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57" r:id="rId5"/>
    <p:sldId id="278" r:id="rId6"/>
    <p:sldId id="281" r:id="rId7"/>
    <p:sldId id="299" r:id="rId8"/>
    <p:sldId id="300" r:id="rId9"/>
    <p:sldId id="301" r:id="rId10"/>
    <p:sldId id="302" r:id="rId11"/>
    <p:sldId id="303" r:id="rId12"/>
    <p:sldId id="282" r:id="rId13"/>
    <p:sldId id="304" r:id="rId14"/>
    <p:sldId id="305" r:id="rId15"/>
    <p:sldId id="258" r:id="rId16"/>
    <p:sldId id="308" r:id="rId17"/>
    <p:sldId id="309" r:id="rId18"/>
    <p:sldId id="307" r:id="rId19"/>
    <p:sldId id="283" r:id="rId20"/>
    <p:sldId id="306" r:id="rId21"/>
    <p:sldId id="280" r:id="rId22"/>
    <p:sldId id="310" r:id="rId23"/>
    <p:sldId id="311" r:id="rId24"/>
    <p:sldId id="312" r:id="rId25"/>
    <p:sldId id="279" r:id="rId26"/>
    <p:sldId id="276" r:id="rId27"/>
    <p:sldId id="288" r:id="rId28"/>
    <p:sldId id="289" r:id="rId29"/>
    <p:sldId id="291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314" r:id="rId38"/>
    <p:sldId id="313" r:id="rId39"/>
    <p:sldId id="277" r:id="rId40"/>
    <p:sldId id="298" r:id="rId41"/>
    <p:sldId id="284" r:id="rId42"/>
    <p:sldId id="285" r:id="rId43"/>
    <p:sldId id="324" r:id="rId44"/>
    <p:sldId id="321" r:id="rId45"/>
    <p:sldId id="315" r:id="rId46"/>
    <p:sldId id="322" r:id="rId47"/>
    <p:sldId id="323" r:id="rId48"/>
    <p:sldId id="316" r:id="rId49"/>
    <p:sldId id="317" r:id="rId50"/>
    <p:sldId id="318" r:id="rId51"/>
    <p:sldId id="319" r:id="rId52"/>
    <p:sldId id="32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1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5603,'0'0'1904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4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5907,'0'0'2628,"18"-1"-2490,-6 0-111,9 0 24,1-1 1,-1-1-1,1-1 0,31-11 0,-41 11-99,1-2-1,-1 0 1,0 0 0,-1-1-1,21-16 1,-29 20-2,1 0 1,-1 0-1,0 0 0,0 0 1,0-1-1,-1 1 0,1-1 1,-1 0-1,0 0 1,0 0-1,0 0 0,0 0 1,-1 0-1,1-1 0,-1 1 1,0 0-1,-1-1 1,1 1-1,-1 0 0,0-1 1,0-6-1,-1 10 50,1 0 0,-1 0 0,1 1 0,-1-1 0,1 0 0,-1 0 0,0 0 0,1 1-1,-1-1 1,0 0 0,1 0 0,-1 1 0,0-1 0,0 1 0,0-1 0,0 1 0,1-1 0,-1 1 0,0 0 0,0-1 0,0 1 0,0 0-1,0 0 1,0-1 0,-1 1 0,-30-3 228,27 3-118,-7-1 232,0 1 1,0 0-1,0 0 0,-20 4 0,27-2-279,1-1 1,0 1-1,0 0 1,0 0-1,0 0 1,0 0-1,0 1 1,1-1-1,-1 1 1,1 0-1,0 0 1,0 0-1,0 1 1,0-1-1,-4 7 1,3-2-9,0 0 0,1 0 0,0 1 0,0-1 0,1 1 0,0-1 0,1 1 1,-1 0-1,2 0 0,-1 0 0,1-1 0,1 11 0,0-7-61,-1-9 5,0 0 0,0 1 0,0-1 0,1 0 0,0 0 0,-1 0 0,1-1 1,0 1-1,0 0 0,1 0 0,-1 0 0,1-1 0,-1 1 0,1-1 1,0 1-1,0-1 0,3 4 0,0-2-30,0-1 0,0 1 0,0-1-1,0 0 1,0-1 0,1 1 0,0-1 0,8 3 0,7-1-201,0 0-1,0-1 1,0-1 0,24-1 0,13-1-1948,-3 0-2281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7027,'0'0'4578,"-48"131"-4274,31-100-95,3-1-49,0-2-96,3-5-32,2-5-32,4-6-96,5-7-689,14-7-6546,11-21 3169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 11317,'-4'-3'76,"0"0"0,-1 0-1,1 1 1,-1 0 0,0 0 0,0 0-1,0 0 1,0 1 0,0 0 0,0 0-1,0 0 1,0 1 0,-1-1 0,1 1 0,0 1-1,0-1 1,-1 1 0,1-1 0,0 2-1,0-1 1,0 0 0,-7 4 0,7-3-97,0 0 0,-1 0 0,2 1 0,-1-1 0,0 1 0,0 0 0,1 0 0,0 1 0,0-1 0,0 1 0,0 0 0,0 0 0,1 0 0,-1 1 0,1-1 0,0 1 0,1 0 0,-1-1 0,1 1 0,0 1 0,-2 6 0,4-11 17,0 1 1,-1 0-1,1-1 1,0 1-1,0 0 0,0-1 1,1 1-1,-1 0 1,0-1-1,1 1 1,-1-1-1,1 1 0,-1 0 1,1-1-1,0 1 1,0-1-1,-1 0 1,1 1-1,0-1 1,0 0-1,1 1 0,-1-1 1,0 0-1,0 0 1,0 0-1,1 0 1,-1 0-1,1 0 1,-1 0-1,1-1 0,-1 1 1,1 0-1,-1-1 1,1 1-1,-1-1 1,1 0-1,2 1 1,8 0 35,0 0 0,-1 0 0,1-1 1,15-1-1,-14 0-56,-4 1 30,62 0-2,-67 1-5,1-1 0,-1 1 0,1 0 0,-1 0 0,0 0 0,0 1-1,1-1 1,-1 1 0,0 0 0,-1 0 0,1 1 0,0-1 0,4 4 0,-7-5 8,0 0 0,-1 0 0,1 1-1,0-1 1,0 0 0,0 0 0,-1 1 0,1-1 0,-1 0-1,1 1 1,-1-1 0,0 1 0,1-1 0,-1 0 0,0 1-1,0-1 1,0 1 0,0-1 0,0 1 0,0-1 0,0 0-1,-1 1 1,1-1 0,0 1 0,-1-1 0,1 0 0,-1 1-1,0-1 1,1 0 0,-1 1 0,0-1 0,0 0 0,0 0-1,0 0 1,0 0 0,0 0 0,-1 1 0,-6 5 9,0 1 0,0-2 0,-17 12 0,19-15-36,-12 8-819,0-2 1,0 0-1,-1-1 0,-29 9 0,12-8-3688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9508,'13'-23'961,"-4"5"-945,-2 7 160,-4 16 0,-3 19 1313,0 22-673,3 22-528,1 22 208,-1 18 33,-3 9-369,0 14-160,-7 6-481,-6 6-1583,-3-15-2595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10053,'2'-25'269,"0"-1"0,2 1 1,1 1-1,1-1 0,9-25 0,-12 43-249,0 0 0,0-1 0,1 1-1,0 1 1,0-1 0,1 0 0,0 1-1,0 0 1,1 0 0,-1 1 0,1-1-1,1 1 1,-1 1 0,1-1-1,-1 1 1,1 0 0,0 0 0,1 1-1,-1 0 1,11-2 0,-1 1-16,1 1 0,0 1 0,0 0 0,1 2 0,-1 0 0,0 1 0,0 1 1,0 0-1,0 2 0,-1 0 0,1 1 0,-1 0 0,0 2 0,27 13 0,-41-18 10,0 0-1,0 0 1,0 0-1,0 0 1,0 0-1,-1 0 1,1 1-1,-1-1 1,1 1-1,-1 0 1,0 0-1,0 0 0,0 0 1,-1 0-1,1 0 1,-1 0-1,1 1 1,0 4-1,-2-5 2,0 1 0,0-1 0,0 0 0,0 0 0,-1 1 0,0-1-1,1 0 1,-1 0 0,0 0 0,-1 0 0,1 0 0,0 0 0,-1 0-1,0-1 1,0 1 0,0 0 0,0-1 0,0 1 0,0-1 0,-4 3-1,-7 6-350,-1 0-1,0-1 0,0 0 0,-1-2 0,0 1 1,0-2-1,-31 11 0,37-18-2369,13-7 853,14-9 532,12-4-224</inkml:trace>
  <inkml:trace contextRef="#ctx0" brushRef="#br0" timeOffset="1">519 157 2801,'38'-26'1713,"-18"12"-238,0 0 1,0-1-1,-2 0 0,0-2 1,18-21-1,-36 38-1403,1-1-1,-1 1 0,1 0 1,-1-1-1,1 1 0,-1-1 1,0 1-1,1-1 1,-1 1-1,0-1 0,1 1 1,-1-1-1,0 1 1,0-1-1,0 0 0,1 1 1,-1-1-1,0 1 1,0-1-1,0 0 0,0 1 1,0-1-1,0 1 1,0-1-1,0 0 0,0 1 1,-1-1-1,1 1 1,0-2-1,-1 2-50,1 0 1,-1 0-1,0 0 0,1 0 1,-1 0-1,0 0 1,1 0-1,-1 0 0,0 0 1,1 0-1,-1 0 0,0 1 1,1-1-1,-1 0 0,1 0 1,-1 1-1,0-1 0,1 0 1,-1 1-1,1-1 1,-1 0-1,1 1 0,-1-1 1,1 1-1,-1-1 0,1 1 1,-5 5-21,0-1-1,0 1 1,1 0 0,0 0 0,0 0 0,1 1 0,0-1 0,0 1 0,0 0 0,1 0-1,0 0 1,1 0 0,-2 7 0,2-8-13,0 1 1,1-1-1,-1 0 1,1 1-1,1-1 0,-1 0 1,1 1-1,0-1 1,0 0-1,1 0 0,0 0 1,0 0-1,1 0 1,-1 0-1,5 6 0,-4-9 4,-1 0 0,1 0 1,0-1-1,0 1 0,0-1 0,0 0 0,0 0 0,1 0 0,-1 0 0,1 0 0,-1-1 0,1 1 1,0-1-1,-1 0 0,1 0 0,0-1 0,0 1 0,0-1 0,0 0 0,-1 0 0,1 0 0,0 0 1,0-1-1,0 0 0,0 1 0,-1-1 0,8-3 0,0 0 19,1-1 0,-1 0 0,-1 0 0,1-1 0,-1 0 0,0-1 0,0 0 0,8-9 0,-8 6-3,-1 0 0,-1-1 0,0 0 0,0 0 1,-1-1-1,-1 0 0,0 0 0,0 0 0,-1-1 1,-1 0-1,0 0 0,3-20 0,-9 45-453,-2 11-49,2-1 1,0 1-1,1 24 1,3-35-269,-1-1 0,2 1 0,0-1 0,7 20 0,-8-27 451,0 0 0,-1 0 1,2 0-1,-1 0 0,0 0 0,1-1 0,0 1 0,0-1 1,0 0-1,0 0 0,0 0 0,1 0 0,-1 0 0,1-1 1,7 4-1,20 0-1004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0 661 2497,'15'-27'1051,"-2"0"0,-2 0 0,0-1 0,-2-1 0,0 0 0,-3 0 0,5-40 0,-4 2 441,-4-1-1,-6-75 1,0 123-1306,0 26-59,-4 37-25,6-37-103,-6 58-260,2 0 0,3 0 0,3 0 0,3 0 0,22 122 0,-23-173-199,1 0-1,0 0 1,1 0 0,0-1-1,8 13 1,-11-22 254,0 0 1,0 0-1,0 0 0,0 0 1,1-1-1,-1 1 0,1-1 1,0 0-1,-1 0 0,7 4 1,-7-5 24,0-1 1,0 1 0,0 0 0,0-1 0,0 1 0,0-1-1,1 0 1,-1 0 0,0 0 0,0 0 0,0 0-1,0 0 1,0-1 0,0 1 0,0-1 0,1 1-1,-1-1 1,-1 0 0,5-1 0,3-4-64,0 0 0,0-1 0,0 0 0,-1 0 0,0 0 0,-1-1 0,1 0 0,-2-1 0,1 0 0,6-11 0,-1-2 692,0-1 1,-1 0-1,11-33 0,-3-13 1017,-3 0 0,-4-2 0,-2 1 0,-3-2 0,-3-71 1,-4 130-1113,1 8-252,-1 1 1,0-1 0,0 0 0,0 0 0,-1 1-1,0-1 1,0 0 0,0 1 0,-2-7 0,0 11 45,0 7 21,-6 38-81,2 0 0,2 1 0,1 81 1,4-110-80,0 75-1526,16 127 0,-1-127-2745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42 119 8820,'-1'0'97,"0"-1"1,0 1-1,1 0 1,-1-1-1,0 1 0,0-1 1,0 1-1,0 0 1,0 0-1,0 0 0,0 0 1,0 0-1,0 0 0,0 0 1,0 0-1,0 0 1,0 0-1,0 0 0,0 0 1,0 1-1,0-1 1,0 1-1,0-1 0,0 0 1,0 1-1,0-1 0,0 1 1,1 0-1,-1-1 1,0 1-1,0 0 0,1-1 1,-1 1-1,0 0 1,1 0-1,-1 1 0,-1 0-144,1 0-1,0 0 0,0 0 0,0 0 0,1 0 1,-1 0-1,0 0 0,1 0 0,0 0 0,-1 0 0,1 1 1,0-1-1,0 0 0,0 0 0,0 0 0,1 3 1,0-2-120,0 1-1,0-1 1,0 0 0,1 0 0,0 1 0,-1-1 0,1 0 0,0-1 0,0 1-1,1 0 1,-1-1 0,0 1 0,1-1 0,0 0 0,-1 1 0,1-1 0,0-1 0,0 1-1,5 2 1,-2-2-113,0 0 0,0-1-1,0 1 1,1-1-1,-1-1 1,0 1 0,0-1-1,1 0 1,-1-1-1,10-1 1,-7 1 270,0-1 0,0-1 0,0 1 0,0-2 0,0 1 0,-1-1 0,1 0 0,-1-1 0,0 0 0,0 0 0,-1-1 0,0 0 0,0 0 0,12-14 0,-16 16 275,-1 1-1,0-1 1,-1 0-1,1 0 1,-1 0-1,1 0 1,-1 0 0,0-1-1,-1 1 1,1 0-1,-1 0 1,0-1-1,0 1 1,0 0-1,0-1 1,-1 1-1,0 0 1,0 0-1,0 0 1,0 0-1,-1 0 1,1 0 0,-1 0-1,0 0 1,0 0-1,-1 1 1,1-1-1,-1 1 1,-4-5-1,5 6-204,0-1-1,-1 1 1,0 0-1,0 0 1,1 0-1,-1 0 0,0 0 1,-1 1-1,1-1 1,0 1-1,0 0 1,-1 0-1,1 0 1,-1 0-1,1 0 1,-1 1-1,1 0 1,-1 0-1,1 0 1,-1 0-1,1 0 0,-1 1 1,1-1-1,0 1 1,-1 0-1,1 0 1,0 0-1,-1 1 1,1-1-1,0 1 1,0 0-1,0 0 1,0 0-1,0 0 0,-3 4 1,1-2-80,1 1 0,0 0 0,0 0 0,0 1 0,0-1 0,1 1-1,0 0 1,0-1 0,0 2 0,1-1 0,0 0 0,0 0 0,1 1 0,0-1 0,0 1 0,0-1 0,1 1 0,0-1 0,0 1 0,0-1 0,1 1 0,0-1-1,3 10 1,-2-10-246,0 1 0,0-1-1,1 0 1,0 0 0,0-1-1,0 1 1,1-1-1,0 1 1,0-1 0,1 0-1,-1 0 1,1-1 0,0 0-1,0 1 1,6 2-1,41 19-3585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266 443 9941,'-17'-15'2577,"16"13"-2432,0 0-1,-1 1 1,1-1-1,-1 0 1,1 1-1,-1 0 0,0-1 1,0 1-1,1 0 1,-1 0-1,-4-2 1,0 2-52,0 0 1,0 0-1,0 0 1,0 0-1,0 1 0,0 0 1,0 1-1,0-1 1,0 1-1,0 0 1,0 0-1,1 1 0,-1 0 1,0 0-1,1 0 1,-1 1-1,1 0 1,0 0-1,0 0 0,-10 8 1,6-3-70,-1 0 0,1 1 0,1 0 1,-1 0-1,1 1 0,1 0 0,0 0 0,1 1 0,-8 14 1,13-22-38,0 1 0,-1-1 0,1 0 0,0 0 0,1 0 0,-1 1 0,0-1 0,1 0 0,0 1 0,0-1 0,0 0 0,0 1 0,1-1 0,-1 0 0,1 1 0,0-1 0,0 0 0,0 0 0,0 0 0,0 0 0,1 0 0,1 4 0,0-5-67,-1 1 0,1-1 0,-1 1 0,1-1 0,0 0 0,0 0 0,0 0 0,0 0 0,0-1 1,0 1-1,0-1 0,1 0 0,-1 0 0,0 0 0,1 0 0,-1-1 0,1 1 0,-1-1 0,1 0 0,-1 0 1,6-1-1,4 0-216,0-2 0,1 0 0,-1 0 0,0-1 0,0-1 0,-1 0 0,0 0 1,1-2-1,-2 1 0,1-2 0,-1 1 0,0-2 0,18-18 0,-19 18 394,-1-1-1,0 0 1,-1 0-1,0-1 0,-1 0 1,0 0-1,-1-1 1,0 0-1,-1 0 0,0-1 1,-1 1-1,-1-1 1,0 0-1,2-19 0,-5 2 309,-2 0 0,-1 0 0,-2 0 0,0 0-1,-13-37 1,-8-43 886,19 78-1024,3 22-115,1 19 32,-1 58-147,3 0 0,3 0 0,2 1 0,4-2 1,3 1-1,28 99 0,-32-146-275,0-1 1,1 0-1,16 27 0,-20-40-125,0 1-1,0-1 0,1 0 1,0-1-1,0 1 0,1-1 1,-1 0-1,1 0 0,1-1 1,-1 1-1,0-1 0,11 4 1,33 5-5277,-45-13 5120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1857,'32'3'0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5410,'3'-24'2972,"3"-11"44,1-54 1,-14 149-1836,6 294-393,2-172-748,-1-151-54,0 34-318,14 122 0,-13-178 148,1 1-1,0-1 1,0 0 0,1-1-1,5 10 1,-8-16 107,1 0-1,0-1 1,0 1 0,0-1-1,0 0 1,0 1 0,0-1-1,0 0 1,0 0 0,1 1-1,-1-1 1,0 0 0,1 0-1,-1 0 1,1-1 0,-1 1-1,1 0 1,0-1 0,-1 1-1,1-1 1,-1 1 0,1-1-1,0 0 1,0 1 0,-1-1-1,1 0 1,0 0 0,-1 0-1,1 0 1,0-1 0,-1 1-1,1 0 1,2-2 0,0 1-270,0-1 0,-1 1-1,1-1 1,-1 0 0,1 0 0,-1-1 0,1 1 0,2-4 0,30-33-4202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 7780,'-13'-2'571,"-1"1"0,0 0 1,1 1-1,-1 1 0,-19 3 1,33-4-565,0 0-1,-1 0 1,1 0 0,0 0 0,0-1 0,0 2-1,-1-1 1,1 0 0,0 0 0,0 0 0,0 0-1,-1 0 1,1 0 0,0 0 0,0 0 0,0 0-1,-1 0 1,1 0 0,0 0 0,0 1 0,0-1-1,0 0 1,-1 0 0,1 0 0,0 0 0,0 0-1,0 1 1,0-1 0,0 0 0,0 0 0,-1 0-1,1 1 1,0-1 0,0 0 0,0 0 0,0 0-1,0 1 1,0-1 0,0 0 0,0 0 0,0 0-1,0 1 1,0-1 0,9 8 303,18 3 52,5-5-301,1-2 1,0-1 0,35-3-1,103-11-38,18-1-9,-182 12-19,0 0-1,0 0 1,0 1 0,0 0 0,0 0 0,-1 1 0,13 4-1,-17-5 28,0 0-1,0 0 1,-1 0-1,1 1 0,0-1 1,0 0-1,-1 1 0,1 0 1,-1-1-1,1 1 1,-1 0-1,0 0 0,0-1 1,0 1-1,0 0 1,0 0-1,0 1 0,0-1 1,-1 0-1,1 0 1,-1 0-1,1 0 0,-1 1 1,0-1-1,0 0 0,0 0 1,-1 4-1,-1 12 92,-1 0 0,-1 0 0,-9 24-1,8-24-34,-1 0 0,2 0 0,-3 25 0,7-42-78,0 1-1,-1 0 0,1-1 1,0 1-1,0-1 1,0 1-1,0-1 0,1 1 1,-1 0-1,0-1 0,1 1 1,-1-1-1,1 1 1,-1-1-1,1 0 0,0 1 1,0-1-1,-1 1 1,1-1-1,0 0 0,2 2 1,-2-3-2,0 1 0,0-1 0,1 1 1,-1-1-1,0 0 0,1 1 0,-1-1 0,0 0 1,1 0-1,-1 0 0,0 0 0,1 0 0,-1 0 1,0 0-1,1 0 0,-1-1 0,0 1 1,1 0-1,0-2 0,8-2-16,-1 0 1,0-1-1,0 0 1,0-1-1,9-8 1,-12 10-8,0-2 1,-1 1-1,1-1 1,-1 0-1,0 0 1,0 0-1,-1-1 1,0 0-1,0 0 1,4-11-1,-6 15 18,-2 0 0,1-1 0,0 1 0,0 0 0,-1 0 0,0-1-1,0 1 1,0 0 0,0 0 0,0-1 0,-1 1 0,1 0 0,-1 0 0,0 0 0,0-1 0,0 1 0,0 0 0,0 0-1,-1 1 1,0-1 0,1 0 0,-1 0 0,0 1 0,0-1 0,-1 1 0,1-1 0,0 1 0,-6-3 0,3 0-118,-1 1 1,0 1-1,-1-1 1,1 1 0,-1 0-1,1 0 1,-1 1-1,0 0 1,0 0 0,0 1-1,0-1 1,0 2-1,-1-1 1,1 1 0,0 0-1,0 0 1,0 1-1,-9 2 1,1 5-1720,10 6-1178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10149,'10'-13'1792,"-9"13"-1753,-1 0-1,0 0 1,0 0-1,0 0 1,1-1 0,-1 1-1,0 0 1,0 0-1,0 0 1,1 0-1,-1-1 1,0 1-1,0 0 1,0 0-1,0 0 1,0-1-1,0 1 1,1 0-1,-1 0 1,0-1-1,0 1 1,0 0-1,0 0 1,0 0-1,0-1 1,0 1-1,0 0 1,0 0 0,0-1-1,0 1 1,0 0-1,0 0 1,0-1-1,0 1 1,0 0-1,-1 0 1,1-1-1,0 1 1,0 0-1,0 0 1,0 0-1,0-1 1,0 1-1,-1 0 1,1 0-1,0 0 1,0 0-1,0-1 1,0 1-1,-1 0 1,1 0 0,0 0-1,0 0 1,-1 0-1,1 0 1,0-1-1,-1 5 19,1-1 0,0 1 0,0-1 0,1 1 0,-1-1 0,1 1 0,-1-1-1,3 6 1,18 58-387,-18-61 181,-1 0 0,1 0 1,0 0-1,1-1 1,-1 1-1,1-1 0,0 0 1,0 0-1,5 4 1,-8-8 119,0 0 0,1 0 1,-1-1-1,0 1 0,0 0 1,0-1-1,0 1 0,1-1 1,-1 1-1,0-1 0,0 0 1,1 1-1,-1-1 0,0 0 1,1 0-1,-1 0 0,0 0 1,1 0-1,-1 0 0,0 0 1,0-1-1,1 1 0,-1 0 1,0-1-1,2 0 0,0-1 3,1 0-1,-1 0 1,0-1-1,0 1 1,0-1-1,0 1 1,0-1-1,3-6 1,4-4 38,-2-1 1,0 0-1,8-21 1,-3 4 109,-3 6 17,0 1 0,18-29 0,-27 53-140,-1-1 0,1 0 1,-1 0-1,1 0 1,-1 1-1,1-1 0,-1 0 1,1 0-1,0 1 0,-1-1 1,1 1-1,0-1 1,-1 1-1,1-1 0,0 1 1,0-1-1,0 1 0,0-1 1,-1 1-1,1 0 1,0 0-1,0-1 0,0 1 1,0 0-1,0 0 0,1 0 1,0 1-1,-1-1 1,0 1-1,1 0 0,-1-1 1,0 1-1,0 0 1,1 0-1,-1 0 0,0 0 1,0 0-1,0 0 1,0 0-1,0 1 0,-1-1 1,2 2-1,4 8 0,0 1-1,-1 0 1,4 14 0,-5-15 1,-2-5-2,6 16-112,0 1 0,2-1 0,1 0 1,17 26-1,-27-47 114,-1 1-1,1-1 1,0 0 0,0 1 0,0-1-1,0 0 1,0 0 0,0 0 0,0 1 0,1-1-1,-1 0 1,0-1 0,0 1 0,1 0 0,-1 0-1,1 0 1,-1-1 0,1 1 0,-1-1 0,1 1-1,-1-1 1,1 0 0,-1 1 0,1-1-1,0 0 1,-1 0 0,1 0 0,-1 0 0,1-1-1,0 1 1,-1 0 0,1-1 0,-1 1 0,1-1-1,-1 1 1,1-1 0,-1 0 0,1 1-1,-1-1 1,0 0 0,0 0 0,1 0 0,-1 0-1,0 0 1,0 0 0,0-1 0,0 1 0,0 0-1,0-1 1,1-1 0,4-6 12,-1 0 0,0-1-1,0 1 1,-1-1 0,0 0 0,3-14 0,2-35 10,-8 45-36,1 0 0,1 0 0,0 0 0,6-19 0,-8 31-29,0 0 0,0 0 0,0 1 1,0-1-1,0 0 0,0 0 0,1 1 1,-1-1-1,1 1 0,-1-1 0,1 1 0,-1 0 1,1-1-1,0 1 0,0 0 0,0 0 1,-1 0-1,1 0 0,0 1 0,0-1 1,0 1-1,0-1 0,0 1 0,5-1 0,1 1-166,1 0 0,0 1 0,-1 0 0,16 5-1,3-1-137,-8-2-3,22 3 70,63 3 1,-207 50 3832,81-43-3270,0 0-1,-18 20 0,32-28-261,0-1-1,1 2 0,0-1 0,1 1 0,0 0 0,0 0 0,-7 20 1,12-27-36,0 0 1,0 0-1,0 0 1,1 1 0,-1-1-1,1 0 1,0 0 0,0 1-1,0-1 1,0 0-1,0 0 1,0 0 0,0 1-1,2 3 1,-2-5-8,1 0 0,-1 0 0,1 0 1,0 0-1,-1 0 0,1 0 0,0 0 0,0 0 1,0-1-1,0 1 0,-1 0 0,1 0 0,0-1 0,1 1 1,-1-1-1,0 1 0,0-1 0,0 1 0,0-1 1,1 1-1,3-1-87,-1 1 1,1-1 0,-1 0 0,1 0 0,-1 0-1,1-1 1,-1 0 0,1 0 0,-1 0-1,0 0 1,0 0 0,8-5 0,4-2 51,0-2 1,-1 0 0,-1 0 0,1-2 0,-2 1-1,0-2 1,12-14 0,-15 16 482,-1-1 0,-1 1-1,0-2 1,-1 1 0,8-20 0,-10 10 442,-4 13-388,-6 11-294,4 0-179,0 0 0,0 0 1,1 0-1,-1 0 1,0 1-1,1-1 0,-1 0 1,1 1-1,0-1 0,0 0 1,0 1-1,0-1 1,0 0-1,1 4 0,7 35-313,-7-41 296,1 8-343,0-1 1,0 0-1,1 1 0,0-1 0,1-1 0,0 1 0,0 0 1,0-1-1,1 0 0,0 0 0,0 0 0,0-1 0,9 8 1,-10-11 182,-1 1 0,1-1 0,0 0 0,0 0 0,0 0 0,0-1 0,0 1 0,0-1 0,1 0 0,-1 0 0,0-1 0,1 1 0,-1-1 0,0 0 0,1 0 1,-1 0-1,1-1 0,-1 1 0,0-1 0,1 0 0,-1 0 0,0-1 0,0 1 0,7-5 0,-4 2 344,-1 0 1,0 0-1,-1 0 0,1-1 0,-1 0 1,0 0-1,0 0 0,-1-1 0,9-11 1,-6 4 478,0 0 0,-1 0 0,0-1 0,4-16 0,-4 11 132,-2 1 0,0-1-1,-1 0 1,-1 0 0,-1-23 0,44 444-2272,5-552 1119,-41 125-426,2 2 0,1-1 0,0 2 0,32-42 0,-37 55 501,0 1-1,1 0 1,0 0 0,1 1 0,0 0 0,0 0 0,0 1 0,1 0 0,0 1 0,0 0 0,0 1 0,1 0 0,0 0 0,11-2 0,-7 4 410,0 0 0,1 1 0,-1 0 0,0 2 0,1 0 0,20 3 0,-35-4 31,-1 0 1,1 0-1,0 1 1,0-1-1,0 0 0,-1 0 1,1 0-1,0 1 1,-1-1-1,1 0 1,0 1-1,-1-1 0,1 0 1,0 1-1,-1-1 1,1 1-1,-1-1 1,2 2-1,-6 7 1857,-21 4-344,10-7-1166,-1 0 0,1 0 0,-23 15 0,32-18-464,1 0 0,0 1 0,1 0 0,-1 0 0,1 0 0,-1 0 0,1 1 0,0 0 0,1 0 0,-1 0 0,1 0 0,0 0 0,-2 7 0,4-8-99,0-1 1,0 0-1,0 1 1,1-1-1,-1 1 1,1-1-1,0 1 0,0-1 1,0 1-1,1-1 1,-1 1-1,1-1 1,0 0-1,0 1 0,0-1 1,0 0-1,1 0 1,-1 0-1,1 0 1,0 0-1,0 0 0,0 0 1,0 0-1,0-1 1,1 1-1,-1-1 1,1 1-1,0-1 0,-1 0 1,1 0-1,0-1 1,0 1-1,0 0 1,1-1-1,-1 0 0,0 0 1,1 0-1,-1 0 1,0 0-1,1-1 1,-1 1-1,1-1 0,-1 0 1,1 0-1,-1-1 1,1 1-1,-1-1 1,0 1-1,1-1 0,-1 0 1,0 0-1,1 0 1,-1-1-1,0 1 1,0-1-1,0 0 0,3-3 1,1-1 25,0 0-1,0 0 1,-1-1 0,0 0 0,-1 0 0,1-1-1,-1 0 1,-1 1 0,0-2 0,0 1 0,0 0-1,-1-1 1,0 0 0,-1 0 0,3-18 0,-1-10 921,-1-1 1,-4-61 0,-1 39-155,2-145 2410,-1 326-2868,1 102-480,2-179-2423,3 1 0,19 85 0,-8-79-2722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4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8308,'0'0'-203,"25"3"62,87 8 162,-91-10 15,-1-1-1,1-1 1,0-1-1,35-7 1,-37 5 33,0 1 1,32-1 0,-51 29 786,-2-12-655,-1 1 0,-1-1-1,0 0 1,0 0 0,-1 0-1,-1-1 1,0 1 0,-1-1-1,-12 16 1,-23 46 17,39-66-203,0 0 0,0 0 0,1 0 0,-1 0 0,2 0 0,-1 1 0,0 14 0,3-23-66,-1 1-1,0-1 1,0 1-1,1-1 1,-1 1-1,0-1 1,1 1-1,-1-1 1,0 0-1,1 1 0,-1-1 1,1 0-1,-1 1 1,1-1-1,-1 0 1,0 0-1,1 1 1,-1-1-1,1 0 1,-1 0-1,1 0 1,0 0-1,-1 1 1,1-1-1,-1 0 0,1 0 1,-1 0-1,1 0 1,-1 0-1,1-1 1,-1 1-1,1 0 1,0 0-1,21-4-1234,11-10-1486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91 11477,'9'-15'647,"-6"10"-433,0 0 0,-1 1-1,1-1 1,-1-1-1,0 1 1,0 0-1,0 0 1,-1-1-1,0 1 1,0-1-1,0-8 1,-1 14-196,0 0 0,0 0-1,0-1 1,0 1 0,0 0 0,0 0 0,0 0 0,0-1 0,0 1 0,0 0 0,0 0-1,0 0 1,0-1 0,0 1 0,-1 0 0,1 0 0,0 0 0,0 0 0,0-1 0,0 1-1,0 0 1,-1 0 0,1 0 0,0 0 0,0 0 0,0 0 0,-1 0 0,1-1 0,0 1 0,0 0-1,0 0 1,-1 0 0,1 0 0,0 0 0,0 0 0,0 0 0,-1 0 0,1 0 0,0 0-1,0 0 1,0 0 0,-1 0 0,-11 7 204,-9 11-215,-3 7 12,-40 54 0,57-69-39,1 0 1,-1 0-1,2 1 0,0 0 1,0 1-1,1-1 1,0 1-1,1-1 1,-2 15-1,4-24 21,1-1 0,-1 1 0,1 0 0,0 0 0,0-1 0,0 1-1,0 0 1,0 0 0,0-1 0,1 1 0,-1 0 0,1-1 0,-1 1 0,1 0 0,-1-1 0,1 1-1,0-1 1,0 1 0,0-1 0,0 1 0,0-1 0,0 1 0,0-1 0,0 0 0,0 0 0,1 0-1,-1 1 1,1-1 0,-1-1 0,1 1 0,-1 0 0,1 0 0,-1 0 0,1-1 0,0 1 0,-1-1 0,1 1-1,0-1 1,-1 0 0,4 0 0,6 0 25,0 0 1,1-1-1,-1 0 0,0-1 0,13-4 1,-2 2-32,6-1-15,44-2 1,-66 7-5,0-1 0,1 2 1,-1-1-1,0 1 0,0 0 1,0 0-1,0 0 0,0 1 0,0 0 1,0 0-1,-1 1 0,1-1 0,8 7 1,-13-8-4,1 0 0,-1 1 1,1 0-1,-1-1 0,0 1 0,0 0 1,0-1-1,0 1 0,0 0 1,0 0-1,0 0 0,-1 0 0,1 0 1,-1 0-1,1 0 0,-1 0 1,0 0-1,0 0 0,0 0 0,0 0 1,0 0-1,0 0 0,0 0 1,-1 0-1,1 0 0,-1 0 0,0 0 1,1 0-1,-1 0 0,0 0 1,0 0-1,0-1 0,0 1 0,-3 2 1,0 2-212,-1 0-1,0 0 1,0 0 0,0-1 0,-1 0 0,0 0-1,0 0 1,-8 4 0,-30 10-2225,-7 1-874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9140,'10'-27'1809,"-7"7"-736,0 0 111,-6 14-544,0 6-624,3 14 465,0 21-145,3 21-256,3 17-48,4 14-16,6 12-16,-3 1-849,0-4-2848,-6-6-3299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24 622 11077,'-5'-10'314,"2"3"-191,0-1 0,0 1-1,1 0 1,-1-1 0,2 0-1,-2-8 1,3 14-112,0 1 0,0-1 1,0 1-1,0 0 0,1-1 1,-1 1-1,0-1 0,1 1 1,-1-1-1,1 1 0,-1 0 1,1-1-1,0 1 0,0 0 1,0-1-1,0 1 0,0 0 1,0 0-1,0 0 0,0 0 0,0 0 1,0 0-1,0 0 0,1 0 1,-1 1-1,0-1 0,1 0 1,-1 1-1,0-1 0,1 1 1,-1-1-1,1 1 0,-1 0 1,1 0-1,-1 0 0,1-1 1,-1 1-1,3 1 0,34-1 94,-1 1 0,70 12 0,17 2-70,-76-14-142,1-1 0,-1-3 0,0-2 1,72-16-1,-87 13-744,-1-2 0,0 0 0,0-3 0,-1 0 0,-1-2 0,0-1 0,34-26 0,-56 36 801,0 0 1,0-1-1,-1 0 1,0 0 0,-1-1-1,0 0 1,0 0-1,7-13 1,-11 17 231,0-1 0,0 1-1,0-1 1,-1 0 0,0 1 0,0-1 0,0 0-1,0 0 1,-1 0 0,0 0 0,0 0-1,0 0 1,-1 0 0,1 0 0,-1 0 0,0 0-1,-1 0 1,-2-5 0,-1-2 222,-2 1 0,0-1 1,0 1-1,-1 1 0,0-1 0,-1 1 0,-18-16 0,4 7 373,-1 0-1,-33-20 1,48 34-572,0 0 0,0 1 0,0-1 0,-1 2 0,1 0 0,-14-3 0,20 5-166,-1 0 1,1 1-1,-1-1 0,1 1 0,-1 0 0,1 0 0,0 1 0,-1-1 0,1 1 0,-1-1 0,1 1 0,0 0 0,0 0 0,-1 1 0,1-1 0,0 1 1,0-1-1,0 1 0,0 0 0,1 0 0,-1 0 0,-2 3 0,0 2 52,0 0 1,0 0-1,0 0 0,1 1 0,1 0 1,-1 0-1,1-1 0,1 2 1,-3 9-1,-1 11 162,-2 39 0,4 22-333,3 1-1,5-1 1,3 0-1,5 0 1,32 127-1,-41-206-84,0 1-85,0 0 0,0-1 0,6 13 0,-8-22 222,-1-1 0,1 0 0,0 0 0,0 1 0,0-1 0,-1 0 0,1 0 0,0 0 0,0 0 0,1 0 0,-1 0-1,0 0 1,2 1 0,-2-2 25,0 1 0,0-1-1,0 0 1,-1 0 0,1 0 0,0 0-1,0 0 1,0 0 0,-1 0-1,1 0 1,0-1 0,0 1 0,0 0-1,-1 0 1,1-1 0,0 1 0,0 0-1,-1-1 1,1 1 0,0-1-1,-1 1 1,1-1 0,-1 1 0,1-1-1,1-1 1,6-7-16,1-1 1,-1-1-1,-1 1 0,0-1 0,11-21 1,21-65-14,-17 38 59,1 8-65,-23 51 42,1-1 1,-1 1-1,0 0 0,1-1 0,-1 1 0,1 0 1,-1 0-1,0-1 0,1 1 0,-1 0 0,1 0 1,-1 0-1,1 0 0,-1-1 0,0 1 0,1 0 1,-1 0-1,1 0 0,-1 0 0,1 0 0,-1 0 1,1 0-1,-1 0 0,1 0 0,-1 1 0,1-1 1,-1 0-1,0 0 0,1 0 0,-1 0 0,1 1 0,-1-1 1,0 0-1,1 0 0,-1 1 0,1-1 0,-1 0 1,0 1-1,1-1 0,-1 0 0,0 1 0,0-1 1,1 1-1,-1-1 0,0 0 0,0 1 0,0-1 1,1 1-1,-1-1 0,0 1 0,18 30 110,-14-24-114,2 4 3,0-1-1,1 0 1,0 0-1,1 0 1,0-1-1,0 0 1,1-1-1,0 0 1,14 9-1,-16-13-24,0 0 0,0 0 0,1-1 1,-1 0-1,1 0 0,0-1 0,-1 0 0,1 0 0,0-1 0,0 0 0,0-1 0,0 0 1,0 0-1,0 0 0,12-3 0,-10 1-7,0-1 0,1 0-1,-1-1 1,-1 0 0,1 0 0,-1-1 0,0-1 0,0 1 0,0-2-1,-1 1 1,0-1 0,0 0 0,0-1 0,11-15 0,-15 19 67,-1-1 1,0 1 0,-1-1-1,1 0 1,-1 0 0,0 1-1,0-2 1,0 1-1,-1 0 1,0 0 0,0 0-1,0-1 1,0 1 0,-1-1-1,0 1 1,0 0-1,-1-1 1,0 1 0,1 0-1,-2-1 1,1 1 0,-1 0-1,1 0 1,-1 0-1,-1 0 1,1 0 0,-1 1-1,0-1 1,0 1 0,-6-8-1,8 11-32,0 0 0,0-1 1,-1 1-1,1 0 0,0-1 0,0 1 0,-1 0 0,1 0 0,-1 0 0,1 0 0,-1 0 1,0 1-1,1-1 0,-1 0 0,0 1 0,1-1 0,-1 1 0,0 0 0,0 0 0,1-1 1,-1 1-1,-3 0 0,3 1-7,-1 0 1,1 0 0,0 0-1,-1 0 1,1 0 0,0 0-1,0 1 1,0-1-1,0 1 1,0-1 0,0 1-1,0 0 1,0 0 0,-1 2-1,-2 2-16,1 1-1,0-1 1,0 1-1,1 0 1,0-1-1,0 2 1,1-1-1,-1 0 1,-1 14-1,4-14-186,0 0 0,0 0-1,1 0 1,0 0 0,0 0 0,0 0 0,1 0-1,0-1 1,1 1 0,-1-1 0,1 1-1,0-1 1,1 0 0,0 0 0,0 0-1,0-1 1,6 7 0,25 24-4182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76 9252,'-1'0'66,"1"0"-1,-1 0 0,1 0 0,-1-1 1,1 1-1,-1 0 0,1 0 1,-1 0-1,1-1 0,0 1 0,-1 0 1,1-1-1,-1 1 0,1 0 1,0-1-1,-1 1 0,1 0 0,0-1 1,-1 1-1,1-1 0,0 1 1,0-1-1,-1 1 0,1-1 0,0 1 1,0-1-1,0 1 0,0-1 1,0 1-1,-1-1 0,1 1 0,0-1 1,0 1-1,0-1 0,1 0 1,1-28-19,-2 0 18,0 29-63,-1-1 1,0 1 0,0-1 0,1 1-1,-1 0 1,0-1 0,0 1-1,0 0 1,1 0 0,-1-1 0,0 1-1,0 0 1,0 0 0,0 0-1,1 0 1,-1 0 0,0 0-1,0 0 1,0 1 0,1-1 0,-1 0-1,0 0 1,0 1 0,0-1-1,-1 1 1,-21 9 4,7-1 21,1 0-1,0 1 1,0 1-1,-20 19 1,29-25-34,0 1 1,0 1-1,1-1 0,0 1 0,0 0 1,0 0-1,1 0 0,0 0 1,0 1-1,1 0 0,-4 14 0,6-19 7,1-1-1,0 0 1,-1 0-1,1 0 1,0 1-1,1-1 1,-1 0-1,0 0 1,0 1-1,1-1 1,0 0-1,-1 0 1,1 0-1,0 0 1,0 0-1,0 0 1,0 0-1,0 0 1,0 0-1,1-1 1,-1 1-1,1 0 0,-1-1 1,1 1-1,0-1 1,-1 1-1,1-1 1,0 0-1,0 0 1,0 0-1,0 0 1,0 0-1,2 0 1,7 3 9,0-1 0,0-1 0,0 0 0,0-1 1,12 1-1,-18-2-13,53 1-5,-35-1-277,-1 1 1,41 7-1,-61-8 249,-1 0-1,0 0 0,0 0 0,0 0 0,0 0 0,1 1 0,-1-1 0,0 0 1,0 1-1,0-1 0,0 1 0,0 0 0,0-1 0,0 1 0,0 0 1,0-1-1,0 1 0,-1 0 0,1 0 0,0 0 0,0 0 0,0 2 0,-1-3-10,0 1 0,0 0 0,0 0 0,-1 0 0,1 0 0,0 0 0,-1 0-1,1 0 1,-1-1 0,1 1 0,-1 0 0,1 0 0,-1 0 0,0-1 0,1 1-1,-1 0 1,0-1 0,1 1 0,-1-1 0,0 1 0,-1 0 0,-8 5-631,-1 0-1,-21 8 1,-14 3-789,-7 1-11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13046,'-4'-3'448,"1"-2"-448,0 10 0,3 4 32,0 12 16,6 14-16,4 11-32,0 1 0,-4 8 0,4 4-272,-3-7-1024,-7-2-545,3-9-240,0-9-1473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21 9588,'17'-17'1755,"-16"13"-939,-11 11-591,-47 30-438,-2-3-1,-78 34 1,98-57 314,40-11-29,1 0 0,-1 0-1,0 0 1,1 0 0,-1 1-1,1-1 1,-1 0 0,1 1-1,-1-1 1,0 1 0,1-1-1,-1 1 1,0 0 0,1-1-1,-1 1 1,0 0 0,0 0-1,0 0 1,2 2 0,30 28 384,-20-18-353,7 4-130,0-1 0,1 0-1,0-2 1,33 16-1,-37-22-1227,1-1-1,0 0 0,32 7 1,-8-6-4062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3 123 5811,'29'0'5450,"25"-5"-4440,-47 4-1108,0 0-1,0 0 1,0-1 0,0 0 0,0-1 0,-1 0 0,1 0 0,-1 0 0,0-1 0,11-7 0,-16 10 128,0 0 0,0 0 0,0 0 0,0 0 0,0 0 0,0 0 0,0 0 1,-1 0-1,1 0 0,0-1 0,-1 1 0,1 0 0,-1 0 0,1-1 0,-1 1 0,0 0 0,1-1 0,-1 1 1,0 0-1,0-1 0,0 1 0,0 0 0,0-1 0,0 1 0,-1 0 0,1-1 0,0 1 0,-1 0 0,1-1 0,-1 1 1,1 0-1,-1 0 0,0 0 0,1-1 0,-1 1 0,0 0 0,0 0 0,0 0 0,0 0 0,0 0 0,0 0 1,0 1-1,0-1 0,0 0 0,0 0 0,-2 0 0,-2-2 86,0 0 1,0 0-1,0 1 1,0-1-1,0 1 0,0 0 1,0 1-1,-1-1 1,1 1-1,-8 0 0,8 0-67,0 2-1,0-1 0,0 0 1,0 1-1,0 0 1,1 0-1,-1 1 0,0-1 1,1 1-1,-1 0 0,1 0 1,-7 5-1,8-5-29,0 0 0,1 1 0,-1-1 0,1 1 0,0 0 0,0-1 0,0 1 0,0 0 0,0 0 0,1 1 0,0-1 0,-1 0 0,1 0 0,0 1 0,0-1 0,1 0 0,-1 1 0,1 6 0,-1 0-22,2-1 0,-1 1 0,2 0 1,-1-1-1,1 1 0,0-1 0,1 0 0,0 0 0,1 0 0,0 0 0,0 0 0,1-1 0,0 0 1,0 0-1,8 8 0,-10-12-32,1 1 0,0-2 1,0 1-1,0 0 0,1-1 0,-1 0 1,1 0-1,0 0 0,-1-1 0,1 1 1,0-1-1,1 0 0,-1-1 0,0 1 1,1-1-1,-1 0 0,0 0 0,1-1 1,-1 0-1,1 0 0,-1 0 0,1 0 1,-1-1-1,1 0 0,-1 0 0,0-1 1,8-2-1,1-2 9,-1-1 0,0 0-1,0 0 1,-1-1 0,0-1 0,17-15 0,-25 20 128,1 0 0,-1 0 0,0-1 1,0 1-1,-1-1 0,1 0 1,-1 0-1,0 0 0,-1 0 0,1-1 1,-1 1-1,0-1 0,0 1 1,-1-1-1,1 0 0,-1 0 0,-1 1 1,1-1-1,-1-7 0,0 13-71,0-1 1,0 0-1,0 1 0,0-1 0,0 0 0,0 1 1,-1-1-1,1 0 0,0 1 0,0-1 0,0 0 1,-1 1-1,1-1 0,0 1 0,-1-1 0,1 1 1,-1-1-1,1 1 0,-1-1 0,1 1 0,-1-1 1,0 0-1,1 1-30,-1 1 0,1-1 0,0 0-1,0 1 1,0-1 0,-1 0 0,1 1 0,0-1 0,0 0 0,0 1 0,0-1 0,0 1 0,0-1 0,0 0 0,-1 1 0,1-1 0,0 0 0,0 1 0,1-1 0,-1 1-1,0-1 1,0 0 0,0 1 0,0-1 0,0 0 0,0 1 0,0-1 0,1 0 0,-1 1 0,0-1 0,0 0 0,0 1 0,1-1 0,-1 0 0,0 1 0,1-1 0,26 59 35,-17-35-271,2 1 0,0-2 0,2 0 0,20 28-1,-33-51 227,-1 1 0,0-1-1,1 0 1,-1 1 0,0-1 0,1 0-1,-1 1 1,1-1 0,-1 0-1,0 0 1,1 1 0,-1-1 0,1 0-1,-1 0 1,1 0 0,-1 0-1,1 1 1,-1-1 0,1 0-1,-1 0 1,1 0 0,-1 0 0,1 0-1,-1 0 1,1-1 0,-1 1-1,1 0 1,-1 0 0,1 0 0,0-1-1,15-12-18,8-22 148,-23 33-132,8-13 28,-4 6-19,0 0-1,0 0 0,1 0 0,0 1 1,1-1-1,0 2 0,0-1 0,1 1 1,9-7-1,-16 13 4,0 1 0,0 0 1,0-1-1,-1 1 0,1 0 0,0-1 1,0 1-1,0 0 0,0 0 0,0 0 0,0 0 1,0 0-1,0 0 0,0 0 0,0 0 1,0 1-1,0-1 0,0 0 0,0 0 0,0 1 1,0-1-1,0 1 0,0-1 0,-1 1 1,1-1-1,0 1 0,0-1 0,-1 1 1,1 0-1,0 0 0,0 1 0,22 29 57,-17-21-49,4 4-22,27 38-158,-34-48 154,1 0 1,-1 0-1,1 0 0,0-1 1,0 0-1,0 0 0,1 0 1,-1 0-1,8 3 0,-11-6 22,0 1 0,0-1 1,0 0-1,0 0 0,0 1 0,0-1 0,0 0 1,1 0-1,-1 0 0,0 0 0,0-1 0,0 1 0,0 0 1,0 0-1,0-1 0,0 1 0,0 0 0,0-1 0,0 1 1,0-1-1,0 0 0,0 1 0,0-1 0,0 0 0,0 1 1,-1-1-1,1 0 0,0 0 0,0 0 0,-1 0 1,1 0-1,-1 0 0,1 0 0,-1 0 0,1-1 0,2-5 29,0-1 0,-1 1-1,0-1 1,1-8 0,-1 6-29,13-84 41,-11 59-1399,10-38 0,-14 72 1270,0 0-177,0-1 1,1 0-1,-1 1 0,1-1 0,-1 0 0,1 1 1,-1-1-1,1 1 0,0-1 0,0 1 0,0-1 1,0 1-1,0 0 0,0-1 0,0 1 0,0 0 1,3-2-1,6 2-2818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10069,'-2'-36'3900,"1"27"-2734,1 26-734,-4 231-1643,4-246 1153,0-1-1,0 1 1,0-1-1,0 1 1,0-1 0,0 1-1,0-1 1,1 0 0,-1 1-1,1-1 1,-1 1-1,1-1 1,-1 0 0,1 1-1,1 0 1,-2-1 50,0-1 0,1 0 0,-1 0 0,1 0 0,-1 0 0,1 0-1,-1 0 1,1 0 0,-1 0 0,0 0 0,1 0 0,-1 0 0,1 0 0,-1 0 0,1-1 0,-1 1 0,0 0 0,1 0 0,-1 0 0,1-1-1,-1 1 1,0 0 0,1 0 0,-1-1 0,0 1 0,1 0 0,-1-1 0,0 1 0,1 0 0,-1-1 0,31-45 212,-23 33-291,20-35 124,-9 15 28,27-35 1,-40 60-77,1 0 0,0 0 0,0 1 0,0-1 0,1 2 0,0-1 0,1 1 0,-1 1 0,12-6 0,-18 10 16,1 0-1,-1 1 0,0-1 0,1 1 0,-1 0 0,1-1 0,-1 1 1,1 0-1,-1 1 0,1-1 0,-1 0 0,1 1 0,-1-1 0,0 1 0,1 0 1,-1 0-1,0 0 0,0 0 0,1 0 0,-1 0 0,0 1 0,0-1 0,0 1 1,0-1-1,-1 1 0,1 0 0,0 0 0,2 3 0,5 7 16,0 1 1,0 0-1,9 20 0,-14-25-26,12 24 9,-11-19 7,1 0-1,1-1 1,0 1 0,1-2-1,9 12 1,-15-20-15,1-1 0,-1 1 1,1-1-1,0 0 0,-1 0 0,1 0 0,0 0 1,0-1-1,0 1 0,0-1 0,0 0 0,1 0 1,-1 0-1,0 0 0,1 0 0,-1-1 0,0 1 1,1-1-1,-1 0 0,1 0 0,-1-1 0,0 1 1,1 0-1,-1-1 0,7-2 0,3-2-186,-1 0 0,1-1 0,-1-1 0,-1 0 0,1 0 0,-1-2 0,0 1 0,-1-1 0,0 0 0,0-1 0,-1-1 0,-1 1 0,9-14 0,-10 14 305,-1-1-1,0 0 1,-1 0 0,0 0 0,-1 0-1,0-1 1,-1 0 0,0 0 0,1-14-1,-3 21 53,-1-1 0,0 1-1,-1 0 1,1-1-1,-1 1 1,0 0-1,0-1 1,-1 1-1,1 0 1,-1 0-1,-3-6 1,4 9-120,0 1 1,0-1-1,0 1 0,0-1 1,-1 1-1,1-1 1,0 1-1,-1 0 0,1 0 1,0 0-1,-1 0 1,0 0-1,1 0 0,-1 0 1,1 0-1,-1 1 1,0-1-1,0 0 0,1 1 1,-1 0-1,0-1 1,0 1-1,0 0 0,0 0 1,1 0-1,-1 0 1,0 0-1,0 0 0,0 1 1,1-1-1,-1 1 1,0-1-1,0 1 0,1 0 1,-1-1-1,-2 3 0,-3 1-1,0 0-1,1 0 1,0 1-1,-1 0 1,1 0-1,1 1 1,-1-1-1,1 1 1,0 1-1,0-1 1,-6 12-1,6-7 45,-1 0 0,1 0 0,1 0 0,0 1 1,1-1-1,0 1 0,-2 22 0,5-26-193,-1 0 1,1 0 0,0 1-1,1-1 1,0 0-1,1 0 1,-1 0 0,1 0-1,1 0 1,0 0 0,5 11-1,-5-14-176,0-1 0,1 1-1,-1-1 1,1 1 0,-1-1 0,1 0-1,1-1 1,-1 1 0,0-1-1,1 0 1,0 0 0,0 0-1,0-1 1,0 1 0,0-1 0,0 0-1,1-1 1,6 2 0,32 0-5051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76 7587,'1'-6'590,"0"1"-1,0-1 1,0 1-1,-1 0 1,0-1-1,0 0 1,-1-5-1,1 10-532,0-1-1,0 1 1,-1 0 0,1 0-1,0 0 1,-1 0-1,1 0 1,-1-1-1,1 1 1,-1 0 0,0 0-1,1 0 1,-1 0-1,0 1 1,0-1-1,0 0 1,1 0 0,-1 0-1,0 1 1,0-1-1,0 0 1,0 1-1,-1-1 1,1 1 0,0-1-1,0 1 1,0 0-1,0-1 1,0 1-1,-1 0 1,1 0 0,0 0-1,0 0 1,0 0-1,-1 0 1,1 0-1,0 0 1,0 0 0,0 1-1,-2-1 1,-4 2 21,-1 1 0,1 0 0,0 0 0,0 1 0,0-1 0,0 1 0,1 1 0,-1-1 0,1 1 0,0 1 0,0-1 0,-4 7 0,4-6-74,0 1 1,1 0-1,0 0 0,0 0 1,1 1-1,-1 0 0,2 0 1,-1 0-1,1 0 0,-3 14 1,6-20-4,-1 1 0,1-1 0,-1 1 1,1 0-1,0-1 0,0 1 0,0-1 1,1 1-1,-1-1 0,1 1 0,-1-1 1,1 1-1,0-1 0,0 1 0,0-1 1,0 0-1,0 0 0,1 1 1,-1-1-1,1 0 0,-1 0 0,1 0 1,0 0-1,0-1 0,-1 1 0,1 0 1,1-1-1,-1 1 0,0-1 0,0 0 1,0 0-1,1 0 0,-1 0 0,1 0 1,3 1-1,9 1-36,0-1 0,0 0-1,0-1 1,30-2 0,-20 0 5,-15 1 9,0 0-1,-1 1 1,1 0-1,-1 0 1,1 1-1,9 3 1,-17-4 19,0-1-1,0 1 1,-1 0-1,1 0 1,-1 0 0,1 0-1,0 0 1,-1 0 0,0 0-1,1 0 1,-1 1 0,0-1-1,1 1 1,-1-1-1,0 1 1,0-1 0,0 1-1,-1-1 1,1 1 0,0 0-1,0 0 1,-1-1 0,1 1-1,-1 0 1,0 0-1,0 0 1,1 0 0,-1 0-1,0-1 1,-1 1 0,1 0-1,0 0 1,0 0 0,-1 0-1,1-1 1,-1 1-1,1 0 1,-2 2 0,-2 4-55,0 0 1,0 0-1,-1 0 1,0 0-1,0-1 1,-1 0 0,0 0-1,0 0 1,0-1-1,-1 1 1,0-2-1,-8 6 1,-14 8-304,-54 27 0,71-40 179,7-3-71,0 0 0,0 0 1,-1 0-1,1-1 0,-1 0 0,0 0 1,0-1-1,1 1 0,-1-1 1,0-1-1,-7 1 0,4-3-3747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48 8068,'0'-2'158,"0"1"1,1-1 0,-1 0-1,0 0 1,0 0 0,0 1-1,0-1 1,-1 0 0,1 0 0,0 0-1,-1 1 1,1-1 0,-1 0-1,0 1 1,1-1 0,-1 0-1,0 1 1,0-1 0,0 1-1,0-1 1,-3-2 0,2 3-84,0 0 1,0 0-1,0 0 1,0 0-1,0 1 1,-1-1-1,1 0 0,0 1 1,0 0-1,-1-1 1,1 1-1,0 0 1,0 0-1,-1 0 1,1 1-1,0-1 1,0 1-1,-3 0 1,-8 2 20,1 1 0,0 1 1,0 0-1,0 0 0,1 1 1,-1 1-1,2 0 0,-1 1 1,1-1-1,0 2 0,0 0 1,1 0-1,1 0 0,-1 1 0,2 1 1,-1-1-1,1 1 0,-8 19 1,14-28-118,-1 1-1,1 0 1,1 0 0,-1-1 0,0 1 0,1 0 0,-1 0 0,1 0-1,0 0 1,0 0 0,0 0 0,0 0 0,0 0 0,1-1 0,0 1-1,-1 0 1,1 0 0,0 0 0,0-1 0,1 1 0,-1 0 0,0-1-1,1 1 1,0-1 0,-1 0 0,3 3 0,0-2-27,0 0 1,0-1-1,0 1 1,0-1-1,0 0 1,0 0-1,1 0 1,-1-1-1,1 0 1,-1 0-1,1 0 1,0 0-1,-1-1 1,1 1-1,9-2 1,7-1-29,1-1 0,0-1 0,22-7 0,39-7 350,-82 18-262,1-1 0,-1 1-1,0 0 1,1 0 0,-1 0-1,1 0 1,-1 0 0,1 0 0,-1 0-1,1 0 1,-1 0 0,0 1-1,1-1 1,-1 1 0,1-1 0,-1 1-1,0-1 1,1 1 0,-1 0-1,1 1 1,-1-1 10,-1-1-1,1 1 0,-1 0 1,0 0-1,1 0 1,-1 0-1,0 0 0,0 0 1,1 0-1,-1 0 1,0 0-1,0 0 1,0 0-1,0 0 0,-1 0 1,1 0-1,0 0 1,0 0-1,0 0 1,-1 0-1,0 1 0,-1 4 20,-1-1 0,0 0-1,0 0 1,-1 0 0,1 0-1,-1 0 1,0-1 0,-5 5-1,-12 7-267,-1-1 0,-1 0 0,0-2-1,-1-1 1,-35 14 0,37-17-2529,10 2-2628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1 576,'0'0'11149,"-5"21"-11034,-14 72-64,17-80-41,-1-1 1,2 0 0,0 1-1,0 0 1,1-1 0,1 1-1,0-1 1,3 14 0,-3-23-17,1 0 1,-1 1-1,1-1 1,0 0-1,0 0 1,0 0-1,0 0 1,0 0-1,1-1 1,0 1-1,-1-1 0,1 1 1,0-1-1,0 0 1,0 0-1,0 0 1,1-1-1,-1 1 1,0-1-1,1 0 1,6 2-1,-7-2 3,0 0 0,1 0 0,-1-1 1,0 1-1,0-1 0,0 0 0,1 0 0,-1 0 0,0 0 0,0 0 0,1-1 0,-1 1 0,0-1 0,0 0 0,0 0 0,0 0 0,0-1 1,0 1-1,0-1 0,-1 0 0,1 1 0,0-1 0,-1 0 0,5-5 0,-2 0-28,-1-1-1,0 1 1,0-1 0,0 0-1,-1 0 1,0-1 0,-1 1-1,0-1 1,1-12 0,-1 4 62,-1-1 0,-1 1 0,-4-33 0,3 45-23,0 1 0,0 0 0,-1 0 1,0 0-1,1 0 0,-2 0 0,1 1 1,0-1-1,-1 0 0,1 1 0,-1 0 1,0-1-1,0 1 0,-1 0 1,-3-2-1,5 3-30,0 1 0,0-1 0,-1 0 0,1 1 1,-1 0-1,1-1 0,-1 1 0,0 0 0,1 0 1,-1 1-1,0-1 0,0 0 0,1 1 0,-1 0 0,0 0 1,0 0-1,0 0 0,0 0 0,1 0 0,-1 1 0,0-1 1,0 1-1,1 0 0,-5 1 0,6-1-56,-1 1 0,1-1-1,0 0 1,0 0 0,0 1 0,0-1 0,0 0-1,0 1 1,0-1 0,0 1 0,1-1-1,-1 1 1,1 0 0,-1-1 0,1 1 0,-1-1-1,1 1 1,0 0 0,0 2 0,0 39-1395,0-29 663,4 30-2218,15 1-1078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6003,'9'14'10533,"-18"4"-10181,-11 2-352,-6-2-48,0 2-705,0 6-2784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1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8 273 4002,'-1'-1'162,"0"0"0,1 0-1,-1 0 1,0 0 0,1 0 0,-1 0 0,1 0 0,-1 0 0,1 0 0,-1 0 0,1 0-1,0 0 1,0 0 0,-1 0 0,1 0 0,0-1 0,0 1 0,0 0 0,0 0 0,1 0-1,-1 0 1,0 0 0,0-1 0,1 0 0,8-39 1066,-6 31-818,8-69 1784,-9 63-2035,-1-1 0,2 1 0,0-1-1,7-18 1,-2 21-143,-4 29 207,-3-9-123,21 204 231,-8-54-339,-11-133 12,55 590 69,-52-401-71,40 744 524,2-9 165,-45-570 134,4-275-768,-3-70 15,-2 0-1,-2 43 1,-2-17-11,-1 20 14,2-78-74,1 1 0,0-1-1,0 1 1,-1-1 0,1 1 0,0-1 0,0 1-1,0-1 1,0 1 0,0 0 0,0-1 0,0 1-1,0-1 1,0 1 0,0-1 0,0 1 0,0 0-1,0-1 1,0 1 0,1-1 0,-1 1 0,0-1-1,0 1 1,0-1 0,1 1 0,-1-1 0,0 1-1,1-1 1,-1 0 0,1 1 0,0 0 0,15-8 67,6-2-103,2 4 32,0 1 0,0 2 1,0 0-1,24 3 0,24-3 3,349-29-63,562-21-218,78 70 28,-488-5-27,-462-11 271,704 27-692,154-24-20,-465-14-1850,-387 9 1325,-114-1 131,-8-4-1409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1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3245 2737,'9'0'350,"1"-1"-1,0-1 1,-1 1 0,1-1-1,-1-1 1,1 0-1,-1 0 1,0-1 0,0 0-1,-1-1 1,1 0-1,-1 0 1,0-1 0,0 0-1,-1 0 1,0-1-1,13-15 1,5-9-144,-1-2-1,-2-1 1,20-42 0,9-13 348,6 4 125,51-83-352,-88 131-236,-2-1 0,24-74-1,13-88 368,-34 118-225,0-11-200,11-105 0,-5-95 317,1-7 29,-6 182-202,-13 75 154,7-63-1,-12 31-238,-3 32-91,1 0-1,3 0 0,2 0 0,17-62 0,-11 66 3,8-28-3,51-107 0,-50 132 0,2 1 0,34-44-1,-45 68-8,2 0-1,0 1 0,1 0 0,0 1 0,2 1 1,37-23-1,-34 25-13,0 1 1,1 1-1,1 0 1,0 2-1,0 1 1,27-5-1,-21 6-11,-11 2 14,0 0 0,0 1 1,0 1-1,1 0 0,-1 2 1,1 0-1,29 5 0,-38-3 24,220 52-20,-193-42 15,-1 1 1,0 2-1,-1 1 0,36 23 0,134 99 37,-171-111 85,-2 1 0,0 2 0,46 57 1,1 17 18,101 118 146,138 170 75,-271-329-345,29 36 25,104 178 0,-127-185-13,3-3-1,114 138 1,-67-101-4,143 162-17,-205-246 87,3-1 1,1-2 0,3-2-1,64 40 1,-12-23 189,3-5 0,144 49-1,-188-81-171,1-3-1,0-3 1,65 4-1,-59-7-101,449 34 25,-410-36-26,123 2 9,-206-9-28,19-2-6,-1 3-1,1 1 0,0 1 1,0 3-1,55 13 0,-88-16-234,20 6 418,-27-8-275,0 1 0,0-1 0,-1 0 0,1 1 0,0-1 0,0 1 0,0-1 0,-1 1 0,1-1 0,0 1 0,-1-1 0,1 1 0,0 0 0,-1-1 0,1 1-1,-1 0 1,1-1 0,-1 1 0,1 0 0,-1 0 0,0 0 0,1 0 0,-1-1 0,1 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3778,'72'-86'5095,"117"-95"468,-162 156-4306,-15 79-481,-9-45-725,2 9-514,2 1 1,0-2 0,0 1-1,2-1 1,0 0 0,16 20-1,18 14-3616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 2705,'-3'1'476,"0"1"-1,0-1 0,0-1 1,0 1-1,0 0 0,0-1 1,0 0-1,0 1 1,0-1-1,-6-1 0,25-22 3775,-3 21-4077,-1 0 0,0 0 0,1 1 0,13 1 0,10-1-117,142-3-1681,243 24 0,-400-18 19,41-2 0,-36-4-667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7619,'27'24'1911,"-8"-12"-1858,0-2 1,0 0-1,1-2 1,0 0 0,39 9-1,-6-6-296,62 5-1,-110-15 160,18 3 125,-21 1 231,-13 4 110,-63 29 827,24-13-710,-79 53 0,126-76-520,-12 9-524,-1 0 0,2 1 1,-1 0-1,2 1 0,-22 27 0,22-18-3961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5763,'1'-12'1637,"0"0"0,1 0 1,4-15-1,-4 26-1137,0 7-357,1 10-4,12 234 235,15 154-350,16-79 5,35 344-5,-33 152-8,-51-458 210,-1-254-228,8 100 38,2-45 272,-5-143-277,0 1 0,1-1 1,2 0-1,0 0 0,9 27 0,-12-49-24,0 1-1,0-1 1,0 1 0,1 0-1,-1-1 1,0 1 0,0 0-1,0-1 1,0 1 0,0 0-1,0 0 1,1 0 0,-1 0-1,0 0 1,0 0 0,0 0-1,2 1 1,30 2 14,-31-3-26,17 1-72,1-2-1,-1 0 1,30-6 0,-7 1 98,279-9-155,557 1-285,-574 7 382,-132 3 186,685-9-1338,-727 12 1216,159 5 194,71 16-149,-288-14-56,135-6 0,-43-5-51,-43 13 70,-38-8-53,89 12 0,78-1 54,-167-12-35,-29 1-23,64-9 0,-90 10-1583,-24-1-1496,-16-3-551,-3-2 1264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39 309 8468,'0'0'1072,"9"-11"956,-31 54 45,12-26-2023,-5 12-44,15-29-6,0 0 1,0 0-1,0 0 1,0 0-1,0 0 1,0 0-1,0 0 1,0 0-1,0 0 1,1 0-1,-1 0 1,0 0 0,0 0-1,0 0 1,0 0-1,0 0 1,0 1-1,0-1 1,0 0-1,0 0 1,0 0-1,0 0 1,0 0-1,0 0 1,0 0-1,0 0 1,0 0-1,0 0 1,0 0-1,1 0 1,-1 0-1,0 0 1,0 0-1,0 1 1,0-1-1,0 0 1,0 0-1,0 0 1,0 0 0,0 0-1,0 0 1,0 0-1,0 0 1,0 0-1,0 0 1,0 0-1,0 0 1,-1 1-1,1-1 1,0 0-1,0 0 1,0 0-1,0 0 1,0 0-1,0 0 1,0 0-1,0 0 1,0 0-1,13-12 85,38-44-190,132-151-471,-165 183 582,26-29 16,-40 48-45,1 1 0,-1 0 1,0 1-1,1-1 1,0 1-1,0 0 0,0 0 1,10-4-1,-14 7 19,0-1 0,1 1 0,-1 0-1,0 0 1,0 0 0,1 0 0,-1 0 0,0 0-1,0 0 1,1 1 0,-1-1 0,0 0-1,0 1 1,1-1 0,-1 1 0,0-1 0,0 1-1,0 0 1,0-1 0,0 1 0,0 0-1,0 0 1,0 0 0,0-1 0,0 1 0,0 0-1,-1 0 1,1 1 0,0-1 0,-1 0-1,1 0 1,-1 0 0,1 0 0,-1 0 0,1 2-1,3 7-82,-1 1-1,0-1 1,1 14-1,-1-11-239,10 45-1877,2 8-1411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2923 3842,'-14'2'962,"5"-1"2622,15-9-1565,-3 6-1994,1 1 0,-1 0 0,1-1 0,-1 1 0,1 1-1,-1-1 1,1 0 0,-1 1 0,1 0 0,0 0 0,-1 0-1,1 0 1,6 2 0,17-2 57,133-21 111,-111 13-162,-16 1-18,-1-2 0,0-1-1,0-2 1,31-16 0,24-9 16,21-4 30,173-60 189,-26 16-131,-86 28 105,-152 49-171,0 0-1,0 0 1,-1-2-1,0 0 1,24-20-1,-17 12-4,32-18 0,97-49 53,-109 58-77,-1-2 0,69-61 1,-44 33 3,-55 45 9,0 1-1,0-2 1,-1 1 0,0-2-1,11-19 1,38-78 275,-42 74-256,45-66 1,-35 59 65,-2-2-1,-1 0 1,26-72 0,-26 59 9,9-32-81,13-27-45,73-99 16,3-9-25,-21 35-14,-84 162 14,2 1 1,0 2-1,2 0 1,36-33-1,117-87-13,-138 120-132,1 0 0,81-39 0,-36 26-182,67-28 107,-127 58 127,1 1 0,0 2 0,0 0 0,37-3 0,-51 8 95,-1 1 0,1 0-1,0 1 1,0 0 0,-1 1 0,1 0-1,-1 0 1,1 1 0,-1 1 0,0-1-1,0 1 1,0 1 0,-1 0 0,13 8-1,4 7-13,-1 1 1,-1 2-1,22 26 0,-22-24 14,-6-4 18,0 0-1,-1 2 0,-2-1 0,17 35 0,38 104 101,-16-34-69,-30-72 6,-1 1 0,-4 1 0,-2 1 0,12 79 1,39 135 130,-20-99-143,-36-132-25,45 221 39,-42-188-17,2-1 1,52 136-1,-35-113 33,-11-30 238,46 94 0,-37-88-183,-22-49-103,1 0 0,14 24 0,-7-16 51,-13-23-55,1 0 0,-1 0 0,1-1 0,0 1-1,1-1 1,0 0 0,0-1 0,8 7 0,4 2 5,4 3-3,2-1 1,39 23-1,-41-26-7,14 5 24,-21-13-72,0-1 1,1 0-1,-1-1 0,1-1 0,0-1 0,0 0 1,0-1-1,0-1 0,0 0 0,0-1 0,17-3 1,-33 4-23,0 0 0,0 0 1,0 0-1,0 0 0,0 0 1,-1 0-1,1 1 1,0-1-1,0 0 0,0 0 1,0 0-1,1 0 0,-1 0 1,0 0-1,0 0 1,0 0-1,0 0 0,0 1 1,0-1-1,0 0 0,0 0 1,0 0-1,0 0 1,0 0-1,0 0 0,0 0 1,0 0-116,0 0 115,0 0 1,0 0-1,1 1 0,-1-1 1,0 0-1,0 0 0,0 0 1,0 0-1,0 0 1,0 0-1,0 0 0,0 0 1,0 0-1,0 0 0,1 0 1,-1 0-1,0 0 1,0 0-1,0 0 0,0 0 1,0 0-1,0 0 0,0 0 1,0 0-1,0 0 1,1 0-1,-1-1 0,0 1 1,0 0-1,-6 3-3789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1360 2801,'0'1'56,"0"8"1444,0 1 0,0-1 0,1 1 0,6 10 4803,-2-33-6144,49-157-62,7-17-207,-21 89 80,4 1 0,4 3 1,119-173-1,-125 211 4,3 1 0,2 2 0,2 2 0,3 3-1,1 2 1,113-75 0,-159 117-111,64-36-1055,-64 37 713,1 0 0,-1 0 0,1 0 1,0 1-1,0 1 0,0-1 0,14 0 1,-7 7-2356,-12 6-719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4082,'0'0'6323,"-68"142"-6227,57-114-80,8-5-16,0-5-64,3-8-208,14-10-8260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2577,'0'-4'167,"0"0"0,1 0-1,0 1 1,-1-1 0,1 1-1,1-1 1,-1 1 0,0-1-1,1 1 1,0 0 0,0 0-1,0 0 1,0 0 0,0 0 0,1 0-1,-1 0 1,1 1 0,0-1-1,0 1 1,0 0 0,0 0-1,6-3 1,8-4-65,0 1 1,1 1-1,25-6 1,-11 2 39,-13 4-96,-5 2 415,1 0-1,29-6 1,-44 11-419,0 0 1,1 0 0,-1 0 0,0 0-1,0 0 1,1 0 0,-1 0 0,0 0-1,0 0 1,0 0 0,1-1 0,-1 2-1,0-1 1,0 0 0,1 0 0,-1 0 0,0 0-1,0 0 1,1 0 0,-1 0 0,0 0-1,0 0 1,0 0 0,1 0 0,-1 0-1,0 1 1,0-1 0,0 0 0,1 0-1,-1 0 1,0 0 0,0 1 0,0-1-1,0 0 1,1 0 0,-1 0 0,0 1 0,0-1-1,0 0 1,0 0 0,0 1 0,0-1-1,0 0 1,0 0 0,0 1 0,0-1-1,0 0 1,0 0 0,0 1 0,0-1-1,0 0 1,0 0 0,0 0 0,0 1 0,0-1-1,0 0 1,0 0 0,0 1 0,0-1-1,-1 0 1,1 0 0,0 1 0,-11 17 641,6-12-512,-41 75 94,-72 173-1,115-246-577,2-7 79,0 1 0,0-1-1,0 1 1,1-1 0,-1 1 0,1-1-1,-1 1 1,1 0 0,-1-1 0,1 1-1,0 0 1,0-1 0,0 1 0,0 0-1,0-1 1,0 1 0,1 0 0,-1-1-1,1 1 1,0 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6339,'1'-3'611,"14"-46"4443,-12 43-4438,-6 34 21,-4 17-628,-1 69 0,8-91-396,0 1 1,2-1 0,1 1 0,11 39 0,-14-62 343,0 0 0,0 0 0,0 0 0,0 0 0,1 0 0,-1-1 0,0 1 0,1 0 0,-1 0 0,0 0 0,1 0 1,-1-1-1,1 1 0,-1 0 0,1-1 0,0 1 0,-1 0 0,1-1 0,0 1 0,-1-1 0,2 2 0,-1-3 33,-1 1 0,1 0 0,-1-1 0,1 1 0,-1 0 0,1-1 0,-1 1 0,1 0 0,-1-1 0,1 1 0,-1-1-1,1 1 1,-1-1 0,0 1 0,1-1 0,-1 0 0,0 1 0,0-1 0,1 1 0,-1-1 0,0-1 0,10-42 138,-1-88 1238,15-111-163,-19 213-1141,1 1-1,1 0 1,2 1 0,1 0 0,1 0 0,16-27-1,-23 47-51,1 1 0,1-1-1,-1 0 1,1 1 0,0 0-1,1 1 1,11-9-1,-16 12-1,1 2-1,0-1 0,0 0 1,0 0-1,0 1 1,0 0-1,0-1 0,0 1 1,1 0-1,-1 1 0,0-1 1,1 1-1,-1-1 0,0 1 1,1 0-1,-1 0 0,1 0 1,-1 1-1,0-1 0,1 1 1,-1 0-1,0 0 1,4 2-1,-1 0 0,1 1-1,-1 1 1,0-1 0,0 1 0,-1 0 0,0 0-1,0 1 1,0-1 0,0 1 0,-1 0 0,0 1-1,0-1 1,-1 1 0,0-1 0,0 1 0,0 0-1,3 15 1,-4-12-41,1 1 0,-1 0 0,-1 0 0,0 0 0,-1 0 0,0 0 0,0 0 0,-1 0 0,-1 0 0,0-1 0,-5 19 0,1-18 1,1 0 0,-2 0 0,1-1-1,-1 1 1,-1-1 0,0-1 0,0 0-1,-1 0 1,0 0 0,-1-1 0,0-1-1,0 1 1,-13 6 0,1-2 100,-1-1 1,0-1-1,0-1 0,-1-1 1,-39 9-1,64-15 218,8 4-47,23 9 77,-3-2-243,132 82-760,-81-45-2679,-31-27-1782,-29-16 2422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20 497 4514,'7'-27'2273,"-4"-2"-544,-3-3-417,-3 0 113,-4 0-432,1 9-81,2 5-176,-2 9-512,3 6-144,3 15-47,3 11-1,-3 10-32,6 10-32,1 7-785,-1 2-672,4-8-784,0-12-1392</inkml:trace>
  <inkml:trace contextRef="#ctx0" brushRef="#br0" timeOffset="1">111 56 8644,'-3'-35'0,"-1"15"-1537,8 34 97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232 245 9909,'-8'-1'33,"0"-1"0,-1 1 0,1 1 0,0 0 0,-1 0 0,1 1 0,0 0 1,-1 0-1,1 1 0,0 0 0,0 0 0,0 1 0,1 0 0,-1 0 0,0 1 0,1 0 1,0 0-1,0 1 0,0 0 0,1 0 0,0 1 0,0 0 0,0 0 0,1 0 1,-1 1-1,2-1 0,-1 1 0,1 0 0,0 1 0,0-1 0,1 1 0,0 0 1,0 0-1,1 0 0,0 0 0,0 0 0,1 0 0,0 1 0,1-1 0,0 9 0,0-13-60,0-1 0,1 1 0,-1-1-1,1 1 1,0-1 0,0 0-1,0 0 1,0 1 0,0-1-1,1 0 1,-1 0 0,1 0-1,0 0 1,0 0 0,0-1-1,1 1 1,-1-1 0,0 1-1,1-1 1,0 0 0,-1 0 0,1 0-1,6 3 1,-5-4 13,1 1 1,-1-1-1,1 0 1,-1 0-1,1-1 1,0 0-1,-1 1 1,1-1-1,0-1 0,-1 1 1,1-1-1,0 0 1,-1 0-1,1 0 1,-1-1-1,9-3 1,3-3 194,1-1 0,-1 0-1,0-1 1,-1-1 0,-1 0 0,1-1 0,-2-1 0,0 0 0,0-1 0,-1-1 0,-1 1 0,0-2 0,-2 1 0,1-2-1,8-21 1,-17 34-69,0 0-1,0 0 0,0 1 1,-1-1-1,0 0 0,1 0 0,-2 0 1,1-5-1,0 9-101,0 0 1,0 0-1,0-1 1,0 1-1,0 0 0,0-1 1,0 1-1,0 0 1,0 0-1,0-1 1,0 1-1,-1 0 0,1-1 1,0 1-1,0 0 1,0 0-1,0-1 0,0 1 1,-1 0-1,1 0 1,0 0-1,0-1 1,0 1-1,-1 0 0,1 0 1,0 0-1,0 0 1,-1-1-1,1 1 0,0 0 1,-1 0-1,1 0 1,0 0-1,0 0 1,-1 0-1,1 0 0,-1 0-6,-1 1-1,1 0 1,0 0-1,0 0 1,0 0-1,0 0 1,0 0-1,1 0 0,-1 0 1,0 0-1,0 1 1,1-1-1,-2 2 1,-2 6 17,0 1 1,0-1-1,1 1 1,0 0-1,1 0 1,0 0-1,-1 18 1,3 77 125,1-86-141,11 181 21,-3-75-125,-9 164 1,0-282 39,-1 1-1,0-1 1,0 0 0,-1 1 0,0-1-1,0 0 1,0 0 0,-5 9-1,5-14-11,1 0 0,-1 0 0,1 0 0,-1-1 1,1 1-1,-1 0 0,0-1 0,0 1 0,0-1 0,0 0 0,0 1 0,0-1 0,0 0 0,-1 0 0,1-1 0,0 1 0,0 0 0,-1-1 0,1 1 0,0-1 0,-1 0 1,1 0-1,-1 0 0,1 0 0,0 0 0,-1 0 0,1-1 0,-4 0 0,-5-2 41,-1-1 1,1 1-1,1-2 0,-1 0 0,1 0 1,0-1-1,0 0 0,0 0 1,1-1-1,0-1 0,0 1 0,1-2 1,0 1-1,0-1 0,1 0 1,0 0-1,1-1 0,0 0 0,0 0 1,-4-15-1,2 8 45,2 0 0,0-1 1,2 1-1,-1-2 0,2 1 0,1 0 1,0 0-1,1-1 0,1 1 0,1-1 0,0 1 1,5-22-1,-1 22-19,1 0 0,0 0 0,2 0 1,0 1-1,0 0 0,2 0 0,0 1 0,1 0 1,0 1-1,2 0 0,20-19 0,14-7 79,2 1 0,62-37-1,23-19 225,-111 78-248,-1-1-1,37-41 1,-54 54 14,1-1 0,-1-1 0,0 1 0,-1 0 0,1-1 0,-1 0 0,-1 0 0,0-1-1,0 1 1,-1 0 0,0-1 0,0 0 0,1-16 0,-3 22-17,-1-1 0,1 0 0,-1 1 0,0-1-1,0 0 1,0 1 0,0-1 0,0 1 0,-1 0 0,0-1 0,0 1-1,1 0 1,-2 0 0,-2-4 0,4 6-44,0 0 0,0 0-1,0 0 1,0 0 0,0 0 0,-1 0-1,1 1 1,0-1 0,-1 0 0,1 1 0,0-1-1,-1 0 1,1 1 0,-1 0 0,1-1-1,-1 1 1,1 0 0,-1 0 0,1 0 0,-1 0-1,1 0 1,-1 0 0,1 0 0,-1 1 0,1-1-1,-1 0 1,1 1 0,-1-1 0,1 1-1,-1 0 1,1-1 0,0 1 0,0 0 0,-1 0-1,1 0 1,-2 1 0,-2 4 20,0-1 1,0 1-1,0 0 1,1 0-1,0 0 1,0 1-1,0-1 1,1 1-1,-5 14 0,0 7 130,-7 34-1,10-31-89,1 1-1,1 1 1,4 60 0,22 97-727,-22-185 558,1 7-186,1-1 1,-1 0 0,7 16 0,-8-26 243,0 1 0,0 0 0,0 0 0,0 0 0,0 0 0,0-1 0,1 1 0,-1 0 0,1-1 0,-1 0 0,3 2 1,-3-2 33,0-1 0,0 1 0,-1-1 0,1 0 0,0 1 0,0-1 0,0 0 0,0 0 0,0 0 0,0 1 1,0-1-1,0 0 0,0-1 0,0 1 0,0 0 0,0 0 0,0 0 0,0 0 0,0-1 0,0 1 0,0-1 0,0 1 1,0-1-1,1 0 0,5-3 1,-1-1 1,0-1 0,0 1-1,0-1 1,0 0 0,-1 0 0,0 0-1,7-12 1,32-65 68,-28 53-47,65-139 661,-71 158-537,-5 18-47,-3 28-74,-2-28-62,9 69-1534,-8-70 1139,0-1 1,1 1-1,0 0 0,0-1 1,0 0-1,0 1 1,1-1-1,0 0 1,0 0-1,7 7 0,14 3-2011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11 382 7443,'-4'-228'5414,"-2"74"-2763,18 313-1911,-7-119-701,0 13-60,6 53-157,24 105-1,-34-205-37,2 8-166,1-1 0,10 24-1,-14-35 207,1-1-1,-1 1 1,1 0-1,-1-1 0,1 1 1,0-1-1,0 1 1,0-1-1,0 1 0,0-1 1,0 1-1,1-1 0,-1 0 1,0 0-1,0 0 1,1 0-1,-1 0 0,1 0 1,-1 0-1,1 0 1,0 0-1,-1-1 0,1 1 1,0-1-1,-1 1 0,1-1 1,0 0-1,0 0 1,-1 0-1,1 1 0,2-2 1,18-10-5149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10117,'-42'6'2465,"6"6"-1985,10 0-240,17-4 256,12 4-192,23-9-191,13-3-113,13-6-945,9-6-1856,4-5-2994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34 9396,'0'0'75,"1"0"1,-1-1-1,1 1 0,-1-1 0,1 0 0,-1 1 0,0-1 0,1 1 1,-1-1-1,0 0 0,0 1 0,1-1 0,-1 1 0,0-1 0,0 0 1,0 1-1,0-1 0,0 0 0,0 1 0,0-1 0,0 0 0,0 1 0,0-1 1,0 0-1,-1 1 0,1-1 0,0 0 0,0 1 0,-1-1 0,1 1 1,-1-2-1,0 1 1,-1 0 0,1 0 1,-1 0-1,1 0 1,-1 0-1,1 0 0,-1 0 1,0 1-1,0-1 0,1 0 1,-4 0-1,-5 0 18,1 0 1,0 0-1,-19 1 0,10 3 35,0 0 0,-1 1-1,1 0 1,-22 10 0,29-10-119,0 1-1,1 0 1,-1 0 0,1 1-1,1 1 1,-1 0 0,1 0-1,-8 9 1,16-16-8,0 1-1,0-1 1,1 1 0,-1 0 0,0-1-1,1 1 1,-1 0 0,0-1-1,1 1 1,-1 0 0,1 0 0,-1 0-1,1 0 1,0-1 0,-1 1 0,1 0-1,0 0 1,-1 0 0,1 0-1,0 0 1,0 0 0,0 0 0,0 0-1,0 0 1,0 0 0,0-1-1,0 1 1,1 0 0,-1 0 0,0 0-1,0 0 1,1 0 0,-1 0-1,0 0 1,1-1 0,-1 1 0,1 0-1,0 0 1,-1 0 0,1-1 0,-1 1-1,1 0 1,0-1 0,0 1-1,-1-1 1,1 1 0,0-1 0,0 1-1,0-1 1,1 1 0,6 2 24,0 0 0,0 0 0,1-1 0,12 2 0,-12-2-20,35 4-30,27 6-67,-65-11 81,0 1 0,-1 0-1,1 0 1,-1 0-1,1 1 1,-1 0 0,0 0-1,10 7 1,-15-9 3,1-1 0,0 1 0,0 0 0,-1 0 0,1-1 0,0 1 0,-1 0 0,1 0 0,0 0 0,-1 0 1,1 0-1,-1 0 0,0 0 0,1 0 0,-1 0 0,0 0 0,0 0 0,0 0 0,1 0 0,-1 0 0,0 0 0,0 0 0,0 0 0,-1 0 0,1 2 0,-1 0-5,0-1 0,-1 0 0,1 1 0,0-1-1,-1 0 1,1 0 0,-1 0 0,0 0 0,0 0 0,-3 2-1,-7 5-108,0-1-1,-1-1 0,-14 7 1,21-11-6,-64 29-1561,63-29 1064,-1-1 0,1 0 0,-1 0 1,1 0-1,-1-1 0,0 0 1,-12 0-1,8-6-2890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10805,'19'-38'1633,"-12"15"-705,-7 14-160,0 12-559,0 18 495,-4 11-224,1 20-352,6 9-64,1 12 0,2 3-64,-3-6-48,4 0-208,-1-9-800,-6-11-529,0-6-1056,-3-15-1537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55 5619,'5'-6'1025,"-2"4"-696,-1 0 0,0-1 0,0 1 0,0-1-1,0 1 1,0-1 0,0 0 0,-1 1 0,1-1 0,-1 0-1,0 0 1,0 0 0,2-6 0,-3 8-289,-1 1 0,1 0 0,0-1 1,0 1-1,-1 0 0,1-1 0,0 1 0,-1 0 1,1-1-1,0 1 0,-1 0 0,1 0 0,0 0 1,-1-1-1,1 1 0,0 0 0,-1 0 0,1 0 1,-1 0-1,1 0 0,0-1 0,-1 1 0,1 0 1,-1 0-1,1 0 0,-1 0 0,1 0 0,0 0 1,-1 1-1,1-1 0,-1 0 0,1 0 0,0 0 1,-1 1-1,-18 5 293,16-5-216,-11 5 56,1 0 0,0 1 0,0 0 0,1 1 0,0 0 0,0 1 0,1 1 0,0 0 0,0 0 0,-14 20 0,21-25-168,1-1 0,0 1 0,0-1 0,1 1 0,-1 0 0,1 0-1,0 0 1,0 0 0,1 0 0,0 1 0,0-1 0,0 0 0,0 1 0,1-1-1,0 1 1,0-1 0,0 0 0,1 1 0,0-1 0,0 1 0,0-1 0,1 0-1,0 0 1,0 0 0,0 0 0,0 0 0,1 0 0,0-1 0,0 1 0,0-1-1,7 8 1,-4-6-84,1 1-1,0-1 0,1 0 1,-1 0-1,1-1 0,0 0 0,0-1 1,1 1-1,-1-2 0,1 1 1,0-1-1,0 0 0,0-1 1,1 0-1,-1-1 0,0 0 1,1 0-1,-1-1 0,1 0 1,-1-1-1,0 0 0,1 0 0,-1-1 1,0 0-1,0-1 0,0 0 1,0 0-1,0-1 0,-1 0 1,0-1-1,1 0 0,-2 0 1,1 0-1,-1-1 0,1 0 0,-2-1 1,1 0-1,-1 0 0,0 0 1,0-1-1,-1 0 0,0 0 1,-1 0-1,1 0 0,2-11 1,-5 13 199,0 0 1,-1 0-1,0-1 1,-1 1-1,1 0 1,-1-1-1,0 1 1,0-1-1,-1 1 1,0 0 0,0-1-1,-1 1 1,0 0-1,0 0 1,0 0-1,-1 0 1,1 1-1,-1-1 1,-1 0-1,1 1 1,-6-6-1,9 11-113,-1-1-1,1 1 1,0 0-1,-1-1 1,1 1-1,-1 0 1,1 0-1,0-1 1,-1 1-1,1 0 1,-1 0-1,1 0 1,-1 0-1,1 0 1,-1-1-1,1 1 1,-1 0-1,1 0 1,-1 0-1,1 0 1,-1 0-1,1 0 1,-1 1-1,1-1 1,-1 0-1,1 0 1,-1 0-1,1 0 1,-1 1-1,-12 13 48,-2 24 2,11-22-220,1 1 1,1-1-1,0 1 1,1-1-1,1 1 0,1 0 1,0-1-1,1 1 1,1-1-1,0 0 1,1 1-1,1-2 1,1 1-1,0 0 1,1-1-1,10 16 1,-15-27-159,1 0 1,0 0 0,-1 0 0,2 0-1,-1 0 1,0-1 0,1 1 0,0-1 0,0 0-1,0 0 1,0-1 0,0 1 0,0-1-1,1 0 1,-1 0 0,1 0 0,0 0-1,-1-1 1,1 0 0,0 0 0,7 0-1,21-2-1804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1793,'7'-13'974,"0"0"0,-1 0 0,0-1 0,-1 0 0,-1 0 0,4-18 0,-3-1 719,1-54 0,-5 58-1090,-2 18-463,1 1 1,0 0 0,1 0 0,0-1-1,1 1 1,5-20 0,-7 30-139,0 0-1,0 0 1,0 0 0,0 0-1,0 0 1,1-1 0,-1 1-1,0 0 1,0 0 0,0 0 0,0 0-1,0 0 1,0 0 0,0 0-1,0-1 1,1 1 0,-1 0-1,0 0 1,0 0 0,0 0 0,0 0-1,0 0 1,1 0 0,-1 0-1,0 0 1,0 0 0,0 0-1,0 0 1,0 0 0,1 0 0,-1 0-1,0 0 1,0 0 0,0 0-1,0 0 1,0 0 0,1 0-1,-1 0 1,0 0 0,0 0 0,0 0-1,0 0 1,0 0 0,1 0-1,-1 1 1,0-1 0,0 0-1,0 0 1,0 0 0,0 0 0,0 0-1,8 12 72,4 15-10,-10-22-48,42 115-129,-36-102-5,0-2 0,1 1 0,1-1 0,21 27 0,-29-41 112,0 0 1,-1 0-1,1 0 0,0-1 0,0 1 0,0-1 0,0 1 0,0-1 0,0 0 0,0 0 0,1 1 1,3 0-1,-5-2 8,1 0 1,-1 0-1,0 0 1,0 0 0,1 0-1,-1 0 1,0 0-1,0 0 1,0-1-1,1 1 1,-1 0-1,0-1 1,0 1 0,0-1-1,0 1 1,0-1-1,0 0 1,2-1-1,2-3 10,-1 0-1,1 0 0,-1-1 0,-1 1 0,1-1 0,-1 0 1,4-9-1,-1 1-12,-3 9-12,-1-1 0,0 1 0,1-1-1,0 1 1,0 0 0,1 0 0,0 0 0,0 1 0,0-1-1,5-4 1,-8 9 8,0-1 0,0 1 0,-1 0 0,1-1-1,0 1 1,-1 0 0,1 0 0,0 0 0,0 0 0,-1 0-1,1 0 1,0 0 0,0 0 0,-1 0 0,1 0 0,0 0 0,-1 0-1,1 1 1,0-1 0,0 0 0,-1 0 0,1 1 0,0-1-1,-1 0 1,1 1 0,-1-1 0,1 1 0,0-1 0,-1 1-1,1-1 1,-1 1 0,1 0 0,-1-1 0,0 1 0,1 0-1,16 29 20,-11-19-65,-1-2 13,-1-2 0,2 1 0,-1-1 0,1 1 1,0-1-1,9 7 0,-13-12 48,0-1 0,0 0 0,0 1 0,0-1 1,0 0-1,0 0 0,0 0 0,0 0 0,1 0 0,-1-1 1,0 1-1,1-1 0,-1 1 0,0-1 0,1 0 0,-1 0 0,0 0 1,1 0-1,-1 0 0,0-1 0,1 1 0,-1-1 0,0 1 1,0-1-1,0 0 0,1 0 0,-1 0 0,0 0 0,4-3 0,2-3 36,-1 0-1,1-1 0,-1 0 0,-1 0 0,1 0 0,-1-1 0,-1 0 0,0 0 0,0-1 0,0 1 0,-2-1 0,1 0 1,-1 0-1,2-12 0,1-4-463,3-38 1,-5-16-4203,-4 70 1206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4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6547,'0'0'104,"28"0"-56,92-2-24,-97 1-24,1 0-1,-1-2 1,0-1-1,0-1 1,0-1-1,34-14 1,-45 16 3,17-9 1392,-29 15-488,-1 13-543,-2 0-1,1-1 1,-2 0-1,0 1 0,-8 17 1,-2 9-130,-49 142 660,62-170-1800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1761,'3'19'2259,"-2"-10"-1629,0-1 0,1 1-1,0-1 1,1 1 0,0-1-1,0 0 1,5 9-1,-7-16-573,-1 0 0,1 0-1,-1-1 1,1 1-1,0 0 1,-1 0 0,1-1-1,0 1 1,-1 0-1,1-1 1,0 1 0,0-1-1,0 1 1,0-1-1,-1 1 1,1-1-1,0 0 1,0 1 0,0-1-1,0 0 1,0 0-1,0 0 1,0 0 0,0 1-1,0-1 1,0-1-1,0 1 1,0 0-1,0 0 1,0 0 0,0 0-1,0-1 1,0 1-1,0 0 1,-1-1 0,1 1-1,0-1 1,1 0-1,4-3-48,-1 0 0,1 0 0,-1-1 0,7-7 0,-2 2 101,1-1 11,0 0 1,0-1-1,-1 0 0,-1 0 1,0-1-1,-1-1 1,8-16-1,-13 23 13,0 0 1,0 0-1,0 0 0,-1 0 0,0-1 1,-1 1-1,0-1 0,0 0 1,0 1-1,-1-1 0,0 0 1,-1 1-1,0-1 0,0 0 0,-1 1 1,-2-11-1,3 17-107,1-1-1,-1 1 1,1-1 0,-1 1-1,1-1 1,-1 1 0,0-1-1,0 1 1,0 0-1,1-1 1,-1 1 0,-1 0-1,1 0 1,0 0 0,0 0-1,0 0 1,-1 0 0,1 0-1,0 0 1,-1 0 0,1 0-1,-1 1 1,1-1-1,-1 1 1,1-1 0,-1 1-1,1 0 1,-1-1 0,1 1-1,-1 0 1,0 0 0,1 0-1,-1 0 1,1 0 0,-1 1-1,1-1 1,-1 0-1,0 1 1,1-1 0,-3 2-1,-1 0-15,1 1-1,0 0 0,-1 0 1,1 0-1,0 0 0,1 1 0,-1-1 1,1 1-1,-1 0 0,1 0 1,-3 7-1,-1 0-113,2 1 1,-1 0-1,2 0 1,0 1-1,0-1 1,1 1-1,0 0 1,1 0-1,0 15 1,2-21-303,0 0-1,0 0 1,1 1 0,0-1 0,0 0 0,0 0-1,1 0 1,0 0 0,1 0 0,0 0 0,0-1 0,0 1-1,1-1 1,-1 0 0,2 0 0,-1 0 0,10 10-1,20 7-3906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170 615 8420,'-1'-3'205,"0"0"0,0-1 0,0 1 1,-1 0-1,0 0 0,1 0 0,-1 0 0,0 0 1,-1 1-1,1-1 0,0 1 0,-1-1 0,1 1 1,-1 0-1,0 0 0,0 0 0,0 0 0,0 0 1,0 1-1,0-1 0,-5 0 0,5 1-176,0 1-1,0-1 0,0 1 0,0 0 1,0 0-1,-1 0 0,1 1 0,0-1 1,0 1-1,0-1 0,0 1 0,0 0 1,1 0-1,-1 1 0,0-1 1,0 1-1,1-1 0,-1 1 0,1 0 1,-1 0-1,1 0 0,0 0 0,0 0 1,-3 4-1,0 2-21,-1 0-1,2 0 1,-1 0-1,1 0 1,1 1 0,-1 0-1,2 0 1,-1 0 0,1 0-1,0 0 1,0 10 0,1-14-38,1 0 0,0 0 1,-1 0-1,2 0 0,-1 0 1,0 0-1,1 0 0,0 0 1,0 0-1,1 0 0,-1 0 1,1 0-1,0-1 0,0 1 1,1-1-1,-1 0 0,1 1 1,0-1-1,0 0 0,1-1 1,6 8-1,-7-10-5,-1 1 1,1-1-1,0 0 1,-1 0-1,1 0 1,0 0-1,0 0 0,0-1 1,0 1-1,0-1 1,0 1-1,-1-1 1,1 0-1,0-1 1,0 1-1,0 0 0,0-1 1,0 1-1,0-1 1,0 0-1,-1 0 1,1 0-1,0-1 0,-1 1 1,1-1-1,-1 1 1,1-1-1,-1 0 1,0 0-1,5-4 1,1-3 25,1 0 0,-1 0 0,-1-1 0,0 0 0,0 0 1,6-13-1,-7 9 76,0-1 0,-1 0 0,0 0 0,-1 0 0,-1-1 0,0 1 0,0-18-1,-3-114 537,-2 91-507,-17-295-449,19 328-1266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6419,'3'-60'4842,"-3"54"-3646,-3 30 385,-5 68-614,4 123-1,21 94-1174,-9-187-60,4 23-1718,-2-38-2540,-6-49-951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59 10389,'0'-1'42,"-1"1"-1,1-1 1,0 1 0,-1-1 0,1 1 0,-1-1-1,1 1 1,-1 0 0,1-1 0,-1 1 0,1-1-1,-1 1 1,1 0 0,-1 0 0,1-1 0,-1 1-1,0 0 1,1 0 0,-1 0 0,1 0 0,-1-1-1,0 1 1,1 0 0,-1 0 0,0 0-1,0 1 1,2 13 257,16 32-170,-16-44-69,13 30 69,1-1 0,2 0 0,1-1 0,1 0 0,27 30 0,-45-58-92,1-1-1,-1 0 0,1 0 1,0 1-1,0-1 1,-1 0-1,1 0 1,0-1-1,0 1 0,0 0 1,0 0-1,0-1 1,0 0-1,0 1 0,0-1 1,0 0-1,0 0 1,0 0-1,0 0 1,0 0-1,1 0 0,-1-1 1,0 1-1,0-1 1,0 0-1,-1 1 0,1-1 1,0 0-1,0 0 1,0 0-1,0 0 1,-1 0-1,1-1 0,2-2 1,8-5-50,-1-2 1,0 1-1,16-21 1,-16 18 52,15-18-992,36-57 0,-13 2-3915,-28 38 619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 9620,'-1'-3'284,"-1"1"-1,0-1 1,0 1-1,1 0 1,-1-1-1,0 1 0,-1 0 1,1 0-1,0 0 1,-5-2-1,6 4-287,1 0-1,0 0 0,-1-1 1,1 1-1,0 0 0,-1 0 1,1 0-1,0 0 0,-1 0 1,1 0-1,0 1 0,-1-1 1,1 0-1,0 0 0,-1 0 1,1 0-1,0 0 0,-1 0 1,1 1-1,0-1 0,-1 0 1,1 0-1,0 0 0,-1 1 1,1-1-1,0 0 0,0 1 1,0-1-1,-1 0 0,1 1 1,-6 22 288,-4 135 710,17 282-1,-7-435-1007,1 16 7,1-1 0,0 1 1,2-1-1,10 34 0,-13-50-62,0 0 0,1 0 0,-1-1 0,1 1 0,0 0 0,0-1-1,0 0 1,1 1 0,-1-1 0,1 0 0,-1 0 0,1-1 0,0 1 0,0-1 0,1 1-1,-1-1 1,0 0 0,1 0 0,0 0 0,-1-1 0,1 1 0,0-1 0,0 0 0,-1 0 0,1 0-1,0 0 1,0-1 0,0 0 0,0 0 0,0 0 0,5-1 0,36-8-2167,6-12-1603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3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9460,'-1'1'9,"1"-1"0,-1 1-1,1 0 1,-1 0-1,0-1 1,1 1 0,0 0-1,-1 0 1,1 0-1,-1 0 1,1 0 0,0 0-1,0 0 1,-1 0-1,1-1 1,0 1 0,0 0-1,0 0 1,0 0-1,0 0 1,0 0 0,0 0-1,1 0 1,-1 0 0,0 0-1,0 0 1,1 0-1,-1 0 1,1 1 0,1 0-12,0-1 0,-1 1 0,1-1 0,0 0 0,0 1 0,0-1 0,0 0 0,0 0 0,0 0 0,0-1 0,0 1 0,3 0 0,5 2-183,-1-2 1,1 0-1,-1 0 1,1 0-1,13-2 1,-13 0 22,0-1 1,0 0-1,0-1 1,0 0 0,0 0-1,0-1 1,17-10 0,-25 13 238,1-1 1,-1 1 0,0-1-1,0 0 1,0 0 0,0 0-1,0 0 1,0 0 0,0 0-1,-1-1 1,1 1 0,-1 0-1,0-1 1,0 0 0,0 1-1,0-1 1,0 1 0,0-1-1,-1 0 1,1 0 0,-1 0-1,1 1 1,-1-1 0,0 0-1,-1 0 1,1 0 0,0 1 0,-1-1-1,1 0 1,-1 0 0,0 1-1,0-1 1,0 1 0,-2-4-1,0 0 141,0 0-1,0 0 1,-1 1-1,0-1 1,0 1-1,-1 0 1,1 0 0,-1 0-1,0 0 1,0 1-1,-1 0 1,1 0-1,-1 0 1,-7-2-1,10 4-199,1 1-1,-1 0 0,0 0 1,0 1-1,0-1 0,0 1 1,0-1-1,0 1 0,0 0 1,0 0-1,0 0 0,0 0 1,0 1-1,0-1 1,1 1-1,-1 0 0,0 0 1,0 0-1,0 0 0,1 0 1,-1 1-1,0-1 0,1 1 1,-1-1-1,1 1 0,0 0 1,0 0-1,-1 0 1,1 1-1,1-1 0,-1 0 1,0 1-1,0-1 0,-1 4 1,-1 1-32,1 0 1,0 0-1,0 0 0,0 1 1,1-1-1,-1 1 1,2-1-1,-1 1 1,1 0-1,1 0 1,-1 0-1,1-1 1,1 1-1,0 0 0,0 0 1,0-1-1,1 1 1,0 0-1,0-1 1,6 12-1,-5-12-265,0-1 0,1 0 0,0 0-1,0-1 1,0 1 0,1-1 0,-1 0 0,1 0-1,1-1 1,-1 1 0,1-1 0,-1 0 0,1-1 0,0 1-1,0-1 1,1 0 0,-1-1 0,1 1 0,-1-2-1,1 1 1,0 0 0,0-1 0,12 0 0,38-6-4589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165 167 6467,'-9'-38'4610,"-11"-3"-3746,1 6 49,-7 9-209,3 6-272,7 14-288,3 12-128,0 11 145,0 18 239,7 18-112,-1 14-256,7 14-16,0 10-16,7 2-192,-1 0-833,0-8-479,-2-9-1570,-1-18-3137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10 379 7876,'-3'-50'1536,"0"10"-1392,0 8 16,6 14-160,7 12-32,6 3 32,7 9-16,6 0-496,10-3-1377,0-3-512,-4-3-608</inkml:trace>
  <inkml:trace contextRef="#ctx0" brushRef="#br0" timeOffset="1">344 73 6099,'0'-2'471,"4"-35"4118,-4 35-4429,0 0 0,0 0-1,0 0 1,0 0-1,0 0 1,-1 0 0,1 1-1,-1-1 1,1 0 0,-1 0-1,0 0 1,0 0 0,0 1-1,0-1 1,0 0-1,-1-1 1,1 3-143,1 0-1,0 0 1,-1 0-1,1 1 1,0-1-1,-1 0 1,1 0-1,0 0 1,-1 1-1,1-1 1,0 0-1,0 0 1,-1 1 0,1-1-1,0 0 1,0 1-1,-1-1 1,1 0-1,0 1 1,0-1-1,0 0 1,0 1-1,0-1 1,0 1-1,-1-1 1,1 0-1,0 1 1,0-1 0,0 0-1,0 1 1,0 0-1,-3 16 389,-9 182 423,7-74-843,4-108-35,-3 31-1109,2 1 1,7 72-1,2-93-1547,5-13-1496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 11205,'-33'-12'1089,"4"6"-1057,10 0-32,9 6 0,26 3 0,10-3-689,13-3-1152,10-3-3009</inkml:trace>
  <inkml:trace contextRef="#ctx0" brushRef="#br0" timeOffset="1">438 132 6275,'-30'14'5618,"11"-2"-5506,9-6-15,20-9 239,16-3-32,16-3-272,13-2-32,7-7-464,2 4-1953,-5 5-2322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65 6163,'0'-3'275,"0"1"1,0-1 0,0 1-1,0-1 1,-1 1-1,1-1 1,-1 1-1,0-1 1,0 1 0,1-1-1,-2 1 1,1 0-1,0 0 1,0-1-1,-1 1 1,1 0 0,-1 0-1,0 0 1,1 1-1,-4-3 1,2 2-188,-1 0 1,1 0-1,-1 0 0,1 1 1,-1 0-1,0 0 1,0 0-1,1 0 0,-1 0 1,0 1-1,0 0 1,0 0-1,-5 0 0,-9 2-1,1 0-1,0 0 1,0 2-1,0 0 0,1 1 1,-1 1-1,1 0 1,0 1-1,1 1 0,0 1 1,0 0-1,-21 18 1,34-26-83,0 0 1,1 0-1,-1 0 1,1 0-1,-1 1 1,1-1-1,0 1 1,0-1-1,0 1 1,0-1-1,0 1 1,0 0 0,0-1-1,0 1 1,0 0-1,1 0 1,-1-1-1,1 1 1,-1 0-1,1 0 1,0 0-1,0 0 1,0 0-1,0 0 1,0 0 0,0 0-1,1-1 1,-1 1-1,0 0 1,1 0-1,0 0 1,-1 0-1,1-1 1,0 1-1,0 0 1,0-1-1,0 1 1,0 0-1,0-1 1,1 0 0,-1 1-1,0-1 1,1 0-1,-1 1 1,1-1-1,-1 0 1,3 1-1,8 5 21,0 0 0,0-1-1,0 0 1,0-1-1,17 5 1,43 9-22,-47-13-34,0 1-1,0 1 1,0 1-1,24 13 0,-48-22 30,1 0 0,-1 1 0,0-1 0,0 1-1,0 0 1,0-1 0,0 1 0,0 0 0,0-1 0,0 1-1,0 0 1,0 0 0,0 0 0,-1 0 0,1 0-1,0 0 1,0 0 0,-1 0 0,1 0 0,-1 0 0,1 0-1,-1 1 1,0-1 0,1 0 0,-1 0 0,0 1 0,0-1-1,0 0 1,0 0 0,0 0 0,0 1 0,0-1-1,0 0 1,0 0 0,-1 1 0,1-1 0,0 0 0,-1 0-1,1 0 1,-1 0 0,1 0 0,-1 1 0,0-1-1,0 0 1,1 0 0,-1-1 0,0 1 0,0 0 0,0 0-1,0 0 1,0 0 0,-1 0 0,-7 6-48,0-1 1,0 0-1,0 0 1,-16 7-1,0-2-847,-1 0 0,0-2-1,0-1 1,-40 7-1,39-13-2466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39 5314,'0'0'7460,"-7"-3"-7151,3 1-280,2 1-26,1 0 0,-1 1 0,0-1 0,1 0 1,-1 0-1,0 1 0,0-1 0,0 1 0,1-1 0,-1 1 0,0 0 0,0 0 0,0 0 0,0 0 1,0 0-1,1 0 0,-1 0 0,0 1 0,0-1 0,0 1 0,1-1 0,-1 1 0,0 0 1,1 0-1,-4 2 0,-7 8 10,2 1 1,-1 0-1,2 1 1,0 0-1,0 1 1,1 0-1,1 0 1,0 1-1,1 0 1,1 0-1,0 1 1,1-1-1,1 1 1,0 0-1,-1 29 1,4-38-19,0-2-1,0 0 1,0 0 0,0 0-1,1 0 1,-1 0 0,1 0-1,2 5 1,-2-8-5,0-1 0,0 1 0,0-1 0,0 0 0,0 1 0,1-1 0,-1 0 0,0 0 0,0 0 0,1 0-1,-1 0 1,1 0 0,-1 0 0,1 0 0,0 0 0,-1-1 0,1 1 0,-1-1 0,1 1 0,0-1 0,0 0 0,-1 1 0,1-1 0,2 0 0,3 0-47,-1 1 0,1-1 0,0 0 0,0-1 0,0 0-1,-1 0 1,1 0 0,0-1 0,-1 0 0,1 0 0,-1-1 0,0 1 0,0-1 0,0-1 0,8-5-1,-6 2-21,0 0 0,0-1-1,-1 0 1,0 0-1,-1 0 1,1-1 0,-2 0-1,1-1 1,4-10 0,-5 6 41,1 0 0,-2 0 0,0 0 0,0-1 1,-2 0-1,0 1 0,0-1 0,-2 0 0,1 0 1,-2 0-1,-3-23 0,3 35 57,0 1 0,0 0 1,0-1-1,0 1 0,0 0 0,0 0 0,-1 0 1,1 0-1,-1 0 0,1 0 0,-1 0 1,0 1-1,0-1 0,0 0 0,0 1 0,0 0 1,0-1-1,0 1 0,0 0 0,0 0 0,-1 0 1,1 0-1,0 1 0,-1-1 0,1 1 0,-1-1 1,1 1-1,-1 0 0,-3 0 0,5 0-47,1 0 0,-1 0 0,1 0 0,-1 0 0,1 0 0,-1 0 0,1 0 0,-1 1 0,1-1 0,-1 0 0,1 0-1,-1 1 1,1-1 0,-1 0 0,1 0 0,0 1 0,-1-1 0,1 1 0,-1-1 0,1 0 0,0 1 0,0-1 0,-1 1 0,1-1 0,0 1-1,-1-1 1,1 1 0,0-1 0,0 1 0,0-1 0,0 1 0,-1 0 0,1 19-1324,0-13 904,1 24-2186,4 4-1530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2673,'19'-29'9989,"-13"5"-9205,-2 10 113,-8 5-113,-2 12-528,3 17 96,-4 10-176,1 10-96,3 16-48,3 5-32,0 3 0,0-3-240,6 1-560,-3-13-449,-3-8-1440,4-12-1233,-4-11-800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94 5042,'19'-22'2394,"-15"17"-1958,1 0-1,-1-1 1,0 1 0,0-1-1,0 0 1,-1 0-1,0 0 1,0 0-1,2-8 1,-5 14-408,0 0 1,0 0-1,0-1 1,0 1-1,0 0 0,0 0 1,0-1-1,0 1 0,0 0 1,0 0-1,0-1 1,0 1-1,0 0 0,0 0 1,0 0-1,0-1 1,0 1-1,-1 0 0,1 0 1,0 0-1,0-1 0,0 1 1,0 0-1,0 0 1,-1 0-1,1 0 0,0-1 1,0 1-1,0 0 0,-1 0 1,1 0-1,0 0 1,0 0-1,-1 0 0,1 0 1,0 0-1,0 0 1,0 0-1,-1 0 0,1 0 1,0 0-1,0 0 0,-1 0 1,1 0-1,0 0 1,0 0-1,-1 0 0,-19 5 297,-18 14 10,31-14-243,-1 0-1,1 1 0,0-1 0,0 2 0,0-1 1,1 1-1,0 0 0,0 0 0,1 0 1,0 1-1,0 0 0,1 0 0,0 0 0,-4 13 1,6-15-76,0 1 1,1-1 0,0 1-1,0 0 1,0-1 0,1 1-1,0 0 1,1-1 0,-1 1-1,1-1 1,1 1 0,-1-1-1,1 1 1,0-1 0,0 0-1,1 1 1,0-1-1,0-1 1,1 1 0,6 9-1,-4-9-37,0 0-1,0 0 0,1 0 0,0-1 0,0 0 0,1 0 1,-1-1-1,1 0 0,0 0 0,0-1 0,0 0 0,0 0 0,1-1 1,-1 0-1,1-1 0,-1 0 0,1 0 0,0-1 0,-1 0 1,1 0-1,0-1 0,13-3 0,-14 3 2,0-1 0,0 1 0,0-2 0,-1 1 0,1-1 0,-1 0 0,0-1 0,0 1 0,0-2 0,0 1 0,-1-1 0,1 0 0,-1 0 0,0 0 0,-1-1 0,0 0 0,1 0 0,-2-1-1,1 1 1,-1-1 0,0 0 0,-1 0 0,1-1 0,3-12 0,-6 15 83,0-1 0,-1 1 0,0-1-1,0 1 1,0-1 0,0 1 0,-1-1-1,0 1 1,0 0 0,-1-1 0,1 1-1,-4-7 1,4 9-29,-1 0-1,1 0 0,-1-1 1,0 1-1,0 0 0,0 0 1,-1 1-1,1-1 1,-1 0-1,1 1 0,-1 0 1,0-1-1,0 1 0,0 0 1,0 0-1,0 1 1,0-1-1,-1 1 0,-4-2 1,7 3-33,-1-1 0,1 1 0,-1 0 1,0 0-1,1 0 0,-1 0 0,1 0 1,-1 1-1,1-1 0,-1 0 0,1 1 1,-1-1-1,1 1 0,-1-1 0,1 1 0,0 0 1,-1 0-1,1-1 0,0 1 0,-2 1 1,0 1-3,1 0 1,-1 0 0,0 0-1,1 0 1,0 1 0,0-1 0,-3 7-1,1 0-11,0 1-1,0-1 0,2 1 0,-4 19 1,5-21-92,0-1 0,1 1 0,0-1 1,1 1-1,-1-1 0,2 0 0,-1 1 0,1-1 1,0 0-1,1 0 0,0 0 0,0 0 0,1 0 1,5 8-1,-6-12-74,1 0 0,-1 0-1,0-1 1,1 1 0,0-1 0,0 0 0,0 0-1,0 0 1,0-1 0,1 1 0,-1-1 0,1 0 0,0 0-1,-1-1 1,1 1 0,0-1 0,0 0 0,0-1-1,0 1 1,0-1 0,0 0 0,0 0 0,0 0 0,0-1-1,7-1 1,1-1 91,1-1 0,-1-1 0,0 0 0,0 0 0,-1-1 0,0-1 0,0 0 0,0-1 0,-1 0 0,14-13 0,-14 11 637,-2 0-1,1 0 1,-1-1-1,-1 0 1,0 0-1,8-14 0,-14 19-274,0 1 0,0 0 0,-1 0 0,1-1-1,-1 1 1,0-7 0,0 10-203,-1 0 0,0 0 1,0 0-1,0-1 0,0 1 0,0 0 0,0 0 0,-1 0 1,1 0-1,-1 0 0,1 0 0,-1 0 0,0 0 1,0 0-1,0 0 0,0 0 0,-2-3 0,-1 37-88,4-24 19,0 16-99,5 41-1,-4-58 31,0 0-1,1-1 0,-1 1 1,1-1-1,1 0 0,-1 0 1,1 0-1,0 0 0,1 0 1,-1 0-1,7 6 0,-9-10 52,1-1-1,-1 1 0,1-1 0,-1 1 0,1-1 0,0 0 0,-1 0 0,1 0 0,0 0 1,0 0-1,0 0 0,0-1 0,0 1 0,0 0 0,0-1 0,0 0 0,0 1 0,0-1 0,0 0 1,0 0-1,0 0 0,3-1 0,-1 0 12,0 0 1,0-1-1,0 1 1,0-1 0,0 0-1,0 0 1,-1-1-1,1 1 1,-1-1-1,5-3 1,2-5 19,0 0 1,0 0 0,-1-1-1,0 0 1,9-18-1,1-22 39,-17 43-65,1 0 0,0 1 0,0-1 0,1 1 0,8-14 0,-5 59-35,-6-27 54,1 0 1,0 1 0,0-1 0,1 0-1,1-1 1,0 1 0,0-1 0,11 18-1,-13-25-3,-1 0 0,1 0 0,0 1 0,0-1 0,0 0-1,1 0 1,-1-1 0,0 1 0,1 0 0,-1-1 0,1 0-1,-1 1 1,1-1 0,0 0 0,-1 0 0,1-1 0,0 1 0,0 0-1,0-1 1,0 0 0,0 0 0,0 0 0,-1 0 0,1 0 0,0 0-1,0-1 1,0 1 0,0-1 0,-1 0 0,1 0 0,0 0 0,0 0-1,-1-1 1,1 1 0,-1-1 0,5-2 0,1-2 16,0 0 1,0-1-1,-1 0 1,0 0-1,0 0 1,0-1-1,-1 0 1,0 0-1,-1-1 1,0 0-1,0 0 1,3-9-1,-3 6-403,-1 0-1,0 0 1,-1 0-1,0 0 1,-1-1 0,-1 1-1,0 0 1,0-1 0,-3-17-1,1 21-1365,-2 8 588,0 13-966,-9 46-383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3938,'2'5'529,"1"-1"0,-1 1 0,1 0 0,0-1 0,0 0 0,1 0 0,0 0 0,-1 0 0,8 5 0,-9-8-388,0 0 0,0 0-1,0 0 1,0 0-1,1 0 1,-1 0 0,0-1-1,1 1 1,-1-1 0,0 0-1,1 1 1,-1-1-1,1 0 1,-1 0 0,1-1-1,-1 1 1,0 0-1,1-1 1,-1 0 0,0 1-1,0-1 1,1 0-1,3-3 1,15-8-103,0-2-1,-1-1 1,-1 0-1,0-2 1,-1 0 0,-1-1-1,-1-1 1,0 0-1,-1-1 1,20-37 0,-32 50 62,1-1 1,-1 1 0,-1-1-1,1 0 1,-1 0 0,1-9 0,-3 15-67,0 0 0,1 1 1,-1-1-1,0 0 0,0 1 1,0-1-1,0 1 1,0-1-1,0 0 0,0 1 1,-1-1-1,1 0 0,0 1 1,-1-1-1,0 1 1,1-1-1,-1 1 0,0-1 1,0 1-1,0-1 1,0 1-1,0 0 0,0 0 1,0-1-1,0 1 0,0 0 1,-1 0-1,1 0 1,0 0-1,-1 0 0,1 1 1,-1-1-1,1 0 0,-1 1 1,1-1-1,-4 0 1,2 1-21,0 0 1,-1 0 0,1 1 0,0-1 0,0 1 0,-1 0-1,1-1 1,0 2 0,0-1 0,0 0 0,0 1 0,0-1-1,0 1 1,0 0 0,1 0 0,-1 0 0,0 0 0,-3 4 0,-1 1-19,1 0 0,0 1 1,0 0-1,-10 17 1,11-16-95,1 0 1,1 1-1,-1-1 1,2 1-1,-1-1 1,1 1-1,1 0 1,0 0-1,0 0 1,1 10-1,0-12-356,1-1 0,0 0 0,0 1 0,1-1-1,0 0 1,0 0 0,1 0 0,6 12 0,21 20-4218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199 330 2369,'1'-1'439,"0"0"-1,0 0 0,-1 0 1,1-1-1,-1 1 1,1 0-1,-1 0 1,0 0-1,1 0 1,-1-1-1,0 1 0,0 0 1,0 0-1,0 0 1,0-1-1,0 1 1,0 0-1,0 0 1,-1-3-1,0 3-335,1 1-1,-1-1 0,1 0 1,-1 1-1,0-1 1,1 0-1,-1 1 1,0-1-1,0 1 1,1-1-1,-1 1 1,0-1-1,0 1 0,0 0 1,0-1-1,1 1 1,-1 0-1,0 0 1,0 0-1,-1-1 1,-3 1-62,1 0 0,0 0 0,0 1 0,0-1 0,0 1 1,0 0-1,-1 0 0,1 0 0,0 0 0,-7 4 0,1 2 6,-1 0 0,2 1 0,-1 0 0,1 1-1,0 0 1,1 0 0,0 1 0,-12 18 0,14-20-57,1 1 1,1 0-1,-1 0 0,1 0 1,1 0-1,0 1 1,0-1-1,1 1 1,0 0-1,1-1 1,-1 16-1,2-22 3,0 0-1,1 0 0,-1 0 1,0-1-1,1 1 1,0 0-1,0 0 1,0-1-1,0 1 0,0 0 1,0-1-1,1 1 1,-1-1-1,3 3 1,-3-3 0,0-1 1,1 0-1,-1 0 1,1 0-1,-1 0 1,1 0-1,-1 0 1,1-1-1,0 1 1,-1 0-1,1-1 1,0 1-1,-1-1 1,1 0-1,0 1 1,0-1-1,2 0 1,1-1 3,0 0 0,-1 1-1,1-2 1,-1 1 0,0 0 0,1-1 0,-1 0 0,0 0 0,0 0 0,0-1 0,0 1-1,0-1 1,-1 0 0,1 0 0,5-7 0,0-1 36,-1-1 0,-1-1 0,0 1 1,0-1-1,-1 0 0,-1-1 0,0 1 0,-1-1 0,0 0 0,-1 0 0,-1 0 1,1-24-1,-1-17 199,-11-104 1,9 152-230,-2-11-455,-6-62 956,5 50-7372,9 54 937</inkml:trace>
  <inkml:trace contextRef="#ctx0" brushRef="#br0" timeOffset="1">637 458 13862,'23'6'705,"-10"-3"-449,-20 0-1281,1 0-992,-11 2-4546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8.5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 3970,'-4'2'1617,"1"1"-1377,3 3 272,0-3 112,3 3-240,-3 3-96,4-1-223,-1 1-65,-3 0-161,3 0-1439,0-1-17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8.8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4034,'-7'5'2529,"1"1"-1473,-1 0 113,1-3-161,-1 3-351,1 3-97,2-4-32,1 1-112,3 3-159,-3-3-161,6 0-48,-3 0 48,3 2-96,1 1-368,2 0-1265,-3 5-1056,1 1-1425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9.2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0 8468,'0'9'1232,"-4"0"-1055,1-3 255,3 0-112,0 5-176,3 1-96,1 0-48,2 5-304,1 1-1249,-1 2-1760</inkml:trace>
  <inkml:trace contextRef="#ctx0" brushRef="#br0" timeOffset="1">81 520 7716,'-6'20'816,"-1"-3"-672,4 1 144,3-3-208,0 2-80,6-2-736,1 2-1281,3 1-256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9.5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108 0 6131,'-7'32'992,"1"3"-287,3-3 319,-4 1-432,4-1-288,0 0-175,6-3-129,-3 3-32,0-3-929,0-3-1200,0 4-944</inkml:trace>
  <inkml:trace contextRef="#ctx0" brushRef="#br0" timeOffset="1">36 709 5458,'-9'29'1841,"2"-3"-848,1-2 335,-1-7-367,4 1-33,0-1-480,6 4-143,-3-4-225,7 1-80,-4 2-48,3-2-865,-3-1-896,4 1-1680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49.8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 3522,'0'17'3633,"0"3"-2672,0-8-593,-3 3 272,6-1-160,-3 4-320,3-1-112,0 1-48,1-1-288,-4 1-1873,6-4-992</inkml:trace>
  <inkml:trace contextRef="#ctx0" brushRef="#br0" timeOffset="1">78 435 8324,'-6'12'1408,"3"-6"-1247,0 2-161,3-2 16,0 0-16,6 0-337,4 3-1391,-1-4-1778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0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10693,'-17'12'1152,"8"-4"-1152,-1 4-224,7-9-944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5282,'0'0'6515,"-48"157"-6323,34-122 33,0-5-129,3-4-32,3-8-64,5-8 0,3-5-160,22-20-5427,4-21 545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1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5010,'0'3'4802,"-3"-3"-4017,-1 2 447,1-2-15,3 3-977,0 0-96,0 0-96,0 6-16,0 0-32,0 8-128,3 9-464,-3 7-1665,0 13-1889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1.8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0 5138,'-6'27'4066,"-4"-4"-3714,0 3-208,0-2 177,7 2-209,0 3-112,6 0-769,4 0-1280,-1 3-1088</inkml:trace>
  <inkml:trace contextRef="#ctx0" brushRef="#br0" timeOffset="1">121 794 8324,'-16'26'752,"3"-3"-272,0 1 481,3-4-225,7 3-416,6 1-160,7-1-96,-1 0-64,4 4-496,4-4-1185,-4 3-2192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2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1 10341,'-10'20'720,"4"3"-688,-4-2 16,4 2 208,-1 6-112,7-3-144,0 1-432,0-4-624,7 3-913,-1-2-1537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2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 0 1937,'-13'35'6659,"-3"-3"-5555,0 0 33,0-5 15,0-4-383,6-5-433,3-1-240,7-8-96,7 0-32,3-4-208,3-2-785,3 3-463,0-6 351,0 0-992,0 0-1985</inkml:trace>
  <inkml:trace contextRef="#ctx0" brushRef="#br0" timeOffset="1">124 417 6131,'-7'9'0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4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6 164 5010,'-2'40'2804,"-1"20"-2835,3 1 0,8 68 0,-8-129-24,0 0-1,0 1 1,0-1 0,-1 0 0,1 0 0,0 1-1,0-1 1,0 0 0,0 1 0,0-1 0,0 0-1,0 0 1,0 1 0,0-1 0,0 0-1,0 1 1,0-1 0,0 0 0,0 1 0,0-1-1,1 0 1,-1 0 0,0 1 0,0-1 0,0 0-1,0 0 1,1 1 0,-1-1 0,0 0-1,0 0 1,0 1 0,1-1 0,-1 0 0,0 0-1,0 0 1,1 1 0,-1-1 0,0 0 0,0 0-1,1 0 1,-1 0 0,0 0 0,1 0 0,6-14-933,4-28 777,-7 0 1007,-1 0 0,-2-1 1,-6-63-1,-1-14 949,7 130-1764,1 0 0,0-1 1,1 1-1,0-1 0,0 0 1,1 0-1,1 0 0,-1 0 1,1 0-1,1-1 0,-1 0 1,1 0-1,1-1 0,-1 0 1,9 7-1,-13-12-31,0 0 0,0 0 0,1-1-1,-1 0 1,0 1 0,1-1 0,-1 0 0,0 0 0,1 0 0,-1 0-1,1-1 1,0 1 0,-1-1 0,1 1 0,-1-1 0,1 0 0,0 0-1,-1 0 1,1 0 0,2-1 0,0-1 23,-1 1 0,0-1 1,0 1-1,-1-1 0,1-1 0,0 1 0,-1 0 1,1-1-1,-1 0 0,0 0 0,4-4 0,2-3 263,-1-1-1,-1 1 1,0-1-1,0-1 1,-1 1 0,-1-1-1,6-17 1,-6 15 27,-1 4 124,-1-1 0,0 1 0,-1-1 0,1-11 0,2 121 172,18 106 0,-8-88-3326,-9-80-498,0-9-1444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4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90 7171,'2'3'98,"-1"1"0,1-1-1,0 0 1,0 0 0,0 1 0,0-1-1,1 0 1,-1-1 0,1 1-1,0 0 1,0-1 0,6 5 0,-3-2-267,0-1 1,0 0-1,1 0 1,-1 0-1,1-1 1,0 0-1,13 4 1,-10-5-143,0-1 0,0-1-1,1 0 1,-1 0 0,0-1 0,0 0 0,1-1 0,14-4 0,-21 5 298,1 0 0,0-1 0,-1 1 0,1-1 0,-1 0 0,0-1 0,0 1 0,0-1 0,0 1 0,0-1 0,0 0 0,-1-1 0,0 1 0,1-1 0,-1 1 0,0-1 0,-1 0 0,1 0 0,-1 0 0,3-6 0,-4 8 185,-1-1 0,1 1 0,-1 0 0,0-1 0,1 1 0,-1 0 0,0-1 0,0 1 0,0-1 0,-1 1 0,1 0 0,-1-1 0,1 1 0,-1 0 0,0 0 0,0 0 0,0-1 0,0 1 0,-2-3 0,0 1 43,0 1 0,0 0 0,0 0 0,0 0-1,-1 1 1,1-1 0,-1 1 0,1-1 0,-1 1 0,-6-2 0,4 1-81,0 1 0,-1 0 0,1 0-1,-1 1 1,1-1 0,-1 1 0,0 1 0,1-1 0,-1 1-1,0 1 1,0-1 0,1 1 0,-12 2 0,15-1-108,0-1-1,-1 0 1,1 1 0,0-1 0,0 1 0,0 0 0,1 0-1,-1 0 1,0 0 0,1 1 0,-1-1 0,1 1 0,0 0 0,0-1-1,0 1 1,0 0 0,0 0 0,1 0 0,-1 1 0,1-1-1,0 0 1,0 0 0,0 1 0,0-1 0,1 1 0,0-1-1,-1 0 1,1 7 0,1-2-340,1-1 0,-1 1 0,1-1-1,0 0 1,1 0 0,-1 0 0,1 0 0,1 0 0,0-1-1,-1 1 1,2-1 0,7 9 0,18 17-3296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5.1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179 1 6355,'-30'0'2689,"1"5"-2433,0 10-32,-3 2 257,6 10-113,6 2-224,11 9-64,5 0-80,11-6-64,6 0-657,6-12-703,7-8-289,3-9-192,0-12 272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5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12 418 1937,'8'-88'3481,"-5"0"1,-11-138 0,6 211-3222,-1 26 16,-1 28-89,0 11-259,3 0 0,1 0 1,3 0-1,2 0 0,3 0 0,1-1 1,17 49-1,-23-89-227,0-1-1,0 0 1,1 0 0,0 0 0,1-1-1,-1 0 1,2 1 0,-1-1-1,9 8 1,-11-13 146,-1 0 0,0 0 0,1-1 0,-1 1 0,1-1 0,0 1 0,-1-1 0,1 0 0,0 0 0,0 0 0,0 0 0,0-1 0,0 1 0,0-1 0,0 0 0,0 0 0,0 0 0,0 0 0,0 0-1,0-1 1,0 1 0,-1-1 0,1 0 0,0 0 0,0 0 0,0 0 0,-1 0 0,1-1 0,0 1 0,3-4 0,1 0 315,-1 0 0,0 0 1,0-1-1,-1 0 0,0 0 0,0 0 0,0-1 0,-1 1 0,0-1 1,0 0-1,0-1 0,-1 1 0,0 0 0,3-16 0,-3 11 244,-1 0-1,-1 1 0,1-1 1,-2 0-1,0 0 0,0 0 1,-1 0-1,-1 1 0,-4-19 1,6 30-402,0 0 1,0 0 0,0 0-1,0 0 1,0-1-1,1 1 1,-1 0 0,0 0-1,0 0 1,0 0 0,0 0-1,0-1 1,0 1-1,0 0 1,0 0 0,0 0-1,0 0 1,0-1-1,-1 1 1,1 0 0,0 0-1,0 0 1,0 0-1,0 0 1,0 0 0,0-1-1,0 1 1,0 0-1,0 0 1,0 0 0,0 0-1,-1 0 1,1 0-1,0 0 1,0-1 0,0 1-1,0 0 1,0 0 0,-1 0-1,1 0 1,0 0-1,0 0 1,0 0 0,0 0-1,0 0 1,-1 0-1,1 0 1,0 0 0,0 0-1,0 0 1,0 0-1,0 0 1,-1 0 0,1 0-1,0 0 1,0 0-1,0 0 1,0 0 0,-1 0-1,-3 13 133,1 25-163,4-16-923,2 1 1,0-1-1,10 32 1,2-19-2667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5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26 5218,'-19'-23'4402,"3"20"-4402,0 15-768,9 14-497,7 12-2096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6.1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191 44 7748,'-13'-2'1804,"-5"-2"-509,-1 1 0,-29 0 0,45 2-1270,-1 1 0,1 0 0,0 0 0,-1 1 0,1-1 1,-1 1-1,1 0 0,0-1 0,-1 2 0,1-1 0,0 0 0,0 1 0,0-1 0,0 1 0,0 0 0,0 0 0,0 0 1,1 0-1,-1 1 0,-3 4 0,2-1-26,1 0 0,0 1-1,0-1 1,1 1 0,0 0 0,0 0 0,0 0 0,0 9 0,2-12-61,-1 0 1,1-1-1,0 1 1,0 0-1,1 0 0,-1-1 1,1 1-1,-1 0 1,1-1-1,1 1 1,-1 0-1,0-1 1,1 0-1,0 1 1,-1-1-1,1 0 0,5 5 1,-6-7 30,1 0 0,-1 0 1,1 0-1,0 0 0,-1 0 1,1 0-1,0-1 0,0 1 1,0-1-1,0 1 0,-1-1 0,1 0 1,0 0-1,0 0 0,0 0 1,0 0-1,0 0 0,0 0 1,0-1-1,0 1 0,-1-1 0,1 1 1,0-1-1,0 0 0,-1 0 1,1 0-1,0 0 0,2-2 1,5-2-33,-1-1 0,0 0 1,0 0-1,7-9 1,-4 4 311,0-1 0,-1-1 0,0 1 0,-1-1 1,0-1-1,-1 0 0,-1 0 0,0 0 0,8-29 0,-19 60 25,1 0-1,-2 33 1,5-41-802,-1-1 1,2 1 0,-1-1 0,1 1-1,0-1 1,1 0 0,0 0 0,0 0 0,1 0-1,0 0 1,6 11 0,10 3-4675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6403,'0'0'1067,"29"0"-958,91-3 28,20-9 281,-139 23 807,-2 0-890,0 0-1,0 0 1,-2-1 0,1 1-1,-1 0 1,-1-1 0,-5 13-1,-41 72 141,26-51-161,17-30-365,2-8-59,1 1 1,1 0-1,-1 0 0,1 1 1,0-1-1,1 1 0,0-1 0,-2 16 1,9-24-4237,9-3 491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6.5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70 7587,'-1'-5'852,"-14"-36"3317,15 39-4081,-1 1-1,0 0 1,0-1 0,1 1 0,-1-1 0,0 1 0,0 0 0,-1 0-1,1 0 1,0 0 0,0 0 0,0 0 0,-1 0 0,1 0-1,-1 0 1,1 0 0,0 1 0,-1-1 0,0 0 0,1 1 0,-1 0-1,1-1 1,-3 1 0,3 0-76,1 1 1,-1-1-1,1 1 0,-1-1 0,1 1 1,-1-1-1,1 1 0,-1-1 1,1 1-1,-1 0 0,1-1 0,0 1 1,-1 0-1,1-1 0,0 1 1,0 0-1,0 0 0,-1-1 0,1 1 1,0 0-1,0 0 0,0-1 0,0 1 1,0 0-1,1 1 0,-1 22 37,1-14-75,2 54-949,2-1 0,24 99 1,-29-167 753,1-1 1,0 1 0,0 0-1,1 0 1,0 0 0,2-6-1,2-5 256,5-21 384,0-1 224,19-45 0,-25 73-554,-1 0 0,2 1 0,-1-1 0,1 1 0,1 0 0,0 1 1,0 0-1,0 0 0,12-10 0,-18 17-70,0 0 0,0 0 0,1 0 0,-1 0-1,0 0 1,0 0 0,1 1 0,-1-1 0,0 0 0,1 1 0,-1-1-1,1 1 1,-1-1 0,1 1 0,-1-1 0,1 1 0,-1 0 0,1 0-1,-1 0 1,1 0 0,-1 0 0,1 0 0,-1 1 0,1-1 0,-1 0-1,1 1 1,-1-1 0,1 1 0,-1-1 0,0 1 0,1 0 0,-1-1-1,0 1 1,0 0 0,1 0 0,-1 0 0,0 0 0,0 0 0,0 1 0,0-1-1,0 0 1,0 0 0,0 1 0,-1-1 0,1 0 0,0 1 0,-1-1-1,1 3 1,3 7 42,0 0-1,-1 1 1,0-1 0,1 22-1,1 50 20,1 10-877,6-34-3333,-3-41-1390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7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90 6963,'-1'0'113,"0"0"0,0 1 0,0-1 0,1 0 0,-1 1 1,0-1-1,0 1 0,1-1 0,-1 1 0,0-1 0,0 1 0,1 0 0,-1-1 0,1 1 0,-1 0 0,0-1 0,1 1 0,-1 0 0,1 0 0,0 0 0,-1-1 0,1 1 1,0 0-1,-1 0 0,1 0 0,0 0 0,0 0 0,0-1 0,0 1 0,0 1 0,-2 34 588,2-33-433,2 50 125,13 68 0,-1-3-1760,-12-110 327,2-9 340,6-19 70,10-41 719,-18 54-124,79-326 2340,-82 343-2433,2-1 1,-1 0 0,1 1-1,0-1 1,1 0-1,0 0 1,1 0-1,0 0 1,0 0-1,1-1 1,0 1-1,0-1 1,1 0-1,11 14 1,-12-17-19,-1-1 1,1 0 0,0 0 0,1 0-1,-1 0 1,1 0 0,-1-1-1,1 0 1,0 0 0,0 0-1,1-1 1,7 3 0,-9-4 118,1 0 1,-1 0 0,0-1 0,1 0 0,-1 0 0,1 0 0,-1 0 0,1-1-1,-1 0 1,1 0 0,-1 0 0,0 0 0,0-1 0,1 1 0,-1-1-1,0 0 1,-1-1 0,7-3 0,-5 2 254,1-1 0,-1 0 0,0 0 0,0 0 0,0-1 0,-1 0 0,0 0 0,0 0 0,-1 0 0,4-7 0,9-21 222,25-46 1237,-40 78-1650,0 0 1,1 0-1,-1 1 1,1-1-1,-1 0 1,1 0-1,-1 1 1,1-1-1,0 1 1,0-1 0,0 1-1,0 0 1,3-1-1,-5 2-22,0 0 0,1-1 0,-1 1 1,1 0-1,-1 0 0,0 0 0,1 0 0,-1 0 0,1 0 0,-1 0 1,1 0-1,-1 1 0,0-1 0,1 0 0,-1 0 0,1 0 0,-1 0 1,0 0-1,1 1 0,-1-1 0,1 0 0,-1 0 0,0 1 0,1-1 1,-1 1-1,5 16 578,-5 16-467,-1-1 0,-2-1 0,-11 49-1,1-4-206,9-43-1709,2 0 0,2 61 0,6-55-1788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8.0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 97 8804,'-1'0'37,"-1"1"-1,1-1 1,-1 0 0,1 0-1,0 1 1,-1-1-1,1 0 1,0 1 0,-1-1-1,1 1 1,0 0 0,0-1-1,-1 1 1,1 0 0,0 0-1,0 0 1,0 0 0,0 0-1,0 0 1,0 0-1,0 0 1,1 0 0,-1 1-1,0-1 1,1 0 0,-1 0-1,0 1 1,1-1 0,0 0-1,-1 1 1,1-1-1,0 1 1,0 1 0,-1-1-41,1 0 1,0-1-1,0 1 1,0 0 0,0-1-1,1 1 1,-1 0-1,0 0 1,1-1 0,-1 1-1,1-1 1,0 1-1,0 0 1,-1-1-1,1 1 1,0-1 0,0 0-1,0 1 1,0-1-1,1 0 1,-1 0-1,0 1 1,0-1 0,1 0-1,-1 0 1,1 0-1,2 1 1,5 0-82,-1-1 0,1 1 0,-1-1 0,1-1-1,0 0 1,-1 0 0,1-1 0,0 0 0,-1 0 0,1-1 0,-1 0 0,0 0 0,1-1 0,10-5-1,-13 5 61,0 0-1,-1 0 0,1-1 1,-1 0-1,0 0 0,0 0 0,0 0 1,0-1-1,4-5 0,-7 7 99,0 0-1,0 0 0,0 0 1,-1 0-1,1-1 0,-1 1 0,0 0 1,0-1-1,0 1 0,0-1 1,0 1-1,-1-1 0,0 1 1,0-1-1,0 1 0,0-1 0,-1-4 1,1 6-10,-1 0 0,0-1 0,1 1 0,-1-1 0,0 1 0,0 0 0,0 0 0,-1 0-1,1 0 1,0 0 0,-1 0 0,0 0 0,1 0 0,-1 0 0,0 1 0,0-1 0,0 1 0,0-1 0,0 1 0,0 0 0,0 0 0,0-1 0,-1 2 0,1-1 0,0 0 0,-1 0 0,1 1 0,-1-1 0,1 1 0,0 0 0,-1 0 0,1 0 0,-1 0 0,1 0 0,-4 1 0,-3 0 41,0 1 1,0 0 0,0 0 0,1 0-1,-1 1 1,0 1 0,1-1 0,-11 7-1,14-7-104,1 1-1,-1-1 1,0 1 0,1 0-1,0 0 1,-1 1 0,2-1-1,-1 1 1,1 0-1,-1 0 1,1 0 0,1 0-1,-1 0 1,1 1 0,0-1-1,0 1 1,0 0-1,1 0 1,0-1 0,0 1-1,0 0 1,1 9-1,1-8-262,-1 1-1,2-1 0,-1 1 0,1-1 1,0 0-1,0 0 0,1 0 0,0 0 0,1 0 1,-1-1-1,1 1 0,0-1 0,1 0 1,-1 0-1,1 0 0,1-1 0,7 7 0,30 16-2980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8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201 479 7203,'-3'-4'180,"0"0"1,0 0-1,-1 0 0,1 1 0,-1-1 0,0 1 0,0 0 1,0 0-1,0 1 0,-1-1 0,1 1 0,-1 0 0,0 0 0,1 0 1,-1 1-1,0 0 0,0 0 0,0 0 0,0 0 0,0 1 1,0 0-1,0 0 0,0 0 0,0 1 0,0-1 0,0 1 1,-8 3-1,8-3-164,1 0 0,0 1 0,0 0 0,0-1 0,0 1 0,1 1 0,-1-1 0,0 0 0,1 1 0,0 0 0,-1 0 0,1 0 0,0 0 0,-2 4 0,3-4-15,0 0 0,1 0 0,0 0 0,0 0 0,0 0-1,0 0 1,0 0 0,0 0 0,1 0 0,-1 0 0,1 1 0,0-1 0,0 0 0,1 0 0,-1 0 0,0 1-1,1-1 1,0 0 0,0 0 0,2 6 0,-2-6-72,0-1-1,1 1 1,-1 0-1,1-1 1,-1 1-1,1-1 1,0 0-1,0 1 1,0-1-1,0 0 1,0 0-1,0 0 1,0 0-1,1-1 1,-1 1-1,1-1 1,0 1-1,-1-1 1,1 0-1,0 0 1,0 0 0,-1 0-1,1-1 1,0 1-1,0-1 1,0 0-1,0 0 1,0 0-1,0 0 1,0 0-1,0 0 1,0-1-1,0 0 1,-1 1-1,1-1 1,4-2-1,2 0 9,-1-1 0,0 0 0,0 0-1,0 0 1,0-1 0,-1-1 0,1 1 0,-1-1-1,-1 0 1,11-12 0,-7 2 239,-1 0 0,0 0 0,-1 0 0,-1-1 1,0-1-1,-2 1 0,0-1 0,-1 0 0,0 0 0,-2 0 0,0 0 0,-1-28 1,-3-14 349,-3 0 0,-17-86 0,35 234-6019,2-27 464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8.7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52 368 5651,'-6'-12'5410,"-4"0"-5106,-3 3 0,4 4 673,2-1-929,4 17 224,0 4-80,6 17-112,3 0-80,4 9-208,3 3-1041,6-6-559,-2-12-2002</inkml:trace>
  <inkml:trace contextRef="#ctx0" brushRef="#br0" timeOffset="1">182 18 9588,'-13'-18'0,"3"18"-1600,7 18 783,3 14-2992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9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256 54 10165,'-13'-8'453,"0"0"1,0 0 0,-1 2-1,0-1 1,-24-6 0,34 12-403,0 0 1,0 0-1,0 1 1,0-1-1,-1 1 1,1 0-1,0 0 1,-1 1-1,1-1 1,0 1-1,0 0 1,0 0-1,0 0 1,0 1-1,0-1 1,0 1-1,0 0 1,0 0-1,1 0 1,-1 1-1,1-1 1,0 1-1,-1 0 1,-4 6-1,2-1-27,0 1-1,1-1 1,0 1-1,0 0 1,1 1-1,0-1 1,1 1-1,-3 14 1,5-19-39,0 0 1,0-1 0,1 1 0,0 0-1,0 0 1,0-1 0,1 1-1,0 0 1,1 6 0,-1-9-7,0 0 1,0 1-1,0-1 1,0 0-1,0 0 0,1 0 1,-1 1-1,1-2 1,-1 1-1,1 0 0,0 0 1,0 0-1,0-1 1,0 1-1,0-1 0,0 0 1,0 1-1,4 0 1,-2-1 5,1 0 0,-1 0 0,0 0 0,0-1 0,1 0 1,-1 0-1,0 0 0,1-1 0,-1 1 0,0-1 0,0 0 1,1 0-1,-1 0 0,0-1 0,0 1 0,0-1 0,-1 0 1,1-1-1,0 1 0,5-5 0,4-3 22,-1 0 1,0-1-1,0 0 1,11-16-1,-11 11 124,19-34-1,-30 59-353,-1 0 0,2 0 0,-1 0-1,1 0 1,1-1 0,6 17 0,-6-17-766,1-1 1,0 0 0,0 0-1,8 10 1,5 1-2376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59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1 119 6835,'5'-10'721,"0"0"-1,-1 0 1,0 0 0,-1-1-1,0 1 1,0-1-1,-1 0 1,-1 0 0,1-13-1,-7 110-258,3-58-847,0-1 0,2 0 0,3 29 0,-3-55 369,0-1 0,0 0-1,0 0 1,0 1 0,0-1 0,0 0-1,0 1 1,0-1 0,0 0-1,0 1 1,1-1 0,-1 0-1,0 0 1,0 1 0,0-1 0,0 0-1,0 0 1,1 1 0,-1-1-1,0 0 1,0 0 0,0 1 0,1-1-1,-1 0 1,0 0 0,0 0-1,1 0 1,-1 1 0,0-1 0,0 0-1,1 0 1,-1 0 0,0 0-1,1 0 1,-1 0 0,1 0 0,10-7-90,13-21 414,-21 24-305,34-49 685,-31 42-550,0 0 0,1 1 0,0 0 0,1 1-1,0 0 1,1 0 0,0 0 0,17-12 0,-25 20-124,1 0 1,0 0 0,0 0 0,0 0 0,0 0-1,0 1 1,0-1 0,0 1 0,0-1 0,0 1 0,0-1-1,0 1 1,0 0 0,1 0 0,-1 0 0,0 1-1,0-1 1,0 0 0,0 1 0,0-1 0,3 2-1,-2 0 7,0 0 0,0 0-1,0 0 1,0 0 0,-1 1-1,1-1 1,-1 1-1,0 0 1,1-1 0,-1 1-1,3 6 1,1 4-165,0 1 1,-1-1-1,0 1 1,5 29 0,-5-13-2335,2 42 1,-9-22-3285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4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3970,'-9'0'9300,"8"1"-9103,-3 16 937,6 22-3137,11 31-1489,-4-22-892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4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7988,'-3'14'1024,"0"-2"-784,0 0 545,3-1 303,0 4-191,6 0-321,1-1-320,-1 4-208,1-1-48,2 4-112,-2-1-961,-1-3-591,1 4-1218,-1 2-1072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5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7732,'-6'18'864,"2"-3"-640,-2-1 416,3 4-288,3 2-303,0 3-49,3 4-305,3-4-1055,-2 9-1361,-1 0-945</inkml:trace>
  <inkml:trace contextRef="#ctx0" brushRef="#br0" timeOffset="1">23 712 8644,'-6'20'1104,"3"1"-831,-4-4 639,4 4-80,0-4-624,6 4-192,0 5 17,4-9-17,-4 7-32,6-1-337,-2 0-927,-1 1-641,4-4-1921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6051,'0'0'4175,"19"-5"-3922,62-15-122,-32 14 40,-47 6-171,0 0 0,0 0-1,0 0 1,0 0 0,0 1-1,0-1 1,0 1 0,0-1-1,0 1 1,-1 0 0,1 0-1,3 1 1,-3 0-3,-1 1 1,1-1-1,-1 1 1,1-1-1,-1 1 0,0-1 1,0 1-1,0 0 1,0-1-1,0 1 0,-1 0 1,1 0-1,-1 0 1,0 0-1,1 0 0,-1-1 1,-1 1-1,0 4 1,1-1 2,0-1 0,-1 1-1,0 0 1,-1 0 0,1-1 0,-1 1 0,0-1 0,-1 0 0,1 1 0,-1-1 0,0 0 0,0 0 0,-5 5 0,-6 7-2,-1-1 0,-21 17 0,12-12-125,-21 15 87,44-35 51,5-1 218,129 0 1166,-42 0-5015,-65 0-1539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5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9060,'-10'29'1089,"-3"3"-881,6-12 224,1 6-192,6-2-240,0-1 0,6 0-656,-2-2-209,2-4-1200,-3 4-1152</inkml:trace>
  <inkml:trace contextRef="#ctx0" brushRef="#br0" timeOffset="1">32 555 6755,'0'17'1633,"0"-2"-993,0 5 321,0-8-49,0 2-80,0 1-255,4 3-145,-4-10-304,0 4-128,3 0-720,-3-4-961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5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9268,'-7'6'0,"1"-3"-2673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6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10 293 3714,'3'-10'3394,"-2"7"-3087,-1 1 1,1 0-1,0-1 0,-1 1 1,1-1-1,-1 1 0,0-1 0,0 1 1,0-1-1,0 0 0,-1 1 1,1-1-1,0 1 0,-2-4 0,-2 38 945,-4 155-1128,7-62-3781,11-212 3078,-8 6 1809,-1 30-389,1 1 1,18-97-1,-19 146-838,-1 0 0,0-1 0,0 1 0,0 0 0,1 0 0,-1 0 0,1-1 0,-1 1 0,1 0 0,0 0 0,-1 0 0,1 0 0,0 0 0,0 0 0,-1 0 0,1 0 0,1-1 0,-1 2 4,-1 0 0,1 0-1,-1 0 1,1 0 0,-1 0-1,1 0 1,-1 1 0,1-1 0,-1 0-1,1 0 1,-1 0 0,1 1 0,-1-1-1,1 0 1,-1 1 0,0-1 0,1 0-1,-1 1 1,1-1 0,-1 0 0,0 1-1,1-1 1,-1 1 0,0-1 0,0 0-1,1 1 1,-1 0 0,18 46 186,-16-42-247,3 10 25,1 7-244,2 0 0,11 22 0,-17-40 160,0 0 1,0 0-1,1 0 0,-1-1 1,1 1-1,-1 0 0,1-1 1,0 0-1,1 0 0,-1 0 1,0 0-1,1 0 0,0-1 0,0 1 1,0-1-1,0 0 0,6 2 1,-6-4 72,-1 1 0,1-1 0,-1-1 0,1 1 1,-1 0-1,1-1 0,-1 0 0,1 0 0,-1 0 1,0 0-1,1 0 0,-1-1 0,0 1 0,0-1 1,0 0-1,0 0 0,0 0 0,-1 0 0,1-1 1,4-5-1,6-6 60,-1 0 0,17-26 0,-22 29-18,34-56 1620,51-112-1,-86 167-1286,-3 10 238,-1 11-220,-1 15 31,-24 253 210,21-92-3109,6-137-714,1-13-1722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18 195 10197,'-15'3'1007,"15"-2"-1000,-1-1 1,1 0 0,0 0-1,0 0 1,0 1 0,0-1-1,-1 0 1,1 0-1,0 1 1,0-1 0,0 0-1,0 0 1,0 1 0,0-1-1,0 0 1,0 0 0,0 1-1,0-1 1,0 0 0,0 0-1,0 1 1,0-1-1,0 0 1,0 1 0,0-1-1,0 0 1,0 0 0,0 1-1,1-1 1,-1 0 0,0 1-1,1 0-9,0 0 0,0 0 0,0 0 0,0 0 0,0 0 0,1-1 0,-1 1 0,0 0 0,0 0 0,1-1 0,-1 1 0,0-1 0,1 1 0,-1-1 0,0 0 0,1 0 0,-1 1 0,1-1 0,1 0 0,7 0-111,0-1 0,0 0 0,0-1 0,0 0 0,0 0 0,0-1 0,0 0 0,-1-1 0,1 0 0,-1 0 1,0-1-1,0-1 0,-1 1 0,1-1 0,-1-1 0,-1 1 0,1-1 0,-1-1 0,0 1 0,6-11 0,-12 16 230,1 0-1,-1-1 1,0 1 0,0-1-1,0 1 1,0-1-1,0 1 1,-1-1 0,1 0-1,-1 1 1,1-1 0,-1 0-1,0 1 1,0-1-1,-1 0 1,1 0 0,0 1-1,-1-1 1,0 1-1,-1-6 1,0 5 31,0-1 0,0 1 0,-1 0 1,1-1-1,-1 1 0,1 0 0,-1 0 0,0 1 0,0-1 0,-1 1 0,1-1 1,0 1-1,-4-2 0,2 2-52,0-1 0,0 1 0,0 0 0,0 0 1,0 1-1,0 0 0,0-1 0,0 2 0,0-1 0,-1 1 0,1-1 0,0 1 1,-1 1-1,1-1 0,0 1 0,0 0 0,-1 0 0,1 0 0,0 1 1,0 0-1,-9 5 0,9-3-61,0 1 0,0 0 0,0 0 0,1 0 1,-1 1-1,1 0 0,1-1 0,-1 1 0,1 1 0,0-1 0,0 0 1,1 1-1,0 0 0,0-1 0,1 1 0,0 0 0,0 0 0,0 12 1,1-13-164,0 1 1,0 0 0,1-1-1,0 1 1,0 0 0,1-1 0,-1 1-1,1-1 1,1 0 0,0 0-1,-1 0 1,2 0 0,-1 0-1,1-1 1,0 1 0,0-1 0,0 0-1,1 0 1,9 7 0,26 12-2106,5-6-1695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7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19 11221,'-3'-3'152,"0"1"-1,0 0 1,0 0 0,0 1-1,-1-1 1,1 1 0,-1 0-1,1-1 1,-1 1 0,1 1-1,-1-1 1,0 1-1,1-1 1,-1 1 0,0 0-1,1 0 1,-8 2 0,5-1-23,0 1 0,0 0 0,0 1 0,1-1 0,-1 1 0,1 0 0,-1 0 0,1 1 1,0 0-1,-4 4 0,0 0-69,0 1 0,1 0 0,0 1 0,1 0 0,0 0 0,1 0 0,0 1 0,0 0 0,1 0 0,-5 18 0,7-20-113,2 0-1,-1 1 0,1-1 0,1 1 0,0-1 1,0 1-1,3 18 0,-3-26-11,1 0-1,-1 1 1,1-1 0,0 0-1,-1 0 1,1 1 0,0-1-1,0 0 1,1 0 0,-1 0-1,0 0 1,1 0-1,-1 0 1,1-1 0,-1 1-1,1 0 1,0-1 0,0 1-1,0-1 1,0 0 0,0 1-1,0-1 1,0 0 0,0 0-1,0-1 1,1 1 0,-1 0-1,0-1 1,1 1 0,-1-1-1,0 0 1,1 0 0,-1 0-1,0 0 1,1 0 0,-1 0-1,3-1 1,5-1-68,0-1 0,-1 0 0,1-1 0,-1 0 0,0 0 0,0-1-1,-1 0 1,0 0 0,1-1 0,-2 0 0,11-10 0,-8 5 306,1 0 1,-1 0-1,-1-1 0,0 0 0,-1-1 1,12-24-1,-7 3 900,-13 32-977,1 1 0,-1 0 1,1-1-1,-1 1 0,0-1 0,0 1 1,0-1-1,0 1 0,0-1 0,0 0 1,0 1-1,0-1 0,0 1 1,-1-1-1,1 1 0,0 0 0,-1-1 1,0 1-1,1-1 0,-2-1 1,1 3-86,1 0 1,0 0 0,-1 0 0,1 0-1,-1 0 1,1 0 0,-1 0 0,1 0-1,-1 0 1,1 0 0,-1 0 0,1 0 0,-1 0-1,1 0 1,0 0 0,-1 1 0,1-1-1,-1 0 1,1 0 0,-1 1 0,1-1-1,0 0 1,-1 0 0,1 1 0,0-1 0,-1 0-1,1 1 1,0-1 0,0 1 0,-1-1-1,1 0 1,0 1 0,0-1 0,0 1-1,-1-1 1,1 1 0,0-1 0,0 1-1,0-1 1,0 0 0,0 2 0,-7 18 3,5-10-107,0 1 0,1-1 0,0 1 0,1-1 0,0 1-1,1 0 1,0-1 0,1 1 0,0-1 0,1 0 0,5 17 0,-6-23-185,0 0 0,0 0 0,1 0 1,-1 0-1,1 0 0,0-1 0,0 1 1,0-1-1,0 0 0,1 1 0,-1-2 0,7 5 1,-7-5-161,1 0 1,0-1 0,0 1 0,0-1 0,0 0-1,0 0 1,1-1 0,-1 1 0,0-1 0,0 1-1,0-2 1,1 1 0,-1 0 0,0-1 0,7-1-1,-6 1 89,1-1-1,0 0 0,-1 0 0,1-1 0,-1 1 0,0-1 0,8-6 0,-7 4 739,0 0-1,0 0 1,-1-1 0,0 0 0,0 0 0,0 0-1,-1-1 1,8-14 0,-9 14 145,1 0 0,-2-1 0,1 1 0,-1-1-1,0 0 1,-1 0 0,1 0 0,-2 0 0,1 0 0,-1 0 0,0 0 0,-1 0 0,0 0 0,0 1-1,-1-1 1,-2-8 0,4 15-492,0 0 0,0 1 0,0-1 0,-1 1 0,1-1 0,0 0 0,0 1 0,0-1 0,-1 1 0,1-1 0,0 1 0,-1-1 0,1 1 0,0-1 0,-1 1 0,1-1 0,-1 1 0,1-1-1,-1 1 1,1 0 0,-1-1 0,1 1 0,-2-1 0,-2 12 324,1 27-260,4 6-68,1 1 1,2-1-1,15 64 0,-19-105-90,1-1 0,0 1 0,-1 0 0,1 0 0,0-1 0,0 1 0,1 0 0,-1-1 0,1 0 0,1 3 0,3-8-497,1-16 484,5-21 78,-1-3 184,2 1 0,2 0 1,2 1-1,32-57 0,-48 95-182,1 1 0,0-1 0,0 0 0,0 1 0,1-1 0,-1 1 0,0 0 0,1 0 0,0 0 0,-1 0-1,1 0 1,5-2 0,-7 4 4,0-1 0,0 1 0,1 0 0,-1 0 0,0 0 0,1 0 0,-1 0 0,0 0 0,0 0 0,1 0 0,-1 1-1,0-1 1,0 1 0,0-1 0,1 0 0,-1 1 0,0 0 0,0-1 0,0 1 0,0 0 0,0-1 0,0 1 0,0 0 0,0 0-1,0 0 1,0 0 0,-1 0 0,1 0 0,0 0 0,-1 0 0,1 0 0,-1 1 0,1-1 0,0 2 0,6 13 49,-1 0 1,0 1 0,-1 0 0,-1 0-1,2 25 1,6 25-37,12 37-28,-23-99-104,0 0 0,0 0 0,1 0 0,0-1 0,0 1 0,0 0 0,0-1 0,0 0 0,1 0 0,4 6 0,-5-9-102,0 1 0,0-1 0,0 1-1,0-1 1,1 0 0,-1 0 0,0 0 0,1 0-1,-1-1 1,0 1 0,1 0 0,-1-1-1,5 1 1,18-4-4153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8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3105,'9'-2'10933,"-9"2"-10869,0 3-263,0 0-1,-1-1 0,1 1 0,1 0 0,-1 0 0,0 0 1,1 0-1,-1-1 0,1 1 0,1 4 0,1 7-2454,1 9-1986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9941,'-9'26'448,"2"-3"-352,1 1 512,-1 2-192,7 3-288,4-3-128,-1 4-160,3-4-864,-3 0-657,4-6-2081</inkml:trace>
  <inkml:trace contextRef="#ctx0" brushRef="#br0" timeOffset="1">23 581 6131,'0'26'1649,"-3"-5"-929,-1-4 352,4 4 81,-3-4-529,6 1-240,1-1-224,2 1-112,-3-7-48,7 4-240,-3 0-1136,2 2-161,1 3-1793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9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2241,'0'23'4466,"0"-5"-3329,-3-4-145,0 1 129,-1-4-433,4 4-192,-3 0 0,0 2-79,0 6-161,-1-2-96,4-1-160,4 4 0,-4-4-737,6-3-575,1 1-929,-4-3-1537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09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8308,'-6'23'2161,"-1"0"-1713,4-2 96,0 2 321,6-5-385,-3 2-208,3 0-96,4 1-80,-7-1-64,3 4-32,4-4-304,-4 0-945,-3 1-735,0-4-1490</inkml:trace>
  <inkml:trace contextRef="#ctx0" brushRef="#br0" timeOffset="1">53 546 8596,'0'12'1425,"-3"2"-881,3-2 432,0-3-79,0 2-401,0 1-320,0 0-80,0-1-96,0 4-160,-4 2-1441,4-5-1888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0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10437,'-16'23'0,"3"-14"-689,10-3-575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8980,'0'0'1857,"-45"132"-1201,37-89-400,-4 0-32,-2-2-15,6-8-161,2-5 0,6-11-48,0-9-112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0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9572,'7'-26'4963,"-8"38"-4096,-3 81-1130,4 0 1,14 104 0,-13-190-1183,-1-21 938,-2-42 763,1 35-268,-2-37 357,2 0 0,3 0-1,2 0 1,16-77 0,-19 133-342,-1 1 0,0 0 0,0-1 0,1 1 0,-1 0 1,0-1-1,1 1 0,-1 0 0,1 0 0,0-1 0,-1 1 0,1 0 1,0 0-1,0 0 0,0 0 0,0 0 0,0 0 0,0 0 0,2-1 1,-2 2 1,-1 0 1,1 0-1,0 0 1,0 0-1,0 0 1,-1 1-1,1-1 1,0 0-1,0 0 0,-1 1 1,1-1-1,0 0 1,-1 1-1,1-1 1,0 1-1,-1-1 1,1 1-1,-1-1 1,1 1-1,-1 0 1,1-1-1,-1 1 1,1-1-1,-1 2 1,7 8 41,-1 1 0,-1-1 0,6 15 0,-9-20-54,4 12-46,1 1-157,1 0 0,15 26 0,-21-41 155,1 1 0,-1 0 0,1-1 0,-1 0-1,1 1 1,0-1 0,1 0 0,-1-1 0,0 1 0,1 0 0,0-1 0,-1 0-1,1 0 1,0 0 0,0 0 0,0-1 0,7 2 0,-7-3 48,0 0 0,0-1 1,1 1-1,-1-1 0,0 0 1,0 0-1,0-1 0,0 1 1,0-1-1,0 0 0,0 0 1,-1 0-1,1 0 0,-1-1 1,1 0-1,-1 1 0,4-6 1,6-4 69,-1-1 0,19-28 0,-15 16 331,18-41 0,-6 10 240,-21 46-527,-3 10 246,-2 22 148,-6 31-533,-1 108 48,6-136-1080,1 0 0,0 0 0,2 0 0,10 32 0,-2-24-3018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1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36 169 6003,'-19'-29'5499,"8"22"-4590,11 8-895,-1-1 0,1 1 1,-1-1-1,1 1 1,-1-1-1,1 1 1,0-1-1,-1 1 0,1-1 1,0 1-1,0 0 1,-1-1-1,1 1 1,0 0-1,0-1 0,0 1 1,0-1-1,0 1 1,0 0-1,0-1 0,0 1 1,0 0-1,0-1 1,0 2-1,0 0-16,0 1 0,1 0 0,-1-1 1,1 1-1,-1-1 0,1 1 0,0-1 0,0 1 0,0-1 0,0 0 0,0 1 0,1-1 1,-1 0-1,1 0 0,-1 0 0,1 0 0,0 0 0,0 0 0,0 0 0,0-1 0,0 1 1,0-1-1,0 1 0,0-1 0,1 0 0,-1 0 0,1 0 0,-1 0 0,1 0 0,-1-1 0,1 1 1,2 0-1,4 0-62,1 0 0,-1 0 0,1-1 0,0 0 0,-1-1 0,1 0 0,14-3 1,-15 2 75,0-1 1,0-1-1,0 1 1,0-1-1,0-1 1,-1 0-1,0 0 1,0 0 0,0-1-1,-1-1 1,0 1-1,0-1 1,0 0-1,-1-1 1,0 1-1,5-9 1,-10 13 70,0 1 0,0-1 1,0 1-1,0-1 0,0 0 0,-1 1 0,1-1 0,-1 0 1,0 0-1,1 1 0,-1-1 0,-1 0 0,1 0 0,0 1 1,-1-1-1,1 0 0,-1 1 0,0-1 0,0 0 0,0 1 1,0-1-1,0 1 0,0 0 0,-1-1 0,1 1 1,-1 0-1,0 0 0,0 0 0,0 0 0,-3-3 0,2 3-12,0-1 0,-1 1 0,1-1-1,-1 1 1,0 0 0,0 0-1,0 1 1,0-1 0,0 1-1,0 0 1,0 0 0,0 0 0,-1 0-1,1 1 1,0 0 0,0 0-1,-1 0 1,-6 1 0,5 1-55,0 0 0,-1 0 0,1 0 0,1 1 1,-1 0-1,0 0 0,1 0 0,0 1 0,-1-1 0,1 1 1,1 1-1,-1-1 0,1 1 0,-1 0 0,1 0 0,-4 7 0,3-4-14,1 0 0,0 0 0,1 0 0,0 0 0,0 1 0,1-1 0,0 1 0,0 0 0,1 0 0,0 0 0,1 10 0,0-11-216,1 1-1,0-1 1,0 0-1,1 0 0,0 1 1,0-1-1,1-1 1,0 1-1,0 0 1,1-1-1,8 14 1,-8-16-204,0 0 0,0-1 0,1 1 0,-1-1 1,1 0-1,0 0 0,0-1 0,0 1 1,0-1-1,1 0 0,-1-1 0,1 1 0,0-1 1,0 0-1,0 0 0,0-1 0,7 1 0,37 0-3813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92 114 4546,'3'-6'848,"0"0"1,-1 0-1,0-1 1,0 1-1,-1 0 0,0-1 1,0 1-1,0-9 0,-1 13-747,0 0-1,0 0 1,0 0 0,0 0-1,0 0 1,-1 0-1,1 0 1,-1 1-1,1-1 1,-1 0-1,0 0 1,0 0 0,0 0-1,0 1 1,0-1-1,0 0 1,0 1-1,0-1 1,-1 1-1,1 0 1,0-1 0,-1 1-1,0 0 1,1 0-1,-1 0 1,0 0-1,1 0 1,-1 0-1,0 0 1,0 1-1,-2-2 1,2 2-78,1 0 0,0 0 0,-1 0 1,1 1-1,-1-1 0,1 0 0,-1 0 0,1 1 0,0-1 0,-1 1 1,1 0-1,0-1 0,-1 1 0,1 0 0,0-1 0,0 1 0,0 0 0,0 0 1,0 0-1,0 0 0,0 0 0,0 1 0,0-1 0,0 0 0,-1 2 1,-16 36 100,13-24-137,0 0 0,2 1 1,0 0-1,-1 22 0,3-32-118,1 0 0,0 1 0,0-1-1,0 0 1,1 1 0,0-1-1,1 0 1,-1 0 0,1 0-1,0 0 1,1 0 0,-1 0-1,1 0 1,4 6 0,-5-11 105,-1 0 1,1 0-1,-1 1 0,1-1 1,-1 0-1,1 0 1,0 0-1,0-1 0,-1 1 1,1 0-1,0-1 1,0 1-1,0-1 0,0 1 1,0-1-1,-1 0 1,1 0-1,0 0 0,0 0 1,0 0-1,0 0 1,0-1-1,0 1 0,0-1 1,0 1-1,-1-1 1,1 0-1,0 1 1,0-1-1,-1 0 0,1 0 1,-1 0-1,3-2 1,4-3 48,0 0 1,0 0-1,-1-1 1,0 1 0,8-11-1,-4 4 317,-1 1 0,-1-2 0,0 1-1,-1-1 1,10-23 0,-2 102-162,-12-51-1316,0 0 1,1 0 0,1-1-1,12 21 1,-2-15-3666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52 102 9877,'-3'-8'371,"2"5"-174,1-1 0,-2 1 0,1-1 0,0 1 0,-1 0 0,1-1 1,-1 1-1,0 0 0,0 0 0,0 0 0,-1 0 0,1 1 0,-1-1 0,1 1 0,-1-1 0,0 1 1,-4-2-1,7 3-189,-1 1 1,1 0-1,0 0 1,-1 0 0,1 0-1,0 0 1,-1 1-1,1-1 1,0 0 0,-1 0-1,1 0 1,-1 0-1,1 0 1,0 0-1,-1 1 1,1-1 0,0 0-1,0 0 1,-1 0-1,1 1 1,0-1 0,-1 0-1,1 1 1,0-1-1,0 0 1,0 0 0,-1 1-1,1-1 1,0 0-1,0 1 1,0-1 0,0 0-1,-1 1 1,1-1-1,0 1 1,0-1-1,0 0 1,0 1 0,0-1-1,0 0 1,0 1-1,0-1 1,0 1 0,0 20 101,1-20-99,3 44-407,2 1 1,2-1-1,15 49 0,-23-94 390,0 0 0,0 0 0,0 0 0,0 0 0,0 0 0,0 0 0,0 0 0,0 0 0,0 0 0,0 0 0,1 0 0,-1 0 0,0 0 0,0 0 0,0 0 0,0 0 0,0 0 0,0 0 0,0 0 0,0 0 0,0 0 0,0 0 0,0 0 0,0 0 0,0 0 0,0 0 0,0 0 0,0 0 0,0 0 0,1 0 0,-1 0 0,0 0 0,0 0 0,0 0 0,0 0 0,0 0 0,0 0 0,0 0 0,0 0 0,0 0 0,0 0 0,0 0 0,0 0 0,0 0 0,0 0 0,0 0 0,0 0 0,0 0 0,0 0 0,0 0 0,0 0 0,0 1 0,0-1 0,0 0 0,0 0 0,3-10-91,1-21 200,-3 23-101,4-28 521,13-47-1,-14 70-428,0 1 0,0 0 0,1 0-1,1 0 1,0 0 0,0 1 0,10-12 0,-14 21-71,0-1 1,0 1 0,0 0-1,0 0 1,0 0 0,0 0-1,1 1 1,-1-1-1,1 0 1,-1 1 0,1 0-1,0 0 1,-1 0-1,4-1 1,-4 2 1,0 0-1,0 0 1,0 0 0,0 0-1,0 0 1,0 1 0,0-1-1,0 1 1,0-1 0,0 1-1,-1 0 1,1 0-1,0 0 1,0 0 0,-1 0-1,1 0 1,0 0 0,-1 0-1,1 1 1,-1-1 0,2 3-1,4 4-39,-1 0 1,0 0-1,0 1 0,0 0 0,-1 0 0,-1 1 0,0-1 1,0 1-1,-1 0 0,4 15 0,-4-9-686,-1 0 0,0 0 1,-1 0-1,-1 0 0,0 0 0,-3 17 0,-6 10-4760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5074,'1'6'1405,"3"-11"2528,-3 12-21,2 68-3432,23 138 1,-4-90-6391,-18-102 3890,-1-33-1564,2-31 3393,-5-13 2588,-2-1 1,-3 1-1,-21-105 0,72 207-2008,-39-41-637,0 0-1,0-1 1,0 0-1,1 0 1,0-1-1,0 0 1,0 0-1,0-1 1,0 0-1,0 0 1,0-1-1,1 0 1,-1 0-1,1-1 1,-1 0-1,0-1 1,1 0 0,-1 0-1,11-3 1,14-5-416,-1-1 1,0-2-1,41-21 1,-61 28 832,110-52 3123,-168 88 792,-45 45-3459,20-16-427,62-53-207,2-2-76,0 0-1,0 1 1,1 0 0,-7 9 0,45-27-166,7-15 93,-1-1 0,36-34 0,27-21 333,-86 74-103,-8 12 342,-5 25 440,-2-22-817,-1 38-150,2 0 0,3 0 0,1 0 0,2-1-1,2 0 1,2 0 0,30 76 0,-34-103-1372,0-1 0,18 27 0,-6-16-3544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 10277,'-2'1'51,"0"0"0,1 0 0,-1 1 0,1-1 0,0 0 0,-1 1 0,1-1 0,0 1 0,0 0 0,0-1 0,0 1 0,0 0 0,0 0 0,1 0 0,-1-1 0,0 1 0,1 0 0,0 0 0,-1 0 0,1 0 0,0 3 0,1-4-39,0 1 0,-1-1 0,1 0 0,0 0 0,0 0 0,0 0-1,0 0 1,0 0 0,0 0 0,1 0 0,-1 0 0,0 0 0,0-1 0,1 1 0,-1 0-1,1-1 1,-1 1 0,0-1 0,1 0 0,-1 1 0,1-1 0,-1 0 0,1 0 0,-1 0-1,1 0 1,-1 0 0,0 0 0,2-1 0,4 1 1,0-1-1,0-1 1,0 1 0,0-1-1,-1 0 1,1-1 0,-1 0-1,1 0 1,-1 0 0,7-5 0,55-43-33,-62 46 69,-1 0-1,1-1 1,-1 0 0,0 0 0,-1 0-1,1 0 1,5-12 0,-9 16 3,0 1 0,0-1 0,-1 0 0,1 1 0,-1-1 0,1 1 0,-1-1 0,0 0 0,1 1 0,-1-1 0,0 0 0,0 1 0,0-1 0,0 0 1,-1 1-1,1-1 0,0 0 0,-1 1 0,1-1 0,-1 0 0,0 1 0,1-1 0,-1 1 0,0-1 0,0 1 0,0 0 0,0-1 0,0 1 0,0 0 0,0 0 0,-1-1 0,1 1 0,0 0 1,-1 0-1,1 0 0,0 1 0,-1-1 0,1 0 0,-1 1 0,-2-2 0,0 1-16,0 0 0,0 0 0,0 1 0,-1-1 1,1 1-1,0 0 0,0 0 0,0 0 0,-1 1 0,1 0 0,0-1 1,0 1-1,0 1 0,0-1 0,0 1 0,0-1 0,1 1 0,-1 0 1,0 0-1,-3 3 0,-2 2 12,1-1 0,0 1 1,0 0-1,0 1 0,1 0 0,-11 14 0,13-15-52,1 0-1,0 1 0,0-1 0,0 1 0,1 0 1,1 0-1,-1 0 0,1 1 0,0-1 0,1 1 1,0-1-1,0 1 0,1 8 0,1-13-99,-1 0 0,1 0 0,0 0-1,0 0 1,0 0 0,1 0 0,-1 0 0,1 0-1,0-1 1,0 1 0,0-1 0,0 1-1,1-1 1,0 0 0,-1 0 0,1 0 0,0 0-1,1 0 1,-1-1 0,0 0 0,1 1 0,-1-1-1,1 0 1,0-1 0,0 1 0,-1-1-1,1 1 1,7 0 0,33 4-2609,4-5-1751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264 381 8884,'0'-1'122,"-1"0"0,1 0 0,-1 0 0,1 0 0,-1 0 0,1 0 1,-1 0-1,1 0 0,-1 0 0,0 0 0,0 0 0,1 0 0,-1 1 0,0-1 0,0 0 0,0 1 0,0-1 0,0 1 0,0-1 0,0 1 1,0-1-1,0 1 0,0-1 0,0 1 0,0 0 0,-1 0 0,1 0 0,0 0 0,0 0 0,0 0 0,0 0 0,-2 0 0,-45 2 593,44-2-554,-9 2-78,1 0 1,-1 1-1,1 0 1,0 1 0,0 1-1,1-1 1,-1 2-1,-18 11 1,26-15-86,0 0 1,1 1-1,-1 0 1,0 0-1,1 0 1,0 0-1,0 0 1,0 1-1,0-1 1,0 1-1,1 0 1,0 0-1,-1 0 1,1 0-1,1 0 1,-1 1-1,1-1 0,-1 0 1,1 1-1,1-1 1,-1 1-1,1-1 1,-1 1-1,1 0 1,0-1-1,1 1 1,1 6-1,-2-9-13,0 1-1,1-1 0,0 1 1,0-1-1,0 1 0,0-1 1,0 1-1,0-1 1,1 0-1,-1 0 0,1 0 1,-1 1-1,1-2 0,0 1 1,0 0-1,0 0 1,0 0-1,0-1 0,0 1 1,0-1-1,0 0 0,1 0 1,-1 0-1,1 0 0,-1 0 1,1 0-1,-1-1 1,1 1-1,-1-1 0,1 1 1,0-1-1,-1 0 0,1 0 1,-1 0-1,1-1 0,0 1 1,-1-1-1,1 1 1,3-2-1,4-2-114,1 1 0,-1-2 0,0 1 0,0-1 0,-1-1 0,1 0 0,-1 0 0,11-11 0,-10 7 115,0 0 0,0-1 0,-2 0 0,1 0 0,-1-1 0,-1 0 0,0 0 0,-1-1 0,0 0 0,-1 0 0,0-1 0,-1 1 0,0-1 1,-2 0-1,1 0 0,-2 0 0,1-19 0,-4-8 618,-1 0-1,-2 0 1,-2 0 0,-20-66 0,25 160-456,4 10-230,3 0 0,2 0 1,28 111-1,-33-166-25,1 0 0,0 0 1,0 0-1,1-1 0,0 1 0,0-1 1,1 0-1,7 9 0,-10-13 75,1-1 1,-1 0-1,1 0 0,-1-1 1,1 1-1,0 0 0,-1-1 1,1 0-1,0 1 0,0-1 1,0 0-1,0-1 0,0 1 1,0 0-1,0-1 0,1 0 1,-1 0-1,0 0 0,0 0 1,0 0-1,0 0 0,0-1 1,0 0-1,0 1 0,6-3 0,0-1 15,1-1 0,0 1 0,-1-2 0,0 1-1,-1-1 1,1 0 0,-1-1 0,0 0 0,13-16-1,-11 11 238,0 0-1,-1-1 0,-1-1 0,0 1 0,0-1 0,5-17 0,-11 22 127,-5 9-125,-5 16-121,4 0-141,1 1 0,0 0-1,1-1 1,1 1-1,1 0 1,2 25 0,0-28-547,0 0 0,1-1 0,0 1 0,9 21 0,3-12-3109,4-11-2814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32 10565,'-29'-20'1104,"-1"8"-1104,11 18-80,6 9-208,10 14-1409,16 6-2577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35 10581,'-9'-6'440,"-1"2"0,1-1 0,-1 1 0,0 1 0,0 0 0,0 0 0,-19-2 0,25 4-414,0 1 1,0 0-1,0-1 1,0 2-1,0-1 1,0 0-1,1 1 1,-1 0-1,0-1 1,0 2 0,0-1-1,0 0 1,1 1-1,-1 0 1,1-1-1,-1 2 1,1-1-1,0 0 1,0 1-1,0-1 1,0 1-1,-5 6 1,2 1-20,0 0 0,0 1 0,1 0 0,1 0 0,0 1 0,0 0 0,1-1-1,1 1 1,0 0 0,-1 19 0,2-25-132,1 1 0,0 0 1,1 0-1,-1 0 0,1 0 0,0-1 0,1 1 0,0 0 0,0-1 0,0 1 0,1-1 0,0 0 0,0 0 0,1 0 0,-1 0 0,1 0 0,1-1 0,-1 0 0,9 8 0,-10-11 41,0 0 0,0-1 0,0 0 0,0 1 0,0-1 1,0 0-1,1-1 0,-1 1 0,0-1 0,0 1 0,1-1 0,-1 0 0,0 0 0,1 0 0,-1-1 0,0 1 0,1-1 0,-1 1 0,0-1 0,0 0 0,0-1 0,0 1 0,0 0 0,5-4 0,2-1 11,0 0-1,-1 0 1,1-1-1,-2-1 1,15-14-1,-12 9 367,-1 0-1,0-1 0,-1 0 0,0 0 1,8-21-1,-13 26 38,0 0 1,-1-1-1,0 0 1,0 1-1,-1-1 1,-1 0-1,1 0 1,-2 0-1,0-19 1,-2 21-27,0 8-118,-3 14-65,-2 25-156,6-26-142,1 0 0,0 0 0,0 0 0,1-1 0,1 1 0,4 18 0,-5-27-152,0 1-1,0-1 1,1 0-1,-1 0 1,1 0-1,0 0 1,0-1-1,0 1 1,1 0-1,-1-1 1,1 0-1,0 1 1,0-1-1,0 0 1,0 0-1,1-1 1,-1 1-1,1-1 1,0 0-1,-1 0 1,1 0-1,7 3 1,18-1-3740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75 117 7459,'0'-7'385,"0"1"0,0 0 0,-1-1 0,1 1 0,-2 0 0,1 0 0,-1 0 0,1-1 0,-2 2 0,1-1 0,-1 0-1,0 0 1,0 1 0,0-1 0,-1 1 0,0 0 0,-6-6 0,9 10-371,1 1-1,0-1 1,-1 1 0,1 0 0,-1-1 0,1 1-1,-1 0 1,1 0 0,-1-1 0,1 1-1,-1 0 1,1 0 0,-1 0 0,1-1-1,-1 1 1,1 0 0,-1 0 0,0 0-1,1 0 1,-1 0 0,1 0 0,-1 0 0,1 0-1,-1 1 1,1-1 0,-1 0 0,0 0-1,1 0 1,-1 1 0,1-1 0,-1 0-1,1 0 1,-1 1 0,-9 20 38,6 30-148,7-8-442,2 0-1,1-1 1,3 0 0,26 77-1,-40-133 537,1 0-1,0 0 0,1 0 1,0 0-1,1 0 0,1-19 1,2 13 217,1-1 0,1 1 0,1 0 1,10-29-1,-12 42-153,0 0 0,1 0 0,0 1 0,0-1-1,0 1 1,1 0 0,0 0 0,1 0 0,-1 1 0,1-1 0,0 1 0,0 0 0,1 0 0,-1 1 0,1 0 0,8-5 0,-12 8-37,0 1 0,0-1 0,0 1 0,0 0 0,0-1 0,1 1 0,-1 0 0,0 0 1,0 0-1,0 0 0,0 1 0,0-1 0,0 1 0,1-1 0,-1 1 0,0 0 1,0-1-1,0 1 0,-1 0 0,1 0 0,0 1 0,0-1 0,0 0 0,-1 1 1,1-1-1,-1 1 0,1-1 0,-1 1 0,0 0 0,1-1 0,-1 1 0,0 0 1,1 4-1,4 3 17,-1 1 1,-1 0 0,0 1-1,0-1 1,3 16-1,-4 0-93,0 1-1,-2-1 0,-2 42 1,-1-12-1701,3-37-497,4-9-1457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4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1 320,'0'0'12099,"-26"8"-11974,-81 30-106,105-37-19,0-1 0,0 1-1,0 0 1,0 0 0,0 0 0,1 0 0,-1 0-1,0 0 1,1 0 0,-1 1 0,1-1-1,-1 1 1,1-1 0,0 1 0,-1-1 0,1 1-1,0 0 1,0 0 0,0-1 0,0 1 0,1 0-1,-1 0 1,0 0 0,1 0 0,-1 0-1,1 0 1,0 0 0,0 0 0,0 0 0,0 0-1,0 4 1,0 3-4,0-3 34,-1 2-67,1-1 0,-1 1 1,2 0-1,-1 0 0,1-1 1,2 12-1,-2-17 0,1 1 0,-1-1 0,0 1 0,0-1 0,1 0 0,-1 0 0,1 0 0,0 0 0,0 0 0,0 0 0,0-1 0,0 1 0,0 0 0,0-1 0,0 0 0,0 1 0,1-1 0,-1 0 0,1 0 0,-1-1 1,1 1-1,4 1 0,12 1-151,-1 0 0,21-1 1,-26-1 187,-1-1 0,1 1 1,-1 1-1,0 0 0,1 1 1,-1 0-1,15 7 0,-26-10-6,0 1-1,0-1 0,0 0 1,-1 0-1,1 1 0,0-1 1,0 0-1,-1 1 0,1-1 1,0 1-1,0-1 0,-1 1 1,1-1-1,0 1 0,-1-1 1,1 1-1,-1 0 0,1-1 0,-1 1 1,1 0-1,-1 0 0,0-1 1,1 1-1,-1 0 0,0 0 1,1-1-1,-1 1 0,0 0 1,0 0-1,0 0 0,0 0 1,0 0-1,0-1 0,0 1 1,0 0-1,0 0 0,0 0 1,0 0-1,-1-1 0,1 1 1,0 0-1,-1 0 0,1 0 1,0-1-1,-1 1 0,1 0 1,-1-1-1,1 1 0,-1 0 1,1-1-1,-1 1 0,0-1 1,1 1-1,-1-1 0,0 1 0,1-1 1,-2 1-1,-6 5 46,1-2 0,-1 1-1,-17 6 1,25-11-39,-45 18 95,-1-2 1,-55 12-1,99-28-466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5843,'0'0'5138,"-65"132"-4562,43-87 1,-1 4-145,1-6-64,5-8-112,6-7-208,5-10-48,6-13 0,23-28-8164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13254,'-18'-3'525,"17"3"-62,11 3 99,267 101 591,-151-56-1076,-105-40-80,-12-6-9,0 1-1,-1 0 0,1 0 0,-1 1 1,0 0-1,0 1 0,-1 0 0,10 7 1,-17-11 14,1-1 1,-1 1 0,1 0 0,-1 0 0,0 0 0,0-1-1,0 1 1,1 0 0,-1 0 0,0 0 0,0-1-1,0 1 1,0 0 0,0 0 0,0 0 0,0 0-1,-1-1 1,1 1 0,0 0 0,0 0 0,-1 0 0,1-1-1,0 1 1,-1 0 0,1-1 0,-1 1 0,1 0-1,-1-1 1,1 1 0,-1 0 0,0-1 0,0 2 0,-27 20-35,22-18 0,-136 94 32,34-20 27,83-60-44,14-11-46,1 1 0,1 0 0,-12 12 1,19-18 31,-1 1-277,2-2 28,-1 0 1,1 0-1,-1 1 0,1-1 0,0 0 0,-1 1 0,1 0 0,0-1 0,0 1 1,0 0-1,0-1 0,0 3 0,5 2-3764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68 626 3378,'0'3'855,"-1"-1"0,0 1 0,0-1 0,0 0 0,0 1 0,-1-1 0,1 0 0,-3 4 0,0-2-653,1-1-1,-1 1 0,0-1 1,0 0-1,0 0 1,-1-1-1,1 1 0,-1-1 1,1 0-1,-10 3 1,42-49 300,-21 31-492,15-28 16,-2 0 1,24-72-1,16-95 719,-16 48 373,-40 158-1085,-2 12-23,2 26-29,-3-22 1,2 5-124,0-1 0,1 1 0,0-1 1,14 33-1,-16-45 86,1-1 1,-1 0 0,1 1-1,0-1 1,0-1-1,1 1 1,-1 0 0,1-1-1,0 1 1,0-1-1,1 0 1,-1-1 0,1 1-1,0-1 1,0 0-1,0 0 1,0 0 0,1-1-1,9 4 1,-10-6 46,-1 0 0,0 0 0,0 0 0,0 0 0,1-1 0,-1 0 1,0 0-1,0 0 0,0 0 0,0-1 0,0 1 0,0-1 0,-1 0 0,1 0 0,0 0 1,-1-1-1,0 1 0,1-1 0,-1 0 0,0 0 0,-1 0 0,4-4 0,5-7 26,-1 1 0,0-1 0,-1-1 0,8-16 0,67-174 1546,-84 205-1559,0 0 1,0 0-1,0 0 1,0 0-1,0 0 0,0 0 1,0 0-1,0 1 1,0-1-1,0 0 0,0 0 1,0 0-1,1 0 0,-1 0 1,0 0-1,0 0 1,0 0-1,0 0 0,0 0 1,0 0-1,0 0 1,0 0-1,0 0 0,1 0 1,-1 0-1,0 0 1,0 0-1,0 0 0,0 0 1,0 0-1,0 0 0,0 0 1,0 0-1,0 0 1,1 0-1,-1 0 0,0 0 1,0 0-1,0 0 1,0 0-1,0 0 0,0 0 1,0 0-1,0 0 0,0 0 1,1 0-1,-1 0 1,0 0-1,0 0 0,0 0 1,0-1-1,0 1 1,0 0-1,0 0 0,0 0 1,0 0-1,0 0 1,0 0-1,0 0 0,0 0 1,0-1-1,2 17 205,-1 24-40,-1-39-171,0 20-44,4 223-131,9-80-3449,-4-100-352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95 10581,'0'0'50,"0"0"0,0 0 0,0-1 0,0 1 0,0 0 0,0 0 0,0 0 0,0-1 0,0 1 0,0 0 0,0 0 0,0-1 0,0 1 0,0 0 0,0 0 0,-1 0 0,1-1 0,0 1 0,0 0 0,0 0 0,0 0 0,0 0 0,-1-1 0,1 1 0,0 0 0,0 0 0,0 0 0,-1 0 0,1 0 0,0 0 0,0 0 0,0-1 0,-1 1 0,1 0 1,0 0-1,0 0 0,-1 0 0,1 0 0,0 0 0,0 0 0,0 0 0,-1 0 0,1 0 0,0 0 0,-1 0 0,-4 12 313,-1 21-613,6-29 227,0-1-1,0 1 1,0-1 0,0 1-1,1-1 1,0 1-1,0-1 1,0 0-1,0 1 1,0-1 0,1 0-1,-1 0 1,1 0-1,0 0 1,0 0-1,0 0 1,0-1 0,1 1-1,-1-1 1,1 1-1,-1-1 1,1 0-1,0 0 1,3 2 0,-2-3 4,-1 1 1,1-1-1,0 0 1,0 0 0,0 0-1,0-1 1,-1 0 0,1 1-1,0-1 1,0 0 0,0-1-1,0 1 1,0-1-1,0 0 1,0 0 0,-1 0-1,1 0 1,0-1 0,-1 1-1,1-1 1,3-3-1,2 0 24,0-2-1,0 1 1,-1-1-1,0-1 0,-1 1 1,0-1-1,0 0 0,8-13 1,-13 18 66,0 0 0,0 0 0,0 0 0,-1 0 0,1-1 0,-1 1 0,0 0 0,0-1 1,0 1-1,0-1 0,-1 1 0,1-1 0,-1 1 0,0-1 0,0 1 0,0-1 0,-1 1 0,1-1 0,-1 1 0,0-1 0,0 1 1,0-1-1,0 1 0,0 0 0,-1 0 0,0-1 0,0 1 0,1 0 0,-4-3 0,3 5-46,1-1 0,-1 0 0,0 0 0,0 1 0,0-1 0,0 1 0,0-1-1,0 1 1,0 0 0,-1 0 0,1 0 0,0 0 0,-1 0 0,1 1 0,-1-1 0,1 1 0,-1-1 0,1 1 0,-1 0-1,1 0 1,-1 0 0,1 0 0,-1 1 0,1-1 0,-1 1 0,1-1 0,-1 1 0,1 0 0,0 0 0,0 0-1,-1 0 1,1 0 0,0 1 0,0-1 0,-2 2 0,-3 3-25,0 0 1,0 0-1,1 0 0,0 1 0,1-1 1,-1 2-1,1-1 0,-7 13 0,8-10-35,0 0-1,0 0 0,1 0 0,0 0 1,1 1-1,0-1 0,1 1 1,0-1-1,0 1 0,1 0 0,1-1 1,1 13-1,-1-16-196,0-1 0,1 0-1,0 0 1,0 0 0,0 0 0,0-1-1,1 1 1,0 0 0,0-1 0,1 0 0,0 0-1,-1 0 1,2 0 0,-1-1 0,0 1-1,1-1 1,0 0 0,0-1 0,0 1 0,1-1-1,-1 0 1,7 3 0,38 6-4381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66 10213,'-1'-3'141,"0"0"1,0 0 0,-1 0 0,1 0 0,-1 0-1,0 1 1,0-1 0,0 0 0,0 1 0,0 0-1,-1-1 1,1 1 0,-1 0 0,1 0-1,-1 0 1,0 1 0,0-1 0,0 1 0,0-1-1,0 1 1,0 0 0,0 0 0,0 0-1,0 1 1,-1-1 0,1 1 0,0 0 0,0 0-1,-1 0 1,1 0 0,0 0 0,0 1 0,-1-1-1,-3 2 1,0 0-98,-1 0 0,1 1 0,0 0-1,0 0 1,0 1 0,0 0 0,0 0 0,1 0-1,-1 1 1,1 0 0,1 0 0,-1 1 0,-5 7 0,4-4-47,1 0 1,0 1 0,1 0-1,0 0 1,1 1 0,0-1 0,1 1-1,-4 18 1,6-24-70,0 0 0,0-1 0,1 1 0,0 0 0,0 0 0,0 0-1,1 0 1,0-1 0,-1 1 0,2 0 0,-1-1 0,0 1 0,1 0 0,0-1 0,0 0 0,1 1 0,-1-1 0,1 0 0,0 0 0,0-1 0,0 1 0,5 4-1,-6-6 36,1 0 0,0 0 0,0 0 0,-1 0 0,1-1-1,0 1 1,1-1 0,-1 0 0,0 0 0,0 0 0,0 0-1,1 0 1,-1-1 0,0 1 0,1-1 0,-1 0-1,6-1 1,-3 0 17,-1 0-1,1-1 1,-1 0-1,0 0 1,0 0-1,0 0 1,0-1-1,0 0 1,0 0-1,4-4 1,1-2 161,-1 0 0,0 0 0,0-1 0,-1 0 1,0-1-1,0 1 0,-2-2 0,11-19 1,-11 17 395,-1 1 0,0-2 0,-1 1 0,0 0 0,3-30 0,-8 75-463,0-17-114,0 0 0,1 0 1,2 17-1,1-18-349,-1 0 0,2 0 0,0-1 0,0 0 0,1 0 0,1 0 0,0 0 0,1-1 0,9 13 1,-14-21 212,0 0 0,0 0 0,1-1 0,-1 1 0,1-1 1,-1 1-1,1-1 0,0 0 0,0 0 0,0-1 1,0 1-1,1 0 0,-1-1 0,0 0 0,1 0 1,-1 0-1,1 0 0,-1 0 0,1-1 0,-1 0 0,1 1 1,-1-1-1,1-1 0,-1 1 0,1 0 0,-1-1 1,1 0-1,-1 0 0,1 0 0,-1 0 0,0 0 0,0-1 1,1 1-1,-1-1 0,0 0 0,0 0 0,-1 0 1,6-5-1,-1 1 385,0-1 1,-1 0-1,1 0 0,-1-1 1,-1 0-1,0 0 1,0 0-1,0-1 1,-1 1-1,0-1 0,-1 0 1,0 0-1,3-13 1,-4 10 434,0 0 0,0-1 0,-1 1 0,-1-1 0,0 1 0,0-1 0,-2 1 0,1 0 0,-7-23 0,4 31-451,2 12-90,1 19 28,10 88-45,2 84-1205,-10-193 736,2-17 189,6-37 142,-2 8 68,31-99 164,-31 117-58,2 0 0,0 1 0,1 1 0,16-25 0,-25 43-97,1 1 1,-1-1 0,0 0 0,0 0-1,1 1 1,-1-1 0,1 1 0,0-1 0,-1 1-1,1 0 1,0-1 0,0 1 0,0 0-1,3-1 1,-4 2-3,0 0 1,0 0-1,0 0 0,0 1 1,0-1-1,0 0 0,0 1 0,0-1 1,0 0-1,0 1 0,-1-1 0,1 1 1,0 0-1,0-1 0,-1 1 0,1-1 1,0 1-1,-1 0 0,1 0 0,0-1 1,-1 1-1,1 0 0,-1 0 0,0 0 1,1 0-1,-1 0 0,0-1 0,1 1 1,-1 0-1,0 0 0,0 0 0,0 0 1,0 0-1,0 1 0,7 32 278,-2 0 1,1 61-1,3 30 73,-8-122-355,-1 0 0,1 1 0,-1-1 0,1 0 0,0 1 0,0-1 0,0 0 0,1 0 0,-1 0 0,1 0 0,0 0-1,0 0 1,0-1 0,0 1 0,0 0 0,1-1 0,-1 0 0,1 1 0,3 1 0,-3-2-5,0-1 0,1-1-1,-1 1 1,0 0 0,0-1-1,1 0 1,-1 0 0,0 0-1,0 0 1,1 0 0,-1 0 0,0-1-1,0 0 1,1 0 0,-1 0-1,0 0 1,0 0 0,0 0 0,0-1-1,3-2 1,12-6-153,-1-2 0,0 0-1,-1-1 1,0 0 0,19-23 0,-7 5-3416,40-60 0,-51 64-3368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22 577 11765,'-16'8'1269,"10"-6"-1208,8-6 344,0 0-334,0-1 1,0 0 0,0 0-1,-1-1 1,0 1 0,0 0 0,0 0-1,-1-10 1,1 4-18,1-3-50,10-103 641,38-157-1,-46 262-561,-4 7-76,1 0 0,0 0 0,1 1-1,-1-1 1,1 0 0,0 1 0,0 0 0,0-1 0,0 1 0,1 0 0,6-7 0,-9 11-7,0 0 1,1-1 0,-1 1-1,0 0 1,1 0-1,-1 0 1,0 0-1,1 0 1,-1 0 0,1 0-1,-1 0 1,0 0-1,1 0 1,-1 0-1,0 0 1,1 0-1,-1 0 1,1 0 0,-1 0-1,0 0 1,1 0-1,-1 1 1,0-1-1,1 0 1,-1 0 0,0 0-1,1 1 1,-1-1-1,0 0 1,0 0-1,1 1 1,-1-1 0,0 0-1,0 0 1,1 1-1,8 13 39,-8-11-31,15 28 46,16 51 1,9 18-160,-35-89 12,0 0 0,1 0-1,0-1 1,0 0 0,1 0 0,14 13-1,-19-21 72,0 0 0,0 0 0,0 0 0,0 0-1,0 0 1,0-1 0,1 1 0,-1-1 0,0 0 0,1 0 0,-1-1-1,1 1 1,-1 0 0,1-1 0,0 0 0,-1 0 0,1 0 0,-1-1-1,1 1 1,-1-1 0,1 1 0,-1-1 0,1 0 0,-1-1-1,0 1 1,1-1 0,-1 1 0,0-1 0,4-3 0,6-4 26,-1 0 1,0-1-1,0 0 1,-1-1-1,13-16 1,-12 11 101,0 0 1,-1-1-1,0-1 0,13-31 1,21-77 937,-31 84-780,-14 42-260,0 0 0,0 0-1,0 0 1,0 0-1,1 0 1,-1 0 0,0 1-1,0-1 1,0 0 0,0 0-1,0 0 1,0 0-1,0 0 1,0 0 0,0 0-1,0 0 1,0 0-1,1 0 1,-1 0 0,0 0-1,0 0 1,0 0-1,0 0 1,0 0 0,0 0-1,0 0 1,0 0-1,0 0 1,1 0 0,-1 0-1,0 0 1,0 0-1,0 0 1,0 0 0,0 0-1,0 0 1,0 0-1,0-1 1,0 1 0,0 0-1,0 0 1,0 0 0,0 0-1,1 0 1,-1 0-1,2 19 94,-1 43-34,0-37-60,12 141 114,-10-142-530,2 0 0,1-1 0,0 0 0,19 42 0,-21-57-433,0-1 0,0 1 0,0-1 0,1 0 0,1 0-1,6 7 1,10 0-5602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26 145 6995,'0'-1'183,"0"1"0,-1-1 0,1 1 0,0-1 0,0 1 0,0-1 0,0 1-1,-1-1 1,1 1 0,0-1 0,0 1 0,-1-1 0,1 1 0,0-1 0,-1 1 0,1-1 0,0 1-1,-1 0 1,1-1 0,-1 1 0,1 0 0,-1-1 0,1 1 0,-1 0 0,-8 6 675,8-4-881,0 0-1,0 0 1,0 0-1,0 0 1,0 0-1,1 1 1,-1-1-1,1 0 1,-1 0-1,1 0 1,0 5-1,0-3 33,1-1 0,0 0 0,0 1 0,0-1 0,1 0-1,-1 0 1,1 0 0,-1 0 0,1 0 0,0 0 0,0 0 0,1-1 0,-1 1-1,0-1 1,1 1 0,-1-1 0,1 0 0,0 0 0,0 0 0,0 0 0,0-1-1,0 1 1,0-1 0,1 0 0,-1 0 0,0 0 0,1 0 0,-1 0 0,1-1 0,-1 0-1,0 0 1,7 0 0,2 0-51,0-1-1,-1-1 0,1 0 1,0-1-1,-1 0 0,0 0 1,1-1-1,11-7 1,-18 9 36,1-1 0,-1-1 1,0 1-1,0-1 1,0 0-1,0 0 0,-1 0 1,1-1-1,-1 1 1,0-1-1,0 0 1,-1 0-1,4-8 0,-5 10 75,-1-1-1,0 1 0,0 0 0,0-1 0,-1 1 0,1 0 1,-1-1-1,1 1 0,-1-1 0,0 1 0,-1-1 0,1 1 1,-1 0-1,1-1 0,-1 1 0,0 0 0,0-1 0,0 1 0,-1 0 1,1 0-1,-1 0 0,0 0 0,0 0 0,0 0 0,-4-4 1,2 2 57,0 1 0,-1-1 0,0 1 0,0 0 1,0 0-1,0 0 0,0 1 0,-1-1 0,0 1 1,0 1-1,0-1 0,0 1 0,0 0 0,-11-2 1,12 4-119,0-1 1,1 2-1,-1-1 1,1 0-1,-1 1 1,1 0-1,-1 0 1,1 0-1,0 1 1,-1-1 0,1 1-1,0 0 1,0 0-1,0 1 1,1-1-1,-1 1 1,0 0-1,1 0 1,0 0-1,-1 0 1,-4 8 0,1-3-34,1 2 1,1-1 0,-1 1-1,2-1 1,-1 1 0,1 1 0,1-1-1,0 0 1,0 1 0,1 0 0,0-1-1,1 1 1,0 0 0,1 0 0,1 14-1,0-18-188,0 0-1,1 0 0,-1 0 1,1 0-1,1 0 0,-1 0 1,1 0-1,1 0 0,-1-1 1,6 8-1,-5-9-221,0 0 0,0-1 0,1 0-1,-1 0 1,1 0 0,0 0 0,0-1 0,0 0 0,1 0 0,-1 0-1,1-1 1,-1 1 0,11 1 0,37 6-3762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69 8276,'1'-2'136,"-1"0"1,1 0 0,0 0-1,-1 0 1,0 0-1,1 0 1,-1 0-1,0 0 1,0 0 0,0-1-1,0 1 1,-1 0-1,1 0 1,0 0-1,-1 0 1,0 0 0,1 0-1,-1 0 1,0 0-1,0 0 1,0 0-1,0 0 1,0 1 0,-1-1-1,1 0 1,-1 1-1,1-1 1,-1 1-1,1-1 1,-1 1 0,0 0-1,1 0 1,-1 0-1,0 0 1,0 0-1,0 0 1,0 0 0,0 1-1,0-1 1,0 1-1,0-1 1,0 1-1,-1 0 1,1 0 0,0 0-1,-4 0 1,-1 1-101,1 0 0,0 0 0,-1 1 0,1 0 0,0 0 0,0 0 0,0 1 0,0 0 1,0 0-1,1 1 0,-1-1 0,1 1 0,0 0 0,0 1 0,0-1 0,1 1 0,0 0 0,-1 0 0,2 1 1,-6 8-1,3-4-53,0 0 0,0 1 0,1 0 1,0 0-1,1 1 0,0-1 0,1 1 1,1 0-1,0 0 0,-1 16 0,2-26 1,1 0-1,0-1 0,0 1 1,0 0-1,0 0 0,1 0 1,-1 0-1,0-1 0,1 1 1,-1 0-1,1 0 0,-1 0 1,1-1-1,0 1 0,0 0 1,0-1-1,0 1 0,0-1 1,0 1-1,0-1 0,1 0 0,1 2 1,-2-2 15,1-1 0,0 1 1,-1-1-1,1 0 0,0 1 0,0-1 1,-1 0-1,1 0 0,0 0 0,0 0 0,-1-1 1,1 1-1,0 0 0,0-1 0,-1 1 1,1-1-1,-1 1 0,4-2 0,5-4 20,0 0-1,0 0 0,-1-1 1,1 0-1,13-15 0,-6 3 23,23-35-1,-27 36 205,0 1-1,30-32 0,-43 49-243,0 0 1,0 0-1,0 0 1,1 0-1,-1-1 1,0 1-1,0 0 0,0 0 1,1 0-1,-1 0 1,0 0-1,0 0 1,0 0-1,1 0 1,-1 0-1,0 0 1,0 0-1,1 0 0,-1 0 1,0 0-1,0 0 1,0 0-1,1 0 1,-1 0-1,0 0 1,0 0-1,1 0 0,-1 0 1,0 0-1,0 0 1,0 0-1,1 1 1,-1-1-1,0 0 1,0 0-1,0 0 1,0 0-1,1 1 0,-1-1 1,0 0-1,0 0 1,0 0-1,0 1 1,0-1-1,0 0 1,1 0-1,-1 0 0,0 1 1,0-1-1,0 0 1,0 0-1,0 1 1,0-1-1,0 0 1,0 0-1,0 0 1,0 1-1,0-1 0,0 0 1,0 0-1,0 1 1,0-1-1,-1 0 1,1 0-1,0 1 1,-1 21 108,1-18-81,-1 24-58,0 1 1,5 30 0,-3-50-184,0 0 0,1 1 0,0-1 0,0 0 0,1 0 0,0 0 0,1-1 0,0 1 0,0-1 0,8 10 0,-10-15-59,1-1 0,0 0 1,0 1-1,0-1 1,0 0-1,0-1 1,1 1-1,-1 0 1,1-1-1,-1 0 0,1 0 1,-1 0-1,1 0 1,0-1-1,-1 1 1,1-1-1,0 0 0,-1 0 1,1 0-1,0-1 1,-1 1-1,1-1 1,0 0-1,-1 0 1,1 0-1,-1 0 0,1-1 1,5-3-1,17-13-2741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5186,'2'-28'1711,"-2"15"-1001,1 0 1,1 1-1,0-1 0,1 0 1,0 1-1,6-17 0,-8 28-677,-1 1-1,0-1 0,0 1 0,0-1 0,0 1 0,1-1 0,-1 1 0,0-1 0,0 1 0,1-1 0,-1 1 0,0-1 0,1 1 0,-1-1 0,1 1 1,-1 0-1,1-1 0,-1 1 0,0 0 0,1-1 0,-1 1 0,1 0 0,0 0 0,-1-1 0,1 1 0,-1 0 0,1 0 0,-1 0 0,1 0 0,-1 0 1,1 0-1,0 0 0,-1 0 0,1 0 0,-1 0 0,1 0 0,-1 0 0,1 0 0,0 0 0,-1 1 0,1-1 0,-1 0 0,1 0 0,-1 1 0,1-1 1,-1 0-1,1 1 0,-1-1 0,0 0 0,1 1 0,-1-1 0,1 1 0,-1-1 0,0 0 0,1 2 0,17 28 859,-13-13-800,0-1 0,-1 1-1,-1 0 1,-1 0 0,1 23 0,-4 87-271,-1-62-556,3-75 752,1 0-1,-1 0 1,2 0-1,6-19 1,-1 7-16,2-15 26,2 1 0,1 1 0,2 0 0,2 1 1,30-48-1,-43 77-6,1-1 1,0 1-1,0 0 0,0 0 1,0 0-1,7-4 1,-11 9-7,-1-1 1,1 0 0,0 1 0,0-1 0,0 1 0,0-1 0,0 1-1,0 0 1,0-1 0,-1 1 0,1 0 0,0 0 0,0 0 0,0 0-1,0 0 1,0 0 0,0 0 0,0 0 0,0 0 0,0 0 0,0 0-1,0 0 1,0 1 0,0-1 0,0 0 0,0 1 0,0-1 0,0 1-1,-1-1 1,1 1 0,0 0 0,0-1 0,0 1 0,-1 0 0,1-1-1,0 1 1,-1 0 0,1 0 0,-1-1 0,1 1 0,-1 0-1,1 0 1,-1 0 0,0 0 0,1 0 0,-1 0 0,0 0 0,0 0-1,0 0 1,1 0 0,-1 1 0,5 29 164,0 0 0,0 63 0,-5-69-159,1 0 0,1 0 1,1 0-1,1 0 1,14 45-1,-17-66-78,0-1-1,1 0 1,-1 0 0,1 1 0,0-1-1,0 0 1,0-1 0,0 1 0,0 0-1,6 4 1,-7-6-251,1 0-1,0 0 1,0 0 0,1 0 0,-1 0-1,0 0 1,0-1 0,0 1-1,0-1 1,1 0 0,-1 1-1,0-1 1,0 0 0,1 0 0,-1-1-1,0 1 1,0 0 0,3-1-1,17-5-6893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 2817,'-3'-2'970,"-6"-3"383,-1 0 0,0 1 0,1 0-1,-2 0 1,-19-4 0,25 8-925,4 0-385,1 0 0,-1 0 0,1 1 0,0-1 0,-1 0 0,1 0 0,-1 0 0,1 0 0,-1 0 0,1 0 0,-1 0 0,1 0-1,-1 0 1,1-1 0,0 1 0,-1 0 0,1 0 0,-1 0 0,1 0 0,0-1 0,-1 1 0,1 0 0,-1 0 0,1-1 0,0 1 0,-1 0 0,1-1 0,0 1 0,-1 0 0,1-1 0,0 1 0,0 0 0,-1-1 0,2 0 627,22 18-43,-13-7-539,28 18-182,0-2 1,2-2-1,1-1 1,0-2 0,2-2-1,64 20 1,-33-20-183,81 26-382,-153-44 647,1 0-1,-1-1 1,0 1-1,0 0 0,1 0 1,-1 0-1,0 1 1,0-1-1,0 0 1,0 1-1,0 0 1,-1-1-1,1 1 0,0 0 1,-1 0-1,1 0 1,-1 0-1,0 0 1,2 3-1,-3-2 19,0-1-1,0 0 1,0 1-1,0-1 1,0 0-1,-1 0 1,1 1-1,-1-1 1,0 0-1,1 0 1,-1 0-1,0 1 1,0-1-1,-1 0 1,1 0-1,0-1 1,-1 1-1,1 0 1,-1 0-1,1-1 1,-3 3-1,-17 16 113,-1-1-1,-1-1 1,0-1 0,-1-1-1,-1-1 1,-30 14-1,-11 0 158,-88 27 0,83-38-937,59-13-767,12-3 342,6-1-520,17-5-2766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82 551 11333,'-6'5'75,"-1"-1"1,1 1-1,-1-1 0,0 0 1,-1-1-1,1 0 0,-1 0 1,-9 2-1,17-4-63,0-1 1,0 0-1,-1 0 1,1 0 0,0 0-1,0 0 1,-1 0-1,1 0 1,0 0-1,-1 0 1,1 0-1,0 0 1,0 0 0,-1 0-1,1 0 1,0 0-1,-1 0 1,1 0-1,0 0 1,0-1-1,-1 1 1,1 0 0,0 0-1,0 0 1,-1 0-1,1 0 1,0-1-1,0 1 1,0 0-1,-1 0 1,1-1 0,0 1-1,0 0 1,0 0-1,0-1 1,0 1-1,-1 0 1,1 0-1,0-1 1,0 1 0,0 0-1,0 0 1,0-1-1,0 1 1,0 0-1,0-1 1,0 1-1,0 0 1,0 0 0,0-1-1,0 1 1,0 0-1,0 0 1,1-1-1,-1 1 1,0 0-1,0-1 1,8-22-50,-5 17 82,23-77 664,-4-1 1,13-106-1,0 3 559,-35 187-1271,0 0 0,0 0 0,0 0 0,0 0 0,0-1 0,0 1 0,0 0 0,0 0 0,0 0 0,0 0 0,0 0 0,0 0 0,0-1 0,0 1 0,0 0 0,0 0 0,0 0 0,0 0 0,0 0 0,0 0 0,0 0 0,0-1 0,0 1 0,0 0 0,0 0 0,0 0 0,0 0 0,0 0 0,0 0 0,1 0 0,-1 0 0,0 0 0,0-1 0,0 1 0,0 0 0,0 0 0,0 0 0,0 0 0,0 0 0,1 0 0,-1 0 0,0 0 0,0 0 0,0 0 0,0 0 0,0 0 0,0 0 0,1 0 0,-1 0 0,0 0 0,0 0 0,0 0 0,0 0 0,0 0 0,0 0 0,1 0 1,-1 0-1,0 0 0,0 0 0,5 11-6,4 16 109,-3-1-11,26 90-422,-26-100 115,0 0 0,1-1 0,0 0 0,19 28 0,-25-41 207,0 0-1,0 0 0,0-1 0,1 1 0,-1 0 1,0-1-1,1 1 0,-1-1 0,1 0 0,0 1 1,-1-1-1,1 0 0,0 0 0,0 0 0,0 0 1,0 0-1,0-1 0,0 1 0,0 0 0,0-1 1,0 0-1,0 1 0,0-1 0,0 0 0,0 0 1,0 0-1,1 0 0,-1-1 0,0 1 0,0 0 1,0-1-1,0 0 0,0 1 0,0-1 0,0 0 1,0 0-1,-1 0 0,1 0 0,0 0 0,0-1 1,-1 1-1,3-3 0,6-6 30,0 0-1,-1-1 1,-1-1 0,0 1 0,7-14-1,-12 19-26,14-24 164,18-48 0,6-13 943,-49 125-835,5-15-206,-10 45-88,2 1-1,4 0 1,2 117-1,7-135-1675,13 66 0,0-48-2404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9492,'0'0'99,"14"0"-22,148-12-143,-116 9-188,-46 14 174,-1 3 350,-2 0 0,1 0 1,-2 0-1,0 0 0,-10 23 0,-3 11-13,-1 13 100,-17 93-1,35-153-426,0 0 1,0 0-1,-1 0 0,1 0 1,0-1-1,0 1 1,0 0-1,0 0 0,0 0 1,0 0-1,0 0 1,0 0-1,1 0 0,-1 0 1,0 0-1,0 0 1,1 0-1,-1-1 0,1 1 1,-1 0-1,1 1 1,0-2-29,0 0 0,0 0 0,0 0 1,0 0-1,0 0 0,0 0 0,0 0 1,0-1-1,-1 1 0,1 0 0,0 0 1,0-1-1,0 1 0,0-1 0,-1 1 1,1-1-1,0 1 0,-1-1 0,1 1 1,0-1-1,0 0 0,22-24-3853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45 135 8404,'-1'-1'117,"0"0"-1,-1 0 1,1 0 0,-1 0-1,1 1 1,-1-1 0,1 0-1,-1 1 1,1-1 0,-1 1-1,0 0 1,1-1 0,-1 1-1,0 0 1,1 0 0,-1 0 0,0 0-1,-1 1 1,2-1-119,0 1 0,0-1-1,0 1 1,0 0 0,0-1 0,1 1 0,-1 0 0,0 0 0,0 0 0,1 0-1,-1 0 1,1 0 0,-1-1 0,1 1 0,-1 0 0,1 1 0,0-1-1,-1 0 1,1 0 0,0 0 0,0 0 0,0 0 0,0 0 0,0 0 0,0 0-1,0 0 1,0 0 0,0 1 0,1 0 0,-1 1 1,0 1 0,1 0 0,0-1 0,0 1 0,0-1 0,0 0 1,1 1-1,0-1 0,-1 0 0,1 0 0,0 0 0,0 0 0,1 0 0,-1 0 0,0 0 1,1-1-1,0 1 0,0-1 0,0 0 0,0 0 0,0 0 0,0 0 0,0-1 0,0 1 0,1-1 1,-1 0-1,1 0 0,-1 0 0,1 0 0,-1 0 0,5-1 0,0 1 7,0 0 1,0-1-1,0 0 0,0 0 0,0-1 1,0 0-1,0-1 0,0 0 0,-1 0 1,1 0-1,-1-1 0,1 0 0,9-6 1,-13 6 70,1 0 1,-1 0-1,0-1 1,1 1-1,-2-1 1,1 0-1,0 0 1,-1-1-1,0 1 1,0-1-1,0 1 1,0-1 0,-1 0-1,0 0 1,0 0-1,0 0 1,-1-1-1,2-9 1,-3 11 56,0-1 0,0 0 1,0 1-1,-1-1 0,0 1 1,0-1-1,0 1 0,-1-1 0,1 1 1,-1 0-1,0-1 0,0 1 1,0 0-1,-1 0 0,1 1 1,-1-1-1,0 0 0,0 1 0,-1 0 1,1 0-1,-1 0 0,-5-4 1,5 4-113,0 1 1,1 0-1,-1 0 1,0 0-1,0 0 1,0 0-1,0 1 1,0 0-1,0 0 1,-1 0-1,1 1 1,0-1-1,0 1 1,-1 0-1,1 0 1,0 0-1,-1 1 1,1 0-1,0-1 1,0 1-1,0 1 1,0-1-1,0 1 1,0 0-1,0-1 1,0 2-1,0-1 1,1 0-1,-1 1 1,1 0-1,0-1 1,0 1-1,-6 7 1,3-2-45,-1-1 0,1 2 0,1-1 0,-1 1 0,1-1 1,1 1-1,0 1 0,0-1 0,1 1 0,0-1 0,0 1 0,1 0 0,-1 12 0,3-16-188,0 1 0,0-1-1,0 1 1,1-1-1,0 1 1,0-1-1,0 0 1,1 1-1,0-1 1,0 0-1,1 0 1,0 0-1,0 0 1,0-1-1,1 1 1,-1-1 0,1 0-1,1 0 1,-1 0-1,1-1 1,0 1-1,0-1 1,0 0-1,0-1 1,1 1-1,9 4 1,35 11-4077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173 542 5907,'2'-5'539,"0"1"1,-1-1-1,0 0 0,0 1 1,0-1-1,0 0 1,-1 0-1,0 0 0,0 0 1,0 1-1,-2-9 1,2 11-462,0 0 1,-1 1-1,1-1 1,-1 0-1,0 1 1,1-1-1,-1 0 1,0 1-1,0-1 1,0 1-1,0 0 1,0-1-1,0 1 1,-1 0-1,1-1 1,0 1-1,-1 0 1,1 0-1,-1 0 1,1 0-1,-1 1 1,1-1-1,-1 0 1,0 1-1,1-1 1,-1 1-1,0-1 1,1 1-1,-1 0 1,0 0-1,0-1 1,1 1-1,-1 1 1,0-1-1,0 0 1,-1 1-1,-3 0-58,0 1-1,0 0 0,0 1 0,0 0 0,1-1 1,-1 2-1,1-1 0,0 1 0,0 0 1,0 0-1,0 0 0,1 0 0,0 1 1,0 0-1,0 0 0,0 0 0,1 0 0,-5 9 1,3-4-26,0 0 1,1 0 0,0 0-1,0 1 1,1-1 0,0 1-1,1 0 1,0 0 0,0 21-1,2-29-14,0 1 0,0-1-1,1 1 1,0-1-1,-1 1 1,1-1-1,0 1 1,0-1-1,1 0 1,-1 1-1,1-1 1,0 0-1,0 0 1,0 0-1,0 0 1,0-1-1,4 5 1,-4-6-9,0 0 0,1 0 0,-1 0 0,0 0 0,0 0 0,0 0 0,0-1 0,1 1-1,-1-1 1,0 0 0,1 1 0,-1-1 0,0 0 0,0-1 0,1 1 0,-1 0 0,0-1 0,1 1 0,-1-1 0,0 1 0,0-1 0,0 0 0,0 0 0,0 0 0,0 0 0,0-1 0,3-1 0,7-6-34,0 0 0,-1-1 0,-1 0 0,1-1 1,-2 0-1,1-1 0,-2 0 0,1 0 1,-2 0-1,0-1 0,0-1 0,-1 1 0,-1-1 1,7-27-1,0-13 280,-2 0 0,3-92 0,-10 110-25,6-178 1587,-14 301-1718,3 0-1,14 121 1,-12-203-61,17 130-44,-14-117-1,1-1 0,1 1 1,1-1-1,0 0 0,11 20 1,-16-35 41,0 0-1,0 1 1,0-1 0,0 0 0,0 0 0,1 0 0,-1 0 0,1 0 0,0-1 0,-1 1-1,1 0 1,0-1 0,0 1 0,0-1 0,0 1 0,0-1 0,0 0 0,0 0 0,1 0-1,-1 0 1,0-1 0,1 1 0,-1 0 0,0-1 0,1 0 0,-1 1 0,1-1 0,-1 0-1,0 0 1,1-1 0,3 0 0,-1-1 19,1 0-1,-1-1 1,0 0 0,0 0-1,0 0 1,-1-1 0,1 0-1,-1 0 1,0 0 0,0 0-1,0 0 1,4-8 0,1-2 87,-1-1 1,-1 0 0,0 0-1,-1-1 1,-1 1 0,0-2-1,-2 1 1,4-22-1,-2 13 69,-9 53-167,2-1-1,3 50 0,0-55-294,1 1 0,1-1-1,1-1 1,1 1 0,8 23-1,-12-41 20,0-1-1,0 0 0,1 0 0,0 0 0,-1-1 1,1 1-1,0 0 0,0-1 0,0 1 0,1-1 0,-1 1 1,0-1-1,1 0 0,0 0 0,0 0 0,4 2 1,-5-4-318,0 0 1,0 0-1,0 1 1,1-1-1,-1-1 1,0 1-1,0 0 1,0 0-1,4-2 1,-6 2 563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2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 9428,'-19'-21'48,"3"21"-48,3 6-1184,6 15-2514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61 6483,'-1'-3'464,"0"1"1,0 0-1,-1 0 1,1 0-1,-1 0 1,0 0-1,1 0 1,-1 0-1,0 0 0,0 1 1,0-1-1,0 1 1,-1-1-1,1 1 1,0 0-1,-5-2 1,4 3-358,1-1 0,-1 1 0,0 0 1,1 0-1,-1 0 0,1 0 1,-1 0-1,0 1 0,1-1 1,-1 1-1,1 0 0,-1-1 1,-4 3-1,-1 2-167,0 0 0,1 0 0,-1 1 0,1-1 0,0 2 0,1-1 1,-12 15-1,4-2 61,0 1 0,-19 38 0,27-46-118,1-1 0,1 1 0,-1 0 0,2 0 0,0 1-1,-3 21 1,6-32 94,0-1 0,0 1 0,0 0 0,0 0 0,0 0 0,0-1 0,0 1 0,0 0 0,1 0 0,-1-1 0,1 1 0,-1 0 0,1-1 0,0 1 0,1 2 0,-1-4 24,-1 1 0,1-1 0,0 1 0,-1-1 0,1 0 0,0 1 0,-1-1 0,1 0 0,0 1 0,-1-1 0,1 0 0,0 0 0,0 0 0,-1 0 0,1 0 0,0 0 0,0 0 0,-1 0 0,1 0 0,0 0 0,0 0 0,-1 0 0,1-1 0,1 1 0,4-3 21,-1 0 1,1 0-1,-1-1 0,0 1 1,0-1-1,8-8 1,8-9 203,-1-2 1,-1 1 0,-1-2 0,-1-1-1,-1 0 1,-2-1 0,21-50 0,-29 43 508,-8 26-490,-4 20-222,4-4-43,-1 1 1,2 0 0,0 0-1,0 0 1,0 1-1,2-1 1,-1 0 0,1 0-1,3 12 1,-4-19 1,1 1 1,0 0-1,1-1 0,-1 0 1,1 1-1,-1-1 0,1 0 1,0 1-1,0-1 0,0 0 1,1-1-1,3 5 0,-4-5 18,0-1 0,1 1 1,-1-1-1,0 0 0,0 0 0,1 0 0,-1-1 0,0 1 0,1 0 0,-1-1 0,1 0 0,-1 1 1,0-1-1,1 0 0,-1 0 0,1 0 0,-1-1 0,1 1 0,-1-1 0,1 1 0,1-2 0,9-3 14,-1-1 0,0 0-1,-1-1 1,1 0 0,-1-1-1,-1 0 1,1-1-1,-2 0 1,16-18 0,24-20 164,14-6 334,-63 53-506,1 0-1,-1-1 0,1 1 0,-1 0 0,0 0 0,1 0 0,-1-1 1,1 1-1,-1 0 0,1 0 0,-1 0 0,1 0 0,-1 0 1,1 0-1,-1 0 0,1 0 0,-1 0 0,1 0 0,-1 0 1,1 0-1,-1 0 0,1 0 0,-1 1 0,1-1 0,-1 0 0,1 0 1,-1 0-1,1 1 0,-1-1 0,0 0 0,1 1 0,-1-1 1,0 0-1,1 1 0,-1-1 0,0 0 0,1 1 0,-1-1 0,0 1 1,0-1-1,1 1 0,-1-1 0,0 1 0,0-1 0,0 1 1,0-1-1,1 1 0,-1-1 0,0 1 0,0-1 0,0 1 1,0-1-1,0 1 0,-1 0 0,3 35 273,-2-31-293,-3 104 63,0 54-667,7-141 330,1-18 191,3-13 112,6-19 108,19-59-1,-26 66 13,0 0 0,1 0 0,1 1-1,1 0 1,25-35 0,-34 53-125,1 0 0,-1 0 1,1 0-1,0 0 0,0 0 1,0 1-1,0-1 1,0 1-1,0-1 0,0 1 1,1 0-1,-1 0 0,0 0 1,1 0-1,-1 0 0,1 0 1,2 0-1,-3 1 2,0 0 1,1 1-1,-1-1 0,0 0 0,0 1 1,0-1-1,0 1 0,0 0 0,0 0 1,-1 0-1,1 0 0,0 0 1,0 0-1,-1 0 0,1 0 0,2 3 1,3 4 9,-1-1 1,0 1 0,-1 0-1,0 0 1,0 1 0,-1 0 0,5 12-1,0 4-188,-2 0 0,7 36 1,-5 14-5977,-9-48-2495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14999,'39'-23'672,"-17"8"-256,-12 4 785,-10 8-1201,-3 3-16,-4 8-496,-2-2-1425,-11 6-3041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 6163,'0'0'1985,"0"157"-929,0-78-383,0 8-273,-3 1-176,-7-4-128,0-8 16,-3-12-112,-3-17-64,-7-18-1521,-2-23-3073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4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8644,'0'0'1643,"38"-17"-1520,-10 3-83,-4 2 2,-1 0 0,1 2 0,1 1 0,0 1 0,0 1 1,1 1-1,0 1 0,52-2 0,-64 7-17,58-2 69,0 3 0,130 20 0,-181-17-96,0 0 1,0 2-1,-1 1 1,1 1-1,-1 0 1,-1 1-1,0 2 1,0 0-1,-1 0 0,0 2 1,-1 0-1,-1 1 1,29 32-1,-34-32-14,-2 0 0,1 0 0,-2 1 0,0 0 0,-1 0 0,0 1 0,-2 0 0,0 0 0,0 1 0,-2 0 0,0-1 0,0 1 0,-2 0 0,-1 30 0,1-36-12,-1-1-1,-1 1 1,1-1-1,-2 1 1,0-1-1,0 0 0,0 0 1,-1 0-1,-1 0 1,0 0-1,0 0 1,-1-1-1,0 0 0,-1 0 1,0 0-1,-9 9 1,-9 8 15,-1-2 0,-1-1 0,-1-1 0,-1-1 1,-1-1-1,0-2 0,-44 20 0,6-8 110,-1-3 1,-107 26-1,112-37 266,-1-3 0,0-3 0,-103 3 0,163-13-331,-7 0 47,10-2-52,8-2-13,54-23-1975,120-33 1,-132 45 646,101-28-4512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159 382 9204,'0'0'512,"-139"205"-239,123-147-193,12-6 32,4-8-112,0-12-128,0-17-1889,17-15-4210</inkml:trace>
  <inkml:trace contextRef="#ctx0" brushRef="#br0" timeOffset="1">172 0 9156,'0'0'1697,"88"38"-3218,-23 6-736,6-3-2225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5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0 6531,'0'0'2108,"-30"12"-878,-92 39-190,114-48-947,1 1 0,0 0-1,0 0 1,0 0 0,0 1 0,0 0-1,1 0 1,0 1 0,-7 7 0,11-9-75,0-1 1,0 1-1,0 0 1,0 0-1,1 0 1,0 0-1,-1 0 1,1 0 0,1 1-1,-1-1 1,1 0-1,-1 0 1,2 6-1,-1-7-16,1 1-1,-1-1 1,1 0-1,0 1 1,1-1 0,-1 0-1,1 0 1,-1 0-1,1 0 1,0 0 0,0 0-1,0 0 1,0-1-1,0 1 1,1-1-1,0 0 1,-1 1 0,1-1-1,0 0 1,0-1-1,0 1 1,4 2-1,13 5 4,0 0 0,30 9 0,-25-10-120,-14-5 140,-2 0-107,-1 0 0,0 0 0,-1 0 0,10 6 0,-16-9 61,0 1 0,0-1 1,0 1-1,0-1 0,0 1 1,-1-1-1,1 1 0,0 0 1,0 0-1,-1-1 0,1 1 1,0 0-1,-1 0 0,1 0 1,-1 0-1,1 0 0,-1 0 1,1 0-1,-1 0 0,0 0 0,0 0 1,1 0-1,-1 0 0,0 0 1,0 0-1,0 0 0,0 0 1,0 0-1,0 0 0,0 0 1,-1 0-1,1 0 0,0 0 1,0 0-1,-1 0 0,1 0 1,-1 0-1,1 0 0,-1 0 1,1 0-1,-2 1 0,-5 5 33,-1-1-1,0 0 1,0 0-1,0-1 1,-1 0-1,1 0 1,-1-1-1,0 0 1,-1-1-1,-10 3 1,5 0-3,14-6-8,-22 9 24,0-1 0,-1-1 1,-25 3-1,48-9-39,0-1-1,0 0 1,0 0 0,0 1 0,0-1 0,0 0 0,0 0 0,0 0 0,0 0-1,0 0 1,0 0 0,0 0 0,1-1 0,-1 1 0,0 0 0,0 0 0,0-1-1,0 1 1,-1-1 0,7-6-427,-4 5 199,30-33-2909,20-15-2579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6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8836,'0'0'3823,"3"12"-3735,5 32 131,-3 0 0,-1 1 0,-4 74 0,0-64-81,-4 15 8,-12 74 0,7-76-99,-1 74 1,9-136-75,1 0-1,0 0 1,1 0 0,0 0 0,0-1 0,0 1-1,0 0 1,4 8 0,-3-11-43,-1-1 1,1 0 0,-1 0-1,1 0 1,0 0 0,0 0-1,0-1 1,0 1-1,0 0 1,0-1 0,0 0-1,1 1 1,-1-1-1,0 0 1,1 0 0,-1 0-1,1-1 1,-1 1-1,1 0 1,2-1 0,46 3-2458,4-3-2478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5026,'0'0'3943,"30"-2"-3772,97-10 43,-1-9 55,-100 16-152,-26 20 678,-6 10-413,-1 1 0,-1-2 0,-1 1-1,-15 26 1,5-8-65,1-1-47,-3-1 1,-1-1 0,-36 50 0,57-88-191,9-16-12323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10053,'0'0'1646,"8"0"-1601,194 11-1304,-77-2-3431,-21-3 1048,-102-5 3823,0-1 0,0 1 0,0 0 0,0-1 0,0 1 0,0 0 0,0 0 0,0 1 0,0-1-1,-1 0 1,1 0 0,0 1 0,-1-1 0,1 1 0,-1 0 0,0-1 0,1 1 0,-1 0 0,0 0 0,0 0 0,0 0 0,0 0 0,1 2 0,2 8 561,-1-1 0,5 24 1,-5-23-662,1 15 33,0 1-1,-2-1 1,-2 0 0,-1 29-1,0-52-108,1 0-1,-1 0 1,0 0 0,0 0-1,0 0 1,-1 0-1,1 0 1,-1 0 0,0 0-1,0-1 1,-1 1-1,1-1 1,0 1-1,-1-1 1,0 0 0,0 0-1,0 0 1,0-1-1,-1 1 1,1-1-1,-4 3 1,-17 14 601,41-27-184,2-3-416,138-73-1587,-125 69 1301,0 1 0,1 2 0,37-8 0,-67 19 298,0 0-1,0 0 0,0 0 0,0 1 1,0 0-1,0-1 0,1 1 0,-1 0 1,0 1-1,0-1 0,3 1 0,-5 0 25,0 0-1,0 0 0,0 0 0,0 0 0,0 0 0,-1 0 0,1 0 0,0 0 1,0 0-1,-1 0 0,1 0 0,-1 1 0,1-1 0,-1 0 0,0 0 0,0 1 0,1-1 1,-1 0-1,0 0 0,0 1 0,0-1 0,0 0 0,0 1 0,-1 1 0,1 174 1355,13-174-5478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6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7299,'0'0'0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7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9092,'0'0'4461,"-1"2"-4485,-4 17-11,5 183 136,-2 28-1450,2-225 1201,-5 27-869,5-32 1000,0 1 1,0 0-1,-1 0 0,1 0 0,0 0 1,0 0-1,-1-1 0,1 1 1,-1 0-1,1 0 0,-1-1 1,1 1-1,-1 0 0,1 0 1,-1-1-1,1 1 0,-1-1 0,0 1 1,1-1-1,-1 1 0,0-1 1,0 1-1,1-1 0,-1 1 1,0-1-1,0 0 0,0 0 1,-1 1-1,2-3 50,-1 1 0,0 0 0,1-1 0,-1 1 0,1-1 0,0 1 0,-1-1 0,1 0 0,0 1 0,0-1 0,0 1 0,0-1 0,0 1 0,1-4 0,-1 1 5,0-1-25,0 1-1,1 0 0,-1-1 0,1 1 0,0 0 0,0 0 0,0-1 1,0 1-1,1 0 0,0 0 0,0 0 0,0 1 0,0-1 0,0 0 1,1 1-1,4-6 0,-2 5-9,0 0 0,0 0 0,1 0 0,-1 1 0,1 0 0,0 0 0,0 0 0,0 1-1,13-4 1,5 1-25,1 2-1,1 0 0,-1 2 1,39 2-1,-60-1 19,0 0 0,0 0 0,-1 1 0,1 0 0,0 0-1,-1 0 1,1 0 0,0 0 0,-1 1 0,1-1 0,-1 1 0,0 0 0,1 0-1,-1 0 1,0 1 0,3 3 0,-4-4 1,0 0 0,-1 1 0,1-1 0,-1 1 0,0-1 0,1 1-1,-1 0 1,0-1 0,-1 1 0,1 0 0,0 0 0,-1-1 0,0 1 0,0 0 0,1 0-1,-2 0 1,1 0 0,0 0 0,-1-1 0,1 1 0,-1 0 0,-1 5 0,0-5 14,1 0 0,-1 0 0,1 0 0,-1-1 0,0 1 0,0 0 0,0-1 0,0 0 0,0 1 0,-1-1 0,1 0 1,-1 0-1,1 0 0,-5 2 0,-46 19 193,32-15-83,-147 66 930,157-70-1155,48-8-2529,12-15-1137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7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 7764,'0'0'4956,"-7"26"-4883,-19 87-55,24-101-16,0 0 0,0 1 0,1-1 0,1 17 0,1-11-20,-1-16-3,0-1 0,0 1 0,0 0 0,0 0 0,0 0 0,1-1 0,-1 1 0,0 0 0,1-1 0,0 1 0,-1 0 0,1-1 0,0 1-1,0-1 1,0 1 0,0-1 0,0 1 0,0-1 0,0 0 0,0 1 0,1-1 0,-1 0 0,0 0 0,1 0 0,-1 0 0,1 0 0,0 0 0,-1-1 0,3 2 0,3-1-165,0 1-1,0-1 1,0 0 0,0-1 0,14 0 0,-12 0 45,-2-1-8,0 0 0,-1 0 0,1-1 0,-1 0 0,1 0 0,-1 0 0,0-1 0,0 0 0,0 0 0,-1-1-1,1 0 1,-1 0 0,1 0 0,-1-1 0,-1 1 0,1-1 0,4-6 0,12-15-120,-1-1 0,18-35 0,-25 41 358,-1 3-4,-8 13 72,0-1 1,0 0 0,0 0-1,-1 0 1,0 0 0,0-1 0,0 1-1,-1-1 1,2-10 0,-4 15 175,0 8-194,1 218 261,-2-221-531,1-1 1,0 1-1,0 0 0,0 0 0,1 0 0,-1-1 0,1 1 1,0 0-1,-1 0 0,1-1 0,0 1 0,0-1 0,1 1 1,-1-1-1,1 1 0,-1-1 0,1 0 0,0 1 1,0-1-1,-1 0 0,2 0 0,-1 0 0,0-1 0,0 1 1,5 2-1,33 8-3522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243 125 7732,'0'0'2798,"0"-25"-1616,0-57-173,0 65-261,0 72-496,-2 102 158,11 263-185,-9-420-226,12 86 25,-10-78-115,1 1 0,-1-1 0,1 0 0,0 0 0,1 0 0,0 0 0,8 11 1,-10-17-35,0 0 1,0 0-1,0 0 1,0-1 0,0 1-1,0-1 1,0 1-1,0-1 1,1 0 0,-1 0-1,1 0 1,-1 0-1,0 0 1,1 0 0,0-1-1,4 1 1,-1 0-587,0-1 0,0 0-1,1-1 1,-1 1 0,10-3 0,14-9-6511</inkml:trace>
  <inkml:trace contextRef="#ctx0" brushRef="#br0" timeOffset="1">0 536 5683,'0'0'3804,"28"3"-3521,-13-2-258,31 4-19,-1-3 0,1-2-1,52-5 1,126-39-266,-152 26 377,1 4 0,1 3 0,77-1 0,-149 12-113,0-1 1,0 1-1,0 0 1,0 0-1,0 0 0,0 1 1,0-1-1,0 0 1,0 1-1,-1-1 1,1 1-1,0 0 0,0-1 1,0 1-1,0 0 1,-1 0-1,1 0 1,0 1-1,-1-1 0,1 0 1,-1 1-1,0-1 1,2 3-1,-1 0 42,0 1 0,-1-1 0,0 1 0,0-1 0,-1 1 0,1 0 0,-1-1 0,0 1 0,0 4 0,-2 11 271,0-1 1,-1 0 0,0 0 0,-2 0 0,0 0 0,-1-1 0,-14 29 0,11-26-228,5-13-96,1 0 0,0 1 0,1-1 0,-1 1 0,1-1 0,1 1 0,-1 10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8324,'0'0'3473,"52"117"-6402,6-67-4082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8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3169,'0'0'8562,"-26"29"-8189,-80 95-229,101-117-131,1-1 0,-1 1 1,1 0-1,0 0 0,1 1 0,-4 8 0,6-12-4,0 0 0,1 1 0,-1-1 0,1 0-1,0 0 1,1 8 0,-1 4 3,0-12-18,0 1 1,0 0 0,0 0-1,0-1 1,1 1 0,0 0-1,0 0 1,0-1 0,1 1-1,2 6 1,-2-9-35,0 0 0,0-1-1,0 1 1,-1 0 0,1-1 0,1 0 0,-1 1 0,0-1 0,0 0-1,0 0 1,1 0 0,-1-1 0,0 1 0,1 0 0,-1-1 0,1 0 0,-1 1-1,1-1 1,-1 0 0,1 0 0,3-1 0,-1 1-32,1 1 1,0-1-1,0-1 0,0 1 1,0-1-1,0 0 1,-1-1-1,1 1 0,0-1 1,-1 0-1,1-1 0,-1 1 1,0-1-1,0 0 1,0 0-1,0-1 0,0 1 1,-1-1-1,1 0 0,-1-1 1,0 1-1,-1-1 1,1 1-1,-1-1 0,4-8 1,-1 3 68,-1-1 1,0 0 0,-1 0-1,-1 0 1,0-1 0,0 1 0,1-18-1,-2 7 491,-1 0 1,-4-44-1,3 64-450,-1 0-1,1-1 1,-1 1 0,0 0 0,0-1 0,0 1-1,0 0 1,0 0 0,-1 0 0,1 0 0,-1 0-1,1 0 1,-1 0 0,0 1 0,0-1 0,1 1-1,-1-1 1,0 1 0,-1 0 0,1-1 0,-4 0-1,5 1-35,0 1-1,0-1 1,-1 1-1,1-1 1,0 1-1,0 0 1,-1 0 0,1-1-1,0 1 1,-1 0-1,1 0 1,0 0-1,0 1 1,-1-1-1,1 0 1,0 0-1,-1 1 1,1-1-1,0 1 1,0-1-1,0 1 1,-1-1-1,1 1 1,0 0-1,0-1 1,0 1-1,0 0 1,0 0-1,0 0 1,0 0-1,1 0 1,-1 0-1,0 0 1,0 0-1,1 0 1,-1 1-1,1-1 1,-1 0-1,1 0 1,-1 2-1,-1 4-446,1 1 0,0-1 0,1 0 0,-1 1 0,1-1 0,2 14-1,6 4-4913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8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9092,'0'0'5899,"-1"23"-5835,-4 160 37,4 14-1018,1-197 879,0 1 1,0-1 0,0 0 0,0 1-1,0-1 1,0 0 0,0 0 0,0 1-1,0-1 1,0 0 0,0 1 0,1-1-1,-1 0 1,0 0 0,0 1 0,0-1-1,0 0 1,0 1 0,1-1 0,-1 0-1,0 0 1,0 0 0,0 1-1,1-1 1,-1 0 0,0 0 0,0 0-1,1 1 1,-1-1 0,0 0 0,0 0-1,1 0 1,-1 0 0,0 0 0,1 0-1,-1 0 1,0 1 0,0-1 0,1 0-1,-1 0 1,0 0 0,1 0 0,0-1 22,0 1 1,-1 0 0,1 0-1,0-1 1,0 1 0,0-1-1,-1 1 1,1-1 0,0 1 0,-1-1-1,1 1 1,0-1 0,-1 1-1,1-1 1,-1 0 0,1 1-1,0-2 1,11-21 4,17-44 0,-22 48 18,1 0 0,0 0 1,2 1-1,19-29 0,-27 44-7,40-44 8,-39 45-9,0-1 1,0 1 0,0 0-1,0 0 1,0 0-1,1 0 1,-1 1 0,0-1-1,1 1 1,-1 0 0,1 0-1,0 0 1,-1 0-1,6 0 1,-8 1-1,-1 0-1,1 1 1,-1-1 0,0 0-1,1 0 1,-1 0 0,0 0-1,1 1 1,-1-1-1,0 0 1,1 0 0,-1 1-1,0-1 1,0 0 0,1 0-1,-1 1 1,0-1 0,0 0-1,1 1 1,-1-1 0,0 0-1,0 1 1,0-1-1,0 1 1,0-1 0,0 0-1,0 1 1,1-1 0,-1 1-1,0-1 1,0 1 0,0 17 34,-1-12 2,1 31 128,-1 0 0,-3 0 0,-9 47 0,8-64-501,2-1-1,0 1 1,0 32-1,3-51 189,0 0 0,0 0 0,0 0 0,1 0 1,-1 0-1,0 0 0,1 0 0,-1 0 0,0 0 0,1 0 0,-1 0 0,1 0 0,-1 0 1,1 0-1,0 0 0,-1 0 0,1-1 0,0 1 0,0 0 0,0 0 0,-1-1 0,1 1 0,0-1 1,0 1-1,0-1 0,0 1 0,0-1 0,0 1 0,0-1 0,0 0 0,0 0 0,2 1 0,43 0-1667,-29-2 1802,-2 1-317,0-1 0,24-3 0,-23 0 252,-1-1 0,23-10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42 3410,'0'0'10567,"-6"-10"-10383,4 6-173,0 1-3,0 0 1,1 0-1,-1 0 0,0 1 1,0-1-1,-1 0 0,-3-3 1,5 6-8,1 0-1,0 0 1,-1-1 0,1 1 0,-1 0 0,1 0 0,0 0 0,-1 0 0,1 0 0,0 0-1,-1 0 1,1 0 0,-1 0 0,1 0 0,0 0 0,-1 0 0,1 0 0,-1 0 0,1 0-1,0 0 1,-1 0 0,1 0 0,-1 0 0,1 1 0,0-1 0,-1 0 0,1 0 0,-1 1-1,-9 19 12,5-3-25,2 1-1,0-1 1,1 1 0,1 35-1,1-49-14,0-1 0,1 1 0,0-1 0,-1 1 0,1-1 0,1 1 0,-1-1 0,0 0 0,1 0 0,0 1 0,0-1 0,0 0 0,0-1 0,0 1 0,1 0 0,-1-1 0,1 1 0,-1-1 0,1 0 0,0 1 0,0-2 0,0 1 0,0 0 0,7 2 0,7 3 12,0-1-1,1 0 0,28 4 1,-45-10 16,75 12 53,91 3 0,-71-9-89,-76-1-64,-20-4 93,1-1-1,-1 0 1,0 0 0,0 0-1,1 0 1,-1 0 0,0 1-1,0-1 1,0 0 0,0 0-1,1 0 1,-1 1 0,0-1-1,0 0 1,0 0-1,0 1 1,0-1 0,0 0-1,0 0 1,0 0 0,0 1-1,0-1 1,1 0 0,-1 0-1,0 1 1,0-1-1,-1 0 1,1 1 0,0-1-1,0 0 1,0 0 0,0 1-1,0-1 1,0 0 0,0 0-1,0 1 1,-2 1-2,0 0-1,0 0 1,0-1 0,-1 1 0,1 0-1,0-1 1,-1 1 0,1-1 0,-1 0-1,1 0 1,-3 1 0,-125 42 610,57-20-302,-80 38-1,149-60-421,0 0 1,0 0 0,0 0-1,0 1 1,0-1 0,0 1-1,-5 6 1</inkml:trace>
  <inkml:trace contextRef="#ctx0" brushRef="#br0" timeOffset="1">1297 127 10101,'0'0'3473,"-18"25"-3177,-53 83-189,68-104-100,1 1 1,0-1-1,0 0 0,0 1 1,0-1-1,1 1 0,0-1 1,0 1-1,0 0 0,0 0 1,1-1-1,0 1 0,0 0 1,1 7-1,0-9-15,0 0 1,0 0-1,0 0 0,0 0 1,1 0-1,0 0 0,-1-1 1,1 1-1,0-1 0,0 1 0,0-1 1,1 0-1,-1 1 0,0-1 1,1-1-1,3 3 0,3 1-141,0-1 1,0 0-1,0 0 0,1-1 0,-1-1 0,1 0 0,0 0 0,0-1 0,19 1 0,-21-2-96,0 0-1,0 0 1,-1-1-1,1 0 1,0-1-1,0 1 1,10-5-1,-14 4 164,0 0 1,-1 0-1,1-1 0,-1 1 0,1-1 0,-1 0 0,0 0 0,0 0 1,-1 0-1,1-1 0,-1 1 0,1-1 0,-1 1 0,0-1 0,2-6 1,-1 0 104,0-1 1,0 1-1,-1-1 0,0 0 1,-1 0-1,0 0 1,-2-18-1,1 15 118,0 10-69,0 0 0,-1 1 0,1-1-1,-1 0 1,0 0 0,0 0 0,0 0 0,-1 1 0,1-1 0,-1 1 0,0-1 0,0 1 0,0-1 0,0 1 0,-1 0 0,1 0 0,-1 0 0,0 1 0,0-1 0,0 0-1,0 1 1,0 0 0,0 0 0,-1 0 0,1 0 0,-1 0 0,0 1 0,-5-2 0,-3-1-14,-1 1 1,0 1-1,0 0 0,0 1 1,0 0-1,0 1 1,-19 2-1,30-2-117,0 0 1,0 0-1,0 0 1,0 1-1,0-1 0,0 1 1,0 0-1,0-1 1,0 1-1,1 0 1,-1 0-1,0 0 0,0 0 1,1 0-1,-1 1 1,1-1-1,-1 1 0,1-1 1,-1 1-1,1-1 1,0 1-1,-2 3 1,-3 12-2874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9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94 9652,'0'0'2511,"-27"-16"-1524,-88-46-179,109 59-766,0 0 0,0 1 0,0 0 0,0 0 1,-7-1-1,12 3-30,-1 0 1,1 0 0,-1 0 0,1 0 0,-1 0 0,1 0 0,-1 0 0,1 0-1,-1 1 1,1-1 0,-1 1 0,1-1 0,-1 1 0,-1 0 0,1 1-1,1 0 0,-1 0-1,1 0 1,-1-1 0,1 2 0,-1-1 0,1 0 0,0 0 0,0 0 0,0 0 0,1 1 0,-1-1 0,0 0-1,1 1 1,-1 3 0,-1 1-7,-7 40 11,2-1 1,-3 62-1,9 99 69,1-117-62,0 23-153,0 66 310,0-59-3752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0 384,'0'0'4728,"6"13"-4667,20 40 14,-25-51 4,0 0 1,0 0-1,0-1 1,0 1-1,0 0 0,0-1 1,1 1-1,-1-1 1,0 0-1,1 1 1,-1-1-1,1 0 1,3 2-1,-5-3 6,1 1 0,-1-1 0,1 0 1,-1 1-1,1-1 0,-1 0 0,0 1 0,1-1 0,-1 0 0,0 1 1,1-1-1,-1 1 0,0-1 0,1 1 0,-1-1 0,0 0 0,0 1 0,0-1 1,1 1-1,-1 0 0,0-1 0,0 1 0,0-1 0,0 1 0,0-1 1,0 1-1,0-1 0,0 1 0,0-1 0,0 1 0,0-1 0,-1 1 1,1 6 248,0-1 1,-1 1 0,0-1 0,0 0-1,-1 1 1,0-1 0,0 0 0,0 0 0,-7 11-1,-1 0-85,-25 28 0,11-14-74,24-29-1206,6-1-907,-6-1 1914,22-4-2908,6-13-2284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9:59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7700,'0'0'5074,"100"-53"-5074,-28 45-64,12-1-1841,23 0-2273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0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38 391 11829,'0'0'1604,"-6"24"-1143,-18 84-194,22-95-300,-1 0-1,2 0 1,0 0-1,0 0 1,1 0-1,1 1 1,0-1 0,1 0-1,0 0 1,1 0-1,1 0 1,8 20-1,-9-41-363,0-17 337,1 0 0,1 1 0,1 0 0,1 0 0,16-36 1,-17 47 70,0 0 1,1 1-1,1 0 1,0 0-1,0 1 0,1 0 1,0 0-1,1 1 1,1 0-1,-1 1 1,19-12-1,-22 17 1,0 1-1,1 0 1,-1 0-1,1 0 1,0 1-1,15-2 1,-19 4-9,1-1 1,-1 1-1,0-1 0,0 1 0,0 1 1,1-1-1,-1 1 0,0-1 1,0 1-1,0 0 0,0 1 1,0-1-1,0 1 0,0 0 0,4 2 1,-3 1 1,0 0 0,-1 0 1,0 0-1,0 1 0,0-1 0,0 1 1,-1 0-1,0 0 0,0 0 0,-1 1 1,0-1-1,0 1 0,0-1 0,1 12 1,0 12 15,0 60 1,-3-73-30,0 35-1275,3-51 531,0-2 666,0 0 1,0 0 0,0-1-1,0 1 1,0-1 0,0 0-1,-1 1 1,1-1 0,-1 0-1,1-1 1,-1 1 0,0 0-1,0-1 1,3-3-1,4-4-106,105-98-397,-94 92 791,1 0 1,0 2 0,1 0 0,25-11-1,-44 24 623,-3 5-340,-2 19 35,-7 44-1,4-42-579,-2 50-1,7-72-42,0 0-1,0 0 1,1 0-1,-1 0 1,1 0-1,0 0 1,0-1-1,0 1 1,0 0-1,0 0 1,1-1-1,-1 1 1,1-1-1,-1 0 1,1 1-1,0-1 1,0 0-1,3 3 1,0-1-67,1 0 0,-1-1 0,1 1 0,0-1 0,0-1-1,0 1 1,13 3 0,7-1-66,1 0 0,0-2-1,30 1 1,-55-4 242,58 2-1321,1-2 1,89-11-1,-130 8 1185,0 0 0,0-2 0,-1-1-1,1 0 1,-1-1 0,0-1 0,-1-1-1,0-1 1,-1 0 0,0-1 0,21-18 0,-34 25 478,0 0 0,-1 0 0,0 0 1,1-1-1,-2 1 0,1-1 1,0 0-1,-1 0 0,0 0 0,0 0 1,-1 0-1,1 0 0,-1-1 1,1-6-1,-2 9-132,0 0 0,1 0 0,-1 0 1,0 0-1,-1 0 0,1 0 0,0 0 0,-1 0 0,0 0 1,0 0-1,0 1 0,0-1 0,0 0 0,0 0 1,-1 1-1,1-1 0,-1 1 0,0-1 0,0 1 0,0 0 1,0 0-1,0 0 0,0 0 0,0 0 0,-1 0 0,-3-2 1,0 1-145,0 1 1,0 0 0,0-1-1,0 2 1,0-1-1,0 1 1,-1 0 0,1 0-1,0 1 1,-1 0 0,1 0-1,-1 0 1,1 1-1,0 0 1,0 0 0,-1 1-1,1-1 1,0 2 0,0-1-1,0 0 1,1 1-1,-1 0 1,0 1 0,1-1-1,0 1 1,0 0 0,0 0-1,1 1 1,-1-1-1,1 1 1,0 0 0,0 0-1,1 0 1,-1 1 0,-2 6-1,2-3-84,1 0 0,-1 1 0,2 0 1,-1-1-1,1 1 0,1 0 0,0 0 0,0 0 0,1 0 0,1 0 0,-1 0 0,4 14 0,-4-23-18,1 0-1,0 1 1,-1-1-1,1 0 0,0 0 1,0 0-1,0 1 1,0-1-1,0 0 0,0 0 1,0 0-1,0-1 1,1 1-1,-1 0 0,0 0 1,0-1-1,1 1 1,-1-1-1,0 1 0,1-1 1,-1 1-1,1-1 0,1 0 1,38 2-448,-30-2 356,-1 0 38,0-1 0,0-1 0,0 0 0,-1 0 0,1-1 0,0 0 0,-1-1-1,0 0 1,0 0 0,0-1 0,0 0 0,-1 0 0,10-8 0,-5 2 93,-1-1 0,1 0 1,-2 0-1,0-1 0,0-1 1,17-29-1,-27 43 110,1 5-43,0 17-20,-1 24-88,-1-42-52,0-1 0,0 0 0,0 0 1,0 1-1,1-1 0,-1 0 0,1 0 1,0 0-1,0 1 0,0-1 0,1 0 1,-1 0-1,1-1 0,-1 1 0,1 0 1,0 0-1,3 2 0,-2-3-191,0 1-1,1-1 1,-1 0 0,1 0-1,0 0 1,-1-1 0,1 1-1,0-1 1,0 0 0,0 0-1,0 0 1,0-1 0,8 1-1,-3 0-115,1 0-1,-1-1 1,1 0-1,-1 0 1,1-1-1,-1 0 0,1-1 1,-1 0-1,0 0 1,0-1-1,0 0 1,0-1-1,0 0 1,-1 0-1,0-1 0,11-7 1,-7 0 896,1 0 1,-2 0-1,15-20 1,-14 14 1234,-1 0 0,0 0 0,-1-2 0,8-25 0,-18 45-1718,1 1 0,-1-1 0,0 0 0,0 0 0,0 0-1,0 0 1,0 0 0,0 0 0,0 1 0,0-1 0,0 0 0,1 0 0,-1 0-1,0 0 1,0 0 0,0 0 0,0 0 0,0 1 0,0-1 0,1 0 0,-1 0-1,0 0 1,0 0 0,0 0 0,0 0 0,1 0 0,-1 0 0,0 0 0,0 0-1,0 0 1,0 0 0,1 0 0,-1 0 0,0 0 0,0 0 0,0 0 0,0 0-1,0 0 1,1 0 0,-1 0 0,0-1 0,0 1 0,0 0 0,0 0 0,0 0-1,1 0 1,-1 0 0,0 0 0,0 0 0,0-1 0,0 1 0,0 0 0,0 0-1,0 0 1,9 39 51,-3 0-1,-1 1 0,-1 55 0,-3-53-80,0 23-761,0-64 762,-1-1 1,1 1-1,-1-1 0,1 1 0,-1-1 1,1 1-1,-1-1 0,1 1 0,-1-1 1,1 1-1,-1-1 0,1 0 0,0 1 1,-1-1-1,1 0 0,0 1 0,0-1 1,-1 0-1,1 0 0,0 0 0,-1 0 1,1 0-1,0 0 0,0 0 0,-1 0 1,1 0-1,1 0 0,23-4 132,-11-1-99,0 0-1,-1-2 1,0 0 0,0 0-1,0-1 1,-1 0-1,15-15 1,2 1-7,3-1 4,186-147-264,-177 135 60,-2-2-1,-1-2 0,34-46 1,-60 71 213,-2-1-1,0-1 1,-1 0 0,0 0 0,-1-1 0,-1 1 0,-1-2-1,0 1 1,-2-1 0,0 0 0,0 0 0,-2 0 0,1-25-1,-3 42-3,0 0 0,0 0-1,-1 0 1,1 1-1,0-1 1,0 0 0,-1 0-1,1 0 1,0 1 0,-1-1-1,1 0 1,0 0-1,-1 1 1,1-1 0,-1 0-1,1 1 1,-1-1 0,0 1-1,1-1 1,-1 1-1,0-1 1,1 1 0,-1-1-1,0 1 1,0 0 0,1-1-1,-1 1 1,0 0-1,0-1 1,1 1 0,-1 0-1,0 0 1,0 0-1,0 0 1,-1 0 0,-1 0-10,1 0 0,-1 0 1,1 0-1,-1 1 0,0-1 0,1 1 1,0 0-1,-1-1 0,1 1 1,-1 0-1,-3 3 0,0 0 23,1 1-1,1 0 1,-1 0-1,1 1 1,0-1-1,0 1 1,0 0-1,1 0 1,0 0-1,0 0 1,-3 8-1,-2 10 174,-10 48-1,11-10-30,2 1 1,2-1-1,8 74 1,-5-127-179,4 23 22,1-1 1,1 0 0,2 0-1,22 58 1,-22-68-36,-7-17-99,1 0 0,-1 0-1,1 0 1,0-1 0,0 1-1,1 0 1,-1-1-1,1 0 1,3 4 0,-5-6-30,0-1 0,0 1 1,0 0-1,0-1 0,0 1 0,0-1 1,0 1-1,0-1 0,0 0 1,0 1-1,0-1 0,0 0 1,0 0-1,1 0 0,-1 1 0,0-1 1,0-1-1,0 1 0,0 0 1,0 0-1,1 0 0,-1 0 1,0-1-1,0 1 0,0-1 0,0 1 1,0-1-1,0 1 0,0-1 1,0 0-1,0 1 0,0-1 1,0 0-1,-1 0 0,1 1 1,0-1-1,0 0 0,-1 0 0,2-1 1,17-29-4344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47 3586,'0'0'7406,"5"-9"-6710,-4 7-655,0-1 0,0 1-1,1 0 1,-1-1 0,-1 1 0,1 0 0,0-1-1,0 1 1,-1-1 0,0 1 0,1-5 0,-1 7-35,-1 0 0,1-1 0,0 1 0,0 0 0,0-1 0,-1 1 0,1 0 0,0 0 1,-1-1-1,1 1 0,0 0 0,0 0 0,-1 0 0,1-1 0,0 1 0,-1 0 0,1 0 1,-1 0-1,1 0 0,0 0 0,-1 0 0,1 0 0,0 0 0,-1 0 0,1 0 1,0 0-1,-1 0 0,1 0 0,-1 0 0,1 0 0,-1 0 0,-27 10 141,-3 5-45,2 0-1,-51 36 0,74-47-77,-1 1 0,1 0 0,0 0 0,0 1-1,1 0 1,0 0 0,0 0 0,0 1 0,0-1 0,1 1 0,1 0 0,-1 0 0,1 1-1,0-1 1,1 1 0,-1-1 0,-1 15 0,3-18-13,1 0-1,0 1 0,0-1 1,0 0-1,0 0 1,1 0-1,0 0 1,0 0-1,0 0 1,0-1-1,0 1 1,1 0-1,0 0 1,2 3-1,-1-4 5,0 0 0,0 0 1,1 0-1,-1 0 0,1-1 0,0 0 1,0 1-1,0-1 0,0-1 0,0 1 0,0-1 1,7 2-1,23 5-103,-1-3 0,1 0 0,1-3 0,-1 0 0,42-5 0,-6 2-2991,-37 1-568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1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38 368,'0'0'14479,"-4"-9"-13946,4 8-525,-1-1 14,0-1 1,0 1 0,-1 0-1,1-1 1,-1 1-1,1 0 1,-1 0-1,1 0 1,-1 0-1,-3-2 1,3 3-19,1 1 0,0 0 0,0 0 0,-1 0 0,1-1 0,0 1-1,0 0 1,-1 1 0,1-1 0,0 0 0,-1 0 0,1 0 0,0 1 0,0-1 0,0 1 0,-1-1 0,1 1 0,0-1 0,0 1 0,0 0 0,0 0-1,0-1 1,0 1 0,0 0 0,0 0 0,0 0 0,0 0 0,1 0 0,-2 2 0,-7 7-3,0 0 0,0 1 1,1 0-1,1 1 0,-11 20 0,15-26-1,1 1-1,-1-1 0,1 1 0,0-1 1,1 1-1,0 0 0,0 0 1,0 0-1,1 0 0,0-1 0,0 1 1,0 0-1,3 10 0,-2-15 0,0 0 1,0 0-1,1 0 0,-1 0 0,0 0 1,1 0-1,-1-1 0,1 1 0,0 0 1,-1-1-1,1 0 0,0 1 0,0-1 1,0 0-1,0 0 0,0 0 1,0 0-1,0 0 0,0-1 0,1 1 1,-1 0-1,4-1 0,60 7-22,-51-6 21,20 1 7,-14-2 2,0 1 0,0 1-1,0 1 1,0 1-1,32 10 1,-52-13-15,-1-1 1,1 0-1,0 1 1,0-1-1,0 0 0,-1 1 1,1-1-1,0 1 1,-1-1-1,1 1 1,0 0-1,-1-1 0,1 1 1,-1 0-1,1-1 1,-1 1-1,1 0 1,-1-1-1,1 1 0,-1 0 1,0 0-1,1 0 1,-1-1-1,0 1 1,0 0-1,0 0 0,0 0 1,0 0-1,1 0 1,-2 1-1,1-1 0,0 1 1,-1-1-1,0 0 0,1 0 0,-1 1 1,0-1-1,1 0 0,-1 0 0,0 0 1,0 0-1,0 0 0,0 0 0,0 0 1,0 0-1,0 0 0,-1 0 0,1 0 1,0-1-1,0 1 0,-2 0 0,-28 10 36,0-3-1,-1 0 1,0-2-1,-56 4 1,31-4-48,16-1-197,78-13-13343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1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184 255 7619,'0'0'6910,"-27"22"-6189,-86 74-308,109-92-396,-1 1 1,1-1-1,0 1 0,0 0 0,1 0 0,-1 0 0,1 1 1,0-1-1,-3 9 0,5-9-12,0-1 0,1 1 0,-1 0 0,1 0 0,0 0 0,0 0 0,1 6 0,0 9-9,-1-18 2,0 0 0,0-1 1,0 1-1,1 0 0,-1-1 0,1 1 0,-1 0 0,1-1 0,-1 1 0,1-1 0,0 1 1,0-1-1,0 1 0,0-1 0,0 0 0,0 1 0,0-1 0,0 0 0,0 0 0,1 0 0,-1 0 1,2 1-1,2 1-3,-1-1 0,1 0 0,-1 0 0,1-1 0,0 1 0,0-1 0,8 1 1,7 0-105,0-1 1,40-4-1,-51 1 32,1 0 1,-1-1-1,1 0 0,-1-1 1,0 1-1,0-2 0,0 1 0,-1-1 1,0-1-1,0 0 0,0 0 1,0 0-1,-1-1 0,0 0 1,-1 0-1,1-1 0,-1 0 0,-1 0 1,0 0-1,0-1 0,0 0 1,-1 0-1,-1 0 0,1 0 1,-1-1-1,-1 1 0,2-13 0,-3 14 36,-1-1-1,0 0 0,0 1 0,0-1 1,-1 1-1,-1-1 0,1 1 1,-2-1-1,1 1 0,-6-13 0,5 17 29,0-1 0,0 0-1,0 1 1,-1 0 0,0 0-1,0 0 1,0 0 0,0 0-1,0 1 1,-1 0 0,0 0-1,1 0 1,-1 1 0,0-1-1,0 1 1,-1 0 0,-5-1-1,3 1-240,-1 0 0,0 1-1,0 0 1,0 0 0,-11 1-1</inkml:trace>
  <inkml:trace contextRef="#ctx0" brushRef="#br0" timeOffset="1">570 77 2753,'0'0'0,"175"-76"-1600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2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229 181 2417,'0'0'7235,"1"-25"-5050,1-78-402,-2 98-1586,0 1-1,-1-1 1,1 0 0,-1 0 0,0 1 0,-1-1 0,-1-5 0,-5 1 1971,8 9-2169,-5 249-39,0-191 62,-2-1 1,-20 82-1,-31 53 37,-12 50-67,60-196-44,1 0 1,3 1 0,-1 62 0,7-83 44,-1-18-9,1 0 0,0 0 1,0 0-1,1 0 0,0 0 0,0 0 1,3 9-1,-3-15 12,1 0 0,-1 1 0,1-1 0,-1 0 0,1 0 0,0 0 0,-1-1 0,1 1 0,0 0 0,0-1 0,0 1 0,0-1 0,1 1 0,-1-1 0,0 0 0,1 0 0,-1 0 0,1 0 0,-1-1 0,1 1 0,-1-1 0,1 1 0,-1-1 0,1 0 0,-1 0 0,4 0 0,5 0-20,-1 1-1,0-2 0,0 1 0,16-4 1,-22 2-22,0 1 0,-1 0 1,1-1-1,0 1 1,-1-1-1,1 0 0,-1 0 1,0-1-1,0 1 0,0-1 1,0 1-1,0-1 0,-1 0 1,5-6-1,-2 1-43,0-1 1,0-1-1,-1 1 0,0-1 1,-1 0-1,0 1 0,0-2 1,-1 1-1,0 0 1,-1 0-1,0-1 0,-1-16 1,-1 21 69,1-1 0,-1 1 1,0 0-1,0-1 1,-1 1-1,0 0 1,0 0-1,0 0 1,-1 0-1,0 0 0,0 1 1,0-1-1,-1 1 1,0 0-1,-8-9 1,-5-2 5,-1 1 0,0 0 1,-24-13-1,21 14 167,-37-31 0,57 43-124,-1 0 0,0 0 0,0-1 0,1 1 0,-1-1 0,1 1 0,-1-1 0,1 1 0,-1-5 0,1 5-35,1 1 1,0 0-1,0 0 0,-1 0 1,1-1-1,0 1 0,0 0 0,0 0 1,0-1-1,1 1 0,-1 0 1,0 0-1,0 0 0,1-1 0,-1 1 1,1 0-1,-1 0 0,1 0 1,-1 0-1,1 0 0,0 0 1,-1 0-1,1 0 0,0 0 0,0 0 1,1-1-1,11-6-570,1 0 0,0 1 0,22-7 1,-1-1-862,39-19-3145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421 0 7363,'0'0'1919,"-35"9"-1458,-116 33-167,139-37-240,0 0 1,0 0-1,0 1 1,1 0-1,-1 1 1,2 0 0,-1 1-1,1 0 1,-16 17-1,15-14-18,-1 0 7,1 0 0,1 2 0,0-1 0,-10 17 0,17-24-41,-1 1 0,2 0 0,-1 0 1,1 0-1,0 0 0,0 0 0,0 0 0,1 0 0,0 1 0,0-1 1,1 0-1,0 14 0,1-18-6,-1 0 0,1 0 0,-1 1 0,1-1 0,0 0 0,0 0 1,0 0-1,0 0 0,1 0 0,-1 0 0,1 0 0,-1-1 0,1 1 0,-1 0 0,1-1 0,0 1 0,0-1 0,0 1 1,0-1-1,0 0 0,0 0 0,0 0 0,4 1 0,5 2 14,1-1-1,0 0 1,17 2-1,-17-4 20,81 11 38,-44-7-67,51 12 0,-99-17-4,1 0 0,-1 0 0,1 1 0,-1-1 0,0 0 0,1 1 0,-1 0 0,1-1 0,-1 1 0,0 0 0,1-1 0,-1 1 0,0 0 0,0 0 0,0 0 0,1 0 0,-1 0 0,0 0 0,0 1 1,-1-1-1,1 0 0,1 2 0,-2-3 2,0 1 0,0-1 0,0 1 0,0-1 0,-1 1 0,1 0 0,0-1 0,0 1 1,0-1-1,0 1 0,-1-1 0,1 0 0,0 1 0,0-1 0,-1 1 0,1-1 0,0 1 0,-1-1 1,1 0-1,-1 1 0,1-1 0,-1 1 0,-21 9 22,-61 8 131,-101 9 1,132-21-185,5-2-1944,78-36-5693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3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9652,'0'0'2823,"0"19"-2511,3 589 1320,-3-376-1562,-1-222-67,2-1-1,-1 0 0,1 0 0,4 17 1,-4-23-20,0-1 1,0 0-1,0 1 1,0-1-1,0 0 1,0 0-1,1 0 1,-1 0-1,1 0 0,0 0 1,-1 0-1,1 0 1,0-1-1,0 1 1,0-1-1,0 1 1,0-1-1,1 0 1,-1 0-1,0 0 1,5 1-1,-2 0-209,1 0 0,0-1 0,-1 0-1,1 0 1,0-1 0,0 1 0,-1-1 0,1-1 0,0 1-1,0-1 1,-1 0 0,1 0 0,0-1 0,-1 1-1,1-1 1,-1-1 0,9-4 0,13-28-3464,-27 34 3621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4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1 520 7571,'0'0'3295,"40"-3"-3001,-20 2-252,281-24 217,50-2-296,-347 27 32,1 0 0,-1 0 0,0 0 0,0 1 0,1-1 0,-1 1 0,0 0 0,0 1 0,0-1 0,5 3 0,-7-3 0,0 1 1,-1-1-1,1 1 1,0 0-1,-1 0 1,1 0-1,-1-1 1,1 2-1,-1-1 0,0 0 1,0 0-1,0 0 1,0 0-1,0 1 1,-1-1-1,1 0 1,-1 1-1,1 2 1,4 35 331,-3-1 1,-1 0 0,-6 60 0,0 13 47,5-110-375,0-1 1,-1 1 0,1-1 0,0 1 0,0-1 0,0 1 0,1-1 0,-1 1-1,0-1 1,1 1 0,-1-1 0,1 1 0,-1-1 0,1 0 0,-1 1 0,1-1-1,0 0 1,0 1 0,0-1 0,0 0 0,0 0 0,0 0 0,0 0 0,0 0 0,0 0-1,1 0 1,-1 0 0,0 0 0,2 0 0,2 0-3,0 0-1,1-1 1,-1 1 0,0-1 0,0-1 0,1 1-1,6-2 1,-9 2-1,4-2-26,0 0-1,-1 0 1,1-1 0,0 0 0,-1 0-1,0 0 1,0-1 0,0 0 0,0 0-1,0-1 1,-1 1 0,0-1 0,0 0-1,0-1 1,7-9 0,7-13-118,32-58 1,-46 76 165,54-113 379,-56 139-203,-3-1-178,1-1 0,0 1 0,1-1 0,0 1 0,1-1 0,1 0 0,8 18 0,-10-25-74,1-1 1,0 0 0,1 0 0,0-1-1,0 1 1,0-1 0,0 0-1,1 0 1,0 0 0,0 0-1,0-1 1,1 0 0,-1 0-1,1-1 1,0 1 0,0-1-1,0 0 1,10 2 0,0 0-494,-1-2 0,1 0 0,0-1 0,0-1 1,0 0-1,0-1 0,0-1 0,30-5 0,-34 4 195,1-1-1,-1-1 1,1 0-1,-1-1 1,0 0-1,-1-1 0,1 0 1,-1-1-1,-1 0 1,1-1-1,11-11 1,-16 14 674,-1-1 1,0 0-1,0 0 1,-1 0-1,0-1 1,0 0-1,0 0 1,-1 0-1,0 0 1,0 0-1,-1-1 1,0 1-1,0-1 1,-1 1-1,0-1 1,0 0-1,-1 1 1,0-1-1,-1-10 0,1 17-231,0 1-1,0-1 1,-1 0-1,1 0 1,0 1-1,0-1 0,-1 0 1,1 1-1,0-1 1,-1 0-1,1 1 1,0-1-1,-1 0 0,1 1 1,-1-1-1,1 1 1,-1-1-1,0 1 1,1-1-1,-1 1 0,0-1 1,1 1-1,-1-1 1,0 1-1,1 0 0,-2-1 1,-26 0 613,24 2-691,-1 0 0,0 0 0,1 1 0,-1-1 0,1 1 0,-1 0 0,1 0 0,0 1 0,-8 5 0,3 2 13,1 1 0,1-1 0,0 2 1,0-1-1,1 1 0,0 0 0,1 0 0,1 0 1,0 1-1,0 0 0,2 0 0,-1 0 0,2 0 0,-1 0 1,2 17-1,0-29-24,0 1 1,0-1-1,0 0 1,0 0-1,1 1 1,-1-1-1,0 0 1,1 0-1,-1 0 0,1 1 1,-1-1-1,1 0 1,0 0-1,0 0 1,-1 0-1,1 0 1,0 0-1,0 0 1,0-1-1,0 1 1,2 1-1,-1 0-2,1-1-1,0 1 1,0-1 0,0 0 0,0 0-1,1 0 1,-1-1 0,6 2-1,-1-2-6,0 0 0,0 0 0,0 0 0,0-1 0,0 0-1,0-1 1,9-2 0,-7 0-25,-1-1-1,0 0 1,-1-1 0,1 1-1,-1-1 1,0-1 0,0 0-1,-1 0 1,0 0-1,0-1 1,-1 0 0,0 0-1,-1-1 1,1 0 0,6-16-1,-2 1 5,0 1-1,-2-1 1,-1-1-1,-1 1 1,4-35-1,-1-45 264,-8-134-1,-3 119-112,3 101-113,0 15-6,-1 0-1,0 0 0,0 0 1,0 0-1,0-1 1,-1 1-1,1 0 0,-1 0 1,1 0-1,-1 0 0,0 0 1,0 0-1,-1 1 1,-1-4-1,2 40-2256,1 32-280,3 18-2775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72 728 8212,'0'0'445,"16"-26"-413,52-85 38,-53 86-30,5-6-10,-1-1 1,16-38-1,-32 60 21,1 1-1,-2-1 0,1 0 1,-1 0-1,-1-1 1,0 1-1,0 0 0,-1 0 1,0-1-1,-1 1 1,-2-11-1,3 19-16,-1 0 0,0 0 0,0 0 0,0 0 0,0 1 0,0-1 0,-1 0 0,1 1 0,0-1 0,-1 1 0,1-1 0,-1 1 0,1-1 0,-1 1 0,0 0 0,0 0 0,0 0 0,1 0 0,-1 0 0,0 1 0,0-1 0,0 0 0,0 1 0,0-1 0,-1 1 0,1 0 0,0 0 0,0 0 0,0 0 0,0 0 0,-2 1 0,-3-1 47,1 0 0,-1 1 0,1 0 0,-1 0 0,1 1-1,0 0 1,0 0 0,-1 0 0,-9 6 0,7-1-1,0 0 1,0 1-1,1 0 0,0 0 1,0 1-1,1 0 1,0 0-1,1 1 0,0 0 1,0 0-1,1 1 1,0-1-1,-3 13 0,1-1-7,1 0-1,1 1 1,1 0-1,1 0 1,0 38 0,2-55-77,1-1 1,1 1-1,-1-1 1,1 1 0,0-1-1,0 0 1,0 1 0,1-1-1,0 0 1,0 0-1,0 0 1,1 0 0,-1 0-1,1 0 1,0-1 0,1 0-1,-1 1 1,1-1-1,0 0 1,0-1 0,0 1-1,0-1 1,1 0 0,0 0-1,-1 0 1,1 0-1,0-1 1,0 0 0,8 3-1,0-1-65,1 0 0,0 0 1,0-1-1,0-1 0,0 0 0,0-1 0,0-1 0,0 0 0,1-1 0,-1 0 1,0-1-1,0-1 0,0 0 0,-1-1 0,1 0 0,-1-1 0,0-1 0,0 0 1,0-1-1,-1 0 0,19-15 0,-12 4 326,-1-2 0,0 0 0,-1 0 1,-2-2-1,0 0 0,-1-1 0,-1 0 0,-1-1 1,12-35-1,-20 48 150,-3 8-20,-1 11-214,0-2-201,0 287 100,0-291-147,0 1 1,0-1-1,0 1 0,0-1 1,0 1-1,1-1 0,-1 0 1,1 1-1,0-1 0,0 0 1,2 4-1,-3-5 49,1 0-1,0-1 1,0 1 0,-1-1-1,1 1 1,0-1 0,0 1-1,0-1 1,0 1-1,0-1 1,0 0 0,0 0-1,0 1 1,-1-1 0,1 0-1,0 0 1,0 0 0,0 0-1,0 0 1,0 0-1,0 0 1,0 0 0,0-1-1,0 1 1,0 0 0,0-1-1,0 1 1,0 0-1,0-1 1,-1 1 0,3-2-1,3-2-1,0 0 0,-1-1 1,1 0-1,-1 0 0,0-1 0,0 0 0,-1 1 0,1-2 0,-1 1 0,0 0 0,3-9 0,7-9 1,7-10 17,-5 7 12,23-28 0,-34 49 0,0 0 1,1 0-1,-1 0 1,1 1-1,1 0 0,-1 0 1,1 1-1,-1-1 1,13-4-1,-17 8-5,1 0-1,-1 0 1,0 0-1,0 1 0,1-1 1,-1 1-1,0-1 1,1 1-1,-1 0 1,0 0-1,1 0 1,3 1-1,-5 0-2,0-1-1,0 0 1,0 1 0,1 0-1,-1-1 1,0 1 0,0 0-1,0-1 1,0 1 0,0 0-1,0 0 1,-1 0 0,1 0-1,0 0 1,0 0 0,-1 0-1,2 2 1,0 3-8,0 0 0,0 0 0,-1 1 0,0-1 0,0 1 0,0 0 0,-1 6 0,1 0 57,0 26-77,-1-20 86,0 0 0,2-1 0,7 37 0,-9-52-150,1 1-1,0-1 1,0 1-1,1-1 1,-1 0-1,1 1 1,0-1 0,0 0-1,0 0 1,0 0-1,0 0 1,0-1-1,1 1 1,0-1 0,-1 1-1,1-1 1,0 0-1,0 0 1,0 0-1,0 0 1,1-1-1,-1 1 1,0-1 0,1 0-1,6 2 1,-2-2-179,1-1 0,-1 1-1,0-1 1,0 0 0,0-1 0,0 0 0,0 0 0,0-1 0,0 0 0,0-1 0,0 1 0,-1-1 0,1-1 0,-1 0 0,0 0 0,0 0 0,0-1-1,8-7 1,-4 2-20,0-1 0,-1-1-1,0 1 1,-1-2-1,-1 1 1,0-1-1,0-1 1,-1 1 0,6-19-1,-2 0 729,-2-1 0,0-1 0,-3 0 0,5-63 0,-9-142 4395,-3 130-2472,-2 89-1214,0 22-599,0 13-432,-2 34 386,5 86 0,1-62-239,-1 340 569,0-404-821,0 0 1,0-1 0,1 1 0,0-1-1,3 10 1,-4-16-7,1 0-1,0 0 1,0 0 0,0 0 0,0 0-1,0 0 1,1 0 0,-1-1-1,0 1 1,1 0 0,0-1-1,-1 1 1,1-1 0,0 1 0,0-1-1,-1 0 1,1 0 0,0 0-1,0 0 1,0 0 0,1 0 0,-1 0-1,4 0 1,2 0-271,1 0 0,0-1 1,0 0-1,-1 0 0,1-1 0,0 0 1,-1 0-1,1-1 0,-1-1 0,1 1 1,-1-1-1,0-1 0,0 1 0,0-1 1,-1-1-1,1 1 0,-1-1 0,0-1 0,-1 1 1,10-11-1,28-29-4956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295 112 1825,'0'0'5773,"5"-18"-4935,14-55 114,-19 72-930,0 1 0,0-1 0,1 0 0,-1 0 0,0 1 0,0-1 0,0 0 0,-1 0 0,1 1 0,0-1 0,0 0 0,0 1 0,0-1 0,-1 0 0,1 1 0,0-1 0,-1 0 0,1 1 0,0-1 0,-1 0 0,1 1 0,-1-1 0,1 1 0,-1-1 0,1 1 0,-1-1 0,1 1 0,-1 0 0,0-1 0,1 1 0,-1-1 0,0 1 0,1 0-1,-2-1 1,-23 1 353,17 1-283,-1-2 0,-1 2 1,1-1 0,0 1-1,0 1 1,-1-1 0,1 1-1,0 1 1,1 0 0,-1 0-1,0 1 1,1 0 0,0 1-1,0-1 1,0 2 0,1-1-1,-1 1 1,1 0 0,-8 9-1,13-13-78,0 0 0,0 1 0,0-1-1,0 0 1,1 1 0,-1-1-1,1 1 1,0-1 0,-1 1 0,1 0-1,0-1 1,1 1 0,-1 0 0,0 0-1,1 0 1,0 0 0,-1 0 0,1 0-1,0 0 1,1 0 0,-1-1-1,0 1 1,1 0 0,0 0 0,-1 0-1,1 0 1,0-1 0,1 1 0,-1 0-1,0-1 1,1 1 0,-1-1-1,1 1 1,2 1 0,7 8 1,0-1 0,1 0 1,0 0-1,1-1 0,14 8 1,-2-1 33,-10-6-39,-2-1 4,0-1-1,18 20 1,-29-26-13,1 0 1,0 0-1,-1 0 0,1 1 1,-1-1-1,0 1 0,-1-1 0,1 1 1,0 0-1,-1 0 0,0 0 1,0 0-1,0 0 0,0 0 1,0 5-1,-2-7-6,1 0 1,-1 0-1,1 0 0,-1 0 0,1 0 1,-1 0-1,0-1 0,0 1 1,0 0-1,0 0 0,0-1 0,0 1 1,-1-1-1,1 1 0,0-1 0,-1 1 1,1-1-1,-1 0 0,0 0 1,1 0-1,-1 0 0,0 0 0,-3 1 1,-51 18-314,43-17 197,-15 4-554,1-1 1,-2-1-1,1-1 1,-42-1 0,69-3 673,0 0 0,-1 0 0,1 0 0,0 0 0,0-1 0,-1 1 0,1 0 0,0-1 0,0 1 0,0-1 0,-1 1 0,1-1 0,0 1 0,0-1 0,0 0 0,0 0 0,0 0 0,0 1 0,1-1 0,-1 0 0,0 0 0,0 0 0,0 0 0,1 0 0,-1-1 0,1 1 0,-1 0 0,1 0 0,-1 0 1,1 0-1,0-1 0,-1 1 0,1 0 0,0 0 0,0-1 0,0 1 0,0-2 0,0-3 13,1 1-1,-1-1 1,1 1 0,0-1 0,1 1 0,-1 0-1,1-1 1,3-5 0,3-3 10,0 1 0,1 0 1,0 0-1,1 1 0,1 0 0,0 1 0,21-17 1,0 3 197,66-38 1,-72 48-54,-10 5 62,0 1 1,0 0 0,1 1-1,23-7 1,-39 15-849,-1 13-2091,0 2-204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10565,'0'0'2209,"146"73"-2241,-39-73-1265,7-3-1792,2-23 1456,-2-6-2689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5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0 208,'0'0'8092,"-34"3"-5961,5-2-1710,13-2-242,-1 2 0,1 0 0,0 0-1,0 2 1,-1 0 0,2 1 0,-1 0 0,0 2 0,1 0-1,0 0 1,-24 15 0,23-10 66,1 0 0,0 1 0,1 1 0,-17 19 0,26-26-207,0 0 0,1 0 1,-1 1-1,1 0 0,0-1 0,1 1 1,0 1-1,0-1 0,0 0 1,1 1-1,0 0 0,1-1 0,-1 9 1,2-13-38,0-1 1,0 1-1,0 0 0,0-1 1,1 1-1,-1-1 1,1 1-1,0-1 1,0 1-1,0-1 0,0 0 1,0 1-1,0-1 1,1 0-1,-1 0 0,1 0 1,0 0-1,-1 0 1,1 0-1,0 0 0,0 0 1,0-1-1,0 1 1,1-1-1,-1 0 1,0 1-1,0-1 0,1 0 1,-1 0-1,1-1 1,-1 1-1,1 0 0,2-1 1,12 3-77,0-1 0,0 0 1,0-2-1,19-1 0,-9 0-151,216 1-55,-243 0 276,0 0-1,1 0 1,-1 0-1,0 0 1,0 0-1,0 0 0,0 0 1,1 0-1,-1 0 1,0 0-1,0 0 1,0 0-1,1 0 0,-1 0 1,0 0-1,0 0 1,0 0-1,0 1 1,1-1-1,-1 0 1,0 0-1,0 0 0,0 0 1,0 0-1,0 0 1,1 0-1,-1 1 1,0-1-1,0 0 0,0 0 1,0 0-1,0 0 1,0 1-1,0-1 1,0 0-1,0 0 0,1 0 1,-1 1-1,0-1 1,-5 9-69,-11 8 88,-14-1 17,-1-1 0,0-1 0,-1-2 0,-41 11 1,18-5-12,7-4 7,28-8-30,0 0 0,0 1 1,0 1-1,-30 18 0,50-26-46,0 0 1,-1 0-1,1 0 1,0 0-1,0 0 1,-1 0-1,1 0 1,0 0-1,0 0 0,0 0 1,-1 0-1,1 0 1,0 0-1,0 0 1,0 1-1,0-1 1,-1 0-1,1 0 0,0 0 1,0 0-1,0 0 1,0 1-1,0-1 1,-1 0-1,1 0 1,0 0-1,0 0 0,0 1 1,0-1-1,0 0 1,0 0-1,0 1 1,0-1-1,0 0 1,0 0-1,0 0 0,0 1 1,0-1-1,0 0 1,0 0-1,0 0 1,0 1-1,0-1 1,0 0-1,19 0-4140</inkml:trace>
  <inkml:trace contextRef="#ctx0" brushRef="#br0" timeOffset="1">1310 254 10101,'0'0'7203,"-49"3"-7203,49 11-112,0 4-1009,0-4-1424,0 4-2081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1.722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85 0 2657,'0'0'5341,"-15"6"-4546,-55 20 3559,71-25-4317,-1 1-1,0-1 1,1 0-1,-1 0 1,0 0-1,1 0 1,0 0-1,-1 0 0,1 0 1,0 0-1,-1 0 1,1 0-1,0 0 1,0 0-1,0 0 1,0-1-1,0 1 1,0 0-1,0-1 1,0 1-1,0-1 0,0 1 1,0-1-1,2 1 1,36 11 417,-21-7-294,4 1 42,0-1 0,1-1 0,0-1 0,0-1-1,0-1 1,27-2 0,-15 1 61,5 2-143,0 2-1,-1 2 1,42 12 0,39 6-92,114 19 5,-115-19-16,-19-9 11,31 6 22,-83-13 15,1-2-1,84-1 1,-20-2-48,47 9 15,241 10 42,-8 14-57,-116-5-28,592 45-24,-208-30 70,-309-2-7,89 5 2,-254-39-28,184 4 44,-270-14-28,391-17 274,228-68 63,-2 40-110,-642 42-226,294-18 18,155-4 166,-406 26-153,241-7 12,695-14 184,-714 22-249,250 21-73,-351-10 98,223 1 3,-14-1 20,644 6-56,-900-11-9,-65-1 19,455 14 3,939-9 70,-973-14-130,1083 2 122,-1630 0-83,-1 0 0,1 0-1,-1 0 1,1 0 0,0-1 0,-1 1 0,1-1 0,-1 1 0,1-1 0,-1 0 0,0 1 0,2-2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5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10309,'0'0'3852,"0"11"-3662,-6 105 428,-24 129 0,8-78-694,18-115-1231,28-53 904,-19-1 405,0 0 1,0 0-1,0 0 1,0-1-1,-1 0 1,1 0-1,-1 0 0,1 0 1,6-8-1,35-41 30,-27 28-27,-7 11-5,3-6-9,1 2-1,30-26 1,-41 39 5,0 0 0,0 1-1,0-1 1,0 1 0,1 0 0,0 1-1,0-1 1,-1 1 0,1 0 0,0 1 0,1 0-1,-1-1 1,0 2 0,0-1 0,8 1-1,-12 1-6,-1-1 0,1 1-1,0 0 1,0 0 0,-1 0-1,1 0 1,-1 0-1,1 0 1,-1 1 0,1-1-1,-1 0 1,0 1 0,0-1-1,1 1 1,-1-1 0,0 1-1,0 0 1,-1-1 0,1 1-1,0 0 1,0 0 0,-1 0-1,0-1 1,1 1-1,-1 3 1,10 61-110,-9-50 110,2 10 7,-3-18 8,0-1 1,1 1-1,0-1 1,0 0-1,1 1 1,0-1-1,0 0 1,1 0-1,3 6 0,-4-11 0,0 0 0,0-1-1,0 1 1,0-1-1,1 1 1,-1-1-1,0 0 1,1 0-1,-1 0 1,1-1 0,-1 1-1,1 0 1,0-1-1,-1 0 1,1 1-1,-1-1 1,1 0-1,0-1 1,-1 1-1,5-1 1,1 0 10,0 0 1,0 0-1,0-1 0,0 0 0,14-6 1,-6-2-4,-1 0 1,1 0 0,-2-2 0,23-21 0,47-59 104,-71 77-78,-8 9-18,-2 3 183,-3 16-90,-8 62 33,5-57-106,1-1 1,0 1 0,1-1 0,2 27 0,-1-42-49,1-1 0,-1 0 1,0 1-1,1-1 0,-1 0 1,1 1-1,0-1 0,-1 0 1,1 0-1,0 1 0,0-1 1,0 0-1,0 0 0,0 0 1,0 0-1,0 0 1,0 0-1,0 0 0,0-1 1,3 2-1,0 0-66,0 0-1,0-1 1,0 0 0,0 0-1,0 0 1,9 1 0,4-1-709,0-2 0,27-2 0,-43 3 675,51-10-4438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2609,'0'0'5907,"-68"137"-13447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6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270 408 6675,'0'0'8233,"-19"-6"-8054,7 1-137,4 2-12,0 0-1,0 0 1,-1 1-1,-15-2 1,20 4-19,0-1 0,0 1 0,0 1 0,1-1 1,-1 1-1,0-1 0,0 1 0,0 0 0,1 0 0,-1 1 0,1-1 0,-1 1 0,1 0 0,-1 0 1,1 0-1,-6 5 0,-1 1-11,1 0-1,0 1 1,0 0 0,1 0 0,0 1 0,0 0 0,1 1 0,1 0-1,-1 0 1,2 0 0,0 0 0,0 1 0,1 0 0,0 0 0,1 0-1,1 1 1,-2 21 0,4-33 0,0 0-1,1 0 1,-1-1-1,0 1 1,0 0-1,1 0 1,-1-1-1,1 1 1,-1 0 0,1-1-1,-1 1 1,1 0-1,-1-1 1,1 1-1,0-1 1,-1 1-1,1-1 1,0 1-1,-1-1 1,1 1 0,0-1-1,0 0 1,0 1-1,-1-1 1,1 0-1,0 0 1,0 0-1,0 1 1,-1-1 0,1 0-1,2 0 1,34 0 114,-26 0-59,15-2 3,0-1 0,0 0-1,40-13 1,-43 10-46,0 1 0,0 1 0,1 0 0,45 1 0,-68 3-12,1 0 0,-1 0-1,0 0 1,1 1 0,-1-1 0,0 1 0,1-1 0,-1 1 0,0-1 0,1 1 0,-1 0 0,0 0 0,0-1 0,0 1 0,0 0 0,0 0 0,0 0 0,0 0 0,0 0 0,0 1 0,1 1 0,0 0 3,-1 1 0,1 0 1,-1 0-1,0 0 0,0 0 0,0 0 1,1 7-1,-2 7 66,0-1 1,-4 31-1,4-46-57,-2 9 1,-1 1-1,0-1 1,-1 1-1,0-1 1,-1 0 0,0-1-1,-1 1 1,0-1 0,-1 0-1,0 0 1,0-1-1,-1 0 1,0 0 0,-13 10-1,11-10-16,-1-1-1,0 1 1,0-2-1,-1 0 1,0 0-1,0-1 1,-1 0-1,0-1 1,0-1-1,0 0 1,0 0-1,-19 1 1,23-4-19,-29 0-90,37-1 105,0 0 0,0 0 0,0 0 0,0-1-1,0 1 1,0 0 0,0 0 0,0-1 0,0 1-1,0-1 1,0 1 0,0-1 0,0 1-1,0-1 1,0 0 0,1 0 0,-1 1 0,0-1-1,0 0 1,1 0 0,-1 0 0,0 1 0,1-1-1,-1 0 1,1 0 0,-1 0 0,1 0-1,-1-1 1,0-5-38,0 0 1,1 0-1,0-1 0,0 1 0,0 0 0,1 0 0,0 0 0,0 1 0,1-1 0,0 0 1,0 0-1,1 1 0,-1-1 0,2 1 0,-1 0 0,1 0 0,-1 0 0,2 0 0,-1 0 1,9-8-1,9-6-135,0 0 1,1 2 0,42-26-1,-57 39 119,24-16-197,49-31-162,-2-4-1,73-67 1,-127 99 483,-2-1-1,0-1 0,30-45 1,-41 51 63,-1 1-1,0-2 1,-2 1 0,0-1 0,-2-1 0,7-30 0,-10 30 161,-1 0 1,-1-43-1,-2 56-190,0 9-83,0-1-1,0 1 1,0 0-1,0-1 1,0 1-1,0-1 1,0 1-1,0 0 1,0-1-1,0 1 1,0 0-1,0-1 1,0 1-1,0-1 1,-1 1-1,1 0 1,0-1-1,0 1 1,0 0-1,0-1 1,-1 1-1,1 0 1,0-1-1,0 1 1,-1 0-1,1 0 1,0-1-1,0 1 1,-1 0-1,1 0 1,0-1-1,-1 1 1,1 0-1,0 0 1,-1 0-1,1 0 1,-1 0-1,1-1 1,0 1-1,-1 0 1,1 0-1,0 0 1,-1 0-1,1 0 1,-1 0-1,1 0 1,0 0-1,-1 0 1,1 1-1,-1-1 1,1 0-1,0 0 0,-1 0 1,1 0-1,0 0 1,-1 1-1,1-1 1,0 0-1,-1 1 1,-20 17 35,12-3-9,1-1 1,0 1-1,1 1 1,0-1-1,2 1 1,0 0 0,-4 22-1,-14 122 557,16 95 346,7-205-899,0-48-48,0-1 1,0 0 0,0 1 0,0-1 0,0 0-1,0 1 1,0-1 0,1 1 0,-1-1-1,0 0 1,1 0 0,-1 1 0,1-1 0,-1 0-1,1 0 1,0 1 0,-1-1 0,1 0 0,0 0-1,0 0 1,0 0 0,0 0 0,2 1-1,0-1-46,-1 0 1,1 0-1,-1-1 0,1 0 0,0 1 0,0-1 0,-1 0 0,1 0 0,0-1 0,0 1 0,4-2 0,-2 1-2,0 0-1,0-1 1,0 0-1,0 0 1,-1 0-1,1-1 1,-1 0-1,1 0 1,-1 0-1,7-6 1,39-45-124,-20 19 83,-26 31 89,8-8-10,0 0 1,18-12 0,-27 22 14,-1 0 0,1 0 0,0 0 0,0 1 0,0-1 0,-1 1 0,2 0 0,-1 0 0,0 0 0,0 0 0,0 0 0,0 1 0,1-1 0,-1 1 0,0 0 0,0 0 0,1 0 0,5 1 0,-7 0 11,-1 1 0,1-1 0,0 0 1,-1 1-1,1-1 0,-1 1 0,0 0 0,1-1 0,-1 1 0,0 0 0,0 0 0,0-1 0,0 1 0,-1 0 0,1 0 0,0 0 0,-1 0 0,1 0 1,-1 0-1,0 1 0,0-1 0,0 4 0,2 2 54,5 57-483,-1 117-1,-6-151-2641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2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 27 14134,'0'0'2020,"-31"-5"-1652,-99-12-261,123 16-77,0-1 0,0 2 0,0-1 0,0 1 1,0 0-1,0 0 0,-1 1 0,1 0 0,0 1 0,0-1 0,1 1 1,-1 1-1,0-1 0,1 1 0,-1 0 0,1 1 0,0-1 0,-7 6 0,-12 7 54,-17 9 234,-42 33-1,68-45-262,1 0-1,0 1 0,0 1 0,2 0 0,-17 23 1,27-33-50,1-1 1,-1 2-1,1-1 1,0 0-1,-2 8 1,4-12-9,0 0-1,-1 0 1,1 0 0,0 0 0,-1 0-1,1 0 1,0 0 0,0 0 0,0-1 0,0 1-1,0 0 1,0 0 0,0 0 0,0 0 0,0 0-1,1 0 1,-1 0 0,0 0 0,0 0-1,1 0 1,-1-1 0,1 1 0,-1 0 0,1 0-1,-1 0 1,1-1 0,-1 1 0,1 0 0,0-1-1,-1 1 1,1 0 0,0-1 0,0 1-1,0-1 1,-1 1 0,1-1 0,0 0 0,0 1-1,0-1 1,1 1 0,21 0-44,1 0-1,-1-2 1,0 0-1,0-2 1,0 0 0,0-2-1,0 0 1,-1-2 0,0 0-1,0-2 1,-1 0-1,0-1 1,0-2 0,-2 0-1,1-1 1,-1 0 0,-1-2-1,-1 0 1,0-1-1,-1-1 1,0-1 0,-2 0-1,0 0 1,15-29-1,-29 47 57,0 0-1,0 0 0,0 0 1,0 0-1,0-1 1,0 1-1,0 0 0,0 0 1,0 0-1,0 0 0,0 0 1,0-1-1,0 1 0,0 0 1,0 0-1,0 0 0,0 0 1,0 0-1,0-1 0,1 1 1,-1 0-1,0 0 1,0 0-1,0 0 0,0 0 1,0 0-1,0 0 0,1-1 1,-1 1-1,0 0 0,0 0 1,0 0-1,0 0 0,0 0 1,1 0-1,-1 0 0,0 0 1,0 0-1,0 0 0,0 0 1,1 0-1,-1 0 1,0 0-1,0 0 0,0 0 1,0 0-1,0 0 0,1 0 1,-1 0-1,0 0 0,0 0 1,0 0-1,0 0 0,0 1 1,1-1-1,-1 0 0,0 0 1,0 0-1,0 0 1,0 0-1,0 0 0,0 0 1,0 1-1,1-1 0,-1 0 1,0 0-1,0 0 0,0 0 1,0 1-1,3 20 189,-2 44-219,-1-50 95,-1-8-71,1 1 0,1-1 0,-1 1 0,1-1 1,1 1-1,-1-1 0,1 1 0,5 12 0,-5-18-14,0 1-1,0-1 0,0 1 1,0-1-1,0 1 1,0-1-1,0 0 0,1 0 1,-1 0-1,1 0 1,0-1-1,-1 1 0,1 0 1,0-1-1,0 0 1,0 0-1,0 0 1,0 0-1,0-1 0,0 1 1,0-1-1,1 1 1,3-1-1,-1 0-25,1 1 2,-1 0 1,1 0-1,0-1 0,0 0 1,0-1-1,-1 1 0,1-1 1,0-1-1,-1 1 1,1-1-1,-1 0 0,1 0 1,-1-1-1,0 0 0,7-4 1,11-14 26,0-1 0,28-34 0,-32 33 20,0 2 1,46-37 0,-52 51 56,-7 12 34,-5 20 60,-2-18-155,0 263 601,0-269-607,1 0 0,-1 0 0,0-1 0,0 1 0,0 0 0,1 0-1,-1 0 1,1 0 0,-1 0 0,1 0 0,-1 0 0,1 0 0,-1-1 0,1 1 0,0 0 0,-1 0 0,1-1 0,0 1 0,0 0 0,-1-1 0,1 1 0,0-1 0,0 1-1,0-1 1,0 1 0,0-1 0,0 0 0,0 1 0,0-1 0,0 0 0,0 0 0,0 0 0,0 0 0,0 0 0,0 0 0,0 0 0,1 0 0,3-1 6,-1 1 0,0 0 0,0-1 0,0 0 0,0 0 0,0 0 0,0-1 0,7-3 0,-2-1-5,0 0 0,0-1 1,-1 0-1,0-1 1,-1 0-1,9-11 0,40-60 37,-30 39-17,25-34 349,-51 74-368,0 0 1,0 0-1,0 0 0,1 0 1,-1 1-1,0-1 1,0 0-1,0 0 0,0 0 1,0 0-1,0 0 1,0 0-1,0 0 1,0 0-1,0 0 0,0 0 1,0 0-1,0 0 1,0 1-1,0-1 0,0 0 1,0 0-1,0 0 1,1 0-1,-1 0 0,0 0 1,0 0-1,0 0 1,0 0-1,0 0 1,0 0-1,0 0 0,0 0 1,0 0-1,0 0 1,0 0-1,1 0 0,-1 0 1,0 0-1,0 0 1,0 0-1,0 0 0,0 0 1,0 0-1,0 0 1,0 0-1,0 0 1,0 0-1,1 0 0,-1 0 1,0 0-1,0 0 1,0-1-1,0 1 0,0 0 1,0 0-1,0 0 1,0 0-1,0 0 0,0 0 1,0 0-1,0 0 1,0 0-1,0 0 1,0 0-1,1 9-51,-1-8 60,0 230-393,0-226 188,-1-1 0,2 1 0,-1-1 0,0 1 1,1 0-1,0-1 0,0 1 0,0-1 0,1 0 1,0 1-1,3 6 0,-3-9-67,0 0 1,0 0 0,0 0-1,1 0 1,-1 0-1,0 0 1,1-1 0,-1 0-1,1 1 1,0-1-1,-1 0 1,1 0-1,0 0 1,-1 0 0,1-1-1,0 1 1,0-1-1,0 0 1,5 0 0,33 1-3850,1-1-797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213 702 6771,'0'0'9484,"-24"9"-8448,5-2-816,10-5-156,0 1 0,-1 0 0,1 1 0,0 0 0,1 1 0,-1 0-1,1 0 1,0 0 0,0 1 0,1 0 0,-1 1 0,1 0 0,1 0 0,-9 12 0,8-7 30,0 0 0,1 0 1,-6 17-1,10-25-87,1 1 0,-1-1 1,1 1-1,1-1 0,-1 0 0,0 1 0,1-1 0,0 1 1,0 0-1,1-1 0,-1 1 0,1-1 0,1 6 0,-1-9-8,0 0 0,0 0 0,-1 1 0,1-1 0,0-1 0,0 1 0,0 0 0,0 0 0,1 0 0,-1 0 0,0-1 0,0 1 0,0 0 0,1-1 0,-1 1 0,0-1 0,1 0 0,-1 1 0,0-1 0,1 0 0,-1 0 0,0 0 0,2 0 0,39-1 40,-31 0-14,-5 1-20,0-1-1,-1 0 0,1 0 0,-1 0 0,0-1 1,1 0-1,-1 0 0,0 0 0,0-1 0,0 1 1,9-8-1,-6 4-27,0-2 0,0 1 0,-1-1 0,1 0 0,10-17 0,-6 5-25,-1 0 0,-1-1 1,0-1-1,-2 1 1,8-30-1,-3-6-128,-3-1 1,4-69 0,-6-118-837,-7 210 762,-1-115-1204,1 149 1395,-1-1 0,0 1-1,0-1 1,0 1 0,0-1-1,0 1 1,-1-1-1,1 0 1,0 1 0,-1-1-1,1 1 1,-1-1 0,1 1-1,-1 0 1,0-1 0,0 1-1,0-1 1,1 1-1,-1 0 1,0 0 0,-1 0-1,0-2 1,0 3-155,0-1 0,0 1 0,0 0 0,0-1 0,0 1 1,0 0-1,0 0 0,0 0 0,0 0 0,0 1 0,1-1 0,-1 1 0,0-1 0,0 1 0,0-1 0,0 1 1,-3 2-1,-32 21-4997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4 275 5138,'0'0'5902,"0"-5"-5790,-2-5-22,1 0-1,1 0 1,-1 0 0,2 0 0,-1 1-1,1-1 1,1 0 0,0 0 0,0 1-1,1-1 1,0 1 0,1 0 0,9-17-1,-7 17-58,1 0-1,0 0 0,0 1 0,1 1 0,0-1 1,0 1-1,1 0 0,0 1 0,0 0 1,0 1-1,12-6 0,-7 6-31,0 0 1,1 1-1,0 0 0,-1 2 1,1-1-1,0 2 0,23 0 1,-32 1-5,0 1 0,0-1 1,1 1-1,-1 1 0,0-1 0,0 1 1,0 0-1,0 0 0,0 1 0,-1 0 1,1 0-1,-1 0 0,0 1 1,1 0-1,-2 0 0,1 0 0,0 0 1,4 7-1,6 8 4,-1 0-1,-1 2 1,16 32 0,-3-4 10,-18-35-3,1 0-1,1-1 0,0 0 0,0 0 0,21 18 0,-24-25-1,0 0 1,1-1-1,-1-1 1,1 1-1,0-1 0,1 0 1,-1-1-1,0 0 1,1 0-1,0-1 1,0 0-1,9 0 1,86 4-668,-92-6-230,0-1 0,0-1 0,20-4 1,-23 3-291,0-1 0,0 0 1,0-1-1,8-6 1,-17 11 1169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9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9412,'0'0'897,"11"24"-871,1 3-16,28 47-1,-36-68-1,1-1-1,-1 0 1,1-1 0,0 1-1,0-1 1,0 0 0,1 0-1,-1 0 1,1-1 0,0 0-1,0 0 1,0 0 0,10 2-1,8 4 19,-5-1-19,-8-3-4,0 0-1,0 0 1,0 1 0,12 9-1,-20-13 0,0 1-1,-1 0 0,1-1 1,0 1-1,-1 0 0,0 0 1,0 0-1,0 0 0,0 1 1,0-1-1,-1 1 0,1-1 1,-1 1-1,0-1 0,0 1 1,0 0-1,-1-1 0,1 6 1,0-1 25,0 0-1,-1-1 1,0 1 0,-1 0 0,1 0 0,-2-1 0,1 1 0,-1-1-1,0 1 1,0-1 0,-1 0 0,0 1 0,0-1 0,-1-1-1,0 1 1,-6 7 0,-22 23 320,-1-1-1,-48 40 1,-10 9-149,90-84-280,0 0 0,-1 0 1,1 0-1,0 1 0,0-1 0,0 0 1,0 1-1,0-1 0,0 1 0,0-1 1,0 1-1,1-1 0,-1 1 0,1 0 0,-1-1 1,0 3-1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5619,'0'0'6413,"19"-6"-6197,58-18-32,-75 24-176,0-1 0,0 1 0,0-1 0,-1 1 0,1-1 1,0 1-1,0 0 0,0 0 0,0 0 0,0 0 0,0 1 0,0-1 0,0 0 0,0 1 0,0-1 0,2 2 0,-3-1-8,0-1 1,0 1-1,0 0 1,-1 0-1,1 0 1,0 0-1,0 0 1,0 0-1,-1 0 1,1 0-1,-1 0 1,1 0-1,-1 0 1,1 0-1,-1 0 1,1 0-1,-1 1 1,0 1-1,1 1-8,-1 0 0,0 1 1,0-1-1,-1 1 0,1-1 0,-1 0 0,0 1 0,0-1 0,-3 6 0,2-5-70,-1 0-1,0 1 1,-1-2-1,1 1 1,-1 0-1,0-1 1,-1 1-1,1-1 1,-6 4-1,-51 32-1344,45-30 1120,0 0-1,-18 15 0,35-25 308,-1 0 0,0 1 0,1-1 0,-1 0 0,0 0-1,0 1 1,1-1 0,-1 0 0,0 0 0,1 0 0,-1 0 0,0 1-1,1-1 1,-1 0 0,1 0 0,-1 0 0,0 0 0,1 0 0,-1 0-1,0 0 1,1 0 0,-1 0 0,1 0 0,-1 0 0,0 0-1,1 0 1,39-1 470,-14 0-307,50 4 1,-73-2-165,0 0 0,1 0 0,-1 0 1,0 0-1,1 1 0,-1-1 1,0 1-1,0 0 0,0 0 0,0 0 1,-1 0-1,1 1 0,-1-1 0,1 1 1,-1-1-1,0 1 0,0 0 0,0 0 1,0 0-1,0 0 0,-1 0 0,1 1 1,-1-1-1,0 0 0,0 1 0,0-1 1,-1 1-1,1-1 0,-1 1 1,0-1-1,0 1 0,0-1 0,0 1 1,-1-1-1,0 5 0,0-6 13,0 0 0,0 0 0,0-1 0,0 1 0,0 0 1,-1-1-1,1 1 0,-1 0 0,1-1 0,-1 0 0,1 1 0,-1-1 0,0 0 0,0 0 0,1 0 0,-1 0 0,0 0 1,0 0-1,0-1 0,0 1 0,0-1 0,-3 1 0,-51 8 419,50-8-381,-92 4-38,57-5-3684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0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0 647 7059,'0'0'1782,"12"8"-1467,-6-4-221,-3-1-57,1 0 0,0 0 0,1-1 0,-1 1 1,9 3-1,-12-6-9,0 1-1,0-1 1,1 0 0,-1 0 0,0 1 0,1-1-1,-1 0 1,0 0 0,1 0 0,-1 0 0,1-1 0,-1 1-1,0 0 1,0 0 0,1-1 0,-1 1 0,0-1 0,0 1-1,1-1 1,-1 0 0,0 1 0,0-1 0,0 0 0,0 0-1,0 0 1,0 0 0,0 0 0,0 0 0,0 0 0,0-2-1,13-18 188,-2-1 0,0 0 0,16-46-1,16-79-139,-15 45-64,-13 54 9,24-53-1,-35 89-8,0 1 0,1 0 0,1 0 0,0 1 0,0-1 0,1 2 0,1-1 0,-1 1 0,2 0 0,13-10 0,-21 17-12,0 1 1,0 0-1,0 0 0,0 0 1,0 0-1,1 0 1,-1 0-1,0 0 0,1 1 1,-1-1-1,0 1 0,5 0 1,-6 0-7,1 0 1,-1 0-1,0 1 1,0-1 0,0 0-1,0 1 1,1-1-1,-1 1 1,0 0-1,0-1 1,0 1-1,0 0 1,0-1-1,-1 1 1,1 0-1,0 0 1,0 0-1,1 1 1,1 5-17,0-1 1,0 1-1,-1-1 1,0 1-1,0 0 0,2 14 1,-1-6 79,9 53 23,-7-36-70,1 0 0,2 0 0,19 51 0,-27-82-15,0 0 1,1 0 0,-1 1-1,0-1 1,1 0-1,-1 0 1,1 0-1,0 0 1,-1 0 0,1 0-1,0 0 1,-1 0-1,1 0 1,0-1-1,0 1 1,0 0-1,0 0 1,0-1 0,0 1-1,0 0 1,0-1-1,0 1 1,0-1-1,0 1 1,0-1 0,0 0-1,1 1 1,-1-1-1,0 0 1,0 0-1,0 0 1,0 0 0,1 0-1,-1 0 1,0 0-1,0-1 1,0 1-1,1 0 1,-1 0 0,0-1-1,0 1 1,1-1-1,2-2 8,-1 1-1,0-1 0,0 0 0,0 0 1,0 0-1,-1 0 0,1 0 1,-1 0-1,1-1 0,2-6 0,38-94 117,-32 73-26,1-1 0,29-49 0,-40 80-81,0-1 6,0 1 0,-1-1 0,1 1 0,0-1 0,0 1 0,0-1 0,0 1 0,0 0 1,1-1-1,-1 1 0,0 0 0,0 0 0,1 0 0,-1 0 0,1 0 0,-1 0 0,1 0 0,-1 1 1,1-1-1,0 1 0,-1-1 0,1 1 0,0-1 0,3 1 0,-5 0-14,1 0 0,-1 0 0,1 0 0,-1 0 0,1 1 0,-1-1 0,1 0 1,-1 0-1,0 0 0,1 1 0,-1-1 0,1 0 0,-1 1 0,1-1 0,-1 0 0,0 1 0,1-1 0,-1 0 0,0 1 0,1-1 0,-1 1 0,0-1 0,0 1 0,0-1 0,1 1 0,-1-1 0,0 1 0,0-1 0,0 1 1,0-1-1,0 1 0,2 22 70,-2-15-14,-1 127 645,5 75-463,-2-185-275,2 1 0,0-1 0,2-1 0,1 1-1,1-1 1,12 27 0,-17-44-247,0 0 0,1 0 0,0 0-1,0-1 1,0 1 0,1-1-1,0 0 1,0 0 0,0-1 0,1 0-1,0 0 1,0 0 0,0 0 0,1-1-1,0 0 1,-1-1 0,1 0 0,1 0-1,-1 0 1,14 3 0,33-3-4373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0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76 3714,'0'0'9116,"-24"-12"-8871,7 2-223,0 2 0,-1 0 0,-28-8 0,43 16-16,1-1 0,0 1 0,-1 0 0,1 0 1,0 0-1,-1 0 0,1 1 0,0-1 0,0 1 0,-1-1 0,1 1 0,0 0 0,0 0 0,0 0 0,0 0 0,0 0 0,0 0 0,0 1 0,0-1 0,0 1 0,1-1 0,-3 3 0,-1 2 12,1 0 0,-1 0 0,1 1 0,-5 12 0,7-15-15,-2 6 1,0 1 0,0-1 0,1 1 0,1 0 0,0 0 0,0 0-1,1 1 1,1 16 0,0-26-7,0 0 0,0-1 1,0 1-1,1 0 0,-1 0 0,1-1 0,-1 1 0,1-1 0,-1 1 0,1 0 1,0-1-1,0 1 0,0-1 0,0 0 0,0 1 0,0-1 0,0 0 1,0 1-1,0-1 0,1 0 0,-1 0 0,1 0 0,-1 0 0,1 0 0,-1-1 1,1 1-1,-1 0 0,1-1 0,-1 1 0,1-1 0,0 1 0,1-1 0,8 2-44,1-1 0,-1 0 0,0-1 0,13-1 0,-2 0-95,-14 0 98,-1 0-1,1 0 1,0-1 0,-1 0-1,1 0 1,-1-1 0,1 0 0,-1 0-1,0-1 1,0 0 0,-1 0-1,1 0 1,-1-1 0,0 0 0,0 0-1,-1-1 1,9-10 0,-2 1 80,-1-1 0,0 0 0,-1 0 0,-1-1 0,0 0 1,7-23-1,-8 4 1082,-9 60-873,-2 43-183,1-43-72,1 0 0,3 36 0,-2-56-93,1 0-1,0 0 1,0 0 0,0-1-1,1 1 1,-1 0 0,1-1-1,0 1 1,0-1 0,0 0-1,1 0 1,-1 1 0,1-1-1,-1-1 1,1 1 0,0 0-1,0-1 1,1 0 0,-1 1-1,0-1 1,1 0 0,-1-1 0,1 1-1,-1-1 1,1 0 0,0 1-1,0-1 1,0-1 0,0 1-1,0-1 1,4 1 0,-2-1-8,0 0 1,0 0 0,-1 0 0,1-1-1,0 1 1,0-1 0,0-1 0,-1 1 0,1-1-1,-1 0 1,1 0 0,-1-1 0,0 0-1,0 0 1,0 0 0,0 0 0,-1-1-1,1 1 1,-1-1 0,7-8 0,-4 0 118,0 1 1,-1-1 0,0 0 0,-1 0-1,-1-1 1,6-23 0,-8 22 1285,1 0 0,-1-25 0,-2 55-1328,0 4 54,0 1 1,1-1-1,1 0 0,7 31 0,-7-45-40,-1-1 1,1 0-1,0 0 0,0 0 0,1 0 1,0-1-1,-1 1 0,2 0 0,-1-1 1,0 0-1,1 0 0,0 0 1,0 0-1,0-1 0,0 1 0,1-1 1,-1 0-1,1 0 0,0-1 0,0 1 1,0-1-1,8 2 0,-7-2-13,1 0 0,-1 0 0,1-1 0,0 0 0,-1 0 0,1-1 0,0 0 0,-1 0-1,1 0 1,0-1 0,-1 0 0,1-1 0,0 1 0,-1-1 0,0 0 0,1-1 0,-1 0 0,0 0 0,0 0 0,-1 0 0,1-1 0,-1 0 0,1 0-1,-1-1 1,-1 0 0,1 1 0,-1-2 0,1 1 0,-1 0 0,-1-1 0,1 0 0,4-10 0,-3 6 251,-1 0-1,1-1 1,-2 0 0,0 1-1,0-1 1,-1 0 0,0 0-1,-1-1 1,1-13 696,-5 31-700,-51 101-47,-9 20-65,-9 78 216,63-172-983,1 1 0,2 1 0,2-1 0,-1 38 0,5-70 338,-1 0-1,1 0 1,0 0 0,0-1-1,0 1 1,0 0-1,1 0 1,-1 0-1,0-1 1,1 1 0,0 0-1,-1 0 1,1-1-1,1 4 1,0-4 4,0 0-1,0-1 1,-1 1 0,1 0 0,0-1-1,0 1 1,0-1 0,0 0 0,0 0 0,0 0-1,0 0 1,2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0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7571,'0'0'5085,"4"9"-4847,1 5-213,-2 0 0,1-1 1,-2 1-1,1 0 0,-2 0 1,0 1-1,-1 14 0,-13 115 164,4-51-140,6-41-241,1-10-418,-13 72 1,15-112 494,1-16 296,0 10-180,0 1 0,0-1 0,1 0 0,-1 0 0,1 0 0,0 1 0,0-1 0,1 1 0,-1 0 0,1 0 0,-1-1 0,1 2 0,0-1 0,0 0-1,0 0 1,1 1 0,-1 0 0,0 0 0,1 0 0,0 0 0,-1 0 0,1 1 0,0 0 0,0-1 0,8 0 0,9-2-16,0 1 1,1 1-1,35 1 0,-45 1 12,-8 0-2,-1 0-1,0 0 1,1 0 0,-1 1-1,1-1 1,-1 1-1,0 0 1,0 0 0,1 0-1,-1 0 1,0 0 0,0 1-1,0 0 1,0-1-1,0 1 1,4 5 0,-4-5-19,-1 2 1,0-1 0,0 0 0,0 0-1,-1 1 1,1-1 0,-1 1-1,0-1 1,0 1 0,0-1-1,0 1 1,-1 0 0,1-1 0,-1 1-1,0 6 1,-1-8 25,0 0-1,0 1 1,1-1 0,-1 0-1,0 0 1,-1 0 0,1 0-1,0 0 1,-1-1 0,1 1 0,-1 0-1,1 0 1,-1-1 0,0 1-1,0-1 1,0 0 0,1 1-1,-1-1 1,-1 0 0,1 0-1,0 0 1,0-1 0,0 1-1,0 0 1,-4 0 0,-10 3 52,0 0 0,-20 2-1,-50 1-95,86-7 17,0 0 0,0 0 0,0 0-1,0 0 1,-1 0 0,1 0 0,0 0 0,0 0 0,0 1 0,0-2 0,-1 1 0,1 0 0,0 0 0,0 0 0,0 0 0,0 0 0,-1 0 0,1 0 0,0 0 0,0 0 0,0 0 0,0 0 0,0 0 0,-1 0 0,1 0 0,0 0 0,0-1-1,0 1 1,0 0 0,0 0 0,0 0 0,0 0 0,-1 0 0,1-1 0,0 1 0,0 0 0,0 0 0,0 0 0,0 0 0,0 0 0,0-1 0,0 1 0,0 0 0,-1-17-2696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1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6995,'0'0'1609,"13"15"-1561,42 45-107,-52-57-7,0-1 0,0 0 0,0-1 0,1 1 0,-1-1 0,1 1 0,-1-1 0,1 0 0,-1 0 0,1 0 0,-1-1 0,1 1 0,0-1 0,0 0-1,-1 0 1,1 0 0,0-1 0,-1 1 0,1-1 0,-1 0 0,1 0 0,0 0 0,-1-1 0,0 1 0,1-1 0,-1 0 0,0 1 0,4-4 0,-2 2-17,0-1 0,-1 1 1,1-1-1,-1 0 0,1 0 1,-1 0-1,0-1 0,-1 1 1,1-1-1,-1 0 0,6-11 1,-7 8 340,1 0 0,-1 0 0,0-1 0,0 1 0,-1-1 0,0 1 0,-1-15 0,0 23-168,0-1-1,-1 0 0,1 1 1,-1-1-1,1 0 1,-1 1-1,1-1 0,-1 1 1,1-1-1,-1 0 1,1 1-1,-1-1 0,0 1 1,1 0-1,-1-1 0,0 1 1,1-1-1,-1 1 1,0 0-1,0 0 0,1-1 1,-1 1-1,0 0 1,0 0-1,1 0 0,-1 0 1,0 0-1,0 0 1,0 0-1,1 0 0,-1 0 1,0 0-1,0 1 1,1-1-1,-1 0 0,0 0 1,-1 1-1,-2 0-34,0 0 1,0 0-1,0 0 0,0 1 0,0-1 1,0 1-1,-3 2 0,-2 3 54,2 1-1,-1 0 1,1 0-1,0 0 0,1 1 1,0 0-1,1 0 1,-6 12-1,3-4 55,1 0 0,0 1 0,-7 34 0,10-28-105,1-1-1,1 36 1,2-55-81,0-1 1,0 0-1,0 0 0,1 0 0,-1 0 0,1 0 1,0 0-1,-1 0 0,1 0 0,1 0 0,-1 0 1,0 0-1,1 0 0,-1 0 0,1-1 0,0 1 1,0-1-1,0 1 0,0-1 0,0 0 0,1 0 1,-1 0-1,1 0 0,-1 0 0,1 0 0,0-1 1,0 0-1,0 1 0,3 0 0,8 2-476,0-2-1,-1 1 1,1-2-1,0 0 1,21-1-1,-29 0 222,76 0-2910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1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7587,'0'0'6275,"13"44"-6003,-13 35-63,0 5-209,0 10 96,0 2-96,0-9-529,0-19-1167,0-25-2306,0-31-144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1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1 221 7299,'0'0'2441,"30"-6"-1173,427-61-689,-451 66-560,686-102-3395,-673 100 3280,-16 3 87,0 0 1,0-1 0,0 1 0,-1-1-1,1 1 1,0-1 0,0 0 0,-1 0-1,1 0 1,0 0 0,-1-1-1,1 1 1,-1-1 0,0 0 0,1 1-1,2-4 1,-5 5 9,0-1 1,0 1-1,0 0 0,0 0 1,1 0-1,-1 0 0,0 0 0,0 0 1,0-1-1,0 1 0,0 0 1,0 0-1,0 0 0,0 0 1,0-1-1,0 1 0,0 0 1,0 0-1,0 0 0,0 0 1,0-1-1,0 1 0,0 0 0,0 0 1,0 0-1,0 0 0,0-1 1,0 1-1,0 0 0,0 0 1,0 0-1,-1 0 0,1-1 1,0 1-1,0 0 0,0 0 0,0 0 1,0 0-1,0 0 0,0 0 1,-1 0-1,1-1 0,0 1 1,0 0-1,0 0 0,0 0 1,-1 0-1,1 0 0,0 0 1,0 0-1,0 0 0,0 0 0,-1 0 1,1 0-1,0 0 0,0 0 1,-18-4 226,0 0 0,0 1 0,0 1 0,0 1 0,-37 3 0,16-2 354,-66-1 566,-130 4 729,224-3-1743,-1 2-1,1 0 1,0 0-1,-1 1 0,1 0 1,0 1-1,1 0 1,-1 0-1,-14 10 0,20-11-115,0 1 0,0 0 0,1 0 0,-1 0 0,1 0 0,0 0-1,0 1 1,1 0 0,-1 0 0,1 0 0,0 0 0,1 1 0,-1-1 0,1 1-1,0-1 1,0 1 0,1 0 0,0 0 0,-1 9 0,-4 266 514,7-176-587,0-104 17,-1 0-1,1-1 0,0 1 0,-1 0 1,1-1-1,0 1 0,-1-1 0,1 1 1,0-1-1,0 1 0,0-1 0,-1 0 1,1 1-1,0-1 0,0 0 1,0 0-1,0 0 0,0 0 0,-1 1 1,1-1-1,0 0 0,0 0 0,0-1 1,0 1-1,0 0 0,1 0 0,28-5-163,-20 1 129,-1-1 0,0 0 0,0-1 1,13-10-1,33-21-91,-51 36 162,0-1 1,-1 0 0,1 1-1,0 0 1,0 0 0,0 0-1,0 0 1,0 0 0,0 1-1,0 0 1,0 0 0,0 0-1,6 1 1,-8 0 8,0 0 0,0 0 0,0 0 1,1 0-1,-1 0 0,-1 1 0,1-1 0,0 0 0,0 1 1,0 0-1,-1-1 0,1 1 0,-1 0 0,1 0 0,1 2 1,20 39 131,-9-16-92,-10-20-37,0-1 0,1 1-1,0-1 1,0 0-1,0-1 1,1 1 0,0-1-1,0 0 1,0-1 0,1 1-1,-1-1 1,1-1 0,9 5-1,-4-5-49,0 1 0,0-2 1,1 0-1,-1 0 0,0-1 0,1-1 0,21-1 0,-24 0-139,0-1 0,0 0 0,0-1-1,-1 0 1,1 0 0,-1-1 0,1 0 0,-1-1-1,0 0 1,-1-1 0,1 1 0,14-15 0,-10 8 25,0-1 0,-1-1 0,0 0 0,-1 0 0,-1-1 0,13-25 0,-20 34 330,0-1 0,0 1 0,-1-1 0,0 0-1,0 0 1,-1 0 0,0 0 0,0 0 0,-1-13-1,-20 22 1079,15 0-1241,1 0 0,0 0 0,0 1 0,0 0 0,1 0 0,-1 0 0,1 0 0,-1 1 0,1-1 0,0 1 0,0 0 0,1 0 0,-1 0 0,1 0 0,0 0 0,0 1 0,0-1 0,1 0 0,-2 6 0,-1 5-34,1 0-1,1 1 0,0 0 1,0 24-1,2-36-34,0 0-1,0 0 1,1 0-1,-1 0 1,1 0-1,0-1 1,0 1-1,0 0 1,1-1-1,-1 1 1,1-1-1,0 1 1,0-1-1,0 0 0,0 1 1,5 4-1,-2-4-325,0 0 1,0-1-1,0 1 0,1-1 0,-1 0 0,1 0 0,0-1 0,0 0 0,-1 0 0,9 2 0,49 6-6178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2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10325,'0'0'4338,"0"128"-4162,3-46-144,7 14 32,-4 3-64,-6 3-448,0-5-961,0-19-1472,0-22-3202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2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1457,'0'0'6699,"20"-27"-5595,67-87-533,-84 111-550,0-1-1,0 1 0,0 0 1,0 0-1,0 0 1,1 0-1,-1 0 0,1 1 1,0 0-1,0 0 1,0 0-1,0 0 0,0 0 1,0 1-1,0 0 1,1 0-1,-1 0 0,0 0 1,1 1-1,-1-1 1,1 1-1,5 1 0,6-1 63,5-1 8,1 1 0,-1 1 0,42 7 0,-57-6-90,1-1 0,-1 1 1,0 0-1,-1 1 0,1-1 0,0 1 0,-1 0 0,1 1 0,-1-1 1,0 1-1,0 0 0,0 0 0,-1 1 0,1-1 0,-1 1 0,0 0 0,5 9 1,-7-10-2,0 1 0,0-1 0,-1 0 0,1 1 0,-1-1 1,0 1-1,-1-1 0,1 1 0,-1 0 0,0-1 0,0 1 1,0 0-1,-1-1 0,1 1 0,-1-1 0,0 1 0,-1-1 1,1 1-1,-1-1 0,0 0 0,0 0 0,0 1 0,0-1 0,-1-1 1,0 1-1,0 0 0,0-1 0,0 1 0,0-1 0,-1 0 1,1 0-1,-6 3 0,-26 15-237,-1 0 1,-1-3-1,-1-1 1,0-1-1,-55 13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3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191 173 11189,'0'0'870,"-30"9"-262,-90 34-322,117-42-284,1-1 0,0 1 1,0 0-1,0 0 0,0 0 0,0 0 1,0 1-1,0-1 0,0 0 1,0 1-1,1 0 0,-1-1 1,1 1-1,-1 0 0,1-1 0,-1 1 1,1 0-1,0 0 0,0 0 1,0 0-1,0 1 0,0-1 1,1 0-1,-1 0 0,1 0 0,-1 1 1,1-1-1,0 0 0,0 1 1,0-1-1,0 0 0,0 0 1,1 3-1,0 7 2,-1-9-18,0 1 0,0 0-1,1-1 1,-1 1-1,1 0 1,0-1 0,0 1-1,1-1 1,-1 0 0,1 1-1,-1-1 1,1 0-1,0 0 1,0 0 0,1 0-1,-1 0 1,1 0 0,-1-1-1,1 1 1,0-1-1,0 0 1,0 1 0,0-2-1,0 1 1,0 0 0,1 0-1,-1-1 1,1 0-1,-1 0 1,7 1 0,6 2-361,1-2 0,0 0 0,0 0 0,0-2 1,25-2-1,-34 1 273,0-1 0,0 0 1,0-1-1,-1 1 1,1-1-1,-1-1 0,0 1 1,0-1-1,0-1 0,-1 1 1,1-1-1,-1 0 1,0-1-1,0 1 0,8-12 1,7-10 372,0-1 1,19-37 0,-39 63-243,4-8 386,-5 8-263,1 0-1,0 0 1,0 1 0,-1-1-1,1 1 1,0-1 0,0 0 0,0 1-1,1 0 1,1-3 0,-2 26-184,0-7 56,1-1 0,0 0 0,0 1 1,2-1-1,7 22 0,-9-32-157,0 1-1,0-1 0,0 0 1,1 0-1,-1 1 1,1-2-1,0 1 0,0 0 1,0-1-1,1 1 1,-1-1-1,1 0 1,0 0-1,0 0 0,0-1 1,0 1-1,0-1 1,1 0-1,-1 0 1,1-1-1,4 2 0,0-1-230,0-1-1,0 0 0,0 0 0,0-1 0,-1 0 1,1-1-1,0 0 0,0 0 0,0-1 1,0 0-1,-1 0 0,1-1 0,-1 0 0,0-1 1,0 0-1,0 0 0,13-10 0,-10 5 660,-1 0 0,-1 0 1,1-1-1,-2 0 0,0-1 0,0 0 0,0 0 0,-2-1 0,1 0 0,-2 0 0,7-17 0,0-20 1411,1 3 2316,-13 46-3998,0 0-1,0 0 1,0 0 0,0 0-1,0 0 1,0 1-1,0-1 1,0 0 0,0 0-1,0 0 1,0 0 0,0 0-1,0 0 1,0 0-1,0 0 1,0 1 0,0-1-1,0 0 1,1 0 0,-1 0-1,0 0 1,0 0-1,0 0 1,0 0 0,0 0-1,0 0 1,0 0 0,0 0-1,0 0 1,0 1 0,1-1-1,-1 0 1,0 0-1,0 0 1,0 0 0,0 0-1,0 0 1,0 0 0,0 0-1,1 0 1,-1 0-1,0 0 1,0 0 0,0 0-1,0 0 1,0 0 0,0 0-1,0 0 1,0 0-1,1-1 1,-1 1 0,0 0-1,0 0 1,0 0 0,0 0-1,2 32-7,-2 365 420,0-181-3996,0-284 4028,4 0 1,14-75-1,-12 109-334,2 1 1,1 0-1,2 0 0,1 1 1,2 0-1,20-36 0,-29 60-102,0 0-1,0 1 0,1-1 1,0 1-1,1 0 0,-1 1 0,1 0 1,0 0-1,1 0 0,15-8 1,-12 9-34,0 0 0,0 1 0,0 1 0,0 0 1,0 1-1,1 0 0,-1 0 0,17 1 0,-14 0 15,0 1 1,0 0-1,0 1 0,0 1 0,-1 0 0,16 5 0,-26-6-51,1 0-1,-1 1 1,0-1 0,0 1-1,1 0 1,-1-1-1,0 2 1,-1-1 0,1 0-1,0 0 1,-1 1 0,1 0-1,-1-1 1,0 1 0,0 0-1,0 0 1,0 0 0,0 0-1,-1 1 1,1-1-1,-1 0 1,0 1 0,0-1-1,0 1 1,-1-1 0,1 1-1,-1-1 1,0 1 0,0 4-1,0-6 10,-1 0 0,1-1 0,0 1 0,-1 0 0,1 0 0,-1-1 0,0 1 0,0 0 0,0-1 0,1 1 1,-2-1-1,1 1 0,0-1 0,0 1 0,0-1 0,-1 0 0,1 1 0,0-1 0,-1 0 0,1 0 0,-1 0 0,0 0 0,1-1 0,-3 2 0,-50 16 54,38-14-54,-56 13 74,41-11 170,-51 18 0,80-23-184,0 1 0,-1-1 0,1 0-1,0 1 1,0-1 0,1 1 0,-1-1 0,0 1 0,0 0 0,-1 3 0,2-5-28,1 1 0,-1-1 0,1 1 0,0 0 0,-1-1 0,1 1 0,0 0 0,-1-1 0,1 1 0,0 0 0,0-1-1,0 1 1,-1 0 0,1-1 0,0 1 0,0 0 0,0 0 0,0-1 0,0 1 0,1 0 0,-1-1 0,0 1 0,0 0 0,0 0 0,1-1 0,-1 1 0,0-1 0,1 1 0,-1 0 0,0-1 0,1 1 0,-1-1 0,1 1 0,-1-1 0,1 1-1,-1-1 1,1 1 0,-1-1 0,1 1 0,1 0 0,5 2 7,0 0 0,0 0 0,1-1 1,-1 0-1,1 0 0,-1-1 0,1 0 0,9 1 0,74-2-278,-51-1-126,-19 0 174,-1-1-1,1-1 1,-1-1-1,0 0 0,0-2 1,0 0-1,0-2 1,34-17-1,-31 11 54,0 0-1,0-1 0,-1-1 1,-1-1-1,-1-1 0,25-27 1,-39 38 309,-1 0 0,1 0 1,-1-1-1,-1 1 1,1-1-1,-1 0 0,-1-1 1,1 1-1,-1-1 1,-1 0-1,0 1 0,0-1 1,-1 0-1,0 0 1,0-16-1,-2 24-110,1 1 0,-1-1 1,0 1-1,0-1 0,0 1 0,0-1 0,0 1 0,0-1 1,0 1-1,0 0 0,0 0 0,0-1 0,0 1 1,0 0-1,0 0 0,0 0 0,0 0 0,0 0 1,0 0-1,0 1 0,0-1 0,0 0 0,-1 1 0,0-1 36,-2 1-41,0 0 1,0 1-1,0-1 0,1 1 0,-1 0 0,0 0 0,1 0 0,-1 0 0,1 1 0,0-1 0,-1 1 0,1 0 1,1 0-1,-1 0 0,0 1 0,1-1 0,0 0 0,-4 8 0,-1 2 17,0 1 0,1 0-1,1 0 1,-4 15 0,5-11-66,1 0 0,0 1 1,2-1-1,0 1 0,3 21 0,-2-37-69,0-1 0,0 0 0,0 0-1,0 0 1,1 0 0,-1 1 0,1-1-1,0 0 1,-1 0 0,1 0 0,0 0-1,0 0 1,1-1 0,-1 1 0,0 0-1,0 0 1,1-1 0,-1 1 0,1-1-1,0 1 1,2 1 0,1-1-321,-1 0 0,0 0 0,1-1 0,-1 1-1,1-1 1,-1 0 0,1-1 0,0 1 0,6-1 0,31 1-3408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3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 6995,'0'0'4215,"-1"-6"-4292,2 4 94,0 7 9,4 57 231,-3 124 0,-4-89-270,2-95 17,0-1-10,1 0 0,-1 0 0,0 0 1,0 0-1,0 0 0,0 0 0,0 0 0,0 0 0,0 0 0,0 0 1,0 0-1,-1 0 0,1 0 0,0 0 0,-1 0 0,1 0 1,-1 0-1,1 0 0,-1 0 0,1 0 0,-1-1 0,0 1 0,1 0 1,-1 0-1,0-1 0,1 1 0,-2 0 0,1-19 564,1 7-552,0-1 0,0 1 0,1-1-1,1 1 1,0-1 0,0 1 0,1 0 0,1 0 0,0 0 0,0 0 0,1 1 0,1-1 0,9-14 0,-7 15-132,0 1 0,1-1 0,0 1 0,0 1 0,1-1 0,0 2 0,1-1 0,0 1 0,0 1 0,0 0 0,18-6 0,-9 6-440,1 0 0,0 1 1,0 2-1,0 0 0,0 1 0,24 1 1,23 1-807,3 0-2645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9989,'0'0'1280,"-110"141"-848,85-108-288,5-2-32,6-8-80,9-6-32,5-9 0,19-13-4193,9-20-882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4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 11253,'0'0'1881,"3"11"-1934,27 163 37,-30-170-44,0-1 0,1 0 0,-1 0 0,1 1 0,0-1 0,0 0 0,0 0 0,1 0 0,-1 0 0,3 4 0,-4-7 41,1 1 0,0 0 0,0 0 0,0 0 0,0-1 0,0 1 0,1-1 0,-1 1 0,0-1 0,0 1 0,0-1 0,0 1 0,1-1 0,-1 0 0,0 0 0,0 0 0,1 1 0,-1-1 0,0-1 0,0 1 0,1 0 0,-1 0 0,0 0 0,0-1 0,0 1 0,1 0 0,-1-1 0,0 1 0,0-1 0,0 1 0,2-2 0,12-8-8,-1 0 0,0 0 0,-1-1 0,0-1 0,16-17 0,17-16-149,-36 36 74,55-42-393,-60 48 470,0 0-1,0 0 0,1 0 1,-1 0-1,1 1 1,0 0-1,0 0 1,0 1-1,0 0 0,11-1 1,-16 2 19,0 0 0,1 0 0,-1 1 0,0-1 0,0 1 0,0-1-1,0 1 1,0-1 0,0 1 0,-1-1 0,1 1 0,0 0 0,0 0 0,0-1 0,0 1 0,-1 0 0,1 0 0,0 0 0,-1 0 0,1 0 0,-1 0 0,1 0 0,-1 0 0,1 2 0,10 34 101,-5-15-58,-3-16-34,-1 0 0,1-1-1,0 1 1,1-1 0,0 0-1,-1 0 1,1 0 0,1-1 0,-1 1-1,1-1 1,0 0 0,0 0 0,9 5-1,-11-8-6,0 1 0,1-1 1,-1 0-1,0 0 0,1 0 0,-1 0 0,0 0 0,1-1 0,-1 1 0,1-1 1,-1 0-1,1 0 0,-1-1 0,1 1 0,-1-1 0,1 1 0,-1-1 0,0 0 1,1-1-1,-1 1 0,0 0 0,0-1 0,0 0 0,0 1 0,0-1 0,4-4 0,0-1 22,0-1 0,-1 1 0,0-1 0,0 0 0,-1-1 0,0 1 0,0-1 0,-1 0 0,0 0 0,-1-1 0,0 1 0,0-1 0,1-16-1,1-12-82,-1 0 0,-2-43 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4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3 7139,'0'0'5168,"-19"5"-5032,4-2-112,8-3-12,0 1 0,0 0 1,0 1-1,0 0 0,0 0 0,1 0 0,-1 1 0,1 0 0,-1 0 0,1 1 0,0 0 0,0 0 0,1 0 0,-1 1 0,1 0 0,-7 7 0,6-3-60,-1 1 0,1 0 0,1 0 0,0 0 0,1 1 0,-1 0 0,2 0 0,0 0 0,0 0 0,1 0 0,0 1 0,1-1 0,0 16 0,1-27 10,1 1-1,-1 0 0,0-1 1,0 1-1,0-1 1,0 1-1,0-1 0,1 1 1,-1-1-1,0 0 1,0 1-1,1-1 1,-1 1-1,0-1 0,1 1 1,-1-1-1,1 0 1,-1 1-1,0-1 0,1 0 1,-1 1-1,1-1 1,-1 0-1,1 0 0,-1 1 1,1-1-1,0 0 1,22 3-322,-17-3 223,0-1 0,0 1 0,0-1 0,0-1 0,9-2 0,-9 1-13,1-1 0,0 0 0,-1 0 0,0-1 0,0 0 1,0 0-1,-1 0 0,9-11 0,37-57 293,-9 13 655,-38 54-486,26-27 721,-28 32-960,0-1 0,0 1 1,0-1-1,0 1 0,0 0 0,0-1 1,1 1-1,-1 0 0,0 1 0,1-1 0,-1 0 1,1 1-1,-1-1 0,4 1 0,-5 0-67,-1 0 0,1 1 0,0-1 0,-1 0-1,1 1 1,-1-1 0,1 1 0,-1-1-1,1 1 1,-1-1 0,1 1 0,-1 0 0,0-1-1,1 1 1,-1 0 0,0-1 0,1 1 0,-1 0-1,0-1 1,0 1 0,0 0 0,0-1-1,0 1 1,0 0 0,1 0 0,-2-1 0,1 2-1,1 28 103,-1-24-71,0 187-1365,0-193 1204,0 0 1,0 1 0,1-1-1,-1 1 1,0-1 0,1 0-1,-1 1 1,0-1 0,1 0-1,-1 0 1,0 1 0,1-1-1,-1 0 1,1 0-1,-1 1 1,0-1 0,1 0-1,-1 0 1,1 0 0,-1 0-1,1 0 1,-1 1 0,1-1-1,-1 0 1,0 0 0,1 0-1,-1 0 1,1 0 0,-1-1-1,1 1 1,-1 0 0,1 0-1,-1 0 1,1 0 0,2-1-771,19 1-2950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4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6883,'0'0'6555,"-16"12"-6240,-47 38-150,61-48-163,1-1 0,-1 1 0,0-1 0,1 1 0,-1 0 0,1-1 0,0 1 0,0 0 0,0 0 0,0 0 0,0 0 0,0 0 0,0 0 0,0 0 0,1 1 0,-1-1 0,1 0 0,0 0 0,0 0 0,0 1 0,0-1 0,0 0 0,0 0 0,1 3 0,0 6-1,-1-10 5,0 0 1,1 1-1,-1-1 1,1 0-1,0 0 1,-1 0-1,1 0 0,0 0 1,0 0-1,0 0 1,0 0-1,0 0 1,0 0-1,0 0 0,0-1 1,0 1-1,0 0 1,0-1-1,0 1 0,0-1 1,1 1-1,-1-1 1,0 1-1,0-1 1,1 0-1,-1 0 0,0 1 1,3-1-1,45 4 7,-41-4-73,-2 0-9,9 1-19,0 0 1,-1 1-1,17 4 1,-29-6 77,1 0 1,-1 1-1,0-1 1,0 1-1,0 0 0,0-1 1,0 1-1,0 0 1,0 0-1,0 0 0,0 1 1,-1-1-1,1 0 1,0 1-1,-1-1 0,1 1 1,-1 0-1,1-1 0,-1 1 1,0 0-1,0 0 1,0 0-1,0 0 0,0 0 1,0 0-1,0 0 1,-1 0-1,1 0 0,-1 3 1,1-2 6,-1-1 1,0 1-1,0-1 1,0 1-1,0 0 1,0-1-1,0 1 1,-1-1 0,0 1-1,1-1 1,-1 1-1,0-1 1,0 1-1,0-1 1,-1 0-1,1 1 1,0-1-1,-1 0 1,0 0-1,1 0 1,-1 0-1,0 0 1,0-1-1,0 1 1,0-1-1,0 1 1,-3 1-1,-27 15 21,1-2 0,-2-1-1,0-1 1,-1-2-1,0-1 1,-50 9-1,84-20-175,-15 1-289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5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10309,'0'0'539,"22"3"-22,-22-1-384,0-2-179,0 0 0,0 0 0,0 0 0,0 1 0,0-1-1,0 0 1,0 0 0,0 1 0,0-1 0,0 0 0,0 0 0,0 0 0,0 1 0,0-1 0,0 0-1,0 0 1,0 0 0,0 1 0,0-1 0,0 0 0,1 0 0,-1 0 0,0 1 0,0-1 0,0 0-1,0 0 1,0 0 0,1 1 0,-1-1 0,0 0 0,0 0 0,0 0 0,0 0 0,1 0 0,-1 0-1,0 0 1,0 1 0,0-1 0,1 0 0,-1 0 0,0 0 0,0 0 0,1 0 0,-1 0 0,0 0-1,0 0 1,0 0 0,1 0 0,-1 0 0,0 0 0,0 0 0,1 0 0,5 0-2654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3121,'0'0'7801,"0"9"-7569,-13 364 1620,0-61-1238,13-308-612,0 0 0,0 0 0,0 0 0,0-1 1,1 1-1,0 0 0,0 0 0,0 0 1,0 0-1,4 6 0,-4-8-13,1 0 1,0 0-1,-1 0 1,1-1-1,0 1 1,0-1-1,0 0 1,0 1-1,0-1 0,0 0 1,0 0-1,1 0 1,-1-1-1,0 1 1,0 0-1,1-1 1,-1 1-1,5-1 0,1 1-391,-1 0-1,1 0 1,0-1-1,0 0 1,0-1-1,0 0 1,15-3-1,-19 2-259,-1-1 0,1 1-1,0-1 1,-1 1-1,1-1 1,5-7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6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9076,'0'0'312,"39"1"-85,16 2-184,15 2-20,106-8-1,22-27-8,-118 15-17,-79 15 1,-1 0 1,1 0 0,-1 0-1,0-1 1,1 1-1,-1 0 1,0 0-1,1 0 1,-1 0 0,1 0-1,-1 0 1,0 0-1,1 0 1,-1 0-1,1 0 1,-1 0 0,0 0-1,1 1 1,-1-1-1,1 0 1,-1 0-1,0 0 1,1 0 0,-1 1-1,0-1 1,1 0-1,-1 0 1,0 1 0,0-1-1,1 0 1,-1 0-1,0 1 1,1 0-1,-6 14 112,-26 24 343,24-30-316,-11 13 180,1 1 0,1 1 0,-24 47 0,33-56-206,1 1-1,1 0 1,0 0 0,1 0-1,0 0 1,1 1-1,0 33 1,3-49-110,0 0 1,0 0-1,0 0 1,0 0-1,1 0 1,-1 1-1,0-1 1,1 0-1,-1 0 1,1-1-1,-1 1 1,1 0-1,-1 0 1,1 0-1,0 0 1,-1 0 0,1-1-1,0 1 1,0 0-1,0 0 1,0-1-1,-1 1 1,1-1-1,0 1 1,1 0-1,2 0 9,0 1-1,0-1 1,1 0 0,-1 0-1,0 0 1,8 0-1,2-1 18,-1 0 0,0-1-1,24-5 1,-25 2-36,-1 0 1,0 0-1,0-1 0,-1 0 0,0-1 0,0-1 1,0 1-1,0-2 0,-1 1 0,13-15 1,-10 10-109,-1-2 1,0 1 0,-1-1 0,0-1 0,-2 0 0,13-26-1,-17 29 56,-1 0 0,0 0-1,-1 0 1,0-1 0,0 1-1,-2-1 1,1 1 0,-4-22-1,3 32 56,0 0-1,0 0 0,0 0 1,-1 0-1,1 0 1,-1 0-1,1 1 0,-1-1 1,0 0-1,0 0 1,0 0-1,0 0 0,0 1 1,0-1-1,0 1 1,-1-1-1,1 1 1,-1-1-1,1 1 0,-1 0 1,1-1-1,-1 1 1,0 0-1,1 0 0,-1 0 1,0 0-1,0 1 1,0-1-1,-3 0 0,-5-1-14,0 0-1,0 1 1,0 1-1,-18 1 1,25-1 17,-1 0-4,1 1 0,0 0 0,0 0 0,-1 0 0,1 0-1,0 1 1,0-1 0,0 1 0,0 0 0,0-1 0,1 1 0,-1 1 0,1-1 0,-1 0 0,1 1 0,0-1 0,0 1 0,0 0 0,0-1 0,0 1 0,0 0 0,-1 5 0,2-5-55,0-1-1,0 0 1,0 1 0,0-1 0,0 1-1,1 0 1,-1-1 0,1 1 0,0-1-1,0 1 1,0 0 0,0-1 0,0 1-1,1-1 1,-1 1 0,1 0 0,0-1-1,0 1 1,0-1 0,0 0 0,0 1-1,0-1 1,0 0 0,1 0-1,-1 1 1,1-1 0,0 0 0,0-1-1,-1 1 1,1 0 0,3 1 0,0 0-303,1 0 0,-1 0 0,1 0 0,0-1 0,0 0 0,11 2 1,55 4-3376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6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 7507,'0'0'5197,"-23"28"-4935,-73 94-78,92-117-172,1 0-1,0 0 1,0 1 0,0-1-1,0 1 1,1 0-1,0 0 1,1 0 0,-1 0-1,1 0 1,0 0 0,0 1-1,1-1 1,0 0-1,0 0 1,1 8 0,1 6 19,-2-17-28,0 0-1,0 1 1,0-1-1,1 0 1,0 0-1,0 0 0,0 1 1,0-1-1,0 0 1,1 0-1,-1 0 0,1-1 1,0 1-1,-1 0 1,1 0-1,1-1 0,-1 0 1,0 1-1,1-1 1,-1 0-1,1 0 0,0 0 1,-1 0-1,1-1 1,0 1-1,0-1 1,0 0-1,0 1 0,0-1 1,1-1-1,-1 1 1,6 0-1,9 2-10,-1-2 0,1 0 0,-1-1 0,34-5 0,-40 3-39,1 0-1,-1-1 0,0 0 0,1-1 0,-2 0 0,1-1 0,0-1 0,-1 1 1,0-1-1,0-1 0,-1 0 0,11-10 0,-13 11 35,-1-1-1,0 1 1,0-2 0,0 1 0,-1-1-1,0 1 1,0-2 0,-1 1-1,0 0 1,0-1 0,-1 0 0,0 1-1,-1-1 1,0-1 0,2-16-1,-4 22 15,0-1 0,0 1 0,0 0 0,0-1 0,0 1-1,-1-1 1,0 1 0,0 0 0,0 0 0,0-1-1,-1 1 1,-3-6 0,3 8-5,0 0 1,0 0-1,0 0 0,-1 0 1,1 0-1,-1 0 1,0 1-1,1-1 0,-1 1 1,0-1-1,0 1 0,0 0 1,1 1-1,-1-1 0,0 0 1,-1 1-1,1-1 0,-4 1 1,2-1-33,-1 1 0,1 0 0,0 0 0,0 0-1,0 0 1,0 1 0,0 0 0,0 0 0,0 0 0,-6 3 0,9-3-135,0 0 0,1 0 0,-1 0 0,1 0 0,0 1 0,-1-1 0,1 0 0,0 1 0,0-1 0,0 1 0,0-1 0,0 1 0,0 0 0,1-1 0,-1 1 0,0 0 0,1 0 0,-1 0 0,1-1 0,0 1-1,0 0 1,0 0 0,0 0 0,0 0 0,0-1 0,0 1 0,0 0 0,1 0 0,-1 0 0,2 2 0,6 18-4991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7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6451,'0'0'4325,"1"6"-4243,-1-5-82,0 0 0,0 0 0,0 0 0,1 0 0,-1 1-1,0-1 1,1 0 0,-1 0 0,1 0 0,-1 0 0,1 0 0,0 0 0,-1 0-1,1 0 1,0-1 0,0 1 0,0 0 0,-1 0 0,1-1 0,0 1-1,0 0 1,0-1 0,0 1 0,0-1 0,0 1 0,0-1 0,2 1-1,1 0-31,0-1-1,1 1 0,-1-1 0,0 0 0,0 0 0,1 0 0,-1 0 0,5-2 0,7-1-392,0-2 1,-1 1-1,29-14 1,-35 13-41,1 0-1,-1 0 1,0-1 0,16-14-1,-22 18 401,0-1 0,0 0-1,0-1 1,-1 1 0,0 0-1,1-1 1,-1 1 0,0-1-1,-1 0 1,1 1 0,-1-1-1,1 0 1,-1 0 0,0 0-1,0-7 1,0 6 266,-1 0 0,0 0 0,0 0 0,0 0 0,-1-1 0,0 1 0,-1-6 1,1 10-87,1-1 0,-1 1 0,0-1 0,0 1 1,0 0-1,0 0 0,0-1 0,-1 1 1,1 0-1,0 0 0,0 0 0,-1 0 1,1 0-1,-1 0 0,1 0 0,-1 1 1,1-1-1,-1 0 0,1 1 0,-1 0 0,0-1 1,1 1-1,-1 0 0,0-1 0,-2 1 1,-2-1-35,-1 1 1,0-1-1,1 1 0,-1 0 1,0 1-1,1 0 1,-1 0-1,1 0 1,-1 1-1,1 0 1,-1 0-1,1 0 1,0 1-1,0 0 1,0 0-1,1 1 0,-1-1 1,1 1-1,0 1 1,0-1-1,0 1 1,0 0-1,1 0 1,0 0-1,0 0 1,0 1-1,1-1 0,0 1 1,-4 10-1,2-6-68,2 1 0,0-1 0,0 1 0,1 0 0,0 0-1,-1 19 1,3-26-31,0 1 1,0-1-1,0 1 0,1 0 0,0-1 1,-1 1-1,2-1 0,-1 1 0,0-1 0,1 1 1,0-1-1,0 0 0,0 0 0,1 0 0,-1 0 1,1 0-1,0-1 0,6 7 0,0-4-383,0-1-1,1 0 0,-1 0 1,1-1-1,0 0 0,0 0 1,1-2-1,-1 1 1,1-1-1,12 1 0,51-1-3802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 8228,'0'0'4442,"-24"22"-4314,-73 71-53,94-90-74,0 1 1,0 0 0,0-1-1,0 1 1,1 0 0,0 0-1,-3 7 1,4 12-5,2-13-5,-1-9 4,0 0 0,0 0-1,0 0 1,0-1 0,0 1-1,1 0 1,-1-1 0,0 1 0,1 0-1,-1-1 1,0 1 0,1 0-1,-1-1 1,1 1 0,-1 0 0,1-1-1,-1 1 1,1-1 0,0 1-1,-1-1 1,1 0 0,0 1-1,-1-1 1,1 1 0,0-1 0,-1 0-1,1 0 1,0 1 0,0-1-1,-1 0 1,1 0 0,0 0 0,1 0-1,33 0-307,-19 0 58,-6-1 114,0 0 1,0 0-1,0-1 0,0 0 1,-1-1-1,1 0 0,-1 0 1,1-1-1,-1-1 1,0 1-1,-1-1 0,1-1 1,-1 0-1,14-13 0,-8 6 342,0-1 0,-2-1-1,0 0 1,0-1 0,-2 0-1,17-33 1,-23 114 785,-5-39-912,1-18-142,-1 1 0,1-1 0,1 0 0,-1 1 0,1-1 0,3 10 0,-3-16-67,0 0 0,0 0-1,0 1 1,0-1 0,1 0 0,-1 0-1,1-1 1,-1 1 0,1 0 0,0 0-1,-1-1 1,1 1 0,0-1 0,0 0-1,0 1 1,0-1 0,0 0 0,1 0-1,-1 0 1,0 0 0,0-1 0,1 1-1,-1-1 1,0 1 0,6-1 0,31 2-2812,5-2-1538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7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7523,'0'0'3586,"-20"16"-3477,-3 3-49,-30 30 1,52-49-60,1 1 0,-1-1 1,1 1-1,-1-1 0,1 1 1,-1-1-1,1 1 0,-1 0 1,1-1-1,0 1 1,-1 0-1,1 0 0,0-1 1,-1 1-1,1 0 0,0 0 1,0-1-1,0 1 1,0 0-1,0 0 0,0 0 1,0-1-1,0 1 0,0 0 1,0 0-1,0-1 0,1 1 1,-1 0-1,0 0 1,0-1-1,1 1 0,-1 0 1,0-1-1,1 1 0,-1 0 1,1-1-1,-1 1 0,1 0 1,-1-1-1,1 1 1,0-1-1,-1 1 0,1-1 1,0 0-1,-1 1 0,2 0 1,36 10 104,-32-9-71,29 4 150,67 4-1,-16-2-145,-85-8-42,-1 0 0,1 0 0,0 0-1,-1 0 1,1 0 0,0 0 0,-1 1 0,1-1-1,0 0 1,-1 0 0,1 1 0,-1-1 0,1 0-1,-1 1 1,1-1 0,0 0 0,-1 1 0,1-1-1,-1 1 1,0-1 0,1 1 0,-1-1-1,1 1 1,-1-1 0,0 1 0,1-1 0,-1 1-1,0 0 1,0-1 0,1 1 0,-1-1 0,0 1-1,0 0 1,0-1 0,0 2 0,0 0-1,-1-1 1,1 1-1,0-1 1,-1 1-1,0-1 0,1 0 1,-1 1-1,0-1 1,0 0-1,0 1 1,1-1-1,-1 0 0,-1 0 1,1 0-1,0 0 1,-2 1-1,-20 14 70,-1-2 1,-1-1-1,-39 15 0,23-11-37,-8 4-61,47-19-433,6-2-1199,21-5-1402,20-16-864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49 4114,'0'0'7902,"-22"-9"-7688,-9-5-105,-33-8 0,61 21-100,1 0-1,0 1 1,-1-1 0,1 1-1,-1-1 1,1 1-1,-1 0 1,1 0-1,-1 0 1,1 1-1,-1-1 1,1 1 0,0-1-1,-1 1 1,1 0-1,-1-1 1,1 1-1,0 1 1,0-1-1,0 0 1,0 0 0,0 1-1,0-1 1,0 1-1,0 0 1,0 0-1,1-1 1,-1 1-1,1 0 1,-1 0 0,-1 3-1,1 1 20,-1 0 0,1 0 0,0 0 0,1 0 0,-1 0 0,1 1 0,0-1 0,0 12 0,1-13-19,0 0 0,0 0 0,1 0 0,-1 0-1,1 0 1,0 0 0,1 0 0,-1-1 0,1 1 0,0 0 0,0-1 0,0 1 0,1-1-1,-1 0 1,1 1 0,0-1 0,1-1 0,-1 1 0,0 0 0,6 3 0,16 15 39,-11-10-25,-1 0 0,14 17 0,-24-26-25,0 1 0,0 0 0,-1-1 0,0 1 1,1 0-1,-2 0 0,1 0 0,0 1 0,-1-1 0,0 0 0,0 1 0,0-1 0,1 9 0,-3-12-3,1 1 0,-1 0-1,1-1 1,-1 1 0,0 0-1,0-1 1,1 1 0,-1-1-1,0 1 1,-1-1 0,1 1-1,0-1 1,0 0 0,0 0-1,-1 1 1,1-1 0,-1 0-1,1 0 1,-1 0 0,1 0-1,-1-1 1,0 1 0,-3 1-1,-47 14-636,44-14 409,-12 2-414,0-1 0,0-1 0,-30-1 0,49-1 656,1 0 0,-1 0 0,1 0 0,-1 0 0,1-1 0,-1 1-1,1 0 1,-1 0 0,1 0 0,-1-1 0,1 1 0,-1 0 0,1-1 0,-1 1-1,1-1 1,0 1 0,-1 0 0,1-1 0,-1 1 0,1-1 0,0 1-1,0-1 1,-1 1 0,1-1 0,0 1 0,0-1 0,0 1 0,0-1-1,-1 0 1,1 1 0,0-1 0,0 1 0,0-1 0,0 1 0,0-1-1,1 0 1,1-24 430,-2 24-416,2-3 50,-1-1 0,1 0 0,0 0 0,0 1 0,0-1 0,0 1 0,1 0 1,0 0-1,0 0 0,4-4 0,39-35 336,-31 30-299,30-23 303,2 2 0,2 2 0,62-30 0,-105 57-332,10-3-397,-16 35-3310,0-14 225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8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64 4930,'0'0'6593,"0"17"-6124,-6 133-125,6-148-339,-1 0 0,1 1 0,0-1-1,0 0 1,0 1 0,1-1 0,-1 0 0,1 0-1,-1 0 1,1 1 0,0-1 0,-1 0-1,1 0 1,0 0 0,1 0 0,1 4-1,-1-6 0,0 1-1,0-1 0,-1 1 1,1-1-1,0 1 0,0-1 1,0 0-1,0 0 0,-1 0 1,1 0-1,0 0 0,0 0 1,0-1-1,0 1 0,-1-1 1,1 1-1,0-1 0,0 1 0,-1-1 1,1 0-1,0 0 0,1-1 1,7-4-29,1 0 0,-1-1-1,-1 0 1,1 0 0,-1-1 0,0-1 0,12-14 0,50-72-73,-65 87 125,1-2 31,-2 4 35,-1 0 0,1-1-1,-1 1 1,0-1 0,-1 0 0,1 0 0,-1 0 0,-1 0 0,4-13 0,-7 114 11,8 211 224,0-130-213,-8-174-107,1 0 1,0-1-1,-1 1 1,1-1 0,0 1-1,-1-1 1,1 0-1,-1 1 1,1-1 0,0 1-1,-1-1 1,1 0-1,-1 1 1,1-1 0,-1 0-1,1 0 1,-1 1-1,0-1 1,1 0 0,-1 0-1,1 0 1,-1 0-1,0 0 1,1 1 0,-1-1-1,1 0 1,-1 0-1,0-1 1,0 1 0,-25 0 157,18 0-137,-2 0-20,1 0 0,0-1 0,-1 0 0,1-1 0,0 1 0,-1-2 0,-15-6 0,21 8-130,1-1-1,-1 0 1,1 0 0,0 0 0,0-1 0,0 1-1,0-1 1,0 0 0,1 0 0,-1 0 0,1 0-1,0 0 1,0 0 0,0 0 0,0-1 0,0 1-1,1-1 1,0 0 0,-1 1 0,1-1 0,1 0-1,-2-7 1,1-19-3483,1 3-2524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4066,'0'0'5891,"-42"91"-5363,13-33-304,3 3-48,6 1-144,4-7-32,13-17-176,3-15-1681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9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8644,'0'0'864,"-28"14"-453,-83 47-141,107-59-259,1 0 1,-1 1 0,1-1-1,0 1 1,0-1 0,0 1-1,0 0 1,0 0 0,-1 4-1,3-6-6,0 0 0,1 1-1,-1-1 1,1 0-1,0 1 1,-1-1-1,1 1 1,0-1-1,0 1 1,0-1 0,0 1-1,0-1 1,0 2-1,1 5 10,-1-6-12,0-1 0,0 0 0,0 0 0,1 1 0,-1-1 0,0 0 0,1 0 0,-1 0 0,1 1 0,-1-1 0,1 0 0,-1 0 0,1 0 0,0 0 0,0 0 0,0 0-1,-1 0 1,1 0 0,0 0 0,2 0 0,0 1 9,0 0-1,0 0 1,0-1 0,1 1-1,-1-1 1,0 0-1,6 1 1,8 1 57,0-1 0,25-1 0,-31 0-37,55-1-30,-32-1-68,1 2 0,37 5-1,-70-6 63,0 1-1,1 0 0,-1-1 0,1 1 0,-1 0 0,0 0 0,0 0 1,1 0-1,-1 1 0,0-1 0,0 1 0,0-1 0,0 1 0,3 3 0,-5-4 3,1 0 0,0 0 0,-1 0-1,1 1 1,-1-1 0,0 0 0,1 0-1,-1 1 1,0-1 0,1 0 0,-1 0-1,0 1 1,0-1 0,0 0 0,0 1-1,-1-1 1,1 0 0,0 0 0,0 1-1,-1-1 1,1 0 0,-1 0 0,1 1-1,-1-1 1,1 0 0,-1 0 0,0 0-1,0 0 1,1 0 0,-1 0 0,-2 1-1,-3 5 33,-1-1-1,0-1 1,0 1-1,0-1 0,-1-1 1,-11 6-1,-58 24 115,49-22-116,4-2-24,-3 3-71,-2-2-1,-37 10 0,64-21-223,-4 1 406,29-27-9172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9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 11189,'0'0'766,"-27"25"-625,-81 83 107,104-103-222,0-1-1,1 1 1,-1 0-1,1 0 1,0 0-1,1 0 1,-4 10-1,5-12 0,0 1 0,1-1-1,-1 1 1,1-1 0,0 1-1,0-1 1,1 5 0,0 7 48,-1-12-71,0-1 0,0 0 0,0 1 0,1-1 0,-1 1 1,1-1-1,0 0 0,-1 1 0,1-1 0,0 0 0,0 1 0,0-1 0,1 0 0,-1 0 0,0 0 0,1 0 0,-1 0 0,1-1 0,0 1 0,0 0 0,0-1 0,0 1 0,0-1 1,0 0-1,0 1 0,0-1 0,0 0 0,1 0 0,-1 0 0,3 0 0,7 2-23,0-1 1,1-1-1,-1 0 1,23-1-1,-20 0-25,-8 0-20,1-1 0,-1 0 1,1 0-1,-1 0 0,0-1 1,0-1-1,0 1 0,0-1 1,0 0-1,0 0 0,-1-1 1,1 0-1,-1 0 0,0-1 1,0 0-1,-1 0 0,0 0 1,8-10-1,-7 8 26,0-2-1,-1 1 1,0-1 0,0 0 0,-1 0-1,0 0 1,0 0 0,-1-1 0,0 1-1,-1-1 1,0 0 0,-1 0 0,0-14-1,-1 21 38,0 0 0,0 1 0,0-1-1,-1 0 1,1 0 0,-1 1 0,0-1 0,0 1-1,0-1 1,0 1 0,0-1 0,0 1 0,-1 0-1,1-1 1,-1 1 0,0 0 0,0 0-1,1 0 1,-1 0 0,-1 1 0,1-1 0,0 0-1,0 1 1,-1-1 0,1 1 0,0 0 0,-1 0-1,1 0 1,-1 0 0,-4-1 0,-8-1-6,0 1 0,0 1 0,0 0 0,-22 1 0,18 0 15,15 0-45,0 0 1,0 0 0,0 1-1,0-1 1,0 1 0,1 0-1,-1 0 1,0 0 0,0 0-1,1 1 1,-1 0 0,1-1-1,-1 1 1,1 1 0,0-1-1,-1 0 1,1 1 0,-3 4-1,3-4-324,1 0-1,0 0 1,0 0-1,1 1 1,-1-1 0,0 1-1,1-1 1,0 1-1,0 0 1,0 0-1,1-1 1,-1 7-1,0 14-4966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19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13606,'0'0'1454,"3"23"-1424,0-3-27,22 127 26,-20-115-1012,-1 1 0,-2 40 1,-1-90 821,1 0 1,0 0 0,2 0-1,0 0 1,0 1 0,2-1-1,0 1 1,1 1 0,10-18 0,-10 19 176,1 1-1,1 1 1,0 0 0,0 0 0,1 0 0,0 1 0,1 1 0,1 0 0,-1 1 0,2 0 0,12-8 0,-19 14 15,1 1-1,-1 0 0,1-1 1,-1 2-1,1-1 0,9 0 1,-13 2 0,-1-1 0,0 1-1,1 0 1,-1 0 0,0 0 0,1 0 0,-1 1 0,1-1-1,-1 1 1,0-1 0,0 1 0,1 0 0,-1 0 0,0 0-1,0 0 1,0 0 0,0 0 0,0 1 0,0-1 0,0 1-1,3 2 1,-2 2 7,0 0-1,-1 0 0,1 0 0,-1 0 1,0 1-1,0-1 0,-1 0 0,0 1 1,0 9-1,0 70 112,-2-51-156,1-35 3,0 0 0,0 1 0,0-1 1,1 0-1,-1 0 0,0 0 0,0 0 0,0 0 0,0 0 0,0 0 0,0 0 0,1 0 0,-1 0 0,0 0 0,0 0 0,0 0 1,0 1-1,0-1 0,1 0 0,-1 0 0,0 0 0,0 0 0,0 0 0,0-1 0,0 1 0,1 0 0,-1 0 0,0 0 0,0 0 1,0 0-1,0 0 0,0 0 0,1 0 0,-1 0 0,0 0 0,0 0 0,0 0 0,0 0 0,0-1 0,0 1 0,0 0 0,0 0 1,1 0-1,-1 0 0,0 0 0,0 0 0,0-1 0,0 1 0,0 0 0,0 0 0,114-111-327,-105 104 323,0 0 0,1 0-1,0 0 1,0 1-1,0 1 1,1 0 0,-1 0-1,1 1 1,0 1-1,1 0 1,-1 0 0,1 1-1,12-1 1,-23 3-1,0 0 1,0 1-1,0-1 1,-1 0-1,1 1 1,0-1-1,0 1 1,-1-1-1,1 1 1,0-1-1,-1 1 1,1-1-1,-1 1 1,1 0-1,-1-1 1,1 1-1,-1 0 1,1 0-1,-1-1 1,0 1-1,1 0 1,-1 0-1,0 0 1,0-1-1,1 1 1,-1 0-1,0 0 1,0 0-1,0 1 1,3 33-32,-3-25 39,0-6-23,12 84 101,-11-80-301,1-1 0,0 1 0,1-1-1,0 1 1,0-1 0,0 0 0,1 0 0,0-1 0,6 8 0,18 9-3610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0 9604,'0'0'4717,"-27"10"-4453,-85 36 24,105-42-270,1 0-1,-1 0 0,1 0 0,0 1 0,0 0 0,0 1 1,1-1-1,0 1 0,0 0 0,0 0 0,-6 11 0,9-13-17,0 1 0,0-1-1,0 1 1,0 0 0,1-1-1,0 1 1,0 0 0,0 0-1,0 0 1,1 0-1,0 0 1,0 0 0,0 0-1,1-1 1,1 8 0,-2-12-1,0 1 0,0-1 0,0 1 1,1-1-1,-1 0 0,0 1 1,0-1-1,0 0 0,1 1 0,-1-1 1,0 0-1,1 0 0,-1 1 1,0-1-1,1 0 0,-1 0 0,0 1 1,1-1-1,-1 0 0,0 0 1,1 0-1,-1 0 0,1 1 0,-1-1 1,0 0-1,1 0 0,-1 0 1,1 0-1,0 0 0,8 0-30,1 1 0,-1-2-1,1 1 1,0-1 0,-1-1 0,1 0-1,-1 0 1,0-1 0,0 0 0,0-1-1,0 1 1,0-2 0,-1 1 0,1-1-1,10-10 1,14-10-76,-2-2 0,36-40-1,-60 61 157,-7 6-48,0 0 0,0 0 0,1-1 0,-1 1 1,0 0-1,0 0 0,0 0 0,0 0 0,0 0 1,1 0-1,-1 0 0,0 0 0,0 0 0,0 0 1,0 0-1,1 0 0,-1 0 0,0 0 0,0 0 1,0 0-1,0 0 0,0 0 0,1 1 1,-1-1-1,0 0 0,0 0 0,0 0 0,0 0 1,0 0-1,0 0 0,1 0 0,-1 0 0,0 0 1,0 1-1,0-1 0,0 0 0,0 0 0,0 0 1,0 0-1,0 0 0,0 1 0,0-1 0,1 0 1,-1 0-1,0 0 0,0 0 0,0 0 1,0 1-1,0-1 0,0 0 0,0 0 0,0 0 1,0 0-1,0 1 0,0-1 0,-1 0 0,1 0 1,3 22 25,-3 38-40,0-45 3,0-8 54,0-2-181,0-1 1,0 1 0,0 0 0,0-1 0,1 1 0,0-1 0,2 8 0,-2-11 17,0 0 0,0 1 0,0-1 0,0 0-1,0 0 1,0 0 0,0 0 0,0 0 0,1 0 0,-1 0-1,0 0 1,1 0 0,-1-1 0,1 1 0,-1-1 0,1 1-1,-1-1 1,1 1 0,-1-1 0,1 0 0,-1 0 0,1 0-1,-1 0 1,1 0 0,2 0 0,3 0-311,-3 0-37,1 1-1,0-1 1,0 0 0,0-1-1,0 1 1,0-1-1,0 0 1,-1 0 0,1-1-1,0 1 1,-1-1-1,1 0 1,-1 0 0,7-5-1,19-18-2285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1056,'0'0'11555,"7"-19"-10941,21-54-505,-28 74-108,0-1-1,0 0 0,0 0 1,0 0-1,0 0 1,0 0-1,0 0 1,0 0-1,0 0 1,0 1-1,0-1 0,0 0 1,0 0-1,0 0 1,0 0-1,0 0 1,0 0-1,0 0 1,0 0-1,0 1 0,0-1 1,0 0-1,0 0 1,0 0-1,1 0 1,-1 0-1,0 0 1,0 0-1,0 0 0,0 0 1,0 0-1,0 0 1,0 0-1,0 0 1,1 0-1,-1 1 1,0-1-1,0 0 1,0 0-1,0 0 0,0 0 1,0 0-1,0 0 1,0 0-1,1 0 1,-1 0-1,0 0 1,0 0-1,0-1 0,0 1 1,0 0-1,0 0 1,0 0-1,1 0 1,-1 0-1,2 22 57,-1 27 45,-1 70 0,0-118-107,0-1 0,0 1 1,1-1-1,-1 1 1,0-1-1,0 1 0,1 0 1,-1-1-1,1 1 1,-1-1-1,0 1 1,1-1-1,-1 0 0,1 1 1,-1-1-1,1 1 1,-1-1-1,1 0 0,-1 1 1,1-1-1,0 0 1,-1 0-1,1 1 1,-1-1-1,1 0 0,0 0 1,-1 0-1,1 0 1,0 0-1,-1 0 0,1 0 1,0 0-1,1 0-4,0 0-1,0 0 0,1 0 1,-1 0-1,0 0 1,0-1-1,0 1 0,0-1 1,0 0-1,0 1 0,3-3 1,7-7-108,-1-1 0,0 0 1,0 0-1,-1-2 0,-1 1 0,9-14 1,7-10 2,-21 31 100,14-18 16,0 0 0,2 1 0,24-22 0,-23 33 49,-20 11-50,-1 0-1,1-1 1,-1 1 0,0 0 0,1 0-1,-1 0 1,1 0 0,-1 0-1,1 0 1,-1 0 0,1 0 0,-1 0-1,0 0 1,1 0 0,-1 0-1,1 0 1,-1 0 0,1 0-1,-1 0 1,0 1 0,1-1 0,-1 0-1,1 0 1,-1 0 0,0 1-1,1-1 1,-1 0 0,0 1 0,1-1-1,-1 0 1,0 0 0,1 1-1,-1-1 1,0 1 0,0-1 0,1 0-1,-1 1 1,0-1 0,0 1-1,0-1 1,0 0 0,0 1-1,0-1 1,1 1 0,-1-1 0,0 1-1,0-1 1,0 1 0,0 167 303,0-167-349,1 1 1,-1 0 0,1 0-1,0-1 1,-1 1 0,1 0-1,0-1 1,0 1 0,0-1-1,0 1 1,0-1-1,0 1 1,1-1 0,-1 0-1,0 1 1,1-1 0,-1 0-1,1 0 1,-1 0 0,1 0-1,0-1 1,-1 1-1,1 0 1,0-1 0,-1 1-1,1-1 1,0 1 0,0-1-1,0 0 1,0 0 0,-1 0-1,1 0 1,2 0-1,2 0-460,0 0 0,0 0 0,1-1 0,-1 1-1,0-2 1,0 1 0,0-1 0,0 0 0,8-4 0,19-18-3313,-1-7 1390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1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2417,'0'0'8009,"2"9"-7395,1 10-297,-1 0 1,-1 30-1,1 24-93,-2-72-219,1 0-1,-1-1 1,0 1-1,0 0 1,1 0-1,-1-1 1,0 1-1,1 0 1,-1 0-1,1-1 0,-1 1 1,1-1-1,-1 1 1,1 0-1,0-1 1,-1 1-1,1-1 1,0 1-1,-1-1 1,1 0-1,0 1 1,0-1-1,1 1 1,26 4 72,-18-5-48,0 0 0,-1-1 1,1 0-1,10-2 0,-9-1-32,0-1-1,0 1 1,0-2-1,-1 0 1,0 0 0,0-1-1,-1 0 1,0 0 0,0-1-1,14-16 1,-8 7 12,-1-1 1,-1 0 0,-1-1-1,18-36 1,-18 21 130,-11 32-65,-2 5-9,-4 19-16,-18 97 56,6 1 0,5 1 0,4 130 0,8-247-83,0 0-1,0 0 1,0 0 0,0 0 0,-1 0-1,0 0 1,0 0 0,0 0 0,0 0-1,-3 5 1,3-7-7,-1 0 0,1-1 0,-1 0 0,1 1 0,-1-1-1,0 0 1,0 0 0,1 0 0,-1 0 0,0 0 0,0 0 0,0-1 0,0 1 0,0 0 0,0-1 0,0 0-1,0 1 1,0-1 0,-1 0 0,1 0 0,-3-1 0,-4 1-97,1 0 0,0 0 0,-1-1 0,1-1 0,0 1 0,-12-5 0,15 4-13,1 0 0,-1 0 0,0-1 0,1 0 0,0 0 0,-1-1 1,1 1-1,1-1 0,-1 1 0,0-1 0,-3-6 0,0 0-467,1 0 1,0 0-1,0-1 0,1 0 1,1 0-1,-4-12 0,-3-24-4147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1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0 10645,'0'0'1096,"-34"9"-469,-105 30-299,135-38-312,-1 1-1,1-1 0,-1 1 0,1 0 0,0 0 0,0 1 0,0-1 0,0 1 0,0 0 1,0 0-1,1 0 0,0 0 0,-1 1 0,1-1 0,0 1 0,-3 6 0,4-7-6,1 0 0,1 0-1,-1 0 1,0-1 0,1 1 0,-1 0-1,1 0 1,0 0 0,0 0-1,0 0 1,0 0 0,1 0-1,-1 0 1,1 0 0,0-1 0,0 1-1,2 5 1,-1-5-4,0 0-1,1-1 1,-1 1 0,0-1-1,1 1 1,0-1 0,0 0-1,0 0 1,0 0-1,0 0 1,0-1 0,0 1-1,0-1 1,5 2 0,1 1 32,54 17 107,-46-15-176,1 0 0,19 9 0,-35-14 29,-1-1 0,1 1 0,-1 0 1,1 0-1,-1 0 0,1 0 0,-1 0 0,0 0 1,1 0-1,-1 0 0,0 0 0,0 1 0,0-1 1,0 0-1,0 1 0,0-1 0,0 1 0,-1-1 1,1 1-1,-1-1 0,1 1 0,-1 0 0,1-1 1,-1 1-1,0 0 0,0-1 0,1 1 0,-1 0 1,0 0-1,-1-1 0,1 1 0,0 0 0,-1-1 1,1 1-1,0 0 0,-1-1 0,0 1 0,-1 2 1,0 0 4,0-1 1,-1 1 0,0 0 0,0-1 0,0 1 0,0-1-1,0 0 1,-1 0 0,1 0 0,-1-1 0,0 1 0,0-1 0,-5 3-1,-9 3-100,5-2-252,-1-1 0,1 0 0,-1 0 0,0-1 0,0-1 0,-16 2 1,23-6-2591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11685,'0'0'1585,"13"216"-1329,-10-132 128,-3 7-304,0-1-64,0-11-16,0-6-176,0-21-624,0-14-529,4-11-1552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8756,'0'0'2807,"-23"21"-2324,-72 73-201,89-88-264,1 0 0,-1 0 0,2 1-1,-1-1 1,1 1 0,-7 13 0,10-16-17,0 1 0,0-1 0,0 1 0,0-1 0,1 1 0,0 0 0,0 6 0,0-1-11,0-9 5,1 0 1,-1 0-1,0-1 0,1 1 1,-1 0-1,0 0 0,1-1 1,-1 1-1,1 0 0,-1-1 1,1 1-1,-1 0 0,1-1 1,-1 1-1,1-1 0,0 1 1,-1-1-1,1 1 0,0-1 0,0 1 1,-1-1-1,1 0 0,0 1 1,0-1-1,-1 0 0,1 0 1,0 0-1,2 1 0,26 2 33,-26-3-16,25 1 190,-14-2-172,0 2-1,-1 0 1,1 0-1,-1 2 0,0-1 1,20 8-1,-32-10-22,0 1 0,0-1 0,0 0-1,0 1 1,0-1 0,-1 1 0,1 0 0,0-1-1,0 1 1,0 0 0,-1-1 0,1 1 0,0 0 0,-1 0-1,1-1 1,-1 1 0,1 0 0,-1 0 0,1 0-1,-1 0 1,0 0 0,1 0 0,-1 0 0,0 0-1,0 0 1,0 0 0,0 0 0,0 0 0,0 0 0,0 0-1,0 0 1,0 0 0,0 0 0,0 0 0,-1 0-1,1 0 1,0 0 0,-1 0 0,1-1 0,0 1-1,-1 0 1,0 0 0,1 0 0,-1 0 0,-1 1 0,-1 2 29,0 0 1,0 0 0,0 0 0,-1-1 0,0 1 0,1-1 0,-9 5-1,-8 2-194,0-1 0,-1 0 0,0-2 0,0 0 0,-26 4 0,23-7-1483,0-1 1,-33 1 0,36-4-3045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2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9012,'0'0'3327,"20"3"-3250,224 11 57,-174-14 418,-71 20-216,-1 0 1,-1 0-1,-7 27 0,5-27-231,1 1 0,-3 30-1,6-37-81,1 24 12,0-37-35,0 0 0,1 0 0,-1 1 0,0-1 0,1 0 0,-1 0 0,1 0 1,-1 0-1,1 1 0,-1-1 0,1 0 0,0 0 0,-1 0 0,1 0 0,0 0 0,0-1 0,0 1 0,0 0 0,0 0 0,0-1 0,0 1 0,0 0 0,0-1 0,0 1 0,2 0 0,2 0-42,1 1 0,0-1 0,0 0 0,0-1-1,0 1 1,0-1 0,-1 0 0,1-1 0,0 1 0,0-1 0,0-1 0,0 1-1,-1-1 1,7-2 0,-3-1-72,0 1-1,0-1 1,-1-1-1,1 0 1,-2 0 0,1 0-1,12-14 1,-3-1 20,-2 0 0,0-1 0,-1 0 0,-1-1 1,16-39-1,-3-4 393,-25 64 10,-1 9-29,-3 85 27,3 75-2273,4-154-2503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2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248 405 10949,'0'0'1387,"-33"16"-1136,-103 58 5,130-71-226,1 1 1,0-1-1,0 1 0,0 0 1,0 1-1,0-1 0,1 1 0,0 0 1,0 0-1,0 0 0,1 1 1,-1-1-1,1 1 0,1 0 0,-1 0 1,1 0-1,0 0 0,0 0 0,1 0 1,0 1-1,0-1 0,0 0 1,1 1-1,0 7 0,0-9-26,0 7 5,-1-6-12,1 0-1,0 1 1,0-1 0,0 0 0,1 0-1,1 8 1,-1-13 2,0 1 0,-1-1 0,1 1 0,0-1 0,0 0 0,0 1 0,0-1 0,0 0 0,0 0 0,0 1 0,1-1 0,-1 0 0,0 0 0,0 0-1,1-1 1,-1 1 0,1 0 0,-1 0 0,1-1 0,-1 1 0,1-1 0,-1 1 0,1-1 0,0 0 0,-1 0 0,1 1 0,2-1 0,4 0-47,0 1 1,1-1-1,-1-1 0,0 0 1,0 0-1,1 0 0,-1-1 1,0 0-1,0-1 0,-1 0 1,1 0-1,-1 0 0,1-1 1,-1-1-1,0 1 0,0-1 1,-1 0-1,1 0 0,-1-1 1,0 0-1,9-12 0,4-7-96,0 0-1,-2-1 1,-1-1-1,-1 0 1,-1-1-1,17-54 1,-10 14 15,21-130-1,-37 159-2199,1-66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3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0 567 4690,'0'0'6240,"29"-11"-6149,91-36-155,-113 44-29,0-1-1,0 1 1,-1-1 0,1-1-1,-1 1 1,0-1-1,0-1 1,-1 1 0,0-1-1,0 0 1,0 0-1,-1 0 1,1 0 0,-1-1-1,-1 0 1,1 0 0,-1 0-1,3-13 1,-5 17 74,2-6-111,0 1 1,-1-1-1,0 0 0,-1 0 0,0-1 0,-1 1 0,1 0 0,-3-15 1,1 23 159,1-1 0,-1 1 0,0-1 0,0 1 0,0 0 0,0-1 1,0 1-1,0 0 0,0 0 0,0 0 0,0 0 0,-1 0 0,1 0 1,0 0-1,-1 0 0,1 0 0,-1 1 0,1-1 0,-1 0 0,1 1 1,-1-1-1,0 1 0,1 0 0,-1 0 0,0-1 0,1 1 0,-1 0 1,1 0-1,-3 1 0,-3-2 151,0 1 0,1 1 0,-1-1 0,0 1 0,1 0 0,-13 4 0,14-3-90,0 1 1,0 0-1,0 0 0,1 0 0,-1 0 0,1 1 0,0-1 0,0 1 0,1 1 0,-1-1 0,1 0 1,-1 1-1,2-1 0,-1 1 0,0 0 0,1 0 0,0 0 0,-2 7 0,0 3 48,0 0 0,1 0 0,1 0 0,0 1-1,1 21 1,1-33-132,0 1 0,0-1 0,1 0 0,-1 0 0,1 0 0,0 0-1,0 0 1,1 0 0,-1 0 0,1 0 0,0-1 0,0 1 0,0 0 0,1-1 0,-1 0-1,1 1 1,0-1 0,3 3 0,-1-2 8,1 0 0,0 0 0,0-1 1,0 1-1,0-1 0,1-1 0,-1 1 0,1-1 0,-1 0 0,10 1 0,-4-1 11,0 0 1,0-1-1,0-1 1,1 0-1,-1-1 1,0 0-1,0 0 0,0-2 1,0 1-1,0-2 1,0 0-1,15-7 0,-3-5-6,-1-1 0,0 0 0,-1-2 0,-1-1 0,-1-1 0,20-26-1,24-24 507,-63 70-508,-1 1 0,0-1 0,1 1 1,-1-1-1,1 1 0,-1-1 0,1 1 0,-1-1 1,1 1-1,0 0 0,-1-1 0,1 1 0,-1 0 0,1 0 1,0-1-1,-1 1 0,1 0 0,0 0 0,-1 0 1,1 0-1,0 0 0,0 0 0,-1 0 0,1 0 1,0 0-1,-1 0 0,1 0 0,0 0 0,-1 1 1,1-1-1,0 0 0,-1 0 0,1 1 0,-1-1 1,1 0-1,-1 1 0,1-1 0,0 1 0,-1-1 1,1 1-1,-1-1 0,0 1 0,1-1 0,-1 1 1,1-1-1,-1 1 0,0 0 0,1-1 0,-1 2 1,3 28 160,-1 0 1,-4 45 0,0-11-133,2-63-44,0-1-1,0 1 0,0 0 0,0-1 0,0 1 0,0-1 0,0 1 0,0 0 0,0-1 0,0 1 0,0 0 0,0-1 0,0 1 0,0 0 0,1-1 1,-1 1-1,0-1 0,0 1 0,1 0 0,-1-1 0,1 1 0,-1-1 0,0 1 0,1-1 0,-1 1 0,1-1 0,-1 0 0,1 1 0,-1-1 1,1 1-1,0-1 0,-1 0 0,1 0 0,-1 1 0,1-1 0,0 0 0,-1 0 0,1 0 0,-1 0 0,1 1 0,0-1 0,-1 0 0,1 0 0,0 0 1,-1-1-1,1 1 0,0 0 0,-1 0 0,1 0 0,0 0 0,0-1 0,6 1 13,0 0-37,0-1 0,1 0 0,-1-1 0,0 1 0,0-1 1,0-1-1,0 1 0,-1-1 0,1 0 0,-1-1 0,1 0 0,8-7 0,7-7-456,39-41 0,-15 14 279,-38 37 198,-7 6 0,1 0 0,-1 0 0,1 0 0,0 1 0,0-1 0,0 1 1,0-1-1,0 1 0,1-1 0,3-1 0,-5 19-37,-6 58 472,2-48-273,1 1 1,3 36-1,0-60-159,-1 0-1,1 0 1,0 0 0,0-1-1,0 1 1,1 0-1,-1-1 1,1 1 0,-1-1-1,1 1 1,0-1-1,0 0 1,0 0 0,0 0-1,0 0 1,0 0-1,1 0 1,-1-1 0,1 1-1,-1-1 1,1 0-1,0 1 1,-1-1-1,1 0 1,0-1 0,0 1-1,0 0 1,0-1-1,0 0 1,5 0 0,-1 1-48,1 0 0,-1-1 1,1-1-1,-1 1 0,1-1 0,-1-1 1,0 1-1,0-1 0,1 0 1,-1-1-1,10-5 0,-9 2-110,1 0 0,-2 0 0,1-1 0,-1 0-1,0-1 1,0 0 0,-1 0 0,0 0 0,0-1-1,-1 0 1,0 0 0,-1 0 0,0-1 0,0 1-1,-1-1 1,3-18 0,1-15-17,-1 1 0,-1-76 0,-4 57 173,1 22 72,-2 7 375,2-1-1,10-50 0,-9 156 1819,-3-23-2125,-1 95 882,24 189 1,-21-323-1649,-1-8-156,0 1 1,-1-1-1,1 0 1,-1 1-1,0-1 1,1 0-1,-2 1 1,1-1-1,-1 4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3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12134,'0'0'3132,"28"-1"-2884,301-4-913,-280 5 345,0-3-1,0-1 0,0-3 0,-1-2 0,-1-2 0,82-30 0,-103 27-135,-26 14 454,0 0 0,-1 0 1,1 0-1,0 0 0,0 0 0,0 0 1,0 0-1,-1 0 0,1 0 0,0 0 1,0 0-1,0 0 0,-1 0 1,1 0-1,0 0 0,0 0 0,0 0 1,-1 0-1,1 0 0,0 0 0,0-1 1,0 1-1,0 0 0,0 0 0,-1 0 1,1 0-1,0 0 0,0-1 0,0 1 1,0 0-1,0 0 0,0 0 0,-1 0 1,1-1-1,0 1 0,0 0 1,0 0-1,0 0 0,0 0 0,0-1 1,0 1-1,0 0 0,0 0 0,0 0 1,0-1-1,0 1 0,0 0 0,0 0 1,0 0-1,0-1 0,0 1 0,0 0 1,0 0-1,1 0 0,-1 0 0,0-1 1,0 1-1,0 0 0,0 0 0,0 0 1,0 0-1,1 0 0,-1-1 1,0 1-1,0 0 0,0 0 0,0 0 1,1 0-1,-16-2 155,0 1 1,0 0-1,0 1 0,0 1 1,-29 5-1,35-4-15,0-1-1,0 2 0,0-1 1,0 1-1,0 1 1,1 0-1,-1 0 0,1 0 1,0 1-1,1 0 1,-10 8-1,16-12-119,-1 1 1,1-1-1,0 0 1,-1 1-1,1-1 0,0 1 1,0-1-1,0 1 0,0 0 1,0 0-1,1-1 1,-1 1-1,0 0 0,1 0 1,0 0-1,-1-1 1,1 1-1,0 0 0,0 0 1,0 0-1,0 0 0,0 0 1,0 0-1,0 0 1,1 0-1,-1-1 0,1 1 1,-1 0-1,1 0 1,0-1-1,0 1 0,0 0 1,0-1-1,0 1 0,0 0 1,0-1-1,1 0 1,-1 1-1,0-1 0,1 0 1,-1 1-1,1-1 1,-1 0-1,1 0 0,3 1 1,65 16 213,-58-16-209,0 0 0,-1 0 1,1 2-1,-1-1 1,0 1-1,0 1 1,0 0-1,19 13 1,-29-18-21,1 1 1,-1 0 0,0 0 0,0 0 0,0 0 0,0 0-1,0 0 1,-1 0 0,1 0 0,0 1 0,0-1-1,-1 0 1,1 0 0,-1 1 0,1-1 0,-1 0 0,1 1-1,-1-1 1,0 1 0,0-1 0,1 0 0,-1 1 0,0-1-1,-1 1 1,1-1 0,0 0 0,0 1 0,0-1-1,-1 0 1,1 1 0,-1-1 0,1 0 0,-2 3 0,0-1 6,0 0 0,-1 0 0,1 0 1,-1-1-1,1 1 0,-1-1 1,0 1-1,0-1 0,0 0 0,0 0 1,-6 2-1,-22 9-51,-1-1-1,0-2 1,-1-1-1,0-2 1,-56 6 0,-176-5-5610,231-8 4347,-126 0-5982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4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58 2209,'0'0'6859,"-28"-10"-5821,-91-28-486,110 35-457,-1 1-1,1 0 1,-1 1-1,1 0 1,-1 1-1,0 0 1,1 0-1,-1 1 1,1 0-1,-1 1 1,-16 5-1,10-1 61,0 1 1,1 1-1,-1 1 0,-17 13 0,27-18-77,0 1-1,0 0 0,1 0 0,-1 1 1,1 0-1,-6 8 0,11-13-71,-1 0-1,0 0 1,0 0-1,0 0 1,1 1-1,-1-1 0,0 0 1,1 0-1,-1 0 1,1 1-1,-1-1 1,1 0-1,0 1 1,0-1-1,-1 0 1,1 1-1,0-1 1,0 0-1,0 1 1,1-1-1,-1 0 1,0 1-1,0-1 0,1 0 1,-1 1-1,1-1 1,-1 0-1,1 0 1,-1 1-1,1-1 1,0 0-1,0 0 1,0 0-1,-1 0 1,1 0-1,0 0 1,0 0-1,0 0 1,1-1-1,-1 1 0,0 0 1,0 0-1,0-1 1,0 1-1,2 0 1,19 6 69,1-1 0,-1-1 1,1 0-1,29 0 0,-5 1-24,22 3 25,-26-5-75,0 2-1,64 18 0,-86-11-63,-21-13 48,1 1 0,-1-1 0,0 1-1,1-1 1,-1 1 0,0-1 0,1 1 0,-1 0 0,0-1 0,0 1 0,0-1 0,1 1 0,-1 0 0,0-1 0,0 1 0,0 0 0,0-1 0,0 1 0,0 0 0,0-1 0,0 1-1,-1 0 1,0 1-12,0 0 0,0 0 0,-1 0 0,1 0-1,-1-1 1,1 1 0,-1 0 0,1-1 0,-1 0-1,0 1 1,0-1 0,0 0 0,0 0 0,0 0 0,0 0-1,0 0 1,-2 0 0,-57 18-950,-1-3 1,-112 14-1,139-25 92,-3 0-1279,18-4-1461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4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0 5122,'0'0'7953,"-29"12"-7881,-87 40-5,112-51-64,1 1-1,0 0 1,-1 0-1,1 0 1,0 0 0,0 1-1,1-1 1,-1 1-1,0 0 1,1 0 0,-3 3-1,4-4-1,1 0 0,-1 0-1,0 0 1,1 0 0,-1 0 0,1 0-1,0 0 1,-1 1 0,1-1-1,0 0 1,1 2 0,-1 6-1,-1-7-16,1 1 1,0-1-1,0 1 0,0-1 0,0 1 0,0-1 1,1 1-1,0-1 0,-1 0 0,1 1 0,1-1 1,-1 0-1,0 0 0,1 1 0,0-1 1,-1 0-1,4 3 0,-1-3-38,-1-1 0,1 1 0,0-1 0,-1 0 0,1 0 0,0 0 0,1-1 0,-1 0 0,0 1 0,0-1 0,1-1 0,-1 1 0,9 0 0,3 0-373,1 0 0,-1 0 0,1-2 0,27-3 0,-36 2 326,1-1 1,-1 1-1,0-1 1,0-1-1,0 1 0,0-1 1,-1-1-1,0 1 0,0-1 1,11-10-1,76-73 3494,-93 98-2957,-2 18-587,1-24 310,-4 43-29,2-28-112,1 0 0,1 0 0,2 25 0,-2-43-20,1 1 1,-1-1-1,0 1 0,1-1 0,-1 1 0,1-1 1,0 0-1,-1 1 0,1-1 0,0 0 0,0 0 1,0 1-1,0-1 0,0 0 0,0 0 0,0 0 0,0 0 1,1 0-1,-1 0 0,0-1 0,2 2 0,1-1-11,-1 1 0,1-1 0,0 0-1,0 0 1,0 0 0,0-1-1,0 1 1,5-1 0,-2 0-17,0 0 0,1-1 0,-1 0 0,1 0 0,-1-1 0,0 0 0,0 0 0,13-6 0,-13 4-1,-1 0 0,0-1 1,1 0-1,-1 0 0,-1 0 0,1-1 1,-1 0-1,0 0 0,0 0 0,-1 0 1,0-1-1,0 0 0,0 0 0,-1 0 1,0 0-1,0 0 0,-1-1 0,0 1 1,-1-1-1,2-11 0,-3 18 24,0 0-1,0-1 1,0 1-1,-1 0 1,1 0-1,0-1 1,-1 1-1,1 0 1,-1 0-1,1 0 1,-1 0-1,1-1 1,-1 1-1,0 0 1,0 0-1,0 0 1,1 0-1,-1 1 1,0-1-1,0 0 1,0 0-1,0 0 1,-1 1-1,1-1 1,0 0-1,0 1 1,0 0-1,0-1 1,-1 1 0,1-1-1,0 1 1,-2 0-1,-6-1-51,0 0 0,1 0-1,-18 2 1,8 0 10,14-1-102,0 0 0,0 0 0,0 0 0,0 1 0,-1-1 0,1 1 1,0 0-1,0 0 0,0 0 0,0 1 0,1 0 0,-1-1 0,0 1 1,1 1-1,-1-1 0,1 0 0,0 1 0,-1 0 0,1-1 0,0 1 1,1 1-1,-1-1 0,1 0 0,-1 1 0,1-1 0,0 1 0,0 0 1,1-1-1,-1 1 0,1 0 0,-1 0 0,0 7 0,1 13-3152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3201,'0'0'7455,"11"-11"-6858,-6 6-555,26-23 5,-30 27-44,0 1 0,-1 0-1,1-1 1,-1 1-1,1 0 1,0 0 0,-1-1-1,1 1 1,0 0-1,-1 0 1,1 0-1,0 0 1,0 0 0,-1 0-1,1 0 1,0 0-1,-1 0 1,1 0 0,0 0-1,1 1 1,-2-1 4,1 1 0,0 0 0,-1-1 0,1 1 0,0 0 0,-1 0 0,1 0 1,-1-1-1,1 1 0,-1 0 0,1 0 0,-1 0 0,0 0 0,1 0 0,-1 0 0,0 0 0,0 0 0,0 0 1,0 1-1,17 154 350,-18-166-339,1-1-1,1 1 1,0 0-1,0-1 1,1 1-1,0 0 1,1-1-1,0 1 1,1 1-1,0-1 1,0 0-1,1 1 1,0 0-1,1 0 1,11-14-1,-11 16-193,0 1 1,0 0-1,1 0 0,-1 1 0,1 0 1,0 0-1,1 1 0,-1-1 0,14-4 0,-13 6-567,1 1-1,-1 0 1,0 0-1,1 1 0,-1 0 1,10 0-1,16 1-3797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5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1 232 4306,'0'0'3796,"12"-3"-3617,-3 1-176,1 0 0,-1-1 0,0 0 0,0-1 0,0 0 0,-1-1 0,1 0 0,14-11 0,-5 0-218,0 0 1,21-26-1,-35 37 227,0 0 0,0 0 0,0-1-1,-1 0 1,0 0 0,0 0 0,0 0 0,-1 0 0,0-1 0,0 1 0,-1-1-1,1 1 1,-1-10 0,-1 15 36,0 0 0,0 1-1,0-1 1,0 0-1,-1 0 1,1 1 0,0-1-1,-1 0 1,1 0 0,0 1-1,-1-1 1,1 0 0,-1 1-1,1-1 1,-1 0 0,1 1-1,-1-1 1,0 1 0,1-1-1,-1 1 1,0 0-1,1-1 1,-1 1 0,0-1-1,0 1 1,1 0 0,-1 0-1,0-1 1,0 1 0,1 0-1,-1 0 1,0 0 0,-1 0-1,-34 0 553,24 1-232,9-1-329,0 1 0,-1-1 0,1 1 1,0-1-1,0 1 0,0 0 0,1 1 0,-1-1 0,0 0 0,0 1 0,1-1 1,-1 1-1,0 0 0,1 0 0,0 0 0,0 0 0,-1 1 0,1-1 0,0 0 0,1 1 1,-1 0-1,0-1 0,1 1 0,-3 5 0,3-5-54,0-1 0,1 1 0,-1-1 0,0 0 0,1 1 1,0-1-1,-1 1 0,1-1 0,0 1 0,0 0 0,1-1 0,-1 1 0,0-1 0,1 1 0,0-1 0,-1 0 0,1 1 0,0-1 1,0 0-1,0 1 0,1-1 0,-1 0 0,0 0 0,1 0 0,0 0 0,-1 0 0,1 0 0,0-1 0,0 1 0,0 0 1,0-1-1,3 2 0,3 1-370,-1 0 1,1-1 0,0 0 0,10 2 0,42 6-3092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5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162 249 9396,'0'0'3316,"-26"25"-3289,26-25-27,-106 110 19,103-106-15,0-1-1,0 1 1,0-1 0,1 1 0,0 0 0,0 0-1,0 0 1,0 0 0,0 1 0,1-1 0,0 0-1,0 1 1,0-1 0,0 7 0,1-9-14,0 0 0,1 1 0,-1-1 1,1 0-1,-1 0 0,1 0 0,0 0 0,0 0 1,0 0-1,0 0 0,0 0 0,0 0 0,1 0 1,-1 0-1,1-1 0,-1 1 0,1 0 1,0-1-1,3 3 0,-1-1-18,1-1-1,-1 0 1,1 0 0,-1 0-1,1 0 1,0-1-1,0 0 1,0 0 0,0 0-1,0-1 1,0 1 0,0-1-1,0 0 1,0-1 0,0 1-1,-1-1 1,1 0 0,7-2-1,-8 0 28,1 1-1,-1-1 1,0 0-1,0 0 1,0-1-1,0 1 1,-1-1-1,1 0 1,-1 0-1,0 0 1,4-7-1,1-3 15,-1 0-1,9-24 0,-6 8 11,-2 1 0,-1-1-1,-1 0 1,1-36 0,-2-124 287,-5 178-283,0 10-366,0 13-2092,0 10-140,0 5-2493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6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8116,'0'0'3052,"11"-17"-2129,35-51 197,-35 51-373,-13 58-12,-12 69 0,0-2-633,12-76-127,-11 246-238,13-276-90,9-12-65,30-39-84,1 3 0,90-81 1,-124 123 503,-4 2-1,0 0 0,0 1 1,-1-1-1,1 1 0,0 0 1,0-1-1,1 1 0,-1 0 0,0 0 1,0 0-1,0 1 0,1-1 1,-1 0-1,4 1 0,-5 1 14,0 1 0,0-1 1,-1 1-1,1-1 0,0 1 0,-1 0 0,0 0 0,1-1 0,-1 1 0,0 0 0,0 0 1,0-1-1,0 4 0,0-1 21,3 31 98,-2-11-49,7 37 1,-7-56-80,0 1 0,0-1 0,1 0 1,0 1-1,0-1 0,0 0 0,1 0 0,0 0 0,0-1 0,0 1 0,0-1 0,5 6 1,-5-9-18,-1 1 0,0-1 0,1 1 1,-1-1-1,1 0 0,-1 0 1,1 0-1,0 0 0,-1 0 0,1-1 1,0 1-1,0-1 0,0 0 1,-1 0-1,1 0 0,0 0 1,0 0-1,3-2 0,-1 2-13,-1-1-1,1-1 1,-1 1-1,0-1 1,0 1 0,0-1-1,0 0 1,0 0-1,0-1 1,4-2-1,0-4 21,1-1 0,-1 0 0,0 0 0,-1 0 0,-1-1 0,1 0 0,-2 0 0,1-1 0,-2 1 0,1-1 0,1-13 0,-7 58 304,5 65 1,-4-96-320,1-1 1,-1 1 0,1 0 0,0 0 0,-1-1 0,1 1 0,0 0 0,0-1-1,0 1 1,0-1 0,0 1 0,0-1 0,0 1 0,1-1 0,-1 0 0,0 0-1,1 1 1,-1-1 0,1 0 0,0 0 0,-1-1 0,3 2 0,0 0-496,1-1 0,0 0 0,0 0 0,0 0-1,-1-1 1,11 1 0,8-1-3952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10533,'0'0'3281,"154"-58"-3089,-120 52-192,-3 4-64,-3 2-1264,-8 0-2162,-6 10-5426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6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10101,'0'0'768,"48"143"-5538,-12-105 656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7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269 394 8996,'0'0'4642,"-16"3"-4346,14-3-289,-5 1 6,0 0-1,0 0 1,0 0-1,1 1 0,-1 0 1,0 1-1,1-1 1,-1 1-1,1 1 0,0-1 1,0 1-1,0 0 1,1 0-1,-1 1 0,-9 10 1,8-7-21,1 0-1,-1 1 1,2 0 0,-1 0 0,1 0 0,0 1 0,1 0-1,1 0 1,-1 0 0,1 0 0,1 1 0,0-1-1,0 1 1,1 17 0,1-28-9,0 1 1,1 0-1,-1-1 0,1 1 1,0 0-1,-1-1 0,1 1 0,-1-1 1,1 1-1,0-1 0,-1 1 1,1-1-1,0 1 0,0-1 0,-1 0 1,1 1-1,0-1 0,0 0 1,0 0-1,-1 0 0,1 1 0,0-1 1,0 0-1,0 0 0,-1 0 1,1 0-1,0-1 0,0 1 0,1 0 1,28-3 13,-23 1 13,0 0 0,-1 0 0,1 0 1,-1-1-1,0 0 0,1-1 0,-2 1 0,1-1 0,7-6 1,49-48 19,-27 24 25,-34 33-54,-1 1-5,0-1 0,0 1-1,0 0 1,0-1 0,1 1 0,-1 0 0,0 0 0,0-1 0,1 1 0,-1 0-1,0 0 1,0 0 0,1-1 0,-1 1 0,0 0 0,0 0 0,1 0-1,-1 0 1,0 0 0,1 0 0,-1-1 0,0 1 0,1 0 0,-1 0-1,0 0 1,1 0 0,-1 0 0,0 0 0,0 0 0,1 0 0,-1 1-1,0-1 1,1 0 0,-1 0 0,0 0 0,1 0 0,-1 0 0,0 0 0,0 1-1,1-1 1,-1 0 0,0 0 0,0 0 0,1 1 0,-1-1 0,0 0-1,0 0 1,1 1 0,-1-1 0,0 0 0,0 0 0,0 1 0,0-1-1,0 0 1,1 1 0,-1-1 0,0 0 0,0 0 0,0 1 0,0-1-1,0 0 1,0 1 0,0-1 0,0 0 0,0 1 0,0-1 0,-1 1-1,13 74 131,-4 1-1,-2 136 1,-6-200-162,0 0 0,-1 0 1,-1 0-1,0 0 0,0-1 1,-1 1-1,-1-1 0,-5 13 1,6-18-49,0 0 0,-1 1 1,0-1-1,-1 0 0,1-1 0,-1 1 1,0-1-1,0 0 0,-1 0 1,1-1-1,-1 1 0,0-1 0,-1 0 1,-10 4-1,7-4 1,1 0-1,-1-1 1,0-1 0,0 0-1,0 0 1,-1-1 0,1 0-1,0 0 1,-15-2 0,20 1 73,1-1 0,-1 1 0,0-1 0,0 0 1,1-1-1,-1 1 0,1-1 0,-1 1 1,1-1-1,0-1 0,0 1 0,0-1 0,0 1 1,0-1-1,0 0 0,1-1 0,0 1 1,-1 0-1,1-1 0,0 0 0,-4-8 0,3 5 26,1-1 0,0-1-1,0 1 1,1 0-1,0-1 1,0 1-1,1-1 1,0 1 0,1-1-1,0 0 1,0 1-1,1-1 1,0 1-1,1-1 1,2-8 0,-1 7 0,1 0 0,0 0 0,1 1 0,0-1 0,0 1 0,1 0 1,0 0-1,1 1 0,0 0 0,0 0 0,15-12 0,30-18-32,2 2 0,72-36 0,37-25-42,-137 80 65,-2-2-1,1-1 0,-2 0 0,22-27 1,-37 37-1,0 0 0,0-1-1,-1-1 1,-1 1 0,0-1 0,0 0 0,-1 0 0,-1-1 0,0 1 0,4-26 0,-4 2 155,-1 0-1,-4-63 1,-6 56 548,7 42-647,0-1 0,-1 1-1,1 0 1,-1-1 0,1 1 0,-1 0 0,0 0 0,1 0-1,-1 0 1,0-1 0,0 1 0,0 0 0,0 0 0,0 0-1,0 1 1,0-1 0,0 0 0,0 0 0,0 1 0,-1-1-1,1 0 1,0 1 0,0-1 0,-1 1 0,1 0 0,0-1-1,-1 1 1,-1 0 0,1 0-44,1 0-1,-1 1 1,1-1 0,-1 1-1,1-1 1,-1 1 0,1 0-1,-1 0 1,1-1 0,0 1 0,0 0-1,-1 0 1,1 0 0,0 1-1,0-1 1,0 0 0,0 0-1,0 1 1,0-1 0,0 0-1,1 1 1,-1-1 0,0 1-1,0 1 1,-13 44 101,13-42-82,-8 53 93,2 0 0,3 0 1,6 100-1,0-51-102,-2-25-444,14-90-563,30-47 199,-35 42 672,1-1 0,1 1 1,0 1-1,0 0 0,1 1 1,24-18-1,-30 25 102,-1 1 1,1-1-1,0 1 1,1 0-1,-1 1 1,0-1-1,1 1 0,-1 1 1,1-1-1,0 1 1,11-1-1,-17 2 13,0 0 0,0 0 0,0 1 0,0-1 0,1 0 0,-1 1 0,0-1 0,0 0 0,0 1 0,0 0 0,-1-1 0,1 1 0,0-1 0,0 1 0,0 0 0,0 0 0,-1-1 0,1 1 0,0 0 0,0 0 0,-1 0 0,1 0 0,-1 0 0,1 0 0,-1 0 0,1 0 0,-1 0 0,0 0 0,0 0 0,1 0 0,-1 0 0,0 0 0,0 1 0,1 47 436,-2-32-321,1 130 222,0-145-395,0 0-1,0 0 1,0-1 0,0 1-1,0 0 1,0 0-1,1 0 1,-1 0-1,1 0 1,0-1-1,1 4 1,-1-4-162,-1 0 0,1-1-1,0 1 1,0 0 0,0-1 0,0 1 0,0-1 0,0 1 0,0-1 0,0 1 0,0-1-1,0 1 1,0-1 0,0 0 0,0 0 0,0 0 0,1 1 0,-1-1 0,0 0-1,2-1 1,24 1-6899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85 9508,'0'0'1772,"-1"-3"-1617,1 3-142,0 0 0,0 0 1,0 0-1,0 0 0,0 1 1,-1-1-1,1 0 0,0 0 1,0 0-1,0 0 0,0 0 1,0 0-1,0 1 0,0-1 1,0 0-1,-1 0 0,1 0 1,0 0-1,0 0 0,0 0 1,0 0-1,0 0 0,-1 0 1,1 0-1,0 0 0,0 0 1,0 0-1,0 0 0,-1 0 1,1 0-1,0 0 1,0 0-1,0 0 0,0 0 1,0 0-1,-1 0 0,1 0 1,0 0-1,0 0 0,0 0 1,0 0-1,0 0 0,-1 0 1,1 0-1,0 0 0,0 0 1,0 0-1,0-1 0,0 1 1,0 0-1,0 0 0,-1 0 1,1 0-1,0 0 0,0 0 1,0-1-1,0 1 0,-3 28 456,1 51-69,2-67-351,1 3 29,0 0-1,6 26 0,-6-35-66,-1 1 2,0-7-13,0 0 0,0 0-1,0 0 1,1 1 0,-1-1 0,0 0-1,0 0 1,0 0 0,0 0-1,0 0 1,0 0 0,0 0 0,0 0-1,0 1 1,1-1 0,-1 0 0,0 0-1,0 0 1,0 0 0,0 0-1,0 0 1,1 0 0,-1 0 0,0 0-1,0 0 1,0 0 0,0 0 0,0 0-1,0 0 1,1 0 0,-1 0 0,0 0-1,0 0 1,0 0 0,0 0-1,0 0 1,1 0 0,-1 0 0,0 0-1,0 0 1,0-1 0,0 1 0,0 0-1,0 0 1,0 0 0,1 0-1,-1 0 1,0 0 0,0 0 0,0 0-1,0-1 1,0 1 0,0 0 0,0 0-1,8-7-141,13-26 14,2 1 0,1 1 0,1 1-1,46-41 1,-66 67 146,-1 0-1,1 0 1,0 0 0,0 1-1,0 0 1,1 0-1,-1 0 1,1 1-1,0 0 1,-1 0-1,1 0 1,0 1-1,9-2 1,-14 4-6,0-1 1,1 0 0,-1 1-1,0-1 1,0 1 0,0 0-1,0-1 1,0 1-1,0 0 1,0-1 0,-1 1-1,1 0 1,0 0 0,0 0-1,0 0 1,-1 0-1,1 0 1,-1 0 0,1 0-1,-1 0 1,1 0 0,-1 0-1,1 0 1,-1 0-1,1 3 1,7 35 172,-7-32-138,22 119 105,-23-125-159,0 0 0,0 0 1,0-1-1,0 1 0,0 0 0,0-1 0,1 1 0,-1 0 0,0 0 1,0-1-1,1 1 0,-1 0 0,1-1 0,-1 1 0,1-1 0,-1 1 1,1-1-1,-1 1 0,1-1 0,-1 1 0,1-1 0,0 1 0,-1-1 1,1 1-1,-1-1 0,1 0 0,0 0 0,0 1 0,-1-1 0,1 0 1,0 0-1,0 0 0,-1 0 0,1 0 0,0 0 0,0 0 0,-1 0 1,1 0-1,0 0 0,-1 0 0,1 0 0,0 0 0,0-1 0,-1 1 0,1 0 1,0 0-1,-1-1 0,1 1 0,0-1 0,-1 1 0,1-1 0,-1 1 1,1-1-1,-1 1 0,1-1 0,0 0 0,4-3 3,0 0-1,-1 0 0,0-1 1,1 1-1,3-7 0,-4 5 2,74-104-24,-69 99 28,1 0 1,0 1 0,0 0 0,1 1 0,0 0 0,0 1-1,18-9 1,-25 15-3,-1 0 1,1 0-1,0 1 0,0-1 0,1 1 0,-1 0 0,0 0 0,0 1 0,1-1 0,-1 1 0,0 0 1,9 1-1,-11 0-5,1-1 1,0 1-1,0 0 1,-1 1 0,1-1-1,-1 0 1,1 1-1,-1-1 1,1 1-1,-1 0 1,0 0 0,0 0-1,0 0 1,0 0-1,0 0 1,-1 1 0,1-1-1,-1 1 1,3 3-1,10 23 52,-8-15-226,1 1 0,1-1 1,0-1-1,11 14 0,-15-22-159,1-1-1,-1 0 0,0 0 1,1 0-1,0-1 1,0 1-1,0-1 1,0 0-1,1-1 0,-1 1 1,1-1-1,-1 0 1,1-1-1,11 3 1,0-3-1012,-1 0 0,32-2 0,-6-4-1349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201 326 1985,'0'0'11040,"-4"-15"-9995,2 6-909,1 4-82,-1 0 1,1 0-1,-1 0 1,1 0-1,-1 1 1,-1-1-1,-2-5 1,4 9-47,0 1 0,0-1 1,0 0-1,0 0 0,0 0 1,0 1-1,0-1 0,0 0 0,0 1 1,0-1-1,0 1 0,0-1 0,-1 1 1,1 0-1,0-1 0,0 1 0,-1 0 1,1 0-1,0 0 0,0 0 0,-1 0 1,1 0-1,0 0 0,0 0 0,-1 1 1,1-1-1,0 0 0,0 1 1,0-1-1,-1 1 0,1-1 0,0 1 1,0 0-1,0 0 0,0-1 0,0 1 1,0 0-1,-1 2 0,-11 7 99,0 0 1,1 1-1,0 1 0,1 0 0,0 0 0,-9 15 0,15-18-94,0-1-1,0 1 1,0-1-1,1 1 0,1 0 1,0 1-1,0-1 1,0 1-1,2-1 0,-1 1 1,0 13-1,2-22-11,0 0 0,1-1 0,-1 1 0,0 0 0,0-1 1,1 1-1,-1 0 0,0-1 0,1 1 0,-1 0 0,1-1 0,-1 1 0,1-1 0,-1 1 0,1-1 0,-1 1 0,1-1 0,0 0 0,-1 1 0,1-1 0,-1 1 0,1-1 0,0 0 0,-1 0 0,1 1 1,0-1-1,0 0 0,-1 0 0,1 0 0,0 0 0,-1 0 0,2 0 0,33 0 51,-22-1-43,-3 0-61,-1 0-1,1-1 1,-1 0 0,0-1-1,1 0 1,-1 0-1,0-1 1,-1 0 0,1-1-1,-1 0 1,0 0-1,0-1 1,8-7 0,4-5-128,0 0 1,-2-2-1,26-33 1,-44 53 179,1 0 0,-1-1 0,0 1 0,0 0 1,0 0-1,0 0 0,0 0 0,0 0 0,0 0 0,0 0 0,0 0 0,0 0 1,0 0-1,1 0 0,-1 0 0,0 0 0,0-1 0,0 1 0,0 0 0,0 0 0,0 0 1,0 0-1,0 0 0,1 0 0,-1 0 0,0 0 0,0 0 0,0 0 0,0 0 0,0 0 1,0 0-1,0 0 0,1 1 0,-1-1 0,0 0 0,0 0 0,0 0 0,0 0 1,0 0-1,0 0 0,0 0 0,0 0 0,0 0 0,1 0 0,-1 0 0,0 0 0,0 0 1,0 1-1,0-1 0,0 0 0,0 0 0,0 0 0,0 0 0,0 0 0,0 0 1,0 0-1,0 0 0,0 1 0,0-1 0,0 0 0,0 0 0,0 0 0,0 0 0,0 0 1,0 0-1,0 0 0,0 1 0,2 15-2,-1 26-9,-1-38 11,0 2-163,0 0 0,0-1 0,1 1 1,0-1-1,0 1 0,0-1 0,1 1 1,-1-1-1,5 7 0,-5-10 61,0 0 1,1 0-1,-1 0 0,1 0 0,-1 0 0,1 0 0,0-1 1,0 1-1,-1-1 0,1 1 0,1-1 0,-1 0 1,0 0-1,0 0 0,0 0 0,0 0 0,1 0 0,-1-1 1,0 1-1,1-1 0,-1 1 0,1-1 0,4 0 0,10 0-844,-13 1 845,0-1 0,0 1 0,0-1 0,0 0 0,0 0 1,0-1-1,0 1 0,0-1 0,0 0 0,0 0 0,0 0 1,0-1-1,-1 1 0,1-1 0,0 0 0,-1 0 0,1 0 1,5-5-1,1-5 342,-1-1 0,-1 0 0,0-1 0,0 0 1,5-15-1,16-29 1863,-28 56-2010,0 0 1,1 1 0,-1-1-1,1 0 1,0 1-1,-1-1 1,1 1 0,0-1-1,0 1 1,0 0-1,0 0 1,0-1 0,5 0-1,-6 2-80,0-1 0,0 1 0,0 0 0,0 0 0,0 0 0,0 0 1,0 0-1,0 0 0,0 0 0,0 0 0,0 0 0,0 0 0,0 1 0,-1-1 0,1 0 0,0 1 0,0-1 0,0 1 0,0-1 0,0 1 0,0-1 0,0 1 0,-1 0 0,1-1 0,0 1 0,-1 0 0,1-1 0,0 1 0,-1 0 0,1 0 0,-1 0 0,1 0 0,-1 0 0,1 0 0,-1-1 0,1 3 0,3 17 77,0 1 1,-1-1-1,-1 1 0,-2-1 0,1 1 0,-4 22 0,1 12-43,3-38-43,0-12-5,-1-1 1,0 0-1,0 1 1,0-1-1,0 0 1,-1 1-1,0-1 1,1 0 0,-2 0-1,-2 8 1,2-18-126,3-9-159,7-10-305,2 0-1,0 0 0,2 1 1,26-41-1,-17 30-135,118-184-1886,-42 78 4145,-93 134-1335,1 2 1680,-5 11-620,0-2-1382,-16 346 4074,14-287-3803,1-34-236,0 1-1,6 43 0,-5-73-11,0 1 1,0-1-1,0 1 0,0-1 0,0 0 0,0 1 0,0-1 0,1 0 0,-1 1 0,0-1 0,0 0 0,0 1 0,1-1 0,-1 0 0,0 0 0,0 1 0,1-1 0,-1 0 0,0 0 0,1 0 0,-1 1 0,0-1 0,1 0 0,-1 0 0,0 0 0,1 0 0,-1 1 0,0-1 0,1 0 0,-1 0 0,0 0 0,1 0 0,-1 0 0,1 0 0,-1 0 0,0 0 0,1 0 0,-1 0 0,1-1 0,1 1-599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29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9364,'0'0'2884,"-25"26"-2265,-73 84-328,93-105-267,1 1 1,0-1-1,1 1 0,0 0 1,0 0-1,0 0 0,0 0 1,1 0-1,0 1 0,0-1 1,1 1-1,0-1 0,0 1 1,0 0-1,1 7 0,0 2 59,-1-5-18,0-1-36,0-1 1,1 1 0,0-1 0,3 14-1,-3-22-27,0 1 0,1 0 0,-1 0 1,1 0-1,0-1 0,-1 1 0,1 0 0,0-1 0,0 1 0,0-1 0,0 1 0,0-1 0,0 1 0,1-1 0,-1 0 0,0 1 0,1-1 0,-1 0 0,1 0 0,0 0 0,-1 0 0,1-1 0,-1 1 0,1 0 0,0-1 0,0 1 0,2 0 0,4 0-64,1-1-1,0 0 1,-1 0 0,1 0 0,-1-1 0,1-1 0,-1 1 0,1-1 0,-1-1 0,0 0 0,0 0-1,0 0 1,-1-1 0,1 0 0,-1-1 0,0 0 0,0 0 0,0 0 0,-1-1 0,7-6-1,4-6 6,-1-1 1,0 0-1,-1-1 0,-1-1 0,20-39 0,-33 58 90,2-3 111,-1 1 0,0-1 0,0-1 0,0 1 0,0 0-1,-1 0 1,2-10 302,-3 23-329,0-2-90,1 0-1,0 0 1,0 0 0,1-1-1,-1 1 1,1 0 0,1-1-1,-1 1 1,1-1 0,0 0-1,0 0 1,0 0 0,1 0 0,0 0-1,0-1 1,0 0 0,0 1-1,1-2 1,-1 1 0,10 5-1,5 5 55,-6-3 37,0-2 0,18 10 0,-29-18-116,-1-1 1,0 1-1,0-1 0,1 1 0,-1 0 1,0-1-1,0 1 0,0 0 1,0 0-1,0 0 0,0 0 0,0 0 1,0 0-1,0 0 0,-1 0 0,1 0 1,0 1-1,-1-1 0,2 2 0,-2-2-4,-1 0 0,1 0-1,0 0 1,0-1-1,0 1 1,-1 0 0,1 0-1,0-1 1,-1 1-1,1 0 1,-1 0 0,1-1-1,-1 1 1,1 0-1,-1-1 1,0 1 0,1-1-1,-1 1 1,1-1-1,-1 1 1,0-1 0,-1 1-1,-5 3-20,0-1 0,0 0-1,-1-1 1,1 0 0,-13 2 0,-213 21-2344,132-23-2606,78-2-485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0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293 116 8260,'0'0'2313,"0"-12"-1417,0-39 299,0 50-1171,0 1 0,0-1 0,0 1 0,0-1-1,0 0 1,0 1 0,0-1 0,0 1-1,0-1 1,0 1 0,0-1 0,0 1 0,0-1-1,0 1 1,0-1 0,0 1 0,-1-1-1,1 1 1,0-1 0,0 1 0,-1-1 0,1 1-1,0-1 1,-1 1 0,1-1 0,0 1 0,-1 0-1,1-1 1,-1 1 0,1 0 0,0-1-1,-1 1 1,1 0 0,-1-1 0,1 1 0,-1 0-1,1 0 1,-1 0 0,0 0 0,1 0-1,-1-1 1,1 1 0,-1 0 0,1 0 0,-1 0-1,1 0 1,-1 0 0,1 1 0,-1-1-1,0 0 1,1 0 0,-1 0 0,0 1 0,-4 0 140,-6-2-123,0 1 0,0 1 0,0 0 0,0 0 0,1 1 0,-1 1 0,0 0 0,1 0 0,0 1 0,0 0 0,0 1 0,0 0 0,1 1 0,-1 0 0,-15 13 0,14-10-14,1 1-1,-1 0 1,2 1-1,-11 13 0,17-19-31,-1 1-1,1-1 0,0 1 1,1-1-1,-1 1 0,1 0 1,0 0-1,1 0 0,-1 0 1,1 1-1,0 11 0,1-17-2,0 1-1,0-1 1,0 0-1,0 1 1,1-1-1,-1 0 1,0 0-1,1 1 1,-1-1-1,1 0 0,0 0 1,-1 0-1,1 1 1,0-1-1,-1 0 1,1 0-1,0 0 1,0 0-1,0-1 1,0 1-1,0 0 0,0 0 1,0 0-1,0-1 1,1 1-1,-1-1 1,0 1-1,0-1 1,0 1-1,1-1 1,1 1-1,4 0-112,1 0-1,-1 0 0,1-1 1,10 0-1,-7 0-77,4 1-87,0-1 0,0 0-1,0-1 1,0-1 0,0 0 0,-1-1 0,1-1-1,-1 0 1,0-1 0,18-8 0,-12 1 94,0-1 1,-1-1 0,-1-1-1,0 0 1,-1-1-1,24-29 1,-20 19 1441,-2-2-1,19-34 1,-37 89-1314,-2-6 58,1-10 4,-1 0-1,1 1 0,1-1 1,0 0-1,0 0 0,1 0 1,0 0-1,1 0 1,1-1-1,6 17 0,-9-26-12,0 1 1,0-1-1,0 0 0,0 0 0,0 0 0,1 1 1,-1-1-1,0 0 0,1 0 0,-1-1 0,0 1 1,1 0-1,-1 0 0,1-1 0,-1 1 0,1-1 1,-1 1-1,1-1 0,0 0 0,-1 1 0,1-1 1,-1 0-1,1 0 0,0 0 0,-1 0 0,1-1 1,0 1-1,-1 0 0,1-1 0,-1 1 0,4-2 1,-1 0 19,1 0 0,-1 0 0,1-1-1,-1 1 1,0-1 0,0 0 0,0 0 0,0-1 0,3-3 0,3-4 21,7-10-13,1 1 0,34-28 0,-47 44 8,0 0-1,0 0 0,1 1 1,0 0-1,-1 0 0,1 0 1,0 0-1,0 1 0,1 0 1,-1 0-1,0 1 0,1 0 1,-1 0-1,1 0 0,-1 1 1,9 0-1,-14 1-17,0-1 0,-1 0 0,1 1 0,0-1 0,-1 1 0,1-1 0,0 1-1,-1-1 1,1 1 0,-1 0 0,1-1 0,-1 1 0,1 0 0,-1-1 0,0 1 0,1 0 0,-1 0 0,0-1 0,1 1 0,-1 0 0,0 0 0,0 0 0,0-1 0,0 1 0,0 0-1,0 0 1,0 1 0,0 31 49,-1-22 1,2 9-18,0-13-69,-1 0 1,0-1-1,0 1 0,0 0 0,-1 0 1,0 0-1,0 0 0,-1-1 1,0 1-1,0-1 0,0 1 1,-7 11-1,14-31-3221,7-14 2879,-1 11 388,0 0 0,1 1 0,1 1 0,1 0 0,28-23 0,-33 30 69,-1 2 1,1-1-1,0 1 1,0 0-1,1 1 1,-1 0-1,1 0 1,0 1-1,0 1 1,0 0-1,0 0 1,17-1-1,-25 4-77,-1-1 1,1 1-1,-1 0 0,1-1 1,-1 1-1,0 0 0,1 0 1,-1 0-1,0 0 0,0 0 1,1 0-1,-1 0 0,0 0 1,0 0-1,0 1 0,-1-1 1,1 0-1,0 1 0,0-1 1,-1 1-1,1-1 0,-1 1 1,1-1-1,-1 1 0,0-1 1,1 1-1,-1-1 0,0 3 1,6 54-86,-5-47-36,3 72-3447,2-49-985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105 272 7619,'0'0'5774,"-11"10"-5550,2-3-162,0 2-1,1-1 1,0 1-1,0 0 1,1 1 0,0 0-1,1 0 1,0 0-1,1 1 1,-7 20 0,9-19-43,1 0 0,0 0 0,1 0 0,1 14 1,0-25-15,1 0 0,-1 0 0,1 0 0,-1 0 0,1-1 0,0 1 0,-1 0 0,1-1 0,0 1 0,-1 0 0,1-1 0,0 1 0,0-1 0,0 1 0,-1-1 0,1 0 0,0 1 1,0-1-1,0 0 0,0 0 0,0 1 0,0-1 0,0 0 0,0 0 0,0 0 0,0 0 0,-1 0 0,1 0 0,0 0 0,2-1 0,33-3 164,-29 1-203,0 0 0,0 0 0,-1-1 0,1 0-1,0 0 1,-1-1 0,0 0 0,0 0 0,-1 0 0,1 0 0,-1-1 0,8-13-1,1 0-41,-2-2 0,19-40 0,-23 42 79,-1-1 0,-1 0 0,0 0 0,-2 0-1,3-26 1,-2-101-1,-6 124-11,-5 46-5975,6 3 1740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0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22 6163,'0'0'8767,"-6"20"-8711,-18 66-40,22-80-16,1 1 0,0-1 1,0 0-1,0 0 1,0 1-1,1-1 1,0 1-1,2 8 0,-2-14 2,0 0-1,1 0 1,-1 0-1,1-1 1,-1 1-1,1 0 1,-1 0-1,1 0 1,0 0-1,-1-1 1,1 1-1,0 0 1,0 0-1,0-1 0,-1 1 1,1-1-1,0 1 1,0-1-1,0 1 1,0-1-1,0 1 1,0-1-1,0 0 1,0 0-1,0 0 1,0 1-1,0-1 1,0 0-1,0 0 0,0 0 1,0 0-1,0-1 1,0 1-1,0 0 1,0 0-1,0-1 1,0 1-1,0 0 1,0-1-1,1 0 1,4-2-1,0 0 1,-1-1-1,0 1 1,1-1 0,-1 0-1,-1 0 1,1-1-1,-1 0 1,0 1 0,6-9-1,17-18-235,-23 27 120,1-1 0,-1 2 0,1-1 0,-1 0 0,1 1 0,0 0 0,1 0 0,-1 1 0,0-1 0,1 1-1,-1 0 1,1 1 0,0-1 0,-1 1 0,1 0 0,10 0 0,-15 1 101,-1 1 0,1-1 0,0 0 0,0 1 0,0-1 1,0 1-1,-1-1 0,1 1 0,0-1 0,-1 1 0,1-1 0,0 1 0,-1 0 0,1-1 0,-1 1 1,1 0-1,-1 0 0,1-1 0,-1 1 0,1 0 0,-1 0 0,0 0 0,1 1 0,9 29 40,-5-13-38,-3-12 14,1 0 0,-1-1 0,1 1-1,0 0 1,1-1 0,-1 0 0,1 0-1,0 0 1,8 7 0,-9-9 4,1-1 0,0 1 0,0-1 0,0 0 0,0 0 0,0 0 0,0-1 0,0 1 0,1-1 1,-1 0-1,0 0 0,1-1 0,-1 1 0,8-1 0,-7 0 35,0 0 0,0 0-1,0-1 1,0 1 0,1-1 0,-1 0 0,-1 0 0,8-3 0,-9 2 20,1 0 0,-1-1 0,-1 1 0,1 0 0,0-1 1,0 1-1,-1-1 0,0 0 0,1 0 0,-1 0 0,0 0 0,1-5 0,4-5 138,-1-1-1,-1 0 1,-1-1-1,5-22 0,-6 23-508,0 0 0,1 0-1,0 0 1,10-19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1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4514,'0'0'8935,"8"3"-8463,-2 0-435,-1-1 0,1 0 0,-1-1 0,1 1 0,-1-1 0,1 0 0,0-1 0,-1 1 0,1-1 0,0 0-1,0 0 1,-1-1 0,1 0 0,0 0 0,-1 0 0,1-1 0,-1 1 0,1-2 0,5-2 0,0 0-103,-1-1 0,1 0-1,-2-1 1,1 0 0,-1-1 0,0 0-1,0 0 1,-1-1 0,0 0 0,-1 0-1,0-1 1,0 0 0,-1-1 0,0 1-1,-1-1 1,0 0 0,-1 0-1,-1 0 1,1-1 0,-2 0 0,1 1-1,-2-1 1,1-13 0,-2 24 77,0 1 1,-1-1-1,1 0 0,0 1 0,-1-1 1,1 0-1,-1 1 0,1-1 1,-1 1-1,1-1 0,-1 1 1,1-1-1,-1 1 0,1-1 1,-1 1-1,0-1 0,1 1 0,-1 0 1,0-1-1,0 1 0,1 0 1,-1 0-1,0-1 0,1 1 1,-1 0-1,0 0 0,0 0 0,0 0 1,1 0-1,-1 0 0,0 0 1,0 0-1,0 1 0,-30 2 381,24-1-337,1 1-1,0-1 1,0 1-1,0 1 1,0-1 0,0 1-1,0 0 1,1 0-1,0 0 1,0 1-1,0 0 1,1 0-1,-1 0 1,1 1-1,0-1 1,1 1-1,-6 11 1,3-5-12,1 0 1,0 0-1,1 0 0,0 1 0,1 0 1,0-1-1,1 1 0,0 20 1,1-28-79,1-1 1,0 1 0,0 0-1,1 0 1,-1 0-1,1 0 1,0 0 0,1 0-1,-1 0 1,4 7 0,-3-9-113,1-1 1,-1 0 0,1 0-1,-1 0 1,1 0-1,0 0 1,-1 0 0,1-1-1,0 1 1,0-1 0,0 0-1,0 0 1,1 0 0,-1 0-1,0 0 1,0-1 0,1 0-1,3 1 1,154 5-8917,-51-6 7668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1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442 181 192,'0'0'10122,"-28"-6"-8102,-98-20-510,112 24-1336,1 0 1,-1 1 0,0 0 0,0 2-1,1-1 1,-1 1 0,0 1 0,1 1-1,-1 0 1,-13 5 0,19-5-68,0 1-1,-1 0 1,1 1-1,1 0 1,-1 0 0,1 0-1,0 1 1,0 0-1,1 1 1,0 0 0,0 0-1,0 0 1,-8 15 0,11-17-100,1 0 1,0 0 0,0 0 0,0 0 0,1 0 0,-1 0-1,1 0 1,1 1 0,-1-1 0,1 0 0,0 1-1,0-1 1,0 0 0,2 9 0,-1-13-7,-1 1-1,1-1 1,-1 0 0,1 0-1,-1 0 1,1 0 0,0 0-1,0 0 1,0 0 0,-1 0-1,1 0 1,0-1 0,0 1-1,0 0 1,0-1 0,0 1-1,1 0 1,-1-1 0,0 1-1,0-1 1,0 0 0,0 1-1,1-1 1,-1 0 0,0 0-1,2 0 1,40 1 8,-27-2-57,-7 1-23,0-1 0,0 0 0,0 0 0,0-1 0,-1 0 0,1 0 0,0-1 0,-1 0 0,0-1 0,0 0 0,0 0 0,0-1 0,8-6 0,-1-2-37,0-1 0,0 0 0,-1-1 0,19-28 0,-23 29 87,-7 9 23,-1 1-1,1-1 1,0 1 0,1 0-1,-1 0 1,1 0-1,-1 1 1,1-1-1,0 1 1,0 0-1,1 0 1,8-5 0,-12 8-10,-1 0 1,0 0 0,1 0 0,-1 0 0,0 0 0,1 0 0,-1 0-1,0 0 1,1 0 0,-1 0 0,1 0 0,-1 0 0,0 0 0,1 0 0,-1 0-1,0 1 1,1-1 0,-1 0 0,0 0 0,1 0 0,-1 0 0,0 1-1,1-1 1,-1 0 0,0 0 0,0 1 0,1-1 0,-1 0 0,0 1 0,0-1-1,0 0 1,1 1 0,-1-1 0,0 0 0,0 1 0,0-1 0,0 0-1,0 1 1,0-1 0,0 0 0,0 1 0,1 0 0,7 29 58,-2 1 0,0 0 0,-2 0 1,0 63-1,-2-42 24,0-21-42,-2 0 0,0 0 1,-8 48-1,7-73-29,-1 1-1,0-1 1,0 0-1,0 0 1,-1 0-1,0 0 1,0 0-1,0-1 1,-1 1 0,0-1-1,0 0 1,0 0-1,-1 0 1,1-1-1,-1 0 1,0 0-1,-1 0 1,1 0 0,-1-1-1,1 1 1,-7 1-1,-4 1-40,1-2-1,-1 0 1,0 0-1,0-2 1,0 0-1,-1 0 1,-19-2 0,29 0-24,0 0 1,1-1-1,-1 1 1,0-1-1,1-1 0,-1 1 1,1-1-1,-1 0 1,1-1-1,0 1 1,-7-6-1,9 6 11,1-1-1,-1 0 0,1 0 0,0 0 0,0 0 1,0 0-1,1-1 0,-1 1 0,1-1 0,0 0 1,0 0-1,0 0 0,0 0 0,1 0 0,0 0 1,-1 0-1,2 0 0,-2-8 0,1 7-48,0-1 0,1 0 0,0 0 0,0 0 0,0 1-1,1-1 1,0 0 0,0 0 0,0 1 0,1-1 0,0 1 0,0-1 0,0 1 0,4-7 0,1 3-118,-1 1-1,1 0 1,1 1 0,-1 0 0,1 0 0,1 0 0,10-6 0,183-105-3376,14-10 871,-192 111 3143,-1-1-1,-1-1 1,0-1 0,-1-1 0,-1-1 0,23-33 0,-39 50-123,15-29 697,-14 10 2629,-9 24-2720,1 0-863,0 0 0,1 1-1,-1-1 1,0 1 0,1 0-1,-1-1 1,1 1 0,-1 0 0,1 0-1,-1 1 1,1-1 0,0 1 0,0-1-1,-1 1 1,-3 3 0,2 0 25,0 0-1,-1 0 1,2 1 0,-1-1 0,1 1 0,-5 9-1,3-2-8,0 1-1,1 0 0,0 0 0,1 0 0,-3 26 0,6-33-83,-2 7 52,2 1 0,0-1 0,0 0 0,1 1 0,4 19 0,-4-31-86,0 1 0,1-1 1,-1 0-1,0 1 0,1-1 1,0 0-1,0 0 0,0 0 1,0 0-1,0 0 0,1-1 1,-1 1-1,1-1 0,0 1 1,0-1-1,-1 0 0,1 0 1,1 0-1,-1-1 0,0 1 0,0-1 1,1 1-1,-1-1 0,1 0 1,-1 0-1,8 0 0,1 1-720,0-1 0,0 0 0,0 0 0,1-1 0,-1-1-1,0 0 1,0-1 0,0 0 0,13-5 0,17-18-4635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4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1 3490,'0'0'8067,"-26"17"-8035,-23 3-32,-3 1-1104,-9-1-1810,-7 4-3248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6627,'0'0'4082,"-82"135"-2946,65-105-95,6-5-641,0-5-208,5-4-192,1-6 0,5-8-288,5-2-3666,21-10 16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5795,'0'0'7251,"0"-6"-6926,0-14 373,0 36-40,0 55 65,0 391-569</inkml:trace>
  <inkml:trace contextRef="#ctx0" brushRef="#br0" timeOffset="1">185 207 3810,'0'0'9492,"230"-76"-8676,-162 68-719,-3 8-97,-20 0-289,-25 0-4193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6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14 6787,'0'0'8044,"0"-4"-7385,-2-6-157,0 11-220,0 23-168,2 42-224,0-65 130,-1 19-211,1 2 292,1 0 0,4 34 0,-4-51-423,0 0 0,0 0 0,1 1 0,0-1-1,0 0 1,0-1 0,0 1 0,1 0 0,-1 0 0,1-1 0,1 0-1,-1 0 1,1 0 0,-1 0 0,8 6 0,12 3-5940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37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10629,'0'0'2801,"9"50"-2865,4-12 192,0 5-16,0-5-80,3 9-32,1-12-400,2-9-3122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401 18 400,'0'0'11323,"-12"-4"-10934,6 1-380,1 1 0,-1 0-1,1 1 1,-1-1 0,1 1-1,-1 0 1,0 1 0,0-1-1,1 1 1,-1 0 0,0 0-1,0 1 1,1 0 0,-1 0-1,0 0 1,1 1 0,-1 0-1,1 0 1,-7 3 0,-21 11 139,1 1 1,1 1-1,1 2 1,0 1-1,-30 27 1,56-43-88,0-1 0,0 1-1,1-1 1,0 1 0,-1 0 0,1 0 0,-2 8 0,4-12-57,0 1 0,1-1 0,-1 0 0,1 1 0,0-1 0,-1 1 0,1-1 0,0 1 0,0-1 0,0 1 0,0-1 0,0 1 0,0-1 0,0 1 0,0-1 0,1 0 0,-1 1 0,1-1 0,-1 1 0,1-1 0,-1 0 0,1 1 0,0-1 0,0 0 0,0 1 0,-1-1 0,1 0 0,0 0 0,1 0 0,-1 0 0,0 0 0,0 0 0,0 0 0,2 0 0,19 8 75,1-1 0,-1-1 0,1-1 0,38 5 0,-33-6-55,13 3-2,18 2-67,0 3-1,83 29 0,-134-39 3,0 1 1,0 0-1,0 1 1,0 0 0,10 8-1,-16-11 2,-1-1 0,1 0 0,0 1 0,-1-1 0,1 1 0,-1 0 0,1-1 0,-1 1 0,0 0 0,0 0 0,0 0 0,0 0 0,0 0 0,0 0 0,-1 0 0,1 0 0,-1 0 0,1 0 0,-1 0 0,0 0 0,1 0 0,-1 1 0,-1-1 0,1 0 0,0 0 0,0 0 0,-2 3-1,1-3 43,-1 0-1,1 0 0,-1 0 1,0-1-1,1 1 0,-1-1 0,0 1 1,0-1-1,0 0 0,-1 0 0,1 0 1,0 0-1,0 0 0,-1 0 0,1-1 1,0 1-1,-1-1 0,1 1 0,0-1 1,-3 0-1,-8 3 16,-73 12 33,-1-3 0,-121 0 0,51-11-143,182-16-5610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2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9861,'0'0'5282,"0"58"-5266,0-8 96,0 5-64,0 1-16,0-1 0,0 3-16,-3-8-16,-10-4-32,3-13-1056,4-16-1234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2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0 6195,'0'0'5749,"-32"14"-5725,-108 47-19,-3 10 3,89-42 0,53-29-6,1 0 0,0 0 0,-1 0-1,1 1 1,0-1 0,-1 0 0,1 0-1,0 0 1,0 0 0,-1 0 0,1 1-1,0-1 1,0 0 0,-1 0 0,1 1-1,0-1 1,0 0 0,0 0 0,-1 1-1,1-1 1,0 0 0,0 1 0,0-1-1,0 0 1,0 0 0,0 1 0,0-1-1,-1 0 1,1 1 0,0-1 0,0 0-1,0 1 1,0-1 0,0 0 0,1 1-1,-1-1 1,0 0 0,0 1 0,0-1-1,0 0 1,0 0 0,0 1 0,0-1-1,1 1 1,12 8 194,265 90 1918,-229-83-2053,-6-4-342,1-1 1,46 4 0,-68-14-2148,-5-1-2115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2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9124,'0'0'2938,"-2"23"-2341,0 2-451,1-3 2,-2 0 0,0-1 0,-1 1 0,-10 30 0,5-24 89,1 0-1,2 0 1,1 1 0,1 0-1,2 0 1,1 33 0,1-60-225,0 0 1,0 0 0,1 0 0,-1 0 0,1 0 0,-1 0-1,1 0 1,0 0 0,0 0 0,0 0 0,0 0-1,0-1 1,0 1 0,0-1 0,1 1 0,-1-1 0,0 1-1,4 1 1,-2 0 14,1-1 0,1 1 0,-1-1 0,0 0 0,0-1-1,1 1 1,8 1 0,6 0 31,1 0-1,-1-2 0,21-1 1,-29 0-58,-3 0-60,0 0-1,0-1 1,0 0-1,0-1 1,0 1 0,0-1-1,-1-1 1,1 0-1,-1 0 1,1 0 0,-1-1-1,10-7 1,-9 5-463,-1 0-1,0-1 1,0 0 0,0 0 0,-1 0 0,6-9 0,10-22-4725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3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1 312 9812,'0'0'2482,"175"-26"-2482,-130 14-208,-3-2-929,-9 2-736,-14-2-1664</inkml:trace>
  <inkml:trace contextRef="#ctx0" brushRef="#br0" timeOffset="1">11 67 10917,'0'0'2657,"220"-29"-2657,-152 18-1008,-6-7-1922,-11 9-2736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25 12678,'0'0'696,"0"25"-330,0-22-359,-1 44 328,2-1 1,12 81-1,-5-90-253,16 73-4,-24-109-81,1 0-1,-1 0 0,0-1 0,1 1 0,-1 0 0,1 0 0,-1 0 0,1-1 0,-1 1 0,1 0 0,0 0 0,-1-1 0,1 1 0,0-1 0,-1 1 0,1-1 0,0 1 0,0-1 0,0 1 1,-1-1-1,1 1 0,0-1 0,0 0 0,0 0 0,0 1 0,0-1 0,0 0 0,0 0 0,0 0 0,-1 0 0,1 0 0,0 0 0,0 0 0,0-1 0,0 1 0,0 0 0,0 0 0,0-1 0,0 1 1,2-2 1,0 1 0,0 0 1,0-1-1,0 1 0,0-1 1,-1 0-1,1 0 0,0 0 1,-1 0-1,3-4 0,39-59 61,5-8-51,-43 66-15,0 0 1,0 0 0,1 1 0,0 0-1,0 0 1,0 1 0,12-7-1,-17 11 1,-1 0 0,1 0 0,0 0 0,-1 0 0,1 1 0,0-1 0,0 0-1,0 1 1,-1 0 0,1-1 0,0 1 0,0 0 0,0 0 0,0 0 0,0 0 0,0 0-1,-1 1 1,1-1 0,0 0 0,0 1 0,0 0 0,-1-1 0,1 1 0,0 0-1,-1 0 1,1 0 0,0 0 0,-1 0 0,1 0 0,-1 0 0,2 3 0,2 2-18,0 1 1,0 0-1,-1 1 0,0-1 1,5 16-1,0-1 33,-3-10-1,20 36 7,-25-46-13,1 0-1,-1 0 1,1 0 0,-1-1-1,1 1 1,0-1 0,0 1-1,0-1 1,0 1 0,0-1-1,0 0 1,0 0 0,0 0-1,0 0 1,0 0 0,1-1-1,-1 1 1,0 0 0,4-1-1,-3 1 13,0-1-1,-1 0 1,1-1-1,0 1 1,-1 0 0,1-1-1,-1 1 1,1-1-1,-1 0 1,1 0-1,-1 0 1,1 0-1,-1 0 1,0-1 0,0 1-1,0-1 1,0 1-1,4-4 1,-2-1-3,-1 0 1,1 0 0,-1 0-1,0 0 1,4-14-1,-4 13-10,46-148 117,-4 12-305,-43 138-202,3-5 197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3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12246,'0'0'2513,"2"17"-2270,3 100 123,-5-95-328,-1 0 1,-2 0-1,0 0 0,-7 27 0,1-22 10,2 0-1,0 1 1,2 0-1,2 0 1,-1 29 0,3-53-3,1 1 0,0 0 0,0 0 0,1 0 1,0 0-1,-1-1 0,2 1 0,-1 0 1,2 4-1,-2-8-29,1 1 1,-1 0-1,0-1 0,1 0 1,0 1-1,-1-1 1,1 0-1,0 0 0,-1 0 1,1 0-1,0 0 1,0 0-1,0 0 0,0-1 1,0 1-1,0-1 0,0 1 1,0-1-1,0 0 1,0 0-1,0 0 0,0 0 1,3-1-1,5 2-51,18-1 45,0-1 0,0-1-1,29-5 1,-48 4-425,1 0 1,-1 0-1,1 0 1,14-9-1,-16 7-379,0 0-1,-1 0 1,0-1-1,0 0 1,-1 0 0,7-8-1,5-8-6008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5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8900,'0'0'4258,"-26"8"-4055,-80 28-22,103-34-178,-1 0-1,1 0 0,0 0 1,-1 0-1,1 1 0,0 0 1,0-1-1,0 1 0,1 0 1,-1 0-1,1 1 0,-1-1 1,1 0-1,0 1 0,1-1 1,-1 1-1,0 0 0,1 0 1,0-1-1,0 1 0,0 0 1,1 0-1,-1 0 0,1 0 1,0 0-1,0 8 0,0-4-30,0-1 75,-1-3-85,1 0-1,-1 0 0,1 0 0,1 0 0,-1 0 0,0 0 0,1 0 0,0 0 0,1 5 0,-1-8-45,1 1 1,-1-1 0,0 0-1,0 0 1,1 0-1,-1 0 1,1 0 0,-1 0-1,1 0 1,-1 0-1,1-1 1,-1 1 0,1-1-1,0 1 1,-1-1-1,1 1 1,0-1 0,-1 0-1,1 0 1,0 0-1,0 0 1,-1 0 0,1 0-1,0-1 1,1 1-1,1-1 21,0 0-1,0 0 0,0 0 1,-1-1-1,1 1 0,0-1 1,-1 0-1,1 0 0,-1 0 0,1 0 1,-1-1-1,0 1 0,0-1 1,0 0-1,-1 0 0,1 0 1,0 0-1,1-4 0,8-10 249,-2-1 0,12-24 0,-10 17 374,-5 14-161,-6 9-213,1 0 1,-1 0-1,0 0 1,1 0 0,-1 0-1,0-1 1,0 1-1,-1 0 1,1-1-1,0-3 452,-1 18-250,0 221 1349,0-75-4382,8-167-3389,7-18 878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6515,'0'0'7828,"162"0"-7764,-120 0-64,0-5-753,0-10-335,-6-3-465,-7-2-1584,-9-3-2658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12358,'0'0'1408,"30"-1"-1336,98-3-122,-76 3 148,189-2-11384,-142 7 9614,-86-3 2344,-1 0-1,1 0 0,0 2 0,-1-1 1,24 9-1,-33-9-365,0-1 1,0 1 0,0-1-1,0 1 1,0 0-1,0 0 1,-1 1-1,1-1 1,-1 0-1,1 1 1,-1-1 0,0 1-1,0 0 1,0 0-1,0 0 1,-1 0-1,1 0 1,-1 0-1,0 0 1,1 1-1,-2-1 1,1 0 0,0 1-1,-1-1 1,1 1-1,-1 5 1,1 11 301,-2 1 0,0-1 1,0 1-1,-2-1 0,-1 0 0,-8 26 1,-14 19-235,14-37-214,0 1 0,2 1 0,2-1 0,-10 54 0,18-62-366,3-39-6776,10-16-173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10741,'0'0'5875,"17"5"-5763,-1 0-78,-4-2-13,0 1 0,0 0 0,-1 1 0,0 0 0,1 1 0,-2 0 0,15 10 0,19 15-10,68 33-1,-57-34-9,-43-23-27,0 0 1,-1 0-1,0 1 1,14 14-1,-22-20 21,-1 1-1,1-1 0,-1 1 1,0 0-1,0 0 0,0 0 0,0 0 1,0 0-1,-1 0 0,0 0 1,1 1-1,-1-1 0,0 1 0,-1-1 1,1 0-1,-1 1 0,1-1 1,-1 1-1,0 0 0,0-1 0,-1 1 1,0 3-1,0-4 5,0-1-1,-1 1 1,1-1-1,-1 1 1,1-1 0,-1 0-1,0 1 1,0-1-1,0 0 1,0 0 0,0 0-1,-1-1 1,1 1-1,-1-1 1,1 1 0,-1-1-1,1 0 1,-1 0 0,-5 2-1,-2 1-13,-46 19-346,-1-3 1,0-3-1,-1-2 0,-1-3 0,0-2 0,-1-3 0,-97 0 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0 8148,'0'0'4546,"-19"155"-3762,19-97-336,0 0-336,0 1-64,0-13-48,-7-2-16,1-18-1152,-7-11-833,0-9-2049,-3-6-2801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5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10229,'0'0'1830,"29"-3"-1531,-12 2-262,20-3 56,-1 1 0,0 2 0,0 2-1,37 5 1,19 9-9,1 5-1,103 36 1,-175-50-129,-2 2-1,1 0 1,-1 1-1,25 16 1,-40-23 34,0 0 0,-1 1 0,1 0 0,-1-1-1,0 1 1,0 0 0,0 1 0,0-1 0,0 0 0,-1 1 0,1 0 0,-1 0 0,0-1 0,0 1 0,-1 0 0,1 1 0,-1-1 0,0 0 0,0 0 0,0 0 0,-1 1 0,1-1 0,-1 0 0,0 1 0,0-1 0,-1 1 0,1-1 0,-2 6 0,-1-5 10,0 1-1,1-1 0,-2 0 1,1 0-1,0 0 1,-1-1-1,0 1 1,0-1-1,-1 0 1,1 0-1,-1 0 1,0-1-1,0 0 1,0 0-1,-10 5 1,5-2 4,-72 39 133,-2-4 1,-2-4 0,-1-3-1,-141 34 1,210-62-56,13-4-64,-1-1-1,1 1 1,0-1 0,-1 0 0,1-1-1,-1 1 1,1-1 0,-11-1 0,13 1-293,10-3-483,39-18-3043,22-19-2673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8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6627,'0'0'3490,"-6"169"-3058,3-131-320,3-6-64,0-6 0,0-5-48,0-10-304,0-2-2097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8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 7171,'0'0'5827,"-22"9"-5795,-74 37-3,90-44-32,0 1-1,1 0 0,0 1 1,0 0-1,0-1 0,0 2 0,1-1 1,0 0-1,0 1 0,0 0 1,0 0-1,0 0 0,1 0 1,0 1-1,0-1 0,1 1 1,0 0-1,0 0 0,0 0 0,0 0 1,1 0-1,0 0 0,1 0 1,-1 0-1,1 12 0,1-17 2,0 0-1,0 0 1,-1 1-1,1-1 0,0 0 1,0 0-1,0 0 1,0 0-1,1 0 1,-1 0-1,0 0 1,0 0-1,0 0 0,1-1 1,-1 1-1,0-1 1,1 1-1,-1-1 1,1 1-1,-1-1 1,1 0-1,-1 1 0,1-1 1,1 0-1,47 6 232,-47-6-223,36 2 77,-24-2-70,1 1 0,-1 1 0,1 0-1,-1 0 1,19 7 0,-33-8-18,0-1-1,-1 0 1,1 0-1,-1 1 1,1-1 0,-1 1-1,1-1 1,-1 1-1,1-1 1,-1 1-1,1-1 1,-1 1 0,0-1-1,1 1 1,-1-1-1,0 1 1,1 0-1,-1-1 1,0 1 0,0-1-1,1 1 1,-1 0-1,0-1 1,0 1-1,0 0 1,0-1 0,0 1-1,0 0 1,0-1-1,0 1 1,0 0-1,-1-1 1,1 2 0,-1 0 7,1-1 0,-1 1 0,0 0 0,1 0 0,-1-1 0,0 1 0,0 0 0,0-1 0,0 1 0,-1-1 1,1 1-1,-2 1 0,-16 9 40,0-1 1,0-1 0,-2 0-1,1-2 1,-41 12 0,9-2-9,12-4-1162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9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11189,'0'0'2641,"0"23"-2216,0 330 1133,0-168-1348,0-184-250,0 1-1,0-1 0,0 1 0,0-1 0,1 1 0,-1-1 1,0 0-1,1 1 0,-1-1 0,1 1 0,-1-1 0,1 0 0,0 1 1,0-1-1,0 0 0,0 0 0,-1 0 0,2 0 0,-1 0 1,0 0-1,0 0 0,0 0 0,0 0 0,0 0 0,1 0 1,-1-1-1,0 1 0,1-1 0,-1 1 0,1-1 0,-1 1 1,1-1-1,-1 0 0,0 0 0,3 1 0,0-1-185,-1 0 0,1 0 1,0-1-1,-1 1 0,1-1 0,-1 0 0,0 0 0,1 0 0,-1 0 0,0 0 0,1-1 0,-1 1 0,0-1 0,0 0 0,3-2 0,23-30-5430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8836,'0'0'3079,"27"1"-2770,179 4-7,-159-7-506,0-2 0,78-17 1,-117 20 212,-6 0-6,-1 1 0,1-1-1,-1 1 1,1 0 0,-1-1 0,1 1-1,-1 0 1,1 0 0,-1 0 0,1 0 0,0 0-1,-1 1 1,3-1 0,-3 2 3,-1-1 0,1 0-1,0 0 1,-1 0 0,1 0 0,-1 1 0,1-1 0,-1 0 0,1 1 0,-1-1 0,0 0 0,0 1-1,0-1 1,0 0 0,0 1 0,0-1 0,0 0 0,0 2 0,0 23 226,1 4-16,-1 0 0,-1 0 0,-2 0 0,-1-1 0,-15 57 1,-13 5-164,31-82-34,2-15 12,0 0-1,0 0 1,0 0 0,0 0 0,1 1 0,0-1 0,0 0 0,1 1 0,0 0 0,3-6 0,40-53-223,-24 35-15,-18 23 170,74-95-1062,-68 90 1007,0 1-1,1 0 1,0 0 0,0 1-1,1 1 1,18-11 0,-27 18 91,-1-1 0,1 1 1,-1 0-1,1 1 1,-1-1-1,1 0 0,0 1 1,0 0-1,4-1 0,-6 1 7,0 0-1,0 0 1,0 1-1,-1-1 1,1 0-1,0 0 0,0 0 1,-1 1-1,1-1 1,0 0-1,0 1 1,-1-1-1,1 1 1,0-1-1,-1 1 0,1-1 1,-1 1-1,1 0 1,-1-1-1,1 1 1,-1-1-1,1 1 1,-1 0-1,1 0 0,-1-1 1,0 1-1,0 0 1,1 0-1,-1-1 1,0 1-1,0 0 1,0 0-1,0 0 0,0 1 1,2 188 1044,-3-100-1612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9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4978,'0'0'3778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 9204,'0'0'3895,"-9"27"-3265,-24 85-321,29-98-275,1 0-1,1 0 0,1 0 0,0 0 0,0 0 1,3 17-1,-1 2 1,-1-29-35,0 0-1,0 0 1,1 0-1,-1 0 1,1 0-1,0 0 1,0 0-1,0-1 1,0 1-1,1 0 1,2 5-1,-2-7-6,-1 0 0,1-1 0,0 1 0,0 0 0,0-1-1,0 1 1,0-1 0,0 1 0,0-1 0,0 0-1,0 0 1,1 0 0,-1 0 0,0 0 0,1-1 0,-1 1-1,0-1 1,1 0 0,2 1 0,1-1-47,1 1 0,-1-1 0,1 0 0,-1-1 0,1 0 0,-1 0 0,1 0 0,-1-1 0,0 1 0,1-2 0,-1 1 0,0-1 0,10-6 0,-8 3-26,0 0-1,-1 0 1,0-1 0,0 0-1,-1-1 1,0 1 0,0-1-1,8-15 1,-8 10 94,0 1 1,-1-1-1,0-1 1,-1 1 0,0-1-1,-1 1 1,-1-1-1,0 0 1,-1 0-1,-1 0 1,0 0-1,-3-20 1,3 30 16,-1 1 0,0-1 1,0 1-1,-1 0 0,1-1 0,-1 1 1,1 0-1,-1 0 0,0 0 0,-1 0 1,1 0-1,0 0 0,-1 1 0,1-1 1,-1 1-1,0 0 0,0 0 0,0 0 1,0 0-1,0 0 0,0 0 0,-1 1 1,1 0-1,0-1 0,-1 1 0,-6-1 1,2 1-48,0-1 0,0 1 0,0 1 1,-1 0-1,1 0 0,0 0 1,0 1-1,0 0 0,0 1 1,0-1-1,-11 6 0,-24 20-1367,-1 7-1906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6995,'154'-10'3893,"-123"6"-823,-28 482-2440,-1-482-604,-1 0 0,1-1 1,-1 1-1,1 0 0,0 0 0,1 0 0,-1 0 0,1 1 1,3-5-1,0 0-5,-1 0-22,1 1 0,-1 0 0,2 0 0,-1 0 0,1 1 0,0 0 0,0 0 0,0 1 0,1-1 0,0 2 0,10-6 0,-6 6-36,0 0 0,0 1 0,0 0-1,1 0 1,0 2 0,-1-1 0,20 2-1,-25-1 10,0 1 1,0 0-1,0 1 0,-1 0 0,1 0 0,12 4 0,-17-4 20,1 0 1,-1 1-1,0-1 0,0 1 0,0-1 0,0 1 0,0 0 0,0-1 0,-1 1 1,1 0-1,-1 0 0,1 0 0,-1 0 0,1 1 0,-1-1 0,0 0 1,0 1-1,0-1 0,-1 1 0,1-1 0,0 4 0,1 2-1,-1 0 0,0 0 0,0 0 0,-1 0 0,0 0 0,-1 11-1,0-15 14,1-1-1,-1 1 0,0 0 0,0-1 0,0 1 0,-1-1 0,1 0 1,-1 1-1,0-1 0,0 0 0,0 0 0,-1 0 0,1 0 1,-1 0-1,-3 2 0,-6 5 56,-1-1 1,0-1-1,-1 0 1,1-1-1,-2 0 1,1-1-1,-1-1 1,1 0-1,-1-1 1,-1-1-1,1 0 1,-18 0 0,32-7-578,1-1 115,1 0 1,0 0-1,0 1 0,0-1 1,1 0-1,-1 1 1,1-1-1,0 1 0,0-1 1,1 1-1,3-5 0,24-29-4175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0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6995,'0'0'7214,"4"28"-6395,14 95-387,-14-83-270,-3 72 0,-2-61-149,1-50-12,0 1 0,0-1 1,0 1-1,0-1 0,1 1 0,-1-1 1,0 1-1,1-1 0,-1 0 1,1 1-1,-1-1 0,1 0 1,0 1-1,0-1 0,-1 0 1,1 0-1,0 0 0,0 1 1,0-1-1,0 0 0,1 0 1,-1-1-1,0 1 0,0 0 1,1 0-1,-1 0 0,0-1 0,1 1 1,-1-1-1,0 1 0,1-1 1,-1 0-1,1 1 0,-1-1 1,1 0-1,-1 0 0,1 0 1,-1 0-1,1 0 0,1-1 1,2 1-7,1-1 1,-1 0-1,1 0 1,-1 0-1,0-1 1,0 0 0,0 0-1,0 0 1,0-1-1,5-3 1,3-4-155,-1-1 1,-1 0-1,0-1 1,0 0-1,-1-1 0,16-27 1,38-89-93,-40 63 1737,-24 72-1334,-1 4-109,0 1 0,-1 0-1,0 0 1,-7 15-1,-4 25 31,8-15-54,2 1 1,2-1-1,3 38 0,-2-72-67,0 0-1,1-1 1,-1 1-1,0 0 1,1-1-1,-1 1 1,1 0 0,0-1-1,0 1 1,-1-1-1,1 1 1,0-1-1,0 0 1,0 1-1,0-1 1,1 0 0,-1 0-1,0 0 1,0 0-1,1 0 1,-1 0-1,1 0 1,-1 0-1,1 0 1,-1-1-1,1 1 1,-1 0 0,1-1-1,0 0 1,-1 1-1,1-1 1,0 0-1,2 0 1,0 1-149,0-1 0,-1-1 0,1 1 0,0 0 0,-1-1 0,1 0 0,0 0 0,-1 0 0,1 0 0,-1 0 0,0-1 0,1 1 0,-1-1 0,0 0 0,4-3 0,2-5-401,0 0 1,-1 0 0,0-1 0,-1 0-1,0 0 1,-1-1 0,6-13 0,2-8-24,13-51 1,4-74 1496,-1-2 7775,-30 164-8462,-19 255 2018,0 7-1618,18-255-591,1-8 9,0 0-1,0 0 1,0 0 0,0 0-1,1 0 1,-1 0-1,1-1 1,-1 1 0,2 3-1,-1-5-14,0 0-1,0 0 1,0 0 0,0 0 0,0 0-1,0 0 1,0-1 0,0 1-1,0 0 1,1-1 0,-1 1-1,0-1 1,0 1 0,1-1-1,-1 0 1,0 1 0,1-1-1,-1 0 1,0 0 0,0 0-1,1 0 1,-1 0 0,2-1-1,1 2-226,0-1 0,0-1 0,0 1-1,0 0 1,0-1 0,0 0 0,0 0-1,0 0 1,0-1 0,0 1 0,-1-1 0,1 0-1,0 0 1,-1 0 0,0 0 0,1-1 0,-1 1-1,0-1 1,0 0 0,-1 0 0,1 0-1,0 0 1,2-5 0,27-37-6181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0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13606,'0'0'264,"28"8"-90,93 25-161,-103-29-59,1-1 0,0 0 0,0-2-1,0 0 1,29-3 0,1 0 64,-43 2 23,0 0 0,0 0 0,0 0 0,0 1-1,0 0 1,0 0 0,5 3 0,-8-3 18,-1 0 1,0 1-1,1-1 1,-1 1 0,0 0-1,0 0 1,0 0-1,0 0 1,0 0-1,-1 0 1,1 1-1,0-1 1,-1 0-1,0 1 1,0-1-1,0 1 1,2 5-1,3 16 189,-1 1 0,-1 1 0,-1-1-1,-1 0 1,-1 1 0,-4 35 0,2 4-361,2-54-1063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1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10373,'0'0'2737,"-48"152"-11045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1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33 10949,'0'0'1494,"-6"28"-1278,-20 91 182,23-106-292,1 0 0,0 1 0,1-1 0,1 0 0,0 15 0,1 0 37,-1-27-140,1 0 1,-1 0-1,0 0 1,0 0-1,0 0 1,0-1-1,1 1 1,-1 0 0,0 0-1,1 0 1,-1 0-1,1-1 1,-1 1-1,1 0 1,-1-1-1,1 1 1,-1 0-1,1-1 1,0 1 0,-1 0-1,1-1 1,0 1-1,0-1 1,-1 1-1,1-1 1,0 0-1,1 1 1,1 0 9,1 0 0,-1 0 0,1-1 0,-1 1 0,1-1 0,-1 0 0,6 0 0,-1 0-14,0-1-1,0 0 0,0-1 1,-1 0-1,1 0 0,11-6 1,-9 2-96,0 0 0,-1-2 0,-1 1 1,1-1-1,-1 0 0,0-1 0,-1 0 0,0 0 1,0 0-1,-1-1 0,0 0 0,-1 0 0,0-1 0,-1 0 1,0 1-1,-1-1 0,0-1 0,0 1 0,-1 0 1,0-16-1,-1 20 94,-1 0 1,0 0-1,-1 0 1,0 0-1,0 1 1,0-1-1,-4-10 1,4 15 7,-1 0 1,1 0 0,-1 0-1,1 0 1,-1 0-1,0 0 1,1 0 0,-1 1-1,0-1 1,0 1-1,0-1 1,-1 1 0,1 0-1,0 0 1,0 0-1,-1 0 1,1 0 0,-1 0-1,1 1 1,0-1-1,-1 1 1,1 0 0,-1 0-1,-2 0 1,-5-1 25,0 0 1,0 1-1,0 0 1,0 1-1,-17 3 1,23-3-27,1 0 1,0 1 0,-1-1-1,1 1 1,0-1-1,0 1 1,0 0 0,0 0-1,0 0 1,0 1 0,0-1-1,1 1 1,0-1 0,-1 1-1,1 0 1,0 0-1,0 0 1,0 0 0,-2 6-1,-7 26-347,11-33 268,-1-1 1,1 0-1,0 1 1,-1-1-1,1 0 1,0 1-1,0-1 1,0 0-1,0 1 1,0-1-1,0 1 1,0-1-1,1 0 1,-1 1 0,0-1-1,1 0 1,-1 0-1,1 1 1,-1-1-1,1 0 1,0 0-1,-1 0 1,1 1-1,0-1 1,0 0-1,2 1 1,27 1-4286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11557,'0'0'5800,"-1"6"-5594,-21 116 22,13-83-136,-7 78 1,15-53-101,7-62-26,-2-3 34,-1 0 0,1 0-1,-1 0 1,0 0 0,1-1 0,-1 0 0,0 1 0,0-1 0,0 0 0,0 0 0,0-1 0,-1 1 0,1-1 0,3-4 0,40-48-198,-37 43 122,42-61-388,-29 42 117,1 0 0,37-40 0,-46 59 331,-14 12 17,1 0 1,-1 0-1,0-1 0,1 1 1,-1 0-1,0 0 0,0 0 1,1 0-1,-1 0 0,0 0 1,1 0-1,-1 0 0,0 0 1,1 0-1,-1 1 1,0-1-1,0 0 0,1 0 1,-1 0-1,0 0 0,0 0 1,1 0-1,-1 1 0,0-1 1,0 0-1,1 0 0,-1 0 1,0 1-1,0-1 0,0 0 1,0 0-1,1 1 0,-1-1 1,0 0-1,0 0 0,0 1 1,0-1-1,0 0 0,0 0 1,0 1-1,0-1 0,1 0 1,-1 1-1,0-1 0,0 0 1,0 0-1,0 1 0,-1-1 1,1 0-1,0 1 0,0-1 1,0 0-1,0 0 0,0 1 1,0-1-1,0 0 0,0 1 1,-1-1-1,1 0 0,0 2 23,-2 14 159,0 0 1,0-1-1,-2 0 0,-9 28 1,6-25-22,2 0 0,0 1 1,-3 33-1,7-46-221,0 28 261,1-34-233,0 1-1,0 0 0,0 0 1,0-1-1,0 1 1,0 0-1,0 0 0,0-1 1,0 1-1,0 0 0,1 0 1,-1-1-1,0 1 1,0 0-1,1 0 0,-1-1 1,0 1-1,1 0 0,-1-1 1,1 1-1,-1-1 1,1 1-1,-1 0 0,1-1 1,-1 1-1,1-1 0,0 0 1,-1 1-1,2 0 0,16-1-1608,4 0-1652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27 9428,'0'0'1172,"-8"24"-1068,-22 83 136,26-95-224,1 0 0,1-1 1,0 1-1,0 0 0,1 0 0,1 0 1,0 0-1,1 0 0,3 19 0,-3-29-26,0 0 0,0 0 0,0 0-1,0 0 1,0 0 0,1 0 0,-1 0-1,1 0 1,-1 0 0,1-1 0,0 1-1,0-1 1,-1 1 0,1-1 0,0 0-1,0 0 1,1 0 0,-1 0 0,0 0-1,0 0 1,0 0 0,1-1 0,-1 1-1,0-1 1,1 0 0,-1 0 0,0 0-1,4 0 1,10 1-255,0-1 0,28-4 0,-44 4 261,7-1-133,1 0-1,-1-1 1,0 0 0,0 0 0,0 0 0,0-1-1,-1 0 1,1 0 0,-1-1 0,1 0 0,-1 0-1,-1-1 1,1 1 0,0-1 0,-1-1-1,0 1 1,0-1 0,-1 1 0,0-1 0,0-1-1,0 1 1,-1 0 0,1-1 0,-2 0-1,1 0 1,-1 0 0,0 0 0,0 0 0,0-11-1,-1 10 309,0 1 0,-1-1 0,0 0 1,-1 1-1,0-1 0,0 0 0,0 1 0,-1-1 0,0 1 0,-1 0 0,1 0 0,-6-10 0,4 12-34,0 0-1,0 0 1,0 0 0,0 1 0,-1 0 0,0 0 0,0 0-1,0 0 1,0 1 0,-1 0 0,1 0 0,-1 0 0,0 1-1,0 0 1,-10-3 0,4 3-50,0-1 1,0 2-1,-24-1 1,35 2-95,0 0 0,1 0 0,-1 0 0,0 1 0,0-1 0,0 0 0,0 0 0,0 0 0,0 1 0,0-1 1,0 0-1,0 1 0,1-1 0,-1 1 0,0-1 0,0 1 0,0 0 0,1-1 0,-1 1 0,0 0 0,1-1 0,-1 1 1,1 0-1,-1 0 0,1-1 0,-1 1 0,1 0 0,-1 0 0,1 0 0,0 0 0,-1 0 0,1 0 0,0 0 1,0 0-1,0 0 0,0-1 0,0 1 0,0 0 0,0 0 0,0 0 0,0 0 0,1 2 0,-1-1-81,1 1 1,-1-1-1,1 0 0,0 1 0,0-1 0,0 0 0,0 0 1,0 0-1,0 1 0,1-1 0,-1-1 0,1 1 0,0 0 1,-1 0-1,1 0 0,0-1 0,0 1 0,2 0 0,4 2-422,-1-2 0,1 1 0,0-1 0,15 3 0,46 2-3660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2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53 7652,'0'0'6192,"-13"-12"-5581,5 4-519,5 4-60,0 1 1,-1-1 0,0 1-1,0-1 1,0 1 0,0 0-1,-7-3 1,9 5-17,1 1 0,-1-1 0,1 1 0,-1 0 0,0 0 0,1 0 0,-1 0 0,0 0 0,1 0 0,-1 0 0,1 0-1,-1 0 1,0 1 0,1-1 0,-1 1 0,1-1 0,-1 1 0,1 0 0,0 0 0,-1-1 0,1 1 0,-1 0 0,1 0 0,0 0 0,0 0 0,0 1 0,0-1 0,0 0 0,0 0 0,0 1 0,0-1 0,-1 2 0,-11 18 136,1 1-1,0 0 0,2 1 1,0 0-1,1 0 1,2 1-1,1 0 1,-4 26-1,-2 34 34,1 88-1,1-12-123,7-127-439,-8 55 611,9-80-1481,0 0 1,0 0 0,-1 0 0,-6 12-1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3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0 241 8740,'0'0'4194,"240"-32"-4386,-149 53-1777,6-10-2337</inkml:trace>
  <inkml:trace contextRef="#ctx0" brushRef="#br0" timeOffset="1">1118 274 3249,'0'0'9856,"-33"13"-9558,-104 46 167,132-56-411,0 0 0,-1-1 1,1 1-1,0 1 0,0-1 0,1 1 1,-1 0-1,1 0 0,0 0 0,0 1 1,0-1-1,1 1 0,-1 0 1,1 0-1,1 0 0,-1 1 0,0-1 1,1 1-1,-2 7 0,1-3 3,-1 4-9,1 0 0,0 1 1,2-1-1,-1 1 0,2 0 1,0 0-1,2 16 0,-2-29-46,1 0 0,-1 0-1,1 0 1,0 0 0,-1-1 0,1 1-1,0 0 1,0-1 0,0 1-1,0 0 1,1-1 0,-1 1-1,0-1 1,1 0 0,-1 1-1,1-1 1,-1 0 0,1 0 0,0 0-1,-1 0 1,1 0 0,0 0-1,0-1 1,0 1 0,-1 0-1,1-1 1,0 0 0,0 1-1,0-1 1,4 0 0,3 1 35,0-1 0,0 0 0,1-1 0,-1 0 0,11-3 0,-12 2-55,-1-1-1,0 0 1,0-1-1,0 1 1,0-1 0,0-1-1,-1 1 1,0-1-1,0 0 1,0-1-1,0 0 1,-1 1 0,8-13-1,1-2-187,0-1 0,-2-1-1,11-25 1,-7 6 125,-1 1-1,-3-2 1,-1 0-1,-2 0 1,4-54 0,-7-32-5426,-6 164 2807,0 12-536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341 301 4098,'0'0'7814,"-20"-20"-7022,-9-7-469,-33-25 0,60 50-303,0 0 0,-1 0 0,0 0-1,1 1 1,-1-1 0,0 1 0,0 0 0,0 0-1,0 0 1,0 0 0,0 1 0,0-1 0,0 1 0,0 0-1,0-1 1,-1 1 0,1 1 0,-5 0 0,4 0 18,-1 1 0,1 0 0,0 0 0,0 1 0,0-1 0,0 1 1,0 0-1,-4 4 0,0 0 53,-5 3 55,1 1-1,0 1 0,1 0 1,1 0-1,0 1 0,-11 18 1,16-23-113,1 0 0,0 0 0,0 1 0,1 0 0,0 0 0,1 0-1,0 0 1,0 0 0,1 0 0,0 1 0,1-1 0,0 15 0,1-24-30,-1 1 0,0 0-1,0-1 1,1 1 0,-1 0-1,0 0 1,1-1 0,-1 1 0,1-1-1,-1 1 1,1 0 0,-1-1 0,1 1-1,-1-1 1,1 1 0,0-1-1,-1 1 1,1-1 0,0 0 0,-1 1-1,1-1 1,0 0 0,0 1-1,-1-1 1,1 0 0,0 0 0,0 0-1,-1 0 1,1 0 0,1 0-1,29 0 199,-19 0-102,-10 0-90,5 0 8,-1 1-1,1-1 1,0 0-1,-1-1 1,1 0-1,-1 0 1,1 0-1,-1-1 1,1 0-1,-1 0 1,0 0-1,0-1 1,11-6-1,69-57 56,-86 66-77,0 0 0,1 0 0,-1 0 0,0 0 0,0 0 0,0-1 0,1 1 0,-1 0 0,0 0 0,0 0 0,1 0 0,-1 0 0,0 0 0,0 0 0,0 0 0,1 0 0,-1 0 0,0 0 0,0 0 0,0 0 0,1 1 0,-1-1 0,0 0 0,0 0 0,0 0 0,1 0 0,-1 0 0,0 0 0,0 0 0,0 1 0,1-1 0,-1 0 0,0 0 0,0 0 0,0 0 0,0 1-1,0-1 1,0 0 0,1 0 0,-1 0 0,0 1 0,0-1 0,0 0 0,0 0 0,0 0 0,0 1 0,0-1 0,0 0 0,0 0 0,0 1 0,0-1 0,0 0 0,0 0 0,0 0 0,0 1 0,0-1 0,0 17 30,0-15-41,0 8 20,0-1 0,0 0 1,1 0-1,0 0 0,1 0 0,5 17 0,-6-23-4,1 0-1,0 0 0,0 0 0,0 0 0,0 0 1,1 0-1,-1 0 0,1-1 0,-1 1 1,1-1-1,0 0 0,0 1 0,0-1 1,0-1-1,1 1 0,-1 0 0,0-1 1,1 0-1,-1 0 0,6 1 0,2 1-160,1 0 0,-1-2 0,1 1-1,0-1 1,0-1 0,0 0 0,-1-1-1,1 0 1,0-1 0,0 0-1,-1-1 1,16-5 0,-20 5 68,0 0 0,0-1 0,0 0 0,-1 0 0,1 0 1,-1-1-1,0 0 0,0 0 0,-1-1 0,0 1 0,0-1 0,0 0 0,0-1 0,-1 1 1,0-1-1,-1 0 0,1 0 0,-1 0 0,-1 0 0,3-9 0,3-28 303,-3 1 0,-1 0 0,-3-81-1,-2 69 75,1-29 901,0 82-582,0 13-152,0 405 659,0-405-1141,0-6-1,-1 0 1,1-1-1,0 1 1,1 0-1,-1 0 1,1 0-1,0-1 1,0 1-1,0 0 1,1-1-1,0 1 1,3 6-1,5-4-2238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0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40 124 144,'0'0'5082,"-1"-5"-4519,-4-22 400,2 12-229,0 0 1,0-1-1,-1 1 0,-7-15 0,10 29-347,1 3-360,-1-1 0,0 1 0,1-1-1,0 0 1,-1 1 0,1-1 0,0 1-1,0 0 1,0-1 0,0 1 0,0-1-1,0 2 1,0 0 20,-5 259 173,5-234-224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4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6467,'0'0'5536,"28"-2"-5371,92-6-66,54 6 51,-107 2 895,-90 16-399,7 0-468,1 1-1,0 0 1,1 1 0,0 0 0,-13 25 0,20-30-124,0 0 0,1 1 0,0 0 1,1 0-1,1 0 0,0 1 0,1-1 0,0 1 0,0 20 1,3-34-54,1 0 1,0 0-1,-1 0 1,1 0 0,0 0-1,-1 0 1,1 0 0,0-1-1,0 1 1,0 0 0,0-1-1,0 1 1,0 0-1,0-1 1,0 1 0,0-1-1,0 0 1,0 1 0,0-1-1,0 0 1,0 1 0,0-1-1,0 0 1,1 0-1,-1 0 1,0 0 0,0 0-1,0 0 1,2-1 0,41-3 7,-34 1-83,-1 0 1,0-1-1,0 0 0,-1 0 0,1-1 0,-1 0 1,0 0-1,0-1 0,-1 0 0,14-14 0,-10 8 11,0-1-1,0-1 0,-1 0 0,-1 0 0,11-22 0,-14 19 9,1 0 1,5-27-1,-9 28 101,2 1 1,-1-1-1,14-26 0,-17 41 168,-1 25-27,0 241 909,0-264-1147,0-1-1,0 1 1,0 0-1,1-1 1,-1 1 0,0 0-1,0-1 1,1 1 0,-1-1-1,1 1 1,-1-1-1,0 1 1,1-1 0,-1 1-1,1-1 1,-1 1-1,1-1 1,-1 0 0,1 1-1,-1-1 1,1 0-1,0 1 1,-1-1 0,1 0-1,-1 0 1,1 0-1,0 0 1,-1 1 0,1-1-1,0 0 1,-1 0 0,1 0-1,0 0 1,0-1-1,28-1-2911,-26 2 2320,32-7-6464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4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11877,'0'0'3778,"-35"163"-3746,25-125-32,7-9 0,3-6-1456,0-8-2162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55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12086,'0'0'4033,"-81"169"-3504,58-120-353,4-2-160,3-6-16,3 3-128,9-6-1601,4-3-1873,0-3-5410</inkml:trace>
  <inkml:trace contextRef="#ctx0" brushRef="#br0" timeOffset="1">98 741 13766,'0'0'2674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11077,'0'0'1825,"159"-12"-1745,-101-3-48,-3-2 16,1 2-48,-14 1-384,-13 5-2145</inkml:trace>
  <inkml:trace contextRef="#ctx0" brushRef="#br0" timeOffset="1">120 96 8340,'0'0'4114,"0"129"-3010,0-65-287,0 3-225,-6 9-320,2-3-96,1-9-112,3-18-48,0-8-16,0-11-128,7-19-1569,12-8-2193,4 0-4065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0:4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7716,'0'0'6002,"104"0"-5457,-52 0-305,3-9-160,-3-3-80,-4 1-176,-9-4-2546,-10-5-6962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4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1745,'0'0'64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5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1377,'0'0'6555,"15"-7"-2916,-13 5-3502,0-1 0,-1 1 0,1-1 1,-1 1-1,0-1 0,0 0 1,0 1-1,0-1 0,0 0 0,0-5 1078,-1 40-2319,-1-18-4018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2 7924,'-1'-1'5613,"-2"11"-5402,-39 140 1178,-21 86-729,60-218-654,0 0 1,2 0 0,0 25 0,1-37-10,0-6 2,0 1 0,1-1 0,-1 1 0,0-1 0,0 1 1,0-1-1,0 1 0,1-1 0,-1 1 0,0-1 0,0 0 1,1 1-1,-1-1 0,0 1 0,1-1 0,-1 0 0,1 1 1,-1-1-1,0 0 0,1 0 0,-1 1 0,1-1 0,-1 0 1,1 0-1,-1 0 0,0 1 0,1-1 0,-1 0 0,1 0 1,-1 0-1,1 0 0,0 0 0,21 0 76,-16 0-56,2 0 4,18 1 27,0-2 1,0 0-1,-1-2 1,1 0-1,33-10 1,-17 0-42,62-22-461,-97 27-2122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6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5 5346,'0'0'5478,"0"-4"-4550,0 9-456,-2 46 350,-15 76-1,9-74-749,-3 85 1,11-64 12,0-73-80,1 0 1,-1-1-1,0 1 0,1 0 1,-1-1-1,1 1 0,-1-1 0,0 1 1,1 0-1,-1-1 0,1 1 1,0-1-1,-1 0 0,1 1 0,-1-1 1,1 1-1,0-1 0,-1 0 0,1 0 1,0 1-1,0-1 0,-1 0 1,1 0-1,0 0 0,-1 0 0,1 0 1,0 0-1,1 0 0,28 0 87,-20 0-27,9-3-158,0 0 1,-1-1-1,0 0 1,0-2 0,0 0-1,0-1 1,18-11-1,3 1-1083,-1-2-3778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7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8740,'0'0'3314,"110"-29"-3635,-81 17-111,-3 1-864,-7-4-1202,-6 1-2816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105 371 352,'0'0'2871,"-6"-1"-2247,1 0-411,-3-1 1,-1 1 0,1 0 0,0 0 0,0 1 0,0 0 0,-1 0 1,1 1-1,-13 2 0,21-3-185,0 0 1,-1 0-1,1 1 1,0-1-1,-1 0 1,1 0-1,0 0 1,-1 0-1,1 1 1,0-1-1,0 0 0,-1 0 1,1 1-1,0-1 1,0 0-1,-1 0 1,1 1-1,0-1 1,0 0-1,0 1 1,0-1-1,-1 0 1,1 1-1,0-1 1,0 0-1,0 1 1,0-1-1,0 0 1,0 1-1,0-1 1,0 0-1,0 1 0,0-1 1,0 0-1,0 1 1,0-1-1,0 0 1,0 1-1,0-1 1,1 0-1,-1 1 1,0-1-1,0 0 1,0 1-1,0-1 1,1 0-1,-1 0 1,0 1-1,0-1 1,1 0-1,-1 0 1,0 1-1,1-1 0,14 8 55,48 6 385,-1-3 0,98 4 0,130-11 855,-183-5-1464,-52 1 187,690-12 140,-98 0-129,37-2-1,200-14-11,-270 13-40,-99 0 17,940-26-58,-338 6 38,95-26-355,-194 34-30,-435 19 374,32 2 65,386-17 78,-118-22-113,-143 14 2,-1 14 0,1806 17 338,-2441-9 80,2 0 125,-46 8-412,114-18-1,-153 16-156,0 2-1,26 0 0,-32 1-10,-14 0-51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7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1024,'0'0'11814,"120"-6"-11766,-61 6-48,5 0-464,-2 0-1425,-10 0-3153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7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30 143 9108,'0'0'2983,"2"32"-2386,2 106 68,-2-111-568,-2-1-1,0 1 1,-2-1 0,-1 1 0,-1-1 0,-10 35-1,7-32 435,2-10-3102,3-50-506,2-78 1166,1-133 3385,-1 229-1030,1 1-1,0-1 1,1 1-1,0 0 1,1 0 0,0 0-1,10-22 1,-11 29-333,1 1 1,0-1-1,0 1 0,0 0 1,0 0-1,0 0 1,1 0-1,0 0 0,0 1 1,0 0-1,0 0 0,1 0 1,-1 0-1,1 1 1,0 0-1,-1 0 0,1 0 1,0 0-1,0 1 1,9-2-1,34-3-60,66 1 0,-45 4-3182,-42 1 328,-4 0-4961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08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9893,'0'0'4322,"172"21"-4547,-120-21-1231,-7-12-4451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1553,'0'0'6528,"20"-26"-5957,63-81 141,-79 101-638,0 1 0,1 0-1,-1 1 1,1-1 0,0 1-1,0 0 1,0 0-1,12-6 1,-14 9-32,0 0 1,0 0-1,1 0 0,-1 1 0,1-1 0,-1 1 1,0 0-1,1 0 0,6 1 0,8 0 202,-14-1-187,1 0 1,-1 1-1,1 0 1,-1 0-1,1 0 1,-1 0-1,0 1 1,0-1-1,0 1 1,0 0-1,0 1 1,0-1-1,4 3 1,4 6 198,0 0 1,15 17 0,-16-16-86,0 0 0,19 14 1,-10-11 26,0-1 1,1-2-1,35 17 1,-46-25-582,0 0-1,1-1 1,-1 0 0,1-1-1,0 0 1,0 0-1,0-1 1,0-1 0,0 0-1,16-2 1,-24 2-17,-1-1-1,1 1 1,-1-1-1,1 0 1,-1 0-1,0 1 1,1-2-1,-1 1 1,4-3-1,15-21-4937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6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2689,'0'0'7428,"1"23"-7372,0 7-32,8 39 0,-8-64-19,0 0 0,1 0 1,0 0-1,0-1 1,0 1-1,0-1 0,1 1 1,0-1-1,0 0 1,0 0-1,0 0 0,1-1 1,-1 1-1,5 2 1,2 1 26,0 0 0,0-1 1,21 8-1,-25-11-8,15 5-31,38 10 0,-5-2-240,-53-15 240,0-1 0,0 1 0,0-1 0,0 1 0,0 0 0,0-1 0,-1 1 0,1 0 0,0 0 0,0 0 0,0 0 0,-1 0 0,1 0 0,-1-1 0,1 2 0,-1-1 0,1 0 0,-1 0 0,1 0 0,-1 0 0,0 0 0,0 0 0,1 0 0,-1 0 0,0 1 0,0-1 0,0 0 0,0 0-1,0 0 1,-1 0 0,1 0 0,0 1 0,0-1 0,-1 0 0,1 0 0,-1 0 0,1 0 0,-1 0 0,1 0 0,-1 0 0,0 0 0,1 0 0,-1 0 0,0-1 0,-1 2 0,-22 20 243,-1-1 0,-32 19 0,-21 19 484,66-49-609,-57 51 377,63-55-475,0 1 0,0-1-1,1 1 1,0 0 0,0 1 0,0-1-1,-5 14 1,9-19-288,0 7 537,36-6-10280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6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1 451 8996,'0'0'1377,"6"-7"-1244,12-22-7,0 0 1,-2-1-1,23-61 0,23-45 490,-54 120-459,1 2 0,1-1 0,1 1 0,0 1 0,0 0 0,21-18 0,-31 30-130,1-1 0,-1 1-1,0 0 1,1 0 0,-1 0 0,1 0 0,-1 1 0,1-1-1,0 0 1,-1 1 0,1-1 0,0 1 0,3-1 0,-4 1-21,-1 0 0,1 0 0,0 0 0,-1 0 0,1 1 0,0-1 0,-1 0 0,1 1 1,-1-1-1,1 0 0,0 1 0,-1-1 0,1 0 0,-1 1 0,1-1 0,-1 1 0,1-1 0,-1 1 1,1-1-1,-1 1 0,0 0 0,1-1 0,-1 2 0,2 4 8,0 0 0,-1-1-1,1 1 1,-2 0 0,1 0 0,-1 8 0,1-5 47,0 19 61,8 58 13,-8-79-132,0 0-1,1 0 0,0 0 1,0 0-1,1-1 0,-1 1 0,2-1 1,-1 1-1,6 6 0,-8-11-15,1 0 0,-1 0 0,1-1 0,-1 1 0,1-1-1,0 1 1,0-1 0,-1 1 0,1-1 0,0 0 0,0 0 0,0 0 0,1 0-1,-1-1 1,0 1 0,0 0 0,0-1 0,1 0 0,-1 1 0,0-1 0,0 0-1,1 0 1,-1 0 0,0-1 0,0 1 0,1 0 0,-1-1 0,0 1 0,0-1-1,2-1 1,1 0-14,0-1 0,-1 1 0,1-1-1,-1 0 1,0-1 0,0 1 0,0-1-1,0 0 1,-1 0 0,0 0 0,4-6 0,32-55-10,-23 36 74,1 1-1,2 1 1,26-32-1,-44 58-8,0-1 1,1 1-1,-1-1 1,1 1-1,-1-1 1,1 1-1,-1 0 1,1 0-1,-1 0 1,1 0-1,0 0 0,0 0 1,0 1-1,-1-1 1,1 1-1,0-1 1,3 0-1,-1 7 4,0 27 136,-2 1 1,-3 50-1,-1-22-123,2 172-1761,0-228 1481,0-3-63,0 0 0,-1 0 0,1 0 0,1 0 0,-1 0 0,0 0 0,1 0 0,-1 0 1,1 0-1,0 0 0,0 0 0,0 0 0,0 0 0,1 0 0,-1-1 0,1 1 0,-1 0 0,3 1 0,23 8-4533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7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9172,'0'0'3522,"-27"18"-3293,-86 61 102,109-76-323,0 0 0,0 0 0,0 0 0,1 1-1,-1 0 1,1-1 0,0 1 0,0 0 0,0 1 0,1-1 0,-1 0 0,1 1-1,0 0 1,1-1 0,-1 1 0,1 0 0,0 0 0,0 0 0,0 0 0,0 0-1,1 0 1,0 0 0,1 6 0,-1 0-8,0-10-8,0 1-1,0-1 0,0 1 1,0-1-1,0 0 0,0 1 1,0-1-1,0 1 0,1-1 1,-1 0-1,1 1 0,-1-1 1,1 0-1,-1 1 0,1-1 1,0 0-1,0 0 0,-1 0 1,1 0-1,0 1 0,0-1 1,0-1-1,0 1 0,0 0 0,1 0 1,-1 0-1,2 0 0,1 1-70,0-1 0,0-1 0,0 1 0,0-1 0,0 0 0,1 0 0,5 0 0,8-1-169,-12 1 164,0-1 0,0 0 0,1 0 0,-1 0 0,0-1 1,0 1-1,0-2 0,0 1 0,-1-1 0,1 1 0,-1-2 0,1 1 0,-1-1 0,0 1 0,0-1 0,-1-1 0,8-7 0,3-7 522,-1 0-1,-1 0 1,15-31 0,-20 35 309,-6 79 334,-2-55-1069,-1 0-43,1-1-1,1 1 1,-1 0-1,2-1 0,2 12 1,-4-17-56,1-1 0,0 0 0,0 0 0,0 0 0,1 0 0,-1 1 0,0-2 0,1 1 0,-1 0 0,1 0 1,0 0-1,-1-1 0,1 1 0,0-1 0,0 1 0,0-1 0,0 0 0,1 0 0,-1 0 0,0 0 0,0 0 0,1 0 0,-1-1 0,4 1 1,-1 1-236,1-1 0,-1-1 0,1 1 1,0-1-1,-1 0 0,1 0 0,-1-1 1,1 1-1,-1-1 0,1 0 0,-1-1 1,1 1-1,-1-1 0,0 0 1,0-1-1,9-5 0,-9 4 358,0 0-1,-1-1 1,1 0-1,-1 0 1,0 0 0,0-1-1,-1 1 1,1-1-1,-1 0 1,-1 0 0,1 0-1,-1 0 1,0 0-1,1-8 1,5-31 1916,-1 12 2018,-5 65-2838,-2-26-1130,0 0 1,0 0 0,1-1-1,0 1 1,0 0 0,0-1-1,0 1 1,1-1 0,0 1-1,0-1 1,1 0 0,0 1-1,0-1 1,0-1 0,0 1-1,4 4 1,-2-5-64,0 0 0,-1 0 0,1-1 1,1 0-1,-1 0 0,0 0 0,1-1 0,-1 0 0,1 0 0,0 0 1,0 0-1,0-1 0,-1 0 0,1-1 0,10 1 0,-4 0-165,0-1 0,0 0 0,0-1 0,0 0 0,0-1 0,19-5-1,-26 4 200,0 1-1,1-1 0,-1 1 0,0-1 0,0-1 0,-1 1 0,1-1 0,-1 0 0,0 0 0,0 0 0,0 0 0,0-1 0,-1 0 0,1 1 0,3-11 0,-3 8 453,0 0 0,-1 0-1,0 0 1,-1-1 0,0 1 0,0-1 0,-1 0-1,2-14 1,-8 28-254,-110 147 137,69-96-934,2 2-1,-70 127 1,113-185 518,-10 29-2490,10-16-1601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8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8004,'0'0'4063,"0"14"-3818,0 247 952,0-107-3698,0-163 2591,1 1-1,0 0 1,1-1 0,0 1 0,0 0 0,0 0 0,1 0 0,0 0 0,1 0-1,0 1 1,0-1 0,10-12 0,-10 15-47,0 0 0,1 0 0,-1 1 0,1-1 0,0 1 0,1 0 0,-1 0 0,1 1 0,-1-1 0,1 1 0,0 1 0,0-1 0,0 1 0,1 0 0,-1 0 0,0 1 0,13-2 0,-11 3-30,1 0-1,-1 1 1,1-1-1,-1 1 1,1 1 0,-1 0-1,0 0 1,0 0-1,0 1 1,13 7-1,-18-8-29,1 0 0,-1 0-1,1 1 1,-1 0 0,0-1-1,0 1 1,0 0 0,0 1-1,-1-1 1,1 0 0,-1 1-1,0-1 1,0 1 0,0 0-1,0 0 1,-1 0 0,1 0-1,-1 0 1,0 0 0,0 0-1,-1 0 1,1 0 0,-1 6-1,0-8 16,0 1-1,-1-1 1,1 0-1,-1 0 1,1 0-1,-1 0 0,0 0 1,0 0-1,1 0 1,-1 0-1,-1 0 1,1-1-1,0 1 0,0 0 1,-1-1-1,1 1 1,-1-1-1,1 1 1,-1-1-1,0 0 0,0 1 1,1-1-1,-1 0 1,0 0-1,0-1 1,0 1-1,0 0 0,-4 0 1,-6 3 71,-1-2-1,0 0 1,-21 1 0,16-1 8,-99 1 330,97-3-369,19 0-66,1 0 0,0 0 0,-1 0 0,1 0 0,0 1 0,-1-1 0,1 0-1,0 0 1,-1 0 0,1 0 0,0 0 0,0-1 0,-1 1 0,1 0 0,0 0-1,-1 0 1,1 0 0,0 0 0,-1 0 0,1 0 0,0-1 0,0 1 0,-1 0-1,1 0 1,0 0 0,0-1 0,-1 1 0,1 0 0,0 0 0,0-1-1,0 1 1,-1 0 0,1 0 0,0-1 0,0 1 0,0 0 0,0-1 0,0 1-1,0 0 1,0-1 0,0 1 0,0 0 0,0-1 0,0 1 0,0 0 0,0-1-1,11-15-2997,25-10-3460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8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7828,'0'0'3655,"16"5"-3546,-5-1-103,54 15 110,-59-18-137,0 0 0,0 0 0,0-1 0,0 1 0,0-2 0,1 1 0,-1 0-1,0-1 1,0 0 0,-1-1 0,8-2 0,-9 3-14,0-1-1,0 0 0,0 0 1,-1-1-1,1 1 0,0-1 1,-1 0-1,0 0 0,0 0 1,0 0-1,0-1 0,0 1 1,-1-1-1,1 1 0,-1-1 1,0 0-1,0 0 0,-1 0 1,3-7-1,-1-3 373,-1 0 0,0 0 0,-1 0 0,-1-24 1,0 20 639,-1 18-944,1-1 0,0 1-1,0-1 1,-1 1-1,1-1 1,0 1 0,-1-1-1,1 1 1,-1-1-1,1 1 1,0 0 0,-1-1-1,1 1 1,-1 0-1,1-1 1,-1 1 0,1 0-1,-1 0 1,1 0-1,-1-1 1,1 1 0,-1 0-1,0 0 1,1 0-1,-1 0 1,1 0 0,-1 0-1,1 0 1,-1 0-1,0 0 1,1 0 0,-1 0-1,0 1 1,-23 3 168,17-1-156,-1 1 0,1 0 0,0 0-1,0 1 1,1 0 0,0 0 0,0 1-1,0 0 1,0 0 0,1 0-1,-5 7 1,-1 3 96,0 1-1,1-1 1,-13 31 0,18-33-66,0 1 0,1 0 0,1 0 0,0 0 0,1 1 0,0-1 0,2 18 0,0-31-73,0 1 1,0-1-1,0 0 1,1 1-1,-1-1 1,1 0-1,-1 1 1,1-1-1,0 0 1,0 0-1,0 0 1,0 0-1,1 0 1,-1 0-1,0 0 0,1 0 1,-1 0-1,1-1 1,0 1-1,0-1 1,-1 1-1,1-1 1,0 0-1,0 1 1,0-1-1,1 0 1,-1 0-1,0 0 1,0-1-1,0 1 1,1-1-1,2 1 1,10 1 15,-1 0-1,1-1 1,0-1 0,18-2 0,-7 0-85,-13 2-221,0-2 1,1 1-1,-1-2 1,0 0-1,-1 0 1,1-1-1,14-7 1,-10 2-1222,1 0 0,17-13 0,22-21-7613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9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33 7347,'0'0'7844,"-6"-32"-7780,-4 81-16,-6 18 256,3 9-160,0 3-128,0-6-16,0-3-48,0-9-496,0-11-1793,4-18-1649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6 320,'0'0'8087,"-3"-5"-6930,1 12-958,-1 0-1,1 0 0,1 1 0,-1-1 0,1 1 0,0 13 1,0-4 57,-6 247 1754,7-174-1974,0-90-55,1 0-60,-1 1-1,0-1 0,0 0 0,0 1 0,0-1 0,0 0 1,0 1-1,0-1 0,0 0 0,0 1 0,-1-1 1,1 0-1,0 1 0,0-1 0,0 0 0,0 1 0,0-1 1,-1 0-1,1 1 0,0-1 0,0 0 0,0 0 1,-1 1-1,1-1 0,0 0 0,0 0 0,-1 0 0,1 1 1,0-1-1,-1 0 0,1 0 0,0 0 0,0 0 0,-1 1 1,1-1-1,-1 0 0,-9 2-4215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9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1 390 12166,'0'0'1443,"39"-1"-1334,16 1-72,12 0 100,106-13-1,-125 5-148,1-1 0,-1-3 0,56-22 0,-77 24-37,0-1 1,-1-2 0,-1-1-1,0-1 1,-1-1-1,40-34 1,-60 46 82,0 0 0,0-1 1,0 1-1,0-1 0,-1 1 0,0-1 0,0 0 0,0 0 1,-1-1-1,0 1 0,0 0 0,0-1 0,0 1 1,-1-1-1,0 0 0,0 1 0,-1-1 0,1 0 1,-1 0-1,-1 0 0,0-6 0,0 9 10,1 0 0,-1 0 0,0 0 0,0 1 0,-1-1 0,1 0 0,-1 1 0,1-1 0,-1 1 0,0-1 0,0 1-1,0 0 1,0 0 0,0 0 0,0 0 0,-1 0 0,1 0 0,-1 0 0,1 1 0,-1-1 0,0 1 0,0 0 0,1 0 0,-1 0 0,0 0 0,0 1 0,-4-1-1,-3-2 1,-1 2-1,1-1 0,-1 1 1,1 1-1,0 0 0,-1 0 1,-10 3-1,16-2-30,1 1-1,-1 0 1,1 0 0,-1 1-1,1-1 1,0 1 0,0 0-1,0 0 1,1 0 0,-1 0-1,1 1 1,-1 0 0,1 0-1,0 0 1,0 0 0,1 0-1,-1 0 1,-2 9 0,-6 10 130,2 0 0,-8 32 0,17-54-138,-15 63-145,3 1-1,3 0 1,2 0 0,4 96-1,11-165-320,46-55 320,-43 45 86,1 0 0,0 1 0,1 0 1,1 1-1,17-13 0,-20 19 50,-1-1 0,1 2 0,0 0 0,1 0 0,-1 1 0,1 0-1,0 1 1,0 0 0,0 1 0,0 0 0,16 1 0,-27 0 17,0 1 0,1 0 0,-1 1 0,0-1 0,1 0 0,-1 0 0,0 0 0,0 1-1,1-1 1,-1 1 0,0-1 0,0 1 0,1-1 0,-1 1 0,0 0 0,0 0 0,0-1 0,0 1 0,0 0 0,0 0 0,0 0 0,0 0 0,-1 0 0,1 0 0,0 1 0,-1-1 0,1 0 0,0 0 0,-1 0 0,1 3 0,0 3 57,0-1 0,0 1 0,-1-1 0,1 1 0,-2 8 0,0 2 53,1 13 123,-8 55 1,8-84-257,-3 30 63,3-30-64,0 0 1,-1 0-1,1 0 1,0 0 0,0 0-1,0-1 1,0 1-1,1 0 1,-1 0-1,0 0 1,0 0-1,0-1 1,1 1-1,-1 0 1,0 0 0,1 0-1,-1-1 1,1 1-1,-1 0 1,1-1-1,-1 1 1,1 0-1,-1-1 1,1 1-1,0-1 1,-1 1 0,1-1-1,0 1 1,0-1-1,-1 1 1,3 0-1,11 0-709,0 0 0,0-1-1,0-1 1,0 0 0,0-1-1,0 0 1,18-6 0,18-21-4714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19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84 10165,'0'0'2644,"6"5"-2548,-3-2-92,0 0 0,1 0 1,-1-1-1,1 1 1,-1-1-1,1 0 1,0 0-1,0 0 1,0-1-1,0 1 0,0-1 1,0 0-1,1 0 1,-1 0-1,0-1 1,0 0-1,6 1 1,-1-1 27,1 0-18,0 0 0,1 0 1,-1-1-1,0-1 0,17-4 0,-24 5-12,1 0 0,-2-1 0,1 1 0,0-1 1,0 0-1,0 0 0,-1 0 0,1 0 0,-1-1 0,0 1 0,1 0 0,-1-1 0,0 0 0,-1 0 0,1 1 0,0-1 0,-1 0 0,1 0 0,-1-1 0,0 1 0,1-6 0,-1 6 35,0 0 1,-1 0-1,1 0 0,-1 0 0,0 1 0,0-1 0,0 0 0,-1-5 0,1 7 1,0 0-1,0 0 1,-1 0-1,1 0 1,0 0-1,-1 0 0,1 1 1,-1-1-1,1 0 1,-1 0-1,0 1 1,1-1-1,-1 0 0,0 1 1,1-1-1,-1 0 1,0 1-1,0-1 1,-1 0-1,-3 0 59,0 0 1,0 0-1,0 0 1,0 1-1,0 0 1,-1 0-1,1 0 1,-7 2-1,10-2-112,-7 1 44,1 1 1,0 1 0,0-1 0,0 1-1,0 1 1,0-1 0,1 1-1,0 1 1,0-1 0,0 1 0,0 0-1,1 1 1,-1 0 0,1 0 0,1 0-1,-10 14 1,7-9 5,0 0 0,2 0 0,-1 0 0,1 1 0,1 0 0,0 0 0,1 1 0,0-1-1,1 1 1,-3 17 0,6-25-30,-1 0 1,1 0-1,0 0 0,0 0 0,0 0 0,1 0 0,0 0 0,0 0 0,0-1 1,0 1-1,1 0 0,2 4 0,-2-6 4,1 0 1,-1 0-1,1-1 1,0 1-1,-1-1 1,1 1-1,0-1 1,0 0-1,1-1 1,-1 1-1,0 0 0,1-1 1,-1 0-1,1 0 1,-1 0-1,7 1 1,16 2-28,1-2-1,-1 0 1,0-2 0,37-4 0,-57 4-325,1-1-1,-1 0 1,1 0 0,-1-1 0,0 0 0,1 0 0,-1 0-1,0-1 1,-1 0 0,1 0 0,0 0 0,9-8 0,0-6-4504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2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7796,'0'0'3409,"0"116"-2833,-16-25-15,0 8-177,0 0-336,3-3-48,3-14-32,0-18-849,7-20-1472,0-24-2545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2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11349,'0'0'459,"33"-10"-403,-17 4-48,15-5 16,0 2 1,1 1-1,0 1 1,1 2-1,58-3 1,-3 7 93,121 5-7,-199-4-110,-1 1-1,1 1 0,-1 0 0,1 0 1,-1 1-1,1 0 0,-1 0 0,0 1 1,8 5-1,-15-7-6,-1-1 1,0 0-1,0 0 1,0 1-1,0-1 1,0 0-1,0 1 1,0-1-1,0 1 1,0-1-1,-1 1 1,1 0-1,-1-1 1,1 1-1,-1 0 1,0-1-1,1 1 1,-1 0-1,0-1 0,0 1 1,0 0-1,0 0 1,-1-1-1,1 1 1,0 0-1,-1-1 1,1 1-1,-1-1 1,0 1-1,1 0 1,-1-1-1,0 1 1,0-1-1,0 0 1,0 1-1,0-1 1,0 0-1,-1 1 1,1-1-1,0 0 1,0 0-1,-3 1 1,-16 11 49,0-1 0,0-1 0,-2-1 1,1-1-1,-24 6 0,-7 5 35,-29 9-22,-25 11-61,104-39 104,-13 8-694,37-6-1761,44-6-46,24-12-2663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3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23 7507,'0'0'5197,"-28"3"-4743,-96 16-171,114-16-232,0 0 0,0 0 0,0 1 0,1 0 0,-1 1 0,1 0 0,0 0 0,1 1 0,-1 0 0,1 0 0,0 1 0,0 1 0,1-1 0,-11 16 0,14-19-45,1 0-15,0-1 1,0 0-1,0 0 1,1 1-1,-1 0 1,1-1 0,0 1-1,0 0 1,1 0-1,-1 0 1,1 1-1,0-1 1,0 0-1,0 0 1,1 1-1,-1 3 1,1-7-5,1 0 0,-1 0 0,1-1 0,-1 1 0,1 0 0,-1-1 0,1 1 1,-1-1-1,1 1 0,0-1 0,-1 1 0,1-1 0,0 1 0,-1-1 0,1 1 0,0-1 0,0 0 0,-1 0 1,1 1-1,0-1 0,0 0 0,0 0 0,-1 0 0,1 0 0,0 0 0,0 0 0,0 0 0,0 0 0,0 0 1,35-1-261,-27 1 194,4-2-16,0 0-1,1 0 1,-1-1 0,0-1 0,-1 0 0,1-1 0,-1 0 0,22-14-1,-3 0 0,57-46 0,-76 55 288,1 0 0,-2-1-1,1 0 1,-1-1 0,-1 0 0,10-15-1,-19 38 284,-1 138-803,-1-146 241,1-1-1,0 1 1,0-1-1,0 0 1,1 1-1,-1-1 1,1 1 0,-1-1-1,1 0 1,0 0-1,0 1 1,0-1 0,0 0-1,0 0 1,0 0-1,1 0 1,-1 0-1,3 2 1,-1-2 0,-1 0-1,1-1 0,0 0 1,-1 1-1,1-1 1,0 0-1,0-1 1,0 1-1,0 0 1,0-1-1,0 0 0,0 1 1,6-2-1,-3 1 80,0-1 0,-1 1 0,1-2 0,-1 1 0,1 0 0,-1-1 0,1 0 0,-1-1 0,0 1 0,0-1 0,0 0 0,0 0 0,0 0 0,-1-1 0,0 0 0,1 0 0,4-6 0,2-4 629,0 0-1,-2 0 1,1-1-1,10-25 1,-19 52 1391,-7 19-2154,-81 286 509,6-26-5491,79-281 4699,0-2-1835,2-16 182,0-1 1871,0-3 31,-1-26 628,1-1 0,3 1 0,1-1 0,14-58 0,-8 64-47,1 0 0,1 1 0,2 0 1,2 1-1,19-29 0,-29 49-358,2 0 0,0 1 0,0 0 1,1 1-1,0 0 0,1 0 0,0 1 0,0 0 1,0 1-1,1 0 0,0 1 0,1 0 0,0 0 1,0 2-1,0-1 0,22-4 0,-10 5-18,-1 2 0,1 0 0,0 1-1,41 5 1,-62-4-13,0 1 0,0 0 0,0 0-1,0 1 1,0-1 0,0 0 0,0 1-1,-1 0 1,1 0 0,0 0 0,-1 0 0,1 0-1,-1 0 1,0 0 0,0 1 0,0 0-1,0-1 1,0 1 0,-1 0 0,1 0 0,-1-1-1,0 1 1,0 0 0,0 1 0,0-1 0,0 0-1,-1 0 1,1 0 0,-1 0 0,0 1-1,0-1 1,0 0 0,0 0 0,-1 0 0,1 1-1,-1-1 1,0 0 0,0 0 0,0 0-1,0 0 1,0 0 0,-1 0 0,1 0 0,-1-1-1,0 1 1,-3 3 0,-8 4 135,0-1 1,0-1-1,-1 0 0,0 0 0,0-2 1,-1 0-1,0 0 0,-19 3 1,6 0 41,19-6-169,3 0-34,-1-1 0,0 0 0,0 0-1,0-1 1,-12 1 0,31-15-3509,24-17-1769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3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67 7139,'0'0'3263,"13"12"-3482,43 36 67,-52-46 91,-1 0-1,0 0 1,1 0-1,-1-1 1,1 1-1,-1-1 0,1 0 1,0 0-1,-1-1 1,1 1-1,0-1 1,0 1-1,0-1 1,-1-1-1,1 1 1,0 0-1,0-1 0,0 0 1,-1 0-1,1 0 1,0 0-1,-1 0 1,1-1-1,-1 0 1,0 0-1,1 0 1,-1 0-1,3-3 0,-4 2 108,0-1 0,0 1 1,-1-1-1,0 1 0,0-1 0,0 0 0,0 1 0,0-1 0,-1 0 0,1 0 0,-1 0 0,0 1 0,0-1 0,-1-4 0,1-4 851,-1 11-826,1 0-1,0 0 1,-1 0 0,1 0-1,-1 0 1,1 0 0,-1 0 0,0 0-1,1 0 1,-1 0 0,0 1-1,0-1 1,0 0 0,1 0 0,-1 1-1,0-1 1,0 0 0,0 1-1,0-1 1,0 1 0,0 0 0,0-1-1,0 1 1,0 0 0,-1-1-1,1 1 1,0 0 0,0 0 0,0 0-1,0 0 1,-2 0 0,-46 0 545,38 1-518,4 0-40,0 0 0,0 1 0,0 0 0,0 0-1,0 0 1,1 1 0,-1 0 0,1 0 0,0 1 0,0 0 0,0 0 0,0 0-1,1 1 1,-1 0 0,1 0 0,0 0 0,1 1 0,-7 10 0,4-7-18,1 0 1,1 1 0,0 0 0,0 0 0,1 0 0,0 0 0,0 1 0,2 0 0,-1 0-1,1 0 1,-1 17 0,3-22-50,0 0 0,0 1-1,1-1 1,-1 0 0,1 0 0,4 11-1,-4-15 2,0 0-1,0 0 0,1 0 0,-1 0 0,0 0 1,1-1-1,-1 1 0,1 0 0,0-1 0,0 0 0,-1 1 1,1-1-1,0 0 0,0 0 0,0 0 0,0 0 1,1 0-1,-1 0 0,0-1 0,0 1 0,3-1 0,12 3-304,0 0-1,0-2 1,1 0-1,-1-1 1,0-1-1,0-1 1,0 0-1,0-1 1,0-1-1,0 0 1,-1-2-1,1 0 1,-2 0-1,1-2 1,-1 0-1,0 0 1,14-12-1,-11 7 289,-1-1-1,0 0 0,-1-1 1,-1-1-1,21-28 1,-24 28 785,-2 0 0,0-1-1,0-1 1,-2 0 0,0 0 0,6-25 0,-16 177 707,-11 96-1427,11-221-348,1-26 255,3-35 11,1 40 39,0 0-1,1 1 0,0-1 0,1 1 1,0 0-1,1 0 0,0 0 0,0 1 0,1 0 1,1 0-1,13-13 0,-8 9 2,1 0 0,1 1 0,0 1 0,1 1 1,0 0-1,29-14 0,-21 16-9,-1 2 0,1 0 1,0 1-1,1 2 0,-1 0 1,1 2-1,0 0 0,31 3 1,-52-1-19,-1 0 1,1 0-1,0 0 0,-1 0 1,1 1-1,-1 0 1,0 0-1,1 0 1,-1 0-1,1 0 0,3 3 1,-5-3-177,-1 1 0,1-1 0,0 1 1,-1-1-1,0 1 0,1 0 0,-1 0 1,0 0-1,0 0 0,0 0 0,0 0 0,0 0 1,0 0-1,-1 0 0,1 0 0,-1 1 0,1-1 1,-1 4-1,1 20-5134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7203,'0'0'4520,"-2"23"-4763,-6 174 280,7-180-14,1-13-20,0 0 1,0 0 0,0 0 0,0-1-1,0 1 1,1 0 0,1 5 0,-1-8-4,-1 1 1,1-1 0,0 0-1,-1 0 1,1-1 0,0 1 0,0 0-1,0 0 1,0 0 0,0 0-1,0-1 1,0 1 0,0 0-1,0-1 1,0 1 0,0-1 0,1 0-1,-1 1 1,0-1 0,0 0-1,0 1 1,1-1 0,-1 0-1,0 0 1,0 0 0,1 0 0,0-1-1,4 1 19,0 0 0,0-1 0,0 0-1,0 0 1,0 0 0,0-1 0,-1 0-1,1 0 1,-1 0 0,1-1 0,-1 0-1,0 0 1,0 0 0,0-1 0,6-6 0,11-6 16,-14 10-19,0-1-1,0 2 0,1-1 0,0 1 0,0 1 0,0-1 0,0 2 0,1-1 0,-1 1 0,1 1 0,0-1 0,0 2 0,10-1 0,-18 2-22,-1 0 0,0 1-1,0-1 1,1 1 0,-1-1-1,0 1 1,0-1 0,1 1-1,-1 0 1,0 0 0,0 0-1,0 0 1,0 0-1,0 0 1,0 0 0,0 0-1,-1 0 1,1 0 0,0 0-1,0 2 1,16 32 14,-11-21-20,-4-11 13,4 11 13,1 0-1,1-1 1,13 18 0,-19-28-11,1 0 0,0 0 0,0 0 0,0 0 0,0 0-1,1-1 1,-1 1 0,1-1 0,0 0 0,-1 0 0,1-1 0,0 1 0,0-1 0,0 1 0,0-1 0,0 0 0,7 0 0,-7-1 5,0 1 1,0-1-1,0 0 1,0-1 0,0 1-1,0-1 1,0 0 0,0 0-1,0 0 1,-1 0 0,1-1-1,0 1 1,3-3 0,-2 1 17,-1-1 0,0 0 0,0 0 0,-1 0 0,1 0 0,-1 0 0,0-1 0,0 1 0,3-7 0,2-5-46,0-1 1,-2-1-1,1 1 1,-2-1-1,-1 0 0,0 0 1,-1 0-1,-1-1 0,0 1 1,-2-21-1,0 36-241,0 2 195,-1 1-1,1 0 0,0-1 0,0 1 0,0 0 0,0 0 0,0-1 0,0 1 0,0 0 1,0-1-1,0 1 0,0 0 0,0-1 0,0 1 0,0 0 0,0 0 0,0-1 0,0 1 1,0 0-1,1-1 0,-1 1 0,0 0 0,0 0 0,0-1 0,0 1 0,0 0 0,1 0 1,-1 0-1,0-1 0,0 1 0,1 0 0,-1 0 0,0 0 0,0-1 0,1 1 0,-1 0 1,0 0-1,0 0 0,1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5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57 7555,'0'0'2546,"-25"26"-2328,-75 80 17,97-102-216,-1 0-1,1 0 1,0 0-1,0 1 1,1-1 0,-1 1-1,-2 7 1,5-11-12,0 1 0,0 0 0,-1-1 0,1 1 0,0-1 0,0 1 0,0 0-1,1-1 1,-1 1 0,0-1 0,1 1 0,0 2 0,0 0 2,0-3-7,-1 0-1,1 0 0,-1 0 0,1 0 0,0 0 1,0 0-1,-1 0 0,1 0 0,0 0 1,0 0-1,0 0 0,0 0 0,0-1 1,0 1-1,0 0 0,0-1 0,1 1 0,-1-1 1,0 1-1,0-1 0,0 0 0,1 1 1,-1-1-1,0 0 0,2 0 0,38 1-86,-26-2 8,-10 0 77,0 1 0,0-1 1,-1-1-1,1 1 1,0-1-1,0 0 0,-1 0 1,1 0-1,-1-1 1,0 0-1,0 0 0,0 0 1,0 0-1,0 0 1,-1-1-1,1 1 0,3-7 1,9-10 30,-2-1 1,14-25-1,-25 41-26,19-39 252,-18 33-40,0 1 1,1 0-1,1 1 0,0-1 1,0 1-1,0 0 0,9-9 1,-15 18-208,1 0 0,-1-1 0,0 1 0,0-1 1,1 1-1,-1 0 0,0-1 0,0 1 0,1 0 0,-1 0 0,0-1 0,1 1 1,-1 0-1,1 0 0,-1-1 0,0 1 0,1 0 0,-1 0 0,1 0 0,-1 0 1,0-1-1,1 1 0,-1 0 0,1 0 0,-1 0 0,1 0 0,-1 0 1,0 0-1,1 0 0,-1 0 0,1 1 0,-1-1 0,1 0 0,-1 0 0,0 0 1,1 0-1,-1 0 0,0 1 0,1-1 0,-1 0 0,1 0 0,-1 1 1,0-1-1,1 0 0,-1 1 0,0-1 0,0 0 0,1 1 0,-1-1 0,0 0 1,0 1-1,1-1 0,-1 0 0,0 1 0,0-1 0,0 1 0,0-1 0,0 1 1,0-1-1,0 0 0,0 1 0,0 0 0,2 34-68,-3-27 115,0 64 34,3 86-1126,-2-157 797,0 1 0,0-1 0,0 0-1,0 1 1,0-1 0,0 1 0,1-1 0,-1 0 0,1 1 0,-1-1-1,1 0 1,-1 0 0,1 1 0,0-1 0,-1 0 0,1 0 0,0 0-1,2 2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5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 2401,'0'0'8420,"-33"19"-8001,-104 63 184,129-78-553,1 1 1,0 0-1,0 1 1,0-1 0,1 1-1,0 1 1,0-1-1,1 1 1,-7 9-1,10-11-27,0 1 0,0-1 0,0 0 0,1 0-1,0 1 1,0-1 0,0 1 0,1-1 0,0 11-1,1-15-18,-1 0 0,0 0 0,1 0 0,0 0-1,-1 0 1,1 0 0,-1 0 0,1 0-1,0 0 1,0-1 0,-1 1 0,1 0-1,0 0 1,0-1 0,0 1 0,0 0 0,0-1-1,0 1 1,0-1 0,0 1 0,0-1-1,0 0 1,0 1 0,0-1 0,1 0-1,-1 0 1,0 0 0,0 0 0,1 0 0,45 3 97,-38-3-83,87 0 127,37 1-82,-132-1-64,0 0 0,-1 0 0,1 0 0,-1 0 0,1 0 0,-1 0 1,1 0-1,0 0 0,-1 0 0,1 0 0,-1 0 0,1 0 0,-1 0 1,1 1-1,0-1 0,-1 0 0,1 0 0,-1 1 0,1-1 0,-1 0 0,0 1 1,1-1-1,-1 0 0,1 1 0,-1-1 0,0 1 0,1-1 0,-1 1 1,0-1-1,1 1 0,-1-1 0,0 1 0,0-1 0,1 1 0,-1-1 1,0 1-1,0-1 0,0 1 0,0 0 0,0-1 0,0 1 0,0-1 1,0 1-1,0-1 0,0 1 0,0 0 0,0-1 0,0 1 0,0-1 0,-1 1 1,1-1-1,0 1 0,0-1 0,-1 1 0,1-1 0,0 1 0,-1-1 1,0 1-1,-1 2 0,0 0 1,0 0 0,0 0 0,-1-1-1,1 1 1,-1-1 0,0 1 0,-5 2-1,-33 14 42,0-2 0,-1-2-1,-81 17 1,87-27-1250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7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1201,'0'0'5085,"3"-9"-4923,15-21 7471,-15 53-6463,0 30-1878,2 29 762,18 97 1,-23-177-54,1 1 0,-1-1 0,1 1-1,0-1 1,0 0 0,0 1 0,0-1 0,0 0 0,1 0 0,-1 0-1,1 0 1,-1 0 0,3 3 0,-3-5 6,0 1-1,0 0 1,0-1 0,0 1 0,0-1-1,0 1 1,0-1 0,0 1-1,0-1 1,0 0 0,0 0 0,1 1-1,-1-1 1,0 0 0,0 0-1,0 0 1,0 0 0,0-1 0,1 1-1,-1 0 1,0 0 0,0-1-1,0 1 1,0 0 0,0-1 0,0 1-1,0-1 1,0 1 0,0-1-1,0 0 1,1-1 0,9-9 41,-2 0 1,1-1-1,-1 0 0,-1 0 1,0-1-1,6-14 1,-9 18-39,68-146 156,-51 101-335,42-71-1,-62 122 79,-1 1 0,1-1 1,0 1-1,1 0 0,-1 0 0,0 0 0,0 0 1,4-2-1,-6 4-27,1-1 0,0 1-1,-1-1 1,1 1 0,0-1 0,-1 1 0,1 0-1,0 0 1,0-1 0,-1 1 0,1 0 0,0 0 0,0 0-1,0 0 1,-1 0 0,1 0 0,0 0 0,0 0-1,0 0 1,-1 0 0,1 0 0,0 0 0,0 1-1,-1-1 1,1 0 0,0 1 0,-1-1 0,1 0 0,0 1-1,-1-1 1,1 1 0,0-1 0,-1 1 0,1-1-1,0 2 1,7 20-4214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0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141 101 1857,'0'0'6635,"-7"-1"-6222,4 0-363,0 0-1,0 0 1,1 1-1,-1 0 1,0-1-1,0 1 1,0 0-1,0 0 1,0 1-1,0-1 1,0 1-1,0-1 1,1 1-1,-1 0 1,0 0-1,0 0 1,1 0-1,-1 1 1,0-1-1,1 1 1,0-1 0,-1 1-1,1 0 1,0 0-1,0 0 1,-3 4-1,-2 2 44,1 1 0,0 1 0,0-1 0,1 1 0,0 0 0,0 0 0,1 1 0,1-1 0,0 1 0,0 0 0,1 0-1,0 0 1,1 0 0,1 0 0,-1 0 0,2 0 0,0 1 0,2 14 0,-2-22-91,1 0 0,-1 0 0,0 0 0,1 0 0,0 0 0,0-1 0,0 1 0,0 0 0,1-1 0,0 0-1,-1 1 1,1-1 0,0 0 0,1-1 0,-1 1 0,0 0 0,1-1 0,-1 0 0,1 0 0,0 0 0,0 0 0,0 0 0,0-1 0,8 2 0,2 0-1,0 0 0,1-1 0,0-1 1,-1 0-1,28-2 0,-37 0-23,1 0-1,0 0 1,-1 0 0,1 0-1,-1-1 1,0 0-1,1 0 1,-1 0 0,0-1-1,0 0 1,0 0-1,-1 0 1,1-1-1,-1 1 1,0-1 0,0 0-1,0 0 1,0-1-1,3-5 1,-2 3-25,-1-1 0,0 0 0,0 0-1,-1 0 1,0-1 0,0 1 0,-1-1 0,0 1 0,-1-1 0,0 0 0,0-13-1,-1 20 46,1-15 91,-1 1-1,0 0 0,-2 0 0,0 0 1,0-1-1,-2 2 0,0-1 0,-7-19 1,8 30-45,1 0 0,0 0 0,-1 1 0,0-1 0,0 1 0,-1 0 0,1 0 0,-1 0 0,0 0 0,0 0 0,0 1 0,0 0-1,-1 0 1,1 0 0,-9-3 0,3 2-4,0 1 0,0 0 0,0 1-1,0 1 1,0-1 0,0 1 0,-14 1 0,20 0-59,1 1 0,0-1 0,0 1 0,-1 0 0,1 0 1,0 0-1,0 0 0,0 1 0,0-1 0,0 1 0,0 0 1,1 0-1,-1 0 0,1 0 0,-1 0 0,1 1 1,0-1-1,-4 5 0,4-4-301,0 0 0,0 1 0,0-1 0,0 0 0,1 1 1,-1-1-1,1 1 0,0 0 0,0-1 0,0 6 0,0 4-3482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6739,'0'0'3901,"30"-11"-3875,93-40 9,-102 42-101,-1-1 0,-1-1-1,23-15 1,-35 20-24,1 0 0,-1-1 0,0 0 0,-1 0 0,0-1 0,0 0 0,5-8 0,-8 11 127,0 0-1,-1 0 1,1 0 0,-1 0-1,0 0 1,0-1-1,-1 1 1,0-1-1,0 1 1,0-1-1,-1 1 1,1-1-1,-1 0 1,-1 1-1,0-10 1,0 14 6,0 0 0,1 0 1,-1 0-1,0 0 0,0 0 0,0 0 1,1 0-1,-1 0 0,0 1 0,0-1 1,0 0-1,0 1 0,0-1 0,-1 1 1,1-1-1,0 1 0,0-1 0,0 1 1,0 0-1,-1-1 0,-1 1 0,-30-1 168,25 1-114,3 0-83,0 1 0,0 0 0,0 0 0,1 0 1,-1 1-1,0-1 0,0 1 0,1 0 0,-1 1 0,1-1 0,0 1 0,0 0 0,0 0 1,0 0-1,0 1 0,1-1 0,-1 1 0,1 0 0,0 0 0,0 0 0,1 0 0,-1 0 1,1 1-1,-4 8 0,3-5-16,0 0 1,0 1-1,1-1 1,0 0-1,0 1 1,1 0-1,0-1 1,0 1 0,1 0-1,0-1 1,1 1-1,0 0 1,0-1-1,3 10 1,-2-14 2,0-1 0,0 0 1,0 1-1,0-1 1,1 0-1,-1 0 0,1 0 1,0-1-1,0 1 0,0-1 1,0 1-1,0-1 0,1 0 1,-1 0-1,1 0 1,-1-1-1,1 1 0,-1-1 1,1 0-1,0 0 0,5 1 1,10 1-126,-1-1 1,0 0-1,22-1 1,-22-1-70,-4 1-97,0-1 1,0 0 0,0-1-1,0-1 1,0 0-1,0-1 1,0 0 0,-1-1-1,14-6 1,-15 4 259,-1 0 1,0-1 0,-1 0-1,0-1 1,0 0-1,0-1 1,-1 0 0,-1 0-1,11-15 1,-12 14 520,0-2 0,0 1 0,-2-1 0,1 0 0,-1 0-1,-1 0 1,-1-1 0,1 1 0,0-15 0,-6 81 93,3 58 0,1-18-1330,-2-90 484,5-6 310,0-3-35,0 1 1,-1-1-1,1-1 0,-1 1 0,-1 0 0,7-12 0,8-12-22,-5 13-118,-1 0 0,2 1 0,0 0 1,25-18-1,-32 27 49,0 1 1,0 0-1,1 1 0,0 0 1,0 0-1,0 1 0,0 0 1,0 0-1,1 1 1,-1 0-1,1 0 0,15 0 1,-23 2 69,-1 0 1,1 0-1,-1 0 1,1 0 0,-1 1-1,1-1 1,-1 0 0,1 0-1,-1 1 1,1-1-1,-1 0 1,1 1 0,-1-1-1,1 0 1,-1 1-1,1-1 1,-1 1 0,0-1-1,1 1 1,-1-1-1,0 0 1,1 1 0,-1 0-1,0-1 1,0 1-1,0-1 1,1 1 0,-1-1-1,0 1 1,0-1-1,0 1 1,0 1 0,0 22 0,0-18 58,0 140 816,0-143-863,0-1 1,1 1 0,-1-1-1,1 0 1,0 1 0,-1-1 0,1 0-1,0 0 1,0 1 0,1-1 0,-1 0-1,0 0 1,1 0 0,-1 0-1,1-1 1,0 1 0,-1 0 0,1-1-1,0 1 1,0-1 0,0 1-1,0-1 1,0 0 0,1 0 0,-1 0-1,0 0 1,1 0 0,-1-1-1,0 1 1,1-1 0,-1 1 0,0-1-1,3 0 1,3 1-24,-1-1-1,1 1 1,0-1-1,-1-1 0,1 0 1,-1 0-1,1 0 1,-1-1-1,14-4 1,-13 1-18,0 0 1,-1 0-1,1 0 0,-1-1 1,0 0-1,-1-1 1,1 0-1,-1 1 0,0-2 1,-1 1-1,0-1 0,0 0 1,6-14-1,-3 4 345,-1 0 1,0-1-1,-2 0 0,0 0 0,3-26 1,-9 139 803,-23 102-1061,-66 271-1,86-454-52,1 1-4,0-1 0,-1 0 0,-7 15-1,9-26 13,1 1-1,0 0 0,-1-1 0,1 0 1,-1 1-1,0-1 0,0 0 0,0 0 0,0 0 1,0 0-1,0 0 0,-1 0 0,1-1 1,-1 1-1,1-1 0,-1 1 0,1-1 0,-1 0 1,0 0-1,-3 0 0,-1 1 8,-1-1 0,1-1 0,0 1 0,0-1-1,-1 0 1,1-1 0,0 0 0,-1 0 0,1 0 0,0-1-1,0 0 1,0-1 0,1 1 0,-13-7 0,13 4-8,0 0 1,0 0 0,0 0-1,0-1 1,1 1 0,0-1 0,0 0-1,1-1 1,0 1 0,0-1-1,0 0 1,1 0 0,-5-15-1,1-4-114,2 0 0,2 0 0,0-1 1,1 1-1,4-44 0,-2 63 25,0-1 0,1 1 1,0-1-1,1 1 0,-1 0 0,1-1 1,1 1-1,-1 0 0,1 0 1,1 1-1,5-11 0,-3 10-97,0-1-1,1 1 1,0 0-1,0 1 0,0-1 1,1 2-1,0-1 1,15-8-1,-2 4-1088,41-15 0,36-5-2451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9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153 347 8708,'0'0'283,"-2"7"96,-4 4-128,0 0 0,-1 1 1,0-2-1,-1 1 1,0-1-1,-12 12 0,-23 30 383,37-43-573,1-4-45,1 0 0,0 1 0,0-1 0,1 1 0,-1 0 0,1 0 0,1 1 0,-1-1 0,1 1 0,0-1 0,-1 12 0,3-18-15,0 1 0,1-1 0,-1 1 0,0-1 1,1 0-1,-1 1 0,0-1 0,1 0 0,-1 1 0,1-1 0,-1 0 0,0 0 0,1 1 0,-1-1 0,1 0 0,-1 0 0,1 0 0,-1 0 0,1 0 1,-1 0-1,1 1 0,-1-1 0,1 0 0,-1 0 0,1 0 0,-1-1 0,1 1 0,-1 0 0,1 0 0,-1 0 0,2-1 0,2 1 8,2 0-50,0 0-1,0-1 1,0 0 0,0 0 0,0 0 0,0-1 0,0 0-1,-1 0 1,1-1 0,-1 1 0,0-1 0,1 0-1,-1-1 1,6-4 0,-3 0-95,0 0-1,-1 0 1,0 0-1,0-1 1,-1 0 0,0 0-1,7-15 1,-3-1 24,0-1 0,-2 1 0,0-1 1,-2-1-1,5-49 0,-6-125 2162,-5 135 1030,-1 77-3043,0 0-1,-1 0 1,-5 21-1,-4 16-27,4 42 31,7 122 0,0-192-37,1-5 2,0 1 1,1-1-1,0 0 1,1 0-1,1 0 0,6 16 1,-8-26-40,0-1 0,-1 0 1,1 0-1,1 0 0,-1 0 0,0 0 1,1 0-1,0 0 0,0-1 0,0 1 1,1-1-1,-1 0 0,1 0 0,-1 0 1,1-1-1,0 1 0,0-1 0,0 0 1,1 0-1,-1 0 0,0-1 0,1 0 1,-1 1-1,8 0 0,-8-2 17,0 1-1,0-1 1,0 0-1,0 0 1,0-1 0,0 1-1,-1-1 1,1 1-1,0-1 1,0-1-1,0 1 1,-1 0 0,1-1-1,-1 0 1,1 0-1,-1 0 1,0 0-1,1 0 1,-1-1 0,0 1-1,-1-1 1,1 0-1,0 0 1,-1 0-1,0 0 1,1 0 0,-1-1-1,-1 1 1,4-8-1,40-86 987,-45 96-970,1 1 1,-1 0-1,0 0 1,0 0-1,0 0 1,0 0 0,0 0-1,0 0 1,0 0-1,1 0 1,-1 0-1,0 0 1,0 0-1,0 0 1,0 0-1,0 0 1,0 0-1,1 0 1,-1 0 0,0 0-1,0 0 1,0 0-1,0 0 1,0 0-1,0 0 1,0 0-1,0 1 1,1-1-1,-1 0 1,0 0 0,0 0-1,0 0 1,0 0-1,0 0 1,0 0-1,0 0 1,0 0-1,0 0 1,0 1-1,0-1 1,0 0 0,1 0-1,-1 0 1,0 0-1,0 0 1,0 0-1,0 0 1,0 1-1,0-1 1,0 0-1,0 0 1,0 0 0,0 0-1,0 0 1,0 0-1,0 1 1,-1-1-1,1 0 1,0 0-1,0 0 1,0 0-1,0 0 1,0 0-1,0 0 1,0 0 0,0 1-1,0-1 1,0 0-1,0 0 1,1 14-11,0-1 0,2 1 0,0-1 1,8 24-1,-10-33-203,1-1 0,-1 1 0,1-1 0,0 1 0,0-1 0,1 0 0,-1 0 0,1 0 0,-1 0 0,1 0 0,0 0 0,0-1 0,0 0 0,1 1 0,-1-1 0,0 0 0,1 0 0,0-1 0,-1 1 1,1-1-1,0 0 0,0 0 0,4 1 0,27-1-4962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29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1 576,'0'0'9653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0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24 3153,'0'0'8679,"-19"-6"-8169,7 2-397,6 1-77,0 1 0,-1 0 1,1 0-1,-1 1 0,0-1 0,-9 1 0,14 1-5,-1 0 0,1 0 0,-1 1 1,1-1-1,-1 1 0,1-1 0,-1 1 0,1 0 0,-1 0 0,1 0 0,0 0 1,0 1-1,-1-1 0,1 1 0,0-1 0,0 1 0,0 0 0,1-1 0,-1 1 1,0 0-1,1 0 0,-1 1 0,1-1 0,-2 3 0,-14 30 430,2 0-1,1 0 0,2 2 1,1 0-1,-11 71 0,12-21-2224,1 129 0,9-205-2232</inkml:trace>
  <inkml:trace contextRef="#ctx0" brushRef="#br0" timeOffset="1">0 228 10389,'0'0'2033,"211"-52"-3810,-133 52-1617,0 0-3457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1 10453,'0'0'4818,"-126"210"-4242,103-120-224,4 1-159,6-4-129,0-11-48,3-9-16,4-14-1009,2-16-1040,1-13-1520</inkml:trace>
  <inkml:trace contextRef="#ctx0" brushRef="#br0" timeOffset="1">0 412 6147,'0'0'7022,"26"0"-6812,175 2 239,-172-1-411,104-2 31,-113 0-45,0-1 1,1-2-1,-1 0 1,27-9-1,-46 13 12,-1 0-1,1 0 1,-1 1 0,0-1-1,1 0 1,-1 1 0,0-1-1,1 0 1,-1 1-1,0-1 1,1 0 0,-1 1-1,0-1 1,1 1 0,-1-1-1,0 0 1,0 1-1,0-1 1,0 1 0,1-1-1,-1 1 1,0-1 0,0 1-1,0-1 1,0 1 0,0-1-1,0 1 1,0-1-1,0 0 1,0 1 0,0-1-1,-1 1 1,1-1 0,0 1-1,0-1 1,-1 1-1,1 4 128,-1 19 86,-2-1 0,-9 41 0,7-40-360,0 1-1,-1 42 1,6-64-8,0-3 46,-1 0 0,1 1-1,0-1 1,0 0 0,0 1-1,0-1 1,0 1 0,0-1-1,0 0 1,0 1 0,0-1-1,0 1 1,0-1 0,0 0-1,1 1 1,-1-1 0,0 1 0,0-1-1,0 0 1,0 1 0,1-1-1,-1 0 1,0 1 0,0-1-1,1 0 1,-1 1 0,0-1-1,0 0 1,1 0 0,-1 1 0,0-1-1,1 0 1,-1 0 0,0 0-1,1 1 1,-1-1 0,1 0-1,-1 0 1,0 0 0,1 0-1,-1 0 1,1 0 0,-1 0-1,0 0 1,1 0 0,-1 0 0,1 0-1,-1 0 1,0 0 0,1 0-1,-1 0 1,1 0 0,-1 0-1,1-1 1,25 1-4892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0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9076,'0'0'1137,"19"175"-10950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1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133 298 11077,'0'0'3612,"-22"27"-3075,-64 89-196,83-112-333,0 0 0,1 0 0,-1 0 0,1 1 0,0-1 0,0 1 0,0-1 0,1 1 0,0 0 0,0-1 0,0 1 0,0 0 0,1 0 0,0 0 0,0 0 0,0-1 0,1 7 0,1 4-2,-2-13-19,0 1 1,0-1 0,1 0 0,-1 1 0,1-1 0,0 0 0,-1 1 0,1-1 0,0 0 0,0 0 0,1 0 0,-1 0 0,0 0 0,1 0 0,-1 0 0,1 0-1,-1 0 1,1-1 0,0 1 0,0 0 0,0-1 0,0 0 0,0 1 0,0-1 0,0 0 0,0 0 0,1 0 0,-1-1 0,0 1 0,5 0 0,6 1-251,0 0 1,-1-2-1,1 1 1,21-3 0,-27 1 123,2-1 25,1 1 0,0-2 0,-1 0 1,0 0-1,0-1 0,0 0 1,0 0-1,0-1 0,-1 0 0,0 0 1,12-11-1,10-11 26,39-43 0,-63 64 105,33-42 2072,-38 112-64,0 11-2022,-1-74-8,0 0 0,0-1 0,1 1 1,-1 0-1,0 0 0,1 0 0,-1-1 0,0 1 0,1 0 1,-1 0-1,1-1 0,-1 1 0,1 0 0,-1-1 0,1 1 1,0-1-1,-1 1 0,1-1 0,0 1 0,-1-1 0,1 1 1,0-1-1,0 1 0,1-1 0,27 4-126,-22-4 112,1 0 1,-1-1-1,0-1 1,0 1-1,14-5 1,-11 0 18,0 0-1,0 0 1,-1-1 0,0 0 0,0-1-1,11-12 1,47-59 21,-52 61-11,65-74 57,-79 94-38,0 1 0,-1-1 0,1 0 0,0 1 0,-1-1 1,0 1-1,0-1 0,0 1 0,0 3 0,0-2-24,0 0 0,0-1 0,0 1 0,0 0 0,1 0 0,0-1 0,0 1 0,0-1 0,0 1 0,0 0-1,1-1 1,0 0 0,-1 1 0,6 5 0,-5-7 0,1 0 0,0 0 0,-1 0 1,1 0-1,0 0 0,0-1 0,0 1 0,0-1 0,0 0 0,0 0 0,1 0 0,-1 0 0,0-1 0,1 1 0,-1-1 0,0 0 0,6 0 0,-3 0-50,1 0 1,-1 0-1,1 0 0,-1-1 0,1 1 0,-1-2 0,1 1 0,-1-1 0,0 0 0,0 0 1,0-1-1,0 0 0,0 0 0,-1 0 0,1 0 0,-1-1 0,0 0 0,0-1 0,0 1 0,0-1 1,-1 0-1,6-7 0,-4 2-35,0 1 0,0-1 0,-1 0 1,0-1-1,-1 1 0,0-1 0,-1 0 0,0 0 1,2-21-1,-1-8 47,-2-56-1,-2 75 42,2-13-25,-1 12 667,-6 45-218,-5 46 4,-1 121 0,11-184-429,0 1 0,1-1-1,-1 0 1,1 1 0,1-1-1,-1 0 1,1 1 0,0-1-1,3 7 1,-3-10-40,0 0 0,0-1 0,0 1 0,0 0 0,0-1-1,0 0 1,1 1 0,-1-1 0,1 0 0,0 0 0,0-1 0,-1 1 0,1 0 0,0-1 0,0 0 0,1 0 0,-1 0 0,0 0-1,6 1 1,-1-1-552,0 0-1,1 0 0,-1 0 0,0-2 0,0 1 1,1-1-1,-1 0 0,0 0 0,0-1 0,0 0 1,0-1-1,0 0 0,12-6 0,28-25-6380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1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9316,'0'0'6969,"0"35"-6177,1 12-582,1-2 44,-3-1 1,-10 83 0,-2-62-25,-23 68 1,-8 45-132,39-116-125,5-61-9,0-1 0,0 1 1,1 0-1,-1 0 0,0-1 1,1 1-1,-1 0 1,0 0-1,1-1 0,-1 1 1,1 0-1,-1-1 0,1 1 1,0-1-1,-1 1 1,1-1-1,-1 1 0,1-1 1,0 1-1,0-1 1,-1 1-1,1-1 0,0 0 1,0 1-1,-1-1 0,1 0 1,0 0-1,0 0 1,0 0-1,-1 0 0,1 0 1,0 0-1,0 0 1,0 0-1,0 0 0,0 0 1,35-6-1679,-30 3 1179,1 0-1,-1 0 1,0-1-1,0 0 1,8-7-1,34-32-5238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12774,'0'0'3618,"107"0"-4435,-45-12-1664,-11-11-2849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22 10853,'0'0'5024,"-28"-5"-4995,-92-11-24,114 15-5,0 1-1,0 0 0,0 1 0,0-1 1,0 1-1,0 0 0,1 1 1,-1-1-1,0 1 0,1 0 0,0 1 1,-1-1-1,1 1 0,0 0 1,-8 7-1,-1 0-6,9-8-1,-1 2 0,-1 1 0,1-1 0,0 1 0,-10 10-1,15-14 1,0 0 0,0 0-1,0 0 1,0 0-1,0 1 1,1-1 0,-1 0-1,0 1 1,1-1-1,-1 1 1,1-1-1,-1 0 1,1 1 0,0-1-1,0 1 1,-1-1-1,1 1 1,0-1 0,0 1-1,1-1 1,-1 1-1,0-1 1,0 1-1,1-1 1,-1 1 0,1-1-1,-1 1 1,1-1-1,0 0 1,-1 1 0,2 0-1,3 3 5,-1-1 0,1 0-1,0 0 1,0 0 0,1-1 0,-1 0-1,1 0 1,0 0 0,0-1 0,6 2 0,-2 0-14,56 23-159,-22-11 66,-1 2 0,-1 1 0,47 32-1,-83-48 35,-1 1-1,0 1 1,0-1-1,6 9 1,-10-13 64,0 1 1,0 0-1,-1-1 1,1 1 0,-1 0-1,1 0 1,-1 0-1,1-1 1,-1 1 0,1 0-1,-1 0 1,1 0-1,-1 0 1,0 0 0,0 0-1,0 0 1,1-1-1,-1 1 1,0 0-1,0 0 1,0 0 0,0 0-1,-1 0 1,1 0-1,0 0 1,0 0 0,0 0-1,-1 0 1,1 0-1,0 0 1,-1-1 0,1 1-1,-1 0 1,1 0-1,-1 0 1,0-1 0,1 1-1,-1 0 1,0-1-1,1 1 1,-1 0 0,0-1-1,-1 1 1,-12 5 17,-1 0 1,0-1 0,0-1-1,0 0 1,-31 2-1,2 1-14,11 0-801,-1-2-1,-47 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4 105 2145,'0'0'5763,"-3"8"-5315,3-120 862,0 112-1297,8 2-3145,-2 6-870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4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22 8708,'0'0'2065,"-20"31"-1708,-58 100 302,73-122-590,0 0-1,1 0 0,0 1 0,1-1 1,-3 11-1,5-15-28,1 1 0,-1-1 0,1 0 0,1 0 1,0 10-1,1 3 38,-2-17-76,1 0-1,-1 0 1,0 0 0,0 0 0,1 0 0,-1-1 0,0 1 0,1 0 0,-1 0 0,1 0-1,-1-1 1,1 1 0,0 0 0,-1 0 0,1-1 0,0 1 0,-1-1 0,1 1 0,0-1-1,0 1 1,-1-1 0,1 1 0,1 0 0,29 5 59,-22-6-35,-1 0-1,1 0 0,0-1 1,0 0-1,9-3 1,-11 1-14,0 0 1,0-1 0,0 0 0,-1 0 0,1 0-1,-1-1 1,0 0 0,0 0 0,-1-1 0,1 0 0,-1 1-1,0-2 1,4-7 0,-1 1 1,0 0 1,-1 0-1,-1 0 1,0-1-1,-1 0 0,4-16 1,-6 20-2,-1-1 0,-1 1 1,1-1-1,-2 0 0,0-20 1,0 29-22,-1-1 0,1 1 0,-1-1 0,1 1 0,-1-1 0,0 1 0,0-1 0,0 1 0,0 0 0,0 0 1,-1-1-1,1 1 0,-1 0 0,1 0 0,-1 0 0,0 0 0,1 1 0,-1-1 0,0 0 0,0 1 0,-1 0 1,1-1-1,0 1 0,0 0 0,-1 0 0,1 0 0,-1 0 0,1 1 0,-3-2 0,1 2-95,1-1-1,-1 0 0,1 1 0,-1 0 1,1 0-1,-1 0 0,0 0 0,1 1 1,-1-1-1,1 1 0,-1 0 0,1 0 1,-1 0-1,1 0 0,-5 3 1,5-2-228,1 0 1,-1 1 0,0-1-1,1 1 1,-1-1 0,1 1-1,0 0 1,0 0 0,0 0 0,0 0-1,1 0 1,-1 0 0,1 0-1,0 1 1,-2 3 0,-3 34-5337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4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 12678,'0'0'1216,"-168"122"-1200,145-98-16,10-4-80,10-11-1520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7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77 608,'0'0'3402,"2"-3"-2631,0-2-491,15-14 6139,-24 20-5934,5 0-479,0 0 0,-1 0 0,1 0-1,0 0 1,-1 0 0,1 0 0,0 1-1,0-1 1,0 1 0,0-1-1,0 1 1,1 0 0,-1 0 0,0 0-1,1 0 1,0 0 0,-1 0 0,-1 4-1,-2 3 22,0 1 0,0 0 0,-4 12 0,6-12-13,1 0 1,-1 0 0,2 0 0,-1 1 0,2-1 0,-1 0-1,1 0 1,3 19 0,-2-27-13,-1 0 1,1 0-1,0 0 0,0 0 1,0 0-1,1-1 0,-1 1 0,0 0 1,1-1-1,-1 1 0,1-1 1,-1 1-1,1-1 0,0 0 1,0 1-1,-1-1 0,1 0 1,0 0-1,0-1 0,0 1 1,0 0-1,0-1 0,0 1 1,0-1-1,4 1 0,7 1 8,0-1 0,0-1 1,14 0-1,-12 0-34,1 0-107,0-1 0,0 0 0,0-1 0,0-1 0,-1 0 0,28-10 0,-36 10 103,-1 0 0,1 0 0,-1-1 0,0 0 0,0 0 0,0 0 0,0-1 0,-1 0 0,1 0-1,-1 0 1,-1-1 0,1 0 0,-1 0 0,0 0 0,0 0 0,-1 0 0,4-9 0,-5 10 56,0 0-1,-1-1 1,0 1-1,1-1 0,-2 1 1,1-1-1,-1 1 1,1-1-1,-3-10 0,2 12 5,-1 1-1,0 0 0,0 0 1,0 0-1,0 0 0,0 0 0,-1 0 1,1 0-1,-1 0 0,0 0 0,0 1 1,0-1-1,0 1 0,0-1 1,-1 1-1,-5-4 0,-1 0-48,-2 0-1,1 0 1,-1 1-1,0 1 1,0 0-1,0 0 0,-1 1 1,1 0-1,-1 1 1,0 1-1,1 0 1,-1 0-1,0 1 1,0 1-1,-13 2 1,23-3-142,0 1 0,1-1 0,-1 1 0,0 0 0,0 0 0,1 0 0,-1 0 0,1 0 0,-1 0-1,1 1 1,-1-1 0,1 0 0,0 1 0,0-1 0,-1 1 0,1-1 0,0 1 0,0 0 0,1-1 0,-1 1 0,0 0 0,0 0 0,1 0 0,-1 0 0,1 2 0,-2 27-3904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3426,'0'0'7712,"0"-4"-6954,0 221 1024,0-217-1819,0 1-1,0-1 0,0 0 1,1 1-1,-1-1 1,0 1-1,0-1 0,1 1 1,-1-1-1,0 0 1,1 1-1,-1-1 0,0 0 1,1 1-1,-1-1 1,1 0-1,-1 1 0,0-1 1,1 0-1,-1 0 1,1 0-1,-1 1 0,1-1 1,-1 0-1,1 0 1,-1 0-1,1 0 0,-1 0 1,1 0-1,-1 0 1,0 0-1,1 0 0,-1 0 1,1 0-1,-1 0 1,1 0-1,-1 0 0,1-1 1,-1 1-1,1 0 1,-1 0-1,1-1 0,-1 1 1,1-1-1,23-12-380,-13 0 260,-1 0 1,16-29-1,-19 29 220,1 0 0,0 0 0,1 1 0,11-11 0,-17 20-2,1-1 0,0 1 1,-1 0-1,1 1 1,1-1-1,-1 1 1,0-1-1,1 1 1,-1 1-1,1-1 1,-1 1-1,1-1 1,0 1-1,0 1 0,-1-1 1,9 0-1,-12 1-48,0 1 0,0-1 0,0 0 0,0 0-1,0 0 1,0 1 0,0-1 0,0 1 0,0-1-1,0 1 1,0-1 0,-1 1 0,1-1 0,0 1-1,0-1 1,-1 1 0,1 0 0,0 0-1,-1-1 1,1 1 0,-1 0 0,1 0 0,-1 0-1,1 0 1,-1 0 0,1 0 0,-1-1 0,0 1-1,0 0 1,1 0 0,-1 2 0,2 34-22,-2-30 35,0 7-186,0 0 1,1 1-1,0-1 1,1 0-1,1 0 1,7 23-1,-9-36-80,-1 0 0,1 1 0,0-1 0,0 0 0,0 1 0,0-1 0,0 0 0,0 0 0,0 0 0,0 0 0,1 0 0,-1 0 0,0 0 0,1 0 0,-1 0 0,0 0 0,1-1 0,-1 1 0,3 0-1,12 0-4829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9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10101,'0'0'3369,"0"31"-3126,0 198-118,0 52-1451,0-280 1247,0 0 0,0 0 0,0 0 0,0 0 0,0 0 0,1 0 0,-1 0 0,0 0 0,1 0 0,-1 0-1,0 0 1,1-1 0,-1 1 0,1 0 0,-1 0 0,1 0 0,0 0 0,-1-1 0,1 1 0,0 0 0,0-1 0,-1 1-1,1-1 1,0 1 0,0 0 0,0-1 0,0 0 0,0 1 0,0-1 0,0 0 0,0 1 0,0-1 0,-1 0 0,1 0-1,0 0 1,0 0 0,0 0 0,0 0 0,0 0 0,2 0 0,1-1 14,0 1-1,0-1 1,0 0-1,0 0 1,0-1 0,0 1-1,0-1 1,-1 0-1,1 0 1,4-2 0,6-8 116,0 0 0,-1-1 0,-1-1 0,0 0 0,20-30 1,41-84 1375,-67 114-1042,2-5 322,-6 17-440,0 8-162,-2 162 2,0-165-115,1 0 1,-1 0-1,1-1 1,0 1-1,-1 0 0,1 0 1,1-1-1,-1 1 1,0-1-1,0 1 0,1-1 1,0 1-1,-1-1 1,1 0-1,0 0 0,0 0 1,0 0-1,1 0 1,-1 0-1,0-1 0,1 1 1,-1-1-1,1 1 1,-1-1-1,1 0 0,0 0 1,-1 0-1,1-1 1,4 2-1,-1-1-5,-1 0 1,1-1-1,0 1 1,-1-1-1,1 0 1,0 0-1,-1-1 1,1 0-1,-1 0 1,1 0-1,-1-1 1,0 0-1,1 0 0,8-4 1,-3-3 260,1-1 0,-1 0 0,-1 0 0,0-1 0,0 0 1,-1-1-1,-1 0 0,0 0 0,12-26 0,-16 129 315,-6 10-464,-29 185-1,30-278-94,-1 6 6,-1 1-1,-1-1 1,-9 26-1,12-37-2,0 0 0,-1 0 0,1 0 0,-1-1 0,0 1 1,0 0-1,0-1 0,0 0 0,0 1 0,0-1 0,0 0 0,-1 0 0,1 0 0,-1 0 0,0-1 0,1 1 0,-1-1 1,0 1-1,0-1 0,0 0 0,0 0 0,0-1 0,0 1 0,-4 0 0,3-1 15,0 1 0,0-1 1,-1 0-1,1-1 0,0 1 0,0-1 0,0 0 0,-1 0 0,1 0 0,0 0 1,-5-3-1,7 2-53,0 1 1,-1-1-1,1 0 0,0 0 1,0 0-1,1 0 1,-1 0-1,0 0 1,1-1-1,-1 1 1,1 0-1,0-1 1,0 1-1,0-1 1,0 0-1,0 1 0,1-1 1,-1-4-1,-1-4-472,0 0 0,1 0 0,0 0 0,1 0 0,1-1 0,-1 1 0,2 0 0,0 0 0,0 0-1,1 0 1,0 0 0,1 1 0,7-15 0,-1 8-1621,1 1-1,14-15 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9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96 896,'0'0'13070,"-13"-16"-12341,-41-48-142,53 63-575,0 0 1,0 0-1,0-1 1,0 1-1,0 0 1,0 0-1,-1 0 1,1 1-1,0-1 0,0 0 1,-1 0-1,1 1 1,-1-1-1,1 1 1,0-1-1,-1 1 1,1 0-1,-1-1 1,1 1-1,-1 0 1,-2 0-1,3 0-7,0 1 1,-1 0-1,1-1 0,0 1 0,0 0 0,0 0 0,-1 0 0,1 0 1,0 0-1,0 0 0,0 0 0,0 0 0,0 2 0,-1-1 9,-9 15 55,1 0-1,2 1 1,-1 0 0,2 0-1,1 1 1,-8 31 0,11-38-35,-17 69 288,3 1 0,-9 142 1,20-56-6223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3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11557,'0'0'2417,"210"-55"-3457,-138 37-1169,-4 1-2657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4370,'0'0'6718,"17"9"-6422,-6-3-268,-7-3-27,1 0 0,0 0-1,0 0 1,0 0 0,0-1-1,0 0 1,1 0 0,-1-1-1,1 0 1,-1 1 0,1-2 0,-1 1-1,1-1 1,0 0 0,-1 0-1,1 0 1,-1-1 0,1 0-1,0 0 1,7-3 0,0-1-197,-1-2 0,0 0 0,0 0 1,-1-1-1,0 0 0,0-1 0,-1 0 1,0-1-1,-1 0 0,12-16 1,-19 23 203,0 0-1,-1-1 1,1 1 0,-1 0 0,0-1 0,0 1 0,0-1 0,-1 1 0,1-1 0,-1 0 0,0 1 0,1-1 0,-2-3 0,1 2 126,0 4-121,0 1 0,0 0 1,0 0-1,0 0 0,0 0 0,0-1 0,0 1 0,0 0 1,0 0-1,0 0 0,0 0 0,0-1 0,0 1 0,0 0 1,-1 0-1,1 0 0,0 0 0,0 0 0,0-1 0,0 1 1,0 0-1,0 0 0,0 0 0,-1 0 0,1 0 1,0 0-1,0 0 0,0 0 0,0 0 0,0-1 0,-1 1 1,1 0-1,0 0 0,0 0 0,0 0 0,0 0 0,-1 0 1,1 0-1,0 0 0,0 0 0,0 0 0,0 0 0,-1 0 1,1 0-1,0 0 0,0 0 0,0 1 0,-11-1 112,-1 0 0,1 1 0,0 0 0,0 1-1,0 0 1,1 1 0,-1 0 0,0 1 0,1 0-1,0 1 1,0 0 0,0 0 0,1 1 0,0 0-1,0 1 1,0 0 0,-8 10 0,8-9-17,0 1 1,1 0-1,1 1 1,-1 0-1,2 0 0,-1 0 1,1 1-1,1 0 1,0 0-1,1 0 1,0 1-1,0-1 0,1 1 1,1 0-1,0 0 1,0 13-1,1-22-115,1-1-1,0 0 1,0 1-1,1-1 1,-1 0-1,0 1 1,1-1 0,-1 0-1,1 1 1,0-1-1,0 0 1,0 0-1,0 0 1,0 0-1,0 0 1,0 0 0,1 0-1,2 2 1,-1-2-42,-1 0 1,1 0-1,1-1 1,-1 0-1,0 1 1,0-1-1,0 0 1,1-1 0,-1 1-1,0 0 1,7-1-1,93 1-3908,-91-1 3077,47-2-5448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8964,'0'0'6171,"0"11"-6035,0 5-130,0 0 0,1 0 0,1-1 0,1 1 0,0 0 0,1-1 0,9 25 0,-12-39-7,-1 0-1,1 0 1,-1 0 0,1 0-1,-1 0 1,1 0 0,0 0-1,-1 0 1,1-1 0,0 1-1,0 0 1,0-1-1,0 1 1,0 0 0,-1-1-1,1 1 1,0-1 0,0 1-1,0-1 1,1 0 0,-1 0-1,0 1 1,0-1 0,0 0-1,0 0 1,0 0 0,0 0-1,0 0 1,0 0-1,0 0 1,0 0 0,0-1-1,1 1 1,-1 0 0,0-1-1,0 1 1,0-1 0,0 1-1,1-1 1,1-1-1,1-1-1,0 1 1,0-1 0,-1 0 0,0 0-1,1 0 1,4-7 0,38-64 56,-39 59-47,1 1 0,0 0 1,1 0-1,1 1 1,0 0-1,1 1 0,0 0 1,17-13-1,-27 24-10,0 0 0,0 0 0,0 0 0,0 1 0,0-1-1,0 0 1,0 1 0,0-1 0,1 1 0,-1-1 0,0 1 0,0-1 0,0 1 0,1 0 0,-1 0-1,0-1 1,0 1 0,1 0 0,-1 0 0,0 0 0,0 1 0,1-1 0,-1 0 0,0 0 0,0 1-1,0-1 1,1 1 0,-1-1 0,0 1 0,0-1 0,0 1 0,0-1 0,0 1 0,0 0 0,0 0-1,0 0 1,0 0 0,0 0 0,1 1 0,1 4-17,0 1 1,0-1-1,-1 0 0,0 1 1,0-1-1,1 8 1,-1-6 19,4 26 34,-2-11-13,12 38 0,-15-56-20,1-1 0,0 0 0,0 1-1,0-1 1,0 0 0,0 0 0,1 0-1,0-1 1,0 1 0,0-1 0,0 1-1,0-1 1,1 0 0,7 5 0,-9-7-2,1 1 0,0-1 0,0 0 0,-1 0 0,1-1 0,0 1 0,0 0 1,0-1-1,0 0 0,0 0 0,0 1 0,0-2 0,0 1 0,0 0 0,0-1 0,0 1 0,0-1 1,0 0-1,0 0 0,0 0 0,-1 0 0,1-1 0,0 1 0,-1-1 0,1 0 0,-1 0 1,0 1-1,1-1 0,-1-1 0,0 1 0,0 0 0,0 0 0,-1-1 0,3-3 0,5-9-31,-1 1 0,0-1 0,-1 0 0,9-28 0,3-19-421,11-70 1,-15 49-4011,-14 66 175</inkml:trace>
  <inkml:trace contextRef="#ctx0" brushRef="#br0" timeOffset="1">1323 146 13718,'0'0'2177,"-19"149"-2145,19-76 80,0-3-80,0 9-32,0-1-16,-3 1-1184,-7-9-1233,-3-17-2001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10373,'0'0'2838,"33"-10"-2616,108-31-121,-126 38-84,0-1 0,0 2 0,1 0 0,28 0 0,-36 3-15,0 0 0,0 1-1,0-1 1,-1 2 0,1-1 0,-1 1-1,12 6 1,-15-7-20,0 0 0,0 1 0,-1-1 0,1 1 0,-1 0 0,1 0 0,-1 1 0,0-1 0,0 1 0,-1-1 0,1 1 0,-1 0 0,4 8 0,-5-11 7,-1 1 0,1 0 0,-1 0 0,1-1 0,-1 1-1,0 0 1,1 0 0,-1 0 0,0 0 0,0-1 0,-1 1-1,1 0 1,0 0 0,-1 0 0,1-1 0,-1 1 0,1 0 0,-1 0-1,0-1 1,0 1 0,0 0 0,0-1 0,0 1 0,0-1-1,0 0 1,0 1 0,-1-1 0,1 0 0,0 1 0,-1-1 0,1 0-1,-1 0 1,1 0 0,-1-1 0,0 1 0,-3 1 0,-19 7 239,0-1 0,-1-1 1,-48 6-1,43-9 479,1 2-1,-42 14 1,56-10-427,15-10-280,0 0-1,0 1 0,-1-1 0,1 0 0,0 1 1,0-1-1,0 0 0,0 1 0,0-1 1,-1 0-1,1 1 0,0-1 0,0 0 1,0 1-1,0-1 0,0 0 0,0 1 1,0-1-1,0 0 0,1 1 0,-1-1 0,0 0 1,0 1-1,0-1 0,0 0 0,0 1 1,0-1-1,1 0 0,-1 1 0,0-1 1,0 0-1,1 0 0,-1 1 0,0-1 1,0 0-1,1 0 0,-1 1 0,0-1 0,0 0 1,1 0-1,-1 0 0,0 0 0,1 1 1,-1-1-1,0 0 0,1 0 0,-1 0 1,1 0-1,8 2 13,0 0 1,0 0 0,0-1 0,0 0-1,1-1 1,13-1 0,-2 1 18,23 0 15,101-3-1004,-122 1 495,0-1-1,-1-2 0,1 0 0,28-10 0,-18 2-370,0-2 0,49-30-1,-67 36 771,-1-1 0,0-1 0,0 0 0,-2 0 0,1-1 0,-1-1 0,13-19 0,-22 28 234,0-1 0,0 1-1,-1-1 1,0 0 0,0 0 0,0 0-1,-1-1 1,1 1 0,-1 0-1,-1-1 1,1 1 0,-1-11 0,0 15-105,0 1 0,0-1 1,0 0-1,0 1 0,0-1 1,-1 0-1,1 0 0,0 1 1,-1-1-1,1 1 0,0-1 1,-1 0-1,1 1 0,-1-1 1,1 1-1,0-1 0,-1 1 1,0-1-1,1 1 0,-1-1 1,1 1-1,-1-1 0,0 1 1,1 0-1,-2-1 0,-25-4 513,17 5-532,1 0 1,-1 1 0,-17 3-1,19-1-20,1-1 0,0 1 0,0 1 0,1 0 0,-1 0 0,1 0 0,-1 0 0,1 1 0,1 0 0,-1 1 0,1-1 0,0 1 0,0 0 0,0 0 0,1 1 0,0-1 0,0 1 0,-4 11 0,2-2-5,0 0 1,1 0 0,0 0-1,1 1 1,1-1 0,1 1-1,-1 26 1,3-39-48,0 0 0,0 0 0,1 0 0,-1 0-1,1 0 1,0 0 0,0 0 0,0 0 0,0 0 0,1 0 0,-1 0-1,3 3 1,-1-4-57,-1-1 0,0 1 0,1-1 0,-1 0 0,1 0 0,0 0 0,0 0 0,0-1 0,0 1 0,0-1 1,0 1-1,0-1 0,0 0 0,0 0 0,6 0 0,12 2-1281,1 0 1,41-2 0,-57-1 997,58 0-3940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5683,'0'0'4564,"7"-11"-4155,-1 0-277,-4 7-93,0 0 0,0 0 0,0 0-1,1 1 1,-1-1 0,1 1 0,0-1 0,0 1-1,0 0 1,1 0 0,-1 0 0,1 0 0,-1 1-1,1-1 1,0 1 0,4-2 0,4 0 32,0 0 0,0 0-1,0 1 1,1 1 0,-1 0 0,1 1 0,-1 0-1,1 1 1,0 0 0,23 5 0,-33-4-62,-1 0 0,1 1 1,0-1-1,-1 1 0,1 0 0,-1 0 1,0 0-1,1 0 0,-1 0 0,0 0 1,0 1-1,0-1 0,-1 0 0,1 1 1,-1 0-1,1-1 0,-1 1 0,0 0 1,0 0-1,0 0 0,0 0 0,-1 0 0,1 4 1,2 10 18,-1 0 1,-2 34 0,0-35-76,-1-10 16,0 0 0,0 0-1,-1 0 1,0 0-1,0 0 1,0-1-1,-1 1 1,0-1 0,0 1-1,0-1 1,-1 0-1,0 0 1,0-1-1,0 1 1,0-1 0,-1 0-1,0 0 1,-8 6-1,-4 1-102,0 0 0,0-1 0,-1 0 0,-27 10 0,23-15 165,12-2 372,21-3 44,15-1-325,0-2 0,49-13 1,-15 3-58,-47 11-240,45-12 192,-54 13-539,0-1-1,-1 0 1,1 0-1,0 0 1,-1 0-1,1-1 0,3-3 1,7-11-4985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1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62 8964,'0'0'4624,"-19"28"-4144,-56 89-56,70-108-390,-1 1-1,2-1 1,-1 1 0,-2 11-1,4 15-48,3-20-42,0-15 50,1-1-1,-1 1 1,0 0 0,0 0 0,0-1-1,0 1 1,1 0 0,-1 0 0,0-1-1,1 1 1,-1 0 0,0-1 0,1 1-1,-1 0 1,1-1 0,-1 1 0,1-1-1,-1 1 1,1-1 0,0 1-1,-1-1 1,1 1 0,0-1 0,0 1-1,25 5-228,35-7-400,-52 0 452,0 0 12,0 0 1,-1-1-1,1 0 0,-1-1 1,0 0-1,0 0 0,0 0 0,0-1 1,-1-1-1,1 1 0,-1-1 1,0 0-1,0-1 0,-1 0 1,0 0-1,0 0 0,0-1 0,-1 0 1,0 0-1,4-8 0,-1 2 260,0-1 0,-2 0-1,0 0 1,0 0 0,-1-1-1,-1 0 1,-1 0 0,0 0 0,-1-1-1,1-22 1,-3 36-45,0 0 1,0 0 0,0 0-1,0 0 1,0 0-1,0 1 1,-1-1-1,1 0 1,-1 0 0,1 0-1,-1 0 1,0 1-1,1-1 1,-1 0 0,0 1-1,0-1 1,-1 0-1,1 1 1,0-1-1,0 1 1,-1 0 0,1-1-1,-1 1 1,1 0-1,-1 0 1,1 0-1,-4-1 1,-2 0 28,0 0 0,0 1 1,0 0-1,0 0 0,0 1 0,-10 0 1,14 0-73,1 0-10,-1 0 0,0 0 1,1 1-1,-1-1 0,1 1 0,-1 0 0,1 0 1,-1-1-1,1 2 0,-1-1 0,1 0 0,0 0 0,-1 1 1,1-1-1,0 1 0,0 0 0,0 0 0,0-1 1,1 1-1,-1 0 0,0 1 0,1-1 0,0 0 1,-3 5-1,2-3-442,1 0 1,-1 1-1,1 0 1,0-1-1,0 1 1,0 0 0,0 0-1,1 0 1,0-1-1,0 1 1,1 0-1,-1 0 1,2 6-1,6 5-4953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1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10629,'0'0'4098,"29"59"-3138,-29 11-608,0 8-272,-13 4-64,-3 3 0,3-10-16,-7-5-272,11-14-1056,-1-15-369,7-18-528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2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4882,'0'0'6248,"8"-4"-6157,0 0 45,1 1 0,-1-1 0,1 2 0,0-1 0,0 1 1,-1 1-1,1-1 0,12 1 0,-6 1 22,0 1-1,0 0 1,0 1 0,29 8 0,-38-8-159,1 1-1,-1-1 1,1 1-1,-1 0 1,0 1 0,0-1-1,0 1 1,0 1-1,-1-1 1,0 1 0,0 0-1,8 10 1,-11-13-8,-1-1 1,0 1 0,1 0 0,-1-1-1,0 1 1,0 0 0,0 0-1,-1 0 1,1 0 0,0 0 0,-1 0-1,1 0 1,-1 0 0,0 0 0,1 0-1,-1 0 1,0 0 0,-1 1-1,1-1 1,0 0 0,0 0 0,-1 0-1,1 0 1,-2 2 0,0-1 10,0 0 0,0 0 0,0-1 0,0 1 0,-1-1 0,1 0 0,-1 0-1,0 0 1,0 0 0,1 0 0,-1 0 0,0-1 0,-5 2 0,-9 3-36,-1-1-1,0 0 1,1-1-1,-22 1 1,-69-1-460,107-4 451,0-1-1,1 1 1,-1 0-1,1 0 1,-1 0-1,0-1 1,1 1-1,-1 0 1,1-1-1,-1 1 1,1-1-1,-1 1 1,1 0-1,-1-1 1,1 1-1,0-1 1,-1 1-1,1-1 1,0 0-1,-1 1 1,1-1-1,0 1 1,0-1-1,-1 1 1,1-1-1,0 0 1,0 1-1,0-1 1,0 0 0,0 1-1,0-1 1,0 0-1,0 1 1,0-1-1,0 1 1,0-1-1,0 0 1,1 0-1,7-27-2398,-2 20 1460,1 1 1,-1 0-1,13-11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3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7459,'0'0'7748,"13"29"-7748,-13 39 16,-7 13 192,-2 10-128,2 5-64,1-6-16,-1 1 0,4-10-96,0-11-1905,3-11-448,0-21-1393,0-24-1296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3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1 325 1889,'0'0'6221,"19"-26"-4825,64-83-471,-80 105-858,1-1-1,1 1 0,-1 0 0,1 0 0,-1 0 0,7-3 0,12 1 249,-12 5-220,8-1-52,0 1 0,22 2 1,-23-1-105,1 0 0,30-4 0,-43 3-49,-1 0 0,0 0-1,0-1 1,0 1-1,0-1 1,0-1 0,0 1-1,-1-1 1,1 0-1,-1 0 1,1 0 0,-1 0-1,6-7 1,-8 6 93,0 1 0,0-1 1,0 0-1,0 0 1,-1 0-1,0 0 0,1 0 1,-2 0-1,1 0 0,0-6 1,0 9 90,-1-1 0,0 0 0,0 0 0,1 0 0,-1 0 0,0 0 0,-1 0 0,1 0 0,0 0 0,-1 0 0,1 1 0,-1-1 0,1 0 0,-1 0 0,0 0 0,0 1 0,1-1 0,-2 0 0,1 1 0,0-1 0,0 1 0,0-1 0,-3-2 0,0 2-12,0 0 1,0 1-1,0-1 1,-1 1 0,1 0-1,0 0 1,-1 0-1,1 0 1,0 1 0,-1 0-1,1 0 1,-1 0-1,1 0 1,0 1 0,-1-1-1,1 1 1,0 1 0,-1-1-1,1 0 1,0 1-1,0 0 1,0 0 0,0 0-1,1 0 1,-1 1-1,0 0 1,1-1 0,-6 7-1,4-3-64,1-1 0,0 1-1,0 0 1,1 0 0,-1 0-1,1 0 1,1 0 0,-1 1-1,1-1 1,0 1 0,1 0-1,-1 0 1,1-1 0,1 1-1,-1 0 1,1 0 0,0 0-1,2 9 1,-1-12-40,1 1 1,-1 0 0,1-1-1,0 1 1,0-1-1,1 0 1,-1 0-1,1 0 1,0 0-1,0 0 1,0 0-1,1-1 1,-1 1-1,1-1 1,0 0-1,0 0 1,0 0-1,0-1 1,0 0-1,1 0 1,-1 0-1,1 0 1,7 2-1,9 2-603,0-1 0,1-1 0,-1-1 0,23 1 0,45-2-3274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3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10757,'0'0'2927,"-32"11"-2367,-96 37-384,125-46-174,0-1 0,1 0 1,-1 1-1,0-1 0,1 1 0,0 0 1,-1 0-1,1 0 0,0 0 0,0 0 1,0 1-1,0-1 0,0 1 0,-1 3 1,2-4-1,0 1-1,1-1 1,-1 1 0,1-1 0,0 1 0,-1-1 0,1 1 0,0-1-1,1 0 1,0 4 0,0 6 11,-1-8-6,1 0 1,-1 0-1,1 0 1,0-1-1,0 1 1,1 0 0,-1-1-1,1 1 1,0-1-1,0 0 1,0 0-1,0 1 1,1-1-1,-1 0 1,1-1 0,-1 1-1,1 0 1,0-1-1,0 0 1,5 3-1,10 7 75,1-1-1,32 12 0,-7-2 2,-16-8-48,-21-11-31,-1 1 0,0 0 0,0 0 0,0 0 0,6 5 0,-12-7-4,0-1 1,1 0-1,-1 0 0,0 0 1,0 0-1,0 1 1,1-1-1,-1 0 0,0 0 1,0 0-1,0 1 0,0-1 1,1 0-1,-1 0 1,0 1-1,0-1 0,0 0 1,0 0-1,0 1 0,0-1 1,0 0-1,0 1 1,0-1-1,0 0 0,0 0 1,0 1-1,0-1 0,0 0 1,0 0-1,0 1 1,0-1-1,0 0 0,0 1 1,-1-1-1,1 0 1,0 0-1,0 0 0,0 1 1,0-1-1,0 0 0,-1 0 1,1 1-1,0-1 1,0 0-1,0 0 0,-1 0 1,1 0-1,0 0 0,0 1 1,-1-1-1,1 0 1,0 0-1,-1 0 0,-18 6 44,18-5-39,-209 41-104,198-39-47,4-2-3160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36 9716,'0'0'5654,"-12"15"-5590,-39 53-11,47-62-55,0 0 0,1 0 0,-1 0 1,1 0-1,1 1 0,-1-1 0,1 1 0,0 0 0,0 0 0,1 0 1,0 0-1,0 0 0,1 0 0,0 13 0,1-7-26,-1-12 17,0 0-1,0 0 1,1 1-1,-1-1 1,0 0 0,1 0-1,-1 0 1,1 0-1,0 0 1,-1 0-1,1 0 1,0 0 0,0 0-1,-1-1 1,1 1-1,0 0 1,0 0 0,0-1-1,0 1 1,0 0-1,0-1 1,0 1-1,0-1 1,0 1 0,0-1-1,0 0 1,1 0-1,-1 1 1,0-1 0,0 0-1,0 0 1,0 0-1,2 0 1,47-1-430,-42 0 360,0 0-23,0-1 0,0 0 0,0 0 0,0-1 0,0 0 0,0 0 0,-1-1 0,1 1 0,6-7 0,13-8-235,23-23 1,-18 14 41,-16 15 319,-1 0 1,-1-1-1,0-1 0,0-1 0,16-22 0,-26 27 1857,-13 16-1459,-11 15-432,12-11 24,0 0 1,1 1-1,0-1 0,1 1 1,0 1-1,1-1 1,0 1-1,1 0 0,0 0 1,1 0-1,0 1 0,1-1 1,-1 21-1,3-31-13,0 0-1,0 0 1,0 0-1,0-1 1,1 1-1,-1 0 1,1 0-1,-1-1 1,1 1-1,0 0 1,-1 0-1,1-1 1,0 1-1,0-1 1,0 1-1,0-1 1,0 1-1,1-1 1,-1 0-1,3 3 1,-1-3-6,0 1 1,0-1 0,0 1-1,0-1 1,0 0 0,0 0-1,0-1 1,0 1 0,0-1-1,0 1 1,5-1 0,-1 0-24,-1 0 0,1-1 0,-1 0 0,1 0 0,-1-1 0,1 1 0,-1-1 0,0-1 0,0 1 0,0-1 0,7-5 0,-7 4 8,-1 0-1,0-1 0,0 1 1,0-1-1,-1 0 0,0-1 1,0 1-1,0-1 1,-1 0-1,1 0 0,-1 0 1,-1 0-1,4-12 0,-3 1 41,0 0-1,-1 0 1,-1 0-1,0-20 1,-1 35-12,0-1 0,0 0-1,0 0 1,0 0 0,-1 0 0,1 0 0,-1 0-1,1 1 1,-1-1 0,0 0 0,0 0 0,0 1-1,-1-1 1,1 1 0,-1-1 0,1 1 0,-1 0-1,0-1 1,0 1 0,0 0 0,-3-3 0,0 3-151,1 0 0,-1 0 0,0 0 1,0 1-1,0-1 0,0 1 1,0 0-1,0 1 0,0-1 1,0 1-1,-6 1 0,10-1-33,-1 0 0,1 0-1,-1 0 1,1 0-1,0 0 1,-1 1 0,1-1-1,0 1 1,-1-1 0,1 1-1,0-1 1,0 1 0,0 0-1,-1-1 1,1 1 0,0 0-1,0 0 1,0 0 0,0 0-1,0 0 1,1 0 0,-1 0-1,0 0 1,0 1 0,1-1-1,-1 0 1,0 0 0,1 1-1,0-1 1,-1 0 0,1 1-1,-1 2 1,1-4 66,-10 32-6686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4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8052,'0'0'3895,"12"-4"-3826,-8 3-77,-1 0 16,0 0 0,0 0 1,-1 0-1,1 0 0,0 1 0,0 0 0,0-1 0,1 1 0,4 1 0,-6-1 7,-1 1 0,0 0-1,0 0 1,0-1 0,0 1 0,0 0-1,0 0 1,0 0 0,0 0 0,0 0-1,0 0 1,-1 0 0,1 0-1,0 1 1,-1-1 0,1 0 0,-1 0-1,1 1 1,-1-1 0,1 0 0,-1 1-1,0-1 1,0 0 0,0 1-1,0-1 1,0 0 0,0 1 0,0-1-1,-1 3 1,3 133 2047,5-157-1936,0 1-1,2-1 0,0 2 0,1-1 1,1 1-1,16-21 0,-16 25-1336,1 0-1,0 1 1,1 1-1,19-16 0,-6 14-4486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0 262 5859,'0'0'6755,"23"-4"-6667,76-16-51,-91 18-37,0 0-1,0-1 1,0 0 0,-1-1-1,1 0 1,-1 0 0,0-1-1,0 1 1,0-2 0,-1 1-1,0-1 1,0 0-1,0 0 1,6-9 0,-6 8-8,0 0 14,0 0 1,-1-1 0,1 0-1,-2 0 1,1 0-1,-1-1 1,0 0-1,-1 1 1,0-1 0,0-1-1,-1 1 1,0 0-1,-1 0 1,1-17 0,-2 26 30,-1-1 0,1 0 1,-1 0-1,1 1 1,-1-1-1,1 0 1,-1 1-1,1-1 0,-1 0 1,0 1-1,1-1 1,-1 1-1,0-1 1,1 1-1,-1-1 1,0 1-1,0 0 0,0-1 1,1 1-1,-1 0 1,0 0-1,0-1 1,0 1-1,0 0 0,1 0 1,-1 0-1,0 0 1,0 0-1,0 0 1,0 0-1,0 1 1,-1-1-1,-32 6 491,27-4-466,0 1 0,1 1-1,-1-1 1,1 1 0,0 0 0,0 0 0,1 1-1,-1 0 1,1 0 0,0 0 0,1 1 0,-1-1-1,1 1 1,0 0 0,0 1 0,-5 12 0,4-8-63,1 1 1,1-1 0,-1 1 0,2-1 0,0 1-1,0 0 1,1 0 0,1 0 0,1 20-1,-1-30-62,0 0 0,1 0 0,-1 0 0,1 0 0,-1 0 0,1 0 0,0 0 0,0 0 0,0 0 0,0 0 0,0-1 0,0 1 0,1-1 0,-1 1 0,0-1 0,1 1 0,-1-1 0,1 1 0,0-1 0,-1 0 0,1 0 0,0 0 0,0 0 0,0 0 0,0-1 0,-1 1 0,1 0 0,4 0 0,6 1-509,-1-1 0,1 0-1,0-1 1,13-1 0,-1 0-726,-11 1 489,0 0 1,0-2 0,-1 1-1,1-2 1,0 1 0,-1-2-1,18-6 1,35-20-1783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231 458 2081,'0'0'11680,"-18"-8"-10706,8 3-838,2 1-68,1 0 0,-1 1 1,0 0-1,0 0 0,-9-1 0,14 3-44,-1 1 0,1-1-1,-1 1 1,1 0 0,-1 1-1,0-1 1,1 0 0,-1 1-1,1 0 1,-1 0 0,1 0-1,0 0 1,-1 1 0,1-1-1,0 1 1,0 0 0,0 0-1,-3 2 1,-2 2 31,0 1 0,1 0-1,-1 0 1,1 1 0,1 0 0,-10 15 0,13-17-47,0 0 0,0 0 0,1 0 0,0 0 0,0 0 0,1 0 0,0 0 0,0 0 0,0 1 0,1-1 0,0 0 0,1 8 0,-1-13-8,0 0 1,0 0-1,1 0 0,-1 0 1,0 0-1,1 0 0,0 0 1,-1 0-1,1 0 0,-1 0 1,1 0-1,0 0 0,0 0 1,-1 0-1,1 0 0,0-1 1,0 1-1,0 0 0,0-1 0,0 1 1,0 0-1,0-1 0,0 1 1,0-1-1,0 0 0,1 1 1,-1-1-1,0 0 0,1 0 1,40 3 78,-33-4-51,2 1-65,0-1-1,0-1 0,0 0 1,-1-1-1,1 0 0,0 0 0,-1-1 1,0-1-1,0 1 0,0-2 0,0 1 1,-1-1-1,0-1 0,0 0 0,-1 0 1,14-16-1,-11 11-9,-1-1-1,0 0 1,-1 0-1,-1-1 1,0 0-1,-1 0 1,0-1-1,-1 0 1,-1 0-1,0 0 1,3-22-1,-1-29-142,-3 0 0,-6-84-1,2 145 191,0 0-1,0 0 0,-1 0 0,0 0 0,0 1 1,-2-8-1,2 11 4,1 0 0,-1 0 1,1 0-1,-1 0 0,0 0 0,0 0 1,1 0-1,-1 0 0,0 1 1,0-1-1,0 0 0,0 0 0,0 1 1,0-1-1,0 0 0,0 1 0,0-1 1,0 1-1,0 0 0,-1-1 1,1 1-1,0 0 0,0 0 0,0-1 1,0 1-1,-1 0 0,1 0 1,0 0-1,0 1 0,-2-1 0,0 1 2,1 0 0,-1 0 0,1 0 0,0 0-1,0 0 1,-1 1 0,1-1 0,0 1 0,0-1-1,1 1 1,-1 0 0,0 0 0,0 0 0,1 0-1,-1 0 1,1 0 0,0 0 0,0 1 0,-1-1-1,2 0 1,-1 1 0,0-1 0,0 1 0,0 2-1,-2 4 28,-8 23 113,1 0 0,2 1 0,1 0 0,1 0 0,0 36-1,3 174-579,5-133-1794,-2-67-3526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6947,'0'0'2046,"0"17"-2024,0 125-182,26-142 843,26-2 452,-31 1-996,0 0-1,36 4 0,-55-2-117,0 0 0,0 0 1,0 0-1,0 0 0,0 0 1,0 1-1,0-1 1,0 1-1,0 0 0,-1-1 1,1 1-1,-1 0 0,1 0 1,-1 0-1,0 0 0,0 0 1,0 0-1,0 0 0,0 1 1,0-1-1,0 0 0,-1 1 1,1-1-1,-1 0 0,0 1 1,0 2-1,1-1 19,0 0 0,-1 0 1,0 0-1,0 0 0,0 0 0,0 0 0,-1 0 1,0 0-1,1-1 0,-1 1 0,-1 0 0,1 0 0,-1 0 1,1-1-1,-5 7 0,0-4-4,-1 0-1,0-1 1,0 0 0,0 0 0,-1-1-1,1 1 1,-1-2 0,-17 7-1,-2-2-14,-40 8 0,47-13-284,1 0 1,-34-1 0,50-2 148,3 1 27,-1-1 1,1 0-1,-1 0 1,0 0-1,1 0 1,-1 0-1,1 0 0,-1 0 1,0 0-1,1 0 1,-1 0-1,1 0 1,-1 0-1,0-1 1,1 1-1,-1 0 1,1 0-1,-1-1 1,1 1-1,-1 0 1,1-1-1,-1 1 1,1 0-1,-1-1 0,1 1 1,0-1-1,-1 1 1,1-1-1,0 1 1,-1-1-1,1 1 1,0-1-1,-1 1 1,1-1-1,0 1 1,0-1-1,0 1 1,0-1-1,0 0 0,-1 1 1,1-2-1,-1-25-4173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7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8628,'0'0'2996,"19"-15"-2772,57-47-221,-75 61-7,0 0-1,0 0 1,-1 0 0,1 0 0,0 0-1,0 1 1,0-1 0,0 0 0,0 1 0,0-1-1,0 1 1,0-1 0,0 1 0,0-1-1,1 1 1,-1 0 0,0 0 0,0-1-1,0 1 1,0 0 0,1 0 0,-1 0 0,2 0-1,-1 15-55,-3-11 35,10 70 102,-7-50-312,1 0 1,1-1-1,12 44 0,-15-66 212,-1 0-1,1-1 1,-1 1 0,1-1-1,-1 1 1,1-1-1,-1 1 1,1-1-1,-1 1 1,1-1-1,-1 1 1,1-1 0,0 1-1,-1-1 1,1 0-1,0 0 1,0 1-1,-1-1 1,1 0 0,0 0-1,-1 0 1,1 0-1,0 0 1,0 0-1,-1 0 1,1 0 0,0 0-1,0 0 1,-1 0-1,1 0 1,0 0-1,-1-1 1,1 1-1,0 0 1,0-1 0,-1 1-1,1 0 1,0-1-1,27-17 183,46-55-150,-47 44 43,1 2 0,52-39 1,-55 53 340,-24 13-399,-1 0 0,1-1 0,-1 1 0,1 0 0,-1 0 0,1 0 0,-1 0 0,1 0 0,-1 0 0,1-1 0,0 1 1,-1 1-1,1-1 0,-1 0 0,1 0 0,-1 0 0,1 0 0,-1 0 0,1 0 0,-1 0 0,1 1 0,-1-1 0,1 0 0,-1 0 0,0 1 1,1-1-1,-1 0 0,1 1 0,-1-1 0,0 1 0,1-1 0,-1 0 0,0 1 0,1-1 0,-1 1 0,0-1 0,0 1 0,1-1 0,-1 1 1,0-1-1,0 1 0,0-1 0,0 1 0,0-1 0,0 1 0,0-1 0,0 1 0,0-1 0,0 1 0,0 0 0,-1 51 103,-1-23 7,2 1 0,7 57 0,-7-85-112,0 0 1,1-1-1,-1 1 1,1 0 0,-1-1-1,1 1 1,0 0 0,-1-1-1,1 1 1,0-1-1,0 1 1,0-1 0,0 1-1,0-1 1,1 0-1,-1 1 1,0-1 0,1 0-1,-1 0 1,1 0 0,-1 0-1,1 0 1,-1-1-1,1 1 1,0 0 0,-1-1-1,1 1 1,0-1-1,-1 1 1,4-1 0,-1 0 9,0 0-1,0 0 1,0-1 0,0 0 0,0 1 0,0-1-1,0-1 1,0 1 0,0-1 0,-1 1 0,1-1-1,4-4 1,63-49 85,-59 43-47,1 1 0,1 0 1,0 1-1,1 1 0,-1 0 0,26-11 0,-38 20-44,-1-1-1,0 0 1,1 1-1,-1-1 1,1 1 0,0 0-1,-1-1 1,1 1-1,-1 0 1,1 0-1,-1 0 1,1 0-1,-1 0 1,1 0-1,0 1 1,-1-1-1,1 1 1,-1-1-1,1 1 1,-1-1 0,1 1-1,-1 0 1,0-1-1,1 1 1,-1 0-1,0 0 1,0 0-1,0 0 1,2 2-1,0 2-17,0 0 0,-1 0-1,1 0 1,-1 1 0,-1-1 0,3 11-1,8 21-39,-7-29-260,0 1 1,0-1-1,0 0 0,1-1 0,1 0 0,-1 0 0,12 10 1,20 10-3049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234 256 3858,'0'0'9380,"-32"7"-9340,-99 26 45,128-32-76,-1 0 0,1 0 0,0 0 0,-1 0-1,1 1 1,0-1 0,0 1 0,0 0 0,1 0-1,-1 0 1,0 0 0,1 1 0,-1-1 0,1 1-1,0-1 1,0 1 0,0 0 0,0 0 0,0 0-1,0 0 1,1 0 0,0 0 0,0 1 0,0-1-1,0 0 1,-1 6 0,0 1 12,0-1-10,0 1 0,1 0 0,0-1 0,1 20 0,1-11-34,-1-18 17,0 1 0,0 0 1,0-1-1,0 1 0,0-1 0,1 1 0,-1 0 0,0-1 0,0 1 0,1-1 0,-1 1 0,0-1 0,1 1 0,-1-1 1,1 1-1,-1-1 0,1 1 0,-1-1 0,1 0 0,-1 1 0,1-1 0,-1 0 0,1 1 0,-1-1 0,1 0 1,1 1-1,23 3-82,27-7 42,-44 2 39,-1-1 0,1 0 1,-1 0-1,1-1 0,-1 0 1,0-1-1,0 1 0,0-1 0,0 0 1,8-8-1,8-8-48,30-32 0,-8 7-15,-44 45 5,-1 1 0,1 0 0,-1 0-1,1 0 1,-1 0 0,1-1 0,-1 1-1,0 0 1,0 0 0,1 0 0,-1 0-1,0 0 1,0 0 0,0 0 0,0 0-1,0 0 1,0 1 0,1 6-33,0-5-16,0 0-1,0 0 1,1-1 0,-1 1 0,1 0 0,0-1-1,0 1 1,0-1 0,0 0 0,0 1 0,0-1-1,0 0 1,1 0 0,-1-1 0,1 1 0,0 0-1,-1-1 1,1 0 0,0 1 0,0-1 0,0 0-1,0-1 1,0 1 0,5 0 0,2 1-34,1-1 1,-1 0-1,1-1 1,-1-1 0,1 1-1,12-3 1,-20 2 187,1 0 1,-1 0 0,1 0 0,-1-1-1,0 1 1,0-1 0,1 0 0,-1 0-1,0 0 1,0 0 0,-1 0 0,1-1-1,0 1 1,-1-1 0,5-5 0,0-3 430,-1 0 0,0-1 0,6-13 0,11-21 1496,-20 95-1135,-2-29-817,-1 0 0,-1 0 0,-1 0 0,-1 0 0,-1-1 0,-1 1 0,0-1 0,-1 0 0,-14 28 0,15-40 3,3-11 68,3-5-134,0 0 0,1-1 0,0 1 0,0 0 0,1 0 0,0 0-1,0 0 1,1 1 0,7-12 0,56-79-861,-29 45 141,113-163-1049,-105 163 3367,-46 70-1017,-9 164 1368,-1 10-1433,10-180-698,0 12-753,0-8-2555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8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0 5923,'0'0'6259,"-11"17"-5616,7-10-610,-14 19 257,-17 36 0,30-51-217,0 1 1,0-1 0,1 1 0,1 0 0,0 0 0,0 0 0,1 0 0,0 14-1,2 32-25,0-57-50,1 0 0,-1 0 0,1 0-1,-1 0 1,1 0 0,-1 0-1,1 0 1,-1-1 0,1 1-1,0 0 1,0 0 0,0 0-1,-1-1 1,1 1 0,0 0-1,0-1 1,0 1 0,0-1 0,0 1-1,0-1 1,0 1 0,0-1-1,0 0 1,0 0 0,0 1-1,0-1 1,1 0 0,-1 0-1,0 0 1,0 0 0,0 0 0,1-1-1,44 0-104,-43 0 112,3 0-18,0-1 1,-1 0 0,1 0-1,0-1 1,-1 1-1,1-1 1,-1-1 0,0 1-1,0-1 1,0 0 0,0 0-1,-1 0 1,0-1-1,1 1 1,-2-1 0,6-7-1,8-13 28,26-51 0,-42 73-8,42-80 129,-43 82-139,0 1 0,0-1-1,0 1 1,0-1 0,1 1 0,-1 0-1,0-1 1,0 1 0,1-1-1,-1 1 1,0-1 0,1 1-1,-1 0 1,0-1 0,1 1-1,-1 0 1,1-1 0,-1 1-1,1 0 1,-1-1 0,1 1 0,-1 0-1,1 0 1,-1 0 0,1-1-1,-1 1 1,1 0 0,-1 0-1,2 0 1,2 9-123,-3-8 101,13 36 77,10 40 1,-21-64-6,0 1-1,-1 0 0,0-1 0,-1 1 1,-1 0-1,-2 25 0,2-38-28,-1 0 0,0 0 0,0 0 0,0 0 0,0-1 0,0 1 1,0 0-1,0-1 0,0 1 0,0-1 0,0 1 0,-1-1 0,1 1 0,0-1 0,0 0 0,0 0 0,-1 1 0,1-1 0,0 0 0,0 0 0,-1 0 0,0-1 0,-1 1 31,0 1-35,-61 3 215,58-4-262,0 0 1,0 0 0,0-1 0,0 1-1,1-1 1,-1-1 0,0 1 0,-8-4-1,13 5-101,1-1-1,-1 1 1,0-1-1,1 1 1,-1-1-1,0 1 1,1-1 0,-1 0-1,0 1 1,1-1-1,-1 0 1,1 1-1,0-1 1,-1 0-1,1 0 1,-1 1-1,1-1 1,0 0-1,0 0 1,-1 0-1,1 0 1,0 1-1,0-1 1,0 0-1,0 0 1,0 0-1,0 0 1,0 0 0,0 1-1,0-1 1,1 0-1,-1 0 1,0 0-1,1 0 1,-1 1-1,1-3 1,13-2-3817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709 408 11333,'0'0'3244,"-30"0"-3262,-172 0-180,196 0 195,-1 0 0,1 0 0,-1-1 0,1 0 0,-1 0 0,1-1-1,0 0 1,-1 0 0,1 0 0,0-1 0,1 0 0,-1 0 0,0-1 0,1 1 0,-8-8-1,7 6 9,1-1 0,0 0-1,1 0 1,0 0 0,0-1-1,0 0 1,0 0 0,1 0-1,1 0 1,-1 0 0,1 0-1,-2-14 1,-1-2-7,2-1 1,1 1-1,1-1 1,2-27-1,-1 45-4,0 0 0,1 0 0,0-1 0,0 1 0,1 0 0,-1 0 0,1 0-1,1 1 1,-1-1 0,1 0 0,0 1 0,0 0 0,0-1 0,1 1 0,0 1-1,0-1 1,0 0 0,1 1 0,0 0 0,7-5 0,-10 8 0,-1 0 1,1 0 0,-1 0-1,1 0 1,0 1 0,-1-1-1,1 1 1,0-1-1,0 1 1,-1 0 0,4 0-1,-4 0 1,-1 0 0,1 0 0,-1 0 0,1 0 0,-1 0 0,1 1 0,-1-1 0,1 0 0,-1 0 0,1 1 0,-1-1 0,1 0 0,-1 1 0,1-1 0,-1 1 0,0-1 0,1 0 0,-1 1 0,0-1 0,1 1 0,-1-1 0,0 1 0,1-1 0,-1 2 0,1 2-23,0 1 0,-1 0 0,1 0-1,-1-1 1,0 1 0,-1 9 0,0-9 25,0 6 9,-2 0-1,1-1 0,-1 0 0,-1 1 0,1-1 0,-2 0 1,0-1-1,0 1 0,0-1 0,-13 15 0,-9 10 35,-42 39-1,60-64-36,-58 55 101,-98 74 0,163-136-159,-14 11 799,20-11-38,13-7-364,16-7-189,-1-2 0,34-20-1,9-4-202,12-2-2335,100-30 0,-93 43-2364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9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7603,'0'0'8986,"0"-1"-8984,0 1-1,1 0 1,-1 0 0,0-1 0,0 1-1,1 0 1,-1 0 0,0-1 0,1 1 0,-1 0-1,1 0 1,-1 0 0,0 0 0,1 0-1,-1-1 1,0 1 0,1 0 0,-1 0-1,1 0 1,-1 0 0,0 0 0,1 0-1,-1 0 1,1 0 0,-1 1 0,0-1-1,1 0 1,-1 0 0,0 0 0,1 0-1,-1 0 1,1 1 0,-1-1 0,0 0-1,1 0 1,-1 0 0,0 1 0,0-1-1,1 0 1,-1 1 0,3 5 18,0 1 1,0-1 0,-1 1-1,0-1 1,0 1-1,-1 0 1,1 9-1,5 17 35,-6-29-53,1 1 0,-1-1 0,1 1 0,-1-1 0,2 0 0,-1 0 0,0 0 0,1 0 0,4 5 0,-6-7 3,1-1 0,-1 0 1,1 0-1,0 0 0,-1 0 0,1 0 0,0 0 0,-1-1 0,1 1 0,0-1 0,0 1 0,0-1 0,-1 1 0,1-1 0,0 0 1,0 0-1,0 0 0,0 0 0,0 0 0,0-1 0,-1 1 0,1 0 0,0-1 0,0 1 0,0-1 0,-1 0 0,3-1 0,4-3-36,1-1 0,-1 0 0,0 0-1,0-1 1,-1 0 0,0-1 0,11-14-1,9-8-254,-16 19 130,33-30-324,-41 39 450,0 0 0,0-1 0,1 2 0,-1-1 0,0 0 0,1 1 0,0-1-1,-1 1 1,1 0 0,0 0 0,0 0 0,6 0 0,-9 2 25,1-1-1,0 0 1,-1 1-1,1-1 0,-1 1 1,1 0-1,-1 0 1,1-1-1,-1 1 1,1 0-1,-1 0 1,0 0-1,1 1 1,-1-1-1,0 0 1,0 0-1,0 1 1,0-1-1,0 0 1,1 4-1,19 37-6,-14-23 15,-3-10 2,1-1 0,0 0 1,0 0-1,11 13 1,-15-20 3,-1 0 0,1 0 0,0 0 0,0-1 0,0 1 0,0 0 0,-1-1 0,1 1 0,0 0 0,0-1 0,0 1 0,1-1 0,-1 1 0,0-1 0,0 0 0,0 1 0,0-1 0,0 0 0,0 0 0,1 0-1,-1 0 1,0 0 0,0 0 0,0 0 0,0 0 0,1 0 0,-1-1 0,0 1 0,0 0 0,0-1 0,0 1 0,0-1 0,0 1 0,0-1 0,0 0 0,0 1 0,0-1 0,0 0 0,0 0 0,-1 1 0,1-1 0,0 0 0,0 0 0,-1 0 0,1 0 0,-1 0 0,1 0 0,-1 0 0,1 0 0,-1-2 0,16-24 27,85-130-192,-38 81-4393,-36 53-1066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49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1 229 10949,'0'0'1884,"13"3"-1708,-4-1-156,-6 0-17,1-1 0,0 0 0,-1 0 0,1-1-1,0 1 1,0-1 0,0 0 0,0 0 0,-1 0 0,1 0 0,0-1 0,0 1 0,0-1 0,-1 0 0,1 0 0,0 0 0,-1-1 0,1 1 0,-1-1 0,1 0 0,-1 0 0,4-3 0,2-3 43,0-1 1,0 0 0,-1 0 0,0 0 0,-1-1 0,0 0 0,0-1-1,-1 1 1,0-1 0,-1-1 0,-1 1 0,0-1 0,0 1-1,-1-1 1,0 0 0,-1-1 0,1-19 0,-4 31-1,1 0 1,0 1 0,-1-1-1,1 1 1,0-1 0,-1 1-1,1-1 1,-1 1 0,1-1-1,-1 1 1,1-1 0,-1 1-1,1 0 1,-1-1 0,0 1-1,1 0 1,-1-1 0,1 1-1,-1 0 1,0 0 0,1 0-1,-1-1 1,0 1 0,1 0-1,-1 0 1,0 0 0,1 0-1,-1 0 1,0 0 0,1 0-1,-1 1 1,-1-1-1,-25 5 178,18 0-170,0 1 0,1-1 0,0 1 0,0 1 0,0 0 0,1 0 0,0 0 0,1 1 0,0 0 0,0 0 0,0 0 0,1 1 0,0 0 0,1 0 0,0 1 0,0-1 0,1 1 0,1-1 0,-1 1 0,0 14 0,2-18-78,1 0 0,0 1 1,0-1-1,1 0 0,-1 0 0,1 0 0,1 0 1,-1 0-1,1 0 0,0 0 0,5 8 0,-5-11-221,0 0 0,1 0-1,0 0 1,0 0 0,0 0 0,0-1-1,0 0 1,0 1 0,1-1-1,-1 0 1,1 0 0,0-1 0,-1 1-1,1-1 1,0 0 0,0 0-1,0 0 1,5 0 0,27 3-5323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335 307 12534,'0'0'2412,"-28"13"-2116,-86 47 205,109-57-472,-1 0 0,1 1 0,1 0 0,-1 0 0,0 1 0,1-1 0,0 1 0,0 0 0,1 0 0,-1 1 0,1-1 0,0 0 0,0 1 0,1 0 0,0 0 0,0 0 0,0 0 0,1 0 0,-1 0 0,2 0 0,-1 1 0,1 7 0,-1-8-21,0 65-56,2-71 27,-1 1-1,1-1 1,0 0-1,-1 1 1,1-1-1,0 0 1,-1 1-1,1-1 1,0 0-1,0 0 1,-1 0-1,1 0 1,0 0-1,0 0 1,-1 0-1,1 0 1,0 0-1,0 0 1,0 0-1,0 0 1,0 0-3,3-1 41,-1 1-1,0-1 1,1 0-1,-1 0 1,0 0-1,0 0 1,0-1-1,0 1 1,0-1-1,0 0 0,0 0 1,-1 0-1,5-4 1,37-40 11,-19 19 15,-22 24-46,0 0 0,0-1 1,0 1-1,0 0 1,0 0-1,1 0 1,-1 1-1,1-1 1,0 1-1,0 0 1,0 0-1,0 0 1,0 1-1,0-1 1,1 1-1,-1 0 1,5 0-1,-8 1 0,0 1 0,0 0 0,0 0 0,0-1-1,0 1 1,-1 0 0,1 0 0,0 0 0,0 0-1,-1 0 1,1 0 0,-1 0 0,1 0-1,-1 1 1,0-1 0,1 0 0,-1 0 0,0 0-1,0 0 1,0 1 0,1-1 0,-1 0 0,-1 0-1,1 0 1,0 2 0,0 1 1,2 197 216,-3-109-193,2-79-18,-2 1 0,1-1 0,-2 0 0,1 1 0,-6 17 0,5-28-2,1 1 1,-1 0-1,0 0 0,0 0 0,0-1 1,0 1-1,-1-1 0,1 0 0,-1 0 0,0 0 1,0 0-1,0 0 0,-1-1 0,1 1 1,0-1-1,-1 0 0,0 0 0,1 0 0,-1 0 1,0-1-1,-5 2 0,-11 1-42,0 0 0,-1-2 0,1 0 0,0-2 0,-33-2-1,24 1-164,26 1 197,-1 0 0,1 0 0,0-1 0,0 1 0,0-1 0,0 1 0,0-1 0,0 0 0,0 0 0,0 0 0,0-1 1,0 1-1,0-1 0,1 0 0,-1 1 0,1-1 0,-1-1 0,1 1 0,0 0 0,0 0 0,-3-4 0,3 2-17,0 0-1,0-1 1,1 1-1,0 0 0,-1-1 1,1 1-1,1-1 1,-1 0-1,1 1 1,0-1-1,0 0 0,0 1 1,0-1-1,2-6 1,0 5-44,0 0 1,0-1-1,1 1 1,-1 0 0,1 0-1,1 1 1,-1-1-1,1 0 1,0 1 0,0 0-1,0 0 1,1 0-1,0 1 1,0 0 0,6-4-1,13-9-150,0 1 1,29-14-1,-34 20 74,139-72-712,135-80 219,-287 158 663,7-3-2,0-2 0,-1 0 0,17-16 0,-26 22 30,0 0-1,0 0 0,-1-1 1,1 0-1,-1 0 0,0 1 1,0-1-1,0 0 0,0-1 1,-1 1-1,0 0 0,1 0 1,-2-1-1,1 1 0,0 0 1,-1-6-1,0 9-36,0 0 1,-1 0-1,1 0 0,0 0 1,-1 0-1,1 1 0,-1-1 1,1 0-1,-1 0 0,1 1 1,-1-1-1,0 0 0,1 1 1,-1-1-1,0 0 0,1 1 1,-1-1-1,0 1 0,0-1 1,1 1-1,-1 0 0,0-1 1,0 1-1,0 0 0,0-1 1,0 1-1,0 0 0,0 0 1,1 0-1,-1 0 0,0 0 1,-1 0-1,-2 0-3,1 0-1,0 0 1,0 0 0,0 0 0,0 1-1,0-1 1,0 1 0,0 0-1,0 0 1,-4 1 0,4 0 4,1 0-1,-1 0 1,1 0 0,-1 1 0,1-1 0,0 0-1,0 1 1,0 0 0,0-1 0,0 1-1,1 0 1,-1 0 0,1 0 0,0 0 0,0 0-1,0 0 1,-1 6 0,0 5 72,0 0-1,1 26 1,1-37-86,0 0 1,0 0-1,1 0 1,-1 0-1,1-1 1,0 1-1,0 0 1,0 0-1,0-1 1,1 1-1,-1-1 0,1 1 1,-1-1-1,1 0 1,0 0-1,0 1 1,0-1-1,0 0 1,0-1-1,1 1 1,-1 0-1,0-1 1,1 1-1,-1-1 1,1 0-1,0 0 1,-1 0-1,1 0 1,0 0-1,0 0 1,4 0-1,12 2-124,1-1 1,-1-1-1,34-1 0,-27-1-391,-18 1 366,0 0-1,0-1 1,0 0-1,0 0 1,-1-1-1,1 0 0,0 0 1,-1-1-1,0 0 1,1-1-1,-1 1 1,0-1-1,11-9 1,-9 5 39,-1 0 0,0-1 0,0 0 0,-1 0 0,0 0 0,0-1 0,-1 0 0,7-17 0,-1-2 238,-2-1-1,-1 0 0,-1-1 1,-2 0-1,-1 0 0,0-36 1,-3-30 2004,-2 94-1248,0 7-326,-13 234 1596,11-182-1884,0-33-212,2 1 1,0-1 0,6 37 0,-6-58-66,1 1 1,-1-1 0,1 1 0,0-1 0,0 1 0,0-1 0,0 1 0,0-1 0,1 0 0,-1 0 0,1 1 0,-1-1 0,1 0-1,0 0 1,4 3 0,-4-4-454,0 0-1,0 0 0,0 0 0,0 0 0,0 0 1,1-1-1,-1 1 0,0-1 0,1 0 1,-1 1-1,4-1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1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13366,'0'0'2689,"165"-26"-2401,-90 14-127,-1 1 15,-6-1-80,-16 3-96,-23-2-144,-16 5-1793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1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309 106 10037,'0'0'5359,"-13"-18"-4670,-6-5-523,-22-24 1,39 45-161,0 1-1,1-1 1,-2 0-1,1 1 1,0 0 0,0-1-1,0 1 1,0 0-1,-1 0 1,1 0 0,-1 1-1,1-1 1,-1 0-1,1 1 1,-1 0-1,1-1 1,-1 1 0,1 0-1,-1 0 1,1 1-1,-1-1 1,1 1-1,-1-1 1,1 1 0,-1 0-1,1-1 1,0 1-1,-1 0 1,1 1 0,0-1-1,0 0 1,-3 3-1,-11 7 22,2 0 0,-1 1-1,2 1 1,0 0 0,0 0-1,1 2 1,1-1 0,0 2-1,-12 21 1,20-31-30,1 1 1,0-1-1,0 0 1,0 1-1,0-1 0,1 1 1,0 0-1,1 0 1,0-1-1,0 11 0,0-15-3,0-1 7,0 0-1,0 0 0,1-1 0,-1 1 0,0 0 1,0 0-1,1 0 0,-1 0 0,1 0 0,-1-1 1,0 1-1,1 0 0,-1 0 0,1-1 1,0 1-1,-1 0 0,1-1 0,0 1 0,-1 0 1,1-1-1,0 1 0,0-1 0,-1 1 0,1-1 1,0 0-1,0 1 0,0-1 0,0 0 0,0 0 1,-1 1-1,3-1 0,32 2 92,-27-2-57,9 0-10,-1 0 1,0 0 0,1-2-1,-1 0 1,0-1 0,0 0 0,28-11-1,33-23-10,-41 20-5,43-17 0,-79 34-11,0 0 0,0 0 0,1 0 0,-1 0 0,0 0 0,0 0 0,0 0 0,1 0 0,-1 0 0,0 0 0,0 0 0,1 0-1,-1 0 1,0 0 0,0 0 0,0 0 0,1 0 0,-1 0 0,0 0 0,0 0 0,0 0 0,1 0 0,-1 0 0,0 0 0,0 1 0,0-1 0,1 0 0,-1 0 0,0 0 0,0 0 0,0 0 0,0 1 0,0-1 0,1 0 0,-1 0 0,0 0 0,0 0 0,0 1 0,0 11-91,-8 19-79,6-24 164,0 0 20,0-1 0,0 1 0,1 0 0,0 0 0,0 12 1,1-18-12,0 1 0,0-1 1,1 1-1,-1-1 0,0 1 1,1-1-1,-1 1 1,1-1-1,-1 1 0,1-1 1,0 1-1,0-1 1,-1 0-1,1 0 0,0 1 1,0-1-1,0 0 1,0 0-1,1 0 0,-1 0 1,0 0-1,0 0 1,1 0-1,-1-1 0,0 1 1,1 0-1,-1-1 1,1 1-1,-1-1 0,1 1 1,1-1-1,16 3 62,1-2-1,30-2 1,-15 1-7,-8-2-126,1 0 0,-1-2-1,0-1 1,0-1-1,-1-1 1,1-1 0,-2-2-1,1-1 1,-1 0 0,29-20-1,-50 29-123,0 0 0,0 0 0,-1 0 1,1 0-1,-1-1 0,1 1 0,-1-1 0,0 0 0,0 0 0,0 0 0,-1-1 0,1 1 0,-1-1 0,0 1 0,0-1 0,0 0 0,0 0 0,2-7 1,-3-18-3941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3762,'0'0'6131,"26"160"-6099,-13-134-32,3-11-689,0-4-2400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5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339 123 480,'0'0'3514,"-34"1"-2015,-106 1-221,-25-2 3442,1489-26-3611,-812-6-1155,907-35-1770,-1227 67-1097,-267 3-777,46 3-445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9108,'0'0'3346,"154"-27"-2946,-109 19-112,-5 3-160,-6-3-48,-9 6-80,-8-1-64,-6 3-656,-8 0-801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2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4674,'198'-59'8164,"-198"71"-8132,0 20 176,3 0 208,0 0-352,-3 3-64,0 3-16,0-6-1665,0-14-4754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3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10037,'0'0'5394,"0"44"-4978,0 2 80,0 7-351,-10-4-97,-3 4-32,0-12-32,0-3-273,4-18-1295,2-8-785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5683,'0'0'3652,"16"-28"-1737,56-89-813,-68 111-979,1 0-1,-1 1 0,1-1 0,0 1 1,1 0-1,-1 1 0,1-1 0,0 1 1,0 0-1,0 0 0,1 1 0,-1 0 1,1 0-1,0 1 0,-1-1 0,1 1 1,1 1-1,-1-1 0,0 1 1,13 0-1,-5 0 128,-5-1-61,6 0-8,1 0 0,-1 1 0,1 1 0,28 3 0,-42-3-179,0 1 1,0-1 0,0 1 0,0 0-1,0 0 1,0 0 0,-1 0-1,1 0 1,0 0 0,-1 1 0,1 0-1,-1-1 1,1 1 0,-1 0 0,0 0-1,0 0 1,0 0 0,0 1 0,0-1-1,-1 0 1,1 1 0,-1-1 0,1 1-1,-1 0 1,0 0 0,0-1 0,0 1-1,0 0 1,-1 0 0,1 0 0,-1 0-1,1 0 1,-1 5 0,0 1 17,0-6-20,1-1 0,-1 1 0,0 0 0,0-1 0,0 1-1,0 0 1,-1-1 0,1 1 0,-1 0 0,1-1 0,-1 1 0,0-1 0,0 1 0,0-1 0,0 1 0,0-1 0,-1 0 0,1 1 0,-1-1 0,0 0 0,1 0 0,-1 0 0,0 0 0,0-1 0,0 1 0,-4 2 0,-24 12-165,-1-1 0,-1-1 1,-1-2-1,0-1 0,0-2 1,-56 9-1,72-17 53,16-1 75,6 0-180,7 2 238,-1 1-1,1-1 0,0 2 1,-1 0-1,1 0 0,-1 1 0,0 0 1,-1 1-1,1 1 0,16 12 1,3 7 81,52 58 0,-41-41-145,-39-40-53,26 22-700,-6-14-3288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9700,'0'0'5619,"33"163"-5331,-30-107-96,0-1-96,4 1-64,-4-10-32,0-8 0,1-9-576,2-5-1121,7-16-624,3-8-1216,7 0-2898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4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0 7091,'0'0'5312,"-34"23"-4746,34-23-566,-138 99 1027,131-94-949,1 1 0,0 0 0,0 0 0,0 0 0,1 0-1,0 1 1,0 0 0,0 0 0,1 0 0,0 1 0,1 0 0,0-1 0,0 1 0,-3 13 0,0 1 73,1-4-35,1 1 0,1 0-1,0 0 1,1 0-1,2 36 1,0-53-119,0 0 0,-1 1 0,2-1 0,-1 1 1,0-1-1,0 1 0,1-1 0,-1 0 0,1 1 0,0-1 0,0 0 0,0 0 0,0 1 1,0-1-1,0 0 0,0 0 0,1 0 0,-1 0 0,1 0 0,0-1 0,-1 1 1,1 0-1,0-1 0,0 1 0,0-1 0,0 0 0,0 0 0,0 0 0,1 0 0,-1 0 1,0 0-1,0 0 0,1-1 0,-1 1 0,1-1 0,2 1 0,8 0-54,0 0-1,0-1 0,-1 0 0,1-1 1,0 0-1,-1-1 0,1-1 0,-1 0 1,0 0-1,0-1 0,0-1 0,0 0 1,-1-1-1,0 0 0,0 0 0,0-2 1,-1 1-1,0-1 0,0 0 0,-1-1 1,0 0-1,-1-1 0,0 0 1,-1 0-1,0-1 0,0 0 0,10-23 1,-8 16 642,-12 30 142,1 0-860,-14 47 378,9-33-208,0 0-1,2 1 0,1 0 0,-1 34 1,5-36-297,0-12-4042</inkml:trace>
  <inkml:trace contextRef="#ctx0" brushRef="#br0" timeOffset="1">111 207 10805,'0'0'2913,"198"32"-3217,-150-32-1201,-5 0-1360,-8 0-1057,-6-17 289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1 117 896,'0'0'11067,"6"-20"-9789,20-58-46,-19 59-354,-7 33-126,-19 309 145,12-240-1446,7-47-3454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5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1 325 10837,'0'0'1779,"28"-4"-1739,92-12-18,-112 15-27,-1-1 0,0 1 1,0-1-1,0-1 0,0 1 0,0-1 0,0-1 1,-1 1-1,1-1 0,-1 0 0,0 0 1,0-1-1,-1 0 0,1 0 0,6-9 1,-5 3 31,0 0 1,-1 0 0,0-1 0,-1 0 0,-1 0-1,4-16 1,-2 11 129,3-27 2849,-9 50-2784,-6 377 250,6-382-556,0-1 0,0 1 0,-1-1 0,1 1 0,0-1 0,0 0 0,0 1 0,0-1 0,0 1 0,0-1 0,0 1 0,0-1 0,0 1 0,1-1 0,-1 1 0,0-1 0,0 0 0,0 1 0,0-1 0,1 1 0,-1-1 0,0 0 0,0 1 0,1-1 0,-1 0 0,0 1 0,1-1 0,-1 0 0,0 1 0,1-1 0,-1 0 0,0 0 0,1 1 0,-1-1 0,1 0-1,-1 0 1,1 0 0,-1 1 0,0-1 0,1 0 0,-1 0 0,1 0 0,-1 0 0,1 0 0,-1 0 0,1 0 0,-1 0 0,1 0 0,-1 0 0,0-1 0,1 1 0,0 0 0,17 0-4705</inkml:trace>
  <inkml:trace contextRef="#ctx0" brushRef="#br0" timeOffset="1">480 103 11669,'0'0'3474,"211"-23"-3378,-159 8-32,0 0-16,-7-2-48,-16 2-128,-9 4-1089,-14 11-191,-6-6-417,-39 6-8676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5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 2049,'0'0'11381,"-78"163"-10020,69-110-449,-4 5-320,-4 3-191,1-2-129,-3-7-176,-1-5-48,7-15-48,0-12 0,7-5-1009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5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36 9428,'0'0'2503,"-2"-7"-1820,2 5-646,-1 0-1,1 1 1,-1-1 0,1 1 0,-1-1 0,0 1 0,0-1-1,1 1 1,-1-1 0,0 1 0,0 0 0,0-1-1,-1 1 1,1 0 0,0 0 0,-3-2 0,2 2-21,0 1 0,-1-1 0,1 1 1,0-1-1,-1 1 0,1 0 0,0 0 1,-1 0-1,1 1 0,0-1 0,-1 0 0,1 1 1,0 0-1,0-1 0,-1 1 0,-1 1 1,-19 7 228,0 0 0,1 1 0,1 1 0,0 2 0,0 0 0,-35 30 0,54-41-215,0 0 0,0 1 0,0-1 0,0 1 1,1-1-1,-1 1 0,1 0 0,0-1 0,-1 1 0,0 6 0,1-8-28,1 0 0,0 0 0,0 1 0,0-1 0,0 0 0,0 0 0,0 1 0,0-1 0,0 0 0,0 0 0,1 0 0,-1 1 0,0-1 0,1 0 0,-1 0 0,1 0 0,-1 0 0,1 0 0,0 0 0,-1 0-1,1 0 1,0 0 0,0 0 0,0 0 0,-1 0 0,1 0 0,0-1 0,0 1 0,0 0 0,2 0 0,14 6 58,-1-2-1,1 0 1,-1-1-1,1-1 1,20 2 0,48 11-4,-72-12-55,1 0 0,-1 1 0,0 0 0,0 1 1,20 13-1,-30-17-5,0 0 0,-1 0 1,1 0-1,-1 0 0,1 1 0,-1-1 1,0 1-1,0 0 0,0-1 1,0 1-1,0 0 0,-1 0 1,0 0-1,1 0 0,-1 0 0,0 1 1,0-1-1,-1 0 0,1 1 1,-1-1-1,1 0 0,-1 1 1,0-1-1,0 0 0,-1 1 0,1-1 1,-1 0-1,1 1 0,-3 4 1,2-5 7,-1 0 1,1 0 0,-1 0 0,0-1-1,1 1 1,-1-1 0,0 1 0,-1-1-1,1 0 1,0 0 0,-1 1 0,1-2-1,-1 1 1,0 0 0,-4 2-1,-48 17 65,43-17-59,-16 5-121,-1 0-1,0-2 1,0-1-1,0-2 0,-37 2 1,63-6-240,3 0 307,-1 0 0,1 0 0,0 0 0,0 0 0,0 0 0,0 0-1,-1 0 1,1 0 0,0 0 0,0 0 0,0 0 0,0 0 0,0 0 0,-1-1 0,1 1-1,0 0 1,0 0 0,0 0 0,0 0 0,0 0 0,-1 0 0,1 0 0,0 0 0,0-1-1,0 1 1,0 0 0,0 0 0,0 0 0,0 0 0,0 0 0,0-1 0,-1 1 0,1 0-1,0 0 1,0 0 0,0 0 0,0 0 0,0-1 0,0 1 0,0 0 0,0 0 0,0 0-1,0 0 1,0-1 0,0 1 0,0 0 0,0 0 0,0 0 0,1 0 0,-1-1 0,0 1-1,0 0 1,0 0 0,0 0 0,0 0 0,0 0 0,0 0 0,0-1 0,1 1 0,-1 0-1,0 0 1,0 0 0,0 0 0,0 0 0,0 0 0,1-1-147,-1-2-340,1 0 0,0 1 0,-1-1 0,1 0-1,0 1 1,1-1 0,-1 1 0,4-5 0,33-30-6654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6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7411,'0'0'8804,"6"85"-8131,-6-36-337,0 4-208,0-1-48,0-5-80,0-1 0,0-8-48,0-14-576,0-10-353,0-8-832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5539,'0'0'3556,"0"5"467,0-127-3416,0 69-4007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0 9556,'0'0'4517,"-34"7"-4373,-109 25 278,133-29-308,0 0 0,0 0 0,0 1-1,0 0 1,1 0 0,0 1 0,0 1 0,-12 9 0,6-4 64,8-7-126,-1 1 1,1 1-1,1 0 1,-1 0-1,1 0 1,0 0-1,0 1 1,0 0-1,1 1 1,0-1 0,1 1-1,0 0 1,0 0-1,1 0 1,-1 0-1,2 1 1,-1-1-1,1 1 1,1 0-1,0 0 1,-1 12-1,3-19-46,-1 1-1,1-1 0,-1 0 1,1 0-1,0 1 1,0-1-1,0 0 1,0 0-1,0 0 1,0 0-1,0 0 0,1 0 1,-1-1-1,1 1 1,0 0-1,-1-1 1,1 1-1,0-1 1,0 1-1,0-1 0,0 0 1,0 0-1,0 0 1,0 0-1,0 0 1,1-1-1,3 2 1,7 1 19,1 1 0,-1-2 0,21 1 1,22 2-1582,1-3 1,80-8-1,-84-7-2742,-11-6-2483</inkml:trace>
  <inkml:trace contextRef="#ctx0" brushRef="#br0" timeOffset="1">568 41 6707,'0'0'8548,"0"11"-7513,-17 285 742,11-186-1726,6-109-54,0 0 0,0-1 1,0 1-1,1 0 1,-1 0-1,0 0 0,0 0 1,1 0-1,-1-1 0,1 1 1,-1 0-1,1 0 1,-1-1-1,1 1 0,-1 0 1,1 0-1,0-1 0,-1 1 1,1-1-1,0 1 1,-1-1-1,1 1 0,0-1 1,0 1-1,0-1 0,-1 0 1,1 1-1,0-1 1,0 0-1,0 0 0,0 1 1,1-1-1,34 1-347,-26-1 173,2 0-280,-1-1-1,1 1 1,-1-2-1,1 0 1,-1 0-1,0-1 1,0 0-1,0-1 1,-1 0 0,1-1-1,-1 0 1,13-9-1,27-23-6185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6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211 219 12422,'0'0'2033,"127"26"-1937,-79-26-96,1-20-753,-7 2-1056,-13-8-1872,-19 6-4627</inkml:trace>
  <inkml:trace contextRef="#ctx0" brushRef="#br0" timeOffset="1">1 64 12134,'0'0'2929,"239"-46"-2929,-158 40-832,-3 0-1089,-13 0-1937,-16 6-3185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7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8244,'0'0'6179,"5"1"-5443,-3 0-691,0 0 0,-1-1-1,1 1 1,0 0 0,-1 0 0,1 0-1,-1 1 1,0-1 0,1 0 0,-1 1 0,0-1-1,0 0 1,1 1 0,-1-1 0,0 1 0,-1 0-1,1-1 1,0 1 0,0 0 0,-1 0 0,1-1-1,-1 1 1,1 0 0,-1 0 0,0 0-1,0 3 1,1 12 125,0 0 0,-2 20-1,0-8-158,0 27 51,-1-20-44,6 51 0,-4-86-16,0 1-1,0-1 0,1 1 0,-1-1 0,1 1 0,-1-1 0,1 0 0,-1 1 1,1-1-1,0 0 0,-1 1 0,1-1 0,0 0 0,0 0 0,0 0 0,0 0 0,0 0 1,0 0-1,0 0 0,1 0 0,-1 0 0,0-1 0,0 1 0,1 0 0,-1-1 1,2 1-1,2 1 19,1-1 0,-1-1 0,1 1 0,-1-1 0,9 0 0,-6 0 24,-5-1-38,0 1 0,0-1 0,0-1 0,0 1 0,0 0 0,0-1 0,0 1 0,0-1 0,0 0 0,-1 0 0,1 0 0,-1 0 0,0 0 0,1-1 0,-1 1 0,0-1 0,0 1 0,-1-1 0,1 0 0,1-3 0,6-10-9,15-36 0,13-28-336,-35 79 136,-1 9-111,-1-6 298,2 25-129,-1-1 125,7 35 0,-7-56 21,0 1 0,0-1 0,0 0 0,1 0 0,0 0 0,0 0 0,0-1 0,1 1 0,0 0 0,0-1 0,0 0 0,0 0 0,5 5 0,-5-7-2,0 0 0,0-1 0,0 1 0,0 0 0,0-1 0,1 0 0,-1 0 0,0 0 0,1 0 0,-1-1 0,1 1 0,-1-1 0,1 0 0,-1 0 0,1 0 0,-1-1 0,7 0 0,-5 0 2,0-1-1,0 1 1,0-1-1,0 0 0,0 0 1,-1 0-1,1-1 1,-1 1-1,1-1 0,6-6 1,2-5-7,0-1 0,-1 0 0,0-1 0,-1 0 0,-1-1 1,-1 0-1,0 0 0,-2-1 0,1 0 0,-2-1 0,6-31 0,-7 25-1551,-2 0-1,0-40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7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11541,'0'0'3210,"4"5"-2727,-1 0-402,-1 0 0,1 1 0,-1-1 0,0 1 0,0-1-1,-1 1 1,0 0 0,0 0 0,0-1 0,0 1 0,-1 0 0,0 0 0,-1 8 0,-3 12 159,-12 47-1,10-49-47,-5 39-1,11-55-136,-2 4 77,1-1-1,1 0 1,0 0 0,1 1 0,2 11 0,-3-21-126,1-1 0,0 0 0,0 1 0,0-1 0,0 0 0,0 1 1,0-1-1,0 0 0,0 0 0,0 0 0,1 0 0,-1 0 0,0 0 0,1 0 0,-1-1 0,0 1 0,1 0 0,-1-1 1,1 1-1,-1-1 0,1 1 0,0-1 0,-1 0 0,1 0 0,2 0 0,49 1 71,-35-2-51,-9 1-339,-1 0 0,1-1 0,0 0 0,0 0 0,0-1 0,-1 0-1,1 0 1,-1-1 0,1-1 0,-1 1 0,0-1 0,-1 0 0,1-1-1,-1 0 1,10-8 0,12-10-4545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7732,'0'0'6370,"120"0"-6209,-72-6-161,-6-11 0,-3 2-961,-6-2-752,-7-6-1440,-10 5-3106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8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10997,'0'0'1595,"37"7"-1459,120 20-106,-139-25-62,0 0 0,0-1 1,0-1-1,0-1 0,0-1 0,0 0 1,-1-2-1,1 0 0,-1 0 0,0-2 1,26-11-1,-22 8 326,1 1 0,0 1 0,27-4 0,-47 10-193,0 0 1,0 1-1,-1-1 1,1 1-1,0 0 0,0 0 1,0 0-1,0-1 1,0 2-1,0-1 0,-1 0 1,1 0-1,0 1 1,0-1-1,0 1 1,-1-1-1,1 1 0,0 0 1,0-1-1,-1 1 1,1 0-1,-1 0 1,1 1-1,-1-1 0,1 0 1,1 2-1,-2 1 69,0 0-1,0-1 1,0 1-1,0 0 1,0 0 0,-1 0-1,0 0 1,0 0-1,-1 8 1,1 7-119,1 27 79,-3-1 0,-1 0 0,-2 0 0,-12 47 1,12-76-263,-1 5-740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1:58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0 10997,'0'0'4992,"22"10"-4504,6 1-380,-11-4-53,0 1 0,0 0 1,-1 1-1,29 22 0,-25-19-7,0 0 1,38 15-1,-35-17-19,-1 1 0,22 14 0,-43-24-32,1 0 0,-1-1 0,0 1 0,0-1 0,0 1 0,0 0 0,0 0 0,0 0 0,0 0 0,0 0 0,0 0 0,-1 0 0,1 0 1,0 0-1,-1 0 0,1 0 0,-1 0 0,1 0 0,-1 1 0,1-1 0,-1 0 0,0 0 0,1 1 0,-1-1 0,0 0 0,0 1 0,0-1 0,0 0 0,0 0 0,0 1 0,-1-1 0,1 0 0,0 0 0,-1 1 0,1-1 0,-1 0 0,1 0 0,-1 0 0,1 0 0,-1 1 0,0-1 0,0 0 0,0 0 0,1 0 0,-1-1 0,0 1 0,-2 1 0,-3 4 11,-1-1-1,0 0 0,-1 0 1,1 0-1,-15 5 0,-221 76 317,-8 2-434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334 540 6419,'0'0'7718,"4"-17"-6643,11-50-242,-11 42 115,-4 25-938,0 0 0,0 0-1,0-1 1,0 1 0,-1 0 0,1 0-1,0 0 1,0-1 0,0 1 0,0 0-1,0 0 1,-1 0 0,1 0 0,0 0-1,0-1 1,0 1 0,0 0 0,-1 0-1,1 0 1,0 0 0,0 0 0,-1 0-1,1 0 1,0 0 0,0 0 0,0 0-1,-1 0 1,1 0 0,0 0 0,0 0-1,0 0 1,-1 0 0,1 0 0,0 0-1,0 0 1,-1 0 0,1 0 0,0 0-1,0 0 1,-1 1 0,-6-1 42,1 0-22,-8-1-10,1 1 0,0 1 0,-1 0-1,1 1 1,0 0 0,0 1 0,0 0 0,-23 9-1,19-3-16,0 1 0,0 1 0,1 0 0,0 1 0,1 0 0,-25 27 0,35-33-7,-1 0 0,1 0 0,0 1 0,0 0 0,1 0 0,0 0 0,1 1 0,-1-1 0,1 1 0,1 0 0,-1 0-1,1 0 1,1 0 0,0 0 0,0 0 0,0 0 0,1 1 0,1 15 0,0-22-3,0 0-1,-1 0 1,1 1 0,0-1-1,0 0 1,0 0-1,0 0 1,0-1-1,0 1 1,1 0-1,-1 0 1,1-1-1,-1 1 1,1 0-1,-1-1 1,1 0-1,0 1 1,0-1 0,0 0-1,0 0 1,0 0-1,0 0 1,0 0-1,0-1 1,0 1-1,3 0 1,6 1-90,0-1 0,1 0 0,-1 0 0,12-2 0,-5 1-116,0-1-143,-1 0-1,1-1 0,0-1 1,-1-1-1,0 0 0,0-1 0,0-1 1,-1-1-1,0 0 0,0-1 1,0-1-1,-1 0 0,-1-1 1,15-13-1,-12 8-55,0-1 0,-2 0 0,0-2 0,-1 1 0,-1-2 0,0 1 0,-2-2 0,0 0 0,-1 0 0,13-39 0,49-224 2884,-68 266-2145,10-105 4923,-33 262-4594,-2 1-324,15-59-240,10 160 0,-3-234-130,0 0 1,0-1-1,1 1 1,0-1 0,1 1-1,0-1 1,0 0-1,0 0 1,1 0 0,0 0-1,5 6 1,-6-9-99,1-1 1,-1 1-1,0-1 1,1 0-1,0 0 1,0 0-1,0 0 1,0-1-1,0 0 1,1 0-1,-1 0 1,1 0-1,-1-1 1,1 1-1,-1-1 1,1 0-1,0-1 1,0 1-1,5-1 1,3 0-258,0 0 0,0-1 0,19-3 0,-27 2 358,0 1 1,0-1-1,-1 0 0,1 0 1,0-1-1,-1 1 0,1-1 1,-1 0-1,0 0 1,0-1-1,6-6 0,9-11 588,-2-2 0,-1 0 0,23-43 0,-35 194 1208,-4-121-1760,0 0 0,0 0 1,1 0-1,0 0 0,0 0 0,1 0 1,0-1-1,0 1 0,1 0 0,0-1 1,0 0-1,6 10 0,-6-13-23,0 1 0,0-1 1,1 0-1,-1 0 0,1 0 0,-1 0 0,1 0 0,0-1 0,0 0 0,0 0 1,1 0-1,-1 0 0,0-1 0,1 0 0,-1 0 0,1 0 0,-1 0 1,1-1-1,-1 1 0,6-1 0,-8 0 13,10 0-38,-1 0 1,1-1-1,-1 0 0,12-3 1,-19 3 51,0-1 1,0 1 0,0-1 0,0 0 0,0 0 0,0-1 0,-1 1 0,1-1-1,-1 0 1,1 1 0,-1-2 0,0 1 0,4-6 0,22-36 353,-21 32-222,-1 1 1,2 0-1,14-17 0,-20 26-120,0 0 1,0 0-1,0 0 0,1 1 1,-1 0-1,1 0 1,-1 0-1,1 0 0,0 0 1,0 1-1,0-1 0,0 1 1,0 0-1,0 0 0,0 1 1,8-1-1,-10 1 3,0 0 1,1 1-1,-1-1 0,0 1 0,0-1 1,0 1-1,0 0 0,0-1 0,0 1 1,-1 0-1,1 1 0,0-1 0,0 0 1,-1 0-1,1 1 0,0-1 0,-1 1 1,0-1-1,1 1 0,-1 0 0,0-1 1,0 1-1,0 0 0,0 0 0,0 0 1,0 0-1,0 0 0,-1 0 0,1 0 1,0 4-1,1 7 124,0-1 1,-1 1-1,0 23 0,-1-27-108,0-1-19,0 0 0,-1-1 0,1 1 1,-1 0-1,-1-1 0,1 1 0,-1-1 1,-5 12-1,4-15-68,1 0-1,-1 1 1,0-1 0,-1 0-1,1-1 1,-1 1 0,0 0 0,0-1-1,0 0 1,0 0 0,0 0-1,-1-1 1,-7 4 0,5-3-641,0 0 1,0 0-1,0-1 0,0 0 1,-1 0-1,1-1 1,-1 0-1,-13 0 1,-15-1-8218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0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8356,'0'0'0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7075,'0'0'8113,"9"3"-7400,-7-2-669,1 0 1,-1-1 0,1 1 0,-1 1 0,0-1-1,0 0 1,0 0 0,0 1 0,1 0-1,-2-1 1,1 1 0,0 0 0,0 0 0,-1 0-1,1 0 1,-1 0 0,1 0 0,-1 0 0,0 0-1,0 1 1,0-1 0,0 0 0,0 1 0,-1-1-1,1 1 1,-1-1 0,1 1 0,-1-1-1,0 1 1,0-1 0,0 1 0,-1 3 0,1 39 66,-1 1 1,-3-1-1,-2 1 1,-15 59-1,15-82-104,-3 3 5,2 0 0,1 1 0,2 0 0,-3 39 0,7-65-27,0-1 0,0 1-1,0 0 1,0 0 0,1 0 0,-1-1 0,0 1 0,1 0 0,-1 0-1,0-1 1,1 1 0,-1 0 0,1-1 0,-1 1 0,1-1-1,-1 1 1,1 0 0,-1-1 0,1 1 0,0-1 0,-1 0-1,1 1 1,0-1 0,-1 1 0,1-1 0,1 1 0,30 4-636,34-11-1165,-58 5 1296,0-1-1,0 0 1,0-1 0,14-6 0,30-23-3394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8020,'0'0'2588,"-18"24"-2367,-54 74-34,50-60-100,20-19-52,3-9-32,-1-10 2,0 1 0,1-1-1,-1 1 1,0-1 0,0 0 0,1 1 0,-1-1-1,0 0 1,0 1 0,1-1 0,-1 0-1,0 1 1,1-1 0,-1 0 0,0 0 0,1 1-1,-1-1 1,1 0 0,-1 0 0,0 0-1,1 0 1,-1 0 0,1 1 0,-1-1 0,1 0-1,-1 0 1,0 0 0,1 0 0,-1 0-1,1 0 1,0 0 0,14-1 311,-13 1-238,28-1 258,-12 0-235,1 1 0,-1 1 1,24 3-1,-38-3-78,1 0 0,-1 0-1,0 0 1,0 1 0,0-1 0,0 1 0,0 0 0,0 0 0,0 0-1,-1 1 1,1-1 0,-1 1 0,0 0 0,0 0 0,0 0-1,0 0 1,0 1 0,0-1 0,2 6 0,-4-6 0,1 0 0,-1 0-1,0 0 1,0 1 0,0-1 0,0 0 0,0 1 0,-1-1 0,0 1 0,0-1-1,0 1 1,0-1 0,0 1 0,-1-1 0,1 1 0,-1-1 0,0 0 0,0 1-1,0-1 1,-1 0 0,1 0 0,-1 0 0,0 0 0,1 0 0,-1 0-1,-1 0 1,1-1 0,0 1 0,-1-1 0,1 1 0,-1-1 0,0 0 0,0 0-1,-3 2 1,-5 2-162,0-1 0,-1 0 0,1 0 0,-1-2 0,0 1 0,-13 1 1,16-3-706,-1-2 1,1 1 0,-1-1-1,-17-2 1,3-4-3652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1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1 301 1681,'0'0'13393,"9"10"-12724,-4-5-622,-1 0-1,1 0 1,0-1 0,1 0-1,-1 0 1,1 0 0,-1-1-1,1 0 1,0 0-1,0 0 1,1-1 0,-1 0-1,0 0 1,1 0-1,-1-1 1,1 0 0,0-1-1,12 1 1,267-1 81,-285 0-126,1-1-1,-1 1 1,0 0-1,0 0 1,1 0 0,-1 0-1,0 1 1,0-1-1,0 0 1,1 0 0,-1 1-1,0-1 1,0 1-1,0-1 1,0 1 0,0-1-1,0 1 1,0 0-1,0 0 1,0-1-1,0 1 1,1 2 0,-1-1 10,0 1 1,0-1 0,-1 1 0,1-1-1,-1 1 1,0-1 0,0 1 0,0 0-1,0 2 1,0-1 10,0 12 87,0-1 1,-1 1-1,0-1 1,-2 1-1,0-1 1,-8 25-1,-9 8-33,-12 33-71,32-79-145,12-5-525,6-10 645,-1 0 0,-1-1 1,0-1-1,24-28 0,14-13-4,-20 22-8,-21 20 32,0 0 0,1 2-1,1-1 1,0 2-1,17-11 1,-31 21-1,-1 1 1,0 0-1,1-1 1,-1 1-1,1 0 0,-1 0 1,1-1-1,-1 1 0,1 0 1,-1 0-1,1 0 0,-1-1 1,1 1-1,-1 0 1,1 0-1,-1 0 0,1 0 1,0 0-1,-1 0 0,1 0 1,-1 0-1,1 0 0,-1 0 1,1 1-1,-1-1 1,1 0-1,-1 0 0,1 0 1,-1 1-1,1-1 0,-1 0 1,1 1-1,-1-1 0,0 0 1,1 1-1,-1-1 1,1 1-1,1 19 43,-2-15-28,-8 123 361,1-48-346,6-53-951,33-43-13136</inkml:trace>
  <inkml:trace contextRef="#ctx0" brushRef="#br0" timeOffset="1">833 0 7091,'0'0'3906,"-55"58"-7316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10309,'152'81'1590,"-123"-68"-759,-24-14 355,1-1 65,-5 2-1212,-1 1 0,1 0 0,0 0 0,0 0 0,-1 0 0,1 1 0,0-1 0,-1 0 0,1 0 0,-1 0 0,0 0 0,1 1 0,-1-1 0,0 0-1,0 0 1,1 1 0,-1 1 0,0 1 106,7 50 316,-3 0 1,-4 95 0,-1-64-284,1-73-179,0 2-19,0 0 1,-1 0-1,0 1 1,-6 23-1,11-49-43,0-1-1,1 1 1,0 0-1,0 1 1,1-1-1,1 1 1,0 1-1,14-16 1,-16 19 48,0 1 0,1 0-1,-1 0 1,1 0 0,1 1 0,-1 0 0,0 0-1,1 1 1,0 0 0,0 0 0,0 0 0,0 1-1,0 0 1,1 0 0,-1 1 0,13-1 0,-10 2 13,-5-1-7,1 1 0,-1 1 0,1-1 0,-1 1 0,9 1 0,-13-1 9,1 0-1,-1-1 0,1 1 1,-1 0-1,1 0 0,-1 0 1,1 0-1,-1 0 1,0 0-1,0 0 0,1 1 1,-1-1-1,0 0 0,0 1 1,0-1-1,-1 1 0,1-1 1,0 1-1,0-1 1,-1 1-1,1 2 0,1 2 30,0 0 0,-1-1 0,0 1-1,0 0 1,-1 0 0,0-1-1,0 1 1,0 0 0,0 0 0,-1 0-1,-3 9 1,3-11-4,-1 0-1,0 0 0,0 0 0,0 0 1,0 0-1,-1-1 0,0 1 1,1-1-1,-1 0 0,-1 1 0,1-1 1,0-1-1,-1 1 0,1 0 1,-8 3-1,-9 4-123,-1-1-1,1-1 1,-2-1 0,1 0 0,-1-2-1,0-1 1,0 0 0,0-2 0,-35 0-1,56-2-20,1 0 0,-1-1 0,0 1 0,1 0-1,-1-1 1,1 1 0,-1 0 0,0-1-1,1 1 1,-1-1 0,1 1 0,0-1-1,-1 0 1,1 1 0,-1-1 0,1 1 0,0-1-1,-1 0 1,1 1 0,0-1 0,0 0-1,0 1 1,-1-1 0,1 0 0,0 1 0,0-1-1,0 0 1,0 1 0,0-1 0,0 0-1,0 1 1,1-1 0,-1 0 0,0 0-1,0 1 1,1-2 0,-1-4-1232,0-30-6414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7075,'0'0'8831,"6"-7"-7732,21-23-288,-13 23-135,-7 14-488,-6 17-242,-1-22 111,-2 30 16,1-21-45,0-1-1,1 0 1,0 0-1,1 1 0,3 18 1,-4-29-32,1 1 1,-1 0 0,1-1 0,-1 1-1,1 0 1,0-1 0,-1 1 0,1 0-1,0-1 1,-1 1 0,1-1 0,0 0-1,0 1 1,0-1 0,-1 1 0,1-1-1,0 0 1,0 0 0,0 1-1,0-1 1,0 0 0,0 0 0,1 0-1,28-1-124,-18 1 95,-6-1 26,-1 1 1,1-1 0,0 0 0,-1-1-1,1 1 1,-1-1 0,0 0 0,9-5-1,44-29-74,-7 5 42,-45 28 38,0 0-1,0 0 1,0 0-1,1 1 1,0 0-1,-1 1 1,1-1-1,0 1 0,-1 0 1,1 1-1,12 0 1,-18 0 0,-1 0 1,0 0-1,1 0 1,-1 1-1,0-1 1,1 0-1,-1 0 1,0 0-1,0 0 0,1 0 1,-1 0-1,0 1 1,0-1-1,1 0 1,-1 0-1,0 0 1,0 1-1,1-1 1,-1 0-1,0 0 1,0 1-1,0-1 1,0 0-1,0 1 0,1-1 1,-1 0-1,0 0 1,0 1-1,0-1 1,0 0-1,0 1 1,0-1-1,0 0 1,0 1-1,2 18-13,-1 0 0,-2 33-1,0-6 7,1-29-347,-1 0 0,-1-1-1,0 1 1,-1 0-1,-1-1 1,-1 0-1,0 0 1,-13 27 0,-13 8-5275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2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41 7764,'0'0'5101,"-19"11"-4344,-60 38 46,74-44-750,0 0-1,0 0 0,1 0 0,-1 1 0,1 0 1,0 0-1,1 0 0,-1 0 0,1 0 1,0 1-1,1-1 0,0 1 0,0 0 1,0 0-1,1 0 0,0 0 0,0 0 0,1 8 1,-1-13-49,0 7 13,1-1 0,-1 0 0,1 0 0,1 1 0,1 12 0,-1-20-15,-1 1 0,1 0-1,0 0 1,-1 0 0,1-1-1,0 1 1,0 0 0,0-1-1,0 1 1,1-1 0,-1 1-1,0-1 1,1 0 0,-1 0-1,1 1 1,-1-1 0,1 0-1,-1 0 1,1 0 0,0-1-1,-1 1 1,1 0 0,0-1-1,0 1 1,0-1-1,0 1 1,-1-1 0,4 0-1,14 2-44,-1 0 0,0-2 0,0 0 0,0-1 0,22-4-1,-31 3-47,0-1 0,0 0 0,0 0 0,0 0 0,-1-1 0,0-1-1,1 1 1,-1-1 0,-1-1 0,1 1 0,11-13 0,-13 12 65,0-1 0,-1 1-1,0-1 1,0 0 0,-1-1 0,1 1 0,-2-1 0,1 0 0,-1 0-1,0 0 1,-1 0 0,0-1 0,0 1 0,-1-1 0,0 1 0,0-1-1,-1 1 1,0-1 0,-2-11 0,2 16 25,0 0 1,-1 1-1,1-1 0,-1 0 0,0 1 1,0-1-1,-1 0 0,1 1 0,-1 0 1,1-1-1,-1 1 0,0 0 1,0 0-1,-1 0 0,1 0 0,0 0 1,-1 0-1,0 1 0,0-1 1,0 1-1,0 0 0,0 0 0,0 0 1,-7-3-1,0 2 3,-1-1 0,1 2 0,-1 0 0,0 0 0,0 1-1,0 0 1,-12 1 0,21 0-44,0 0 0,0 1-1,0-1 1,0 0 0,0 1 0,0-1-1,0 1 1,0 0 0,0-1 0,0 1-1,0 0 1,1 0 0,-1 0 0,0 1-1,1-1 1,-1 0 0,1 1-1,-1-1 1,1 1 0,0-1 0,0 1-1,-1 0 1,1-1 0,0 1 0,1 0-1,-1 0 1,0 0 0,0-1-1,0 4 1,1-3-143,0 0-1,-1 0 1,1 0-1,0 0 1,1 0-1,-1 0 1,0 0-1,0 0 1,1 0-1,0 0 1,-1-1-1,1 1 1,0 0-1,0 0 1,0 0-1,0 0 1,0-1-1,0 1 1,0-1-1,0 1 1,2 1-1,36 23-3453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3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59 6995,'0'0'8031,"-6"-12"-7666,3 4-308,1 4-35,1 1 0,-1-1 1,0 0-1,0 1 1,0-1-1,-1 1 0,-3-6 1,5 9-18,0-1 0,1 1 0,-1 0 0,1-1 1,-1 1-1,0 0 0,1-1 0,-1 1 0,0 0 0,1 0 1,-1-1-1,0 1 0,0 0 0,1 0 0,-1 0 0,0 0 1,1 0-1,-1 0 0,0 0 0,-1 0 0,0 1 7,1 0 0,-1 0 0,1-1 0,-1 1 0,1 0 0,-1 0 0,1 1-1,0-1 1,-1 0 0,1 0 0,0 1 0,-2 2 0,-13 18 188,1 2 0,1 0 0,1 1 0,2 0 0,0 1-1,-8 33 1,6-12-32,2 1 0,-7 82-1,16 7-508,2-84-4870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3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1 294 12214,'0'0'1504,"253"-21"-1552,-143 21-176,0 0-1281,-6 21-1376,-14-1-3826</inkml:trace>
  <inkml:trace contextRef="#ctx0" brushRef="#br0" timeOffset="1">1287 358 11605,'0'0'2938,"-24"3"-2589,-76 15 134,97-17-465,0 0 1,0 0-1,0 0 0,0 0 0,1 1 0,-1-1 1,0 1-1,1-1 0,-1 1 0,1 0 1,0 0-1,0 0 0,0 1 0,0-1 1,0 0-1,0 1 0,0-1 0,1 1 1,-1 0-1,1-1 0,0 1 0,0 0 1,0 0-1,0 0 0,0 0 0,1 0 0,-1 0 1,1 0-1,0 0 0,0 0 0,0 0 1,1 4-1,-1 3-22,-1-1 4,2 19-71,-1-27 66,0 0 0,1 0 1,-1 0-1,1-1 0,-1 1 0,1 0 0,-1 0 0,1 0 0,0-1 0,-1 1 0,1 0 0,0-1 0,-1 1 0,1-1 0,0 1 1,0-1-1,0 1 0,-1-1 0,1 1 0,0-1 0,0 0 0,0 0 0,0 1 0,0-1 0,0 0 0,0 0 0,1 0 1,7 1-65,0 0 0,0 0 0,1-1 0,-1 0 0,0-1 0,0 0 0,0 0 0,1-1 1,-1 0-1,-1-1 0,1 0 0,0 0 0,-1-1 0,1 0 0,-1 0 0,11-9 0,-5 1-19,0 0 0,-2-1-1,1 0 1,-2-1 0,1-1-1,-2 0 1,0 0 0,-1-1-1,-1 0 1,0 0 0,-1-1-1,-1 0 1,-1-1 0,0 1-1,-1-1 1,-1 0 0,1-19-1,6-114 280,-10 120-8687,11 70 5383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4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274 371 10405,'0'0'3884,"-28"-13"-3235,-92-36-305,118 48-336,0 0 1,-1 0 0,1 0-1,0 1 1,-1-1-1,1 1 1,-1-1 0,1 1-1,0 0 1,-1 0-1,1 0 1,-1 0 0,1 1-1,-1-1 1,1 1-1,0-1 1,-1 1 0,1 0-1,0 0 1,0 0 0,0 0-1,0 0 1,-1 1-1,2-1 1,-1 0 0,0 1-1,0 0 1,0-1-1,1 1 1,-1 0 0,1 0-1,-1 0 1,1 0-1,-2 4 1,-3 3 36,-1 0-6,1 0-1,0 0 0,1 1 0,-7 15 0,11-21-48,-1 1 0,1 0 1,-1-1-1,1 1 0,1 0 0,-1 0 1,1 0-1,-1-1 0,1 1 1,1 0-1,-1 0 0,3 9 1,-3-13 4,1 0 1,-1 0-1,1 0 1,0 0-1,-1 0 1,1 0-1,0 0 1,-1 0-1,1-1 1,0 1 0,0 0-1,0-1 1,0 1-1,0 0 1,0-1-1,0 1 1,0-1-1,0 0 1,0 1 0,0-1-1,0 0 1,0 1-1,0-1 1,2 0-1,33 0-21,-22-1 3,-4 1 1,-1 1-52,1-1 0,0 0 0,0-1 1,-1 0-1,1 0 0,0-1 0,-1 0 1,1-1-1,12-6 0,78-50-174,-93 58 267,-6 1-57,-1 12-74,-1-3 90,1 0 0,0 0-1,1-1 1,0 1-1,1 0 1,2 9-1,-3-15 21,0-1 0,0 1 0,1-1 0,-1 0 0,1 1-1,-1-1 1,1 0 0,0 0 0,0 0 0,0 0 0,0 0-1,0-1 1,0 1 0,1-1 0,-1 1 0,1-1 0,-1 0 0,1 0-1,-1 0 1,1 0 0,-1 0 0,1-1 0,0 1 0,3 0-1,3 0-91,0 0-1,-1 0 0,1-1 0,0 0 1,-1-1-1,1 1 0,0-2 0,-1 1 0,1-1 1,-1-1-1,0 1 0,0-1 0,0-1 0,0 1 1,0-2-1,0 1 0,-1-1 0,0 0 0,0 0 1,-1-1-1,1 0 0,-1 0 0,0 0 0,-1-1 1,0 0-1,0 0 0,0-1 0,-1 1 0,0-1 1,0 0-1,3-12 0,1-13 382,-2 1 0,-1-1 0,-2 1 0,-1-62 0,1-2 532,0 17 1134,-3 77-1320,0 24-302,0-12-310,-22 262 788,6-134-1682,9 1-4869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11237,'0'0'691,"36"5"-576,122 17 200,-86-15 140,97-3 0,-112-4 1401,-61 0-1237,-7 0-573,0 0 0,-1 1 0,1 0-1,-16 4 1,22-3-38,-1 0 0,1 0 0,0 1 0,-1-1 0,1 1 0,1 0 0,-1 1 1,0-1-1,1 1 0,0 0 0,-5 5 0,-6 8 44,0 1-1,0 1 1,-11 21 0,21-32-41,1 1 0,0 0 0,0 0 0,0 0 0,1 1 0,1-1 0,0 1 0,0-1 0,-1 20 0,3-27-10,0 0 1,-1 0-1,1 0 0,0 0 1,1 0-1,-1 0 0,0 0 1,1 0-1,-1 0 0,1 0 1,-1 0-1,1 0 0,0 0 1,0 0-1,0 0 0,0-1 1,1 3-1,1-3 2,0 1 0,-1-1 0,1 0-1,0 0 1,0-1 0,0 1 0,-1-1 0,1 1 0,0-1 0,0 0 0,0 0 0,4-1 0,6 2-47,0-1 1,0-1 0,0 0-1,23-6 1,-31 5 23,0 0 1,0 0-1,0 0 0,-1-1 1,1 0-1,-1 0 0,1 0 1,-1 0-1,0-1 0,0 0 1,-1 0-1,1 0 1,-1 0-1,0 0 0,4-7 1,7-18 18,0-1 1,-2 0 0,15-56 0,3-7 67,-27 88 370,0 8-110,-1 21 84,0 43 15,-2-61-343,-1 50 135,2 69-241,-1-124-130,0 1 1,0-1 0,1 1 0,-1-1 0,0 1 0,1-1 0,-1 0-1,1 1 1,-1-1 0,1 1 0,0-1 0,-1 0 0,1 0 0,0 1-1,0-1 1,0 0 0,0 0 0,0 0 0,0 0 0,1 0-1,-1 0 1,0 0 0,0-1 0,1 1 0,-1 0 0,0-1 0,1 1-1,-1 0 1,1-1 0,-1 0 0,1 1 0,-1-1 0,1 0 0,-1 0-1,2 0 1,22 1-4629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4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12870,'0'0'2961,"-6"91"-2961,2-59-32,-2-6-864,3-6-1345,3-8-1473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13622,'191'-58'1057,"-194"73"-929,-7 17-128,1 6 0,2-1-272,1 10-2161,-1-3-2882</inkml:trace>
  <inkml:trace contextRef="#ctx0" brushRef="#br0" timeOffset="1">68 630 8260,'0'0'8388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10165,'0'0'725,"27"0"-677,93 0-69,-100 1-636,1-2 1,0 0-1,0-1 1,0-1-1,-1-1 1,0-1-1,1-1 1,-2 0-1,1-2 1,20-10-1,-37 17 730,21-13-947,-17 1 4180,-15 13 693,4 0-3853,0 0-1,0 1 0,1-1 0,-1 1 1,0 0-1,1 0 0,-1 0 1,0 0-1,1 1 0,0 0 1,-1-1-1,1 1 0,0 0 0,0 1 1,-4 3-1,2-1-1,0 0 1,0 0-1,1 1 0,0 0 1,0 0-1,1 0 0,-6 12 1,3 0 24,1-1-1,0 0 1,1 1 0,1 0 0,-2 36 0,4-35-138,1-1-1,0 1 1,2-1 0,0 1-1,9 32 1,-10-46-34,1-1 1,0 1-1,0 0 1,0-1-1,1 1 1,-1-1-1,1 0 0,0 1 1,1-2-1,-1 1 1,1 0-1,-1-1 1,1 1-1,0-1 0,0 0 1,1 0-1,-1-1 1,1 1-1,-1-1 1,1 0-1,0 0 1,0-1-1,-1 1 0,1-1 1,1 0-1,4 0 1,-3 0-34,-1 0-1,0-1 1,0 0 0,1 0 0,-1-1-1,0 1 1,0-1 0,1-1 0,-1 1-1,0-1 1,0 0 0,0-1 0,-1 1-1,1-1 1,5-4 0,-5 3 24,-1-1 0,0 0 0,0 0-1,0 0 1,-1 0 0,0-1 0,0 0 0,0 0 0,-1 0 0,0 0-1,0-1 1,0 1 0,2-11 0,0-4 25,-1-1 0,-1 0 0,-1 0 0,-1 0 0,-1 0 0,-5-41 0,4 54 12,-1 0 1,0 0-1,0 0 1,-1 1-1,0-1 1,-1 1-1,0 0 1,-1 0-1,1 0 1,-12-14-1,12 17-28,0 0 0,0 1-1,-1 0 1,1 0 0,-1 0 0,0 0-1,0 1 1,-1-1 0,1 2-1,-1-1 1,1 0 0,-1 1 0,0 0-1,0 0 1,0 1 0,0 0 0,-7-1-1,8 2-119,-1-1-1,0 1 1,1 1-1,-1-1 1,0 1-1,-8 2 1,12-2-65,0 0 1,-1 0 0,1 0 0,0 0-1,0 1 1,1-1 0,-1 1-1,0-1 1,0 1 0,1 0-1,-1 0 1,1 0 0,-1 0-1,1 0 1,0 0 0,0 0 0,0 0-1,-1 2 1,-2 12-4108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8.55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18 8676,'0'0'2020,"8"-2"-1922,18-4 626,0 2 0,1 0 0,0 2 0,46 3-1,116 18 385,-56-3-758,314-7 228,-297-10-523,104-4 52,260 10 730,-74 2-136,-272-8-367,532-5 162,-490 8-445,319-10 176,-51-2-93,-123 6-73,118 2 2,-250 3-60,519 5-45,-501-6 45,1035 7 34,-918 1 5,-53 0-38,-90-1-53,1012-3-92,-684-6 106,-480 2 18,307 8-270,-256-7-561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09.589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 61 4930,'-4'-5'7983,"1"1"-7719,2 3-173,-1 0 1,1-1-1,-1 1 0,1-1 1,0 1-1,0-1 0,0 1 1,0-1-1,0 0 1,0 0-1,1 1 0,-1-1 1,0 0-1,1 0 0,-1-2 1,2 3-42,0 0 0,-1 0 0,1 0-1,0 1 1,0-1 0,0 0 0,-1 1 0,1-1 0,0 0 0,0 1 0,0-1 0,0 1 0,0 0 0,0-1 0,0 1 0,0 0 0,1-1 0,-1 1-1,0 0 1,0 0 0,1 0 0,27-3 167,-29 3-212,213-9 688,348 29-1,214-4-334,-509-18-361,931-4 475,-818 18-440,74-12 53,-426-1-103,43-8 0,-44 4-113,45-1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1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427 28 2577,'0'0'7361,"2"-4"-6398,-2 3-942,0 1 0,0-1 0,0 0 0,1 1 0,-1-1 0,0 1 0,0-1 0,-1 0 0,1 1 0,0-1 0,0 0 0,0 1 0,0-1 0,0 1 0,-1-1 0,1 0 0,0 1 0,0-1 0,-1 1 0,1-1 0,0 1 0,-1-1 0,1 1-1,-1-1 1,1 1 0,-1 0 0,1-1 0,-1 1 0,1-1 0,-1 1 0,1 0 0,-1 0 0,1-1 0,-1 1 0,0 0 0,1 0 0,-1 0 0,1-1 0,-1 1 0,-1 0 0,-4-1 21,-1-1-1,0 1 1,0 1-1,-12-1 1,-9 3-36,-44 6 0,40-1 9,1 1-1,0 1 0,0 2 0,1 1 1,-56 32-1,83-43-28,1 1 0,-1 0 0,1 0 1,-1 0-1,1 0 0,0 0 0,0 1 1,0-1-1,-3 5 0,5-6-14,-1 0 0,1-1 1,0 1-1,-1 0 0,1 0 0,0 0 1,0 0-1,0-1 0,0 1 0,0 0 1,0 0-1,0 0 0,0 0 0,0-1 1,1 1-1,-1 0 0,0 0 0,0 0 1,1-1-1,-1 1 0,1 0 0,-1 0 1,0-1-1,1 1 0,-1 0 0,1-1 1,0 1-1,-1 0 0,1-1 0,0 1 1,-1-1-1,1 1 0,0-1 0,-1 1 1,1-1-1,0 0 0,0 1 0,-1-1 1,1 0-1,0 0 0,0 0 0,1 1 1,28 8-149,1-1 1,0-2-1,0-1 1,57 2-1,50 8-96,-123-12 183,0 0-1,0 1 1,0 1 0,-1 1 0,0-1 0,0 2 0,23 14 0,-33-18 38,0 0 0,-1-1 0,0 1 0,0 1 0,0-1 1,0 0-1,0 1 0,0-1 0,-1 1 0,0 0 0,0 0 1,0 0-1,0 0 0,0 0 0,-1 0 0,0 1 0,0-1 1,0 0-1,0 1 0,-1-1 0,0 1 0,0-1 0,0 1 1,0-1-1,-1 0 0,1 1 0,-1-1 0,0 1 0,-1-1 1,1 0-1,-3 5 0,2-5 48,-1 1 0,1-1 1,-1 0-1,0 0 0,0 0 0,0-1 1,0 1-1,-1-1 0,-7 7 0,-40 22-8,48-30 13,-22 12 25,0-2-1,0-1 1,-2-1 0,1-1 0,-1-1 0,0-2 0,-1 0 0,1-2 0,-1-1 0,-48-1 0,75-2-68,0 0-1,0 0 1,-1 0 0,1 0 0,0 0 0,0 0 0,-1-1 0,1 1 0,0 0-1,0-1 1,-1 1 0,1-1 0,0 1 0,0-1 0,0 1 0,0-1-1,0 0 1,0 0 0,0 1 0,0-1 0,-1-2 0,1 1-155,1 0 0,-1 0 0,0 0 0,1 0 0,0-1 0,-1 1 0,1 0 0,0-1 0,1-3 0,-1 0-231,0-41-3786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1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39 6403,'0'0'1409,"-26"31"-1097,26-31-312,-104 133 186,99-127-174,1 0 0,0 1-1,1 0 1,-1 0 0,1 0-1,-3 11 1,5-14-7,1 0 0,-1 0-1,1 0 1,0 0 0,0 0-1,1 0 1,0 5 0,0 2-2,0-8-2,-1-1 0,1 1 0,0-1 0,0 0 0,0 1 0,0-1 0,0 0 0,0 0 0,1 1 0,-1-1 0,1 0 0,0 0 0,-1-1 0,1 1 0,0 0 0,0-1 0,0 1 0,0-1 0,0 1 0,1-1 0,-1 0 0,0 0 0,1 0 0,-1 0 0,1 0 0,-1-1 0,1 1 0,-1-1 1,1 0-1,3 1 0,8 0-1,-1-1 0,1 0 0,-1 0 0,23-5 0,-28 4-45,0-1 0,0-1-1,-1 1 1,1-1 0,-1-1 0,1 1-1,-1-1 1,0-1 0,0 1 0,-1-1-1,1 0 1,-1-1 0,0 0 0,-1 0-1,1 0 1,-1 0 0,-1-1 0,8-12-1,-5 6 28,-1 0 0,0 0-1,-1-1 1,-1 0 0,0 0-1,-1 0 1,0-1 0,-1 1-1,0-26 1,-2 37 41,0-1 1,0 1-1,0-1 0,0 0 1,-1 1-1,0-1 0,0 1 1,0-1-1,0 1 1,0 0-1,-1-1 0,0 1 1,1 0-1,-1 0 0,0 0 1,0 0-1,-1 0 0,1 1 1,-5-5-1,2 4 8,1 0 0,-1 1 0,0-1 0,0 1 0,0 0 0,0 1 0,-1-1 0,1 1 0,0 0 0,-1 0 0,1 0 0,-7 1 0,6-1-61,1 1 1,0 0-1,0 0 0,-1 1 1,1-1-1,0 1 1,-9 2-1,12-2-19,0 0 0,1 1 1,-1-1-1,0 0 0,1 1 0,-1-1 0,0 1 0,1-1 1,0 1-1,-1 0 0,1 0 0,0 0 0,0-1 1,0 1-1,0 0 0,0 0 0,0 1 0,1-1 1,-1 0-1,0 3 0,-6 49-2160,6 9-755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19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156 248 5699,'0'0'5106,"-101"157"-5026,75-107-64,7-6-16,9-3-48,10-9-848,0-12-1073,19-17-1329,24-3 321</inkml:trace>
  <inkml:trace contextRef="#ctx0" brushRef="#br0" timeOffset="1">700 0 4466,'0'0'4946,"-52"201"-4914,49-139-32,3-22-208,0-16-1617,16-24-2721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19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4290,'0'0'0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19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67 112,'0'0'10616,"6"-9"-10264,20-29-88,-25 37-257,0-1 0,-1 1 1,1 0-1,0 0 0,0-1 0,0 1 0,0 0 1,0 0-1,0 0 0,0 0 0,1 0 1,-1 0-1,0 1 0,0-1 0,1 0 0,-1 1 1,0-1-1,1 1 0,-1-1 0,1 1 1,-1 0-1,1-1 0,-1 1 0,1 0 1,-1 0-1,1 0 0,-1 0 0,1 0 0,-1 1 1,0-1-1,1 0 0,-1 1 0,2 0 1,-1 0-10,0 0 0,0 1 1,-1-1-1,1 0 0,0 1 1,-1 0-1,1-1 0,-1 1 1,0 0-1,0 0 0,0 0 1,0 0-1,0 0 1,0 0-1,0 0 0,-1 0 1,2 3-1,2 34 83,-1 0 0,-4 59 1,-1-25-812,2-75 341,2-17 326,1 1 1,0-1 0,2 1-1,0 0 1,1 1-1,1-1 1,11-20 0,-9 18 46,-5 10 27,15-29 35,-18 38-32,-1-1-1,1 1 1,0 0-1,0-1 0,0 1 1,0 0-1,1 0 1,-1 0-1,0-1 0,0 2 1,1-1-1,-1 0 1,1 0-1,-1 0 0,1 0 1,-1 1-1,1-1 1,-1 1-1,1-1 0,2 1 1,-3 0-14,0 0 1,0 0-1,0 1 1,0-1 0,0 1-1,0-1 1,0 1-1,0-1 1,0 1-1,0 0 1,-1-1-1,1 1 1,0 0 0,0 0-1,-1-1 1,1 1-1,0 0 1,-1 0-1,1 0 1,-1 0-1,0 0 1,1 0-1,-1 0 1,1 0 0,-1 1-1,9 34-6,-7-23 14,7 22-58,2-1 1,14 32-1,-19-52-683,2 1 1,0-2 0,18 25-1,10 2-3640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5891,'0'0'7534,"0"-17"-7310,0-34-220,0 43-2,0 40 13,0-3 17,13 271 32,7-48-2387,-21-275 2346,1 10-36,0 0 0,0 0 1,5-21-1,-4 30 8,0 0 1,0-1-1,1 1 1,-1 0-1,1 0 0,0 0 1,0 1-1,1-1 1,-1 0-1,1 1 0,0 0 1,0-1-1,0 1 0,0 0 1,5-2-1,-2 0 1,1 1 0,0 0 0,0 1 0,1 0 0,-1 0 0,1 0 0,-1 1 0,1 0 0,9-1 0,10 1 2,37 0 1,-55 2-1,-3 0 0,-1 0 0,1 1 1,0-1-1,-1 1 0,1 0 1,-1 1-1,1-1 0,-1 1 1,0 0-1,1 1 0,-1-1 1,6 5-1,-8-5-45,0 1 1,0 0 0,0 0-1,0 0 1,0 0-1,0 1 1,-1-1 0,0 1-1,0 0 1,0-1-1,0 1 1,0 0-1,-1 0 1,1 0 0,-1 1-1,1 7 1,-2-10-14,1 1 1,-1 0-1,1 0 1,-1 0-1,0-1 1,0 1-1,0 0 1,-1 0-1,1 0 1,-1-1-1,1 1 1,-1 0 0,0 0-1,0-1 1,0 1-1,0-1 1,-1 1-1,1-1 1,-1 1-1,1-1 1,-4 3-1,0-1 73,-1 0-1,1-1 1,-1 1 0,0-1-1,0-1 1,0 1-1,0-1 1,-10 2 0,-16 4 30,-1-1 1,1-2 0,-1-1 0,-47-1-1,78-3-114,-1 0-378,7-6-1445,17-14-3023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119 175 6915,'0'0'2735,"-20"29"-2546,-62 88-146,80-114-40,0 0 0,0 0 0,0 0-1,0 0 1,1 0 0,0 1 0,0-1 0,0 1 0,0-1 0,0 1 0,0 6 0,1-9-3,0 0 1,1 0-1,-1 0 0,0 1 1,0-1-1,1 0 1,-1 0-1,1 0 0,-1 0 1,1 0-1,-1 0 1,1 0-1,0 0 0,0 0 1,-1 0-1,1-1 1,0 1-1,0 0 1,0 0-1,0-1 0,0 1 1,2 1-1,2 0 13,1-1-1,-1 1 1,1-1-1,0 0 1,-1-1-1,1 1 1,0-1-1,9-1 1,-7 1 46,-1 0-53,-1 0 0,0-1 0,1 1 0,-1-1 0,0-1 0,1 1 0,-1-1 0,0 0 0,0-1 0,0 1 0,-1-1 0,10-6 0,-11 6-5,0-1 0,0 1 1,-1-1-1,0 0 1,1 0-1,-1 0 0,-1 0 1,1 0-1,-1-1 1,1 1-1,-1-1 0,0 0 1,-1 0-1,1 1 1,-1-1-1,1-10 0,-1 8 26,0-1 0,0 1-1,-1-1 1,0 1 0,-1-1-1,1 1 1,-1 0 0,-1-1-1,1 1 1,-4-8 0,3 11-3,0 1 1,1 0-1,-1 0 1,-1 0-1,1 0 1,0 0-1,-1 1 1,1-1-1,-1 1 1,0-1-1,0 1 1,0 0-1,0 0 1,0 0-1,-1 1 1,1-1-1,0 1 1,-1 0-1,1 0 1,-1 0-1,-6-1 1,4 1-16,0 0 1,0 0 0,0 1-1,0 0 1,0 0 0,-8 1-1,13-1-25,-1 1-1,1-1 1,0 0 0,-1 1-1,1-1 1,0 1-1,-1-1 1,1 1-1,0 0 1,0 0-1,0-1 1,0 1-1,0 0 1,0 0-1,0 0 1,0 0-1,0 0 1,0 1-1,0-1 1,0 0-1,1 0 1,-1 0-1,1 1 1,-1-1-1,1 0 1,-1 1-1,1-1 1,0 0-1,-1 3 1,1-3-27,-1 3-263,1-1-1,-1 1 0,1 0 0,0 0 0,0 0 0,0 0 1,1 0-1,-1-1 0,1 1 0,0 0 0,2 6 0,-1-8-148,0 0 0,0 0 0,1 0 0,-1-1 0,1 1 0,-1-1 0,1 1 0,2 0 0</inkml:trace>
  <inkml:trace contextRef="#ctx0" brushRef="#br0" timeOffset="1">408 0 6147,'0'0'6131,"0"18"-6035,0 67 0,-7 11 16,7 9-112,0-3 0,0-18 0,0-19-1265,0-22-2064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0 380 4738,'0'0'4533,"11"-12"-4346,-7 7-166,1-1 0,0 1 0,0 0 0,1 0 1,0 0-1,0 1 0,0 0 0,0 0 0,1 0 1,-1 1-1,1 0 0,0 0 0,0 1 0,0 0 0,0 0 1,11-1-1,40-7 143,-1-2 0,0-3 0,-1-2 0,0-3 0,92-47 0,-145 66-132,5-3 40,0 0-1,0-1 0,0 0 0,10-10 0,-15 13-63,-1 0 0,-1 0 0,1-1 1,0 1-1,0-1 0,-1 1 0,0-1 0,1 1 0,-1-1 0,0 0 0,0 0 0,-1 0 0,1 0 0,0 0 1,-1 0-1,0 0 0,0-4 0,0 5 0,0 0 1,0 1 0,-1-1-1,1 0 1,-1 0-1,1 0 1,-1 0-1,0 1 1,0-1-1,0 0 1,1 1-1,-2-1 1,1 1 0,0-1-1,0 1 1,0-1-1,-1 1 1,-1-2-1,-2-1 38,0 1-1,0 0 0,0 0 1,-1 0-1,-10-3 1,0 1 114,0 0 1,0 2 0,-29-3 0,35 5-96,0 0 1,0 1-1,0 0 1,0 1-1,-12 2 1,19-2-61,-1 0 0,1 1 0,0-1 0,-1 1 0,1-1 0,0 1 1,0 0-1,0 0 0,0 1 0,0-1 0,0 0 0,1 1 0,-1 0 1,1 0-1,0 0 0,-1 0 0,-1 4 0,-4 9 32,1 1 0,0-1 0,1 1 0,1 1 0,0-1 0,2 1 0,-3 24 0,0 129 229,7-134-246,-1 220 60,1-244-697,3-22-240,6-17 762,82-114-57,-77 121 87,0 1 0,1 0 0,1 1 0,0 1 0,22-15 1,-32 26 55,0 1 0,0 0 1,1 0-1,-1 1 1,1 0-1,0 0 1,0 1-1,9-2 1,-15 3 5,0 1 1,0 0-1,1 0 1,-1-1-1,0 1 1,0 1 0,0-1-1,1 0 1,-1 0-1,0 1 1,0 0-1,0-1 1,0 1-1,0 0 1,0 0 0,0 0-1,0 0 1,0 0-1,0 0 1,0 1-1,-1-1 1,1 1-1,0-1 1,-1 1 0,1 0-1,-1-1 1,0 1-1,0 0 1,0 0-1,1 0 1,-2 0-1,1 0 1,1 4 0,6 25-17,-3 0 1,4 45-1,-7-51-89,0 0-1,2 0 0,1 0 1,1-1-1,15 42 1,-18-61-195,-1 1 1,1-1 0,0-1 0,0 1 0,1 0 0,0-1 0,-1 1-1,1-1 1,1 0 0,-1-1 0,1 1 0,-1-1 0,1 1 0,0-1-1,0-1 1,0 1 0,1-1 0,-1 0 0,10 2 0,65 9-4239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34 358 2385,'0'0'6403,"0"-132"-5314,0 89-241,0-2-224,0 1-112,0 4-335,0 12 63,0 10-144,0 11-64,-8 7-1041,0 17-2448,-9 19-609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1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7187,'0'0'5251,"-52"137"-5219,52-38 0,0 6 0,0-6-32,13-17-817,-6-18-2656,-7-29-3010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0 341 7299,'0'0'230,"37"-6"-198,428-61 1224,-225 29-1046,-173 24-186,98-33 1,-159 45-19,5-2-4,1-1 0,-1 0 0,12-7 0,-21 11 4,0 0 1,0 0 0,0-1-1,0 1 1,-1-1 0,1 1-1,0-1 1,-1 0 0,1 0-1,-1 0 1,1 0 0,-1 0-1,0 0 1,0 0 0,0 0-1,0 0 1,0-1 0,0 1-1,-1 0 1,1-1 0,-1-3-1,0 3 47,-1 1 0,0-1-1,0 1 1,0-1 0,0 1-1,0 0 1,0-1 0,0 1 0,-1 0-1,0 0 1,1 0 0,-1 0-1,0 0 1,0 0 0,0 1-1,0-1 1,0 0 0,0 1 0,0 0-1,-1-1 1,1 1 0,-1 0-1,1 0 1,-4 0 0,-13-6 280,0 1 1,-22-3-1,27 5-138,-23-4 135,1 2-1,-1 1 0,0 2 0,-47 2 0,82 1-323,-1 1 0,0-1 0,0 1-1,1-1 1,-1 1 0,0 0-1,1 0 1,-1 0 0,1 1 0,-1-1-1,1 0 1,-1 1 0,1 0-1,0 0 1,-3 3 0,0 0-4,1 0 0,0 0 0,1 0 1,-1 1-1,1 0 0,-4 8 0,-1 9 4,1 0 0,-7 41 0,13-62-2,-10 82 65,4-1-1,4 137 1,4-124-35,-2-90-111,1-1 0,0 1 1,1 0-1,0 0 1,-1 0-1,2 0 0,2 7 1,-4-11 58,1-1-1,0 0 1,0 0 0,0 1 0,0-1 0,0 0 0,0 0 0,0 0-1,1-1 1,-1 1 0,0 0 0,1 0 0,-1-1 0,0 1 0,1 0-1,-1-1 1,1 1 0,-1-1 0,1 0 0,-1 0 0,1 1-1,-1-1 1,1 0 0,-1 0 0,1 0 0,-1-1 0,1 1 0,-1 0-1,1 0 1,-1-1 0,0 1 0,1-1 0,1 0 0,2-2 14,0 0 1,0 1 0,0-2 0,0 1-1,-1-1 1,1 1 0,-1-1-1,0 0 1,0-1 0,0 1 0,-1-1-1,0 0 1,0 0 0,5-9-1,5-7-16,15-22 0,-15 22 20,1 0-1,1 0 0,0 2 0,28-27 0,-40 43-9,0 1 0,0 0-1,0 0 1,1 0 0,-1 0-1,1 0 1,-1 1-1,1 0 1,-1-1 0,1 1-1,4 0 1,-6 1 5,0-1-1,-1 1 1,1 0-1,0 0 1,-1 1 0,1-1-1,-1 0 1,1 0 0,0 1-1,-1-1 1,1 1-1,-1 0 1,1-1 0,-1 1-1,0 0 1,1 0 0,-1 0-1,0 0 1,1 0 0,-1 0-1,0 0 1,0 0-1,0 0 1,0 1 0,0-1-1,0 0 1,1 3 0,21 60-81,-18-47 95,1-1 0,0 1 0,13 21 1,-17-34-25,1 1 0,0-1 0,0 0 0,0-1 0,0 1 0,1-1 0,-1 1 0,1-1 0,0 0 0,0 0 0,0-1-1,1 1 1,-1-1 0,1 0 0,-1 0 0,9 2 0,-3-2-56,-1 0 0,1-1 0,0 0 0,0-1 0,0 0 0,0 0 0,-1-1 0,1 0 0,0-1-1,-1 0 1,1-1 0,-1 0 0,1 0 0,-1-1 0,0 0 0,-1-1 0,1 0 0,-1 0 0,0-1-1,0 0 1,0 0 0,-1-1 0,0 0 0,-1 0 0,1 0 0,-1-1 0,-1 0 0,1-1 0,-2 1-1,1-1 1,-1 0 0,0 0 0,-1 0 0,0-1 0,0 1 0,-1-1 0,-1 0 0,1 1 0,-1-20-1,-1 28 87,-1-1 0,1 0 0,0 1 0,-1-1-1,1 1 1,-1-1 0,1 1 0,-1-1-1,0 1 1,0-1 0,0 1 0,0 0 0,0-1-1,0 1 1,0 0 0,0 0 0,0 0-1,0 0 1,-1 0 0,1 0 0,0 0 0,-1 0-1,1 1 1,-1-1 0,1 0 0,-1 1-1,1-1 1,-1 1 0,1 0 0,-1-1 0,0 1-1,1 0 1,-1 0 0,1 0 0,-1 0 0,0 0-1,-2 1 1,0-1 11,0 0 1,1 1-1,-1-1 0,1 1 1,-1 0-1,1 0 0,-1 0 1,1 0-1,0 1 0,-1 0 0,1-1 1,0 1-1,0 0 0,0 0 1,0 1-1,1-1 0,-4 4 1,2 1-34,1 0 0,1 1 0,-1-1 0,1 1 0,0-1 0,1 1-1,0 0 1,0 0 0,1 0 0,-1 0 0,2 8 0,-1-7-4,0-6-66,0-1 1,1 1 0,-1 0 0,0 0 0,1 0 0,-1 0 0,1-1 0,0 1 0,0 0 0,0-1 0,0 1 0,1 0 0,-1-1-1,1 0 1,-1 1 0,1-1 0,0 0 0,0 0 0,0 0 0,0 0 0,0 0 0,1 0 0,-1 0 0,1-1 0,-1 0-1,1 1 1,-1-1 0,6 2 0,48 14-3768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2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9732,'0'0'3,"21"10"77,5 2-48,39 13 0,-61-25-43,0 1-1,0 0 0,1-1 1,-1 1-1,0-1 1,0 0-1,0-1 1,1 1-1,-1-1 1,0 0-1,0 0 0,0 0 1,0 0-1,0-1 1,0 0-1,-1 1 1,1-1-1,0-1 0,4-2 1,-3 1-55,-1 0 0,1-1 0,-1 1 1,0-1-1,0 0 0,-1 0 0,1 0 0,-1 0 1,0 0-1,3-9 0,-2 2 120,-2 1 0,1-1 0,-2 0 0,1 0 0,-1 0 0,-1 0 0,-1 0 0,-2-18 0,3 28-11,0 1 0,-1-1 1,1 0-1,-1 0 1,0 0-1,0 1 1,1-1-1,-1 0 0,0 1 1,0-1-1,-1 1 1,1-1-1,0 1 1,0-1-1,-1 1 0,1 0 1,-1 0-1,1 0 1,-1 0-1,0 0 0,1 0 1,-1 0-1,0 0 1,0 1-1,1-1 1,-1 1-1,0-1 0,0 1 1,0 0-1,0-1 1,0 1-1,0 0 1,-3 1-1,1-1-12,0 0 0,0 0 0,-1 1 0,1 0 0,0 0 0,0 0 0,0 1 0,0-1 0,0 1-1,0 0 1,0 0 0,1 0 0,-1 0 0,1 1 0,-4 3 0,-1 3-6,0 0 0,1 1-1,1 1 1,0-1 0,0 1-1,1 0 1,0 0 0,1 0-1,0 1 1,-3 16 0,2-5-13,2 0 1,1 0-1,0 1 0,3 34 1,-1-54-40,1-1-1,-1 0 1,1 0 0,0 0 0,-1 0 0,1 0 0,1 0 0,-1 0 0,0 0 0,1 0 0,0 0-1,-1 0 1,1-1 0,0 1 0,0-1 0,1 0 0,-1 1 0,0-1 0,1 0 0,-1 0-1,1 0 1,0-1 0,0 1 0,-1-1 0,1 0 0,0 1 0,0-1 0,5 1 0,7 1-439,0-1 0,0 0 0,1 0 0,25-2 0,-28 0 4,55 0-3561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2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0 8020,'0'0'2433,"19"10"-2364,8 5-17,28 18 0,-51-30-44,0 1 1,-1 0-1,1 0 0,0 0 0,-1 0 0,0 0 0,0 1 1,0 0-1,-1-1 0,1 1 0,-1 0 0,0 0 1,-1 0-1,1 0 0,-1 1 0,0-1 0,0 0 0,-1 1 1,0-1-1,0 0 0,0 1 0,-1 6 0,1-2-4,-1-4 3,0 0 0,0-1 0,0 1 0,-1 0 0,0-1 0,0 1 1,0-1-1,-1 0 0,1 1 0,-1-1 0,-1 0 0,1-1 0,-1 1 0,0-1 0,0 1 0,0-1 0,0 0 0,-1-1 0,0 1 0,-9 5 0,-4 2-2,-1-1 0,-1-1 0,1 0 1,-30 8-1,40-14-94,0-1 1,0 0-1,0 0 1,-1-1-1,-11 0 1,18-1-104,-3-1-429,8-9-1135,9-20-3127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 7716,'0'0'3985,"-207"160"-3632,175-101-209,22-4-144,10-8 0,13-9-160,45-15-1649,23-14-865,10-9-3184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341 182 2449,'0'0'8799,"-29"-9"-7572,-99-28-421,122 36-775,0-1 0,0 1 0,0 0 0,0 1 1,-1-1-1,1 1 0,0 0 0,0 1 0,-1 0 0,1 0 0,0 0 1,0 1-1,0-1 0,-7 5 0,8-4-9,0 1-1,0 1 1,1-1 0,-1 1-1,1-1 1,0 1 0,0 0-1,1 1 1,-1-1 0,1 1-1,0-1 1,-5 11 0,2-3-23,2 2-1,-1-1 1,2 0 0,0 1 0,0 0 0,1 0 0,1-1 0,0 1-1,1 0 1,2 15 0,-2-27-22,1 0-1,-1 0 0,1 0 1,-1 0-1,1 0 1,-1-1-1,1 1 1,0 0-1,0 0 1,0 0-1,0-1 1,0 1-1,1-1 1,-1 1-1,0-1 1,1 1-1,-1-1 1,1 0-1,-1 0 1,1 1-1,0-1 0,-1 0 1,1-1-1,0 1 1,0 0-1,0 0 1,3 0-1,4 1-106,1-1 0,0 1 0,-1-2-1,16 0 1,-12 0 74,-7-1 40,0 1 0,0-1 0,1 0 1,-1 0-1,0-1 0,0 0 0,0 0 0,-1 0 0,1-1 0,0 0 0,6-4 1,-3 0-7,1 0 0,-1-1 0,0 0 0,-1-1 0,12-14 0,-8 7 43,0-2 0,-1 1 0,-1-1 0,-1-1-1,-1 0 1,10-30 0,-19 56-53,1 0-1,0 0 0,1 0 1,0 0-1,0 0 1,0 0-1,5 13 1,-1-3 20,-3-6 14,1 0 1,1 1-1,0-1 0,1-1 1,0 1-1,0-1 0,1 1 1,8 9-1,-10-15-14,-1-1-1,1 0 1,0 0 0,0-1-1,1 1 1,-1-1-1,1 0 1,0 0 0,-1 0-1,1-1 1,1 0-1,-1 0 1,0 0 0,0 0-1,1-1 1,-1 0-1,1 0 1,-1-1 0,8 1-1,-10-1 21,0 1 0,1-1 0,-1 0 0,0 0 0,0 0 0,0-1-1,1 1 1,-1-1 0,0 1 0,0-1 0,0 0 0,0 0 0,0-1 0,0 1 0,0-1 0,0 1 0,-1-1-1,1 0 1,0 0 0,-1 0 0,0 0 0,1-1 0,-1 1 0,0 0 0,0-1 0,3-5 0,40-68 494,-29 46-235,26-36 0,-36 58-213,0 0 1,1 0 0,0 1 0,1 0-1,-1 0 1,1 1 0,0 0 0,16-8-1,-20 12-32,0 0 0,0 0 0,0 1 0,1 0 0,-1 0 0,0 0 0,1 0 0,-1 0 0,1 1 0,5 0 0,-8 0-17,0 1-1,0-1 1,0 0-1,0 1 1,-1-1-1,1 1 1,0 0-1,0-1 1,-1 1-1,1 0 1,0 0-1,-1 0 1,1 0-1,-1 1 1,1-1-1,-1 0 0,0 1 1,1-1-1,-1 1 1,0-1-1,0 1 1,0-1-1,0 1 1,0 0-1,0 0 1,0 1-1,4 22 47,0-1-1,-2 1 1,0 0-1,-2 0 1,-3 43 0,1-11 45,1-55-95,1-1-3,-1-1 1,0 1 0,0 0-1,0 0 1,0-1 0,1 1-1,-1 0 1,0 0-1,0 0 1,-1-1 0,1 1-1,0 0 1,0 0 0,0-1-1,0 1 1,-1 0 0,1 0-1,0-1 1,-1 1 0,1 0-1,0-1 1,-1 1 0,0 1-1,0-3 4,1 0 0,-1 1 0,1-1 0,0 1 0,-1-1 0,1 1 0,0-1 0,-1 0 0,1 1 0,0-1 0,0 0 0,0 1 0,0-1-1,0 0 1,0 1 0,0-1 0,0 0 0,0 1 0,0-1 0,0 0 0,0 1 0,0-2 0,0 1-12,1-12-42,0 1 1,1 1-1,0-1 0,1 0 0,1 0 1,-1 1-1,2 0 0,-1 0 0,2 0 1,7-13-1,-3 9 47,1 0 0,0 0 0,1 1 1,0 1-1,1 0 0,17-13 0,-24 22-11,0 0 1,1 0-1,-1 1 1,1 0-1,0 0 1,0 0-1,0 1 0,0 1 1,12-3-1,-15 4 6,0-1-1,0 1 1,0-1-1,1 1 1,-1 1-1,0-1 1,0 1-1,1-1 1,-1 1 0,0 0-1,0 1 1,0-1-1,0 1 1,0-1-1,-1 1 1,1 0-1,0 1 1,3 2-1,5 9 4,-1 0 1,-1 0-1,0 1 0,10 21 1,-3-7-25,-16-27 3,-1-1-1,1 0 1,-1 0-1,1 0 1,-1 0 0,1 0-1,0 0 1,0 0-1,-1-1 1,1 1-1,0 0 1,0 0-1,0 0 1,0-1 0,0 1-1,0-1 1,0 1-1,0-1 1,0 1-1,0-1 1,1 1-1,-1-1 1,0 0 0,0 0-1,0 1 1,0-1-1,1 0 1,-1 0-1,0 0 1,0-1-1,0 1 1,0 0 0,1 0-1,-1-1 1,0 1-1,0 0 1,0-1-1,0 1 1,0-1-1,0 1 1,0-1 0,2-1-1,3-3-1,-1 0 0,1-1 0,-1 1 0,0-1 0,5-8 0,-6 8 70,11-15-46,-4 4-9,1 1 0,25-24 0,-34 36 3,0 1 0,1 0 0,0 0 0,-1 1 1,1-1-1,0 1 0,0-1 0,1 1 0,-1 1 0,0-1 1,1 1-1,-1-1 0,1 1 0,-1 1 0,1-1 0,-1 0 1,7 1-1,-10 0 4,0 1 1,0-1-1,1 0 1,-1 1-1,0-1 1,0 1-1,0-1 1,0 1-1,1 0 1,-1-1-1,0 1 1,0 0 0,0 0-1,-1 0 1,1 0-1,0 0 1,0 0-1,0 0 1,-1 0-1,1 0 1,0 0-1,-1 0 1,2 2-1,8 34-112,-7-21 84,-1-7 8,1 1 0,0-1 0,0-1 0,1 1 0,0 0 0,0-1 0,1 0 0,7 10 0,-9-15-106,1 1 0,0-1 0,0 1 0,0-1 0,0 0 1,1-1-1,-1 1 0,1-1 0,0 0 0,0 0 0,-1 0 0,1 0 0,0-1 0,0 0 0,1 0 0,-1-1 0,5 1 0,2 0-138,-1-1-1,1 0 1,-1 0 0,1-1-1,-1-1 1,0 0 0,1 0-1,13-6 1,-17 4 191,0 0 0,-1 0-1,1 0 1,-1-1 0,0-1 0,0 1 0,-1-1-1,1 0 1,-1 0 0,0-1 0,8-13-1,-1 0 640,-1 0 0,16-42-1,-22 49 85,-2 0-1,0 0 0,0 0 1,-1-1-1,-1 1 1,1-15-1,-22 450-379,4-307-270,-19 195-737,24-104-3979,10-203 4497,0-22 19,-3-124 547,1-72 771,4 169-886,2 0 0,16-73 0,-16 100-221,38-129 21,-37 131-22,2 2 0,0-1 0,1 1-1,0 0 1,1 0 0,21-24 0,-26 35 11,0-1 1,1 1-1,0 0 0,0 1 1,0-1-1,0 1 1,1 0-1,-1 0 1,1 0-1,0 1 0,0 0 1,0 0-1,0 1 1,0 0-1,0 0 1,0 0-1,0 0 0,1 1 1,-1 0-1,0 1 1,12 1-1,-14-1-1,0 0 0,1 1-1,-1-1 1,0 1 0,0 0 0,0 0-1,0 0 1,-1 1 0,1-1-1,-1 1 1,1 0 0,-1 0 0,0 0-1,0 0 1,0 1 0,0-1 0,-1 1-1,1 0 1,-1-1 0,0 1-1,0 0 1,-1 1 0,1-1 0,-1 0-1,0 0 1,0 1 0,0-1-1,-1 0 1,1 1 0,-1 7 0,0-6 39,0 1 1,0 0-1,-1-1 1,0 1 0,-2 7-1,2-12-17,0 1 0,0 0 0,-1-1 1,1 1-1,-1-1 0,0 0 0,1 1 0,-1-1 0,0 0 0,0 0 0,-1 0 0,1-1 1,-4 4-1,-98 56 331,100-56-459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4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10725,'0'0'1393,"-7"201"-1137,4-110-192,3 5-32,0 0-32,0-11-1137,0-24-3025,0-26-2449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2:2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1 328 2769,'0'0'6675,"19"-12"-6349,65-32-51,-79 41-235,-1 1 0,1 0 1,-1 0-1,1 1 1,0-1-1,0 1 0,0 0 1,0 1-1,8-1 0,-10 1-17,-1 0-1,1 0 0,0-1 0,0 1 0,-1-1 0,1 1 0,-1-1 0,1 0 0,3-1 0,3-3 6,0 0 0,1 0-1,-1-1 1,-1 0 0,0-1 0,1 0 0,-2 0 0,13-14 0,-15 15-20,-1 0 0,0 0 1,0-1-1,-1 1 1,0-1-1,0 1 0,0-1 1,-1 0-1,0 0 1,0-1-1,0 1 0,-1 0 1,0-11-1,-1 5-2,-2-25 5,2 36-6,-1 1-1,1 0 1,0 0-1,-1 0 1,0-1-1,1 1 1,-1 0-1,0 0 1,1 0-1,-1 0 0,0 0 1,0 0-1,0 0 1,0 0-1,0 0 1,0 1-1,0-1 1,0 0-1,0 0 1,-1 1-1,1-1 1,0 1-1,0-1 1,-1 1-1,-1-1 0,0 1 3,0-1 0,0 1 0,0 0 0,0-1 0,-1 2 0,1-1-1,0 0 1,0 0 0,0 1 0,0 0 0,0 0 0,0-1-1,0 2 1,0-1 0,0 0 0,0 1 0,1-1 0,-4 3 0,2 0-6,0 0 1,0 0-1,1 0 1,-1 0-1,1 1 1,0-1 0,0 1-1,1 0 1,-5 9-1,1 5-3,0 1 0,1 0 0,1 0 0,-2 35 1,6-49-3,-2 10 2,1 0 1,1 0 0,0 0-1,5 30 1,-4-42 1,0 0 0,0-1 0,0 1 0,0-1 0,1 1 0,-1-1 1,1 0-1,0 1 0,0-1 0,0 0 0,1 0 0,-1 0 0,1 0 0,-1-1 0,1 1 0,0-1 1,0 0-1,0 0 0,1 0 0,-1 0 0,0 0 0,1-1 0,-1 1 0,1-1 0,-1 0 0,7 1 1,-1 0 23,1 0 0,0-1 0,0-1 0,-1 1 0,1-2 0,0 1 0,-1-1 0,1-1 0,0 0 0,-1 0 0,1-1 0,-1 0 0,0 0 0,0-1 0,0-1 0,-1 1 0,0-1 0,1-1 0,-2 0 0,15-12 0,3-9 80,-1-1 0,-1-1 0,-2-1 0,29-52 0,-21 33 101,-28 46-201,1 1-1,-1-1 0,1 1 0,0 0 0,-1 0 0,1 0 1,0 0-1,0 0 0,1 0 0,-1 0 0,0 1 0,0-1 1,1 1-1,-1 0 0,1-1 0,3 0 0,-4 2-11,-1 0 0,1 0-1,0 0 1,-1 0 0,1 1-1,0-1 1,0 0 0,-1 1 0,1-1-1,-1 1 1,1 0 0,0 0-1,-1-1 1,1 1 0,-1 0-1,0 0 1,1 0 0,-1 0 0,0 1-1,1-1 1,-1 0 0,0 0-1,0 1 1,0-1 0,0 1 0,0-1-1,-1 1 1,2 1 0,13 24 64,-2 0 1,0 1 0,-2 1 0,-1 0 0,-2 0-1,8 41 1,-16-67-32,1-1 0,-1 1 0,0-1 0,0 1 0,0-1 0,0 1 0,0-1 0,0 1 0,-1-1 0,1 0 0,-1 1 0,1-1 0,-1 1 0,0-1 0,-2 4-1,1-4 9,0-1 0,0 1 0,0 0 0,-1-1-1,1 0 1,0 0 0,-1 0 0,1 0 0,-1 0-1,1 0 1,-1 0 0,1-1 0,-1 1-1,-4-1 1,-25 3-478,-51-2-1,46-1-1734,-24 0-4473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1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0 226 416,'7'8'5526,"-7"-8"-5468,5-20 817,-1 0-1,2-25 1,-3 23-158,0 0 0,8-26 1,-7 34-466,-3 9-107,1-1 0,0 1-1,0 0 1,0 0 0,5-9-1,-7 14-143,0-1 0,0 1 0,0 0 0,0 0 0,0 0 0,1 0 0,-1 0 0,0 0 0,0-1 0,0 1 0,0 0 0,1 0 0,-1 0 0,0 0 0,0 0 0,0 0 0,0 0 0,1 0-1,-1 0 1,0 0 0,0 0 0,0 0 0,0 0 0,1 0 0,-1 0 0,0 0 0,0 0 0,0 0 0,1 0 0,-1 0 0,0 0 0,0 0 0,0 0 0,0 0 0,1 1 0,-1-1 0,0 0 0,0 0 0,0 0 0,0 0 0,0 0 0,0 0 0,1 1 0,-1-1 0,0 0 0,0 0 0,0 0 0,0 0-1,0 0 1,0 1 0,0-1 0,0 0 0,0 0 0,0 0 0,0 1 0,0-1 0,0 0 0,0 0 0,0 0 0,0 0 0,0 1 0,0-1 0,0 0 0,0 0 0,0 0 0,0 0 0,0 1 0,0-1 0,7 36 4,-1 0 0,-2 1 0,0 38 0,7 56 152,-9-113-161,2 0 1,0 0-1,1-1 0,0 0 0,10 19 1,-15-35-6,1 1 0,0-1 1,0 1-1,0-1 1,0 1-1,0-1 1,0 0-1,0 1 1,0-1-1,1 0 1,-1 0-1,0 0 1,1 0-1,-1 0 0,1 0 1,-1 0-1,1 0 1,0-1-1,-1 1 1,1 0-1,0-1 1,-1 0-1,1 1 1,0-1-1,-1 0 0,1 0 1,0 0-1,1 0 1,0-1 11,0 1-1,0-1 1,0 0-1,0 0 1,-1 0 0,1 0-1,0 0 1,-1-1 0,1 0-1,-1 1 1,1-1 0,-1 0-1,0 0 1,0 0-1,3-3 1,8-14 9,0-1-1,19-40 1,-20 37 9,-11 21-25,-1 1 1,1 0-1,0 0 0,-1-1 1,1 1-1,0 0 0,0 0 1,-1 0-1,1 0 0,0 0 0,0 0 1,0 0-1,0 0 0,0 1 1,1-1-1,-1 0 0,0 0 1,0 1-1,3-1 0,-3 1-4,0 0 1,0 0-1,0 0 0,0 0 0,0 0 1,0 1-1,0-1 0,0 0 0,0 1 1,-1-1-1,1 1 0,0-1 0,0 1 1,0-1-1,0 1 0,-1 0 0,1-1 1,0 1-1,0 0 0,0 1 0,5 6-41,-1 0 0,0 1 0,0 0 0,4 12 0,-3-7 80,-5-13-32,5 12 6,0 0 0,2-1 0,15 22 0,-21-32-6,-1 0-1,1 0 1,0 0 0,0 0-1,0 0 1,0 0-1,0-1 1,0 1 0,0-1-1,1 1 1,-1-1-1,1 0 1,-1 0 0,1 0-1,-1 0 1,1 0 0,0-1-1,-1 1 1,1-1-1,0 0 1,-1 1 0,1-1-1,0-1 1,-1 1-1,1 0 1,0-1 0,-1 1-1,5-2 1,-5 0 7,1 1 0,0-1 0,0 0 0,-1 0 0,1 0 0,-1 0 0,0-1 0,0 1 0,0-1 0,0 1 1,0-1-1,0 0 0,-1 0 0,2-3 0,18-48 100,-15 37-79,72-248 50,-78 263-213,1 0 0,0 0 0,0 0 0,-1 0 0,1 0 0,0 1 0,0-1 1,1 0-1,-1 1 0,0-1 0,1 0 0,-1 1 0,1 0 0,-1-1 0,1 1 0,-1 0 0,1 0 0,0 0 0,0 0 0,0 0 0,-1 0 0,1 0 0,0 1 0,0-1 0,0 1 0,0 0 0,0-1 0,0 1 0,0 0 0,0 0 0,0 0 0,1 0 0,-1 1 0,3 0 0,24 1-3444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2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6067,'0'0'2081,"27"-8"-2111,93-28-621,-102 30 172,-1-1 0,1-1 0,-1-1 0,0 0 0,-1-1 0,0-1 0,-1 0 0,25-25 0,-39 35 460,7-6-188,1-2 0,-2 1 0,1-1 0,-1 0 0,0 0 0,10-20 0,-14 22 257,0 0 0,-1 0 0,1 0 0,-1 0 0,-1-1 0,0 1 0,0 0 1,0-1-1,-1 1 0,0-1 0,-1-12 0,0 19 122,0-1 0,1 0 0,-1 1 0,0-1 0,0 1 0,0-1 1,0 1-1,0-1 0,0 1 0,-1 0 0,1-1 0,0 1 0,-1 0 0,1 0 0,-1 0 0,1 0 0,-1 0 0,0 0 0,1 1 0,-1-1 1,0 0-1,1 1 0,-1-1 0,0 1 0,0 0 0,1 0 0,-1-1 0,-3 1 0,-1 0 68,0 0 0,0 0-1,0 0 1,0 0 0,0 1-1,0 0 1,0 0 0,-7 3-1,7-1-148,0 1 1,-1 0-1,1 0 0,0 0 0,1 1 0,-1 0 0,1 0 1,0 1-1,0-1 0,1 1 0,-1 0 0,1 0 0,1 0 1,-1 1-1,1-1 0,-4 15 0,1-4-34,1 0-1,0 0 0,2 0 1,0 1-1,1-1 1,1 19-1,0-29-61,2 1 0,-1-1 0,1 0 0,0 0 0,0 0 0,1 1 1,0-2-1,0 1 0,5 10 0,-4-12-53,0 0 1,1-1-1,-1 1 0,1-1 1,0 0-1,0 0 1,0 0-1,1-1 1,0 1-1,-1-1 1,1 0-1,9 4 1,-3-2-360,0-1 0,1 0 0,-1-1 1,18 4-1,65 1-3265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8228,'0'0'1897,"17"2"-1348,16 2-366,1-2-1,0-1 1,0-2-1,45-6 1,-54 1-181,-13 2 6,1 1 0,0 1 0,19-1 0,-31 28 30,-2 3 306,-2 1 1,0-1 0,-2 0 0,-11 38-1,-45 108 405,51-148-551,4-11-122,3-8-64,0-1-1,1 0 1,0 1 0,0 0 0,0-1 0,1 1 0,0 8 0,1-14-215,9-4-1694,1-4 1057,1 0 0,-2-1-1,1 0 1,9-11-1,17-18-4396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2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0 8212,'0'0'373,"-37"12"212,-117 42 676,143-50-1130,0 0 0,1 1 0,-1 1-1,1-1 1,0 2 0,1 0 0,-1 0-1,1 0 1,1 1 0,-1 0-1,-9 15 1,15-21-120,0 1 0,1 1-1,0-1 1,-1 0 0,1 0-1,1 1 1,-1 0 0,0-1-1,1 1 1,0 0 0,0-1-1,0 1 1,0 0 0,1 0-1,-1 0 1,1 0 0,0 6-1,1-7-9,0 0 0,0 0-1,0 0 1,0 0 0,1-1-1,-1 1 1,1 0 0,-1-1 0,1 1-1,0-1 1,0 0 0,0 1-1,0-1 1,1 0 0,-1 0-1,1-1 1,-1 1 0,1 0-1,0-1 1,-1 1 0,1-1 0,3 1-1,32 11-25,1-1-1,54 8 1,-52-12-59,0 2 0,41 15 0,-78-24-16,-1 1 1,1-1-1,-1 1 1,0 0-1,1 0 0,-1 0 1,0 0-1,0 1 0,4 3 1,-7-5 67,0-1 0,1 1 0,-1-1 0,0 0-1,0 1 1,1-1 0,-1 1 0,0-1 0,0 1 0,0-1 0,0 1 0,0-1 0,0 1 0,0-1 0,0 1 0,0-1 0,0 0 0,0 1 0,0-1 0,0 1-1,0-1 1,0 1 0,0-1 0,-1 1 0,1-1 0,0 1 0,0-1 0,0 0 0,-1 1 0,-1 1 15,1-1 0,-1 1 0,0-1 0,0 0 0,0 0 0,0 0 1,0 0-1,0 0 0,0 0 0,0-1 0,-2 2 0,-60 13 412,-105 11-1,34-7 199,101-10-489,26-5-163,24-2-455,148-4-3117,-44-8-1193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3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422 16 5907,'0'0'2782,"-36"3"-1224,-119 14-584,142-15-885,-1 0 1,1 1-1,0 1 0,-1 0 1,2 1-1,-1 1 0,0-1 0,1 2 1,0 0-1,1 0 0,0 1 1,0 1-1,0 0 0,-14 16 0,21-21-80,1 1-1,-1 0 0,1 0 1,0 0-1,1 0 0,-1 0 1,1 1-1,0-1 0,0 1 0,1-1 1,0 1-1,0 0 0,0 0 1,0-1-1,1 1 0,0 0 1,1 9-1,0-13-10,-1 1 0,1-1 0,0 0 0,-1 0-1,1 0 1,0 1 0,0-1 0,1 0 0,-1 0 0,0 0 0,1-1 0,-1 1 0,1 0 0,0 0 0,-1-1 0,1 1 0,0-1 0,0 0-1,0 1 1,0-1 0,0 0 0,0 0 0,0 0 0,1 0 0,-1-1 0,0 1 0,1-1 0,-1 1 0,3-1 0,11 3-104,0-1-1,0-1 1,18-1 0,-24 0-23,4 0-175,0 0 0,-1-1 0,1-1 1,0 0-1,-1-1 0,1-1 1,23-9-1,-29 9 224,0 0-1,0-1 1,-1 1 0,0-2-1,0 1 1,0-1 0,-1 0 0,1-1-1,-1 1 1,-1-1 0,0 0-1,0-1 1,6-11 0,-4-2 276,-1 3 387,-4 17-120,-1 7 128,-2 18-636,0-4 80,1-1-1,1 1 1,1-1 0,0 1-1,7 21 1,-8-37-85,0 0 0,0 0 0,1 0 0,0 0 0,0 0 0,0-1 0,0 1 0,1-1 0,-1 1 0,1-1 0,0 0 0,0 0 0,0 0 0,0 0 0,0 0 0,1-1 0,0 0 0,-1 0 0,1 0 0,0 0 0,0 0 0,0-1 0,0 1 0,0-1 0,0 0 0,0 0 0,0-1 0,1 0 0,-1 1-1,4-1 1,-3 0-73,0 0-1,0 0 1,0-1-1,0 1 1,0-1-1,-1 0 1,1-1-1,0 1 1,-1-1-1,1 0 1,6-3-1,-6 1 103,1-1 0,-2 1 0,1-1 0,0 0-1,-1 0 1,0 0 0,6-12 0,3-6 208,-1-1-1,-1-1 1,12-42-1,-4 12 1029,-13 46-866,-1 12-359,1 20-54,-4 30 156,-3-40-83,1 0 0,0 0 1,1 0-1,1 0 0,0 0 1,0-1-1,1 1 0,10 22 1,-11-32-52,0-1 0,0 1 0,0 0 0,1-1 0,-1 0 0,1 0 0,0 1 1,-1-2-1,1 1 0,0 0 0,0 0 0,0-1 0,0 0 0,1 0 0,-1 0 0,0 0 0,1 0 0,-1 0 1,0-1-1,1 0 0,-1 0 0,1 0 0,-1 0 0,0 0 0,7-2 0,-3 1-47,1 0-1,-1-1 0,1 0 1,-1 0-1,0-1 0,0 0 1,0 0-1,0-1 0,-1 1 1,10-8-1,-4-1-18,0 0-1,19-27 0,-20 24 348,0 1-1,18-16 1,-29 29-226,1 1 0,-1 0 1,0 0-1,1 0 1,-1-1-1,0 1 0,1 0 1,-1 0-1,0 0 0,0 0 1,1 0-1,-1-1 1,1 1-1,-1 0 0,0 0 1,1 0-1,-1 0 1,0 0-1,1 0 0,-1 0 1,0 0-1,1 1 0,-1-1 1,0 0-1,1 0 1,-1 0-1,0 0 0,1 0 1,-1 0-1,0 1 0,0-1 1,1 0-1,-1 0 1,0 0-1,1 1 0,-1-1 1,0 0-1,0 1 1,0-1-1,1 0 0,-1 0 1,0 1-1,0-1 0,0 0 1,0 1-1,1 0 1,6 18-32,-6-15 60,1 1-34,1 0-1,-1-1 0,1 1 0,0-1 1,0 1-1,0-1 0,0 0 0,1 0 1,0-1-1,0 1 0,0-1 0,0 0 1,0 0-1,1 0 0,-1-1 0,1 1 1,0-1-1,7 2 0,-2-1-86,1-1-1,-1 0 0,0 0 1,0-1-1,1-1 0,-1 0 1,1 0-1,15-3 0,-21 1 14,0 1 0,1-1 0,-1 0 0,0 0 0,0 0-1,0-1 1,0 0 0,0 0 0,-1 0 0,1 0 0,-1-1-1,0 0 1,0 0 0,0 0 0,-1 0 0,1 0 0,-1-1 0,0 0-1,0 0 1,-1 0 0,4-10 0,0 1 10,-1 0 1,-1-1 0,-1 0-1,0 0 1,-1 0-1,1-28 1,-3 36 135,0 0 0,-1 0 0,0 0 0,0 0 0,0 0 0,-1 0 0,-5-12 0,7 17-64,-1 0-1,0 1 1,0-1 0,0 1-1,0 0 1,0-1-1,0 1 1,-1 0-1,1 0 1,0-1 0,-1 1-1,1 0 1,0 0-1,-1 1 1,0-1 0,1 0-1,-1 0 1,1 1-1,-1-1 1,0 1-1,1-1 1,-1 1 0,0 0-1,0 0 1,1 0-1,-1 0 1,0 0 0,0 0-1,1 0 1,-1 0-1,0 1 1,1-1 0,-1 1-1,0-1 1,1 1-1,-1 0 1,-1 0-1,2 0-51,0 0-1,0 0 0,0 0 1,0 0-1,0 1 0,0-1 1,0 0-1,0 0 0,1 1 1,-1-1-1,0 0 0,1 1 1,0-1-1,-1 0 0,1 1 1,0-1-1,-1 1 0,1-1 1,0 1-1,0-1 0,0 1 1,0-1-1,0 1 0,1-1 1,-1 2-1,1 3-600,-1 26-2639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3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11189,'0'0'176,"-36"154"-176,13-63 32,7 5-32,10 0-16,6-6-1104,0-14-593,0-17-2369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1 522 12630,'42'-10'53,"535"-110"-1285,-248 38-564,-10-26-920,-318 108 2694,11-4-194,0-1 0,0 0 0,-1-1 0,0 0 0,0 0 0,-1-1 0,1-1 0,-2 1 0,11-12 0,-18 18 235,-1 0 0,0-1 1,0 1-1,1-1 0,-1 1 1,0-1-1,-1 0 0,1 1 1,0-1-1,0 0 0,-1 0 1,1 1-1,-1-1 0,1 0 1,-1 0-1,0 0 0,0 0 1,0 0-1,0 1 0,0-1 1,0 0-1,-1 0 0,1 0 1,0 0-1,-1 1 0,0-1 1,1 0-1,-1 0 0,0 1 0,0-1 1,0 0-1,0 1 0,0-1 1,0 1-1,0 0 0,-1-1 1,1 1-1,0 0 0,-3-2 1,-5-3 264,1 1 1,-1 1 0,0-1 0,-1 1-1,-16-4 1,-5-1 325,-1 2 1,0 2-1,0 0 1,0 2-1,-49 2 1,77 2-559,-1-1 0,1 1 0,-1-1 0,1 1 0,0 0 0,0 1 0,-1-1 0,1 1 0,0 0 0,0 0 0,0 0 0,1 1 0,-1-1 0,1 1 0,-6 4 0,3 0-12,1-1 0,0 1 0,0 0 0,0 1 1,1-1-1,0 1 0,-5 12 0,-1 9 31,2 1 0,1 1 0,-4 42 0,10-72-65,-23 249 206,-14 89-178,77-381-218,-27 29 168,1 0 0,0 1 1,0 0-1,1 1 0,16-9 1,-24 16 8,1 1 0,-1 0 1,1 0-1,-1 1 0,1 0 1,0 0-1,0 1 1,0-1-1,-1 1 0,1 1 1,1-1-1,-1 1 0,0 1 1,0-1-1,12 4 1,-13-2-3,-1 1 0,0 0 0,1 0 1,-1 0-1,-1 1 0,1 0 0,0 0 1,-1 0-1,0 0 0,0 1 1,0-1-1,5 9 0,-3-5-89,0 0-1,1 0 1,10 8 0,-7-9-280,-1-1 0,1 0 1,0 0-1,0-1 1,1-1-1,0 0 0,0 0 1,0-1-1,22 3 1,3-2-2507,66-3 1,-93-2 2708,-1 1-1,1-1 1,-1-1 0,1 0 0,-1 0 0,0-1 0,0 0-1,0 0 1,0 0 0,0-1 0,-1-1 0,0 1 1,9-8-1,-11 7 357,0 1-1,0-1 1,0 0 1,-1-1-1,0 1 0,0-1 1,0 0-1,-1 0 0,0 0 1,0 0-1,0 0 0,-1-1 1,0 1-1,0-1 0,-1 0 1,0 0-1,1-7 0,-2 8 327,1 0-1,-1 0 1,0 0-1,-1 1 1,1-1-1,-1 0 0,-2-7 1,2 11-401,0 1 0,0-1 0,0 0 0,0 1 0,0-1 0,-1 1 0,1 0 1,0-1-1,-1 1 0,1 0 0,-1 0 0,1 0 0,-1 0 0,1 0 0,-1 0 0,0 0 0,0 1 0,1-1 1,-1 0-1,0 1 0,0 0 0,0-1 0,0 1 0,0 0 0,-2 0 0,-6-1 58,1 1-1,-1 0 0,1 0 1,-1 1-1,1 1 1,0-1-1,-1 1 1,1 1-1,0 0 1,0 0-1,-12 7 0,9-3-75,0 1-1,1 0 0,0 1 1,1 0-1,0 1 0,0 0 1,-11 15-1,16-17-39,-1-1 0,1 1 0,0 1 0,-7 17 0,11-23-50,0 1 0,0-1 0,-1 1 0,2-1 0,-1 1-1,0 0 1,1 0 0,0-1 0,0 1 0,0 0 0,0 0 0,1-1 0,-1 1-1,1 0 1,2 4 0,-2-6 0,0-1 0,0 0 0,1 0 0,-1 1 0,1-1 0,-1 0 1,1 0-1,-1-1 0,1 1 0,0 0 0,-1-1 0,1 1 0,0 0 0,-1-1 0,1 0 0,0 1 0,0-1 0,0 0 0,-1 0 0,1 0 0,0 0 0,0-1 0,0 1 0,1-1 0,6 1 7,3 0-9,-1-1 0,0 0-1,1-1 1,-1-1 0,0 1-1,0-2 1,0 1 0,0-2-1,-1 1 1,1-2 0,-1 1-1,0-1 1,9-8 0,9-9-66,-2-1 1,43-51 0,-58 63 77,-11 12-14,0 0 0,0 0 0,0 0 0,0 1 0,0-1 0,0 0 0,0 0 0,0 0 0,0 0 0,0 0 0,0 1 0,0-1 0,0 0 0,0 0 0,0 0 0,0 0 0,0 0 0,0 0 0,0 0 0,0 1 0,1-1 0,-1 0 0,0 0 0,0 0 0,0 0 0,0 0 0,0 0 0,0 0 0,0 1 0,0-1 0,0 0 0,1 0 0,-1 0 0,0 0 0,0 0 0,0 0 0,0 0 0,0 0 0,0 0 0,0 0 0,1 0 0,-1 0 0,0 0 0,0 0 1,0 0-1,0 0 0,0 0 0,1 0 0,-1 0 0,0 0 0,0 0 0,0 0 0,0 0 0,0 0 0,0 0 0,0 0 0,1 0 0,-1 1-26,-1 28-159,0-16 227,1 0 1,0 0-1,1 0 0,0 0 1,7 26-1,-7-35-118,1-1 1,-1 1-1,1-1 1,0 1-1,0-1 1,1 0-1,-1 1 0,0-1 1,1 0-1,0-1 1,0 1-1,0 0 1,0-1-1,0 0 1,1 1-1,-1-1 0,1-1 1,-1 1-1,1 0 1,0-1-1,-1 0 1,1 0-1,0 0 1,8 1-1,-4-1-164,0 0 0,-1 0 0,1-1 0,0 0 0,0-1 0,0 1 0,0-1 0,8-3 1,-11 3 137,-1-1 0,0 0 0,1 0 1,-1 0-1,0 0 0,0 0 0,-1-1 1,1 0-1,0 0 0,-1 0 1,0 0-1,1-1 0,-1 1 0,0-1 1,2-4-1,5-10 144,-1 0 1,0-1-1,-2 0 0,0-1 1,-1 0-1,7-39 0,5-127 1547,-16 151-1202,2-156 2555,-4 158-1754,-1 166-1020,3 181-32,0-280-246,1 0 0,2-1 1,12 45-1,-11-55-787,2-1 0,0 0 1,13 21-1,-2-14-1959,-5-22-1070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4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0 365 6019,'0'0'5218,"75"-67"-5218,-7 73-112,16-3-1649,13-3-1152,0 0-2337</inkml:trace>
  <inkml:trace contextRef="#ctx0" brushRef="#br0" timeOffset="1">933 1 6243,'0'0'6323,"13"84"-5731,-6-5-464,-1 8-32,4-5-96,0 0 0,3-12-1184,-3-15-1137,-4-20-641,-6-17-2432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5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1 549 7507,'0'0'1084,"38"-8"-828,265-49-67,-225 41-467,104-34 0,-137 34-422,-2-1-1,0-2 0,67-43 0,-97 54 593,0 0-1,-1-1 1,-1-1-1,1 0 0,10-13 1,-19 20 196,-1-1 0,1 0 0,-1 0 0,1 1 0,-1-1-1,0 0 1,-1-1 0,1 1 0,-1 0 0,1 0 0,-1-1 0,-1 1 0,1-1 0,-1 1 0,1-1 0,-1 1 0,0-1 0,-1 1 0,1-1 0,-1 1 0,-1-6 0,-1 4 122,0 1 0,-1-1 0,1 1 0,-1-1 0,0 1 0,0 0 0,-1 1 0,0-1 0,1 1 0,-1 0 0,-1 0 0,1 0 0,-9-4 0,-3-3 521,9 4-534,0 1 1,-1 0-1,0 1 1,0 0 0,-1 0-1,1 1 1,-1 0 0,0 1-1,0 0 1,0 1-1,-1 0 1,-13-1 0,21 3-184,0 0 0,0 1 0,1 0 0,-1-1 0,0 1 0,1 0 0,-1 1 0,1-1 0,-1 0 0,1 1 1,0-1-1,0 1 0,0 0 0,-1 0 0,1 0 0,1 0 0,-1 0 0,0 0 0,1 0 0,-1 1 0,1-1 0,-1 0 0,1 1 0,0-1 1,0 1-1,-1 4 0,-3 10-16,0 1 0,-5 35 0,8-39 41,-54 579 335,56-509-516,1-83 121,0-1-1,0 1 0,0-1 0,0 0 1,0 1-1,1-1 0,-1 0 1,0 0-1,0 0 0,0 0 0,1 0 1,-1 0-1,0 0 0,2-1 0,-2 1 2,4-1 21,-1 0 0,0 0 0,0-1 0,1 1 0,-1-1 0,0 0 0,0 0 0,0-1 0,-1 1 0,1-1 0,0 0 0,-1 0 0,0 0 0,5-6 0,8-10-28,19-29 0,-21 29 17,60-88 56,-72 105-34,-1 0 0,1-1 0,0 1 1,0 0-1,0 0 0,0 0 0,1 0 0,2-1 0,-4 2-8,0 1-1,-1 0 0,1-1 0,0 1 1,0 0-1,0 0 0,-1-1 0,1 1 1,0 0-1,0 0 0,0 0 1,-1 0-1,1 0 0,0 0 0,0 0 1,0 1-1,0-1 0,-1 0 0,1 0 1,0 1-1,0-1 0,-1 0 0,1 1 1,0-1-1,-1 1 0,1-1 0,0 1 1,-1-1-1,1 1 0,-1-1 0,1 1 1,0 0-1,-1-1 0,0 1 0,2 1 1,4 10 50,1 1 1,-2 0-1,0 0 1,4 15-1,-4-10-18,1-2 0,1 1 0,12 22 0,-17-35-31,0 0 0,1-1 0,0 1 1,0 0-1,0-1 0,1 0 0,-1 1 0,1-1 0,-1 0 1,1-1-1,0 1 0,0-1 0,0 0 0,1 0 1,-1 0-1,0 0 0,8 1 0,-2-1-19,0 0 1,-1-1-1,1 0 0,0 0 1,0-1-1,0 0 0,0-1 1,0 0-1,0-1 0,0 0 0,-1 0 1,1-1-1,-1 0 0,0-1 1,1 0-1,-2-1 0,1 1 1,0-2-1,-1 1 0,0-1 0,14-14 1,-12 9-17,0-1 0,0 1 1,-1-2-1,0 0 0,-2 0 1,1 0-1,-2-1 0,1 0 1,-2 0-1,0-1 0,-1 1 1,0-1-1,-1 0 0,-1 0 1,0-1-1,-1-16 0,-1 31 31,0 1 1,0-1-1,0 1 0,0-1 0,1 1 0,-1-1 0,0 1 0,0-1 0,-1 1 0,1-1 0,0 1 0,0-1 0,0 1 0,0-1 0,0 1 0,-1-1 0,1 1 0,0-1 0,0 1 0,-1-1 0,1 1 0,0-1 0,-1 1 0,1 0 0,0-1 0,-1 1 0,1 0 0,0-1 0,-1 1 0,1 0 0,-1-1 0,1 1 0,-1 0 0,1 0 0,-1 0 0,1-1 0,-1 1 0,1 0 0,-1 0 0,1 0 0,-1 0 0,1 0 0,-1 0 0,1 0 0,-1 0 0,1 0 0,-1 0 0,1 0 0,-1 1 0,1-1 0,-1 0 0,1 0 0,-1 0 0,1 1 0,-1-1 0,1 0 0,-1 0 0,1 1 0,0-1 0,-1 0 0,1 1 0,-1-1 0,1 1 0,0-1 0,0 0 0,-1 1 0,1-1 0,0 1 0,-1 0 0,1-1 1,-5 6 15,0 0 1,1 0-1,-1 0 1,1 1-1,1-1 1,-1 1-1,1 0 1,0 0-1,-3 14 1,2-6 10,1 0 0,0 1 0,2-1-1,-1 19 1,2-31-29,0 1 0,0-1 0,1 1 0,-1-1 0,1 1 0,0-1 0,0 0 0,0 1 0,0-1 0,1 0 0,-1 0 0,1 1 0,0-1 0,0 0 0,0-1 0,5 6 0,-3-4 17,0-1-1,1 0 0,0 1 0,-1-2 0,1 1 0,0-1 0,1 1 0,-1-1 0,10 2 1,10 0-533,-1 0 1,1-2 0,49-2 0,-46 0-953,32 0-3247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3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3986,'0'0'5077,"1"23"-5109,1-8 38,0 17 26,1 0 1,14 57 0,-13-72 5,-1-6-22,0 1-1,0-1 1,1 1-1,7 12 1,-10-22 4,-1-1 0,1 1 0,0 0 0,1 0 1,-1-1-1,0 1 0,0-1 0,1 1 1,-1-1-1,1 1 0,-1-1 0,1 0 1,-1 0-1,1 0 0,0 0 0,0 0 0,0 0 1,-1 0-1,1-1 0,0 1 0,0-1 1,0 1-1,0-1 0,0 0 0,0 1 1,0-1-1,0 0 0,0-1 0,0 1 0,0 0 1,3-1-1,-2-1 34,0 0 0,1 1 0,-1-1 0,0-1 0,0 1 0,-1 0-1,1-1 1,0 0 0,-1 1 0,0-1 0,1 0 0,-1 0 0,0-1 0,-1 1 0,1 0 0,1-6 0,12-15 67,-10 16-98,3-4 17,0 0-1,18-17 1,-24 27-31,1-1-1,0 1 1,0-1-1,0 1 1,0 0 0,0 0-1,0 0 1,1 1 0,-1-1-1,1 1 1,-1 0-1,1 0 1,0 0 0,-1 0-1,8 0 1,-6 2-3,0-1 1,0 1-1,0 0 1,0 1 0,0-1-1,-1 1 1,1 0-1,0 0 1,-1 1-1,1-1 1,-1 1 0,0 0-1,4 3 1,-3-2 6,0 0 0,0-1 0,1 1 0,-1-1-1,1-1 1,0 1 0,-1-1 0,1 0 0,8 2 0,-8-3-2,1 0-1,0 0 0,-1-1 0,1 0 1,0 0-1,-1 0 0,1-1 1,0 0-1,7-2 0,-12 2 15,0 0 1,0 0-1,0-1 0,0 1 0,0 0 1,0-1-1,0 1 0,0-1 0,-1 0 1,1 0-1,-1 1 0,1-1 0,-1 0 1,0 0-1,0 0 0,0-1 0,0 1 1,0 0-1,0 0 0,0 0 0,-1-1 1,1 1-1,-1 0 0,0-1 0,0 1 1,0 0-1,0-1 0,0-2 0,0 1 33,0 1-1,0-1 1,0 1 0,0-1-1,-1 1 1,0-1-1,0 1 1,0-1-1,0 1 1,-3-7-1,3 9-52,-1-1-1,0 0 0,1 0 0,-1 1 1,0-1-1,0 1 0,0 0 0,0-1 1,0 1-1,0 0 0,0 0 0,0 1 1,-1-1-1,1 0 0,0 1 0,-1-1 1,-3 0-1,4 1-13,0 0 1,-1-1-1,1 1 0,0 0 1,0 0-1,-1 0 0,1 1 1,0-1-1,-1 0 1,-2 2-1,5-2-9,-1 0 0,0 1 0,0-1-1,1 1 1,-1-1 0,0 1 0,1-1 0,-1 1 0,0-1 0,1 1-1,-1-1 1,1 1 0,-1 0 0,1-1 0,-1 1 0,1 0 0,-1 0-1,1-1 1,0 1 0,-1 1 0,1 1-53,0-1-1,0 1 1,1-1 0,-1 1-1,1-1 1,-1 1 0,1-1 0,0 1-1,0-1 1,0 0 0,0 1-1,0-1 1,1 0 0,-1 0-1,1 0 1,-1 0 0,1 0-1,0 0 1,4 3 0,5 4-589,1-1 0,0 1 0,0-2 0,1 0 0,0 0 0,0-2 0,22 8 0,42 9-4868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11 7331,'0'0'5179,"-30"7"-4961,-90 28-188,117-34-30,1-1 0,-1 2 0,1-1 0,0 0 0,-1 0 0,1 1 0,0-1 0,0 1 0,0 0 0,0-1 0,0 1 0,0 0 0,0 0 0,1 0 0,-3 4 1,3-4-2,1 0 0,-1 0 0,1 0 1,-1 0-1,1 0 0,0 0 0,0 1 0,0-1 1,0 0-1,1 4 0,-1 4-13,0-8 7,0 0 0,0 1 0,0-1 0,0 0 0,0 0-1,0 1 1,0-1 0,1 0 0,0 0 0,-1 0-1,1 1 1,0-1 0,0 0 0,0 0 0,0 0 0,0 0-1,0-1 1,1 1 0,-1 0 0,1 0 0,1 1-1,1-1-6,0-1-1,-1 1 0,1-1 0,0 0 0,0 0 0,0 0 1,1-1-1,-1 1 0,0-1 0,0 0 0,4-1 0,1 1-7,-1 0-1,1-1 0,-1 0 1,0-1-1,0 0 1,1 0-1,-1 0 0,14-8 1,-10 3 0,1 0 0,-1-2 1,0 1-1,13-14 0,10-13 8,-28 26 30,1 0 1,0 1-1,1 0 0,0 0 0,0 1 0,17-9 0,-20 15-126,-5 10-151,-1-5 237,-2 40 44,1 40 138,1-76-175,1 0-1,0 0 0,0 0 0,1 0 0,0 0 0,0 0 0,6 12 0,-6-17-98,0 0-1,0 0 1,0 0 0,0 0 0,1-1-1,-1 1 1,1-1 0,0 1 0,0-1-1,0 0 1,0 0 0,0 0 0,0 0-1,0-1 1,1 1 0,-1-1 0,6 2-1,1-1-724,0 0-1,0-1 0,1 0 0,19-2 0,12-1-2810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4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5010,'0'0'6299,"-22"12"-6056,-66 44-155,86-55-85,0 0-1,1 0 1,-1 0 0,0 0-1,1 0 1,0 1 0,-1-1-1,1 1 1,0-1 0,0 1-1,-1-1 1,1 1 0,1 0-1,-1-1 1,0 1 0,0 0-1,1 0 1,-1 0 0,1 0-1,-1 0 1,1 0 0,0 0-1,0-1 1,0 1 0,0 0-1,0 0 1,0 0 0,1 4-1,0-4 2,1 1-1,-1 0 1,1-1-1,-1 0 1,1 1-1,0-1 1,0 0-1,0 0 1,0 0-1,1 0 1,-1 0-1,5 2 1,7 3 27,1-1 0,0 0 0,0-1 0,0-1 0,0 0 0,31 3 0,-28-5 5,0 1 0,-1 0 0,1 2 0,30 12 0,-47-17-41,0 0 0,0 1 0,0-1 0,0 0 0,0 1 0,0-1 0,0 1 0,-1 0 0,1-1 0,0 1 0,0 0 0,0-1 0,-1 1 0,1 0 0,0 0 0,-1-1 0,1 1 0,-1 0 0,1 0 0,-1 0 0,1 0 0,-1 0 0,0 0 0,1 0 0,-1 0 0,0 0 0,0 0 0,0 0 0,0 0 0,0 0 0,0 0 0,0 0 0,0 0 0,0 0 0,0 0 0,0 0 0,-1 0 0,1 0 0,0 0 0,-1 0 0,1 0 0,-1 0 0,1 0 0,-1 0-1,0 0 1,1-1 0,-1 1 0,0 0 0,1 0 0,-1-1 0,-1 2 0,-3 3 14,-1 0 0,1-1 0,-1 1 0,0-1-1,-12 6 1,-123 50-346,46-26-3498,73-27 937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4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0 7988,'0'0'1747,"-29"8"-1179,1-1-330,1-1-29,0 1 0,0 1 0,1 2 0,0 1 0,-31 17 0,51-24-182,-9 4 43,0 2 0,-24 19 0,36-27-72,0 0 0,1 1 1,-1 0-1,1-1 1,-1 1-1,1 0 1,0 0-1,0 1 0,0-1 1,1 0-1,-1 0 1,1 1-1,0-1 1,0 1-1,0-1 0,0 1 1,0 0-1,1-1 1,0 6-1,0-7 0,1-1-1,-1 1 1,1 0-1,0-1 1,0 1-1,-1-1 1,1 1-1,0-1 1,1 1-1,-1-1 1,0 0-1,0 0 1,0 1-1,1-1 1,-1 0-1,1 0 1,-1 0-1,1-1 1,-1 1-1,1 0 1,-1 0-1,1-1 1,0 1-1,0-1 1,-1 0-1,1 1 1,0-1-1,-1 0 1,3 0-1,5 2 11,109 19 112,-9-3-26,-104-17-110,0 1 0,0-1 0,-1 1 0,1 0 1,0 0-1,7 5 0,-11-6 0,0-1 1,0 1-1,-1 0 1,1-1-1,0 1 0,0 0 1,-1 0-1,1 0 1,0 0-1,-1 0 1,1-1-1,-1 1 0,1 0 1,-1 0-1,0 0 1,1 1-1,-1-1 1,0 0-1,0 0 1,1 0-1,-1 0 0,0 0 1,0 0-1,0 0 1,0 0-1,-1 0 1,1 0-1,0 0 0,0 1 1,-1-1-1,1 0 1,0 0-1,-1 0 1,1 0-1,-1-1 0,0 1 1,1 0-1,-1 0 1,-1 1-1,-3 3 18,-1 0 0,0 0 1,0 0-1,0-1 0,-1 0 0,1 0 0,-1-1 0,0 0 0,-12 4 1,10-3 2,-242 82-918,248-85-172,11-6-743,39-24-1616,21-16-358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3922,'0'0'7387,"-13"14"-7192,-39 43 40,50-55-225,1-1 0,-1 1 1,1 0-1,-1 0 0,1-1 1,0 1-1,0 0 0,0 0 0,0 1 1,0-1-1,0 0 0,1 0 1,-1 0-1,1 0 0,-1 1 0,1-1 1,0 0-1,0 1 0,0-1 1,0 0-1,0 0 0,1 1 1,-1-1-1,1 0 0,-1 0 0,1 0 1,0 1-1,0-1 0,0 0 1,0 0-1,0 0 0,0 0 1,1-1-1,-1 1 0,1 0 0,-1 0 1,1-1-1,0 1 0,-1-1 1,1 0-1,0 1 0,3 1 1,51 15 119,-46-16-115,0 1-1,0 0 1,0 1-1,0 0 1,-1 0 0,1 1-1,-1 0 1,0 1-1,-1-1 1,15 14-1,-22-18-6,0 0-1,0 0 1,0 1-1,0-1 0,0 0 1,0 0-1,0 1 0,0-1 1,-1 1-1,1-1 1,-1 0-1,1 1 0,-1-1 1,1 1-1,-1 0 0,0-1 1,0 1-1,0-1 1,1 1-1,-2-1 0,1 1 1,0-1-1,0 1 0,-1 2 1,0-2 22,-1 1 0,1-1 0,-1 0 0,1 0 0,-1 0 0,0-1 1,0 1-1,0 0 0,0-1 0,0 1 0,0-1 0,0 0 0,-5 2 0,-7 3 56,0-1-1,-1 0 1,-27 4-1,39-9-118,-22 4-484,0 0-1,0-2 1,-36-2-1,60 0 371,0 0 0,0 0 0,0 0 0,0-1 0,0 1 1,0 0-1,0 0 0,0-1 0,0 1 0,0-1 0,0 1 0,0-1 0,1 1 0,-1-1 0,0 0 0,0 1 0,0-1 0,1 0 0,-1 0 0,0 1 0,1-1 1,-1 0-1,1 0 0,-1 0 0,1 0 0,-1 0 0,1 0 0,0 0 0,-1 0 0,1 0 0,0 0 0,0 0 0,0 0 0,0 0 0,0 0 0,0 0 0,0 0 1,0-2-1,-1-28-4944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5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7908,'0'0'4834,"20"169"-4626,-11-102-144,4 0-16,-3-6-32,0-2-16,-4-7-112,1-17-688,-1-12-1025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5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5074,'0'0'5688,"-32"20"-5264,-102 67-15,128-82-352,-1-1 1,2 1-1,-1 0 1,0 0-1,1 1 1,0 0-1,1 0 1,-1 0-1,1 0 1,-6 12-1,8-11 3,0 0 0,0 1 0,1-1 0,0 0 0,0 1-1,0 13 1,1-9-39,-1-7-19,1 1 1,0-1-1,0 1 0,1-1 1,0 1-1,-1-1 0,2 0 0,-1 1 1,1-1-1,0 0 0,0 0 0,0 0 1,0 0-1,1-1 0,0 1 1,4 5-1,-1-5 7,0 0 0,0 0 1,0-1-1,0 0 0,1 0 0,-1 0 0,1-1 1,0 0-1,1 0 0,-1-1 0,9 2 1,12 2-123,1-2 1,0-1 0,0-1 0,0-1 0,57-6 0,-66 1-33,-1 0-1,0-1 0,0-1 1,0-1-1,-1-1 0,0 0 1,0-1-1,-1-1 0,-1-1 1,1 0-1,-2-1 0,1-1 1,-2-1-1,0 0 0,0 0 1,-2-2-1,0 1 0,0-2 1,9-18-1,-17 27 293,-1 0 0,1 0 0,-1 0 0,-1-1 0,0 1-1,0-1 1,-1 0 0,0 1 0,0-1 0,-1 0 0,0 1 0,-1-1 0,-2-14 0,2 21-96,0 1 1,-1-1-1,1 1 0,0-1 1,-1 1-1,1 0 1,-1 0-1,1 0 0,-1 0 1,1 0-1,-1 0 1,0 0-1,0 0 0,1 1 1,-1-1-1,0 1 1,0-1-1,0 1 0,0 0 1,0-1-1,1 1 1,-1 0-1,0 1 0,0-1 1,-3 1-1,0-1-21,1 0-1,-1 1 1,1-1 0,-1 1-1,1 0 1,-1 1-1,1-1 1,0 1 0,-1 0-1,-6 4 1,4 1-16,0 0-1,0 1 1,0 0 0,1 0 0,0 0-1,1 1 1,0 0 0,0 0-1,1 0 1,0 1 0,-5 17 0,4-5-15,0 0 1,2 0-1,0 0 1,1 32 0,1-50-16,1-1 0,0 1-1,0-1 1,0 1 0,1-1 0,-1 1 0,1-1 0,0 0 0,0 1 0,0-1 0,0 0 0,0 0 0,1 1 0,0-1-1,0 0 1,-1-1 0,2 1 0,-1 0 0,0 0 0,0-1 0,1 1 0,0-1 0,-1 0 0,1 0 0,0 0 0,0 0-1,0-1 1,0 1 0,0-1 0,1 1 0,-1-1 0,0 0 0,1 0 0,-1-1 0,4 1 0,3 1-202,0 0 1,0-1-1,0 0 0,0 0 1,0-1-1,0-1 1,0 0-1,0 0 1,0-1-1,0 0 0,-1 0 1,1-1-1,-1-1 1,1 0-1,-1 0 0,0-1 1,14-9-1,-1-4-433,33-34 0,-49 46 748,-1 0-1,1-1 1,-2 0 0,1 0 0,-1 0 0,0 0 0,0-1-1,-1 1 1,0-1 0,3-11 0,-6 32 557,1 0 0,0 0-1,1-1 1,1 1 0,5 18 0,26 82-906,-32-108 223,0 0 0,0 0 1,0 1-1,0-1 0,1-1 1,4 7-1,-6-10 9,0 0 1,0 0-1,0 0 1,0 0-1,0 0 0,0-1 1,0 1-1,0 0 1,0-1-1,0 1 0,0 0 1,1-1-1,-1 1 1,0-1-1,0 0 0,1 0 1,-1 1-1,0-1 1,1 0-1,-1 0 1,0 0-1,1 0 0,-1 0 1,0 0-1,0-1 1,1 1-1,-1 0 0,0-1 1,0 1-1,1-1 1,-1 1-1,0-1 0,2-1 1,7-5-28,0 0 1,-1 0 0,0-1-1,11-12 1,-12 11-106,1 0-1,1 0 1,15-10-1,-20 16 136,-1 1-1,1 0 0,-1 0 0,1 0 0,0 0 1,-1 1-1,1 0 0,0 0 0,0 0 1,0 0-1,0 1 0,10 0 0,-13 0 11,0 1-1,0-1 1,0 1-1,0-1 0,0 1 1,0 0-1,-1 0 1,1 0-1,0 0 0,0 0 1,-1 0-1,1 0 1,0 1-1,-1-1 0,3 3 1,20 30-40,4 4 45,-25-36 0,-1 0 1,0 0-1,0 0 1,1 0 0,-1-1-1,1 1 1,-1-1 0,1 0-1,0 1 1,0-1 0,-1-1-1,1 1 1,0 0-1,0-1 1,0 1 0,0-1-1,0 0 1,0 0 0,0 0-1,0 0 1,0-1 0,0 1-1,3-2 1,-2 1 5,-1-1 1,1 0 0,-1 0-1,0 0 1,0 0 0,0 0-1,0-1 1,0 1 0,0-1-1,0 0 1,-1 0-1,0 0 1,1 0 0,-1-1-1,-1 1 1,1 0 0,1-4-1,4-12 21,0 1 0,-2-1-1,0 0 1,-2-1-1,3-23 1,-4 1 7,-4-57-1,-4 75-442,6 23 297,-1 1 1,1-1-1,-1 0 1,1 1-1,-1-1 1,1 1 0,-1-1-1,0 1 1,1-1-1,-1 1 1,0 0-1,1-1 1,-1 1-1,0 0 1,0 0-1,1-1 1,-1 1-1,0 0 1,0 0-1,0 0 1,1 0-1,-1 0 1,0 0-1,0 0 1,-1 0-1,-8 3-4005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5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1361,'27'18'-134,"92"60"286,-100-66 726,0 0 1,1-1-1,1-1 0,-1-1 0,36 9 0,-53-17-638,1 0-1,-1 0 0,1-1 1,0 1-1,-1-1 0,1 0 1,0 0-1,-1 0 0,1-1 1,0 0-1,-1 1 0,1-1 1,-1 0-1,1-1 0,-1 1 1,1 0-1,-1-1 0,0 0 1,4-2-1,3-5-297,1 1 1,-2-1 0,18-20-1,-16 16 304,-6 7-232,0 0 0,0-1 0,-1 1 1,0-1-1,0 0 0,-1 0 1,0 0-1,0 0 0,-1 0 0,1-1 1,-2 1-1,1-1 0,-1 0 1,0 0-1,-1 1 0,0-13 0,0 19-4,0 0-1,0 0 1,-1 0-1,1 1 1,0-1 0,-1 0-1,1 0 1,-1 0-1,1 0 1,-1 1-1,1-1 1,-1 0-1,1 1 1,-1-1-1,0 0 1,1 1-1,-1-1 1,0 1-1,1-1 1,-1 1-1,0-1 1,0 1-1,0-1 1,0 1 0,1 0-1,-1-1 1,0 1-1,0 0 1,0 0-1,0 0 1,-2 0-1,-34-2 320,27 3-266,6-2-59,-1 1 1,0 0-1,0 1 1,0-1-1,0 1 1,0 0 0,0 0-1,0 1 1,1-1-1,-1 1 1,1 0-1,-1 0 1,1 1 0,0-1-1,0 1 1,0 0-1,0 0 1,0 0-1,0 1 1,1-1 0,0 1-1,0 0 1,0 0-1,0 0 1,1 0-1,-1 1 1,1-1-1,0 0 1,0 1 0,1 0-1,-1 0 1,1-1-1,0 1 1,0 0-1,1 0 1,0 0 0,0 9-1,0-10-87,-1 0 0,1 0 0,1 0 1,-1 0-1,1 0 0,-1 0 0,1 0 0,0 0 0,1 0 0,-1 0 0,1-1 1,0 1-1,-1-1 0,1 1 0,1-1 0,-1 1 0,1-1 0,-1 0 1,1 0-1,0 0 0,0-1 0,0 1 0,0-1 0,1 0 0,-1 1 0,0-1 1,1-1-1,0 1 0,0 0 0,-1-1 0,6 1 0,48 10-3473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6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171 586 2225,'0'0'9586,"-27"13"-9295,27-13-291,-107 55 197,104-54-192,1 0 0,0 0 1,-1 1-1,1-1 0,0 1 0,0 0 1,0 0-1,0 0 0,0 0 0,1 0 1,-1 0-1,1 0 0,-1 1 0,1-1 0,0 0 1,0 1-1,0-1 0,0 1 0,0 0 1,0-1-1,1 1 0,-1-1 0,1 1 1,0 0-1,0 0 0,0-1 0,0 1 0,1 2 1,-1 6 2,0-9-7,0 1 0,0-1 0,0 0 1,0 0-1,0 0 0,0 1 0,1-1 0,-1 0 0,1 0 0,0 0 0,-1 0 1,1 0-1,0 0 0,0 0 0,0 0 0,0 0 0,1-1 0,-1 1 0,0 0 1,1-1-1,0 1 0,-1-1 0,1 1 0,0-1 0,1 2 0,3-1 1,0 0-1,0-1 1,0 0-1,0 0 1,0 0-1,0 0 1,0-1-1,8 0 1,-8 0-4,0-1 0,0 1 1,0-1-1,0 0 0,0 0 0,0 0 1,-1-1-1,1 0 0,0-1 1,-1 1-1,1-1 0,-1 0 0,6-4 1,-5 2-16,1-1 0,-1-1 0,0 1 0,0-1 0,-1 0 0,0 0 0,0 0 1,6-15-1,-1-2-26,-1 0 1,0 0-1,-2 0 1,-1-1-1,-2 0 1,4-39-1,-6-159 157,-4 123-130,3 64-3,-3-54-435,-3 69 338,5 20 104,0 1 0,0-1 0,-1 1 0,1-1 0,0 1 0,0-1 1,-1 1-1,1-1 0,-1 1 0,1-1 0,0 1 0,-1 0 0,1-1 0,-1 1 0,1 0 0,-1-1 0,1 1 0,-1 0 0,1-1 0,-1 1 0,1 0 0,-1 0 0,1 0 0,-1 0 0,0-1 0,1 1 0,-2 0 0,2 0-13,0 0-1,-1 0 0,1 0 1,0 0-1,0 0 0,-1 0 1,1 0-1,0 1 0,0-1 1,-1 0-1,1 0 0,0 0 1,0 0-1,-1 0 0,1 0 1,0 1-1,0-1 0,0 0 1,-1 0-1,1 0 0,0 1 1,0-1-1,0 0 0,0 0 1,-1 0-1,1 1 0,0-1 0,0 0 1,0 0-1,0 1 0,0-1 1,0 0-1,0 0 0,0 1 1,0-1-1,0 0 0,0 1 1,0-1-1,0 1 0,-3 23-1094,0 41 0,2-55 850,1 58-2625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6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86 10789,'0'0'1867,"-22"-5"-1808,12 2-54,-2 0 17,-1 0 0,1 0 0,-1 1-1,0 1 1,0 0 0,0 0 0,0 2 0,0-1-1,0 2 1,0 0 0,-17 5 0,11-1 53,1 1-1,0 0 1,1 2 0,0 0-1,-17 12 1,28-17-54,1 0 0,-1 1-1,1 0 1,0 0 0,0 0-1,1 0 1,-1 1 0,1 0 0,0 0-1,1 0 1,-1 0 0,1 1-1,1 0 1,-1-1 0,1 1 0,-3 13-1,4-16-24,1 1 0,-1-1 0,1 0 0,0 0 1,0 1-1,0-1 0,1 0 0,-1 0 0,1 0 0,0 1 0,0-1 0,1 0 0,1 5 0,-1-7-1,0 0 1,0 0-1,0 0 1,0 0-1,0 0 1,0 0-1,1-1 0,-1 1 1,1-1-1,-1 1 1,1-1-1,-1 0 1,1 0-1,0 0 0,0 0 1,0-1-1,-1 1 1,1-1-1,5 1 1,7 0-36,0 0 0,-1-1 0,1-1 1,0 0-1,-1-1 0,1 0 1,-1-1-1,1-1 0,-1 0 0,0-1 1,16-8-1,-13 3 33,0 0 0,-1-1 0,0 0 0,-1-2 0,-1 0 0,0 0 0,0-2 1,11-15-1,58-97 143,-83 126-139,0 1 0,0 0 1,1 0-1,-1 0 0,0-1 1,1 1-1,-1 0 0,0 0 1,1 0-1,-1-1 0,0 1 1,1 0-1,-1 0 0,0 0 1,1 0-1,-1 0 0,0 0 1,1 0-1,-1 0 0,0 0 1,1 0-1,-1 0 0,1 0 1,-1 0-1,0 0 0,1 0 1,-1 1-1,0-1 0,1 0 1,-1 0-1,0 0 0,1 0 1,-1 1-1,0-1 0,0 0 1,1 0-1,-1 1 0,0-1 1,0 0-1,1 0 0,-1 1 1,0-1-1,0 0 0,0 1 1,0-1-1,1 0 0,-1 1 1,0-1-1,0 0 0,0 1 1,0-1-1,0 0 0,0 1 1,0 0-1,8 19-2,-3 1 0,-2-5 22,1-1 0,1 0 0,7 17 0,-11-29-23,1 0-1,-1 0 1,0-1-1,1 1 1,0-1-1,-1 1 1,1-1-1,0 0 1,0 0-1,1 1 1,-1-1-1,0-1 1,1 1 0,-1 0-1,1-1 1,0 1-1,-1-1 1,1 0-1,0 0 1,0 0-1,0 0 1,5 1-1,-3-2 11,-1 0-1,1 0 0,0 0 1,0 0-1,-1-1 0,1 0 1,0 0-1,-1 0 1,1 0-1,-1-1 0,0 0 1,1 0-1,-1 0 0,7-5 1,-2-1 5,0 0 1,-1 0 0,0-1-1,12-16 1,-13 15-1,3-4-5,1 0 0,24-23 0,-31 34-9,0 0-1,0 0 1,0 0 0,0 0-1,1 1 1,-1 0 0,1-1-1,-1 2 1,1-1 0,0 1 0,0-1-1,0 1 1,0 1 0,8-1-1,-11 0 4,-1 1-1,1 0 0,-1 0 1,1 0-1,-1 0 0,0 0 1,1 0-1,-1 1 1,1-1-1,-1 0 0,0 1 1,1-1-1,-1 1 0,0-1 1,1 1-1,-1 0 1,0-1-1,0 1 0,0 0 1,0 0-1,1 0 0,0 2 1,-1 0-3,0 0 1,0 0-1,-1 0 1,1 0-1,-1 0 1,1 0-1,-1 0 1,0 0-1,-1 4 1,1 1 8,0 10-18,1-10 7,0-1 1,-1 1-1,0 0 0,-1 0 0,1 0 1,-2-1-1,1 1 0,-1 0 0,0-1 1,0 0-1,-1 1 0,0-1 1,-1 0-1,-5 10 0,7-24-160,1 1 0,0 0 0,0 0 0,1-1 0,0 1 0,0-1 0,1-8 0,1 7 196,0 0 0,0 0 1,1 0-1,0 0 0,1 1 1,-1-1-1,1 1 0,1 0 1,-1 0-1,1 0 1,1 1-1,-1 0 0,1 0 1,8-7-1,-6 7 13,-1 0 0,1 0 1,0 1-1,1 0 0,-1 1 0,1-1 1,0 2-1,0-1 0,0 1 0,0 1 0,20-3 1,-19 4-20,0 0 0,0 1 1,1 0-1,16 3 1,-24-2-23,1 0 1,-1 0 0,0 0 0,1 0 0,-1 1-1,0-1 1,0 1 0,0 0 0,0 0 0,-1 0-1,1 0 1,-1 0 0,1 1 0,-1-1 0,1 1-1,-1-1 1,2 5 0,2 6-21,0-1 0,-1 1 0,-1 0 0,-1 0 1,1 0-1,-2 1 0,2 26 0,-2-20-1446,1 1 0,7 22 0,1-14-4471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7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205 404 8228,'0'0'4364,"-27"1"-4268,-6 1-93,-48 8 0,78-9-3,0 0 0,0 0 0,0 0 0,0 0 0,0 1 0,0-1 0,1 1 0,-1-1 0,1 1 0,-1 0 0,1 0 0,-1 0 0,1 0 0,0 1 0,0-1 0,0 1 0,0-1 0,1 1 0,-1 0 0,1-1 0,-2 6 0,0-1 0,2 1 0,-1 0 0,1 0 0,0 0 0,0 14 0,1-12 0,-1-1 0,1 1 0,0 0 0,1 0 0,0 0 0,4 19 0,-4-25 0,1-1 1,-1 1 0,1-1-1,0 0 1,0 0 0,0 0-1,0 0 1,0 0 0,1 0-1,-1-1 1,1 1 0,0-1-1,0 0 1,-1 0 0,2 0-1,-1 0 1,0 0 0,0 0-1,5 1 1,-1 0-3,0-1 0,0 1 0,1-1 1,-1-1-1,1 0 0,-1 0 0,1 0 0,-1 0 0,1-1 0,-1-1 0,1 1 0,-1-1 1,1-1-1,-1 1 0,0-1 0,1 0 0,-1-1 0,0 0 0,-1 0 0,1-1 0,0 1 0,-1-1 1,0-1-1,0 1 0,0-1 0,0 0 0,-1-1 0,0 1 0,0-1 0,7-11 0,-2 0-37,-2 0 0,0 0-1,-1-1 1,-1 0-1,0 0 1,-2 0 0,0-1-1,2-23 1,-2-23-23,-3-68 0,-1 70 87,0 33-36,1 16-31,-1 0 0,0-1-1,-1 1 1,-1 0 0,-6-27 0,8 41-27,-1-1 0,1 0 0,-1 0 0,1 0 0,0 0 0,-1 1 0,0-1 0,1 0 1,-1 0-1,1 1 0,-1-1 0,0 1 0,1-1 0,-1 0 0,0 1 0,-1-1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7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85 4130,'0'0'7940,"19"-85"-7540,-25 103 32,-10 40-432,-4 26-16,7 27 0,4 9 16,2-1-256,-3-14-1841,-6-23-3090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8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0 619 8932,'0'0'1121,"43"-12"-985,144-32-123,-175 42-10,1 1-1,-1 1 1,1 0-1,-1 0 1,0 2 0,1-1-1,22 7 1,-32-7-3,42 10-188,0-2 1,0-1-1,1-3 0,0-2 0,1-2 0,78-7 0,-106 2 70,-1 0 0,-1-1 1,1-1-1,-1-1 0,0 0 0,0-1 0,-1-1 1,26-18-1,-33 20 68,0 0 0,0-1 0,0 1 0,-1-2 0,0 1 0,-1-1 0,0-1 1,0 1-1,-1-1 0,0 0 0,-1 0 0,0-1 0,-1 0 0,6-21 0,-7 20 107,0 0-1,-2-1 1,0 1-1,0 0 1,-1-1-1,0 1 1,-1-1-1,-1 1 1,0-1-1,0 1 1,-2 0-1,1 0 1,-1 0-1,-1 1 1,0-1-1,-13-20 1,2 11 388,-1 1 1,-31-30-1,43 45-298,-1 0 0,0 1 0,0-1-1,0 1 1,0 0 0,-1 1-1,1-1 1,-1 1 0,0 1 0,0-1-1,0 1 1,0 0 0,0 1 0,-11-1-1,17 2-123,-1 0 0,1 0 0,0 0-1,-1 0 1,1 0 0,0 1 0,-1-1-1,1 0 1,0 1 0,-1-1 0,1 1-1,0 0 1,0-1 0,0 1 0,0 0 0,-1 0-1,1-1 1,0 1 0,0 0 0,0 0-1,-1 2 1,-10 29 1,9-24-2,-6 31 51,1 0-1,2 0 0,-2 46 1,6 126 203,3-127-241,-2 16-19,2 113-16,-1-212-12,0 0 1,0 1-1,-1-1 1,1 1-1,1-1 1,-1 0 0,0 1-1,0-1 1,0 1-1,1-1 1,-1 0-1,1 1 1,-1-1 0,1 0-1,-1 1 1,1-1-1,0 0 1,0 0 0,0 0-1,0 0 1,-1 0-1,1 0 1,1 0-1,-1 0 1,0 0 0,0 0-1,0 0 1,0-1-1,3 2 1,-2-2 10,0 0 0,0-1 0,0 1 0,1 0 0,-1-1 0,0 0 0,0 1 0,0-1 0,-1 0 0,1 0 0,0 0 0,0 0 0,0-1 0,-1 1 0,1 0 0,0-1 0,-1 1 0,0-1 0,3-2 0,26-34 18,-16 19-12,1 0 0,20-17 1,-32 32-8,1 1 0,0-1 0,1 1 0,-1 0 0,0 0 0,1 0 0,0 1 1,-1 0-1,1 0 0,0 0 0,0 0 0,0 1 0,1 0 0,-1 0 0,5 0 0,-7 1-6,0 1-1,-1-1 0,1 1 1,-1-1-1,1 1 0,-1 0 1,1 0-1,-1 0 0,0 0 1,0 1-1,1-1 0,-1 1 1,0-1-1,0 1 0,0 0 1,0 0-1,2 3 0,29 43 49,-14-19 26,-14-23-57,0 1 0,1-1 0,-1-1 0,1 1 0,0-1 0,1 0 1,-1-1-1,1 1 0,0-1 0,0 0 0,1-1 0,9 4 0,-5-4 4,0-1 1,1 0-1,-1 0 0,1-1 0,-1 0 0,1-2 1,14-1-1,-16 0-9,-1 0 0,0-1 1,0 0-1,0-1 0,0 0 1,0-1-1,-1 0 0,0 0 0,0-1 1,0 0-1,-1-1 0,0 0 1,0 0-1,-1 0 0,9-12 1,-5 6 2,-1-1 1,0 0 0,-1-1 0,0 0-1,-1 0 1,-1-1 0,-1 0 0,8-27-1,-11 32-3,0 1-1,-2-1 0,1 1 1,-1-1-1,-1 0 0,0 0 0,0 1 1,-3-14-1,3 23-3,-1 1 0,1-1 0,0 0 0,-1 1 0,1-1 0,-1 1 0,1-1 0,-1 1 0,1-1 0,-1 1 0,1-1 0,-1 1 0,1-1 0,-1 1 0,1 0 0,-1-1 0,0 1 0,1 0 0,-1 0 0,0-1 0,1 1 0,-1 0 0,0 0 0,1 0 0,-1 0 0,-1 0 0,-19 1 0,17 0 0,-2 0 13,1 1-1,-1-1 1,1 2 0,-1-1-1,1 0 1,0 1 0,0 0-1,0 1 1,0-1 0,1 1 0,-1-1-1,1 2 1,0-1 0,0 0-1,1 1 1,-1-1 0,1 1 0,0 0-1,-3 8 1,-1-2 4,2 1 0,-1 0-1,2 0 1,0 0 0,0 0 0,1 1 0,0-1 0,0 14-1,3-23-19,-1 0-1,1-1 0,0 1 0,0 0 1,1-1-1,-1 1 0,0 0 0,1-1 1,0 1-1,-1 0 0,1-1 0,0 1 1,0-1-1,1 1 0,-1-1 0,0 0 1,1 0-1,-1 1 0,1-1 0,3 3 1,-1-3-7,0 1 1,1-1-1,-1 0 0,1-1 1,-1 1-1,1-1 1,-1 0-1,1 0 0,0 0 1,8 0-1,150-1-2999,-73-7-2271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9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19 246 4530,'0'0'4946,"-3"-25"-3881,-10-81-182,12 101-823,0 0 0,1 1 1,0-1-1,0 0 0,0 0 0,0 1 0,1-1 1,0 0-1,0 1 0,0-1 0,4-8 0,-3 10-17,0 0 0,0 0-1,1 1 1,-1-1 0,1 0-1,0 1 1,0 0 0,0 0-1,0 0 1,4-2 0,-1 0 32,-2 2-51,0-1 1,0 1-1,1 0 0,-1 1 0,1-1 0,0 1 1,-1 0-1,1 0 0,0 0 0,-1 1 0,10-1 1,-11 1-25,0 1 0,0-1 0,-1 0 0,1 1 0,0 0 0,0 0 1,-1 0-1,1 0 0,0 0 0,-1 0 0,1 1 0,-1-1 0,1 1 0,-1-1 1,0 1-1,0 0 0,0 0 0,0 0 0,0 1 0,0-1 0,1 3 1,3 6 10,0 1 0,-1 0 0,-1 1 0,0-1 0,0 1 0,-2 0 1,1 0-1,0 15 0,-2 116-359,-2-80-520,1-80 765,-1-12-58,2 0-1,5-29 1,-4 47 154,0 0 1,1 1-1,0-1 0,0 1 0,1 0 0,0 0 0,1 0 0,0 0 0,11-14 0,-10 15 8,0 1-1,1 0 1,0 0 0,1 0-1,-1 1 1,1 0 0,0 0-1,1 1 1,-1 0 0,1 0-1,0 1 1,1 0 0,-1 1-1,0 0 1,1 1 0,0-1-1,0 2 1,0 0 0,12-1-1,-19 2 6,0 1-1,0-1 0,0 0 1,0 1-1,0-1 0,0 1 0,0 0 1,0 0-1,0 0 0,-1 1 1,1-1-1,0 1 0,-1-1 0,1 1 1,-1 0-1,0 0 0,3 3 1,-1-1 2,0 1 0,-1 0 0,1 0 0,-1 0 0,-1 1 0,1-1 0,-1 1 0,2 7 0,2 8 16,-2 1-1,-1-1 0,1 42 1,-3 82 83,-1-145-125,0 0 0,1 0 1,-1 1-1,0-1 0,1 0 1,-1 0-1,0 0 0,1 0 1,-1 0-1,0 0 0,1 0 1,-1 0-1,0 0 0,1 0 1,-1 0-1,1 0 0,-1 0 0,0 0 1,1-1-1,-1 1 0,0 0 1,1 0-1,-1 0 0,0 0 1,0-1-1,1 1 0,-1 0 1,0 0-1,1-1 0,-1 1 1,0-1-1,30-19-283,-1-2 1,28-27-1,-28 23 233,1 2-1,37-24 1,-51 38 65,1 1 0,19-7-1,-32 14-1,0 0 0,0 1 0,0 0-1,1 0 1,-1 0 0,0 0 0,1 1-1,-1-1 1,1 1 0,-1 0 0,1 1 0,-1-1-1,1 1 1,6 2 0,-9-2-2,0 1-1,0-1 1,0 1 0,-1 0 0,1 0-1,-1 0 1,1 0 0,-1 0 0,0 0-1,0 0 1,0 0 0,0 1 0,0-1-1,0 0 1,-1 1 0,1-1 0,-1 0-1,1 1 1,-1-1 0,0 3 0,1 0 12,2 41 88,-3-37-82,0 0 0,1 0 0,-1 0 0,2-1 0,-1 1 0,2 0 0,-1 0 0,1-1 0,7 16 0,-8-22-11,0 0 1,1 0 0,-1 0-1,0 0 1,1 0-1,0 0 1,-1-1 0,1 1-1,0-1 1,0 0-1,0 0 1,0 0 0,-1 0-1,2-1 1,-1 1-1,0-1 1,6 1 0,-1-1 18,0 0 1,0 0-1,0-1 1,1 0-1,14-4 1,-14 2-18,0-1 1,0 0-1,0-1 1,-1 0-1,1 0 1,14-13-1,42-45-91,-44 42-19,31-43 1,-47 58 113,-1-1 0,1 0 0,-2 0 0,1 0 0,-1-1 1,0 1-1,0-1 0,-1 0 0,0 0 0,0 1 0,0-15 0,-2 22 12,0-1-1,0 1 1,0 0-1,0-1 1,0 1-1,0-1 0,0 1 1,0-1-1,0 1 1,0 0-1,0-1 1,-1 1-1,1-1 0,0 1 1,0 0-1,0-1 1,-1 1-1,1-1 0,0 1 1,0 0-1,-1 0 1,1-1-1,0 1 1,-1 0-1,1-1 0,0 1 1,-1 0-1,1 0 1,-1 0-1,1-1 0,0 1 1,-1 0-1,1 0 1,-1 0-1,1 0 1,-1 0-1,1 0 0,0 0 1,-1 0-1,0 0 1,-18 5 161,13-1-168,1 0-1,0 0 0,1 1 1,-1-1-1,1 1 0,0 0 1,0 0-1,0 0 1,0 1-1,1-1 0,0 1 1,0 0-1,1 0 0,0 0 1,0 0-1,0 1 1,-1 10-1,0-2-22,1-1 1,1 0-1,0 0 0,1 1 1,0-1-1,1 0 0,4 20 1,-3-29-89,-1 1 0,2 0 0,-1-1 0,1 1 0,0-1 0,0 0 0,0 0 0,1 0 0,-1 0 0,1-1 0,0 1 0,1-1 0,-1 0 0,1 0 0,0-1 0,0 1 0,0-1 0,0 0 0,1-1 0,10 5 0,1-2-681,0 0 0,0-1 0,0 0 0,1-2 0,-1 0 0,18 0 0,49-2-2444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0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247 127 1617,'0'0'9724,"-28"-9"-9116,-1 0-450,-60-11-1,86 20-152,0 0 1,0 0-1,0 0 0,0 1 0,0-1 0,0 1 0,0-1 0,0 1 0,0 0 1,0 0-1,0 1 0,0-1 0,1 1 0,-1-1 0,0 1 0,1 0 0,0 0 1,-1 0-1,1 0 0,0 0 0,0 0 0,0 1 0,0-1 0,0 1 0,1 0 1,-1-1-1,1 1 0,0 0 0,0 0 0,-2 5 0,-1 1 4,0-1-8,1 0-1,0 0 1,0 0-1,1 0 1,0 1-1,0-1 0,1 1 1,0-1-1,1 1 1,0-1-1,1 14 1,-1-21-5,0 0 1,1 1 0,-1-1-1,1 0 1,-1 0-1,1 1 1,-1-1 0,1 0-1,0 0 1,-1 0-1,1 0 1,0 0 0,0 0-1,0 0 1,0 0 0,0 0-1,0 0 1,0-1-1,0 1 1,0 0 0,2 0-1,1 1-18,0-1 1,0 1-1,0-1 0,0 0 0,0 0 0,8 0 0,2 0-100,0-2 0,0 1 1,19-4-1,-25 2 34,0-1 0,0 1 0,0-2 0,0 1-1,0-1 1,-1 0 0,0-1 0,1 1 0,-2-2 0,1 1 0,-1-1 0,0 0 0,8-9 0,-7 7 114,0 0 0,-1-1-1,0 0 1,-1-1 0,0 1-1,0-1 1,-1 0 0,0 0 0,0 0-1,1-14 1,-8 56 504,1-1 0,3 52 0,-1-80-537,1-1 1,0 0-1,0 1 1,0-1-1,0 0 1,0 1-1,0-1 1,1 0-1,-1 0 1,1 0-1,0 0 1,-1 0-1,1 0 1,0-1-1,0 1 1,0-1-1,0 1 1,1-1-1,-1 0 1,0 0-1,0 0 1,1 0-1,-1 0 1,1 0-1,-1 0 1,1-1-1,-1 0 1,4 1-1,2 0 9,0 0-1,0-1 1,0 1-1,0-2 0,0 1 1,0-1-1,0 0 1,11-4-1,-12 2 0,0 0-1,0-1 1,0 0 0,0 0-1,-1-1 1,1 0 0,-1 0-1,8-9 1,43-53-14,-47 55 20,7-11 9,-8 11 4,1 0 1,0 0-1,0 1 0,22-18 0,-31 28-17,0 0 0,0 1 1,0-1-1,1 0 0,-1 0 0,0 1 0,0-1 0,1 0 0,-1 1 0,0 0 0,1-1 0,-1 1 0,1 0 0,-1-1 1,0 1-1,1 0 0,-1 0 0,1 0 0,-1 0 0,2 1 0,-2-1-4,0 1 0,0 0 0,0-1 0,0 1 0,0 0 0,0 0 0,-1-1 0,1 1 0,0 0 1,0 0-1,-1 0 0,1 0 0,-1 0 0,1 0 0,-1 0 0,1 0 0,-1 0 0,0 1 0,1 0 0,1 9-4,-1-1 0,0 0 0,-1 1 0,-1 14 0,1-11 62,0-1-19,1 22-6,-1-34-30,0 0 1,0 1-1,0-1 1,-1 0 0,1 1-1,0-1 1,-1 0 0,1 1-1,-1-1 1,1 0 0,-1 0-1,1 1 1,-1-1 0,0 0-1,0 0 1,1 0-1,-1 0 1,-1 1 0,1-2 0,1 0 0,0 0 1,0 0-1,0 0 0,0 1 0,0-1 1,0 0-1,-1 0 0,1 0 0,0 0 1,0 0-1,0 0 0,0 0 0,0 0 1,-1 0-1,1 0 0,0 0 0,0 0 1,0 0-1,0 0 0,0-1 1,-1 1-1,1 0 0,0 0 0,0 0 1,0 0-1,0 0 0,0 0 0,0 0 1,-1 0-1,1 0 0,0 0 0,0-1 1,0 1-1,0 0 0,0 0 1,0 0-1,0 0 0,0 0 0,0 0 1,0-1-1,0 1 0,0 0 0,-1 0 1,1 0-1,0 0 0,0 0 0,0-1 1,0 1-1,0 0 0,0 0 0,0 0 1,0 0-1,1 0 0,-1-1 1,0 1-1,0 0 0,0 0 0,0 0 1,0 0-1,0 0 0,0 0 0,0-1 1,0 1-1,0 0 0,0 0 0,0 0 1,1 0-1,-1 0 0,0-4 1,1-2 3,0-1 0,0 0 0,1 1 0,0-1 0,0 1 0,0-1-1,1 1 1,0 0 0,0 0 0,1 0 0,0 0 0,0 1 0,0-1 0,1 1 0,7-6 0,2-3-11,2 0 0,0 2 0,0 0 0,22-11 0,-19 12-20,36-13 0,-50 22 14,1 0 1,-1 0 0,1 0 0,-1 1 0,1 0 0,0 1 0,0-1 0,0 1-1,-1 0 1,1 0 0,10 2 0,-15-2 6,-1 1-1,1-1 0,-1 0 1,0 0-1,1 1 1,-1-1-1,1 0 1,-1 1-1,1-1 1,-1 0-1,0 1 0,1-1 1,-1 1-1,0-1 1,1 1-1,-1-1 1,0 0-1,1 1 1,-1-1-1,0 1 0,0 0 1,0-1-1,0 1 1,0-1-1,1 1 1,-1 0-1,2 14-29,-1 1 1,0 0-1,-2 26 0,-1-21-127,2 1 0,3 22 0,-3-38-81,1-1 0,1 1-1,-1-1 1,1 1 0,0-1-1,0 1 1,0-1 0,1 0-1,-1 0 1,1 0-1,1 0 1,4 5 0,31 21-3652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4418,'0'0'9412,"84"0"-8739,-58 0-465,5 0-160,0 0-48,0 0-272,0-5-1617,-3 3-1761,-6-1-5154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75 292 9700,'0'0'1249,"-71"164"-1217,68-112-16,3-5-32,0-12-64,0-12-784,13-14-1169,0-9-3186</inkml:trace>
  <inkml:trace contextRef="#ctx0" brushRef="#br0" timeOffset="1">20 1 9989,'0'0'0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0 5298,'0'0'1390,"-30"9"-397,-102 31-91,120-35-781,0-1 1,0 2-1,0 0 1,-19 13-1,26-15-79,1 0-1,-1 0 1,1 0-1,0 0 0,1 1 1,-1-1-1,1 1 1,0 0-1,-3 6 0,5-10-35,0 0-1,1 0 0,-1 0 0,1 0 0,-1 0 1,1 0-1,-1 0 0,1 0 0,-1 0 0,1 0 1,0 0-1,0 1 0,-1-1 0,1 0 0,0 0 0,0 0 1,0 0-1,0 0 0,1 1 0,-1-1 0,0 0 1,0 0-1,1 0 0,-1 0 0,0 0 0,1 0 1,0 0-1,-1 0 0,1 0 0,-1 0 0,1 0 1,0 0-1,0 0 0,-1 0 0,1-1 0,0 1 1,0 0-1,0-1 0,0 1 0,0 0 0,0-1 0,0 1 1,0-1-1,0 0 0,0 1 0,0-1 0,3 1 1,6 0 81,0 0 0,0 0 0,1-1 0,16-1 0,-7 0-54,55 0 115,86 2-32,-160-1-121,-1 0 0,1 0 0,0 1 0,-1-1 0,1 0 0,-1 0 0,1 0 0,0 0 0,-1 1 0,1-1 0,-1 0 0,1 0 0,-1 1 0,1-1 0,-1 0 0,1 1 0,-1-1 0,1 1 0,-1-1 0,1 1 0,-1-1-1,0 1 1,1-1 0,-1 1 0,0-1 0,1 1 0,-1-1 0,0 1 0,0-1 0,1 1 0,-1 0 0,0-1 0,0 1 0,0-1 0,0 1 0,0 0 0,0-1 0,0 1 0,0 0 0,0-1 0,0 1 0,0-1 0,-1 1 0,1 0 0,0-1 0,0 1 0,-1-1 0,1 1 0,0-1 0,-1 2 0,-1 1 27,1 0 1,-1 0 0,0 0 0,0 0 0,0-1 0,0 1 0,-1 0 0,-4 3-1,-11 6 24,0-2 0,0-1-1,-1 0 1,0-1 0,-28 7-1,-105 20-300,149-34-615,9-1-1421,27 0-2381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1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8580,'0'0'2865,"-45"73"-2801,45-6 48,0 6 144,0 3-128,0 6-79,10 2-49,3-5-65,0-15-1839,3-20-1186,0-26-2608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361 367 2913,'0'0'8303,"-26"-4"-8010,-5-1-214,-53-2 0,76 7-59,1 1 1,-1 0 0,1 1 0,0 0 0,-1 0-1,1 0 1,0 1 0,0 0 0,1 1 0,-1-1 0,1 1-1,0 1 1,-1-1 0,-8 9 0,2-2 48,3-3-31,-1 1 0,1 0-1,1 1 1,0 0 0,-12 17 0,18-23-47,0 1 0,0 0 1,1 0-1,-1 0 0,1 0 1,0 1-1,1-1 0,0 0 1,0 1-1,0-1 0,0 1 1,1-1-1,0 1 1,0-1-1,1 11 0,0-15 2,-1 0-1,1 0 1,-1 0-1,1 0 1,0 0-1,-1 0 1,1 0-1,0-1 1,0 1-1,-1 0 1,1 0-1,0-1 1,0 1-1,0-1 1,0 1-1,0-1 1,0 1-1,0-1 1,0 1-1,0-1 1,0 0-1,0 0 1,0 1-1,0-1 1,0 0-1,0 0 1,0 0-1,0 0 1,0 0-1,1 0 1,-1-1-1,0 1 1,2-1-1,4 1-17,6 1 13,-1-1-1,0 0 1,0-1 0,0-1-1,0 0 1,0 0 0,-1-1-1,1 0 1,0-1-1,19-10 1,101-72 28,-81 51 53,-50 35-74,-1 0 0,1-1-1,-1 1 1,0 0-1,1 0 1,-1-1-1,1 1 1,-1 0 0,1 0-1,-1 0 1,1 0-1,0 0 1,-1 0 0,1 0-1,-1 0 1,1 0-1,-1 0 1,1 0-1,-1 0 1,1 0 0,-1 0-1,1 0 1,-1 0-1,1 1 1,-1-1 0,1 0-1,-1 0 1,1 1-1,-1-1 1,0 0-1,1 1 1,-1-1 0,1 0-1,-1 1 1,0-1-1,1 1 1,-1-1 0,0 0-1,0 1 1,1-1-1,-1 2 1,11 25 27,-6-12-25,-4-12 0,1 0-1,0 0 0,0-1 1,0 1-1,0-1 0,0 1 0,0-1 1,1 1-1,-1-1 0,1 0 1,-1 0-1,1 0 0,0-1 1,0 1-1,0-1 0,0 1 0,0-1 1,0 0-1,0 0 0,1-1 1,-1 1-1,0 0 0,1-1 1,-1 0-1,0 0 0,1 0 1,-1 0-1,0-1 0,0 1 0,1-1 1,-1 0-1,0 0 0,0 0 1,4-2-1,3-1 3,-1-1 1,1 0-1,-1 0 0,-1-1 1,1-1-1,-1 1 0,0-1 1,0 0-1,10-14 0,5-11 77,27-52 0,-22 36 292,-28 47-349,0 0-1,1 0 0,0 0 0,-1 0 0,1 0 0,0 0 0,-1 0 0,1 1 1,0-1-1,0 0 0,0 0 0,-1 1 0,1-1 0,0 0 0,0 1 0,0-1 1,3 0-1,-4 1-18,1 0 0,-1 0 0,1 0 0,-1 0 1,1 1-1,-1-1 0,1 0 0,-1 0 0,1 1 1,-1-1-1,1 0 0,-1 1 0,1-1 0,-1 0 1,1 1-1,-1-1 0,1 0 0,-1 1 0,0-1 1,1 1-1,-1-1 0,0 1 0,0-1 0,1 2 0,11 40-96,-11-39 128,21 101 142,19 103-943,-50-268-42,-1-73 0,10 131 756,1 0 0,-1 0 0,1 0 0,-1 0 0,1 0 0,0 0 0,0 1 0,0-1 0,0 0 0,1 0 0,-1 1 0,1-1 0,0 1 0,-1 0 0,1-1 0,0 1 0,0 0 0,1 0 0,-1 0 0,0 0 0,1 1 0,-1-1 0,1 1 0,3-2 0,7-3-120,0 1 0,1 0 1,25-5-1,-31 8 246,211-36 194,-14 3-2088,-198 34 1751,-6 1 73,1 0 0,-1 0 0,0 0 0,0-1-1,0 1 1,0 0 0,0-1 0,0 1 0,0 0 0,0-1 0,-1 1 0,1-1 0,0 1 0,0-1 0,0 0 0,0 1 0,-1-1-1,1 0 1,1-1 0,-16 1 1427,-8 1-1000,1 0 1,0 1 0,-1 2-1,1 0 1,-30 9-1,47-11-402,-1 0 0,1 1 0,0 0 0,0 0 0,0 0 0,0 0-1,0 0 1,0 1 0,1 0 0,-1 0 0,1 0 0,0 0-1,0 0 1,0 1 0,0-1 0,1 1 0,-1 0 0,1 0-1,0 0 1,0 0 0,0 0 0,1 0 0,-1 0 0,1 1-1,0-1 1,1 0 0,-1 1 0,1-1 0,-1 1 0,1-1-1,1 1 1,-1-1 0,1 1 0,1 4 0,-1-3-19,2 0 0,-1 0 1,1-1-1,0 1 0,0-1 0,0 1 0,1-1 1,0 0-1,0 0 0,0-1 0,0 1 1,1-1-1,9 7 0,12 13 28,-5-4-22,-2 2 1,-1 1-1,0 0 0,-2 1 1,-1 1-1,0 0 0,-2 1 1,-1 1-1,14 47 0,-10-15-3,-3 1 0,11 113 0,-14 122-18,-10-266-61,0 0 0,-2 0 1,-11 53-1,11-74 55,0 0 1,-1-1-1,0 1 0,0-1 1,0 1-1,-1-1 1,0-1-1,-1 1 0,0 0 1,0-1-1,0 0 0,0 0 1,-1-1-1,0 1 1,-1-1-1,1 0 0,-1-1 1,-10 6-1,0-4-89,0 0 1,-1-2-1,0 0 0,1-1 1,-1-1-1,0 0 0,-1-1 0,1-1 1,-32-5-1,41 5 80,1-2-1,0 1 1,0-1 0,0 0-1,0-1 1,1 0 0,-1 0-1,1-1 1,-1 0 0,1 0-1,0-1 1,1 1 0,-1-2-1,-10-9 1,11 7-27,-1 0 0,2 0 0,-1 0 0,1-1 0,1 1 0,-1-1 0,1 0 0,1 0 0,0-1 0,0 1 0,1-1 0,-2-13-1,2 8-20,0 0 0,1 0 0,0-1-1,1 1 1,1 0 0,1 0-1,0-1 1,1 1 0,0 1-1,1-1 1,1 0 0,0 1-1,1 0 1,15-26 0,9 0-241,1 1 1,1 1-1,2 2 0,2 2 1,45-34-1,212-138-2352,-273 193 2475,54-34-69,55-38 264,-107 69 117,-1 0-1,-1-2 1,28-31-1,-42 41 36,0 1 0,-1-1 0,0-1 0,0 1 0,-1-1 0,4-11 1,-7 18-52,0 0 1,0 0-1,-1 0 1,1 0-1,0 0 1,-1 0 0,0-1-1,1 1 1,-1 0-1,0 0 1,0-1-1,0 1 1,-1 0-1,1 0 1,0-1 0,-1 1-1,0 0 1,1 0-1,-1 0 1,0 0-1,0 0 1,0 0 0,0 0-1,-1 0 1,1 0-1,0 0 1,-1 1-1,1-1 1,-1 0 0,0 1-1,-2-3 1,-5 1 60,0 0 0,-1 0 0,1 1 1,0 0-1,-1 1 0,1 0 0,-1 0 0,1 1 1,-1 0-1,1 1 0,-1 0 0,1 0 1,0 1-1,-1 0 0,1 1 0,0 0 1,-16 8-1,20-6-141,0 0 0,0 0 0,0 0 1,1 1-1,0-1 0,0 1 0,0 0 0,1 0 1,0 1-1,0-1 0,0 1 0,1-1 1,0 1-1,1 0 0,-2 13 0,2-15-23,0 0-1,1 1 1,-1-1-1,1 0 1,1 0 0,-1 0-1,1 1 1,0-1-1,0 0 1,0 0-1,1 0 1,-1 0 0,1 0-1,1-1 1,-1 1-1,1-1 1,-1 1-1,1-1 1,1 0 0,-1 0-1,1 0 1,3 3-1,3 0-10,0-2 0,0 1-1,1-1 1,-1-1-1,1 0 1,0-1 0,0 1-1,1-2 1,-1 0 0,16 1-1,16-1-908,60-5 0,-91 2 569,0 0-1,-1-1 1,1 0-1,-1-1 1,0 0-1,0-1 1,0 0-1,0-1 1,-1 0-1,0 0 1,0-1-1,14-11 1,-12 6 0,-1 1 1,0-2-1,-1 0 1,0 0-1,-1 0 1,0-2-1,-1 1 1,9-21-1,-5 8 210,-2-1 0,-1-1 0,11-55 0,-14 42 1201,-1 0 1,-1-42-1,-4-11 1188,0-1 3262,0 616-5447,-1-518-190,1-1-1,1 1 1,-1 0 0,0-1 0,1 1 0,-1-1 0,1 1-1,-1-1 1,1 0 0,2 5 0,-3-7 87,1 0 0,-1 1 0,0-1 0,1 0 0,-1 1 1,0-1-1,0 0 0,1 0 0,-1 1 0,1-1 0,-1 0 0,0 0 0,1 0 1,-1 1-1,0-1 0,1 0 0,-1 0 0,1 0 0,-1 0 0,1 0 0,-1 0 0,0 0 1,1 0-1,-1 0 0,1 0 0,15-11-69,13-29 166,-20 27-43,0 1-1,1-1 1,17-17-1,-24 28-9,-1-1 0,0 1 0,1 0-1,0 0 1,0 1 0,-1-1-1,1 0 1,0 1 0,0 0 0,0 0-1,0 0 1,1 0 0,-1 0 0,0 1-1,0-1 1,1 1 0,-1 0-1,0 0 1,0 0 0,1 0 0,-1 1-1,5 0 1,-6 0 1,0 0-1,0 1 1,0-1 0,-1 0-1,1 1 1,-1-1-1,1 1 1,-1-1 0,1 1-1,-1 0 1,0 0-1,0-1 1,0 1-1,0 0 1,0 0 0,0 0-1,0 0 1,-1 0-1,1 0 1,0 3 0,1 4 32,11 31 115,-9-23-118,2 0-1,0-1 1,13 26-1,-17-39-42,0 1 0,0 0-1,1-1 1,0 0 0,-1 1-1,1-1 1,0 0 0,1 0-1,-1-1 1,0 1 0,1-1-1,0 1 1,-1-1 0,1 0-1,0-1 1,0 1 0,0-1-1,0 0 1,7 2 0,-2-3-46,-1 0 0,0 0 0,1 0 0,-1-1 0,0 0 0,0-1 0,1 0 0,-1 0 0,0-1 0,-1 0 0,1-1 0,-1 1 0,1-1 0,-1-1 0,0 1 0,0-1 1,-1-1-1,9-7 0,4-6-41,-1-1 1,-1 0 0,0-2-1,18-32 1,-34 53 109,4-7 163,0 0 0,0 0 0,-1 0 0,0 0 0,0 0 0,-1-1 0,0 0 0,0 0 0,1-15-1,-4 24-33,0 5 56,-3 165 481,4 156-290,7-231-367,2 120 23,-11-210-45,1-1 0,-1 0 0,0 0 0,0 0 0,0 0 0,-1 0 0,1 0 0,-1-1-1,0 1 1,0 0 0,-1-1 0,1 0 0,-1 1 0,1-1 0,-1 0 0,0 0 0,0 0 0,0-1 0,-1 1 0,1-1 0,-1 0-1,1 0 1,-1 0 0,0 0 0,-5 1 0,-9 4 10,0-1-1,0-2 0,-1 1 1,-23 1-1,12-3-22,-1 0 0,-56-4 0,83 1 8,0 0 0,1-1 0,-1 1 0,0-1-1,1 0 1,-1 0 0,0 0 0,1 0 0,0-1 0,-1 1-1,1-1 1,0 0 0,0 0 0,-1 0 0,2-1 0,-1 1 0,0-1-1,0 1 1,1-1 0,0 0 0,-3-4 0,2 0 2,0 0 1,0-1 0,1 1 0,0-1-1,0 1 1,1-1 0,0 0 0,1 1 0,0-10-1,0 8 12,0 0 0,1 0-1,0 0 1,0 1 0,1-1-1,1 0 1,-1 1-1,1-1 1,1 1 0,7-14-1,-4 10 20,2 1-1,-1 0 0,1 0 0,1 1 1,0 0-1,12-10 0,16-7-63,0 2-1,1 1 1,50-21-1,-74 38-44,82-40-1803,-8 2-2656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6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527 642 3249,'0'0'4584,"-23"-15"-3872,-9-6-450,-73-45 719,95 61-830,0 2 0,0-1 0,0 1 0,0 0 0,0 1-1,0 0 1,-1 1 0,-11 0 0,1 0-74,0 2 1,0 0-1,-23 5 1,36-4-67,-1 0 0,1 1 0,-1 0-1,1 1 1,0 0 0,1 0 0,-1 0 0,1 1 0,0 0 0,0 1 0,-11 10 0,13-11-6,0 1 1,0-1-1,1 1 1,0 0-1,0 1 1,0-1-1,1 0 1,0 1-1,0 0 1,0 0-1,1 0 1,0 0-1,1 0 1,-2 11-1,3-14-6,-1 0-1,1 0 0,0 0 0,0 0 0,1 0 1,-1 0-1,1 0 0,2 8 0,-2-10 2,0-1-1,0 1 0,1-1 0,-1 0 1,0 0-1,1 1 0,-1-1 1,1 0-1,-1 0 0,1 0 0,-1 0 1,1-1-1,0 1 0,0 0 0,-1-1 1,1 1-1,0-1 0,0 0 1,0 1-1,-1-1 0,4 0 0,8 1-7,1 0-1,-1-1 0,1 0 0,0-1 0,-1 0 0,1-1 1,-1-1-1,1 0 0,-1-1 0,0 0 0,-1-1 1,1-1-1,-1 0 0,21-13 0,-13 4-144,-1 0 0,-1-2 1,0 0-1,-1-1 0,-1 0 0,-1-1 0,20-31 0,-18 21 115,-1-1-1,-2 0 1,0-1-1,-2 0 1,-2-1-1,-1 0 1,-1-1-1,-2 0 1,-1 0-1,-1-1 1,-2 1-1,-2-1 1,-5-45-1,5 78 43,0-1 0,0 1 1,0-1-1,0 1 0,0 0 0,0-1 0,-1 1 0,1-1 0,-1 1 0,1 0 1,-1-1-1,0 1 0,1 0 0,-1-1 0,0 1 0,0 0 0,0 0 0,0 0 1,0 0-1,0 0 0,0 0 0,0 0 0,0 0 0,-1 0 0,1 1 1,0-1-1,0 0 0,-1 1 0,1-1 0,-3 0 0,4 1-12,0 0-1,-1 0 1,1 0 0,-1 0-1,1 0 1,-1 0-1,1 0 1,-1 0 0,1 0-1,-1 0 1,1 0 0,-1 0-1,1 0 1,0 1-1,-1-1 1,1 0 0,-1 0-1,1 0 1,-1 1-1,1-1 1,0 0 0,-1 1-1,1-1 1,0 0 0,-1 1-1,1-1 1,0 0-1,0 1 1,-1-1 0,1 0-1,0 1 1,0-1-1,-1 1 1,1 0 0,-3 20-296,3-16 205,-3 32-926,1 1 1,2 0-1,2-1 1,8 46 0,-3-58-442,17 41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7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146 505 1873,'0'0'6179,"2"-24"-5590,1-5-395,-1-35-1,-2 63-186,0 0 0,0 0 0,0 1 0,0-1 0,0 0 0,0 0 0,0 0-1,0 0 1,-1 0 0,1 1 0,0-1 0,0 0 0,-1 0 0,1 0 0,-1 1 0,1-1 0,-1 0 0,1 1-1,-1-1 1,1 0 0,-1 1 0,1-1 0,-1 1 0,0-1 0,1 0 0,-1 1 0,0 0 0,0-1 0,1 1-1,-1-1 1,0 1 0,0 0 0,0 0 0,0-1 0,1 1 0,-1 0 0,0 0 0,0 0 0,0 0 0,0 0-1,0 0 1,0 0 0,-29 13 140,28-12-137,-6 5 1,1-1 0,0 1-1,0 0 1,0 1 0,1 0 0,-1 0 0,2 0 0,-1 1 0,1 0 0,0 0 0,1 0 0,0 0 0,0 1-1,1 0 1,0 0 0,0 0 0,1 0 0,0 0 0,1 0 0,0 1 0,0 15 0,1-23-13,0 0 1,1 1 0,-1-1-1,0 0 1,0 0-1,1 0 1,0 0-1,-1 1 1,1-1 0,0 0-1,0 0 1,0 0-1,0 0 1,0-1-1,1 1 1,-1 0 0,0 0-1,1-1 1,0 1-1,-1-1 1,1 1-1,0-1 1,0 0 0,-1 1-1,1-1 1,0 0-1,0 0 1,0-1-1,1 1 1,1 0 0,7 2 4,-1-1 0,1-1 1,0 0-1,21-1 0,-20 0 30,-4 0-11,1-1-1,-1 0 1,1 0-1,-1-1 0,0 0 1,1 0-1,-1-1 1,14-7-1,-1-2 38,35-26 0,-36 23-37,40-22 0,-60 37-28,1 0 1,-1-1-1,0 1 0,1 0 1,-1-1-1,1 1 0,-1 0 1,1 0-1,0 0 0,-1 0 1,1 0-1,-1-1 0,1 1 1,-1 0-1,1 0 1,-1 0-1,1 0 0,-1 1 1,1-1-1,0 0 0,-1 0 1,1 0-1,-1 0 0,1 0 1,-1 1-1,1-1 0,-1 0 1,1 1-1,-1-1 0,1 0 1,-1 1-1,0-1 0,1 0 1,-1 1-1,0-1 1,1 1-1,-1-1 0,0 0 1,1 1-1,-1-1 0,0 1 1,0-1-1,1 1 0,-1 0 1,5 34 51,-2-8 7,-2-24-54,0 1 0,1-1 0,-1 0-1,1 0 1,0 0 0,0 0 0,0 0 0,1 0-1,-1 0 1,1-1 0,-1 1 0,1-1 0,0 0-1,0 1 1,0-1 0,0-1 0,0 1 0,0 0 0,1-1-1,-1 0 1,7 2 0,-6-2-1,1 0 1,-1 0-1,1-1 0,0 0 1,0 0-1,-1 0 0,1 0 1,0-1-1,-1 0 0,1 0 1,-1 0-1,1 0 0,-1-1 1,1 1-1,-1-1 0,0-1 1,6-2-1,1-5 10,0 0-1,0 0 0,0-1 1,-2 0-1,1-1 1,-2 0-1,1 0 1,-2-1-1,1 0 0,-2 0 1,0-1-1,-1 0 1,0 0-1,5-27 0,-1-5 50,-2-1-1,-2 0 0,-2-65 0,-4 57 102,2-40 1779,-23 684-2362,22-567 40,-1 0-350,2 1 0,4 27 0,-4-42 102,1-1 0,0 0 0,0 0 0,1 0 0,0 0 0,4 8 0,7 3-3231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7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5042,'0'0'6427,"10"-14"-6315,-7 9-109,1 0-1,0 0 1,0 0-1,0 0 0,0 1 1,1-1-1,0 1 1,0 0-1,0 1 1,0-1-1,0 1 1,1 0-1,0 0 0,-1 1 1,1 0-1,0 0 1,0 0-1,1 1 1,-1-1-1,0 2 0,0-1 1,12 1-1,382 0-1472,-400 0 1469,0 0-1,0 0 0,0 0 0,0 0 1,0 0-1,0 1 0,0-1 0,0 0 1,0 0-1,0 0 0,0 0 0,0 0 1,0 0-1,0 1 0,0-1 0,0 0 1,0 0-1,0 0 0,0 0 0,0 0 1,0 0-1,0 1 0,0-1 0,0 0 0,0 0 1,0 0-1,0 0 0,0 0 0,0 0 1,0 0-1,0 1 0,0-1 0,0 0 1,0 0-1,1 0 0,-1 0 0,0 0 1,0 0-1,0 0 0,0 0 0,0 0 1,0 0-1,0 1 0,1-1 0,-1 0 1,0 0-1,0 0 0,0 0 0,0 0 1,0 0-1,0 0 0,1 0 0,-1 0 1,0 0-1,0 0 0,0 0 0,0 0 1,1 0-1,-13 7 69,10-6-57,-4 3 41,-22 12 212,0 2 0,1 1 1,-30 27-1,50-40-243,1 1 0,0 0 0,0 0 0,0 0 0,1 0 0,0 1 0,1 0 1,-1 0-1,2 0 0,-1 0 0,1 1 0,0 0 0,1-1 0,0 1 0,0 0 1,0 18-1,2-26-24,0 1 0,0-1 1,1 1-1,-1-1 1,0 0-1,1 1 0,-1-1 1,1 1-1,0-1 1,-1 0-1,1 1 0,0-1 1,0 0-1,0 0 0,0 0 1,0 0-1,0 0 1,0 0-1,0 0 0,0 0 1,1 0-1,-1 0 1,0 0-1,1-1 0,-1 1 1,0-1-1,1 1 1,-1-1-1,1 1 0,-1-1 1,3 1-1,7 0 0,1 0 0,-1 0-1,16-2 1,-10 1-15,-10 0 7,-1 0 0,0-1 0,1 0 0,-1 0 0,0-1 1,1 0-1,-1 0 0,0 0 0,0 0 0,-1-1 0,1 0 1,0-1-1,-1 1 0,0-1 0,0 0 0,0 0 0,0-1 1,-1 1-1,1-1 0,-1 0 0,6-10 0,3-8 52,-2 1 1,0-1-1,-2-1 0,9-30 0,-7 21 46,0 17 11,-11 16-102,0 0 1,1-1 0,-1 1-1,1 0 1,-1 0 0,1 0 0,-1-1-1,0 1 1,1 0 0,-1 0-1,1 0 1,-1 0 0,1 0-1,-1 0 1,1 0 0,-1 0-1,1 0 1,-1 0 0,0 0-1,1 1 1,-1-1 0,1 0-1,-1 0 1,1 0 0,-1 0 0,0 1-1,1-1 1,-1 0 0,0 0-1,1 1 1,-1-1 0,0 0-1,1 1 1,-1-1 0,0 1-1,1-1 1,-1 0 0,0 1-1,0-1 1,0 0 0,1 1 0,-1-1-1,0 2 1,9 16-5,-1 1 1,9 32-1,-10-28-461,18 41-1,-21-57 73,0 0 0,0 0-1,1 0 1,0-1 0,0 0 0,0 0 0,1 0-1,0-1 1,11 9 0,27 9-3812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2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436 754 2801,'0'0'5275,"-14"-9"-4784,8 5-433,-1-1 5,-1 0 0,1 1 0,-2 0 0,1 0 0,0 0 0,-1 1 0,1 1 0,-1-1 0,0 1 0,0 1 0,0 0 0,-12 0 0,5 2 18,0 1 0,-1 0 1,1 2-1,0 0 0,0 0 0,1 2 0,-1 0 0,1 1 0,0 0 0,1 1 0,0 1 0,0 0 0,1 1 0,0 0 0,1 1 1,0 1-1,-12 15 0,21-23-83,1 0 0,-1 0 0,1 1 0,0-1 1,0 1-1,0-1 0,1 1 0,-2 7 1,3-10-2,-1-1 1,1 0 0,0 0-1,0 1 1,0-1 0,0 0-1,0 0 1,0 1 0,0-1-1,1 0 1,-1 0 0,0 1-1,1-1 1,-1 0 0,1 0-1,-1 0 1,1 0 0,0 0-1,-1 1 1,1-1 0,0 0-1,0-1 1,0 1 0,0 0-1,0 0 1,0 0 0,0 0 0,0-1-1,0 1 1,0 0 0,0-1-1,0 1 1,0-1 0,0 0-1,1 1 1,-1-1 0,0 0-1,2 1 1,15 2-48,-1-1 0,1-1 0,0 0-1,0-1 1,0-1 0,0-1 0,-1 0 0,1-2 0,-1 0 0,1 0 0,-1-2-1,-1 0 1,1-1 0,-1-1 0,0 0 0,-1-1 0,0-1 0,15-12 0,-11 4-196,0 0 1,-2-1-1,0-1 1,-1 0 0,-1-1-1,-1-1 1,-1 0 0,-1-1-1,-1-1 1,-1 0 0,-1 0-1,-1 0 1,7-38-1,-2-18 941,-4 0-1,-1-158 0,-8 222-456,1 10-59,-1 1 0,1-1 0,-1 1 0,-1-1 1,1 1-1,-1-1 0,0 1 0,0-1 0,0 1 0,-1 0 0,0-1 0,-4-8 0,6 13-163,-1 1-1,1 0 0,0 0 0,0-1 1,-1 1-1,1 0 0,0 0 0,-1-1 1,1 1-1,0 0 0,-1 0 0,1 0 1,0 0-1,-1 0 0,1 0 1,0-1-1,-1 1 0,1 0 0,0 0 1,-1 0-1,1 0 0,0 0 0,-1 0 1,1 0-1,0 0 0,-1 1 0,1-1 1,0 0-1,-1 0 0,1 0 0,0 0 1,-1 0-1,1 1 0,0-1 0,-1 0 1,1 0-1,0 0 0,0 1 0,-1-1 1,1 0-1,0 0 0,0 1 1,-1-1-1,1 0 0,0 1 0,0-1 1,0 0-1,0 1 0,-1-1 0,1 0 1,0 1-1,0-1 0,0 1 0,-8 22-83,8-21 99,-10 37-14,3 1 0,-4 71 0,9 87 5,3-117-12,-2-17-4,3 90 28,0-136-55,0 0-1,1 0 0,1-1 0,0 1 1,2-1-1,9 21 0,-13-33-51,0-1 0,1 1 1,-1 0-1,1-1 0,1 0 0,-1 0 0,0 0 0,1 0 1,0 0-1,0-1 0,0 1 0,0-1 0,1 0 0,-1-1 1,1 1-1,0-1 0,-1 0 0,1 0 0,0 0 0,1-1 1,-1 1-1,0-1 0,0 0 0,0-1 0,1 0 0,-1 1 1,0-2-1,1 1 0,6-2 0,-6 1 69,0 0 0,0-1 0,1 0 0,-1-1-1,0 1 1,-1-1 0,1 0 0,0 0 0,-1-1 0,0 0 0,0 0 0,0 0 0,0-1-1,-1 1 1,1-1 0,-1 0 0,4-8 0,9-12 13,0-1-1,15-36 1,-30 58-6,8-17 10,0 1 194,0 0-1,-1-1 1,7-26 0,-18 59-123,1 0 1,1 0-1,0 0 0,1 14 1,1 11-51,-3-5-20,0-18-1,0 0-1,1 0 1,1 0-1,4 24 0,-4-35-17,-1-1-1,1 1 0,0-1 0,0 1 0,0-1 1,0 0-1,0 1 0,1-1 0,-1 0 0,0 0 1,1 0-1,0 0 0,0 0 0,-1 0 0,1-1 1,0 1-1,0 0 0,0-1 0,1 0 0,-1 1 1,0-1-1,1 0 0,-1 0 0,0-1 1,1 1-1,-1 0 0,1-1 0,-1 1 0,1-1 1,0 0-1,3 0 0,2 0 21,0 0 1,1 0-1,-1-1 1,0 0-1,11-4 1,-15 4-8,0-1 0,0 0 0,0 0 0,0 0 0,-1-1 0,1 1 0,-1-1 0,1 0 0,-1 0 0,0 0 0,3-5 0,32-46 56,-29 39 0,1 0 0,1 1 0,12-13 0,-20 23-37,1 1 1,0-1-1,0 1 0,0 0 0,1 0 1,-1 1-1,1-1 0,0 1 0,-1 0 0,1 0 1,0 0-1,0 1 0,0 0 0,8-1 1,-4 1 0,-1 0 0,0 1 0,0 0 0,1 0 0,-1 1 0,0 0 0,0 0 0,13 5 0,-18-5-23,0 1-1,0-1 0,0 1 0,0 0 0,-1 0 0,1 0 0,0 1 0,-1-1 0,0 1 0,1-1 0,-1 1 1,0 0-1,0 0 0,-1-1 0,1 2 0,0-1 0,-1 0 0,0 0 0,0 0 0,0 1 0,0-1 0,0 6 1,1 1 10,-1-1 1,0 1-1,0-1 1,-2 18 0,1-25-50,-1 0-1,1 1 1,0-1 0,-1 0 0,0 1 0,1-1 0,-1 0-1,0 0 1,0 0 0,0 0 0,0 0 0,-1 0 0,1 0-1,-1 0 1,1 0 0,-1 0 0,1-1 0,-1 1 0,0-1 0,0 1-1,0-1 1,0 0 0,-3 2 0,-33 6-1700,-4-8-2129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0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4786,'0'0'1761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8756,'0'0'1121,"7"205"-929,-7-115-96,0 3 128,0-5 48,0-7-128,6-16-144,10-19 32,7-14-32,3-20-32,6-9-96,4-3-897,3-6-1488,-10-26-1841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12454,'0'0'2881,"0"65"-2497,-5-14-128,2 0-144,0-6-112,3 1 0,0-8-32,0-8-144,0-9-608,9-11-641,10-8-768,4-2-1248,5-2-2386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0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36 248 2865,'0'0'6843,"-9"14"-6461,6-10-354,0-1 3,0 0-1,1 1 1,0-1 0,0 1-1,0-1 1,0 1 0,0 0-1,1 0 1,-1-1 0,0 7-1,2-9-22,0 0-1,0-1 0,0 1 0,0 0 0,1 0 0,-1 0 0,0-1 1,1 1-1,-1 0 0,0-1 0,1 1 0,-1 0 0,1-1 1,-1 1-1,1 0 0,-1-1 0,1 1 0,-1-1 0,1 1 1,-1-1-1,1 1 0,0-1 0,-1 1 0,2-1 0,2 2 16,0-1-1,0 0 0,0 0 1,-1 0-1,2 0 0,-1-1 1,7 1-1,264-3 375,-98-1-375,-175 3-24,0 0 0,1 0 1,-1 0-1,0 0 0,0 0 0,0 0 1,1 1-1,-1-1 0,0 1 0,0 0 1,0 0-1,0-1 0,0 1 1,0 1-1,0-1 0,0 0 0,-1 0 1,1 1-1,0-1 0,2 3 0,-2 0 4,0 0 0,-1 0-1,1-1 1,-1 1-1,0 0 1,0 0 0,0 0-1,0 0 1,-1 0 0,0 5-1,2 22 142,-3 58 0,0-75-107,-1-1 0,-1 1-1,0-1 1,-1 0 0,0 0 0,-10 21-1,5-18-66,8-21-57,13-25-227,3 9 236,0 0 0,1 1 0,1 1 1,1 0-1,37-28 0,-51 42 84,1 1 0,0 0 0,0 0 0,0 0 0,1 1 1,-1 0-1,1 0 0,0 0 0,0 1 0,0 0 0,0 0 0,0 0 0,1 1 0,-1 0 0,0 0 0,1 1 0,9 0 0,-14 0 7,0 1 1,0-1-1,0 1 0,0 0 0,0 0 1,0 0-1,0 0 0,-1 1 0,1-1 1,0 0-1,-1 1 0,1-1 0,-1 1 1,1 0-1,-1-1 0,0 1 1,0 0-1,0 0 0,0 0 0,0 0 1,0-1-1,0 1 0,-1 1 0,1-1 1,0 3-1,2 8 15,-1 0 0,1 26-1,-2-25-14,2 72-1391</inkml:trace>
  <inkml:trace contextRef="#ctx0" brushRef="#br0" timeOffset="1">847 1 1617,'0'0'5154,"-20"183"-11029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1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7331,'0'0'2922,"0"36"-2770,-2 117-78,0-58-43,4 66-123,7-78 1629,-9-84-1476,0-1 0,0 0 0,1 0 0,-1 1 0,1-1 0,0 0 0,-1 1 0,1-1 0,0 1 0,0-1 0,0 1 0,0-1 0,2-1 0,3-2-52,0 1 0,1 0 0,0 0 0,0 0 1,0 1-1,0 0 0,1 0 0,-1 1 1,1 0-1,0 0 0,14 0 0,13-1 2,49 3 1,-40 1-15,-42-1-3,1 0 0,0 0 0,-1 0 1,1 0-1,-1 1 0,1-1 0,0 1 0,-1-1 0,1 1 0,-1 0 0,1 0 0,-1 0 0,0 0 0,1 1 0,-1-1 0,4 4 0,-4-3-1,-1 0 1,1 1-1,-1-1 0,0 1 0,1-1 0,-1 1 0,0 0 0,-1 0 1,1-1-1,0 1 0,-1 0 0,0 0 0,1 0 0,-1-1 0,-1 5 0,1-4 12,-1 0-1,1 0 0,-1 0 0,0 0 0,0-1 0,0 1 0,-1 0 0,1-1 0,-1 1 0,1-1 0,-1 1 0,0-1 0,0 0 0,0 0 0,0 0 0,-1 0 0,1 0 0,0 0 0,-1-1 0,1 1 0,-1-1 1,-4 2-1,-10 6 29,0-2 0,-26 8 1,25-10-14,-129 41-551,196-45-6902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1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1 623 6515,'0'0'6240,"0"6"-6128,-1 9-89,3 30-26,-2-43 0,1 0-1,-1 0 1,1 0-1,-1 0 1,1 0 0,0-1-1,0 1 1,0 0-1,0 0 1,0-1-1,0 1 1,0-1-1,1 1 1,-1-1-1,1 0 1,-1 1-1,1-1 1,-1 0 0,1 0-1,0 0 1,1 1-1,11 2-113,0-1 0,0-1 0,0 0 0,1-1 0,-1 0 0,0-1 0,27-4 0,-36 4 110,-1-1 1,1 0-1,-1 0 1,0 0-1,1-1 0,-1 1 1,0-1-1,0 0 1,0 0-1,0-1 1,7-4-1,-2-1 28,-1-1 0,16-18 1,-5 3 54,-19 24-73,1-1-1,0 1 1,-1-1 0,1 1-1,-1 0 1,1-1 0,0 1-1,-1 0 1,1-1 0,0 1-1,-1 0 1,1 0 0,0 0-1,-1-1 1,1 1 0,0 0-1,-1 0 1,1 0 0,0 0-1,0 0 1,-1 1 0,1-1-1,0 0 1,-1 0 0,1 0-1,0 0 1,-1 1 0,1-1-1,0 0 1,-1 1 0,1-1-1,-1 1 1,1-1 0,0 0-1,-1 1 1,1-1 0,-1 1-1,1 0 1,0 0 0,24 31-31,-13-15 88,-8-13-66,1 1 1,-1-1-1,1 0 1,0 0-1,1 0 1,-1-1-1,1 0 1,-1 0-1,1 0 1,0-1-1,0 0 1,10 2-1,2-1-348,1-1 0,38 0-1,-57-2 340,7 0-154,-1-1 0,0 1 0,0-1 0,0 0-1,0 0 1,0-1 0,0 0 0,-1 0 0,1 0 0,-1-1 0,1 0 0,-1 0-1,0 0 1,8-7 0,-6 3 39,0 0 0,0 0 0,-1-1 0,0 0 0,-1 0 0,1 0 0,-2-1 0,6-12 0,0-7 215,-1 0-1,-1-1 1,-1 0 0,-2 0 0,2-33-1,0-253 1048,-7 206 2496,-2 150-3452,-7 44 1,-2 22 1,9 155 7,3-154-125,8 17-351,1-46-4871,-6-64-454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1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7764,'0'0'973,"36"-3"-829,120-9 0,-119 7 78,62-17 0,-82 17 77,1 0 0,1 2 0,-1 0 1,30 0-1,-47 3-281,0 0 0,0 0 0,0 1-1,0-1 1,0 0 0,0 1 0,0-1 0,0 1 0,0-1 0,0 1-1,0-1 1,0 1 0,-1 0 0,1 0 0,0-1 0,0 1 0,-1 0 0,1 0-1,-1 0 1,1 0 0,-1-1 0,1 1 0,-1 0 0,1 0 0,-1 0-1,0 0 1,0 0 0,1 0 0,-1 0 0,0 0 0,0 2 0,1 42 295,-1-33-200,0 63 130,0 41 91,0-40-2952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2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8420,'0'0'1280,"0"178"-4305,29-125-2097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32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4 146 1777,'0'0'9095,"-1"24"-8757,-1 73-103,2-96-228,0 1-1,-1-1 1,2 1-1,-1-1 1,0 1-1,0-1 1,0 1-1,1-1 1,-1 1-1,1-1 1,-1 1-1,1-1 1,-1 1-1,1-1 1,0 0-1,0 0 1,0 1-1,0-1 1,0 0-1,0 0 1,0 0-1,1 1 1,0-1 2,-1-1 1,1 1 0,-1-1 0,1 0-1,0 1 1,-1-1 0,1 0-1,-1 0 1,1 0 0,-1 0 0,1 0-1,2-1 1,3 0 42,2 2-39,0-1 0,1 0 0,-1-1 0,0 0 0,0 0 0,0-1 0,0 0 0,0-1 0,13-6 0,-16 6-34,0-1 0,0 1 1,-1-2-1,1 1 0,-1 0 0,0-1 0,0 0 0,-1 0 0,0-1 0,1 1 0,-2-1 0,1 0 1,4-11-1,-4 8 20,-1-1 0,0-1 0,0 1 1,-1 0-1,-1-1 0,0 1 0,0-1 1,-2-19-1,1 18 13,0 9-10,0 0 1,-1 0-1,1 1 0,-1-1 1,0 0-1,0 0 0,0 0 0,0 1 1,0-1-1,0 1 0,-1-1 1,0 1-1,1-1 0,-1 1 1,0 0-1,0 0 0,0 0 1,0 0-1,-1 0 0,1 0 1,0 1-1,-1-1 0,1 1 0,-1-1 1,0 1-1,1 0 0,-5-1 1,3 1-8,0 0 1,-1 0 0,1 0 0,0 0-1,-1 1 1,1 0 0,-1-1 0,1 2-1,-1-1 1,1 1 0,-1-1 0,1 1-1,0 0 1,-1 1 0,1-1 0,0 1-1,0 0 1,-6 3 0,6-2-61,0 1 1,1-1-1,0 1 0,-1 0 0,1 0 1,0 0-1,1 0 0,-1 0 1,1 1-1,0-1 0,0 1 1,0 0-1,0 0 0,1 0 1,0-1-1,0 1 0,0 0 0,1 0 1,0 8-1,0-11-64,0-1 0,0 0 0,0 0 0,1 0 0,-1 0 1,0 1-1,1-1 0,-1 0 0,1 0 0,-1 0 0,1 0 0,0 0 0,-1 0 0,1 0 0,0 0 0,0 0 0,-1 0 1,1-1-1,0 1 0,0 0 0,0 0 0,0-1 0,0 1 0,0-1 0,0 1 0,0-1 0,1 1 0,-1-1 0,0 0 1,0 1-1,3-1 0,43 2-1550,-34-2 1480,1 0 189,0-1-1,0-1 0,-1 0 1,1-1-1,0 0 0,-1-1 1,0-1-1,1 0 1,16-10-1,-1-2 2142,0-2-1,45-38 1,-69 52-1665,17-9 2387,-22 18-2627,0 283-47,0-287-240,0 1 0,0 0 0,0 0 0,-1 0 0,1 0 0,0 0 0,0 0 0,0 0 0,1 0 0,-1 0-1,0 0 1,0 0 0,0 0 0,1 0 0,-1 0 0,0 0 0,1 0 0,-1 0 0,1 0 0,-1-1 0,1 1 0,0 0 0,-1 0 0,1-1 0,0 1-1,-1 0 1,1-1 0,0 1 0,0 0 0,0-1 0,-1 1 0,1-1 0,0 0 0,0 1 0,0-1 0,2 1 0,-1-2 43,0 1 0,-1-1 1,1 1-1,0-1 0,0 0 1,0 0-1,0 0 1,0 0-1,-1 0 0,1 0 1,0 0-1,-1-1 0,1 1 1,-1 0-1,0-1 0,1 0 1,1-2-1,-3 3 19,16-21 60,1 1 1,1 1-1,27-23 1,-40 38-38,1 0 0,0 1 1,0 0-1,0 0 0,1 0 0,-1 1 0,1 0 1,0 0-1,0 1 0,0 0 0,0 0 1,1 1-1,-1 0 0,0 0 0,1 0 1,-1 1-1,10 1 0,-16 0-27,1-1 1,-1 1-1,0-1 0,1 1 1,-1 0-1,0-1 0,0 1 1,0 0-1,1 0 1,-1 0-1,0 0 0,0 0 1,0 0-1,-1 0 0,1 1 1,0-1-1,0 0 0,-1 0 1,1 1-1,0-1 0,-1 0 1,1 1-1,-1-1 0,0 0 1,1 1-1,-1-1 1,0 1-1,0 1 0,1 50-91,-1-40 49,0-3-358,0 0 1,-1 0-1,0 1 1,0-2-1,-1 1 0,0 0 1,-1 0-1,0-1 1,-6 14-1,-24 28-6061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182 266 10597,'0'0'-2060,"24"-18"-477,76-57 2550,-88 67 275,-1-1-1,0 0 0,0-1 0,-1 0 0,-1 0 0,0-1 1,0 0-1,-1-1 0,0 0 0,8-17 0,-16 28-271,1 0-1,0 0 1,-1 1-1,1-1 1,-1 0 0,1 0-1,-1 0 1,1 0-1,-1 0 1,0 0-1,1-1 1,-1 1-1,0 0 1,0 0 0,0 0-1,0 0 1,0 0-1,0 0 1,0 0-1,0 0 1,-1 0-1,1 0 1,0 0 0,-1-1-1,1 1 1,0 0-1,-1 1 1,1-1-1,-1 0 1,0 0-1,1 0 1,-1 0 0,0 0-1,1 0 1,-1 1-1,0-1 1,0 0-1,0 1 1,0-1-1,0 0 1,0 1 0,0-1-1,0 1 1,0 0-1,0-1 1,0 1-1,0 0 1,0 0-1,0-1 1,0 1 0,0 0-1,0 0 1,-2 0-1,-8 0 6,0 0 0,0 1 0,0 0-1,-12 3 1,22-3-18,-13 2 27,-1 1-1,1 1 0,1 0 1,-1 1-1,1 1 0,0 0 1,-22 17-1,11-6 165,0 2 0,-38 41 0,46-43-37,1 0 1,-13 22 0,24-34-128,0 0 1,0 1 0,1-1 0,0 1-1,1 0 1,0 0 0,0 0-1,0 0 1,1 1 0,-1 11 0,2-18-31,0 0 0,0-1 0,0 1 0,0 0 0,0-1 0,0 1 0,1-1 0,-1 1 0,0 0 0,0-1 0,1 1 0,-1-1 0,0 1 0,1 0 0,-1-1 0,1 1 1,-1-1-1,1 0 0,-1 1 0,1-1 0,-1 1 0,1-1 0,-1 0 0,1 1 0,-1-1 0,1 0 0,0 1 0,-1-1 0,1 0 0,0 0 0,-1 0 0,1 0 0,0 0 0,-1 0 0,2 0 0,27-1 82,-21 0-43,5-1 4,0-1 0,0-1 0,0 0 0,0 0-1,-1-1 1,1-1 0,-1 0 0,18-13 0,89-72 10,-88 65-11,1-1 7,-23 18-28,0 0 1,1 1-1,0 0 1,1 1 0,0 0-1,17-8 1,-26 14-8,0 1-62,-1 9-76,-1 20 101,1-1 0,2 0 0,9 47-1,-9-65-186,0 1-1,1-1 0,0 0 0,1 0 1,9 16-1,-11-21-86,1-1 0,0 1 0,-1-1 0,1 0 1,1 0-1,-1 0 0,0 0 0,1-1 0,0 0 0,0 0 1,9 4-1,-3-3-727,-1-1 0,1-1 0,13 2 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4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15 6755,'0'0'5491,"-129"-15"-5331,99 94 64,8 14 80,9 7 144,6-1-256,7-6-144,0-14-48,0-12-240,0-17-912,0-18-1137</inkml:trace>
  <inkml:trace contextRef="#ctx0" brushRef="#br0" timeOffset="1">0 356 5298,'0'0'1697,"237"-38"-2161,-156 38-3346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7988,'0'0'2497,"-169"105"-2129,163-18-144,2 12-96,4 6-32,0-2-96,0-10-32,0-20-1697,0-29-1792,0-21-1730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4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1 169 5202,'0'0'5504,"20"1"-5466,154 18 20,-128-14-273,0-1 0,78-4 0,-110-1-30,-1-1 1,0 0 0,0-1 0,0 0-1,0-1 1,0 0 0,-1-1 0,1-1-1,14-8 1,-23 11 265,0 1-1,0 0 0,-1-1 1,1 0-1,0 0 1,-1 0-1,0 0 1,0-1-1,0 1 1,0-1-1,0 0 0,-1 0 1,0 0-1,0 0 1,0 0-1,0 0 1,0 0-1,-1-1 1,0 1-1,0-1 0,0 1 1,-1-1-1,1 1 1,-1-1-1,0 0 1,0 1-1,-1-1 1,1 1-1,-1-1 0,-2-6 1,2 10 80,0-1 1,0 0-1,0 0 0,-1 0 1,1 1-1,0-1 1,-1 1-1,1-1 1,-1 1-1,0 0 0,1-1 1,-1 1-1,0 0 1,0 0-1,0 0 0,0 0 1,0 1-1,0-1 1,0 1-1,0-1 0,0 1 1,0-1-1,0 1 1,-3 0-1,-54 1 641,56-1-700,0 1-28,0-1 1,0 1 0,0 0 0,1 0-1,-1 0 1,0 0 0,0 0 0,1 0-1,-1 1 1,1 0 0,-1-1 0,1 1 0,0 0-1,-1 0 1,1 0 0,0 0 0,1 1-1,-1-1 1,0 1 0,0-1 0,1 1-1,0-1 1,-1 1 0,1 0 0,0 0-1,-1 3 1,-1 6-12,1 0 1,0 1-1,0-1 1,1 0-1,1 13 1,0-20-48,0 1 0,0-1 0,1 0 0,-1 1 0,1-1 0,1 0 0,-1 0 0,1 1 0,0-1 0,0 0 0,0-1 0,1 1 0,0 0 0,0-1 0,0 1 0,0-1 0,1 0 0,-1 0 0,1 0 0,0-1 0,0 1 0,1-1 0,-1 0 0,1 0 0,0 0 0,-1-1 0,1 0 0,9 3 0,-3-1-454,-1-1 0,1 0-1,0-1 1,13 2-1,47-2-3529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 7267,'0'0'5662,"-3"13"-5180,-4 27-103,1 0 0,0 64 0,5-97-386,1-1 0,1 1 1,-1 0-1,1 0 0,0 0 0,0-1 1,5 13-1,-4-16 5,-1-1 1,0 0-1,1 0 1,0 0-1,0 0 1,-1 0-1,1 0 1,1 0-1,-1 0 1,0-1-1,0 1 1,0-1-1,1 0 0,-1 0 1,1 0-1,-1 0 1,1 0-1,-1 0 1,1-1-1,0 1 1,-1-1-1,1 0 1,2 1-1,3-1 3,0 1-1,-1-1 0,1 0 1,0-1-1,-1 0 1,1 0-1,-1 0 0,1-1 1,-1-1-1,0 1 1,1-1-1,-1 0 0,9-6 1,-12 6-18,1 0 1,-1-1-1,0 1 1,0-1-1,0 0 1,-1-1-1,1 1 0,-1 0 1,0-1-1,0 0 1,0 0-1,-1 0 1,0 0-1,0 0 1,0 0-1,-1-1 0,1 1 1,-1-1-1,0-7 1,0 6 11,0-1 0,-1 1 1,0-1-1,0 1 0,-1-1 0,0 1 1,0-1-1,-1 1 0,-3-10 0,3 13-15,-1-1 0,1 1 0,-1 0 0,0 0 0,0 0 0,-1 0-1,1 1 1,-1-1 0,1 1 0,-1 0 0,0 0 0,-1 0 0,1 0-1,-8-3 1,-1 1-247,1 1 0,-1 0 0,-14-2 0,7 1-2354,53 3 414,-11 2 612,-1-2-1,31-6 1,1-2-993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5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113 466 6371,'0'0'3236,"-18"30"-3105,-55 95-57,69-119-66,1 0-1,1 0 0,-1 0 0,1 0 0,0 1 0,1-1 0,-1 1 0,1-1 0,1 1 1,-1 0-1,1-1 0,1 14 0,0-17-3,0 1 0,0-1 0,0 0 0,1 0 0,-1 0 0,1 0 1,-1 0-1,1 0 0,0 0 0,0-1 0,1 1 0,-1-1 0,0 0 0,1 1 0,-1-1 0,1 0 0,0 0 1,4 1-1,3 2-54,0-1 1,1-1 0,0 0-1,0-1 1,0 0 0,0 0-1,0-1 1,0-1 0,0 0 0,0 0-1,14-3 1,-15 1-58,0-1 0,-1 1 0,0-2 0,0 1-1,0-1 1,0-1 0,-1 1 0,1-1 0,-1-1 0,0 0 0,-1 0 0,1 0-1,-1-1 1,-1 0 0,1-1 0,-1 1 0,0-1 0,6-13 0,1-1 116,-2 0 1,0-1-1,-2-1 1,0 1-1,-2-1 1,5-29-1,16-130 1651,-17 97-860,23-84 0,-32 158-713,-1 10-80,-1 0 1,0 0 0,0 0-1,1 0 1,-1 1-1,1-1 1,0 0 0,-1 0-1,1 1 1,0-1 0,0 0-1,0 1 1,0-1-1,0 1 1,1-1 0,1-1-1,-3 3-9,0 0-1,0 0 1,0 0 0,0 0-1,0 0 1,1 0-1,-1 0 1,0 0-1,0 0 1,0 0-1,0 0 1,1 0 0,-1 0-1,0 0 1,0 0-1,0 0 1,0 0-1,1 0 1,-1 0-1,0 0 1,0 0 0,0 0-1,0 0 1,0 0-1,1 0 1,-1 0-1,0 0 1,0 0 0,0 1-1,0-1 1,0 0-1,0 0 1,1 0-1,-1 0 1,0 0-1,0 0 1,0 1 0,0-1-1,0 0 1,0 0-1,0 0 1,0 0-1,0 0 1,0 1-1,0-1 1,0 0 0,0 0-1,0 0 1,0 0-1,0 1 1,0-1-1,0 0 1,0 0-1,0 0 1,0 0 0,0 1-1,0-1 1,0 0-1,4 35-304,-1 58-1,-3-45-248,1 39-2301,-1 2-2684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1 269 9652,'0'0'678,"29"-12"-299,98-35-246,-112 43-129,-1 0 0,1 1 0,0 1-1,-1 0 1,1 1 0,16 0-1,6 1-2,4-3-338,0-2-1,0-1 1,0-2 0,-1-2-1,0-1 1,62-28 0,-96 37 201,0-2-1,0 1 1,-1-1 0,11-7-1,-15 9 134,1 1 0,-1 0 0,0-1 0,1 1 0,-1-1 0,0 0 0,0 1-1,0-1 1,-1 0 0,1 1 0,0-1 0,0 0 0,-1 0 0,0 0 0,1 0-1,-1 1 1,0-1 0,0 0 0,0 0 0,0-4 0,0 5 15,-1 0 0,0-1 0,1 1 0,-1 0 1,0-1-1,0 1 0,0 0 0,0 0 0,0 0 0,0 0 0,0 0 0,0 0 1,0 0-1,0 0 0,-1 0 0,1 1 0,0-1 0,-1 0 0,1 1 1,-3-1-1,-34-10 231,29 9-114,-19-3 215,1 1-1,-1 1 1,-51 2 0,48 2-36,26-2-233,-1 1 0,1 1 0,-1-1 0,1 1 0,0 0 0,0 0 0,-1 1 0,1 0 0,0-1 0,0 2 0,1-1 0,-1 1 0,0-1 0,1 1 0,-1 0 0,1 1 0,0-1 0,0 1 0,0 0 0,1 0 0,-1 0 0,1 0 0,0 1 0,-3 5 0,1 0-28,1 1 0,1-1 1,0 1-1,0 0 1,1 0-1,0 0 0,0 0 1,2 0-1,-1 0 1,3 22-1,0-25-39,0 1 0,0-1 0,0 0 0,1 0 0,1-1 0,-1 1 1,1-1-1,1 1 0,-1-1 0,1 0 0,0-1 0,1 1 0,0-1 0,0 0 0,0-1 0,0 1 0,1-1 0,11 6 0,-2-1-436,0-1 0,1-1-1,0 0 1,0-1 0,1-1-1,0 0 1,29 4 0,33-4-4076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5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230 459 8308,'0'0'2652,"-27"6"-2241,-89 23 34,111-27-430,0 0 0,0 0-1,0 0 1,1 0 0,-1 1-1,1 0 1,-1 0 0,1 0 0,0 1-1,0-1 1,1 1 0,-1 0-1,1 0 1,-1 0 0,1 0 0,0 1-1,1-1 1,-1 1 0,1 0-1,0 0 1,0 0 0,1 0 0,-1 0-1,1 0 1,0 0 0,1 1-1,-1-1 1,1 8 0,0-12-15,0 0 1,0 1-1,0-1 0,1 0 1,-1 0-1,0 1 1,0-1-1,1 0 0,-1 0 1,1 1-1,-1-1 0,1 0 1,0 0-1,-1 0 1,1 0-1,0 0 0,0 0 1,0 0-1,0 0 1,0 0-1,0 0 0,0-1 1,0 1-1,0 0 0,0 0 1,0-1-1,1 1 1,-1-1-1,0 1 0,0-1 1,0 0-1,1 0 0,1 1 1,5 0 19,1-1 0,-1 1 0,1-1 0,10-2 0,2 0 22,-8 1-120,-1-1 1,1 0-1,0-1 1,-1 0-1,0-1 1,0 0-1,0-1 1,0-1-1,-1 0 1,0 0-1,0-1 1,0 0-1,-1-1 1,17-17-1,-15 13 31,-1 1 1,-1-2-1,0 1 0,-1-1 0,-1-1 1,0 0-1,0 0 0,-1 0 0,-1-1 1,-1 0-1,7-30 0,-4-15 227,-3 0 1,-5-95-1,-1 66 931,-5 117-650,5-6-537,-1 82 172,3-91-391,0 1 0,0-1 0,2 1 0,0-1 0,6 20 0,21 20-3010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1825,'0'0'3666,"5"-6"-3352,15-22 68,-16 21 1048,3-3 992,-7 10-2421,0 0 1,1 0-1,-1 0 0,0 0 0,0 0 1,0 0-1,1 0 0,-1 0 0,0 0 1,0 0-1,0 0 0,0 0 0,1 0 1,-1 0-1,0 0 0,0 0 0,0 0 1,1 0-1,-1 0 0,0 0 0,0 0 1,0 0-1,0 0 0,1 0 1,-1 1-1,0-1 0,0 0 0,0 0 1,0 0-1,0 0 0,1 0 0,-1 1 1,0-1-1,0 0 0,0 0 0,0 0 1,0 0-1,0 1 0,0-1 0,0 0 1,0 0-1,0 0 0,0 0 0,0 1 1,0-1-1,0 0 0,0 0 0,0 1 1,2 7 55,0 0 1,-1 0-1,0 0 0,-1 1 1,0-1-1,-1 13 1,0 7 92,-1 133 610,7 225-250,-4-380-564,0 9 108,0-1 0,1 0 0,7 25 0,-8-36-124,0 0 0,0 0-1,0-1 1,0 1 0,0 0 0,1 0-1,-1-1 1,1 1 0,0-1 0,0 0 0,0 1-1,0-1 1,0 0 0,1 0 0,-1 0-1,1 0 1,-1-1 0,1 1 0,-1-1-1,1 1 1,0-1 0,0 0 0,5 1-1,33-1-3338,10-9-3437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7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380 586 8564,'0'0'1166,"-36"-3"-358,-116-5-80,145 8-708,-1 0 0,1 1 0,-1-1 0,1 1 0,-1 1 0,1 0-1,0 0 1,0 0 0,0 1 0,0 0 0,0 0 0,0 1 0,1 0-1,0 0 1,0 0 0,0 1 0,0 0 0,1 0 0,-1 1-1,1-1 1,1 1 0,-1 0 0,1 0 0,-4 8 0,3-6 5,1 0 1,0 0-1,1 1 1,-1 0-1,2-1 0,-1 1 1,1 0-1,1 1 1,-1-1-1,1 0 1,1 0-1,0 10 1,0-17-25,0 0 0,1 0 1,-1 1-1,0-1 0,1 0 1,-1 0-1,1 0 1,0 0-1,0 0 0,0 0 1,0 0-1,0 0 0,0 0 1,0-1-1,0 1 1,1 0-1,-1-1 0,1 1 1,-1-1-1,1 1 0,0-1 1,0 0-1,-1 1 0,1-1 1,0 0-1,0 0 1,0-1-1,0 1 0,0 0 1,1-1-1,-1 1 0,0-1 1,3 1-1,7 0-2,-1-1-1,0 1 1,0-2-1,0 1 0,19-5 1,-21 3-86,1-1 0,-1-1 1,0 1-1,0-1 0,0-1 0,-1 0 1,1 0-1,-1-1 0,0 0 0,-1 0 0,1-1 1,-1 1-1,-1-2 0,1 1 0,-1-1 1,0 0-1,4-9 0,1-1-11,-2 0-1,0-1 0,-1 0 1,0-1-1,-2 0 1,0 0-1,3-26 0,-1-36 118,-6-154-1,-4 173-9,1 26-80,-10-63 0,2 75-13,4 20-268,2 17-1122,3 7 705,0 4-17,0 0 0,5 27 0,16 20-2260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7780,'0'0'4348,"-19"31"-4222,-59 101-100,74-124-24,1-1-1,0 0 1,0 1-1,1 0 1,-1-1-1,0 12 1,2-14-4,1-1 0,1 1 1,-1-1-1,0 0 1,1 1-1,0-1 0,2 5 1,-2-7-12,0 1 1,1-1 0,-1 1-1,1-1 1,0 0-1,-1 1 1,1-1 0,0 0-1,1 0 1,-1 0 0,0-1-1,0 1 1,1 0-1,-1-1 1,1 0 0,0 1-1,-1-1 1,1 0 0,0-1-1,-1 1 1,1 0 0,0-1-1,0 1 1,0-1-1,0 0 1,5 0 0,-1 0-36,1 0 1,-1 0-1,0-1 1,0 0-1,1 0 1,-1-1-1,0 0 1,0 0-1,-1-1 1,8-3-1,-5 0-34,0 0-1,-1-1 1,0 0-1,0 0 1,-1-1-1,11-14 1,35-61 14,-38 58 281,33-44 0,-47 69-203,-1 0 0,0 0 0,0 0 0,0 0 0,0 0-1,0 0 1,0 0 0,1 0 0,-1 0 0,0 0-1,0-1 1,0 1 0,0 0 0,0 0 0,0 0 0,1 0-1,-1 0 1,0 0 0,0 0 0,0 0 0,0 0-1,0 0 1,1 1 0,-1-1 0,0 0 0,0 0 0,0 0-1,0 0 1,0 0 0,0 0 0,1 0 0,-1 0-1,0 0 1,0 0 0,0 0 0,0 0 0,0 1-1,0-1 1,0 0 0,0 0 0,0 0 0,0 0 0,1 0-1,-1 0 1,0 1 0,0-1 0,0 0 0,0 0-1,0 0 1,0 0 0,0 0 0,0 0 0,0 1 0,0-1-1,0 0 1,0 0 0,0 0 0,0 0 0,0 0-1,0 1 1,0-1 0,-1 0 0,4 20 308,-2 33-86,-1-44-165,-1-4-62,1 0 0,0 0 0,1 0 1,-1 0-1,1 0 0,0 0 0,0-1 1,1 1-1,-1 0 0,1-1 0,0 1 1,0-1-1,1 0 0,-1 1 1,1-1-1,0 0 0,0 0 0,1-1 1,-1 1-1,1-1 0,-1 0 0,1 0 1,0 0-1,0 0 0,1-1 0,-1 1 1,0-1-1,1 0 0,-1 0 0,1-1 1,0 1-1,6 0 0,6 1-29,0-2-1,1 1 1,-1-2-1,0 0 1,1-1-1,-1-1 1,0-1-1,0 0 1,22-8-1,-30 9-35,0-2-1,0 1 1,0-1 0,-1-1-1,1 0 1,-1 0-1,0 0 1,0-1 0,-1-1-1,1 1 1,-1-1-1,-1 0 1,0-1 0,0 1-1,0-1 1,-1 0-1,0-1 1,4-9-1,-7 11 53,0 0-1,0 0 0,-1 0 0,0 0 1,0 0-1,-1-13 0,0 19 14,0 0 0,0 0-1,0 0 1,0 0 0,-1 0-1,1 0 1,0 1 0,-1-1-1,1 0 1,0 0 0,-1 0-1,1 1 1,-1-1 0,1 0 0,-1 1-1,0-1 1,1 0 0,-1 1-1,0-1 1,1 1 0,-1-1-1,0 1 1,0-1 0,1 1 0,-1 0-1,-2-1 1,0-1 38,-1 1-1,0 0 1,-1 1-1,1-1 1,0 1-1,-6-1 1,1 2 45,1-1-1,0 1 1,0 0-1,-1 1 1,1 0-1,-12 4 1,16-3-41,-1 0-1,1 0 1,-1 0 0,1 1 0,0-1-1,0 1 1,0 0 0,1 1-1,0-1 1,-1 0 0,1 1 0,1 0-1,-4 7 1,4-8-23,0 0 0,1 0-1,-1 0 1,1 0 0,0 1-1,1-1 1,-1 0 0,1 0 0,0 0-1,0 1 1,0-1 0,0 0-1,1 0 1,0 1 0,0-1 0,0 0-1,0 0 1,0 0 0,3 4-1,-1-4 1,0 0 0,0-1 0,0 1 0,1 0-1,-1-1 1,1 0 0,0 0 0,0 0-1,0 0 1,0-1 0,5 3 0,55 20 93,-25-14-609,0-1-1,1-2 0,0-2 1,0-2-1,46-1 0,3-2-5555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8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44 150 6931,'0'0'1806,"9"-25"-899,30-74 14,-29 74-195,-10 38-228,-2 14-367,-1-1 0,-1 1-1,-2-1 1,-10 32-1,-1 4-38,-2 24-48,4 1 0,3 1 1,5 0-1,7 172 0,0-248-50,1-1-1,1 1 0,0-1 1,1 0-1,0 0 1,0 0-1,1 0 0,11 20 1,-13-27-91,1 1 1,1-1 0,-1 0 0,0 0-1,1 0 1,0-1 0,0 1 0,0-1-1,0 0 1,1 0 0,-1 0 0,1-1-1,0 1 1,0-1 0,0 0 0,0-1-1,0 1 1,0-1 0,0 0-1,10 0 1,-12 0-71,0-1 0,-1 1 0,1-1-1,0 0 1,0 0 0,0-1 0,0 1-1,0-1 1,0 1 0,-1-1 0,1 0 0,0 0-1,0 0 1,-1 0 0,1 0 0,-1-1-1,1 1 1,-1-1 0,1 0 0,-1 0 0,0 0-1,0 0 1,0 0 0,2-3 0,15-38-4054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6819,'0'0'1171,"28"4"-368,164 13 33,-141-16-715,0-1-1,72-10 1,-76 1-90,-23 4-31,0 1-1,40-1 1,-63 5-11,0 0 1,1 0 0,-1 0-1,0 0 1,0 1 0,0-1-1,0 0 1,0 1 0,1-1-1,-1 1 1,0-1 0,0 1 0,0 0-1,0-1 1,-1 1 0,1 0-1,0 0 1,0-1 0,0 1-1,0 0 1,-1 0 0,1 0-1,-1 0 1,1 0 0,0 0-1,-1 0 1,0 0 0,1 0 0,-1 1-1,0-1 1,1 0 0,-1 0-1,0 0 1,0 2 0,1 6 30,-1 0 0,0-1 0,-3 17 0,1-12 2,-1 10 44,-2 1 1,-10 31 0,9-36-30,1-1 0,1 1 1,0 0-1,-1 32 1,5-50-37,0 0-1,0 0 1,0 0 0,0 0 0,0 0 0,0 0 0,0 0 0,0 0 0,0 0 0,1 0 0,-1 0 0,0 0 0,1 1-1,-1-1 1,0-1 0,1 1 0,-1 0 0,1 0 0,0 0 0,-1 0 0,1 0 0,0 0 0,0-1 0,-1 1-1,1 0 1,0-1 0,0 1 0,0 0 0,0-1 0,1 1 0,2 0 14,-1-1 0,1 0 0,0 0 0,0 0 0,0 0 0,0-1 0,-1 0-1,5-1 1,1 0 8,0-2 0,0 1 0,-1-1 0,0 0 0,0-1 0,0 0 0,0 0 0,-1-1 0,0 0 0,0 0 0,11-13 0,-7 6-12,-1 0 0,0 0 0,0-1 0,-1-1 0,11-25 0,-17 33 1,0-1 0,-1 1 0,0-1 1,0 0-1,-1 1 0,0-1 0,0-10 0,-1 16-9,0 0 1,0-1-1,0 1 0,0 0 0,-1 0 0,1-1 1,-1 1-1,0 0 0,0 0 0,1 0 0,-1 0 1,-1 0-1,1 0 0,0 0 0,0 0 0,-1 1 0,1-1 1,-1 0-1,1 1 0,-1-1 0,0 1 0,0-1 1,0 1-1,1 0 0,-1 0 0,0 0 0,-3-1 1,-2-1 17,0 1-1,0 0 1,0 1 0,0-1 0,0 1 0,0 1 0,0-1 0,0 1 0,0 0 0,-10 2 0,14-1-29,0-1 1,1 1 0,-1 0-1,0 0 1,1 0-1,-1 0 1,1 1 0,0-1-1,-1 1 1,1-1-1,0 1 1,0 0 0,0 0-1,0 0 1,0 0 0,0 0-1,1 0 1,-1 0-1,1 1 1,-1-1 0,1 0-1,0 1 1,0 0 0,0-1-1,0 1 1,1-1-1,-1 1 1,0 5 0,0-2-187,0 1 0,1-1 1,-1 1-1,1-1 1,1 1-1,-1-1 0,1 1 1,0-1-1,3 9 1,-2-12-7,0 0 1,0 0-1,0 0 1,0 0 0,0 0-1,1 0 1,-1 0-1,1-1 1,0 1 0,-1-1-1,1 0 1,1 0-1,-1 0 1,0 0 0,0 0-1,1-1 1,5 3-1,68 16-3865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9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0 8228,'0'0'2230,"-33"11"-2027,-107 41-80,132-48-117,-1 0-1,1 1 1,0 0 0,0 0 0,0 1 0,1 0 0,0 0 0,0 0 0,0 1 0,-9 12 0,13-13 10,-1 0-1,1 0 1,0 0 0,1 0-1,-1 0 1,1 1 0,1-1-1,-1 1 1,1-1 0,0 1-1,0 12 1,1-16-11,1-1 0,-1 0 0,1 1-1,-1-1 1,1 0 0,0 1 0,0-1 0,0 0 0,0 0 0,0 0 0,1 0-1,-1 0 1,1 0 0,-1 0 0,1-1 0,0 1 0,0 0 0,-1-1-1,1 1 1,0-1 0,0 0 0,1 0 0,-1 0 0,0 0 0,0 0-1,5 1 1,8 3 72,1-1 0,33 5-1,-26-5-15,24 3-2,-32-6-54,0 1 0,1 0 1,-1 1-1,0 1 0,-1 1 0,1 0 1,18 10-1,-32-15-7,0 1 0,0 0 0,0-1 0,0 1-1,0 0 1,-1 0 0,1 0 0,0 0 0,0 0 0,-1 0 0,1 0 0,-1 0 0,1 0-1,-1 0 1,1 0 0,-1 0 0,0 0 0,1 0 0,-1 0 0,0 1 0,0-1 0,0 0-1,0 0 1,0 0 0,0 0 0,0 1 0,0-1 0,-1 0 0,1 0 0,0 0 0,-1 0-1,1 0 1,-1 0 0,1 0 0,-1 1 0,1-1 0,-1-1 0,0 1 0,0 0 0,1 0-1,-1 0 1,-1 1 0,-16 9 38,0-1 0,-1-1 1,1-1-1,-2 0 0,-28 7 0,43-14-31,-13 5-142,0-1 0,0 0 0,-1-2 0,0 0 0,-20 0 0,62-27-2840,84-45-1298,-89 59 3755,62-39-1697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49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2321,'0'0'9842,"3"-17"-9148,11-47-505,-11 61-34,1 13-104,2 17 20,8 85-239,-4 0 0,-6 119 0,-4-228 71,1 0-210,-1 0 1,0 0 0,0 0-1,-1 0 1,1 1-1,-1-1 1,1 0 0,-1 0-1,-2 5 1,5-38-7287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9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163 348 2177,'0'0'5237,"-27"3"-4410,-6 0-513,-16 2-16,-4 1 4218,79-8-4180,51 3 0,-18 0-29,340-42 448,-278 24-651,1114-108 187,-782 99-284,62-3-20,-445 27 19,-16 1 8,0-2 0,59-11 0,204-39 5,-266 48-34,69 1 1,-109 3 20,1-1 1,0 0-1,-1-1 1,0 0-1,18-8 1,8-1-1,-28 9-12,31-4-68,-95 12-3746,-5 2-2338,36-7 705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7 592,'0'0'10856,"-3"-2"-9784,3 2-1040,-1-1 0,1 1 0,-1-1 0,0 1 0,1 0 0,-1-1-1,0 1 1,1 0 0,-1-1 0,0 1 0,1 0 0,-1 0 0,0 0-1,0 0 1,1 0 0,-1 0 0,0 0 0,0 0 0,1 0 0,-1 0-1,0 0 1,0 0 0,1 0 0,-1 1 0,0-1 0,0 0 0,0 1-1,-21 18 560,15-10-402,1 0 0,0 0 0,-8 19 0,8-10-118,0 0 1,2 0 0,0 1 0,1-1-1,1 1 1,1 0 0,1 24-1,0-39-74,0 0-1,1 0 0,0 0 0,-1 0 1,2 0-1,-1 0 0,0-1 0,1 1 1,-1 0-1,1-1 0,0 1 0,1-1 1,-1 0-1,0 0 0,1 0 0,0 0 1,-1 0-1,1 0 0,1-1 1,-1 1-1,0-1 0,0 0 0,1 0 1,-1 0-1,1 0 0,0-1 0,0 0 1,-1 1-1,6 0 0,3 1-52,0-1-1,0 0 0,1 0 1,-1-1-1,0-1 1,1 0-1,-1-1 0,19-3 1,-27 3 48,0 0 1,0 0-1,0-1 0,0 0 1,0 1-1,-1-1 1,1 0-1,0-1 0,-1 1 1,0-1-1,1 0 1,-1 0-1,0 0 0,-1 0 1,1 0-1,0 0 1,-1-1-1,0 1 0,0-1 1,0 0-1,0 0 1,0 0-1,-1 0 0,2-8 1,1-7 22,-1 1 0,-1-1 0,0 0 0,-2-22 0,0 31-10,-1 5 0,1 0-1,0 0 0,-1 0 0,0 0 1,0 0-1,-1 0 0,1 1 1,-1-1-1,0 0 0,0 1 0,-1-1 1,0 1-1,1 0 0,-1 0 0,0 0 1,-1 0-1,1 1 0,-1-1 0,0 1 1,0 0-1,0 0 0,0 0 1,0 0-1,-7-2 0,1 0-14,0 1-1,0 1 1,0-1-1,-1 2 1,1 0-1,-1 0 1,0 1 0,0 0-1,1 0 1,-18 3-1,27-2-53,-1 0 0,1 0 0,0 0 0,0 1 0,-1-1 0,1 0 0,0 1 0,0-1 0,0 1 0,-1-1 0,1 1 0,0 0 0,0 0 0,0-1 0,0 1 0,0 0 0,0 0 0,1 0 0,-1 0 0,0 0 0,0 0 0,1 0 0,-1 0 0,0 0 0,1 1 0,-1-1 0,1 0 0,0 0 0,-1 0-1,1 1 1,0-1 0,0 0 0,0 0 0,0 1 0,0-1 0,0 0 0,0 1 0,0-1 0,0 0 0,1 3 0,-1-4-94,0 1 0,0-1-1,0 1 1,0 0 0,1-1 0,-1 1-1,0-1 1,0 1 0,0-1 0,1 1-1,-1 0 1,0-1 0,1 1 0,-1-1-1,0 1 1,1-1 0,-1 1-1,0-1 1,1 0 0,-1 1 0,1-1-1,-1 0 1,1 1 0,1 0 0,31 9-7086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8 2065,'0'0'6875,"-30"4"-6613,0-2-177,13-2-3,0 1-1,0 1 1,0 1 0,0 0-1,1 1 1,0 1-1,0 1 1,0 0 0,-19 11-1,22-10 223,1 0-1,0 1 1,0 1-1,-17 15 1,27-22-273,-1 0 1,1 1-1,0 0 1,0-1-1,0 1 0,0 0 1,0 0-1,1 0 1,-1 0-1,1 1 0,0-1 1,0 0-1,0 1 1,0-1-1,1 0 1,-1 1-1,1-1 0,0 1 1,0-1-1,0 1 1,0-1-1,1 1 0,0-1 1,-1 0-1,2 4 1,0-4-29,0 1 1,-1-1-1,1 0 0,0 0 1,0 0-1,1-1 1,-1 1-1,1 0 1,-1-1-1,1 0 0,0 1 1,0-1-1,0 0 1,0-1-1,0 1 1,0 0-1,7 1 0,6 3 40,-1-2-1,28 5 0,-34-8-22,43 6-98,1-3 1,58-3 0,-84-1-121,-13 1 53,0-2 1,-1 0-1,1 0 0,0-2 0,-1 1 0,1-2 0,-1 0 1,0 0-1,0-1 0,-1-1 0,1 0 0,-1-1 0,0 0 1,-1-1-1,0 0 0,0-1 0,-1 0 0,0-1 1,0 0-1,11-17 0,-17 21 153,0-1 1,-1 0 0,0 0-1,0 0 1,0 0 0,-1 0-1,-1-1 1,1 1 0,0-12-1,-1 16 37,-1 1 0,0 0 0,0 0 1,0-1-1,0 1 0,0 0 0,0-1 0,0 1 0,-1 0 0,0 0 0,1 0 0,-1-1 0,0 1 1,0 0-1,0 0 0,0 0 0,0 0 0,0 0 0,-1 1 0,1-1 0,-1 0 0,1 1 0,-1-1 1,0 1-1,1-1 0,-1 1 0,0 0 0,0-1 0,0 1 0,0 0 0,0 0 0,0 1 0,-1-1 1,-2 0-1,2 0 6,0 0 0,-1 0 0,1 1 0,0 0 0,-1 0 0,1 0 0,-1 0 0,1 0 0,0 0 0,-1 1 0,1 0 0,0 0 0,-1 0 0,1 0 0,0 0 1,0 0-1,0 1 0,0 0 0,0 0 0,0-1 0,1 2 0,-4 1 0,3 1-38,0 0 1,0 0-1,0 0 1,1 0-1,-1 0 1,1 1 0,1-1-1,-1 0 1,1 1-1,0 0 1,0-1-1,0 9 1,-1 1 2,1 0 1,1 0-1,0 0 1,1 0-1,0 0 1,7 26-1,-7-36-18,1 0 1,0 0-1,1 0 0,-1 0 0,1-1 0,0 1 1,0-1-1,0 0 0,0 0 0,1 0 1,0 0-1,0 0 0,0-1 0,0 0 0,0 0 1,1 0-1,-1 0 0,1-1 0,0 0 1,0 0-1,0 0 0,7 1 0,-1 1-131,1-1 0,0-1 0,-1 0 0,1-1 0,0 0-1,0-1 1,0 0 0,-1-1 0,1 0 0,0-1 0,0 0-1,-1-1 1,1 0 0,-1-1 0,0 0 0,0-1 0,-1 0 0,1-1-1,-1 0 1,0-1 0,16-13 0,-16 10 1,1 0-1,-2-1 1,1 0 0,-1 0 0,-1-1-1,0 0 1,-1 0 0,9-22 0,-11 23 582,-2 0 0,0 0 0,0 0 0,-1-1 0,0 1 1,0-23 538,-2 55-891,-1 7-54,0-13-16,1 1 0,0-1 0,4 24 0,-3-35-30,0 0 0,0-1-1,0 1 1,1 0 0,-1 0-1,1-1 1,0 1 0,0-1-1,0 1 1,0-1 0,1 0 0,-1 0-1,1 0 1,0 0 0,0 0-1,0-1 1,0 1 0,6 3 0,-6-5-4,0 0 0,0 0 1,0 0-1,0 0 1,0-1-1,0 1 1,0-1-1,0 1 1,0-1-1,0 0 1,1 0-1,-1-1 1,0 1-1,0-1 1,0 0-1,0 1 1,0-1-1,0 0 1,0-1-1,0 1 1,-1 0-1,1-1 1,0 0-1,-1 0 1,1 0-1,-1 0 1,0 0-1,0 0 1,4-4-1,4-8 29,-6 7-22,1 0 0,-1 1 0,1 0 0,1 0 1,-1 0-1,1 1 0,0 0 0,0 0 1,10-6-1,-16 11-14,1 0 1,0 0-1,0 0 1,-1 0-1,1 1 1,0-1-1,-1 0 1,1 0-1,0 1 1,0-1-1,-1 0 1,1 1-1,-1-1 1,1 0-1,0 1 1,-1-1-1,1 1 1,-1-1-1,1 1 1,-1 0-1,1-1 1,-1 1-1,0-1 1,1 1-1,-1 0 0,0-1 1,1 1-1,-1 0 1,0 1-1,11 29 0,-8-21 7,-1-4-3,1 0 1,-1-1-1,1 1 1,0-1-1,0 0 0,1 0 1,-1 0-1,1-1 1,0 1-1,0-1 0,1 0 1,-1 0-1,1 0 1,0 0-1,0-1 1,0 0-1,1 0 0,-1-1 1,1 1-1,0-1 1,-1 0-1,1-1 0,0 1 1,0-1-1,0-1 1,0 1-1,0-1 0,0 0 1,0 0-1,0 0 1,0-1-1,0 0 0,0 0 1,0-1-1,0 0 1,-1 0-1,1 0 1,-1 0-1,1-1 0,8-6 1,-6 2-40,0 0 1,0 0-1,-1-1 0,0 0 1,-1 0-1,0-1 1,0 0-1,-1 0 0,0 0 1,0-1-1,-1 1 1,0-1-1,-1 0 0,0 0 1,-1-1-1,0 1 1,-1-1-1,1-15 0,-2 25 40,0-1-1,-1 0 1,1 0-1,-1 0 1,1 1-1,-1-1 1,1 0-1,-1 1 1,0-1-1,0 1 1,0-1-1,0 1 1,0-1-1,0 1 1,0-1-1,0 1 1,-1 0-1,1 0 1,0 0-1,-1 0 1,1 0-1,-1 0 1,0 0-1,1 0 1,-1 0-1,0 1 1,1-1-1,-1 1 1,0-1-1,1 1 1,-1 0-1,0 0 1,-3 0 0,2-1-1,-1 1 1,1 0-1,0 0 1,-1 0-1,1 0 1,-1 1 0,1 0-1,0-1 1,0 1-1,-1 0 1,1 1 0,0-1-1,0 1 1,0-1-1,0 1 1,0 0 0,-4 4-1,3-1-299,2 0 0,-1 1-1,0-1 1,1 1 0,0-1 0,0 1 0,1 0-1,0 0 1,0 0 0,0 0 0,1 0-1,-1 0 1,2 0 0,0 6 0,-1-9-15,0 24-2857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1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27 137 4290,'0'0'8078,"-4"28"-7798,-13 92-170,13-91-59,3 57 1,1-52-59,0-33-16,0 0 0,0 0 0,0 0 0,0 0 0,0 0 0,0 0 0,0 0 0,0 0 0,0 0 0,1-1 0,-1 1-1,0 0 1,1 0 0,-1 0 0,0 0 0,1 0 0,-1-1 0,1 1 0,-1 0 0,1 0 0,0-1 0,-1 1 0,1 0 0,0-1 0,-1 1 0,1-1 0,0 1 0,0-1 0,-1 1 0,1-1 0,0 0 0,0 1 0,0-1 0,0 0 0,0 0 0,0 1 0,0-1 0,-1 0 0,1 0 0,0 0-1,0 0 1,0 0 0,0 0 0,0 0 0,0-1 0,0 1 0,1-1 0,1 1-42,0-1 0,0 0 0,-1-1 0,1 1 0,0 0 0,0-1 0,-1 0-1,1 0 1,-1 0 0,1 0 0,-1 0 0,0 0 0,4-5 0,10-20-392,-2-1 0,16-42 1,-20 44 423,1 0 0,1 1 0,30-45 0,-41 68 50,1-1 1,-1 1-1,1-1 0,0 1 0,0 0 1,0 0-1,0 0 0,0 0 0,0 0 1,0 0-1,1 1 0,-1-1 1,1 1-1,-1-1 0,1 1 0,0 0 1,0 0-1,-1 0 0,1 0 1,0 1-1,0-1 0,5 1 0,-8 0-11,1 0-1,-1 0 1,1 0-1,-1 0 1,1 0-1,-1 0 0,1 1 1,-1-1-1,1 0 1,-1 0-1,0 1 1,1-1-1,-1 0 0,1 0 1,-1 1-1,0-1 1,1 0-1,-1 1 1,0-1-1,1 1 1,-1-1-1,0 1 0,0-1 1,1 0-1,-1 1 1,0-1-1,0 1 1,5 13 154,-2 0 0,1 0 0,-2 0 0,0 0 0,0 15 0,-1-14-101,0 1-1,1 0 1,1 0-1,1 0 1,7 21-1,-9-33-56,0-1-1,0 1 1,0 0 0,0 0-1,1-1 1,0 1-1,0-1 1,0 0-1,0 0 1,0 0-1,1 0 1,-1-1-1,1 1 1,0-1-1,-1 0 1,1 0-1,0 0 1,0-1-1,1 1 1,-1-1-1,0 0 1,0 0-1,1-1 1,6 1-1,-5 0 18,1-1-1,0 0 0,0 0 0,-1 0 1,1-1-1,0 0 0,0-1 0,-1 1 1,1-1-1,-1-1 0,0 1 0,11-6 1,-8 2-15,0-1 1,-1 0 0,1 0 0,-2-1-1,1 0 1,-1-1 0,8-10-1,-7 6-35,1 0 0,-1 0 0,-1-1-1,-1 0 1,0-1 0,-1 1 0,0-1-1,-1 0 1,-1 0 0,0-1-1,-1 1 1,-1 0 0,0-26 0,-2 41 28,0 0 1,1 0 0,-1 0 0,1 0-1,-1 0 1,0 0 0,1 0 0,-1 0-1,1 1 1,-1-1 0,1 0 0,-1 0-1,0 0 1,1 1 0,-1-1 0,1 0-1,-1 1 1,1-1 0,-1 0 0,1 1-1,0-1 1,-1 1 0,1-1 0,-1 1-1,1 0 1,-5 7 15,0 0-1,1 0 1,0 0-1,0 0 1,1 1 0,0 0-1,1-1 1,-1 1-1,2 0 1,-1 10-1,-3 96 159,5-107-168,-1-6-2,1 0 0,0 1 0,0-1 0,0 1 1,1-1-1,-1 0 0,1 1 0,-1-1 0,1 0 0,0 1 0,0-1 0,0 0 0,0 0 0,0 0 0,0 0 0,0 0 0,1 0 0,-1 0 1,1 0-1,0 0 0,-1-1 0,4 3 0,0-2 5,0 0 0,-1 0 0,1 0 0,0-1 0,0 0 0,-1 0 0,1-1 0,0 1 0,0-1 0,7 0 0,-5-1 9,1 1 1,-1-1 0,1 0-1,-1-1 1,1 0-1,-1 0 1,0 0-1,0-1 1,0 0-1,9-6 1,-5 2-58,1-1 0,-1-1-1,0 0 1,-1 0 0,10-13 0,7-12-216,-1-1 1,33-61-1,-49 79 216,-9 14 47,1 1-1,-1-1 1,1 1-1,0 0 0,-1-1 1,1 1-1,0 0 0,1 0 1,-1 0-1,0 0 0,5-2 1,-6 4-3,0-1 1,1 1-1,-1 0 0,0 0 1,0 0-1,0 0 1,0 0-1,1 0 1,-1 0-1,0 0 1,0 1-1,0-1 1,0 0-1,1 1 0,-1-1 1,0 1-1,0-1 1,0 1-1,0-1 1,0 1-1,0 0 1,0 0-1,0-1 1,-1 1-1,1 0 0,0 0 1,0 0-1,-1 0 1,1 0-1,0 0 1,0 1-1,132 163 502,-132-163-574,0-1 0,0 0 0,1 1-1,-1-1 1,0 1 0,-1-1 0,1 1-1,0 0 1,0-1 0,-1 1 0,1 0-1,-1 0 1,1 0 0,-1-1-1,0 1 1,0 0 0,1 0 0,-2 3-1,1-4-40,-1 1-1,1-1 0,-1 0 1,0 0-1,1 0 0,-1 0 0,0 0 1,0-1-1,0 1 0,0 0 0,0 0 1,0 0-1,0-1 0,0 1 1,0 0-1,0-1 0,0 1 0,-1-1 1,1 0-1,-2 1 0,-8 1-732,-1 0 0,1-1-1,-1 0 1,-19-2-1,17 1 523,-115 0 522,128 0-177,1 0-1,0 0 0,-1 0 0,1 0 0,-1 0 0,1 0 1,0 0-1,-1 0 0,1 0 0,0 0 0,-1 0 1,1 1-1,0-1 0,-1 0 0,1 0 0,0 0 0,-1 1 1,1-1-1,0 0 0,0 0 0,-1 1 0,1-1 0,0 0 1,0 0-1,0 1 0,-1-1 0,1 0 0,0 1 1,0-1-1,0 1 0,0-1 0,0 0 0,-1 1 0,4 17 201,-2-15-194,0 1 1,1-1-1,-1 0 0,1 0 1,0 0-1,-1 0 0,2 0 1,3 4-1,2-1 29,1 0 0,0-1 0,1 0 0,-1-1 0,1 0 1,0-1-1,0 0 0,0 0 0,0-1 0,15 1 0,16 0 41,52-3 0,-80 0-93,2-1 8,0-1 1,0 0-1,-1-1 1,0-1-1,1-1 1,-1 1-1,-1-2 1,1 0-1,-1-1 0,0 0 1,0-1-1,16-14 1,-9 6-396,-1-1 0,0-1 0,-1-1 0,-2-1 0,0 0 0,19-31 1,-30 41 464,1 0-1,-1-1 1,-1 0 0,0 1 0,-1-1 0,0-1 0,0 1 0,-1 0 0,-1-1 0,0 1 0,0-1 0,-3-17 0,2 27 7,-1 1 0,1-1 0,-1 1 0,1 0 1,-1-1-1,0 1 0,0 0 0,0 0 0,0-1 0,0 1 1,0 0-1,0 0 0,0 0 0,0 0 0,0 0 1,-1 1-1,1-1 0,0 0 0,-1 1 0,1-1 0,-1 0 1,1 1-1,0 0 0,-1-1 0,1 1 0,-1 0 0,1 0 1,-1 0-1,1 0 0,-1 0 0,1 0 0,-1 0 0,1 0 1,-1 1-1,1-1 0,-1 0 0,1 1 0,-1-1 0,1 1 1,0 0-1,-1 0 0,1-1 0,0 1 0,0 0 0,-2 2 1,-1 2-57,1 0-1,1 0 1,-1 0 0,1 1 0,0-1 0,0 1 0,1-1 0,-1 1 0,1 0 0,0-1 0,0 10-1,1 4 114,-1 1 0,5 24-1,-4-38-135,1 0 0,0-1 0,1 0 0,0 1 1,-1-1-1,2 0 0,-1 0 0,1 0 0,-1 0 0,1 0 0,1 0 0,-1-1 0,1 0 0,-1 1 0,1-1 0,9 6 0,2 0 89,0 0 0,1-1 0,30 12 0,-25-12 157,-20-9-251,-1 0-1,1 1 0,0-1 0,-1 0 0,1 0 1,-1 0-1,1 1 0,-1-1 0,1 0 0,-1 1 1,1-1-1,-1 0 0,0 1 0,1-1 0,-1 1 0,1-1 1,-1 1-1,0-1 0,1 1 0,-1-1 0,0 1 1,0-1-1,1 1 0,-1-1 0,0 1 0,0-1 0,0 1 1,0-1-1,0 2 0,0-2 19,-1 1 0,1 0 0,-1 0-1,1 0 1,-1-1 0,0 1 0,1-1 0,-1 1 0,0 0-1,0-1 1,0 1 0,1-1 0,-1 1 0,0-1-1,0 0 1,0 1 0,0-1 0,0 0 0,0 0 0,-1 1-1,-115 18 267,86-15-396,0 0 0,1 2-1,-41 13 1,57-11-1749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12758,'0'0'1825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2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9412,'0'0'0,"0"161"16,10-62 32,3 12-32,0 5-16,3-11-592,4-14-1553,-4-30-1136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2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0 417 8356,'0'0'48,"30"4"-5,12 2-35,149 14 0,-178-19 19,25 1-371,61-4-1,-88 1 249,0 0 0,0-1-1,-1 0 1,1-1 0,0-1-1,-1 1 1,0-2 0,0 1-1,0-1 1,12-9 0,-14 8 113,0 0 1,0-1 0,0 0-1,-1 0 1,0 0-1,0-1 1,-1 0-1,0-1 1,0 0 0,-1 1-1,0-2 1,-1 1-1,0 0 1,-1-1 0,1 0-1,-2 0 1,0 0-1,0 0 1,0 0-1,-1 0 1,-1-11 0,2-24 745,-1 28-274,0 1-1,-1 0 1,0 0-1,-2 0 1,0-1-1,-8-30 1,2 35 428,2 19-561,1 27-258,-2 324 52,7-284-148,0-70-13,5 99-209,-4-90-149,1-1-1,1 0 1,0 0-1,1 0 1,0 0-1,7 13 1,-9-22 117,-1 0-1,1 0 1,0 0 0,0-1 0,0 1-1,0-1 1,0 1 0,0-1-1,1 0 1,-1 0 0,1 0 0,-1 0-1,1 0 1,0-1 0,0 1 0,0-1-1,0 0 1,0 0 0,0 0-1,0 0 1,0 0 0,1-1 0,-1 0-1,0 1 1,6-1 0,-5-1 95,1 1-1,0-1 1,-1 0 0,1-1 0,-1 1 0,1-1 0,-1 0-1,0 0 1,1 0 0,-1-1 0,0 1 0,0-1 0,-1 0 0,1 0-1,-1 0 1,5-6 0,19-26 479,26-46 0,16-23 3695,-67 101-3847,0 1 18,0-1 1,0 0-1,0 0 0,0 1 1,1-1-1,-1 1 0,1-1 1,-1 1-1,1 0 0,0 0 1,0 0-1,0 1 1,0-1-1,0 1 0,0-1 1,6 0-1,-9 2-177,1 0-1,-1 0 1,1 0 0,-1 1 0,1-1-1,-1 0 1,1 0 0,-1 1-1,0-1 1,1 0 0,-1 1 0,1-1-1,-1 0 1,0 1 0,1-1 0,-1 1-1,0-1 1,1 1 0,-1-1-1,0 1 1,0-1 0,0 0 0,1 1-1,-1 0 1,0-1 0,0 1-1,0-1 1,0 1 0,0-1 0,0 1-1,0-1 1,0 1 0,0-1-1,0 1 1,0-1 0,0 1 0,-1-1-1,1 1 1,0-1 0,0 1-1,-1 7 58,0 54 561,4 91 252,-3-149-880,1-1 0,-1 1 0,1 0 0,0 0 0,0-1 0,0 1-1,0 0 1,1-1 0,0 1 0,-1-1 0,1 0 0,0 1 0,1-1 0,-1 0 0,1 0 0,-1-1 0,1 1 0,0 0 0,5 3 0,-4-4 11,1 0 1,-1 0 0,0-1 0,1 1 0,-1-1 0,1 0 0,-1-1 0,1 1-1,0-1 1,-1 0 0,1 0 0,0 0 0,-1 0 0,1-1 0,-1 0 0,8-2-1,-5 1-1,0-1 0,-1 0-1,1-1 1,0 1-1,-1-1 1,0-1-1,0 1 1,0-1-1,0 0 1,-1 0 0,0-1-1,0 1 1,0-1-1,-1 0 1,6-12-1,-5 10-14,-1 0-1,0 0 0,-1 0 1,0 0-1,0-1 1,-1 1-1,0-1 0,0 0 1,-1 1-1,-1-1 0,1 0 1,-1 0-1,-2-10 0,2 17-3,0 0 1,-1 1-1,1-1 0,-1 1 0,0-1 0,1 1 0,-1-1 0,0 1 0,0-1 0,0 1 0,0 0 0,0 0 0,0-1 0,0 1 0,-1 0 0,1 0 0,0 0 0,-1 0 0,-1-1 0,-2 0-11,1 0 0,0 1 0,-1-1 0,1 1 0,-1 0 0,-9-1 0,-1 2-12,-1-1 0,0 2 0,-20 3 0,31-3 26,-1 1-1,0-1 1,1 1-1,-1 0 0,1 0 1,0 1-1,0-1 1,0 1-1,0 1 1,0-1-1,1 0 1,-1 1-1,1 0 0,0 0 1,0 1-1,1-1 1,-1 1-1,1 0 1,-5 8-1,4-4-132,0 0 0,0 0 1,1 0-1,0 0 0,1 1 0,0-1 0,0 1 0,1 0 1,1-1-1,0 21 0,0-28 31,1 0-1,-1 1 1,0-1 0,1 0-1,0 1 1,0-1 0,-1 0 0,1 0-1,0 0 1,1 1 0,-1-1-1,0 0 1,1 0 0,-1-1 0,1 1-1,-1 0 1,1 0 0,0-1-1,0 1 1,0-1 0,0 0 0,0 1-1,0-1 1,0 0 0,0 0-1,1 0 1,1 0 0,7 2-635,0-1 0,0 0 0,0-1 0,19 0 0,-25-1 447,62 0-1815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3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2081,'0'0'9295,"5"-18"-8657,1 0-563,10-24 58,-16 42-132,0-1-1,1 1 1,-1 0 0,0 0-1,0 0 1,0 0 0,0 0-1,1 0 1,-1 0 0,0 0 0,0 0-1,0 0 1,0 0 0,1 0-1,-1 0 1,0 0 0,0 0-1,0 0 1,1 0 0,-1 0 0,0 0-1,0 0 1,0 0 0,0 0-1,1 0 1,-1 0 0,0 0 0,0 1-1,0-1 1,0 0 0,0 0-1,1 0 1,-1 0 0,0 0-1,0 0 1,0 1 0,0-1 0,0 0-1,0 0 1,0 0 0,0 0-1,0 1 1,0-1 0,1 0-1,-1 0 1,0 0 0,0 0 0,0 1-1,0-1 1,0 0 0,0 0-1,0 0 1,0 0 0,0 1 0,0-1-1,0 0 1,-1 0 0,1 0-1,0 0 1,0 1 0,0-1-1,0 0 1,0 0 0,2 41 36,-3-6 10,1-16-48,2 39 1,-1-57-7,-1 1 0,1 0 0,0-1 0,0 1 0,0-1 1,0 1-1,0-1 0,0 1 0,0-1 0,0 0 0,0 0 0,1 1 1,-1-1-1,0 0 0,1 0 0,-1 0 0,1 0 0,-1-1 0,1 1 1,0 0-1,-1-1 0,1 1 0,0-1 0,0 1 0,-1-1 1,1 0-1,0 0 0,0 0 0,-1 0 0,1 0 0,0 0 0,2-1 1,1 1-2,0 0 1,0-1 0,0 0 0,0 0 0,-1 0 0,1 0-1,0-1 1,-1 0 0,1 1 0,-1-2 0,5-2 0,23-31-178,4-4-88,-34 38 261,1 0 1,-1 0 0,0 0 0,1 1-1,0-1 1,-1 1 0,1 0-1,0 0 1,-1 0 0,1 0 0,0 0-1,0 0 1,0 1 0,5-1 0,-7 1 4,0 0 1,0 1 0,0-1 0,0 0-1,0 0 1,0 1 0,0-1 0,0 1-1,0-1 1,-1 1 0,1-1 0,0 1-1,0-1 1,0 1 0,-1 0 0,1-1 0,0 1-1,0 0 1,-1 0 0,1 0 0,-1 0-1,1 1 1,10 24-143,-7-16 124,-1-2 23,1 0-1,0-1 1,0 1-1,0-1 1,1 0 0,1 0-1,-1 0 1,1-1-1,0 1 1,9 6-1,-11-10 3,0-1-1,0 1 1,1-1-1,-1 0 1,1 0-1,-1 0 1,1-1-1,0 1 1,0-1-1,0 0 1,-1-1-1,1 1 0,0-1 1,0 0-1,0 0 1,0 0-1,0-1 1,0 0-1,8-2 1,-8 1 7,0-1-1,-1 1 1,1-1 0,0 0 0,-1 0 0,0 0 0,0-1 0,0 1-1,0-1 1,-1 0 0,1 0 0,-1-1 0,0 1 0,0 0 0,0-1-1,-1 0 1,0 0 0,2-6 0,2-3 13,-1-1 0,-1 1 0,0-1 0,-1 0 0,1-19 1,-3 21-22,0 0-23,0 0-1,-1 0 1,0 0-1,-3-19 1,2 31-51,1 1 1,0-1-1,0 0 1,0 1-1,-1-1 1,1 1-1,0-1 1,-1 1-1,1-1 1,0 1 0,-1-1-1,1 1 1,-1-1-1,1 1 1,-1 0-1,1-1 1,-1 1-1,1 0 1,-1-1-1,1 1 1,-1 0-1,0-1 1,1 1-1,-1 0 1,1 0-1,-1 0 1,0 0-1,1 0 1,-1 0-1,1 0 1,-1 0-1,0 0 1,1 0 0,-1 0-1,0 0 1,1 0-1,-1 0 1,1 0-1,-1 1 1,1-1-1,-1 0 1,0 1-1,1-1 1,-1 0-1,1 1 1,-1-1-1,0 1 1,0 5-564,0-1 1,0 1-1,0 0 0,1 0 1,0 0-1,0 7 1,0 0-177,0 30-1518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1 393 1521,'0'0'2841,"29"-5"-1486,97-17-269,-119 21-1007,1-1 0,-1-1 0,1 1 0,-1-1 0,0 0 0,0-1-1,0 0 1,-1 0 0,1 0 0,-1-1 0,0 0 0,0 0 0,-1-1 0,0 1 0,7-10 0,-1 2 8,-5 7-41,-1-1 0,0 0 0,0 0-1,0 0 1,-1-1 0,0 1 0,0-1 0,-1 0-1,0 0 1,-1-1 0,0 1 0,0 0 0,0-1 0,-1 1-1,-1-1 1,0-12 0,0 21-23,0-1 1,0 1-1,-1-1 1,1 0-1,0 1 0,-1-1 1,1 1-1,0-1 0,-1 1 1,1-1-1,-1 1 0,1-1 1,-1 1-1,1-1 0,-1 1 1,1 0-1,-1-1 1,1 1-1,-1 0 0,0-1 1,1 1-1,-1 0 0,1 0 1,-1 0-1,0-1 0,1 1 1,-1 0-1,0 0 1,1 0-1,-1 0 0,0 0 1,0 0-1,-30 1 365,23 0-221,3-1-132,-1 2 0,1-1 1,0 0-1,0 1 0,0 0 0,0 0 1,0 1-1,0-1 0,0 1 0,1 0 0,-1 0 1,1 1-1,0-1 0,0 1 0,0 0 0,0 0 1,1 0-1,0 1 0,-5 7 0,2-2 14,1 0-1,0-1 0,0 2 1,1-1-1,0 0 0,1 1 0,1 0 1,-1 0-1,0 12 0,2-13-32,1 0-6,-1 0 0,1-1 0,0 1 1,3 12-1,-3-19-12,1 0 0,0-1 0,0 1 0,0 0 0,0-1 0,0 1 0,1 0 0,-1-1 0,1 0 0,-1 1 0,1-1 0,0 0 0,0 0 0,0 0 0,0 0 0,1 0 0,-1 0 1,5 2-1,3 0-143,0 0 1,1 0 0,0-1 0,-1 0 0,1-1-1,0 0 1,0-1 0,1 0 0,-1 0 0,0-2-1,19-2 1,-16 2-236,1-2-1,-1 0 1,0 0-1,0-2 1,-1 1 0,1-2-1,-1 0 1,21-13-1,-17 8 33,-1-2 0,0 0 0,0-1 0,-2-1 0,25-30 0,-32 35 456,0-1 1,-1 0-1,0 0 0,5-17 1,-7 18 552,-1 0 1,-1 0-1,0 0 1,-1-1-1,1-20 974,0 32-1608,-1 1-1,0-1 0,0 0 0,1 1 0,-1-1 0,0 1 0,0 0 0,-1-1 0,1 1 0,0 0 1,0-1-1,-1 1 0,1 4 0,8 32-3,-6-23 63,2 8-35,15 53 118,-18-69-158,1 0-1,0 1 1,1-1-1,0 0 1,0-1-1,0 1 1,8 9-1,-11-15-4,1 1 0,-1-1 0,0 0 0,1 0 0,-1 1 0,1-1 0,-1 0 0,1 0 0,0 0 0,-1 0 0,1-1 0,0 1 0,0 0 0,-1-1 0,1 1 0,0-1 0,0 0 0,0 1 0,0-1 0,0 0 0,0 0 0,0 0 0,-1 0 0,1-1 0,0 1-1,0-1 1,0 1 0,0-1 0,0 1 0,-1-1 0,1 0 0,0 0 0,-1 0 0,1 0 0,-1 0 0,1 0 0,-1 0 0,2-2 0,5-6 54,0 1 0,0-1 0,-1 0-1,11-20 1,-13 21-85,18-31 28,31-44-1,-48 74-36,1 1 0,-1 0 0,2 1 0,-1 0 0,1 0 0,0 0 0,10-5 1,-16 10-3,1 1 1,-1-1 0,1 1 0,0-1-1,-1 1 1,1 0 0,0 0 0,0 1-1,0-1 1,0 0 0,0 1 0,0 0-1,-1 0 1,1 0 0,0 0-1,0 0 1,0 0 0,0 1 0,5 1-1,-5 0-1,0-1-1,-1 1 0,1 0 0,-1 0 1,1 0-1,-1 0 0,0 1 0,0-1 1,0 1-1,0-1 0,0 1 0,-1 0 1,1-1-1,-1 1 0,0 0 0,0 0 1,2 5-1,3 13-40,-1-4 67,0-1-1,2 0 0,11 23 1,-17-36 8,1 0 0,0 0 1,0 0-1,0 0 1,0 0-1,1 0 0,-1-1 1,1 1-1,-1-1 1,1 0-1,0 0 0,0 0 1,0 0-1,0 0 1,0-1-1,1 1 0,-1-1 1,1 0-1,-1 0 1,0 0-1,1 0 0,6 0 1,-5-1 12,-1 0-1,1 0 1,0 0-1,-1-1 1,1 0 0,0 0-1,-1 0 1,1 0 0,-1-1-1,1 0 1,-1 0 0,0 0-1,0 0 1,0-1 0,0 1-1,0-1 1,-1 0-1,1 0 1,-1-1 0,0 1-1,1-1 1,-2 1 0,1-1-1,0 0 1,2-5 0,8-11-73,-1-1 1,-1-1 0,12-32 0,-20 45 91,0 0-1,0 0 1,-1 0 0,0-1 0,0 1-1,-1-1 1,-1 1 0,0-1 0,0 1-1,0-1 1,-4-14 0,3 23-2,1 0 0,-1 0 0,0 1 0,1-1 0,-1 0 0,0 1 0,0-1 0,0 0 0,0 1 0,0-1 0,1 1 0,-1 0 0,0-1 0,0 1 1,0 0-1,0 0 0,0-1 0,0 1 0,0 0 0,0 0 0,0 0 0,0 0 0,0 0 0,0 0 0,0 1 0,0-1 0,-2 0 0,-1 1 99,0-1-92,0 1 1,0-1-1,1 1 1,-1 0 0,0 1-1,1-1 1,-1 1-1,1-1 1,-1 1-1,1 0 1,0 0 0,0 0-1,0 1 1,0-1-1,0 1 1,0 0 0,1 0-1,-1 0 1,1 0-1,0 0 1,0 0-1,0 1 1,0-1 0,1 1-1,-3 5 1,-1 4 8,1 1 0,0-1 0,1 0 0,1 1 0,0 0 0,0 14 0,1-12-35,0-7-18,1 0 0,0-1-1,0 1 1,2 10 0,-1-17 5,-1 0 0,1 0 0,0 0-1,-1 0 1,1 1 0,0-1 0,0 0 0,1-1 0,-1 1 0,0 0 0,0 0 0,1 0 0,0-1 0,-1 1 0,1-1 0,0 1 0,-1-1 0,1 0 0,0 0 0,4 2 0,2 0-72,0 0 0,0-1 0,1 0 0,-1 0 0,1-1 0,0 0 0,-1-1 0,1 1 0,0-2 0,-1 1 0,1-1 0,0-1 0,-1 0 0,1 0 0,-1 0 0,0-1 0,0-1 0,0 1 0,0-1 0,9-6 0,-5 0-8,0-1-1,0 0 0,-1-1 1,-1 0-1,17-25 1,-21 29 273,-1-1 1,-1 1 0,1-1 0,-2 0 0,1-1-1,-1 1 1,0-1 0,-1 1 0,0-1 0,0-18 509,-2 55-396,0 340-420,0-367 278,0-4 262,-1-29 37,-1 20-431,2 0-1,-1 0 1,2 1-1,0-1 1,4-22-1,-4 34-55,-1-1 1,2 0-1,-1 0 0,0 1 1,0-1-1,0 1 0,1-1 1,-1 1-1,1-1 0,0 1 1,-1 0-1,1 0 0,0 0 0,-1 0 1,1 0-1,0 0 0,0 0 1,0 0-1,0 1 0,0-1 1,0 1-1,2-1 0,50-2-1843,-46 3 1476,36-1-2310,7-1-2116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4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185 411 2145,'0'0'8628,"-81"169"-7588,49-107-671,6 2-193,0-3-128,10-5-48,13-10 0,3-14-1201,0-20-2240,22-12-2514</inkml:trace>
  <inkml:trace contextRef="#ctx0" brushRef="#br0" timeOffset="1">1021 0 9941,'0'0'2513,"-26"181"-2385,26-94-80,0 7 0,0 2-16,0-3-32,0-14-576,0-26-2322,4-27-2176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5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1 457 3009,'0'0'3813,"41"-4"-2506,-8 1-1162,273-38 81,-216 22-1114,-1-3 0,-1-5 1,112-49-1,-189 71 754,-1-1 1,0 0 0,-1 0-1,1-1 1,-1 0-1,0-1 1,9-10-1,-16 16 221,0 0 0,0 0 0,-1 0 0,1 0 1,-1 0-1,0-1 0,1 1 0,-1 0 0,0-1 0,0 1 0,0 0 0,-1-1 0,1 1 0,-1-1 0,1 1 0,-1-1 0,0 0 1,0 1-1,0-1 0,0 1 0,0-1 0,-1 0 0,1 1 0,-1-1 0,0 1 0,1 0 0,-1-1 0,0 1 0,-1-1 0,1 1 0,0 0 1,-1 0-1,1 0 0,-1 0 0,0 0 0,1 0 0,-5-3 0,-16-11 569,0 2 1,0 0-1,-2 2 1,-46-19 0,29 13 865,40 18-1470,0-1-1,0 0 1,0 1 0,0-1 0,1 1-1,-1 0 1,0-1 0,0 1-1,-1 0 1,1-1 0,0 1 0,0 0-1,0 0 1,0 0 0,0 0 0,0 0-1,0 0 1,0 0 0,0 0 0,0 0-1,0 1 1,0-1 0,0 0 0,0 1-1,0-1 1,-2 2 0,2 0-27,0 0 0,-1 1 0,1-1 0,0 1 0,0-1 0,1 1 0,-1 0 0,1-1 0,-1 5 0,1-5-37,-110 576 415,103-517-1195,23-63 453,-8-3 324,1-1-1,-1 0 1,0 0-1,0-1 1,0 0 0,-1 0-1,7-10 1,-5 7-21,1-1 0,0 1 0,14-10 0,-17 16 31,1-1 0,-1 2 1,1-1-1,-1 1 0,1 0 0,0 1 0,16-3 0,-19 4 3,-1 0-1,1 1 0,0-1 0,0 1 1,0 1-1,-1-1 0,1 1 0,0-1 1,0 1-1,-1 1 0,1-1 0,-1 1 1,1-1-1,-1 1 0,5 3 0,3 5 8,-2-1-1,1 1 0,-1 1 0,12 16 0,-10-11 3,0-2 0,16 14-1,-23-23-2,0-1 0,0 0-1,0-1 1,1 1-1,0-1 1,-1 0-1,1-1 1,0 1-1,1-1 1,6 1-1,-4-1-10,0 0-1,0 0 1,-1-1-1,1-1 1,0 1-1,0-1 1,0-1-1,0 0 1,0 0-1,0-1 1,0 0-1,-1 0 0,1-1 1,-1 0-1,1-1 1,-1 0-1,0 0 1,-1-1-1,1 0 1,-1 0-1,0 0 1,10-11-1,-9 7-26,0 0 1,-1-1-1,0-1 1,-1 1-1,0-1 1,0 0-1,-1 0 0,0-1 1,-1 1-1,-1-1 1,0 0-1,0 0 0,-1 0 1,-1 0-1,0-1 1,-1-19-1,0 31 51,0-1 0,-1 0-1,1 1 1,0-1 0,-1 1 0,1-1-1,-1 0 1,1 1 0,-1-1 0,0 1 0,0-1-1,1 1 1,-1 0 0,0-1 0,0 1-1,-1 0 1,1 0 0,0-1 0,0 1-1,0 0 1,-1 0 0,1 0 0,-1 1-1,1-1 1,-1 0 0,1 0 0,-1 1 0,1-1-1,-1 1 1,1 0 0,-4-1 0,1 0 22,-1 1 1,1-1 0,-1 1 0,0 0-1,1 0 1,-1 1 0,0-1 0,1 1 0,-1 0-1,1 0 1,-5 2 0,3 0-31,1 0-1,0 0 1,0 0 0,0 1 0,1 0 0,-1 0-1,1 0 1,0 0 0,0 1 0,0 0-1,1-1 1,-1 1 0,1 1 0,0-1-1,1 0 1,-1 1 0,1-1 0,-2 8-1,1 0-11,0 0 0,0 0 0,1 0 0,1 1 0,0-1 0,1 0-1,2 18 1,-2-27-80,1-1-1,0 1 0,0 0 0,0 0 1,0-1-1,0 1 0,1-1 1,0 1-1,-1-1 0,1 0 1,1 1-1,-1-1 0,0 0 0,1 0 1,-1-1-1,1 1 0,0 0 1,0-1-1,0 0 0,0 1 0,1-1 1,-1-1-1,5 3 0,45 18-3395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5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13750,'0'0'211,"8"14"-368,3 7 180,0 1 1,-2 0-1,0 0 1,-2 1-1,6 28 1,-7-11-337,1 70-1,-4-97-336,2-13 332,8-20 302,-2-5 4,1 1 0,2 0 0,0 1 0,2 0 0,0 1 0,2 1 0,0 0 0,1 1 0,29-22 0,-43 39 10,1-1 1,-1 1 0,1 0 0,0 0 0,12-3 0,-17 5 1,1 1 0,-1-1 0,1 1 0,-1-1 1,1 1-1,-1 0 0,0 0 0,1 0 0,-1-1 1,1 2-1,-1-1 0,1 0 0,-1 0 1,1 0-1,-1 1 0,1-1 0,-1 0 0,0 1 1,1-1-1,-1 1 0,0 0 0,1 0 0,-1-1 1,0 1-1,0 0 0,0 0 0,0 0 1,0 0-1,0 0 0,0 0 0,0 1 0,1 0 1,1 6 26,0 1 0,-1-1 0,0 1 0,-1-1 0,0 1 0,1 12 1,-3 63 214,-1-37-258,2-18-54,2-28 13,-1-1-1,1 0 0,-1 1 1,1-1-1,0 0 0,-1 0 1,1 0-1,-1 0 0,1-1 1,0 1-1,-1 0 0,3-2 1,2-2 31,0 0 1,0 0-1,-1-1 1,1 0-1,-1 0 1,0-1-1,0 0 0,6-10 1,5-5-23,-4 6-42,1 0 0,1 1 0,24-19 0,-33 29 86,0 0 0,0 1 0,1 0 0,0 0 0,-1 1 0,1-1 0,0 1 1,0 0-1,0 1 0,1 0 0,-1 0 0,0 0 0,1 0 0,11 2 0,-17-1 11,0 0-1,0 1 0,1-1 0,-1 1 0,0-1 0,0 1 0,0 0 1,0-1-1,0 1 0,0 0 0,0 0 0,0 0 0,0 0 0,0 0 0,-1 0 1,1 0-1,0 0 0,-1 0 0,1 0 0,0 0 0,-1 0 0,1 0 1,-1 1-1,0-1 0,1 2 0,6 38 245,-5-28-139,0-4-81,0 1 0,0-1-1,1 0 1,0 1 0,0-2-1,1 1 1,1 0 0,-1-1-1,1 0 1,1 0 0,7 9-1,-8-12-26,0 0 0,1-1 1,-1 0-1,1 0 0,0 0 0,1 0 0,-1-1 0,0 0 0,1-1 0,0 1 0,0-1 0,0-1 0,0 1 0,0-1 0,12 0 0,-11 1-14,1-1 1,0-1-1,-1 0 1,1 0-1,-1-1 0,1 0 1,-1 0-1,1-1 1,-1 0-1,0 0 1,1-1-1,-1 0 1,0-1-1,-1 0 1,10-6-1,-2-1-185,0 0 0,-1-2 0,-1 1 0,0-2-1,22-28 1,-29 33 162,-1 0-1,0 0 1,0-1 0,-1 1-1,0-1 1,0 0 0,-1 0-1,-1-1 1,0 1 0,0 0-1,0-20 1,-1 29 60,-1 0-1,0 0 1,0-1-1,0 1 1,0 0-1,0 0 1,0 0-1,-1 0 1,1 0-1,0 0 1,0 0-1,-1 0 1,1 0-1,-1 1 1,1-1 0,-1 0-1,1 0 1,-1 0-1,1 0 1,-1 0-1,0 1 1,1-1-1,-2-1 1,-21 0 637,22 2-660,-3 1 12,1-1 0,0 1 0,0 0 0,0 0 0,0 0 0,0 0 0,0 0 0,0 1 0,0 0 0,0-1 0,1 1 0,-1 0 0,1 0 0,-1 0 0,1 1 1,0-1-1,0 0 0,0 1 0,0 0 0,0-1 0,0 1 0,1 0 0,0 0 0,-1 0 0,1 0 0,0 0 0,-1 5 0,-1 6-24,0 0 1,0 1-1,2 0 0,-1 26 1,2-38-68,0 0 1,0 1-1,0-1 1,0 0 0,1 0-1,-1 1 1,1-1-1,0 0 1,0 0 0,0 0-1,0 0 1,1 0 0,-1 0-1,1 0 1,0 0-1,0 0 1,0-1 0,0 1-1,0-1 1,0 0 0,1 1-1,-1-1 1,1 0-1,5 3 1,41 17-3101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10965,'0'0'3650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6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206 348 8452,'0'0'3185,"-28"12"-2950,-11 4-158,-36 23 1,70-36-71,1 0 1,-1 0-1,1 0 1,0 1-1,0 0 1,1 0-1,-1 0 1,1 0-1,0 0 1,0 1-1,0 0 1,0-1-1,1 1 1,0 0-1,-3 9 1,3-2 28,0 0 1,1-1 0,0 1-1,1 22 1,0-16-20,1-17-16,-1 0 0,0 0 0,0 0 0,0 0 0,0 0-1,1 0 1,-1 0 0,0 0 0,1 0 0,-1 0 0,1 0 0,-1 0 0,1 0 0,0 0 0,-1 0 0,1 0 0,0 0-1,0-1 1,-1 1 0,1 0 0,0-1 0,0 1 0,0 0 0,1 0 0,2 0 12,-1 1-1,1-1 1,-1 0 0,1 0-1,0-1 1,-1 1 0,7 0-1,-2-1-10,1 0-1,-1-1 1,0 0-1,0 0 1,0 0-1,0-1 1,8-3-1,-7 0-146,-1 0 0,0 0-1,-1-1 1,1 0 0,-1 0 0,0 0-1,0-1 1,-1 0 0,0-1 0,0 0 0,8-13-1,-4 2-213,0-1-1,-1 0 1,0 0-1,5-25 1,4-37 340,-4-1 1,6-121-1,-19 192-37,1-1-2717,9 44-1458,-10-27 4341,11 41-1567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6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 10517,'0'0'2545,"0"143"-2481,4-99-48,2-6-16,7-12-272,0-14-1585,3-12-2817</inkml:trace>
  <inkml:trace contextRef="#ctx0" brushRef="#br0" timeOffset="1">143 1 8260,'0'0'0,"94"198"-2673,-39-154-1697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7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88 5763,'0'0'5648,"-28"-13"-5120,-92-37-40,116 48-459,0 1-1,0-1 1,-1 1 0,1 0-1,0 0 1,-1 1 0,1-1-1,-1 1 1,1 0 0,-1 0-1,1 1 1,-6 0 0,7 0-8,0 0 1,0 1-1,1-1 1,-1 1 0,0 0-1,1 0 1,-1 0 0,1 0-1,-1 0 1,-2 3 0,-2 2 31,0 0-11,1 0-1,-1 1 1,1 0 0,1 0-1,-1 0 1,1 1-1,1-1 1,0 1-1,0 0 1,1 0 0,0 1-1,0-1 1,1 1-1,0 0 1,1-1-1,0 1 1,1 0-1,0 13 1,0-21-44,1-1 1,-1 1-1,0-1 0,1 1 1,-1-1-1,1 1 0,-1-1 0,1 0 1,0 1-1,0-1 0,0 0 1,-1 1-1,1-1 0,0 0 1,1 0-1,-1 0 0,0 0 1,0 0-1,0 0 0,1 0 0,-1 0 1,0 0-1,1-1 0,-1 1 1,1 0-1,-1-1 0,1 1 1,-1-1-1,1 0 0,-1 0 1,1 1-1,-1-1 0,1 0 0,1 0 1,7 0 16,0 0 1,0 0 0,0-1-1,13-2 1,-10-1-23,-1 1 0,0-2-1,0 0 1,0 0 0,0-1 0,-1 0 0,0-1 0,0 0 0,-1-1 0,0-1 0,13-13 0,11-14-265,47-66 0,-75 94 295,-5 66 505,-1-48-493,-1 2-11,1-1 0,1 1 0,0 0-1,0-1 1,7 23 0,-7-31-26,0 0-1,1 0 1,-1 0-1,1 0 1,0-1-1,-1 1 0,1-1 1,0 1-1,1-1 1,-1 0-1,0 0 1,1 1-1,-1-2 1,1 1-1,0 0 1,0-1-1,-1 1 0,1-1 1,0 0-1,0 0 1,0 0-1,0 0 1,1 0-1,-1-1 1,0 1-1,0-1 1,4 0-1,1 0-44,-1 0 0,1 0 0,-1-1 0,1 0 0,-1 0 0,0-1 0,1 1 1,-1-2-1,7-2 0,-2-1-172,0-1 1,0 0 0,-1-1 0,12-11-1,7-6-352,-5 3 218,56-36 0,-73 53 352,0 0 0,0 1 0,1 0 0,-1 1-1,1 0 1,0 0 0,0 1 0,0 0 0,0 1-1,1-1 1,16 2 0,-24 0 10,0 1-1,0 0 1,0-1-1,-1 1 1,1 0-1,0 0 1,-1 0-1,1 0 1,-1 1-1,1-1 1,-1 0-1,1 1 1,-1-1-1,0 1 1,0-1 0,0 1-1,0-1 1,0 1-1,0 0 1,0 0-1,-1-1 1,1 1-1,0 0 1,-1 0-1,0 0 1,1 0-1,-1 0 1,0 3-1,2 10 136,0 1-1,-2 22 0,0-30-100,0 120 19,0-127-230,3-2-78,2-1 235,0-1 0,-1-1-1,1 1 1,-1-1 0,1 0 0,-1 0-1,0 0 1,-1 0 0,1-1 0,-1 1-1,5-9 1,11-12-83,7-6-417,1 1 0,56-46 1,-73 68 503,1 0-1,-1 2 1,1-1 0,1 1 0,-1 1 0,1 0-1,0 0 1,0 1 0,0 1 0,1 0 0,0 1-1,-1 0 1,17 0 0,-25 2 62,-1 1-1,1 0 1,0-1-1,0 1 1,0 0 0,-1 1-1,1-1 1,-1 1-1,1 0 1,-1 0 0,0 0-1,1 0 1,-1 0 0,0 1-1,0-1 1,-1 1-1,1 0 1,0 0 0,-1 0-1,0 0 1,2 4-1,7 10 52,-2 0-1,-1 1 1,7 19-1,-3-9-61,-10-21-201,1 0 0,1 0 0,0 0 0,-1-1 0,2 0 0,-1 1-1,1-1 1,0-1 0,0 1 0,7 4 0,23 13-4163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7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9748,'0'0'3218,"-23"107"-3154,23-51-64,0-9-336,0-12-320,0-12-1041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8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8836,'0'0'0,"182"146"-5042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8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0 6419,'0'0'1043,"-28"4"-187,-87 16-39,112-19-798,0-1 0,-1 1 0,1 0-1,0 0 1,0 0 0,0 1 0,0-1 0,0 1 0,0-1 0,1 1 0,-1 0 0,0 0 0,1 0-1,0 0 1,-1 1 0,1-1 0,0 1 0,0-1 0,0 1 0,0 0 0,1 0 0,-1 0 0,1-1-1,0 2 1,0-1 0,0 0 0,0 0 0,0 0 0,1 0 0,-1 1 0,1-1 0,0 0-1,0 0 1,0 1 0,1 3 0,-1-3-8,0-2-6,0 1 0,1-1 0,-1 1 0,1 0 0,-1-1 0,1 1 0,0-1 0,0 0 0,0 1 0,0-1 0,0 0 0,1 1 0,-1-1 0,1 0 0,-1 0 0,1 0 0,0-1 0,0 1 0,0 0 0,0 0 0,0-1 0,0 0 0,0 1 0,1-1 0,-1 0 0,4 2-1,6 1 53,1 0 0,0-1-1,0 0 1,14 1 0,-12-2-22,108 9 152,-83-9-216,0 2-1,42 9 1,-81-13 3,0 0 0,1 1 0,-1-1 0,0 1 0,0-1 0,0 1 0,0-1 0,0 1 0,0 0 0,0 0 0,0-1 0,0 1 0,0 0 0,0 0 0,1 2 0,-1-2 14,-1-1 0,0 1-1,0 0 1,0-1-1,0 1 1,0 0-1,0-1 1,0 1 0,0 0-1,0-1 1,0 1-1,0 0 1,0-1 0,0 1-1,-1 0 1,1-1-1,0 1 1,0-1-1,-1 1 1,1 0 0,-1-1-1,1 1 1,0-1-1,-1 1 1,1-1 0,-1 1-1,1-1 1,-1 1-1,1-1 1,-1 0 0,0 1-1,1-1 1,-1 0-1,1 1 1,-1-1-1,-1 0 1,-23 12 24,-1-1 0,-1-2 0,-49 11 0,41-11 15,-3 1-62,-163 37-517,183-46-2105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8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12198,'0'0'827,"29"-9"-779,93-30-30,-119 37-18,0 1 1,1 0-1,-1 0 0,0 1 0,1-1 0,-1 0 0,1 1 0,-1 0 0,0 0 0,1 0 1,-1 0-1,1 1 0,-1-1 0,1 1 0,-1 0 0,0 0 0,0 0 0,1 0 0,-1 1 1,0-1-1,0 1 0,5 4 0,-4-2-6,-1 0-1,0 1 1,0-1 0,0 1-1,-1 0 1,0 0 0,0 0 0,0 0-1,2 9 1,-2-9-8,1 24-453,-3-28 504,1-1-30,0 0 1,-1 0-1,1 0 0,-1 0 1,1 0-1,0 0 0,-1 0 0,1 0 1,-1 0-1,1-1 0,0 1 1,-1 0-1,1 0 0,-1 0 0,1-1 1,-1 1-1,1 0 0,-1-1 1,1 1-1,-1-1 0,1 1 0,-1 0 1,0-1-1,1 1 0,-1-1 1,1 0-9,14-14-40,0 0 0,29-20 1,-38 30 33,1 1 0,0 0 0,1 1 0,-1 0 0,0 0 0,1 0 0,0 1 0,-1 0-1,1 1 1,15-2 0,-9 2 7,27 1-4,-39 0 3,-1 0 1,1 0-1,-1 1 0,0-1 1,1 0-1,-1 1 1,0-1-1,1 1 1,-1 0-1,0-1 1,0 1-1,1 0 0,-1 0 1,0 0-1,0 0 1,0 0-1,0 0 1,0 0-1,0 0 1,-1 0-1,1 0 0,0 0 1,0 1-1,0 0 1,4 16 15,-1 0-1,2 19 1,-1-6 2,-5-30-33,0 1 0,1-1 0,-1 0 0,0 0 0,1 0 0,-1 0 0,1 0 1,0 0-1,-1 0 0,1 0 0,0-1 0,-1 1 0,1 0 0,0 0 0,0 0 0,0-1 0,0 1 0,-1 0 0,1-1 0,0 1 0,0-1 0,0 1 0,0-1 0,1 0 0,-1 1 0,0-1 0,0 0 1,0 0-1,0 0 0,0 0 0,0 0 0,0 0 0,1 0 0,0 0 0,3-1-60,-1 1 0,0-1 0,1 0 1,-1 0-1,0-1 0,0 1 0,0-1 0,4-2 1,8-7-142,0 0-1,-1-1 1,0-1 0,16-18 0,50-64-511,-66 77 725,12-17 12,-19 23 426,0 0-1,21-19 0,-25 53 108,-5 12-181,1-4-200,5 56-1,-4-77-157,0-1-1,1 0 1,0 0-1,1 0 1,0 0-1,0 0 1,1-1-1,-1 1 1,2-1-1,-1 0 1,10 11-1,-11-14-10,0-1 0,1 0 0,0-1 0,-1 1 0,1 0-1,0-1 1,0 0 0,0 0 0,0 0 0,0-1 0,1 1 0,-1-1 0,1 0 0,-1 0-1,1-1 1,-1 1 0,1-1 0,-1 0 0,1 0 0,-1 0 0,1-1 0,-1 0-1,9-2 1,-6 1-24,0-1 0,1 1-1,-2-1 1,1-1-1,0 0 1,-1 0 0,1 0-1,-1-1 1,-1 1-1,1-1 1,0-1 0,-1 1-1,6-9 1,-6 5 1,0 0 0,-1 0 0,0 0 1,0 0-1,-1-1 0,-1 1 0,1-1 0,-2 0 0,2-11 1,-2 16 25,-1 0 1,1 0 0,-1-1 0,0 1 0,-1 0 0,1 0 0,-1 0 0,0-1 0,0 1 0,-1 0 0,1 0 0,-1 0 0,0 1 0,-1-1 0,1 0 0,-1 1 0,0 0 0,0-1-1,-4-3 1,1 4-10,0-1 1,-1 1-1,1 0 0,-1 1 0,0 0 0,0 0 0,0 0 0,-1 1 0,-14-3 0,0 2-17,0 1 0,-26 1 0,46 0-13,-1 2 0,1-1 0,0 0 0,0 0 0,0 1 0,0-1-1,0 1 1,0-1 0,0 1 0,0 0 0,0 0 0,0 0 0,0 0 0,0 1-1,0-1 1,1 0 0,-1 1 0,0-1 0,1 1 0,-1-1 0,1 1 0,0 0 0,0 0-1,-1-1 1,0 5 0,1-4-197,0 0-1,1 0 1,0 0-1,-1 0 1,1 1-1,0-1 1,0 0-1,0 0 0,0 0 1,0 0-1,1 0 1,-1 0-1,1 0 1,-1 0-1,1 0 1,0 0-1,0 0 1,1 2-1,17 15-4192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9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11253,'0'0'1660,"-2"19"-1714,7 335 803,-1-273-628,-4-73-113,0 18 9,1 1 0,2 0 1,0 0-1,2-1 1,12 41-1,-15-63-25,-1-1 1,0 1-1,1-1 0,0 0 1,0 0-1,0 0 1,0 0-1,0 0 0,1 0 1,-1-1-1,1 1 0,0-1 1,0 0-1,0 1 0,0-1 1,0-1-1,0 1 1,0 0-1,1-1 0,6 3 1,-1-3-139,0 1 0,1-2 0,-1 1 0,1-1 0,-1 0 0,19-4 0,-20 3-280,1-1-1,-1-1 1,1 0-1,-1 0 1,0 0-1,0-1 1,-1 0 0,1-1-1,-1 0 1,0 0-1,0 0 1,10-12-1,33-37-6416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3:59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10725,'0'0'1761,"201"6"-1761,-91-12-48,0-20-1969,-9-6-2609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0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12182,'0'0'354,"0"23"-143,9 172-123,-9-144-71,0-41 17,0-34-18,1 10 5,0 0 1,1 1-1,0 0 1,1-1-1,1 1 1,0 0-1,0 0 1,2 1-1,-1-1 1,2 1-1,-1 1 1,2-1-1,-1 1 0,2 0 1,-1 1-1,2 0 1,-1 0-1,1 1 1,1 0-1,19-12 1,-25 18-7,1 0 0,0 0 0,0 1 0,0 0 0,0 0 0,0 0 0,0 1 0,1 0 0,-1 0 0,1 1 0,-1-1 0,0 2 0,13 0 1,-17 0-14,0 0 0,0 0 0,0-1 0,-1 1 0,1 0 0,0 0 0,-1 1 1,1-1-1,-1 0 0,1 0 0,-1 1 0,0-1 0,1 1 0,-1-1 0,0 1 1,0 0-1,0-1 0,0 1 0,0 0 0,-1 0 0,1 0 0,-1 0 0,1 3 1,7 48 60,-8-48-47,2 119 168,-3-71-258,1-52-44,9-23-103,-2 7 178,0-1 0,2 1 0,0 0 0,0 1 0,2 0 0,-1 1 0,2 0 0,18-17 0,-28 29 43,0-1-1,0 1 1,0 0-1,0 0 1,0 0-1,0 0 1,0 0-1,0 0 1,0 0 0,0 0-1,1 1 1,-1 0-1,0-1 1,4 1-1,-5 0 1,1 0-1,-1 1 0,1-1 0,-1 0 0,0 1 0,1-1 0,-1 1 0,0 0 1,1-1-1,-1 1 0,0 0 0,0 0 0,0 0 0,0 0 0,0 0 0,0 0 1,2 2-1,1 4-4,0 1 0,0 0 0,0 0 0,-1 1 0,0-1 0,2 11 0,5 12-2,-7-24 8,-1-1 0,1 0-1,1 0 1,0 0 0,-1 0 0,2-1 0,-1 1 0,1-1-1,-1 0 1,1-1 0,1 1 0,-1-1 0,1 0 0,0 0 0,12 6-1,-9-7-4,0 0-1,0-1 1,0 0 0,0 0-1,1-1 1,-1-1-1,1 1 1,-1-1-1,1-1 1,-1 0-1,12-2 1,-12 0-89,1 0 0,-1 0 0,-1-1 1,1 0-1,-1 0 0,1-1 0,-1 0 0,-1-1 0,1 0 0,-1 0 1,0 0-1,0-1 0,7-9 0,-6 6 41,1-1 0,-2 0 1,1 0-1,-2-1 0,1 0 0,-2 0 0,1 0 1,6-26-1,-9 12 124,-3 25 0,0 6-45,-1 54 154,-1-25-75,2 0 0,6 57-1,-5-86-112,1 0-1,-1 0 0,1 0 0,0 0 1,1 0-1,-1 0 0,1-1 0,0 1 0,0-1 1,0 1-1,1-1 0,0 0 0,-1-1 0,1 1 1,1-1-1,-1 1 0,0-1 0,1-1 0,0 1 1,-1 0-1,1-1 0,0 0 0,0 0 1,1-1-1,-1 0 0,0 1 0,0-2 0,1 1 1,-1 0-1,0-1 0,1 0 0,-1-1 0,0 1 1,1-1-1,-1 0 0,8-3 0,-8 2 6,-1 0 0,1-1-1,-1 0 1,0 0 0,0 0-1,-1-1 1,1 1-1,-1-1 1,0 0 0,1 0-1,-2 0 1,1 0 0,0 0-1,-1-1 1,0 1 0,0-1-1,0 0 1,-1 0-1,1 1 1,0-9 0,3-12 42,-1 0 0,1-41 0,-5 65-39,0-60 229,9 97-291,-4-17 60,1 5-8,13 33 0,-16-49-545,0 0 1,1-1-1,0 0 0,0 0 0,1 0 1,0 0-1,0-1 0,8 8 0,9 2-5601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2193,'0'0'3522,"0"-4"-2753,1 1 0,-1-1 1,0 0-1,-1 0 0,1 0 1,-1 0-1,0-3 0,-3 6-733,1 0-1,-1 1 0,1-1 1,-1 1-1,1 0 1,-1 0-1,0 0 0,1 1 1,-1-1-1,1 1 0,-1 0 1,1 0-1,0 0 0,-1 0 1,1 0-1,0 1 0,0 0 1,0 0-1,0-1 0,0 2 1,0-1-1,0 0 0,1 1 1,-5 4-1,0 0 42,1 2 1,-1-1-1,1 0 0,0 1 1,1 0-1,0 1 0,-4 11 0,8-20-75,1 0-1,-1 0 1,0 0-1,1 0 1,0-1-1,-1 1 0,1 0 1,0 0-1,-1 0 1,1 0-1,0 1 1,0-1-1,0 0 0,0 0 1,0 0-1,0 0 1,0 0-1,0 0 0,0 0 1,1 0-1,-1 0 1,0 0-1,1 0 1,-1 0-1,0 0 0,1 0 1,0 0-1,-1-1 1,1 1-1,-1 0 1,1 0-1,0 0 0,1 0 1,1 0 1,0 0 1,0 0 0,0 0 0,0-1-1,0 0 1,0 1 0,1-1-1,5-1 1,2 1 48,-7 0-73,1-1 1,-1 1 0,0-1-1,0 0 1,0 0 0,1 0-1,-1 0 1,0-1-1,0 1 1,-1-1 0,1 0-1,0-1 1,-1 1-1,1 0 1,-1-1 0,0 0-1,1 0 1,-1 0 0,-1 0-1,1-1 1,0 1-1,-1-1 1,0 1 0,2-5-1,-1 1 28,0 0-1,0 0 0,-1 0 0,0 0 1,0 0-1,-1 0 0,0-1 1,0 1-1,-1-1 0,0 1 0,0 0 1,-1-1-1,-2-10 0,2 17 39,1-1 0,-1 1 0,0 0 0,0 0 0,0-1 0,0 1 0,0 0 1,0 0-1,0 0 0,-1 0 0,1 0 0,0 1 0,-1-1 0,1 0 0,0 0 0,-1 1 0,1-1 0,-1 1 0,1 0 0,-1-1 0,1 1 0,-1 0 0,1 0 0,-1 0 0,1 0 0,-1 0 0,1 0 0,-1 0 0,-2 1 0,0-1-19,0 1-1,0-1 1,1 1 0,-1 0 0,0 0-1,1 0 1,-1 0 0,0 1 0,1-1-1,0 1 1,-4 2 0,3 0-28,2 0 1,-1-1 0,0 1-1,1 0 1,0 0 0,0 0-1,0 1 1,0-1 0,1 1-1,-1-1 1,1 1 0,0-1-1,1 1 1,-1-1 0,1 1-1,0 0 1,0-1 0,0 1-1,2 6 1,-1-10-4,-1 0 1,1-1-1,0 1 1,-1 0-1,1-1 0,0 1 1,0-1-1,0 1 0,-1-1 1,1 1-1,0-1 1,0 1-1,0-1 0,0 0 1,0 0-1,0 1 0,0-1 1,0 0-1,-1 0 0,1 0 1,0 0-1,0 0 1,1 0-1,33-1-52,-24 1-7,-8 0 34,1 0 0,-1 0 0,0-1 0,0 1 0,0-1 0,0 1 0,0-1 0,0 0 0,0 0 0,0-1 0,0 1 0,0 0 0,-1-1 0,1 0-1,-1 0 1,1 0 0,-1 0 0,1 0 0,-1 0 0,0 0 0,0-1 0,0 1 0,0-1 0,-1 0 0,1 1 0,-1-1 0,1 0 0,-1 0 0,0 0 0,0 0 0,-1 0 0,1 0 0,0 0 0,-1-6 0,0 8 40,1 0 0,-1 0 0,0-1-1,0 1 1,-1 0 0,1 0 0,0-1 0,0 1 0,-1 0 0,1 0 0,0 0 0,-1 0 0,1-1 0,-1 1-1,0 0 1,1 0 0,-1 0 0,0 0 0,1 0 0,-1 0 0,0 0 0,0 1 0,0-1 0,0 0 0,0 0-1,0 1 1,-2-2 0,-1 1 59,0 0-1,0 0 1,0 1 0,0-1-1,1 1 1,-1 0-1,-5 1 1,-3-1 36,10 0-96,0 0-1,-1 1 1,1-1-1,0 1 1,0-1 0,0 1-1,0 0 1,0 0-1,0 0 1,0 0 0,0 0-1,0 0 1,1 0 0,-1 1-1,0-1 1,1 1-1,-1-1 1,1 1 0,-1 0-1,1-1 1,0 1-1,0 0 1,0 0 0,0 0-1,0 0 1,0 0-1,-1 3 1,1 1-16,-1 0 1,0 0-1,1 0 1,0 0-1,1 0 0,-1 0 1,1 0-1,2 11 0,-2-16 0,1 0 0,0 0 0,0 0 0,0 0-1,-1 0 1,1 0 0,0 0 0,1 0 0,-1 0-1,0-1 1,0 1 0,0 0 0,0-1 0,1 1-1,-1-1 1,0 1 0,0-1 0,1 0 0,-1 1 0,0-1-1,1 0 1,-1 0 0,0 0 0,1 0 0,1 0-1,38-2-304,-40 1 315,0 0-1,0 0 1,0 1-1,-1-1 1,1-1-1,0 1 1,0 0-1,-1 0 1,1 0-1,-1 0 1,1 0-1,-1-1 1,1 1-1,-1 0 1,0 0-1,1-1 1,-1 1-1,0 0 1,0 0-1,0-1 1,0 1-1,0 0 1,-1-3-1,1 2 0,0 1 0,1-1 1,-1 1-1,-1-1 0,1 1 0,0-1 0,0 1 0,0-1 0,-1 1 0,1-1 0,-1 1 0,1-1 0,-1 1 0,0 0 0,0-1 1,1 1-1,-1 0 0,0 0 0,-1-2 0,-6 3-24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62 442 3314,'0'0'8233,"-11"26"-8079,-30 85 4,39-105-132,0 1 1,0-1-1,1 1 1,0-1-1,0 1 0,1-1 1,-1 1-1,1 0 1,1-1-1,-1 1 1,1 0-1,1-1 1,-1 1-1,4 8 1,-3-10-12,1-1 1,0 1-1,-1-1 1,1 0-1,1 0 1,-1 0-1,1 0 1,-1-1 0,1 1-1,0-1 1,1 0-1,-1 0 1,0-1-1,9 4 1,2 0 10,1-1-1,0-1 1,1 0 0,-1-2 0,1 0-1,-1 0 1,1-2 0,31-2-1,-37 0-84,0 0 1,0 0-1,0-1 0,-1-1 0,1 0 0,-1 0 0,0-1 0,0 0 0,-1-1 0,1 0 0,-1-1 0,-1 0 0,1 0 0,-1-1 0,0 0 0,-1 0 0,12-17 0,-8 9-20,-1 0 0,-1 0 0,0-1 0,-1 0 0,-1 0 0,-1-1 0,0 0 0,-2 0 0,6-37 0,-4-247 214,-8 180 536,-1 102 319,3 20-968,0 0 0,0 0 0,0-1 0,0 1 0,0 0-1,0 0 1,0 0 0,0 0 0,-1 0 0,1 0 0,0 0 0,0 0 0,0 0-1,0-1 1,0 1 0,-1 0 0,1 0 0,0 0 0,0 0 0,0 0-1,0 0 1,-1 0 0,1 0 0,0 0 0,0 0 0,0 0 0,0 0 0,0 0-1,-1 0 1,1 0 0,0 0 0,0 1 0,0-1 0,0 0 0,0 0 0,-1 0-1,1 0 1,0 0 0,0 0 0,0 0 0,0 0 0,0 0 0,0 1 0,-1-1-1,1 0 1,0 0 0,0 0 0,0 0 0,0 0 0,0 0 0,0 1 0,-2 2 43,0 1 1,0 0-1,0-1 1,1 1-1,0 0 1,0 0-1,-1 5 1,-10 80 333,5 0 0,5 133 0,3-118-132,-1-74-217,-1-11-36,1 1 1,1-1-1,0 0 1,2 0-1,7 30 0,-10-48-13,0-1-1,0 1 0,0-1 1,0 1-1,0-1 1,1 1-1,-1-1 0,0 0 1,0 1-1,1-1 1,-1 1-1,0-1 0,1 1 1,-1-1-1,1 0 0,-1 1 1,0-1-1,1 0 1,-1 1-1,1-1 0,-1 0 1,1 0-1,-1 0 1,1 1-1,-1-1 0,1 0 1,-1 0-1,1 0 0,-1 0 1,1 0-1,-1 0 1,2 0-1,-1 0 6,0 0-1,0-1 1,0 1 0,0-1-1,0 1 1,0-1 0,0 0 0,0 1-1,0-1 1,0 0 0,-1 0-1,1 1 1,0-1 0,0 0-1,-1 0 1,2-1 0,20-37 63,-15 26-152,1-1 0,1 1-1,11-14 1,-17 23 26,1 0-1,0 1 1,-1 0 0,1-1-1,0 2 1,1-1 0,-1 0 0,0 1-1,1 0 1,-1 0 0,1 0-1,0 0 1,0 1 0,6-2-1,2 2 39,-1 0-1,0 0 0,1 2 0,-1-1 1,0 1-1,1 1 0,16 5 0,4 3 12,42 20 0,33 10 65,-64-30-37,1-3 0,0-1 0,1-2 0,-1-2 0,68-6 0,-85 2-898,0-2 0,0-1-1,0-1 1,42-16 0,7-10-7230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356 194 2001,'0'0'4314,"4"-25"-3343,9-80-125,-13 103-802,0-1-1,0 1 1,0 0 0,0-1 0,0 1 0,0 0-1,0-1 1,-1 1 0,1 0 0,-1-1 0,0 1-1,0 0 1,0 0 0,0 0 0,0 0-1,0 0 1,-3-4 0,2 5 25,0 0 1,1 0-1,-1 0 0,0 0 0,0 0 1,0 0-1,0 0 0,0 1 0,-1-1 1,1 1-1,-4-1 0,-2 0 118,-2-2-116,0 1 0,-1 0 0,1 1 0,-1 0-1,1 1 1,-1 0 0,1 1 0,-1 0 0,1 0 0,0 1 0,-1 1 0,1 0 0,0 0 0,0 1 0,1 0-1,-1 1 1,1 0 0,-15 11 0,11-6-39,1 2-1,0 0 1,1 1 0,0 0-1,-15 25 1,21-30-40,0 1 0,1 0 0,1-1 0,-1 1 0,1 0 0,1 1 0,0-1 0,0 0 0,1 1 0,0-1 0,1 17 0,0-25 2,0 0 1,0 1-1,1-1 1,-1 0-1,1 1 1,0-1-1,-1 0 0,1 0 1,0 0-1,0 1 1,-1-1-1,1 0 1,0 0-1,0 0 1,0 0-1,0 0 1,1-1-1,-1 1 1,0 0-1,0 0 1,0-1-1,1 1 1,-1-1-1,0 1 1,1-1-1,-1 1 1,0-1-1,1 0 1,2 0-1,50 3 15,-41-4-31,5 0-82,0-1 1,-1-1 0,1 0 0,-1-2-1,0 0 1,0-1 0,0 0-1,-1-1 1,30-19 0,-17 8-62,-2-1 1,0-1 0,-2-2 0,34-34 0,-46 39 51,5-4 596,-18 21-480,0 0 1,0 0-1,0 0 1,0 0 0,0 0-1,0 0 1,0 1-1,0-1 1,0 0-1,0 0 1,0 0-1,0 0 1,0 0-1,0 0 1,0 0-1,0 0 1,0 0-1,0 0 1,0 0-1,0 1 1,0-1-1,0 0 1,0 0-1,0 0 1,0 0-1,0 0 1,0 0-1,0 0 1,0 0-1,0 0 1,0 0-1,0 0 1,0 0-1,0 0 1,0 0-1,0 1 1,0-1-1,1 0 1,-1 0 0,0 0-1,0 0 1,0 0-1,0 0 1,0 0-1,0 0 1,0 0-1,0 0 1,0 0-1,0 0 1,0 0-1,0 0 1,1 0-1,-1 0 1,0 0-1,0 0 1,0 0-1,0 0 1,0 0-1,0 0 1,0 0-1,0 0 1,0 0-1,0 0 1,0 0-1,0 0 1,1 0-1,-1 0 1,0-1-1,0 1 1,-5 18 79,2-9-77,-6 12-12,1 0 1,1 1 0,1 0 0,2 0 0,0 0 0,1 0 0,1 1 0,1 28 0,1-48-41,0 0 0,1 0 0,-1 0 0,1-1 0,-1 1 0,1 0 0,0-1 0,0 1 0,0 0 0,1-1 0,-1 1 0,1-1 0,-1 0 0,1 1 0,0-1 0,0 0 0,0 0 0,0 0 0,0 0 0,0-1 0,1 1 0,-1 0 0,1-1 0,-1 0 1,1 1-1,3 0 0,5 1-419,0-1 1,0 0 0,0-1 0,0 0 0,17-1 0,-24 0 296,70 0-3482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0 9156,'0'0'2065,"-166"158"-1457,160-68-207,6 12-225,0 3-112,0 0 32,0-5-80,0-19-32,6-14 0,-6-11-1185,0-21-1296,0-18-977</inkml:trace>
  <inkml:trace contextRef="#ctx0" brushRef="#br0" timeOffset="1">36 732 1265,'0'0'4834,"-35"-163"-3410,67 143-1263,26 8-129,10 6 16,17 6-96,9-6 48,3-5-1041,7-16-3281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2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0 7251,'0'0'3170,"-175"59"-2930,149 11 128,6 20 240,4 9-159,10 6-225,6-3-160,0-11-32,0-15-32,0-15-1169,0-20-1328,0-18-1377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2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6259,'0'0'4018,"127"-154"-3986,-59 127-48,6 1 16,-9 6-1329,-10-1-2529</inkml:trace>
  <inkml:trace contextRef="#ctx0" brushRef="#br0" timeOffset="1">402 269 3618,'0'0'3937,"18"17"-3800,-7-6-137,0 0 1,2 0-1,-1-2 1,17 11-1,-27-19-5,0 0 0,0 0 0,0-1 0,0 1 1,0-1-1,0 0 0,0 1 0,0-1 0,0 0 0,1 0 0,-1 0 0,0-1 0,0 1 0,0 0 0,0-1 0,0 1 0,0-1 0,0 0 0,0 0 1,0 0-1,-1 0 0,4-1 0,1-3-46,0 0 0,0 0 1,0-1-1,6-8 0,-4 6-46,-2 1 55,0 1 1,0-1-1,-1 0 1,0 0-1,0 0 1,0-1-1,-1 1 0,-1-1 1,1 0-1,-1-1 1,0 1-1,-1 0 1,0-1-1,-1 0 1,1 1-1,-2-1 0,1 0 1,-2-12-1,1 20 79,-1 0 0,1 0-1,-1 1 1,1-1 0,-1 0-1,1 1 1,-1-1 0,1 0-1,-1 1 1,0-1-1,1 1 1,-1-1 0,0 1-1,0-1 1,0 1 0,1-1-1,-1 1 1,0 0 0,0-1-1,0 1 1,0 0 0,0 0-1,1 0 1,-1 0 0,0 0-1,0 0 1,0 0 0,0 0-1,-1 0 1,-30 5 536,26-2-527,1 0-1,-1 0 1,1 0-1,0 1 1,0 0 0,0 0-1,0 0 1,1 0-1,0 1 1,0 0 0,0 0-1,0 0 1,1 0-1,-1 1 1,2-1 0,-1 1-1,0 0 1,-1 6-1,1-3-27,0 0-1,1 0 0,0 0 0,0 1 0,1-1 0,0 0 1,0 1-1,1-1 0,1 1 0,0-1 0,3 17 1,-3-23-46,1 0 1,-1 0 0,1 0-1,0 0 1,0 0-1,0-1 1,0 1 0,1 0-1,-1-1 1,1 0 0,-1 1-1,1-1 1,0 0 0,0-1-1,0 1 1,0 0 0,0-1-1,0 1 1,0-1 0,0 0-1,1 0 1,6 0 0,7 2-805,1 0 0,-1-2 0,20 0 0,-35-1 707,53 0-3266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3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143 389 3506,'0'0'5986,"-126"84"-5874,113-40 32,10-3 145,3-3 95,0-9-272,10-3 0,15-8-96,14-10 80,4-8-96,5 0-688,7-26-1233,-3-18-1857</inkml:trace>
  <inkml:trace contextRef="#ctx0" brushRef="#br0" timeOffset="1">448 62 2545,'0'0'8404,"-26"-61"-8356,26 128 112,0 17 48,0 10-176,0 2-32,0 0 0,0-14-192,0-18-2129,0-23-2193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0 322 3986,'0'0'4098,"0"-173"-3506,29 141-432,10 0-160,3 6-48,7 6-160,3-1-1249,-4 4-2609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3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4930,'0'0'2247,"28"-6"-2383,89-24-865,-109 27 944,0 0 0,-1-1 0,1 0 0,-1 0-1,0-1 1,0 0 0,0-1 0,-1 1 0,1-1 0,-1 0-1,-1-1 1,1 1 0,-1-1 0,-1-1 0,1 1 0,-1 0 0,0-1-1,3-8 1,-5 11 108,0 0 0,-1 0 1,1 0-1,-1 0 0,0-1 0,0 1 0,-1 0 0,1 0 0,-1-1 0,0 1 0,-1 0 0,-1-8 1,1 12 34,0 0 0,0 1 1,0-1-1,0 0 0,0 1 1,0-1-1,0 1 0,0-1 1,0 1-1,-1 0 1,1-1-1,0 1 0,0 0 1,0 0-1,-1 0 0,1 0 1,0 0-1,0 0 0,-1 0 1,1 0-1,-2 1 1,-2 0 134,1-1-177,-1 0 0,1 1 1,0 0-1,0 0 0,-1 0 1,1 1-1,0 0 0,0-1 1,0 1-1,1 1 0,-1-1 1,0 0-1,1 1 0,0 0 1,0 0-1,-1 0 0,1 0 1,1 0-1,-1 1 0,1-1 1,-1 1-1,1 0 1,0-1-1,0 1 0,0 0 1,-1 6-1,-2 4 8,1 0 0,0 1 0,1 0 0,0 0-1,1 0 1,0 22 0,2-33-65,1-1 0,-1 1 1,0-1-1,1 0 0,-1 1 0,1-1 0,0 0 0,0 0 0,1 1 0,-1-1 0,1 0 0,-1 0 1,1 0-1,0-1 0,0 1 0,0 0 0,0-1 0,1 1 0,-1-1 0,1 0 0,-1 0 0,1 0 1,0 0-1,0 0 0,0 0 0,0-1 0,4 2 0,6 1-572,-1-1 0,0 0 0,1 0 1,0-1-1,0-1 0,16 0 0,44-1-4260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4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196 469 6035,'0'0'4693,"-30"17"-4205,-92 56-261,118-71-218,1 0 1,0 0-1,0 0 1,1 1-1,-1-1 1,0 1-1,1 0 1,0 0 0,-1 0-1,1 0 1,0 0-1,1 0 1,-1 0-1,0 1 1,1-1-1,0 1 1,0-1-1,0 1 1,0-1 0,1 1-1,-1 0 1,1-1-1,0 1 1,0 0-1,0 0 1,1-1-1,0 7 1,1 9-8,-2-18-4,0 1 0,0-1 0,1 0 0,-1 0 0,0 0 0,1 0-1,-1 0 1,0 1 0,1-1 0,-1 0 0,1 0 0,0 0 0,-1 0 0,1 0 0,0 0 0,0 0 0,-1-1 0,1 1-1,0 0 1,0 0 0,0-1 0,0 1 0,0 0 0,2 0 0,1 1 4,-1-1-1,1 0 1,0 0-1,0 0 1,0 0 0,0 0-1,8-1 1,-5 1-63,0-2 1,-1 1-1,1-1 1,0 0-1,-1 0 1,1 0 0,-1-1-1,1 0 1,-1-1-1,9-4 1,-6 0-57,0-1-1,-1 0 1,0 0 0,0-1 0,-1 0 0,0 0 0,-1-1 0,0 0 0,0 0-1,-1 0 1,-1-1 0,7-20 0,-3 5 93,-2-1 1,-1 1-1,-1-1 1,1-42-1,1-283 662,-3 334-1279,-3 18 635,0 0-1,0-1 1,0 1 0,0 0-1,0 0 1,0 0 0,0 0 0,0 0-1,1 0 1,-1 0 0,0 0-1,0 0 1,0 0 0,0 0 0,0 0-1,0 0 1,0 0 0,0 0-1,0 0 1,0-1 0,1 1 0,-1 0-1,0 0 1,0 0 0,0 0 0,0 0-1,0 0 1,0 0 0,0 0-1,0 0 1,1 1 0,-1-1 0,0 0-1,0 0 1,0 0 0,0 0-1,0 0 1,0 0 0,0 0 0,0 0-1,0 0 1,0 0 0,0 0-1,1 0 1,-1 0 0,0 0 0,0 0-1,0 0 1,0 0 0,0 1-1,0-1 1,0 0 0,0 0 0,0 0-1,0 0 1,0 0 0,0 0-1,0 0 1,0 0 0,0 0 0,0 1-1,0-1 1,0 0 0,7 22-586,-6-20 431,14 52-1114,1 11-1497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4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286 621 5378,'0'0'1577,"-33"10"-384,-107 36-268,131-42-826,0-1 0,1 1 0,-1 1 0,1-1 0,0 2 0,0-1-1,0 1 1,-13 13 0,18-16-68,1 1 1,-1 0-1,1 0 0,-1-1 0,1 1 0,1 1 1,-1-1-1,0 0 0,1 0 0,0 1 1,0-1-1,0 0 0,1 1 0,-1 8 0,2-12-21,-1 0-1,0 0 0,1 0 0,-1 0 0,1 0 0,-1 0 1,1 0-1,0 0 0,-1 0 0,1 0 0,0 0 0,0-1 0,-1 1 1,1 0-1,0 0 0,0-1 0,0 1 0,0-1 0,0 1 1,0-1-1,0 1 0,0-1 0,0 0 0,0 1 0,0-1 1,0 0-1,0 0 0,1 0 0,-1 0 0,0 0 0,2 0 0,45 0 219,-36-1-172,1 0-33,1-1 1,-1-1-1,0 0 0,0-1 1,0 0-1,0-1 1,-1-1-1,1 0 0,-2 0 1,1-1-1,-1-1 1,0 0-1,19-17 1,-13 9-63,-1-1 0,-1 0 0,0-1 0,-1-1 0,-1 0 0,-1-1 0,15-32 0,-13 16 25,-1-1 0,-3-1 0,0 1 0,-3-2 0,3-41 0,-1-197 1936,-9 266-1714,-10 35 280,1 11-487,3 0-1,0 1 0,0 39 1,4 117 10,2-123-8,0-60-13,0 25 5,7 54 1,-6-80-61,0 0-1,1 0 0,0 0 1,0-1-1,1 1 0,-1-1 1,2 1-1,-1-1 0,1 0 1,0 0-1,1-1 0,8 10 1,-11-14 23,0 0 1,1 0 0,-1 0-1,1-1 1,-1 1 0,1-1-1,0 0 1,0 0-1,0 0 1,-1 0 0,1 0-1,0-1 1,0 1-1,0-1 1,0 0 0,0 0-1,0 0 1,0 0 0,0 0-1,0-1 1,0 1-1,0-1 1,0 0 0,0 0-1,5-2 1,0-1-51,1 0 0,-1-1 1,0 0-1,0 0 0,-1-1 0,12-11 1,0-3-588,29-42 1,-34 42 452,1 1-1,30-31 1,-43 63 797,-4 54 172,0-17-361,7 68 0,-5-114-381,1-1-1,-1 0 1,1 0-1,0 0 1,0 0-1,0 0 1,0 0 0,0 0-1,1-1 1,-1 1-1,1 0 1,0-1-1,0 1 1,0-1-1,0 1 1,0-1-1,0 0 1,1 0-1,-1 0 1,1 0-1,0-1 1,-1 1-1,1-1 1,0 1-1,0-1 1,0 0-1,0 0 1,0 0-1,0-1 1,0 1-1,0-1 1,0 1-1,0-1 1,5-1-1,0 1-22,0 0-1,0-1 0,0-1 0,0 1 0,0-1 0,0-1 0,-1 0 0,1 0 0,-1 0 0,0-1 0,0 0 0,10-7 0,107-99-1007,-124 109 1031,1 1 0,-1 0 0,0-1 0,0 1 0,1-1 0,-1 1 0,0 0 0,1-1 0,-1 1 0,0 0 0,1 0 0,-1-1 0,1 1-1,-1 0 1,0 0 0,1 0 0,-1-1 0,1 1 0,-1 0 0,0 0 0,1 0 0,-1 0 0,1 0 0,-1 0 0,1 0 0,-1 0 0,1 0 0,-1 0-1,1 0 1,-1 0 0,0 0 0,1 0 0,-1 0 0,1 0 0,-1 1 0,1-1 0,-1 0 0,0 0 0,1 1 0,-1-1 0,0 0 0,1 0 0,-1 1-1,0-1 1,1 0 0,-1 1 0,1 0 0,4 21 227,-4-15-119,2 4 2,0 0 0,0-1 1,1 1-1,1 0 0,0-1 0,0 0 1,1 0-1,9 12 0,-11-18-101,1 1 0,-1-1 0,1 1 0,0-1-1,1-1 1,-1 1 0,1-1 0,-1 0 0,1 0 0,0 0-1,0-1 1,0 0 0,0 0 0,1-1 0,-1 1 0,11-1-1,-2 1-44,1-2-1,-1 0 0,1-1 0,-1 0 0,1-1 0,-1-1 0,0-1 0,0 0 0,0-1 0,17-8 0,-22 8-82,0 0 0,0-1 0,0 0 0,-1-1 0,0 0 1,0-1-1,-1 0 0,0 0 0,0-1 0,-1 0 0,0 0 0,-1-1 1,0 0-1,8-16 0,-11 17 137,0 1 0,-1 0 0,0-1 1,-1 0-1,0 1 0,0-1 0,-1 0 0,-1-9 1,1 7 148,0 11-130,0-1 0,0 1-1,0-1 1,0 1 0,0-1-1,0 0 1,0 1 0,0-1-1,0 1 1,-1-1 0,1 1-1,0-1 1,0 1 0,-1-1-1,1 1 1,0-1-1,-1 1 1,1-1 0,0 1-1,-1-1 1,1 1 0,-1 0-1,1-1 1,-1 1 0,1 0-1,-1 0 1,1-1 0,-1 1-1,0 0 1,-21 0 553,18 1-552,0 0 0,-1 0 0,1 1 0,0-1 0,0 1 0,1 0 0,-1 1 0,0-1 0,-4 4 0,3 0-15,0 0 1,1 0 0,-1 0-1,1 1 1,0-1 0,1 1-1,-1 0 1,2 1 0,-5 11-1,4-4-15,0 0-1,1-1 0,0 1 0,1 18 1,1-29-51,0 0-1,0 0 1,0-1 0,1 1 0,-1 0-1,1-1 1,0 1 0,0-1 0,0 1-1,1-1 1,-1 1 0,1-1 0,0 0 0,0 0-1,0 1 1,1-2 0,-1 1 0,0 0-1,1 0 1,0-1 0,0 1 0,0-1-1,0 0 1,0 0 0,0 0 0,0 0 0,1-1-1,-1 1 1,1-1 0,-1 0 0,1 0-1,0 0 1,-1-1 0,5 1 0,56 3-3240,9-4-3145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1 224,'0'0'0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5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8724,'0'0'5394,"6"-29"-5394,-6 108 129,0 14-113,0 9 16,0-2-16,0-4-16,0-9-16,0-8-1729,0-18-640,0-20-1009,-3-20-1280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5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5635,'0'0'1077,"40"-16"-612,136-52 500,-133 53-728,1 2 0,0 2 0,84-9-1,-85 14-236,0 2-132,54-1 0,-96 6 122,0-1-1,-1 1 0,1-1 0,0 1 1,0-1-1,-1 1 0,1 0 0,0 0 1,-1-1-1,1 1 0,-1 0 0,1 0 1,-1-1-1,1 1 0,-1 0 0,0 0 1,1 0-1,-1 0 0,0 0 0,0 0 0,1 0 1,-1 0-1,0 0 0,0-1 0,0 1 1,0 0-1,0 0 0,-1 0 0,1 2 1,-3 33 98,3-35-83,-3 13 170,-1 0 0,0 0 0,-1-1 0,0 0 1,-1 0-1,-13 20 0,9-15 148,1 0 0,-10 25 1,16-34-257,1 0 0,-1 0 0,1 0 0,1 1 1,0-1-1,0 0 0,1 1 0,0-1 0,1 1 0,2 13 1,-3-21-62,1-1 0,0 1 0,0 0 0,0-1 0,0 1 1,0-1-1,0 1 0,0-1 0,0 1 0,1-1 0,-1 0 1,0 0-1,1 0 0,-1 1 0,1-2 0,0 1 0,-1 0 1,1 0-1,0 0 0,-1-1 0,1 1 0,0-1 0,0 1 0,2-1 1,52 3 79,-42-3-52,1 0-189,1-1-1,0 0 0,0-1 0,-1-1 0,1 0 0,-1-1 0,0-1 1,0 0-1,0-1 0,-1-1 0,0 0 0,0-1 0,-1-1 0,0 0 0,0 0 1,-1-1-1,0-1 0,13-16 0,-19 20 93,-1 0 1,0 0-1,0-1 1,-1 1-1,0-1 0,0 0 1,-1-1-1,0 1 1,0-1-1,-1 1 0,2-11 1,-4 16 35,1-1 1,-1 1-1,0-1 1,0 1-1,0 0 1,0-1-1,-1 1 0,1-1 1,-1 1-1,0-1 1,0 1-1,0 0 1,-1 0-1,1 0 1,-1-1-1,1 1 1,-1 0-1,0 1 0,0-1 1,-1 0-1,1 1 1,0-1-1,-1 1 1,0 0-1,1-1 1,-1 2-1,0-1 1,0 0-1,0 0 1,-4-1-1,-3 0 63,-1-1 1,0 1-1,0 1 0,0 0 1,0 1-1,0 0 0,0 0 0,0 1 1,0 1-1,0 0 0,-1 0 1,2 1-1,-13 4 0,17-5-99,0 1 1,1 0-1,0 0 0,-1 1 0,1 0 0,0 0 0,0 0 0,0 0 0,1 1 0,-1-1 0,1 1 1,0 0-1,0 1 0,0-1 0,1 1 0,0 0 0,-1 0 0,1 0 0,1 0 0,-1 0 0,1 0 1,0 1-1,0-1 0,1 1 0,0 0 0,-1 7 0,1 20-3760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0 9380,'0'0'227,"-29"26"-72,-90 86 128,115-109-275,1 1 1,0-1-1,-1 1 1,2 0-1,-1 1 1,0-1-1,1 0 0,0 1 1,0-1-1,-2 8 1,4-10-8,-1 1 0,1-1-1,0 1 1,0-1 0,1 0 0,-1 1 0,0-1 0,1 1 0,0-1-1,-1 0 1,3 4 0,-3-4 0,1 0 1,0 0 1,0 0-1,1 0 1,-1 0-1,1 0 1,-1 0-1,1 0 1,-1-1-1,1 1 1,0-1-1,0 1 1,0-1-1,0 1 1,0-1 0,2 1-1,36 12 89,-38-13-86,30 6 67,38 5 0,-46-9-51,1 0-1,-1 3 1,29 9-1,-51-15-37,0 1-1,0 0 1,0 0-1,0 0 0,0 0 1,0 0-1,-1 1 0,1-1 1,0 1-1,-1-1 0,1 1 1,-1-1-1,1 1 0,-1 0 1,0 0-1,0 0 0,0 0 1,1 2-1,-2-3 7,1 1 0,-1-1 0,0 0-1,0 1 1,0-1 0,0 1 0,0-1 0,0 1 0,-1-1-1,1 1 1,0-1 0,-1 0 0,1 1 0,-1-1 0,1 1 0,-1-1-1,0 0 1,0 0 0,1 1 0,-1-1 0,0 0 0,0 0-1,0 0 1,0 0 0,0 0 0,-1 0 0,1 0 0,-2 1 0,-11 6 31,0 0 0,-1 0 0,0-2 0,-26 9 0,-70 15 71,81-22-85,14-4-7,5-1-2,0 0 1,0-1-1,0-1 1,-13 1 0,30-6-700,35-18-2326,31-16-1054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6227,'0'0'6606,"0"29"-6500,0 190 100,-3 112-2258,4-340 169,0 2 1572,0 1 0,1 0 0,-1 0-1,1-1 1,1 1 0,-1 0 0,1 1-1,0-1 1,0 0 0,8-8 0,8-10-548,25-26 0,-32 38 522,42-44-1810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6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25 4738,'0'0'2124,"-32"9"-844,-102 33 217,117-36-1118,0 0 0,0 2 0,-27 16 1,37-20-264,1 1 0,0 0 1,0 0-1,1 1 0,-1 0 1,1 0-1,1 0 1,-5 7-1,7-10-88,0 1 1,0-1-1,0 1 1,0-1-1,1 1 0,0 0 1,0-1-1,0 1 1,0 0-1,0 0 0,1 0 1,0 0-1,0-1 1,0 1-1,0 5 0,1-7-26,0 1-1,0-1 0,-1 0 1,1 1-1,1-1 0,-1 0 0,0 0 1,0 0-1,1 0 0,-1 0 1,1 0-1,0 0 0,0 0 1,0 0-1,0-1 0,0 1 0,0-1 1,0 0-1,0 1 0,0-1 1,1 0-1,-1 0 0,3 0 0,14 4 11,0-1 0,1-1 0,0-1-1,-1-1 1,1 0 0,20-3 0,4 1-145,-23 1-265,1-1-1,0-1 1,0-1 0,-1-1 0,0-1 0,37-13-1,-43 12 142,-1-1 0,0-1 0,0 0-1,0 0 1,-1-2 0,-1 0 0,0 0-1,0-1 1,19-23 0,-26 28 363,-1 0 0,0-1 0,0 1 1,-1-1-1,0 1 0,0-1 0,0 0 0,-1-1 0,0 1 1,-1 0-1,1 0 0,-2-1 0,1 1 0,-1-1 0,0 1 0,0-1 1,-1 1-1,-1-9 0,1 16-61,1-1 0,0 1 0,-1-1 0,1 1 0,-1-1-1,1 0 1,-1 1 0,1-1 0,-1 1 0,1 0 0,-1-1 0,1 1 0,-1-1 0,0 1 0,1 0 0,-1 0 0,0-1 0,1 1-1,-1 0 1,0 0 0,1 0 0,-1 0 0,0 0 0,0 0 0,1 0 0,-2 0 0,-20 4 335,19-1-350,0 0 1,0 0 0,0 0 0,0 0 0,0 0-1,0 1 1,1 0 0,0-1 0,0 1 0,0 0-1,0 0 1,0 0 0,1 0 0,0 0-1,0 0 1,-1 6 0,-2 8 71,2 1 0,-1 25 0,2-32-89,0 2 19,1 0 0,0 0 0,1 0-1,5 24 1,-5-34-45,0 0 0,0-1 0,1 1 0,-1-1-1,1 1 1,0-1 0,0 0 0,0 1 0,0-1 0,1 0 0,-1-1-1,1 1 1,0 0 0,0-1 0,0 1 0,0-1 0,0 0 0,0 0-1,1 0 1,-1-1 0,8 3 0,-4-1-156,0-1 0,0 0 0,0-1 0,0 1 0,0-1 0,1-1 0,-1 0 0,0 0 0,1 0 1,-1-1-1,0 0 0,0 0 0,1-1 0,-1 0 0,7-3 0,-6 2 87,0-2 0,-1 1 0,1-1 0,-1 0 1,0-1-1,0 0 0,-1 0 0,1 0 0,-2-1 0,1 0 1,-1 0-1,5-8 0,13-28 340,-18 31 65,1 1-1,0 0 0,1 0 1,10-13-1,-16 24-310,-1-1 0,0 0-1,1 1 1,-1-1 0,0 1 0,1-1-1,-1 1 1,1-1 0,-1 1 0,0 0-1,1-1 1,0 1 0,-1-1 0,1 1-1,-1 0 1,1 0 0,-1-1 0,1 1-1,0 0 1,-1 0 0,1 0 0,-1-1-1,1 1 1,0 0 0,-1 0 0,1 0-1,0 0 1,-1 0 0,1 0 0,-1 0-1,1 1 1,0-1 0,-1 0 0,1 0 0,-1 0-1,1 1 1,0-1 0,-1 0 0,1 1-1,-1-1 1,1 0 0,-1 1 0,1-1-1,-1 1 1,1-1 0,-1 0 0,0 1-1,1 0 1,-1-1 0,0 1 0,1-1-1,-1 1 1,0-1 0,1 1 0,-1 0-1,0-1 1,0 2 0,8 37 26,-8-23 98,1 25-20,-1-40-117,0 0-1,0 0 1,0 0 0,1 1-1,-1-1 1,0 0 0,1 0 0,-1 0-1,0 0 1,1 0 0,-1 0 0,1-1-1,0 1 1,-1 0 0,1 0 0,0 0-1,0 0 1,-1-1 0,1 1 0,0 0-1,0-1 1,0 1 0,0-1-1,0 1 1,0-1 0,0 1 0,0-1-1,0 0 1,2 1 0,2 0-5,1-1 0,0 0 1,0-1-1,0 1 0,0-1 1,-1 0-1,1 0 0,0-1 1,-1 0-1,10-4 0,-2-1-29,1-1-1,18-15 0,-22 15 23,1 1 0,-1 0 0,1 0 0,1 1 0,13-5 0,-25 11 9,0-1-1,1 1 1,-1 0 0,1 0 0,-1 0 0,0-1 0,1 1 0,-1 0-1,1 0 1,-1 0 0,1 0 0,-1 0 0,0 0 0,1 0 0,-1 0-1,1 0 1,-1 0 0,1 0 0,-1 0 0,0 0 0,1 1 0,-1-1-1,1 0 1,-1 0 0,0 0 0,1 1 0,-1-1 0,1 0 0,-1 0-1,0 1 1,1-1 0,-1 0 0,0 1 0,0-1 0,1 0 0,-1 1-1,0-1 1,0 0 0,1 1 0,-1 0 0,0 18-230,0-12 219,0-2 32,-1 6 57,2 0-1,-1 1 1,1-1-1,5 20 1,-5-28-66,0 0 0,0-1 1,0 1-1,1 0 0,-1 0 1,1-1-1,-1 1 0,1 0 1,0-1-1,0 0 0,0 1 1,1-1-1,-1 0 0,0 0 1,1 0-1,-1-1 0,1 1 1,0-1-1,0 1 0,-1-1 1,1 0-1,5 2 0,2-1-14,0 0 0,0 0 0,1-1 0,-1-1 0,0 0 0,0 0 0,1-1 0,-1 0 0,0 0 0,0-1 0,0-1 0,0 0-1,10-5 1,-14 6-48,-2 0-1,1 0 1,0-1-1,0 0 1,-1 0-1,0-1 1,1 1-1,-1-1 1,0 0-1,-1 0 1,1 0-1,-1 0 1,0-1-1,0 1 1,0-1-1,-1 0 1,1 0-1,-1 0 1,0 0-1,-1 0 1,1 0-1,-1-1 1,0 1-1,0 0 1,-1-10-1,1 12 55,-2-1 0,1 1-1,0 0 1,-1-1 0,1 1 0,-1 0-1,0-1 1,0 1 0,-1 0 0,1 0-1,-1 0 1,1 0 0,-1 0 0,0 0-1,0 0 1,0 0 0,0 1-1,-1-1 1,1 1 0,-1 0 0,1 0-1,-1 0 1,0 0 0,0 0 0,0 0-1,0 1 1,0 0 0,0-1 0,-5 0-1,-6-2 39,-1 1 0,0 1 0,0 0-1,0 1 1,-18 1 0,32 0-41,0 0 0,0 0-1,0 0 1,0 0 0,0 0 0,0 0 0,0 0 0,0 0-1,0 0 1,0 1 0,0-1 0,0 0 0,0 1 0,0-1-1,1 1 1,-1-1 0,0 1 0,0-1 0,0 1 0,1 0 0,-1-1-1,0 1 1,-1 1 0,2 0-86,-1 0-1,1-1 1,-1 1-1,1 0 1,0 0 0,0-1-1,0 1 1,0 0 0,0 0-1,0 0 1,0-1-1,1 3 1,5 14-2510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7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77 351 4514,'0'0'9327,"-12"12"-9263,4-4-56,3-4-4,0 0-1,1 1 0,0-1 1,0 1-1,0 0 0,0 0 0,1 1 1,-1-1-1,1 1 0,1-1 0,-1 1 1,1 0-1,0 0 0,0 0 1,1 0-1,-1 8 0,1 8-3,0-11-22,0 0-1,1 0 1,1 0-1,1 13 1,-1-23-12,-1 0-1,1 0 1,-1 0-1,1 0 1,0 0 0,-1-1-1,1 1 1,0 0-1,-1 0 1,1-1-1,0 1 1,0 0 0,0-1-1,0 1 1,0-1-1,0 1 1,0-1 0,0 1-1,0-1 1,0 0-1,0 0 1,0 1 0,0-1-1,0 0 1,0 0-1,0 0 1,1 0-1,32-4-487,-29 2 431,0 0 0,0 0 0,-1-1-1,1 0 1,-1 0 0,0 0 0,1 0 0,-1-1 0,6-7 0,34-45-820,-26 31 596,-2 4 134,2 0-1,0 2 1,22-19-1,-34 33 169,1-1 1,0 1-1,0 0 0,0 1 0,1-1 1,-1 1-1,1 1 0,0 0 0,0 0 1,1 0-1,-1 1 0,0 0 0,14 0 1,-21 2 27,0 0 0,-1 0 0,1 0 0,0 0 0,0 0 0,0 0 0,0 1 0,-1-1 1,1 0-1,0 1 0,0-1 0,-1 0 0,1 1 0,0-1 0,0 1 0,-1-1 0,1 1 1,-1 0-1,1-1 0,0 1 0,-1 0 0,1-1 0,-1 1 0,0 0 0,1 0 0,-1-1 0,1 1 1,-1 0-1,0 0 0,0 0 0,1-1 0,-1 2 0,1 33 841,-2-22-527,0 25 289,0-20-441,0 0-1,2 0 0,0 0 0,4 21 0,-4-35-159,0 0-1,0 0 0,0 0 1,1 0-1,-1 0 0,1 0 1,0-1-1,0 1 0,1-1 1,-1 1-1,1-1 1,0 0-1,-1 0 0,2 0 1,-1 0-1,0 0 0,0-1 1,1 1-1,-1-1 0,1 0 1,0 0-1,7 2 1,1-1 3,0 0 0,0-1 1,0 0-1,0-1 1,0-1-1,0 0 1,0 0-1,0-1 1,0-1-1,0 0 1,-1 0-1,1-1 1,-1-1-1,1 0 0,-1-1 1,0 0-1,0 0 1,11-9-1,-4 2-113,-1 0 1,0-1-1,-1-1 0,-1-1 0,0 0 1,-1-1-1,0-1 0,-2 0 0,16-27 1,-22 33 70,-1 0-1,0-1 1,-1 1 0,0-1 0,-1 0 0,-1 0 0,1-1 0,-2 1-1,1-25 1,-2 37 23,0 0 0,0 0 0,0-1 0,0 1 0,0 0 0,0 0-1,-1-1 1,1 1 0,0 0 0,0 0 0,0-1 0,0 1 0,0 0 0,0 0 0,0-1-1,0 1 1,-1 0 0,1 0 0,0 0 0,0-1 0,0 1 0,-1 0 0,1 0 0,0 0-1,0 0 1,0-1 0,-1 1 0,1 0 0,0 0 0,0 0 0,-1 0 0,1 0 0,0 0-1,0 0 1,-1 0 0,1 0 0,0 0 0,0 0 0,-1 0 0,1 0 0,0 0 0,0 0-1,-1 0 1,1 0 0,0 0 0,0 0 0,-1 0 0,1 0 0,0 0 0,0 1 0,-1-1-1,1 0 1,0 0 0,0 0 0,0 0 0,-1 1 0,1-1 0,0 0 0,0 0 0,-2 1 7,-2 1 28,0 1 1,-1 0 0,1 0 0,1 0 0,-1 0 0,0 1-1,1-1 1,0 1 0,-1 0 0,2 0 0,-1 0 0,0 1-1,1-1 1,0 1 0,0-1 0,0 1 0,0 0 0,-1 8-1,-1 5 169,1 0-1,0 0 1,0 36 0,3-51-201,0 0 1,0 0-1,0 0 1,0-1-1,0 1 1,1 0-1,-1 0 1,1 0-1,0 0 1,0-1 0,0 1-1,0 0 1,0-1-1,1 1 1,-1-1-1,1 0 1,0 1-1,-1-1 1,1 0-1,0 0 1,0 0 0,1 0-1,-1 0 1,0 0-1,1-1 1,-1 1-1,1-1 1,-1 0-1,1 1 1,-1-1-1,1-1 1,0 1 0,0 0-1,0-1 1,-1 1-1,5-1 1,7 2-18,-1 0 0,1-1 0,0-1 0,-1 0 0,1-1 0,0-1 0,-1 0 0,1-1 0,-1 0 0,0-1 0,0-1 0,0 0 0,-1 0 0,21-13 0,-18 8-72,-1-1 0,0-1 0,0 0 0,-1-1 0,-1 0 1,0-1-1,0 0 0,-2-1 0,0 0 0,14-29 0,-5 0 94,-15 32-2,0 0 0,1 0 0,1 1 0,0 0 1,1 0-1,7-11 0,-13 22-9,-1-1-1,1 1 1,-1 0-1,0-1 1,1 1 0,-1-1-1,1 1 1,-1 0 0,1-1-1,-1 1 1,1 0 0,0-1-1,-1 1 1,1 0 0,-1 0-1,1 0 1,-1-1-1,1 1 1,0 0 0,-1 0-1,1 0 1,0 0 0,-1 0-1,1 0 1,-1 0 0,1 0-1,0 0 1,-1 1 0,1-1-1,-1 0 1,1 0 0,0 1-1,-1-1 1,1 0-1,-1 0 1,1 1 0,-1-1-1,1 1 1,-1-1 0,1 0-1,-1 1 1,0-1 0,1 1-1,0 0 1,12 26 20,-11-24-10,6 16-20,0-1 1,-2 2 0,0-1-1,-1 1 1,-1-1 0,-1 1-1,2 36 1,-6-55-3,1 1-1,-1-1 0,1 1 1,-1-1-1,1 1 0,-1-1 1,0 0-1,0 1 1,0-1-1,0 0 0,0 0 1,0 1-1,0-1 0,0 0 1,0 0-1,-1 0 1,1 0-1,0-1 0,-1 1 1,1 0-1,0 0 1,-1-1-1,1 1 0,-1-1 1,1 0-1,-3 1 0,-52 10-403,40-8 359,14-3 53,-27 9 7,28-9-2,0 1 0,0 0 0,0-1 0,1 1 0,-1 0 0,0-1 0,0 1 0,1 0 0,-1 0 0,1 0 0,-1-1 0,1 1 0,-1 0 0,1 0 0,-1 0 0,1 0 0,0 0 0,-1 0 0,1 0 0,0 0 0,0 0 0,0 0 0,0 0 0,0 2 0,0-3 1,0 1-1,0-1 1,0 1-1,0-1 1,1 1-1,-1-1 1,0 1-1,0-1 1,1 1-1,-1-1 1,0 1-1,1-1 1,-1 0-1,0 1 1,1-1-1,-1 0 1,1 1-1,-1-1 1,0 0-1,1 1 1,-1-1-1,1 0 1,-1 0-1,1 1 1,-1-1-1,1 0 1,-1 0-1,1 0 1,0 0-1,20 3 22,-16-3-8,16 2 16,-1-1 1,1 0-1,0-2 0,-1-1 1,1 0-1,-1-1 0,0-2 1,0 0-1,29-11 1,-14 0-218,0-2 1,-1-1-1,-1-2 1,-1-1-1,-1-1 1,-1-2 0,51-54-1,-75 71 147,0-1 0,0 0 0,-1 0 1,0 0-1,-1-1 0,0 0 0,-1 0 0,1 0 0,-2 0 0,0 0 0,0-1 0,-1 1 0,0-1 0,-1-20 1,0 30 55,0-1 1,0 1 0,0 0 0,0-1-1,-1 1 1,1-1 0,0 1 0,-1 0 0,1-1-1,0 1 1,-1 0 0,0 0 0,1-1-1,-1 1 1,0 0 0,0 0 0,0 0-1,1 0 1,-1 0 0,0 0 0,0 0 0,-1 0-1,1 0 1,0 0 0,0 1 0,0-1-1,-1 0 1,1 1 0,0-1 0,0 1 0,-1-1-1,1 1 1,0 0 0,-1-1 0,1 1-1,-3 0 1,3 0 6,-1 0-1,0 0 1,0 1-1,0-1 0,1 0 1,-1 1-1,0-1 1,0 1-1,1 0 1,-1-1-1,0 1 1,1 0-1,-1 0 1,1 0-1,-1 0 1,1 0-1,-1 1 0,1-1 1,0 0-1,0 1 1,0-1-1,0 1 1,0-1-1,0 1 1,0-1-1,0 1 1,-1 2-1,0 6 11,0-1 1,0 0-1,0 1 1,1 0-1,1-1 0,0 1 1,0-1-1,1 1 0,0 0 1,0-1-1,1 0 1,1 1-1,0-1 0,0 0 1,0 0-1,1 0 1,1-1-1,-1 1 0,1-1 1,1 0-1,8 9 0,33 28 47,-36-37-56,-2 1-1,1 0 0,-1 0 0,-1 1 1,0 0-1,9 13 0,-16-21-16,0-1 0,-1 0 0,1 1-1,0-1 1,-1 1 0,1-1 0,-1 1-1,1-1 1,-1 1 0,0-1 0,0 1-1,0-1 1,0 1 0,0 0 0,0-1 0,0 1-1,0-1 1,-1 1 0,1-1 0,-1 1-1,1-1 1,-1 1 0,0 1 0,-1-1 31,0 0 1,0 0 0,0 0-1,0 0 1,0-1 0,0 1-1,0-1 1,-1 1 0,1-1-1,0 0 1,-1 0 0,-4 2-1,-9 0 189,1 1-1,-1-2 0,-28 2 0,33-4-209,9 0-19,-37 3-372,-1-1 0,-49-5-1,45-7-4004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9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425 189 976,'0'0'10360,"-6"-24"-10080,-20-78-109,25 99-147,1 0 1,-1 1-1,0-1 1,0 0 0,0 1-1,0-1 1,0 1-1,-1-1 1,1 1 0,-1-1-1,0 1 1,0 0-1,1 0 1,-1 0 0,-1 0-1,1 0 1,0 0-1,0 1 1,-1-1-1,1 1 1,-1 0 0,1-1-1,-1 1 1,1 0-1,-1 0 1,0 1 0,0-1-1,1 1 1,-1-1-1,0 1 1,0 0 0,0 0-1,1 0 1,-1 0-1,0 0 1,0 1-1,-3 0 1,-11 0-39,9 0 14,-1 0 1,1 1-1,-1-1 0,1 2 0,0-1 0,-1 1 1,1 0-1,1 1 0,-1 0 0,0 0 1,1 1-1,-10 7 0,-6 7 0,0 1 0,-24 28 0,34-34-2,0 1-1,1 0 1,-13 23 0,22-32-4,0-1 0,0 1 0,0 0 1,1 0-1,0 0 0,0 0 0,1 0 0,0 1 0,0-1 0,0 0 1,1 1-1,-1-1 0,3 12 0,-2-16 3,1 0 0,-1 0 0,1-1-1,0 1 1,0 0 0,0-1 0,0 1 0,0 0 0,0-1 0,0 1-1,1-1 1,-1 0 0,0 1 0,1-1 0,-1 0 0,1 0-1,0 0 1,-1 0 0,1 0 0,0 0 0,-1 0 0,1-1 0,0 1-1,0-1 1,0 1 0,3-1 0,7 2 11,0-1 1,0 0 0,15-1-1,-12 0-2,7-1-27,0 0 0,0-2 0,0 0 0,0-1 0,0-1 0,-1-2 0,0 0 1,0-1-1,-1 0 0,0-2 0,29-20 0,-20 11-51,-2-1 1,-1-2-1,0-1 0,-2-1 0,-1-1 1,-1-1-1,27-41 0,-48 66 85,-1-1-1,1 1 0,0 0 0,-1-1 0,1 1 0,0 0 0,0 0 1,0-1-1,0 1 0,0 0 0,0 0 0,0 0 0,0 0 1,3-1-1,-5 25 154,0-16-189,-6 45 116,2-24 27,-1 43 0,8 7-8,-2-77-112,1 1-1,-1 0 0,1-1 0,-1 1 0,1-1 0,-1 1 0,1 0 0,0-1 0,0 0 0,0 1 1,0-1-1,0 1 0,0-1 0,0 0 0,1 0 0,-1 0 0,0 0 0,1 0 0,-1 0 1,3 2-1,-1-2 5,1 0 0,-1 0-1,1 0 1,-1 0 0,1 0 0,-1-1 0,1 0 0,0 1 0,5-2 0,-2 1 9,0-1 1,-1 0-1,1-1 1,0 1-1,-1-1 0,1 0 1,-1-1-1,0 0 1,0 0-1,7-4 0,16-20-8,-2-1 0,-1 0-1,-1-2 1,-2-2-1,22-37 1,-10 17-11,-33 49 5,0 0-1,0 0 1,0 1-1,0-1 0,0 0 0,1 1 0,-1 0 1,1-1-1,-1 1 0,4-2 0,-4 15-169,-6 60 211,-14 83 0,14-116-2,1 55-1,4-93-36,0 1 0,0-1-1,0 0 1,0 1 0,0-1 0,0 0-1,1 0 1,-1 0 0,0 0 0,0 0-1,0 0 1,0 0 0,0 0 0,1-1-1,-1 1 1,0 0 0,1-1-1,6-3 17,-1 1 0,0-1-1,0-1 1,-1 1-1,1-1 1,-1 0-1,0-1 1,0 1-1,-1-1 1,0-1-1,0 1 1,5-8-1,10-11 7,83-96 1,-99 120-127,-4 9-88,0-3 175,-1 26-47,0-15-3,1 1 0,1-1 0,0 1 0,1-1-1,4 18 1,-5-29-152,1-1-1,-1 0 1,1 1 0,0-1-1,0 0 1,0 0 0,1 0-1,0-1 1,-1 1-1,1 0 1,1-1 0,-1 0-1,0 0 1,1 0 0,0 0-1,-1 0 1,1-1-1,0 0 1,0 0 0,0 0-1,1 0 1,-1-1 0,9 3-1,40 2-4303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09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180 298 7571,'0'0'2698,"-28"23"-2223,-88 77-225,113-98-243,0 1 0,0 0-1,0 0 1,1 0 0,-1 0-1,1 1 1,-1-1-1,1 1 1,0-1 0,1 1-1,-1 0 1,1 0 0,-1 0-1,1 0 1,0 0-1,1 0 1,-1 0 0,1 0-1,0 0 1,0 0 0,0 1-1,1 3 1,0 5 6,-1-11-12,0 0 1,0 1 0,1-1-1,-1 0 1,1 1-1,-1-1 1,1 0-1,0 0 1,0 0 0,0 0-1,0 0 1,0 0-1,1 0 1,-1 0-1,1 0 1,-1 0 0,1-1-1,0 1 1,-1-1-1,1 1 1,0-1 0,0 1-1,0-1 1,0 0-1,0 0 1,1 0-1,-1 0 1,3 0 0,6 2 19,0-1 0,-1-1 0,1 0 1,21 0-1,-27-1-9,0-1-1,0 1 1,0-1 0,0 0-1,0-1 1,0 1 0,0-1 0,-1 0-1,1 0 1,0 0 0,7-6-1,-4 1-19,0 1-1,0-1 0,0-1 0,-1 0 0,9-11 0,-3 1-65,-2 0 0,0-1 0,0-1 0,-2 0 0,7-21-1,-8 11-7,-2 1 0,-1-2 0,-1 1 0,-2 0-1,-2-53 1,0 53-33,0 21-106,0-3 105,0 1 0,-1 0 0,-2-16-1,3 26 0,-1-1-1,1 0 0,0 1 0,-1-1 0,1 1 1,-1-1-1,1 1 0,-1-1 0,0 1 0,1-1 1,-1 1-1,0 0 0,0-1 0,0 1 0,0 0 1,0 0-1,-1 0 0,1 0 0,0 0 0,0 0 1,-1 0-1,1 0 0,-1 0 0,1 1 0,0-1 1,-1 1-1,1-1 0,-1 1 0,0-1 0,1 1 0,-2 0 1,-4 0-2701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0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46 123 4722,'0'0'4560,"12"-22"-4219,36-64-154,-38 71-108,-8 22 170,-5 49 807,-2 1-1,-24 108 1,15-102-995,-51 261 113,64-299-249,1-24-205,2-3-72,20-20 299,1 1 0,0 1 0,2 1 0,29-16 1,-54 35 51,22-15 0,1 1-1,31-14 0,-48 25-2,0 1 0,1-1 1,-1 1-1,1 0 0,0 1 1,-1 0-1,1 0 0,0 0 0,0 1 1,0 0-1,0 0 0,0 1 0,-1 0 1,12 2-1,-14-1 2,0 1 1,1-1-1,-1 1 0,0 0 1,-1 0-1,1 1 0,0-1 1,-1 1-1,0 0 0,0 0 1,0 0-1,0 0 0,0 0 1,-1 1-1,4 8 0,-2-4 5,1-1 0,0 1 0,9 10 0,-12-16-3,0-1-1,0 0 1,1 0 0,-1 0 0,1 0-1,-1 0 1,1 0 0,0-1 0,0 1 0,0-1-1,0 0 1,0 0 0,0 0 0,5 1-1,1-1-6,1 0 0,-1 0 0,0-1 0,1 0 0,-1 0 0,0-1 0,0 0 0,1-1 0,-1 0 0,0-1 0,-1 1 0,1-2 0,0 1 0,-1-1 0,14-9 0,-6 2-113,0-1 0,-1-1 0,-1 0 0,0-1 0,14-19 0,-24 28 110,0 1 0,-1-1 0,0 0 0,0 0 0,0-1 0,-1 1 0,1-1 0,-1 1 0,-1-1-1,1 0 1,-1 0 0,0 0 0,0 0 0,-1 0 0,0 0 0,0 1 0,0-1 0,-1 0 0,1 0 0,-2 0 0,-1-8 0,1 11 12,1 1-1,-1 0 1,0 0 0,0 0 0,1 0 0,-1 1 0,-1-1 0,1 0 0,0 1 0,0-1 0,0 1 0,-1 0 0,1 0 0,-1 0 0,1 0 0,-1 0-1,1 0 1,-1 1 0,0-1 0,1 1 0,-1 0 0,0 0 0,1 0 0,-1 0 0,0 0 0,-2 1 0,-3 0 2,1 0 1,-1 0 0,1 0-1,0 1 1,0 0-1,0 0 1,0 1-1,-12 5 1,11-2 35,1 0 0,0 0 0,0 1 0,0 0 0,1 0 0,0 0 1,0 1-1,1 0 0,0 0 0,-7 17 0,9-18-21,0 0-1,0 1 1,1-1-1,0 1 1,0 0 0,1-1-1,0 1 1,1 0-1,-1 0 1,2 0 0,-1 0-1,1 0 1,3 12 0,-4-17-19,2-1 0,-1 0 0,0 1 0,0-1 0,1 0 0,-1 0 0,1 0 0,-1 0 0,1 0 0,0 0 0,0 0 0,0-1 0,0 1 0,0-1 0,0 1 0,1-1 1,-1 0-1,0 0 0,1 0 0,-1 0 0,1 0 0,3 0 0,7 2 2,-1-2 1,1 1-1,17-1 0,-21-1 1,-6 0-3,95-2-5,-87 1-17,0-1-1,0 0 1,-1 0 0,1-1 0,0-1 0,16-7 0,-3-2-15,-1 0 0,0-1 0,0-2 0,-2 0 0,40-38 0,-61 54 49,0-1-1,0 1 0,0 0 0,0 0 0,0 0 0,0 0 0,1-1 1,-1 1-1,0 0 0,0 0 0,0 0 0,0 0 0,1 0 0,-1 0 0,0 0 1,0 0-1,0 0 0,1-1 0,-1 1 0,0 0 0,0 0 0,0 0 1,1 0-1,-1 0 0,0 0 0,0 0 0,0 0 0,1 0 0,-1 1 1,0-1-1,0 0 0,0 0 0,1 0 0,-1 0 0,0 0 0,0 0 0,0 0 1,0 0-1,1 0 0,-1 1 0,0-1 0,0 0 0,0 0 0,0 0 1,0 0-1,1 1 0,-1-1 0,0 0 0,0 0 0,0 0 0,0 0 1,0 1-1,0-1 0,0 0 0,0 0 0,0 0 0,0 1 0,0-1 0,0 0 1,0 0-1,0 0 0,0 1 0,0-1 0,2 20-131,-1-14 194,0 10-7,0-4-34,0 0 1,1 0-1,5 20 0,-7-30-31,1 0-1,0 0 0,-1 0 0,1 0 0,0 0 1,0 0-1,0 0 0,1 0 0,-1 0 0,0-1 0,1 1 1,-1 0-1,1-1 0,0 1 0,-1-1 0,1 1 1,0-1-1,0 0 0,0 0 0,0 0 0,0 0 1,0 0-1,0 0 0,0-1 0,0 1 0,3 0 1,-1-1 4,0 0 0,-1 0 1,1 0-1,-1-1 1,0 1-1,1-1 1,-1 0-1,1 0 1,-1 0-1,0 0 1,1 0-1,-1-1 1,0 0-1,0 1 1,5-5-1,0-2-5,0 0-1,0 0 1,11-15-1,6-8-20,-24 30 17,23-25-68,1 2-1,37-29 1,-55 47 73,1 1 0,-1 0 0,1 0-1,0 1 1,0 0 0,1 0 0,-1 1 0,1 1 0,0-1-1,-1 1 1,1 0 0,0 1 0,0 0 0,14 1-1,-22 0-3,0 1 0,0-1-1,0 1 1,0-1 0,0 1-1,0-1 1,0 1-1,0 0 1,-1 0 0,1-1-1,0 1 1,0 0 0,-1 0-1,1 0 1,0 0-1,-1 0 1,1 0 0,-1 0-1,1 0 1,-1 0 0,0 0-1,1 0 1,-1 0-1,0 0 1,0 0 0,0 0-1,0 0 1,0 2 0,1 40-22,-2-31 23,1 21-70,-1-20-165,0-1 0,1 1 0,1-1 0,0 0 0,1 0 0,0 1 0,0-1-1,6 13 1,-8-24 24,1 1 0,-1-1 1,1 0-1,0 1 0,-1-1 0,1 1 0,0-1 0,0 0 0,0 0 0,0 1 0,0-1 0,0 0 0,0 0 0,1 0 0,-1 0 0,0 0 0,0-1 0,1 1 0,-1 0 0,1 0 0,-1-1 0,1 1 0,-1-1 0,1 0 0,-1 1 0,1-1 1,-1 0-1,3 0 0,22 1-3785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 5699,'0'0'5989,"-3"16"-5786,0 11-91,-17 185 904,20-209-1011,0-1 0,0 1 0,0-1 0,1 1-1,-1-1 1,1 1 0,-1-1 0,1 1 0,0-1-1,0 0 1,0 1 0,1-1 0,-1 0 0,0 0 0,1 0-1,0 0 1,-1 0 0,1 0 0,3 2 0,-1-1 0,0 0 0,1-1 0,-1 1 0,0-1 1,1 0-1,0-1 0,0 1 0,-1-1 0,10 1 1,1 0 27,0-1 0,1-1 0,-1 0 0,1-2 0,29-5 0,-25 2-59,0-2-1,-1 0 1,0-1-1,-1-1 1,0-1 0,19-12-1,-8 1-284,-1-1 0,43-41 0,-20 6-132,-48 51 424,1 1 1,-1-1 0,0 1-1,0-1 1,0 0 0,-1 0-1,0 0 1,0 0 0,1-9-1,-3 14 21,0 0 0,1 0-1,-1 0 1,0 0 0,0 1 0,0-1-1,0 0 1,0 0 0,0 0 0,-1 0-1,1 0 1,0 1 0,0-1-1,-1 0 1,1 0 0,0 0 0,-1 1-1,1-1 1,-1 0 0,1 1-1,-1-1 1,1 0 0,-1 1 0,1-1-1,-1 0 1,0 1 0,1-1-1,-1 1 1,0-1 0,1 1 0,-1 0-1,0-1 1,0 1 0,0 0-1,1-1 1,-2 1 0,-33 0 176,29 0-132,-2 2 13,0 0 0,-1 0-1,1 0 1,0 1 0,0 1 0,1-1-1,-1 1 1,1 0 0,0 1-1,0 0 1,0 0 0,0 0-1,1 1 1,0 0 0,-8 10-1,7-8 15,1 0-1,0 1 1,1-1-1,0 1 1,0 0-1,1 1 1,0-1-1,0 1 0,1-1 1,1 1-1,-1 0 1,0 17-1,3-23-66,0 1-1,0-1 1,0 0-1,1 0 1,0 0-1,0 0 1,0 0-1,0 0 1,1-1-1,-1 1 1,1 0-1,0-1 1,0 1-1,1-1 1,-1 1-1,1-1 1,-1 0-1,1 0 1,0 0-1,0-1 1,0 1-1,1-1 1,-1 1-1,1-1 1,-1 0-1,1 0 1,5 1-1,6 3-28,1-1 0,0-1 0,1 0 0,-1-1 0,28 1 0,57-2-1030,2-2-2176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1 144,'0'0'11464,"0"7"-11179,0 14-218,-1-14 6,1 0 1,0 1 0,0-1 0,1 0 0,0 0 0,3 12 0,-3-17-240,0 0 1,0 0-1,0 0 1,0 0 0,0 0-1,1-1 1,-1 1 0,1 0-1,-1 0 1,1-1 0,0 1-1,0-1 1,0 0-1,0 0 1,0 1 0,0-1-1,0 0 1,0-1 0,0 1-1,0 0 1,0 0 0,1-1-1,-1 0 1,0 1-1,5-1 1,20 1-5339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5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6515,'0'0'808,"0"29"-768,-3 207-5,-7-20 306,6-181-160,-2 0 0,-1 0 0,-2-1 0,-13 34 0,12-50-96,10-18-79,0 0 1,0 0-1,0 0 1,0 0-1,0 1 0,0-1 1,0 0-1,0 0 1,0 0-1,-1 0 0,1 0 1,0 0-1,0 0 1,0 0-1,0 0 0,0 0 1,0 1-1,0-1 1,-1 0-1,1 0 0,0 0 1,0 0-1,0 0 1,0 0-1,0 0 0,-1 0 1,1 0-1,0 0 1,0 0-1,0 0 0,0 0 1,0 0-1,0 0 1,-1 0-1,1 0 0,0 0 1,0-1-1,0 1 0,0 0 1,0 0-1,0 0 1,-1 0-1,1 0 0,0 0 1,0 0-1,0 0 1,0 0-1,0 0 0,0-1 1,0 1-1,-1-2 20,1-1 0,-1 1 0,1 0-1,0-1 1,0 1 0,0 0 0,0-1-1,1 1 1,-1 0 0,0-1 0,2-2-1,1-4 39,0 1-1,1 0 1,0 0-1,0 0 0,1 0 1,-1 1-1,2 0 1,-1 0-1,1 0 0,0 0 1,1 1-1,-1 0 1,12-7-1,-8 6-25,-1 1 0,1 1 0,0-1 0,0 2-1,0-1 1,1 1 0,-1 1 0,1 0 0,0 1 0,17-2 0,-27 4-37,11-1 19,1 0 1,0 1-1,17 2 0,-26-1-17,0 0-1,0 0 1,0 0-1,-1 1 1,1-1-1,-1 1 1,1 0-1,-1 0 1,1 0-1,-1 0 1,0 0-1,0 1 1,0 0-1,4 4 1,-1 1-3,0 1-1,-1-1 1,0 1 0,-1 0-1,0 0 1,0 1-1,-1-1 1,0 1 0,-1 0-1,0 0 1,0-1 0,-1 1-1,-1 0 1,0 18 0,0-26 6,0 0 1,-1 1-1,1-1 1,-1 0-1,1 0 1,-1 1-1,0-1 1,0 0-1,0 0 1,0 0-1,0 0 1,-1 0-1,1 0 1,0 0 0,-1-1-1,0 1 1,1 0-1,-1-1 1,0 1-1,0-1 1,0 0-1,0 0 1,0 1-1,0-1 1,0-1-1,0 1 1,0 0-1,-1 0 1,-3 0-1,-8 2 57,0-1 0,0 0-1,-24 0 1,32-2-45,-9 1-7,3-1 17,1 1-1,0-1 1,-1-1 0,-16-3-1,25 3-23,1 1 0,-1-1-1,0 0 1,1 0-1,-1 0 1,1-1 0,0 1-1,-1 0 1,1-1 0,0 0-1,0 1 1,0-1-1,0 0 1,0 0 0,1 0-1,-1 0 1,0 0 0,1-1-1,0 1 1,-1 0-1,1-1 1,0 1 0,0-1-1,0-2 1,-1 0-137,1 1 1,0 0-1,1 0 1,-1 0-1,1-1 1,0 1-1,0 0 1,0 0-1,1-1 1,-1 1-1,1 0 0,0 0 1,0 0-1,1 0 1,-1 0-1,1 0 1,0 0-1,0 0 1,0 1-1,1-1 1,-1 1-1,1 0 1,0-1-1,-1 1 0,2 0 1,-1 0-1,4-2 1,53-34-5180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5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2177,'0'0'7329,"10"0"-7228,9-1-182,-1-1-1,0 0 0,-1-2 1,1 0-1,0 0 1,-1-2-1,0 0 1,0-1-1,-1-1 0,0-1 1,0 0-1,-1-1 1,17-13-1,-31 22 90,-1 0-1,1 1 1,0-1 0,-1 1-1,1-1 1,0 0 0,-1 0-1,1 1 1,-1-1-1,1 0 1,-1 0 0,1 0-1,-1 1 1,1-1 0,-1 0-1,1-2 1,-2 3 11,1 0 1,0-1-1,0 1 1,0 0-1,0-1 1,-1 1-1,1 0 1,0 0 0,0-1-1,-1 1 1,1 0-1,0 0 1,0-1-1,-1 1 1,1 0-1,0 0 1,-1 0-1,1 0 1,0-1-1,0 1 1,-1 0-1,1 0 1,0 0-1,-1 0 1,1 0 0,-1 0-1,1 0 1,0 0-1,-1 0 1,-32 5 521,22 0-441,0 0-1,0 1 1,1 1 0,0 0 0,0 0-1,0 1 1,1 0 0,0 0 0,-13 18-1,13-15-10,0 1-1,1 0 0,0 1 0,1 0 0,0 0 0,1 0 0,-8 27 0,12-31-74,0 0 0,0 0 0,1 0 0,0 0 0,0 1 0,1-1 0,3 17 0,-3-23-21,1 0 0,0 1 0,0-1 1,0 0-1,0 0 0,1 0 0,-1-1 0,1 1 0,0 0 1,0 0-1,0-1 0,0 1 0,0-1 0,0 0 0,1 0 1,-1 0-1,1 0 0,0 0 0,-1 0 0,1 0 1,0-1-1,0 0 0,0 1 0,5 0 0,11 2-530,-1-1 0,1 0 0,0-2 0,29-1 0,-36 0 34,68 0-4312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 7235,'0'0'4042,"-28"30"-3775,-88 103-120,112-129-146,0 1 1,0 0-1,1 0 1,-1 0-1,1 0 0,0 1 1,1-1-1,0 1 1,0 0-1,0-1 1,0 1-1,1 0 1,0 0-1,0 0 1,1 1-1,-1-1 1,2 11-1,0 2 2,-1-15-3,0 0 0,0 0 0,0 1 0,1-1 0,0 0 0,-1 0-1,2 0 1,-1 0 0,0 0 0,1 0 0,0 0 0,0-1 0,0 1 0,0-1 0,0 1 0,1-1 0,-1 0 0,1 1 0,4 2-1,-2-2-84,1-1-1,0 0 0,0 0 1,0 0-1,0 0 0,1-1 1,-1 0-1,0 0 0,1-1 1,0 0-1,10 1 0,-6-1-122,-1 0 0,1 0 0,-1-1 0,1 0 0,0-1 0,-1 0 0,1-1-1,-1 0 1,0-1 0,0 0 0,0-1 0,0 0 0,15-8 0,-2-3-567,-2-1-1,39-35 1,-50 41 895,-1 0 1,0 0-1,-1-1 0,0 0 1,-1-1-1,0 1 0,10-23 2192,-19 46-1262,-6 31-833,0-2 38,6-29-229,0 0-1,0 0 0,1 1 1,1-1-1,0 1 0,1-1 1,3 16-1,-3-26-17,1 0-1,-1 0 1,0 0-1,1 0 0,0-1 1,0 1-1,-1 0 1,1-1-1,0 1 1,0-1-1,0 0 1,0 0-1,1 1 1,-1-1-1,0-1 1,0 1-1,1 0 1,-1-1-1,0 1 1,1-1-1,-1 1 1,1-1-1,-1 0 1,4-1-1,0 2 4,-1-1-1,1 0 0,0-1 1,0 0-1,-1 0 0,1 0 1,-1 0-1,1-1 1,9-4-1,-9 1-7,0 0 0,0 0 0,0-1 1,0 0-1,-1 0 0,0 0 0,-1-1 0,1 1 0,-1-1 1,0 0-1,-1-1 0,0 1 0,0-1 0,4-15 0,-4 10 5,0 0 0,-1 0 0,-1 0-1,0 0 1,0 0 0,-1 0 0,-1 0-1,-3-20 1,3 30-7,0 0 0,0 0 0,0 0 0,0 1 0,0-1 0,-1 0 0,1 1 0,-1-1 0,0 1 0,1 0 0,-1 0 0,0-1 0,-1 1 0,1 0 0,0 1 0,-1-1-1,1 0 1,0 1 0,-1-1 0,-3 0 0,1 0-2,0 0 0,0 0 0,0 1 1,0 0-1,0 0 0,-1 0 0,1 1 0,0 0 0,-11 1 0,14-1-13,0 1 0,0-1 0,0 1 0,0 0 0,0-1-1,0 1 1,0 0 0,0 0 0,1 0 0,-1 0 0,1 1 0,-1-1 0,0 0 0,1 1 0,0-1 0,-1 1 0,1 0 0,0-1-1,0 1 1,0 0 0,0 0 0,0-1 0,0 1 0,1 0 0,-1 0 0,1 0 0,-1 4 0,-1 6-463,0 0-1,1 0 1,1 19 0,0-18-326,0 25-2246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6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5 109 8132,'0'0'4674,"0"8"-4535,-1 29-101,-1-21-49,1 1 1,1-1-1,0 1 1,2 0 0,0-1-1,7 31 1,-8-46-21,-1 1 1,0-1-1,1 0 1,-1 0-1,1 0 1,-1 0-1,1 0 1,0 0-1,-1 1 1,1-1-1,0-1 1,0 1-1,0 0 1,-1 0-1,1 0 1,0 0-1,0-1 1,0 1-1,0 0 1,1-1-1,-1 1 1,0-1-1,0 1 1,0-1-1,0 1 1,1-1-1,-1 0 1,0 0-1,0 0 1,1 0-1,-1 0 1,0 0-1,0 0 1,1 0-1,-1 0 1,0 0-1,0-1 1,0 1-1,1 0 1,-1-1-1,0 1 1,0-1-1,0 0 1,0 1-1,0-1 1,0 0-1,1-1 1,5-3 29,-1-1 0,1 0 0,-2 0 0,1 0 0,7-12 0,10-14 12,45-51 0,-61 75-8,1 0-1,0 1 1,0 1-1,0-1 1,1 1 0,0 1-1,0-1 1,0 2-1,1-1 1,0 1 0,18-4-1,-28 7-6,1 1 0,0 0 0,0 0 0,0-1 0,0 1 0,-1 0 0,1 0 0,0 0 0,0 0 0,0 0 0,0 0 0,0 0 0,0 1 0,-1-1-1,1 0 1,0 0 0,0 1 0,0-1 0,-1 1 0,1-1 0,0 0 0,0 1 0,-1-1 0,1 1 0,0 0 0,-1-1 0,1 1 0,-1 0 0,1-1 0,0 1 0,-1 0 0,0-1 0,1 1-1,-1 0 1,1 0 0,-1 0 0,0 0 0,1 1 0,-1 3 11,1 0 1,-1 0-1,0 1 0,0-1 0,-1 8 1,-1 4 24,2 134 130,1-151-164,-1 1 0,0-1 0,1 1 1,-1-1-1,0 1 0,1-1 0,-1 1 0,0-1 0,1 0 0,-1 1 0,1-1 0,-1 0 0,1 1 0,-1-1 0,1 0 0,-1 1 0,1-1 0,-1 0 0,1 0 1,-1 0-1,1 1 0,0-1 0,-1 0 0,1 0 0,-1 0 0,1 0 0,-1 0 0,1 0 0,0 0 0,-1 0 0,1-1 0,0 1 0,22-3-155,-16 2 78,0-2 0,-1 1 0,1-1 0,-1 0 0,0 0 0,0-1-1,0 0 1,0 0 0,9-9 0,47-53-543,-35 35 373,79-86 54,-105 115 212,0 1 0,1 0 0,-1-1 0,0 1 1,1 0-1,-1 0 0,0 0 0,1 0 0,0 0 0,-1 0 0,1 0 0,-1 0 0,1 0 0,0 1 1,0-1-1,3 0 0,-4 8 111,-2 56 702,-1-24-499,2-1 1,6 53 0,-6-87-324,1 0 0,0 0 1,0-1-1,0 1 1,0 0-1,1-1 0,-1 1 1,1-1-1,0 1 1,0-1-1,1 0 0,-1 0 1,0 0-1,1 0 0,0 0 1,0 0-1,0-1 1,0 0-1,0 1 0,0-1 1,1 0-1,-1 0 1,1-1-1,-1 1 0,1-1 1,0 0-1,0 0 0,-1 0 1,1 0-1,0-1 1,0 1-1,0-1 0,0 0 1,7-1-1,-1 0-8,1 0-1,-1-1 1,0 0 0,0-1-1,0 0 1,-1-1-1,1 0 1,-1 0-1,0-1 1,0 0 0,0 0-1,9-9 1,-6 4-42,0 0 1,-1-1 0,-1 0-1,0-1 1,0 0 0,-2-1-1,1 0 1,-1 0 0,-1-1-1,-1 0 1,0 0 0,0 0-1,-1-1 1,-1 0 0,-1 0-1,0 0 1,1-29 0,-4 42 68,1 0 1,-1 0-1,-1 0 1,1 0-1,0-1 1,0 1-1,-1 0 1,1 0-1,-1 0 1,0 0 0,0-3-1,-7 6 269,-6 15-232,6-4-56,2 1 0,0-1-1,0 1 1,1 0 0,0 1-1,2-1 1,-5 26-1,5-18-3,1 0-1,1 0 0,1 0 1,4 36-1,-4-53-3,1 0 0,1 0 0,-1 0 0,0 0 0,1 0 0,0 0 0,0 0 0,0 0 0,1-1 0,-1 1 0,1-1 0,0 0 0,0 0 0,0 0 0,0 0 0,0 0 0,1-1 0,-1 1 0,1-1 0,0 0 0,0 0 0,0 0 0,-1-1 0,2 1 0,-1-1 1,0 0-1,0 0 0,0-1 0,1 1 0,4-1 0,-1 1 3,1-1 1,-1 0 0,0 0 0,1-1 0,-1 0 0,0 0 0,0-1 0,0 0-1,0 0 1,0-1 0,-1 0 0,1-1 0,-1 0 0,14-8 0,-7-1 7,0-1 1,0 0 0,-1-1 0,-1-1 0,14-23 0,40-90 42,-65 127-52,4-10 18,0 1 0,1 1 0,0-1 0,1 1 0,8-11 1,-13 19-24,-1 1 0,0-1 0,1 1 0,0-1 1,-1 1-1,1-1 0,0 1 0,-1 0 0,1 0 1,0 0-1,0 0 0,0 0 0,0 1 0,0-1 1,0 0-1,0 1 0,0 0 0,0-1 0,1 1 1,-1 0-1,0 0 0,0 0 0,0 0 0,0 1 1,0-1-1,0 0 0,1 1 0,-1 0 0,0-1 0,0 1 1,0 0-1,-1 0 0,1 0 0,0 0 0,0 0 1,-1 1-1,1-1 0,1 2 0,4 4 1,-1 0 0,0 0-1,-1 0 1,0 0 0,0 1 0,0 0-1,-1 0 1,0 1 0,-1-1-1,0 1 1,0-1 0,-1 1 0,0 0-1,0 0 1,-1 0 0,-1 0-1,1 0 1,-1 0 0,-1 1 0,-2 15-1,2-22 18,-1 0-1,1 0 0,-1-1 1,1 1-1,-1-1 0,0 1 1,0-1-1,0 0 0,0 0 1,-1 1-1,1-2 0,0 1 1,-1 0-1,0 0 0,1-1 1,-1 1-1,0-1 0,0 0 1,1 0-1,-6 1 0,-9 3 145,1-1 0,-24 2 0,36-5-134,-43 3-49,-52-2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8036,'0'0'6931,"3"-9"-6915,-3 79 16,0 6 0,6 11 0,1-2-32,-4-4-32,-3-8-1057,0-17-1680,0-21-1649,-13-21-1088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7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21 753 2897,'0'0'1604,"-4"-28"-214,-11-91 202,15 115-1468,-1-1 0,1 1 0,0-1-1,0 1 1,0-1 0,1 0-1,0 1 1,0-1 0,0 1-1,2-6 1,-2 8-70,0 0 0,0 0-1,1 0 1,-1 0 0,1 0 0,-1 0 0,1 0-1,0 0 1,0 1 0,0-1 0,0 0-1,0 1 1,4-3 0,2 2 0,0-1-1,0 1 1,0 0 0,0 1-1,0 0 1,0 0-1,0 1 1,10 0 0,5 0 9,63-4 6,0-4 0,121-26 0,-171 26-54,-1-3 0,0 0 0,-1-3 0,0-1 0,-1-1 0,0-1 0,-2-2 0,39-31 0,-59 42-61,-1-2 1,1 1-1,-2-1 1,1-1 0,-2 0-1,1 0 1,9-18-1,-14 21 20,-1 0-1,0 0 1,0-1 0,0 1-1,-1-1 1,0 1-1,-1-1 1,0 0 0,-1 1-1,1-1 1,-2 0-1,-1-16 1,1 21 62,0 1 0,-1-1 0,1 1 0,-1-1 0,0 1 0,1 0 0,-2 0 0,1 0 0,0 0-1,0 0 1,-1 0 0,0 1 0,1-1 0,-1 1 0,0-1 0,0 1 0,-1 0 0,1 0 0,0 1 0,-1-1 0,1 1 0,-1 0 0,-3-2 0,-5 0 163,0 0 1,-1 0-1,1 1 1,-1 0-1,-18 1 0,26 1-163,1 0 0,-1 1 0,0 0 0,1 0 0,-1 0 0,0 0 0,1 1 0,-1-1 0,1 1 0,0 1 0,0-1-1,0 0 1,0 1 0,0 0 0,0 0 0,1 0 0,-1 0 0,1 1 0,0 0 0,0-1 0,-4 8 0,-2 5 93,1 0 1,0 0-1,1 1 1,-7 26-1,1 6 197,2 1 0,-9 89 0,11 103-138,9-239-187,0 0 0,0 0 0,0 1 0,0-1 0,0 0 0,1 0 0,0 0 0,-1 0 0,1 1 0,0-1 0,1 0 0,-1 0 0,0-1-1,1 1 1,0 0 0,-1 0 0,1-1 0,3 4 0,-1-4-36,-1 0-1,1 0 1,0 0 0,-1-1-1,1 1 1,0-1-1,0 0 1,0 0 0,0-1-1,0 1 1,0-1 0,1 1-1,6-2 1,-4 0-49,-1 0 0,1 0 0,-1-1 0,1 0 0,-1 0 1,0 0-1,0-1 0,0 0 0,0 0 0,-1-1 0,1 1 1,-1-1-1,0 0 0,0-1 0,0 1 0,-1-1 0,0 0 0,7-9 1,8-14-94,0 0 0,19-42 1,-25 45 223,16-27 407,-29 52-439,0 0 0,0 0 0,0 0 1,0 0-1,0 0 0,0 0 0,0-1 1,0 1-1,1 0 0,-1 0 0,0 0 1,0 0-1,0 0 0,0 0 0,0 0 1,0 0-1,0-1 0,0 1 0,0 0 1,1 0-1,-1 0 0,0 0 0,0 0 1,0 0-1,0 0 0,0 0 0,0 0 1,1 0-1,-1 0 0,0 0 0,0 0 1,0 0-1,0 0 0,0 0 0,0 0 0,1 0 1,-1 0-1,0 0 0,0 0 0,0 0 1,0 0-1,0 0 0,0 0 0,1 0 1,-1 1-1,0-1 0,0 0 0,0 0 1,0 0-1,0 0 0,0 0 0,0 0 1,0 0-1,0 0 0,0 0 0,1 1 1,-1-1-1,0 0 0,0 0 0,0 0 1,0 0-1,0 0 0,0 1 0,2 10-68,-2-9 131,2 16 45,1 1-1,0-1 1,2-1-1,0 1 1,1 0-1,0-1 1,12 21 0,-14-31-113,1-1 1,-1 1 0,1-1 0,0 1-1,1-1 1,0-1 0,0 1-1,0-1 1,0 0 0,1 0 0,-1-1-1,1 0 1,1 0 0,-1-1 0,0 0-1,1 0 1,0-1 0,-1 0 0,17 3-1,-9-3-28,1 0-1,-1-1 0,1 0 0,-1-2 0,1 0 0,-1 0 1,1-1-1,-1-1 0,0-1 0,0 0 0,0-1 1,-1 0-1,1-2 0,-1 1 0,-1-2 0,1 0 0,-1 0 1,21-19-1,-24 18 3,0-2 1,0 1-1,-1-1 1,-1-1-1,0 0 1,7-13-1,-11 18 15,-1 0 0,0 0-1,0 0 1,-1 0 0,0 0 0,0-1 0,0 1 0,-1-1-1,-1 1 1,1-1 0,-1 1 0,0-1 0,-2-7-1,2 15 2,0-1 0,0 1 0,0-1 0,0 1 0,0-1 0,0 1 0,-1 0 0,1-1 0,0 1 0,0-1 0,0 1 0,-1-1 0,1 1 0,0 0 0,-1-1 0,1 1 0,0 0 0,-1-1 0,1 1 0,-1 0 0,1 0 0,0-1 0,-1 1 0,1 0 0,-1 0 0,1 0 0,-1-1 0,1 1 0,-1 0 0,1 0 0,-1 0 0,-3-1 0,-1 1 0,1 0 1,0 0-1,0 0 0,0 0 0,0 0 0,0 1 0,0 0 0,0 0 0,0 0 0,0 0 0,0 1 0,1-1 0,-5 3 0,1 0 14,1 1 0,-1 0 0,1 0 0,0 0 0,0 0 0,1 1 0,-6 7 0,3-3 22,1 0 0,0 1 0,1 0 0,0 0 0,1 1 0,0 0 0,1 0 0,0 0 0,-3 19 0,6-26-28,0 0 1,1 0 0,-1 0 0,1 1 0,0-1-1,1 0 1,-1 0 0,1 1 0,0-1 0,0 0-1,1 0 1,0 0 0,0 0 0,0 0-1,4 6 1,-2-6 2,-1-1-1,2 0 1,-1 0-1,0-1 1,1 1 0,-1-1-1,1 0 1,0 0-1,0-1 1,1 1-1,-1-1 1,0 0-1,1-1 1,6 2-1,25 4 57,1-2 0,-1-1 0,68-2 0,-88-2-57,39-2-107,-1-1 0,0-4 1,0-1-1,61-19 0,-60 10-2572,98-43 1,-78 20-4837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9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362 104 6883,'0'0'5264,"-30"2"-4955,-13 2-139,-44 9-1,81-12-112,-1 1 0,0 1-1,0-1 1,1 1 0,-1 0-1,1 1 1,0-1 0,0 1-1,0 1 1,1-1 0,0 1-1,-1 0 1,2 0 0,-1 0-1,0 1 1,-4 7 0,-4 4 113,4-6-118,0 1-1,0 0 1,1 0-1,0 1 1,1 0-1,1 1 1,0-1-1,1 1 1,0 1-1,1-1 1,1 0-1,0 1 1,1 0-1,1 0 1,0 26-1,2-37-50,0 1 0,0-1 0,0 1 0,0-1 0,0 1 0,1-1 0,0 0 0,0 0 0,0 0 0,1 0 0,-1 0 1,1 0-1,0 0 0,0-1 0,0 0 0,0 1 0,1-1 0,-1 0 0,1-1 0,0 1 0,0-1 0,0 1 0,0-1 0,0-1 0,9 4 0,5 0 8,0-1 0,0-1 0,0 0 0,1-1-1,23-1 1,-16 0-55,1-1 0,0-1 0,-1-1-1,1-2 1,-1-1 0,0 0 0,0-2 0,35-15-1,-34 10-166,-1-1 0,0-2 0,-2-1 1,37-29-1,-54 39 193,0 0 0,0 0 0,0-1 0,-1 0 0,0-1 1,0 0-1,-1 1 0,0-2 0,-1 1 0,0 0 0,0-1 0,0 0 1,-1 0-1,-1 0 0,0 0 0,0-1 0,1-16 0,-3 25 42,0-1-1,0 1 0,0-1 1,0 1-1,0-1 0,-1 1 1,1-1-1,-1 1 0,1-1 1,-1 1-1,1 0 0,-1-1 1,0 1-1,0 0 0,0 0 1,0-1-1,0 1 0,0 0 1,0 0-1,0 0 0,0 0 1,0 0-1,-2 0 0,0-1 28,1 1 0,-1 0-1,0 0 1,0 0 0,0 0-1,0 0 1,-1 1 0,1 0-1,0-1 1,-6 2 0,3-1-14,1 0 0,-1 1 1,1 0-1,0 0 0,-1 1 1,1-1-1,0 1 0,0 0 1,0 0-1,0 1 0,1 0 1,-1 0-1,-7 5 0,6 0-27,1-1 0,-1 1-1,1 0 1,1 0 0,-1 0-1,2 1 1,-1 0 0,1-1-1,-3 16 1,3-9 0,0 0 0,1-1 0,1 1 0,1 0 1,2 22-1,-2-34-8,1 0 0,-1 1 1,1-1-1,0 1 1,0-1-1,0 0 0,1 0 1,-1 0-1,1 0 0,0 0 1,0 0-1,0 0 0,0 0 1,0-1-1,1 1 0,-1-1 1,1 0-1,0 1 1,0-1-1,-1 0 0,1-1 1,0 1-1,1 0 0,-1-1 1,0 0-1,0 0 0,4 1 1,9 2-11,-1-2 0,1 0 0,0 0 1,24-2-1,-39 0 9,12 0-44,0-1 1,0 0 0,0-1-1,-1 0 1,1-1 0,0-1-1,-1 0 1,0 0 0,0-2-1,12-6 1,-7 2 17,0-2 1,-1 0-1,-1-1 0,1-1 0,21-25 0,-9 3 32,-21 26 9,1 0 1,0 0 0,0 1 0,1 0 0,11-8 0,-20 16-16,0 1 1,0 0-1,0 0 1,0 0 0,1 0-1,-1 0 1,0 0-1,0-1 1,0 1-1,0 0 1,0 0 0,0 0-1,1 0 1,-1 0-1,0 0 1,0 0-1,0 0 1,0 0 0,1 0-1,-1 0 1,0 0-1,0 0 1,0 0-1,0 0 1,1 0-1,-1 0 1,0 0 0,0 0-1,0 0 1,0 0-1,1 0 1,-1 0-1,0 0 1,0 0 0,0 0-1,0 0 1,1 0-1,-1 0 1,0 0-1,0 1 1,0-1 0,0 0-1,1 0 1,-1 11-90,0-9 81,0 263 338,0-264-334,0 0 1,0 1 0,0-1-1,0 0 1,0 0 0,1 1 0,-1-1-1,0 0 1,1 0 0,-1 1-1,0-1 1,1 0 0,-1 0 0,1 0-1,0 0 1,-1 0 0,3 2-1,-3-2-9,1-1 0,0 0 0,-1 1 0,1-1 0,0 0 0,-1 0 0,1 1 0,0-1 0,0 0-1,-1 0 1,1 0 0,0 0 0,0 0 0,-1 0 0,1 0 0,0 0 0,0 0 0,-1 0 0,1-1-1,0 1 1,1-1 0,2-1-34,1 0-1,-1-1 0,1 0 1,-1 1-1,0-2 0,0 1 1,5-6-1,78-92-789,-58 65 320,1 1 1,57-51 0,-84 84 511,-1 0 4,0 0 1,-1 1 0,1-1 0,0 1-1,0-1 1,0 1 0,0 0-1,1 0 1,-1 0 0,0 0 0,0 1-1,1-1 1,-1 0 0,0 1-1,3-1 1,-4 1 0,0 1 1,-1-1-1,1 0 0,-1 1 0,1-1 1,-1 0-1,1 1 0,-1-1 0,1 1 1,-1-1-1,1 1 0,-1-1 0,0 1 1,1-1-1,-1 1 0,0-1 0,1 1 0,-1 0 1,0-1-1,0 1 0,0-1 0,1 1 1,-1 0-1,0-1 0,0 1 0,0 0 1,0-1-1,0 1 0,0-1 0,0 1 1,0 0-1,0-1 0,-1 1 0,1 0 1,0-1-1,-1 2 0,1 5 13,-1 52 171,3 88 154,-2-144-338,1 0 0,-1 0-1,1 0 1,-1 0 0,1 0-1,0 0 1,0 0-1,0 0 1,1-1 0,-1 1-1,1 0 1,0-1 0,-1 1-1,1-1 1,0 1 0,0-1-1,1 0 1,-1 0 0,0 0-1,1 0 1,-1-1 0,1 1-1,0-1 1,-1 1-1,1-1 1,4 2 0,-2-2-46,0 0-1,0 0 1,0 0 0,1-1 0,-1 0-1,0 0 1,0 0 0,0 0 0,1-1-1,-1 0 1,0 0 0,0 0 0,0-1-1,0 0 1,7-3 0,-2-1-229,0-1 0,0 0 0,-1 0 0,0-1 0,-1 0 0,1-1 0,-2 0 0,1 0 0,-1-1-1,8-13 1,-2-1-101,0-1 0,-1 0-1,12-39 1,-11 15 1101,-2 0 1,7-69-1,-11-8 3580,-28 364-3292,0 7-527,20-214-461,0-18-16,1-1 1,0 1-1,1 0 1,0-1 0,3 14-1,-3-23-9,0-1-1,0 1 1,0 0-1,0-1 1,0 1-1,1-1 1,-1 1 0,1-1-1,0 0 1,-1 0-1,1 1 1,0-1-1,0 0 1,1-1 0,-1 1-1,0 0 1,1-1-1,-1 1 1,0-1-1,1 0 1,0 0-1,-1 0 1,1 0 0,0 0-1,0 0 1,-1-1-1,4 1 1,2 0-132,0 0 0,0-1 0,0 0 0,0 0 0,0-1-1,0 0 1,-1 0 0,1-1 0,0 0 0,-1 0 0,1-1 0,8-3 0,-8 1-436,0 0 0,0-1 0,-1 1 0,1-2 0,-1 1 0,0-1 0,-1 0 0,0 0 0,9-13 0,14-33-4686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19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0 381 7972,'0'0'3196,"12"11"-2956,-8-6-223,0-1 0,0 0 0,1 0 0,0 0 0,0-1 0,0 0 0,9 5 0,-10-7-13,0 0 0,-1-1 0,1 1 0,0 0-1,0-1 1,-1 0 0,1 0 0,0 0 0,0-1 0,-1 1-1,1-1 1,0 0 0,-1 0 0,1 0 0,0 0 0,-1-1-1,6-2 1,31-18 13,-27 14-37,1 0 1,0 1 0,0 1 0,1 0-1,-1 1 1,1 0 0,1 1 0,-1 1-1,17-2 1,-29 6 14,-1-1 0,1 0 0,-1 1 0,1-1 0,-1 1 0,1 0 0,-1 0 0,0 0 0,0 0 0,1 0 0,-1 1 0,0-1 0,0 1 0,0-1-1,0 1 1,-1 0 0,1 0 0,0 0 0,-1 0 0,1 0 0,-1 0 0,0 0 0,1 0 0,-1 0 0,0 1 0,0-1 0,-1 0 0,1 1 0,0-1 0,-1 5 0,4 9 3,-2 1 0,0 0 1,-1 25-1,-1-26 8,1 23 23,1-15-23,-1 0 0,-1 0-1,-1 1 1,-2-1 0,0 0-1,-9 32 1,5-33-6,6-18-1,-1 1 0,1-1 0,-1 1 0,0-1-1,-1 0 1,-5 10 0,8-15-3,0 0-1,0 0 1,0 0-1,0 0 1,-1 0-1,1 0 1,0 0-1,0 0 1,0 0-1,0 0 1,0 0-1,0 0 1,0 0-1,-1 0 1,1 0 0,0 0-1,0 0 1,0 0-1,0 0 1,0 0-1,0 0 1,0 0-1,0 0 1,-1 0-1,1 0 1,0 0-1,0 0 1,0 0-1,0 0 1,0 0-1,0 0 1,0 0-1,0 0 1,0-1-1,0 1 1,-1 0-1,1 0 1,0 0-1,0 0 1,0 0 0,0 0-1,0 0 1,0 0-1,0 0 1,0-1-1,0 1 1,0 0-1,0 0 1,0 0-1,0 0 1,0 0-1,0 0 1,0 0-1,0-1 1,0 1-1,0 0 1,0 0-1,0 0 1,0 0-1,0 0 1,0 0-1,0 0 1,0 0 0,0-1-1,1 1 1,-2-12-385,1 12 342,0-9-130,0 0 0,0 0-1,1 1 1,0-1 0,0 0-1,1 0 1,0 1 0,1-1-1,0 1 1,0 0-1,1 0 1,0 0 0,0 0-1,1 1 1,-1 0 0,13-14-1,0 5-210,1 0 0,0 0 0,1 2 0,0 1 0,1 0 0,1 1 0,30-12 0,4 2-1758,101-27 1,-139 45 4231,-20 5-1609,0-1 0,0 1 1,1-1-1,-1 1 0,0 0 0,1 0 0,-1 0 0,1 0 0,-4 2 0,-39 30 1623,35-25-1380,-3 2-248,0 1 1,0 1 0,-19 24 0,28-31-442,0 0-1,1 1 1,-1-1-1,1 1 1,1 0-1,-1 0 1,1 0-1,0 0 1,0 0-1,1 0 0,-1 1 1,2-1-1,-1 7 1,2-12-35,-1-1-1,1 1 1,0-1 0,0 1-1,0-1 1,1 1 0,-1-1-1,0 1 1,0-1 0,0 0-1,0 0 1,0 0 0,0 1-1,0-1 1,1 0 0,-1-1-1,0 1 1,0 0 0,0 0-1,1-1 1,2 1-22,4 0-273,1-1 0,-1 0 0,1-1 0,-1 0 0,1-1 0,-1 1 1,0-1-1,0-1 0,0 0 0,-1 0 0,1 0 0,-1-1 0,0 0 1,0-1-1,-1 1 0,0-1 0,0 0 0,0-1 0,0 0 1,-1 0-1,0 0 0,7-15 0,-8 14 629,-1 0 0,0 0 0,0 0 0,0-1 0,-1 1 0,-1-1 0,0 0 0,1-15 1561,-2 30-1187,-3 42-323,2-30-329,0 0 0,0 1 0,2-1 0,3 23 1,-3-36-59,0-1 0,0 0 0,0 0 0,0 0 0,1 0 0,0 0 0,0 0 0,0 0 0,0 0 0,1-1 0,-1 1 0,1-1 1,0 0-1,0 0 0,0 0 0,1 0 0,-1 0 0,1 0 0,-1-1 0,1 0 0,0 0 0,0 0 0,4 2 0,0-2-151,-1 0-1,0 0 1,1 0-1,-1-1 1,1 0-1,-1 0 0,1-1 1,0 0-1,-1 0 1,1-1-1,-1 0 1,1 0-1,13-5 0,-12 2-32,-1 0-1,1 0 0,-1-1 1,0 0-1,0 0 0,0-1 1,-1 0-1,0 0 0,0-1 1,5-7-1,2-4-10,-2 1 1,0-2-1,-2 0 1,0 0-1,-1-1 0,-1 0 1,0 0-1,-2-1 0,5-24 1,1-28 1162,3-106 1,-12 13 3936,-4 300-3755,3 178-503,-1-290-623,1-1 0,1 1-1,1 0 1,9 29 0,-10-43-249,0 0 0,0 0 0,0-1 0,1 1 0,0-1 0,1 1 0,-1-1 1,1-1-1,1 1 0,-1-1 0,1 0 0,0 0 0,1 0 0,7 4 0,27 6-3325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0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11797,'0'0'929,"-6"195"-881,6-104-16,0 8-16,0 0-16,0-3 0,0-14-464,0-21-2658,0-23-1600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0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11157,'0'0'881,"198"-154"-881,-108 110-673,8-3 657,9 10-32,-10 10-64,-13 10-2337,-22 14-2513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5651,'0'0'4386,"-14"18"-3698,14 0-560,0-3-32,0 3-96,0-6-48,0 1-928,0-8-1169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0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7732,'0'0'3326,"33"15"-3142,0 0-145,-1-1-1,50 14 0,-74-27-34,-1-1-1,1 1 1,-1-1 0,1 0-1,0-1 1,-1 1-1,1-2 1,-1 1 0,0-1-1,1 0 1,-1-1-1,0 1 1,0-1 0,0-1-1,-1 1 1,1-1-1,-1-1 1,9-6 0,5-3-11,0 2-103,-2 0 1,0-2 0,29-27 0,-42 36 67,-1 0 0,0 0-1,0-1 1,0 1 0,-1-1-1,0 0 1,5-11 0,-7 13 46,0 0 1,0 1-1,-1-1 0,1 0 1,-1 1-1,0-1 0,0 0 1,0 0-1,0 0 0,-1 1 1,1-1-1,-1 0 0,0 1 1,-3-8-1,3 10 11,0-1-1,0 1 1,0 0 0,-1-1-1,1 1 1,0 0 0,-1 0-1,1 0 1,-1 0-1,1 0 1,-1 0 0,1 1-1,-1-1 1,1 0 0,-1 1-1,0-1 1,0 1 0,1 0-1,-1-1 1,0 1 0,0 0-1,1 0 1,-3 0 0,-44 5 407,42-3-397,-1 0 0,1 1 0,0 0 1,0 0-1,0 0 0,0 1 0,0 0 0,1 0 1,0 0-1,0 1 0,0 0 0,0 0 1,1 0-1,0 1 0,0-1 0,0 1 0,1 0 1,0 0-1,0 0 0,-4 10 0,1 2 51,0 0 0,2-1-1,-1 2 1,2-1 0,1 0-1,-1 29 1,3-44-73,0-1 0,0 0 0,0 0 1,0 1-1,0-1 0,1 0 0,-1 1 0,1-1 1,0 0-1,0 0 0,0 0 0,0 0 0,0 0 1,0 0-1,0 0 0,0 0 0,1 0 0,-1 0 1,1 0-1,0-1 0,-1 1 0,1-1 0,0 1 1,0-1-1,0 0 0,0 0 0,0 0 0,0 0 1,0 0-1,3 1 0,5 0 10,0 0 1,1-1-1,-1 0 0,1-1 0,15 0 1,-23-1-12,9 0 4,0-1-1,-1 0 1,0-1-1,0 0 1,0-1-1,0 0 1,0-1 0,-1 0-1,1-1 1,-2 0-1,16-12 1,7-8-57,55-57 0,-50 39 0,-26 30 76,0 1 0,15-14 0,-25 37 53,-3 11 64,-1-1 0,0 0 0,-2 0-1,-12 35 1,10-34-109,0 0 1,2 0-1,0 0 0,-3 43 0,8-29-126,1-35 75,0 1 1,-1-1-1,1 0 1,-1 0 0,1 0-1,0 0 1,-1 0-1,1 0 1,-1 0 0,1 0-1,0 0 1,-1 0-1,1 0 1,0 0 0,-1 0-1,1 0 1,-1 0 0,1-1-1,0 1 1,-1 0-1,1-1 1,-1 1 0,1 0-1,-1-1 1,1 1-1,0-1 1,26-21-160,0-1-1,-2-1 1,24-28-1,0 0-465,-32 35 444,16-17-50,1 1 0,72-52-1,-86 75 322,-10 12 104,-9 1-139,0-1-1,0 0 0,-1 0 0,1 0 1,-1 1-1,1-1 0,-1 0 0,0 0 1,0 1-1,-1 4 0,1-1 6,-6 221-947,6-193-2430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331 406 11845,'0'0'86,"-33"9"42,-108 37-32,132-43-93,2 1 0,-1 0-1,0 1 1,1 0 0,0 0 0,0 0 0,1 1 0,-1 0-1,1 0 1,0 1 0,1 0 0,0 0 0,0 0 0,-5 10 0,2-3-3,1-4-1,1 0 0,1 1 0,0 0 0,1 1 0,0-1 0,0 1 0,1-1 0,1 1 1,0 0-1,0 0 0,1 14 0,1-25-2,1 0 1,-1 0-1,1 0 0,-1 0 1,1 0-1,0 0 1,-1-1-1,1 1 0,0 0 1,-1 0-1,1-1 1,0 1-1,0 0 0,0-1 1,0 1-1,0-1 1,0 1-1,0-1 0,0 0 1,0 1-1,0-1 1,0 0-1,0 0 0,0 0 1,0 1-1,0-1 1,0 0-1,0 0 0,0 0 1,0-1-1,0 1 1,1 0-1,41-6-52,-34 3 13,-1-1 1,1 0 0,-1-1 0,-1 1 0,1-1 0,-1-1 0,1 0 0,5-6 0,9-10-332,20-26 0,-26 26 285,-1-1 0,0-1 0,-2 0-1,-1-1 1,-1 0 0,-1-1 0,-1 0-1,7-34 1,1-30 214,7-97-1,-23 182-134,3-67-1280,-4 221-4033,0-64 2804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1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0 307 5539,'0'0'2235,"29"-26"-2056,88-83-168,-111 103-38,0 1 1,0-2 0,-1 1-1,0-1 1,-1 0 0,1 0 0,-1 0-1,4-11 1,-6 13-20,-1 0 0,0 0 0,0 0 0,-1-1 0,0 1 1,0 0-1,-1-10 0,0-8 68,1 22-4,0 0 0,0 0 0,0 0 0,0 0 0,0 0 0,0 0 0,0 0 0,0 0 0,0-1 0,-1 2 1,1-1-1,0 0 0,-1 0 0,1 0 0,-1 0 0,1 0 0,-1 0 0,1 0 0,-1 0 0,0 1 0,1-1 0,-1 0 0,0 0 0,0 1 0,-1-2 0,0 1 59,-1 1-1,1-1 0,-1 1 1,0 0-1,1-1 0,-1 1 1,0 1-1,1-1 0,-4 0 1,0 2-8,0 0 0,0 0 0,0 0 0,0 0 0,0 1 0,1 0 0,-1 0 0,1 1 0,0-1 0,0 1 0,0 0 0,0 0 0,1 1 0,0 0 0,0 0 0,0 0 0,0 0 0,-3 7 0,0 0 59,0 0-1,1 0 1,0 0-1,1 1 1,1 0-1,0 0 1,-4 22-1,7-25-70,0 0 0,0 0-1,1 1 1,0-1 0,1 0 0,3 17-1,-3-24-49,0 0 0,0 0 0,0 0-1,0 0 1,1 0 0,0 0 0,-1 0 0,1 0 0,0-1-1,0 1 1,0-1 0,1 1 0,-1-1 0,1 0-1,-1 0 1,1 0 0,0 0 0,0 0 0,0-1-1,0 1 1,0-1 0,0 0 0,4 1 0,5 1 8,1 0 1,0-1 0,-1 0 0,1-2 0,0 1 0,0-1 0,0-1 0,0 0 0,0-1-1,0-1 1,-1 0 0,1 0 0,-1-1 0,0-1 0,0 0 0,0-1 0,-1 0-1,0-1 1,0 0 0,12-11 0,10-11-90,-1-1 0,-1-2 0,-2-2 0,27-39 0,-53 70 87,1-3 17,-3 5-17,-1 0-1,0 0 1,1 0-1,-1 1 0,1-1 1,-1 0-1,1 0 1,0 1-1,-1-1 0,1 1 1,0-1-1,0 0 0,-1 1 1,1-1-1,0 1 1,0-1-1,0 1 0,0 0 1,-1-1-1,3 1 0,-2 24 335,-1 6-121,-1 1-1,-2-1 1,-6 33-1,2-27-276,1 0-1,2 0 1,1 40 0,4-75 40,-1-1 1,1 0-1,-1 0 1,1 0 0,-1 0-1,1 1 1,-1-1-1,1 0 1,0 0-1,-1 0 1,1 0 0,-1 0-1,1 0 1,-1-1-1,1 1 1,-1 0 0,1 0-1,-1 0 1,1 0-1,-1-1 1,1 1 0,-1 0-1,1 0 1,-1-1-1,0 1 1,1 0 0,-1-1-1,1 1 1,0-1-1,12-12-70,-1 0 0,0-1 0,14-20 0,9-12-232,71-71-876,-89 100 1085,0 2-1,2 0 1,-1 0 0,33-17 0,-48 30 136,1 0 1,0 1 0,0-1 0,0 0 0,0 1 0,1 0-1,-1 0 1,0 0 0,9 0 0,-12 2-17,-1-1 1,1 0-1,0 1 1,0-1-1,-1 1 1,1-1-1,0 1 0,-1 0 1,1-1-1,0 1 1,-1 0-1,1-1 1,-1 1-1,1 0 1,-1 0-1,0-1 1,1 1-1,-1 0 0,0 0 1,1 0-1,-1 0 1,0-1-1,0 1 1,0 0-1,0 0 1,0 0-1,0 0 1,0 0-1,0 1 1,0 38 303,-1-28-136,-9 106 346,1-1-820,9-114 229,-1-3-26,1 1 1,0 0-1,0 0 0,0 0 1,0 0-1,0 0 0,-1 0 1,2 0-1,-1 0 0,0 0 1,0 0-1,0 0 0,0 0 1,1 0-1,-1 0 0,0 0 1,1 0-1,-1 0 0,1 0 1,-1 0-1,1 0 1,-1-1-1,1 1 0,0 0 1,-1 0-1,1-1 0,0 1 1,0 0-1,0-1 0,-1 1 1,1-1-1,0 1 0,0-1 1,0 0-1,0 1 0,0-1 1,0 0-1,0 1 0,1-1 1,31 1-2876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2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46 10085,'0'0'3756,"-11"32"-3628,-31 104-32,36-115-62,-6 40 1,11-54-27,1 0 1,0 0-1,1 0 1,0 0 0,2 12-1,-2-18-5,0 1 0,0 0 0,0-1-1,0 1 1,0-1 0,0 0 0,0 1-1,0-1 1,1 0 0,-1 0 0,0 0 0,1 0-1,-1 0 1,1 0 0,0 0 0,-1 0 0,1-1-1,-1 1 1,1 0 0,0-1 0,0 0-1,-1 1 1,1-1 0,0 0 0,0 0 0,2 0-1,1 0-2,1 1 0,-1-1 0,1-1 0,-1 1 0,0-1 0,1 0 0,8-3 0,-3-2-17,0-2-1,-1 1 1,0-1-1,0-1 1,0 0 0,-1 0-1,13-18 1,-12 15-15,96-124-56,-105 133 115,-1 12-34,0-1 0,1 0 0,0 1 1,1-1-1,-1 0 0,2 1 0,3 8 0,-5-13 12,1-1 0,-1 0 0,1 0 0,0 0 0,0 0 0,0 0 0,1 0 0,-1-1 0,0 1 0,1-1 0,0 1 0,0-1 0,0 0 0,0 0 0,0 0 0,0-1 0,0 1 0,1-1 0,5 2 0,2 0 3,0-1 0,0-1 0,1 1 0,-1-2-1,1 0 1,-1 0 0,0-1 0,1 0 0,-1-1 0,0 0 0,0-1-1,0 0 1,0-1 0,-1 0 0,1-1 0,-1 0 0,0-1 0,0 0 0,16-13-1,-12 7 27,0-1 0,-1-1-1,-1 0 1,0-1-1,0 0 1,-2-1-1,0 0 1,-1 0 0,0-1-1,-2 0 1,8-24-1,-26 98 1301,-115 463-911,18-67-341,105-444-80,-4 17 7,0-1 0,-21 43 1,26-62 10,-1-1 0,-1 1-1,1-1 1,-1 0 0,1 0 0,-1 0 0,-1-1 0,1 1 0,-1-1 0,0 0-1,0 0 1,0-1 0,0 1 0,-1-1 0,1 0 0,-11 3 0,9-3 6,0-2 0,0 1 1,-1-1-1,1 0 0,0 0 1,0-1-1,0 0 0,-1 0 0,1-1 1,0 0-1,-14-4 0,16 4-18,0-1 0,1-1 0,-1 1 0,1 0 0,0-1 0,-1 0 0,1 0 0,0-1 0,0 1 0,1-1 0,-1 1 0,1-1 0,0 0 0,0-1 0,0 1 0,1 0 0,-4-8 0,0-2-6,2-1 1,-1 1-1,2-1 1,0 0 0,0 1-1,1-19 1,1 2 12,1 0 0,5-33 1,-2 47-17,0-1 1,1 1 0,1 0-1,1 0 1,0 1-1,1-1 1,1 1 0,10-15-1,-3 8 32,2 1 0,0 0-1,2 1 1,30-27 0,14-4-363,3 3 0,103-58 0,-156 100 207,70-44-2357,-9-1-2656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3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8340,'0'0'4674,"-26"0"-5394,55 5-1425,4-5-3138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4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11 6995,'0'0'2569,"-35"-3"-1646,-116-5-429,137 8-472,-1 1 0,1 0 0,-1 1 0,1 1 0,0 0-1,0 1 1,0 1 0,1 0 0,-21 10 0,12-4 4,0-2 53,-1 1-1,1 2 0,1 0 0,0 1 0,0 1 0,2 1 0,-19 18 0,34-29-78,1 0 1,0 0-1,0 0 0,1 0 1,-1 1-1,1-1 1,0 1-1,0 0 0,0-1 1,1 1-1,0 0 0,0 0 1,0 0-1,0 10 1,1-11-2,0-1-1,1 1 1,-1 0 0,1-1 0,0 1 0,0-1-1,0 1 1,0-1 0,1 0 0,-1 1 0,1-1 0,0 0-1,0 0 1,0 0 0,0 0 0,1-1 0,-1 1 0,1 0-1,-1-1 1,7 4 0,6 3 5,1-1-1,-1 0 1,1-1 0,1-1-1,-1-1 1,1 0-1,20 2 1,132 11 69,-48-7-76,-115-11-18,30 8-15,-35-8 25,0 1-1,0-1 0,0 1 0,0-1 0,0 1 0,0-1 0,0 1 0,0 0 0,0-1 0,0 1 1,0 0-1,0 0 0,-1-1 0,1 1 0,0 0 0,-1 0 0,1 0 0,-1 0 0,1 0 0,-1 0 1,1 0-1,-1 0 0,0 0 0,1 0 0,-1 1 0,0-1 0,0 1 0,0-1 2,0 0 0,0 0 0,0 1-1,0-1 1,-1 0 0,1 0 0,0 0-1,-1 0 1,1 0 0,-1 0 0,1 0-1,-1 0 1,0 0 0,1-1 0,-1 1 0,0 0-1,1 0 1,-1 0 0,0-1 0,0 1-1,0 0 1,-1 0 0,-27 11 18,17-8-21,-222 70-858,77-36-3964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5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 4338,'0'0'2988,"-33"24"-2212,-104 80-15,129-99-677,1 2 0,-1-1 0,1 1 0,0 0 0,1 1 0,-9 12 0,13-17-66,1 1 0,-1 0 1,1 0-1,0 0 0,0 0 1,1 0-1,-1 0 0,1 0 0,0 0 1,0 5-1,0-8-18,0 0 5,0 0-1,0-1 1,0 1-1,0-1 1,1 1-1,-1-1 1,0 1-1,0-1 0,0 1 1,0-1-1,1 1 1,-1-1-1,0 1 1,0-1-1,1 0 1,-1 1-1,0-1 1,1 1-1,-1-1 0,0 0 1,1 1-1,-1-1 1,1 0-1,-1 1 1,1-1-1,-1 0 1,1 0-1,-1 1 0,1-1 1,-1 0-1,1 0 1,0 0-1,21 1 87,-13-1-43,10-1-85,-1 0 0,1-1 0,-1-1 0,0-1 0,1 0 0,-1-2 0,24-10 0,-29 10-83,0 0 0,-1-1 0,1-1 0,-1 0 0,-1-1 0,0 0-1,0 0 1,0-1 0,-2-1 0,12-14 0,-18 21 101,-1 0-1,0-1 0,0 1 1,0 0-1,0-1 0,-1 1 1,1-1-1,0-7 0,-2 11 21,0 0 0,1 0 0,-1 0 0,0 0-1,0-1 1,0 1 0,0 0 0,0 0 0,0 0-1,0-1 1,-1 1 0,1 0 0,0 0 0,-1 0 0,1 0-1,-1 0 1,1 0 0,-1 0 0,1 0 0,-1 0-1,0 0 1,1 0 0,-1 0 0,0 0 0,0 0-1,0 0 1,0 1 0,0-1 0,0 0 0,0 1 0,0-1-1,0 1 1,0-1 0,0 1 0,0-1 0,-2 1-1,-3-1 13,0 0 0,0 0 0,0 1-1,1 0 1,-1 0 0,0 1 0,0-1-1,0 1 1,1 1 0,-1-1 0,1 1-1,-1 0 1,1 0 0,-1 0 0,1 1-1,0 0 1,0 0 0,-5 4 0,7-3-37,0-1 0,0 1 1,0 0-1,0-1 0,1 1 1,-1 1-1,1-1 0,0 0 1,0 0-1,1 1 0,-1-1 1,1 1-1,0 0 0,0-1 1,0 1-1,1 0 1,0-1-1,0 1 0,0 0 1,0 0-1,1-1 0,0 1 1,2 7-1,-3-9-85,1 0 1,0 0-1,1 0 1,-1 0-1,0 0 1,1 0-1,0 0 1,-1 0-1,1-1 1,0 1-1,5 4 1,1-1-588,0 0-1,1 0 1,15 7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5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147 248 4882,'0'0'5331,"-111"169"-5123,85-110-112,17-7-96,9-8-64,3-15-528,42-17-1393,17-12-3074</inkml:trace>
  <inkml:trace contextRef="#ctx0" brushRef="#br0" timeOffset="1">753 0 9300,'0'0'2834,"-20"161"-2610,7-97-208,7-9-16,6-11-369,0-21-1215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5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2225,'0'0'5186</inkml:trace>
  <inkml:trace contextRef="#ctx0" brushRef="#br0" timeOffset="1">338 12 9364,'0'0'1617,"3"192"-1233,-3-104-80,0 2-112,0-5 177,0-9-225,0-15-96,10-20-16,19-15-32,7-17-96,6-9-1217,0-3-1056,0-35-3810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0 360 176,'0'0'9140,"198"55"-9716,-98-70-4306</inkml:trace>
  <inkml:trace contextRef="#ctx0" brushRef="#br0" timeOffset="1">946 322 6819,'0'0'3250,"-19"178"-2450,16-126-432,3-8-240,0-15-128,0-17-352,19-21-7636</inkml:trace>
  <inkml:trace contextRef="#ctx0" brushRef="#br0" timeOffset="2">950 1 912,'0'0'6371,"29"155"-8932,13-97-1953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1024,'2'4'12289,"1"8"-11582,-4 10-758,2 36 607,-1-55-782,0-1 0,0 1-1,1-1 1,-1 1 0,1-1 0,0 0-1,0 1 1,0-1 0,0 0 0,0 1-1,0-1 1,1 0 0,-1 0-1,1 0 1,-1 0 0,1 0 0,0-1-1,3 4 1,3-2-3378,1-3-2794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6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0 9156,'0'0'2724,"-30"9"-2412,-91 29-200,117-36-109,0 0 1,0 0-1,0 0 0,0 0 0,0 1 0,0-1 0,0 1 0,1 0 0,0 0 1,-1 0-1,1 1 0,0-1 0,0 1 0,1 0 0,-1 0 0,-2 6 0,2-3-4,2 0 0,-1 0 0,1 0 0,0-1-1,0 1 1,1 0 0,0 9 0,0-9-3,0-5 6,1-1-1,-1 0 0,0 1 0,1-1 0,-1 0 1,0 1-1,1-1 0,0 0 0,-1 0 1,1 1-1,0-1 0,0 0 0,-1 0 0,1 0 1,0 0-1,0 0 0,0 0 0,0 0 1,0-1-1,1 1 0,-1 0 0,0 0 1,0-1-1,0 1 0,1-1 0,-1 1 0,0-1 1,1 0-1,-1 1 0,0-1 0,1 0 1,1 0-1,9 2 32,-1-1-1,1-1 1,12-1 0,-6 0 3,41 1 10,82 1-6,-139-1-41,0 0 0,0 1 0,0-1 0,0 0 0,0 0 0,0 1 0,0 0 0,0-1 0,0 1 0,0 0 0,0 0 0,0 0 0,-1 0 0,1 0 0,0 0 0,-1 0 0,1 1 0,0-1 0,-1 1 0,0-1 0,1 1 0,-1 0 0,0-1 0,0 1 0,0 0 0,0 0 0,0 0 0,0 0 0,-1 0 0,1 0 0,0 0 0,-1 0 0,0 0 0,1 0 0,-1 0 0,0 0 0,0 0 0,0 0 0,-1 0 0,1 0 0,0 0 0,-1 0 1,1 0-1,-1 0 0,0 0 0,0 0 0,1 0 0,-1 0 0,-1 0 0,1-1 0,0 1 0,0 0 0,-1-1 0,1 1 0,-1-1 0,-2 3 0,-16 11 14,0-1 1,-1-1-1,0 0 0,-1-2 1,-39 14-1,30-12-32,22-9-200,-56 21-188,21-18-4625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5 7443,'0'0'3778,"-30"0"-2391,2-2-1206,12 0-117,-1 1 0,1 1 1,0 1-1,-1 0 1,1 1-1,0 0 0,0 1 1,0 1-1,1 1 0,-17 7 1,17-5 110,1 0-1,-1 1 1,2 1 0,-1 0-1,-20 19 1,30-24-147,-1 0-1,2 0 0,-1 1 1,0-1-1,1 1 0,0 0 1,0 0-1,0 0 0,1 1 1,0-1-1,0 1 0,0-1 1,0 1-1,1 0 0,0-1 1,0 1-1,1 0 1,0 0-1,0 7 0,1-10-27,-1-1 1,0 1-1,1-1 0,0 0 0,0 1 0,-1-1 1,2 0-1,-1 1 0,0-1 0,0 0 0,1 0 0,-1 0 1,1 0-1,-1 0 0,1 0 0,0-1 0,0 1 1,3 2-1,1-1 9,-1 0 1,0-1 0,1 1-1,-1-1 1,1 0-1,0-1 1,10 2 0,4 0-54,0-2-1,0-1 1,39-4 0,-50 2-20,1 0 0,0-1 0,-1 0 1,1-1-1,-1 0 0,0-1 0,0 0 0,-1 0 0,1-1 0,-1 0 0,-1 0 0,1-1 0,12-13 0,-9 7 64,-1 1 1,0-2-1,-1 1 0,0-1 0,-1-1 0,0 0 0,8-25 0,-15 35 32,-1 24-211,-1-3 239,1 1 0,1-1-1,1 0 1,4 23 0,-5-36-144,0 1 0,0-1 1,0 0-1,0 1 0,1-1 0,-1 0 0,1 0 1,0 0-1,0 0 0,0 0 0,0 0 1,1-1-1,-1 1 0,1-1 0,-1 0 1,1 1-1,0-1 0,0 0 0,0-1 1,0 1-1,0-1 0,0 1 0,1-1 0,-1 0 1,0 0-1,6 1 0,-4-1-395,0 0 0,0 0 0,0-1 0,0 0 0,0 0 0,0 0 0,1 0 0,-1-1 0,0 0 0,0 0 0,0 0 0,0-1 0,-1 1 0,1-1 0,0-1 0,-1 1 0,7-5 0,19-29-2027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7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2817,'3'-26'2297,"-2"15"-2051,18-187 2680,-17 146-2095,2-43 3901,-16 316-3967,1-43-660,8 183-39,3-357-85,0-1 0,0 1-1,0 0 1,0-1-1,1 1 1,-1-1 0,1 1-1,0-1 1,3 7-1,-3-8-7,0-1-1,0 0 1,1 0-1,-1 0 1,0 1-1,1-1 1,-1-1-1,1 1 1,-1 0-1,1 0 1,0-1-1,-1 1 1,1 0-1,-1-1 1,1 0-1,0 1 1,0-1-1,-1 0 0,1 0 1,0 0-1,0 0 1,1-1-1,2 1-8,-1-1-1,1 0 0,-1 0 0,1 0 0,-1-1 0,0 1 1,0-1-1,0 0 0,0-1 0,0 1 0,0-1 1,-1 1-1,1-1 0,-1 0 0,0 0 0,1-1 0,2-4 1,10-12-118,-2 0 1,13-22 0,-15 20 72,39-69-230,-32 55 191,40-58-1,-57 91 123,1 0 0,-1 0-1,1 0 1,0 0 0,0 1 0,0 0 0,0-1 0,6-3-1,-8 6 0,-1 0 0,1 0-1,0-1 1,-1 1 0,1 0-1,0 0 1,-1 0-1,1 0 1,0 0 0,-1 0-1,1 0 1,0 0 0,-1 0-1,1 0 1,0 0 0,-1 0-1,1 0 1,0 1-1,-1-1 1,1 0 0,0 1-1,0 0 2,0 0-1,0 0 0,0 0 0,0 0 1,0 0-1,0 0 0,-1 1 0,1-1 1,-1 0-1,1 0 0,-1 1 1,1-1-1,-1 0 0,0 1 0,1 1 1,8 90 210,-8-67-172,1-1 0,1 0 1,12 43-1,-15-66-38,0 0 0,1-1 0,-1 1 0,1 0 0,-1-1 0,1 1 0,0 0 0,-1-1 0,1 1 0,0-1 0,0 1 0,0-1 0,0 0 0,0 1 0,1-1 0,-1 0 0,0 0 0,1 0 0,-1 0 0,0 0 0,1 0 0,0 0 0,-1 0 0,1-1 0,-1 1 0,1 0 0,0-1 0,-1 0 0,1 1 0,0-1 0,-1 0 0,1 0 0,0 0 0,0 0 0,-1 0 0,1 0 0,0 0 0,-1-1 0,1 1 0,0-1 0,-1 1 0,1-1 0,2-1 0,3-2-5,0 0 0,-1 0-1,1-1 1,-1 0 0,0 0-1,0-1 1,8-10-1,63-81-481,-63 87 398,-14 10 84,0 0 0,1 0 0,-1 0-1,0 0 1,1 0 0,-1 0 0,0 0-1,1 0 1,-1 0 0,0 0 0,0 0 0,1 1-1,-1-1 1,0 0 0,0 0 0,1 0-1,-1 0 1,0 1 0,0-1 0,1 0 0,-1 0-1,0 0 1,0 1 0,0-1 0,1 0 0,-1 0-1,0 1 1,0-1 0,0 1 0,5 31-107,-3-14 171,0-9-18,0 0 0,1 0 0,0 0 0,0 0 0,1 0 0,0-1 0,1 1 0,0-1 0,8 10 0,-9-14-25,0 1 0,0-1 0,1 0 1,0 0-1,0 0 0,0-1 0,0 0 0,0 0 0,1 0 0,-1-1 0,1 0 1,0 0-1,0 0 0,0 0 0,10 0 0,-1 0-25,0-2 1,0 1-1,1-2 0,-1 0 0,0-1 1,0-1-1,0 0 0,0-1 0,-1 0 1,1-1-1,-1-1 0,17-9 0,-24 11-27,1-1 0,-1 1-1,0-2 1,0 1 0,-1-1-1,0 0 1,0 0-1,0 0 1,-1-1 0,0 0-1,0 0 1,0 0 0,-1-1-1,0 0 1,-1 0 0,0 0-1,0 0 1,-1 0 0,0 0-1,0-1 1,-1 1 0,1-18-1,-2 23 29,0 0 0,0 0 0,-1 0 0,0 0 1,1 0-1,-1 0 0,0 0 0,0 0 0,-1 1 0,1-1 0,-1 0 0,1 0 0,-1 1 0,0-1 0,0 1 0,0 0 0,0 0 0,0-1 0,0 1 0,-1 1 0,1-1 0,-1 0 0,0 0 0,1 1 0,-1 0 0,0-1 0,0 1 0,0 0 0,0 0 0,0 1 0,-4-1 0,-10-2-45,-1 0 0,1 2 0,-1 0 0,-21 2 0,31-1 41,1 0-124,1 1 0,-1-1 0,0 1 0,1 1 0,-1-1 0,1 1-1,0 0 1,0 1 0,-1-1 0,-8 6 0,10-4-442,0 0 1,0 0-1,1 0 1,-1 0-1,1 1 1,-6 8-1,-6 14-4893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8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243 248 7299,'0'0'4666,"-32"11"-4132,-103 39 277,130-48-775,0 1 1,1-1-1,-1 1 0,1 0 0,0 0 1,0 0-1,0 1 0,0-1 0,0 1 0,1 0 1,-1 0-1,1 1 0,0-1 0,0 0 1,1 1-1,0 0 0,-1 0 0,-1 8 1,2-3-4,0 0 0,1 0-1,1 0 1,0 0 0,0 0 0,3 16 0,-3-23-26,1-1-3,-1 0 1,1 0-1,-1 0 1,1-1-1,0 1 0,0 0 1,0 0-1,0 0 1,0-1-1,0 1 0,0-1 1,0 1-1,1-1 1,-1 1-1,1-1 1,-1 0-1,1 1 0,0-1 1,-1 0-1,1 0 1,0 0-1,0 0 0,-1-1 1,1 1-1,0 0 1,0-1-1,0 0 1,0 1-1,2-1 0,9 2 14,0-1-1,0-1 0,19-1 1,-17 0-7,-6 0-41,0-1 0,0 0 0,0 0 1,0-1-1,0 0 0,0-1 0,-1 0 0,1 0 0,-1-1 0,0 0 0,-1 0 0,1-1 0,-1 0 0,12-13 0,-2 1-35,0-2-1,-1 0 1,-1 0-1,16-31 1,-6-1 294,-24 51 129,-2 19-120,-1 0 1,-6 33-1,4-34-206,1 0 0,-2 33 0,5-36-28,2 15 10,-2-28-14,1 0 0,-1 0 0,1 0 0,-1 0 0,1 0 0,-1 0 0,1 0 0,0-1-1,0 1 1,-1 0 0,1-1 0,0 1 0,0 0 0,0-1 0,0 1 0,0-1 0,0 1 0,0-1 0,0 0-1,0 1 1,0-1 0,0 0 0,0 0 0,0 0 0,2 0 0,5 1-11,0-1 0,0 0-1,0 0 1,0-1 0,0 0 0,1-1 0,-2 0 0,1 0 0,0 0 0,15-8-1,-11 3-78,1-1-1,-1 0 0,0 0 0,-1-1 0,18-18 1,-5 0-27,0-2 1,-2-1 0,-1 0 0,18-36-1,-35 59 149,2-7 227,-6 13 61,0 5-237,0 136 90,0-138-172,0 0 0,0 1 0,1-1-1,-1 0 1,1 0 0,-1 0 0,1 1 0,0-1-1,0 0 1,0 0 0,0 0 0,0 0-1,1 0 1,-1 0 0,1-1 0,-1 1-1,1 0 1,0-1 0,-1 1 0,1-1 0,0 1-1,0-1 1,0 0 0,0 0 0,0 0-1,0 0 1,0 0 0,1 0 0,-1-1 0,0 1-1,0-1 1,3 1 0,3 0 1,0 0 1,0-1-1,0 0 1,0 0-1,0 0 1,1-1-1,-2-1 1,13-2-1,-10 0-41,0-1 0,0 0 0,0 0 0,-1-1 0,0 0 0,0-1 0,-1 0 0,0 0 0,0-1 0,-1 0 0,8-10 0,-5 4 17,0 1-1,0-2 0,-2 1 0,0-1 1,0-1-1,7-23 0,-13 22 106,-2 14 56,0 12 178,-25 172 73,8 66 47,-7 74-76,20-282-353,-4 47 3,-5 0 1,-33 123-1,42-195-11,-1-1 1,0 1-1,-2-1 0,-13 24 0,17-33-2,0 0 0,0 0 0,-1 0 0,1 0 0,-1-1-1,0 1 1,0-1 0,0 0 0,-1 0 0,1 0 0,-1-1 0,1 0 0,-1 0 0,0 0 0,0 0 0,-5 1 0,3-2-37,1 0 1,0 0-1,0 0 0,0-1 1,-1 0-1,1 0 1,0-1-1,0 0 1,0 0-1,-1 0 1,1-1-1,0 1 1,1-2-1,-1 1 1,0 0-1,1-1 1,-1 0-1,-7-6 1,6 3-64,1-1 0,0 1 0,0-1 1,1 0-1,0 0 0,0-1 1,1 1-1,0-1 0,0 0 0,1 0 1,0 0-1,-4-17 0,2 1 31,1-1-1,0 1 1,2-1-1,1 0 1,1-1-1,1 1 1,1 1-1,2-1 1,0 0-1,2 1 1,0-1-1,2 2 1,0-1-1,17-30 1,0 11-118,2 2 0,2 1 0,2 1 0,52-52 0,157-121-658,28-31 779,-250 224 77,-1-1 0,25-37 0,-38 49 6,1 0 1,-1 0-1,0 0 1,-1-1-1,0 0 1,0 0 0,-1 0-1,0 0 1,0 0-1,0-15 1,-3 22 17,1 0 0,0 1 1,-1-1-1,1 1 0,-1-1 0,0 1 1,1 0-1,-1-1 0,0 1 0,0 0 1,0-1-1,0 1 0,0 0 0,0 0 1,0 0-1,0 0 0,-1 0 0,1 0 1,0 0-1,-1 0 0,1 0 0,-1 1 1,1-1-1,0 1 0,-1-1 1,0 1-1,1-1 0,-1 1 0,1 0 1,-1 0-1,1 0 0,-1 0 0,-2 0 1,-2-1 18,0 1 1,0 0-1,0 1 1,-1-1-1,1 1 1,0 0-1,0 1 1,-7 2-1,7-1-14,0 1 0,0-1 0,1 1 1,-1 0-1,1 0 0,0 1 0,0 0 0,1 0 0,0 0 0,-1 0 0,2 0 0,-1 1 0,1 0 0,-4 7 1,3-4-10,1-1 1,0 1 0,0-1 0,1 1 0,0 0-1,0 0 1,1 0 0,1 0 0,-1 0-1,2 12 1,0-18-28,-1-1 1,1 1-1,0-1 0,0 1 0,0-1 1,0 1-1,1-1 0,-1 0 0,1 1 1,-1-1-1,1 0 0,0 0 0,0 0 1,0 0-1,0-1 0,0 1 0,0 0 0,0-1 1,1 1-1,-1-1 0,1 0 0,-1 0 1,4 1-1,9 3 36,0-1-1,30 6 1,-25-7-18,6 2 13,-14-3-19,0 0 0,0 1 1,0 0-1,0 1 1,-1 0-1,12 6 0,-21-9-14,-1 0-1,0-1 0,0 1 1,1 0-1,-1-1 0,0 1 1,0 0-1,0 0 0,0 0 1,0 0-1,0 0 1,0 0-1,0 0 0,0 0 1,-1 0-1,1 1 0,0-1 1,-1 0-1,1 1 0,-1-1 1,1 0-1,-1 1 0,0-1 1,0 0-1,1 1 0,-1-1 1,0 1-1,0-1 0,0 0 1,-1 1-1,1-1 0,0 0 1,0 1-1,-1-1 1,1 1-1,-1-1 0,1 0 1,-1 0-1,1 1 0,-1-1 1,0 0-1,0 0 0,0 0 1,-1 2-1,-2 1 0,0 1-1,0-1 1,-1 0 0,0 0-1,0-1 1,0 0 0,0 1-1,0-2 1,-7 4 0,-21 7-297,-2-2-1,1-1 1,-39 5 0,14-8-2773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9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414 410 8292,'0'0'3073,"-7"-5"-2923,1 1-111,-1 0 0,0 1 0,0-1 0,-1 1 0,1 1 0,0 0 0,-1 0 0,0 0 0,1 1 0,-1 0 0,0 0 0,0 1 0,1 0 0,-1 0 1,0 1-1,0 0 0,-10 3 0,3-1 80,1 2 1,0-1 0,0 2-1,0 0 1,1 0-1,0 1 1,0 1-1,-22 18 1,21-14-29,1 0 0,0 1 1,2 0-1,-17 24 0,23-30-75,1 0-1,0 1 1,0 0-1,0 0 1,1 0-1,0 0 1,1 0 0,0 1-1,0-1 1,1 1-1,-1 10 1,2-16-14,0-2-2,0 0 0,-1 1 0,1-1 0,0 0 0,0 0 0,0 0 0,0 0 1,0 0-1,0 0 0,0 0 0,0 0 0,1 0 0,-1 0 0,0 0 0,1 0 0,-1 0 0,0 0 0,1 0 0,-1 0 1,1 0-1,0 0 0,-1 0 0,1 0 0,0-1 0,-1 1 0,1 0 0,0-1 0,0 1 0,0 0 0,0-1 0,0 1 0,0-1 1,0 1-1,0-1 0,0 1 0,0-1 0,0 0 0,0 0 0,0 1 0,0-1 0,0 0 0,2 0 0,15 1 5,1-1-1,-1 0 1,1-2-1,-1 0 0,0-1 1,0 0-1,0-2 1,0 0-1,-1-1 1,1-1-1,-1 0 0,22-15 1,19-14 30,107-87 1,-139 102-34,-19 15-1,17-8-29,-23 19-188,-10 71 146,6-62 11,0 0 1,1 1-1,1-1 1,0 0-1,1 1 1,1-1-1,4 28 0,-3-39-42,-1 1-1,1-1 1,0 1-1,0-1 1,0 0-1,0 1 0,0-1 1,1 0-1,-1-1 1,1 1-1,0 0 1,0-1-1,0 0 0,0 1 1,0-1-1,1 0 1,-1-1-1,1 1 1,-1-1-1,1 1 1,-1-1-1,1 0 0,5 0 1,10 3-601,1-2 0,-1-1 0,28 0 0,-29-2 118,-5 1 154,0-1 0,0 0-1,0-2 1,0 1 0,0-1 0,0-1-1,-1-1 1,1 0 0,13-8-1,-15 8 360,-2-1-1,1-1 0,-1 0 0,1 0 0,-2-1 0,1 0 0,-1 0 1,-1-1-1,0 0 0,12-20 0,-15 23 522,-1-2-1,-1 1 0,1 0 1,-1-1-1,0 1 1,-1-1-1,0 1 0,0-1 1,-1 0-1,0-10 1,0 17-365,0 0 1,0 1 0,0-1 0,0 0 0,-1 0-1,1 0 1,0 1 0,-1-1 0,1 0-1,0 0 1,-1 1 0,1-1 0,-1 0 0,1 1-1,-1-1 1,1 1 0,-1-1 0,0 0-1,1 1 1,-1-1 0,0 1 0,1 0-1,-1-1 1,0 1 0,-1-1 0,-28-5 915,20 5-858,0 2 0,-1-1 0,1 1 0,-12 3-1,16-2-103,1 0-1,-1 1 1,0-1-1,1 1 0,-1 0 1,1 1-1,0-1 0,0 1 1,0 0-1,1 1 1,-1-1-1,1 1 0,0 0 1,0 0-1,1 0 0,-1 0 1,-3 8-1,3-4-14,0 0-1,0 1 1,1-1-1,1 1 1,-1 0-1,1 0 1,1 0-1,0 0 1,0 20-1,2-28-19,-1 0 0,0 0-1,0-1 1,1 1 0,0 0 0,-1 0-1,1 0 1,0 0 0,0 0 0,0-1-1,0 1 1,0 0 0,0-1-1,0 1 1,1-1 0,-1 1 0,0-1-1,1 0 1,2 3 0,1-2 1,-1 1 0,1-1-1,-1 0 1,1-1 0,0 1 0,-1-1 0,10 2 0,0-1-26,0-1 0,0-1-1,0 0 1,27-4 0,-34 2-26,0 0 0,0-1 0,0 0 0,0 0 0,-1-1 0,1 1 0,-1-1 0,0-1 0,0 1 0,0-1 0,-1 0 0,0-1 0,0 1 0,0-1 0,0 0 0,-1 0 0,5-10 0,2-3-26,-1-1-1,-1-1 0,-1 0 1,9-32-1,-7-1 55,-3 1 0,-2-1 0,-3-103 0,-2 104-3,0-27-416,0 48-2374,0 60-34,0 25 527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2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1681,'0'0'10823,"1"29"-10767,6 99-21,-5-110-29,0 0 0,1 0-1,6 18 1,-6-29 0,0 1-1,0-1 0,1 0 1,-1-1-1,2 1 1,8 11-1,-11-15-7,1-1-1,-1 0 1,0 1-1,1-1 1,-1 0-1,1 0 1,0 0-1,-1-1 0,1 1 1,0-1-1,0 1 1,0-1-1,0 0 1,0 0-1,1 0 0,-1-1 1,0 1-1,0-1 1,1 0-1,-1 0 1,0 0-1,0 0 1,1 0-1,-1-1 0,0 1 1,0-1-1,0 0 1,0 0-1,6-3 1,1-1-47,-1 0-1,0 0 1,0-1 0,0-1 0,-1 0 0,0 0 0,11-12 0,45-61-321,-46 56 362,1 0 0,1 1-1,27-24 1,-46 46 15,1 0 0,-1 0 0,0-1 1,0 2-1,1-1 0,-1 0 0,0 0 0,1 0 0,-1 1 0,1-1 0,-1 0 1,1 1-1,-1 0 0,1-1 0,0 1 0,-1 0 0,1 0 0,-1 0 0,3 0 0,-3 0-3,0 1 0,0-1 0,0 1 0,0 0-1,0-1 1,0 1 0,0 0 0,0-1-1,0 1 1,0 0 0,-1 0 0,1 0 0,0 0-1,-1 0 1,1 0 0,0 0 0,-1 0-1,1 0 1,0 3 0,1 6 6,1 2 1,-1-1-1,-1 0 1,1 17-1,-1-9 6,0 13-191,4 31 497,-4-59-604,-1 0 0,1 0 0,0 0 0,0 0 0,1 0 0,-1-1 0,1 1 0,0 0 0,0-1 0,0 1 0,4 4 0,6-2-4677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0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6259,'0'0'0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0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 8900,'0'0'2665,"-26"21"-2502,-75 69-142,98-87-18,1-1-1,0 1 0,-1-1 0,1 1 1,0 0-1,1-1 0,-1 1 0,0 0 0,1 0 1,-1 1-1,1-1 0,0 0 0,-1 6 1,2-7 0,0-1 1,0 1-1,0-1 1,0 1-1,1-1 1,-1 1-1,1-1 1,-1 1-1,1-1 1,-1 1-1,1-1 1,0 0-1,-1 1 1,1-1 0,0 0-1,0 0 1,0 1-1,0-1 1,0 0-1,2 1 1,3 2 14,-1-1 0,1 0 0,0 0-1,0 0 1,1-1 0,-1 0 0,0 0 0,8 1 0,9 0 28,0 0 1,0-2-1,30-1 0,-19-1-33,-33 1-14,0 0 0,0 0 0,0 0 0,0 0 0,-1 1 1,1-1-1,0 0 0,0 0 0,0 1 0,0-1 0,0 0 0,0 1 1,0-1-1,0 1 0,-1-1 0,1 1 0,0-1 0,0 1 0,0 1 1,-1-2-1,1 1 1,-1-1-1,0 1 1,0 0-1,0-1 1,0 1-1,0 0 1,0 0-1,0-1 1,0 1-1,0 0 1,0-1 0,0 1-1,0 0 1,0-1-1,-1 1 1,1-1-1,0 1 1,0 0-1,-1-1 1,1 1-1,0-1 1,-1 1-1,1 0 1,-1-1-1,1 1 1,-1-1-1,1 1 1,-1-1 0,1 0-1,-1 1 1,-13 9 4,0-1 1,0 0-1,-1-1 1,-31 12-1,24-10 3,0 0 42,4-3-4,14-5-965,45-20-3496,9-11 1577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1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1 664 9652,'0'0'3068,"18"6"-2921,61 15-37,-73-19-87,1 0 1,0-1 0,0 0-1,-1 0 1,1-1 0,0 0-1,0 0 1,0-1 0,-1 1-1,1-1 1,0-1 0,0 1 0,-1-1-1,1-1 1,-1 1 0,0-1-1,0 0 1,7-4 0,-9 3-51,0 0 1,0 0-1,0 0 1,-1 0-1,1-1 1,-1 1-1,0-1 1,-1 0-1,1 0 1,-1 0-1,0 0 1,0-1-1,0 1 1,-1 0-1,0-1 1,0 0-1,0 1 1,-1-1-1,0-8 1,0 11-3,1 1 0,-1-1 0,0 0 0,0 1 0,-1-1 0,1 1 0,0-1 1,-1 1-1,0-1 0,1 1 0,-1-1 0,0 1 0,0 0 0,-2-4 0,1 5 44,-1 0-1,1 0 1,0-1-1,0 1 0,0 1 1,0-1-1,-1 0 1,1 0-1,0 1 0,-1-1 1,1 1-1,-1 0 1,1 0-1,0 0 0,-6 1 1,3-1-2,0 0 0,0 0 0,0 1 0,0 0 0,1 0 0,-1 0 0,0 0 0,0 1 0,1 0 0,-1 0 0,1 0 0,-1 1 0,1 0 0,0-1 0,0 1 0,0 1 0,0-1 0,1 0-1,-1 1 1,1 0 0,0 0 0,0 0 0,0 0 0,1 1 0,-1-1 0,1 1 0,0-1 0,1 1 0,-3 8 0,2-5-8,0 1 0,0-1 0,1 0 0,0 0 0,1 0 0,0 1-1,0-1 1,1 0 0,2 16 0,-1-19-37,-1 0 0,1 0-1,0-1 1,0 1 0,0 0 0,1-1 0,-1 0-1,1 1 1,0-1 0,0 0 0,1 0-1,-1-1 1,1 1 0,0-1 0,0 0 0,7 5-1,-1-3-577,1 0-1,1 0 0,-1-1 1,1-1-1,-1 0 1,1 0-1,0-1 0,21 1 1,38-2-5166</inkml:trace>
  <inkml:trace contextRef="#ctx0" brushRef="#br0" timeOffset="1">772 626 9316,'0'0'3351,"-33"10"-2903,-106 37-213,131-44-209,0 1 1,1-1-1,-1 2 0,1-1 1,0 1-1,0 0 0,1 0 0,0 1 1,-1 0-1,2 0 0,-1 1 1,1-1-1,0 1 0,1 0 1,-1 1-1,1-1 0,1 1 0,-1 0 1,1 0-1,-2 12 0,3-10-11,0 0 0,1 0 0,0 0 0,1 13 0,0-20-15,0-1-1,0-1 0,0 1 1,1-1-1,-1 0 0,0 1 0,1-1 0,-1 0 0,1 0 1,0 1-1,-1-1 0,1 0 0,0 0 0,0 0 0,0 0 1,-1 0-1,1 0 0,0 0 0,1 0 0,-1 0 1,0 0-1,0-1 0,0 1 0,0 0 0,1-1 0,-1 1 1,0-1-1,0 1 0,1-1 0,-1 0 0,0 1 0,1-1 1,-1 0-1,1 0 0,1 0 0,4 0-19,1 0 0,-1 0 0,0 0 0,0-1 0,14-3 0,-15 1-67,0 1 0,0-1 0,0 0 0,0-1 0,0 0 0,0 0 0,-1 0 0,0 0 0,0-1 0,0 0 1,0 0-1,-1 0 0,0-1 0,7-10 0,-1-2-96,-1 1 1,-1-1-1,0 0 0,5-21 1,-2-3 141,-1-2 1,6-78 0,-8-91 118,7-55-283,-8 238-215,-6 29 365,-1 1 0,0-1-1,0 1 1,0-1 0,0 1 0,0 0 0,0-1 0,0 1 0,1-1 0,-1 1 0,0 0 0,0-1 0,1 1 0,-1 0 0,0-1 0,0 1 0,1 0 0,-1 0 0,0-1 0,1 1 0,-1 0 0,1 0 0,-1-1 0,0 1 0,1 0 0,-1 0 0,1 0-1,-1 0 1,0 0 0,1-1 0,-1 1 0,1 0 0,-1 0 0,0 0 0,1 0 0,-1 0 0,1 1 0,-1-1 0,1 0 0,-1 0 0,0 0 0,1 0 0,-1 0 0,1 0 0,-1 1 0,0-1 0,1 0 0,-1 0 0,0 1 0,1-1 0,-1 0 0,0 0 0,1 1-1,-1-1 1,0 0 0,0 1 0,1-1 0,-1 0 0,0 1 0,0-1 0,0 1 0,1-1 0,-1 0 0,0 1 0,0 0 0,16 35-2549,3 12-821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1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1032 14423,'0'0'-46,"16"-6"-1074,-3 1 1055,0-1 0,-1 0-1,0-1 1,0 0 0,0-1 0,-1 0 0,0-1 0,-1 0 0,13-15 0,2-10-13,-1 0-1,-3-2 1,0-1 0,-3 0 0,-1-2 0,-1 0 0,-3 0-1,-1-2 1,11-64 0,-8-11-41,-4-1 0,-6-129 0,-8 230 1106,3 16-967,-1 0 1,1 0-1,0 0 1,-1 0-1,1 0 1,-1 0-1,1 0 1,0 0-1,-1 0 1,1 0-1,0 0 1,-1 0-1,1 0 1,0 0-1,-1 0 1,1 0-1,0 0 1,-1 1-1,1-1 1,0 0-1,-1 0 1,1 0-1,0 1 1,0-1-1,-1 0 1,1 0-1,0 1 1,0-1-1,-1 0 1,1 0-1,0 1 1,0-1-1,0 0 1,0 1-1,-1-1 1,1 0-1,0 1 1,-7 12 15,1 1-1,0 0 1,0 0 0,2 0 0,-6 25-1,8-31-17,-10 50 56,2 2 0,-3 77 0,9 124-103,4-195-12,0-54-161,0-1 0,1 1 0,0 0 0,0-1 1,1 0-1,1 1 0,5 12 0,-7-21-75,1 1 0,0-1 0,0 1 0,0-1 1,0 0-1,1 0 0,-1 0 0,1 0 0,0-1 0,0 1 0,0-1 0,0 1 0,1-1 1,-1 0-1,0 0 0,1 0 0,-1-1 0,1 1 0,0-1 0,0 0 0,-1 0 0,1 0 0,0-1 1,4 1-1,36 0-4355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2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91 5090,'0'0'1943,"16"-26"2753,-28 25-3397,11 1-1312,-1 0 0,1 0 0,0 0 0,0 0-1,-1 0 1,1 1 0,0-1 0,0 0 0,0 1 0,-1-1 0,1 1 0,0-1 0,0 1 0,0 0 0,0 0-1,0-1 1,0 1 0,-1 1 0,0 1 26,1 1 0,0-1-1,0 0 1,0 1 0,0-1-1,0 1 1,1-1 0,-1 1-1,1-1 1,0 1 0,0 3-1,2-6-11,-1-1-1,1 1 0,-1-1 0,1 1 1,0-1-1,-1 1 0,1-1 0,0 0 1,-1 0-1,1 0 0,0 0 0,-1 0 1,3-1-1,0 1 7,1 0-6,0 0 0,0 0-1,0-1 1,0 0 0,0 0 0,0 0 0,0 0 0,0-1-1,0 0 1,8-5 0,-11 6 2,0-1 1,1 0-1,-1 0 1,0 0-1,0 0 1,0 0-1,-1 0 0,1 0 1,-1-1-1,1 1 1,-1-1-1,0 1 1,1-1-1,-1 0 1,-1 1-1,1-1 0,0 0 1,-1 0-1,1 1 1,-1-1-1,0 0 1,0-3-1,0 5 15,0 0 1,1-1-1,-1 1 0,0 0 1,0 0-1,-1-1 1,1 1-1,0 0 0,0-1 1,-1 1-1,1 0 0,0 0 1,-1 0-1,1-1 0,-1 1 1,0 0-1,1 0 1,-1 0-1,0 0 0,0 0 1,0 0-1,0 0 0,-1-1 1,-1 1 68,0 0 1,1 1-1,-1-1 1,0 1-1,0-1 1,0 1-1,0 0 1,-6 1-1,-1-1-5,-4 0 29,8-1-64,0 1 1,0 0 0,0 1 0,0-1 0,-8 3 0,12-2-41,0 0 0,0 0 1,0 0-1,-1 0 0,1 1 0,0-1 0,0 0 0,1 1 1,-1 0-1,0-1 0,1 1 0,-1 0 0,1 0 1,-1 0-1,1 0 0,-2 4 0,-1 2-9,1 1 0,0-1 0,1 1 0,0-1 0,0 1 0,1 0 0,0 0 0,1 0-1,1 13 1,-1-17-17,0-4 6,1 0 0,0 0-1,-1 0 1,1 0 0,0 0 0,0 0 0,0 0-1,0 0 1,0-1 0,0 1 0,0 0 0,0 0-1,0-1 1,0 1 0,1-1 0,-1 1 0,0-1-1,0 1 1,0-1 0,1 0 0,-1 0-1,0 0 1,1 1 0,-1-1 0,0 0 0,0-1-1,1 1 1,0 0 0,42-3-199,-40 1 210,0 0-1,0 0 1,0 0-1,-1-1 0,1 1 1,-1-1-1,1 0 1,-1 0-1,0 0 1,0 0-1,0-1 1,0 1-1,-1-1 0,1 0 1,-1 0-1,0 0 1,3-8-1,-2 3 59,1-1 0,-2 0-1,1 0 1,-1 0 0,-1 0 0,1-17-1,-3 25-18,1 1-1,-1 0 1,0 0 0,1 1-1,-1-1 1,0 0-1,0 0 1,0 0-1,1 0 1,-1 1 0,0-1-1,0 0 1,0 1-1,0-1 1,0 1-1,0-1 1,-1 1-1,1-1 1,0 1 0,0 0-1,0 0 1,0-1-1,0 1 1,-1 0-1,1 0 1,0 0 0,0 0-1,-3 1 1,-35 1 252,37-1-288,0 0 0,1-1 0,-1 1 0,1 0 0,-1 0 0,1 0 0,-1 0 1,1 0-1,0 0 0,-1 0 0,1 1 0,0-1 0,0 1 0,0-1 0,0 0 0,0 1 0,0 0 0,0-1 0,1 1 0,-1-1 0,0 1 0,1 0 0,0 0 0,-1 2 0,-3 46-58,4-43 38,1-6 7,-1 0 0,0 0 0,0 0 0,1 0 0,-1 0 0,1-1 0,-1 1 0,1 0 0,-1 0 0,1-1 0,-1 1 1,1 0-1,0-1 0,-1 1 0,1 0 0,0-1 0,0 1 0,0-1 0,-1 1 0,1-1 0,0 0 0,0 1 0,0-1 1,0 0-1,0 1 0,0-1 0,-1 0 0,1 0 0,0 0 0,0 0 0,0 0 0,1 0 0,41 0-279,-28-1 173,-14 1 109,0 0 0,1 0 0,-1 0 0,1-1 0,-1 1 0,1 0 0,-1-1 1,1 1-1,-1-1 0,0 1 0,1-1 0,-1 0 0,0 0 0,0 0 1,0 1-1,1-1 0,-1 0 0,0 0 0,0 0 0,0-1 0,0 1 0,-1 0 1,1 0-1,0-1 0,0 1 0,0-2 0,1-1 34,-1 0 0,0-1 0,0 1 0,0 0 0,0-1 0,-1 1 0,0-7 0,0 10-12,0 0 1,-1 0-1,1 1 0,-1-1 1,1 0-1,-1 1 1,1-1-1,-1 1 1,0-1-1,1 1 1,-1-1-1,0 1 1,1-1-1,-1 1 1,0-1-1,0 1 1,1 0-1,-1-1 1,0 1-1,0 0 1,0 0-1,1 0 1,-1 0-1,0 0 1,0 0-1,0 0 1,1 0-1,-3 0 0,-33 0 170,26 0-108,6 0-224,-12 0 473,16 0-364,-1 0-1,1 0 0,0 0 1,0 0-1,-1 0 0,1 0 1,0 0-1,0 0 0,0 0 1,-1 0-1,1 0 1,0 0-1,0 1 0,0-1 1,-1 0-1,1 0 0,0 0 1,0 0-1,0 0 0,0 0 1,-1 1-1,1-1 0,0 0 1,0 0-1,0 0 0,0 0 1,0 1-1,0-1 0,-1 0 1,1 0-1,0 0 1,0 1-1,0-1 0,0 0 1,0 0-1,0 0 0,0 1 1,0-1-1,0 0 0,0 0 1,0 0-1,0 1 0,0-1 1,0 0-1,0 0 0,0 1 1,0-1-1,0 0 0,0 0 1,0 0-1,1 0 1,-1 1-1,0-1 0,5 2-3184,9-1-2642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1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75 5122,'0'0'6988,"6"29"-6703,22 89-120,-27-113-158,1 0 0,0 1 0,0-1 0,0 0 0,0 0-1,1 0 1,0-1 0,0 1 0,0 0 0,0-1-1,1 0 1,0 0 0,0 0 0,0 0 0,0-1 0,0 0-1,8 4 1,-6-4-2,1-1 0,0 0 0,0 0 0,0 0 1,0-1-1,0-1 0,0 1 0,0-1 0,13-1 0,-17 1 1,0-1-1,0 0 1,0 1 0,-1-1 0,1 0-1,0-1 1,0 1 0,-1 0-1,1-1 1,-1 1 0,1-1 0,-1 0-1,0 0 1,1 0 0,-1 0 0,0 0-1,0-1 1,-1 1 0,1 0 0,0-1-1,-1 0 1,1 1 0,-1-1 0,0 0-1,0 1 1,0-1 0,0 0 0,0-6-1,2-8 11,0 0-1,-2-1 0,0-28 0,-1 42-13,1-5 5,-2 1-1,1-1 1,-1 1 0,-1-1-1,1 1 1,-1 0-1,-1-1 1,0 1 0,-5-11-1,6 15-4,-1 0 1,1 1-1,-1-1 0,0 0 0,0 1 0,-1 0 0,1 0 1,0 0-1,-1 0 0,0 0 0,0 1 0,0-1 0,0 1 1,0 0-1,0 0 0,-1 1 0,1-1 0,-1 1 0,-4-1 1,-3 0 20,1 1 1,0 0 0,-1 1 0,1 0 0,-1 0-1,1 1 1,-23 6 0,28-6-199,-1 1 1,1 0-1,0 1 0,-1 0 0,1 0 1,1 0-1,-1 0 0,0 1 1,1 0-1,0 0 0,0 1 0,0 0 1,0-1-1,-5 9 0,4 3-4368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2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14919,'0'0'0,"269"-23"-1201,-136-6-720,-10-3-9028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49 2673,'0'0'7059,"-2"-7"-5850,-6-23-230,7 29-926,1 0 0,-1 0 0,1 1 0,-1-1 0,0 0 1,0 0-1,1 1 0,-1-1 0,0 1 0,0-1 0,0 0 0,0 1 0,0 0 0,0-1 0,0 1 0,0-1 0,0 1 0,0 0 1,0 0-1,0 0 0,0 0 0,-2 0 0,-26 1 140,21-1-113,0 1-76,1 0 0,0 1-1,0-1 1,0 1 0,0 1-1,0-1 1,0 1 0,0 1-1,1-1 1,0 1 0,-1 0-1,1 1 1,-8 7 0,2-1 9,0 1-1,0 0 1,2 0 0,-1 2-1,-8 14 1,16-23-14,0 0 0,1 0 0,0 0 0,0 0 0,0 1 0,1-1 1,0 0-1,0 1 0,0-1 0,1 1 0,-1 0 0,1-1 0,2 10 0,-2-13 1,0-1 1,1 0 0,-1 0-1,1 1 1,-1-1 0,1 0-1,0 0 1,-1 0 0,1 0-1,0 0 1,0 0-1,0 0 1,0 0 0,0 0-1,0 0 1,0-1 0,0 1-1,0 0 1,0-1 0,0 1-1,0-1 1,1 1-1,-1-1 1,0 1 0,0-1-1,1 0 1,-1 0 0,0 0-1,2 1 1,45 0 2,-37-1-17,7 1-84,0-2 0,0 0 0,0-1-1,0-1 1,-1 0 0,1-1 0,-1-1 0,26-12 0,-15 4-86,-1-1 1,-1-1-1,-1-2 1,41-33-1,-65 66 104,-15 157 654,2-54-294,9-67-255,0 7 5,-13 68 0,14-112-26,-2 1 0,0-1 1,0 0-1,-2-1 0,0 1 1,0-1-1,-1-1 0,-1 1 0,-15 19 1,19-28 2,-1-1-1,-1 1 1,1-1 0,-1 0-1,0 0 1,0 0 0,0-1 0,0 0-1,-1 0 1,1-1 0,-1 0-1,-7 2 1,11-3-12,0 0-1,0-1 0,-1 1 0,1-1 1,0 1-1,0-1 0,0 0 1,0 0-1,-1-1 0,1 1 1,0-1-1,0 0 0,0 1 1,0-1-1,0 0 0,0-1 1,0 1-1,0-1 0,1 1 1,-1-1-1,1 0 0,-1 0 1,1 0-1,-1 0 0,1 0 0,0-1 1,0 1-1,-3-4 0,2-2-47,0-1-1,0 1 0,0 0 0,1-1 0,0 1 1,1-1-1,0 0 0,0-12 0,1-8-135,4-36 1,-2 54 104,0-1-1,0 1 1,1 0 0,1 1 0,0-1 0,0 1-1,1-1 1,11-15 0,-6 10-169,2 1 0,0 0 0,1 1 1,23-20-1,4 3-1033,1 2 0,88-47 0,27-2-1903,-124 64 2946,0 1 1,64-16-1,-52 25 769,-41 8 133,-5 15 166,0 0 1,-1-1 0,0 1 0,-2-1-1,-8 24 1,9-32-674,2 1 1,0-1-1,0 1 1,1-1-1,0 1 0,1 0 1,1 14-1,-1-24-146,1 0 0,-1 0 0,0 1 0,0-1 0,1 0 0,-1 0 0,1 0 0,-1 0 0,1 0 0,-1 0 0,1 0 0,0 0 0,0 0 0,-1 0 0,1 0-1,0 0 1,0 0 0,0-1 0,0 1 0,0 0 0,0-1 0,2 2 0,0-1 12,1 1-1,0-1 1,0 0-1,0 0 1,0 0-1,0 0 1,4 0-1,6-1 21,0 0 0,0-1 1,19-3-1,-25 2-86,0 0 0,1-1-1,-1 0 1,0-1 0,0 0 0,-1 0 0,1 0 0,-1-1 0,0 0 0,0-1 0,-1 1-1,1-1 1,-1-1 0,7-9 0,-9 11 13,0 0 1,-1 0-1,0 0 1,0 0-1,0-1 0,0 1 1,-1-1-1,0 0 1,0 0-1,-1 0 0,0 0 1,0 0-1,0 0 0,0 0 1,-1 0-1,0 0 1,-1 0-1,1 0 0,-1 0 1,0 0-1,-4-10 0,3 12 41,0-1-1,-1 1 0,0 0 1,1 0-1,-1 1 1,-1-1-1,1 0 0,-1 1 1,1 0-1,-1 0 0,0 0 1,0 0-1,0 1 0,-1 0 1,-6-3-1,-2-1 79,-1 1 0,1 1 0,-29-5 0,23 6 10,0 1 1,0 1-1,1 1 1,-22 2-1,37-1-93,0-1-1,1 1 0,-1 0 1,0 0-1,0 0 0,1 0 1,-1 0-1,1 1 0,-1-1 1,1 1-1,-1-1 0,1 1 1,0 0-1,0 0 0,0 0 1,0 0-1,0 0 0,0 1 1,1-1-1,-1 1 0,1-1 1,0 1-1,-1-1 0,1 1 1,0 0-1,1-1 0,-2 4 1,1-2-178,1 1 1,-1-1 0,1 0 0,0 0 0,0 1 0,0-1 0,1 0-1,-1 0 1,1 0 0,0 1 0,0-1 0,1 0 0,-1 0-1,1-1 1,0 1 0,0 0 0,0 0 0,1-1 0,2 4 0,4 2-1201,1 0 0,0-1 1,17 10-1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5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11669,'0'0'238,"-1"29"-222,-4 166-11,4-174-3,0-11 5,1 1-1,0 0 0,3 17 1,-3-26-9,1 0 1,-1 1-1,1-1 1,-1 0-1,1 0 0,0 0 1,0-1-1,0 1 1,0 0-1,0 0 1,0 0-1,0-1 1,1 1-1,-1-1 1,1 1-1,-1-1 1,1 1-1,0-1 1,-1 0-1,1 0 1,0 0-1,0 0 1,0 0-1,2 1 0,1 0-4,1-1 0,0 0 0,-1 0 0,1 0-1,0-1 1,0 0 0,-1 0 0,1 0 0,0 0-1,-1-1 1,1 0 0,0-1 0,-1 1 0,11-5-1,-3-1-19,0-1 0,0 0 0,-1 0 0,13-12 0,-14 10 4,-1 2 0,2 0 1,-1 0-1,1 1 0,0 0 0,15-5 0,-24 11 15,-1 0 0,1 0 1,-1 0-1,1 1 0,-1-1 0,1 1 0,0 0 0,-1-1 0,1 1 0,0 0 0,-1 1 0,1-1 1,0 0-1,-1 1 0,1 0 0,-1-1 0,1 1 0,-1 0 0,1 0 0,-1 1 0,3 0 0,0 3 4,-1-1 0,1 1 0,-1 0-1,0 0 1,0 0 0,5 10 0,-6-9 13,0-1 1,1 0-1,-1 0 1,1 0-1,0 0 1,1 0-1,-1-1 1,1 0-1,0 0 1,5 4 0,-5-6-1,-1 0 1,1 0 0,-1-1-1,1 0 1,0 1 0,-1-1-1,1-1 1,0 1-1,0-1 1,0 0 0,5 0-1,-8 0-1,1-1 1,0 1-1,-1-1 0,1 1 0,0-1 0,-1 0 0,1 0 0,-1 0 0,0 0 0,1-1 0,-1 1 0,0 0 0,1-1 0,-1 0 0,0 0 0,0 1 0,-1-1 0,1 0 0,0 0 0,2-4 0,0-6 61,1 0 0,-1 0 0,-1 0 0,0-1 1,-1 1-1,0-1 0,-1 0 0,0 0 0,-2-20 0,1 26 0,0 4-51,0-1-1,0 1 1,0-1 0,0 1-1,0 0 1,-1-1-1,0 1 1,0-1 0,0 1-1,0 0 1,0 0-1,0 0 1,-1 0 0,0 0-1,0 0 1,0 0-1,0 0 1,0 0 0,0 1-1,-1-1 1,1 1-1,-1 0 1,1 0 0,-1 0-1,0 0 1,0 0-1,0 1 1,0-1 0,0 1-1,-1 0 1,1-1-1,0 2 1,0-1 0,-1 0-1,1 1 1,-4-1-1,6 2-60,0-1 0,1 1 0,-1-1 0,0 1 0,1-1 0,-1 1-1,1-1 1,-1 1 0,1 0 0,-1-1 0,1 1 0,0 0 0,-1 0-1,1-1 1,0 1 0,-1 0 0,1 0 0,0-1 0,0 1 0,0 0 0,0 0-1,0 0 1,0 0 0,0-1 0,0 1 0,0 1 0,0 31-1637,1-25 811,-1 24-3008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5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1 572 1697,'0'0'10853,"0"146"-10805,6-108-48,11-15-64,5-14-1713,4-9-3586</inkml:trace>
  <inkml:trace contextRef="#ctx0" brushRef="#br0" timeOffset="1">98 1 7780,'0'0'2785,"-68"172"-2849,84-108-1537,36-15-4930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5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7203,'0'0'4835,"-20"172"-4595,20-99 64,0 3 0,0-3 32,7-12-160,15-11-96,8-15-64,2-15-16,7-20-1248,-4 0-1458,-2-23-4481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6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1 303 11141,'0'0'1003,"37"6"-851,-8 0-235,-11-2-57,0 0 0,0-1 0,1-1 0,-1-1 0,0-1 0,1 0 0,-1-1 0,0-1 0,0-1 0,0-1 0,33-10 0,-20 2-149,0-1 0,-1-2 0,0-1 0,-1-1 0,30-25 0,-55 39 321,-1 0 1,1 0-1,-1-1 1,0 1 0,0-1-1,0 0 1,-1 0-1,1 0 1,-1 0-1,0 0 1,0 0-1,-1-1 1,2-5 0,-1-1 630,0-1 0,-1 1 0,-1-22 0,0 17 129,-5-14 307,5 29-1039,-1 0 1,1 0 0,0 0 0,-1 0 0,1 0 0,-1 0 0,1 0 0,-1 1 0,0-1 0,1 0 0,-1 0-1,0 1 1,1-1 0,-1 0 0,0 1 0,0-1 0,0 0 0,0 1 0,0 0 0,1-1 0,-1 1 0,0-1 0,0 1-1,0 0 1,0 0 0,0-1 0,-2 1 0,2 1-54,0-1 0,0 1-1,0 0 1,1 0 0,-1-1 0,0 1-1,0 0 1,0 0 0,0 0-1,1 0 1,-1 0 0,0 0 0,1 0-1,-1 0 1,1 0 0,-1 0 0,1 0-1,0 1 1,0-1 0,-1 0 0,1 0-1,0 0 1,0 3 0,-1 1 21,-13 59 491,-9 119 0,13 73-50,8-174-490,-1 16-332,3-97-4,2-7 242,2-7 92,1 1-1,1 0 1,0 1-1,1-1 1,0 1 0,1 0-1,0 1 1,16-16-1,-2 4-67,1 1-1,46-32 1,-61 47 83,1 0 1,0 1 0,0 0 0,0 0 0,1 1 0,-1 0 0,1 1 0,0 0 0,0 1-1,0 0 1,21-2 0,-29 4 5,1 1-1,-1-1 1,0 0-1,0 1 1,1-1 0,-1 1-1,0 0 1,0-1-1,0 1 1,0 0-1,0 0 1,0 1-1,0-1 1,0 0-1,0 1 1,-1-1 0,1 1-1,0-1 1,-1 1-1,0 0 1,1 0-1,-1 0 1,0 0-1,0 0 1,0 0-1,0 0 1,0 0 0,0 0-1,0 3 1,2 7 32,0 1 0,-1 0 0,0 0 0,-1 14 0,1 1 85,-1-22-93,0 0-1,-1 0 1,2 0-1,-1 0 0,1 0 1,0 0-1,0 0 1,1-1-1,0 1 0,0-1 1,6 9-1,-6-11-53,1 0 0,-1 0-1,0 0 1,1-1 0,0 0-1,-1 1 1,1-1-1,0-1 1,0 1 0,0 0-1,1-1 1,-1 0 0,0 0-1,0 0 1,1-1 0,-1 0-1,6 1 1,35-3-2703,6-11-3857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1889,'0'0'9060,"13"155"-9028,-10-91-32,-3-6-1473,0-5-223,0-18-1778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10917,'0'0'832,"0"148"-832,0-83-592,0 5-1009,0 3-688,0 11-3633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7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1 674 11685,'0'0'1366,"3"-16"-1243,3-9-104,0 1-1,2-1 1,18-38 0,82-171 14,-19 40-26,-84 182-3,0 2 1,-1 0 0,2 0 0,-1 1 0,1 0 1,0 0-1,12-12 0,-18 20-8,0 1-1,0 0 1,0 0 0,0 0 0,0 0 0,0 0-1,1 0 1,-1 0 0,0-1 0,0 1-1,0 0 1,0 0 0,0 0 0,1 0 0,-1 0-1,0 0 1,0 0 0,0 0 0,0 0 0,0 0-1,1 0 1,-1 0 0,0 0 0,0 0 0,0 0-1,0 0 1,1 0 0,-1 0 0,0 0 0,0 0-1,0 0 1,0 0 0,0 0 0,1 0-1,-1 0 1,0 0 0,0 1 0,0-1 0,0 0-1,0 0 1,0 0 0,1 0 0,-1 0 0,0 0-1,0 0 1,0 1 0,0-1 0,0 0 0,0 0-1,0 0 1,0 0 0,0 0 0,0 1-1,0-1 1,0 0 0,0 0 0,0 0 0,0 0-1,0 1 1,0-1 0,0 0 0,0 0 0,0 0-1,1 15-13,-1-11 0,-1 29 26,1 2 10,3 38 1,-2-64-18,0 0 1,1 0 0,0-1-1,0 1 1,1-1 0,0 1-1,0-1 1,1 0 0,8 13-1,-10-19-1,0 1-1,1-1 0,-1 0 0,0 0 0,1 0 0,-1-1 0,1 1 1,0-1-1,-1 1 0,1-1 0,0 0 0,0 0 0,0 0 0,0 0 1,0-1-1,0 1 0,0-1 0,0 1 0,0-1 0,0 0 1,0-1-1,4 1 0,-3-1 2,0 0 0,0 1 0,0-1 0,0-1 0,0 1 1,0 0-1,0-1 0,-1 0 0,1 0 0,-1 0 0,1-1 0,-1 1 0,0-1 0,0 1 1,5-6-1,1-7 9,1 0-1,-2-1 1,0-1 0,-1 0 0,6-19 0,-6 13 52,21-38 1,-27 79 208,-1 534 416,0-541-914,-1-8 5,1 0 0,-1 1 0,1-1 0,0 0 1,0 1-1,1-1 0,-1 0 0,1 1 1,-1-1-1,1 0 0,0 0 0,0 0 1,1 1-1,-1-1 0,0 0 0,1 0 0,0-1 1,0 1-1,3 3 0,-3-5-348,0 0 0,0 0-1,0 0 1,0 0 0,0-1 0,0 1-1,0-1 1,1 0 0,2 1-1,-5-1 554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1265,'0'0'1232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7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9893,'0'0'1696,"0"32"-1480,2 109 81,-3-91 225,-8 53 0,1 4 242,8-101-736,-1 3 12,1 0 0,0 0 0,1 0 0,0 0 0,0 0 0,6 16 0,-6-22-32,1-1-1,-1 1 1,1-1-1,0 1 0,0-1 1,0 1-1,0-1 1,0 0-1,1 0 0,-1 0 1,0 0-1,1-1 1,0 1-1,-1-1 0,1 1 1,0-1-1,0 0 1,0 0-1,0 0 0,0-1 1,0 1-1,0-1 1,5 1-1,10 1-75,0-1-1,0 0 1,0-1 0,0-1 0,-1-1-1,1 0 1,0-2 0,18-5 0,-22 4-567,0 0 0,-1-1 0,0-1 0,-1 0 0,1-1 0,14-12 1,14-17-5503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7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7 318 5010,'0'0'5635,"172"0"-5603,-114-18-32,-6-2-736,-4 0-865,-15-4-1521,-17 4-1984</inkml:trace>
  <inkml:trace contextRef="#ctx0" brushRef="#br0" timeOffset="1">0 20 6339,'0'0'5234,"188"-8"-5234,-107 5-1056,0 0-1681,-6-3-2130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8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2177,'0'0'10853,"0"177"-10613,0-124-144,0-4-48,0 4-48,0-9 0,0-6-480,0-12-1217,-3-14-1104</inkml:trace>
  <inkml:trace contextRef="#ctx0" brushRef="#br0" timeOffset="1">51 12 1585,'0'0'10002,"21"3"-9720,-7-1-242,-3-1-26,0 0 1,0 1 0,0 0 0,0 1-1,-1 0 1,1 1 0,-1 0 0,0 1-1,0 0 1,0 1 0,12 8 0,19 15 41,58 32 1,-56-37-37,-40-22-22,1 1 1,0-1-1,-1 1 0,0 0 1,0 0-1,0 0 1,0 0-1,4 6 0,-6-7 0,0-1 0,0 0-1,-1 1 1,1-1 0,0 1-1,-1-1 1,1 1-1,-1-1 1,0 1 0,1-1-1,-1 1 1,0-1 0,0 1-1,0-1 1,0 1 0,0-1-1,-1 1 1,1-1 0,0 1-1,-1-1 1,1 1-1,-1-1 1,1 1 0,-1-1-1,0 0 1,0 1 0,1-1-1,-1 0 1,-2 3 0,-6 2 26,1 1 0,-2-2 0,1 1 0,0-1 0,-1-1 0,0 1 0,-14 3 0,17-6-11,-321 101 227,315-99-344,38-9-3362,34-12-1893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8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8004,'0'0'6211,"-22"155"-6067,22-100-128,0-2 16,0-4-32,0-5-225,0-12-1359,19-17-1586,10-15-3201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163 111 9332,'0'0'2287,"-8"25"-1722,0 0-486,1 1-40,-2 0 1,-1-1-1,-1 0 0,-17 29 0,-45 67 73,66-106-77,7-15-34,0 0 1,0 1-1,-1-1 0,1 0 1,0 0-1,0 0 0,0 0 1,0 1-1,0-1 1,0 0-1,0 0 0,0 0 1,0 1-1,0-1 0,0 0 1,0 0-1,0 0 1,0 0-1,0 1 0,0-1 1,0 0-1,0 0 0,0 0 1,0 1-1,0-1 1,0 0-1,0 0 0,0 0 1,1 0-1,-1 1 1,0-1-1,0 0 0,0 0 1,0 0-1,0 0 0,0 0 1,1 0-1,-1 1 1,0-1-1,0 0 0,0 0 1,0 0-1,1 0 0,-1 0 1,0 0-1,0 0 1,0 0-1,0 0 0,1 0 1,-1 0-1,0 0 0,0 0 1,0 0-1,1 0 1,-1 0-1,0 0 0,0 0 1,0 0-1,1 0 1,-1 0-1,0 0 0,11-4 63,5-7-46,-1-1 0,1-1 0,-2 0 0,0 0 1,0-2-1,14-19 0,68-107-87,-71 100 78,13-21-6,-19 29 118,27-35 0,-46 68-103,0 0 1,1 0-1,-1 0 0,0 0 0,0 1 0,0-1 0,1 0 1,-1 0-1,0 0 0,0 0 0,1 0 0,-1 0 0,0 1 1,0-1-1,0 0 0,0 0 0,1 0 0,-1 0 0,0 1 0,0-1 1,0 0-1,0 0 0,0 0 0,0 1 0,0-1 0,1 0 1,-1 0-1,0 1 0,0-1 0,0 0 0,0 0 0,0 1 1,0-1-1,0 0 0,0 0 0,0 1 0,0-1 0,0 0 0,-1 0 1,1 0-1,0 1 0,0-1 0,0 0 0,0 1 0,1 17 24,-3 62 488,4 98-165,-1-161-363,1 0 0,1-1-1,1 1 1,0-1 0,1 0-1,1 0 1,0 0-1,11 17 1,-16-31-172,0 1 0,0 0 0,1-1 0,-1 0 0,1 1 0,0-1 0,0 0 0,0 0 0,0 0 0,0 0 0,0 0 0,0 0-1,1-1 1,-1 1 0,0-1 0,1 0 0,0 1 0,-1-1 0,1 0 0,0 0 0,-1-1 0,6 2 0</inkml:trace>
  <inkml:trace contextRef="#ctx0" brushRef="#br0" timeOffset="1">49 250 9877,'0'0'1856,"185"41"-1856,-97-41-1328,-4 0-1698,0-11-1680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9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56 222 5378,'0'0'8580,"-19"149"-7827,9-88-449,3 0-192,1-8-112,-1-4 0,1-14-64,6-17-1841</inkml:trace>
  <inkml:trace contextRef="#ctx0" brushRef="#br0" timeOffset="1">46 181 2289,'0'0'7705,"15"-7"-7134,-12 5-520,0 0 0,0 0 0,0 1 0,0-1 0,1 1 0,-1 0 0,0 0 0,1 0 0,-1 1 0,1-1 0,-1 1 0,1 0 0,-1 0 0,1 0 0,3 0 0,-5 1-26,0 0 0,-1 0 0,1 0 1,-1-1-1,1 2 0,-1-1 0,0 0 0,1 0 1,-1 0-1,0 0 0,0 1 0,0-1 0,1 1 1,0 1-1,1 3 21,0 0 0,-1 0 0,0 0 0,0 1 0,2 7 0,13 62 253,21 86 408,-29-134-492,0-1-1,1-1 1,25 44 0,-32-65-191,0 0 0,1 0 0,0-1 0,0 1 0,0-1 0,0 0 0,10 6 0,-13-8-10,0-1 0,1 0 0,-1-1 0,1 1 0,-1 0 1,1 0-1,-1-1 0,1 1 0,0-1 0,-1 1 0,1-1 0,0 0 0,0 1 0,-1-1 0,1 0 0,0 0 0,-1 0 1,1-1-1,0 1 0,0 0 0,-1-1 0,1 1 0,0-1 0,-1 1 0,1-1 0,-1 0 0,1 0 0,-1 0 0,1 1 0,-1-1 1,3-3-1,1-2 20,0 0 0,0-1 0,0 0-1,-1 0 1,0 0 0,0-1 0,3-8 0,18-61-27,-24 74-5,60-293-988,-25 98-6323,-33 183 2334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3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8612,'0'0'4130,"-19"175"-6803,13-140-433,-1-12-3137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4370,'0'0'9076,"20"149"-8980,-23-82-96,-7 0-16,-6 0-1713,-1-3-4898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0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34 11509,'0'0'2447,"-31"-5"-1273,-100-17-262,111 19-815,0 1 0,0 0 0,-38 3 0,37 0-87,19 0-11,-1-1 0,0 0 0,1 1 0,-1-1 0,1 1 1,-1 0-1,1 0 0,-1 0 0,1 0 0,-1 0 0,1 0 1,0 1-1,0-1 0,0 1 0,0 0 0,0 0 0,-2 1 1,1 1 0,0 0 0,0 0 0,1 1 0,0-1 1,0 0-1,0 1 0,0-1 0,-2 9 0,1 7 0,0-1 0,1 1 0,2 32 0,0-40-5,0 28-318,0-39 296,0-1-1,1 1 1,-1-1-1,1 1 1,-1-1-1,1 1 1,-1-1 0,0 0-1,1 1 1,-1-1-1,1 0 1,0 0-1,-1 1 1,1-1-1,-1 0 1,1 0 0,-1 0-1,1 1 1,0-1-1,-1 0 1,1 0-1,-1 0 1,1 0 0,0 0-1,-1 0 1,1 0-1,-1-1 1,1 1-1,0 0 1,0 0-1,22-6 36,-9-3-39,0-1 0,-1 0 0,1-2 0,16-18-1,-4 4-71,1 0 25,-14 12 63,1 1-1,0 1 0,1 0 0,28-17 0,-43 28 12,0 1-1,1 0 1,-1 0 0,0-1-1,1 1 1,-1 0 0,0 0 0,1 0-1,-1-1 1,0 1 0,1 0 0,-1 0-1,0 0 1,1 0 0,-1 0 0,1 0-1,-1 0 1,0 0 0,1 0 0,-1 0-1,1 0 1,-1 0 0,0 0 0,1 0-1,-1 0 1,0 0 0,1 0 0,-1 0-1,1 0 1,-1 1 0,0-1-1,1 0 1,-1 0 0,0 0 0,1 1-1,-1-1 1,0 0 0,0 1 0,1-1-1,-1 0 1,0 0 0,0 1 0,0-1-1,1 0 1,-1 1 0,0 19-246,-1-11 320,1 14-43,0-3-18,0 0 0,4 28 0,-3-43-5,0 0 1,0 0 0,1 0 0,-1 0-1,1 0 1,0 0 0,1-1 0,-1 1-1,1-1 1,0 0 0,0 1 0,0-1-1,1 0 1,4 4 0,-5-6 1,1 0 0,-1 0-1,0 0 1,1 0 0,0-1 0,-1 1-1,1-1 1,0 0 0,0 0 0,0 0 0,0-1-1,-1 0 1,1 1 0,0-1 0,0-1-1,0 1 1,0 0 0,0-1 0,0 0-1,6-2 1,-2 0 12,0 0-1,0 0 0,0-1 1,-1 0-1,1 0 0,-1-1 1,0 0-1,8-7 0,134-140 120,-148 151-137,0 0 0,0 0 0,0 0 0,0 0 1,1 0-1,-1 0 0,0 0 0,1 1 0,-1-1 1,0 0-1,1 1 0,-1-1 0,1 1 1,-1 0-1,1-1 0,0 1 0,-1 0 0,1 0 1,-1 0-1,1 0 0,-1 0 0,1 0 1,-1 1-1,1-1 0,-1 0 0,1 1 0,-1-1 1,1 1-1,-1 0 0,1-1 0,-1 1 1,0 0-1,3 1 0,1 4 1,1-1-1,-1 1 1,1 0-1,-1 0 1,5 11-1,1-1 24,17 19 13,28 40 18,-50-66-49,0 0 0,-1 1 0,0 0 0,0 0 0,-1 0 0,2 12 0,-5-21-7,-1 0-1,1 0 1,-1 0 0,0 0 0,0 0 0,1 0 0,-1 0 0,0 0 0,0 0 0,0 0 0,0 1 0,0-1-1,0 0 1,-1 0 0,1 0 0,0 0 0,-1 0 0,1 0 0,0 0 0,-1 0 0,1 0 0,-1 0-1,0 0 1,1 0 0,-1 0 0,0 0 0,1-1 0,-1 1 0,0 0 0,0 0 0,-1 0 0,-1 0 14,-1 0 0,1 0 0,0 0 0,-1-1 0,1 0 0,-1 1 0,1-1 1,-5-1-1,0 1 21,0 0-21,-10 1-17,0-1 0,0-1 1,0 0-1,0-1 1,0-1-1,1-1 1,-28-10-1,34 10-113,-8-4 81,-34-19 1,50 26-118,0-1 1,1 0-1,-1 1 0,0-1 1,1 0-1,0 0 0,-1 0 1,1-1-1,0 1 0,0 0 1,0-1-1,0 1 1,1-1-1,-1 0 0,1 0 1,-1 0-1,1 0 0,0 0 1,0 0-1,0-3 0,1-12-3496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14 12310,'-33'-2'1035,"-7"-2"-725,3 0 143,0 1-1,-1 2 1,-65 7 0,90-4-379,0 1 0,0 0-1,0 1 1,0 0 0,1 1 0,-1 0 0,1 1 0,0 1 0,1 0 0,0 0 0,0 1 0,0 1-1,-15 16 1,19-17-40,0 0-1,1 0 0,0 1 1,1 0-1,0 0 0,0 0 0,1 1 1,0 0-1,1-1 0,0 1 1,1 0-1,0 1 0,0-1 1,1 0-1,0 1 0,1-1 1,0 0-1,2 13 0,-1-19-26,-1 0 0,1 0 0,0 0-1,1 0 1,-1 0 0,0-1 0,1 1-1,0 0 1,0-1 0,0 0 0,1 1 0,-1-1-1,1 0 1,-1 0 0,1 0 0,0 0 0,0-1-1,1 1 1,-1-1 0,0 0 0,1 0 0,-1 0-1,1 0 1,0-1 0,0 1 0,5 0-1,9 2 29,0-1 0,-1 0 0,1-2 0,29 0 0,-45-1-33,15-1-81,-1-1-1,0 0 1,-1-1-1,1-1 0,0 0 1,-1-1-1,0-1 1,0 0-1,-1-1 1,1-1-1,-1 0 0,15-13 1,-15 11-1,-1-1 0,0 0 0,-1-1 0,0 0-1,-1-1 1,-1 0 0,0-1 0,-1 0 0,0-1 0,-1 0 0,10-25 0,-10 10 69,-8 27-72,0 9 14,0 13 58,-1 18 110,0-21-57,1 0 0,0 0 1,1 0-1,1 0 0,4 18 0,-5-30-34,1 1-1,0 0 0,0-1 1,0 1-1,1-1 1,-1 1-1,1-1 0,0 0 1,0 0-1,1 0 0,-1-1 1,1 1-1,0-1 1,0 0-1,0 0 0,0 0 1,0-1-1,1 1 0,-1-1 1,10 3-1,5 1-93,0-2-1,0 0 1,0-1-1,0-1 1,1-1 0,-1 0-1,1-2 1,-1 0-1,1-2 1,-1 0-1,0 0 1,0-2 0,0-1-1,34-15 1,-6-1-3400,67-42 0,-59 23-4077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1024,'-59'36'12006,"38"-36"-9949,20 0-2051,-1 0 0,0 0 0,0 0 0,1 0 0,-1 0 0,0 0 0,1 1 0,-1-1 0,0 1 0,1-1 0,-1 1 0,0-1 0,1 1 0,-1 0 0,1 0 0,-1 0 0,1 0 0,0 0 0,-1 0 0,1 1 0,0-1 0,0 0 0,0 1 0,0-1 0,0 0 0,0 1 0,0 0 0,0-1 0,0 1 0,1-1 0,-1 1 0,1 0 0,-1-1 0,1 1 0,0 0 0,0 0 0,0-1 0,0 1 0,0 3 0,0-5-10,0 1 0,0-1 0,1 1 0,-1-1 0,0 1 0,0-1 0,1 1 0,-1-1 0,0 0-1,1 1 1,-1-1 0,0 0 0,1 1 0,-1-1 0,0 0 0,1 1 0,-1-1 0,1 0 0,-1 0 0,1 1 0,-1-1 0,1 0 0,-1 0 0,1 0 0,-1 0 0,1 0-1,-1 0 1,1 0 0,-1 0 0,1 0 0,0 0 0,22 0-79,-16 0 3,-1 0-38,0 0 1,0 0 0,0-1 0,0 0-1,0 0 1,0-1 0,6-1 0,-10 2 105,-1 0 0,1 1 0,-1-1 0,1 0 0,-1 0 0,0 0 0,1 0 0,-1 0 0,0 0 0,0 0 0,0-1 0,0 1 0,0 0 0,0-1 0,0 1 0,0-1 0,-1 1 0,1-1 0,0 1 1,-1-1-1,0 1 0,1-1 0,-1 1 0,0-1 0,1 0 0,-1 1 0,0-1 0,0 0 0,-1 1 0,1-1 0,-1-2 0,1 3 34,-1-1 0,0 1 0,0 0 0,0-1 0,0 1 0,0 0 0,0 0 0,0 0 0,0 0 0,0 0 0,-1 0 0,1 0 0,0 0 0,-1 0 0,1 1 0,-1-1 0,1 0 1,-1 1-1,1-1 0,-1 1 0,-1-1 0,-36-6 568,34 7-540,0-1 1,0 1-1,0 0 1,0 1-1,0-1 0,0 1 1,0 0-1,0 0 1,0 0-1,0 1 0,0 0 1,1 0-1,-6 3 0,7-3-48,1 0-1,-1 1 0,1-1 1,0 1-1,0-1 0,0 1 0,0 0 1,0 0-1,0 0 0,1 0 1,0 0-1,-1 0 0,1 0 0,0 0 1,1 1-1,-1-1 0,0 0 1,1 1-1,0-1 0,0 0 0,0 5 1,0-7-16,1 0 1,-1 0-1,0 0 1,1 0 0,-1 0-1,1 0 1,-1 0-1,1 0 1,-1 0-1,1 0 1,0 0-1,0 0 1,-1 0 0,1-1-1,0 1 1,0 0-1,0 0 1,0-1-1,0 1 1,0-1 0,0 1-1,0-1 1,0 1-1,0-1 1,0 1-1,0-1 1,0 0-1,0 0 1,1 0 0,-1 1-1,2-1 1,45 1-458,-37-2 230,-7 2 133,1-1 0,-1-1 1,0 1-1,0-1 0,0 1 0,1-1 1,-1 0-1,0-1 0,0 1 0,0-1 1,7-4-1,-9 5 93,-1-1 0,1 0 0,0 1 0,0-1 0,-1 0 1,1-1-1,-1 1 0,1 0 0,-1 0 0,0 0 0,0-1 0,0 1 0,0-1 0,0 1 0,-1-1 0,1 1 1,-1-1-1,0 1 0,0-1 0,0-5 0,1 6 76,-1-1 0,0 0 0,0 1 0,0-1-1,-1 0 1,1 1 0,-1-1 0,1 0 0,-1 1 0,0-1 0,0 1 0,0-1 0,0 1 0,-1-1 0,1 1 0,-1 0 0,1 0 0,-1-1-1,0 1 1,0 0 0,0 1 0,0-1 0,0 0 0,0 0 0,0 1 0,-1 0 0,1-1 0,0 1 0,-1 0 0,0 0 0,1 0 0,-1 0 0,1 1-1,-1-1 1,0 1 0,-2-1 0,-4 0 42,-1 0-1,1 1 1,0 0-1,0 0 0,-1 1 1,1 0-1,-9 2 1,15-2-101,1-1 0,0 1 0,-1 0 0,1 0 0,0 0 1,0 1-1,0-1 0,0 0 0,0 1 0,0-1 0,0 1 0,0 0 0,1 0 1,-1 0-1,0 0 0,1 0 0,0 0 0,-1 0 0,1 0 0,0 0 1,0 1-1,0-1 0,1 0 0,-1 1 0,1-1 0,-1 0 0,1 1 1,0-1-1,-1 1 0,2 3 0,-1-4-13,0 0-1,0-1 1,0 1 0,1 0 0,-1 0-1,1-1 1,0 1 0,-1 0-1,1 0 1,0-1 0,0 1-1,0-1 1,0 1 0,0-1 0,0 1-1,1-1 1,-1 0 0,0 0-1,1 1 1,-1-1 0,1 0 0,-1 0-1,1 0 1,0-1 0,-1 1-1,1 0 1,0 0 0,-1-1 0,1 1-1,0-1 1,0 0 0,0 0-1,2 1 1,9 0-198,0 0 0,0-1 0,22-2 0,-28 1 95,-8 1 128,0 0 0,0 0 0,0 0-1,0-1 1,0 1 0,0 0 0,0 0 0,0-1 0,0 1-1,0-1 1,0 1 0,0-1 0,0 1 0,1-1 0,-1 0-1,0 1 1,0-1 0,1 0 0,-1 0 0,0 1 0,1-1-1,-1 0 1,1 0 0,-1 0 0,1 0 0,-1 0 0,1 0-1,-1 0 1,1 0 0,0 0 0,0 0 0,0 0 0,0 0-1,-1 0 1,1 0 0,0 0 0,1 0 0,-1 0 0,0 0-1,0 0 1,0 0 0,1 0 0,-1 0 0,0 0 0,1 0-1,-1 0 1,1 0 0,-1 1 0,1-1 0,-1 0 0,1 0-1,0 0 1,-1 1 0,1-1 0,0 0 0,0 1 0,0-1-1,0 0 1,-1 1 0,1-1 0,0 1 0,0-1 0,0 1-1,0 0 1,0-1 0,0 1 0,0 0 0,0 0 0,2 0-1,-6-1 38,0 1-1,1-1 0,-1 1 1,0 0-1,0 0 0,0 1 0,1-1 1,-1 0-1,-4 2 0,6-1-53,0-1 0,0 1 0,0 0 0,1 0 0,-1 0 0,0 0 0,1 0 0,-1 0 0,0-1 0,1 1 0,0 1 0,-1-1 0,1 0 0,-1 0-1,1 0 1,0 0 0,0 0 0,0 0 0,0 0 0,0 0 0,0 0 0,0 1 0,0 1 0,0-2-6,0 1 0,0-1 0,0 0-1,0 1 1,0-1 0,0 1 0,0-1 0,0 0 0,1 1 0,-1-1 0,0 0 0,1 1-1,0-1 1,-1 0 0,1 1 0,0-1 0,-1 0 0,1 0 0,0 0 0,0 0-1,0 0 1,0 0 0,0 0 0,2 1 0,0-1-36,0 0 1,0 0-1,0-1 0,0 1 1,0-1-1,0 0 0,1 1 1,5-2-1,5 1 3,-13 0 36,0 0 0,0 0 0,0 0 0,0 0 0,0 0 0,0 0 0,1 0 1,-1 0-1,0-1 0,0 1 0,0 0 0,0-1 0,0 1 0,0-1 0,0 1 0,0-1 0,0 1 1,0-1-1,0 0 0,0 1 0,-1-1 0,1 0 0,1-1 0,-1 0 25,0-1 0,-1 1-1,1-1 1,-1 0 0,0 1 0,1-1-1,-1 1 1,-1-6 0,1 0 68,0 6-98,0 1-1,-1-1 1,1 1-1,-1-1 1,0 1-1,1-1 1,-1 1-1,0-1 1,0 1-1,0 0 1,0 0-1,0-1 1,0 1-1,0 0 1,0 0-1,0 0 1,0 0-1,-1 0 1,1 1-1,0-1 1,-1 0-1,1 0 1,-1 1-1,1-1 1,-1 1-1,-1-1 1,-3-1-514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2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13286,'0'0'91,"18"12"-353,-6-5 251,-4-3 6,0 0 0,-1 1 0,1 0-1,-1 0 1,-1 1 0,1 0 0,-1 0 0,0 0 0,0 1 0,-1 0 0,0 0-1,0 0 1,0 1 0,-1-1 0,5 13 0,18 82 22,11 33-320,-34-157-273,-1-21 482,10-56 0,-10 84 109,1 0-1,0 0 1,1 0 0,0 1 0,2 0 0,-1 0 0,12-17 0,-16 28-9,0 0 1,0 0-1,0 0 1,1 1-1,0-1 1,-1 1-1,1-1 1,0 1-1,0 0 1,0 0-1,0 0 1,1 1-1,-1-1 1,0 1-1,1-1 1,-1 1-1,1 0 1,-1 1-1,1-1 1,0 1-1,-1-1 1,7 1-1,-7 0-4,-1 1-1,0-1 1,0 1-1,0-1 0,0 1 1,0-1-1,0 1 1,0 0-1,-1 0 1,1 0-1,0 0 0,0 1 1,-1-1-1,1 0 1,0 1-1,-1-1 1,1 1-1,-1-1 0,0 1 1,0 0-1,0-1 1,1 1-1,0 3 1,3 5 48,-1 1 0,0-1 1,3 14-1,-3-11 32,8 35 91,-1 1 1,6 81-1,-17-129-172,0-1 0,0 1-1,0-1 1,0 1 0,0 0 0,0-1 0,0 1-1,1-1 1,-1 1 0,0-1 0,0 1 0,1-1-1,-1 1 1,0-1 0,1 1 0,-1-1-1,0 1 1,1-1 0,-1 1 0,1-1 0,-1 0-1,1 1 1,-1-1 0,1 0 0,-1 1 0,1-1-1,-1 0 1,1 0 0,-1 0 0,1 1 0,-1-1-1,1 0 1,0 0 0,-1 0 0,1 0 0,0 0-1,1 0 9,0-1-1,0 1 1,0 0-1,0-1 0,0 0 1,0 1-1,-1-1 1,1 0-1,0 0 0,0 0 1,-1 0-1,3-3 1,21-19 104,43-54 0,1-2-16,-54 63-89,26-23 8,-38 36-21,0 1 1,-1 0-1,1 0 0,0 1 0,1-1 1,-1 1-1,0-1 0,0 1 0,1 0 1,-1 0-1,1 1 0,6-2 0,-9 3-4,0 0 0,0 0 1,-1 0-1,1-1 0,0 1 0,0 0 0,-1 0 0,1 1 0,-1-1 0,1 0 1,-1 0-1,1 0 0,-1 0 0,1 0 0,-1 0 0,0 1 0,0-1 0,0 0 1,0 2-1,1 3 23,3 11 136,1 0 0,0 0 0,1-1 0,0 0 0,17 28 0,-20-39-136,1 1-1,0-1 1,0 0 0,1 0 0,0-1-1,0 1 1,0-1 0,0 0-1,0-1 1,1 1 0,0-1 0,-1 0-1,1-1 1,1 1 0,-1-1-1,0 0 1,0 0 0,1-1 0,7 1-1,0 0-20,0-1 0,0 0 1,0-1-1,1-1 0,-1 0 0,0-1 0,0 0 0,0-1 0,-1 0 0,1-2 0,-1 1 0,0-2 0,0 0 0,19-11 0,-17 7-129,-1-2-1,1 1 1,-2-2-1,0 0 1,0 0-1,18-26 1,-25 29 114,0 0 0,-1 0 0,0-1 0,0 1 0,-1-1 0,-1 0 0,0 0 0,0 0 0,-1 0 0,0-1 0,-1-19 0,-1 31 33,0-1 0,0 1 1,-1-1-1,1 1 0,0-1 0,-1 1 0,1-1 0,-1 1 1,1-1-1,-1 1 0,1-1 0,-1 1 0,1-1 1,-1 1-1,1 0 0,-1-1 0,0 1 0,1 0 0,-1 0 1,1 0-1,-1-1 0,0 1 0,1 0 0,-1 0 0,0 0 1,1 0-1,-1 0 0,0 0 0,1 0 0,-1 0 1,0 0-1,1 0 0,-2 1 0,-23 5 55,22-3-64,-1 1 0,1-1 1,0 1-1,0 0 0,0 0 1,1 0-1,-1 0 1,1 0-1,0 1 0,-3 7 1,1-1-42,1 1 1,0 0-1,-2 17 1,4-21-191,0-1 1,1 1 0,0 0 0,0 0 0,0 0 0,3 11 0,-2-16 2,1 0-1,-1 0 1,0 0-1,1 0 1,-1 0 0,1 0-1,0-1 1,0 1-1,0-1 1,0 1-1,1-1 1,-1 0-1,0 0 1,1 0 0,0 0-1,-1 0 1,1 0-1,4 1 1,54 19-6118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2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19 8676,'0'0'2542,"-31"2"-1752,-12 0-492,-47 10-1,85-11-282,-1 1 0,1 0-1,-1-1 1,1 2 0,0-1-1,0 1 1,0-1 0,0 2 0,0-1-1,1 0 1,-1 1 0,1 0-1,0 0 1,0 0 0,0 0 0,1 1-1,-1 0 1,1-1 0,-2 6-1,-4 3 4,2-2 3,1 0-1,0 0 0,1 1 1,0-1-1,0 1 0,2 0 0,-1 1 1,1-1-1,1 1 0,0-1 1,1 1-1,1 17 0,-1-29-25,1 1-1,0-1 1,0 0-1,0 1 1,0-1-1,1 1 1,-1-1-1,0 0 1,1 1-1,-1-1 1,0 0-1,1 1 1,0-1 0,-1 0-1,1 1 1,0-1-1,0 0 1,-1 0-1,1 0 1,0 0-1,0 0 1,0 0-1,0 0 1,1 0-1,-1 0 1,0-1-1,0 1 1,0 0-1,1-1 1,-1 1-1,2 0 1,3 0-41,0 0 0,0-1 0,0 0 0,0 0 0,0 0 0,7-2 0,-7 1 15,2 0-47,0-1 1,0-1-1,0 1 0,0-1 0,-1-1 1,1 1-1,-1-1 0,0-1 0,0 1 1,0-1-1,8-9 0,8-7-290,33-41-1,-48 52 284,6-4 16,-1-1 1,-1-1-1,0 0 0,-2-1 0,0 0 1,0 0-1,8-25 0,-17 40 461,-1 29 262,-3 30-263,1-39-309,1 0 0,1 0 0,0 0-1,5 29 1,-4-44-79,0 0 0,0-1-1,0 1 1,0 0-1,0-1 1,0 1 0,1-1-1,-1 0 1,1 1 0,0-1-1,0 0 1,0 0 0,0 0-1,0 0 1,0 0 0,1 0-1,-1-1 1,1 1 0,-1-1-1,1 0 1,-1 0 0,1 0-1,0 0 1,3 1-1,6 0 20,0 0-1,0 0 0,0-1 0,16-1 0,-23 0-11,2-1-5,-1 1 1,1-1-1,-1-1 0,0 1 1,1-1-1,-1 0 1,0-1-1,0 1 0,-1-1 1,1-1-1,-1 1 1,1-1-1,-1 0 1,0 0-1,0 0 0,-1-1 1,1 1-1,-1-1 1,6-9-1,6-10 18,0-1 1,-2-1-1,12-28 0,-13 25 8,-11 25-25,0 0 0,0 0 1,0 0-1,1 0 1,-1 1-1,1-1 0,0 1 1,0 0-1,0 0 0,1 0 1,-1 0-1,0 0 0,1 1 1,6-4-1,-5 4-9,0 1-1,1-1 1,-1 1 0,0 0 0,1 1-1,-1-1 1,1 1 0,-1 0 0,1 0-1,-1 1 1,8 1 0,-7 0-3,0-1 0,0 1 0,0 1 1,0-1-1,-1 1 0,1 0 0,-1 0 0,0 1 0,0-1 1,0 1-1,0 0 0,0 1 0,-1-1 0,0 1 1,0 0-1,0 0 0,4 8 0,-5-8-1,1 1 1,-1 0-1,0 1 0,-1-1 1,0 0-1,0 1 0,0-1 0,-1 1 1,1-1-1,-2 1 0,1 0 1,-1 0-1,0-1 0,0 1 0,-1 0 1,-1 9-1,0-13 7,1-1 1,0 1-1,-1 0 0,0 0 0,1-1 0,-1 1 1,0-1-1,0 1 0,0-1 0,-1 0 1,1 0-1,-1 0 0,1 0 0,-1 0 1,1-1-1,-1 1 0,-5 1 0,-6 3 9,0-2 0,-21 6 0,29-9-5,-20 4 9,0-1 0,-1-1 1,-36-2-1,63-1-135,0-1 1,0 1-1,0-1 1,1 0-1,-1 1 0,0-1 1,1 1-1,-1-1 1,0 1-1,1-1 0,-1 1 1,1-1-1,-1 1 1,1-1-1,-1 1 0,1-1 1,-1 1-1,1 0 0,0 0 1,-1-1-1,1 1 1,-1 0-1,2-1 0,46-21-4811,23-6 254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2 283 9604,'0'0'6243,"0"19"-6197,-1 12-32,0-5-4,5 50 0,-4-73-35,0 1-1,0 0 1,1 0-1,0-1 0,0 1 1,0 0-1,0-1 1,1 1-1,-1-1 0,1 1 1,0-1-1,0 0 1,0 0-1,1 0 0,-1 0 1,1 0-1,-1 0 1,1 0-1,0-1 1,0 0-1,0 1 0,7 2 1,-6-3-52,0-1 1,1 0 0,-1 0 0,0 0-1,0-1 1,1 1 0,-1-1 0,0 0-1,1 0 1,-1-1 0,0 1-1,1-1 1,-1 0 0,0 0 0,0-1-1,0 1 1,0-1 0,0 0 0,0 0-1,6-4 1,7-6-242,0-1 0,-1 0-1,0-2 1,-1 1 0,25-33 0,-12 10 81,35-67 1,-63 105 252,0-1 0,0 0 0,0 0 0,0 0 1,0 0-1,1 0 0,-1 0 0,0 0 0,0 0 1,0 0-1,0 1 0,0-1 0,0 0 1,0 0-1,0 0 0,0 0 0,0 0 0,0 0 1,0 0-1,0 0 0,0 0 0,1 0 1,-1 0-1,0 0 0,0 0 0,0 0 0,0 0 1,0 0-1,0 0 0,0 0 0,0 0 0,0 0 1,1 0-1,-1 0 0,0 0 0,0 0 1,0 0-1,0 0 0,0 0 0,0 0 0,0 0 1,0 0-1,0 0 0,1 0 0,-1 0 0,0 0 1,0 0-1,0 0 0,0 0 0,0 0 1,0 0-1,0 0 0,0 0 0,0-1 0,0 1 1,0 0-1,0 0 0,0 0 0,0 0 1,1 0-1,-1 0 0,0 0 0,0 0 0,0 0 1,0-1-1,2 16 382,-2 27-178,0-35-41,0 11-84,0-7-63,-1 1 0,2-1 0,0 1-1,0-1 1,4 12 0,-5-20-31,1 0 1,0-1-1,1 1 0,-1 0 1,0-1-1,1 1 1,-1-1-1,1 1 0,0-1 1,0 0-1,0 1 0,0-1 1,0 0-1,0-1 1,1 1-1,-1 0 0,1 0 1,-1-1-1,1 0 0,0 1 1,-1-1-1,1 0 0,0 0 1,5 0-1,0 1-28,0-1 0,0 0-1,0-1 1,0 0 0,0 0 0,0-1-1,0 0 1,-1-1 0,1 1 0,0-1-1,-1-1 1,1 1 0,-1-1 0,0-1-1,0 1 1,0-1 0,0-1 0,0 1-1,-1-1 1,0 0 0,6-7 0,0-1-3,-1-1 1,0 0-1,-1 0 1,0-2-1,-1 1 1,-1-1 0,-1 0-1,8-25 1,-12 33 162,0 0 0,-1 0 0,0 0 0,0-1 0,0-14 0,-2 21 387,0 9-269,1 232 517,-1-237-768,0 4 2,0 0-1,0 0 1,0 0 0,1 0 0,0 0-1,1-1 1,-1 1 0,1 0-1,0-1 1,5 11 0,-7-16-12,1 1 0,-1-1 0,0 0 0,1 1 0,-1-1 1,1 0-1,-1 0 0,0 1 0,1-1 0,-1 0 0,1 0 1,-1 0-1,1 0 0,-1 0 0,0 0 0,1 0 1,-1 0-1,1 0 0,-1 0 0,1 0 0,-1 0 0,1 0 1,-1 0-1,0 0 0,1 0 0,-1 0 0,1 0 0,-1-1 1,1 1-1,-1 0 0,0 0 0,1 0 0,-1-1 1,0 1-1,1 0 0,-1-1 0,0 1 0,1 0 0,-1-1 1,0 1-1,0 0 0,1-1 0,-1 1 0,0-1 0,0 1 1,0 0-1,1-2 0,10-20-167,24-89-627,-23 67 753,2 1 1,21-45 0,-34 86 49,1 0-1,-1 0 1,0 0-1,0 0 0,1 0 1,-1 0-1,1 1 1,-1-1-1,1 0 1,0 1-1,0-1 1,2 0-1,-3 1-3,-1 1 1,1 0-1,0 0 1,0 0-1,0 0 1,0-1-1,-1 1 1,1 0-1,0 1 1,0-1-1,0 0 0,0 0 1,-1 0-1,1 0 1,0 1-1,0-1 1,0 0-1,-1 1 1,1-1-1,0 0 1,-1 1-1,1-1 0,0 1 1,-1-1-1,1 1 1,0 0-1,-1-1 1,1 1-1,-1 0 1,1-1-1,-1 1 1,1 0-1,-1 0 0,0-1 1,1 1-1,-1 0 1,0 0-1,0 0 1,2 3 10,10 21 71,2 1 0,0-1-1,21 26 1,-29-44-70,0 0 0,1 0 0,-1-1-1,1 0 1,1 0 0,-1 0 0,1-1 0,0 0 0,0-1 0,0 0-1,1 0 1,-1-1 0,1 0 0,13 3 0,-7-3-58,2-1 1,-1 0-1,0-1 0,32-2 1,-39 0-47,-1-1 1,1 1 0,-1-2-1,1 1 1,-1-1 0,0 0 0,0-1-1,0 0 1,0 0 0,10-8-1,0-2-288,-1-1-1,0 0 0,-1-1 1,-1 0-1,-1-2 1,21-32-1,-27 37 404,-1-1 0,0 0 0,-1-1 0,-1 1 1,0-1-1,-1 0 0,0-1 0,-1 1 0,-1 0 0,0-24 1,-2 34 107,-2-13 1423,1 18-1500,0-1 1,0 1 0,1 0 0,-1-1 0,0 1-1,0 0 1,1 0 0,-1 0 0,0 0-1,0-1 1,0 1 0,1 0 0,-1 0-1,0 1 1,0-1 0,0 0 0,0 0 0,1 0-1,-1 0 1,0 1 0,0-1 0,0 1-1,-5 1 2,1 1-1,-1 0 0,1 0 0,0 1 0,1-1 0,-1 1 0,0 0 0,1 0 0,0 1 0,0-1 1,0 1-1,1 0 0,0 0 0,0 0 0,-4 9 0,-3 7 106,0 0 0,-10 40 0,15-42-249,1-1 0,1 1 0,1 0 0,0 1 0,2-1 0,0 0 0,3 20 0,-3-36-80,1 0 1,-1-1-1,1 1 0,-1-1 0,1 1 1,0-1-1,0 0 0,0 1 0,0-1 1,1 0-1,-1 1 0,0-1 0,1 0 1,0 0-1,2 2 0,3 1-792,0-1-1,0 0 1,1 0 0,0-1-1,9 4 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3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145 239 11989,'0'0'3090,"-23"26"-2773,23-26-317,-92 110 192,89-106-175,0 0 0,0 1 0,0 0 0,0 0 0,1 0-1,-1 0 1,1 0 0,1 1 0,-1-1 0,1 0-1,0 1 1,0-1 0,0 1 0,1 0 0,0-1-1,1 10 1,-1 2 58,0-12-57,0 1 1,0-1-1,1 0 1,-1 1-1,1-1 1,0 0-1,4 9 1,-4-12-19,0 0 1,0 0-1,0-1 1,0 1-1,1 0 1,-1-1-1,1 1 1,-1-1 0,1 0-1,0 1 1,0-1-1,-1 0 1,1 0-1,0 0 1,0 0-1,0 0 1,0-1-1,0 1 1,0 0 0,0-1-1,3 1 1,5 0-40,0 1 1,0-2-1,0 1 1,0-1-1,0-1 1,0 0-1,0 0 1,0-1-1,0 0 1,0-1-1,-1 0 1,1-1-1,-1 0 1,0 0-1,0-1 1,16-10-1,-19 9-63,1 0-1,0 0 1,-1 0-1,0-1 1,-1 0-1,1 0 0,-1 0 1,-1-1-1,1 0 1,-1 0-1,-1 0 1,1 0-1,-2 0 1,1-1-1,-1 0 1,0 1-1,-1-1 1,0 0-1,0-13 0,-1 16 96,0 0 0,0 0-1,0 0 1,-1 0 0,0 0-1,0 0 1,-1 1-1,0-1 1,0 1 0,0-1-1,-1 1 1,-3-7-1,3 9 2,0-1 0,0 1 0,-1 0 0,1 0 0,-1 0 0,0 0 0,1 1-1,-1-1 1,0 1 0,-1 0 0,1 0 0,0 1 0,0-1 0,-1 1 0,1 0-1,-6-1 1,-2 0-13,1 1-1,-1 0 1,0 0-1,0 1 0,1 0 1,-17 3-1,25-3 15,1 1 1,-1-1-1,0 1 0,0 0 0,1 0 0,-1 0 1,0 0-1,1 0 0,-1 0 0,1 1 1,-1-1-1,1 1 0,0 0 0,0 0 0,0 0 1,0 0-1,0 0 0,0 0 0,0 0 0,1 1 1,-1-1-1,1 0 0,-1 1 0,1 0 1,0-1-1,0 1 0,0 0 0,1-1 0,-1 1 1,0 4-1,1-6-2,0 1 0,0-1 0,0 0-1,0 0 1,0 0 0,0 0 0,0 0 0,1 0 0,-1 1 0,0-1 0,1 0-1,-1 0 1,1 0 0,-1 0 0,1 0 0,-1 0 0,1 0 0,0 0 0,-1-1 0,1 1-1,0 0 1,0 0 0,0 0 0,0-1 0,-1 1 0,1-1 0,2 2 0,35 6-34,-3-4-88,1-3-1,-1 0 1,1-3 0,-1 0-1,0-3 1,0-1 0,42-12-1,-50 9-505,0-1 0,0-1 0,-1-1 0,-1-2 0,39-26 0,-58 36 575,0 0 1,-1-1 0,1 1-1,-1-1 1,0-1-1,-1 1 1,1 0-1,-1-1 1,0 0-1,-1 0 1,1 0 0,-1-1-1,2-6 1,-3 6 449,0-1 1,-1 1 0,0 0 0,0-1 0,-1 1 0,0-1-1,-1-11 1,0 16-196,0 0 0,0 0 0,0 0 0,0 0 0,0 0 0,-1 1 0,1-1 0,-1 1 0,1-1 0,-1 1 0,0-1 0,0 1 0,0 0 1,-1 0-1,1 0 0,0 0 0,-1 0 0,1 1 0,-1-1 0,0 1 0,1-1 0,-1 1 0,0 0 0,0 0 0,0 0 0,0 1 0,0-1 0,0 1 0,0-1 0,-3 1 0,5 1-191,1-1 1,0 0-1,-1 0 1,1 1 0,0-1-1,-1 1 1,1-1-1,0 0 1,0 1 0,-1-1-1,1 0 1,0 1-1,0-1 1,0 1 0,-1-1-1,1 1 1,0-1-1,0 1 1,0-1-1,0 1 1,0-1 0,0 0-1,0 1 1,0-1-1,0 1 1,0-1 0,0 1-1,0-1 1,0 1-1,1-1 1,-1 1-1,0 5 15,1 105 166,-3 144 121,-2-178-249,-17 98 1,14-136-57,-24 151 25,27-152-26,2 2 0,5 73-1,-3-112-2,1 1 0,-1-1-1,0 0 1,1 1-1,-1-1 1,1 0-1,0 0 1,-1 1-1,1-1 1,0 0-1,0 0 1,0 0-1,0 0 1,0 0-1,0 0 1,0 0 0,0 0-1,0 0 1,0-1-1,1 1 1,-1 0-1,0-1 1,0 1-1,1-1 1,-1 1-1,0-1 1,1 0-1,-1 1 1,0-1-1,1 0 1,-1 0 0,1 0-1,1 0 1,3 0-34,0-1 0,0 1 0,0-1 0,0 0 0,0 0 0,9-4 0,-7 1-24,0 0 0,0 0 0,-1-1 0,0 0 0,0-1 0,0 0 0,0 0-1,-1 0 1,9-12 0,-4 4-238,0-1 1,-2 0-1,16-32 0,-20 35 115,-1-1 0,0 0-1,0 0 1,-1 0 0,-1-1 0,1-21 0,-2 30 119,-1 0 0,0 0 0,0-1 0,-1 1 0,1 0 0,-1 0 0,0 0 0,-1 0 0,1 0 0,-1 0 0,0 0 1,0 1-1,0-1 0,-1 1 0,0-1 0,0 1 0,0 0 0,0 0 0,-8-7 0,2 6 14,1 0 0,-2 0 0,1 1 0,0 0 0,-1 0 0,0 1 0,0 1 0,0-1 0,-10 0 0,-16 0-411,-43 0-1,63 3-3179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176 454 10549,'0'0'3687,"-27"-3"-3343,3 0-340,-1 1 1,-34 2-1,57 0-4,1 0 0,-1 0-1,0 1 1,1-1 0,-1 1 0,0-1-1,1 1 1,-1 0 0,0-1-1,1 1 1,-1 0 0,1 0 0,0 0-1,-1 0 1,1 1 0,0-1 0,-1 0-1,1 0 1,0 1 0,0-1-1,0 1 1,0-1 0,0 1 0,0 2-1,-1 1 5,1-1-1,0 1 0,1 0 1,-1 0-1,1 0 0,0 7 1,0 0 9,0-10-10,-1 16 23,1-1 0,4 29 0,-3-40-22,0 0 0,1 0 0,0-1 0,0 1-1,0 0 1,1-1 0,-1 1 0,1-1 0,1 0 0,-1 0 0,6 6 0,-2-4 0,1 1 0,0-1 0,0 0 0,1-1 1,-1 1-1,1-2 0,1 1 0,-1-2 0,1 1 0,0-1 1,18 5-1,-9-5-77,0-1 1,1-1 0,0 0-1,-1-2 1,31-2 0,-39 1 41,0-1 1,0 0-1,0-1 1,0-1-1,-1 1 0,0-1 1,1-1-1,-1 0 1,-1-1-1,1 0 1,-1 0-1,0-1 1,-1 0-1,1 0 1,-1-1-1,-1 0 1,0-1-1,0 0 1,0 0-1,-1 0 1,-1-1-1,1 0 1,-2 0-1,1 0 1,-1-1-1,-1 1 1,0-1-1,0 0 1,-1 0-1,-1 0 1,1-12-1,-2-29 383,0 52-341,0 0 0,0-1 0,0 1 0,0-1 0,0 1 0,0 0 0,0-1 0,0 1 0,0 0-1,0-1 1,0 1 0,0-1 0,0 1 0,-1 0 0,1-1 0,0 1 0,0 0 0,0-1 0,0 1 0,-1 0-1,1-1 1,0 1 0,0 0 0,-1 0 0,1-1 0,0 1 0,0 0 0,-1 0 0,1-1 0,0 1 0,-1 0 0,1 0-1,0 0 1,-1 0 0,1-1 0,-1 1 0,1 0 0,0 0 0,-1 0 0,1 0 0,0 0 0,-1 0 0,1 0-1,-1 0 1,1 0 0,-1 0 0,0 1-11,0-1 0,0 1 1,0-1-1,1 1 0,-1-1 0,0 1 0,0-1 0,0 1 0,1 0 0,-1-1 0,0 1 0,1 0 0,-1 0 1,1-1-1,-1 1 0,1 0 0,-1 0 0,1 0 0,0 0 0,-1 1 0,-2 16-24,1-1 0,1 0 0,1 1 0,2 17 0,-2-34 24,0 1 1,0 1-1,1 0 1,-1 0 0,1 0-1,0 0 1,-1-1-1,1 1 1,0 0-1,1-1 1,-1 1 0,0-1-1,1 1 1,-1-1-1,1 0 1,0 0 0,0 0-1,0 0 1,0 0-1,0 0 1,0 0 0,1 0-1,-1-1 1,1 1-1,-1-1 1,1 0-1,-1 0 1,1 0 0,4 1-1,6 1 11,0 0-1,0-2 1,0 1-1,23-2 1,-33 0-9,6 0-12,-1-1-1,1 0 1,-1 0 0,1-1-1,-1 0 1,0-1 0,0 0-1,14-6 1,0-4-63,33-23 0,-39 24 68,1 0 1,0 2 0,31-15 0,-47 25 4,-1 0 0,0 0 1,1 0-1,-1 0 0,0 1 0,1-1 0,-1 0 1,0 0-1,1 0 0,-1 0 0,0 0 0,1 0 1,-1 1-1,0-1 0,1 0 0,-1 0 0,0 1 1,1-1-1,-1 0 0,0 0 0,0 1 0,0-1 1,1 0-1,-1 1 0,0-1 0,0 0 0,0 1 1,1-1-1,-1 0 0,0 1 0,0-1 0,0 0 1,0 1-1,0-1 0,0 0 0,0 1 0,0-1 1,0 1-1,0-1 0,0 0 0,0 1 0,0 0 1,0 22 117,-1-18-72,0 21 162,2 37-66,-1-59-142,1-1 0,-1 1 0,1 0 1,0 0-1,0 0 0,0-1 0,0 1 1,1-1-1,0 1 0,0-1 0,0 1 0,4 4 1,-5-7-18,0 0 1,0 0 0,1 0 0,-1 0 0,0 0-1,1-1 1,-1 1 0,1 0 0,-1-1-1,1 1 1,-1-1 0,1 0 0,-1 1 0,1-1-1,-1 0 1,1 0 0,-1 0 0,1 0-1,0 0 1,-1 0 0,1-1 0,-1 1 0,1 0-1,-1-1 1,1 1 0,1-2 0,2 0-53,0 0 1,0-1-1,0 0 0,-1 0 1,1 0-1,4-5 1,125-135-2072,-38 37 1428,-94 104 716,0-1 0,0 1 1,0 1-1,0-1 0,0 0 0,0 0 0,0 1 1,1-1-1,-1 1 0,0-1 0,1 1 0,-1 0 1,1 0-1,0 1 0,-1-1 0,1 0 1,0 1-1,5-1 0,-7 2 8,0 0 0,0 0 1,0 0-1,-1 0 0,1 0 0,0 0 0,0 0 1,-1 0-1,1 0 0,-1 0 0,1 0 0,-1 1 0,1-1 1,-1 0-1,0 0 0,1 1 0,-1-1 0,0 0 1,0 0-1,0 1 0,0-1 0,0 0 0,-1 2 1,2 4 97,1 12 126,1-1 0,0 1 0,2-1 0,9 26 0,-12-39-225,0 0-1,0-1 1,1 1-1,-1-1 1,1 0 0,0 0-1,0 0 1,1 0 0,-1 0-1,1-1 1,0 0-1,0 1 1,0-2 0,0 1-1,1 0 1,-1-1 0,1 1-1,-1-1 1,1-1 0,0 1-1,0-1 1,5 1-1,-2 0-8,0-1-1,0-1 0,0 1 0,0-2 0,0 1 1,0-1-1,0 0 0,-1-1 0,1 1 1,0-2-1,0 1 0,-1-1 0,0 0 0,1-1 1,-1 1-1,8-7 0,-2-1-39,0 1 0,-1-2-1,-1 1 1,0-2 0,-1 1-1,0-2 1,9-15 0,-4 3 46,-1-1 1,-2-1-1,0 0 0,-2-1 0,11-53 1,-7 10 146,4-89 0,-15 125 192,-3 58 238,-2 35-404,1 42-15,4 128 36,-2-216-194,0-1 1,1 1-1,0-1 0,0 1 1,1-1-1,1 0 1,0 0-1,0 0 1,1 0-1,7 11 0,-8-16-45,-1-1 0,1 1-1,0-1 1,0 0 0,1 0 0,-1 0-1,1 0 1,0-1 0,0 0-1,0 0 1,0 0 0,1 0-1,-1-1 1,1 0 0,-1 0-1,1-1 1,0 1 0,0-1-1,12 0 1,-13 0-307,0-1 0,0 0 0,0 0 0,1 0-1,-1 0 1,0-1 0,0 0 0,0 0 0,0-1 0,0 1-1,0-1 1,0 0 0,8-5 0,-8 2-1004,1 0 0,-1-1 0,-1 1 1,7-10-1,-11 15 1340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0 359 8084,'0'0'4338,"28"13"-4165,-2 0-149,-8-3-16,0-1 1,1-1 0,0 0 0,0-2-1,1 0 1,-1-1 0,35 4-1,-19-6 0,-10-2-23,0 2-1,0 0 1,30 10 0,-49-12 11,0 1-1,-1 0 1,0 0 0,1 0-1,-1 1 1,0 0 0,0 0 0,-1 0-1,1 1 1,0-1 0,-1 1 0,0 0-1,0 0 1,0 1 0,-1-1 0,1 1-1,-1 0 1,0 0 0,3 9 0,-2-4-5,-1 1 0,0-1 0,-1 1 0,-1 0 0,1 0 0,-2 0 0,1 0 0,-2 1 0,1-1 0,-2 0 0,1 0 0,-2-1 1,1 1-1,-1 0 0,-1-1 0,0 1 0,0-1 0,-1 0 0,-7 10 0,6-12 14,5-6-3,0 0 1,0 0 0,-1 0-1,1 0 1,0 0 0,-1-1 0,0 1-1,1 0 1,-1-1 0,0 1-1,0-1 1,0 0 0,0 0 0,-3 2-1,4-14 14,2 2-68,0 0-1,1 0 0,1 0 1,-1 0-1,1 1 1,0-1-1,1 1 0,0 0 1,1 0-1,0 0 0,0 0 1,8-9-1,5-4-415,0 1-1,1 0 0,25-18 1,-22 21 419,2 1 0,0 1-1,1 1 1,0 1 0,1 1 0,0 2 0,1 0 0,0 2-1,1 1 1,-1 1 0,1 2 0,1 1 0,47 0 0,-75 3 47,-1 0 0,0 0 1,1 0-1,-1 0 1,1 1-1,-1-1 1,0 0-1,1 0 0,-1 0 1,0 1-1,0-1 1,1 0-1,-1 1 1,0-1-1,0 0 0,1 0 1,-1 1-1,0-1 1,0 1-1,0-1 1,0 0-1,1 1 0,-1-1 1,0 0-1,0 1 1,0-1-1,0 1 1,0-1-1,0 0 0,0 1 1,0-1-1,0 0 1,0 1-1,0-1 1,0 1-1,0-1 0,-1 0 1,1 1-1,0-1 1,0 0-1,0 1 1,0-1-1,-1 0 0,1 1 1,0-1-1,0 0 1,-1 1-1,-11 20 296,-5-6 462,0 0 0,-36 24 1,30-24-32,-36 34 0,47-38-458,1 1 0,-13 17 0,21-25-241,0 0 0,1 0 1,0 0-1,0 1 1,0-1-1,0 1 1,0-1-1,1 1 1,0 0-1,0-1 1,0 11-1,0-15-26,1 1 0,0-1-1,0 1 1,1-1 0,-1 1-1,0-1 1,0 1 0,0-1-1,0 1 1,0-1 0,1 1-1,-1-1 1,0 1 0,0-1-1,1 1 1,-1-1 0,0 1 0,1-1-1,-1 0 1,0 1 0,1-1-1,-1 1 1,1-1 0,-1 0-1,0 0 1,1 1 0,-1-1-1,1 0 1,-1 0 0,1 1-1,0-1 1,19 1-59,-12-2 29,-2 1-37,0-1 0,0 1 0,0-1 0,0-1 0,0 1 0,-1-1 0,1 0-1,0 0 1,-1-1 0,1 1 0,8-7 0,-5 2-83,0 0 0,0-1 0,-1 0 1,0-1-1,12-15 0,-3-1 40,-1-2 1,-1 0 0,20-50-1,-30 60 135,-4 14-8,0-1 0,0 1 0,0 0 0,0-1 0,0 1 0,1 0 0,-1 0 0,1 0 0,2-3 0,-3 6-13,-1 0 0,1 0-1,-1 0 1,0 0 0,1 0 0,-1 1 0,0-1 0,1 0 0,-1 0 0,0 0-1,1 1 1,-1-1 0,0 0 0,0 1 0,1-1 0,-1 0 0,0 1-1,0-1 1,1 0 0,-1 1 0,0-1 0,0 0 0,0 1 0,0-1-1,0 0 1,0 1 0,0-1 0,1 1 0,-1-1 0,0 0 0,0 1-1,0-1 1,0 1 0,-1-1 0,1 0 0,0 1 0,0 0 0,3 19 95,0-1-1,2 1 1,0-1 0,2 0 0,0 0 0,0 0 0,20 32 0,-21-43-94,-1 0 1,1-1 0,1 0-1,-1 0 1,1 0-1,1 0 1,-1-1-1,1-1 1,0 1-1,0-1 1,1 0-1,-1-1 1,1 0-1,0-1 1,0 1-1,0-2 1,1 1 0,17 1-1,-15-3-93,-1 0-1,1 0 1,0-1-1,21-3 1,-27 1-83,0 1 1,0-1 0,0 0-1,-1 0 1,1-1 0,0 0 0,-1 0-1,0 0 1,0 0 0,8-7-1,-3 1-243,0-1 0,-1 0 0,0-1-1,-1 0 1,0 0 0,0-1-1,-1 0 1,-1 0 0,0-1 0,-1 0-1,7-25 1,-3-3 604,-2 0 0,3-66 0,-4 25 906,2-6-300,12-92 1860,-19 176-1850,-1 11-363,0 43 88,-9 451 794,8-414-5772,1-64-446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6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13638,'0'0'0,"-68"152"-160,58-77 160,4 4 32,2 6 16,1 5 48,0-5 32,3-6-48,0-12-32,0-18-32,3-17-16,13-14-96,10-18-1264,0 0-913,-3-18-2722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6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14391,'0'0'512,"211"-40"-496,-98 10-16,4-5-1937,3 0-16,-13 0-656,-16 12-2385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6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 8628,'0'0'3676,"23"14"-3569,0 0-87,0-1 1,29 11-1,-49-23-23,0-1-1,0 1 0,0-1 1,1 1-1,-1-1 0,0 0 1,0 0-1,1 0 0,-1 0 1,0-1-1,0 0 0,0 1 1,0-1-1,1 0 0,-1 0 1,0-1-1,-1 1 1,1-1-1,0 1 0,0-1 1,-1 0-1,1 0 0,-1 0 1,1 0-1,-1-1 0,0 1 1,3-5-1,3-1-46,-3 2 18,0 1 0,0-1 0,-1 1 0,0-1 0,0-1-1,0 1 1,-1 0 0,0-1 0,0 0 0,-1 0 0,0 0-1,0 0 1,-1 0 0,1 0 0,-2 0 0,1-1 0,-1 1 0,0-8-1,0 14 22,0-1-1,0 1 1,0 0 0,-1 0-1,1-1 1,0 1-1,0 0 1,-1 0-1,1 0 1,-1 0 0,1-1-1,-1 1 1,1 0-1,-1 0 1,0 0-1,0 0 1,1 0-1,-1 0 1,0 0 0,0 0-1,0 1 1,0-1-1,-1-1 1,0 1 1,-1 0 1,1 0-1,-1 1 1,1-1-1,-1 0 1,1 1-1,-1-1 1,1 1-1,-1 0 0,1 0 1,-4 0-1,1 0 25,0 1-1,-1 0 0,1 0 0,0 0 0,0 0 0,0 1 1,0 0-1,0 0 0,0 1 0,0-1 0,-5 4 1,7-2 54,-1 0 0,0 0 1,1 0-1,0 0 0,0 0 0,0 1 1,1-1-1,-1 1 0,1 0 1,0 0-1,0 0 0,1 0 1,-2 8-1,1 2 145,0 1 1,1-1-1,2 23 0,-1-35-194,0 1 0,1-1 0,-1 0 0,1 1 0,0-1 1,0 0-1,0 0 0,0 0 0,1 1 0,-1-1 0,1-1 0,0 1 0,0 0 0,0 0 0,0-1 0,0 1 0,1-1 0,3 4 0,0-3 2,-1 1-1,1-1 1,0 0-1,-1 0 0,1-1 1,1 1-1,-1-2 1,0 1-1,10 1 0,-5-1-10,1-1-1,0-1 0,-1 0 0,1 0 0,0-1 1,-1 0-1,1-1 0,-1-1 0,1 0 0,-1 0 1,12-6-1,-2-3-93,-1-1-1,0 0 1,-1-2 0,-1 0 0,0-1-1,-1-1 1,-1 0 0,0-1 0,15-25-1,-27 38 122,-3 10 18,-3 12 94,0 1 1,0 0 0,-6 18-1,3-17-89,1 0 0,1 0 0,0 23-1,5-31 43,3-12-48,-3 0-31,9-5-64,0-1 1,-1 0-1,0 0 1,0-1-1,0 0 1,-1-1-1,-1 0 1,8-11-1,23-20-386,-22 24 297,1 1 0,1 0 0,1 1 0,23-12 0,-31 20 119,-1 1 1,1 0-1,1 0 0,-1 1 1,1 1-1,-1 0 0,1 1 1,0 1-1,15-1 1,-26 2 11,-1 0 1,0 1-1,1-1 0,-1 1 1,0-1-1,0 1 1,1-1-1,-1 1 1,0 0-1,0 0 1,0-1-1,0 1 1,0 0-1,0 0 1,0 0-1,0 0 1,0 0-1,0 0 1,-1 1-1,1-1 1,0 0-1,-1 0 1,1 0-1,-1 1 1,1-1-1,-1 0 1,0 1-1,1-1 1,-1 0-1,0 1 1,0 2-1,2 53 176,-3-42-139,1 117 65,0-77-2916,0-41-2759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7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342 457 11989,'-33'-1'-144,"-106"1"126,133 0 20,0 1 0,0-1-1,1 1 1,-1 0 0,0 1 0,1-1 0,-1 1 0,1 0 0,-1 1 0,1-1 0,0 1-1,0 0 1,0 0 0,0 1 0,1-1 0,-1 1 0,-6 8 0,2-3 14,3-3 25,1-1 0,0 1 0,0 1 0,0-1 0,1 1 0,0 0 0,0 0-1,0 0 1,1 0 0,0 1 0,1-1 0,-1 1 0,2-1 0,-1 1-1,1 0 1,0 0 0,0 0 0,1 0 0,1 0 0,-1 0 0,3 12 0,-2-18-35,0 1 0,0-1 0,0 0 0,1 0 0,-1 0 0,1 0 1,-1 0-1,1 0 0,-1 0 0,1-1 0,0 1 0,0-1 1,0 1-1,0-1 0,0 0 0,0 0 0,1 1 0,-1-2 1,0 1-1,1 0 0,-1 0 0,0-1 0,1 1 0,-1-1 1,1 0-1,2 0 0,7 1 30,0 0 0,0-1 0,0-1 0,15-2 0,-18 0-45,0 1 0,0-2 0,0 1 0,0-1-1,0-1 1,-1 1 0,0-1 0,0-1 0,0 0-1,-1 0 1,1 0 0,-2-1 0,1 0 0,-1 0-1,0-1 1,0 0 0,7-13 0,1-3-37,-2-1 0,0 0 0,-2-1 0,15-53 0,12-135 116,1 2-993,-34 290-2465,-4 278-2978,0-269 4245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30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 4610,'0'0'5653,"-6"-2"-4908,-18-4-116,18 5 209,12 1-246,31 0-59,0 2 0,56 10-1,-54-6-398,-27-5-109,1 0-1,-1 2 1,0-1 0,1 1-1,16 8 1,-26-10-22,-1 1 0,1-1 0,0 1 0,0 0 0,-1 0 0,1 0 0,-1 0 0,1 1 0,-1-1 0,0 1 0,0-1 0,0 1 0,0 0 0,-1 0 0,1 0 0,-1 0 0,0 0 0,0 0 0,0 0 0,0 0 0,0 1 0,-1-1 0,1 0 1,-1 0-1,0 7 0,0 8 75,1-13-56,0 0 0,-1 0-1,0 0 1,0 0-1,-1 0 1,0 1 0,0-1-1,0 0 1,0 0-1,-1 0 1,1-1-1,-1 1 1,0 0 0,-1-1-1,-3 6 1,-24 24 167,-1-2 0,-41 32 1,26-24 109,-1 1 106,-93 92 500,137-129-916,2-3-218,4-1-277,-1-1 1,1 1 0,-1 0 0,0-1 0,1 1-1,-1-1 1,0 0 0,1 0 0,-1 0 0,2-1-1,10-16-6313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36 115 1873,'0'0'3425,"2"-3"-2120,1-10 1008,-12 14 1526,-7 12-899,8-1-4082,7-10 1151,0 0 0,0-1 0,0 1 0,1 0 0,-1 0 0,0 0 0,1 0 1,-1 1-1,1-1 0,0 0 0,0 0 0,0 0 0,0 0 0,0 3 0,1-4-16,0-1 0,-1 1 0,1 0-1,0 0 1,0 0 0,0-1 0,0 1 0,0 0 0,0-1 0,-1 1 0,1-1 0,1 1 0,-1-1 0,0 0 0,0 1 0,0-1 0,0 0 0,0 0 0,0 1 0,0-1 0,0 0 0,0 0-1,1 0 1,-1-1 0,1 1 0,8 0-177,-1 0 0,1-1-1,-1 0 1,0 0 0,10-4-1,-14 4 90,-1-1 0,0 0-1,0 0 1,0 0 0,0-1 0,0 1-1,0-1 1,0 0 0,-1 0-1,1 0 1,-1-1 0,3-4-1,-5 7 116,0 0 0,0 0 0,0 0 0,0 0 0,0 0 0,-1 0 0,1 0 0,0 0 0,-1 0-1,1-1 1,-1 1 0,0 0 0,1 0 0,-1-1 0,0 1 0,0 0 0,0-1 0,0 1 0,0 0 0,0-1 0,0 1 0,0 0 0,0 0-1,-1-1 1,1 1 0,0 0 0,-1 0 0,1-1 0,-1 1 0,0-1 0,-1 0 79,1 1 0,-1-1 0,0 1 0,0-1 0,1 1 0,-1 0 0,0 0 0,0 0 0,0 0-1,0 0 1,-1 0 0,1 0 0,0 1 0,0-1 0,-4 1 0,-2-2 39,1 1-1,-1 1 0,0-1 1,0 1-1,1 1 0,-11 1 1,16-2-130,0 1 1,0 0-1,0 0 1,1-1-1,-1 1 1,0 1-1,0-1 1,0 0 0,1 0-1,-1 1 1,0-1-1,1 1 1,-1-1-1,1 1 1,0-1 0,0 1-1,-1 0 1,1 0-1,0 0 1,1 0-1,-1 0 1,0 0 0,0 0-1,1 0 1,-1 0-1,1 4 1,-1-3-26,0-1 0,1 1 1,0 0-1,-1-1 0,1 1 0,0 0 1,0 0-1,1-1 0,-1 1 0,1 0 1,-1-1-1,2 5 0,-1-6-31,0 1-1,0-1 1,0 0 0,0 0 0,1 0-1,-1 0 1,0-1 0,0 1-1,0 0 1,1 0 0,-1-1 0,0 1-1,1-1 1,-1 1 0,1-1-1,-1 1 1,1-1 0,-1 0 0,1 0-1,-1 0 1,1 0 0,-1 0-1,3 0 1,-1 0-67,0 0 0,0 0 0,0 0 0,0 0 0,0-1 0,0 1 0,0-1 0,0 0 0,0 0 0,-1 0-1,1 0 1,0-1 0,0 1 0,-1-1 0,4-1 0,-5 0 97,1 1-1,0 0 1,-1 0-1,1-1 1,-1 1-1,0-1 1,0 1-1,0-1 1,0 1-1,0-1 0,0 0 1,-1 0-1,1 1 1,-1-1-1,0 0 1,0 0-1,0-3 1,0 3 18,0-4 124,0-1 0,0 0 0,-1 0 0,0 0 0,0 0 1,-3-9-1,3 15-38,0 0 1,0 0-1,0 0 1,0 1-1,-1-1 1,1 0-1,0 0 1,-1 1-1,1-1 1,-1 1-1,0-1 1,1 1-1,-1 0 1,0 0-1,0 0 1,0 0-1,0 0 1,0 0-1,0 0 1,0 0-1,0 1 1,0-1-1,0 1 1,0 0-1,-1 0 1,1-1-1,0 1 1,-3 1-1,4-1-70,-1 0-1,1 1 0,0-1 1,-1 1-1,1-1 0,-1 1 1,1-1-1,0 1 0,0 0 1,-1 0-1,1 0 0,0 0 1,0 0-1,0 0 0,0 0 1,0 0-1,0 0 0,0 0 0,0 1 1,1-1-1,-1 0 0,0 1 1,1-1-1,-1 0 0,1 1 1,-1-1-1,1 1 0,0-1 1,-1 1-1,1-1 0,0 3 1,-1 9-54,0 0-1,1 22 1,1-21 36,-1-13-9,0 1-1,0-1 1,0 0 0,0 0 0,0 1-1,0-1 1,0 0 0,1 1-1,-1-1 1,0 0 0,1 0 0,-1 0-1,1 1 1,-1-1 0,1 0 0,0 0-1,0 0 1,-1 0 0,3 2-1,-1-2-28,0 0 0,-1-1 0,1 1 0,0 0 0,0-1 0,0 1 0,0-1-1,0 0 1,0 1 0,0-1 0,0 0 0,2 0 0,-3-1 48,0 0 1,0 0-1,0 0 1,-1 1-1,1-1 1,0 0-1,-1 0 1,1 0-1,0 0 0,-1 0 1,0 0-1,1 0 1,-1-1-1,0 1 1,1 0-1,-1 0 1,0 0-1,0 0 1,0 0-1,0-1 0,0 0 1,2-27 34,-2 25-37,-1 3-6,1 0-1,0 0 1,0 0-1,0-1 0,0 1 1,0 0-1,0 0 1,1 0-1,-1 0 0,0 0 1,1-1-1,-1 1 1,0 0-1,1 0 0,0 0 1,-1 0-1,1 0 1,0-1-1,3 1-112,0 1 1,0-1-1,0 1 1,0 0-1,0 0 1,7 2-1,-4-2-19,-7 0 138,0 0 1,1 0-1,-1 0 1,0 0 0,1 0-1,-1 0 1,0 0-1,1-1 1,-1 1 0,0 0-1,0 0 1,1 0-1,-1 0 1,0-1 0,0 1-1,1 0 1,-1 0-1,0 0 1,0-1 0,1 1-1,-1 0 1,0-1-1,0 1 1,0 0 0,0 0-1,1-1 1,-1 1 0,0 0-1,0-1 1,0 1-1,0 0 1,0-1 0,0 1-1,0 0 1,0-1-1,0 1 1,0 0 0,0-1-1,0 1 1,0 0-1,0-1 1,0 1 0,0 0-1,0-1 1,-1 1-1,1 0 1,0 0 0,0-1-1,0 1 1,-1 0-1,1 0 1,0-1 0,0 1-1,0 0 1,-1 0 0,1-1-1,0 1 1,0 0-1,-1 0 1,1 0 0,0 0-1,-1-1 1,-3 1-204,-19 0 751,15-1-3934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1217,'179'170'2377,"-173"-165"-2143,-1 0 1,1-1 0,1 1-1,-1-1 1,0-1-1,15 7 1,-19-10-116,0 1-1,0-1 1,1 0 0,-1 1 0,0-1-1,0 0 1,0 0 0,1-1-1,-1 1 1,0 0 0,0-1-1,3 0 1,7-2 521,-3 2-420,-1-2-1,1 1 1,-1-1-1,0 0 1,0-1-1,0 0 0,-1 0 1,1 0-1,-1-1 1,0-1-1,9-8 1,4-4 174,-1-2 1,23-30 0,-35 40-349,0 0 0,-1-1 0,1 1 0,6-18 0,-11 22-37,0 0 0,-1 1 0,1-1 0,-1 0 0,0 0 0,0 0 0,-1 0 0,0 0 1,0 0-1,0 0 0,-2-8 0,2 13-6,-1 0 0,0 0-1,1 0 1,-1 0 0,0 0 0,0 1 0,1-1 0,-1 0-1,0 0 1,0 1 0,0-1 0,0 0 0,0 1 0,0-1-1,0 1 1,0-1 0,0 1 0,0 0 0,0-1 0,-1 1-1,1 0 1,0 0 0,0 0 0,0 0 0,0 0-1,-3 0 1,-35 2 191,35-1-160,-1 0 20,-1 0 0,1 1-1,-1-1 1,1 1 0,0 0 0,0 1 0,0-1-1,0 1 1,0 0 0,0 1 0,1-1 0,-1 1-1,1 0 1,0 0 0,0 0 0,1 0 0,-1 1-1,1-1 1,0 1 0,0 0 0,-2 5-1,0 2 101,0 0-1,1 0 1,0 0-1,1 0 0,0 0 1,1 1-1,0 0 1,0 19-1,2-29-132,0 1-1,1 0 1,-1 0-1,1 0 1,-1 0 0,1 0-1,0-1 1,1 1-1,-1 0 1,1-1 0,-1 1-1,1-1 1,0 1-1,0-1 1,1 0 0,-1 0-1,1 0 1,-1 0-1,1 0 1,4 2 0,-1-1-12,0 0 0,1-1 0,-1 0 0,1 0 1,-1-1-1,1 0 0,0 0 0,0 0 0,0-1 0,12 1 1,3 0 12,0-1 0,1-2 0,24-2 0,-36 1-35,-1 0 0,1 0-1,-1-1 1,1-1-1,-1 0 1,0 0-1,0-1 1,12-8 0,-2-1-81,0-1 1,-1-1-1,-1-1 1,0-1 0,-2 0-1,0-1 1,-1-1 0,24-42-1,-39 63 96,0-1-1,0 0 1,0 0 0,0 0-1,0 0 1,0 0 0,0 0-1,0 0 1,0 0 0,0 1-1,0-1 1,0 0 0,0 0-1,0 0 1,0 0 0,0 0-1,0 0 1,0 1 0,0-1-1,0 0 1,0 0 0,0 0-1,0 0 1,1 0 0,-1 0-1,0 0 1,0 0 0,0 0-1,0 1 1,0-1 0,0 0-1,0 0 1,0 0 0,0 0-1,0 0 1,1 0-1,-1 0 1,0 0 0,0 0-1,0 0 1,0 0 0,0 0-1,0 0 1,0 0 0,1 0-1,-1 0 1,0 0 0,0 0-1,0 0 1,0 0 0,0 0-1,0 0 1,0 0 0,1 0-1,-1 0 1,0 0 0,0 0-1,0 0 1,0 0 0,0 0-1,0 0 1,1 0 0,1 21 97,-1 27 217,-1-47-300,0 169 529,0-170-545,0 1 0,1-1 0,-1 1 0,0-1 1,1 1-1,-1-1 0,1 1 0,-1-1 0,1 0 1,-1 1-1,1-1 0,-1 0 0,1 0 0,-1 1 1,1-1-1,-1 0 0,1 0 0,-1 0 0,1 0 1,0 0-1,-1 1 0,1-1 0,-1 0 0,1 0 1,0-1-1,-1 1 0,1 0 0,1 0 0,18-2 0,-14 0-43,-1 1 0,1-1 1,-1 0-1,0-1 0,0 1 0,0-1 1,0 0-1,0-1 0,7-5 0,40-43-866,-34 34 528,4-5 21,1-2 187,0 2 1,40-29-1,-62 51 183,1 0 1,-1 0-1,1 0 0,-1 0 0,1 0 1,0 0-1,-1 1 0,1-1 0,0 1 1,0-1-1,1 1 0,-2 0 3,-1 0 0,1 0 0,-1 0 1,1 0-1,-1 0 0,1 0 0,-1 0 0,1 0 0,-1 1 0,1-1 0,-1 0 1,0 0-1,1 1 0,-1-1 0,1 0 0,-1 0 0,0 1 0,1-1 0,-1 0 1,0 1-1,1-1 0,-1 1 0,0-1 0,0 0 0,0 1 0,1 0 0,0 3 80,0 0-1,-1 0 1,1 1 0,-1-1-1,0 0 1,0 1-1,0 4 1,-1 5-17,-1 47 168,1-29-438,1 0 0,4 36-1,-4-67 77,0 1-1,1-1 1,-1 0-1,0 0 1,1 0-1,-1 0 0,1 0 1,-1 0-1,1 0 1,-1 0-1,1 0 1,0 0-1,-1 0 1,1 0-1,0 0 1,0-1-1,0 1 1,0 0-1,0 0 1,0-1-1,0 1 1,0-1-1,0 1 0,0-1 1,0 1-1,0-1 1,0 0-1,0 1 1,0-1-1,0 0 1,1 0-1,-1 0 1,0 0-1,1 0 1,26 1-3986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48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12886,'0'0'381,"-18"26"537,-57 84 360,70-101-1210,-1-1 1,1 2-1,0-1 1,1 0-1,0 1 1,1 0-1,0 0 0,0 0 1,1 0-1,0 0 1,1 1-1,0-1 0,2 18 1,-1-27-63,0 1-1,0 0 1,0-1 0,0 1 0,1 0-1,-1-1 1,1 1 0,-1-1 0,1 1-1,-1-1 1,1 1 0,0-1-1,0 1 1,0-1 0,0 0 0,0 1-1,0-1 1,0 0 0,0 0 0,2 2-1,0-1 6,0-1 0,0 1 0,1 0 0,-1-1 0,0 0 0,0 0 0,1 0 0,-1 0 0,6 0 0,1 0-41,-1-1 0,1 0 0,0 0-1,0-1 1,0 0 0,14-4 0,-14 1-141,1 0 0,-1-1 0,0 0 0,-1 0 0,1-1 0,-1 0 0,0-1-1,15-15 1,62-74-1039,-61 66 1145,26-23 9,-50 52 21,-1 206 718,0-203-679,0 1 0,0-1 0,0 1 0,1-1 0,-1 0 0,0 1 0,1-1 0,0 0 0,-1 0 0,1 1 0,0-1 0,0 0 0,0 0 0,1 0 0,-1 0 0,0 0 0,1 0 0,-1-1 0,1 1 0,0 0 0,-1-1 0,1 1 0,0-1-1,0 1 1,0-1 0,0 0 0,0 0 0,1 0 0,-1 0 0,0 0 0,0-1 0,3 1 0,7 1-17,0-1 0,0 0 0,0-1 0,-1 0-1,16-2 1,-20 1-20,8-2-162,1 0 0,-1 0 0,0-2 0,1 0 1,-2-1-1,1 0 0,17-11 0,-4 1 7,-1-2-1,38-33 1,-55 42 405,0-1 1,-1-1-1,-1 0 0,1 0 0,-2 0 0,10-21 1,-16 32-183,-1-1 389,0 6-192,-16 179 1059,2-74-915,-34 259-24,46-357-346,-1-1 0,0 1 0,-1-1-1,0 1 1,-1-1 0,0 0-1,-7 10 1,9-16-1,-1-1 1,1 1-1,-1-1 0,0 0 1,0 0-1,-1 0 0,1-1 1,-1 0-1,0 0 0,1 0 1,-2 0-1,1-1 0,0 1 1,0-1-1,-1-1 0,-8 3 1,1-2-9,-1 1 1,0-2-1,0 0 1,1-1-1,-1 0 1,0-1-1,0-1 1,1 0-1,-1 0 1,-24-9-1,32 8-3,0 1-1,1-1 1,-1 0-1,1-1 1,-1 1-1,1-1 0,0 0 1,1 0-1,-1 0 1,1-1-1,0 0 1,0 0-1,0 0 1,0 0-1,1 0 1,0-1-1,0 0 0,1 1 1,0-1-1,0 0 1,0 0-1,0-1 1,1 1-1,0 0 1,0-10-1,1 9 7,0 0 0,0-1 0,1 1 0,0-1-1,1 1 1,-1 0 0,1 0 0,1 0 0,-1 0 0,1 0 0,0 0-1,1 0 1,0 1 0,0 0 0,0 0 0,1 0 0,0 0 0,0 1 0,8-7-1,10-6 1,0 1 0,1 1-1,46-22 1,-53 29-1,204-103-253,76-41-2320,-179 86-726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0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358 180 1553,'0'0'8145,"-2"-27"-7113,-7-82-245,9 107-750,0 0-1,0 0 1,-1 0-1,1 0 1,-1 1-1,0-1 0,1 0 1,-1 0-1,0 0 1,0 1-1,0-1 1,0 0-1,-1 1 1,1-1-1,0 1 0,-1 0 1,1-1-1,-1 1 1,1 0-1,-1 0 1,1 0-1,-1 0 1,0 0-1,0 0 0,0 0 1,1 1-1,-1-1 1,0 1-1,0-1 1,0 1-1,0 0 1,0-1-1,0 1 0,0 0 1,0 0-1,-3 1 1,-4-1 236,1-1-206,0 0-1,0 1 0,0 0 0,0 0 0,0 1 1,0 0-1,0 0 0,0 1 0,0 0 1,1 0-1,-1 1 0,1 0 0,-1 1 0,1-1 1,0 1-1,0 1 0,1-1 0,-1 1 1,1 0-1,0 1 0,1-1 0,-1 1 0,1 1 1,0-1-1,0 1 0,1-1 0,-5 11 1,-5 9 18,2 1 1,0 1 0,2-1 0,1 2 0,1-1 0,2 2 0,-6 54 0,6 215 79,7-235-166,-1-32-139,3-1 0,0 1 0,2-1 0,1 0 0,2 0 0,19 49 0,-14-50-3210,26 45-1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0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8388,'0'0'3473,"40"-8"-3454,-8 1-13,-3 0 0,1 1-1,-1 2 1,1 1 0,0 1-1,0 1 1,59 7-1,-55-1-6,-3-2 10,0 2 0,45 14 0,-70-17-15,1 0 0,-1 0 0,1 1 1,-1 0-1,0 0 0,0 1 0,-1-1 0,1 1 0,-1 1 0,1-1 0,-1 1 1,-1 0-1,1 0 0,-1 0 0,0 1 0,0-1 0,4 8 0,-7-8-4,1 0 0,-1 0 0,0 0 0,0 0 1,0 0-1,-1 0 0,0 0 0,0 6 0,2 24 38,-2-35-25,1 1 0,-1-1 0,1 1 0,-1-1 0,1 1 0,0-1-1,-1 1 1,1-1 0,-1 0 0,1 0 0,0 1 0,-1-1 0,1 0 0,0 0 0,-1 0 0,1 1-1,0-1 1,0 0 0,-1 0 0,1 0 0,0 0 0,-1 0 0,1-1 0,1 1 0,17-2 63,-13 0-69,-1 1 0,0-1 1,0 0-1,0-1 0,0 1 1,0-1-1,0 0 1,0 0-1,-1-1 0,0 1 1,1-1-1,-1 0 0,-1 0 1,1-1-1,-1 1 0,1-1 1,-1 1-1,-1-1 0,5-8 1,-3 4-92,-1 1 0,1-1 0,-1 0 0,-1 0 0,0-1 0,0 1 0,-1 0 1,0-1-1,0 1 0,-2-19 0,0 25 84,1 0 0,-1 1 0,0-1 0,0 0 0,0 1 0,0-1 0,-1 1 0,1-1 0,-1 1 0,1 0 0,-1 0 0,0 0 0,0-1 0,0 2 0,0-1 0,0 0 0,0 0 0,-1 1 0,1-1 0,0 1 0,-1 0 0,0-1 0,1 1 0,-1 0 0,1 1 0,-5-2 0,-7-1-26,1 1 1,-1 1 0,1 0-1,-15 1 1,23 0 34,0 0-25,1 0 0,-1 0 0,1 0 0,0 1-1,-1 0 1,1 0 0,-1 0 0,1 0 0,0 1 0,0 0 0,0 0 0,0 0 0,0 0 0,-5 4 0,7-3-59,-1-1 0,1 1 0,-1 0 0,1 0 0,0 0 0,1 0 0,-1 0 0,0 0 0,1 1 0,0-1 0,-1 1 0,1-1 0,1 1 0,-1-1 0,0 1 0,1-1 0,0 1 0,0 4 0,0-6-150,0 0 1,0 0-1,0-1 1,0 1 0,0 0-1,0 0 1,1 0-1,-1-1 1,1 1 0,-1 0-1,1 0 1,0-1-1,1 4 1,2-2-385,-1 0 0,1 0 0,0 0 0,-1-1 0,1 1 0,7 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0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3666,'0'0'7088,"7"-2"-6744,-5 1-341,-1 1 0,1-1 0,0 1 0,-1-1 0,1 1 0,-1 0 0,1-1 0,0 1 0,-1 0 0,1 0 0,0 0 0,-1 1 0,1-1 0,0 0 0,-1 1 0,1-1 0,0 1 0,2 1 0,-2 0 6,0 0 0,1 0 0,-1 0 0,-1 1 0,1-1 0,0 0 0,-1 1 0,1 0-1,-1-1 1,0 1 0,0 0 0,0 0 0,1 3 0,11 42 109,-1 0-1,-3 0 1,-2 1 0,-2 0 0,-2 61 0,-3-112-116,0-13 134,0 1 1,1 0-1,0 0 0,2 0 0,-1 0 0,2 0 0,5-15 0,0 10-207,0 0 0,2 1 0,1 0-1,0 1 1,1 0 0,1 1 0,0 0 0,1 1 0,1 1 0,18-13 0,-12 11-249,2 1 1,0 2-1,0 0 1,1 1 0,1 2-1,-1 1 1,38-9-1,8 3-4426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2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268 604 3618,'0'0'5167,"-26"7"-4980,-84 26 192,101-31-258,1 1 0,0 0 0,-1 0-1,1 1 1,1 0 0,-1 0 0,1 1 0,-1 0 0,1 0 0,1 1 0,-1 0-1,1 0 1,-8 10 0,11-11-97,1 1-1,-1-1 1,1 1 0,0-1-1,0 1 1,0 0 0,1 0-1,0 0 1,0 0 0,0 0-1,1 0 1,0 0 0,0 0-1,1 0 1,0 0 0,2 10-1,-3-14-21,1 0 0,0 1 0,0-1 1,0 0-1,0 0 0,0 0 0,0 0 0,0 0 0,1 0 0,-1 0 0,1 0 0,-1 0 0,1 0 0,0-1 0,0 1 0,0-1 1,2 2-1,1 0-24,-1-1 1,1 0-1,-1 0 1,1-1-1,0 1 1,0-1-1,0 0 1,6 0-1,-3 0-81,0-1-1,0 0 1,0 0-1,0-1 1,0 0-1,0-1 1,0 1-1,-1-1 1,1-1-1,0 0 1,6-3-1,1-4-141,-1-1 0,0 0 1,-1 0-1,-1-1 0,0-1 0,0 0 0,13-21 0,2-7-711,33-65 0,-29 40 904,-3-1-1,25-90 0,-36 92 1592,-2 0 0,9-110-1,-31 206-772,-16 45 0,-1 3-742,-4 27 107,-13 115 0,32-151-84,3 0 1,7 124 0,-1-189-48,0 0 0,1-1 1,-1 1-1,1-1 0,0 1 0,0-1 0,1 0 0,-1 1 0,1-1 1,0 0-1,0 0 0,1 0 0,-1 0 0,1 0 0,5 5 1,-4-6-15,0 0 1,0 0 0,0-1 0,1 0 0,-1 0 0,1 0 0,0 0-1,0 0 1,-1-1 0,1 0 0,0 0 0,0-1 0,0 1-1,6-1 1,5 0-57,0-1-1,0-1 1,0 0-1,-1-1 1,1-1 0,0 0-1,-1-1 1,0-1-1,0 0 1,-1-1-1,1-1 1,-2 0-1,1-1 1,16-14-1,-5 2 56,0-1 0,-2-2 0,-1 0 0,0-1-1,-2-1 1,17-31 0,-29 45 45,0 0 0,-1-1-1,-1 0 1,-1-1 0,1 1 0,2-16-1,-7 26 323,-5 10-85,-6 15-219,2 1 0,0 0 0,1 0 0,1 1 0,1 0 0,2 0 0,0 0 0,1 1 0,3 34 0,-1-55-44,1 0-1,-1 0 0,1 0 0,0 0 0,0 0 0,1 0 1,-1-1-1,1 1 0,-1-1 0,1 1 0,0-1 0,1 0 1,-1 1-1,1-1 0,-1 0 0,1-1 0,0 1 0,0 0 1,0-1-1,0 1 0,0-1 0,1 0 0,-1 0 0,1-1 0,0 1 1,-1-1-1,1 1 0,0-1 0,0 0 0,7 0 0,0 1 7,-1-1 0,1 0 0,0-1 0,-1 0 0,1 0-1,-1-2 1,1 1 0,0-1 0,-1-1 0,0 1 0,11-6 0,-2-2-1,-2 0 0,1-2 0,-1 0 1,-1-1-1,0 0 0,19-22 0,-15 15 1,1 0-1,33-22 1,-52 41-11,1-1 1,0 1-1,-1-1 1,1 1-1,0 0 0,0 0 1,0 0-1,0 1 1,0-1-1,0 1 1,0-1-1,5 1 0,-7 0 2,1 0 0,-1 1 0,1-1-1,-1 0 1,1 1 0,-1-1 0,1 1-1,-1-1 1,0 1 0,1 0 0,-1-1-1,0 1 1,0 0 0,0 0 0,1 0-1,-1 0 1,0 0 0,0 0 0,0 0-1,-1 0 1,1 0 0,0 1 0,0-1-1,0 0 1,-1 1 0,1-1-1,0 2 1,2 7 31,-1 0 0,0 1 0,0-1 0,-1 1 0,0-1-1,-1 1 1,0-1 0,-1 1 0,0 0 0,-4 15 0,4-21-88,0 0-1,-1 0 1,0 0 0,0-1-1,0 1 1,0 0 0,-1-1-1,0 0 1,0 1 0,0-1 0,-1 0-1,1 0 1,-1-1 0,0 1-1,0-1 1,0 0 0,0 0 0,-1 0-1,1-1 1,-1 1 0,0-1-1,1 0 1,-8 2 0,-43 3-3434,-8-6-3238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3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4418,'0'0'0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8228,'0'0'3041,"65"198"-2385,-65-107-31,-10 5 399,-10 6-255,4-6-289,10-14-320,6-18-128,0-23-32,22-21-272,27-20-721,9 0-575,1-26-2802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0 446 8260,'0'0'3994,"29"6"-3503,-26-6-479,53 11 78,0-4 0,69 2 0,209-9 9,-330-1-100,0 1 0,-1 0 0,1 0 0,0 1 0,0-1 0,-1 1-1,1 0 1,0 0 0,-1 0 0,1 0 0,-1 1 0,1-1 0,-1 1 0,0 0 0,6 5 0,-6-4 0,-1 0 0,1 0 1,-1 1-1,0-1 1,0 1-1,-1 0 0,1-1 1,-1 1-1,0 0 0,0 0 1,0 0-1,0 0 1,-1 0-1,1 6 0,0 9 24,0 1 0,-1-1 0,-1 1-1,-1-1 1,-1 0 0,-1 0 0,0 0-1,-1 0 1,-2 0 0,1-1 0,-2 0 0,-1-1-1,0 1 1,-14 18 0,13-20-18,7-10 6,-1 1-1,0-1 1,-1 0 0,1 0-1,-1 0 1,-11 9 0,16-15-9,0 0 0,0 0 0,0 0 0,0 0 0,0 0 0,0 0 0,0-1 0,0 1 0,0 0 0,0 0 0,0 0 0,0 0 0,0 0 0,0 0 0,0 0 0,0 0 0,0-1 0,0 1 0,-1 0 0,1 0 0,0 0 0,0 0 0,0 0 0,0 0 1,0 0-1,0 0 0,0 0 0,0 0 0,0 0 0,0 0 0,0 0 0,0 0 0,-1-1 0,1 1 0,0 0 0,0 0 0,0 0 0,0 0 0,0 0 0,0 0 0,0 0 0,0 0 0,-1 0 0,1 0 0,0 0 0,0 0 0,0 0 0,0 0 0,0 0 0,0 0 0,0 1 0,0-1 0,0 0 0,-1 0 0,1 0 0,0 0 0,0 0 0,0 0 0,0 0 0,0 0 0,0 0 0,0 0 1,0 0-1,0 0 0,0 0 0,0 1 0,0-1 0,0 0 0,-1 0 0,5-11 83,5-3-102,-1 0 0,2 0 1,0 1-1,1 0 0,20-19 1,71-54-116,-74 65 112,1 1 1,38-20 0,-53 32 51,0 2 0,0 0 0,0 1 1,1 0-1,0 1 0,0 1 0,24-3 1,-38 6-19,0 0 1,1 0-1,-1 0 1,0 0-1,0 0 1,1 0-1,-1 0 1,0 0-1,0 0 1,1 1-1,-1-1 1,0 1-1,0-1 0,0 1 1,1-1-1,-1 1 1,0-1-1,0 1 1,0 0-1,0 0 1,0-1-1,0 1 1,0 0-1,-1 0 1,1 0-1,0 0 1,0 0-1,-1 0 1,1 1-1,0-1 1,0 1-1,0 4 29,0-1-1,-1 0 0,0 0 0,1 1 0,-1-1 1,-2 8-1,1 8 114,1-11-221,-1 0 1,0 0 0,-1 0-1,0-1 1,0 1 0,-1-1-1,-1 1 1,0-1 0,0 0-1,0 0 1,-1 0 0,-1-1-1,1 0 1,-1 0 0,-1 0-1,-7 7 1,5-9-1012</inkml:trace>
  <inkml:trace contextRef="#ctx0" brushRef="#br0" timeOffset="1">1060 0 4514,'0'0'7235,"29"105"-10628,-6-32-2242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4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8324,'0'0'4906,"0"21"-4826,2 277-11,0-280-59,-1 8-220,0 0 1,-4 44 0,2-69 202,1-1 8,0 0 0,0 0 0,0 0 0,0 0 0,0-1 0,0 1 1,0 0-1,-1 0 0,1 0 0,0 0 0,0 0 0,0 0 0,0-1 0,0 1 0,0 0 0,-1 0 0,1 0 0,0 0 0,0 0 0,0 0 0,0 0 0,-1 0 0,1 0 0,0 0 0,0 0 0,0 0 0,0 0 0,-1 0 0,1 0 1,0 0-1,0 0 0,0 0 0,0 0 0,-1 0 0,1 0 0,0 0 0,0 0 0,0 0 0,0 0 0,0 0 0,-1 0 0,1 0 0,0 1 0,0-1 0,0 0 0,0 0 0,0 0 0,0 0 0,-1 0 0,1 0 0,0 1 0,0-1 1,0 0-1,0 0 0,0 0 0,0 0 0,0 1 0,0-1 0,0 0 0,0 0 0,0 0 0,0 0 0,0 1 0,0-1 0,0 0 0,0 0 0,0 0 0,0 0 0,0 1 0,-2-9 8,1 1 1,0 0-1,1-1 0,0 1 0,0 0 0,0-1 1,1 1-1,0-1 0,1 1 0,0 0 0,0 0 0,0 0 1,1 0-1,0 0 0,0 0 0,1 1 0,-1 0 1,2-1-1,-1 1 0,1 1 0,-1-1 0,2 1 1,-1 0-1,1 0 0,-1 0 0,1 1 0,0-1 1,1 2-1,-1-1 0,1 1 0,0 0 0,0 0 0,0 1 1,0 0-1,9-2 0,-2 2-10,0 1 0,0 0 0,0 1 0,0 1 1,19 3-1,-31-4-5,-1 1 1,1 0-1,0 0 1,-1 0-1,1 0 1,0 0-1,-1 1 1,1-1-1,-1 0 1,0 1-1,1-1 1,-1 1-1,0 0 1,0-1-1,0 1 1,0 0-1,0-1 1,-1 1-1,1 0 1,0 0-1,-1 0 1,1 0-1,-1 3 1,1-2 2,-1 0-1,1 0 1,-1 0 0,0 1-1,0-1 1,0 0 0,0 0-1,-1 1 1,1-1 0,-1 0-1,0 0 1,0 0 0,0 0 0,-3 6-1,1-6 10,0 1-1,-1 0 0,1-1 0,-1 1 1,0-1-1,0 0 0,0 0 0,-1-1 0,1 1 1,-7 1-1,-52 20 43,48-20-44,-108 31 22,163-30-7861,14-13 3011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1601,'0'0'3588,"9"-12"-2510,29-37-163,-37 47-612,0 0 1,0 1-1,1-1 0,-1 0 0,0 0 1,0 0-1,-1 0 0,1 0 1,0 0-1,-1 0 0,1 0 0,-1 0 1,0-1-1,0 1 0,1 0 1,-1 0-1,-1 0 0,1 0 0,0-1 1,-1 1-1,0-3 0,-1 5-249,1 0 0,-1 0 0,0 0-1,1 0 1,-1 0 0,1 0 0,-1 1-1,1-1 1,-1 1 0,0-1 0,1 1 0,-3 0-1,1 2-47,0 0 0,-1 0 0,1 0 1,0 0-1,1 0 0,-1 1 0,1-1 0,-1 1 0,1 0 0,0 0 0,0 0 0,1 0 0,-2 4 0,0 1-5,0 0 0,2 0 0,-1 0 0,1 0 0,0 12 0,1-20-8,0 0-1,0-1 0,0 1 1,0 0-1,0-1 1,0 1-1,1 0 1,-1-1-1,0 1 1,1-1-1,-1 1 1,0 0-1,1-1 1,-1 1-1,1-1 1,-1 1-1,0-1 1,1 1-1,-1-1 1,1 0-1,0 1 1,-1-1-1,1 0 0,-1 1 1,1-1-1,0 0 1,0 1-1,26 2-306,-22-3 217,0-1 0,0 1 0,0-1 0,-1 0 0,1 0 0,0-1 0,-1 0 0,9-3 0,-10 2 45,0 1 0,0 0 0,-1-1 0,1 0 0,-1 0 0,0 1 0,0-1 0,0-1 0,0 1 0,0 0 1,0 0-1,1-7 0,-1 1 238,0 1 1,-1 0 0,0 0 0,-1-15 0,0 22-148,0-1 0,0 1 1,-1-1-1,1 1 0,0-1 0,-1 1 1,1 0-1,-1-1 0,0 1 0,1 0 1,-1-1-1,0 1 0,0 0 1,0 0-1,0 0 0,0 0 0,0 0 1,0 0-1,0 0 0,0 0 0,0 0 1,-1 0-1,1 1 0,0-1 0,-1 0 1,1 1-1,0-1 0,-1 1 0,1 0 1,-1-1-1,1 1 0,-1 0 0,1 0 1,-1 0-1,1 0 0,0 0 1,-1 0-1,-1 1 0,0-1-17,0 0 0,0 0 0,0 1 0,0-1-1,1 1 1,-1 0 0,0-1 0,0 1 0,1 1 0,-1-1 0,1 0 0,-1 1 0,1-1-1,-1 1 1,1 0 0,0 0 0,0 0 0,0 0 0,-3 3 0,3 1-34,0 0 1,1 0-1,-1 0 0,1 0 1,0 0-1,0 1 1,1-1-1,0 0 0,1 10 1,-1 0-41,0-14 30,1-1 1,-1 0-1,0 1 1,1-1 0,-1 0-1,1 1 1,-1-1-1,1 0 1,0 0-1,-1 0 1,1 1 0,0-1-1,0 0 1,0 0-1,0 0 1,0 0-1,0 0 1,0-1 0,0 1-1,0 0 1,1 0-1,-1-1 1,0 1-1,0-1 1,1 1 0,-1-1-1,0 0 1,1 1-1,-1-1 1,0 0-1,1 0 1,-1 0 0,3 0-1,6 1-315,0-1 1,1-1-1,13-1 0,-22 1 304,0 0-1,0 1 1,0-1 0,1 0-1,-1 0 1,0 0 0,0-1-1,-1 1 1,1 0 0,0-1-1,0 1 1,-1-1 0,1 0-1,-1 1 1,1-1 0,-1 0-1,0 0 1,1 0 0,-1 0-1,0 0 1,0 0 0,-1 0-1,1-1 1,0 1 0,-1 0-1,1-5 1,1-7 215,0 0 0,-1 0 0,-1-17 0,0 22 209,0 8-358,-1 0 1,1 0-1,-1 1 1,1-1-1,-1 0 1,1 1 0,-1-1-1,0 1 1,1-1-1,-1 1 1,0-1-1,1 1 1,-1-1-1,0 1 1,0-1-1,1 1 1,-1 0-1,0 0 1,0-1-1,0 1 1,0 0-1,1 0 1,-1 0-1,0 0 1,0 0 0,0 0-1,0 0 1,1 0-1,-1 0 1,0 0-1,0 1 1,0-1-1,-1 1 1,-1-1-7,0 1 0,0-1 0,0 1 1,-1 0-1,1 0 0,0 0 0,0 0 0,-5 3 0,5 0-24,-1 0-1,1 0 0,0 0 1,0 0-1,0 1 0,1-1 1,-3 8-1,4-10-23,0 1 0,0 0 0,0-1 0,0 1 0,0 0 0,1 0 0,-1-1 0,1 1 0,0 0 0,0 0 0,0 0 0,0-1 0,1 1 0,-1 0 0,1 0 0,1 2 0,-2-4-13,1 0 0,0-1 1,-1 1-1,1 0 1,0-1-1,0 1 1,0-1-1,-1 1 0,1-1 1,0 0-1,0 1 1,0-1-1,0 0 1,0 0-1,0 1 0,0-1 1,0 0-1,0 0 1,1 0-1,25-1-381,-18 1 234,-6 0 144,-1 0 0,1 0 0,0 0 0,-1 0 0,1 0 0,0-1 0,-1 1 0,1-1 0,-1 1 0,1-1 0,-1 0 0,1 0 0,-1 0 0,1-1 0,-1 1 0,0 0 0,3-3 0,-3 1 44,-1 0 0,1 0 0,-1 0 0,0 0 0,0 0-1,0 0 1,0 0 0,0 0 0,-1 0 0,1 0 0,-1-1 0,0 1 0,0 0 0,0-4-1,-1 7 30,1-1 0,0 0 0,0 1 0,0-1 0,0 0 0,0 1 0,0-1 0,-1 1 0,1-1-1,0 0 1,-1 1 0,1-1 0,0 1 0,-1-1 0,1 1 0,-1-1 0,1 1 0,-1-1-1,1 1 1,-1-1 0,1 1 0,-1 0 0,1-1 0,-1 1 0,1 0 0,-1-1 0,0 1 0,0 0-1,-25-2 362,22 2-378,0 0 1,0 1-1,0 0 0,0 0 1,0 0-1,1 0 1,-1 0-1,0 1 0,1 0 1,-1 0-1,-3 2 1,5-1-52,0-1 0,0 1 0,0-1 1,0 1-1,1 0 0,-1-1 1,1 1-1,0 0 0,-1 0 0,1 0 1,1 0-1,-1 0 0,0 1 1,1-1-1,0 0 0,-1 0 0,2 6 1,-1-8-90,0-1 1,0 1-1,0-1 1,0 1-1,0 0 1,0-1-1,0 1 1,0-1-1,1 1 1,-1-1-1,0 1 1,0-1-1,1 1 1,-1-1-1,0 1 1,1-1-1,-1 1 1,1-1-1,-1 0 1,1 1-1,-1-1 1,0 0-1,1 1 1,-1-1-1,1 0 1,-1 0-1,1 1 1,0-1-1,-1 0 1,1 0-1,-1 0 1,1 0-1,-1 0 1,1 1-1,-1-1 1,1 0-1,0 0 1,-1-1 0,1 1-1,-1 0 1,1 0-1,0 0 1,-1 0 48,22 0-7318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0 376 7299,'0'0'5301,"2"27"-5186,10 83-69,-11-105-43,0 0 0,0 0 0,0 0 0,0-1 0,1 1 1,-1 0-1,1-1 0,1 1 0,-1-1 0,0 1 0,1-1 1,0 0-1,0 0 0,1-1 0,-1 1 0,7 5 0,-6-7-42,-1 0-1,1 0 1,0 0-1,0-1 1,0 0-1,0 1 1,0-1-1,1-1 0,-1 1 1,0-1-1,0 1 1,1-1-1,-1-1 1,0 1-1,5-1 1,-5 0-5,0-1 0,0 1 0,0-1 1,-1 0-1,1 0 0,0 0 1,-1 0-1,0 0 0,1-1 0,-1 0 1,0 0-1,0 0 0,-1 0 1,4-4-1,34-52-234,-24 29 286,-11 20 9,0 0 1,1 0 0,0 0-1,0 1 1,1 0-1,1 0 1,-1 1 0,1 0-1,13-11 1,-19 27 478,-5 70 525,0-45-855,2 0 0,1 0-1,6 44 1,-5-74-165,0-1 1,-1 1 0,1 0 0,0-1 0,0 0 0,1 1 0,-1-1 0,0 0 0,1 1-1,-1-1 1,1 0 0,0 0 0,0 0 0,0 0 0,0-1 0,0 1 0,4 2 0,-1-1-35,0-1 1,0 0 0,0 0-1,0 0 1,0-1 0,1 0 0,-1 0-1,9 1 1,-5-1-26,-1-1 0,0 0 0,1-1 0,-1 0 0,1 0 0,-1-1 0,0 0 0,0 0 0,0-1 0,0 0 0,15-8 0,-9 0 26,-1 0-1,0-1 1,-1 0-1,0-2 1,0 1-1,-2-1 1,0-1-1,0 0 1,12-26-1,-2-4 134,-2-1 1,16-60-1,28-153 722,-50 203-275,-11 54-214,-1 9-206,-2 11-29,0-1 1,-1 0-1,-1 0 1,-8 23-1,-4 20 279,4-9-151,2 0 1,3 1 0,2-1-1,3 1 1,5 75 0,-3-121-238,2-1 0,-1 0 1,0 0-1,1 0 0,0 0 0,0 0 1,1-1-1,-1 1 0,1-1 1,0 1-1,0-1 0,0 0 0,1 0 1,0 0-1,-1-1 0,1 1 1,1-1-1,-1 0 0,0 0 0,1 0 1,0-1-1,-1 1 0,1-1 1,0-1-1,0 1 0,0 0 1,9 0-1,-4 0-410,-1 0 0,1-1-1,-1-1 1,1 1 0,0-2 0,-1 1 0,1-1 0,-1-1 0,1 1 0,-1-2-1,0 1 1,1-1 0,-1-1 0,13-7 0,25-26-6244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11077,'0'0'2935,"41"14"-2708,140 43-131,-165-54-88,-1 1-1,1-2 1,0 0 0,0-1 0,0 0 0,0-2 0,0 1 0,0-2 0,0 0 0,0-1 0,-1-1 0,0-1 0,1 0 0,15-7 0,-6 2 31,47-10 0,-71 19-35,0 1-1,1-1 1,-1 1 0,0 0-1,0-1 1,0 1 0,0 0-1,1 0 1,-1 0 0,0 0-1,0 0 1,0 0-1,1 0 1,-1 1 0,0-1-1,0 0 1,0 1 0,0-1-1,1 1 1,-1-1 0,0 1-1,0-1 1,0 1 0,0 0-1,0 0 1,0-1 0,-1 1-1,3 2 1,-2 0 36,0 0 1,0 0-1,-1 0 1,1 1-1,-1-1 1,0 0-1,1 0 1,-2 7-1,1-1 42,-3 118 627,-1-2-3856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10661,'0'0'2897,"55"157"-6178,-20-107-1393</inkml:trace>
  <inkml:trace contextRef="#ctx0" brushRef="#br0" timeOffset="1">221 342 8148,'0'0'4914,"0"25"-4794,3 78-51,-3-100-64,1 0 0,-1 1-1,0-1 1,1 0-1,0 0 1,0 0 0,0 0-1,0 0 1,0 0-1,0 0 1,1-1-1,0 1 1,-1 0 0,1-1-1,0 1 1,0-1-1,0 0 1,1 0 0,-1 1-1,0-1 1,1-1-1,0 1 1,5 3 0,-2-3 18,1-1 1,-1 1-1,1-1 1,0 0-1,0 0 1,0-1-1,12-1 1,-6 1 56,-9 0-71,1-1 0,-1 0 0,0 0 0,1 0 0,-1 0 0,0-1 0,0 0 0,0 1 0,0-2 0,0 1 0,0 0 0,0-1 0,-1 0 0,0 1 0,1-1 0,-1-1 0,0 1 0,0 0 0,-1-1 0,1 0-1,-1 1 1,1-1 0,-1 0 0,-1 0 0,3-7 0,-1 4 1,0-1 0,0 0 0,-1 0 0,0-1 0,-1 1-1,0 0 1,0-1 0,-1 1 0,0 0 0,0-1 0,-1 1-1,0 0 1,-3-11 0,2 16-6,0-1 0,0 0-1,-1 1 1,1 0 0,-1 0-1,0-1 1,0 2 0,0-1 0,0 0-1,0 1 1,0-1 0,-1 1 0,1 0-1,-1 0 1,0 0 0,0 1-1,0-1 1,0 1 0,0 0 0,0 0-1,0 0 1,0 0 0,-5 1 0,-1-1-7,1 0-1,-1 0 1,0 1 0,1 1 0,-1 0 0,1 0 0,-1 0 0,1 2 0,-11 2 0,14-2-124,0 0 0,1 1 0,0-1 0,0 1 1,0 0-1,0 1 0,1-1 0,-1 1 0,1-1 0,0 1 1,1 1-1,-1-1 0,1 0 0,0 1 0,0 0 0,1 0 1,0 0-1,0 0 0,0 0 0,1 0 0,-1 0 0,2 0 1,-1 12-1,0-17-36,1 0 1,0 0 0,0 0-1,0 0 1,0 0 0,0 0-1,0 0 1,1 0 0,-1 0-1,0 0 1,0-1 0,1 1-1,-1 0 1,1 0 0,-1 0-1,1 0 1,-1 0 0,1 0-1,0 0 1,26 7-4998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5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3618,'0'0'11453,"19"-1"-10997,-8 1-371,-5-1-39,0 1 1,0-1-1,0 1 1,0 1 0,0-1-1,10 4 1,-14-4-32,0 1 0,0 0 0,0 0 0,0 0 0,0 0 0,0 0 1,0 1-1,-1-1 0,1 0 0,-1 1 0,1-1 0,-1 1 0,1 0 0,-1 0 1,0-1-1,0 1 0,0 0 0,0 0 0,0 0 0,0 0 0,0 0 1,-1 0-1,1 0 0,-1 0 0,1 1 0,-1 1 0,6 63 103,7 41-100,-13-107-29,0 1 0,0-1 0,0 0 0,1 1-1,-1-1 1,1 0 0,-1 0 0,1 0 0,-1 1 0,1-1-1,-1 0 1,1 0 0,0 0 0,0 0 0,0 0 0,0 0 0,-1 0-1,1 0 1,1 0 0,-1 0 0,0-1 0,0 1 0,0 0-1,0-1 1,0 1 0,1-1 0,-1 1 0,0-1 0,0 0-1,1 1 1,-1-1 0,0 0 0,1 0 0,-1 0 0,0 0 0,1 0-1,-1 0 1,0 0 0,0 0 0,1-1 0,-1 1 0,0-1-1,1 1 1,-1-1 0,0 1 0,0-1 0,2 0 0,3-3-11,0 1 1,0-1-1,0 0 1,0 0 0,0 0-1,-1-1 1,7-8-1,21-29-368,34-59 0,2-5-94,-59 96 281,-10 14 89,-1 0 49,-12 221 1199,13-224-1130,0 1 0,0 0 1,0-1-1,0 1 0,0-1 0,0 1 0,0 0 1,1-1-1,-1 1 0,1-1 0,-1 1 0,1-1 1,0 1-1,-1-1 0,1 1 0,0-1 0,0 0 1,0 1-1,0-1 0,0 0 0,0 0 0,1 0 1,-1 0-1,0 0 0,0 0 0,1 0 1,-1 0-1,1 0 0,-1-1 0,3 2 0,2-1 23,1 0-1,0 0 1,-1-1-1,1 0 1,0 0-1,8-2 1,-5 2 12,0-2-28,0 0 0,0-1 0,-1 0 0,1 0 0,-1-1 1,0 0-1,0-1 0,0 1 0,0-2 0,-1 1 0,0-2 0,0 1 0,-1-1 0,10-11 1,-2 2 3,0-1 0,-2-1 1,0-1-1,-1 0 0,14-30 1,-3-12 48,-23 61-69,1-1 1,-1 1 0,0-1 0,0 1 0,1 0 0,-1-1 0,0 1 0,0 0-1,1 0 1,-1-1 0,1 1 0,-1 0 0,0 0 0,1-1 0,-1 1-1,0 0 1,1 0 0,-1 0 0,1 0 0,-1 0 0,1 0 0,-1-1-1,0 1 1,1 0 0,-1 0 0,1 0 0,-1 0 0,1 1 0,-1-1-1,1 0 1,-1 0 0,0 0 0,1 0 0,-1 0 0,1 0 0,-1 1 0,1-1-1,14 11-101,-2 2 108,1-1 1,-1 0-1,21 12 1,-27-19 2,1-1-1,-1-1 1,1 1-1,0-2 1,0 1-1,0-1 1,0 0-1,0 0 1,15 0 0,-17-2 111,10 1-524,-31 5-274,-225 39 429,104-21-14,120-22-916,0 0 0,-21 0 0,16-2-4016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36 12998,'0'0'1187,"-10"29"-1067,-25 89-29,35-116-90,-1-1 1,1 1-1,0 0 1,0 0-1,-1 0 1,1 0-1,0 0 0,1 0 1,-1 0-1,0 0 1,1 0-1,-1 0 1,1 0-1,-1 0 1,1 0-1,0-1 0,0 1 1,0 0-1,0 0 1,0-1-1,0 1 1,0-1-1,0 1 0,1-1 1,-1 1-1,1-1 1,-1 0-1,1 0 1,-1 0-1,1 0 1,0 0-1,2 1 0,3 0 21,-1 0 0,0-1-1,0 0 1,1 0 0,-1 0-1,12-1 1,-14 0 14,2 0-36,-1 0 1,0 0-1,0 0 0,0 0 1,0-1-1,1 0 1,-1 0-1,0-1 1,0 1-1,-1-1 1,1 0-1,0 0 0,-1-1 1,1 0-1,-1 1 1,0-1-1,7-6 1,-4 2-63,0 1 0,1 0 0,0 0 0,0 1 0,10-5 0,-17 9 53,1 0 0,0 1 0,-1-1 0,1 0 0,0 1 0,0-1 0,-1 1 0,1 0 0,0-1 0,0 1 0,0 0 0,0 0 0,0 0 0,-1 1 0,1-1 0,0 0 0,0 1 0,0-1 0,0 1 0,-1-1 0,1 1 0,0 0 0,-1 0 0,1 0 0,-1 0 0,1 0 0,-1 0 0,1 0 0,-1 1 0,0-1 0,1 0 0,-1 1 0,2 2 0,2 4 7,1 0 1,0-1-1,1 1 0,-1-1 1,2-1-1,-1 1 1,0-1-1,1 0 0,1-1 1,-1 0-1,0-1 0,1 1 1,0-1-1,0-1 0,0 0 1,1 0-1,-1-1 0,1 0 1,-1-1-1,14 1 0,4 0-56,0-1 0,0-2 0,0 0-1,30-6 1,-46 5 7,-1-1 1,0 1-1,-1-1 0,1-1 1,-1 0-1,1 0 0,-1-1 1,0 0-1,-1-1 1,1 0-1,-1 0 0,0-1 1,13-14-1,-18 17 39,0-1 0,0 0-1,-1 1 1,1-1 0,-1-1 0,0 1 0,0 0 0,0-1-1,0-6 1,-1 8 15,0 1 0,-1-1 0,0 0 0,0 1 0,0-1 0,0 0 0,0 0 0,-1 1 0,0-1 0,1 0 0,-1 1 0,-1-1 0,1 1 0,-4-7 0,0 4 2,0 0 1,-1 1-1,1 0 1,-1 0 0,-1 0-1,1 1 1,-1 0-1,1 0 1,-15-5 0,4 2 64,-1 0 1,0 1 0,-21-3-1,17 6-22,0 1 0,-29 1 0,41 1-50,7 0-2,0 0 0,1 0 0,-1 0 0,0 0 0,0 0 0,0 1 0,0 0 0,1-1 0,-1 1 0,0 0 0,1 0 0,-5 3-1,6-3-9,0 0 0,0 0-1,0 1 1,0-1 0,0 0-1,0 1 1,0-1 0,1 1-1,-1-1 1,1 1 0,-1 0-1,1-1 1,-1 1-1,1 0 1,0-1 0,0 1-1,0 0 1,0-1 0,0 1-1,0 0 1,0 1 0,0-1-55,1 0 1,-1 0-1,0 0 1,1 0 0,-1 0-1,1-1 1,-1 1-1,1 0 1,0 0 0,0 0-1,0-1 1,0 1 0,0 0-1,0-1 1,0 1-1,1-1 1,-1 0 0,1 1-1,1 0 1,2 1-309,0 1 0,1-2 0,-1 1 0,12 3 0,46 11-3200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3 479 2081,'0'0'13158,"4"44"-13030,-11 17-64,7 3-16,0 0-48,0-5 0,7-16-912,15-17-2402,1-23-4529</inkml:trace>
  <inkml:trace contextRef="#ctx0" brushRef="#br0" timeOffset="1">221 1 6467,'0'0'6243,"32"163"-12198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6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0 11621,'0'0'1105,"-32"213"-609,22-134-224,0 3 288,4-4 97,2-11-289,4-14-192,4-18-16,28-18-80,7-14-48,10-3-32,6-3-1473,0-34-1728,-7-7-4050</inkml:trace>
  <inkml:trace contextRef="#ctx0" brushRef="#br0" timeOffset="1">0 231 9156,'0'0'3810,"191"23"-5139,-87-23-4417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7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90 7700,'0'0'7302,"-15"-17"-6804,-46-48-140,48 57-247,11 18 23,2-9-128,-80 597 2349,73-540-2331,23-68 174,18-24-176,41-53 1,23-24-423,-59 78 248,-37 32 145,0-1 1,1 1-1,-1-1 0,1 1 1,-1 0-1,1 0 1,-1 0-1,1 0 1,0 1-1,-1-1 0,1 1 1,0 0-1,-1-1 1,1 1-1,0 0 1,3 1-1,-6-1 3,0 0 1,1 0-1,-1 1 1,1-1-1,-1 0 1,1 0-1,-1 1 1,1-1-1,-1 0 1,0 0-1,1 1 1,-1-1-1,0 1 1,1-1-1,-1 0 1,0 1-1,1-1 0,-1 1 1,0-1-1,0 0 1,0 1-1,1-1 1,-1 1-1,0-1 1,0 1-1,0-1 1,0 2-1,13 59-20,-10-41 93,2 0 1,9 29 0,-11-41-47,0-1 0,1 0 0,0 0 0,0-1 0,0 1 0,1-1 0,0 0 0,0 0 0,0 0 0,10 7 0,-8-8-7,0-1-1,0 1 1,1-1 0,-1 0 0,1-1 0,0 0-1,0 0 1,0-1 0,17 3 0,2-2-254,48-2 0,-45-1-285,33-3-3124,-12-14-4060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8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476 0 7171,'0'0'1025,"-29"4"-318,11-1-572,-3-1 72,0 1-1,0 1 0,0 1 1,1 1-1,0 1 1,0 0-1,0 2 0,-27 15 1,8 2 349,-45 39 0,74-57-443,1 0 1,0 1-1,1 0 1,0 1-1,0 0 0,1 0 1,1 0-1,-1 1 1,-8 23-1,13-32-93,1 1-1,0-1 1,1 0 0,-1 1 0,0-1-1,1 1 1,-1-1 0,1 1-1,0-1 1,0 1 0,0 0 0,0-1-1,0 1 1,1-1 0,-1 1-1,1-1 1,0 1 0,-1-1-1,1 0 1,0 1 0,1-1 0,-1 0-1,0 0 1,1 1 0,-1-1-1,1 0 1,-1 0 0,1-1 0,0 1-1,3 2 1,4 1 15,0-1-1,0 0 1,0-1-1,0 0 1,1-1-1,16 3 1,-22-4-18,114 15 161,-76-11-149,0 1 1,63 18 0,-99-23-45,-1 2 0,1-1 0,-1 0 0,0 1 0,0 0 1,0 0-1,0 1 0,7 7 0,-11-10-3,0 0-1,0 0 1,0 0 0,0 0 0,0 1-1,0-1 1,-1 0 0,1 1-1,0-1 1,-1 0 0,1 1 0,-1-1-1,0 1 1,1-1 0,-1 1-1,0-1 1,0 0 0,0 1 0,0-1-1,0 1 1,0-1 0,0 1 0,-1-1-1,1 1 1,-1-1 0,1 1-1,-1-1 1,1 0 0,-1 1 0,0-1-1,1 0 1,-1 0 0,0 1-1,0-1 1,0 0 0,0 0 0,0 0-1,0 0 1,0 0 0,-3 1-1,-6 6-53,-1-2-1,0 1 0,0-1 1,0 0-1,-22 6 0,-67 19-804,92-29 782,-18 5-395,15-2-91,0-2 1,-1 0-1,1 0 1,-1-1-1,0 0 1,0-1-1,0 0 1,-15-2-1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4:5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9060,'0'0'5971,"-7"26"-5590,-19 71-191,-14 121-1,32 7-1056,8-199 99,0-25 670,0 0 0,0 1 0,0-1 0,0 0 0,0 0-1,1 0 1,-1 0 0,0 0 0,1 0 0,-1 0 0,0-1 0,1 1 0,-1 0 0,1 0 0,0 0 0,-1 0 0,1 0 0,0-1 0,-1 1 0,1 0 0,0-1 0,0 1 0,0 0 0,-1-1-1,1 1 1,0-1 0,0 1 0,0-1 0,0 0 0,0 1 0,0-1 0,0 0 0,0 0 0,0 1 0,0-1 0,0 0 0,0 0 0,0 0 0,0 0 0,2-1 0,2 1-236,0-1 1,-1 0-1,1 0 1,-1-1-1,1 1 1,-1-1-1,0 0 0,1 0 1,4-4-1,14-13-170,0-1-1,-2-1 0,0-1 0,30-42 1,-22 27 218,-8 12 656,-3 4-883,28-44 1,-24 17 2332,-19 41-822,-2 0 0,1 0 0,-1-1 0,0 1 0,0-9 0,-26 17 979,16 2-1909,2 0 1,-1 0 0,0 0 0,1 1 0,-1 0-1,1 1 1,0 0 0,0 0 0,1 0 0,0 1-1,0 0 1,0 0 0,1 0 0,-1 1 0,1 0-1,-3 7 1,2-4 24,0 0-1,1 1 1,1 0 0,0 0-1,0 0 1,1 0 0,0 0-1,1 1 1,1-1-1,0 1 1,0 15 0,1-24-91,1 0 0,0 0 1,0 0-1,0 0 1,0 0-1,0 0 0,0-1 1,1 1-1,-1 0 0,1-1 1,0 1-1,0-1 0,0 1 1,0-1-1,0 0 0,1 0 1,-1 0-1,1 0 1,-1 0-1,1-1 0,0 1 1,0-1-1,-1 1 0,1-1 1,0 0-1,0 0 0,5 0 1,10 4 6,-1-2 1,1 0-1,29 0 1,-16-2-234,1-1 0,39-5 1,-54 2 89,-1 0 1,-1-1-1,1 0 0,-1-2 1,0 0-1,19-10 1,-31 15 107,11-7-93,1 0 0,-2-1 1,18-14-1,-28 21 118,0-1 1,0 0 0,0 0-1,0-1 1,-1 1 0,1-1-1,-1 1 1,0-1 0,0 0-1,0 0 1,0 1 0,-1-1-1,0-1 1,0 1 0,0 0-1,0 0 1,0-8 0,-1 10 46,0 0 0,0 0 0,0 0 0,0 0 0,0 0 0,0 0 0,-1 1 0,1-1 0,-1 0 0,1 0 0,-1 0 0,0 1 0,0-1 0,0 0 0,0 1 0,0-1 0,0 0 1,0 1-1,-2-2 0,1 2-12,0 0 1,0 0 0,1 1 0,-1-1 0,0 0-1,0 1 1,0 0 0,0-1 0,0 1 0,0 0-1,0 0 1,0 0 0,0 0 0,0 0 0,0 1-1,0-1 1,0 1 0,0-1 0,-3 2 0,2 0-23,1-1 0,-1 0 0,1 1 0,-1 0 0,1 0 0,0-1 0,-1 1 0,1 1 0,0-1 0,0 0 0,0 0 0,1 1 0,-1-1 0,1 1 0,-1 0 0,1-1 0,0 1 0,-2 5 0,-1 6 43,0 0-1,-2 21 1,5-31-39,-3 17 25,1-1 0,2 1 0,0 0 0,0 0 0,6 37 0,-4-53-45,0 1 1,0-1-1,1 0 0,-1 0 1,1 1-1,0-1 0,1 0 1,-1-1-1,1 1 0,0 0 0,0-1 1,0 0-1,1 0 0,0 0 1,0 0-1,0 0 0,0-1 1,0 1-1,1-1 0,-1 0 1,1-1-1,0 1 0,0-1 1,0 0-1,0 0 0,11 2 0,-10-2-17,1-1-1,0 1 1,-1-1-1,1 0 0,0-1 1,0 0-1,0 0 0,0-1 1,-1 1-1,1-1 0,0-1 1,0 1-1,-1-1 0,1 0 1,-1-1-1,0 0 0,1 0 1,-1 0-1,-1-1 0,1 1 1,0-2-1,-1 1 0,0 0 1,0-1-1,5-6 1,8-14 32,-2 0 1,0-2-1,-2 0 1,-1 0-1,12-35 1,12-28 135,-34 95-214,-1 9-45,-1 15 120,6 73 163,-5-90-158,0 1 0,1 0 1,0-1-1,1 0 0,9 22 1,-11-32-10,-1 1 0,0-1 0,1 1 0,-1-1 0,1 0 0,0 0 0,0 0 0,0 0 0,0 0 0,0 0 0,0 0 0,0-1 0,0 1 0,1-1 0,-1 1 0,1-1 0,-1 0 0,1 0 0,0 0 0,-1 0 0,1-1 0,0 1 0,0-1 0,-1 0 0,1 0 0,0 0 0,0 0 0,-1 0 0,1 0 0,0-1 0,0 1 0,5-3 0,5-2 17,0 0 0,-1-1 0,1-1 0,-1 0 0,13-10 0,-10 7-34,-7 4-21,2 1 0,-1 0 0,0 0-1,1 1 1,0 0 0,0 0 0,21-3 0,-24 6 19,0 1 0,0-1 1,1 1-1,-1 1 0,0-1 1,0 1-1,0 1 0,0-1 1,0 1-1,0 1 0,-1-1 1,11 6-1,-2-2-37,0-1 1,0 0-1,0-1 1,1 0-1,-1-1 1,1-1-1,0-1 1,0 0-1,23-2 1,-32 0-58,1 1 0,-1-1 0,0 0 0,0-1 0,0 0 0,0 0 0,0-1 0,0 0 0,0 0 0,-1 0 0,1-1 0,-1 0 0,0 0 0,0-1 1,-1 1-1,1-1 0,-1-1 0,0 1 0,-1-1 0,1 1 0,-1-2 0,0 1 0,0 0 0,-1-1 0,0 1 0,0-1 0,-1 0 0,1 0 0,-2 0 0,1 0 0,1-15 0,-2 15 118,-1 1 1,0-1-1,0 0 1,0 0-1,-1 0 0,0 0 1,0 0-1,-1 0 0,-4-10 1,5 14 14,-1 0 1,0 0-1,0 0 0,0 0 1,-1 0-1,1 1 0,-1-1 1,1 1-1,-1 0 1,0 0-1,0 0 0,0 0 1,0 0-1,0 1 0,-1-1 1,1 1-1,0 0 1,-1 0-1,1 0 0,-7-1 1,2 1 5,1 0 1,-1 0 0,0 1-1,1 0 1,-1 0 0,0 0-1,1 1 1,-14 3 0,18-3-31,0 0 0,1 0-1,-1 1 1,0-1 0,0 1 0,1-1 0,-1 1 0,1 0 0,-1 0 0,1 0 0,0 0 0,-1 0 0,1 0 0,0 1 0,1-1 0,-1 1 0,0 0 0,1-1 0,-1 1 0,1 0 0,0 0 0,0 0 0,-1 4-1,1 0-107,-1 0-1,1 0 0,1 1 0,-1-1 0,1 0 0,1 1 1,0 6-1,0-10-171,-1-1 1,1 0-1,0 1 1,0-1-1,1 0 1,-1 0-1,0 0 1,1 0-1,0 0 1,0-1-1,0 1 1,0 0-1,0-1 1,0 1 0,1-1-1,-1 0 1,5 3-1,47 18-5776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53 3506,'0'0'5904,"-1"-8"-4829,-3-37 950,1 59-1244,0 133-2379,3-143-1595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0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3 8948,'0'0'7195,"-7"34"-6824,-4 10-285,-31 159 90,36-156-362,1 92 1,5-132 62,20-16-394,-10-4 504,0 1 0,-1-1 1,0-1-1,-2 0 1,8-16-1,2-4 11,0 3 1,-5 6-2,1 1-1,1 1 1,1 0 0,1 0-1,23-23 1,-37 44-4,0 0 0,0 0 0,0 1 0,1-1 0,-1 0 0,1 1 0,-1-1 0,1 1 0,0 0 0,-1 0 0,1 0 0,0 0 0,5 0 0,-7 1 0,0 0-1,1 0 1,-1 0-1,0 0 0,0 1 1,0-1-1,1 0 1,-1 1-1,0-1 1,0 1-1,0 0 1,0-1-1,0 1 0,0 0 1,0-1-1,0 1 1,0 0-1,0 0 1,0 0-1,-1 0 1,1 0-1,0 0 1,0 0-1,-1 0 0,1 0 1,-1 0-1,1 0 1,-1 0-1,0 1 1,1-1-1,-1 0 1,0 2-1,7 28-101,-4-17 105,0 1 1,1-1-1,0 0 0,10 19 1,-12-29 13,0 0-1,0-1 1,0 0 0,1 1 0,-1-1 0,1 0-1,0 0 1,0-1 0,0 1 0,0-1-1,0 1 1,1-1 0,-1 0 0,1 0 0,0 0-1,-1-1 1,1 1 0,0-1 0,0 0-1,0 0 1,5 0 0,1 1 3,0-1-1,0 0 1,1 0-1,-1-2 1,0 1-1,0-1 1,0 0-1,1-1 1,-1-1-1,-1 1 1,1-1-1,0-1 1,-1 0-1,1 0 1,13-10-1,-8 3-53,-1 0 0,-1-1 0,0-1 0,-1 0-1,0-1 1,17-26 0,-22 29-37,-2 0-1,0 0 0,0 0 1,-1 0-1,0-1 1,-1 1-1,0-1 0,-1 0 1,0 0-1,0-22 1,-2 33 57,0-1 1,0 1 0,0-1-1,0 1 1,0-1 0,0 1-1,0-1 1,-1 1 0,1-1-1,-1 1 1,1-1 0,-1 1-1,1 0 1,-2-3-1,1 4 9,0-1 0,0 1 0,0 0-1,1 0 1,-1-1 0,0 1 0,0 0-1,0 0 1,1 0 0,-1 0-1,0 0 1,0 0 0,0 0 0,1 0-1,-1 1 1,0-1 0,0 0 0,0 0-1,1 1 1,-1-1 0,0 0-1,0 1 1,1-1 0,-1 1 0,-1 0-1,-2 2 11,-1 1 0,1-1 0,-1 1-1,1 0 1,0 0 0,0 1 0,1-1-1,0 1 1,-1 0 0,1 0 0,1 0-1,-4 9 1,-2 5 46,1 1-1,-5 23 1,8-24 9,0 0 0,2 0 1,0 1-1,1-1 1,1 1-1,3 30 0,-2-47-48,-1 0-1,1-1 1,0 0 0,-1 1-1,1-1 1,0 1 0,0-1-1,1 0 1,-1 0-1,0 0 1,1 1 0,0-1-1,-1-1 1,1 1 0,0 0-1,0 0 1,0-1-1,0 1 1,0-1 0,0 1-1,0-1 1,1 0-1,-1 0 1,0 0 0,6 1-1,3 0 11,0 0 0,0-1 0,0 0 0,19-1 0,-12-1 41,-9 1-34,-1-1 0,0 0 0,1-1 0,-1 0 0,0 0 0,0-1 0,0 0 0,0 0 0,-1-1 0,1 0 0,-1 0 0,0 0 0,0-1-1,0-1 1,6-6 0,11-12-7,-1 0-1,30-45 1,-5 8 84,-47 58-96,1 1 0,0 0 1,0 0-1,-1 0 1,1 0-1,1 0 1,-1 0-1,0 0 0,0 1 1,1-1-1,-1 1 1,1 0-1,-1 0 1,1 0-1,0 0 0,-1 0 1,1 0-1,0 1 1,0-1-1,-1 1 1,1 0-1,0 0 0,0 0 1,0 0-1,-1 0 1,1 1-1,0-1 1,0 1-1,-1 0 0,1 0 1,0 0-1,-1 0 1,1 0-1,-1 0 1,1 1-1,-1-1 0,0 1 1,0 0-1,1 0 1,-1 0-1,3 4 1,2 1 13,50 59 231,-53-61-293,0 0 0,-1 0 0,0 0 1,0 1-1,0 0 0,-1-1 0,1 1 1,-2 0-1,1 0 0,0 0 0,0 11 0,-2-16 6,0 0 0,0 1 0,-1-1-1,1 0 1,0 0 0,-1 0-1,1 0 1,-1 1 0,1-1 0,-1 0-1,1 0 1,-1 0 0,0 0-1,0 0 1,1 0 0,-1-1-1,0 1 1,0 0 0,0 0 0,0 0-1,0-1 1,0 1 0,0-1-1,0 1 1,-1-1 0,1 1 0,0-1-1,0 1 1,0-1 0,0 0-1,-1 0 1,-1 0 0,-48 2-705,36-3 535,-3 1 121,8 1 108,0 0 0,0-1 1,0-1-1,0 0 0,0 0 1,0-1-1,1 0 0,-1-1 0,1 0 1,-1 0-1,-8-5 0,56 20 492,-16-4-497,0-1-1,1-1 0,0-1 0,1-1 0,-1-1 0,0-1 0,1-1 1,0-1-1,32-4 0,-44 2-11,0 0 0,-1-1 0,0 0 1,0-1-1,0 0 0,0 0 0,0-1 0,-1-1 0,0 0 1,0 0-1,0-1 0,-1 0 0,0-1 0,-1 0 0,1 0 1,-2-1-1,1 0 0,-1-1 0,0 1 0,-1-1 0,0-1 1,-1 1-1,0-1 0,-1 0 0,0 0 0,0 0 0,-2 0 1,1-1-1,-1 1 0,-1-1 0,1-15 0,-2-19 224,-2 67-461,1-12 229,0 0 0,1 0 0,-1 0 0,2 0-1,-1-1 1,1 1 0,1 0 0,0 0 0,4 13 0,-2-15 8,0-1 1,1 1 0,0-1-1,0 1 1,1-1 0,-1-1-1,13 11 1,52 31-71,-42-30-45,-17-5-110,-13-4-290,-1-6 483,1-1 1,-1 1-1,1-1 0,-1 0 0,0 0 1,1 0-1,-1-1 0,-4 2 1,-55 10 130,27-7 107,1 2 1,0 2-1,0 1 1,-62 27 0,87-30 30,9-7-291,-1 0-1,1 0 1,0 0-1,0 0 1,0 0-1,0 0 1,0 0-1,0 0 1,-1 0-1,1 1 1,0-1-1,0 0 1,0 0-1,0 0 1,18 5-5762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0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15271,'0'0'2657,"-20"49"-4626,20-60-736,0-24-8644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208 462 9332,'0'0'235,"12"-26"-144,42-89-25,-18 46 12,-23 46-19,13-35-1,-23 48 32,0 0 0,0-1 0,-1 1 0,-1-1 0,0 0 0,0-12 0,0 18-5,-1 0 0,0 1-1,0-1 1,-1 0 0,1 1 0,-1-1 0,0 0 0,-1 1-1,1-1 1,-1 1 0,-2-5 0,2 7-49,0 0-1,0 0 1,0 0 0,-1 0-1,1 0 1,-1 1 0,1-1-1,-1 1 1,1 0 0,-1 0-1,0 0 1,0 0 0,0 0-1,0 0 1,1 1 0,-1 0-1,0-1 1,0 1 0,-3 0-1,0 0-19,0-1 0,0 1 0,0 0 0,-1 0 0,1 0 0,0 1 0,0 0 0,0 1 0,1-1 0,-1 1 0,0 0 0,0 0 0,1 1 0,0 0 0,-1 0 0,1 0 0,0 0 0,0 1 0,1 0 0,-1 0 0,1 0 0,0 1 0,0-1 0,0 1 0,-3 6 0,-10 15 77,2 0-1,1 1 0,1 1 0,2 0 0,1 0 0,-12 52 0,6 1 253,-7 103-1,12 258-256,10-218-3892,-2-152-1003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1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10789,'0'0'872,"45"-16"-738,-6 1-106,10-4-9,0 2 0,1 2 0,1 3 0,54-7-1,-77 16-8,35-6-1,1 3 0,-1 2 0,82 7 0,-142-3-15,0 1 1,-1-1 0,1 1-1,0 0 1,0 0-1,-1 0 1,1 0-1,-1 1 1,1-1 0,-1 1-1,1 0 1,-1-1-1,0 1 1,0 0-1,0 0 1,0 0 0,0 1-1,0-1 1,-1 0-1,1 1 1,-1-1-1,0 1 1,1-1 0,-1 1-1,0 0 1,-1-1-1,1 1 1,0 5-1,2 8 29,-2-1-1,0 1 0,0 0 0,-3 18 1,0-4 196,2 52 269,1-82-470,0 1 0,0-1 0,0 0 0,0 1-1,-1-1 1,1 0 0,0 0 0,0 1-1,0-1 1,0 0 0,0 0 0,0 0 0,0 0-1,0 0 1,0 0 0,0 0 0,0-1 0,3 1 38,5-1-20,0 0 1,-1-1-1,1 0 1,0 0 0,-1-1-1,1 0 1,-1 0 0,0-1-1,0 0 1,0-1-1,8-6 1,2-2-17,0-1 0,-1-1 1,22-25-1,-33 33-19,1-1 0,-1 0 0,-1 0 0,0 0 0,0-1 0,-1 0-1,1 0 1,-2 0 0,0 0 0,0 0 0,0-1 0,-1 0 0,-1 1 0,0-1 0,0 0 0,-1-10 0,1 16-3,-1 0 0,0 0 0,-1 1 1,1-1-1,-1 0 0,0 1 0,1-1 0,-2 0 1,1 1-1,0-1 0,-1 1 0,1 0 0,-1-1 0,0 1 1,0 0-1,-1 0 0,1 0 0,0 0 0,-4-2 1,1 1 1,-1 1 1,1 0-1,-1 0 1,1 1-1,-1-1 1,0 1 0,0 0-1,0 1 1,0 0-1,0 0 1,-8-1 0,-8 0 9,0 1 0,0 0 0,0 2 0,0 1 0,-42 8 1,58-9-15,0 0 1,0 1 0,-1 0-1,1 0 1,0 1 0,0 0 0,1 0-1,-1 0 1,1 1 0,0 0-1,-1 0 1,2 0 0,-1 0-1,0 1 1,1 0 0,0 0 0,0 0-1,0 0 1,1 1 0,0 0-1,0-1 1,0 1 0,1 0-1,-3 9 1,4-12-71,0 1 0,0-1-1,1 1 1,-1-1 0,1 1 0,0 0-1,0-1 1,0 1 0,0-1-1,1 1 1,-1 0 0,1-1 0,0 1-1,0-1 1,0 1 0,1-1 0,-1 0-1,1 0 1,0 1 0,0-1-1,0 0 1,0 0 0,0-1 0,4 4-1,3-1-592,0 0-1,1 0 1,0-1-1,14 3 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1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5346,'0'0'9762,"2"27"-9623,12 184-118,-10-29-114,-4-152-142,0-40 246,1 0 1,0 0-1,0 0 0,1 1 0,0-1 0,1 1 1,0-1-1,1 1 0,0 0 0,0 0 0,1 1 0,0-1 1,8-9-1,-3 6-2,0 0 1,2 1-1,-1 0 1,2 1-1,-1 0 1,1 1-1,24-13 1,-8 8-6,1 1 0,0 2 1,1 1-1,1 1 0,-1 1 0,1 2 1,56-3-1,-72 8-24,124-2 44,-120 4-90,-1 0 1,0 2-1,1 0 1,-1 1-1,18 7 0,4 5-1209,-4-1-3346,-19-8-3452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2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0 829 10613,'0'0'1227,"4"25"-1035,14 76-114,-18-99-76,1-1 0,-1 0 0,0 1 0,1-1 0,-1 0 0,1 1 1,-1-1-1,1 0 0,-1 1 0,1-1 0,0 0 0,0 0 0,0 0 1,-1 0-1,1 0 0,0 0 0,0 0 0,1 0 0,-1 0 0,0 0 1,0 0-1,2 0 0,-2-1 9,0 0 1,0 0-1,0 0 1,0 0-1,0 0 1,0 0-1,0-1 0,-1 1 1,1 0-1,0 0 1,0-1-1,0 1 1,0-1-1,0 1 1,0-1-1,-1 1 0,1-1 1,1 0-1,4-6 67,-1-1-1,1 1 0,-2-1 1,1 0-1,-1 0 0,0 0 1,-1-1-1,1 1 0,-2-1 0,4-14 1,4-11-40,58-197 32,10-27-36,-74 246-32,-4 11-2,0-1 0,0 1 0,1-1 0,-1 1 0,0-1 1,1 1-1,-1 0 0,1-1 0,0 1 0,-1 0 0,1 0 0,0-1 0,0 1 1,0 0-1,-1 0 0,1 0 0,1 0 0,-1 0 0,0 0 0,0 0 0,0 0 1,0 0-1,1 1 0,-1-1 0,0 1 0,3-2 0,-4 2-2,1 0-1,-1 0 1,1 0-1,-1 0 1,1 0-1,-1 0 1,1 0-1,-1 0 0,1 1 1,-1-1-1,1 0 1,-1 0-1,1 0 1,-1 1-1,1-1 1,-1 0-1,1 1 1,-1-1-1,0 0 1,1 1-1,-1-1 1,1 0-1,-1 1 1,0-1-1,0 1 1,1-1-1,-1 0 1,0 1-1,0-1 1,1 1-1,-1-1 1,0 1-1,0-1 1,0 1-1,9 24-136,9 44-1,-5-19 155,3 13 64,36 120 50,-43-158-109,1 1 0,2-1-1,0-1 1,28 41 0,-38-62-14,0 1 0,1-1 0,-1 0 0,1 0 0,0-1 0,0 1 0,0-1 0,0 1 1,0-1-1,1 0 0,-1 0 0,1 0 0,4 1 0,-6-3 5,-1 0 1,1 0-1,0 0 1,0 0-1,0 0 1,-1 0-1,1-1 1,0 1-1,0 0 1,-1-1-1,1 0 0,0 1 1,-1-1-1,1 0 1,-1 0-1,1 0 1,-1 0-1,1 0 1,-1 0-1,0-1 0,0 1 1,1 0-1,-1-1 1,0 1-1,0-1 1,0 1-1,-1-1 1,1 1-1,0-1 1,1-3-1,10-23 58,0-1 1,-2 0-1,6-31 1,17-101 84,-22 98-84,39-264 147,-29 165-984,-15 145 49,-5 17 667,-1-1 0,0 1 0,0 0 0,0 0 0,1 0-1,-1 0 1,0-1 0,0 1 0,0 0 0,1 0 0,-1 0 0,0 0 0,1 0 0,-1 0 0,0 0 0,0-1 0,1 1 0,-1 0-1,0 0 1,0 0 0,1 0 0,-1 0 0,0 0 0,1 0 0,-1 1 0,0-1 0,0 0 0,1 0 0,-1 0 0,0 0 0,0 0-1,1 0 1,1 2-252,0 0 0,-1 0 0,1-1-1,0 1 1,-1 0 0,0 0 0,1 0-1,-1 1 1,0-1 0,0 0-1,1 3 1,17 58-2381,3 22-229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90 8516,'0'0'3369,"-2"26"-3208,-2 11-126,0-4-7,2 0 0,2 44 1,0-72-24,0 0 0,1-1 0,0 1 0,0 0 0,0 0 1,1 0-1,-1 0 0,1-1 0,0 1 0,1-1 0,-1 1 0,1-1 1,0 0-1,0 0 0,0 0 0,0 0 0,1-1 0,0 1 1,-1-1-1,1 0 0,0 0 0,1-1 0,-1 1 0,0-1 1,1 0-1,0 0 0,-1 0 0,1 0 0,0-1 0,0 0 1,0 0-1,0 0 0,6-1 0,-3 1 9,1 0-1,-1-1 1,1-1-1,0 1 1,-1-1-1,1-1 1,-1 1-1,0-2 1,0 1-1,1-1 1,-1 0-1,-1-1 1,1 0-1,0 0 1,-1 0-1,0-1 1,0 0-1,12-13 1,-11 7-74,0 0 0,0-1 0,-1 0 1,-1-1-1,0 0 0,-1 0 0,0 0 1,-1 0-1,0-1 0,-1 1 0,-1-1 1,0 0-1,-1 0 0,-1-24 0,0 33 60,0 0 0,0-1-1,-1 1 1,0 0 0,0 0 0,0-1-1,0 1 1,-1 0 0,0 0-1,0 0 1,0 1 0,-1-1 0,0 1-1,0-1 1,0 1 0,0 0-1,0 0 1,-6-5 0,4 5 0,-1 0 0,0 0 1,0 1-1,-1 0 0,1 0 0,-1 0 0,1 0 0,-1 1 1,0 1-1,0-1 0,0 1 0,0 0 0,-9 0 1,6 1-2,1-1 0,-1 2 0,1 0 0,-1 0-1,1 0 1,-1 2 0,1-1 0,0 1 0,0 0 0,0 1 0,1 0 0,-1 0 0,1 1 0,0 0 0,0 0 0,1 1 0,-1 0 0,1 0 0,1 1 0,-1 0 0,1 0 0,0 1 0,1 0 0,-1 0-1,2 0 1,-1 0 0,-3 11 0,4-9-12,0 0 0,1 0 0,0 1-1,0-1 1,-1 20 0,4-26-76,-1 0-1,1 0 1,0 0 0,1 0 0,-1 0-1,1 0 1,0 0 0,-1 0-1,2-1 1,-1 1 0,0 0 0,1-1-1,0 1 1,0 0 0,0-1 0,0 0-1,0 0 1,1 0 0,3 4-1,-1-3-208,0 0-1,1-1 0,-1 0 0,1 0 0,-1 0 1,1-1-1,0 0 0,8 2 0,5-1-2026,37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4418,'0'0'7235,"17"19"-7032,53 64-24,-60-70-161,-2 0 0,1 0 1,11 28-1,-16-31-136,1 0 1,0-1-1,8 11 0,-9-16-406,-4-8 658,0 1-139,-1-59 228,-1 28 212,1-1-1,8-58 1,-6 89-413,0 0 0,1 0 1,-1 0-1,1 0 0,0 0 1,0 0-1,0 0 0,1 1 1,-1-1-1,1 1 1,0 0-1,0-1 0,0 1 1,1 1-1,-1-1 0,1 0 1,-1 1-1,1 0 0,0 0 1,0 0-1,0 0 1,0 0-1,0 1 0,0 0 1,0 0-1,9-1 0,5-1-53,-1 2 0,1 0 0,-1 1-1,1 0 1,26 5 0,-22 0-640,-1 0 0,0 2 0,28 12 0,-46-18 481,49 20-4566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3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10053,'0'0'3353,"-4"19"-3222,2-7-134,-4 16 25,1 0 1,-1 54-1,7 73-1121,0-165 1006,2-1 0,-1 1 1,2 0-1,-1 0 0,1 1 1,1-1-1,10-17 0,48-63-190,-53 76 225,1 2 0,23-22 0,-30 30 99,1 1 1,-1 0-1,1-1 0,-1 2 1,1-1-1,0 0 1,0 1-1,0 0 1,1 0-1,-1 1 1,11-3-1,-15 4-22,0 0 1,-1 0-1,1 0 0,0 0 1,-1 0-1,1 1 0,0-1 0,-1 0 1,1 0-1,0 0 0,-1 1 1,1-1-1,0 0 0,-1 1 1,1-1-1,-1 0 0,1 1 0,-1-1 1,1 1-1,-1-1 0,1 1 1,-1-1-1,1 1 0,-1-1 1,1 1-1,-1 0 0,0-1 0,1 1 1,-1 0-1,0-1 0,0 1 1,0-1-1,1 1 0,-1 0 1,0 0-1,1 30 412,-2-21-266,2 35 345,0-24-424,0 0 0,-2 0 0,0 1 0,-5 21-1,5-34-74,2-16 6,1 1-1,0-1 0,1 1 1,0 0-1,0 0 1,0 0-1,1 0 1,-1 1-1,1-1 0,1 1 1,8-9-1,2-4-26,-12 15 13,14-20-79,1 1 0,29-28 0,-42 45 58,1 1 1,-1-1-1,1 1 1,0 0-1,0 0 1,1 1-1,-1-1 0,1 1 1,0 1-1,0-1 1,0 1-1,0 1 1,0-1-1,13 0 1,-17 2 4,-1 0 0,1 0 1,-1 1-1,1-1 1,-1 1-1,1-1 0,-1 1 1,0 0-1,1 0 0,-1 0 1,0 0-1,1 0 1,-1 1-1,0-1 0,0 1 1,0-1-1,0 1 0,-1 0 1,1 0-1,0 0 1,-1 0-1,1 0 0,1 3 1,1 4-24,1 1 0,-1 0 0,-1 0 0,4 15 1,0 0-25,-3-8-506,2 0 0,0 0 0,1 0 0,1-1 0,0 0 0,17 25 0,7-10-2363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3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309 682 11925,'0'0'462,"-28"9"296,-91 37 373,107-40-1048,1 1-1,-1-1 1,1 2 0,0-1-1,1 2 1,0-1 0,0 1 0,1 1-1,0 0 1,1 0 0,0 1-1,-13 21 1,18-26-73,0 0 1,1 0-1,0 0 1,0 1-1,0-1 1,-1 8-1,3-13-10,-1 1-1,1-1 1,0 0-1,-1 1 0,1-1 1,0 1-1,0-1 1,0 0-1,0 1 0,0-1 1,0 1-1,1-1 1,-1 0-1,0 1 1,1-1-1,-1 0 0,1 1 1,-1-1-1,1 0 1,0 0-1,-1 1 0,1-1 1,0 0-1,0 0 1,0 0-1,0 0 0,0 0 1,0 0-1,0 0 1,0 0-1,1-1 1,-1 1-1,2 1 0,8-1-64,0 1 1,1-1-1,-1-1 0,0 0 0,1-1 0,-1 0 0,0 0 0,0-2 0,1 1 0,-2-1 0,1-1 0,0 0 0,-1 0 1,1-1-1,-1 0 0,-1-1 0,18-13 0,2-4-243,-20 15 302,0 1-1,1 0 0,0 0 0,11-5 0,-20 37 189,0-16-121,0 1-1,0-1 1,1 0 0,0 0 0,0 0 0,1 0 0,0 0-1,1-1 1,0 0 0,0 1 0,1-1 0,9 11 0,-11-15-175,0 0 0,1-1 0,0 0 0,0 1 1,0-1-1,0-1 0,0 1 0,1-1 0,-1 1 1,1-1-1,0 0 0,0-1 0,-1 1 0,1-1 1,0 0-1,0 0 0,0-1 0,0 0 0,0 1 1,0-2-1,0 1 0,1 0 0,-1-1 0,8-2 0,-6 0-159,-1 1 0,0-1 0,0 0 0,0 0 0,-1-1 0,1 1 0,-1-1 0,0-1 0,0 1 0,0-1 0,0 1 0,-1-2 0,6-7 0,2-5-700,0-1 0,16-35 0,-15 24 778,-2-1 0,-1 0 1,11-58-1,3-101 1660,-19 143-1204,54-401 3437,-56 435-1324,-3 37-1326,0-18-1160,1 611 2300,-1-584-2299,11 64-1,-7-77-1037,1 0 0,9 22-1,0-12-4663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7123,'0'0'4464,"0"3"-2657,0-6 235,0-95-3778,23 99-4513,-10 9 1775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4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477 471 7331,'0'0'312,"-28"-5"94,-6-3-134,7 2 74,0 1 1,-1 1 0,1 2 0,-32 0 0,45 2-116,0 0-1,0 1 0,0 1 1,0 0-1,0 1 0,-23 8 0,29-7-171,0 0-1,0 0 1,0 0-1,1 1 1,0 0-1,0 1 0,1-1 1,-1 1-1,1 1 1,0-1-1,1 1 1,-6 8-1,7-8-30,0 1 1,0 0-1,0 0 0,1 0 0,0 0 1,0 1-1,1-1 0,0 1 1,1 0-1,0 0 0,0-1 0,1 1 1,0 0-1,3 15 0,-3-21-26,1 0 0,0 0 0,0 0 0,1 0 0,-1 0 0,1 0 0,-1 0 0,1-1 0,0 1 0,0 0 0,0-1 0,0 0 0,0 1 1,1-1-1,-1 0 0,1 0 0,-1 0 0,1 0 0,0-1 0,0 1 0,0-1 0,0 0 0,0 0 0,0 0 0,0 0 0,0 0 0,0-1 0,5 1 0,7 1-22,0-1-1,0 0 1,0-1 0,30-3 0,-32 0-134,1-1 0,-1 0 0,0 0 0,0-2 0,0 1 0,-1-2 0,0 0 0,0 0 0,-1-1 0,0 0 0,0-1 0,-1 0 0,0-1 0,0 0 1,9-13-1,-1-1 17,-1 0 1,-1-1-1,-1-1 1,-2 0 0,0-1-1,10-33 1,-9 6 698,-2 1-1,-2-2 1,-3 1-1,-2-1 1,-3-74 0,-18 157 158,6 2-661,2 0 1,1 1-1,2 0 1,-3 51-1,7 133 217,1-174-289,1-27 18,0 0 1,0-1-1,1 1 0,1 0 0,0 0 0,1-1 1,7 18-1,-8-26-12,-1 1 0,1-1 1,0 0-1,0 0 0,1-1 1,-1 1-1,1-1 0,0 0 1,0 0-1,1 0 0,-1 0 1,1-1-1,0 0 0,0 0 1,0 0-1,0 0 0,0-1 0,1 0 1,-1 0-1,7 1 0,0-1-46,0-1 0,0 0 0,0-1 1,0 0-1,0-1 0,0 0 0,0-1 0,0 0 0,0-1 0,-1-1 0,0 0 0,1 0 0,-1-1 0,0 0 0,-1-1 0,0 0 0,12-10 0,-9 6 38,0 0 0,-1-1 0,0-1 0,-1 0 0,0 0 1,-1-1-1,-1-1 0,0 1 0,-1-2 0,0 1 0,-1-1 0,6-18 0,-13 68 550,1-10-459,0-8-10,0 1-1,1 0 1,0-1-1,1 0 1,2 0-1,-1 0 1,11 22 0,-13-33-54,0 0 1,1 0-1,0-1 1,0 0-1,1 1 1,-1-1-1,1 0 1,0-1-1,1 1 1,-1-1-1,1 0 1,0 0-1,0 0 1,0 0 0,0-1-1,1 0 1,-1 0-1,1-1 1,0 1-1,0-1 1,0-1-1,0 1 1,0-1-1,8 1 1,-7-2 11,0 0-1,0 0 1,0 0 0,0-1 0,0 0-1,0-1 1,0 0 0,0 0 0,-1 0 0,8-4-1,0-2 9,0-1 0,0-1-1,12-11 1,-18 15-25,42-38 12,-28 24-19,1 0 1,35-22-1,-51 37-4,0 1-1,0 1 1,0-1 0,0 1-1,1 1 1,-1-1 0,1 1-1,0 0 1,0 1 0,-1 0 0,1 0-1,0 1 1,15 1 0,-21 0 3,0 0 1,0 0 0,-1 0 0,1 0 0,-1 0-1,1 1 1,-1-1 0,1 0 0,-1 1-1,0-1 1,0 1 0,1-1 0,-1 1-1,0 0 1,-1 0 0,1-1 0,0 1-1,0 0 1,-1 0 0,1 0 0,-1 0-1,0 0 1,1 0 0,-1 0 0,0 0 0,0 0-1,-1 2 1,2 4 22,-1-1 1,0 1-1,0-1 0,-1 1 1,0 0-1,-4 9 0,2-11-28,0 0 0,0 0 0,-1 0-1,0-1 1,0 0 0,-1 0 0,1 0 0,-1 0 0,0-1 0,-1 0-1,1 0 1,-1 0 0,1 0 0,-1-1 0,0 0 0,0-1-1,-1 1 1,1-1 0,-11 2 0,-6 2-1152,0-1 0,0-2 1,0 0-1,-31-1 0,-9-2-5597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5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0 272 2289,'0'0'4658,"4"-190"-3473,22 138 1232,3 26-977,3 23-1263,4 3-177,6 23-161,3 27-223,4 5-2529,6-2-3298</inkml:trace>
  <inkml:trace contextRef="#ctx0" brushRef="#br0" timeOffset="1">730 82 10997,'0'0'1857,"42"173"-1329,-42-80-64,0-3-160,0-2 289,0-10-401,0-16-128,0-19-32,13-16-32,16-21-320,20-6-673,9-18-1040,7-32-4562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5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11445,'0'0'2711,"31"5"-2260,-17-3-429,9 3-10,0-2 0,0-1 0,0-1 0,1-1 0,-1 0 0,0-2 0,0-1 0,24-6 0,-22 2-5,96-21 31,-107 25-39,0 2 1,-1-1 0,1 2 0,0 0 0,0 1-1,22 3 1,-33-3-2,0 0 0,-1 0 0,1 0 0,0 1 1,-1-1-1,1 1 0,-1-1 0,1 1 0,-1 0 0,0 0 0,0 0 0,0 0 0,0 1 0,0-1 0,0 0 0,0 1 1,-1-1-1,0 1 0,1 0 0,-1-1 0,0 1 0,0 0 0,0 0 0,-1 0 0,1 4 0,2 9 30,-1 0 0,-1 1-1,-2 23 1,1-19 31,0-20-58,1 15 32,-1-1 0,-1 1 0,0-1 0,-1 1 0,0-1 0,-1 0-1,-11 29 1,52-87 207,-4-4-219,-22 29-20,0 0 0,1 1 0,1 1-1,1 0 1,0 1 0,1 0-1,31-21 1,-40 32-2,0 2 0,-1-1 0,1 0 0,0 1 0,1 1 0,9-2 0,-15 2-2,1 1-1,0-1 1,0 1 0,-1 0-1,1 0 1,0 0 0,-1 0-1,1 1 1,0-1 0,-1 1-1,1 0 1,0-1-1,-1 1 1,1 0 0,-1 1-1,1-1 1,-1 0 0,0 1-1,1-1 1,2 3 0,-2 1 0,0 1 1,0-1-1,0 0 1,-1 1-1,0 0 1,0-1-1,0 1 1,0 0-1,0 8 1,5 61-140,-5-45-91,-2-26-143,1 3-140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5811,'0'0'6563,"107"175"-10421,-49-158-4146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6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10773,'0'0'3450,"-4"30"-3376,1-8-66,-5 44 11,0 82 0,14 220-2098,-6-368 2078,0 1-1,0-1 1,0 0-1,0 1 1,-1-1-1,1 1 1,0-1-1,0 1 1,0-1-1,0 0 1,0 1-1,0-1 1,0 1-1,0-1 1,0 1-1,0-1 1,0 1-1,1-1 1,-1 0-1,0 1 1,0-1-1,0 1 1,0-1-1,1 0 1,-1 1-1,0-1 1,0 0-1,1 1 1,-1-1-1,0 0 1,1 1-1,-1-1 1,0 0-1,1 0 1,-1 1-1,0-1 1,1 0-1,-1 0 1,1 0-1,0 1 1,6-7 132,-7 6-131,31-47 64,-28 40-60,1 1-1,0-1 0,0 0 1,0 1-1,1 0 0,0 0 1,0 1-1,1-1 0,-1 1 1,1 0-1,1 0 0,-1 1 1,0 0-1,8-4 0,-3 5-7,1 0 0,0 1 0,0 0-1,0 1 1,0 0 0,0 1 0,12 1 0,4 0-3,-21-1 5,0 0 0,0 1 0,1 0-1,-1 0 1,0 1 0,0 0 0,-1 0-1,1 0 1,0 1 0,-1 0 0,1 0-1,-1 1 1,7 5 0,-9-5-2,0-1 0,0 1 1,0 0-1,-1 0 0,0 0 0,0 0 0,0 0 1,0 1-1,-1 0 0,0-1 0,1 1 1,-2 0-1,1 0 0,-1 0 0,0 0 1,0 0-1,0 1 0,0-1 0,-1 6 1,0-8 3,0 0 0,-1 1 1,1-1-1,-1 0 0,0 0 1,0 0-1,0 0 1,0 0-1,0 0 0,0 0 1,-1 0-1,0-1 0,1 1 1,-1-1-1,-4 5 1,1-2 13,0-1 1,0 0 0,0 0 0,-1 0 0,0-1 0,1 0-1,-9 4 1,-1-2 19,0 0-1,0 0 1,-1-1-1,1-1 1,-27 1-1,42-4-3,-28-1-461,27 0 321,1 1 1,-1 0-1,1 0 0,-1-1 1,1 1-1,0-1 1,-1 1-1,1 0 1,0-1-1,-1 1 1,1-1-1,0 1 1,-1-1-1,1 1 1,0-1-1,0 1 1,0-1-1,-1 1 1,1-1-1,0 1 1,0-1-1,0 1 0,0-1 1,0 1-1,0-1 1,0 1-1,0-1 1,0 1-1,0-1 1,0 0-1,1 1 1,-1-1-1,0 1 1,0-1-1,0 1 1,1-1-1,-1 1 1,0 0-1,1-1 1,-1 1-1,0-1 1,1 1-1,-1 0 0,1-1 1,-1 1-1,1-1 1,24-22-6969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0 425 6067,'0'0'8812,"15"28"-8591,48 88-159,-59-110-56,-1 0 0,1 0 0,0 0 0,1 0 0,-1-1 0,1 0 0,0 0 0,1 0 0,-1 0 0,1-1 0,0 0 0,0 0 0,8 3 0,-5-4-14,0-1 0,0 0 0,0-1 1,0 0-1,0 0 0,0-1 0,10 0 0,-3 0-40,-11-1 17,-1 1 0,1-1-1,0 0 1,-1 0 0,1 0 0,-1-1 0,1 0 0,-1 0-1,1 0 1,-1 0 0,0-1 0,0 1 0,0-1 0,-1 0-1,1 0 1,-1-1 0,1 1 0,4-8 0,6-7-146,-1-2 1,18-38-1,-21 39 148,22-33 1,-22 43-87,-4 15-101,-5 21-71,-1-20 368,1 11-38,0 0 0,1 0 0,0 0 0,11 33 0,-12-46-39,1-1 0,0 0 0,-1 0 0,1 1 0,1-2 0,-1 1 0,1 0 0,-1 0 1,1-1-1,0 1 0,1-1 0,-1 0 0,0 0 0,1 0 0,0-1 0,-1 1 0,1-1 0,0 0 0,1 0 0,-1 0 0,0 0 0,0-1 0,1 0 0,-1 0 1,5 1-1,-1-1-113,1-1 1,-1 0 0,0 0-1,1 0 1,-1-1-1,0 0 1,0-1 0,0 0-1,0 0 1,0-1 0,0 0-1,-1 0 1,11-6 0,-6 1-260,-1-1 0,1 0 1,-2 0-1,1-1 1,-1 0-1,16-23 1,-13 14 292,-1-1 1,0 1-1,-2-2 0,-1 1 1,0-1-1,-1-1 1,8-39-1,-3-9 262,3-81-1,-3 19 334,-10 316 2804,-7-110-2697,-4 202 806,7-272-1425,1 1 0,1-1 0,-1 1 0,1-1 0,-1 1 0,1-1 0,0 1 0,1-1 0,1 5 0,-1-7-7,-1 0 0,0 0 0,1-1 0,-1 1 0,1 0 0,-1-1 0,1 0 0,0 1 0,-1-1 0,1 0 0,0 0 0,0 0 0,0 0 0,0 0 0,0 0 0,0 0 0,0-1 0,0 1 0,1-1 0,2 1 0,3 0-231,-1 0-1,1-1 1,-1 0 0,1 0-1,0 0 1,-1-1 0,1 0-1,9-3 1,31-23-3316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6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13446,'0'0'283,"38"1"-158,121 0-290,-142-2 126,1 0 0,0-2 0,0 0 0,27-10 0,-36 10 48,-1 1-1,1 0 0,0 0 1,0 0-1,0 1 0,-1 1 1,12 0-1,-18 0 3,-1 0-1,1 1 1,-1-1 0,1 1 0,-1 0 0,0-1-1,1 1 1,-1 0 0,0 0 0,1 0 0,-1 0-1,0 0 1,0 0 0,0 0 0,0 0 0,0 0-1,0 0 1,0 1 0,0-1 0,0 0-1,-1 1 1,1-1 0,-1 1 0,1-1 0,-1 1-1,1-1 1,-1 1 0,0-1 0,0 2 0,5 54 375,-5-44-264,0 353 537,23-366-9772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7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12038,'0'0'0,"22"198"-12038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7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11189,'0'0'1166,"0"28"-656,4 89-292,-4-114-216,0 0 0,0 0 0,1 0 0,-1-1 0,1 1 0,0 0 0,0 0-1,0-1 1,0 1 0,0-1 0,1 1 0,-1-1 0,1 1 0,0-1 0,-1 0 0,1 0 0,0 0-1,0 0 1,0 0 0,1 0 0,2 1 0,-1-1-14,0-1 0,0 0 0,0 0 0,0 0 0,0 0 0,1-1 0,-1 1 0,0-1 0,6-1 0,-1 1-40,-3-1-37,-1 1 0,1-2 0,0 1 1,-1 0-1,1-1 0,-1 0 0,1-1 1,-1 1-1,0-1 0,0 0 0,0 0 1,0-1-1,-1 1 0,1-1 1,-1 0-1,0 0 0,0-1 0,-1 1 1,1-1-1,-1 0 0,0 0 0,3-6 1,0-1-174,0 0 1,0 0-1,-1-1 1,-1 0-1,0 0 1,-1 0-1,0 0 1,1-25 0,-4 34 241,1-9-19,-1 1 0,0-1 0,-1 0 0,0 1 0,-6-25 0,6 34 69,0 0 0,0 0 0,-1 0 0,1 0 0,-1 0 0,0 0 0,0 1 0,0-1 0,0 1 0,0-1 0,-1 1 0,1 0 0,-1 0 0,0 0 0,1 0 0,-1 0 0,0 1 0,0-1 0,0 1 0,0 0 0,0 0 0,0 0 0,-1 0 0,1 0 0,0 1 0,0-1 0,-1 1 0,-3 0 0,3 0 42,1 0 0,-1 0-1,1 0 1,0 0 0,-1 0 0,1 1 0,0 0-1,-1 0 1,1 0 0,0 0 0,0 0 0,-1 0 0,1 1-1,0 0 1,0 0 0,1-1 0,-1 2 0,0-1-1,-2 3 1,2-1-47,0 1-1,0-1 1,0 1 0,1 0-1,-1 0 1,1 0-1,1 0 1,-1 0 0,1 1-1,0-1 1,-1 10-1,1-8-26,0 0 0,1 0-1,-1 0 1,1 0 0,1 1-1,0-1 1,1 8 0,-1-14-19,0 1 0,-1 0-1,1 0 1,0 0 0,0 0 0,0 0 0,1-1 0,-1 1-1,0-1 1,1 1 0,-1-1 0,1 1 0,-1-1 0,1 0-1,0 1 1,-1-1 0,1 0 0,0 0 0,0-1 0,0 1-1,0 0 1,0-1 0,0 1 0,0-1 0,0 1 0,0-1 0,4 0-1,3 1 32,1 0-1,-1-1 0,0 0 0,1-1 0,-1 0 0,0 0 1,0-1-1,0 0 0,0-1 0,0 0 0,0 0 0,-1-1 1,1 0-1,-1 0 0,12-10 0,-12 8 90,0 0 0,1 0-1,-1 0 1,1 1 0,0 1-1,1-1 1,-1 2 0,1-1 0,-1 1-1,1 1 1,16-3 0,-24 5-63,0 1 1,0-1 0,-1 0 0,1 1-1,0 0 1,0-1 0,0 1 0,-1 0-1,1 0 1,0 0 0,-1 0 0,1 0-1,0 1 1,-1-1 0,0 0 0,1 1 0,-1-1-1,0 1 1,0-1 0,0 1 0,0 0-1,0 0 1,0-1 0,0 1 0,0 0-1,-1 0 1,1 0 0,-1 0 0,1 3-1,2 9 79,-1 0 1,-1 1-1,1 14 0,-2-14 18,1 43 181,-2-42-271,1 0 0,0-1 1,1 1-1,1 0 1,7 25-1,-9-39-38,1-1-1,-1 1 1,1-1 0,0 1-1,0-1 1,-1 0-1,1 1 1,0-1 0,0 0-1,0 1 1,1-1-1,-1 0 1,0 0 0,0 0-1,1 0 1,-1 0 0,0 0-1,1-1 1,-1 1-1,1 0 1,-1-1 0,1 1-1,-1-1 1,1 0 0,0 1-1,-1-1 1,1 0-1,-1 0 1,1 0 0,0 0-1,-1 0 1,1 0 0,-1 0-1,1-1 1,0 1-1,-1-1 1,1 1 0,2-2-1,2 0-23,0-1 0,0 0 0,-1 0 0,1 0 0,-1-1-1,0 0 1,0 0 0,5-5 0,90-110-1664,-30 33-185,-48 65 1398,-21 21 471,-1-1 0,0 1 1,1 0-1,-1-1 0,1 1 0,-1 0 1,0 0-1,1-1 0,-1 1 0,1 0 0,-1 0 1,1 0-1,-1-1 0,1 1 0,-1 0 1,1 0-1,-1 0 0,1 0 0,-1 0 1,1 0-1,-1 0 0,1 0 0,-1 0 0,1 0 1,-1 0-1,1 0 0,-1 1 0,1-1 1,-1 0-1,1 0 0,-1 0 0,1 1 1,-1-1-1,0 0 0,1 1 0,-1-1 0,1 0 1,-1 1-1,0-1 0,1 0 0,-1 1 1,0-1-1,1 1 0,-1-1 0,0 1 1,0-1-1,0 1 0,1-1 0,-1 0 0,0 1 1,0-1-1,0 1 0,0-1 0,0 1 1,0 0-1,0-1 0,0 1 0,0 0 1,3 34 752,4 33 305,-6-64-1021,0 1-1,0-1 1,1 0-1,-1 1 1,1-1 0,0 0-1,0 0 1,1 0-1,-1 0 1,1-1 0,-1 1-1,5 3 1,-4-5-21,1 0 0,0 0-1,-1-1 1,1 0 0,0 1 0,0-1 0,0-1 0,0 1-1,0 0 1,0-1 0,0 0 0,0 0 0,0 0 0,0-1-1,0 1 1,0-1 0,0 0 0,0 0 0,0 0 0,0-1-1,-1 1 1,1-1 0,0 0 0,-1 0 0,4-3-1,9-12-7,-1-1 0,0 0 0,-1-2-1,19-34 1,-2 2 134,-26 44-119,7-11 130,1 1 0,25-28 0,-34 41-138,1 1-1,-1 0 1,1 0 0,-1 1 0,1 0 0,0-1 0,0 1-1,1 1 1,-1-1 0,1 1 0,-1 0 0,1 0 0,0 1 0,-1 0-1,9-1 1,-8 1-21,-1 1 0,1 0 1,0 0-1,0 0 0,-1 1 0,1 0 0,0 0 0,-1 0 0,1 1 1,-1-1-1,1 1 0,-1 1 0,0-1 0,0 1 0,0 0 0,0 0 0,0 1 1,-1-1-1,1 1 0,-1 0 0,0 0 0,4 6 0,2 1-3,-1 1 1,-1 0-1,0 1 0,0 0 0,-1 0 0,-1 0 1,7 20-1,-12-28 8,1 1-1,-1 0 1,0 0 0,0 0 0,-1 0 0,0 0 0,0 0-1,0 0 1,-2 8 0,1-10 4,0-1 1,0 1-1,-1 0 0,1-1 1,-1 1-1,0-1 0,0 0 1,0 0-1,0 1 0,-1-1 1,1-1-1,-1 1 0,0 0 1,1-1-1,-7 5 1,-4 0 22,1 0 0,-1-1 1,0-1-1,0 0 0,-1 0 1,1-2-1,-1 1 0,-24 1 1,-119 1 79,139-6-90,-20 1-193,17 0 268,-1-1 0,-43-6-1,58 5-362,1 0 0,0-1 0,1 0 0,-1 0 0,0 0-1,0-1 1,1 0 0,0 0 0,-1 0 0,1-1 0,0 0 0,1 0-1,-1 0 1,1 0 0,-5-6 0,-16-30-8400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83 11701,'0'0'235,"-29"17"435,-95 59 506,109-66-992,0 0 1,1 2-1,0-1 0,0 2 0,-17 20 0,26-26-141,0 0 0,1 0 0,0 0 0,0 1 0,0-1-1,1 1 1,0 0 0,1 0 0,-1 0 0,2 0 0,-2 12 0,2-18-36,1 0 0,0 0 0,-1 0 0,1 0 0,0 0 0,0 0 0,0 0 0,1 1 1,-1-1-1,1 0 0,-1 0 0,1 0 0,-1 0 0,1 0 0,0-1 0,0 1 0,0 0 0,0 0 1,0 0-1,1-1 0,-1 1 0,0-1 0,1 1 0,-1-1 0,1 1 0,-1-1 0,1 0 0,0 0 0,0 0 1,0 0-1,2 1 0,5 0 12,-1 0 0,1 0 1,-1-1-1,1-1 0,0 0 0,11 0 1,1-1 23,-9 1-126,1-1-1,-1-1 1,1 0-1,-1-1 1,0 0-1,0-1 1,0 0 0,-1-1-1,1 0 1,-1-1-1,0 0 1,-1-1-1,0 0 1,0 0-1,18-18 1,-18 15-18,-1-1 0,0 0 0,0 0 0,-1-1 0,-1 0 0,0-1 1,-1 1-1,0-1 0,-1 0 0,0-1 0,-1 1 0,0-1 0,2-27 0,-5-54 72,-1 93 23,0 0 0,-1 0 1,1 0-1,-1 0 0,1 0 0,-1 0 1,0 1-1,0-1 0,0 0 0,0 0 0,0 1 1,0-1-1,-1 1 0,1-1 0,0 1 1,-1 0-1,1-1 0,-1 1 0,1 0 1,-1 0-1,0 0 0,0 0 0,1 0 0,-1 1 1,0-1-1,0 0 0,0 1 0,0-1 1,0 1-1,0 0 0,0 0 0,0 0 0,0 0 1,1 0-1,-1 0 0,0 0 0,0 0 1,0 1-1,0-1 0,0 1 0,0 0 1,0-1-1,1 1 0,-1 0 0,0 0 0,0 0 1,1 0-1,-1 1 0,1-1 0,-1 0 1,1 1-1,0-1 0,-1 1 0,-1 2 0,-1 4-6,1-1-1,-1 1 1,1 0-1,1 0 1,0 1-1,0-1 1,0 0-1,1 1 1,0-1-1,1 1 1,0-1-1,2 14 1,-2-19-20,0-1 0,0 1 0,1 0 0,-1-1-1,1 1 1,0-1 0,0 1 0,0-1 0,0 1 0,0-1 0,1 0 0,-1 0 0,1 0 0,-1 0 0,1 0 0,0 0 0,0 0 0,0 0 0,0 0 0,0-1 0,0 1-1,0-1 1,1 0 0,-1 1 0,0-1 0,1 0 0,-1-1 0,1 1 0,3 1 0,8 0-253,0 1-1,0-2 1,0 0-1,18-1 1,-22 0 137,3-1 35,1 0 1,-1-1-1,0-1 1,0 0-1,0-1 1,-1 0-1,1-1 1,-1 0 0,0-1-1,0-1 1,17-12-1,10-10 1421,61-60 1,-99 88-1274,32-34 2230,-33 36-2256,0-1 0,0 0 0,0 0 0,0 0-1,0 0 1,0 0 0,0 0 0,0 0 0,0 0 0,0 1 0,0-1 0,0 0 0,0 0 0,0 0 0,0 0 0,0 0 0,0 0 0,0 1 0,0-1 0,0 0 0,0 0 0,0 0 0,0 0 0,0 0 0,0 0 0,0 0 0,0 1 0,0-1 0,0 0 0,0 0 0,1 0 0,-1 0 0,0 0 0,0 0 0,0 0 0,0 0 0,0 0 0,0 0 0,0 1 0,0-1 0,0 0 0,1 0 0,-1 0 0,0 0 0,0 0 0,0 0 0,0 0 0,0 0 0,0 0 0,0 0 0,1 0 0,-1 0 0,0 0 0,0 0 0,0 0 0,0 0 0,0 0 0,0 0 0,1 0 0,-1 0 0,0 0 0,0 0 0,0 0 0,0-1 0,3 235 1079,-5-123-1005,2-105-77,-3 37-1,3-42-4,0 0 0,0 1 1,0-1-1,-1 0 1,1 0-1,0 0 0,0 0 1,-1 0-1,1 0 0,-1 0 1,1 0-1,-1 0 1,0 0-1,1 0 0,-1 0 1,0 0-1,0 0 0,1 0 1,-1-1-1,0 1 1,0 0-1,0-1 0,0 1 1,0 0-1,0-1 0,0 1 1,0-1-1,0 0 1,0 1-1,-3-1 0,1-5 103,3-7-143,0 0-1,0 1 1,1-1-1,1 0 1,0 0 0,0 1-1,1 0 1,1-1-1,0 1 1,0 0-1,1 1 1,1-1-1,0 1 1,0 0-1,1 0 1,0 1-1,0 0 1,1 0-1,1 1 1,-1 0-1,1 0 1,1 1-1,-1 0 1,17-8-1,-15 10 23,0 1-1,0 1 1,0 0 0,0 0-1,0 1 1,1 0-1,-1 1 1,1 1-1,-1 0 1,1 0-1,-1 1 1,18 3 0,-25-2-465,0-1 0,-1 1 0,1-1 0,-1 1 0,1 0 0,-1 1 0,0-1 0,4 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1425,'0'0'8788,"17"-19"-4010,-14 9-4656,0-1 1,0 0 0,-1 0-1,-1 0 1,1-12-1,-2-29-2979,0 34 310,0-1-3293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9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10005,'0'0'328,"-3"42"-80,0 6-189,-18 232 101,16-224-268,0 13-379,-3-1 0,-31 123 0,35-183-317,2-10 618,1-11 117,1-24-183,-1 0 357,1 0-1,2 1 1,2-1 0,9-42 0,-4 50 231,0 1 0,2 0-1,1 1 1,1 0 0,2 1 0,21-30 0,-26 42-151,0 1 1,1 0-1,1 1 1,0 0-1,1 1 1,0 0-1,0 1 1,1 0-1,1 2 1,-1-1-1,1 2 1,23-9-1,-30 14-95,0 0 1,0 0-1,0 1 1,1 0-1,-1 0 0,0 1 1,13 1-1,-20-1-89,0 0 0,1 1 0,-1-1 0,1 1 0,-1-1 0,0 1 0,1 0 0,-1-1 0,0 1 0,1 0 0,-1 0 0,0 0 0,0 0 0,0 0 0,0 0 0,0 0 0,0 0 0,0 0 0,0 1 0,-1-1 0,1 0 0,0 0 0,-1 1 0,1-1 0,-1 1 0,1-1 0,-1 1 0,0-1 0,1 2 0,0 7-4,0 0-1,-1 0 1,0 15-1,-1-8 1,1-4 16,-2 0 0,1 0 0,-2-1 0,0 1 0,0-1 0,-1 1 0,-1-1 0,0 0 0,0 0 0,-1-1 0,-1 0 0,-8 12 0,-4 2 23,-1-1 0,-2-1 1,0-1-1,-25 19 0,45-39-28,-14 14-13,16-15 4,0-1 0,-1 1 0,1-1 0,0 1 0,0-1 0,-1 1 0,1-1 0,0 1 0,0-1 0,0 1 0,0 0 0,0-1 0,0 1 1,0-1-1,0 1 0,0 0 0,0-1 0,0 1 0,0-1 0,0 1 0,1-1 0,-1 1 0,0 0 0,0-1 0,1 1 0,-1-1 0,0 1 0,1-1 0,-1 0 0,0 1 0,1-1 0,-1 1 0,1-1 0,-1 0 0,1 1 0,-1-1 0,1 0 0,0 1 0,18 10 45,1-2 1,0 0-1,33 9 0,35 16 3,-84-32-47,8 4-1,0 0 0,0 1 0,14 11 0,-24-17-3,-1 0 1,1 0 0,-1 0 0,1 0 0,-1 0 0,0 1 0,1-1 0,-1 1 0,0-1 0,0 1 0,0-1-1,0 1 1,0-1 0,0 1 0,0 0 0,-1 0 0,1-1 0,-1 1 0,1 0 0,-1 0 0,0 0 0,1 0-1,-1 0 1,0 0 0,0-1 0,0 1 0,-1 0 0,1 0 0,0 0 0,-1 0 0,1 0 0,-2 2 0,-2 0 5,0 0 1,0 0 0,0-1 0,0 0-1,-1 0 1,1 0 0,-1-1 0,0 1-1,0-1 1,1 0 0,-1 0 0,-1-1 0,1 0-1,-9 2 1,-4 1 9,-51 14-6,-1-4 0,-93 8 1,34-17-2473,126-5 1255,8-3-451,25-11-3012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09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0 485 8948,'0'0'2748,"2"10"-2540,-2-8-201,0 0-1,0 0 1,1 0-1,-1 0 1,1 0-1,0 0 1,-1-1 0,1 1-1,0 0 1,0 0-1,0 0 1,0-1-1,1 1 1,-1 0 0,0-1-1,1 0 1,-1 1-1,1-1 1,2 2-1,-1-1-5,1-1 0,-1 0-1,0-1 1,1 1 0,-1-1-1,0 1 1,1-1 0,-1 0-1,1-1 1,-1 1 0,0 0-1,1-1 1,-1 0 0,4-1 0,11-2-76,-1-1 0,0-1 0,0-1 0,-1 0 0,0-1 0,0 0 0,-1-2 0,15-11 0,-28 19 50,0 0 1,0 1 0,0-1-1,0 0 1,-1 0 0,1 0-1,-1 0 1,1-1 0,-1 1-1,0 0 1,0-1 0,0 1 0,0-1-1,0 1 1,0-6 0,-1 7 19,0 0 0,0 0 0,0 0 1,0 0-1,-1 0 0,1-1 0,0 1 1,-1 0-1,1 0 0,-1 0 0,1 0 0,-1 0 1,0 0-1,1 0 0,-1 0 0,0 1 1,0-1-1,0 0 0,1 0 0,-1 0 1,0 1-1,0-1 0,0 1 0,0-1 1,0 0-1,0 1 0,0 0 0,-1-1 1,1 1-1,0 0 0,0-1 0,0 1 1,0 0-1,0 0 0,-3 0 0,-6-1 27,0 0-1,0 0 0,0 1 0,-1 1 1,1 0-1,0 0 0,0 1 0,0 0 1,-15 5-1,18-4 46,1 0 1,-1 1-1,1 0 1,0 0-1,1 0 0,-1 0 1,1 1-1,0 0 1,0 0-1,0 0 0,0 1 1,1 0-1,0 0 1,1 0-1,-4 7 1,2-1 19,0 1 1,1-1-1,0 1 1,1 1-1,0-1 1,1 0-1,1 1 1,0-1-1,2 28 1,0-37-84,0 1 1,-1-1 0,2 1 0,-1-1-1,0 1 1,1-1 0,0 0 0,0 0-1,0 0 1,0 0 0,1 0 0,-1 0-1,1 0 1,0-1 0,0 0-1,1 1 1,-1-1 0,1 0 0,-1-1-1,1 1 1,0-1 0,0 1 0,0-1-1,1 0 1,-1-1 0,7 3 0,6 1-154,0-1 1,0-1-1,1-1 1,-1 0-1,34-1 1,-35-3-98,-1 0 1,0-1 0,1 0 0,-1-2 0,-1 0 0,1 0 0,-1-1 0,1-1-1,-2 0 1,1-1 0,-1-1 0,-1 0 0,17-15 0,-6 3 117,-1 0 0,-2-1 0,0-1 0,-1-2 0,-1 1 0,14-29 0,-17 24 430,-1-1 0,-2-1 0,-1-1 0,-1 1 0,7-43-1,-9 19 952,-1-1-1,-2-71 0,-5 124-462,0 9-401,-11 176 113,0 8-291,9-99-147,5 108-304,-2-194 78,-1-1 0,1 1 0,0 0 0,0-1 0,1 1 0,2 6 0,-3-10-75,-1 1-1,1-1 0,0 0 1,0 0-1,0 0 1,0 0-1,0 0 1,0 0-1,0 0 1,0 0-1,0 0 0,1 0 1,-1 0-1,0-1 1,0 1-1,1 0 1,-1-1-1,1 1 0,-1-1 1,0 0-1,1 1 1,-1-1-1,1 0 1,2 0-1,18 0-5586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4882,'0'0'9300,"10"85"-8899,-20 14-225,0 3-80,10-3-64,0-12 16,0-8-48,0-18-432,0-17-1473,26-20-1873,10-22-4034</inkml:trace>
  <inkml:trace contextRef="#ctx0" brushRef="#br0" timeOffset="1">412 362 9877,'0'0'2737,"223"26"-3009,-142-14-2674,7-10-2080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1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311 529 3362,'0'0'7792,"-34"1"-6415,-107 5-248,137-6-1096,0 1 0,0-1 0,0 1 0,0-1 0,0 1 1,0 1-1,0-1 0,1 0 0,-1 1 0,0 0 1,1 0-1,-1 0 0,1 0 0,0 1 0,0-1 0,0 1 1,0 0-1,0 0 0,0 0 0,1 0 0,-5 6 0,5-3-24,0 1 0,0-1-1,1 1 1,-1-1-1,1 1 1,1-1 0,-1 1-1,2 12 1,-1-12 5,0-4-8,0 0 1,1 0-1,0 0 0,-1 0 0,1 0 1,0 0-1,0 0 0,1 0 0,-1 0 0,1 0 1,-1-1-1,1 1 0,0-1 0,0 1 0,0-1 1,0 0-1,1 0 0,-1 0 0,1 0 0,-1 0 1,5 2-1,8 4 31,0 0 0,0-1 0,16 4 0,-7-1-2,-2-2-2,-11-4-26,-1-1-1,0 2 1,0-1-1,-1 2 1,1-1 0,-1 1-1,12 10 1,-20-15-8,0 0-1,0-1 1,0 1 0,0 0 0,-1-1 0,1 1 0,0 0-1,-1 0 1,1 0 0,0 0 0,-1-1 0,1 1-1,-1 0 1,0 0 0,1 0 0,-1 0 0,0 0-1,1 0 1,-1 0 0,0 0 0,0 0 0,0 0 0,0 1-1,0-1 1,0 0 0,0 0 0,0 0 0,0 0-1,-1 0 1,1 0 0,0 0 0,-1 0 0,1 0 0,-1 0-1,1 0 1,-1 0 0,1-1 0,-1 1 0,1 0-1,-1 0 1,0 0 0,0-1 0,1 1 0,-1 0-1,0-1 1,0 1 0,0-1 0,0 1 0,0-1 0,0 1-1,0-1 1,0 1 0,-1-1 0,-36 12-84,-1-1 0,0-3 0,-1-1 0,-73 4 1,93-11 113,61-1-187,-1-2 0,1-2 0,-1-1-1,0-3 1,54-18 0,-63 16 92,0-1 0,0-2 1,-2-1-1,1-1 0,-2-2 0,0-1 0,27-24 1,-40 27 77,0-1 0,0 0 0,-2-1 0,0 0 0,-1-1 0,-1-1 1,-1 0-1,-1 0 0,-1-1 0,0 0 0,-2 0 0,7-36 0,-1-20 224,-3-1 1,-2-90-1,-7 159-203,1-89 2515,-16 294-1738,1-52-457,-25 241-228,36-349-440,3-34-117,2-3 408,1 0 0,-1 0 0,1 0 0,-1 0 0,0 0 0,0 0 0,1-1 0,-1 1 0,0-1 0,0 1 0,0-1 0,0 0 0,-1 0 0,1 0 0,0 0 0,2-4 0,4-4-53,3-1-18,0 0 0,1 1 0,0 0 0,22-12 0,-27 18 39,0 0 0,0 1-1,1 0 1,-1 1 0,0-1 0,1 1-1,0 1 1,-1-1 0,1 2-1,0-1 1,9 1 0,-14 0 49,-1 1 1,0-1-1,0 1 1,0 0 0,0 0-1,1-1 1,-1 2-1,0-1 1,-1 0-1,1 0 1,0 0-1,0 1 1,0-1 0,-1 1-1,1 0 1,-1-1-1,1 1 1,-1 0-1,0 0 1,0 0 0,0 0-1,1 2 1,4 9-15,-1 0 1,6 22-1,-1-4 20,-6-21 1,1 1 0,0-1 0,0 0 0,1 0 0,0-1 0,14 16 1,-16-21-25,0 0 0,0-1 1,1 1-1,-1-1 1,1 0-1,0-1 1,0 1-1,-1-1 0,2 0 1,-1 0-1,0-1 1,0 1-1,1-1 0,-1 0 1,0-1-1,7 1 1,1 0-36,0-1-1,0 0 1,0 0 0,0-2 0,-1 1 0,1-2-1,0 1 1,-1-2 0,0 0 0,13-6 0,15-10-172,0-2 0,36-28 0,-60 40 195,-2-2-1,0 0 1,0-1 0,-1 0 0,-1-1 0,0 0 0,16-28 0,-26 38 42,1 0-1,-2 0 1,1 0-1,0 0 1,-1-1 0,0 1-1,0-1 1,0 1-1,0-9 1,-1 13 7,0-1 0,0 1 0,0 0 0,0-1 0,0 1 0,0-1 0,-1 1 0,1 0 0,0-1 0,0 1 0,0 0 0,-1-1 0,1 1 0,0 0 0,-1-1 0,1 1 0,0 0 0,-1 0 0,1-1 0,0 1 0,-1 0 0,1 0 1,0 0-1,-1-1 0,1 1 0,-1 0 0,1 0 0,0 0 0,-1 0 0,1 0 0,-1 0 0,0 0 0,-17 0 214,12 0-92,-2 1-29,-1 0 1,0 0-1,0 1 0,1 0 0,0 1 0,-1 0 0,1 0 0,0 1 0,0 0 0,1 0 0,-1 1 1,1 0-1,0 0 0,0 0 0,0 1 0,1 1 0,0-1 0,-7 10 0,6-7-15,0 1-1,0 0 1,1 1 0,0-1-1,1 1 1,0 0-1,1 1 1,0-1-1,1 1 1,0 0 0,0-1-1,0 25 1,3-35-88,0 0-1,0 0 1,0 0 0,0 0-1,0 0 1,1 0 0,-1 0-1,0-1 1,1 1 0,-1 0-1,0 0 1,1 0 0,-1 0-1,1-1 1,0 1 0,-1 0-1,1-1 1,-1 1 0,1 0-1,0-1 1,0 1 0,-1-1-1,3 2 1,25 5 99,-17-7-56,1 0 1,-1-1-1,16-2 1,-16 0-36,0 0 0,-1 0 0,1-1 0,-1-1-1,0 0 1,0 0 0,-1-1 0,17-12 0,-12 7-39,-1-1 1,1-1-1,-2 0 1,19-25-1,-26 31 53,4-3-242,-8 10 205,-1 1 0,1-1 1,0 1-1,-1-1 0,1 1 0,-1 0 0,1-1 0,-1 1 1,1-1-1,-1 1 0,0 0 0,1 0 0,-1-1 1,0 1-1,0 0 0,1 0 0,-1 0 0,0-1 0,0 1 1,0 1-1,4 12 18,1 0 1,0 0 0,1-1-1,9 17 1,-13-26-85,1-1-1,-1 1 0,1 0 1,0-1-1,0 0 1,0 0-1,1 0 1,-1 0-1,1 0 1,-1-1-1,1 1 0,0-1 1,0 0-1,0 0 1,0-1-1,1 1 1,-1-1-1,8 2 0,-2-1-72,-1-1 0,1 0 0,-1-1 0,1 0 0,-1 0 0,1-1 0,-1 0 0,1-1 0,-1 0 0,0-1 0,0 0 0,0 0 0,0 0 0,0-1 0,-1-1 0,0 0 0,0 0 0,0 0 0,12-12 0,4-4 210,36-45-1,-39 42 391,-8 15 541,-7 14-374,-4 25-164,-2-22-440,0 13 159,-7 335 1267,1-276-1478,-3 0 0,-27 110 0,34-182-115,-6 20-420,8-27 499,0-1 0,0 1-1,0 0 1,-1 0 0,1 0 0,0-1-1,-1 1 1,1 0 0,-1-1-1,1 1 1,-1 0 0,1-1 0,-1 1-1,1 0 1,-1-1 0,0 1 0,1-1-1,-1 1 1,0-1 0,1 1 0,-1-1-1,-1 1 1,0-6-135,-5-42 147,2 0 0,2 0-1,5-61 1,-1 32 63,-1 52 3,0-26-11,7-64 0,-5 98 5,1 0-1,1 1 1,0 0-1,1 0 1,0 0-1,1 1 1,1-1-1,11-16 1,-14 26 9,-1 0 0,2 0 1,-1 0-1,0 1 0,1 0 1,0-1-1,0 2 1,0-1-1,1 1 0,-1-1 1,1 1-1,0 1 0,-1-1 1,1 1-1,0 0 0,1 1 1,-1-1-1,0 1 1,0 0-1,12 1 0,-9 0 2,0 0 1,1 1-1,-1 0 0,0 1 0,0 0 0,0 1 1,0 0-1,0 0 0,-1 0 0,1 1 0,-1 1 1,0 0-1,9 6 0,-15-9-5,1 1-1,-1-1 1,0 1 0,0-1 0,0 1-1,0 0 1,-1-1 0,1 1 0,1 5-1,-3-7 3,1 0-1,-1 0 0,1 0 1,-1 0-1,0 1 0,1-1 1,-1 0-1,0 0 0,0 0 0,0 1 1,0-1-1,0 0 0,0 0 1,0 0-1,-1 0 0,1 1 1,0-1-1,-1 0 0,1 0 1,0 0-1,-1 0 0,0 0 1,1 0-1,-1 0 0,0 0 0,1 0 1,-1 0-1,0 0 0,0 0 1,-1 1-1,-5 1 14,0 0 1,0-1-1,-1 0 0,1 0 0,-1 0 1,1-1-1,-1 0 0,0 0 0,-7-1 1,3 0 2,0 1 0,0 1 0,-13 3 0,24-5-23,0 1-1,-1 0 1,1 0-1,0 1 1,0-1-1,0 0 1,0 0-1,0 0 0,0 1 1,0-1-1,0 1 1,1-1-1,-1 0 1,1 1-1,-1-1 0,1 1 1,-1 0-1,1-1 1,0 1-1,-1-1 1,1 1-1,0-1 1,0 3-1,0-1 2,0 0 0,0 0 0,0 0 0,0 1 0,1-1 0,-1 0 0,1 0 0,0 0 0,0 0 0,0 0 0,2 4 0,0-3 4,1 0 0,0-1 0,0 1 1,0-1-1,0 0 0,1 0 0,-1-1 0,1 1 0,0-1 0,0 0 0,0 0 0,0-1 0,0 1 0,0-1 1,0 0-1,8 0 0,10 1 33,1-1 0,31-2 1,-41-1-41,0 0 1,-1-1-1,1 0 1,-1-1-1,24-9 1,64-38-364,-52 25 98,-39 20 227,11-3-19,0-2 0,-1 0 0,0-2 0,-1 0 0,0-1 0,26-26 0,-42 36 30,1 0 1,-1-1 0,-1 0 0,1 0-1,0 0 1,-1 0 0,0 0-1,-1-1 1,3-9 0,-3 13 14,-1 0 0,0 0 1,1 1-1,-1-1 0,0 0 0,0 0 0,0 0 1,0 0-1,0 0 0,-1 1 0,1-1 0,0 0 1,-1 0-1,0 0 0,1 1 0,-1-1 0,0 0 1,0 1-1,0-1 0,0 1 0,0-1 0,0 1 1,0-1-1,0 1 0,-1 0 0,1-1 0,-1 1 1,1 0-1,-1 0 0,1 0 0,-1 0 0,-3-1 1,-3 0 75,0 0 1,-1 0 0,0 1 0,1 0-1,-1 0 1,0 1 0,0 0 0,1 0 0,-1 1-1,0 1 1,1-1 0,-1 1 0,1 1-1,-1 0 1,1 0 0,0 0 0,0 1-1,1 0 1,-1 1 0,-12 9 0,14-9 8,-1 1 0,1 0-1,1 0 1,-1 0 0,1 0 0,0 1 0,0 0 0,1 0 0,-1 1 0,2-1 0,-1 1 0,1 0 0,0-1 0,1 1 0,0 1-1,0-1 1,1 0 0,0 0 0,0 1 0,1-1 0,0 1 0,2 10 0,-1-17-99,-1 1 0,1 0-1,0-1 1,0 1 0,1 0 0,-1-1 0,0 1 0,1-1-1,0 0 1,-1 0 0,1 1 0,0-1 0,0 0 0,0 0 0,1-1-1,-1 1 1,0 0 0,1-1 0,-1 1 0,1-1 0,-1 0-1,1 0 1,0 0 0,-1 0 0,1 0 0,0-1 0,3 1 0,12 2-866,-1-1 1,1-1 0,23-1-1,-21-1-549,53 1-5032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1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244 701 10501,'0'0'3353,"-32"17"-2568,-98 56-185,123-69-537,0 1 0,0-1-1,1 1 1,0 1 0,0-1 0,1 1-1,-1 0 1,1 0 0,0 1 0,-3 6-1,5-7-1,1-1 0,0 1 0,0-1 0,1 1 0,0 0 0,0 0 0,0 0-1,1 0 1,0 8 0,0-14-57,1 1-1,-1 0 1,1 0-1,-1-1 1,1 1 0,-1-1-1,1 1 1,0-1-1,0 1 1,-1-1-1,1 1 1,0-1 0,0 1-1,-1-1 1,1 0-1,0 1 1,0-1-1,0 0 1,0 0-1,-1 0 1,1 0 0,0 0-1,0 0 1,0 0-1,0 0 1,0 0-1,-1 0 1,1 0 0,0 0-1,0-1 1,1 1-1,2-1 11,4 1-32,-1-1-1,0 0 0,0-1 0,0 0 0,0 0 1,0-1-1,0 1 0,0-1 0,-1-1 0,1 0 1,-1 1-1,0-2 0,0 1 0,-1-1 0,1 0 1,-1 0-1,0 0 0,7-10 0,-3 3 2,-1-1 0,0 0 0,-1 0-1,0 0 1,-1-1 0,0 0 0,-1 0-1,4-20 1,-2-21 56,-2 1 0,-2-1-1,-5-55 1,0 19-37,2-12-123,0-48-409,0 51-4544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3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11157,'0'0'502,"-32"3"-366,-104 12-94,128-14-35,1 1 0,-1 0 0,1 0-1,0 1 1,-1 0 0,1 0-1,1 0 1,-1 1 0,0 0-1,1 1 1,0-1 0,0 1 0,-7 8-1,5-3 2,1 0-1,0 1 1,0-1-1,1 1 1,-7 21-1,6-16 11,2 1-1,0-1 1,1 1-1,1 0 1,0 0 0,1 0-1,1 0 1,1 0-1,1 0 1,0 1-1,4 18 1,-3-29-21,0 0 1,1 1-1,-1-1 1,2 0-1,-1-1 1,1 1-1,0-1 1,0 1-1,1-1 1,0 0-1,0-1 1,0 1-1,1-1 1,0 0-1,0-1 1,0 1-1,0-1 0,1 0 1,0-1-1,0 1 1,0-1-1,8 2 1,3 1-193,1-1 0,1-1-1,-1-1 1,0 0 0,1-2 0,0 0 0,30-3 0,-39 0 76,0 0 1,0-1 0,0 0 0,0 0 0,0-2 0,0 1 0,-1-1 0,0-1 0,0 0 0,0 0 0,-1-1 0,0 0 0,-1 0-1,1-1 1,-1-1 0,-1 1 0,11-16 0,-8 10 445,-1 1-1,-1-1 1,0-1-1,-1 0 0,-1 0 1,0 0-1,-1-1 1,-1 1-1,0-1 1,-1 0-1,-1 0 0,0-19 796,-3 35-1100,0 0 1,0 0-1,0 0 1,0 1-1,0-1 1,0 0-1,0 1 1,0-1-1,0 1 1,1-1-1,-1 1 0,0-1 1,0 1-1,0 0 1,0 0-1,1-1 1,-1 1-1,0 0 1,1 0-1,-1 0 1,1 0-1,-2 1 1,-8 24-103,8-21 115,-3 15-43,1-1 1,0 1-1,2 0 0,0 0 1,1 0-1,1 0 0,3 21 1,-3-39-9,1 0 0,-1 0 0,1 0 0,-1 0 0,1 0 0,0 0 1,0-1-1,0 1 0,0 0 0,0-1 0,0 1 0,0 0 0,1-1 0,-1 1 1,1-1-1,-1 0 0,1 0 0,-1 1 0,1-1 0,0 0 0,0 0 0,-1 0 0,1-1 1,0 1-1,0 0 0,0-1 0,0 1 0,0-1 0,0 0 0,0 1 0,0-1 1,0 0-1,0 0 0,4-1 0,0 1-92,0-1 0,0 1 0,0-2 1,1 1-1,-1 0 0,0-1 0,0 0 0,-1-1 0,1 1 0,9-7 1,10-12-568,0-1 0,-2-2 1,-1 0-1,-1-1 1,32-52-1,-50 73 698,0 1-1,-1-1 1,0 0-1,0-1 1,0 1-1,2-6 1,-4 7 524,-2 21 288,-3 2-806,1-1 0,0 1 0,1 0 0,2 0 0,0 24 0,1-38-38,0 0-1,1 0 0,0 1 0,0-1 1,1 0-1,-1-1 0,1 1 0,0 0 1,1 0-1,0-1 0,0 0 0,0 1 1,0-1-1,1 0 0,0 0 0,0-1 1,0 1-1,1-1 0,-1 0 0,1 0 0,7 4 1,-3-3-437,0-1 1,0 0-1,0-1 1,1 0-1,-1-1 1,1 1-1,-1-2 0,1 1 1,18-1-1,30-1-3804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3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34 5827,'0'0'6693,"-2"-6"-6650,2 6-43,0 0 0,0 0 0,0 0 0,0-1 1,0 1-1,0 0 0,0 0 0,0-1 0,0 1 0,0 0 0,0 0 0,0-1 0,0 1 0,0 0 1,0 0-1,0 0 0,0-1 0,0 1 0,0 0 0,0 0 0,0 0 0,0-1 0,-1 1 0,1 0 1,0 0-1,0 0 0,0-1 0,0 1 0,-1 0 0,1 0 0,0 0 0,0 0 0,0 0 1,0-1-1,-1 1 0,1 0 0,0 0 0,0 0 0,-1 0 0,1 0 0,0 0 0,0 0 0,-1 0 1,1 0-1,0 0 0,0 0 0,-1 0 0,-3 16 24,0 55 45,0-9-36,2-43-35,-1-1 0,0 1 0,-2-1 1,0 1-1,-12 26 0,14-42-76,2-10 44,1 6 13,1-13-36,0 0 0,1 0 1,0 0-1,1 0 0,1 0 1,0 1-1,1-1 0,7-14 1,-1 7 69,1 0 0,1 1-1,0 1 1,20-22 0,-29 37-4,-1 0-1,1 0 1,1 0 0,-1 1-1,0-1 1,1 1 0,0 0-1,0 1 1,0-1-1,7-2 1,-10 5 1,-1-1 0,1 1 0,0-1 1,-1 1-1,1 0 0,0 0 0,-1 0 0,1 0 0,0 0 0,0 0 0,-1 1 1,1-1-1,0 0 0,-1 1 0,1 0 0,-1-1 0,1 1 0,0 0 0,-1 0 1,0-1-1,1 1 0,-1 0 0,1 1 0,-1-1 0,0 0 0,0 0 0,0 0 1,0 1-1,0-1 0,0 1 0,0-1 0,0 1 0,0-1 0,-1 1 1,1-1-1,0 4 0,9 25 350,6 41 1,11 35 175,-24-96-507,1 0 0,0-1 0,0 1 1,1-1-1,1 0 0,0-1 1,13 17-1,-17-23-18,-1-1 0,1 1 0,-1-1 0,1 1 1,0-1-1,0 1 0,0-1 0,0 0 0,0 0 0,0 0 0,0 0 0,1 0 0,-1-1 0,0 1 1,0-1-1,1 1 0,-1-1 0,0 0 0,1 0 0,-1 0 0,0 0 0,1 0 0,-1 0 0,0-1 0,0 1 1,1-1-1,-1 0 0,0 1 0,0-1 0,0 0 0,0 0 0,0-1 0,3-1 0,3-3 39,0-1 0,0 0 1,-1 0-1,0-1 0,11-15 0,7-15-228,28-54 1,11-18-6410,-44 84 67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3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6963,'0'0'4517,"29"-5"-3727,94-25-564,-117 28-219,-1 0 0,1 0 1,-1 0-1,0-1 0,0 0 0,0 0 0,0 0 0,0 0 0,-1-1 0,1 0 0,-1 0 0,0 0 0,0-1 0,-1 1 0,1-1 0,4-9 0,-1 3-7,-2 2 8,0 0 0,-1 0-1,0 0 1,0-1 0,-1 1-1,0-1 1,1-12 0,-3 20 0,0-1 1,-1-1 0,1 1-1,-1 0 1,0 0 0,0 0 0,0 0-1,0 0 1,-1 0 0,1 0-1,-1 0 1,1 0 0,-1 0-1,0 0 1,-1 0 0,1 0 0,0 1-1,-1-1 1,1 0 0,-1 1-1,0-1 1,0 1 0,0 0-1,0-1 1,0 1 0,-5-3 0,1 2 44,-1 0 0,1 1 0,-1 0 0,1 0 1,-1 1-1,0-1 0,1 2 0,-1-1 0,0 1 0,0 0 1,0 0-1,1 1 0,-1-1 0,0 2 0,0-1 1,1 1-1,-1 0 0,1 0 0,-1 1 0,1 0 0,0 0 1,0 0-1,1 1 0,-1 0 0,0 0 0,1 1 1,0-1-1,0 1 0,1 0 0,-8 11 0,6-6-25,2 0-1,-1 1 0,1-1 1,1 1-1,0 0 0,0 0 0,2 0 1,-1 1-1,1-1 0,1 0 1,0 1-1,2 17 0,-2-24-42,1-1-1,0 0 1,0 1 0,0-1-1,1 0 1,-1 0-1,1 0 1,0 0 0,0 0-1,1 0 1,-1 0-1,1-1 1,0 1 0,0-1-1,0 0 1,0 0-1,0 0 1,1 0 0,0-1-1,4 3 1,3 1-245,-1-1 1,2 0-1,-1-1 1,1 0-1,-1-1 1,17 3 0,70 3-2513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4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487 403 12070,'0'0'234,"-41"6"479,-135 23 615,164-26-1255,-1 1 0,0 0 0,1 1-1,0 1 1,0 0 0,0 0 0,1 1-1,-1 0 1,2 1 0,-1 1 0,1-1 0,1 2-1,-11 11 1,16-16-57,-8 8 47,0 0-1,1 1 1,0 0-1,-12 25 1,18-30-29,1 0 0,0 0-1,1 1 1,0 0 0,0-1 0,1 1 0,1 0 0,0 0-1,-1 12 1,2-20-32,0-1-1,1 0 1,-1 0-1,0 0 1,0 0-1,1 1 1,-1-1-1,0 0 1,1 0-1,-1 0 1,1 0-1,0 0 1,-1 0-1,1 0 1,0 0-1,-1 0 1,1 0-1,0-1 1,0 1-1,0 0 1,0 0-1,0-1 1,0 1-1,0 0 1,1 0-1,2 0 5,0 1 0,0-1 0,0 0 1,0 0-1,0-1 0,0 1 0,7 0 0,1-2-7,0 1 1,0-1 0,-1-1-1,1 0 1,14-5 0,-10 0-96,-1 0 0,0-2 0,0 1 0,-1-2 0,0 0 0,0 0 0,17-19 0,3-6-291,42-56 0,-59 68 385,-1-1 1,-1-1-1,-1 0 1,-2-1 0,0-1-1,-2 0 1,12-47-1,-12 25 151,-2 0 0,-2-1 0,-1-76 0,-5 125-120,0-1 1,0 1 0,0 0-1,0-1 1,0 1-1,0 0 1,0-1-1,-1 1 1,1 0-1,0 0 1,-1-1-1,1 1 1,-1 0-1,1 0 1,-1 0-1,0-1 1,0 1-1,1 0 1,-1 0-1,-1-1 1,1 2-17,0 0 1,0 0-1,0-1 1,-1 1-1,1 0 1,0 0-1,0 0 1,0 0-1,0 1 1,0-1-1,0 0 1,0 0-1,0 1 1,0-1-1,0 0 1,0 1-1,0-1 1,0 1-1,0 0 1,0-1-1,0 1 1,1-1-1,-1 1 1,0 0-1,0 0 1,0 1-1,-5 4 1,1 0-1,0 1 1,0-1-1,1 1 1,0 0-1,0 0 1,0 1-1,1-1 1,0 1-1,-1 9 0,-2 4-9,1 1-1,-3 39 0,5-20 17,2-1 0,7 78 0,-5-106-18,1 0 0,0 0 1,1 0-1,1 0 1,0 0-1,0-1 0,1 0 1,0 1-1,1-2 1,1 1-1,-1-1 1,2 0-1,-1 0 0,10 8 1,-10-13 0,0 0 0,0 0 0,0-1 0,1 0 1,-1 0-1,1-1 0,0 0 0,0 0 0,0-1 0,1 0 0,-1-1 0,0 0 1,10 1-1,-8-2-26,0 0 0,0 0 0,0-1 0,0 0 0,0-1 0,-1 0 0,1 0 0,-1-1 1,1 0-1,16-9 0,4-8-161,-1-1-1,48-46 1,-74 65 190,-2 19-102,-1-6 120,0 1 1,2 0-1,-1-1 0,1 0 1,1 1-1,6 18 1,-7-26-23,-1 0 1,1-1 0,0 1 0,0 0 0,0-1-1,0 0 1,1 1 0,0-1 0,-1 0-1,1 0 1,0-1 0,0 1 0,1-1-1,-1 1 1,0-1 0,1 0 0,0 0 0,-1 0-1,1-1 1,0 1 0,0-1 0,0 0-1,6 1 1,-5-1-13,0 0 0,1-1 0,-1 1-1,1-1 1,-1 0 0,1-1 0,-1 1 0,0-1 0,1 0-1,-1 0 1,0-1 0,0 1 0,0-1 0,0 0-1,0-1 1,0 1 0,0-1 0,-1 0 0,1 0-1,-1-1 1,5-5 0,43-52-82,-37 41 89,2 1 0,29-28 1,-40 42-4,0 0 1,1 0-1,0 1 0,0-1 1,0 2-1,1-1 0,-1 1 1,1 0-1,0 1 1,0-1-1,0 2 0,9-2 1,65 1-14,-79 2 21,-1 0 0,0 0-1,1 0 1,-1 0 0,0 1 0,0-1 0,1 1 0,-1-1-1,0 1 1,0 0 0,0 0 0,1 0 0,-1 0-1,0 0 1,-1 0 0,1 1 0,0-1 0,0 1 0,0-1-1,-1 1 1,1-1 0,-1 1 0,1 0 0,-1 0-1,0 0 1,0 0 0,0 0 0,1 3 0,1 3 6,-1 0 0,-1 0 0,0 1 0,0-1 0,0 1 0,-1 10 0,0-15-26,-1-1 0,1 1 0,-1-1 0,1 1-1,-1 0 1,0-1 0,0 1 0,-1-1-1,1 0 1,-1 1 0,0-1 0,1 0 0,-1 0-1,-1 0 1,1 0 0,0 0 0,-1-1-1,1 1 1,-1-1 0,0 0 0,0 1 0,-5 1-1,1 1-518,-1-2-1,0 1 0,0-1 1,-1 0-1,1-1 0,0 0 0,-1 0 1,-13 0-1,-35 0-6350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4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0 292 5394,'0'0'3922,"107"-105"-5907</inkml:trace>
  <inkml:trace contextRef="#ctx0" brushRef="#br0" timeOffset="1">1391 0 11637,'0'0'3762,"-169"187"-3762,137-105 16,9 8 0,10 3 16,13-8-32,0-9 64,7-18-64,28-14 16,7-21-16,4-14-320,-4-9-1489,-10-3-1712,-16-29-4259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 48,'0'0'574,"0"-4"-51,0-15-118,0 14-261,-16-1 4779,10 5-7506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8500,'0'0'4941,"21"6"-4464,4 1-401,0-1 0,0-1-1,0-1 1,0-1-1,50-1 1,86-29 28,-112 17-90,1 2 1,72-3-1,-120 11-15,1 0 1,-1 0-1,1 0 1,-1 0 0,0 0-1,1 1 1,-1-1-1,0 1 1,1-1 0,-1 1-1,0 0 1,0 0-1,1 0 1,-1 0 0,0 1-1,0-1 1,0 0-1,0 1 1,-1 0 0,1-1-1,0 1 1,-1 0-1,1 0 1,-1 0 0,0 0-1,1 0 1,-1 0-1,0 0 1,1 3 0,0 4 17,0 0 1,-1 0-1,0 1 1,0-1-1,-1 1 1,-1 10-1,1 1 78,0 27 175,-9 62-1,5-53-162,4-57-107,0 1 0,0-1 0,0 1 1,0-1-1,0 1 0,0-1 0,0 1 0,0-1 1,0 1-1,0-1 0,0 1 0,1-1 1,-1 1-1,0-1 0,0 1 0,1-1 0,-1 1 1,0-1-1,1 0 0,-1 1 0,0-1 0,1 1 1,-1-1-1,0 0 0,1 1 0,-1-1 1,1 0-1,-1 0 0,1 1 0,-1-1 0,1 0 1,-1 0-1,1 0 0,-1 0 0,1 0 0,-1 1 1,1-1-1,-1 0 0,1 0 0,-1 0 1,1 0-1,-1 0 0,1-1 0,-1 1 0,1 0 1,-1 0-1,1 0 0,-1 0 0,1 0 0,-1-1 1,1 1-1,-1 0 0,1-1 0,-1 1 1,0 0-1,1-1 0,0 0 0,0 1 1,15-10-59,0 0 0,-1-1 1,-1-1-1,1 0 0,-2-1 0,24-28 0,9-8-345,-24 28 263,0 0-1,28-17 1,-43 33 147,1 1 0,-1-1 0,1 1 0,0 0 0,1 1 0,-1 0 0,1 0 0,-1 1 0,1 0 0,0 1 0,14-1 1,-21 2 11,0 0 1,0 1 0,0-1 0,-1 1 0,1 0 0,0 0 0,0 0 0,0 0 0,0 0 0,-1 0 0,1 0 0,0 0 0,-1 0-1,1 1 1,-1-1 0,0 1 0,1-1 0,-1 1 0,0 0 0,0 0 0,0-1 0,0 1 0,0 0 0,0 0 0,-1 0 0,1 0 0,-1 0-1,1 0 1,-1 0 0,0 3 0,3 10 151,-1 0-1,-1 31 0,-1-41-151,0 43-40,0 19 67,0-23-4497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5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3298,'0'0'1920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5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13078,'0'0'1942,"0"23"-1827,0 323 451,2-266-555,-5 89-689,-2-141 444,2-18 227,4-15 277,1 0-261,0 0 0,0 0 1,0 1-1,1-1 0,0 1 0,0 0 1,0 0-1,0 0 0,1 0 0,0 0 1,-1 1-1,1-1 0,1 1 1,5-4-1,7-4-40,1 1 1,28-12 0,-9 8-1,2 2 1,0 2-1,0 1 0,0 2 1,1 2-1,0 2 0,48 1 0,-80 2 35,-3 0-7,0 0 0,0 0-1,0 0 1,0 1-1,9 2 1,-13-3-2,0 0 0,0 1 1,0-1-1,0 1 0,0 0 1,0-1-1,0 1 1,0 0-1,-1-1 0,1 1 1,0 0-1,0 0 0,-1 0 1,1 0-1,0 0 0,-1 0 1,1 0-1,-1 0 0,1 0 1,-1 0-1,0 0 0,1 0 1,-1 0-1,0 0 1,0 0-1,0 0 0,0 0 1,0 0-1,0 1 0,0-1 1,0 1-1,-1 1 4,1-1 1,-1 1-1,0-1 0,0 1 1,0-1-1,0 0 0,0 1 0,-1-1 1,1 0-1,-1 0 0,0 0 1,1 0-1,-1 0 0,0 0 1,0 0-1,0-1 0,0 1 1,0-1-1,-1 1 0,-2 1 0,-9 4 23,0-1 0,-21 7 0,17-7 10,-5 3-8,-168 57 131,180-63-361,13-3-800,23-5-1080,37-14-1388,22-14-2027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6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40 359 10277,'0'0'4346,"-7"25"-3882,-21 84-277,26-105-184,1 1-1,1-1 1,-1 1 0,1-1 0,-1 1 0,1-1 0,1 1 0,-1-1-1,1 1 1,1 5 0,-2-8-2,1 0 0,0 0 0,0-1 0,0 1 0,0-1 0,0 1 0,0 0 0,0-1 0,0 0-1,1 1 1,-1-1 0,0 0 0,1 1 0,0-1 0,-1 0 0,1 0 0,1 1 0,4 0-7,0-1 1,-1 1-1,1-1 1,0 0-1,0-1 1,0 0-1,0 0 1,-1 0-1,9-2 1,-7 1-12,0 0-42,0 0 1,-1-1-1,0 0 1,1 0-1,-1-1 1,0 0-1,0 0 1,-1-1-1,1 0 1,-1 0-1,1 0 1,-1-1-1,-1 0 1,9-8-1,6-10-430,0-1-1,21-35 0,6-5-202,-44 65 508,-2 8 154,0 11 111,-1-10-57,0-1 1,1 0-1,0 0 1,1 0-1,0 0 1,0 0-1,1 0 1,0-1 0,0 1-1,1-1 1,1 0-1,-1 0 1,1 0-1,0-1 1,1 1-1,0-1 1,0-1 0,0 1-1,1-1 1,0 0-1,0 0 1,1-1-1,0 0 1,-1-1-1,2 1 1,-1-1 0,0-1-1,1 0 1,0 0-1,-1-1 1,1 0-1,0 0 1,1-1-1,-1 0 1,0 0 0,0-1-1,0-1 1,12-1-1,-15 1-142,1 0 0,0-1-1,-1 0 1,1 0-1,-1 0 1,1-1 0,-1 0-1,0 0 1,0-1 0,-1 0-1,1 0 1,4-4-1,-1 0-98,-2 0-1,1-1 1,-2 1-1,1-2 1,-1 1-1,9-18 1,-4 2 406,-1-1 0,-2 1 1,0-2-1,-2 1 0,4-39 0,-2-1 610,17-111 224,-23 162-1081,3-11 1320,-5 26-1247,0 0-1,0 1 1,0-1-1,1 0 1,-1 0-1,0 0 1,0 0-1,0 0 1,0 0-1,0 0 1,0 0-1,0 0 1,0 0 0,0 0-1,0 0 1,0 0-1,0 0 1,0 0-1,0 0 1,0 0-1,0 0 1,0 0-1,0 0 1,0 0-1,0 0 1,0 0-1,1 0 1,-1 0-1,0 0 1,0 0-1,0 0 1,0 0-1,0 0 1,0 0-1,0 0 1,0 0-1,0 0 1,0 0-1,0 0 1,0 0 14,0 0-15,1 16 183,-4 463 1583,3-469-1785,-1-1 14,1-1-1,1 1 1,0 0 0,2 10-1,-3-17-15,1 0-1,0 0 0,-1 0 1,1-1-1,0 1 0,0 0 0,0 0 1,0-1-1,0 1 0,1 0 1,-1-1-1,1 1 0,-1-1 0,1 0 1,-1 1-1,1-1 0,0 0 1,-1 0-1,1 0 0,0 0 0,0 0 1,2 0-1,2 1-306,0-1 1,-1 0 0,1 0-1,0-1 1,0 0-1,-1 0 1,1 0-1,0-1 1,0 0-1,-1 0 1,9-3-1,-7 1-621,0-1 1,0 0-1,0 0 0,7-7 0,-14 11 922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11141,'0'0'3847,"40"13"-3772,15 4-285,62 12 1,-106-27 118,1-1 1,0-1-1,-1 0 0,1 0 1,0-1-1,-1-1 0,1 1 0,-1-2 1,0 0-1,0 0 0,21-10 1,4-1-295,-14 6 318,0 2-1,1 0 1,0 1-1,0 1 0,28 0 1,-49 4 91,-1 0 0,1 0 0,-1 1 0,0-1 0,1 0 0,-1 1 0,0-1 0,1 1 0,-1 0 0,0 0 0,0-1 0,1 1 0,-1 0 0,0 0 0,0 0 0,0 0 0,0 0 0,0 0 0,0 0 0,-1 1 0,1-1 0,0 0 0,-1 0 0,1 1 0,-1-1 0,1 0 0,-1 1 0,1-1 0,-1 0 0,0 1 0,0-1 0,0 1 0,0 1 0,2 9 175,-2 1 1,0-1 0,-2 13-1,1-7-10,0-7-105,-1 0 0,0 0 0,0-1 0,-2 1 0,1-1 0,-6 11 0,5-12-205,0 1-1,1 0 1,0-1 0,1 1-1,0 0 1,-2 19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11781,'0'0'224</inkml:trace>
  <inkml:trace contextRef="#ctx0" brushRef="#br0" timeOffset="1">256 502 8884,'0'0'528</inkml:trace>
  <inkml:trace contextRef="#ctx0" brushRef="#br0" timeOffset="2">256 502 1681,'204'-204'464,"-233"181"849,-3 14 1120,-1 9-1281,1 0-800,6 23 129,13 9-433,13 0-48,0-8-208,26-13-1697,23-11-1729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7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2257,'0'0'13321,"13"22"-12604,38 73-148,-47-86-531,-1 0 1,0 0-1,-1 1 1,0 0-1,0-1 1,-1 1-1,-1 0 1,1 0 0,-2-1-1,-1 14 1,0 11-7,2-32-37,0-1-1,0 1 1,1-1 0,-1 1-1,0-1 1,0 1-1,1-1 1,-1 1 0,1-1-1,0 1 1,-1-1 0,1 0-1,0 1 1,0-1 0,-1 0-1,1 0 1,0 1 0,0-1-1,1 0 1,-1 0-1,0 0 1,0 0 0,0 0-1,1-1 1,-1 1 0,0 0-1,1-1 1,-1 1 0,1-1-1,-1 1 1,1-1 0,-1 1-1,1-1 1,-1 0 0,1 0-1,-1 0 1,1 0-1,2 0 1,1 0-74,0-1 1,0 0-1,0 1 1,0-2-1,0 1 0,0 0 1,-1-1-1,1 0 0,0 0 1,-1 0-1,6-5 0,5-6-365,0-1 0,-1-1 0,0 0 0,16-25 0,-21 26 249,1 1 1,0 1-1,0-1 0,1 2 1,1-1-1,0 2 0,1 0 1,18-13-1,-28 22 196,-1 0 1,0 0-1,1 0 1,-1 0-1,1 0 1,0 0-1,-1 1 1,1-1 0,-1 1-1,1 0 1,0 0-1,-1 0 1,1 0-1,3 1 1,-4-1 35,0 1 1,0 0 0,-1-1-1,1 1 1,0 0-1,-1 0 1,1 0 0,-1 0-1,1 1 1,-1-1 0,0 0-1,1 1 1,-1-1 0,0 1-1,0-1 1,1 2 0,2 7 201,0-1 0,-1 0 0,0 1 1,0 0-1,-1 0 0,1 11 0,3 8 62,-5-22-202,1 0-1,0 1 0,1-1 0,-1-1 0,2 1 0,-1 0 0,1-1 1,7 11-1,-8-14-80,0 1 1,0-2 0,1 1-1,-1 0 1,0-1 0,1 1-1,0-1 1,-1 0 0,1 0-1,0-1 1,0 1 0,0-1-1,0 0 1,1 0 0,-1 0-1,6 0 1,-2 0-12,0 0 1,-1-1-1,1 0 0,0 0 0,0-1 1,0 0-1,-1-1 0,1 1 1,-1-1-1,1-1 0,-1 1 0,0-2 1,0 1-1,0 0 0,0-1 1,0-1-1,-1 1 0,0-1 0,0 0 1,0 0-1,0-1 0,-1 0 1,0 0-1,0 0 0,6-12 0,8-13 23,-13 19-15,1 1-1,0 0 1,10-11-1,-15 20-15,1 0 0,-1-1-1,0 1 1,1 0 0,-1 0-1,1 1 1,0-1 0,-1 0-1,1 1 1,0 0 0,0-1-1,0 1 1,0 0 0,0 1-1,0-1 1,1 0 0,4 1-1,-4 0-8,0 0 0,0 0 0,0 1-1,1-1 1,-1 1 0,0 0 0,0 0 0,-1 1-1,1-1 1,0 1 0,6 3 0,-3 1-21,1 0 0,-1 0 1,11 14-1,-12-14 28,7 8 1,4 3-19,-1 2 0,14 20 0,-26-34 16,-1 1-1,0-1 1,0 1-1,0-1 0,-1 1 1,0 0-1,0 0 0,0 0 1,-1 0-1,0 0 0,0 0 1,-1 1-1,0 6 0,0-11 3,-1 0 0,1 0 1,-1 0-1,0 0 0,0 0 0,1 0 0,-2 0 0,1 0 0,0-1 0,0 1 0,0 0 1,-1-1-1,1 1 0,-1-1 0,0 1 0,1-1 0,-1 0 0,0 0 0,-3 2 0,-44 19 73,29-14-28,-121 42 188,36-15-2672,87-28-1338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7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10949,'0'0'3426,"-133"169"-2274,101-119-720,9-13-432,13-16-352,4-15-2289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8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9700,'0'0'4274,"12"-27"-3980,4-7-203,26-42-1,-40 73-74,1-1-1,0 1 1,0 0-1,0 0 1,0 0-1,0 0 0,1 0 1,0 1-1,-1-1 1,1 1-1,0 0 1,0 0-1,0 0 1,8-2-1,-3 3 21,-1 0 0,1 0 0,0 0 0,17 2 0,-7 0 6,-17-1-43,0 0 1,0 0-1,0 0 1,0 1 0,0-1-1,0 1 1,0-1-1,0 1 1,0 0-1,0 0 1,0 0 0,-1 0-1,1 0 1,0 0-1,-1 0 1,1 1-1,0-1 1,-1 1-1,2 1 1,0 1-2,0 0-1,-1 1 1,0-1-1,0 0 1,0 1 0,0 0-1,-1-1 1,2 6 0,0 11-3,0 0 0,-1 0 0,-2 21 0,0-37 7,0 18-4,1-6-79,0 0 0,-2 0-1,0-1 1,0 1 0,-2 0-1,0-1 1,-1 0-1,-12 31 1,11-35-328,-1-1 1,0-1-1,0 1 0,-1-1 0,-1 0 0,0-1 1,0 1-1,-12 9 0,19-19 375,1 0 0,0 1-1,0-1 1,0 0 0,0 0-1,0 0 1,0 0 0,0 1 0,0-1-1,-1 0 1,1 0 0,0 0 0,0 0-1,0 0 1,0 0 0,-1 0 0,1 0-1,0 1 1,0-1 0,0 0-1,0 0 1,-1 0 0,1 0 0,0 0-1,0 0 1,0 0 0,-1 0 0,1 0-1,0 0 1,0 0 0,0 0-1,-1 0 1,1 0 0,0 0 0,0 0-1,0-1 1,0 1 0,-1 0 0,1 0-1,0 0 1,0 0 0,0 0-1,0 0 1,-1 0 0,1-1 0,0 1-1,0 0 1,0 0 0,0 0 0,0 0-1,0 0 1,0-1 0,-1 1-1,3-15-701,-2 15 735,3-15-175,1 1 0,1-1-1,1 1 1,0 1 0,0-1 0,2 1-1,-1 0 1,16-18 0,2-1 558,1 2 0,35-31 0,-43 45 65,1 0 1,0 2-1,31-18 0,-41 26-209,2 1 1,-1 1-1,0 0 0,1 0 1,0 1-1,-1 0 1,1 1-1,0 0 0,17-1 1,-25 3-209,0 1 0,1-1 0,-1 0 0,0 1 0,0 0 0,0 0 0,1 0 1,-1 0-1,0 0 0,0 1 0,-1-1 0,1 1 0,0 0 0,0 0 0,-1 0 1,1 0-1,-1 0 0,0 0 0,0 1 0,0-1 0,0 1 0,0 0 0,0 0 1,0-1-1,1 7 0,3 6 16,-1 0-1,-1 1 1,0-1 0,2 20 0,-2-11-15,-3-17 32,1 5-143,0 1 0,1-1 0,1 0 0,9 22 0,-12-33 0,0 1 0,0 0 0,0 0 0,0 0 0,0-1 0,0 1 0,0 0 0,1-1-1,-1 1 1,1-1 0,-1 1 0,1-1 0,0 0 0,-1 0 0,1 0 0,0 0 0,0 0 0,0 0-1,0 0 1,0-1 0,0 1 0,0-1 0,0 1 0,0-1 0,0 0 0,0 0 0,0 0 0,0 0 0,0 0-1,0 0 1,0-1 0,0 1 0,0-1 0,0 1 0,0-1 0,0 0 0,0 1 0,2-3 0,6-3-79,-1-2 1,0 1-1,0-1 1,-1 0-1,0-1 1,0 0-1,-1 0 0,0-1 1,7-12-1,19-26 251,-17 29 821,0 1 0,32-28 0,-47 45-858,0 0-1,0 0 0,0 1 0,0-1 0,-1 0 0,1 1 0,0-1 0,0 1 0,0-1 0,1 1 0,-1 0 0,0-1 1,0 1-1,0 0 0,0 0 0,0-1 0,0 1 0,0 0 0,1 0 0,-1 1 0,0-1 0,0 0 0,0 0 1,0 0-1,0 1 0,0-1 0,0 0 0,1 1 0,-1-1 0,0 1 0,-1 0 0,1-1 0,0 1 0,0 0 0,1 0 1,2 4-15,0-1 0,-1 1 0,0 0 1,0 0-1,5 9 0,-1 0 178,-3-8-195,0 0 1,0-1 0,0 0-1,1 0 1,-1 0-1,1-1 1,1 1-1,-1-1 1,0 0-1,1 0 1,0-1-1,0 0 1,0 0 0,0 0-1,0-1 1,1 0-1,-1 0 1,1-1-1,0 1 1,-1-2-1,1 1 1,0-1 0,-1 0-1,1 0 1,0 0-1,0-1 1,-1 0-1,13-4 1,-11 1-65,0 0 0,0 0 0,-1-1 1,1 0-1,-1 0 0,0-1 0,-1 0 0,1 0 1,-1-1-1,0 1 0,-1-1 0,0-1 0,0 1 1,0-1-1,-1 0 0,0 0 0,-1 0 1,0 0-1,0-1 0,0 1 0,-1-1 0,-1 0 1,2-11-1,-4 18 31,1-1 1,0 1-1,0 0 1,-1 0-1,1-1 1,-1 1-1,0 0 1,0 0-1,1 0 1,-1 0-1,-1 0 1,1 0-1,0 0 1,0 0-1,-1 0 1,1 1-1,-1-1 1,0 0-1,1 1 1,-1-1-1,0 1 1,0 0-1,0 0 0,0 0 1,0 0-1,0 0 1,0 0-1,0 0 1,0 0-1,-1 1 1,-2-1-1,-10-1 6,1 0 0,-1 0 1,-28 3-1,23-1 9,2 0 4,0 2 0,0 0 0,0 0 0,1 2-1,-1 0 1,1 1 0,0 1 0,-20 10 0,25-10-194,0 0 0,0 1 0,1 1 0,0 0 0,1 0 0,0 1 0,0 0 0,1 1 0,0 0 0,0 1 0,-11 18 0,18-24-335,-1-1 1,1 1-1,0 0 0,0 1 0,-1 6 1,1 16-5041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10533,'0'0'1958,"14"31"-1758,43 100-155,-53-123-78,-1 1-1,0 0 0,0 0 1,0 0-1,-1 0 0,-1 0 0,0 0 1,0 1-1,-1-1 0,0 14 0,-2 15-795,2-67 1122,-1 10-52,1 0 1,3-26 0,-2 39-220,0 1-1,1-1 0,-1 1 1,1-1-1,0 1 1,0 0-1,1 0 1,-1 0-1,1 0 0,0 0 1,1 0-1,6-7 1,-1 4-41,1 1 1,0-1-1,0 2 1,1-1-1,0 1 1,0 1-1,0 0 1,1 1-1,0 0 1,-1 0-1,1 2 1,14-3-1,20 0-3105,87 1 1,-99 5 313,13-1-437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4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30 896,'-25'-29'737,"24"29"-469,1 1 1,-1-1-1,1 1 1,-1-1 0,1 1-1,0-1 1,-1 1-1,1-1 1,0 1 0,-1 0-1,1-1 1,0 1-1,0 0 1,0-1-1,0 1 1,-1 0 0,1-1-1,0 1 1,0 0-1,0-1 1,0 1-1,1 0 1,1 6 3871,7-13-3121,-18 7 1795,-7 10-2995,13-5 183,0-1 1,1 1-1,0 0 1,0 0-1,0 0 1,1 0-1,0 1 1,0-1-1,0 0 1,1 0-1,0 1 1,0-1-1,1 0 1,2 12-1,-2-16-8,1-1 0,-1 0 0,1 1 1,-1-1-1,1 0 0,-1 0 0,1 0 0,0 0 0,-1 0 0,1-1 0,0 1 0,0 0 0,0-1 1,-1 0-1,1 1 0,0-1 0,0 0 0,0 0 0,3 0 0,0 1-48,-1-1 0,1 0 0,0 0 0,0 0 0,0-1 0,-1 0 1,7-1-1,-10 1 57,0-1 1,1 1 0,-1 0 0,0-1 0,0 0 0,0 1-1,0-1 1,-1 1 0,1-1 0,0 0 0,-1 0 0,1 1 0,-1-1-1,1 0 1,-1 0 0,0 0 0,0 1 0,0-4 0,0 3 16,1 0 0,-1-1 0,0 1 0,0 0 1,-1 0-1,1 0 0,0 0 0,-1 0 0,1 0 0,-1-1 1,0 1-1,1 0 0,-1 0 0,0 1 0,0-1 1,-2-3-1,-2 2 58,-1 1 0,1-1 0,0 1 1,-1 0-1,0 1 0,1-1 0,-1 1 0,0 0 1,1 1-1,-7-1 0,8 1-62,0-1-1,1 1 1,-1 0-1,0 0 1,0 1 0,1-1-1,-1 1 1,0-1 0,1 1-1,-1 1 1,0-1-1,1 0 1,0 1 0,-1 0-1,1-1 1,-5 5 0,4 1-18,0 0 0,0 1 0,1 0 0,0-1 0,0 1 0,1 0 0,0 1 0,0-1 0,1 0 0,0 1 0,1-1 0,0 0 0,0 1 0,0-1 0,4 16 0,-3-23-9,-1 1 0,1-1 0,-1 0 0,1 1 0,0-1 0,0 0 0,0 0 0,0 0 0,0 0 0,0 0 0,0 0 0,0 0 0,0 0 0,0 0 0,1 0 0,-1-1 0,0 1 0,1 0 0,-1-1 0,0 1 0,1-1 0,-1 1 0,1-1 0,-1 0 0,0 0 0,1 0 0,-1 0 0,1 0 0,-1 0 0,1 0 0,-1 0 0,1 0 0,-1-1 0,3 0 0,0 0-30,0 0 0,1 0 0,-1 0 0,0-1 0,0 1 0,0-1 0,0 0 0,0 0 1,-1-1-1,5-3 0,1-4-19,0 0 1,-1-1-1,0 0 1,-1 0-1,10-20 1,-15 26 67,1-1 0,-1 0 0,0 0 0,0 0 0,-1 0-1,1 0 1,-2 0 0,1 0 0,-1 0 0,1-1 0,-2 1 0,1 0 0,-1 0 0,-2-10 0,3 15 4,-1 1-1,1-1 1,-1 0 0,1 1-1,-1-1 1,0 1-1,1-1 1,-1 1 0,0-1-1,0 1 1,1-1-1,-1 1 1,0 0 0,0-1-1,1 1 1,-1 0 0,0 0-1,0-1 1,0 1-1,0 0 1,0 0 0,1 0-1,-2 0 1,-27 1 268,18-1-151,8 0-123,-1 1-1,1-1 0,0 1 0,0 0 0,0 0 0,0 0 0,0 0 0,1 0 0,-1 1 0,0-1 1,0 1-1,1 0 0,-1 0 0,1 0 0,0 0 0,-1 0 0,1 1 0,0-1 0,0 0 1,1 1-1,-1 0 0,0-1 0,1 1 0,0 0 0,-2 3 0,1 0-8,-1 1-1,1-1 1,1 1-1,-1-1 1,1 1-1,0-1 1,0 1-1,1 0 1,0-1-1,0 1 1,2 9-1,-1-15-6,-1 0 0,1 0 0,0 1 0,0-1 0,0 0 0,0 0 0,0 0 1,0 0-1,0 0 0,0 0 0,0 0 0,0 0 0,0 0 0,1 0 0,-1-1 0,0 1 0,0-1 0,1 1 0,-1-1 0,1 1 0,-1-1 0,0 0 0,1 1 0,-1-1 0,4 0 0,46 1-401,-37-2 139,-12 1 234,0 0-1,1 0 1,-1 0-1,0-1 1,1 1-1,-1-1 1,0 0-1,0 0 1,0 1-1,1-1 0,-1-1 1,0 1-1,0 0 1,0 0-1,-1-1 1,1 1-1,0-1 1,0 0-1,-1 1 1,1-1-1,-1 0 1,0 0-1,1 0 0,-1 0 1,0 0-1,0 0 1,0 0-1,0-3 1,1-1 87,-1 0 0,1 0 0,-2 1 0,1-1 0,0 0 0,-1 0 0,0 0 0,-1 0 0,1 0-1,-3-10 1,2 14-9,0-1-1,0 1 1,0-1-1,0 1 1,0 0-1,-1-1 1,1 1-1,-1 0 1,1 0-1,-1 0 1,0 0-1,0 0 1,0 0-1,0 1 1,0-1-1,0 1 1,0-1-1,-1 1 0,1 0 1,0 0-1,-1 0 1,1 0-1,-1 0 1,-2 0-1,-7-1 141,1 0 1,-1 0-1,0 2 0,-12 0 0,20 0-131,2 0-45,1 0-1,-1 0 1,0 0-1,0 0 1,0 0 0,1 1-1,-1-1 1,0 1-1,1 0 1,-1-1-1,0 1 1,1 0-1,-1 0 1,1 0-1,-1 0 1,1 0-1,-1 0 1,1 0-1,0 1 1,0-1-1,-1 0 1,1 1-1,0-1 1,0 1 0,0-1-1,1 1 1,-1 0-1,0-1 1,1 1-1,-1 2 1,-1 5-8,0 0 1,1 0 0,0 1 0,1 16-1,0-15-11,1-9 10,-1 0 1,0 0-1,1-1 1,0 1-1,-1 0 1,1 0-1,0-1 1,0 1-1,0 0 1,0-1-1,0 1 1,0-1-1,0 1 1,1-1-1,-1 0 1,0 1-1,1-1 1,-1 0-1,1 0 1,0 0-1,-1 0 1,1 0-1,0 0 1,-1-1-1,1 1 1,0 0-1,0-1 1,0 0-1,0 1 1,3-1-1,10 2-118,-1 0-1,30-1 0,-36-1-14,-5 0 120,-1 0-1,1-1 0,0 1 0,-1-1 0,1 0 0,-1 0 0,0 0 1,1 0-1,-1 0 0,0 0 0,1-1 0,-1 1 0,0-1 0,0 1 1,0-1-1,0 0 0,0 0 0,-1 0 0,1 0 0,-1 0 0,1 0 1,-1-1-1,0 1 0,1 0 0,-1-1 0,1-4 0,0 2 35,-1 0-1,1 0 1,-1 0-1,0-1 1,-1 1 0,1 0-1,-1-1 1,0 1-1,-1-1 1,1 1-1,-1 0 1,-3-11 0,3 14 7,0 0 0,0 0 1,0 0-1,-1 0 1,1 0-1,-1 0 1,1 1-1,-1-1 1,0 0-1,0 1 0,1-1 1,-1 1-1,0 0 1,-1 0-1,1-1 1,0 1-1,0 1 0,0-1 1,-1 0-1,1 0 1,-3 1-1,-3-2 62,0 1-1,0 0 0,0 0 1,0 1-1,-9 1 0,16-1-83,-1 1-1,1-1 0,-1 1 0,0 0 1,1-1-1,0 1 0,-1 0 0,1 0 1,-1 0-1,1 0 0,0 0 0,0 0 0,-1 0 1,1 1-1,0-1 0,0 0 0,0 1 1,0-1-1,1 0 0,-1 1 0,0-1 1,1 1-1,-1 0 0,0-1 0,1 1 1,0 0-1,-1-1 0,1 3 0,-4 52-101,4-50 81,0-6 16,0 1 0,0-1 0,0 1 0,0 0 0,0-1 0,1 1 0,-1-1 0,0 1 1,0-1-1,0 1 0,1-1 0,-1 1 0,0-1 0,0 0 0,1 1 0,-1-1 0,0 1 1,1-1-1,-1 0 0,1 1 0,-1-1 0,0 1 0,1-1 0,-1 0 0,1 0 0,-1 1 0,1-1 1,-1 0-1,1 0 0,-1 0 0,1 0 0,0 1 0,21-1 48,-13 0 123,-9-37-172,1 36-197,-1 1-1,0-1 1,1 1 0,-1 0-1,0-1 1,1 1-1,-1-1 1,0 1 0,1 0-1,-1-1 1,1 1-1,-1 0 1,0 0 0,1-1-1,-1 1 1,1 0 0,-1 0-1,1 0 1,-1-1-1,1 1 1,0 0 0,-1 0-1,1 0 1,-1 0 0,1 0-1,-1 0 1,1 0-1,0 0 1,22 1-2290,-16-1 1049,28 0-4590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46 1153,'0'0'11029,"-4"7"-10507,-2 8-403,1 0 0,0 0 0,2 0 0,-1 0 0,2 0 0,0 1 0,1-1-1,1 24 1,0-25-74,-1-10-34,1 0-1,0 0 0,0 0 1,1 0-1,-1 0 0,1 0 1,1 4-1,-2-7-13,1 0 0,0 1 0,-1-1 0,1 0-1,0-1 1,0 1 0,0 0 0,-1 0 0,1 0 0,0 0 0,0-1 0,0 1-1,0 0 1,1-1 0,-1 1 0,0-1 0,0 1 0,0-1 0,0 0-1,0 1 1,1-1 0,-1 0 0,0 0 0,0 0 0,1 0 0,-1 0-1,2 0 1,0-1 14,0 1 0,1-1 0,-1 0 0,0 0 0,0 0 1,0 0-1,0-1 0,0 1 0,0-1 0,0 0 0,0 1 0,-1-2 0,1 1 0,-1 0 0,1 0 0,3-5 0,36-53 90,-31 43-118,16-26 32,-16 25 34,0 0 0,1 0 1,1 1-1,22-23 1,-32 38-31,-1 0 1,1 0-1,0 1 0,0-1 0,-1 0 1,1 1-1,0 0 0,0-1 1,5 0-1,-7 2-15,0 0 0,0-1 0,0 1 1,0 0-1,0 0 0,0 0 0,0 0 0,0 0 0,0 0 0,0 1 0,0-1 0,0 0 1,0 0-1,0 1 0,0-1 0,0 1 0,0-1 0,0 0 0,0 1 0,-1 0 1,1-1-1,0 1 0,0 0 0,0-1 0,-1 1 0,1 0 0,-1 0 0,1-1 1,0 1-1,-1 0 0,1 0 0,-1 0 0,0 0 0,1 0 0,-1 1 0,8 27 339,6 46 0,1 7-175,-15-81-166,0 0 1,0 0-1,0 0 0,0 0 1,0 0-1,0 0 0,1 0 1,-1 0-1,0 0 0,1 0 0,-1 0 1,1 0-1,-1 0 0,1 0 1,0 0-1,-1 0 0,1 0 1,0-1-1,-1 1 0,1 0 0,0-1 1,0 1-1,0 0 0,0-1 1,0 1-1,0-1 0,0 1 1,0-1-1,0 0 0,0 1 1,0-1-1,0 0 0,0 0 0,0 0 1,0 0-1,0 0 0,0 0 1,0 0-1,0 0 0,0 0 1,0 0-1,0 0 0,0-1 0,0 1 1,0 0-1,0-1 0,0 1 1,0-1-1,0 1 0,0-1 1,0 0-1,-1 1 0,1-1 0,1-1 1,8-7 34,0 1 1,-1-1 0,14-18-1,-13 15-34,19-22 18,-13 13-10,29-27 1,-41 44-11,1 0 1,-1 0-1,1 1 1,0-1-1,0 1 1,0 0 0,0 1-1,1-1 1,-1 1-1,1 0 1,-1 0 0,8-1-1,-10 3-10,0 0-1,0 0 0,0 0 0,0 1 1,0-1-1,0 0 0,0 1 1,0 0-1,0 0 0,-1 0 1,1 0-1,0 0 0,-1 1 0,1-1 1,-1 1-1,1-1 0,-1 1 1,1 0-1,2 3 0,2 4-4,1 0-1,-1 1 1,10 17 0,-1-1 20,-1-6-11,0 0 1,1-1-1,0-1 1,2-1 0,28 22-1,-34-30-290,1-1-1,0 0 1,0 0-1,1-1 1,0-1 0,0-1-1,0 0 1,1 0-1,0-2 1,16 3 0,43-3-3075,-3-3-1352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19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319 397 6163,'0'0'6904,"-35"-6"-6143,-1 0-481,-73-3 0,104 9-245,0 1 1,1 0-1,-1-1 1,0 2-1,1-1 1,-1 1-1,1-1 1,-1 1-1,1 1 1,0-1-1,0 0 1,0 1-1,0 0 1,0 0-1,1 0 1,-1 0-1,1 1 1,0 0-1,0-1 1,0 1-1,1 0 1,-1 0-1,1 1 1,-3 6-1,-1 0 46,1-2-32,0 0-1,1-1 1,0 2-1,0-1 1,1 0-1,0 1 1,1-1-1,0 1 1,1 0-1,-1 15 1,2-25-47,0 1 1,0 0-1,1 0 1,-1 0-1,0 0 0,1 0 1,-1 0-1,0-1 1,1 1-1,-1 0 0,1 0 1,0 0-1,-1-1 1,1 1-1,-1 0 0,1-1 1,0 1-1,-1-1 1,1 1-1,0-1 0,0 1 1,0-1-1,-1 1 1,1-1-1,0 0 0,0 1 1,0-1-1,0 0 1,0 0-1,0 0 0,0 0 1,0 1-1,-1-1 1,1 0-1,2-1 0,39-3 102,-39 4-94,10-3-59,0-1 0,0 0-1,-1 0 1,0-1 0,0-1 0,20-12-1,66-53-837,-44 31 326,-48 35 503,-5 4 47,1 0 0,0-1-1,-1 1 1,1 0-1,0 0 1,-1 0-1,1 0 1,0 1-1,0-1 1,0 0 0,0 1-1,0-1 1,0 1-1,3 0 1,-4 17-243,-1 177 937,0-189-668,0 0-1,0 0 0,1 0 1,0 0-1,0 0 0,0 0 1,0 0-1,4 9 0,-3-12-18,-1 0 0,0 0 0,1 0 0,-1 0 0,1 0 0,0 0 0,0 0 0,0-1 0,0 1 0,0-1 0,0 1 0,0-1 0,0 0 0,1 0 0,-1 0 0,0 0 0,1 0-1,-1-1 1,5 2 0,-1-1-149,1 0 0,0-1 0,0 1-1,0-1 1,0 0 0,0-1 0,0 0-1,-1 0 1,1 0 0,0-1-1,-1 0 1,1-1 0,-1 1 0,1-1-1,-1 0 1,0-1 0,10-7 0,2-4-690,-1-1 0,0-1 0,27-35 0,-38 44 672,16-21-144,-2-1 1,-1-1 0,-1-1-1,-1 0 1,-2-1 0,16-54-1,-19 45 1773,-1-1 1,-3-1-1,-1 0 0,1-83 0,-9 144-1302,-1 0-1,-1 0 1,0 0 0,-9 24 0,-7 34 268,9 10 103,2 166 0,8-216-519,0-26-46,0 6 58,0 0-1,1 0 1,4 23-1,-4-35-81,0 0-1,0 0 1,0 1-1,0-1 1,0 0 0,1 0-1,-1 0 1,1-1-1,0 1 1,-1 0-1,2-1 1,-1 1-1,0-1 1,0 1-1,1-1 1,-1 0-1,1 0 1,0 0 0,-1-1-1,1 1 1,5 2-1,-2-3-354,-1 1 0,1-1 0,-1 0 0,1-1-1,-1 1 1,1-1 0,-1 0 0,1-1 0,-1 1 0,1-1 0,-1 0-1,1 0 1,9-5 0,-7 1-919,0 0 0,0-1 0,-1 0 0,10-10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6131,'0'0'8593,"0"25"-7990,-1 60-351,3 222 264,-1-295-518,-2 0-13,1 0-1,1 0 1,0 0-1,1 0 1,0 0-1,1-1 0,0 1 1,1-1-1,9 19 1,-12-28-123,1-1 1,-1 1-1,1-1 1,0 1-1,-1-1 1,1 0-1,0 0 0,0 0 1,0 0-1,0 0 1,0 0-1,0-1 1,0 1-1,0-1 0,0 1 1,1-1-1,-1 0 1,0 0-1,0 1 1,0-2-1,3 1 0,-1 0-226,0-1-1,1 1 1,-1-1-1,0 0 1,0 0-1,0 0 0,0-1 1,0 0-1,7-3 1,-7 1-142,1 0 0,-1-1 0,0 1 0,0-1 0,6-10 0,-8 10 358,1 1 0,-1 0 0,1 0 0,0 0 0,0 1 1,1-1-1,-1 1 0,1 0 0,0 0 0,0 0 0,4-3 0,-7 6 230,0 0-1,0-1 0,0 1 0,0 0 0,0 0 0,0 0 0,0-1 1,0 1-1,0 0 0,0 0 0,0 1 0,0-1 0,0 0 0,0 0 1,0 0-1,0 1 0,0-1 0,0 0 0,0 1 0,0-1 0,-1 1 0,1-1 1,0 1-1,0-1 0,0 1 0,-1 0 0,1-1 0,0 1 0,0 0 1,-1 0-1,1 0 0,-1-1 0,1 1 0,0 1 0,12 36 1466,-11-29-1340,1 2 46,3 13 222,2 0 0,0 0 0,14 27 0,-19-47-415,-1 1 0,1 0 1,-1 0-1,1-1 0,1 0 1,-1 0-1,1 0 0,-1 0 0,1 0 1,0 0-1,1-1 0,-1 0 1,1 0-1,-1 0 0,1-1 1,0 1-1,0-1 0,0 0 0,0-1 1,0 1-1,8 0 0,-6-1-29,1 0-1,-1-1 1,1 0 0,0-1-1,-1 0 1,1 0-1,-1 0 1,0-1-1,1 0 1,-1-1-1,0 1 1,0-1 0,0-1-1,0 1 1,-1-1-1,0-1 1,0 1-1,0-1 1,9-8-1,100-106 48,-103 111-193,-7 15-174,-4 23-186,-1-21 545,3 298-35,-3-232-3,0-55-13,-1 0 0,-1-1 0,-1 1 0,0-1 0,-2 0 0,-9 28 0,11-40-17,0 0-1,-1 0 1,0 0-1,0-1 1,0 1 0,-1-1-1,0 0 1,-8 7-1,10-10-4,-1 1-1,0-2 0,-1 1 0,1 0 1,0-1-1,-1 0 0,1 0 0,-1 0 0,0-1 1,0 1-1,1-1 0,-1 0 0,0-1 1,-6 1-1,5 0-136,3-1-22,1 1 0,0-1 0,0 0 1,0 0-1,-1 0 0,1 0 0,0 0 0,0 0 0,0 0 1,-1-1-1,1 1 0,0-1 0,0 0 0,0 1 0,0-1 0,0 0 1,0 0-1,-2-2 0,-2-24-3426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0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 13686,'0'0'1553,"-178"184"-625,129-120-351,10-15-513,17-8-64,15-15-1009,7-17-1440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1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10453,'0'0'4114,"21"-1"-4029,-8 0-67,-5 0-6,-1 0 0,0 1 0,0 0 0,0 0 1,0 1-1,13 3 0,-17-3-4,-1 0 1,1 0-1,-1 0 0,1 0 1,-1 1-1,1 0 1,-1-1-1,0 1 0,0 0 1,1 0-1,-1 0 0,-1 0 1,1 0-1,0 1 1,-1-1-1,1 0 0,-1 1 1,1-1-1,-1 1 0,0 0 1,0-1-1,0 1 0,-1 0 1,1 3-1,9 48-388,-2 0-1,0 105 0,-7-177-708,-2 9 1002,1-6 39,1 1 1,0 0-1,2-1 0,-1 1 1,1 0-1,1 0 0,9-19 1,-12 28 51,1 0-1,1 1 1,-1 0 0,1-1 0,-1 1 0,1 0 0,1 0 0,-1 1 0,0-1-1,1 1 1,0-1 0,0 1 0,0 0 0,0 1 0,0-1 0,0 1 0,1-1 0,-1 1-1,1 1 1,0-1 0,0 1 0,-1 0 0,1 0 0,0 0 0,8 0 0,-10 1 11,-1 0 0,1 0 1,0 1-1,-1-1 0,1 1 0,0-1 1,-1 1-1,1 0 0,-1 0 1,1 0-1,-1 1 0,0-1 1,1 0-1,-1 1 0,0 0 0,0-1 1,0 1-1,0 0 0,0 0 1,1 2-1,3 5 56,-1-1 0,0 1 0,-1 0 1,5 12-1,-5-11-26,0 1 0,1-1 1,8 12-1,-12-20-52,1 0-1,0 1 0,0-1 1,0 0-1,0 0 1,0-1-1,0 1 1,1 0-1,-1-1 1,0 1-1,1-1 1,-1 0-1,1 0 1,0 0-1,-1 0 1,1 0-1,4 0 1,-3 0-46,1-1 0,0 1 0,0-2 0,-1 1 0,1 0 0,0-1 0,-1 0 0,1 0-1,0 0 1,-1 0 0,1-1 0,-1 0 0,0 0 0,5-3 0,2-2-92,0-2 0,0 1 0,13-15 0,4-4-61,-2 5 103,5-6 38,1 2 1,54-35-1,-83 59 69,0 1 0,-1-1-1,1 1 1,0 0 0,-1 0-1,1 0 1,0 0 0,0 0-1,0 1 1,0-1 0,0 1-1,0 0 1,0 0 0,0 0-1,5 1 1,-3 6 111,1 21 340,-2-11-268,-1 0 1,2-1-1,1 0 1,0 0 0,0 0-1,2-1 1,13 22-1,-14-28-132,1 0-1,-1-1 0,1 0 0,1 0 0,0 0 0,0-1 0,0-1 0,1 1 0,0-2 0,18 9 0,-13-9-35,0 0-1,0-2 0,0 1 1,1-2-1,-1 0 0,1-1 1,21-1-1,-25-1-48,0 0 0,0-2-1,0 1 1,0-1 0,0-1 0,-1 0-1,0-1 1,0 0 0,0-1 0,0 0-1,11-9 1,-8 5-108,0-1 1,-1-1-1,0 0 0,-1 0 1,-1-1-1,0-1 0,11-17 0,-19 25 122,0-1-1,0 0 1,0 0-1,-1 0 1,0 0-1,0 0 1,0 0-1,-1 0 1,-1 0-1,1-1 1,-1 1-1,0 0 1,-1-1-1,1 1 1,-3-9-1,2 13 9,0 1-1,0-1 1,0 1-1,0 0 1,0 0-1,-1-1 0,1 1 1,0 0-1,-1 0 1,0 0-1,1 1 1,-1-1-1,0 0 1,0 1-1,0-1 0,0 1 1,0-1-1,-1 1 1,1 0-1,0 0 1,-1 0-1,1 0 0,0 1 1,-4-1-1,-3-2-11,-1 2 0,1 0-1,-1 0 1,0 0 0,-9 2-1,16-1 19,1 0 1,-1 1-1,1-1 0,-1 1 1,1-1-1,0 1 0,-1 0 0,1 0 1,0 0-1,0 0 0,0 0 1,0 0-1,0 1 0,0-1 1,0 1-1,0 0 0,0-1 0,1 1 1,-1 0-1,-1 2 0,1 1 2,-1-1 0,1 0-1,0 0 1,1 1-1,-1-1 1,1 1 0,0 0-1,0-1 1,0 1 0,1 6-1,-1-5-30,1 1-1,0-1 1,1 1-1,-1-1 0,1 1 1,1-1-1,-1 0 1,1 1-1,0-1 1,0 0-1,1 0 1,0-1-1,0 1 1,0 0-1,1-1 0,5 7 1,-1-6-393,-1 0 0,1-1-1,1 0 1,-1 0 0,1-1 0,-1 0 0,1 0 0,1-1-1,-1-1 1,0 1 0,19 1 0,2-1-883,-1-2-1,49-5 1,-57 2 1163,-1-1 0,1-2-1,-1 0 1,-1-1 0,1-1 0,-1 0 0,0-2 0,23-14 0,-25 13 556,0-1 0,-1-1 0,-1-1 0,27-28 0,-37 36 180,0-1 1,0 0 0,-1-1-1,0 1 1,3-8 0,-6 11-217,1 0 1,-1 0-1,-1 0 1,1 0 0,0 0-1,-1 0 1,1 0-1,-1 0 1,0 0-1,0 0 1,0 0-1,0 0 1,-1 0-1,0-5 1,0 7-321,0 0 0,0 0 1,1 0-1,-1 1 0,0-1 0,0 0 1,0 0-1,0 1 0,0-1 0,-1 1 1,1-1-1,0 1 0,0-1 0,0 1 1,0 0-1,-1-1 0,1 1 0,0 0 1,0 0-1,0 0 0,-1 0 0,1 0 1,0 0-1,0 0 0,-1 1 0,-1-1 1,-5 1 81,-3-1-83,0 1 1,0 0-1,0 1 1,0 0-1,0 1 1,0 0-1,0 0 1,1 1-1,-19 10 1,15-5 44,0 1 1,0 0-1,1 0 1,0 2-1,-21 23 1,29-30-82,1-1 0,0 1 0,0 0 0,1 0 0,-1 0 0,1 1 0,0-1 0,0 1 0,1-1 0,0 1 0,0 0 0,0 0 0,1 0 0,-1 8 0,2-13-18,0 0-1,0-1 1,0 1-1,0-1 1,0 1-1,0 0 1,0-1 0,1 1-1,-1-1 1,0 1-1,1-1 1,-1 1-1,0-1 1,1 1 0,-1-1-1,0 1 1,1-1-1,-1 1 1,1-1-1,-1 1 1,1-1-1,-1 0 1,1 1 0,-1-1-1,1 0 1,0 0-1,-1 1 1,1-1-1,-1 0 1,1 0 0,-1 0-1,1 0 1,1 0-1,25 0 56,-16 0-38,-1-1-39,-1 0-1,1 0 0,-1-1 0,0 0 0,1-1 0,-1 0 0,0 0 0,0-1 0,8-5 0,12-8-261,33-24 1,-42 26 119,46-37-360,14-9 249,-68 55 196,-12 6 74,0 0 0,0 0 0,0 0 0,0 0 0,0 0 0,-1 0 0,1 0 0,0 0 0,0 0 0,0 1 0,0-1 0,0 0 0,0 0 0,0 0 0,0 0 0,0 0 0,0 0 0,0 0 0,0 0 0,0 0 0,0 1 0,0-1 0,0 0 0,0 0 0,0 0 0,0 0 0,0 0 0,0 0 0,0 0 0,0 0 0,0 0 0,0 0 0,0 1 0,0-1 0,1 0 0,-1 0 0,0 0-1,0 0 1,0 0 0,0 0 0,0 0 0,0 0 0,0 0 0,0 0 0,0 0 0,0 0 0,0 0 0,0 0 0,1 0 0,-1 0 0,0 0 0,0 0 0,0 0 0,0 0 0,0 0 0,0 0 0,0 0 0,0 0 0,0 0 0,0 0 0,1 0 0,-1 0 0,0 0 0,0 0 0,0 0 0,0 0 0,-1 47 77,-1-14 164,4 35-1,-2-60-196,1 1 0,0-1 0,1 0-1,0 0 1,0 0 0,1-1 0,0 1 0,0 0-1,8 10 1,-9-15-31,0 0-1,0 0 1,0 0-1,1 0 0,-1-1 1,1 0-1,0 1 1,0-1-1,0 0 1,0 0-1,0 0 0,0-1 1,0 1-1,1-1 1,-1 0-1,0 0 1,1 0-1,-1 0 1,1-1-1,0 1 0,-1-1 1,1 0-1,-1 0 1,1 0-1,-1 0 1,1-1-1,0 0 0,-1 1 1,1-1-1,3-2 1,4-1 8,0-1 0,-1-1 0,0 1 0,0-1 0,-1-1 0,1 0 0,15-15 0,137-160-146,-150 167 119,-9 11 5,-1 2 3,0-1 0,0 0 0,0 1 0,0-1 0,1 1-1,-1 0 1,1 0 0,-1 0 0,1 0 0,0 0-1,-1 0 1,1 1 0,0 0 0,5-3 0,-7 6-3,0-1 1,-1 0-1,1 0 1,0 0-1,-1 1 0,0-1 1,1 0-1,-1 1 1,0-1-1,0 0 1,0 1-1,0-1 1,0 0-1,0 1 0,0-1 1,0 0-1,-1 2 1,1 3 6,-1 51 371,-17 108 1,2-40-244,17-105-64,4-23-29,-3 1-12,13-11 21,0-1-1,0-1 1,11-16-1,15-14-32,24-25 4,-29 31-18,1 1 0,66-52 0,-99 87-3,0 0 1,1 0 0,-1 1-1,1-1 1,0 1 0,-1 0-1,1 0 1,0 1 0,0 0-1,0-1 1,8 1 0,-12 1-4,0 0 1,0 0-1,0 0 1,0 0 0,0 0-1,0 1 1,0-1-1,0 0 1,0 1 0,0-1-1,0 0 1,0 1 0,0 0-1,0-1 1,0 1-1,-1-1 1,1 1 0,0 0-1,-1 0 1,1-1-1,0 1 1,-1 0 0,1 0-1,-1 0 1,1 0 0,-1 0-1,1 0 1,-1 0-1,0 0 1,1 0 0,-1 0-1,0 1 1,4 41-68,-4-30 86,3 63 23,-2-37-30,0-1 0,3 1 0,1-1-1,15 54 1,-19-88-63,0 0 0,1 1 0,0-1 0,-1 0 0,2 0 0,-1 0 1,0-1-1,1 1 0,-1 0 0,1-1 0,0 1 0,1-1 0,-1 0 0,5 3 0,-4-4-252,0 0 0,-1 0 0,1-1 0,0 1 0,0-1 0,0 0 0,0 0 0,0-1 0,0 1 0,5-1 0,38 1-4839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15191,'0'0'368,"175"58"-512,-117-58-688,0 0-529,-12-23-1488,-17-1-5523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2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10149,'0'0'4338,"182"18"-4338,-108-42-128,-9 4 16,-16 0-561,-20 8-831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3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8708,'0'0'6040,"17"-1"-5947,-8 1-77,-3-1-3,1 1-1,-1 0 0,0 0 1,1 1-1,-1-1 0,6 3 1,-9-2-7,0 0 1,-1 0 0,1 0 0,-1 0-1,1 1 1,-1-1 0,0 1-1,1-1 1,-1 1 0,0 0-1,0 0 1,0 0 0,-1 0-1,1 1 1,0-1 0,-1 0-1,1 1 1,-1-1 0,0 1 0,1 2-1,6 19-176,-2 0 0,0 0 0,-2 1 0,-1-1 0,-1 1 0,-1 42 0,0-86-403,-2 9 474,1 0 81,1 0 0,0 0 0,1 0 0,0 0-1,1 0 1,0 1 0,1-1 0,-1 1 0,2 0 0,-1 0 0,1 0 0,1 0 0,0 1-1,0 0 1,0 0 0,1 1 0,0-1 0,10-6 0,1-2-70,0 1-1,29-19 1,-40 29 77,0 1 1,0 0-1,0 1 1,1 0-1,0 0 0,0 0 1,0 1-1,0 0 1,0 1-1,12-1 0,-19 2 11,1 0-1,-1 0 0,0 0 0,1 0 0,-1 0 0,0 1 0,0-1 1,0 0-1,1 1 0,-1-1 0,0 1 0,0-1 0,0 1 0,0-1 1,0 1-1,0 0 0,0 0 0,0 0 0,0-1 0,0 1 0,0 0 1,0 0-1,-1 0 0,1 0 0,0 1 0,-1-1 0,1 0 1,-1 0-1,1 0 0,-1 0 0,1 1 0,-1 1 0,1 4 24,0 1 1,0 0-1,-1 0 0,-2 12 0,1 4 127,0-6-70,-1-1 1,-1 1 0,0-1-1,-1 0 1,-9 21-1,5-11 24,9-21 15,6-9-68,15-15-18,-19 15-17,27-24-8,100-85 7,-104 91-11,2 1-1,1 1 0,31-14 1,-59 32-3,-1 1 0,1-1 1,0 1-1,-1-1 0,1 1 1,0 0-1,0-1 0,-1 1 0,1 0 1,0 0-1,0-1 0,0 1 1,-1 0-1,1 0 0,0 0 0,0 0 1,0 0-1,-1 0 0,1 0 1,0 1-1,0-1 0,0 0 0,0 0 1,-1 0-1,1 1 0,0-1 1,0 1-1,-1-1 0,1 0 0,0 1 1,-1-1-1,1 1 0,0 0 0,1 2 6,-1-1 0,0 1-1,0 0 1,-1-1 0,1 1-1,0 0 1,-1 0 0,1 3-1,1 6 48,1 8 107,2 0 0,0 0-1,1-1 1,1 0 0,16 31 0,-19-43-140,1 0 0,-1 0 1,1 0-1,1-1 1,-1 0-1,1 0 1,0-1-1,0 0 0,1 0 1,0 0-1,0 0 1,0-1-1,0-1 1,0 1-1,1-1 0,0 0 1,9 2-1,-3-2-19,1 0 0,0-1 0,0-1 0,0 0 0,17-1 0,-26-1-53,1 0 1,0 0-1,0 0 0,-1 0 0,1-1 0,-1-1 1,1 1-1,-1-1 0,0 0 0,0 0 1,0-1-1,11-8 0,-7 3-11,-1-1-1,0 0 1,0 0 0,-1-1-1,0 0 1,-1-1 0,11-23 0,-14 26 76,-1 0 1,0-1-1,-1 1 1,0 0 0,0-1-1,-1 1 1,0-1 0,0 0-1,-1 1 1,-1-1-1,-2-18 1,2 27 1,1-1 0,-1 0 0,0 1 0,0-1 0,0 1-1,0-1 1,0 1 0,0 0 0,0-1 0,-1 1 0,1 0 0,0 0 0,-1 0 0,1 0-1,-1 0 1,1 0 0,-1 0 0,0 1 0,1-1 0,-1 0 0,0 1 0,0-1 0,-3 1-1,3-1-8,0 1 0,0-1-1,0 1 1,0 0 0,0 0-1,0 0 1,0 0-1,0 0 1,0 0 0,0 1-1,0-1 1,0 1-1,0-1 1,0 1 0,0 0-1,0 0 1,1 0 0,-1 0-1,0 0 1,-2 2-1,2 0-4,0 1 0,0 0 0,0 0 0,0 0 0,1-1-1,-1 2 1,1-1 0,0 0 0,0 0 0,1 0 0,-1 7 0,1 55-11,0-54 1,0-5-18,1 0 1,0 0-1,1 0 0,0 0 1,0 0-1,0 0 1,1 0-1,-1-1 0,2 1 1,-1-1-1,1 0 1,0 0-1,0 0 0,1-1 1,-1 1-1,7 4 1,-2-2-322,0-1 1,0 0 0,1 0-1,0-1 1,0 0 0,0-1 0,1 0-1,0-1 1,14 4 0,46 7-4184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218 410 5939,'0'0'7032,"-27"-12"-6786,0-1-178,-58-17 0,83 30-59,0-1 1,0 1-1,0 0 0,0-1 1,0 1-1,0 0 1,1 0-1,-1 0 0,0 1 1,0-1-1,0 0 1,0 1-1,0-1 1,0 1-1,0 0 0,1 0 1,-1 0-1,0-1 1,1 1-1,-1 1 0,0-1 1,1 0-1,0 0 1,-2 2-1,0 1 49,1 0 0,-1 0 1,1 0-1,0 0 0,0 0 0,1 0 1,-2 6-1,0-3 73,1 2-30,-1-1-1,1 0 1,0 0 0,1 1-1,0-1 1,0 1 0,1-1-1,0 1 1,1 0 0,1 11-1,-1-19-93,0 1-1,0-1 0,0 0 1,1 0-1,-1 0 1,0 0-1,0 0 0,1 0 1,-1 0-1,1 0 1,-1 0-1,1 0 0,-1-1 1,1 1-1,-1-1 0,1 1 1,-1-1-1,1 0 1,0 1-1,-1-1 0,1 0 1,0 0-1,-1 0 0,1 0 1,0-1-1,-1 1 1,1 0-1,1-1 0,6 0 28,0 0-13,1 0-1,-1-1 1,1-1-1,-1 1 1,0-1 0,0-1-1,0 0 1,-1 0-1,1-1 1,-1 0-1,0 0 1,10-9 0,4-5-39,0-2 1,34-40 0,-46 48-30,0-1 0,0 0-1,-2 0 1,0-1 0,0 0 0,-2 0-1,1-1 1,6-30 0,-7 14-69,-1-1 0,-2 0 1,-1-45-1,-2 75 7,0 1 1,0-1-1,-1 0 1,1 0-1,-1 1 1,1-1-1,-1 0 1,0 1-1,-2-5 0,3 7 54,0-1-1,-1 0 0,1 1 1,-1-1-1,1 1 0,-1-1 1,1 1-1,-1-1 0,1 1 0,-1-1 1,1 1-1,-1 0 0,0-1 1,1 1-1,-1 0 0,1-1 1,-1 1-1,0 0 0,0 0 1,1 0-1,-1 0 0,0 0 0,1 0 1,-1 0-1,0 0 0,1 0 1,-1 0-1,0 0 0,1 0 1,-1 0-1,0 0 0,0 0 0,1 1 1,-1-1-1,1 0 0,-1 1 1,0-1-1,0 1 0,-1 1-191,0 0-1,1 0 0,-1 0 1,1 0-1,0 1 1,-1-1-1,1 0 0,0 1 1,0-1-1,1 0 0,-1 1 1,0-1-1,1 1 1,0 0-1,-1-1 0,1 1 1,0-1-1,1 5 0,-1 2-481,-2 42-2921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3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11461,'0'0'2802,"0"158"-2018,0-91-256,0-3-384,0-12-96,0-11-32,16-20-16,0-18-1232,7-3-1746,6-35-6626</inkml:trace>
  <inkml:trace contextRef="#ctx0" brushRef="#br0" timeOffset="1">147 1 4434,'0'0'0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5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139 148 576,'0'0'7017,"-9"10"-6967,-26 30-170,34-40 111,1 0-1,0 1 0,0-1 1,0 0-1,0 0 0,0 0 1,0 0-1,-1 0 0,1 0 1,0 1-1,0-1 0,0 0 1,0 0-1,0 0 0,0 0 1,0 1-1,0-1 0,0 0 1,0 0-1,0 0 0,0 1 1,0-1-1,0 0 0,0 0 1,0 0-1,0 0 0,0 1 1,0-1-1,0 0 0,0 0 1,0 0-1,0 0 0,0 1 0,0-1 1,0 0-1,0 0 0,0 0 1,0 0-1,1 1 0,-1-1 1,0 0-1,0 0 0,0 0 1,0 0-1,1 0 0,10 3-445,13-5-1323,-22 1 1763,0-1 0,0 1 0,-1-1 0,1 1 0,0-1 0,-1 0 0,1 0 0,-1 1 0,0-1 0,0 0 0,0 0 0,0 0 0,0-1 0,0 1 0,0 0 0,-1 0 0,1-4 0,2-39 4470,-3 34-3190,0 10-1126,0 1 0,0-1 0,0 0 0,-1 0 0,1 0 0,0 0 0,0 0 1,-1 0-1,1 1 0,-1-1 0,1 0 0,0 0 0,-1 1 0,0-1 0,1 0 0,-1 1 0,1-1 0,-1 0 0,0 1 0,1-1 0,-1 1 0,0-1 0,-1 0 0,-27-6 1465,24 6-1538,0 1 1,0 0-1,-1 0 1,1 1-1,0-1 1,0 1-1,0 0 0,-8 3 1,11-2-63,-1-1 1,1 1 0,0 0-1,0-1 1,0 1-1,0 0 1,1 0-1,-1 0 1,0 0 0,1 1-1,0-1 1,-1 0-1,1 1 1,0-1-1,-1 5 1,0 0-3,0 0 0,1 0 0,0 1 0,1 12 0,0-19-8,0 0 0,0-1 0,0 1 0,0 0 0,0 0 0,0 0 0,1-1 0,-1 1 0,0 0 0,1 0 0,-1-1 0,0 1 0,1 0 0,-1-1 0,1 1 0,-1-1 0,1 1 0,0 0 0,-1-1 0,1 1 0,-1-1 0,1 1 0,0-1 1,0 0-1,-1 1 0,1-1 0,0 0 0,-1 1 0,1-1 0,0 0 0,0 0 0,1 0 0,32 1-148,-21-2 19,-7 1 9,1 0 1,-1-1-1,0 0 0,0 0 1,0 0-1,0-1 1,-1 0-1,1 0 0,0 0 1,8-5-1,-11 5 99,-1 0 0,1 0 0,-1 0-1,1 0 1,-1 0 0,0 0 0,0-1 0,0 1 0,0-1 0,0 0-1,0 1 1,-1-1 0,0 0 0,1 0 0,-1 0 0,0 0 0,0 0-1,-1 0 1,1 0 0,0 0 0,-1-1 0,0-2 0,0 3 141,0 0-1,1 0 1,-2 0 0,1 0-1,0 0 1,-1 0 0,1 0-1,-1 0 1,0 0 0,0 0 0,0 0-1,-1 0 1,-2-5 0,2 6-19,-1 0-1,1 0 1,-1 1 0,1-1 0,-1 1 0,0-1 0,0 1 0,0 0-1,0 0 1,0 0 0,0 0 0,0 0 0,0 1 0,-4-1 0,-2 0 20,0-1 0,0 2 0,-1-1 0,1 1 1,0 0-1,0 1 0,-18 4 0,24-4-106,0 0-1,0 0 0,1 0 1,-1 0-1,0 1 1,1-1-1,-1 1 1,1-1-1,0 1 0,-1 0 1,1 0-1,0 0 1,0 1-1,0-1 0,0 0 1,1 1-1,-1-1 1,1 1-1,-1-1 1,1 1-1,0 0 0,0 0 1,0-1-1,0 1 1,1 0-1,-1 0 1,1 0-1,0 5 0,-1-2-14,1 0-1,-1 0 1,2 0-1,-1 0 1,1 0-1,-1 0 1,2 0-1,-1 0 1,3 5-1,-3-8 2,1 0-1,0-1 0,-1 1 1,1-1-1,0 0 0,0 0 1,1 0-1,-1 0 0,0 0 1,1 0-1,-1 0 0,1-1 0,0 1 1,-1-1-1,1 0 0,0 0 1,0 0-1,0 0 0,4 0 1,1 1-63,0 0 1,-1 0-1,1-1 0,0-1 1,0 1-1,0-1 1,0-1-1,-1 1 1,1-1-1,0-1 1,11-3-1,-15 4 59,-1 0 1,0-1-1,0 0 0,0 0 0,-1 0 0,1 0 1,0 0-1,-1 0 0,1-1 0,-1 1 1,0-1-1,0 0 0,0 1 0,0-1 0,0 0 1,0 0-1,-1-1 0,0 1 0,0 0 0,0 0 1,0-1-1,0 1 0,0 0 0,-1-1 1,0 1-1,1-1 0,-2-5 0,1-2 73,1 1 42,-1-1 0,-1 1 1,0 0-1,0 0 0,-5-20 1,5 28-67,0-1 0,-1 1 0,1-1 1,0 1-1,-1-1 0,0 1 1,1 0-1,-1-1 0,0 1 1,0 0-1,0 0 0,0 0 1,-1 1-1,1-1 0,0 1 1,-1-1-1,1 1 0,-1 0 1,0 0-1,1 0 0,-1 0 1,0 0-1,0 0 0,0 1 1,1-1-1,-6 1 0,5 0-16,0-1 0,0 1 0,0 0 0,0 0 0,0 0 1,0 1-1,0-1 0,1 1 0,-1-1 0,0 1 0,0 0 0,0 0 0,1 0 0,-1 0 0,0 1 0,1-1 0,-1 1 0,1 0 0,-4 3 0,3-1-22,1 0-1,-1 0 1,1 0-1,0 0 1,1 0 0,-1 0-1,1 1 1,-1-1-1,1 1 1,0-1 0,1 1-1,-1 8 1,0-2-3,0 2-3,0 0-1,1 0 1,0 0-1,3 18 1,-3-29-1,0 1 0,1-1 1,-1 1-1,1-1 0,0 0 0,0 0 1,0 1-1,0-1 0,0 0 0,0 0 1,1 0-1,-1 0 0,1 0 0,-1 0 1,1 0-1,0-1 0,0 1 0,-1 0 1,1-1-1,1 0 0,-1 1 0,0-1 1,0 0-1,0 0 0,0 0 0,1 0 1,-1-1-1,1 1 0,3 0 0,-2 0-10,1-1 0,-1 1 0,1-1 0,-1 0 0,1 0 0,-1-1 0,0 1 0,1-1 0,-1 0 0,7-2 0,-9 2 16,-1 0 1,1-1-1,0 1 0,-1-1 1,1 1-1,-1-1 1,1 0-1,-1 1 1,0-1-1,0 0 1,0 0-1,0 0 1,0 0-1,0 0 1,0 0-1,0 0 1,-1 0-1,0 0 0,1 0 1,-1-1-1,0 1 1,0 0-1,0-2 1,1-2 58,-1 0-1,0 0 1,-1 0 0,0 0 0,1 1 0,-2-1 0,1 0-1,-1 0 1,0 1 0,0-1 0,0 1 0,-4-6 0,4 8-135,0 0 0,0 0 0,0 1 0,-1-1 1,1 0-1,-1 1 0,0-1 0,0 1 0,-3-2 1,3 2-383,-1 1 0,1-1 0,-1 1 0,1 0 0,-1 0 0,1 0 0,-1 0 0,1 1 0,-1-1 0,-4 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312 141 11141,'0'0'2788,"-29"-17"-2497,-94-48-208,121 64-80,-1 0 1,0 0-1,1 0 1,-1 0 0,0 0-1,0 1 1,1-1-1,-1 1 1,0 0 0,0 0-1,0 0 1,1 0-1,-1 1 1,0-1 0,0 1-1,1-1 1,-1 1-1,0 0 1,1 0 0,-1 0-1,-2 2 1,1 0 8,0 0 1,1 1-1,0-1 1,0 1-1,0-1 1,0 1-1,1 0 1,-4 6-1,0 1 39,-3 3 39,1 1-1,1 0 0,0 0 1,1 0-1,1 1 1,0 0-1,1 0 0,1 1 1,0-1-1,2 1 0,-1 30 1,2-45-87,0 0 0,0-1 0,0 1 0,0 0 0,0 0 0,0 0 0,0 0 0,1 0 0,-1 0 0,1 0 0,-1 0-1,1 0 1,0-1 0,0 1 0,0 0 0,0-1 0,0 1 0,0 0 0,0-1 0,0 1 0,1-1 0,-1 0 0,3 2 0,0-1 7,1 0-1,0-1 1,0 0-1,-1 0 1,1 0 0,0-1-1,0 0 1,9 0-1,-4-1 15,0 0 0,0 0 0,0-1 0,-1-1 0,1 0 0,-1 0 0,1 0 0,-1-1 1,0-1-1,-1 0 0,1 0 0,-1 0 0,16-14 0,0-4-13,0 0 1,40-53-1,0-16-49,-56 80 29,-1-1 1,-1 1-1,-1-1 0,1 0 0,5-26 0,-10 36-39,-2 5-104,-20 60 76,15-49 87,1 0 0,1 1 0,0-1 0,-2 16 0,4 41 0,2-69-12,0 0 0,0-1 1,0 1-1,0 0 1,1 0-1,-1 0 0,0-1 1,0 1-1,1 0 1,-1 0-1,0-1 0,1 1 1,-1 0-1,1-1 1,-1 1-1,1 0 0,-1-1 1,1 1-1,0-1 1,-1 1-1,1-1 1,-1 1-1,1-1 0,0 1 1,0-1-1,-1 0 1,1 1-1,1-1 0,1 1 0,1 0-1,-1 0 0,1-1 1,-1 1-1,1-1 0,-1 0 0,6-1 1,0 0 6,1 0 1,0-1-1,-1-1 1,1 1 0,9-5-1,5-7-37,0 0 0,-1-2-1,-1-1 1,24-23 0,14-9-167,-41 33 161,-15 11 47,0 1 0,1 0 0,0 0 0,0 1-1,0-1 1,0 1 0,0 0 0,0 0-1,1 1 1,-1 0 0,1 0 0,0 0 0,6-1-1,-10 9 155,-3 43 380,-1-12-230,3 0-1,8 63 1,-9-98-310,0-1 1,0 1-1,0 0 0,0-1 0,1 1 1,-1-1-1,1 1 0,-1-1 1,1 1-1,0-1 0,-1 1 1,1-1-1,0 1 0,0-1 1,0 0-1,0 0 0,0 1 1,0-1-1,1 0 0,-1 0 1,0 0-1,1 0 0,-1 0 0,0-1 1,1 1-1,-1 0 0,1-1 1,-1 1-1,1-1 0,-1 1 1,1-1-1,0 0 0,-1 0 1,1 1-1,-1-1 0,1 0 1,0-1-1,-1 1 0,1 0 1,2-1-1,1-1-6,0 1 1,0-1-1,-1 0 0,1-1 1,-1 1-1,1-1 0,-1 0 1,0 0-1,0 0 0,-1-1 1,7-6-1,56-83-146,-48 64 57,2 1 1,44-47-1,-46 63 55,-18 12 33,0-1 1,1 1 0,-1 0 0,0 0 0,0 0-1,1 0 1,-1 0 0,0 0 0,1 0 0,-1 0 0,0 0-1,1 0 1,-1 0 0,0 1 0,1-1 0,-1 0-1,0 0 1,0 0 0,1 0 0,-1 0 0,0 1 0,1-1-1,-1 0 1,0 0 0,0 0 0,1 1 0,-1-1 0,0 0-1,0 0 1,0 1 0,1-1 0,0 4-3,0 0 0,0-1 0,-1 1 0,1 0-1,-1 0 1,0 0 0,0 4 0,0-6 15,0 257 519,-1-248-490,2-1-1,-1 0 1,1 0-1,5 20 1,-5-28-157,-1 0 1,1 0-1,0 0 0,-1 0 1,1-1-1,0 1 0,0 0 1,1 0-1,-1-1 0,0 1 1,0 0-1,1-1 0,-1 0 1,1 1-1,-1-1 0,1 0 1,0 0-1,0 1 0,-1-1 1,1-1-1,0 1 0,0 0 1,0 0-1,0-1 0,0 1 1,0-1-1,0 0 0,0 1 1,3-1-1,15 0-5078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4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451 137 7187,'0'0'4776,"-20"-23"-4272,-1-1-399,-45-41 1,61 62-68,0 0 0,0 0 0,0 0 0,0 1 0,0 0 0,0 0 0,-1 0 1,1 1-1,-1 0 0,0 0 0,1 0 0,-1 1 0,0-1 0,1 1 0,-1 1 0,0-1 0,1 1 0,-1 0 1,1 0-1,-1 1 0,-7 3 0,7-4 10,-6 3-14,0 0 0,0 1 0,1 0 0,0 1 0,0 0 0,0 1 0,0 0 0,1 1 0,1 0 1,-1 1-1,1-1 0,1 2 0,-1-1 0,2 1 0,-1 1 0,1-1 0,1 1 0,0 0 0,1 1 1,0 0-1,0-1 0,2 1 0,-1 1 0,1-1 0,1 0 0,0 1 0,1 0 0,1-1 0,-1 1 0,2 0 1,2 13-1,-2-21-93,0 1 0,0 0 0,1 0 0,0-1 0,0 1 0,0-1 0,1 0 0,0 1 0,0-1 0,0 0 0,1-1 0,-1 1 0,1-1 0,0 1 0,1-1 0,-1 0 0,10 6 0,-5-5-435,1 1 0,1-2 0,-1 1 0,1-1 1,-1-1-1,1 0 0,0 0 0,18 1 0,70 0-6669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1 608,'0'0'3666,"-6"0"-3148,-21 6 7925,25-5-8374,0 0 0,0 1 0,0-1 0,0 1 0,0 0 0,0 0 0,0-1 0,1 1 0,-1 0 0,1 0 0,-3 5 0,-1 0 34,-5 6-63,1 1-1,1 1 0,0-1 1,0 1-1,2 0 0,0 1 1,0 0-1,2 0 0,0 0 1,0 0-1,2 1 0,0-1 0,1 1 1,1 19-1,0-34-43,1 0 1,-1 0-1,0 0 0,1-1 0,-1 1 1,1 0-1,-1 0 0,1 0 0,0 0 1,0 0-1,0-1 0,0 1 0,0 0 1,0-1-1,0 1 0,1-1 0,-1 1 1,0-1-1,1 0 0,0 0 0,-1 1 1,1-1-1,-1 0 0,1 0 0,0-1 1,0 1-1,0 0 0,0 0 0,-1-1 1,1 1-1,4-1 0,7 2-297,0 0-1,0-1 1,24-1-1,-17-1-325,48-1-2331,5-7-2501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6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97 5827,'0'0'6264,"-10"-12"-5469,9 13-732,1-1 0,-1 0 1,1 0-1,0 0 0,-1 0 0,1 0 1,-1 1-1,1-1 0,-1 0 0,1 0 1,-1 0-1,1 0 0,-1 0 0,1-1 1,-1 1-1,1 0 0,-1 0 0,1 0 1,-1 0-1,1-1 0,-1 1 0,1 0 1,-1 0-1,1-1 0,0 1 0,-1 0 1,1-1-1,-1 1 0,1 0 0,0-1 1,-1 1-1,1 0 0,0-1 0,0 1 1,-1-1-1,1 1 0,0-1 1,0 1-1,0-1 0,0 1 0,-1-1 1,1 1-1,0-1 0,0 1 0,0-1 1,0 1-1,0-1 0,0 1 0,0-1 1,1 0-1,-1-2-245,-1 14 221,0 1 1,-1 0-1,0-1 1,0 0-1,-2 0 0,-5 16 1,-35 67 151,18-43-178,13-20 3,6-16-2,0 0 0,0 0 0,-1-1 0,-14 18 0,29-58-4,12-6-106,0 1 0,28-32-1,-13 18 95,-15 18-1,1-2-12,1 0 0,1 1-1,2 1 1,53-46-1,-74 70 9,0 1 0,0 0 1,0 0-1,1 0 0,-1 0 0,1 1 0,0-1 0,-1 1 0,1 0 0,0 0 0,4 0 0,-6 1 2,-1 0 1,1 0-1,0 0 1,-1 1-1,1-1 1,0 1-1,-1-1 1,1 1-1,-1-1 1,1 1-1,-1 0 0,1 0 1,-1 0-1,1 0 1,-1 0-1,0 0 1,0 0-1,1 0 1,-1 1-1,0-1 0,0 0 1,0 1-1,0-1 1,-1 1-1,1-1 1,0 1-1,0 2 1,29 66-90,-13-27-140,43 78 0,-52-109-295,1 0-1,-1 0 1,2 0 0,-1-1-1,2-1 1,-1 0 0,2 0-1,-1-1 1,1 0 0,17 9-1,39 9-5392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235 237 8900,'0'0'2655,"-33"9"-1828,-2 2-370,-66 27 1,97-36-433,0 1 0,0-1 1,1 1-1,-1 0 1,0 0-1,1 0 0,0 0 1,-1 0-1,1 1 0,1 0 1,-1-1-1,0 1 0,1 0 1,0 0-1,-2 6 0,1-2-7,1 0-1,1 0 0,-1 1 0,1-1 0,0 13 0,1-6 0,-1-10-10,0 15 24,0 0 1,3 32-1,-1-46-26,0 0-1,0-1 1,1 1-1,-1 0 1,1-1-1,1 1 1,-1-1 0,1 0-1,0 1 1,0-1-1,0-1 1,8 9-1,-3-6 11,-1 0-1,1-1 0,0 0 0,1 0 0,-1-1 0,1 0 1,0-1-1,0 0 0,1 0 0,-1-1 0,1 0 0,0-1 1,0 0-1,0-1 0,12 1 0,-14-1-1,0-1 0,0-1 0,0 1 0,0-1 0,0 0 0,0-1 0,0 0 0,0 0-1,-1-1 1,1 0 0,-1-1 0,1 1 0,-1-1 0,0 0 0,-1-1 0,1 0 0,-1 0 0,11-12 0,-8 5-16,0 0 1,-1-1-1,-1 0 1,0-1 0,-1 1-1,0-1 1,-1-1-1,-1 1 1,0-1 0,3-25-1,-2-13-70,-2-89 0,-3 92 35,1-6-129,0 23-885,-1 0 1,-5-35-1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7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364 750 7299,'0'0'1774,"-30"-5"-882,-8-1-418,-51-2 1,84 8-426,-1 0 0,1 1 0,0 0 0,-1 0 0,1 0 0,0 1 0,0 0 0,-1 0 0,1 0 0,1 0 0,-1 1 0,0 0 0,1 0 0,-1 0 0,1 0 0,0 1 0,0 0 0,0 0 0,1 0 0,-1 0 0,-4 8 0,-3 2 117,1-3-40,1 0 1,1 0-1,0 1 1,0 0 0,1 0-1,1 1 1,0 0 0,0 0-1,2 1 1,0-1 0,0 1-1,1 0 1,1 0-1,-1 15 1,3-28-122,0 0 0,0 1 0,0-1 1,0 0-1,1 0 0,-1 0 0,0 1 0,1-1 0,-1 0 0,1 0 0,-1 0 0,1 0 1,0 0-1,-1 0 0,1 0 0,0 0 0,0 0 0,0 0 0,-1 0 0,1 0 1,0 0-1,2 0 0,0 1 7,0-1 0,0 1 0,0-1 0,0 0 0,0 0 1,1-1-1,-1 1 0,6 0 0,2-1 35,0 0 1,-1-1-1,1 0 1,18-4-1,-15 1-66,-1-1 0,1-1-1,-1 0 1,-1 0 0,1-1-1,-1-1 1,-1 0 0,1-1 0,-1 0-1,-1-1 1,18-20 0,-10 8-50,0-1 0,-2-1 0,-1 0 0,23-52 0,-32 66 72,4-23-1,-11 47-61,-1-1-1,2 1 1,1 19 0,-1 3 102,0-28-37,-1 1 1,1-1 0,0 1 1,0 0-1,1 0 0,4 16 1,-4-23-7,0 1-1,0-1 1,0 0 0,0 0 0,0 0 0,0 0-1,1 0 1,-1-1 0,1 1 0,0 0 0,-1-1-1,1 1 1,0-1 0,0 1 0,0-1 0,0 0 0,0 0-1,0 0 1,0 0 0,1 0 0,-1 0 0,0-1-1,0 1 1,1-1 0,-1 0 0,3 1 0,3 0-24,-1-1 1,1 1 0,-1-1 0,0 0 0,1-1 0,-1 0-1,0 0 1,1-1 0,-1 0 0,0 0 0,10-5-1,-7 2-84,-1-1-1,-1 0 0,1 0 0,-1-1 0,0 0 1,0-1-1,8-11 0,10-13-118,-2-1-1,-1-1 1,-2-1-1,-1-1 1,26-67-1,45-201 516,-89 296-264,81-267 1250,-81 269-432,-4 16-195,-6 25-261,-22 63 1,-4 9 40,19-50-305,3 1 0,3 1-1,2-1 1,3 1 0,2 1-1,7 62 1,-5-119-119,1 1 0,-1-1 0,1 0 0,-1 1-1,1-1 1,0 0 0,0 0 0,0 0 0,1 0 0,-1 0-1,1 0 1,0 0 0,0-1 0,0 1 0,0 0-1,0-1 1,0 0 0,1 1 0,-1-1 0,4 2 0,-2-2 10,0-1 0,0 1 0,0-1 0,1 0 1,-1 0-1,0 0 0,1-1 0,-1 1 0,1-1 1,-1 0-1,0 0 0,1-1 0,-1 1 0,6-2 1,-4 0-2,-1 0 1,1-1-1,-1 1 1,0-1-1,0 0 1,0 0 0,-1 0-1,1-1 1,-1 0-1,1 0 1,-1 0-1,0 0 1,-1-1-1,1 1 1,-1-1-1,3-5 1,8-14 21,20-49 0,-32 68-29,3-7-2,-1 2 9,-1 1 1,1-1-1,1 1 0,8-13 0,-13 21-18,1 0 1,0 0 0,-1 0-1,1 0 1,0 0 0,0 0-1,0 1 1,0-1-1,0 0 1,0 0 0,0 1-1,0-1 1,0 0 0,0 1-1,0-1 1,0 1-1,0-1 1,0 1 0,1 0-1,-1-1 1,0 1 0,0 0-1,0 0 1,1 0 0,-1 0-1,0 0 1,0 0-1,0 0 1,1 0 0,-1 1-1,0-1 1,0 0 0,0 1-1,1-1 1,-1 1-1,0-1 1,0 1 0,0 0-1,0-1 1,0 1 0,0 0-1,0 0 1,-1 0-1,1 0 1,0 0 0,1 1-1,6 9-12,0 0-1,-1 1 0,0 0 1,0 0-1,5 17 0,6 10 18,-11-25-8,0 0 0,-1 1 0,0-1 0,-1 1 0,-1 0 0,0 1 0,-1-1 0,1 22 0,-4-35 10,-1 0 0,1-1 0,-1 1 0,1 0 0,-1-1 0,1 1 0,-1-1 0,0 1 0,0-1 0,0 0 0,0 1 0,0-1 0,0 0 1,0 0-1,0 1 0,0-1 0,-1 0 0,1 0 0,0 0 0,-1 0 0,1-1 0,-1 1 0,1 0 0,-1-1 0,1 1 0,-1-1 0,0 1 0,1-1 0,-1 0 1,0 1-1,1-1 0,-1 0 0,-2-1 0,-11 2 24,1-1-1,-27-2 1,30 1-29,6 0-86,0 1 1,0-1-1,0 0 1,0 0-1,1 0 1,-1-1-1,0 1 0,0-1 1,1 0-1,-1-1 1,1 1-1,0-1 1,0 0-1,0 0 1,-7-7-1,11 10 39,0 0-1,0 0 1,-1-1-1,1 1 1,0 0-1,0 0 1,0 0-1,0-1 1,0 1-1,0 0 0,0 0 1,0 0-1,0-1 1,0 1-1,0 0 1,0 0-1,0 0 1,0-1-1,0 1 1,0 0-1,0 0 1,0 0-1,0-1 1,1 1-1,-1 0 1,0 0-1,0 0 1,0 0-1,0-1 1,0 1-1,0 0 1,1 0-1,-1 0 1,0 0-1,0 0 1,0 0-1,0-1 1,1 1-1,-1 0 1,0 0-1,0 0 1,0 0-1,0 0 1,1 0-1,-1 0 1,0 0-1,0 0 1,0 0-1,1 0 1,-1 0-1,0 0 1,0 0-1,0 0 1,1 0-1,-1 0 1,0 0-1,0 0 1,1 0-1,145-18-8105,-82 7 4069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7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24 2353,'0'0'9364,"-18"10"-8611,-2 0-434,-34 24-1,50-31-277,1 1-1,0 0 0,0-1 1,0 1-1,0 0 1,0 1-1,1-1 0,0 0 1,0 1-1,0-1 0,0 1 1,1 0-1,0-1 1,0 1-1,0 0 0,0 0 1,1 0-1,0 0 0,0 0 1,0 0-1,2 6 1,-2 4 47,0-14-79,0 0-1,1 0 1,-1 0 0,0 0-1,0 0 1,1 0 0,-1 0 0,0 0-1,1 0 1,-1 0 0,1 0 0,-1 0-1,1 0 1,0-1 0,-1 1 0,1 0-1,0 0 1,-1-1 0,1 1 0,0 0-1,0-1 1,0 1 0,0-1-1,-1 1 1,3 0 0,1 0 19,0 1-1,0-1 1,0 0 0,0 0 0,1-1-1,6 1 1,0-1 11,0 0 0,0-1 1,-1 0-1,1 0 0,12-5 0,-14 3-25,0-1-1,-1 0 1,1-1-1,-1 0 1,0-1-1,-1 1 1,1-1-1,-1-1 1,0 1-1,8-12 1,-11 14-8,-1 0-1,1-1 1,-1 1-1,0-1 1,-1 0 0,1 1-1,-1-1 1,0-1 0,0 1-1,0 0 1,-1 0 0,0-1-1,0 1 1,0-1-1,0 1 1,-1-1 0,0 1-1,-1-1 1,0-7 0,0 11-6,1 1 1,-1-1 0,0 1-1,1-1 1,-1 1 0,0-1-1,0 1 1,0 0 0,0-1-1,0 1 1,-1 0-1,1 0 1,0 0 0,-1 0-1,1 0 1,0 0 0,-1 0-1,1 0 1,-1 1 0,1-1-1,-3 0 1,-36-5-8,32 5 5,-23-2-312,0 1-1,-1 2 1,1 1 0,-1 1 0,1 2 0,0 1-1,0 1 1,-49 18 0,-5 13-4838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8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0 1825,'0'0'7192,"-35"19"-6690,-115 63 453,143-78-893,0 1 0,0-1-1,0 1 1,1 0 0,-1 1 0,1-1-1,1 1 1,-1 1 0,1-1-1,0 1 1,0 0 0,1 0 0,0 0-1,0 0 1,1 1 0,-3 8 0,2-7-29,0 4-6,0-1-1,0 1 1,1 1 0,-2 15-1,5-24-23,-1 1 0,1-1 0,0 1 1,0-1-1,1 0 0,0 1 0,0-1 0,0 0 0,0 1 0,1-1 0,0 0 0,0 0 0,5 8 0,-2-7-2,0-1-1,0 1 1,1-1-1,0 0 0,0 0 1,0-1-1,1 1 1,0-2-1,-1 1 0,1-1 1,1 0-1,-1 0 1,9 2-1,8 1-125,1-1-1,49 4 1,-24-5-879,0-2 1,59-6 0,-94 2 704,1 0 1,-1 0 0,0-2-1,0 0 1,0-1 0,0 0-1,-1-1 1,0-1 0,0 0-1,-1-1 1,17-12 0,-25 16 357,-1 0 0,1-1 0,-1 0 0,0 1 0,-1-1 0,1-1 0,-1 1 0,0 0-1,4-11 1,-5 11 366,0 0 0,-1 0 0,0 0 0,0 0 0,0 0 0,-1 0-1,1-1 1,-1 1 0,-1 0 0,1 0 0,-2-9 0,1 13-335,0 0 1,1 0-1,-1 0 0,0 0 1,0 1-1,0-1 1,1 0-1,-1 0 1,0 1-1,0-1 0,0 0 1,0 1-1,0-1 1,-1 1-1,1-1 1,0 1-1,0 0 0,0-1 1,0 1-1,0 0 1,-1 0-1,1 0 0,0 0 1,0 0-1,-2 0 1,-2 0 162,-4-1-140,-1 0 0,0 1 0,0 1 0,1-1 0,-1 1 0,0 1 0,-15 4 0,22-5-101,0 0 0,0 0-1,0 0 1,1 1 0,-1-1-1,0 1 1,1 0 0,-1-1-1,1 1 1,0 0 0,0 0-1,0 1 1,0-1 0,0 0-1,0 1 1,0-1 0,1 1-1,-1 0 1,1-1 0,0 1-1,0 0 1,0 0 0,0 0-1,0 0 1,1 0 0,-1 0 0,1 0-1,0 4 1,0-6-11,0 0 0,0 0-1,1 0 1,-1 0 0,0-1 0,1 1 0,-1 0 0,1 0-1,-1-1 1,1 1 0,-1 0 0,1-1 0,0 1 0,-1 0-1,1-1 1,0 1 0,-1-1 0,1 1 0,0-1 0,0 0-1,0 1 1,-1-1 0,1 0 0,0 1 0,0-1 0,0 0-1,0 0 1,0 0 0,0 0 0,-1 0 0,1 0 0,1 0-1,40 0 49,-28-1-34,-4 1-48,0-1 1,0-1 0,0 0-1,0 0 1,-1-1-1,1 0 1,-1-1 0,1 0-1,-1-1 1,-1 1 0,1-2-1,-1 1 1,1-1 0,-2-1-1,1 1 1,-1-1-1,0-1 1,0 1 0,-1-1-1,0 0 1,0-1 0,4-9-1,-8 15 33,4-7 99,-4 17 32,1 9-134,0-2 54,1 0 0,0 0 0,1 0 0,1-1 0,0 1 0,12 18-1,-15-27-49,1 0 0,-1 0 0,1-1-1,0 0 1,0 1 0,1-1 0,0-1-1,-1 1 1,1-1 0,0 0 0,0 0 0,1 0-1,-1-1 1,1 1 0,-1-1 0,1-1-1,0 1 1,10 1 0,-8-3-57,-1 1 1,0-1-1,1 0 1,-1 0-1,0-1 0,9-2 1,-12 2 21,0 0 0,-1-1-1,1 1 1,-1-1 0,1 0 0,-1 0 0,1 0 0,-1-1 0,0 1 0,0-1 0,-1 0 0,6-5-1,1-5-49,0-1 0,11-21 0,6-9 115,-26 44-30,0 0 0,0-1 0,0 1 0,1 0 0,-1-1 0,0 1 0,0 0 0,0-1 0,0 1 0,1 0 0,-1 0 0,0-1 0,0 1 0,1 0 0,-1 0 0,0 0 0,0 0 0,1-1 0,-1 1 0,0 0 0,1 0 0,-1 0 0,0 0 0,0 0 0,1 0 0,-1-1 0,0 1 0,1 0 0,-1 0 0,0 0 0,1 0 0,-1 0 0,0 0 0,1 1 0,-1-1 0,0 0 0,1 0 0,-1 0 0,8 13 79,-3 15 153,2 67 125,-7-95-358,0 0 0,0 1 0,-1-1 1,1 0-1,0 0 0,0 1 1,0-1-1,0 0 0,0 0 0,0 1 1,1-1-1,-1 0 0,0 0 0,0 1 1,0-1-1,0 0 0,0 0 0,0 1 1,0-1-1,0 0 0,1 0 1,-1 0-1,0 1 0,0-1 0,0 0 1,0 0-1,1 0 0,-1 1 0,0-1 1,0 0-1,0 0 0,1 0 0,-1 0 1,0 0-1,0 0 0,1 0 0,-1 0 1,0 1-1,0-1 0,1 0 1,-1 0-1,0 0 0,0 0 0,1 0 1,-1 0-1,0 0 0,0 0 0,1 0 1,-1-1-1,0 1 0,0 0 0,1 0 1,-1 0-1,0 0 0,0 0 1,1 0-1,-1 0 0,0-1 0,0 1 1,0 0-1,1 0 0,-1 0 0,0-1 1,0 1-1,0 0 0,0 0 0,13-13-20,13-29-178,-4 8 67,26-34 0,-41 59 108,1 0 0,1 0 0,0 1 0,0 0 0,0 0 0,1 1 0,0 1 0,12-7 0,4 6 40,-25 7-14,0 0 1,-1 0-1,1 0 0,0 0 1,-1 0-1,1 0 1,0 1-1,-1-1 0,1 0 1,-1 0-1,1 1 1,0-1-1,-1 0 0,1 1 1,-1-1-1,1 1 0,-1-1 1,1 1-1,-1-1 1,0 1-1,1-1 0,0 1 1,0 3 19,0 0 0,0-1 0,0 1 0,-1 0 0,0-1 0,1 1 0,-1 0 0,0 0 0,-1 4 0,1 6 39,0 2 16,0 0-1,4 19 1,-3-30-314,0-1 1,0 1-1,0-1 1,1 0 0,0 1-1,-1-1 1,1 0-1,1 0 1,-1 0-1,1-1 1,-1 1-1,7 6 1,15 6-5872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29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0 8948,'0'0'1067,"-31"8"-421,-97 29-361,122-36-282,0 2-1,1-1 0,-1 1 1,0-1-1,1 2 0,0-1 1,0 0-1,0 1 0,0 0 1,1 0-1,-1 1 0,1-1 1,0 1-1,1 0 0,-1 0 1,1 0-1,0 1 0,-5 9 0,4-7 10,2-3 30,0 0-1,0-1 0,1 1 0,0 0 1,-1 0-1,2 0 0,-1 0 0,0 0 1,1 0-1,0 0 0,0 0 0,2 7 1,-2-11-35,0 0 0,0-1 0,0 1 0,1 0 1,-1 0-1,1-1 0,-1 1 0,0 0 1,1 0-1,-1-1 0,1 1 0,-1 0 0,1-1 1,0 1-1,-1-1 0,1 1 0,0-1 1,-1 1-1,1-1 0,0 0 0,0 1 0,-1-1 1,1 0-1,0 1 0,0-1 0,0 0 0,-1 0 1,1 0-1,0 0 0,1 1 0,33-1 102,-21-1-1,-5 1-78,0-1-1,-1 0 1,1 0 0,-1-1-1,1 0 1,-1-1 0,0 1-1,12-7 1,1-2 14,33-24-1,11-6 24,-64 40-69,0 0-1,0 0 1,0 0 0,0 1-1,0-1 1,0 0-1,0 1 1,1-1-1,-1 1 1,0-1-1,0 1 1,1 0 0,-1 0-1,0-1 1,1 1-1,-1 0 1,0 0-1,1 0 1,-1 0-1,0 1 1,1-1 0,-1 0-1,0 1 1,0-1-1,1 0 1,-1 1-1,0-1 1,0 1-1,0 0 1,0-1 0,1 1-1,-1 0 1,0 0-1,0 0 1,-1 0-1,1 0 1,0 0-1,0 0 1,0 0 0,-1 0-1,2 3 1,1 4 24,0 0 1,-1 0 0,-1 0 0,1 1 0,-1 14-1,2-1 134,19 170 540,-19-150-630,-2 0 1,-7 69 0,5-104-62,-1 0-1,0-1 1,0 1 0,0-1-1,0 1 1,-1-1-1,0 0 1,-1 0 0,1 0-1,-1 0 1,-1-1-1,1 1 1,0-1 0,-1 0-1,0-1 1,-1 1-1,1-1 1,-1 0 0,1 0-1,-1-1 1,0 0-1,-1 0 1,-10 4 0,1-2-31,1-1 1,0 0-1,-1-1 1,0-1-1,0 0 1,0-1-1,1-1 1,-1-1 0,-21-2-1,33 2 23,0 0-1,0 0 1,0-1 0,1 1 0,-1-1-1,0 1 1,1-1 0,0 0-1,-1-1 1,1 1 0,0-1-1,0 1 1,0-1 0,0 0-1,1 0 1,-1 0 0,1 0-1,0-1 1,-1 1 0,2-1-1,-1 1 1,0-1 0,1 0-1,-1 1 1,1-1 0,-1-7-1,0-1 6,0-1 0,1 0 0,0 1 0,1-1 0,0 0 0,1 1 0,4-19-1,-1 17-4,0 1 0,1 0 0,0-1-1,1 2 1,1-1 0,0 1 0,0 0-1,2 0 1,-1 1 0,1 0 0,1 0 0,14-11-1,6-4-11,1 2-1,1 1 1,43-23-1,-44 28 8,2 1-1,0 2 0,0 1 0,2 2 0,0 1 1,0 2-1,0 1 0,1 2 0,66-3 0,-94 9-14,0 0-1,-1 0 0,1 1 0,-1 0 1,1 0-1,-1 1 0,10 3 1,-14-3 12,0-1 1,-1 1-1,1 0 1,0-1-1,-1 1 0,0 0 1,1 1-1,-1-1 1,0 0-1,0 1 1,-1-1-1,1 1 1,0 0-1,-1-1 1,1 1-1,-1 0 1,0 0-1,0 0 1,1 6-1,2 12 81,-1 0 0,-2 1 0,0-1 0,-2 25 0,1-8 554,0-37-610,0 0 0,0 0 0,0 0-1,0 0 1,0 0 0,0-1 0,1 1 0,-1 0 0,0 0 0,1 0-1,-1-1 1,1 1 0,-1 0 0,1 0 0,-1-1 0,1 1 0,-1 0 0,1-1-1,0 1 1,-1-1 0,1 1 0,0 0 0,-1-1 0,1 0 0,0 1-1,0-1 1,-1 1 0,1-1 0,0 0 0,0 0 0,2 1 0,32 0 120,-24-1-69,4-1-35,-1 0 1,1-1 0,0-1-1,-1-1 1,0 0 0,0 0-1,0-2 1,0 1-1,-1-2 1,13-8 0,-17 10-87,-1 0 1,0 0 0,-1-1-1,1 0 1,-1-1 0,0 1 0,-1-1-1,0-1 1,0 1 0,0-1 0,-1 0-1,0 0 1,-1-1 0,0 1-1,0-1 1,4-16 0,-6 17 9,-1 1-1,0-1 1,-1 0 0,1 0-1,-2 1 1,-1-16 0,2 20 37,-1 0 0,0 0 0,0 0 1,0 0-1,-1 0 0,1 0 0,-1 0 1,0 0-1,0 1 0,1-1 0,-2 0 0,1 1 1,0 0-1,0-1 0,-1 1 0,1 0 1,-1 0-1,-4-2 0,-2 0-17,0 0 0,0 1 0,0 0 0,0 0 0,0 1 0,0 1-1,-18-2 1,3 2-15,0 1-1,-25 4 1,42-3-84,0 0 1,0 0 0,0 1 0,-1 0-1,1 0 1,1 0 0,-1 1 0,0 0-1,1 1 1,-1 0 0,1 0 0,0 0-1,1 0 1,-1 1 0,1 0 0,-1 0-1,2 1 1,-1-1 0,0 1 0,-3 8-1,6-10-445,1 0 0,-1 0 0,1 0 0,1 0 0,-1 0 0,0 6 0,1-10 548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0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 13110,'0'0'229,"-21"27"46,-65 93-61,75-105-186,1 2 0,0-1 0,-12 30 1,20-39-34,0-1 0,0 1 1,1 0-1,0 0 0,0 0 1,0 0-1,1 0 1,0 0-1,2 9 0,-2-16 4,0 1 0,0-1-1,0 1 1,1 0-1,-1-1 1,0 1-1,0-1 1,1 0 0,-1 1-1,0-1 1,1 1-1,-1-1 1,0 1-1,1-1 1,-1 0 0,1 1-1,-1-1 1,1 0-1,-1 1 1,1-1-1,-1 0 1,1 0 0,-1 1-1,1-1 1,-1 0-1,1 0 1,-1 0 0,1 0-1,0 0 1,20 0-19,-14 0 2,4 0-79,-1-1 0,1 0-1,0 0 1,-1-1 0,1-1-1,-1 1 1,0-2 0,17-7 0,-10 2-232,0-2 0,0 0 1,26-23-1,49-54-1236,-71 67 1393,-18 18 179,0 0-1,0 0 0,0 1 1,1-1-1,-1 1 1,7-4-1,-8 6 20,-1-1 1,0 1-1,0-1 1,0 1-1,0 0 1,0 0-1,1-1 0,-1 1 1,0 0-1,0 0 1,0 0-1,0 0 1,1 1-1,-1-1 1,0 0-1,0 0 0,0 1 1,0-1-1,0 1 1,1-1-1,-1 1 1,0-1-1,0 1 1,0 0-1,-1-1 0,1 1 1,0 0-1,0 0 1,0 0-1,1 1 1,15 22 367,-15-20-374,0 0 1,1 0 0,-1 0 0,1-1 0,0 1-1,0-1 1,0 0 0,0 1 0,1-2 0,-1 1-1,1 0 1,-1-1 0,1 1 0,0-1 0,0 0-1,0 0 1,1-1 0,-1 1 0,0-1 0,1 0-1,-1 0 1,6 0 0,-2 0 11,-1-1 0,0 0-1,1 0 1,-1-1 0,1 0 0,-1 0-1,0-1 1,0 0 0,10-4 0,-14 4-22,0 0 1,1 0 0,-1 0-1,0 0 1,0-1 0,-1 1-1,1-1 1,0 0 0,-1 0-1,0 0 1,1 0 0,-1 0-1,-1-1 1,1 1 0,0-1-1,-1 1 1,0-1 0,1 0-1,0-7 1,-1 8 12,0 0 0,-1 0 0,1 0 0,-1 0 0,0-1 0,1 1 0,-2 0 0,1 0 0,0 0 0,0-1 0,-1 1 0,0 0 0,0 0 0,0 0 0,0 0 0,-2-3 0,2 4-13,-1 0 0,0 0 0,0 0-1,0 1 1,0-1 0,0 1 0,0-1-1,0 1 1,-1 0 0,1 0 0,0 0 0,-1 0-1,1 0 1,-1 1 0,1-1 0,-1 1-1,1-1 1,-1 1 0,-3 0 0,-9-1-4,-1-1-17,0 2-1,-20 0 1,33 0-3,1 0 1,0 0 0,0 0-1,0 1 1,0-1-1,0 0 1,0 1 0,0 0-1,0-1 1,0 1-1,0 0 1,0 0 0,0 0-1,0 0 1,1 0-1,-1 1 1,0-1 0,1 0-1,-1 1 1,1-1 0,-1 1-1,1 0 1,0-1-1,-2 5 1,2-3-309,0 1 0,0-1-1,1 1 1,-1-1 0,1 1 0,0 0-1,0-1 1,0 1 0,1 0 0,-1-1-1,1 1 1,0-1 0,1 5 0,20 15-5193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5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1473,'0'0'336,"8"6"-155,-7-7-26,0 0 0,0 0 0,0 0 0,0 0 0,-1 0 0,1 0 0,0-1 0,-1 1 0,1 0 0,-1-1 0,1 1 0,-1 0 0,0-1 0,1 1 0,-1-1 0,0 1 0,0-1 0,0-1 0,-1-33 4308,1 23-2973,0 12-1336,0 1 1,0-1 0,0 0 0,1 0-1,-1 0 1,0 0 0,0 0 0,0 1 0,-1-1-1,1 0 1,0 0 0,0 0 0,0 0-1,-1 1 1,1-1 0,0 0 0,-1 0-1,1 0 1,-1 1 0,1-1 0,-1 0-1,1 1 1,-1-1 0,1 0 0,-1 1 0,0-1-1,1 1 1,-1-1 0,0 1 0,0-1-1,1 1 1,-1 0 0,0-1 0,-1 1-1,-15 4-309,14-3 168,1 1 1,-1 0 0,1 0 0,0 0-1,0 1 1,0-1 0,0 1 0,0-1-1,0 1 1,1-1 0,-1 1 0,1 0-1,0 0 1,0 0 0,0 0 0,0 0-1,0 0 1,1 0 0,-1 4 0,-2 11 11,2-1 0,0 19 1,1-31-28,0-4 0,0 1-1,0-1 0,0 1 1,0-1-1,0 1 1,0-1-1,0 0 0,1 1 1,-1-1-1,0 1 1,1-1-1,0 0 0,-1 1 1,1-1-1,-1 0 1,1 1-1,0-1 1,0 0-1,0 0 0,0 0 1,0 0-1,0 0 1,0 0-1,0 0 0,0 0 1,1 0-1,1 0 1,1 1-23,0-1 0,1-1 1,-1 1-1,1-1 1,0 1-1,-1-1 1,7-1-1,4 1-141,-11 0 119,-1 0 0,1 0 1,-1 0-1,0-1 0,1 1 0,-1-1 0,0 0 0,1 0 0,-1 0 0,0 0 0,0 0 0,0-1 0,0 1 0,0-1 0,0 0 0,0 0 0,0 0 1,-1-1-1,1 1 0,-1 0 0,0-1 0,0 0 0,1 1 0,-2-1 0,3-3 0,-1-3 55,0 1 0,0 0 0,-1-1-1,0 0 1,-1 1 0,0-1 0,0 0 0,-1-14-1,0 21 40,1 0-1,-1 0 0,0 0 0,0 0 1,0 0-1,0 0 0,0 0 0,-1 0 1,1 0-1,-1 0 0,1 0 0,-1 0 1,1 0-1,-1 1 0,0-1 0,0 0 1,0 0-1,0 1 0,-1-1 0,1 0 1,0 1-1,-1-1 0,1 1 0,-1 0 1,1-1-1,-1 1 0,0 0 0,1 0 1,-1 0-1,0 0 0,0 0 0,0 1 1,0-1-1,0 0 0,0 1 0,0 0 1,0-1-1,0 1 0,0 0 0,0 0 0,-3 0 1,1 0-25,0-1-1,0 1 1,0 0 0,0 0 0,0 0 0,0 1 0,0-1 0,0 1-1,0 0 1,0 0 0,0 1 0,0-1 0,1 1 0,-1 0 0,0 0 0,1 0-1,0 0 1,-1 1 0,1-1 0,0 1 0,0 0 0,0 0 0,1 0-1,-1 0 1,1 0 0,0 1 0,0-1 0,0 1 0,0-1 0,0 1-1,1 0 1,0 0 0,-1 0 0,1 0 0,0 4 0,-1-1-17,1 1 1,-1 0 0,1-1-1,1 1 1,0 13 0,0-19-12,0-1 1,0 1 0,0-1 0,0 1-1,1-1 1,-1 1 0,1-1 0,-1 1-1,1-1 1,-1 1 0,1-1 0,0 0 0,-1 1-1,1-1 1,0 0 0,0 0 0,0 0-1,0 1 1,0-1 0,1 0 0,-1 0-1,0-1 1,0 1 0,1 0 0,-1 0 0,0-1-1,1 1 1,-1 0 0,1-1 0,-1 1-1,0-1 1,1 0 0,1 1 0,2-1-68,-1 1-1,1-1 1,0 0 0,-1 0 0,1 0 0,-1-1 0,1 0 0,6-1 0,-9 1 68,-1 0 1,1-1 0,-1 1-1,0 0 1,1 0-1,-1-1 1,0 1 0,0 0-1,0-1 1,0 1 0,0-1-1,0 0 1,0 1-1,-1-1 1,1 0 0,-1 1-1,1-1 1,-1 0 0,1 0-1,-1 0 1,0 1-1,0-1 1,0-3 0,1-8 158,0-1 1,0 0 0,-2 0 0,-2-16-1,3 28-120,-1 1 0,0-1 0,1 1 0,-1-1 1,0 1-1,0 0 0,0-1 0,0 1 0,0 0 0,-1 0 0,1 0 0,0 0 0,0 0 0,-1 0 0,1 0 0,-1 0 0,1 1 0,-1-1 0,1 0 0,-1 1 0,1 0 0,-1-1 0,1 1 0,-3-1 0,2 1-24,1 0 0,0 0 0,-1-1 0,1 1-1,-1 0 1,1 0 0,0 0 0,-1 0 0,1 1 0,0-1 0,-1 0-1,1 1 1,0-1 0,-1 0 0,1 1 0,0 0 0,0-1-1,-1 1 1,1 0 0,0 0 0,0-1 0,0 1 0,0 0 0,0 0-1,0 0 1,0 0 0,0 0 0,-1 2 0,0 7-22,0-1 0,0 1-1,0-1 1,1 1 0,1 0 0,0 19 0,1-9 9,-2-18-9,1 0 1,0 0-1,1 0 0,-1 0 1,0-1-1,0 1 0,1 0 1,-1 0-1,1 0 1,0-1-1,-1 1 0,1 0 1,0-1-1,0 1 0,0 0 1,0-1-1,0 1 1,1-1-1,-1 0 0,0 1 1,1-1-1,-1 0 0,1 0 1,-1 0-1,1 0 0,2 1 1,1 0-143,0 0 1,1-1-1,-1 0 1,1 0-1,-1 0 1,1-1-1,8 0 1,-13 0 153,0-1 0,-1 1 0,1 0 0,-1-1 1,1 1-1,-1-1 0,1 0 0,-1 1 0,0-1 0,1 1 1,-1-1-1,0 0 0,1 1 0,-1-1 0,0 0 0,0 1 1,1-1-1,-1 0 0,0 1 0,0-1 0,0 0 0,0 0 0,0 1 1,0-1-1,0 0 0,0 0 0,-1-27 48,1 24-28,0-102 721,0 105-730,0 1 0,0-1 0,0 0 0,-1 1-1,1 0 1,0-1 0,0 1 0,-1-1-1,1 1 1,0-1 0,0 1 0,-1-1-1,1 1 1,0 0 0,-1-1 0,1 1-1,-1 0 1,1-1 0,-1 1 0,1 0 0,0-1-1,-1 1 1,1 0 0,-1 0 0,1 0-1,-1-1 1,1 1 0,-1 0 0,1 0-1,-1 0 1,1 0 0,-1 0 0,0 0-1,1 0 1,-1 0 0,1 0 0,-1 0 0,1 0-1,-1 1 1,1-1 0,-1 0 0,1 0-1,-1 0 1,1 1 0,0-1 0,-1 0-1,1 1 1,-1-1 0,1 0 0,-1 1-1,1-1 1,0 0 0,-1 1 0,1-1-1,0 1 1,0-1 0,-1 1 0,-2 8-23,0 0 1,0 0 0,1 0-1,0 0 1,1 0-1,0 1 1,0-1 0,1 0-1,0 1 1,3 13-1,-2-22-19,0 0 0,0 0 0,0 0 0,0 0 0,0 0 0,1 0-1,-1-1 1,0 1 0,1 0 0,-1-1 0,0 1 0,1-1-1,-1 0 1,0 1 0,1-1 0,-1 0 0,1 0 0,-1 0 0,0 0-1,1 0 1,2-1 0,33-1-602,-35 1 621,0 0 0,-1 1 0,1-1 0,-1 0 0,1 0 0,-1 0 0,1 0 0,-1 0 0,1 0-1,-1 0 1,0-1 0,0 1 0,0 0 0,0-1 0,0 1 0,0-1 0,0 1 0,0-1 0,0 1-1,-1-1 1,1 0 0,-1 1 0,1-1 0,-1 0 0,1-2 0,0-6 22,0 0 0,-1 0 0,-1-14 0,1 8 67,0 15-54,0 0-1,0-1 1,0 1 0,-1-1-1,1 1 1,0-1 0,-1 1-1,1 0 1,-1-1-1,1 1 1,-1 0 0,0 0-1,1-1 1,-1 1 0,0 0-1,0 0 1,0 0 0,0 0-1,0 0 1,0 0 0,0 0-1,0 0 1,-1 0-1,1 1 1,0-1 0,0 0-1,-1 1 1,1-1 0,0 1-1,-1-1 1,1 1 0,-2-1-1,-5 0 33,1 1-1,0-1 0,-1 1 1,-14 1-1,21 0-70,0-1 1,-1 1-1,1 0 0,0-1 1,-1 1-1,1 0 0,0 0 1,0 0-1,0 0 0,0 0 1,0 0-1,0 0 0,0 0 1,0 0-1,0 0 0,1 0 1,-1 1-1,0-1 0,1 0 1,-1 1-1,1-1 0,-1 0 1,1 1-1,-1 2 0,1-2-351,-1 0 0,1 0 0,-1 1 0,1-1 0,0 1 0,0-1-1,0 0 1,0 1 0,0-1 0,1 0 0,-1 1 0,1-1 0,-1 0 0,3 5-1,11 4-6267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0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30 467 14231,'0'0'624,"-30"161"-1248,69-141-913,0-20-2113,0 0-5394</inkml:trace>
  <inkml:trace contextRef="#ctx0" brushRef="#br0" timeOffset="1">227 1 13478,'0'0'16,"101"160"-13222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0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11941,'0'0'1153,"-19"158"-993,19-88-48,0-6 96,0 3 320,0-11-111,0-10-225,6-8-48,7-12-64,3-5-80,10-21-288,13 0-1793,3-6-1441,0-32-4129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1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1 408 9700,'0'0'2209,"27"7"-1990,-9-3-264,0 0 0,0-1 0,0-1 0,0-1-1,0 0 1,0-1 0,0-1 0,0-1 0,0-1 0,0 0 0,0-1-1,18-7 1,24-13-1347,-2-2 0,0-2 0,-2-3 0,99-73 0,-147 97 1753,0 0 0,0 0-1,-1 0 1,0-1 0,11-17 0,-16 22-43,-1 0 0,1 0 0,-1 0 0,1-1 0,-1 1 0,0 0-1,0-1 1,0 1 0,-1-1 0,1 1 0,-1-1 0,0 1 0,0-1 0,0 0 0,0 1 0,-1-1 0,1 1-1,-1-1 1,0 1 0,-2-5 0,0 4-134,0-1 1,0 1-1,-1 0 0,1 1 1,-1-1-1,0 0 0,0 1 1,-1 0-1,1 0 0,-1 1 1,1-1-1,-1 1 0,0 0 0,0 0 1,0 0-1,0 1 0,0-1 1,0 2-1,0-1 0,-1 0 1,1 1-1,0 0 0,-7 0 1,10 2-184,0-1 1,0 0 0,0 0 0,1 1 0,-1-1 0,0 1-1,0 0 1,1-1 0,-1 1 0,1 0 0,0 0 0,-1 0-1,1 0 1,0 0 0,0 0 0,0 0 0,1 0 0,-1 1-1,0-1 1,1 0 0,-1 1 0,1 3 0,-3 3 6,-8 48 142,2 0-1,3 1 1,0 80-1,3-37 14,2-79-143,-8 229 26,9-250-68,0 0-1,0-1 1,0 1-1,0 0 0,1-1 1,-1 1-1,0-1 1,1 1-1,-1-1 1,0 1-1,1 0 1,-1-1-1,1 1 0,-1-1 1,0 1-1,1-1 1,-1 0-1,1 1 1,0-1-1,-1 0 1,1 1-1,-1-1 0,1 0 1,0 1-1,-1-1 1,1 0-1,0 0 1,-1 0-1,1 0 1,-1 0-1,1 0 0,0 0 1,-1 0-1,1 0 1,0 0-1,-1 0 1,1 0-1,0 0 0,-1 0 1,2-1-1,1 1 2,0-1-1,0 0 0,0 1 0,0-1 1,-1 0-1,1-1 0,0 1 0,4-3 1,5-8-25,0 0 0,-1-1 0,0 0 0,12-22 0,2-1-47,-11 17 35,36-45-110,-45 58 158,1-1 0,1 1 1,-1 0-1,1 1 1,0-1-1,13-6 0,-19 11 11,0 1 1,0-1-1,0 1 0,-1 0 0,1-1 0,0 1 0,0 0 0,0 0 0,0-1 0,0 1 0,0 0 0,0 0 0,0 0 0,0 0 0,0 0 0,0 0 0,0 1 1,0-1-1,0 0 0,0 0 0,0 1 0,0-1 0,0 1 0,0-1 0,0 1 0,0-1 0,0 1 0,0-1 0,-1 1 0,1 0 0,0-1 0,-1 1 0,1 0 1,1 1-1,0 2 13,1 1 1,-1 0 0,0 0 0,0-1-1,1 9 1,1-2 25,-3-7-100,7 20 192,1 0 1,1-1-1,17 31 0,-22-48-324,0 1-1,0 0 1,0-1-1,1 0 1,0 0-1,7 5 1,-9-8-345,1 0 1,0 0-1,0 0 1,0 0-1,0-1 1,0 0-1,1 0 1,-1-1-1,11 3 1,26-2-7492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1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1 210 14295,'0'0'520,"15"-29"-422,52-88-39,-64 113-57,0 0 0,-1 0 0,1 0-1,1 0 1,-1 1 0,0-1 0,1 1-1,0 0 1,0 0 0,0 1 0,0-1 0,0 1-1,0 0 1,1 0 0,-1 0 0,9-2 0,-1 0 21,-6 3 26,1-1 0,0 1 1,0-1-1,0 2 0,9-1 1,-15 1-49,0 1 0,0-1 1,0 0-1,0 1 0,0-1 1,0 1-1,0-1 0,0 1 1,0-1-1,0 1 0,0 0 1,0-1-1,-1 1 0,1 0 1,0 0-1,-1-1 0,1 1 1,0 0-1,-1 0 0,1 0 1,-1 0-1,1 0 0,-1 0 1,0 0-1,1 0 0,-1 0 1,0 0-1,0 0 0,0 0 1,0 0-1,0 2 0,2 40 7,-3-34 3,2 29 46,0-22-44,0 0-1,-2-1 1,1 1-1,-2 0 1,0-1-1,-1 1 1,-7 19-1,8-25-173,8-11-371,13-15-149,-15 12 879,71-71-317,19-16-496,-80 79 532,0 1 1,1 0-1,0 1 0,33-16 1,-42 24 81,-1 0 0,1 0 0,-1 1 0,1 0 0,0 0 0,0 0 0,9 0 0,-14 1 4,0 1 1,0-1-1,0 1 1,0-1-1,0 1 0,0 0 1,0-1-1,0 1 1,-1 0-1,1 0 1,0-1-1,0 1 1,0 0-1,-1 0 1,1 0-1,-1 0 1,1 0-1,-1 0 0,1 0 1,-1 0-1,1 0 1,-1 0-1,0 0 1,0 0-1,1 1 1,-1-1-1,0 0 1,0 2-1,3 39 254,-3-36-174,0 137 410,1-143-495,-1 1 0,1 0-1,-1-1 1,0 1 0,1-1-1,-1 1 1,1-1 0,0 1 0,-1-1-1,1 1 1,-1-1 0,1 0-1,0 1 1,-1-1 0,1 0-1,0 1 1,-1-1 0,1 0-1,0 0 1,-1 0 0,1 0-1,0 0 1,0 0 0,-1 0-1,1 0 1,0 0 0,-1 0-1,1 0 1,0 0 0,-1 0-1,1-1 1,0 1 0,0 0-1,0-1 1,30-8-109,-7-4-254,0-2-1,37-29 0,26-18-764,-77 56 1070,0 1 0,0 0-1,1 0 1,0 1 0,0 1-1,21-5 1,-31 8 69,0 0 0,1-1-1,-1 1 1,0 1 0,0-1-1,1 0 1,-1 0 0,0 0-1,0 1 1,1-1 0,-1 0-1,0 1 1,0 0 0,0-1 0,0 1-1,0-1 1,0 1 0,0 0-1,0 0 1,0 0 0,0-1-1,0 1 1,0 0 0,-1 0-1,1 0 1,0 0 0,-1 1 0,1-1-1,0 0 1,0 2 0,10 43 464,-7-24-397,-2-17-72,-1 0 0,1 0 0,-1 0-1,1 0 1,1-1 0,-1 1 0,1-1 0,-1 1-1,1-1 1,1 0 0,-1 0 0,1 0 0,-1-1-1,9 7 1,-6-7-242,0 0 0,0 0 0,0-1-1,0 0 1,0 0 0,1-1 0,-1 1 0,0-1 0,1-1-1,0 1 1,8-1 0,29-3-2371,2-9-1316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4066,'0'0'9700,"1"3"-9590,4 51 464,-5-41-471,1 1 0,0-1 0,1 0 0,1 0 0,7 21 0,-9-30-89,1-1 0,0 1 0,0-1 0,0 0 0,0 1 0,1-1 0,-1 0 0,1 0 0,0-1 0,0 1 0,0 0 0,0-1 0,0 0 0,0 0 0,1 0 0,-1 0 0,1 0 0,0-1 0,-1 1 0,1-1 0,0 0 0,0-1 0,0 1 0,4 0 0,4 1 7,-1-1 1,0 0 0,1 0-1,-1-1 1,1-1 0,-1 0-1,1-1 1,-1 0 0,0 0-1,0-1 1,0-1 0,0 0 0,-1 0-1,1-1 1,11-8 0,-8 3-14,-1 0 1,0-1 0,-1-1-1,0 0 1,17-23-1,-26 30-33,0 1 0,0-1 0,0 0 0,0 0 0,-1 0 0,0 0 0,0 0 0,-1-1 0,1 1 0,-1-1 0,0 1 0,-1-1 0,1 1 0,-1-1 0,0 1 0,-1-1 0,1 0 0,-1 1 0,0-1 0,0 1 0,-4-9 0,3 10-30,0 0 1,-1 0 0,0 0 0,1 1-1,-1-1 1,-1 1 0,1 0-1,0-1 1,-1 2 0,0-1 0,1 0-1,-1 1 1,0-1 0,0 1 0,-1 0-1,-6-2 1,-2 0-55,-1 0-1,0 0 1,0 2-1,-18-2 1,16 2 55,-1 1 0,1 1 0,0 0-1,0 1 1,-29 6 0,39-5 48,0-1 1,1 1-1,0 0 0,-1 1 0,1-1 0,0 1 0,0 0 0,0 1 0,1-1 0,-1 1 0,1 0 0,0 0 0,0 0 0,0 0 0,1 1 0,-1 0 1,1 0-1,0 0 0,-3 8 0,3-8-76,1 0 1,0 1-1,0-1 1,0 1 0,0-1-1,1 1 1,0-1-1,1 1 1,-1 0-1,1 0 1,0-1-1,0 1 1,1 0 0,0 0-1,0-1 1,0 1-1,1 0 1,0-1-1,0 0 1,0 1 0,0-1-1,1 0 1,0 0-1,0 0 1,0 0-1,1-1 1,0 0-1,0 1 1,0-1 0,0 0-1,1-1 1,-1 1-1,1-1 1,0 0-1,0 0 1,0-1-1,6 3 1,67 18-4046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2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174 270 1425,'0'0'11221,"-28"26"-10533,-85 87-200,110-109-460,-1 0 0,1 0 0,0 0 0,0 0 1,1 1-1,-1 0 0,1-1 0,0 1 0,0 0 0,1 0 0,0 0 0,-1 0 0,1 0 0,1 1 0,-1-1 0,1 0 0,0 0 0,1 10 0,0 4 45,-1-16-68,0 0 0,0-1 0,0 1 1,1 0-1,-1-1 0,0 1 0,1 0 0,0-1 0,0 1 0,0-1 1,0 1-1,0-1 0,0 1 0,1-1 0,-1 0 0,1 1 0,1 1 1,0-2 1,0 0-1,0 0 1,0 0 0,0-1 0,0 1 0,1-1 0,-1 0 0,0 0 0,1 0 0,-1 0 0,0-1 0,1 1-1,4-1 1,-1 0 0,1 0 0,-1-1-1,0 1 1,0-1-1,0-1 1,0 0 0,0 0-1,-1 0 1,1-1-1,0 1 1,-1-2 0,0 1-1,0-1 1,0 0-1,0 0 1,-1-1 0,1 1-1,-1-1 1,0 0-1,-1-1 1,1 1 0,5-10-1,2-4-74,-1 0-1,-1 0 0,-1-1 1,-1 0-1,0-1 1,5-26-1,-4-3-260,-2 0 0,-3-1-1,-3-90 1,-1 84-2385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2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11381,'0'0'2548,"36"-9"-2054,115-32-444,-48 7-250,-93 29 91,-1 1 0,0-1 0,0-1 0,-1 0 0,11-9 1,-17 13 39,1-1 0,0 0 0,-1 0 0,0 0 0,0 0 0,0-1 0,0 1 0,0 0 0,-1-1 0,1 0 0,0-4 0,-1 6 36,0 0-1,-1 0 1,0 1-1,1-1 1,-1 0-1,0 0 1,0 0-1,0 0 0,0 0 1,-1 0-1,1 1 1,0-1-1,-1 0 1,1 0-1,-1 0 1,0 1-1,1-1 1,-1 0-1,0 1 0,0-1 1,0 0-1,0 1 1,0 0-1,-1-1 1,-1-1-1,-1 0 20,-1 1 0,1 0 0,-1-1 0,0 2 0,1-1 0,-1 0-1,0 1 1,0 0 0,-9-1 0,-52 0 117,64 2-97,-3 0 57,0 0 0,-1 1 0,1 0 0,0 0 0,0 0 0,0 1 0,0 0 0,0 0 0,1 0 0,-1 0 0,0 1 0,1 0 0,0 0 0,0 0 0,0 0 0,0 1 0,0-1 0,0 1 0,1 0 0,0 0 0,0 0 0,0 1 0,-4 8 0,4-6 19,0 0 1,0 0-1,1 1 0,-1-1 0,2 1 1,-1-1-1,1 1 0,0 0 0,1 0 1,0 0-1,0-1 0,0 1 0,1 0 1,0 0-1,5 13 0,-4-16-81,0-1 1,1 1-1,-1 0 1,1-1-1,0 0 0,1 1 1,-1-1-1,1-1 1,-1 1-1,1 0 0,1-1 1,-1 0-1,0 0 1,8 4-1,4 1-180,0-1 1,0 0-1,19 5 0,29 1-2118,1-10-2225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3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1 11717,'0'0'323,"-37"9"446,-121 33 410,142-38-1045,1 2 1,0 0-1,0 1 1,1 0-1,-23 16 1,29-16-103,1 0-1,-1 0 1,1 0 0,0 1 0,1 0 0,0 0 0,-8 13 0,12-16-25,-1 0 1,1 0-1,0 0 1,0 0-1,1 0 1,0 0-1,0 0 1,0 0-1,0 0 1,1 8-1,0-12-5,0 1 0,0-1 0,1 0 0,-1 0-1,0 0 1,1 0 0,-1 0 0,1 1 0,-1-1 0,1 0-1,0 0 1,0 0 0,-1 0 0,1 0 0,0-1 0,0 1 0,0 0-1,0 0 1,0 0 0,0-1 0,0 1 0,0-1 0,0 1-1,0-1 1,0 1 0,0-1 0,0 1 0,1-1 0,-1 0-1,0 0 1,2 1 0,43 1 97,-38-2-75,11 0-113,0 0 1,0-2 0,0 0-1,0-1 1,28-9 0,-37 8-15,0 0 0,0-1 0,0 0 0,-1 0 1,0-1-1,0 0 0,0-1 0,-1 0 1,0 0-1,0 0 0,8-12 0,-11 13 91,-3 3 21,0 1-1,1-1 0,-1 1 0,0-1 0,-1 0 0,1 0 0,0 0 0,-1 0 0,0 0 0,1 0 0,0-5 1,-2 6 116,0 21-173,0-15 66,0 0 0,0 1 0,0-1 0,1 1 0,0-1 0,0 0 0,0 1 0,0-1 0,1 0 1,-1 0-1,1 0 0,3 5 0,-3-7-12,0 1 1,1-1 0,-1 0-1,0 0 1,1 0-1,0 0 1,-1 0 0,1-1-1,0 1 1,0-1-1,0 1 1,0-1 0,0 0-1,0-1 1,0 1-1,0 0 1,1-1 0,2 0-1,3 2 14,0-2-1,0 1 0,0-1 1,0-1-1,0 0 1,0 0-1,14-4 1,-18 3-13,1 0 1,-1-1 0,1 0 0,-1 0-1,0 0 1,0-1 0,0 0-1,-1 1 1,1-2 0,-1 1 0,7-9-1,31-53 135,-32 49 74,0 1 0,18-23 0,-26 38-211,-1-1 1,1 1-1,-1-1 0,1 1 1,-1 0-1,1 0 0,0 0 1,0 0-1,0 0 0,-1 0 1,1 1-1,0-1 0,0 0 1,0 1-1,0 0 0,0-1 1,0 1-1,0 0 1,0 0-1,0 0 0,0 0 1,0 1-1,0-1 0,0 0 1,4 2-1,0 1-7,1-1-1,-1 1 1,0 1 0,0-1 0,11 9-1,-6-4 9,83 67 60,-82-64-59,0 0 0,-1 0 1,-1 2-1,0-1 0,11 20 0,-19-29-14,0 0-1,0 1 1,-1-1 0,0 1-1,1 0 1,-1-1 0,-1 1-1,2 7 1,-2-10 5,0 0 1,0 0-1,0 0 1,0 0-1,-1 0 1,1 0-1,0 0 1,-1 0-1,1 0 1,0 0-1,-1 0 1,1 0-1,-1 0 1,1 0-1,-1 0 1,0 0-1,1-1 1,-1 1-1,0 0 1,0 0-1,1-1 1,-1 1-1,0-1 1,0 1-1,0 0 1,0-1-1,0 0 1,0 1-1,0-1 1,0 0-1,0 1 1,0-1-1,0 0 1,0 0-1,-1 0 1,-36 4 51,-62-4-1,48 0-31,49 0-129,-8 0 177,0 0 0,0-1 0,0-1 0,-13-2-1,22 4-158,0-1 0,0 0-1,-1 0 1,1 0-1,0 0 1,0 0 0,0 0-1,0-1 1,0 1-1,0-1 1,-2-2 0,3 3-110,0 0 1,1 0 0,-1-1-1,0 1 1,1 0 0,-1 0-1,1-1 1,-1 1-1,1-1 1,0 1 0,-1 0-1,1-1 1,0 1 0,0-1-1,0 1 1,0 0 0,0-1-1,1 1 1,-1-1 0,0 1-1,1-2 1,7-16-5790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3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 15495,'0'0'1382,"-15"25"-1302,-72 117-53,87-142-27,0 0 1,0 0 0,0 0 0,-1 1-1,1-1 1,0 0 0,0 0-1,0 0 1,0 1 0,0-1 0,0 0-1,0 0 1,0 0 0,0 1-1,0-1 1,0 0 0,0 0 0,0 1-1,0-1 1,0 0 0,0 0-1,0 0 1,0 1 0,1-1-1,-1 0 1,0 0 0,0 0 0,0 0-1,0 1 1,0-1 0,0 0-1,1 0 1,-1 0 0,0 0 0,0 1-1,0-1 1,0 0 0,1 0-1,-1 0 1,0 0 0,0 0-1,0 0 1,1 0 0,15 4 42,24-4-16,-33 0-56,5 0-13,3-1-71,-1 1 0,0 0 0,0 1 0,0 1 0,0 0 0,0 1 0,0 0 0,23 10 0,-11-1 54,-13-4 62,0-2 0,1 0 1,-1 0-1,1-1 0,0-1 1,0 0-1,1-1 0,24 2 0,-39-5-3,13 0 21,-1 0-1,1-1 0,23-4 0,-32 3-14,1 1-1,-1-1 0,-1 1 1,1-1-1,0 0 1,0 0-1,-1-1 1,1 1-1,-1-1 1,0 0-1,0 0 1,0 0-1,0 0 1,5-7-1,-2 0 7,-1 0 0,0 0 0,0-1 0,-1 0 0,-1 0 0,0 0-1,0 0 1,-1 0 0,0-1 0,-1 1 0,-1 0 0,1-1 0,-2 1 0,-2-20 0,3 29-40,0 1 0,0-1 0,-1 0 0,1 0 0,0 1 0,-1-1 0,1 0 0,-1 1 0,0-1 0,1 1 0,-1-1 0,0 0 0,0 1 1,0 0-1,0-1 0,0 1 0,0 0 0,-1-1 0,1 1 0,-3-2 0,4 12-2667,0-4 2458,1 0-1,1-1 0,-1 0 1,1 1-1,0-1 0,0 0 1,0 0-1,0 0 0,1 0 1,-1 0-1,1 0 0,0-1 1,0 1-1,1-1 0,-1 0 1,5 4-1,15 11-944,32 21 0,-45-33 826,19 12-170,2-1 0,0-1-1,53 18 1,-57-25 1483,0-1 0,46 6 0,-69-14-558,0 1 1,0-1-1,1 0 1,-1 0-1,0-1 1,0 1-1,1-1 1,-1 0-1,0 0 1,0 0-1,0-1 1,0 1 0,4-3-1,-4 1-326,-1 0 0,1 1 0,-1-1 0,1 0 0,-1 0 0,0-1 0,0 1 0,-1-1 0,1 0 0,-1 1 0,0-1 0,0 0 0,0 0 0,0 0 0,-1-1 0,1 1 0,-1 0 0,0-1 0,0-4 0,-1 6-71,1-1 0,-1 0 0,0 1-1,0-1 1,0 1 0,0-1-1,-1 0 1,0 1 0,0-1-1,0 1 1,0-1 0,0 1-1,0 0 1,-1-1 0,0 1 0,0 0-1,0 0 1,0 0 0,0 0-1,0 0 1,-5-3 0,2 2-9,-1 0 1,1 1-1,-1-1 1,1 1 0,-1 1-1,0-1 1,0 1-1,0 0 1,0 0-1,-1 1 1,-9-2-1,5 2 8,-1-1 0,0 1 0,0 1 0,0 0 0,0 1-1,-23 4 1,31-4 19,1 1 0,-1-1-1,0 1 1,1 0 0,-1 0-1,1 0 1,0 0 0,-1 0-1,1 1 1,0 0-1,0-1 1,1 1 0,-1 0-1,1 0 1,-1 1 0,1-1-1,0 0 1,0 1 0,1 0-1,-1-1 1,1 1 0,-1 0-1,0 7 1,-1-1 43,2-1 0,-1 1 1,1-1-1,1 1 0,0-1 0,0 1 0,0 0 1,4 15-1,-3-20-56,1 0 0,-1 0 0,1-1 1,0 1-1,0 0 0,1-1 0,-1 1 1,1-1-1,0 0 0,0 0 0,0 0 1,1 0-1,-1-1 0,1 1 0,0-1 1,0 0-1,8 4 0,-1-1 1,0-1-1,1-1 1,0 0 0,0-1 0,0 0 0,21 2-1,76 0-984,-92-5 418,0-2 1,1 0 0,-1 0-1,0-2 1,0 0-1,0-1 1,0-1 0,-1 0-1,0-1 1,0-1-1,-1 0 1,21-16 0,25-20-4130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4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36 324 1777,'0'0'5826,"0"-189"-4465,0 151 624,0 20-768,-3 18 191,-4 9-896,-2 43-63,-4 16 383,9 7-480,4 4-176,0-6-128,0-3-32,0-18-16,10-8-640,6-20-1313,4-19-1777,-4-5-1696</inkml:trace>
  <inkml:trace contextRef="#ctx0" brushRef="#br0" timeOffset="1">338 0 5186,'0'0'10309,"9"202"-9573,-9-118-543,0-2-113,0-3-48,-3-18-32,3-3 0,0-14-1025,0-18-3137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3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72 5907,'0'0'5162,"-1"-9"-4460,-3-29-59,4 38-572,-1-1 1,1 0-1,0 0 1,0 1-1,-1-1 1,1 0-1,0 1 0,-1-1 1,1 0-1,0 1 1,-1-1-1,1 0 1,-1 1-1,1-1 1,-1 1-1,1-1 1,-1 1-1,0-1 1,1 1-1,-1-1 1,0 1-1,1 0 1,-1-1-1,0 1 1,1 0-1,-1-1 0,0 1 1,0 0-1,1 0 1,-1 0-1,-1 0 1,-21 2 880,20-1-931,-2 0 13,-1 1 1,1 1-1,0-1 1,0 1-1,0-1 1,1 1-1,-1 1 1,1-1-1,-1 1 1,1-1-1,0 1 1,0 1-1,1-1 1,-1 0-1,-4 10 0,4-8-25,1-1 0,-1 1 0,2 0 0,-1 1 0,1-1-1,0 0 1,0 1 0,0-1 0,1 1 0,0 0-1,0-1 1,1 1 0,0 7 0,1-13-17,-1 0 0,0-1 0,1 1 0,-1 0 1,1-1-1,-1 1 0,1 0 0,-1-1 0,1 1 0,-1-1 0,1 1 0,0-1 1,-1 1-1,1-1 0,0 0 0,0 1 0,-1-1 0,1 0 0,0 1 1,0-1-1,-1 0 0,1 0 0,0 0 0,0 1 0,-1-1 0,1 0 1,1-1-1,29 2-311,-22-2 183,-7 1 117,1 0 0,-1 0-1,0-1 1,1 1 0,-1-1 0,0 1 0,1-1 0,-1 0 0,0 0 0,0 0 0,0 0-1,0 0 1,0-1 0,0 1 0,0 0 0,0-1 0,-1 0 0,1 1 0,0-1 0,-1 0-1,1 0 1,-1 0 0,0 0 0,0 0 0,0 0 0,0 0 0,0 0 0,0-1-1,0 1 1,-1 0 0,1-4 0,2-8 141,-2 0 0,1 0 1,-2-1-1,-1-15 0,1 9 244,0 20-318,-1 0 0,1 0 1,-1 1-1,1-1 0,-1 0 0,0 0 0,1 0 0,-1 0 0,0 0 0,1 1 0,-1-1 0,0 0 0,0 1 0,0-1 0,0 0 0,0 1 0,0-1 1,0 1-1,0 0 0,0-1 0,0 1 0,0 0 0,0-1 0,0 1 0,0 0 0,0 0 0,0 0 0,0 0 0,0 0 0,0 0 0,-1 1 0,-3-2 31,0 2 0,0-1 0,0 0 0,0 1 0,-10 2 0,12-1-79,1-1 0,-1 1 0,0 0 1,0 0-1,1 0 0,-1 1 0,1-1 0,-1 1 0,1-1 1,0 1-1,0 0 0,0 0 0,1 0 0,-1 0 0,1 0 0,-1 0 1,1 0-1,0 1 0,0-1 0,0 5 0,-1 4-17,0 0-1,1 0 0,0 0 0,2 19 1,-1-30 6,1 1 1,-1-1 0,0 0-1,1 1 1,-1-1 0,1 0 0,0 1-1,-1-1 1,1 0 0,0 0 0,0 1-1,0-1 1,0 0 0,0 0 0,0 0-1,0 0 1,0 0 0,0-1-1,0 1 1,0 0 0,1 0 0,-1-1-1,0 1 1,1-1 0,-1 1 0,0-1-1,1 1 1,-1-1 0,3 0-1,47 3-700,-39-3 471,-8 0 199,-1-1 0,0 1 0,0-1 0,0 0 0,0 1 0,0-1 0,0 0 0,0-1 0,0 1 0,-1-1 0,1 1 0,0-1 0,-1 0 0,1 0 0,-1 0 0,1 0 0,-1 0 0,0-1 0,0 1 0,0-1 0,0 1 0,-1-1 0,1 0 0,-1 1-1,0-1 1,1 0 0,-1 0 0,0 0 0,0-4 0,2-4 99,-1 0 1,0 0-1,-1 0 0,0-1 0,0 1 0,-3-22 0,1 32-31,1-1 0,-1 1 1,0-1-1,0 1 0,0 0 1,0 0-1,0-1 0,0 1 0,0 0 1,0 0-1,0 0 0,-1 0 0,1 0 1,0 0-1,-1 0 0,1 1 1,-1-1-1,1 0 0,-1 1 0,1-1 1,-1 1-1,1 0 0,-1-1 0,1 1 1,-1 0-1,1 0 0,-1 0 1,0 0-1,1 0 0,-4 1 0,2-1-4,0 0 0,-1 0-1,1 0 1,-1 1-1,1 0 1,-1-1 0,1 1-1,0 0 1,0 1-1,-1-1 1,1 1 0,0-1-1,0 1 1,-3 2-1,3 0-19,1 0-1,-1 0 1,1 0-1,0 0 1,0 0-1,0 1 0,0-1 1,1 0-1,0 1 1,0 0-1,-1 8 1,3 54-59,-1-65 47,1 0 0,-1 0 1,1-1-1,0 1 0,0 0 0,0 0 1,0-1-1,0 1 0,0 0 0,1-1 1,-1 1-1,0-1 0,1 0 0,-1 1 1,1-1-1,0 0 0,-1 0 1,1 0-1,0 0 0,0 0 0,-1 0 1,1-1-1,0 1 0,0-1 0,0 1 1,0-1-1,0 0 0,0 1 0,3-1 1,4 1-153,0-1 0,0 0 0,0 0 0,-1 0 0,16-4 1,-23 4 138,1-1 0,0 0 0,0 0 1,-1 0-1,1 0 0,-1 0 0,1 0 1,-1 0-1,1-1 0,-1 1 0,0 0 1,0-1-1,1 1 0,-1-1 0,0 0 1,0 1-1,-1-1 0,1 0 0,0 1 1,0-1-1,-1 0 0,1 0 0,-1 0 1,0 0-1,1-2 0,0-8 124,0 0 0,0-23 0,-2 23 40,2 10-95,-1 1-1,0-1 0,0 1 1,0-1-1,0 1 1,0-1-1,0 1 1,-1-1-1,1 1 1,-1-1-1,1 1 0,-1-1 1,1 1-1,-1-1 1,0 1-1,1 0 1,-1-1-1,0 1 0,0 0 1,0 0-1,0 0 1,0 0-1,0 0 1,-3-2-1,0 2 28,0 0 1,1 0-1,-1 0 1,0 1-1,0-1 0,0 1 1,0 0-1,0 0 1,-5 1-1,5 0-64,0 0 0,0 0 0,0 0-1,0 1 1,1-1 0,-1 1 0,1 0 0,-1 0-1,1 0 1,-1 1 0,1-1 0,0 1 0,0 0 0,1 0-1,-1 0 1,0 0 0,1 0 0,0 0 0,0 1-1,0-1 1,0 1 0,0 0 0,-1 5 0,0-2-11,0 0-1,1 0 1,0 1 0,0-1 0,1 1 0,0-1-1,0 1 1,1-1 0,0 1 0,0 0 0,3 13-1,-2-19-7,-1 0 0,1 0 0,0 0-1,0 0 1,0-1 0,0 1 0,1 0-1,-1-1 1,0 1 0,1-1 0,-1 1-1,1-1 1,0 1 0,-1-1 0,1 0-1,0 0 1,0 0 0,-1 0-1,1 0 1,0 0 0,0-1 0,0 1-1,0-1 1,3 1 0,5 1-164,1-1 0,-1 0 0,17-1 0,-17 0-61,-8 0 197,1 0 0,-1 0 0,1-1 0,-1 1 0,1-1 1,-1 1-1,1-1 0,-1 0 0,0 0 0,1 0 0,-1 0 0,0 0 1,0-1-1,0 1 0,0-1 0,0 1 0,0-1 0,0 0 1,0 0-1,-1 0 0,1 0 0,-1 0 0,1 0 0,-1 0 1,0 0-1,0 0 0,1-5 0,1 0 104,-1-1 0,-1 1 0,1-1 0,-1 0-1,-1 1 1,0-1 0,0 0 0,-1-9 0,0 15-8,0-1-1,0 1 0,0 0 1,0 0-1,0-1 1,-1 1-1,1 0 0,-1 0 1,1 0-1,-1 1 1,0-1-1,0 0 1,0 0-1,0 1 0,0 0 1,0-1-1,0 1 1,0 0-1,-1 0 0,1 0 1,0 0-1,-1 0 1,1 1-1,-1-1 1,1 1-1,-1-1 0,-2 1 1,1-1-25,0 1 0,-1-1-1,1 1 1,0 0 0,0 0 0,-1 0 0,1 0 0,0 1 0,0 0 0,0 0-1,0 0 1,0 0 0,0 1 0,0 0 0,0-1 0,-4 4 0,5-2-32,0 1 0,0 0 0,0 0 0,0 0 0,0 0 0,1 0 0,0 1 0,0-1 0,0 1 0,1-1 0,-1 1 0,1-1 0,-1 8 0,1 1-2,0 0-1,0 0 1,1 0 0,2 13-1,-1-23-18,0 0-1,-1 0 0,1 0 1,0 0-1,1 0 1,-1 0-1,1-1 0,-1 1 1,1 0-1,0-1 0,0 1 1,0-1-1,0 1 0,0-1 1,0 0-1,1 0 0,-1 0 1,1 0-1,-1-1 0,1 1 1,0-1-1,0 0 0,0 1 1,0-1-1,0 0 0,0-1 1,0 1-1,0 0 0,0-1 1,0 0-1,0 0 0,0 0 1,1 0-1,-1 0 0,0-1 1,0 1-1,3-2 0,-5 1 16,0 0 0,0 1 0,0-1 0,0-1-1,0 1 1,0 0 0,0 0 0,0 0 0,-1 0 0,1-1-1,0 1 1,-1 0 0,1-1 0,-1 1 0,0 0-1,1-1 1,-1 1 0,0 0 0,0-3 0,1-33 64,-1 30-50,0-3-56,1 3 135,-1-1-1,0 1 1,-1 0-1,0 0 1,0 0-1,0 0 1,-3-9-1,3 14-93,0 0 1,0 1-1,-1-1 0,1 0 1,0 1-1,-1-1 1,1 1-1,-1-1 0,1 1 1,-1 0-1,0 0 0,1 0 1,-1 0-1,0 0 0,0 0 1,0 0-1,0 0 0,0 1 1,0-1-1,0 1 0,0-1 1,0 1-1,0 0 0,0 0 1,0 0-1,0 0 0,0 0 1,0 0-1,0 1 0,-4 0 1,1 0-420,0 1 1,0-1 0,0 1-1,0 0 1,0 0 0,-5 3 0,0 0-878,-29 15-5782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15:34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22042,'0'0'144,"-162"158"-4418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1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34 124 8628,'1'-1'64,"-1"0"-1,0 0 1,0 0 0,1-1-1,-1 1 1,0 0 0,0 0-1,0 0 1,-1 0 0,1 0-1,0 0 1,0 0 0,0 0-1,-1-1 1,1 1 0,-1 0-1,1 0 1,-1 0 0,0-1-1,-4 2 103,1 14-82,1 90 4,18 196 0,-12-257 6,-5-41-301,-2-8 35,-2-10 55,-2-17 157,2-1 1,1 0-1,-1-61 1,14-103 391,-7 177-305,0 8-64,0-1 0,0 1-1,1 0 1,1 0 0,0 0-1,8-22 1,-11 35-62,0-1 0,1 0 0,-1 1 0,0-1 1,0 0-1,1 1 0,-1-1 0,0 1 0,1-1 0,-1 1 0,0-1 0,1 1 0,-1-1 1,1 1-1,-1-1 0,1 1 0,-1 0 0,1-1 0,-1 1 0,1 0 0,-1-1 0,1 1 1,-1 0-1,1 0 0,0-1 0,-1 1 0,1 0 0,0 0 0,-1 0 0,1 0 0,-1 0 0,1 0 1,0 0-1,-1 0 0,1 0 0,0 0 0,-1 0 0,1 0 0,-1 1 0,1-1 0,0 0 1,-1 0-1,1 1 0,-1-1 0,1 0 0,-1 1 0,1-1 0,-1 0 0,1 1 0,-1-1 1,1 1-1,-1-1 0,1 1 0,-1-1 0,0 1 0,1-1 0,-1 1 0,0 0 0,0-1 0,1 2 1,20 40 154,-19-38-169,20 51 80,-16-35-56,2 0 0,0-1 0,1 0 0,1-1 0,0 0 0,1-1 0,26 30 0,-35-45-1,0 0 1,0 0-1,0 0 1,0 0-1,1-1 1,-1 1-1,1-1 1,0 1-1,-1-1 1,1 0 0,0 0-1,0 0 1,-1-1-1,1 1 1,0-1-1,0 1 1,0-1-1,0 0 1,3 0-1,-1-1-18,0 0-1,-1-1 0,1 1 1,-1-1-1,1 0 0,-1 0 1,0 0-1,0-1 0,0 1 1,7-7-1,2-3-45,0-1-1,-1-1 1,-1 0 0,0-1-1,9-15 1,12-25 77,-15 25 59,28-38 0,-45 67-77,0 0 0,1 0 1,-1 1-1,1-1 0,-1 0 1,1 1-1,0-1 0,-1 1 1,1-1-1,-1 0 1,1 1-1,0 0 0,0-1 1,-1 1-1,1-1 0,0 1 1,0 0-1,-1-1 0,1 1 1,1 0-1,-1 0 8,-1 0 0,1 1-1,-1-1 1,1 0 0,-1 1 0,0-1-1,1 0 1,-1 1 0,1-1-1,-1 1 1,0-1 0,0 1 0,1-1-1,-1 1 1,0-1 0,0 1 0,1-1-1,-1 1 1,0-1 0,0 1-1,0-1 1,0 1 0,0 0 0,1 43 436,-1-40-465,-12 150 87,-1 76-817,14-222 583,3 46-1152,-3-52 1139,-1 1 0,1-1 1,-1 0-1,1 1 0,0-1 0,0 0 0,0 1 1,0-1-1,0 0 0,1 0 0,-1 0 0,0 0 1,1 0-1,0 0 0,0 0 0,-1-1 0,5 4 1,16-2-3969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1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8804,'-3'2'28,"0"-1"1,0 1-1,0 0 0,0 0 0,0 0 1,0 0-1,0 0 0,1 1 1,-1-1-1,1 1 0,0 0 0,0 0 1,0 0-1,0 0 0,0 0 0,1 0 1,-1 0-1,-1 5 0,-2 8 60,-1 1 0,-3 23 0,8-32-27,-6 26 81,2 0 1,1 0-1,1 44 1,3-64-128,1 1 0,1 0 0,0-1-1,0 1 1,2-1 0,0 0 0,0 0 0,1 0 0,1 0 0,10 16-1,-15-28-13,0 1 0,1-1 1,-1 0-1,1 1 0,0-1 0,0 0 0,0 0 0,0 0 0,0-1 0,0 1 0,0 0 0,1-1 0,-1 0 0,1 1 0,-1-1 0,1 0 0,-1 0 0,5 1 0,-4-2 3,-1 0 1,1 0-1,-1-1 0,1 1 1,-1 0-1,0-1 0,1 0 1,-1 1-1,0-1 0,0 0 1,1 0-1,-1-1 0,0 1 1,0 0-1,0-1 0,0 1 1,1-3-1,4-2 10,-1-2 1,1 1-1,-2-1 0,1 0 0,-1 0 1,-1 0-1,1-1 0,-1 1 0,4-14 1,-4 6 12,0-1 1,-1 0 0,-1 0-1,-1 0 1,0 0 0,-1 0-1,0 0 1,-2 0-1,0 0 1,-1 0 0,-1 1-1,0-1 1,-1 1 0,-1 0-1,-1 0 1,0 1 0,-1-1-1,-18-25 1,24 39-45,0-1 0,-1 0 0,1 1 0,-1 0 0,1 0 0,-1 0-1,0 0 1,0 0 0,0 0 0,0 1 0,-1-1 0,1 1 0,0 0 0,-6-1 0,8 1-39,0 1 1,0 0 0,0 0 0,0 0 0,0 0 0,0 0-1,0 1 1,0-1 0,0 0 0,0 0 0,0 1 0,0-1-1,0 0 1,0 1 0,0-1 0,1 1 0,-1-1 0,0 1-1,0 0 1,-1 0 0,1 1-119,0 0 0,0-1 1,1 1-1,-1-1 0,0 1 0,1 0 0,-1-1 0,1 1 0,-1 0 1,1 0-1,0 0 0,0-1 0,0 1 0,0 0 0,0 3 1,5 23-2410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2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29 8916,'6'-11'1425,"-6"2"-337,-3 3-127,0 3-497,-1 6-256,1 9-160,0 14 32,-7 15-80,4 9 0,2 8 0,1 0-208,6-5-1217,4-12-496,-4-9-1120,4-12 224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2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6 209 5715,'-2'-27'779,"0"7"-147,1 0 0,1 0-1,0 0 1,6-38-1,-5 56-604,-1 0-1,1-1 0,-1 1 0,1 0 0,0 0 0,0 0 0,0 0 0,0 0 0,0 0 1,0 0-1,0 0 0,1 1 0,-1-1 0,1 0 0,-1 1 0,1-1 0,0 1 1,0 0-1,0-1 0,-1 1 0,5-2 0,-3 3 5,1-1-1,-1 0 1,0 1-1,1 0 1,-1 0-1,0 0 1,1 0-1,-1 0 1,1 0-1,-1 1 1,0 0-1,7 2 1,6 4 22,1 0 1,-1 2-1,0 0 0,17 12 1,-28-17-63,5 2 17,61 46 15,-63-46-20,-1 1 1,0 0 0,0 0-1,-1 0 1,0 1 0,10 15-1,-15-20 21,0-1-1,0 1 0,0 0 0,0 0 0,-1 0 0,1 0 1,-1 0-1,0 0 0,0 0 0,0 0 0,0 0 0,-1 0 1,1 0-1,-1 0 0,1-1 0,-1 1 0,0 0 1,0 0-1,0 0 0,-1-1 0,1 1 0,-1-1 0,1 1 1,-1-1-1,0 1 0,0-1 0,-4 3 0,-6 7 55,0-1-1,-2 0 0,-23 15 0,24-17-85,12-9 5,-89 58 142,78-51-303,-1-1 1,0 0-1,-1 0 1,1-1-1,-20 4 0,13-9-1791,9-5-2154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2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 9812,'0'-9'547,"1"7"-417,-1-1 0,0 1 0,0-1-1,0 1 1,0 0 0,0-1 0,0 1 0,-1 0 0,1-1 0,-1 1 0,1 0 0,-1-1 0,0 1 0,0 0 0,-2-3 0,6 14-105,-1 0 0,0-1 0,0 1 1,0 14-1,0-10-5,5 145 40,-7-107-26,10 73 0,-10-120-37,1 0 0,-1-1 0,1 1 0,0-1 0,0 1-1,0-1 1,0 1 0,1-1 0,-1 0 0,1 0-1,0 0 1,0 0 0,0 0 0,0 0 0,1 0-1,-1 0 1,1-1 0,-1 0 0,1 1 0,0-1 0,0 0-1,0 0 1,0 0 0,1-1 0,-1 1 0,0-1-1,1 0 1,-1 0 0,1 0 0,-1 0 0,1-1-1,-1 1 1,1-1 0,0 0 0,-1 0 0,1 0 0,0-1-1,-1 1 1,1-1 0,6-2 0,6-1-587,-1-2 1,0 0-1,1 0 0,-2-2 1,22-13-1,0-2-2403</inkml:trace>
  <inkml:trace contextRef="#ctx0" brushRef="#br0" timeOffset="1">13 285 9044,'-6'0'1057,"9"-6"-1009,10-2-16,10-4 0,12-3-16,11-2-16,9-3 0,0-1-304,0 1-1617,-6-1-1697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3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88 10581,'-19'-6'528,"13"-2"-400,9-4-96,16 3-16,17 0 0,13-2-32,12 2-32,10 3-832,130-8-1473,-178 11-2145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4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33 326 2593,'2'-26'6205,"-8"-13"-5151,0-3 574,-4 90-593,-2 91-651,12 252 1,5-111-370,-8-135-12,1 153-16,1-295 17,1 0 0,0 0 0,1 0 0,-1-1 0,0 1 0,1 0 0,-1 0 0,1 0 0,0-1 1,0 1-1,0 0 0,0-1 0,1 1 0,-1-1 0,1 0 0,-1 1 0,1-1 0,2 3 0,-1-4 6,0 0 0,0 1 0,0-1 0,-1 0 0,1-1 0,0 1-1,0 0 1,0-1 0,1 0 0,-1 0 0,0 1 0,0-2 0,0 1 0,0 0-1,0-1 1,4 0 0,147-28 85,78-11-54,509 1-31,-306 27-36,-3-31 13,-217 6 20,276-83-1,-461 110-90,1 2-1,1 2 0,0 0 1,-1 2-1,1 2 1,58 2-1,-87 1 65,1-1 8,0 0 1,0 1 0,0-1-1,0-1 1,0 1-1,0 0 1,6-2-1,-9 1 16,0 0-1,0 1 1,0-1-1,0 1 1,0-1-1,0 0 1,-1 0-1,1 0 1,0 0 0,0 1-1,-1-1 1,1 0-1,0 0 1,-1 0-1,1 0 1,-1-1-1,1 1 1,-1 0-1,0 0 1,1 0-1,-1 0 1,0 0-1,0 0 1,0-1-1,0 1 1,0 0-1,0 0 1,0 0-1,0 0 1,-1-2-1,-4-37-83,-16-62 0,-1 2-328,-3-118-477,3-240 0,20 385 934,2 56-68,0 0 57,-1-1 0,0 0 1,-6-24-1,6 38-21,0 0-1,0 0 1,0 1-1,-1-1 1,0 0 0,1 1-1,-1-1 1,0 1-1,0 0 1,-1 0 0,1 0-1,-1 0 1,1 0-1,-1 0 1,0 1 0,0-1-1,0 1 1,-1 0-1,1 0 1,-1 0 0,-3-2-1,-9 0 5,1-1 0,-1 2 0,0 0 0,0 1 0,0 1 0,-21 1 0,-101 12-64,74-5 22,-168 15 792,-414-15 0,416-29-366,-75-3-247,238 23-156,-1 3-1,-103 15 1,-97 40 6,156-29 234,-189 20-1,288-46-202,-1 0 0,1-1 0,0-1 0,0 0 0,0 0 0,0-2 0,0 1 0,0-2 0,0 0 1,-16-7-1,25 10-59,1 1 0,-1-1 0,0 1 0,0 0 0,0 0 0,1 0 0,-1 1 0,0-1 0,-7 3-1,11-1 2,1 1-1,-1-1 0,0 1 0,1-1 0,0 0 0,-1 1 0,1-1 0,0 0 0,3 5 0,-3-5 1,10 20-996,1 0-1,0-1 1,25 31 0,-6-15-4134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5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38 204 8916,'-24'6'570,"10"-3"-263,23-13 996,17-10-919,110-78 224,-116 86-614,1 1 0,1 1 1,-1 0-1,2 2 0,26-7 1,-22 9 2,0 1 0,0 2 0,0 0 0,0 2 1,0 1-1,1 1 0,-1 2 0,49 10 1,-34-2 1,-1 2 0,-1 2 0,0 2 0,70 40 0,-58-26 4,-12-6 16,2-2-1,0-1 1,70 25 0,-101-44-191,1-1 0,0 0 1,-1 0-1,1-1 1,0-1-1,21-1 0,-22 0-669,0-1-1,0 0 0,0-1 0,11-4 0,20-12-2920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5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21 6467,'-38'-16'1215,"25"12"-1154,23 10-54,226 132 148,-157-89-155,-79-48-12,5 1 38,-1 0 0,0 1 0,-1-1 0,1 1 0,0 0 0,-1 0 0,6 7 0,-9-10-5,1 1 1,-1 0-1,0-1 0,0 1 1,1 0-1,-1-1 0,0 1 1,0 0-1,0-1 1,0 1-1,0 0 0,0 0 1,0-1-1,0 1 1,0 0-1,0-1 0,0 1 1,0 0-1,0-1 0,-1 2 1,0 0 11,0 0 0,0 0 0,-1-1 0,1 1 0,-1 0 0,1-1 0,-1 1 0,1-1 0,-1 0 0,-2 2 0,-94 61 261,-73 55-2986,153-104-349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0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7443,'0'0'4378,"0"9"-4255,15 240 1224,-2-61-973,-12-171-357,0 7 78,-1-31-1,-1-57-281,-1-19 112,0 41 59,1-1 0,11-77 0,-9 111 8,2 1-1,-1-1 1,1 1 0,0 0-1,7-12 1,-9 18 2,-1 1 1,1 0-1,-1 0 0,1 0 1,-1 0-1,1 0 0,0 0 0,0 0 1,-1 0-1,1 1 0,0-1 1,0 0-1,0 0 0,0 1 0,0-1 1,0 0-1,0 1 0,0-1 1,0 1-1,0-1 0,0 1 1,1 0-1,-1-1 0,0 1 0,0 0 1,0 0-1,0 0 0,1 0 1,-1 0-1,0 0 0,0 0 0,0 0 1,1 1-1,-1-1 0,0 0 1,0 1-1,0-1 0,0 1 1,0-1-1,0 1 0,0-1 0,0 1 1,0 0-1,0 0 0,0-1 1,0 1-1,0 0 0,0 0 1,-1 0-1,1 0 0,0 0 0,0 2 1,10 13-4,0 0 1,13 29-1,-17-30 22,1 0 0,0-1 0,1 0 0,0 0 0,15 15 0,-21-26-30,1 1 0,0-1-1,1 0 1,-1 0 0,0 0 0,1-1-1,0 1 1,-1-1 0,1 0-1,0-1 1,0 1 0,0-1-1,0 0 1,0 0 0,0 0-1,1-1 1,-1 0 0,0 0 0,0 0-1,0-1 1,8-1 0,-10 1-11,0-1 1,0 1-1,0 0 1,0-1-1,0 0 1,0 0-1,0 0 1,-1 0-1,1 0 1,-1-1-1,1 1 1,-1-1-1,0 1 1,0-1-1,0 0 1,-1 0 0,1 0-1,1-3 1,5-11 11,11-35 1,-17 45 2,6-20 30,-2 0 1,4-34-1,-7 36 54,1 0-1,1 1 0,9-25 0,-2 28 193,-12 21-252,1 0 0,-1-1 0,1 1 0,-1-1 0,1 1-1,-1 0 1,0-1 0,1 1 0,-1 0 0,1 0 0,-1 0 0,1-1 0,0 1 0,-1 0 0,1 0-1,-1 0 1,1 0 0,-1 0 0,1 0 0,-1 0 0,1 0 0,1 0 0,-1 1 1,1 0-1,-1 0 1,1 1 0,-1-1-1,1 0 1,-1 1 0,0-1-1,0 1 1,0-1 0,0 1-1,0-1 1,0 1 0,0 0-1,0 0 1,-1-1 0,1 1-1,-1 0 1,1 0 0,0 3-1,42 255 769,-2-9-3118,-41-249 2111,0-1 0,0 1 0,1-1 0,-1 1-1,0-1 1,1 1 0,-1-1 0,1 1 0,0-1-1,-1 1 1,1-1 0,0 0 0,0 0 0,0 1-1,0-1 1,0 0 0,0 0 0,0 0 0,0 0-1,1 0 1,-1 0 0,0 0 0,1-1 0,0 2-1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1169,'0'0'8937,"0"4"-7811,5 17 4719,-10-22-5823,0 1 1,1-1-1,-1 0 0,0 0 1,0-1-1,-6-2 0,-20-6-39,8 8-15,1 0 1,-1 1 0,0 1-1,1 2 1,-1 0-1,-38 9 1,48-8 23,0 1 0,0 0 0,0 1 0,1 1 0,0 0 0,0 1 1,0 0-1,1 0 0,0 1 0,0 1 0,1 0 0,-13 15 0,21-21-3,0 0 0,-1 1 0,1 0 0,1 0 1,-1-1-1,1 1 0,-1 0 0,0 5 0,2-8 3,-1 0 0,1 1 0,0-1 0,-1 0 0,1 0 0,0 1 0,0-1 0,0 0 0,0 0 0,0 1 0,0-1 0,1 0 0,-1 0 0,0 1 0,1-1 0,-1 0 0,1 0 0,-1 0 0,1 0 0,-1 0-1,1 1 1,0-1 0,0 0 0,-1 0 0,1-1 0,0 1 0,0 0 0,0 0 0,0 0 0,0 0 0,2 0 0,9 2 8,-1-1 0,1 0 0,0-1-1,-1 0 1,1-1 0,19-1 0,5 0 4,234 1-236,-265-1 211,0 1 0,0 1 0,-1-1 1,1 1-1,0-1 0,-1 1 0,1 1 1,9 2-1,-13-3-3,1 0 1,-1 1 0,1-1-1,-1 0 1,0 0 0,1 1-1,-1-1 1,0 0 0,0 1-1,0 0 1,0-1-1,0 1 1,0 0 0,0-1-1,-1 1 1,1 0 0,-1 0-1,1-1 1,-1 1 0,0 0-1,1 0 1,-1 0 0,0 0-1,-1 2 1,1-2 22,0-1-1,-1 0 1,1 1 0,-1-1 0,1 0 0,-1 0 0,1 0 0,-1 1-1,0-1 1,0 0 0,0 0 0,1 0 0,-1 0 0,0 0-1,0 0 1,0 0 0,-1 0 0,1-1 0,0 1 0,0 0 0,0-1-1,-1 1 1,-1 0 0,-38 12 15,32-10-14,-30 6-92,-1-2-1,0-1 1,0-2-1,0-2 1,-69-5 0,108 3 16,1 0 1,0 0 0,-1 0 0,1 0 0,-1-1-1,1 1 1,-1 0 0,1 0 0,-1 0 0,1 0-1,-1 0 1,1-1 0,-1 1 0,1 0 0,0 0-1,-1-1 1,1 1 0,0 0 0,-1-1 0,1 1 0,0 0-1,-1-1 1,1 1 0,0-1 0,-1 1 0,1 0-1,0-1 1,0 1 0,0-1 0,-1 1 0,1-1-1,0 1 1,0-1 0,0 1 0,0-1 0,0 1-1,0-1 1,0 1 0,0-1 0,0 1 0,0-1 0,0 1-1,0-1 1,1 1 0,-1 0 0,0-1 0,0 1-1,0-1 1,1 1 0,-1-1 0,0 1 0,0 0-1,1-1 1,-1 1 0,0 0 0,1-1 0,-1 1-1,1 0 1,-1-1 0,24-14-3172,16-2-955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82 746 8404,'-3'2'245,"-1"0"0,1 0 0,-1-1 1,1 1-1,-1-1 0,0 0 0,0 0 0,0 0 0,1-1 0,-1 1 1,0-1-1,0 0 0,0 0 0,0-1 0,0 1 0,0-1 1,1 0-1,-7-1 0,9 1-218,1 0 0,-1 0 0,1 0 0,-1 0 0,1 0 0,0 0 0,-1 0 0,1-1 0,0 1 0,0 0 0,0 0 0,0 0-1,0 0 1,0 0 0,0 0 0,0 0 0,0 0 0,0-1 0,1 1 0,-1 0 0,0 0 0,1-1 0,0-2 12,13-62-81,24-71 0,7-33-429,10-123 327,-53 282 139,-2 7-23,0 0-1,1 0 0,0 0 1,-1 0-1,1 0 0,1 1 1,-1-1-1,1 0 0,-1 1 1,4-6-1,-5 9 27,1 0 1,-1 0-1,0 0 1,0 0 0,1 0-1,-1 0 1,0 0-1,0 0 1,0 0-1,1 0 1,-1 0-1,0 0 1,0 0 0,1 0-1,-1 0 1,0 0-1,0 0 1,0 0-1,1 0 1,-1 1-1,0-1 1,0 0-1,0 0 1,0 0 0,1 0-1,-1 0 1,0 0-1,0 1 1,0-1-1,0 0 1,0 0-1,1 0 1,-1 1 0,0-1-1,0 0 1,0 0-1,0 0 1,0 1-1,0-1 1,0 0-1,0 0 1,0 0-1,0 1 1,0-1 0,0 0-1,0 0 1,0 1-1,4 15 14,-4-14-10,6 32-35,2-1 0,17 47 0,-21-71 21,-1 1 1,2-1-1,-1 0 1,1 0-1,0-1 0,1 0 1,0 0-1,1 0 0,-1-1 1,1 1-1,1-2 1,-1 1-1,10 5 0,-14-10 4,1 0 0,0-1-1,-1 0 1,1 1-1,0-1 1,0 0 0,0-1-1,0 1 1,0-1 0,0 0-1,0 0 1,0 0-1,0 0 1,0-1 0,0 1-1,0-1 1,0 0-1,0 0 1,-1-1 0,1 1-1,0-1 1,-1 0 0,1 0-1,-1 0 1,6-5-1,7-5 10,-2-2 1,1 1-1,23-32 0,-30 36-4,35-47 27,-22 28-33,31-32 0,-52 59 9,0 0 0,1 1-1,-1-1 1,0 1 0,1-1 0,-1 1 0,1-1 0,-1 1 0,1-1 0,-1 1 0,1 0 0,-1-1 0,1 1 0,0 0 0,-1-1 0,1 1 0,-1 0 0,1 0 0,0 0 0,-1-1 0,1 1 0,0 0 0,-1 0 0,1 0 0,-1 0 0,1 0 0,0 0 0,-1 0 0,1 0 0,0 1 0,-1-1 0,1 0 0,0 0 0,0 1 0,0 0 17,0 0 0,0 1 1,-1-1-1,1 1 1,0-1-1,-1 1 1,1-1-1,-1 1 1,1-1-1,-1 1 1,0 0-1,1-1 0,-1 3 1,-2 61 291,2-63-328,-2 10-18,-10 177-191,11-154-1340,2 0-1,1-1 1,11 50-1,-1-38-1830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40 133 8660,'0'0'25,"0"0"1,-1-1-1,1 1 1,0-1-1,0 1 1,0 0-1,0-1 1,0 1-1,0 0 1,0-1-1,-1 1 1,1 0-1,0-1 1,0 1-1,0 0 1,-1-1-1,1 1 1,0 0-1,-1-1 1,1 1-1,0 0 1,-1 0-1,1-1 1,0 1-1,-1 0 1,1 0-1,0 0 1,-1 0-1,1-1 1,0 1 0,-1 0-1,1 0 1,-1 0-1,1 0 1,0 0-1,-1 0 1,1 0-1,-1 0 1,1 0-1,0 0 1,-1 0-1,1 0 1,-1 1-1,1-1 1,0 0-1,-1 0 1,1 0-1,0 0 1,-1 1-1,1-1 1,0 0-1,-1 0 1,1 1-1,0-1 1,-1 0-1,1 1 1,0-1-1,0 0 1,0 1-1,-1-1 1,1 0-1,0 1 1,0-1-1,0 0 1,0 1-1,-1 0 1,-12 28-100,11-21 77,0 1 1,0-1-1,1 1 0,0 0 0,1 0 0,0-1 0,0 1 0,1 0 0,0 0 0,1-1 0,0 1 0,3 8 0,-4-14 3,0 0 0,1 1 0,-1-1 0,1 0 0,0 0 0,0-1 0,0 1 0,0 0 0,1-1 0,-1 1 0,1-1 0,-1 0 0,1 0 0,0 0 0,0 0 0,0 0 0,0 0 0,0-1 0,0 0 0,1 1 0,-1-1 0,0-1 0,1 1 0,-1 0 0,1-1 0,-1 0 0,1 1 0,-1-1 0,1-1 0,-1 1 0,0 0 0,6-2 0,-1 0-2,0-1 1,0 1 0,0-2-1,-1 1 1,1-1-1,-1 0 1,0 0 0,0-1-1,0 0 1,-1 0-1,1-1 1,-1 0 0,-1 0-1,1 0 1,-1-1-1,0 1 1,0-1 0,-1-1-1,0 1 1,-1-1-1,1 1 1,3-15 0,-5 16-34,0 0 0,0-1 0,-1 0 0,1 1 0,-2-1 1,1 0-1,-1 1 0,0-1 0,0 0 0,-1 0 0,0 1 0,0-1 1,0 0-1,-1 1 0,0-1 0,0 1 0,-1 0 0,0 0 0,0 0 1,0 0-1,-1 0 0,0 0 0,0 1 0,0 0 0,-1 0 0,0 0 1,0 1-1,-6-5 0,10 7-99,-1 1 0,0 0 0,0-1 1,1 1-1,-1 0 0,0 0 0,0 0 0,0 0 0,0 0 1,0 1-1,0-1 0,0 0 0,-1 1 0,1 0 1,0-1-1,0 1 0,0 0 0,0 0 0,-1 0 0,1 1 1,0-1-1,0 0 0,0 1 0,0-1 0,0 1 1,0 0-1,0 0 0,0 0 0,0 0 0,0 0 1,0 0-1,-1 2 0,-11 13-1694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56 6195,'-1'-3'244,"1"-1"1,-1 1-1,-1 0 1,1 0-1,0 0 1,-1 0-1,0 0 1,1 0 0,-1 0-1,0 1 1,0-1-1,-1 1 1,1-1-1,0 1 1,-1 0-1,0 0 1,1 0-1,-5-2 1,5 3-237,0 1 1,-1-1-1,1 1 1,0-1 0,-1 1-1,1 0 1,-1 0-1,1 0 1,0 0-1,-1 1 1,1-1-1,0 1 1,-1-1 0,1 1-1,0 0 1,0 0-1,0 0 1,-1 0-1,1 0 1,0 0-1,0 1 1,1-1 0,-1 1-1,0-1 1,0 1-1,-1 2 1,1-2-6,-1 0 0,1 0 0,1 0 0,-1 0 0,0 1 0,0-1 0,1 0 0,-1 1 1,1-1-1,0 1 0,0-1 0,0 1 0,0 0 0,0-1 0,1 1 0,-1 0 0,1 0 0,-1 0 1,1-1-1,0 1 0,0 0 0,1 0 0,-1 0 0,0 0 0,1-1 0,0 1 0,0 0 0,0-1 0,0 1 1,0 0-1,0-1 0,0 1 0,1-1 0,0 0 0,-1 1 0,1-1 0,0 0 0,0 0 0,0 0 0,3 2 1,8 6 4,0 1 1,0-2 0,1 0-1,1 0 1,20 8-1,-4-4-5,-22-10-18,-1 0 1,1 1-1,-1 0 0,0 0 0,0 0 0,0 1 0,-1 1 1,12 10-1,-18-15 14,0 0 1,0 0 0,-1 0-1,1 1 1,0-1 0,-1 0-1,1 0 1,-1 1 0,1-1-1,-1 0 1,0 1 0,1-1-1,-1 1 1,0-1-1,0 0 1,0 1 0,0-1-1,0 1 1,0-1 0,-1 0-1,0 2 1,0 1 1,0-1 0,0 0 0,-1 0 0,0-1 0,0 1 0,1 0 0,-2 0 0,-3 3 0,-4 4-23,0-2 1,-1 1-1,-16 8 0,-55 30-1015,26-22-2458,40-21 451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8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48 9252,'3'-8'695,"-2"5"-548,0 1-1,0 0 0,-1-1 0,1 1 1,0-1-1,-1 1 0,0 0 1,1-1-1,-1 0 0,0 1 0,-1-1 1,1 1-1,0-1 0,-1-2 1,-2 41 290,35 395 139,-30-410-605,7 74-8,-8-86-100,1 0 1,0 0-1,1 0 1,0 0 0,0-1-1,0 1 1,9 12-1,-11-19 71,0-1-1,0 0 0,0 1 0,0-1 0,0 0 0,1 0 0,-1 0 0,0 0 0,1 0 0,-1 0 0,1 0 0,-1-1 0,1 1 0,-1-1 0,1 1 1,-1-1-1,1 1 0,-1-1 0,1 0 0,0 0 0,-1 1 0,4-2 0,-1 1-255,0-1 0,-1 1-1,1-1 1,0-1 0,0 1 0,0 0 0,-1-1-1,6-3 1,26-19-2850</inkml:trace>
  <inkml:trace contextRef="#ctx0" brushRef="#br0" timeOffset="1">52 258 10789,'-32'6'816,"16"0"-816,12-3-272,17 0 240,17-6-1072,21-3-1217,11-3-1745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9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421 114 2273,'0'-2'363,"1"1"0,-1-1 0,0 0 0,0 1 0,0-1 0,0 0 0,0 1 0,-1-1 0,1 0 0,0 1 0,-1-1 0,1 1 0,-1-1 0,0 1 0,1-1 0,-1 1 0,0-1 0,0 1 0,0 0 0,0-1-1,0 1 1,0 0 0,0 0 0,-1 0 0,1 0 0,-2-1 0,0 0-209,-1 0 0,0 1 0,0 0 0,1-1-1,-1 1 1,0 1 0,0-1 0,0 1 0,0-1 0,-7 1-1,-5 1-190,0 1-1,1 1 0,-1 0 1,-26 9-1,26-6 124,0 1 0,0 0 0,-22 16 1,33-20-72,-1 1 0,2 0 1,-1-1-1,0 2 1,1-1-1,0 0 0,0 1 1,0 0-1,0 0 1,1 0-1,0 0 0,0 1 1,-3 6-1,5-10-9,1 1 0,0-1-1,0 0 1,0 0 0,0 0 0,0 0-1,0 0 1,0 0 0,1 0-1,-1 0 1,1 0 0,-1 0 0,1 0-1,0 0 1,0 0 0,0 0 0,0 0-1,0-1 1,0 1 0,0 0-1,1-1 1,-1 1 0,1-1 0,-1 1-1,1-1 1,0 0 0,-1 0 0,4 2-1,3 2 18,-1-1 0,1 0 0,0-1 0,1 0 0,10 3 0,9 0 2,45 4-1,7 1-115,-80-11 88,0 0-1,0 0 1,0 0 0,1 0 0,-1 0 0,0 0 0,0 0 0,1 0 0,-1 0 0,0 0 0,0 0 0,1 0 0,-1 0 0,0 0 0,0 0 0,1 0 0,-1 0 0,0 0-1,0 0 1,0 0 0,1 1 0,-1-1 0,0 0 0,0 0 0,0 0 0,1 0 0,-1 0 0,0 1 0,0-1 0,0 0 0,0 0 0,1 0 0,-1 1 0,0-1-1,0 0 1,0 0 0,0 0 0,0 1 0,0-1 0,0 0 0,0 0 0,0 1 0,0-1 0,0 0 0,0 0 0,0 1 0,0-1 0,-13 7-454,-26 4-626,-58 7 361,42-9 726,-98 31-1,151-40-9,1 0-1,0 1 0,0-1 0,-1 1 0,1-1 0,0 1 0,0 0 1,0 0-1,0-1 0,0 1 0,0 0 0,0 0 0,0 0 0,-1 1 1,2-2 6,0 1 0,0-1 0,0 0 0,0 1 0,-1-1 0,1 1 1,0-1-1,0 0 0,0 1 0,1-1 0,-1 0 0,0 1 0,0-1 1,0 1-1,0-1 0,0 0 0,0 1 0,0-1 0,1 0 0,-1 1 1,0-1-1,0 0 0,0 0 0,1 1 0,-1-1 0,0 0 1,1 0-1,-1 1 0,0-1 0,1 0 0,2 2 22,0 0 1,1 0-1,-1 0 0,1-1 1,0 0-1,-1 0 0,8 2 1,19 0 7,0 0 0,1-2 0,-1-2 1,0 0-1,1-2 0,-1-1 1,40-12-1,-13 0-25,0-3 1,96-46-1,-107 43-23,57-40-1,-88 52 39,-1 0 0,0-1 1,-1-1-1,0 0 1,-1-1-1,0-1 0,15-23 1,-24 32 42,0 0 1,-1 0 0,0 0-1,0 0 1,-1 0-1,1-1 1,-1 1 0,0 0-1,0-1 1,-1 1-1,0-9 1,0 13-50,0-1 1,0 0-1,-1 1 0,1-1 1,0 0-1,-1 1 0,0-1 1,1 1-1,-1-1 1,0 1-1,0-1 0,0 1 1,1 0-1,-2-1 0,1 1 1,0 0-1,0 0 0,0-1 1,0 1-1,-1 0 0,1 0 1,-1 1-1,1-1 0,-1 0 1,1 0-1,-1 1 0,1-1 1,-1 1-1,1-1 0,-1 1 1,0 0-1,1-1 1,-1 1-1,0 0 0,1 0 1,-1 0-1,0 1 0,1-1 1,-1 0-1,0 0 0,-1 1 1,-3 1-6,0 0 1,0 0-1,1 0 1,-1 1-1,1 0 1,0 0-1,0 0 1,0 1-1,0 0 1,0 0-1,1 0 0,-1 0 1,1 1-1,0-1 1,1 1-1,-6 9 1,3-5-11,0 1 0,1 0 1,0 0-1,1 0 0,0 0 1,1 1-1,0 0 0,-2 16 0,4-21-43,1 0-1,0 0 1,0 0 0,0-1-1,1 1 1,-1 0-1,1 0 1,1-1-1,-1 1 1,1 0-1,0-1 1,1 0-1,-1 1 1,1-1-1,0 0 1,0 0-1,0-1 1,1 1-1,0-1 1,0 1 0,0-1-1,0-1 1,8 6-1,-4-4-338,0-1 1,0 0-1,0 0 0,0-1 0,1 0 1,-1-1-1,1 1 0,0-2 0,0 1 1,0-1-1,0-1 0,0 0 0,0 0 1,16-3-1,36-11-2656,0-10 793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0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82 293 5282,'-2'-176'4896,"-2"60"-1417,-3 242-2751,-31 168 0,24-206-722,7-49-308,5-29-184,-1 0 1,2 0-1,-1 0 1,1 0-1,1 0 1,0 0-1,2 15 1,6-8-3197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0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88 11509,'-20'-15'2706,"4"7"-2210,9 2-176,7 0 32,10 3-160,16-3-64,13 0-128,13-5 0,9-1-1376,11-3-2194</inkml:trace>
  <inkml:trace contextRef="#ctx0" brushRef="#br0" timeOffset="1">979 490 15511,'-29'0'0,"0"-2"-544,6-1 160,7 6-705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1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38 4626,'1'0'117,"-1"0"0,0 1 0,1-1 0,-1 1 0,1-1 0,-1 1-1,0-1 1,0 1 0,1-1 0,-1 1 0,0 0 0,0-1 0,0 1 0,1-1 0,-1 1 0,0 0-1,0-1 1,0 1 0,0-1 0,0 1 0,0 0 0,0-1 0,0 1 0,-1 0 0,1-1 0,0 1-1,0-1 1,0 1 0,-1-1 0,1 1 0,0-1 0,-1 1 0,1-1 0,0 1 0,-1-1 0,1 1-1,-1-1 1,1 1 0,-1-1 0,-22 29 774,15-21-492,-16 32 220,14-22-260,9-12 461,1-6-819,173-96 424,-147 84-430,0 2-1,1 0 1,0 2 0,0 1 0,29-4 0,-42 9-4,0 0 0,0 1 0,0 0 0,0 1 0,0 1 0,1 0 1,-1 1-1,-1 0 0,1 1 0,0 1 0,-1 0 0,1 1 1,-1 0-1,0 1 0,23 15 0,61 60-131,-3-3-1347,-90-74 1241,1 0 0,0-1 1,0 0-1,0 0 0,0-1 1,0 0-1,1 1 0,-1-2 1,1 1-1,-1-1 0,1 1 1,0-2-1,0 1 0,-1-1 1,1 1-1,0-2 1,0 1-1,0-1 0,-1 1 1,1-2-1,0 1 0,-1-1 1,1 1-1,5-4 0,16-12-1763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2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84 3298,'-8'-8'584,"0"-1"0,0 1 1,-1 0-1,0 1 1,-1 0-1,1 1 1,-1 0-1,0 0 1,-1 1-1,1 0 1,-13-3-1,59 39-458,8-7-103,1-2 0,0-3 1,86 25-1,-118-39-20,-11-5 6,1 1 0,-1-1 0,0 1-1,0 0 1,0 0 0,0 0 0,0 0 0,0 1 0,0-1 0,0 1 0,0-1 0,0 1 0,2 3 0,-3-4 9,-1 0 1,1 1-1,-1-1 1,0 0 0,1 1-1,-1-1 1,0 1-1,0-1 1,0 0-1,0 1 1,0-1 0,0 1-1,-1-1 1,1 0-1,0 1 1,-1-1 0,1 0-1,-1 1 1,1-1-1,-1 0 1,0 0 0,1 0-1,-1 1 1,-1 0-1,-17 25 162,-1 0 0,-25 24 0,-21 26-1119,32-20-2762,28-40-648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4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30 159 4482,'-1'-13'4448,"-2"17"-3484,-3 25-883,-12 118 516,17-129-585,1 0-1,1 1 1,0-1-1,1 0 1,2-1-1,5 22 1,-8-35 4,0-1-1,1 1 1,-1 0 0,1-1-1,0 1 1,0-1 0,0 0-1,0 0 1,1 0 0,-1 0-1,1 0 1,6 5 0,-7-7-2,0 0 0,0 0 0,0 0 0,1 0 0,-1 0 0,0-1 0,1 1 0,-1-1 0,0 1 0,1-1 0,-1 0 0,0 0 0,1 0 0,-1 0 0,1-1 0,-1 1 0,0 0 0,1-1 0,-1 0 0,0 0-1,0 1 1,3-3 0,9-4-7,-1-1 0,0 0 0,0-1-1,-1-1 1,0 0 0,-1 0-1,12-14 1,1-4-18,38-58 0,-39 49 341,-2-1-1,-1 0 1,-2-2-1,-1 0 1,19-73-1,-34 97-3,-5 20-167,-8 26-62,1 7-73,2 0 1,2 0-1,-3 54 1,8-74-39,1 0-1,1-1 1,0 1 0,1 0 0,1-1-1,1 1 1,0-1 0,1 0 0,1 0 0,9 18-1,-13-31 6,0 1 0,0-1 1,1 1-1,-1-1 0,1 0 0,0 0 0,0 0 0,0 0 0,0 0 0,0-1 0,1 1 0,-1-1 0,1 0 0,-1 0 0,1 0 1,0 0-1,7 1 0,-6-2-8,1 0 1,0-1 0,0 0 0,0 0-1,0 0 1,-1 0 0,1-1-1,0 0 1,0-1 0,-1 1 0,8-4-1,4-2-104,0-1 0,-1-1 0,0-1 0,-1 0 0,0-1 0,26-25 0,-28 23 54,-1 0 1,0-1-1,0-1 0,14-25 0,-21 32 110,-1 0 0,0 0-1,-1-1 1,1 0 0,-2 0 0,1 0-1,-1 0 1,-1 0 0,0 0-1,0 0 1,-1-10 0,1 17-11,-1 0 0,0 0 1,-1 0-1,1 0 0,0 0 1,-1 0-1,1 0 0,-1 0 1,1 1-1,-1-1 0,0 0 1,0 0-1,0 0 0,0 1 1,0-1-1,0 1 0,0-1 1,-1 1-1,1-1 0,-1 1 1,1 0-1,-1-1 0,-2 0 1,3 1-27,-1 1 0,1 0 0,-1 0 0,0 0 0,1 0 0,-1 0 0,0 0 0,1 0 0,-1 0 1,1 1-1,-1-1 0,1 1 0,-1-1 0,1 1 0,-1-1 0,1 1 0,-1 0 0,1 0 0,0 0 0,-1 0 1,1 0-1,0 0 0,0 0 0,0 0 0,0 0 0,0 1 0,0-1 0,-1 3 0,-2 0-4,1 1-1,-1 0 0,1 0 0,1 1 1,-1-1-1,1 1 0,0-1 1,0 1-1,0 0 0,1-1 1,0 1-1,0 0 0,1 0 0,-1 0 1,2 7-1,0-5 2,0 0 1,1 1-1,0-1 0,1 0 0,0 0 0,0 0 1,0-1-1,1 1 0,9 12 0,-2-5-1,1 0 0,1-1 0,1 0 0,0-1-1,0 0 1,1-1 0,1-1 0,29 15 0,5-3-67,-35-17-381,-1 0 0,1 1 0,19 13 0,-34-20 428,0 0-1,0 0 1,0 0 0,0 1 0,0-1 0,1 0 0,-1 0-1,0 0 1,0 0 0,0 0 0,0 0 0,0 0 0,0 1-1,0-1 1,0 0 0,1 0 0,-1 0 0,0 0 0,0 0-1,0 1 1,0-1 0,0 0 0,0 0 0,0 0 0,0 0-1,0 1 1,0-1 0,0 0 0,0 0 0,0 0 0,0 0-1,0 1 1,0-1 0,0 0 0,0 0 0,0 0 0,0 0 0,-1 0-1,1 1 1,0-1 0,0 0 0,0 0 0,0 0 0,0 0-1,0 0 1,-1 1 0,-9 4-872,-16 1-360,-19-3 1572,0-2-1,0-1 0,-54-9 0,22 3 94,65 6-477,25 4 120,30 4 47,-4-5-328,1-2 0,-1-1 0,1-2 1,-1-2-1,54-12 0,-69 11 169,-1-1 0,0-2 0,0 0 1,0-1-1,-1-2 0,-1 0 0,0-1 1,0-1-1,-2-1 0,20-17 0,-34 25 188,0 0 0,0 0 0,0 0 0,-1 0 0,0-1 0,0 0-1,0 0 1,2-8 0,-5 13-85,0 0 0,0 1 0,-1-1 0,1 1 0,-1-1 0,0 0 0,1 1 0,-1-1 0,0 0 0,0 0 0,0 1 0,0-1 0,0 0 0,0 1 0,0-1 0,-1 0 0,1 1 0,-1-1 0,1 0 0,-1 1 0,0-1 0,1 1 0,-1-1 0,0 1 0,0-1 0,0 1 0,0 0 0,0-1 0,-1 1 0,1 0 0,0 0 0,-1 0 0,1 0 0,0 0 0,-1 0 0,1 0 0,-1 0 0,0 1 0,1-1 0,-1 1 0,-3-2 0,3 2-51,0-1-1,-1 1 0,1 0 1,-1 0-1,1 0 1,0 0-1,-1 0 1,1 0-1,0 1 0,-1-1 1,1 1-1,0-1 1,-1 1-1,1 0 0,0 0 1,0 0-1,0 0 1,0 1-1,0-1 1,0 0-1,0 1 0,0 0 1,0-1-1,1 1 1,-1 0-1,1 0 0,-1 0 1,1 0-1,0 0 1,-1 0-1,1 0 1,-1 3-1,0 0-137,0 0 1,1 0-1,-1 0 0,1 0 1,0 0-1,1 0 1,-1 1-1,1-1 0,0 0 1,0 0-1,0 0 0,1 1 1,0-1-1,2 6 0,14 26-2797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93 6931,'0'0'4704,"-2"18"-4584,2-18-120,-2 21 23,-1 0-1,-1-1 1,-1 1-1,0-1 0,-2 0 1,-10 24-1,-12 1 4,21-34-72,0 1-1,1 0 1,-8 18-1,14-28-607,2-4-263,56-90 607,17-32 206,-56 84 159,-12 25 143,1 0-1,0 0 1,1 0-1,1 1 1,0 1-1,1 0 1,11-13 0,-20 26-166,-1-1 1,0 1 0,1 0 0,-1-1 0,1 1 0,-1-1 0,1 1-1,-1 0 1,1-1 0,0 1 0,-1 0 0,1 0 0,-1-1 0,1 1-1,0 0 1,-1 0 0,1 0 0,0 0 0,-1 0 0,1 0 0,0 0-1,-1 0 1,1 0 0,0 0 0,-1 0 0,1 0 0,-1 0 0,1 1-1,0-1 1,-1 0 0,1 0 0,-1 1 0,1-1 0,-1 0 0,1 1-1,-1-1 1,1 1 0,-1-1 0,1 1 0,-1-1 0,1 1 0,-1-1 0,0 1-1,1-1 1,-1 1 0,0-1 0,1 1 0,-1 0 0,0-1 0,0 1-1,0-1 1,1 2 0,8 41 279,-7-36-60,9 49 232,31 220-798,-42-246-4717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4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216 304 9492,'-8'-1'64,"-1"0"0,0 1 1,0 0-1,0 1 0,0-1 0,1 2 0,-1-1 0,0 1 0,1 1 0,-1-1 0,1 1 0,0 1 0,0 0 0,0 0 0,0 0 1,1 1-1,-1 0 0,1 1 0,-9 9 0,12-12-93,0 1 0,0 1 0,1-1 1,0 0-1,0 1 0,0 0 0,0 0 1,1 0-1,-1 0 0,1 0 0,1 0 0,-1 0 1,1 1-1,0-1 0,0 1 0,0-1 0,1 1 1,0-1-1,0 1 0,0-1 0,1 1 0,0-1 1,0 0-1,0 1 0,1-1 0,0 0 0,0 1 1,0-1-1,0 0 0,1-1 0,6 10 1,-6-10-77,-1 0 1,2 0 0,-1-1 0,0 1-1,1 0 1,0-1 0,-1 0 0,1 0 0,1 0-1,-1-1 1,0 1 0,1-1 0,-1 0-1,1 0 1,-1-1 0,1 1 0,0-1 0,0 0-1,0 0 1,0-1 0,0 0 0,0 1 0,0-2-1,0 1 1,-1 0 0,1-1 0,0 0-1,7-2 1,-3 0 49,-1 0-1,-1-1 1,1 0-1,0 0 0,-1 0 1,0-1-1,0 0 1,0-1-1,-1 1 1,0-1-1,0-1 1,0 1-1,-1-1 0,0 0 1,8-13-1,-5 2 415,-1-1 0,0 0 0,-1 0 0,-2-1-1,1 1 1,-2-1 0,-1 0 0,0-22 0,-2-6-469,-2 0 0,-11-57 0,4 58-1346,-1 8-1159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2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80 8420,'1'-2'174,"0"0"1,0 0-1,0 0 0,-1 0 1,1 0-1,0 0 0,-1 0 1,0-1-1,1 1 0,-1 0 1,0 0-1,0 0 0,0-1 1,-1 1-1,1 0 0,-1-4 1,0 5-136,0 0 1,0 0 0,0 0 0,1 0-1,-1 0 1,0 0 0,0 0 0,0 0 0,0 1-1,0-1 1,0 0 0,-1 1 0,1-1-1,0 1 1,0-1 0,0 1 0,0 0 0,-1-1-1,1 1 1,0 0 0,0 0 0,-1 0-1,1 0 1,0 0 0,-1 0 0,1 0 0,0 1-1,0-1 1,0 0 0,-1 1 0,-1 0-1,-6 2 36,0 0-1,0 1 0,0 0 0,1 0 0,-1 1 0,1 0 0,0 1 0,1 0 0,-14 13 0,9-7-16,-1 2 0,2 0 0,0 0-1,-11 21 1,16-25-60,1 0-1,0 0 0,1 0 0,0 1 1,1 0-1,0 0 0,-2 18 0,5-26 6,-1 0-1,1 0 0,0 0 0,0 1 0,0-1 0,1 0 1,-1 0-1,1 0 0,0 0 0,0 0 0,0 0 1,0 0-1,0 0 0,1 0 0,-1 0 0,1 0 0,0-1 1,-1 1-1,1 0 0,1-1 0,-1 0 0,0 1 1,0-1-1,1 0 0,0 0 0,-1-1 0,1 1 1,0-1-1,0 1 0,0-1 0,3 1 0,2 0 4,0 0 0,0-1 0,0 0 0,0 0 0,0-1 0,0 0 0,0 0 0,0-1 0,0 0 0,0-1 0,0 0 0,0 0 0,-1-1-1,1 1 1,-1-2 0,1 1 0,7-6 0,1-1-3,0 0 0,-1-1-1,0-1 1,-1 0-1,0-1 1,16-21 0,-21 23-2,-1 0 1,-1-1 0,0 0 0,0-1-1,-1 1 1,4-15 0,-7 21-20,-2 0 1,1 1-1,-1-1 1,0 0-1,0 0 1,0 0-1,-1 0 1,0 0-1,0 0 1,0 0-1,-1 0 1,0 0-1,0 1 1,-1-1-1,1 0 1,-5-9-1,5 13-29,0 0 0,0 1 0,1-1 0,-1 0 0,0 1 0,0-1 0,-1 1 0,1-1 0,0 1 0,0-1 0,-1 1 0,1 0 0,-1 0 0,1 0 0,-1 0 0,0 0 0,1 0 0,-1 0 0,0 0 0,1 1 0,-1-1 0,0 1 0,0-1 0,0 1 0,0 0 0,0-1 0,1 1 0,-1 0 0,0 0 0,0 0 0,0 1 0,0-1 0,0 0 0,0 1 0,1-1 0,-4 2 0,3 0-93,0-1-1,-1 1 0,1 0 0,0 0 0,0 0 0,0 0 0,0 0 0,0 0 0,1 1 0,-1-1 0,1 1 0,-1-1 0,1 1 0,0 0 0,0-1 0,0 1 0,0 0 0,1 0 0,-1 0 0,1-1 0,0 1 0,0 0 0,0 5 0,5 26-2724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2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45 9348,'10'-15'1761,"-10"0"-865,-7 7-159,-6 2-225,-3 6-416,0 6-48,0 5 64,-4 10-48,4 2-48,3 6-32,10 9-16,6 0-176,10 0-720,10 0-1201,3-9-1969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3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75 9348,'0'-6'344,"-1"0"0,1 0 0,-1 0-1,-1 0 1,1 0 0,-1 0 0,0 1-1,-3-8 1,4 12-294,1 0-1,-1 0 1,1 0 0,-1 0-1,0 1 1,1-1-1,-1 0 1,0 0-1,0 0 1,0 1-1,1-1 1,-1 0 0,0 1-1,0-1 1,0 1-1,0-1 1,0 1-1,0-1 1,0 1 0,-2-1-1,1 1-47,0 1 0,1-1 1,-1 1-1,1-1 0,-1 1 0,1-1 0,-1 1 0,1 0 1,-1 0-1,1-1 0,-1 1 0,1 0 0,0 0 0,0 1 0,0-1 1,-1 0-1,1 0 0,0 0 0,-1 3 0,-3 3 10,0 1-1,1 0 1,-1 0-1,1 0 1,1 1-1,0 0 1,0-1-1,0 1 1,1 0-1,1 0 1,-2 18 0,3-19-110,0-1 0,0 1 0,0 0 0,1 0 1,0-1-1,1 1 0,0 0 0,0-1 0,0 1 1,1-1-1,0 0 0,0 0 0,1 0 0,5 7 1,-7-11-62,1 0 1,-1-1-1,1 1 1,-1-1-1,1 0 1,0 0-1,-1 0 1,1 0-1,0 0 1,1 0-1,-1-1 1,0 0 0,0 1-1,1-1 1,-1-1-1,0 1 1,1 0-1,3 0 1,-1-2 10,0 1 1,0 0 0,-1-1-1,1 0 1,0-1 0,-1 1 0,1-1-1,-1 0 1,1-1 0,5-2-1,2-3 178,0-1 0,0 0-1,0-1 1,-2 0 0,1-1-1,-1 0 1,11-15 0,-16 17 383,0-1 1,-1 1-1,0-1 1,-1 0-1,0-1 1,0 1-1,-1-1 1,0 1-1,-1-1 1,-1 0-1,1 0 1,-1-11-1,-1 44-655,2 1-1,0-1 1,2 1 0,0-1-1,1 0 1,2 0-1,15 35 1,-21-55 204,0 1-1,0-1 1,0 1 0,1-1 0,0 1 0,-1-1-1,1 0 1,0 0 0,0 0 0,0 0 0,0 0-1,0 0 1,1-1 0,-1 1 0,1-1 0,-1 1-1,1-1 1,3 1 0,-4-1 30,1-1 0,-1 0-1,1 0 1,-1 0 0,1 0 0,-1 0 0,1-1 0,0 1 0,-1-1 0,0 1-1,1-1 1,-1 0 0,1 0 0,-1 0 0,0-1 0,3-1 0,5-4 22,-1-1 1,1-1 0,-2 1 0,1-1 0,-1-1 0,12-18-1,-7 8 46,0-1 0,12-28 0,-12 23-2,3-13 457,-16 37-473,0 1 1,1 0-1,-1-1 0,1 1 0,-1 0 1,1-1-1,-1 1 0,1 0 1,0 0-1,-1 0 0,1-1 0,0 1 1,0 0-1,0 0 0,0 0 0,0 0 1,0 1-1,0-1 0,2-1 1,-2 3-41,-1-1 0,1 1 0,0 0 0,-1-1 0,1 1 0,-1 0 0,1-1 0,-1 1 0,0 0 0,1 0 0,-1 0 0,0-1 0,1 1 1,-1 0-1,0 0 0,0 0 0,0 0 0,0 0 0,0 0 0,0 0 0,0 1 0,1-1 3,2 22-320,2 0-1,7 23 1,-10-40 37,0 0 1,0 0-1,1 0 1,0-1-1,0 1 1,0-1-1,0 0 1,1 1-1,0-2 1,0 1-1,0 0 1,10 7-1,-10-10 180,-1-1 0,1 1 1,-1-1-1,1 0 0,0-1 0,0 1 0,-1 0 0,1-1 0,0 0 1,0 0-1,-1 0 0,1 0 0,0-1 0,0 1 0,-1-1 0,1 0 1,0 0-1,-1-1 0,1 1 0,-1-1 0,1 0 0,-1 1 0,0-1 0,0-1 1,5-3-1,2-2 415,0 0 0,0-1 0,-1 0 0,0-1 0,-1 0 0,9-13 0,-9 6 978,-1 2-322,-4 16-687,0 10-148,-2 5-96,1 1 0,1-1 0,1 0 0,0 0 0,1 0 0,1 0 0,0-1 0,14 24 0,-20-38-36,1 0 0,0 0-1,-1 0 1,1 0-1,0 0 1,0 0 0,0-1-1,0 1 1,0 0 0,-1-1-1,1 1 1,0 0-1,1-1 1,-1 1 0,0-1-1,0 1 1,0-1 0,0 0-1,0 0 1,0 1-1,0-1 1,1 0 0,-1 0-1,0 0 1,0 0 0,0 0-1,0 0 1,1-1-1,-1 1 1,0 0 0,0 0-1,0-1 1,0 1-1,0-1 1,0 1 0,0-1-1,0 0 1,0 1 0,0-1-1,0 0 1,0 0-1,0 1 1,0-1 0,-1 0-1,1 0 1,1-1 0,5-7 2,1-1 1,-1 1-1,10-18 1,-11 17 2,-4 7-11,66-96 133,-60 88-44,1 1 1,1 0-1,-1 0 0,2 1 0,-1 0 0,20-12 1,-28 20-59,0 0 0,0-1 0,-1 1 0,1 0 1,0 0-1,0 1 0,0-1 0,0 0 1,0 1-1,0-1 0,0 1 0,0-1 0,1 1 1,-1 0-1,0 0 0,0 0 0,0 0 1,0 1-1,0-1 0,0 0 0,0 1 1,0-1-1,0 1 0,0 0 0,0 0 0,0 0 1,0 0-1,0 0 0,0 0 0,-1 0 1,1 1-1,0-1 0,-1 1 0,1-1 0,-1 1 1,0 0-1,1-1 0,-1 1 0,0 0 1,0 0-1,0 0 0,0 0 0,0 2 1,8 20 45,-1 1-1,6 27 1,11 36-1396,-12-65-1042,2-9-1828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3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15 4370,'-13'-15'0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36 207 11685,'-2'0'101,"0"0"-1,1 1 1,-1-1-1,0 0 1,1 0 0,-1 0-1,0 0 1,0 0-1,1 0 1,-1-1-1,0 1 1,0-1-1,-2 0 1,3 0-69,1 1-1,-1-1 1,1 1 0,-1 0 0,1-1-1,-1 0 1,1 1 0,-1-1 0,1 1-1,-1-1 1,1 0 0,0 1 0,-1-1-1,1 0 1,0 1 0,0-1 0,-1 0 0,1 1-1,0-1 1,0 0 0,0 0 0,0-1-1,0-1-12,1 0 0,0-1 0,0 1 0,0 0 0,0 0 0,0 0 0,0 0 0,1 0 0,0 0 0,-1 0 0,1 0 0,4-4 0,9-10 35,27-24 0,-38 38-51,-1-1 0,1 1 0,0 0 0,0 0 0,0 1 0,0-1 0,1 1 0,-1 0 0,1 0 0,-1 1 0,1-1 0,0 1 0,-1 0 0,7 0 0,-9 1 1,0 1 1,0-1-1,0 1 1,0 0-1,0 0 1,0 0 0,0 0-1,-1 0 1,1 0-1,0 1 1,-1-1-1,1 1 1,-1-1 0,1 1-1,-1-1 1,0 1-1,0 0 1,0 0-1,0-1 1,0 1 0,0 0-1,0 0 1,0 0-1,-1 0 1,1 0-1,-1 0 1,0 0 0,0 1-1,1 2 1,0 9 41,0 1 1,-1 28 0,0-37-44,-4 32-119,2-29 32,1 1-1,0 0 0,1 0 1,0 0-1,0 1 1,1-1-1,3 16 0,-3-26 73,-1 0 0,0 0 0,1 0 0,-1 0-1,0 0 1,1 0 0,-1 0 0,0 0 0,1 0 0,-1 0-1,0 0 1,1 0 0,-1 0 0,0 0 0,0 0-1,1 0 1,-1 0 0,0-1 0,1 1 0,-1 0 0,0 0-1,0 0 1,1-1 0,-1 1 0,0 0 0,0 0 0,0-1-1,1 1 1,-1 0 0,0 0 0,0-1 0,0 1 0,0 0-1,0 0 1,1-1 0,-1 1 0,0 0 0,0-1-1,10-14 16,30-55-18,-8 15 45,54-74 0,-82 124-30,0 0 0,0 0 0,1 1 0,0-1 0,6-4-1,-10 8 7,0 1-1,0-1 1,0 1-1,-1-1 1,1 1-1,0-1 1,0 1-1,0-1 1,0 1-1,0 0 1,0 0-1,0-1 1,0 1-1,0 0 1,0 0-1,0 0 1,1 0-1,-1 0 1,0 0-1,0 0 1,0 1-1,0-1 1,0 0-1,0 1 1,0-1-1,0 0 1,0 1-1,-1-1 1,1 1-1,0-1 1,0 1-1,0 0 1,0-1-1,-1 1 1,1 0-1,0 0 1,-1 0-1,1-1 1,0 1-1,0 2 1,4 8-98,0 1 0,-1 0 0,-1 1 1,0-1-1,0 1 0,-1-1 0,0 22 1,8 35-3868,2-32-806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4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409 67 9364,'3'-4'307,"-1"0"0,-1-1 0,1 0 0,0 1 0,-1-1 0,0 0 0,0 0 0,0-7 0,-1 12-266,0-1 1,0 0-1,-1 0 0,1 1 0,0-1 0,0 0 0,0 0 0,0 1 0,-1-1 0,1 0 0,0 0 0,-1 1 1,1-1-1,-1 1 0,1-1 0,0 0 0,-1 1 0,1-1 0,-1 1 0,0-1 0,1 1 0,-1-1 1,0 0-1,-1 1-16,0-1 1,1 1-1,-1 0 0,1 0 1,-1 0-1,0 0 1,1 0-1,-1 0 1,0 0-1,1 0 1,-1 1-1,0-1 1,1 0-1,-1 1 0,-2 1 1,-7 3 103,-1 1 0,1 0 0,1 0 0,-1 2 0,1-1 0,0 1 0,1 1 1,0-1-1,-13 17 0,8-7-110,1-1 0,1 2 1,1 0-1,-15 33 0,24-47-38,0 0 0,0 0 0,1 0 0,0 0 0,0 0 0,0 1 0,0-1 0,1 0 0,0 1 0,0-1 0,1 6 0,0-9 8,-1-1 0,0 0 1,1 0-1,-1 1 0,1-1 1,-1 0-1,1 0 0,0 1 1,-1-1-1,1 0 0,0 0 0,0 0 1,0 0-1,0 0 0,0 0 1,0-1-1,0 1 0,0 0 1,2 1-1,-1-2 7,0 1 1,0-1-1,1 1 1,-1-1-1,0 0 1,0 0-1,1 1 1,-1-2-1,0 1 1,0 0-1,1 0 0,-1-1 1,0 1-1,0-1 1,3-1-1,8-3 4,-1 0 0,1-2 0,-1 1 0,-1-1 0,1-1 0,-1 0 0,15-14 0,66-76 411,-65 67-59,-27 32-347,1 0 0,0 0-1,-1-1 1,1 1 0,-1 0 0,1 1-1,-1-1 1,1 0 0,-1 0-1,0 0 1,1 0 0,-1 0 0,0 0-1,0 0 1,0 1 0,0-1-1,0 0 1,0 0 0,0 0 0,-1 2-1,2 38 57,-1-26-48,0 120 230,26 219 0,-23-334-197,2 4 21,-2 0 0,0 1 1,-2 45-1,-2-63-109,0-1-1,0 1 1,0 0 0,-1 0 0,0-1-1,0 1 1,-1-1 0,0 1 0,0-1-1,0 0 1,-1 0 0,0-1 0,0 1-1,0-1 1,-1 0 0,0 0 0,0 0-1,-8 5 1,4-3 37,-1-1 0,0 0 1,0 0-1,0-1 0,-1-1 0,1 0 1,-1 0-1,0-1 0,-1-1 0,1 0 1,0 0-1,-1-1 0,1 0 0,-1-1 0,1 0 1,-1-1-1,1-1 0,0 0 0,-1 0 1,1-1-1,-13-5 0,11 3 26,1-1-1,0 0 1,1-1 0,-1 0 0,1-1-1,1 0 1,0-1 0,0 0-1,0-1 1,1 0 0,1 0-1,0-1 1,0 0 0,1 0-1,0-1 1,1 1 0,0-2-1,-3-12 1,4 10-291,2 1-1,0-1 1,0 0-1,2 0 1,-1 0-1,2 0 1,0 0-1,1 0 1,1 0-1,0 0 1,1 0-1,9-28 1,18-22-4386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5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8580,'12'-21'1263,"17"-42"1,-14 27-350,-15 35-907,0 0 0,0 0-1,0 1 1,1-1 0,-1 0-1,0 1 1,1-1 0,-1 0-1,0 0 1,1 1-1,-1-1 1,1 1 0,-1-1-1,1 0 1,0 1 0,-1-1-1,1 1 1,-1-1-1,1 1 1,0 0 0,0-1-1,-1 1 1,1 0 0,0-1-1,-1 1 1,1 0-1,0 0 1,0-1 0,0 1-1,-1 0 1,1 0 0,0 0-1,0 0 1,0 0-1,-1 0 1,1 1 0,0-1-1,0 0 1,-1 0 0,1 0-1,0 1 1,0-1-1,-1 0 1,1 1 0,0-1-1,-1 1 1,1-1 0,0 1-1,-1-1 1,2 2-1,2 2 67,-1 0-1,1 0 0,-1 0 0,0 0 0,0 0 0,3 7 1,6 19-41,-1 0 1,-1 1 0,-2 0-1,6 48 1,-2-16 17,-4-44 187,-7-19-231,-1 1 1,0-1 0,1 0-1,-1 0 1,0 0-1,0 0 1,1 0-1,-1 0 1,0 0 0,1 0-1,-1 0 1,0 0-1,1 0 1,-1 0 0,0 0-1,0 0 1,1 0-1,-1 0 1,0 0-1,1-1 1,-1 1 0,0 0-1,0 0 1,1 0-1,-1 0 1,0-1 0,0 1-1,1 0 1,-1 0-1,0 0 1,0-1 0,0 1-1,1 0 1,-1-1-1,19-35 224,-12 22-305,-2 3 115,10-20-899,29-42-1,-38 64 363,0 1 0,0 0 0,1 0-1,1 1 1,-1 0 0,1 0-1,0 1 1,1 0 0,13-8 0,14 0-1910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5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208 502 6835,'-39'-14'4298,"29"12"-4150,0 2-1,0-1 1,0 1 0,0 1-1,0 0 1,0 0 0,0 1-1,0 0 1,-12 5-1,18-6-152,1 0-1,0 1 1,0 0-1,-1-1 0,1 1 1,0 1-1,1-1 0,-1 0 1,0 1-1,1-1 0,-1 1 1,1 0-1,0 0 0,0 0 1,0 0-1,0 0 0,0 0 1,1 0-1,-1 1 1,1-1-1,0 1 0,0-1 1,0 1-1,1-1 0,-1 1 1,1 0-1,0-1 0,0 8 1,0-7-48,0-1 0,1 1 0,-1-1 0,1 1 0,-1-1 0,1 1-1,0-1 1,0 0 0,1 1 0,-1-1 0,1 0 0,-1 0 0,1 0 0,0 0 0,0 0 0,1 0 0,-1-1 0,1 1 0,-1-1 0,1 1 0,0-1 0,-1 0 0,1 0 0,0 0 0,1 0 0,-1-1 0,0 1 0,0-1 0,1 0 0,-1 0 0,6 1 0,-2-2 38,1 1-1,-1-1 1,1 0 0,-1-1 0,1 0-1,-1 0 1,1 0 0,-1-1 0,0 0-1,0-1 1,0 1 0,0-2 0,13-6-1,-6-1 32,0 1-1,0-2 1,14-15-1,-14 12-20,31-22-1,-45 36 7,1 1 0,-1-1 0,1 1-1,-1 0 1,1-1 0,-1 1 0,1-1 0,-1 1-1,1 0 1,0-1 0,-1 1 0,1 0 0,0 0-1,-1-1 1,1 1 0,0 0 0,-1 0 0,1 0-1,0 0 1,-1 0 0,1 0 0,0 0 0,0 0-1,-1 0 1,1 0 0,0 1 0,-1-1-1,1 0 1,0 0 0,-1 1 0,1-1 0,-1 0-1,1 1 1,0-1 0,-1 1 0,1-1 0,-1 0-1,1 1 1,-1-1 0,1 1 0,-1 0 0,0-1-1,1 1 1,-1-1 0,0 1 0,1 0 0,-1-1-1,0 1 1,1 1 0,1 4 35,-1 1-1,1 0 1,-1 0-1,0 10 1,0 1-51,0-15 23,-1 0-1,1 0 1,0 0 0,0 0 0,0 0-1,0 0 1,0 0 0,0 0-1,1 0 1,0-1 0,-1 1 0,1 0-1,0-1 1,0 1 0,0-1 0,1 0-1,-1 0 1,1 0 0,-1 0-1,6 3 1,-5-4-7,1 0-1,-1-1 0,1 1 1,-1-1-1,1 1 1,-1-1-1,1 0 1,-1 0-1,1-1 0,-1 1 1,1-1-1,-1 0 1,0 0-1,1 0 1,-1 0-1,0 0 0,0-1 1,1 1-1,3-4 1,5-2-43,0-1 0,0-1 1,-1 0-1,0 0 0,-1-1 1,0 0-1,0-1 0,-1 0 1,12-20-1,-10 12 112,-1 0 0,-1-1 1,-1 0-1,-1 0 0,8-37 1,-6-1 371,-2 0 0,-3 0 1,-6-103-1,-2 121-192,4 40-249,0 0 1,0 0-1,0 0 0,0 0 0,0 0 0,0 0 0,0 0 0,0-1 0,0 1 1,0 0-1,1 0 0,-1 0 0,0 0 0,0 0 0,0 0 0,0-1 1,0 1-1,-1 0 0,1 0 0,0 0 0,0 0 0,0 0 0,0 0 1,0 0-1,0-1 0,0 1 0,0 0 0,0 0 0,0 0 0,0 0 1,0 0-1,0 0 0,0 0 0,0 0 0,-1 0 0,1 0 0,0-1 1,0 1-1,0 0 0,0 0 0,0 0 0,0 0 0,0 0 0,-1 0 1,1 0-1,0 0 0,0 0 0,0 0 0,0 0 0,0 0 0,0 0 1,0 0-1,-1 0 0,1 0 0,0 0 0,0 0 0,0 0 0,0 0 1,0 0-1,0 0 0,0 0 0,-1 0 0,1 1 0,0-1 0,-5 21-34,1 23-1415,3 80 0,1-108 913,3 70-3617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4 176 3538,'2'-32'5829,"-5"-16"-4049,0 1-788,4 43-1047,0 5 40,3 14 57,4 23 5,-7-33-81,1 12-317,1 0 0,0 0 0,2 0 0,10 27 0,-14-41 281,0 1 0,1-1 0,-1 0 1,1-1-1,0 1 0,-1 0 0,1 0 0,1-1 0,-1 1 1,0-1-1,1 0 0,-1 0 0,1 0 0,0 0 0,-1 0 1,1 0-1,0-1 0,0 1 0,0-1 0,0 0 1,1 0-1,-1 0 0,0 0 0,0-1 0,1 1 0,-1-1 1,0 0-1,1 0 0,-1 0 0,0-1 0,7 0 0,-2-1 75,-1-1 0,1 1 0,0-1-1,-1-1 1,0 1 0,0-1 0,0-1-1,0 1 1,-1-1 0,0 0 0,0-1-1,0 1 1,8-11 0,2-6 786,-1 0 0,21-41 0,-22 38-69,-14 25-715,0 0 1,0 0-1,0 0 0,0-1 1,0 1-1,0 0 1,0 0-1,0-1 1,0 1-1,0 0 0,0 0 1,1 0-1,-1 0 1,0-1-1,0 1 0,0 0 1,0 0-1,1 0 1,-1 0-1,0-1 0,0 1 1,0 0-1,1 0 1,-1 0-1,0 0 0,0 0 1,1 0-1,-1 0 1,0 0-1,0 0 1,0 0-1,1 0 0,-1 0 1,0 0-1,0 0 1,1 0-1,-1 0 0,0 0 1,1 0-1,4 11 211,4 35 9,-2-8-226,-5-31-18,0 0 0,1-1 1,0 1-1,0-1 0,1 0 1,0 0-1,0 0 0,0 0 1,1-1-1,0 1 1,0-1-1,0-1 0,1 1 1,10 6-1,-11-8-27,0-1 0,0 0 0,0 0 0,1 0 0,-1-1 0,0 0 0,1 0 0,-1 0 0,1-1 1,-1 1-1,1-2 0,-1 1 0,0 0 0,1-1 0,-1 0 0,1 0 0,-1-1 0,0 1 0,8-5 0,-2 1 29,-1 0 1,-1-1-1,1 0 0,-1 0 1,0-1-1,0 0 1,-1-1-1,0 0 0,-1-1 1,13-16-1,-16 19 47,0 0 0,0-1 0,-1 0 0,1 0 0,-1 0-1,-1 0 1,0 0 0,0 0 0,0-1 0,-1 1 0,0-1 0,0 1 0,-1-1 0,0 1 0,0-1 0,-3-14-1,3 20-29,-1 1-1,1-1 0,-1 1 1,1-1-1,-1 1 0,1-1 0,-1 1 1,0 0-1,1-1 0,-1 1 0,0 0 1,0 0-1,0-1 0,0 1 0,-2-2 1,2 3-3,0 0-1,0-1 1,1 1 0,-1 0 0,0 0 0,1 0 0,-1-1 0,0 1 0,0 0 0,1 0 0,-1 0-1,0 0 1,0 0 0,1 1 0,-1-1 0,0 0 0,1 0 0,-1 0 0,0 1 0,0-1-1,1 0 1,-1 1 0,0 0 0,-2 1-10,0 0 1,1 0-1,0 0 0,-1 1 0,1-1 0,0 1 1,0 0-1,0 0 0,0-1 0,1 1 0,-1 0 1,-1 7-1,0-2-246,1 1-1,1 0 1,-1 0 0,1 0-1,1 0 1,0 12 0,8 20-2747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8324,'0'0'2913,"87"-5"-2913,-47 5 0,2 0-1857,0 0-3089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6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53 10805,'-5'-1'42,"1"-1"1,-1 1-1,0 0 1,0 1-1,-1-1 0,1 1 1,0 0-1,0 0 0,0 0 1,0 1-1,0 0 1,0 0-1,0 0 0,0 1 1,0 0-1,1 0 1,-1 0-1,0 0 0,1 1 1,0-1-1,0 1 0,0 0 1,0 1-1,0-1 1,0 1-1,1-1 0,-1 1 1,1 0-1,0 1 1,1-1-1,-1 0 0,1 1 1,0-1-1,0 1 1,-2 6-1,1-3-75,0 0 1,1 1-1,0-1 0,0 0 1,1 1-1,0-1 0,1 1 1,0-1-1,0 1 0,1-1 1,0 1-1,0-1 1,1 1-1,0-1 0,1 0 1,-1 0-1,2 0 0,-1 0 1,1-1-1,8 13 0,-10-18 37,-1 0-1,1 0 0,-1 0 0,1 0 0,0 0 1,0 0-1,0-1 0,0 1 0,0-1 1,0 1-1,1-1 0,-1 0 0,0 0 0,1 0 1,-1 0-1,1 0 0,-1-1 0,1 1 1,-1-1-1,1 1 0,-1-1 0,1 0 0,-1 0 1,1 0-1,0-1 0,-1 1 0,1 0 1,-1-1-1,1 0 0,-1 1 0,1-1 0,-1 0 1,0-1-1,0 1 0,1 0 0,-1 0 0,0-1 1,2-2-1,8-6 155,-1 0 0,0-1 0,-1-1 0,-1 1 0,10-16 0,-15 21-103,26-36 356,2-5-158,44-48 1,-74 92-243,0 1 0,1-1 1,-1 1-1,1 0 0,0 0 1,0 0-1,-1 0 0,1 0 1,0 0-1,1 1 0,-1 0 1,0-1-1,6 0 0,-7 2 5,-1 0-1,1 0 0,-1 0 0,0 1 1,1-1-1,-1 0 0,1 1 0,-1 0 1,0-1-1,1 1 0,-1-1 0,0 1 1,0 0-1,0 0 0,1 0 1,-1 0-1,0 0 0,0 0 0,0 0 1,0 0-1,-1 0 0,1 1 0,0-1 1,0 0-1,-1 0 0,1 1 0,-1-1 1,1 1-1,-1-1 0,0 0 0,1 1 1,-1-1-1,0 3 0,5 24-6,-2 1 0,0-1 0,-4 48 0,1-32-298,1-47 269,0 0 0,0 0-1,0 0 1,0 0 0,1 0 0,-1 0 0,1 0 0,0 0 0,3-3-1,5-9 20,6-13 14,2-1 0,27-31 0,-35 47 25,1 1 1,1 1-1,0-1 0,0 2 0,1 0 1,24-14-1,-35 23-7,0 0 0,0-1 0,0 1 0,0 0 0,1 0 1,-1 0-1,1 1 0,-1-1 0,0 1 0,1-1 0,-1 1 0,1 0 0,-1 0 0,1 0 1,-1 0-1,1 0 0,-1 0 0,1 1 0,-1-1 0,0 1 0,4 1 0,-4 0-7,1 0 0,-1-1-1,0 1 1,0 0-1,0 1 1,0-1-1,0 0 1,0 0 0,-1 1-1,1-1 1,-1 1-1,0 0 1,1-1 0,-1 1-1,0 4 1,3 8-53,-1 0 0,-1 1 0,0 0 0,-1-1 0,-2 23 0,0-23-966,0 1 0,-6 21 0,1-15-2372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7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29 15095,'-52'-20'0,"10"14"-1985,20 3-672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7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10005,'19'-35'1008,"-6"-6"-608,0 3 353,-3 6 255,-4 8-720,1 13-288,-1 11 0,-9 20 656,0 21-223,-4 17-353,1 21-48,-4 14-32,4 4-529,-1-10-1551,7-11-866,3-21-816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7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65 450 8612,'-18'-32'814,"9"16"-188,0-1 0,0 0 1,-10-33-1,19 49-623,0 1 0,0-1 0,0 1 0,0-1 0,0 1 0,0-1 0,0 1 0,0-1 0,0 1 0,1-1 0,-1 1 0,0-1 0,0 1 0,0-1-1,1 1 1,-1-1 0,0 1 0,0 0 0,1-1 0,-1 1 0,0-1 0,1 1 0,-1 0 0,1 0 0,-1-1 0,0 1 0,1 0 0,-1-1 0,1 1 0,-1 0 0,1 0 0,-1 0 0,1 0 0,-1-1 0,1 1 0,-1 0 0,1 0 0,0 0 0,24-2 50,-19 2-27,29-1 106,55-2 46,-1-4 0,135-27 1,-181 25-157,-1-2 0,1-2 1,-2-2-1,64-32 1,-102 45-25,0 1 1,0-1 0,0 0 0,0 0 0,0-1 0,0 1-1,0-1 1,-1 1 0,1-1 0,-1 0 0,0 0 0,0 0-1,4-6 1,-6 7-3,0 0 0,0 0 0,0 0 0,0 0 0,0 0 0,0 0 0,-1 0 0,1 0-1,0 0 1,-1 0 0,0 0 0,1 1 0,-1-1 0,0 0 0,0 0 0,0 0 0,0 1 0,-1-1 0,1 1 0,0-1-1,-1 1 1,1-1 0,-1 1 0,1 0 0,-1 0 0,1 0 0,-3-1 0,-11-8 37,1 1 0,-1 0 1,-1 2-1,0-1 0,0 2 0,0 0 1,-1 1-1,0 1 0,0 1 0,0 0 1,0 1-1,-24 0 0,35 3 0,1 0 0,0 0 1,-1 0-1,1 0 0,0 1 0,0 0 1,0 0-1,0 0 0,0 1 0,0 0 0,1 0 1,-1 0-1,1 0 0,0 1 0,0 0 0,0 0 1,0 0-1,1 0 0,0 0 0,0 1 0,0-1 1,0 1-1,1 0 0,-1 0 0,1 0 1,-2 10-1,-2 6 76,1 1 0,2 0 1,0 0-1,1 1 0,1 27 1,2-4-72,12 86 1,-9-110-87,1 0 0,0 0 0,2-1 0,1 0 0,19 39 0,-24-55-15,-1-1 1,1 0-1,-1 0 0,1 0 1,1 0-1,-1-1 0,0 1 1,1-1-1,0 0 0,-1 0 1,1 0-1,7 3 0,-8-5 48,-1 0-1,1 0 1,0-1-1,-1 1 1,1-1-1,0 0 1,-1 0-1,1 0 1,0 0-1,0 0 1,-1-1-1,1 1 1,0-1-1,-1 0 0,1 1 1,-1-1-1,1-1 1,-1 1-1,1 0 1,-1 0-1,0-1 1,0 0-1,4-2 1,10-11 10,0-1 1,0 0-1,-2-1 1,0-1-1,14-23 0,-15 20 2,2 0 0,1 1 0,26-26 0,-40 45 3,0-1 1,0 0 0,0 0 0,0 1-1,0-1 1,0 1 0,0-1 0,1 1-1,-1 0 1,1 0 0,-1 0-1,1 1 1,-1-1 0,1 0 0,-1 1-1,1 0 1,3-1 0,-4 2 4,1-1 1,-1 1-1,0 0 0,0 0 1,0 0-1,0 0 0,0 0 1,0 1-1,0-1 0,-1 1 1,1-1-1,0 1 0,-1-1 1,1 1-1,-1 0 0,0 0 1,1 0-1,-1 0 0,0 0 1,1 3-1,8 16 17,11 36 1,10 26-15,-27-76-18,0-1-1,-1 1 1,2-1 0,-1 1-1,1-1 1,0-1 0,0 1-1,12 9 1,-12-12-56,0-1-1,-1 1 1,1-1 0,0 0-1,0 0 1,0-1 0,1 0-1,-1 0 1,0 0-1,0 0 1,1-1 0,-1 0-1,0 0 1,1 0 0,-1-1-1,0 0 1,0 0-1,1 0 1,7-4 0,5-1-186,-1-1 1,-1-1-1,1 0 0,20-16 1,-28 18 208,0-1 0,0 0 0,-1-1-1,0 1 1,0-2 0,-1 1 0,9-14 0,-13 18 41,0 0 1,-1-1-1,1 1 0,-1-1 1,-1 1-1,1-1 1,-1 0-1,1 0 0,-1 0 1,0 1-1,-1-1 0,0 0 1,1 0-1,-1 0 0,-1 0 1,1 0-1,-1 0 0,-2-9 1,3 13 3,-1-1 0,1 1 1,0 0-1,-1-1 0,1 1 0,-1 0 1,0 0-1,1 0 0,-1-1 1,0 1-1,0 0 0,1 0 0,-1 0 1,0 0-1,0 0 0,0 0 1,0 1-1,0-1 0,0 0 0,-1 0 1,1 1-1,0-1 0,0 1 1,-1-1-1,1 1 0,0-1 0,0 1 1,-1 0-1,1 0 0,0 0 1,-1 0-1,1-1 0,0 2 0,-1-1 1,1 0-1,0 0 0,-1 0 1,1 1-1,0-1 0,-1 0 0,1 1 1,0 0-1,0-1 0,0 1 0,-1 0 1,1-1-1,-1 3 0,-4 0-68,1 2 0,-1-1 0,1 0 0,1 1 0,-1 0 0,1 0-1,0 1 1,-6 8 0,-7 29-2314,8 5-2350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333 495 10869,'-13'-2'178,"5"0"-132,1 1 0,-1 0 1,0 0-1,1 1 1,-1 0-1,0 0 0,0 1 1,1 0-1,-1 1 0,0-1 1,1 1-1,0 1 1,-11 4-1,-112 52 258,125-57-285,1 1 0,-1-1-1,1 1 1,0 0 0,-1 0 0,1 0-1,1 0 1,-1 1 0,0 0 0,1 0-1,0 0 1,0 0 0,0 0-1,0 1 1,1-1 0,-1 1 0,1 0-1,0 0 1,1-1 0,-1 1 0,1 0-1,0 1 1,0-1 0,1 0 0,0 0-1,-1 0 1,2 0 0,-1 0 0,1 1-1,-1-1 1,3 6 0,-3-10-19,0 2 4,1 0 0,-1-1 0,1 1 0,0 0-1,0 0 1,0-1 0,0 1 0,0 0 0,0-1 0,1 0-1,-1 1 1,1-1 0,0 0 0,0 1 0,0-1-1,0 0 1,0-1 0,0 1 0,0 0 0,1 0-1,-1-1 1,1 0 0,-1 1 0,1-1 0,-1 0-1,1 0 1,0 0 0,-1-1 0,1 1 0,0-1-1,0 1 1,0-1 0,0 0 0,4 0 0,2-1 4,1 0 1,-1 0-1,1-1 1,-1 0-1,0 0 1,0-1 0,0 0-1,0-1 1,12-7-1,-9 4-5,0-1-1,-1 0 1,0-1-1,0 0 1,-1-1-1,0 0 1,-1-1-1,0 0 1,11-18-1,-10 12 27,-1-1 0,-1-1 0,0 1 0,-2-1 0,9-38 0,-6-5-180,-3 0 0,-3 0 0,-6-81 0,2 98-172,-2-46-3055,3 79 115,2 20 1078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8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210 387 10213,'0'-1'84,"1"0"1,0 0-1,-1 0 1,0 0-1,1 0 1,-1 0-1,0 0 1,1 0-1,-1-1 1,0 1 0,0 0-1,0 0 1,0 0-1,0 0 1,0 0-1,0 0 1,0 0-1,-1-1 1,1 1-1,0 0 1,-1 0-1,1 0 1,-1 0 0,0-1-1,0 0-9,0 1 1,-1-1-1,0 0 1,1 1-1,-1-1 1,0 1-1,0 0 1,0-1-1,0 1 0,0 0 1,-3-1-1,1 0-52,0 1-1,0-1 0,0 1 0,0 0 0,-1 1 1,1-1-1,0 1 0,-1-1 0,1 1 0,0 1 1,0-1-1,-1 1 0,-4 0 0,3 2-23,0 0 0,0 1 1,1 0-1,-1 0 0,1 0 0,0 0 0,0 1 0,0 0 0,1 0 0,-1 0 1,-6 11-1,3-3-39,1 0 1,0 1-1,1-1 1,-6 21-1,9-23-115,0 1-1,1 0 0,0-1 1,0 16-1,2-24 137,0 0 1,0 0-1,0 0 0,0 0 0,0 0 0,0-1 0,1 1 1,0 0-1,-1 0 0,1 0 0,0-1 0,0 1 0,1 0 1,-1-1-1,0 1 0,1-1 0,0 1 0,0-1 0,-1 0 1,1 0-1,0 0 0,1 0 0,2 3 0,-2-5 26,-1 1 0,1 0 0,0-1 0,-1 1 0,1-1 0,0 0 0,-1 0 1,1 0-1,0 0 0,0-1 0,-1 1 0,1-1 0,-1 0 0,1 1 0,0-1 0,-1 0 0,4-2 0,40-24-38,-6-5 20,61-63-1,-26 24 1,-72 67-21,1 1 1,0-1-1,0 1 1,0 0-1,1 0 1,-1 1 0,1-1-1,6-2 1,-11 6 31,1-1 0,-1 0 0,1 0 0,-1 0-1,1 0 1,-1 1 0,1-1 0,-1 0 0,1 1 0,-1-1 0,0 0 0,1 0 0,-1 1 0,0-1 0,1 1 0,-1-1 0,0 0 0,1 1-1,-1-1 1,0 1 0,0-1 0,1 1 0,-1-1 0,0 1 0,0-1 0,0 1 0,0-1 0,0 1 0,0-1 0,0 1 0,0-1 0,0 1 0,0-1-1,0 1 1,0-1 0,0 1 0,0-1 0,-1 1 0,-1 28 65,1-25-63,0 12-6,-1-1 0,2 1 0,0-1 0,1 1 0,5 30 0,-5-42-21,0-1 0,0 1 0,1 0 0,-1-1 0,1 1 0,-1-1 0,1 0 1,0 1-1,0-1 0,1 0 0,-1 0 0,1 0 0,-1 0 0,1-1 0,0 1 0,0-1 0,0 0 1,0 1-1,1-1 0,-1-1 0,1 1 0,-1 0 0,1-1 0,-1 0 0,1 0 0,0 0 0,0 0 1,-1-1-1,9 1 0,-2-1-46,0-1 1,1 0 0,-1-1-1,0 0 1,0 0-1,0-1 1,0-1 0,0 1-1,-1-2 1,1 1-1,-1-1 1,0-1 0,-1 0-1,1 0 1,12-12 0,-10 8 74,-1-1 1,0 0-1,-1 0 1,-1 0 0,1-1-1,-2-1 1,0 1 0,0-1-1,-1 0 1,8-26 0,-8 9 87,-1 1 0,-1-1 1,-1 0-1,-2 0 0,-1 0 0,-1 0 1,-2 0-1,-1 0 0,-10-36 1,13 62-10,0 0 1,0 1 0,0-1 0,-1 0-1,0 1 1,1 0 0,-1-1 0,0 1-1,-1 0 1,1 0 0,-3-3 0,4 6-73,1-1 0,-1 1 1,0 0-1,1-1 1,-1 1-1,1 0 0,-1-1 1,0 1-1,1 0 1,-1 0-1,0 0 0,1-1 1,-1 1-1,0 0 0,1 0 1,-1 0-1,0 0 1,1 0-1,-1 0 0,0 1 1,1-1-1,-1 0 1,-1 0-1,1 1 0,-1 0-1,1 1 1,-1-1 0,1 0-1,-1 0 1,1 0-1,0 1 1,0-1 0,0 1-1,0-1 1,0 1 0,-2 3-1,-3 8 42,0 1-1,1 1 1,1-1-1,0 0 0,1 1 1,1 0-1,-2 27 1,8 108-40,-2-127-19,13 121-2154,-8-84-803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9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63 161 9748,'-30'-56'1045,"-3"-8"-105,34 64-938,0 0 0,0 0-1,0 0 1,0 0 0,0 0-1,0 0 1,0 0 0,0 1-1,0-1 1,0 0 0,0 0-1,0 1 1,0-1 0,-1 1-1,3 0 1,50 21-285,62 16 0,-88-32 251,1 0 0,0-2 0,0 0 0,40-2 0,-40-2 410,1-1-1,-1-2 0,0-1 1,0-1-1,0-2 1,-1 0-1,1-2 0,29-16 897,-65 25-1104,-10 3-236,3 2 60,1 1 1,1 0-1,-1 1 0,1 0 1,0 2-1,1-1 0,0 1 1,0 1-1,1 0 0,0 1 1,1 0-1,0 0 0,0 1 1,2 1-1,-12 19 0,19-30-17,0 1 0,-1-1 0,1 1-1,0 0 1,1 0 0,-1-1 0,0 1-1,1 0 1,-1 0 0,1 0-1,0 0 1,0 0 0,0 0 0,1 0-1,-1-1 1,0 1 0,1 0 0,0 0-1,0 0 1,2 4 0,-2-5 11,1 0 0,0-1 0,-1 1-1,1-1 1,0 1 0,0-1 0,0 0 0,0 1 0,0-1 0,1 0 0,-1 0 0,0-1 0,0 1-1,1 0 1,-1-1 0,0 1 0,1-1 0,-1 0 0,0 0 0,1 0 0,-1 0 0,1 0 0,-1 0 0,0-1-1,5-1 1,4 0 20,1-1 0,-1-1 0,1 0 0,-1-1-1,0 0 1,-1-1 0,1 0 0,-1 0-1,-1-1 1,1 0 0,-1-1 0,15-16 0,3-7 27,-2-2 1,29-49-1,-12 19-37,-24 44-219,-18 19 217,0 0 1,1 0-1,-1 0 1,0 0-1,1 0 0,-1 0 1,0 0-1,0 0 1,1 0-1,-1 0 0,0 0 1,1 0-1,-1 0 1,0 0-1,1 0 0,-1 0 1,0 0-1,0 1 1,1-1-1,-1 0 0,0 0 1,0 0-1,1 0 1,-1 0-1,0 1 1,0-1-1,0 0 0,1 0 1,-1 1-1,0-1 1,0 0-1,0 0 0,0 1 1,0-1-1,1 0 1,-1 0-1,0 1 0,0-1 1,0 1-1,1 5-44,0 1 0,0-1-1,-1 1 1,0 11-1,0-8-22,0 82-4344,-3-38-1761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9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504 269 7635,'-20'-45'3144,"-5"-23"-3002,5 15-149,17 46 32,0 0 0,-1 1 0,0 0-1,0 0 1,0 0 0,0 0 0,-1 1-1,0 0 1,-1 0 0,1 0-1,-1 1 1,0-1 0,0 1 0,0 1-1,0-1 1,-1 1 0,1 0 0,-1 0-1,0 1 1,0 0 0,0 0 0,0 1-1,0 0 1,-1 0 0,1 1 0,0 0-1,0 0 1,-1 0 0,1 1-1,0 0 1,0 1 0,0-1 0,0 1-1,0 1 1,0-1 0,1 1 0,-1 1-1,1-1 1,0 1 0,0 0 0,0 0-1,0 1 1,-8 8 0,0 4 26,0-1 1,1 2 0,1 0-1,1 0 1,1 1-1,0 0 1,2 1 0,0 0-1,-6 26 1,0 7-99,2 2 1,-5 74-1,13-81-703,2 0 0,2 0-1,2 1 1,10 56 0,1-37-3156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49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13 204 4146,'-1'-2'898,"-1"-3"-170,0 1 0,0-1 0,1 0 0,-1 1 0,1-1 0,0-8 0,1 12-717,0 0 1,0 0 0,0 0 0,0-1-1,1 1 1,-1 0 0,0 0 0,1 0-1,-1 0 1,1 0 0,-1 0 0,1 0 0,0 0-1,-1 0 1,1 0 0,0 0 0,0 0-1,0 1 1,0-1 0,-1 0 0,1 0-1,0 1 1,0-1 0,0 1 0,0-1 0,1 1-1,-1-1 1,0 1 0,0 0 0,0-1-1,0 1 1,0 0 0,1 0 0,0 0 0,108-9-14,-4 2-15,-16-10 44,0-5 0,127-47 0,-213 68-28,3-2 11,18-3 47,-25 6-34,0 0 0,1 0 0,-1 0 0,1 0 0,-1 0 0,1 0 0,-1 1 1,1-1-1,-1 0 0,1 0 0,-1 1 0,0-1 0,1 0 0,-1 0 0,0 1 1,1-1-1,-1 0 0,0 1 0,1-1 0,-1 1 0,0-1 0,1 0 0,-1 1 0,0-1 1,0 1-1,0-1 0,1 1 0,-1-1 0,0 1 0,0-1 0,0 0 0,0 1 1,0-1-1,0 1 0,0-1 0,0 1 0,0-1 0,0 1 0,0-1 0,0 1 1,-1-1-1,1 1 0,0-1 0,0 1 0,-24 121 742,13-79-776,3 1-1,-6 86 1,14-128 2,4 36-34,-4-38 45,0 0 1,0 1 0,0-1-1,0 0 1,0 1 0,0-1-1,0 0 1,1 0 0,-1 1 0,0-1-1,0 0 1,0 0 0,1 1-1,-1-1 1,0 0 0,0 0 0,1 0-1,-1 1 1,0-1 0,0 0-1,1 0 1,-1 0 0,0 0-1,0 0 1,1 1 0,-1-1 0,0 0-1,1 0 1,-1 0 0,0 0-1,1 0 1,-1 0 0,15-13 136,2-10-128,-2-1 1,-1 0-1,-1-1 0,12-31 0,-14 27-8,3 1-1,0 1 1,21-31 0,-34 57 0,0-1-1,0 1 1,0-1 0,0 1 0,0 0 0,1 0 0,-1-1-1,0 1 1,1 0 0,-1 0 0,0 0 0,1 0 0,0 0-1,-1 1 1,1-1 0,-1 0 0,1 1 0,0-1 0,0 1-1,-1 0 1,1-1 0,2 1 0,-2 1 10,0-1 1,1 1-1,-1 0 0,-1 0 0,1 0 1,0 0-1,0 0 0,0 0 0,0 1 1,-1-1-1,1 1 0,-1-1 1,1 1-1,-1-1 0,0 1 0,1 0 1,-1 0-1,1 2 0,28 54 36,-22-42-35,0 1 1,1-1-1,0-1 1,1 1 0,20 21-1,-26-33-10,-1-1-1,1 0 1,-1-1 0,1 1-1,0-1 1,0 1 0,0-1-1,0 0 1,0-1-1,1 1 1,-1-1 0,1 1-1,-1-1 1,1-1 0,-1 1-1,1-1 1,0 0-1,-1 0 1,1 0 0,-1 0-1,1-1 1,-1 0 0,1 0-1,-1 0 1,1 0-1,-1-1 1,7-3 0,-1 0-9,0-1 1,0 0-1,-1-1 1,0 0-1,0 0 0,0-1 1,-1 0-1,0-1 1,-1 0-1,0 0 1,0 0-1,-1-1 0,0 0 1,-1 0-1,0-1 1,0 1-1,-1-1 1,-1 0-1,0 0 1,0-1-1,-1 1 0,-1-1 1,1-12-1,-2 22 4,0 0-1,0 1 0,0-1 1,-1 0-1,1 0 0,0 1 1,-1-1-1,1 0 1,-1 1-1,1-1 0,-1 0 1,0 1-1,0-1 0,0 1 1,0-1-1,0 1 0,0 0 1,0-1-1,0 1 0,0 0 1,-1 0-1,1 0 0,-1 0 1,-1-1-1,2 1 1,0 1 1,-1 0-1,1 0 0,0 0 0,-1 1 0,1-1 0,0 0 1,0 0-1,0 1 0,-1-1 0,1 1 0,0-1 0,0 1 1,0-1-1,0 1 0,0 0 0,0-1 0,0 1 0,0 0 1,0 0-1,0 0 0,0 0 0,0 0 0,1 0 0,-1 0 1,0 0-1,1 0 0,-1 0 0,1 0 0,-1 1 0,1-1 1,-1 0-1,1 2 0,-3 4-87,0 1 0,1 0 0,0 0 0,0 1 0,1-1 0,0 0 0,0 0 0,1 1 0,0-1 0,1 0 0,0 1 0,0-1 0,1 0 0,2 8 0,-1-8-383,-1-1 0,2 1-1,-1-1 1,1 0 0,0 0 0,0-1 0,1 1-1,0-1 1,7 8 0,31 22-3894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0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188 108 5731,'3'-5'521,"1"0"1,-1-1-1,-1 1 1,1 0 0,-1-1-1,0 0 1,0 1 0,2-11-1,-4 15-440,0-1 1,0 0-1,0 0 0,0 0 0,0 1 0,-1-1 0,1 0 0,-1 0 1,1 1-1,-1-1 0,1 0 0,-1 1 0,0-1 0,0 1 1,0-1-1,0 1 0,0-1 0,0 1 0,0-1 0,-1 1 1,1 0-1,0 0 0,-1 0 0,1 0 0,-1 0 0,1 0 1,-1 0-1,1 0 0,-1 0 0,0 1 0,1-1 0,-1 1 1,-2-1-1,-1 0-41,1 0 1,-1 0 0,1 1 0,-1 0-1,0-1 1,1 2 0,-1-1 0,1 0-1,-1 1 1,1 0 0,-1 0-1,1 0 1,-8 4 0,4-2-26,1 1 0,1 0 0,-1 0 0,0 1 0,1-1 0,0 2 0,0-1 0,-5 6 0,6-5-29,1 0 0,-1 0 0,1 0 1,0 0-1,1 1 0,-1-1 0,1 1 0,-3 11 1,5-14 0,0 0 0,0 0 0,1 0 0,-1 0 0,1 0 0,0 1 0,0-1 0,0 0 0,1 0 0,-1 0 0,1 0 0,0 0 0,1 0 0,-1 0 0,3 5 0,-3-7-6,0 1 0,1-1 0,-1 0 0,1 0 0,0 1-1,0-1 1,0 0 0,0 0 0,0-1 0,0 1 0,0 0 0,1-1 0,-1 1-1,1-1 1,-1 0 0,1 0 0,-1 0 0,1 0 0,0 0 0,-1 0 0,1-1-1,4 1 1,4-1 29,-1 0 0,1-1 0,-1 0-1,19-6 1,13 0-62,-41 7 51,0 0 0,1 0 0,-1 0-1,0 1 1,0-1 0,1 0 0,-1 1 0,0-1-1,0 1 1,1-1 0,-1 1 0,0 0-1,0-1 1,0 1 0,0 0 0,0 0 0,0 0-1,0 0 1,0 0 0,0 0 0,0 0 0,-1 0-1,1 0 1,0 0 0,-1 1 0,1-1-1,-1 0 1,1 0 0,-1 1 0,0-1 0,1 0-1,-1 3 1,2 5 39,-1 0 0,0 0 0,0 15 0,-17 171 225,8-135-1531,1 111 0,11-145-1197,4-14-902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9060,'0'0'2921,"-4"26"-2198,-23 191 6,26-196-720,0-10 1,1 0 0,-1 0 0,-1 0 0,-4 16 0,6-26-16,0-1 1,0 0 0,0 0-1,0 0 1,0 0 0,0 1 0,0-1-1,0 0 1,0 0 0,0 0 0,0 0-1,0 1 1,-1-1 0,1 0 0,0 0-1,0 0 1,0 0 0,0 0 0,0 1-1,0-1 1,0 0 0,0 0 0,0 0-1,-1 0 1,1 0 0,0 0-1,0 1 1,0-1 0,0 0 0,0 0-1,0 0 1,-1 0 0,1 0 0,0 0-1,0 0 1,0 0 0,0 0 0,-1 0-1,1 0 1,0 0 0,0 0 0,0 0-1,0 0 1,-1 0 0,1 0 0,0 0-1,0 0 1,0 0 0,0 0-1,0 0 1,-1 0 0,1 0 0,0 0-1,0 0 1,0-1 0,0 1 0,0 0-1,-1 0 1,1 0 0,0 0 0,0 0-1,0 0 1,0-1 0,-4-10-403,0-197 303,5 133 1408,-1 74-1183,2 22-40,2-11-51,1 0 1,0-1-1,0 0 0,1 0 0,0 0 1,11 12-1,-13-17-35,-1 0-1,1-1 1,-1 0 0,1 1 0,0-1-1,0-1 1,0 1 0,1-1 0,-1 1-1,1-1 1,-1 0 0,1-1 0,0 1 0,-1-1-1,1 0 1,7 1 0,-9-2-22,-1 0 0,1 0-1,-1 0 1,1 0 0,0-1 0,-1 1 0,1-1 0,-1 1-1,1-1 1,-1 0 0,0 0 0,1 0 0,-1 0 0,4-3 0,-3 1 28,-1 0 1,0 0 0,1 0 0,-1 0 0,0-1 0,-1 1 0,1-1 0,-1 1-1,2-5 1,9-29 27,-10 26 8,1 1-1,0 0 0,1 0 0,0 1 1,1-1-1,11-17 0,-16 27-31,0-1 0,1 0 0,-1 0 0,1 1 0,-1-1 0,1 0-1,0 1 1,-1-1 0,1 1 0,0-1 0,-1 1 0,1-1 0,0 1 0,-1-1 0,1 1 0,0 0 0,0-1-1,0 1 1,-1 0 0,1 0 0,0 0 0,0-1 0,0 1 0,0 0 0,-1 0 0,1 0 0,0 0 0,0 1-1,0-1 1,1 0 0,-1 1 7,1 0-1,-1 1 0,0-1 1,1 0-1,-1 0 1,0 1-1,0-1 1,0 1-1,0-1 0,0 1 1,-1-1-1,1 1 1,1 2-1,1 9 135,1 0 0,2 23 0,-6-36-135,26 276-893,-26-276 881,5 20-2825,6-16-3132,-2-4 813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1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1 329 6755,'16'-142'5315,"-21"172"-5289,2 0 1,2 0 0,0-1-1,2 1 1,1 0 0,2 0-1,0-1 1,12 37 0,-15-63-43,0 0 1,0 0 0,0 0 0,1-1 0,-1 1-1,1 0 1,0 0 0,-1-1 0,1 1 0,1-1-1,-1 0 1,0 1 0,0-1 0,5 3 0,-5-5 12,0 1 0,-1 0 1,1-1-1,-1 0 0,1 1 1,0-1-1,0 0 1,-1 0-1,1 0 0,0 0 1,-1 0-1,1 0 0,0 0 1,-1-1-1,1 1 1,0-1-1,-1 1 0,1-1 1,-1 0-1,1 1 0,-1-1 1,1 0-1,-1 0 1,1 0-1,-1 0 0,0 0 1,0-1-1,0 1 0,2-2 1,9-11 14,0 0 0,-1-1 0,0-1 0,16-32 0,-16 27 67,1 1-1,18-24 1,-30 44-70,0-1-1,1 0 1,-1 1 0,0-1 0,1 1-1,-1-1 1,1 0 0,-1 1 0,1-1-1,-1 1 1,1 0 0,0-1 0,-1 1-1,1-1 1,0 1 0,-1 0 0,1-1-1,0 1 1,-1 0 0,1 0 0,0 0 0,0 0-1,-1-1 1,1 1 0,0 0 0,0 0-1,-1 0 1,1 0 0,0 1 0,-1-1-1,1 0 1,0 0 0,0 0 0,-1 1-1,1-1 1,0 0 0,-1 0 0,1 1-1,0-1 1,-1 1 0,1-1 0,-1 1-1,1-1 1,-1 1 0,1-1 0,-1 1-1,2 1 1,1 3 74,1 1 1,-1 0-1,0 0 1,4 10-1,-1-3-141,0 1 77,2-1 0,-1 0 0,2 0-1,0-1 1,0 0 0,16 14 0,-21-22-11,0 0-1,0-1 0,1 0 1,0 0-1,-1 0 1,1 0-1,0-1 1,0 0-1,0 0 0,1 0 1,-1-1-1,0 1 1,1-1-1,-1-1 1,1 1-1,-1-1 0,1 0 1,-1 0-1,1 0 1,10-3-1,-4 0-2,-1-1 0,1-1 0,-1 0 0,0 0 0,0-1 0,0 0 0,-1-1 0,0-1 0,0 1 0,-1-1 0,13-15 1,-14 15 2,-1 0 1,0-1-1,-1 1 1,0-2 0,-1 1-1,1-1 1,-2 0 0,0 0-1,0 0 1,0 0 0,-1-1-1,-1 1 1,2-15 0,-4 22 4,0 0 1,0 0 0,-1-1 0,1 1 0,-1 0-1,0 0 1,1 0 0,-2 0 0,1 1 0,0-1 0,0 0-1,-1 0 1,-2-3 0,3 5-10,0 0 0,1 0 0,-1 0-1,0 1 1,0-1 0,0 0 0,1 1 0,-1-1 0,0 1-1,0-1 1,0 1 0,0-1 0,0 1 0,0 0 0,0 0 0,0-1-1,0 1 1,0 0 0,0 0 0,0 0 0,0 0 0,0 0 0,0 0-1,0 0 1,-1 0 0,1 1 0,0-1 0,0 0 0,0 1-1,1-1 1,-1 1 0,0-1 0,0 1 0,0-1 0,0 1 0,0-1-1,0 1 1,1 0 0,-1 0 0,0-1 0,1 1 0,-1 0 0,-1 1-1,-2 4-10,-1 0-1,1 1 1,0-1-1,1 1 1,0-1-1,0 1 1,0 0 0,1 0-1,0 0 1,0 1-1,0-1 1,1 0-1,0 14 1,1-13-10,0 1 1,0-1-1,1 1 1,0-1 0,0 1-1,1-1 1,1 0-1,-1 0 1,1 0 0,0 0-1,8 13 1,-9-18 11,0 0 0,0 0 0,0 0 0,1-1 0,-1 1 0,0-1 0,1 1 0,0-1 0,0 0 0,-1 0 0,1 0 0,0 0 0,1-1 0,-1 1 0,0-1 0,0 0 0,1 0 0,-1 0 0,1 0 0,-1 0 0,0-1 0,1 0 0,-1 0 0,1 0 0,-1 0 0,1 0 0,-1-1 0,1 1 0,-1-1 0,1 0 0,-1 0 0,0 0 0,1-1 0,-1 1 0,5-4 0,3-2 16,0 0-1,0-1 1,-1 0-1,0 0 1,-1-1-1,0-1 1,0 0-1,9-13 1,-13 15 13,-4 7-20,-1 0 0,1 0 0,0 0 0,-1 0 0,1 0-1,0 0 1,0 0 0,-1 0 0,1 1 0,0-1 0,0 0 0,0 0 0,0 1-1,1-2 1,0 3 6,-1-1 1,0 0-1,0 1 0,0-1 0,0 0 0,0 1 0,0 0 0,0-1 0,0 1 0,0 0 0,0-1 1,0 1-1,-1 0 0,1 0 0,0 0 0,0-1 0,-1 1 0,2 2 0,16 18 54,9 13-116,47 43 0,-73-76 45,-1-1 0,1 0-1,0 0 1,-1 0 0,1 0 0,0 0-1,0 0 1,-1 0 0,1 0 0,0 0-1,0 0 1,-1 0 0,1 0-1,0 0 1,0-1 0,-1 1 0,1 0-1,0-1 1,-1 1 0,1 0 0,0-1-1,-1 1 1,1-1 0,-1 1-1,1-1 1,-1 1 0,1-1 0,-1 1-1,1-1 1,-1 0 0,1 0 0,17-23-6,2-6 10,-10 12 8,1 1 0,1 0 0,0 1 0,2 0 0,0 1 0,29-25 0,-41 39-3,-1-1 1,1 1 0,0 0-1,0-1 1,1 1-1,-1 0 1,0 0 0,0 0-1,0 1 1,1-1-1,-1 1 1,0-1 0,1 1-1,-1 0 1,0 0-1,1 0 1,-1 0 0,0 0-1,1 0 1,-1 1-1,0-1 1,1 1 0,-1-1-1,0 1 1,0 0-1,1 0 1,-1 0 0,0 0-1,0 1 1,0-1-1,0 0 1,-1 1 0,3 1-1,4 6 20,-1 0-1,0 1 0,-1-1 1,0 1-1,7 18 0,5 5 0,-15-26-47,2-1-1,-1 0 0,1 0 1,-1 0-1,2 0 0,-1-1 1,1 0-1,-1 0 0,1 0 1,1-1-1,-1 0 0,9 5 0,-10-7 1,0-1 0,-1 0-1,1 1 1,0-2-1,0 1 1,-1 0 0,1-1-1,0 0 1,0 0-1,0 0 1,0-1-1,-1 0 1,1 0 0,0 0-1,0 0 1,-1-1-1,1 0 1,-1 0-1,0 0 1,6-3 0,2-3-43,-1-1 0,0 0 0,0-1 0,-1 0 0,0-1 0,0 1 0,-2-2 0,1 0 0,-1 0 1,-1 0-1,0-1 0,9-24 0,-6 9 92,0 0 0,-3-1 0,0 0 0,-2 0 0,3-37 0,-8 56-12,2-9 145,-1 0 1,-1 0 0,-3-24 0,3 43-155,0 0 1,0-1 0,0 1 0,0 0 0,0-1 0,0 1 0,0-1 0,0 1 0,0 0 0,0-1 0,0 1 0,-1 0 0,1-1 0,0 1 0,0-1 0,0 1 0,0 0 0,-1-1 0,1 1 0,0 0 0,0 0 0,-1-1 0,1 1 0,0 0 0,-1 0 0,1-1 0,0 1 0,-1 0 0,1 0 0,0 0 0,-1-1 0,-7 10 33,-3 22-15,2 12 1,2 0 0,-3 73 1,13 89-3142,0-148-35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7:51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31 467 7107,'-31'-80'2559,"38"86"-2527,-1 0 0,1-1-1,1 0 1,-1 0 0,13 5 0,-16-8-20,9 5 2,1-2 1,-1 0 0,1 0 0,0-2 0,1 1 0,-1-2 0,1 0 0,-1 0 0,1-2 0,0 0 0,-1 0-1,1-2 1,-1 1 0,23-7 0,0-2-25,0-1 0,-1-2 0,0-2 0,45-25 0,-64 31-1,-1-1 1,0 0 0,0-1-1,-1-1 1,-1 0-1,0-1 1,-1-1-1,20-25 1,-29 33 116,1-1 0,-2 1-1,1-1 1,-1 0 0,0 0 0,0 0-1,-1 0 1,0-1 0,0 1 0,-1-1 0,0 1-1,0-1 1,-1 1 0,0-1 0,0 0-1,0 1 1,-1-1 0,-1 1 0,1-1 0,-1 1-1,0 0 1,-1-1 0,0 1 0,-4-8-1,5 13-53,1-1-1,0 0 1,-1 1-1,0-1 0,1 1 1,-1-1-1,0 1 0,0 0 1,-1 0-1,1 0 1,0 0-1,-1 0 0,1 0 1,-1 1-1,0-1 0,1 1 1,-1 0-1,0 0 1,0 0-1,0 0 0,-3-1 1,3 2-30,0 0 1,0 1 0,0-1-1,0 1 1,0-1-1,0 1 1,0 0-1,1 0 1,-1 0 0,0 1-1,1-1 1,-1 1-1,0-1 1,1 1 0,0 0-1,0 0 1,-1 0-1,1 0 1,0 0 0,0 0-1,-2 5 1,-5 7 76,0 1 0,1 0 0,1 1 0,0 0 0,1 0 0,-4 18 0,-18 105 118,20-80-254,-1 95 0,9-131-590,1 1 1,1 0-1,2-1 0,0 0 0,1 0 1,17 44-1,-22-65 461,1 0 0,0 0 1,0 0-1,-1 0 0,1 0 1,1 0-1,-1 0 0,0-1 0,0 1 1,1 0-1,-1-1 0,1 1 1,-1-1-1,1 1 0,0-1 1,0 0-1,-1 0 0,1 1 0,0-1 1,0-1-1,0 1 0,0 0 1,0 0-1,0-1 0,1 1 0,2-1 1,-2 0 89,1-1 1,-1 0-1,0 0 1,0 0 0,0 0-1,-1 0 1,1-1-1,0 0 1,0 1-1,-1-1 1,1 0-1,-1 0 1,1 0 0,-1-1-1,0 1 1,0 0-1,3-5 1,10-16 983,-1-1 0,-1-1 0,-1 0 0,11-32 0,6-13 240,-29 68-1131,1 1 1,0-1-1,-1 0 0,1 1 1,0-1-1,0 1 1,0-1-1,0 1 0,1-1 1,-1 1-1,0 0 1,0-1-1,3 0 0,-4 2 0,1 0-1,-1 0 0,0 0 0,1 0 1,-1 0-1,1 0 0,-1 0 0,0 0 1,1 0-1,-1 0 0,1 0 0,-1 0 1,0 1-1,1-1 0,-1 0 0,0 0 1,1 0-1,-1 1 0,0-1 0,1 0 1,-1 0-1,0 1 0,0-1 0,1 0 1,-1 1-1,0-1 0,0 0 0,1 1 1,-1-1-1,0 0 0,0 1 0,0-1 1,0 1-1,0 0 0,3 6 77,-1 0 0,-1 1 0,1-1 1,0 12-1,-1-2-75,1 8-53,1 0 0,7 32 0,-9-52 14,1 0 0,0 1 0,-1-1 0,1 0 0,1 0 0,-1 0 0,1 0-1,0 0 1,0 0 0,1-1 0,-1 1 0,1-1 0,0 0 0,0 0-1,0-1 1,7 5 0,-9-7 23,1 0 1,0 0-1,0 0 0,0-1 1,0 1-1,0-1 0,0 0 0,-1 1 1,1-1-1,0-1 0,0 1 0,0 0 1,0-1-1,0 1 0,0-1 0,0 0 1,0 0-1,-1 0 0,1 0 0,0-1 1,-1 1-1,1-1 0,-1 0 0,0 1 1,1-1-1,-1 0 0,3-3 1,7-7 58,-1-1 1,0 0 0,13-19-1,-23 30-48,22-33 563,25-56 0,-35 65-397,-9 23-31,-2 11-64,-1 15 18,-8 260 31,-12 181-258,17-445 125,0 0 1,-2 0 0,0-1-1,-1 1 1,-8 20 0,10-33-55,1-1 0,-1 1 0,-1-1 0,1 0-1,-1 0 1,1 0 0,-2 0 0,1-1 0,0 0 0,-1 0 0,0 0 0,0 0 0,0-1 0,0 0 0,-1 0 0,1 0 0,-1-1 0,1 1 0,-1-1 0,-7 1 0,6-1 90,0 0 1,0-1 0,-1 0 0,1 0 0,0-1-1,-1 0 1,1 0 0,0-1 0,-1 1 0,1-2-1,0 1 1,0-1 0,0 0 0,0 0 0,0-1-1,0 0 1,1-1 0,-1 1 0,1-1 0,0 0-1,0-1 1,0 1 0,1-1 0,-1 0 0,1-1-1,1 1 1,-1-1 0,1 0 0,0 0 0,0 0-1,0-1 1,1 0 0,-4-10 0,2 0 32,1 0 0,1 0-1,0 0 1,1-1 0,0 1 0,2-1 0,0 0 0,1 1 0,1-1-1,1 1 1,0 0 0,9-28 0,-3 19-420,2 0-1,1 1 1,0 0 0,2 1-1,1 1 1,1 0 0,24-27-1,8-3-4674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5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1108 6803,'1'-15'-43,"0"0"0,1 0 0,1 0-1,0 0 1,9-23 0,35-71-206,-24 58 373,10-28 1018,-3-1 0,-4-1 1,-3-1-1,-4-2 0,-4 1 0,-3-2 0,1-119 0,-14 160-867,-2 32-173,-1 11-44,-4 21-28,-6 42-21,-10 120 1,15 66-205,8-156-990,5 1 1,24 145-1,-26-226 992,14 55-1155,-14-61 1096,0-1-1,0 0 1,1 0-1,-1 1 1,1-2-1,0 1 1,1 0-1,-1-1 1,7 7-1,-9-9 223,0-1 0,0-1 1,0 1-1,0 0 0,1 0 0,-1 0 0,0-1 0,0 1 1,1 0-1,-1-1 0,0 1 0,1-1 0,-1 0 1,1 1-1,-1-1 0,1 0 0,-1 0 0,0 0 0,1 0 1,-1 0-1,1 0 0,-1-1 0,3 0 0,-1 0 25,0 0-1,0-1 0,-1 1 0,1-1 1,-1 0-1,0 0 0,1 0 0,-1 0 1,0 0-1,3-5 0,3-4 400,-1-1 0,0 0 1,10-24-1,-2-8 1118,-1-1-1,12-70 1,-24 113-1491,0 8 33,2 11 98,0 9-85,1 0 0,11 33-1,-13-49-55,1-1-1,0 1 0,0-1 0,1 0 0,0 0 0,0-1 0,1 1 0,1-1 0,8 9 0,-13-15 5,0 0 0,1 0 0,-1 0 0,1-1 0,-1 1 0,1-1 0,0 1 0,-1-1-1,1 0 1,0 0 0,0 0 0,0 0 0,0-1 0,0 1 0,0-1 0,0 0-1,0 1 1,0-1 0,4-1 0,-3 0 20,0 0 0,1-1-1,-1 1 1,0-1 0,0 0 0,0 0 0,-1 0-1,1-1 1,0 1 0,-1-1 0,0 0 0,4-3-1,0-2 31,0-1-1,0 1 1,-1-1-1,0 0 1,0-1-1,-1 0 1,-1 1-1,0-1 1,0-1-1,2-10 1,-4 11-54,0 0 1,-1 0-1,0 0 0,-1 1 1,0-1-1,-1 0 0,0 0 1,-1 0-1,-4-18 1,5 25-128,0-1 1,-1 1-1,1 0 1,-1 0-1,0 0 1,1 0-1,-1 0 1,-1 0 0,1 1-1,0-1 1,-1 1-1,1-1 1,-1 1-1,0 0 1,1 0 0,-1 0-1,0 0 1,0 1-1,0-1 1,-1 1-1,1 0 1,0 0-1,-1 0 1,1 0 0,0 0-1,-1 1 1,1-1-1,-1 1 1,1 0-1,-1 0 1,-3 1-1,-27 5-3426,-3 5-1567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41 12230,'-17'-20'1280,"1"8"-1184,3 6-96,7 3-240,12 6-96,17 6-961,16 2-960,19-2-3265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223 257 4882,'-18'-56'6025,"-15"-74"-5351,31 124-621,1-2 153,-1 0 1,0 0 0,-1 0 0,-4-9 0,7 16-193,0 0 1,-1 0-1,1 1 0,-1-1 1,1 0-1,-1 0 0,1 0 1,-1 1-1,1-1 0,-1 0 1,0 1-1,1-1 0,-1 0 1,0 1-1,1-1 0,-1 1 0,0-1 1,0 1-1,0 0 0,0-1 1,1 1-1,-1 0 0,0-1 1,0 1-1,0 0 0,0 0 1,0 0-1,0 0 0,0 0 1,0 0-1,0 0 0,1 0 1,-1 0-1,0 0 0,0 1 1,0-1-1,0 0 0,0 1 1,0-1-1,1 1 0,-1-1 1,0 0-1,0 1 0,1 0 0,-1-1 1,0 1-1,0 0 0,-6 6 38,1 0-1,0 0 1,0 0-1,1 1 1,0 0-1,0 0 1,1 0-1,0 0 0,0 1 1,-3 11-1,-4 18 48,-6 41 0,15-71-97,-10 63-54,2 1 0,4 1 0,5 108-1,5-118-1530,2-1-1,19 75 1,-6-69-3017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6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106 538 10901,'-95'-97'1785,"85"89"-1757,12 14-4,17 14 33,-4-10-42,0-1-1,1-1 1,0 0 0,0-1-1,0-1 1,1-1-1,0 0 1,1-1 0,-1-1-1,0 0 1,1-2-1,0 0 1,-1-1 0,1 0-1,32-6 1,-19 1 113,0-2 0,-1-1-1,0-1 1,0-1 0,-1-2 0,0-1 0,-1-1 0,30-21 0,-62 39-79,0 0 1,0 0 0,0 1-1,0 0 1,1 0-1,-1 0 1,1 0-1,0 0 1,1 1 0,0-1-1,-4 12 1,3-7-605,1-1 1,-1 1-1,2 0 1,-1 0-1,1 1 1,1 18-1,6 1-4047</inkml:trace>
  <inkml:trace contextRef="#ctx0" brushRef="#br0" timeOffset="1">777 83 11669,'-23'-44'0,"-3"15"-128,7 20-1424,6 15-321,10 17-1617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6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34 166 12278,'-1'0'60,"-1"0"1,1 0 0,-1 0 0,1 0 0,0 0 0,-1 0-1,1 0 1,0 0 0,-1-1 0,1 1 0,0 0 0,-1-1-1,1 0 1,0 1 0,0-1 0,-1 1 0,1-1-1,0 0 1,0 0 0,0 0 0,0 0 0,0 0 0,0 0-1,-1-1 1,2 0-41,-1 0 0,1 0 0,0 1-1,-1-1 1,1 0 0,0 1 0,0-1-1,0 0 1,1 0 0,-1 1 0,0-1-1,1 0 1,-1 1 0,1-1 0,-1 0 0,2-2-1,3-5-32,0 0 0,0 0-1,1 0 1,1 0 0,8-9-1,-9 12 4,1 0-1,0 0 1,0 0-1,0 1 0,1 0 1,0 0-1,0 1 1,16-7-1,-22 10 5,0 1 0,0-1 0,0 1-1,0-1 1,0 1 0,0 0 0,1 0 0,-1 0 0,0 0 0,0 0-1,0 0 1,0 1 0,0-1 0,0 1 0,0-1 0,0 1 0,0 0-1,2 1 1,-3 0 7,1 0-1,0-1 1,0 1-1,-1 0 1,1 1-1,-1-1 1,1 0-1,-1 0 1,0 1-1,0-1 1,0 0-1,0 1 1,0-1-1,-1 1 1,1 0-1,-1-1 1,0 1-1,1 3 1,-1 13 6,-1 1-1,-1-1 1,0 0 0,-1 1 0,-1-1 0,-8 21 0,-8 46-79,60-141 50,-24 28 111,2 2-1,1 0 1,1 1-1,1 1 1,25-22-1,-44 44-90,-1-1 1,1 1-1,-1 0 0,1 0 0,-1 0 0,1 0 1,0 0-1,-1 1 0,1-1 0,0 0 0,0 1 0,0-1 1,-1 1-1,1 0 0,0-1 0,0 1 0,3 0 1,-3 1 1,-1-1 1,0 1 0,0-1-1,0 1 1,1 0 0,-1-1-1,0 1 1,0 0 0,0 0-1,0 0 1,0 0 0,-1 0-1,1 0 1,0 0-1,0 0 1,-1 0 0,1 0-1,0 0 1,0 2 0,2 8-113,0 0-1,0-1 1,-1 1 0,1 23 0,-1-13-466,2 6-1824,14 46 0,-2-29-1811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7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127 639 8084,'3'-11'455,"-1"1"-1,0 0 1,-1 0 0,0-1 0,0 1 0,-1-1 0,-1 1 0,0 0 0,0-1-1,-1 1 1,0 0 0,-1 0 0,-7-18 0,9 27-437,1 0 1,0 0-1,-1 0 1,1 0-1,0 0 1,-1 0-1,1 0 0,-1 0 1,0 0-1,1 0 1,-1 1-1,0-1 1,1 0-1,-1 0 0,0 1 1,0-1-1,0 0 1,1 1-1,-1-1 1,0 1-1,0-1 0,0 1 1,0 0-1,0-1 1,0 1-1,0 0 1,0 0-1,0 0 1,0 0-1,0-1 0,0 2 1,0-1-1,0 0 1,0 0-1,-1 0 1,1 0-1,0 0 0,0 1 1,1-1-1,-1 1 1,0-1-1,0 0 1,0 1-1,0 0 0,0-1 1,0 1-1,0-1 1,1 1-1,-1 0 1,0 0-1,0 1 0,-5 4-34,1 1 0,0 0 0,0 0 0,0 0 0,-3 9 0,1 0-32,0-1 0,1 1 0,1 0 0,1 0 0,-3 18 0,5-26-57,1 1 0,1-1 0,0 1-1,0-1 1,0 1 0,1-1 0,0 1 0,1-1-1,0 1 1,0-1 0,7 15 0,-8-20 89,1 0 1,-1-1 0,0 1 0,1-1 0,0 1-1,-1-1 1,1 1 0,0-1 0,0 0 0,0 0-1,1 0 1,-1 0 0,0-1 0,1 1 0,-1-1 0,1 1-1,0-1 1,-1 0 0,1 0 0,0 0 0,0 0-1,0 0 1,-1-1 0,1 1 0,0-1 0,0 0-1,0 0 1,0 0 0,0 0 0,0-1 0,0 1-1,0-1 1,0 1 0,-1-1 0,1 0 0,0 0-1,0-1 1,3-1 0,6-4 15,-1 0-1,0 0 1,0-1 0,0 0 0,-1-1-1,-1-1 1,11-11 0,-6 3 18,-1 0 1,0-1 0,-1-1-1,-1 0 1,-1-1 0,-1 0-1,-1 0 1,0-1-1,-2 0 1,-1 0 0,0-1-1,2-44 1,-6-8 141,-3 1 1,-18-119-1,17 174-128,2 8-49,-1-6-1039,9 27-1476,5 14-2617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33 126 9748,'6'-35'513,"-3"6"-497,1 2 192,-4 7 624,0 8-224,0 9-239,-7 15 47,1 20-224,-4 18-96,0 17-64,4 20-32,-1 9-16,7-2-1041,7-10-847,2-14-1138,-2-20-2224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88 813 10949,'-11'-13'405,"-3"-5"81,-1 0-1,-31-27 1,46 45-487,0 0-1,0 0 1,0 0-1,0 0 1,0 0-1,0 0 1,0 0-1,0 0 1,0 0-1,-1 0 0,1 0 1,0 0-1,0 0 1,0 0-1,0 0 1,0 0-1,0 0 1,0 0-1,0 0 1,0 0-1,0-1 1,0 1-1,0 0 1,0 0-1,0 0 1,0 0-1,0 0 1,-1 0-1,1 0 1,0 0-1,0 0 1,0 0-1,0 0 1,0-1-1,0 1 1,0 0-1,0 0 0,0 0 1,0 0-1,0 0 1,0 0-1,0 0 1,0 0-1,1 0 1,-1 0-1,0 0 1,0-1-1,0 1 1,0 0-1,0 0 1,0 0-1,0 0 1,0 0-1,0 0 1,0 0-1,0 0 1,0 0-1,0 0 1,0 0-1,0 0 1,0 0-1,1 0 1,-1 0-1,0 0 0,0 0 1,0-1-1,11 1-31,28 6 64,-13-2-26,8-2 11,1-2-1,0-1 0,-1-2 0,0-1 0,0-1 0,0-3 0,0 0 1,60-25-1,-48 14-13,-1-3-1,0-1 1,-2-3 0,-1-1-1,59-50 1,-81 60-12,-1-1 0,-1 0 0,-1-1-1,0-1 1,-2-1 0,21-35 0,-32 48 4,0 0 1,-1 0 0,0 0-1,-1 0 1,0 0-1,0-1 1,0 1-1,-1-1 1,-1 1-1,1-11 1,-2 13-1,0 0 0,0-1 0,-1 1 0,1 0 0,-1 0 0,-1 0 0,1 0 0,-1 0 0,0 0 0,-1 1 0,1 0 0,-1-1 0,0 1 0,0 0 0,-6-4 0,-2-4 94,-2 1-1,0 0 0,0 1 0,-1 1 0,0 0 0,-1 1 0,-17-7 0,29 14-67,-1 0 1,1 0-1,-1 1 0,1 0 0,-1 0 1,1 0-1,-1 0 0,0 1 0,1 0 1,-1 0-1,0 0 0,0 0 0,1 1 1,-1 0-1,0 0 0,1 0 0,-1 1 1,1-1-1,0 1 0,-1 0 0,1 0 1,0 1-1,0-1 0,0 1 0,1 0 1,-1 0-1,0 0 0,1 0 0,0 1 1,0-1-1,-5 8 0,0 4 41,0 0 0,0 1 0,2-1-1,0 1 1,0 1 0,2-1 0,-5 27 0,-6 122 71,10-39-199,5 0 1,20 148-1,-19-270 39,-1 1-25,1-1-1,0 1 1,0 0 0,0 0 0,4 8 0,-4-11 48,0-1 0,0 1 0,0-1 0,0 1 0,1-1 0,-1 0 0,0 1 0,1-1 0,-1 0 0,0 0 0,1 0 1,0 0-1,-1 0 0,1 0 0,0-1 0,-1 1 0,1 0 0,0-1 0,0 1 0,3-1 0,40 5 72,54-3 0,37 4-44,-68 3 27,-25-2-205,66 1-1,-98-8 98,0 0-1,0-1 0,0 0 1,0-1-1,0 0 0,0 0 0,-1-2 1,1 1-1,-1-1 0,0-1 0,10-5 1,-17 8 83,0 0 0,0-1 0,-1 1 0,1-1 0,-1 1 0,1-1 0,-1 0 1,0 0-1,0 0 0,0 0 0,-1 0 0,1 0 0,-1-1 0,0 1 0,0 0 0,0-1 1,0 1-1,0-1 0,-1 1 0,0-1 0,1 1 0,-1-1 0,-1 0 0,1 1 0,0-1 1,-1 1-1,0-1 0,0 1 0,0-1 0,0 1 0,0 0 0,-1 0 0,1-1 1,-1 1-1,0 0 0,0 0 0,0 1 0,-1-1 0,1 0 0,-1 1 0,1-1 0,-1 1 1,0 0-1,0 0 0,-6-4 0,8 5-32,-1 0 0,1 1 0,-1-1 0,1 0 0,-1 0 0,0 1 0,1-1 0,-1 1 0,0-1 0,1 1 0,-1 0 0,0-1 0,1 1 0,-1 0 0,0 0 0,0 0 0,1 1 0,-1-1 0,0 0 0,0 1 0,1-1 0,-1 1 0,1-1 0,-1 1 0,0 0 1,1 0-1,-1 0 0,1 0 0,0 0 0,-1 0 0,1 0 0,0 0 0,-1 0 0,1 1 0,0-1 0,0 0 0,0 1 0,0-1 0,0 1 0,1-1 0,-1 1 0,0 0 0,1-1 0,-1 1 0,0 2 0,-1 3-187,0 0 1,1 0-1,0 0 1,0 1-1,0-1 0,1 0 1,0 0-1,0 1 0,3 12 1,14 28-2865,13-1-2702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5218,'0'0'7076,"3"93"-6884,-3-45-128,0-5-48,0-2-16,3-6-32,-3-9-1281,0-11-1664,0-7-1489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69 159 6355,'-13'-21'5065,"11"17"-4834,-1 1 0,1 0 0,-1 0 0,0 1 1,0-1-1,-7-4 0,10 7-223,-1 1 0,0-1-1,1 1 1,-1-1 0,1 1 0,-1 0 0,1-1-1,0 1 1,-1-1 0,1 1 0,0 0 0,-1 0-1,1-1 1,0 1 0,0 0 0,0-1 0,-1 1-1,1 0 1,0 0 0,0-1 0,0 3 0,-3 19 79,-5 34 12,4-30-96,0-1 0,2 1 0,0 0 0,5 49 0,12-165 80,-11 67-86,2 1 1,0 0-1,1 0 0,13-24 0,-15 35 7,1 0 0,0 0 0,1 0 0,0 1 0,0 0 1,2 0-1,-1 1 0,1 0 0,12-9 0,-19 16-1,0 1-1,1-1 1,-1 0 0,1 1-1,-1 0 1,1-1 0,0 1-1,0 0 1,-1 0 0,1 1-1,0-1 1,0 1 0,0-1-1,0 1 1,0 0 0,0 0-1,3 1 1,-4-1 5,1 1 0,-1 0 1,1 0-1,-1 0 0,0 0 0,1 1 1,-1-1-1,0 1 0,0-1 1,0 1-1,0 0 0,-1 0 0,1 0 1,0 0-1,2 3 0,1 4 5,-1 1 0,1-1 0,-1 1 0,-1-1-1,0 1 1,-1 0 0,1 0 0,0 14 0,-2-11-54,1 0 0,-2 0 0,0 0 0,0 0 0,-1 0 1,-1 0-1,0-1 0,-8 26 0,16-80-263,-1 29 316,0 1 1,0 0-1,1 1 1,0-1-1,1 1 0,1 0 1,10-11-1,-16 19-13,-1 1 0,1 0-1,0 0 1,0 0-1,1 0 1,-1 1-1,0-1 1,0 1 0,1-1-1,-1 1 1,1 0-1,0 0 1,-1 0-1,1 0 1,0 0 0,-1 1-1,1-1 1,0 1-1,0-1 1,0 1-1,-1 0 1,1 1 0,0-1-1,0 0 1,-1 1-1,1-1 1,0 1-1,0 0 1,-1 0 0,1 0-1,-1 0 1,1 0-1,-1 1 1,1-1-1,-1 1 1,0 0 0,0-1-1,0 1 1,4 4-1,1 3-415,0 0 0,0 0 0,0 1 0,-2-1 0,8 17 0,19 28-3598,-32-53 3938,1 1 0,0-1 0,1 0 1,-1 0-1,0 1 0,0-1 0,0 0 0,1 0 1,-1-1-1,1 1 0,-1 0 0,0 0 1,1-1-1,0 1 0,-1 0 0,1-1 0,-1 0 1,1 1-1,0-1 0,-1 0 0,1 0 0,2 0 1,0 0 45,-1-1-1,0 0 1,1 0 0,-1 0 0,0-1 0,0 1 0,0-1 0,0 1-1,0-1 1,4-3 0,0-1 307,0 0 0,-1 0-1,0 0 1,-1 0 0,0-1 0,0 0 0,0 0-1,5-11 1,29-100 5650,-39 122-5921,0 25 48,1 0 1,9 55-1,-9-78-49,0 0 0,0 0-1,1 0 1,0 0 0,0 0-1,0 0 1,1-1 0,0 1-1,0-1 1,0 0 0,1 0-1,0 0 1,0 0 0,0-1-1,0 1 1,1-1 0,0 0-1,0-1 1,0 1 0,9 4-1,-10-7-9,0 0-1,1 0 0,-1 0 0,1-1 0,-1 1 0,1-1 0,0 0 0,-1-1 0,1 1 1,-1-1-1,1 0 0,-1 0 0,0 0 0,1-1 0,-1 0 0,0 1 0,0-1 1,8-6-1,-1 2-15,-1-2 0,0 0 0,0 0 1,-1-1-1,14-15 0,-17 16 30,-1 0-1,0 0 1,0-1 0,-1 0-1,0 0 1,0 0 0,-1 0-1,0-1 1,-1 1 0,0-1-1,0 0 1,-1 1 0,-1-1-1,0-17 1,0 22-21,-1 0 0,1 0-1,-1 0 1,0 0 0,0 0 0,0 0 0,-1 0 0,0 1-1,0-1 1,0 1 0,-1-1 0,1 1 0,-1 0-1,0 0 1,0 0 0,-1 0 0,1 0 0,-1 1 0,1-1-1,-1 1 1,0 0 0,-1 1 0,1-1 0,0 1 0,-1-1-1,0 1 1,1 0 0,-1 1 0,0-1 0,-7 0-1,8 1-158,1 1-1,-1-1 0,0 1 0,0 0 1,0 0-1,0 0 0,0 0 0,0 1 1,0 0-1,0 0 0,0 0 1,0 0-1,0 0 0,1 1 0,-1 0 1,1 0-1,-1 0 0,1 0 0,0 0 1,0 1-1,0-1 0,0 1 0,0 0 1,0 0-1,1 0 0,-1 0 0,1 0 1,0 1-1,0-1 0,0 1 0,-2 7 1,-1 25-3227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09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84 3474,'7'-5'1480,"4"-4"551,-1 0 1,18-19-1,-28 28-1989,1-1 0,-1 1 0,1-1-1,-1 1 1,1-1 0,-1 1 0,1-1 0,-1 0 0,0 1 0,1-1 0,-1 1 0,0-1 0,0 0 0,1 1 0,-1-1 0,0 0-1,0 1 1,0-1 0,0 0 0,0 0 0,0 1 0,0-1 0,0 0 0,0 1 0,0-1 0,0 0 0,0 1 0,-1-1 0,1 0-1,0 1 1,0-1 0,-1 0 0,1 1 0,0-1 0,-1 1 0,1-1 0,-1 0 0,1 1 0,-1-1 0,1 1 0,-1-1 0,1 1 0,-1 0-1,0-1 1,-1 0 2,0 0-1,-1 0 0,1 0 1,0 1-1,0-1 0,-1 1 1,1 0-1,-1-1 0,1 1 1,0 0-1,-4 1 0,-1 0-46,0 1-1,1 0 1,-1 0-1,1 0 1,0 1-1,0 0 1,0 0-1,0 1 1,0 0-1,1 0 1,-1 0-1,1 1 1,0 0-1,-4 5 1,7-9 1,1 1 0,-1 0 0,1 0 0,-1 0 0,1 0 0,0 0 0,0 0 0,0 0 0,0 0 0,0 1 0,0-1 0,1 0 0,-1 0 0,1 1 0,-1-1 0,1 1 0,0-1 0,0 0 0,0 1 0,1-1 0,-1 0 0,0 1 0,1-1 0,-1 0 0,1 1 0,0-1 0,0 0 0,0 0 0,0 0 0,0 0 0,0 0 0,1 0 0,-1 0 0,1 0 0,-1 0 0,1-1 0,0 1 0,0 0 0,0-1 0,-1 0 0,5 3 0,7 3 17,0-1 0,0 0 0,1 0 0,0-1 0,0-1 0,22 4 0,-18-5-21,-1 2 0,0 0-1,29 12 1,-45-16 12,0-1-1,1 1 0,-1 0 1,0-1-1,0 1 1,0 0-1,0 0 0,0 0 1,0 0-1,0 0 1,0 0-1,0 0 0,0 0 1,0 0-1,0 0 1,-1 0-1,1 0 1,0 1-1,-1-1 0,0 0 1,1 1-1,-1-1 1,1 0-1,-1 1 0,0 2 1,0-2 5,-1 1-1,0-1 1,1 1-1,-1-1 1,0 1 0,0-1-1,-1 1 1,1-1 0,0 0-1,-1 0 1,1 0 0,-4 4-1,-5 3-122,0 1 0,0-1-1,-1-1 1,-13 8-1,22-15 35,-7 6-534,0-2-1,-1 1 0,1-1 0,-1-1 0,0 0 0,0 0 0,-12 2 0,10-9-2927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0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10261,'16'-46'2033,"-6"17"-897,-10 11-223,0 12-513,0 9-320,0 15 96,-3 11-96,-1 15-32,4 14-48,4 9 0,-1 9-16,3 0-1489,1-3-608,-1-6-976,-2-15-1585</inkml:trace>
  <inkml:trace contextRef="#ctx0" brushRef="#br0" timeOffset="1">7 301 10101,'6'-38'1152,"7"6"-1152,3 11 304,7 7-128,3 5-112,9 0-64,8 6-560,5 3-2625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1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57 2097,'11'-4'655,"-10"4"-393,1-1 1,0 1-1,0-1 1,-1 1-1,1-1 1,-1 0-1,1 1 1,0-1-1,-1 0 1,1 0-1,-1 0 1,0 0 0,1 0-1,-1-1 1,0 1-1,0 0 1,0-1-1,0 1 1,0-1-1,0 1 1,0-1-1,0 1 1,0-1-1,-1 1 1,1-1-1,-1 0 1,1 0-1,0-3 1,-1 5-158,0-1 0,0 1 0,0-1 0,0 1 0,0-1 0,0 0-1,0 1 1,0-1 0,-1 1 0,1-1 0,0 1 0,0-1 0,0 1 0,-1-1 0,1 1 0,0-1 0,0 1 0,-1-1 0,1 1 0,-1-1 0,1 1 0,0-1 0,-1 1 0,1 0 0,-1-1 0,1 1 0,-1 0 0,1-1 0,-1 1 0,1 0-1,-1 0 1,1-1 0,-1 1 0,1 0 0,-1 0 0,1 0 0,-2 0 0,0 0-33,-1 0 1,0 0-1,1 1 0,-1 0 0,0-1 0,1 1 0,-1 0 0,-4 2 1,-46 30-403,47-29 321,1 0-1,0 1 1,0 0-1,0-1 1,0 1-1,1 1 0,0-1 1,0 1-1,1 0 1,-1-1-1,1 2 1,0-1-1,1 0 1,-2 7-1,3-9-64,0 0 1,1-1-1,0 1 1,0-1-1,0 1 0,0-1 1,1 1-1,-1-1 0,1 1 1,0-1-1,0 1 1,0-1-1,0 1 0,1-1 1,-1 0-1,1 0 0,0 0 1,0 0-1,0 0 1,0 0-1,1-1 0,-1 1 1,1-1-1,0 1 0,-1-1 1,1 0-1,0 0 1,6 3-1,2 0-609,0 0 1,0-1-1,1-1 0,0 1 0,-1-2 1,1 1-1,0-2 0,0 0 0,1 0 1,20-2-1,31-6-2233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2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100 134 4658,'0'-2'237,"0"0"1,0 0-1,0 0 0,0 0 0,0 0 0,0 0 0,0 1 1,-1-1-1,1 0 0,-1 0 0,1 0 0,-1 0 1,0 0-1,0 1 0,1-1 0,-1 0 0,0 0 1,-1 1-1,1-1 0,0 1 0,0-1 0,-1 1 1,1 0-1,-1 0 0,1-1 0,-3 0 0,2 1-208,0 0 0,0 0 0,1 0 0,-1 1 0,0-1 0,0 0 0,0 1 0,0 0 0,0-1-1,0 1 1,0 0 0,0 0 0,0 0 0,0 0 0,0 0 0,0 1 0,0-1 0,0 1 0,0-1 0,0 1 0,0 0-1,0 0 1,0-1 0,1 1 0,-1 1 0,0-1 0,1 0 0,-1 0 0,1 1 0,-1-1 0,1 0 0,-1 1 0,1 0-1,0-1 1,0 1 0,0 0 0,0-1 0,0 1 0,-1 3 0,0 0-31,1 1 0,-1-1 0,1 1 0,0-1 1,0 1-1,1 0 0,0 0 0,0-1 0,0 1 0,1 0 0,-1 0 1,1-1-1,1 1 0,-1-1 0,1 1 0,3 6 0,-2-5-48,1 0 0,0 0 0,1 0 0,-1 0-1,1-1 1,0 1 0,1-1 0,0-1 0,0 1 0,13 8-1,-14-10 4,0-1 0,1 0-1,-1 0 1,1-1-1,-1 0 1,1 0-1,0 0 1,0 0-1,0-1 1,0 0 0,0 0-1,0-1 1,0 0-1,8 0 1,-9-1 21,0 0 1,-1 0-1,1-1 1,0 0-1,-1 0 0,1 0 1,-1 0-1,1 0 1,-1-1-1,0 0 1,0 0-1,-1 0 1,1 0-1,0-1 1,-1 0-1,0 1 0,0-1 1,0 0-1,4-8 1,-4 5 19,1 0 0,-1 0 0,-1-1 0,1 1-1,-1-1 1,-1 1 0,0-1 0,0 0 0,0 0 0,-1 0 0,0 1 0,0-1 0,-1 0 0,0 0 0,0 1 0,-1-1 0,0 0 0,0 1 0,-1 0 0,0-1 0,-1 1 0,1 0-1,-1 1 1,0-1 0,-1 1 0,0-1 0,0 1 0,0 1 0,-1-1 0,0 1 0,0 0 0,0 0 0,0 1 0,-1 0 0,0 0 0,-7-3 0,12 6-129,-1-1 0,1 1 0,0 1 1,-1-1-1,1 0 0,0 0 1,-1 1-1,1 0 0,-1-1 0,1 1 1,-1 0-1,1 0 0,-1 0 0,1 1 1,-1-1-1,1 1 0,-1-1 1,1 1-1,0 0 0,-1 0 0,1 0 1,0 0-1,0 0 0,-1 0 0,1 1 1,0-1-1,-2 3 0,-6 12-2263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2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69 10293,'0'-2'66,"1"0"0,-1 1 1,0-1-1,1 0 0,-1 0 1,0 0-1,0 1 0,0-1 0,0 0 1,0 0-1,-1 1 0,1-1 1,0 0-1,-1 0 0,1 1 1,-1-1-1,0 0 0,0 1 0,0-1 1,1 1-1,-1-1 0,-1 1 1,1-1-1,0 1 0,0 0 1,-2-2-1,2 5-58,1 0 0,-1 0 0,1 0 0,-1-1 0,1 1 0,-1 0 0,1 0 0,0 0 0,0 0 0,0 0 0,0 0 0,1 0 0,0 3 0,16 143-1288,-13-48-3291,-6-84 2893,-2-19 1095,-2-28 1417,7 14-570,1 1-1,0-1 1,2 1-1,-1 0 1,2 0-1,0 0 1,1 0 0,1 1-1,0 0 1,1 0-1,1 1 1,0 0 0,1 0-1,19-19 1,-26 30-194,0 0 0,0 0 0,1 0 0,-1 0 0,1 1 0,0 0 0,0-1 0,0 1 0,0 1 0,0-1 0,0 1 0,1 0 0,-1-1 0,0 2 0,1-1 0,-1 1 0,8-1 0,-9 2-20,0 0 1,1-1 0,-1 1 0,0 1 0,0-1-1,1 0 1,-1 1 0,0-1 0,0 1-1,-1 0 1,1 0 0,0 0 0,-1 1-1,1-1 1,-1 1 0,0-1 0,0 1 0,0 0-1,0 0 1,0 0 0,0 0 0,-1 0-1,2 3 1,2 8-49,-1 0 0,0 0 0,3 24 0,-4-22-826,1 1-1,5 17 1,-9-34 804,0 0-1,1 1 1,-1-1 0,0 0 0,0 0-1,0 0 1,0 0 0,0 1-1,0-1 1,1 0 0,-1 0 0,0 0-1,0 0 1,0 0 0,0 0-1,1 1 1,-1-1 0,0 0 0,0 0-1,0 0 1,1 0 0,-1 0-1,0 0 1,0 0 0,0 0-1,1 0 1,-1 0 0,0 0 0,0 0-1,0 0 1,1 0 0,-1 0-1,0 0 1,0 0 0,0 0 0,1 0-1,-1-1 1,0 1 0,0 0-1,0 0 1,0 0 0,1 0-1,-1 0 1,0 0 0,0 0 0,0-1-1,13-11-119,9-18 463,-2-4 393,-11 17-297,1 1 1,1 0-1,23-27 0,-34 42-404,1 1 0,0-1 0,-1 0 0,1 0 1,0 1-1,-1-1 0,1 0 0,0 1 0,0-1 0,0 1 0,0-1 0,0 1 0,0-1 0,-1 1 0,1 0 1,0 0-1,0-1 0,0 1 0,0 0 0,0 0 0,0 0 0,0 0 0,0 0 0,0 0 0,0 0 0,0 0 0,0 0 1,0 1-1,0-1 0,0 0 0,0 1 0,0-1 0,0 1 0,0-1 0,0 1 0,0-1 0,0 1 0,-1-1 1,1 1-1,0 0 0,-1 0 0,1-1 0,0 1 0,-1 0 0,1 0 0,-1 0 0,1 0 0,-1-1 0,1 3 0,4 7 46,0 1-1,-1-1 0,5 22 0,-1-6-236,-5-18-187,1 0 0,0 0 0,0 0 0,1-1 0,-1 1-1,2-1 1,-1 0 0,12 10 0,8 1-2636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3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37 6787,'8'-14'540,"7"-9"1920,-19 33-1223,-9 24-1036,2 0-1,2 1 1,-8 54 0,-9 34-1074,26-125 290,26-102 78,-23 95 518,9-24 178,17-32 1,-25 56-146,0 1-1,1 0 1,0 0 0,1 1 0,0-1-1,0 1 1,0 1 0,1-1 0,9-7 0,-14 13-26,0 0 0,-1-1 0,1 1 0,0 0 0,0 0 0,0 0 0,0 1 0,0-1 0,0 0 1,0 1-1,1-1 0,-1 1 0,0 0 0,0-1 0,0 1 0,0 0 0,1 0 0,-1 1 0,0-1 0,0 0 1,0 1-1,0-1 0,0 1 0,0 0 0,0 0 0,0 0 0,0 0 0,0 0 0,0 0 0,0 0 0,0 1 1,-1-1-1,1 1 0,-1-1 0,1 1 0,-1 0 0,1-1 0,-1 1 0,0 0 0,1 2 0,4 6 16,-1 1-1,0-1 0,-1 1 0,0 0 0,-1 0 0,3 14 0,0 12-27,-4-22-28,0 1-1,1-1 0,6 17 1,-8-31 26,-1-1 0,0 0 0,0 1 0,0-1 0,0 1 0,1-1 0,-1 0 1,0 1-1,0-1 0,0 1 0,1-1 0,-1 0 0,0 1 0,1-1 0,-1 0 1,0 1-1,1-1 0,-1 0 0,1 0 0,-1 0 0,0 1 0,1-1 0,-1 0 0,1 0 1,-1 0-1,0 0 0,1 1 0,-1-1 0,1 0 0,-1 0 0,1 0 0,13-10 130,10-26 71,-21 30-142,9-12 125,-7 7-125,1 1 1,1 0-1,0 0 0,0 1 1,1-1-1,0 2 1,0-1-1,11-7 1,-18 15-72,0 1 1,0-1 0,0 1 0,0-1 0,0 1 0,1-1-1,-1 1 1,0 0 0,0-1 0,0 1 0,0 0-1,1 0 1,-1 0 0,0 0 0,0 0 0,0 0-1,0 0 1,1 1 0,-1-1 0,0 0 0,0 1 0,0-1-1,0 0 1,2 2 0,0 0 8,-1 0 0,1 0 0,-1 1-1,1-1 1,-1 0 0,0 1 0,0 0 0,3 5 0,3 6-397,-2 0 1,10 27-1,-15-38 206,4 14-1195,1 0 1,0 0-1,2-1 1,13 23-1,1-14-479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3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4002,'27'-72'3744,"-22"55"-2560,1 0 0,13-27 1,-18 88-361,-1-25-813,0 0-1,2 0 1,0-1 0,1 1-1,11 35 1,-12-49-5,-1-1-1,1 0 1,1 0-1,-1 0 1,0 0-1,1 0 1,0 0 0,0-1-1,0 1 1,0-1-1,1 0 1,6 5-1,-7-6 13,1 0 0,-1-1 0,1 0 0,0 1 0,-1-1 0,1-1 0,0 1 0,0-1 0,-1 1 0,1-1 0,0 0 0,0 0 0,0-1 0,-1 1 0,1-1 0,0 0 0,-1 0-1,5-1 1,3-2 21,-1 0 0,0-1 0,1 0 0,-2-1 0,1 0 0,-1 0 1,0-1-1,0 0 0,-1-1 0,0 0 0,13-15 0,-19 20-37,0 0 0,0 0 1,1 0-1,-2-1 1,1 1-1,0-1 1,-1 1-1,0-1 0,1 1 1,-1-1-1,-1 0 1,1 1-1,0-1 1,-1 0-1,0 0 0,0 1 1,0-1-1,-1 0 1,1 0-1,-1 1 0,0-1 1,0 0-1,0 1 1,0-1-1,0 1 1,-1-1-1,0 1 0,0-1 1,0 1-1,0 0 1,0 0-1,-1 0 1,1 0-1,-1 1 0,0-1 1,0 1-1,-4-3 1,2 1-33,-1 1 1,1 0 0,-1 0 0,0 0 0,0 1-1,0 0 1,0 1 0,0-1 0,0 1 0,-1 0-1,1 0 1,-7 1 0,11 0-105,0-1 0,0 1 0,-1 0 0,1 0-1,0 1 1,0-1 0,-1 0 0,1 1 0,0 0 0,0-1 0,0 1 0,-1 0 0,1 0-1,0 0 1,0 0 0,0 0 0,1 1 0,-1-1 0,0 1 0,0-1 0,1 1 0,-1 0-1,1-1 1,-1 1 0,1 0 0,0 0 0,0 0 0,0 0 0,0 0 0,0 0 0,0 0-1,1 1 1,-1-1 0,1 0 0,-1 4 0,2 17-3481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6819,'7'-7'773,"-1"2"-99,-1 1-1,1-1 0,-1-1 1,-1 1-1,1 0 1,-1-1-1,7-12 0,-8 11 498,-5 8-670,-3 18-369,4 10-477,1-1 1,2 0-1,1 1 1,1-1-1,1 0 1,14 41-1,-18-65 181,1 0 1,0 0-1,-1 0 1,1 0-1,0 0 0,1 0 1,-1-1-1,1 1 0,4 4 1,-7-8 136,1 1 0,0 0 0,0-1 0,-1 1 1,1-1-1,0 0 0,0 1 0,0-1 0,-1 0 0,1 1 1,0-1-1,0 0 0,0 0 0,0 0 0,0 0 0,-1 0 0,1 0 1,0 0-1,2 0 0,-2-1 42,1 1 0,-1-1 0,1 0 1,0 1-1,-1-1 0,0 0 0,1 0 0,-1-1 0,0 1 0,1 0 1,-1 0-1,0 0 0,2-3 0,59-92 233,6-5 166,-60 90-350,0 1 1,2 0 0,-1 0 0,1 1 0,0 1-1,21-13 1,-30 20-54,1 0-1,-1 0 0,1 0 1,-1 0-1,1 1 1,-1-1-1,1 1 0,0-1 1,-1 1-1,1-1 0,0 1 1,-1 0-1,1 0 1,0 0-1,-1 0 0,1 0 1,0 0-1,-1 1 0,1-1 1,0 0-1,-1 1 1,1 0-1,-1-1 0,1 1 1,0 0-1,-1-1 0,0 1 1,1 0-1,-1 0 1,0 0-1,1 1 0,-1-1 1,0 0-1,0 0 0,0 1 1,0-1-1,0 0 1,1 3-1,3 5 2,0 1 1,-1 1-1,0-1 1,5 20-1,-4-14-65,-4-11 24,6 19-640,18 37 1,-22-55 385,0 0 1,0 0 0,1 0-1,0-1 1,0 1 0,1-1-1,-1 0 1,1 0 0,0-1-1,1 0 1,6 5 0,22 5-2037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4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62 382 5731,'-35'-229'5733,"12"102"-3273,23 125-2453,-4-22 147,5 31-41,8 53 29,20 251-1555,-28-248 21,-3-1 0,-19 123 0,12-132 1768,13-56-262,-1 0 0,1 0 0,-1 0 0,1 0 0,-1-1 0,4-5 0,-1 1-63,17-23 83,26-29-1,-41 52-127,-1 0 0,1 0-1,1 1 1,-1 1 0,1-1 0,1 2 0,-1-1 0,16-6-1,-24 12 13,1-1-1,-1 1 0,1-1 0,-1 1 0,1-1 1,-1 1-1,1 0 0,-1 0 0,1 0 1,-1 0-1,1 0 0,0 0 0,-1 1 0,1-1 1,-1 0-1,1 1 0,-1-1 0,1 1 0,-1-1 1,0 1-1,1 0 0,-1 0 0,0 0 1,1-1-1,-1 1 0,0 1 0,0-1 0,0 0 1,0 0-1,0 0 0,0 0 0,0 1 1,0-1-1,-1 0 0,1 1 0,0-1 0,-1 1 1,1-1-1,-1 1 0,1 2 0,2 9-28,0 0 0,-1 0 1,1 27-1,-1-15-155,-2-17 118,2 0 1,-1 0 0,1 0-1,0 0 1,1-1 0,0 1-1,6 11 1,-7-17 33,-1 1 0,1-1-1,-1 0 1,1 0 0,0 0 0,0 0-1,0 0 1,0-1 0,0 1 0,0-1-1,0 1 1,1-1 0,-1 0 0,1 1 0,-1-1-1,1-1 1,-1 1 0,1 0 0,-1-1-1,1 1 1,0-1 0,-1 0 0,1 1-1,0-1 1,-1-1 0,6 0 0,1-1 16,1-1 0,-1 0 1,0 0-1,0-1 0,0 0 1,0-1-1,0 0 0,-1-1 1,0 1-1,0-2 1,-1 1-1,9-10 0,0-1 603,-1 0-1,-1-2 0,0 1 0,12-26 1,-27 49-591,-1 0 1,1-1-1,0 1 1,1 0-1,-1 0 1,1 0 0,0 0-1,0 0 1,0 0-1,2 8 1,0 14-2,9 409-201,-9-407 112,1 26 35,0-28 35,-2 44 0,-1-70-6,-1 0 1,1 0 0,0 0 0,0 0 0,0-1-1,-1 1 1,1 0 0,0 0 0,-1-1 0,1 1-1,0 0 1,-1 0 0,1-1 0,-1 1 0,1-1-1,-1 1 1,0 0 0,1-1 0,-1 1 0,0-1-1,1 1 1,-1-1 0,0 0 0,1 1 0,-1-1-1,0 0 1,0 1 0,0-1 0,1 0 0,-1 0-1,0 0 1,0 1 0,0-1 0,0 0-1,1 0 1,-1 0 0,0-1 0,0 1 0,0 0-1,-1 0 1,-37-12-488,31 9 577,-5-2-20,1 0 0,0-1 0,0-1-1,0 0 1,0-1 0,1 0 0,1-1-1,-1 0 1,1 0 0,1-1 0,0 0-1,0-1 1,1 0 0,-11-21 0,15 25-99,0 0 1,1 0-1,1 0 1,-1 0-1,1-1 1,0 1-1,1-1 1,0 1-1,0-1 1,0 0 0,1 1-1,0-1 1,1 0-1,0 1 1,0-1-1,0 1 1,1-1-1,0 1 1,1-1-1,0 1 1,0 0-1,0 0 1,1 1-1,0-1 1,0 1-1,1-1 1,8-7-1,21-18-2074,5 5-1860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6211,'0'0'4898,"16"-18"-4650,55-55-69,-68 71-160,0 0 0,0-1 0,0 1 0,1 0 0,-1 0 0,0 1-1,1-1 1,0 1 0,-1 0 0,1 0 0,0 0 0,0 0 0,-1 1 0,1-1 0,0 1 0,0 0 0,0 0 0,0 1 0,0-1 0,4 2 0,10-1 125,-16-1-136,0 0 1,0 0-1,0 0 0,0 0 1,0 1-1,0-1 1,0 1-1,0-1 1,-1 1-1,1-1 1,0 1-1,0 0 1,0 0-1,-1 0 1,1 0-1,0 0 1,-1 0-1,1 1 1,-1-1-1,1 1 1,-1-1-1,0 1 1,0-1-1,0 1 1,2 2-1,-1 1-4,-1 0 0,1 0-1,-1 0 1,0 0-1,0 0 1,0 1 0,-1-1-1,0 7 1,-1-8 14,1 0 0,-1 0 0,0 0 0,-1 0 0,1-1 0,0 1 0,-1 0-1,0-1 1,0 1 0,0-1 0,0 0 0,-1 0 0,1 1 0,-1-2 0,0 1 0,0 0 0,0-1 0,-3 3 0,-13 9 20,0-2 0,-20 11 1,10-6-7,-40 27-813,65-42-209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5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10565,'9'-11'1473,"7"-7"-39,-16 18-1431,1-1 0,-1 1 0,0 0 0,0 0-1,1 0 1,-1 0 0,0-1 0,0 1 0,0 0-1,1 0 1,-1 0 0,0 0 0,1 0 0,-1 0 0,0 0-1,0 0 1,1 0 0,-1 0 0,0 0 0,0 0-1,1 0 1,-1 0 0,0 0 0,1 0 0,-1 0 0,0 0-1,0 0 1,1 0 0,-1 0 0,0 0 0,0 0-1,1 0 1,-1 1 0,0-1 0,0 0 0,0 0 0,1 0-1,-1 1 1,0-1 0,0 0 0,0 0 0,1 0-1,-1 1 1,0-1 0,0 0 0,0 0 0,0 1 0,0-1-1,0 0 1,0 0 0,0 1 0,1-1 0,-1 0-1,0 1 1,0-1 0,0 0 0,18 66-36,56 177-1591,-66-231-107,-3-20 906,-2-35 677,-1 22 198,3-15 612,14-43 0,-16 66-496,2 0-1,0 0 0,0 1 0,1 0 0,1 0 1,12-17-1,-18 27-148,0 1-1,1-1 1,-1 1 0,1 0 0,-1-1 0,1 1-1,0 0 1,-1 0 0,1 0 0,0 1 0,0-1-1,0 0 1,0 1 0,0-1 0,-1 1 0,1-1 0,0 1-1,0 0 1,0 0 0,0 0 0,0 0 0,0 0-1,0 0 1,0 1 0,0-1 0,0 1 0,0-1-1,0 1 1,0 0 0,-1 0 0,1 0 0,0 0-1,1 1 1,9 5 48,0 1 0,-1 1-1,19 17 1,-11-9-90,-8-7-2,0-2-1,1 0 1,0 0-1,1-1 1,-1 0-1,1-1 0,24 8 1,-30-13 5,0 1 0,0-1-1,0 0 1,0-1 0,1 0 0,-1 0 0,0 0 0,0-1 0,0 0 0,0-1-1,0 1 1,0-1 0,-1-1 0,1 1 0,-1-1 0,1 0 0,9-7-1,-6 3 105,1 0-1,-2-1 0,1 0 0,-1 0 1,-1-1-1,1 0 0,-1-1 0,-1 1 0,0-2 1,0 1-1,-1-1 0,-1 0 0,0 0 0,0-1 1,4-17-1,-8 27-16,-1 0 0,1 0 0,-1 0 1,0 0-1,0-1 0,0 1 0,0 0 0,0 0 0,-1 0 1,1 0-1,-1 0 0,1 0 0,-2-2 0,2 3-42,-1 0-1,1 0 0,-1 0 0,1 1 0,-1-1 1,0 0-1,0 0 0,1 1 0,-1-1 0,0 0 0,0 1 1,0-1-1,1 1 0,-1-1 0,0 1 0,0 0 1,0-1-1,0 1 0,-2-1 0,0 1-21,0 0 1,0 0-1,1 1 1,-1-1-1,0 1 1,0-1-1,0 1 0,1 0 1,-1 0-1,0 0 1,1 0-1,-1 0 1,1 1-1,-1-1 0,1 1 1,0 0-1,-3 2 1,-1 2-177,0 0 0,1 0 0,0 1 1,1-1-1,-1 1 0,1 0 0,0 0 1,1 1-1,0-1 0,0 1 1,1-1-1,0 1 0,0 0 0,0 0 1,1 0-1,1 0 0,-1 0 0,1 1 1,2 13-1,12 25-4534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5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55 10981,'6'-27'2531,"-6"26"-2507,0 0 0,0 0 1,0 1-1,0-1 0,0 0 1,0 0-1,-1 1 1,1-1-1,0 0 0,0 0 1,-1 1-1,1-1 0,0 0 1,-1 1-1,1-1 0,-1 0 1,1 1-1,-1-1 0,1 1 1,-1-1-1,1 0 1,-1 1-1,0 0 0,1-1 1,-1 1-1,0-1 0,1 1 1,-1 0-1,0-1 0,0 1 1,1 0-1,-1 0 1,-1 0-1,1 0-21,1 0 0,-1 0-1,0 0 1,0 0 0,1 0 0,-1 0 0,0 1 0,1-1 0,-1 0-1,0 0 1,1 1 0,-1-1 0,0 1 0,1-1 0,-1 1-1,1-1 1,-1 1 0,0-1 0,1 1 0,0-1 0,-1 1 0,1-1-1,-1 1 1,1 0 0,0-1 0,-1 1 0,1 0 0,0 0 0,0-1-1,-1 1 1,1 0 0,0-1 0,0 2 0,-5 32 47,5-25-29,-3 29-120,4 47 1,0-47-1150,-4 43 0,2-67 582,-1 0-1,-1 0 1,-1-1-1,0 1 1,0-1-1,-12 23 1,5-17-394,0 0-1,-2-1 1,-23 26-1,12-18 1076,-40 33-1,64-59 10,0 1 1,0-1-1,0 0 0,0 1 0,-1-1 0,1 0 0,0 1 1,0-1-1,-1 0 0,1 1 0,0-1 0,-1 0 0,1 0 0,0 1 1,-1-1-1,1 0 0,0 0 0,-1 0 0,1 1 0,-1-1 0,1 0 1,0 0-1,-1 0 0,1 0 0,-1 0 0,1 0 0,-1 0 0,1 0 1,0 0-1,-1 0 0,1 0 0,-1 0 0,1 0 0,-1 0 1,1 0-1,-1-1 0,6-17 439,27-38 95,-27 46-312,89-177 2769,-63 118-729,74-117 1,-100 178-2234,0 1 1,1-1 0,0 1-1,0 1 1,0-1-1,1 1 1,0 0-1,1 1 1,-1 0 0,1 0-1,0 0 1,10-3-1,-11 6-39,-1 0 0,0 0 0,1 1 0,-1 0 0,1 1 0,0 0 0,-1 0 0,1 0 0,-1 0 0,1 1-1,-1 1 1,1-1 0,-1 1 0,1 0 0,-1 0 0,0 0 0,10 7 0,-2-2-48,-1 2 1,0 0-1,0 0 1,20 20-1,-28-24 7,0 0 1,0 1-1,-1-1 0,1 1 1,-1 0-1,-1 0 0,1 0 0,-1 1 1,0-1-1,0 1 0,-1 0 1,3 12-1,-5-16 31,0 0 1,-1 0-1,1 0 0,0 0 1,-1 0-1,0 0 0,0 0 1,0 0-1,0 0 0,-1 0 1,1 0-1,-1-1 0,1 1 1,-1-1-1,0 1 0,0-1 1,0 0-1,0 1 0,0-1 1,-1 0-1,1 0 0,-1-1 1,1 1-1,-1 0 0,0-1 1,0 0-1,-4 2 0,-9 4-17,0-1 0,-1-1 0,-23 5 0,37-9 8,-33 7-1105,0-1 0,-73 3 1,61-12-3093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64 136 8740,'-3'2'2780,"-16"8"-2647,19-10-122,-1 0 0,0 1 0,0-1 0,1 0 0,-1 0 0,0 1-1,1-1 1,-1 0 0,0 1 0,1-1 0,-1 1 0,1-1 0,-1 1-1,1-1 1,-1 1 0,1-1 0,-1 1 0,1 0 0,-1-1 0,1 1 0,0 0-1,-1-1 1,1 1 0,0 0 0,0-1 0,0 1 0,-1 1 0,2-2 0,0 1 0,0-1 0,-1 1 0,1-1 0,0 1 0,0-1 0,0 0 1,0 0-1,0 1 0,0-1 0,0 0 0,-1 0 0,1 0 0,0 0 1,0 0-1,0 0 0,0 0 0,0 0 0,0-1 0,0 1 0,0 0 0,1-1 1,25-5-583,1 0 0,28-13 1,-47 16 520,-1-1 0,0 0 0,-1 0 0,1 0 0,-1-1 0,0 0 1,0-1-1,0 1 0,-1-1 0,0-1 0,6-8 0,-10 14 66,-1 0 0,0 0-1,0 0 1,0 0 0,-1-1 0,1 1-1,0 0 1,0-1 0,-1 1 0,1-1-1,-1 1 1,1-1 0,-1 1-1,0-1 1,0 1 0,1-1 0,-1 1-1,0-1 1,0 0 0,0 1 0,-1-1-1,1 1 1,0-1 0,-1 1 0,1-1-1,-1 1 1,1-1 0,-1 1-1,1 0 1,-1-1 0,0 1 0,0 0-1,0-1 1,0 1 0,0 0 0,0 0-1,0 0 1,-2-1 0,1 0 18,-1 1 0,0-1 1,0 1-1,0 0 0,0 0 0,0 0 0,0 0 1,-1 1-1,1-1 0,0 1 0,0 0 1,0 0-1,-1 0 0,1 0 0,0 1 1,0-1-1,-5 2 0,-5 3 7,1 0 0,-1 1 0,1 0 0,1 1 0,-1 0 0,1 1 0,-19 17 0,22-18-17,1 1 0,0-1 1,0 2-1,0-1 0,1 1 0,0-1 1,1 2-1,0-1 0,0 0 1,-5 16-1,9-21-49,1 0 1,-1 0-1,1 1 0,-1-1 0,1 0 1,0 0-1,1 0 0,-1 0 1,1 1-1,0-1 0,0 0 1,0 0-1,0 0 0,1 0 0,-1-1 1,1 1-1,0 0 0,0-1 1,1 1-1,2 3 0,1-1-189,-1 0-1,1-1 1,0 0 0,0 0-1,0 0 1,1-1 0,0 0-1,0 0 1,12 4-1,38 9-3952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6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64 11493,'0'-5'202,"0"1"-1,0-1 0,-1 0 1,0 1-1,1-1 1,-2 1-1,1 0 0,-4-9 1,5 12-179,-1 0-1,0 0 1,1 0 0,-1 0 0,0 0 0,0 1 0,0-1 0,0 0 0,0 0 0,0 1 0,0-1-1,0 0 1,0 1 0,0-1 0,0 1 0,0-1 0,0 1 0,0 0 0,-1-1 0,1 1-1,0 0 1,0 0 0,0 0 0,-1 0 0,1 0 0,0 0 0,0 0 0,0 0 0,-1 1-1,1-1 1,0 0 0,0 1 0,0-1 0,0 1 0,0-1 0,0 1 0,-1 0 0,0 0 0,-13 9 3,0 1 0,0 0 1,1 1-1,1 1 1,0 0-1,0 1 0,2 0 1,-1 1-1,-15 28 1,23-36-44,0 0 0,1 0 0,0 0 1,0 1-1,1-1 0,-4 16 0,6-21 9,0-1 0,-1 1-1,1 0 1,0-1-1,0 1 1,0-1-1,0 1 1,0 0-1,1-1 1,-1 1-1,0-1 1,1 1 0,-1-1-1,1 1 1,-1-1-1,1 1 1,0-1-1,0 0 1,-1 1-1,1-1 1,0 0-1,0 0 1,0 0 0,1 1-1,-1-1 1,0 0-1,0 0 1,1-1-1,-1 1 1,0 0-1,1 0 1,-1-1-1,1 1 1,-1-1 0,1 1-1,-1-1 1,1 1-1,-1-1 1,1 0-1,-1 0 1,3 0-1,4 0-27,0-1-1,0 0 1,-1 0-1,1-1 0,-1 0 1,1 0-1,-1-1 1,0 1-1,10-7 1,1-1 4,-1 0 0,24-19 0,40-42 83,-81 71-55,0-1 0,0 1 1,1 0-1,-1 0 0,0-1 1,0 1-1,0 0 1,1 0-1,-1 0 0,0-1 1,0 1-1,1 0 0,-1 0 1,0 0-1,0 0 0,1 0 1,-1 0-1,0 0 1,1-1-1,-1 1 0,0 0 1,0 0-1,1 0 0,-1 0 1,0 0-1,1 0 1,-1 0-1,0 0 0,0 1 1,1-1-1,-1 0 0,0 0 1,0 0-1,1 0 1,-1 0-1,0 0 0,1 1 1,-1-1-1,0 0 0,0 0 1,0 0-1,1 0 0,-1 1 1,0-1-1,0 0 1,0 0-1,0 1 0,1-1 1,-1 0-1,0 0 0,0 1 1,0-1-1,0 0 1,0 1-1,0-1 0,0 0 1,0 0-1,0 1 0,0-1 1,0 0-1,0 1 1,0-1-1,0 0 0,0 0 1,0 1-1,0-1 0,0 0 1,0 1-1,0-1 0,-2 36 80,0-14-98,3-11-137,0-1-1,0 0 1,1 0-1,0 0 1,1 0-1,8 18 0,-10-25-94,0 0-1,1 0 0,-1-1 0,1 1 0,0 0 1,0-1-1,0 0 0,0 1 0,0-1 0,0 0 0,1 0 1,-1 0-1,1 0 0,-1-1 0,1 1 0,0-1 1,0 1-1,0-1 0,0 0 0,0 0 0,0-1 1,0 1-1,0 0 0,0-1 0,0 0 0,0 0 0,6 0 1,22-7-2441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6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102 307 2993,'9'-78'3996,"0"-90"-1,-9 165-3874,-2-33 951,2 35-1050,0 0 1,0 0-1,0 1 0,0-1 1,0 0-1,-1 0 1,1 0-1,0 0 0,0 0 1,-1 0-1,1 0 1,-1 0-1,1 1 1,-1-1-1,1 0 0,-1 0 1,1 0-1,-1 1 1,0-1-1,1 0 0,-1 1 1,0-1-1,0 1 1,0-1-1,1 1 0,-3-1 1,2 1-8,0 0 0,0 0 0,0 1 0,0-1 0,0 1 0,0-1 0,0 1 0,0-1 0,0 1 0,0 0 0,0-1 0,0 1 0,1 0 0,-1 0 0,0 0 0,0 0 0,1 0 0,-1 0 0,0 0 0,1 0 0,-1 0 0,1 0 1,-1 1-1,-12 32 208,11-30-183,-15 55 20,1-1 0,4 2 1,2 0-1,3 0 0,2 1 0,3 0 0,3-1 1,16 117-1,-13-157-101,0-1 1,1 1-1,0-1 0,12 23 1,-15-36 24,1 0-1,1-1 1,-1 1 0,1-1 0,0 0 0,0 0-1,8 7 1,-9-10 16,-1 0-1,1 0 1,0 0-1,-1-1 1,1 1-1,0-1 1,0 0-1,0 0 0,0 0 1,0 0-1,0-1 1,0 1-1,0-1 1,0 1-1,0-1 1,6-1-1,-4 0 2,0 0 0,0-1 0,-1 1 0,1-1 0,0-1 0,-1 1 0,1-1 0,-1 1 0,1-1 0,-1 0 0,0-1 0,-1 1-1,8-9 1,1-2 7,0 0-1,13-25 0,-1-2 142,-3-1 1,23-62-1,-39 96-93,-2 17 15,-2 31 34,-1-24-113,1-6 6,-1 0-1,2 0 1,-1-1-1,2 1 1,-1-1-1,8 18 1,-9-24-9,0-1 1,0 0 0,0 1-1,1-1 1,-1 0 0,1 0-1,0 0 1,0 0 0,0 0-1,0 0 1,0 0-1,0 0 1,0-1 0,0 1-1,1-1 1,-1 0 0,1 0-1,-1 0 1,1 0 0,-1 0-1,1 0 1,0-1 0,-1 1-1,1-1 1,0 0-1,-1 0 1,1 0 0,0 0-1,5-1 1,0-1-6,0 0-1,0 0 1,0-1-1,0 0 1,-1 0-1,1-1 1,-1 0-1,12-9 1,3-5 23,25-24 0,9-8 300,-56 49-294,1 1-1,-1 0 0,0 0 0,1-1 1,-1 1-1,1 0 0,-1 0 0,0 0 1,1-1-1,-1 1 0,1 0 0,-1 0 0,0 0 1,1 0-1,-1 0 0,1 0 0,-1 0 1,1 0-1,-1 0 0,0 0 0,1 0 0,-1 0 1,1 0-1,-1 0 0,1 0 0,-1 0 1,0 1-1,1-1 0,-1 0 0,1 0 0,-1 0 1,0 1-1,1-1 0,-1 0 0,0 1 1,1-1-1,-1 0 0,0 0 0,0 1 1,1-1-1,-1 1 0,0-1 0,0 0 0,0 1 1,1-1-1,-1 1 0,0-1 0,0 0 1,0 1-1,0-1 0,0 1 0,0-1 0,0 0 1,0 1-1,0-1 0,0 1 0,0-1 1,0 1-1,0-1 0,0 1 0,0 36 613,-1-31-646,-3 58 133,1-31-111,1 1 0,6 64 0,-4-95 0,1 0 1,-1 0-1,1 0 0,-1-1 1,1 1-1,0 0 0,0-1 1,1 1-1,-1 0 0,0-1 1,1 1-1,2 2 0,-3-5 3,0 1 0,-1 0 0,1-1 1,0 1-1,0-1 0,0 0 0,0 1 0,0-1 0,0 0 0,0 0 0,0 0 0,0 1 0,0-1 0,0 0 1,0 0-1,0 0 0,0-1 0,1 1 0,-1 0 0,0 0 0,0-1 0,0 1 0,0 0 0,-1-1 0,1 1 0,0-1 1,0 1-1,0-1 0,0 1 0,0-1 0,-1 0 0,1 1 0,0-1 0,1-1 0,21-21 31,-1 0 0,-1-1-1,27-40 1,-11 14-3,-28 38-40,42-48 45,-46 55-53,-1 0 0,1 1 0,0 0 0,1 0 0,-1 1 0,1-1 0,0 1 0,-1 0 0,11-3 0,-15 6 9,1 0 0,0-1-1,-1 1 1,1 0 0,-1 0 0,1 0-1,0 0 1,-1 0 0,1 0 0,-1 1-1,1-1 1,0 1 0,-1-1 0,1 1-1,-1-1 1,0 1 0,1 0-1,-1 0 1,1-1 0,-1 1 0,0 0-1,0 0 1,1 0 0,-1 1 0,0-1-1,0 0 1,0 0 0,0 1-1,-1-1 1,1 0 0,0 1 0,0-1-1,-1 1 1,1 1 0,3 8-289,0 0-1,-1 1 1,3 20 0,-3-11-602,8 24-2018,1-3-2516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7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307 212 3890,'16'-20'1652,"-1"-1"0,17-29 0,-29 45-1402,0 0 0,0-1 0,-1 1 0,0-1 0,1 0 0,-2 0 0,1 0 0,-1 0 0,0 0 0,0 0 0,-1 0 0,0 0 0,0-1 0,0 1 0,-2-8 0,2 13-220,0 0-1,-1 0 1,1 0 0,0 0 0,-1 0 0,1 0-1,-1 0 1,1 1 0,-1-1 0,1 0 0,-1 0-1,0 1 1,1-1 0,-1 0 0,0 1 0,0-1-1,1 0 1,-1 1 0,0-1 0,0 1 0,0 0-1,0-1 1,0 1 0,-1-1 0,0 1-3,-1 0 0,1 0 0,0 0 0,0 0 0,0 0 0,-1 1 1,1-1-1,0 1 0,0-1 0,-4 3 0,-5 2 49,1 1 0,-1 0 0,-11 9 0,17-12 23,-21 17 120,1 0 0,-33 34 0,47-42-196,1 0 0,0 0 0,0 1 0,1 1 1,1-1-1,-13 29 0,20-40-19,1 0 1,-1 0-1,0 1 0,1-1 0,-1 0 1,1 0-1,0 0 0,-1 0 1,1 0-1,0 1 0,0-1 0,1 0 1,-1 0-1,0 0 0,1 0 1,-1 1-1,1-1 0,0 0 1,0 0-1,0 0 0,1 2 0,-1-3 9,1 1-1,-1-1 0,1 0 0,-1 0 0,1 0 1,0 0-1,-1 0 0,1 0 0,0 0 0,0 0 0,-1-1 1,1 1-1,0-1 0,0 1 0,0-1 0,0 0 1,0 0-1,0 0 0,0 0 0,0 0 0,0 0 0,0 0 1,2-1-1,12-3 10,0 0 0,-1-1 0,1-1 0,-1-1 0,-1 0 0,26-15 0,-16 5 117,0 0 0,41-40 0,-52 47-101,-13 10-35,0 0 0,0 0 0,0 0-1,1 0 1,-1 0 0,0 1-1,0-1 1,0 0 0,1 0-1,-1 0 1,0 0 0,0 0 0,0 0-1,0 0 1,1 0 0,-1 0-1,0 0 1,0 1 0,0-1 0,0 0-1,1 0 1,-1 0 0,0 0-1,0 0 1,0 1 0,0-1 0,0 0-1,0 0 1,0 0 0,0 1-1,0-1 1,0 0 0,0 0 0,1 0-1,-1 0 1,0 1 0,0-1-1,0 0 1,0 0 0,-4 33 252,0-10-193,-12 214 43,-21 236 465,37-464-477,-1-1 1,-1 1-1,0-1 1,-4 15-1,5-21-118,0 0 0,0 0 0,0 0 0,0 0 1,-1 0-1,1 0 0,0-1 0,-1 1 0,1 0 0,-1-1 0,0 1 0,0-1 0,1 1 0,-1-1 0,0 0 0,0 0 0,0 0 0,0 0 0,0 0 0,-1 0 0,1 0 0,-4 0 0,-4 0-171,0-1 0,1 0 0,-1-1 0,0 0 0,0 0 0,1-1 0,-1 0 0,1-1 0,-1 0-1,1 0 1,-14-8 0,11 5 144,1 0 1,0-2-1,0 1 0,0-1 0,1-1 0,0 0 0,0 0 0,-8-11 0,11 10 84,0 0 0,0 0 0,1 0 0,1 0 0,0-1 0,0 0 0,1 0 0,0-1 0,1 1 0,0-1 0,1 1 0,1-1 0,0 0 0,0 0 0,1 0 0,0 0 0,1 1 0,1-1 0,0 0 0,0 0 1,1 1-1,1-1 0,0 1 0,0 0 0,1 0 0,1 1 0,-1-1 0,2 1 0,0 1 0,0-1 0,0 1 0,1 0 0,17-14 0,89-67-160,-35 30-1695,-33 20-1543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17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726 38 13830,'-52'-9'48,"17"1"-48,15 2-592,14 0 560,12 3-1329,10-3-1584</inkml:trace>
  <inkml:trace contextRef="#ctx0" brushRef="#br0" timeOffset="1">52 134 13686,'-39'15'0,"26"-9"-1152,20-3 1008,22 0 80,23-3-3650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18 8020,'0'0'101,"0"-1"1,0 0 0,0 1 0,0-1 0,0 1 0,0-1-1,0 1 1,0-1 0,0 0 0,0 1 0,0-1 0,0 1-1,0-1 1,0 1 0,0-1 0,-1 0 0,1 1-1,0-1 1,0 1 0,-1-1 0,1 1 0,0-1 0,-1 1-1,1 0 1,-1-1 0,1 1 0,0-1 0,-1 1-1,1 0 1,-1-1 0,1 1 0,-1 0 0,1 0 0,-1-1-1,1 1 1,-1 0 0,0 0 0,1 0 0,-1 0-1,1-1 1,-1 1 0,1 0 0,-1 0 0,0 0 0,1 0-1,-1 0 1,1 1 0,-1-1 0,1 0 0,-1 0-1,1 0 1,-1 0 0,0 1 0,1-1 0,-1 0 0,1 0-1,-1 1 1,-3 1-86,0 1 1,0-1-1,0 1 0,0 0 0,-6 6 0,-1 5 31,1-1 1,0 1-1,1 1 0,1 0 0,0 0 0,1 1 0,0 0 0,-5 20 0,4-8-43,2 0 1,1 0-1,1 1 1,-1 31-1,5-43-17,0 0-1,1 0 1,7 29 0,-8-42 11,1 0-1,0 0 1,0 0 0,1 0-1,-1 0 1,1 0 0,0 0 0,0-1-1,0 1 1,0 0 0,1-1-1,-1 0 1,1 0 0,0 0-1,0 0 1,0 0 0,0 0-1,1-1 1,-1 0 0,6 3 0,-6-4-2,0-1 0,1 1 0,-1-1-1,0 0 1,1 0 0,-1 0 0,1 0 0,-1-1 0,0 1 0,1-1 0,-1 0 0,0 0 0,0 0 0,0 0 0,0-1 0,0 1 0,0-1 0,0 0 0,0 0 0,0 0 0,-1 0 0,5-5 0,3-3-100,0 0 0,-1 0-1,-1-1 1,10-16 0,-10 14 16,0-1 0,-2 0 0,0-1 0,0 1 1,-1-1-1,-1-1 0,-1 1 0,0 0 0,-1-1 0,1-31 0,-4 38-104,1 1-1,-1-1 0,0 0 1,-1 0-1,0 1 0,0-1 1,-1 0-1,0 1 0,0 0 1,-1 0-1,0 0 0,-1 0 0,1 1 1,-2 0-1,1 0 0,-1 0 1,0 0-1,0 1 0,-1 0 1,-13-9-1,1 6-2366,5 7-132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3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83 9796,'-6'-8'194,"0"1"-1,-1 0 0,0 0 0,-1 0 0,1 1 0,-1 0 0,-1 1 1,1 0-1,-1 0 0,-16-7 0,21 11-141,0-1 0,1 1 0,-1 0 0,0 0 0,0 1-1,0-1 1,0 1 0,0-1 0,0 1 0,0 1 0,0-1 0,0 0 0,0 1 0,0 0 0,0 0 0,0 0-1,1 0 1,-1 1 0,0-1 0,1 1 0,-1 0 0,1 0 0,0 1 0,-1-1 0,1 1 0,0-1-1,0 1 1,1 0 0,-5 5 0,1 2 56,0 0 0,1 1-1,0-1 1,1 1 0,0 0 0,1 0-1,0 0 1,-2 19 0,-5 98 328,10-117-417,0 545 51,12-320-4785,-6-173-501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9428,'3'-38'3522,"6"14"-3378,11 10-96,6 5-48,13 6 32,16-6 0,13 1-32,10-4 0,3-6-720,0-2-1569,-7 0-2882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10949,'0'0'2492,"1"8"-2356,2 51 324,-3-1-1,-11 91 1,10-52-92,1-95-368,0 0-1,0-1 0,1 1 0,-1-1 1,0 1-1,1-1 0,-1 1 0,1-1 1,0 0-1,0 1 0,-1-1 0,1 0 1,0 1-1,0-1 0,0 0 0,0 0 1,0 0-1,1 0 0,-1 0 0,0 0 1,0 0-1,1 0 0,-1-1 0,0 1 1,1 0-1,-1-1 0,1 1 0,-1-1 1,1 0-1,-1 1 0,1-1 0,-1 0 1,1 0-1,2 0 0,3 1-156,1-1 0,-1 0 0,1-1 0,0 0 0,-1 0 0,9-2 0,-6-1-616,-1 0 0,1-1 1,-1 0-1,0 0 1,0-1-1,15-13 1,13-13-4994</inkml:trace>
  <inkml:trace contextRef="#ctx0" brushRef="#br0" timeOffset="1">324 18 7075,'0'0'6192,"0"6"-5994,-5 364 2232,5-369-2429,0 0 1,0-1-1,0 1 0,0 0 0,0 0 0,1 0 0,-1 0 1,0-1-1,1 1 0,-1 0 0,0 0 0,1-1 0,-1 1 1,1 0-1,-1-1 0,1 1 0,0 0 0,-1-1 0,1 1 1,0-1-1,-1 1 0,1-1 0,0 1 0,0-1 0,1 1 1,28 5 18,-21-6-135,-1 0 0,0-1 0,0 0-1,0-1 1,12-3 0,-10 0-502,-1 0 1,1-1-1,-1 0 0,-1-1 1,1 0-1,10-11 0,14-17-4911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8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238 113 6579,'0'0'1401,"7"-32"794,-10 12-95,3 20-2045,-1-1 1,1 1-1,0 0 0,0-1 0,-1 1 0,1 0 0,0-1 0,0 1 0,-1 0 0,1-1 1,0 1-1,-1 0 0,1 0 0,0-1 0,-1 1 0,1 0 0,0 0 0,-1 0 0,1-1 0,-1 1 1,1 0-1,0 0 0,-1 0 0,1 0 0,-1 0 0,-3 1 35,1 0 1,-1 0-1,1 0 0,0 0 0,0 1 1,0 0-1,0-1 0,-4 4 0,2-2-187,-11 7 145,1 1 0,1 1 0,0 0 0,0 0 0,1 2 0,1 0 0,0 0 0,1 1 0,1 0 0,0 1 0,1 0 0,1 0 0,0 1 0,1 1 0,1-1 0,-7 33 0,12-45-55,1 1 0,-1-1 1,1 1-1,0 0 0,0-1 0,0 1 1,1 0-1,0-1 0,0 1 0,0-1 1,1 0-1,0 1 0,0-1 0,0 0 1,1 0-1,5 8 0,-5-9-35,0 0-1,1-1 1,0 1 0,-1-1 0,1 0-1,1 0 1,-1 0 0,0-1 0,1 1-1,-1-1 1,1 0 0,0-1-1,0 1 1,-1-1 0,1 0 0,0 0-1,0 0 1,0-1 0,6 1 0,4-2-72,-1 0 1,1-1 0,-1 0-1,1-1 1,-1-1 0,0 0-1,0-1 1,0-1 0,-1 0 0,0-1-1,0 0 1,0-1 0,-1 0-1,-1-1 1,1 0 0,-1-1-1,13-15 1,-16 16 84,-1-1 0,0 0 1,0 0-1,-1 0 0,0-1 0,0 0 0,-2 0 1,1 0-1,4-19 0,-8 21 29,1 0 0,-1-1 1,0 1-1,-1 0 0,0-1 1,-1 1-1,0 0 0,0-1 0,-1 1 1,0 0-1,-1 0 0,0 0 1,-5-10-1,4 11-29,-1 0 0,0 0 0,0 0 0,-1 0-1,0 1 1,0 0 0,0 1 0,-1-1 0,0 1 0,-1 1 0,-9-7 0,11 8-139,0 1 0,0 0 0,-1 0 0,1 0 0,-1 1 0,1 0 0,-1 0 0,0 1 0,0 0 0,0 0 1,0 0-1,0 1 0,0 0 0,0 0 0,-10 3 0,-11 7-2796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8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44 6179,'-7'-11'5218,"-9"-1"-4786,0 3 145,-3 1 607,-1 5-992,4 6-128,0 5 64,0 7 209,-7 8-65,7 12-160,-1 3-96,11 3-16,9 3-64,10-3-176,13-9-817,7-6-207,5-11-1010,111-27-2688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8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24 11269,'-13'-12'1297,"0"3"-913,-7 6 48,1 12-176,-4 6-80,4 8 160,2 9 113,1 12-289,3 0-80,7 2-80,6 1 0,9-6-32,8-6-544,9-6-497,6-9-592,7-11-848,3-12-2081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29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24 194 9268,'0'-5'422,"-4"-21"988,4 25-1334,0 1 1,0-1-1,-1 0 0,1 0 0,0 1 1,0-1-1,0 0 0,-1 1 1,1-1-1,0 0 0,-1 1 1,1-1-1,-1 0 0,1 1 1,-1-1-1,1 1 0,-1-1 1,1 1-1,-1-1 0,1 1 1,-1-1-1,0 1 0,1 0 1,-1-1-1,1 1 0,-2-1 1,1 2-57,1-1 0,-1 1 0,1-1 1,-1 1-1,1 0 0,-1-1 0,1 1 1,-1 0-1,1-1 0,0 1 0,-1 0 1,1 0-1,0-1 0,-1 1 0,1 0 1,0 0-1,0-1 0,0 1 0,0 0 1,0 0-1,0-1 0,0 1 0,0 1 1,0 28 137,0-24-114,1 13-46,0 0-1,0-1 1,2 1 0,1 0-1,0-1 1,11 30-1,-13-43-84,1 1 0,0-1 0,0 1 1,0-1-1,1 0 0,-1 0 0,1-1 0,0 1 0,1-1 0,7 7 0,-8-9-55,-1 0 1,1 0-1,0 0 0,0 0 1,-1-1-1,1 0 1,0 0-1,1 0 1,-1 0-1,0 0 0,0-1 1,0 0-1,0 0 1,0 0-1,1 0 1,-1-1-1,5-1 0,-2 0 103,0-1 1,-1 0-1,0 0 0,1 0 0,-1-1 0,0 0 0,-1 0 0,1 0 0,-1-1 0,0 0 0,0 0 0,0 0 1,-1-1-1,1 1 0,-1-1 0,-1 0 0,1-1 0,-1 1 0,0 0 0,2-9 0,0 3 555,-1-1-1,0 1 1,-1-1 0,0 0-1,-1 1 1,0-1-1,-1 0 1,-1-14-1,3 45-626,0 0 0,2 0-1,0-1 1,1 1 0,14 27-1,-17-37-151,1 0-1,1-1 1,-1 1-1,1-1 1,0 0-1,1-1 1,0 1 0,0-1-1,0-1 1,1 1-1,0-1 1,0 0-1,16 8 1,-20-11 158,0-1 0,1 0 0,0 0 0,-1 0 0,1 0 0,0 0 0,-1-1 0,1 0 0,0 1 0,0-2 0,0 1 0,-1 0 0,1-1 0,0 1 0,-1-1 0,1 0 0,0 0 0,5-4 1,-4 3 144,-1-2 0,1 1 0,-1 0 1,0-1-1,0 0 0,0 0 1,-1 0-1,1-1 0,-1 1 0,0-1 1,4-7-1,0-6 522,0 0 0,0 0 0,-2-1 0,0 0-1,-2 0 1,3-24 0,4-63 2157,-8 154-2671,13 74 1,-7-74-797,2 75 1,-10-159 163,-1-13 420,8-58 0,-6 94 212,1 1 0,1-1 0,0 0 1,0 1-1,2 0 0,-1-1 1,2 2-1,-1-1 0,12-17 0,-16 28-41,1-1-1,-1 1 0,0-1 0,1 1 1,-1 0-1,1-1 0,-1 1 0,1 0 1,0 0-1,-1 0 0,1 0 0,0 1 1,0-1-1,0 0 0,0 1 0,0-1 1,-1 1-1,1-1 0,0 1 0,0 0 1,0 0-1,0 0 0,0 0 0,0 0 1,0 1-1,0-1 0,0 1 0,0-1 1,0 1-1,0 0 0,-1-1 0,1 1 1,0 0-1,0 0 0,-1 0 0,4 3 1,6 4 11,0 1 1,0 1 0,0 0 0,9 12-1,-5-7-20,-7-5 13,1-2 0,1 1 1,0-2-1,0 1 0,1-1 0,19 10 0,-25-15-35,0-1-1,-1 1 0,1-1 1,0 0-1,0 0 1,0 0-1,-1-1 1,1 0-1,0 0 1,0 0-1,0-1 1,0 1-1,0-1 0,0 0 1,-1 0-1,1-1 1,0 0-1,-1 0 1,1 0-1,5-3 1,2-3-89,-1 0 0,1-1 0,-1 0 0,-1-1 0,0 0 0,0-1 0,8-12 1,-12 16 171,-1-1 1,0 0-1,0 0 1,-1 0 0,0-1-1,-1 1 1,0-1-1,0 0 1,0 0 0,-2 0-1,1 0 1,0-10 0,-2 17-16,0 0 1,0 0 0,0 0 0,0 0 0,0 0 0,-1 0 0,1 0 0,0 0 0,-1 1 0,0-1 0,1 0 0,-1 0 0,0 0 0,0 1-1,0-1 1,0 1 0,0-1 0,-2-2 0,1 4-28,1-1-1,0 0 0,-1 0 1,1 1-1,0-1 1,-1 1-1,1-1 0,-1 1 1,1 0-1,-1 0 1,1-1-1,-1 1 0,1 0 1,-1 0-1,1 0 0,0 1 1,-1-1-1,-2 1 1,-2 1 1,0 0 1,0 0 0,1 1 0,-1-1-1,1 2 1,-1-1 0,1 0 0,0 1-1,-8 7 1,5-1-1,0 0 0,0 0 0,1 0 0,1 1 1,0 0-1,0 1 0,1-1 0,0 1 0,1 0 0,0 0 0,1 0 0,-2 21 0,4-24-42,0 0 0,0 1 0,1-1-1,0 0 1,1 0 0,0 0 0,0 0 0,1 0 0,0 0-1,1 0 1,-1-1 0,2 1 0,-1-1 0,2 0 0,-1 0 0,1 0-1,0-1 1,7 9 0,-9-12-72,1-1-1,-1 1 1,1-1-1,0 0 1,0 0 0,0 0-1,1-1 1,-1 1-1,1-1 1,0 0 0,-1 0-1,1-1 1,0 1-1,0-1 1,0 0 0,0-1-1,9 1 1,-7-1-46,0-1 1,-1 0-1,1-1 1,0 0-1,0 0 0,-1 0 1,0-1-1,1 0 1,-1 0-1,0-1 1,9-6-1,-1-2 107,0 0-1,0-1 1,-1 0-1,-1-1 0,0-1 1,-1 0-1,-1-1 1,14-28-1,-15 26 589,-2 0 0,0-1 0,-1-1 0,-1 1 0,0-1-1,-2 1 1,0-1 0,-1-21 0,3 65-516,1 1 0,12 29 1,-11-30-30,7 20-510,2-1 0,1 0-1,32 56 1,-49-99 500,0 0-1,0 1 1,0-1 0,1 0-1,-1 1 1,0-1 0,0 0-1,0 0 1,0 1 0,1-1-1,-1 0 1,0 0 0,0 0-1,0 1 1,1-1 0,-1 0-1,0 0 1,0 0 0,1 0-1,-1 1 1,0-1 0,1 0-1,-1 0 1,0 0 0,0 0-1,1 0 1,-1 0 0,0 0-1,1 0 1,-1 0 0,0 0-1,1 0 1,-1 0 0,0 0-1,0 0 1,1 0 0,-1 0-1,0 0 1,1-1 0,8-12 12,3-29 100,-10 35-105,6-23 118,26-84 164,-30 103-243,1 0 0,0 0 0,1 0-1,0 1 1,1 0 0,0 0 0,15-15-1,-21 24-30,0-1 0,1 1-1,-1-1 1,1 1 0,-1-1 0,1 1-1,-1 0 1,1-1 0,0 1-1,0 0 1,0 0 0,0 1-1,0-1 1,0 0 0,0 1-1,0-1 1,0 1 0,0-1-1,0 1 1,0 0 0,0 0-1,0 0 1,0 0 0,0 0-1,0 1 1,0-1 0,0 1-1,0-1 1,0 1 0,0 0-1,0-1 1,0 1 0,0 0-1,0 0 1,0 1 0,-1-1-1,1 0 1,-1 0 0,1 1-1,-1-1 1,1 1 0,-1 0-1,0-1 1,0 1 0,1 0-1,-1 0 1,0 2 0,10 15 15,-2 1 0,-1 0-1,8 27 1,10 25-1288,-22-62 337,1-1-1,0 0 1,1 0 0,12 17-1,5-4-3923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0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104 209 3442,'19'-56'6954,"-17"48"-6588,-1 1 0,0 0 0,0-1 0,0 1 0,-1-1 0,0 1 0,-1 0 0,0-1 0,0 1 1,-2-8-1,3 15-335,0-1 0,0 0 1,-1 1-1,1-1 0,0 0 1,0 1-1,0-1 0,-1 0 1,1 1-1,0-1 1,-1 0-1,1 1 0,-1-1 1,1 1-1,-1-1 0,1 1 1,-1-1-1,1 1 0,-1-1 1,1 1-1,-1 0 0,1-1 1,-1 1-1,0 0 1,1-1-1,-1 1 0,0 0 1,-1-1-1,1 2-12,0-1-1,-1 0 1,1 1 0,0-1 0,0 1-1,0-1 1,-1 1 0,1 0-1,0-1 1,0 1 0,0 0 0,0 0-1,0 0 1,-1 1 0,-29 40-26,29-39 45,-7 12-17,2 1-1,-1-1 1,2 1-1,0 1 0,1-1 1,0 1-1,-1 17 1,4-21-30,0 0 0,1 0 0,1 0 0,0 0 0,1 1 1,0-1-1,1 0 0,0-1 0,9 25 0,-10-33-15,0 0-1,1-1 0,0 1 1,-1-1-1,1 1 1,1-1-1,-1 0 1,0 0-1,1 0 0,0 0 1,0 0-1,0 0 1,0-1-1,0 1 1,0-1-1,1 0 0,-1 0 1,1 0-1,-1-1 1,1 1-1,0-1 0,-1 0 1,1 0-1,0 0 1,0 0-1,0-1 1,0 0-1,0 1 0,0-1 1,0-1-1,0 1 1,0-1-1,0 1 1,0-1-1,5-2 0,5-2-76,-1 0 0,0-1 0,-1 0 0,1-1-1,-1 0 1,0-1 0,-1 0 0,20-19 0,-15 11 95,-1-1 0,0-1 0,-1-1 0,13-22 0,-20 28 103,0 0 1,-1 0-1,0-1 1,-1 0-1,-1 0 0,0 0 1,3-22-1,-7 31 34,1 0-1,-1-1 0,-1 1 1,1 0-1,-3-11 1,3 15-109,0 0 0,0 0 1,-1 0-1,1-1 1,0 1-1,-1 0 0,1 0 1,-1 0-1,0 0 0,1 0 1,-1 0-1,0 0 1,1 0-1,-1 0 0,0 0 1,0 0-1,0 1 1,0-1-1,0 0 0,0 0 1,0 1-1,0-1 1,0 1-1,0-1 0,0 1 1,-1-1-1,1 1 1,0 0-1,-2-1 0,2 2-17,-1-1 0,1 1 0,-1-1 0,1 1 0,0-1 0,-1 1 0,1 0 0,0 0 0,0-1 0,-1 1 0,1 0 0,0 0 0,0 0 0,0 0 0,0 1 0,0-1-1,0 0 1,1 0 0,-1 0 0,0 1 0,1-1 0,-1 0 0,0 3 0,-11 32-44,9-23 12,1 0 0,1 1 0,0-1 0,0 0 0,1 1 0,1-1 0,0 1 0,1-1 0,1 0 0,0 0 0,0 0 0,8 16 0,-9-23-45,0-1 1,1-1 0,-1 1-1,1 0 1,0 0-1,0-1 1,1 0 0,-1 1-1,1-1 1,0-1-1,0 1 1,0-1 0,1 1-1,-1-1 1,1 0-1,0-1 1,0 1 0,0-1-1,0 0 1,0 0-1,0-1 1,1 1 0,-1-1-1,1 0 1,-1-1-1,1 1 1,-1-1 0,1 0-1,-1-1 1,0 1-1,1-1 1,5-1 0,0-1 14,-1 0 0,1-1 0,-1 0 0,0-1 0,0 1 0,-1-2 0,1 0 0,-1 0 0,0 0 0,-1-1 0,0-1 0,0 1 0,0-1 0,-1-1 0,11-15 0,2-9 335,-1-1 0,-2-1 0,15-43 0,12-25 1322,-43 102-1595,-1 0-1,0 1 1,1-1-1,-1 0 1,0 1-1,1-1 1,-1 1-1,1-1 1,-1 1-1,1-1 0,-1 1 1,1-1-1,-1 1 1,1-1-1,0 1 1,-1-1-1,1 1 1,0 0-1,-1 0 1,1-1-1,0 1 1,-1 0-1,1 0 1,0 0-1,0-1 0,-1 1 1,1 0-1,0 0 1,0 0-1,-1 0 1,1 1-1,0-1 1,-1 0-1,1 0 1,0 0-1,0 1 1,-1-1-1,1 0 0,0 0 1,-1 1-1,1-1 1,-1 1-1,1-1 1,0 1-1,-1-1 1,1 1-1,-1-1 1,1 2-1,30 35 247,-22-25-283,13 14 9,-1 1-1,-2 0 1,30 56-1,-47-79-14,0-1 0,-1 0 0,0 1 0,0-1 0,0 1 0,0-1 0,-1 1 0,1-1 0,-1 1 0,0-1 0,0 1 0,0 0 0,0-1 0,-1 1 0,1-1 0,-1 1 0,0-1 0,0 1 0,0-1 0,-1 1 0,1-1 0,-1 0 0,0 0 0,0 0 0,0 0 0,0 0 0,-1 0 0,1-1 0,-1 1 0,1-1 0,-1 1 0,0-1 0,0 0 0,0 0 0,0 0-1,-5 1 1,-1 2 13,-1-1 0,0 0 0,0-1 0,0 0 0,0-1 0,0 0 0,-1-1 0,1 1 0,0-2 0,-1 0 0,-16-2 0,16 1 141,0-1-1,0 0 0,0-1 1,0 0-1,0-1 1,-13-7-1,53 11 16,16 1-133,0-1 1,0-2-1,66-12 1,-77 7-1978,34-12 0,-16 2-5107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1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70 2577,'3'-23'8756,"-6"2"-7715,-7 4-705,1 11 272,-1 3-320,0 9-288,1 14 0,-4 21-32,3 21 16,0 16 0,7 19 0,3 5-512,0 3-1569,3-12-1409,0-11-527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1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116 896 9556,'-15'-21'397,"0"0"-1,1-1 0,2-1 1,0 0-1,1 0 0,2-1 1,0-1-1,-8-36 0,17 57-375,-1 0 0,1 0 0,-1 1 0,1-1-1,0 0 1,0 0 0,1 1 0,-1-1 0,1 0-1,0 0 1,0 1 0,0-1 0,0 1 0,1-1-1,0 1 1,-1 0 0,5-5 0,-3 4 4,0 0 0,1 1 0,0 0 0,0 0 0,0 0 0,0 0 0,0 0 0,1 1 0,-1 0 0,1 0 0,8-2 0,10-2 29,1 2 1,-1 1 0,1 1 0,37 2-1,-35-1-65,111-2-104,190-28 1,-273 22-41,0-3 0,-1-2 1,0-2-1,-2-2 0,0-3 0,70-38 0,-111 53 151,-1 0 0,1 0-1,-1-1 1,15-14 0,-22 19 6,-1 1 0,1-1 0,-1 0 1,0 1-1,0-1 0,1 0 0,-1 0 1,0 0-1,-1 0 0,1 0 0,0 0 0,0 0 1,-1 0-1,0-1 0,1 1 0,-1 0 1,0 0-1,0 0 0,0-1 0,0 1 1,0 0-1,-1 0 0,1 0 0,-1 0 1,1 0-1,-1-1 0,0 1 0,0 0 1,0 0-1,-2-3 0,-3-3 65,0 0-1,-1 0 1,0 1 0,-1 0-1,0 0 1,0 1 0,-12-8-1,-68-34 312,77 42-336,-27-14 310,-5-2 258,-1 1 0,-82-27 0,123 46-600,-1 1-1,0 0 1,0 1 0,0-1 0,0 1-1,0-1 1,0 1 0,-1 1 0,1-1-1,0 0 1,0 1 0,-7 2-1,9-2-7,-1 1 0,1-1-1,0 1 1,0-1-1,-1 1 1,1 0 0,0 0-1,1 0 1,-1 0-1,0 0 1,1 0 0,-1 0-1,1 0 1,-1 1-1,1-1 1,0 1 0,0-1-1,0 1 1,1-1-1,-2 4 1,-2 14 13,1 0 0,1 0 0,0 0 0,2 1 0,3 36 0,23 104 35,-23-143-46,19 92-138,-6 0 0,4 152-1,-21-239-40,0-17-5,1 0 1,0 0-1,0 0 1,0 0-1,1 0 0,1 8 1,21-51 59,-13 17 122,1 1 0,1 0 1,0 1-1,2 1 1,0 0-1,1 0 1,19-15-1,-30 28-3,1 0-1,0 0 1,1 0 0,-1 1 0,1 0-1,-1 0 1,1 0 0,0 1 0,0 0-1,0 0 1,1 1 0,-1-1-1,0 1 1,0 0 0,1 1 0,-1 0-1,1 0 1,-1 0 0,0 1 0,1 0-1,-1 0 1,0 0 0,0 1-1,1 0 1,-2 0 0,1 1 0,0 0-1,0 0 1,6 4 0,0 3-4,0 0 0,-1 0 0,0 1 1,19 25-1,-23-26-7,1 0 1,0-1 0,1 0 0,0 0-1,0-1 1,0 0 0,1 0 0,18 9-1,-26-16 9,0 0 0,0 0 0,0-1 0,0 1 0,1 0 0,-1-1 1,0 0-1,0 1 0,1-1 0,-1 0 0,0 0 0,1 0 0,-1-1 0,0 1 0,0-1 0,1 1 0,-1-1 0,0 0 0,0 1 0,4-3 0,-3 0 0,1 1 1,-1-1-1,1 0 1,-1 0-1,0 0 1,0 0-1,-1-1 1,1 1-1,-1-1 1,3-5-1,1-2 6,-1 1 0,-1-1 0,0-1 0,-1 1 0,0-1 0,-1 1 0,2-17 0,-4 15 9,0 1-1,-1-1 1,-1 1 0,0-1 0,-7-23 0,8 32 19,0-1 1,-1 1-1,0-1 1,0 1-1,0 0 1,0 0-1,-1 0 1,1 0-1,-1 0 1,0 0-1,-1 1 1,1-1-1,0 1 1,-1 0-1,0 0 1,0 0-1,0 1 1,-8-5-1,11 7-31,0-1-1,-1 1 1,1 0-1,-1-1 1,1 1-1,-1 0 1,1 0-1,0 0 1,-1 0-1,1 0 1,-1 0-1,1 1 1,0-1-1,-1 0 1,1 1-1,-1-1 0,1 1 1,0-1-1,0 1 1,-1 0-1,1 0 1,0-1-1,0 1 1,0 0-1,0 0 1,0 0-1,0 0 1,0 0-1,0 0 1,0 1-1,0-1 1,1 0-1,-1 0 1,0 1-1,1-1 1,-1 3-1,-1 1-22,0 1-1,0 0 1,1 0 0,0 0-1,0 0 1,1 0 0,0 0-1,0 7 1,2 2-284,1-1 0,0 1 1,1-1-1,0 1 0,2-1 0,-1-1 0,2 1 1,0-1-1,0 0 0,1 0 0,1-1 0,14 15 0,39 41-4033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2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229 570 10581,'7'-9'287,"0"0"0,0 0 0,-1-1 1,8-18-1,-12 26-215,-2-1-1,1 1 1,0 0 0,0-1-1,-1 1 1,1-1 0,-1 0 0,0 1-1,0-1 1,0 1 0,0-1 0,0 1-1,-1-1 1,1 1 0,-1-1-1,0 1 1,1-1 0,-1 1 0,0 0-1,0-1 1,-1 1 0,1 0-1,0 0 1,-1 0 0,1 0 0,-1 0-1,-2-2 1,1 1-42,0 0 1,-1 0-1,0 0 1,1 0-1,-1 1 0,0-1 1,0 1-1,0 0 1,-1 0-1,1 1 0,0-1 1,-1 1-1,1 0 0,-1 0 1,0 1-1,1-1 1,-1 1-1,1 0 0,-1 0 1,0 1-1,1-1 0,-1 1 1,1 0-1,-1 0 1,1 0-1,0 1 0,-9 4 1,5-2-23,0 1-1,0 0 1,1 1 0,-1 0 0,1 0 0,1 1 0,-1-1-1,1 2 1,0-1 0,1 0 0,0 1 0,-8 16 0,6-8-5,1 0 0,1 0 0,0 0 0,1 1 0,1 0 0,0-1 0,1 20 0,1-23-13,1-1 0,1 1 0,0-1-1,1 1 1,0-1 0,1 1 0,1-1-1,0 0 1,0-1 0,8 15-1,-11-23 3,1 1-1,0-1 1,0 0-1,0 0 1,1 0-1,-1 0 0,1 0 1,0 0-1,0-1 1,0 0-1,0 1 0,0-1 1,0 0-1,1 0 1,-1-1-1,1 1 0,6 2 1,-6-4-27,-1 0 1,1 1-1,0-1 1,-1-1-1,1 1 1,0 0-1,-1-1 0,1 0 1,-1 0-1,1 0 1,-1 0-1,1 0 1,-1-1-1,0 0 1,0 1-1,1-1 1,-1-1-1,3-2 0,6-5-63,0 0-1,-1-1 0,0 0 1,-1-1-1,-1-1 0,0 1 1,0-1-1,10-22 0,-10 13 31,-1 1-1,0-1 1,-2 0 0,0-1 0,2-25-1,-3-11 20,-3 1 0,-2-1 0,-13-96 0,-11-45-770,23 181-468,2 13 392,3 8-692,8 22-150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2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252 115 10245,'1'-6'233,"-1"1"0,0-1 1,-1 0-1,0 0 1,0 1-1,0-1 0,0 1 1,-1-1-1,0 1 0,0-1 1,0 1-1,-1 0 0,0 0 1,0 0-1,0 1 1,-1-1-1,1 1 0,-7-7 1,9 10-215,0 0 0,0 0 0,-1 1 0,1-1 1,0 0-1,0 1 0,-1-1 0,1 1 0,0-1 0,-1 1 1,1-1-1,0 1 0,-1 0 0,1 0 0,-1 0 0,1-1 1,0 2-1,-1-1 0,1 0 0,-1 0 0,1 0 0,0 1 1,-1-1-1,1 0 0,0 1 0,-1-1 0,1 1 0,0 0 1,0-1-1,-2 3 0,-4 1-27,0 1 0,0 0 0,-10 12 1,3-4-7,1 2 1,1 0-1,0 0 0,1 1 1,1 0-1,0 1 1,1 0-1,1 1 1,0 0-1,2 0 1,0 0-1,-4 23 1,10-38-9,-1-1 0,1 1 0,0-1 1,-1 1-1,1 0 0,0-1 0,1 1 1,-1 0-1,0-1 0,1 1 0,-1-1 0,1 1 1,0-1-1,0 1 0,0-1 0,0 1 1,0-1-1,1 0 0,-1 0 0,1 1 1,-1-1-1,1 0 0,0-1 0,0 1 1,0 0-1,3 2 0,-2-3 2,0 0 0,1 0 0,-1 0 0,1 0 0,-1-1 0,1 1 0,0-1 0,-1 0 0,1 0 0,-1 0 0,1 0 0,-1-1-1,1 0 1,-1 1 0,1-1 0,-1 0 0,1-1 0,3-1 0,9-5 2,-2 0 1,1 0-1,-1-2 0,0 1 1,-1-2-1,15-14 0,-5 1 19,-2 0-1,24-35 0,-32 47-101,-13 12 96,0 0 1,0 0-1,1 0 0,-1 0 1,0 0-1,0 0 1,1 0-1,-1 0 1,0 0-1,0 0 1,1 0-1,-1 0 1,0 0-1,0 0 0,1 0 1,-1 0-1,0 0 1,0 0-1,0 0 1,1 1-1,-1-1 1,0 0-1,0 0 0,0 0 1,1 0-1,-1 0 1,0 1-1,0-1 1,0 0-1,0 0 1,0 0-1,1 1 0,-1-1 1,0 0-1,6 31-249,-5-14 279,2-4-398,0 0 1,1-1 0,0 1 0,1-1 0,0 0 0,1 0 0,9 15-1,-12-23 147,-1 0 0,1 0-1,0 0 1,0-1 0,0 1-1,0-1 1,0 0 0,1 0-1,0 0 1,-1 0 0,1-1-1,0 1 1,1-1-1,-1 0 1,0-1 0,0 1-1,1-1 1,-1 1 0,1-1-1,0-1 1,-1 1 0,1 0-1,-1-1 1,6 0 0,25-8-2365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3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0 421 2289,'8'-16'713,"-2"1"-1,0-1 1,-1-1 0,0 1-1,-1-1 1,-1 0-1,-1 0 1,1-21 0,-4-14 1288,-9-71 0,5 81-1321,-2 11-231,7 31-447,0 0 1,0 0-1,0 0 1,0 0 0,0-1-1,0 1 1,0 0 0,0 0-1,0 0 1,0 0-1,-1 0 1,1 0 0,0-1-1,0 1 1,0 0-1,0 0 1,0 0 0,0 0-1,0 0 1,0 0 0,0 0-1,0-1 1,0 1-1,-1 0 1,1 0 0,0 0-1,0 0 1,0 0-1,0 0 1,0 0 0,0 0-1,-1 0 1,1 0 0,0 0-1,0 0 1,0 0-1,0 0 1,0 0 0,0 0-1,-1 0 1,1 0-1,0 0 1,0 0 0,0 0-1,0 0 1,0 0 0,0 0-1,-1 0 1,1 0-1,0 0 1,0 0 0,-3 17 84,2 71-5,5-1 0,18 114-1,-2-33-2460,-15-102-30,-1-11-990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124 274 9108,'0'0'1505,"138"-5"-2994,-101-18-1184,-12-2-1777</inkml:trace>
  <inkml:trace contextRef="#ctx0" brushRef="#br0" timeOffset="1">0 38 7988,'0'0'4978,"150"-2"-4914,-105-6-64,-6 1-272,-11-4-2609,-8 1-6036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3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9 115 9492,'-3'-16'697,"1"12"-589,1-1-1,0 0 1,1 1 0,-1-1 0,1 0 0,0 0-1,1-8 1,-1 13-107,0-1 0,1 0-1,-1 0 1,0 0 0,1 1 0,-1-1-1,1 0 1,-1 0 0,1 1-1,-1-1 1,1 0 0,-1 1-1,1-1 1,0 0 0,-1 1 0,1-1-1,0 1 1,1-1 0,0 0-7,0 0 0,0 1 0,0-1 0,0 1 0,0 0 1,0 0-1,0 0 0,0 0 0,1 0 0,-1 0 0,2 1 0,67 11-265,-38-5-142,1-2-1,-1-1 0,60 0 0,-53-7 640,1-1 1,-1-2-1,-1-1 0,1-3 1,69-25-1,-136 50 1119,-42 31-1,44-24-1156,-35 39-1,53-53-193,1 0 0,-1 1-1,2 0 1,-1 0-1,1 0 1,0 1 0,1-1-1,-6 21 1,10-28-26,-1 0 0,1 0-1,-1-1 1,1 1 0,0 0 0,0 0 0,0 0 0,0 0 0,0 0-1,1 0 1,-1 0 0,0-1 0,1 1 0,-1 0 0,1 0 0,1 2-1,-1-3 8,-1 0 0,1 0 0,0 0 0,0-1 0,0 1 0,0 0 0,0 0 0,0-1 0,0 1 0,0-1 0,0 1 0,0-1 0,0 1 0,0-1 0,0 0 0,1 0 0,-1 1 0,0-1 0,2 0 0,2 0-6,-1-1-1,1 1 0,-1-1 0,1 0 1,-1 0-1,0 0 0,1-1 0,-1 0 1,0 0-1,0 0 0,5-3 0,16-14 73,-1-2-1,-2 0 0,0-1 0,-1-2 1,20-29-1,50-53 967,-91 106-999,1-1-1,0 0 1,0 0-1,0 0 1,0 0-1,0 1 1,-1-1-1,2 0 1,-1 1-1,0-1 1,0 1-1,0-1 1,0 1-1,0-1 1,0 1 0,0 0-1,2-1 1,-2 2 6,-1-1 0,1 0 0,-1 0 1,1 1-1,-1-1 0,1 0 0,-1 0 1,1 1-1,-1-1 0,1 1 0,-1-1 1,1 0-1,-1 1 0,0-1 0,1 1 1,-1-1-1,0 1 0,1-1 0,-1 1 1,0-1-1,0 1 0,0-1 0,1 1 1,-1 0-1,1 7 125,1 0 1,-2 0-1,1 0 0,-2 9 1,1-2-102,1 28 269,-1-25-252,0-1 1,1 1-1,0 0 0,2-1 1,0 1-1,1-1 1,8 22-1,-11-36-121,0-1-1,1 1 1,0 0 0,-1 0 0,1-1 0,0 1-1,0-1 1,1 0 0,-1 0 0,0 0-1,1 0 1,4 3 0,-4-4-219,-1 0 0,0 0 0,0 0 0,0 0 1,1-1-1,-1 1 0,0-1 0,1 0 0,-1 0 0,0 0 1,4 0-1,26-7-6681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33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13638,'19'18'1729,"-12"-1"-1505,-4 1-160,0 17-64,0-30-608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10085,'0'6'768,"0"0"-768,-3-9-864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11205,'0'0'0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1745,'0'4'8520,"0"24"-7777,-9 314 500,9-339-1244,0-1 0,1 1-1,-1-1 1,0 1 0,1-1 0,-1 1 0,1-1 0,0 1-1,0-1 1,0 0 0,0 0 0,0 1 0,1-1 0,-1 0-1,0 0 1,1 0 0,0 0 0,3 3 0,-2-3-4,1 1 0,0-1 0,0 0 0,0 1 0,0-2 0,0 1 0,1 0 1,-1-1-1,8 1 0,5 1-139,0-2-1,1-1 1,-1 0 0,25-3 0,-32 1-352,0 0 1,-1-1-1,0 0 1,1 0 0,-1-1-1,0 0 1,-1-1-1,1 0 1,-1 0 0,0-1-1,0 0 1,10-11-1,9-13-3546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6739,'0'0'592,"172"7"-720,-138-22-1360,-6 0-1714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6051,'0'0'1761,"185"-66"-1745,-123 61-32,-8 5-128,-7 0-2930</inkml:trace>
  <inkml:trace contextRef="#ctx0" brushRef="#br0" timeOffset="1">403 312 3217,'0'0'5459,"42"-45"-5139,-25 55 448,8 15-47,1 0-81,-1 6-496,3-8-96,-2-3-48,-4-5-96,1-5-560,-4-7-913,-5-3-1360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2209,'0'0'7732,"-48"51"-7364,28-16-144,-5 3-128,-3 0-80,0-3 16,2-2-32,4-7-32,11-11 0,8-5-528,42-7-6884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76 2257,'0'0'4637,"2"-12"-3818,5-37 56,-7 48-855,0 1 0,0-1 0,0 1 0,0-1 0,0 0 0,0 1 0,0-1 0,0 1 0,0-1 0,0 1 0,0-1 0,-1 1-1,1-1 1,0 1 0,0 0 0,-1-1 0,1 1 0,0-1 0,-1 1 0,1-1 0,0 1 0,-1 0 0,1-1 0,0 1 0,-1 0 0,1-1 0,-1 1 0,1 0 0,-1 0 0,1-1 0,-1 1 0,1 0 0,-1 0 0,1 0 0,-1 0 0,1 0 0,-1 0 0,1-1 0,-1 1 0,1 0 0,-1 1-1,1-1 1,-1 0 0,1 0 0,-1 0 0,1 0 0,-1 0 0,1 0 0,-1 1 0,1-1 0,-1 0 0,1 0 0,-1 1 0,0-1 0,0 1 74,-4 0-16,0 2 0,-1-1 0,1 0-1,0 1 1,0 0 0,1 0 0,-1 0-1,0 1 1,1 0 0,0 0-1,0 0 1,0 0 0,-3 6 0,-4 4 118,1 0 1,0 1 0,-7 17 0,14-26-181,1 0-1,0 0 1,0 1 0,0-1 0,0 1-1,1-1 1,0 1 0,1 0 0,0 7-1,0-13-28,0 0-1,0 0 0,1 0 0,-1 0 1,0-1-1,1 1 0,-1 0 0,1 0 1,-1 0-1,1-1 0,-1 1 0,1 0 1,0-1-1,-1 1 0,1-1 0,0 1 1,0 0-1,-1-1 0,1 1 0,0-1 1,0 0-1,0 1 0,-1-1 0,1 0 1,0 0-1,0 1 0,0-1 0,0 0 1,0 0-1,0 0 0,0 0 0,1 0 1,39 0-566,-29 0 243,-6-1 189,0 0 0,0 1-1,-1-2 1,1 1 0,0-1 0,-1 0 0,1 0 0,-1 0 0,0-1-1,0 0 1,0 0 0,0 0 0,0-1 0,-1 0 0,1 0 0,-1 0-1,0 0 1,0-1 0,-1 1 0,1-1 0,4-9 0,-6 10 605,0 0 0,0-1-1,0 1 1,-1-1 0,1 1 0,-1-1 0,0 0 0,-1 0 0,1-6 0,-1 12-468,0 0 1,0 1-1,0-1 1,0 0 0,0 1-1,0-1 1,1 0-1,-1 1 1,0-1-1,1 0 1,-1 1-1,1-1 1,-1 0 0,1 0-1,0 0 1,0 1-1,-1-1 1,1 0-1,0 0 1,0 0-1,0 0 1,0 0 0,2 1-1,0-1-55,0 0 0,0 0 0,1 0 0,-1 0 0,0-1-1,0 1 1,1-1 0,-1 0 0,5 0 0,2 0-149,0 0 1,0 0-1,16-4 1,-21 2 191,-1 1 0,0-1 1,0 1-1,0-1 0,0-1 0,0 1 0,-1 0 1,1-1-1,-1 0 0,5-4 0,10-17 28,-17 21 80,1 0 0,0-1 0,0 1 0,1 0 0,-1 1 1,1-1-1,-1 0 0,1 1 0,5-4 0,-7 6-81,-1 0-1,1 0 1,0 0-1,-1 0 1,1 0-1,0 0 1,-1 0-1,1 0 1,0 0-1,-1 1 1,1-1-1,0 0 1,-1 0-1,1 1 1,-1-1-1,1 0 1,-1 1-1,1-1 1,-1 1-1,1-1 1,-1 1-1,1-1 1,-1 1-1,1-1 1,-1 1-1,0-1 1,1 1-1,-1-1 1,0 1-1,0 0 1,1-1-1,-1 1 1,0 0-1,0 0 1,10 29 410,-8-23-371,0-2-109,13 38 374,-14-42-374,-1 1 0,1-1 1,0 1-1,0-1 0,-1 1 0,1-1 1,0 0-1,0 1 0,0-1 1,0 0-1,1 0 0,-1 0 1,0 1-1,0-1 0,1-1 0,-1 1 1,1 0-1,-1 0 0,1 0 1,-1-1-1,3 1 0,-4-1 47,1 0 0,0-1 0,-1 1-1,1-1 1,0 0 0,-1 1 0,1-1 0,-1 1-1,1-1 1,-1 0 0,1 1 0,-1-1-1,0 0 1,1 0 0,-1 1 0,0-1 0,0 0-1,0 0 1,1 0 0,-1 1 0,0-1-1,0 0 1,0 0 0,0 0 0,0-1 0,0 1-29,1-6 79,0 1 1,0-1-1,1 1 0,0 0 1,5-10-1,-7 15-25,1-1 0,0 1 0,0-1 0,1 1 0,-1-1 0,0 1 0,0 0 0,1-1 0,-1 1 0,1 0 0,-1 0 0,1 0 0,-1 0 0,1 0 0,0 1 0,-1-1 0,1 0-1,0 1 1,0-1 0,0 1 0,-1 0 0,1-1 0,0 1 0,2 0 0,3 0 21,1 0 1,-1 1-1,0-1 0,0 1 0,0 1 0,0 0 1,0-1-1,9 5 0,-14-5-35,0 1 1,1-1-1,-1 1 1,0-1-1,0 1 0,0 0 1,0 0-1,0 0 1,0 0-1,-1 0 1,1 0-1,-1 0 0,1 1 1,-1-1-1,0 1 1,0-1-1,0 1 1,0-1-1,-1 1 0,1-1 1,0 1-1,-1 0 1,0-1-1,0 1 0,0 3 1,4 11-37,5-14-422,-6-4 438,0 0 0,0-1 0,0 1 1,-1-1-1,1 1 0,-1-1 0,1 0 0,2-3 0,38-30-628,1 3-1,61-34 1,-104 66 659,-1-1 0,0 1 0,0 0 0,1-1 0,-1 1 1,0 0-1,1-1 0,-1 1 0,1 0 0,-1 0 0,0-1 0,1 1 0,-1 0 0,1 0 0,-1 0 1,0 0-1,1 0 0,-1-1 0,1 1 0,-1 0 0,1 0 0,-1 0 0,1 0 0,-1 0 0,1 0 0,-1 1 1,0-1-1,1 0 0,-1 0 0,1 0 0,-1 0 0,0 0 0,1 1 0,-1-1 0,1 0 0,-1 0 1,0 1-1,1-1 0,-1 0 0,0 1 0,1-1 0,-1 0 0,0 1 0,1-1 0,-1 0 0,0 1 0,0-1 1,1 1-1,-1 25 622,0-14-306,0 155 1550,0 276-2142,0-441-235,2-11-80,20-209 941,-14 167-40,2 0 1,21-63-1,-28 104-208,0 1-1,1 0 1,1-1-1,0 2 1,0-1-1,11-14 1,-13 19-82,0 1-1,0 0 1,0 0 0,1 1 0,-1-1 0,1 1 0,-1 0 0,1 0 0,0 0 0,0 0-1,0 0 1,0 1 0,0 0 0,0 0 0,0 0 0,0 0 0,1 1 0,4-1 0,-6 1-29,0 0 0,0 0 0,-1 0 0,1 1 0,0-1 0,-1 0 0,1 1 0,-1 0 0,1 0 0,-1 0 0,1 0 0,-1 0 0,1 0 0,-1 1 0,0-1 0,0 1 0,3 2 0,-3-2 5,0 1-1,-1-1 1,1 1-1,-1 0 0,1 0 1,-1-1-1,0 1 1,0 0-1,-1 0 0,1 0 1,-1 0-1,1 0 1,-1 1-1,0-1 0,0 3 1,0-3 25,0 0-1,0 0 1,0 0 0,-1 1 0,1-1 0,-1 0-1,0 0 1,1 0 0,-1-1 0,-1 1-1,1 0 1,0 0 0,-1 0 0,1-1 0,-4 5-1,0-3-17,0 0-1,0 1 0,-1-2 0,0 1 1,1-1-1,-10 4 0,0 1-11,8-3-26,-1-1 1,0 0-1,0 0 0,0-1 0,-1 0 1,1-1-1,-17 3 0,25-5-53,0-1 0,-1 1 0,1 0 0,0-1 0,0 1 0,0 0 0,0-1 0,0 1 0,0-1 0,0 1 0,0 0 0,0-1 0,0 1 0,0 0 0,0-1 0,0 1 0,1-1 0,-1 1 0,0 0 0,0-1 0,0 1 0,0 0 0,1-1 0,-1 1 0,0 0 0,0 0 0,1-1 0,-1 1 0,0 0 0,1-1 0,-1 1 0,1 0 0,25-28-3563,10-6-1019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7363,'0'0'3858,"3"79"-3234,0-16-399,2 0-97,-2 3-128,0-7 0,0-9-112,0-4-769,0-13-1424,-1-13-656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59 5218,'0'0'2794,"-2"23"-2730,-10 174 205,12-94-215,-8-146-252,3-34 642,8-114 0,5 146 493,2 24-286,-10 21-633,0 0 0,1-1 1,-1 1-1,0 0 0,1-1 0,-1 1 0,1 0 1,-1-1-1,0 1 0,1 0 0,-1 0 0,1 0 0,-1-1 1,1 1-1,-1 0 0,1 0 0,-1 0 0,1 0 1,-1 0-1,1 0 0,-1 0 0,1 0 0,-1 0 0,1 0 1,-1 0-1,1 0 0,-1 0 0,1 0 0,-1 1 1,1-1-1,-1 0 0,1 0 0,2 4 0,0-1 0,-1 0 0,1 1-1,-1-1 1,0 1 0,0 0 0,0-1 0,-1 1-1,1 0 1,-1 0 0,0 1 0,0-1 0,0 5-1,4 8 89,0-3-61,0 1 0,1-2 1,0 1-1,16 23 0,-19-33-232,-1 0 1,1-1-1,0 1 0,0-1 0,1 0 1,-1 0-1,1 0 0,-1 0 1,1-1-1,0 1 0,0-1 0,0 0 1,0 0-1,0 0 0,1-1 1,-1 0-1,0 0 0,1 0 0,-1 0 1,7 0-1,-9-1 136,-1-1 0,1 1 0,0-1 0,-1 0 0,1 0 0,-1 1 0,1-1 0,-1 0 0,1 0 0,-1 0 1,0 0-1,1-1 0,-1 1 0,0 0 0,0-1 0,0 1 0,0 0 0,0-1 0,0 1 0,0-1 0,1-3 0,16-41 220,-15 35-207,4-11 155,-4 12 148,0-1 0,1 1 1,0 0-1,1 0 1,0 1-1,9-14 0,-14 23-237,0 0 0,0 0 0,0-1 0,0 1 0,1 0 0,-1 0 0,0 0 0,0 0 0,0-1 0,1 1 1,-1 0-1,0 0 0,0 0 0,1 0 0,-1 0 0,0 0 0,0 0 0,1 0 0,-1 0 0,0 0 0,0 0 0,1 0 0,-1 0 0,0 0 0,1 0 0,-1 0 0,0 0 0,0 0 0,1 0 0,-1 0 0,0 0 0,0 0 0,0 0 0,1 0 0,-1 1 0,0-1 0,0 0 0,1 0 0,-1 0 0,0 0 0,0 1 0,0-1 0,0 0 0,1 0 0,-1 0 0,0 1 0,0-1 0,0 0 0,0 0 0,0 1 0,0-1 0,0 0 0,1 0 0,-1 1 0,0-1 0,0 0 0,0 0 0,0 1 0,0-1 0,0 0 0,0 0 0,0 1 0,0-1 0,-1 0 0,1 0 0,0 1 0,0-1 0,0 1 0,1 23 442,-1-21-325,-2 90 808,4 107-697,-2-200-351,0 1 0,0 0 0,0-1 0,0 1 1,0 0-1,1-1 0,-1 1 0,0-1 0,0 1 0,0 0 1,1-1-1,-1 1 0,0-1 0,1 1 0,-1 0 0,0-1 1,1 1-1,-1-1 0,1 1 0,-1-1 0,1 0 0,-1 1 1,1-1-1,-1 1 0,1-1 0,-1 0 0,1 1 0,-1-1 0,1 0 1,1 1-1,8-1-3960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4898,'0'0'3282,"22"-2"-3050,73-8-43,-87 9-181,-1 0 1,1 0-1,0-1 0,-1 0 0,1 0 0,-1 0 0,1-1 0,-1-1 1,0 1-1,0-1 0,-1 0 0,1-1 0,-1 1 0,0-1 0,0-1 0,-1 1 1,1-1-1,-1 0 0,6-9 0,-9 11-20,1 0 1,-1 0-1,0-1 1,-1 1-1,1 0 1,-1-1-1,0 1 0,0-1 1,1-7-1,-2 10 34,0 1 0,0 0 0,0-1 0,0 1 0,0 0 0,0-1 0,0 1 0,0 0 0,0-1 0,-1 1 0,1 0 0,-1-1 0,1 1 0,-1 0 0,1 0 0,-1-1 0,0 1 0,0 0 0,1 0 0,-1 0 0,0 0 0,0 0 0,0 0 0,0 0 0,0 1 0,0-1 0,-1 0 0,1 0 0,0 1 0,0-1 0,0 1 0,-1-1 0,1 1 0,-2-1 0,-2 0 119,0 0 0,0 1 1,0-1-1,-1 1 0,1 0 1,0 1-1,0-1 0,0 1 1,0 0-1,0 0 0,0 1 1,0 0-1,0-1 1,1 2-1,-1-1 0,0 0 1,1 1-1,0 0 0,0 0 1,-5 4-1,4-1-75,1-1 0,-1 1 1,1-1-1,1 1 0,-1 1 0,1-1 1,0 0-1,0 1 0,1-1 0,0 1 1,0 0-1,1 0 0,0 0 0,-1 12 0,1-10-5,1 0-1,-1 0 1,2 0-1,-1 0 0,5 18 1,-4-24-57,0 0 0,0 0 0,1 0 0,-1 0 0,1 0 0,-1 0 0,1-1 0,0 1 0,0-1 0,1 1 0,-1-1 0,0 1 0,1-1 0,-1 0 0,1 0 0,0-1 0,0 1 0,0 0 0,5 1 0,6 2-6,2-2 0,-1 1-1,0-2 1,0 0-1,1-1 1,-1 0-1,17-2 1,-12 1-13,-20 0 3,37-3-146,-36 3 34,0 0 1,0-1-1,0 1 0,0 0 0,0 0 0,0-1 1,0 1-1,0-1 0,0 1 0,0-1 0,0 1 1,0-1-1,0 1 0,0-1 0,-1 0 0,1 0 1,0 1-1,0-1 0,-1 0 0,1 0 0,0 0 1,-1 0-1,1 0 0,-1 0 0,1 0 0,-1 0 1,0 0-1,1 0 0,-1 0 0,0-1 0,0 2 47,0 0 0,0-1 0,0 1 0,0 0 0,0 0-1,0-1 1,0 1 0,0 0 0,0 0 0,0 0 0,0-1-1,0 1 1,-1 0 0,1 0 0,-3-2-1235,3 2 1235,0 0 0,0 0 0,-1 0-1,1 0 1,0 0 0,0 0 0,-1 0 0,-29-3-6361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234 117 2593,'0'0'761,"-24"1"372,-159 14 3131,156-10-2009,57-6-1430,4 1-680,522-20 1314,279-18-51,6 33-1094,-705 5-323,-128-2-245,0 0-1,0 0 1,0 0-1,-1-1 1,1-1-1,-1 1 1,0-1-1,0 0 1,0 0-1,8-8 1,-3 4-1282,21-16-4107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84 4482,'0'0'5965,"-9"0"-5092,-1-1-817,-10 0 269,49 0 222,190-10 821,-179 6-2082,0-2 0,0-2 0,54-19 0,-67 16-2338,-13 3-1791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7876,'0'0'3567,"9"-1"-3213,35-4-252,0 3-1,60 4 1,-101-2-107,-1 0 1,1 0 0,0 0 0,-1 1 0,1 0 0,-1-1 0,1 1 0,-1 0 0,1 0 0,-1 0 0,0 1 0,0-1 0,1 1 0,-1-1 0,0 1 0,0 0 0,0-1 0,-1 1 0,1 0 0,0 0-1,-1 0 1,1 1 0,-1-1 0,0 0 0,1 3 0,-1-2 27,0 0 0,-1 0 0,1 0 0,-1 0 0,0 0-1,0 0 1,0 0 0,0 0 0,-1 0 0,1 0 0,-1-1 0,0 1-1,0 0 1,0 0 0,0 0 0,0-1 0,-1 1 0,1 0-1,-1-1 1,1 0 0,-4 4 0,-21 21 418,0-1 0,-59 44 0,80-67-451,4-2-137,1-1 0,-1 1 0,0 0 0,0-1 0,1 1 0,-1-1 0,0 0 1,0 1-1,0-1 0,0 0 0,0 1 0,1-1 0,-1 0 0,0 0 0,0 0 0,-1 0 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2897,'0'0'7913,"-11"7"-7350,-1 2-356,1 0-1,-1 1 0,1 1 0,1-1 1,0 1-1,1 1 0,0 0 1,-9 15-1,7-4 32,1 0-1,1 0 1,0 1-1,2 0 1,-7 42 0,8-13-164,0 88 0,5-133-102,2 0 0,-1 1 0,1-1 0,0 0 0,1 0 0,0 0 0,4 10 0,-4-14-88,0 0 0,0 0 0,1 0 0,-1 0 0,1-1 0,0 1 0,0-1 1,0 1-1,1-1 0,-1 0 0,1 0 0,0-1 0,0 1 0,5 2 0,-1-2-494,0 0 1,1 0 0,-1 0 0,1-1 0,0-1 0,-1 0 0,1 0 0,0 0 0,10-1 0,30 0-5533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8020,'0'0'3468,"7"-12"-3324,-4 7-131,0 0-7,0 0 1,0 0-1,0 0 0,1 1 0,3-5 1,-6 8-7,-1 1 1,1-1 0,0 1 0,-1-1 0,1 0 0,0 1-1,-1 0 1,1-1 0,0 1 0,0-1 0,0 1 0,-1 0-1,1-1 1,0 1 0,0 0 0,0 0 0,0 0 0,-1 0-1,1 0 1,0 0 0,0 0 0,0 0 0,0 0 0,0 0-1,-1 0 1,1 0 0,0 1 0,0-1 0,0 0 0,0 1-1,-1-1 1,1 1 0,0-1 0,-1 0 0,1 1 0,0 0-1,-1-1 1,1 1 0,0-1 0,-1 1 0,1 0 0,-1-1-1,1 1 1,0 1 0,5 8 40,-1 1-1,1 0 1,-2 0-1,1 0 1,-2 0-1,0 1 1,0-1 0,-1 1-1,2 18 1,-2 13-665,-2 43 0,-1-59-1639,2-48 2288,0 0 1,1 0 0,1 1-1,1-1 1,8-21-1,-8 29 158,0 2-1,1-1 0,1 0 1,-1 1-1,2 0 0,0 1 1,0-1-1,1 1 0,17-17 1,-23 25-146,-1 1 0,1-1 0,-1 1 0,1-1 0,0 1 0,0-1 0,-1 1 0,1 0 0,0 0 1,0 0-1,0 0 0,0 1 0,1-1 0,-1 0 0,0 1 0,0-1 0,0 1 0,0 0 0,1 0 1,-1 0-1,0 0 0,0 0 0,0 0 0,1 1 0,-1-1 0,2 2 0,-1-1-5,-1 1 0,0 0 0,0 0-1,1 0 1,-1 0 0,-1 0 0,1 0 0,0 1 0,0-1-1,-1 1 1,0-1 0,1 1 0,-1 0 0,0-1-1,0 1 1,0 0 0,-1 0 0,2 4 0,16 172 536,-18-177-693,0-1 1,0 0-1,1 1 0,-1-1 1,0 0-1,0 1 0,1-1 1,-1 0-1,1 0 0,-1 1 1,1-1-1,-1 0 0,1 0 1,0 0-1,0 0 0,0 0 1,-1 0-1,1 0 1,0 0-1,0 0 0,0 0 1,0 0-1,1-1 0,-1 1 1,0 0-1,0-1 0,0 1 1,1-1-1,-1 1 0,0-1 1,0 1-1,1-1 0,-1 0 1,0 0-1,2 0 0,14 0-3975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4338,'0'0'6995,"96"-5"-6899,-63 3-96,4-3-64,-9 2-576,-5-2-1761,-15 5-3474</inkml:trace>
  <inkml:trace contextRef="#ctx0" brushRef="#br0" timeOffset="1">38 122 7555,'0'0'3106,"95"5"-2962,-47-13-144,0 1-1441,-3 4-1264,0 1-1441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60 1457,'0'0'10082,"-16"-11"-9277,-49-33-453,64 44-332,0-1-1,0 1 0,0-1 0,0 1 0,0-1 0,0 1 1,0-1-1,0 1 0,0 0 0,0 0 0,0 0 0,-1-1 1,1 1-1,0 0 0,0 1 0,0-1 0,0 0 0,0 0 1,-1 0-1,1 1 0,0-1 0,0 0 0,0 1 0,0-1 1,0 1-1,0-1 0,0 1 0,0 0 0,0-1 0,0 1 1,1 0-1,-1 0 0,0 0 0,0 0 0,1 0 0,-1-1 0,0 1 1,0 2-1,-1 1 48,0 1 1,1-1-1,-1 1 1,1 0-1,0 0 0,-1 5 1,2-8-52,-1 8 13,0 1 0,0-1 1,1 1-1,1 0 0,-1-1 1,2 1-1,0-1 0,0 1 1,0-1-1,2 0 1,-1 0-1,1 0 0,1-1 1,-1 1-1,11 13 0,0 1 13,0-1 21,16 33 0,-27-48-64,-1 1 0,0-1 1,0 1-1,-1 0 1,0 0-1,-1 0 1,2 18-1,-4-25-19,1 0 0,0 0 1,0 0-1,-1 0 0,1-1 0,0 1 0,-1 0 0,0 0 1,1-1-1,-1 1 0,0-1 0,0 1 0,0 0 0,0-1 1,0 0-1,-1 1 0,1-1 0,0 0 0,-3 2 0,0 0-117,0 0 0,0-1-1,0 0 1,0 0 0,-1 0 0,1-1-1,-8 2 1,2-1-96,0 0 1,1-1-1,-1 0 0,0-1 1,0 0-1,1 0 0,-12-3 1,19 2 221,1 0 0,-1 0 1,0 0-1,0 0 0,1 0 0,-1 0 1,0 0-1,1-1 0,-1 1 0,1-1 1,0 1-1,-1-1 0,1 1 0,0-1 1,0 0-1,0 0 0,0 0 0,0 1 1,1-1-1,-1 0 0,1 0 0,-1 0 1,1 0-1,-1 0 0,1 0 1,0-3-1,-1-9 17,1 1 0,1-25 0,0 28 26,0 1 31,1 0 0,0 1 0,1-1 1,0 0-1,0 1 0,0-1 0,1 1 0,1 0 1,-1 0-1,1 0 0,1 1 0,10-12 0,11-10 281,52-41 0,-35 33 153,-43 36-466,1 0 0,-1-1 0,1 1 0,-1 0 1,1-1-1,-1 1 0,0-1 0,0 0 0,1 0 0,-1 1 0,0-1 0,-1 0 1,1 0-1,0 0 0,0 0 0,-1 0 0,1 0 0,-1-2 0,0 3-29,-1-1 0,1 1 0,-1 0 0,0 0 0,1-1 0,-1 1 0,0 0 0,0 0 0,0 0 0,0 0 0,0 0 0,0 0 0,0 0 0,0 0 0,0 0 0,-1 1 0,1-1 0,0 0 0,0 1 0,-1-1 0,1 1 0,0 0 0,-1-1 0,1 1 0,-2 0 0,-15-5-108,0 2 0,-26-1 0,7 0-1809,31 2-500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11269,'0'0'803,"16"22"-672,52 74-46,-60-84-76,0 0-1,-1 1 1,0 0-1,-1 0 1,-1 1 0,0-1-1,0 1 1,-2 0-1,0 1 1,0-1-1,-1 0 1,-1 1-1,-1-1 1,-1 20-1,0-22 0,0 0-1,-1 0 1,0 0-1,-1-1 1,-1 1-1,0-1 1,0 0-1,-1 0 0,-1 0 1,1-1-1,-2 0 1,1 0-1,-2 0 1,1-1-1,-1 0 1,-17 14-1,-11 8 99,-3-1 0,-72 43 0,103-68-86,-3 1 259,6-3-1119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60 155 5715,'0'0'5442,"-13"0"-5068,-29 1-333,38 0-15,6 0 35,33 0 216,494-1 94,-521 0-464,4 0-473,0 0 1,0-1-1,0-1 0,0 0 1,0 0-1,-1-1 0,19-7 1,-29 10 440,-1 0 1,1-1-1,0 1 1,-1 0-1,1-1 1,0 1-1,-1-1 1,1 1-1,0-1 1,-1 1-1,1-1 1,-1 1-1,1-1 0,-1 1 1,1-1-1,-1 0 1,1 1-1,-1-1 1,0 0-1,1 0 1,-1 1-1,0-1 1,0 0-1,1 0 1,-1 1-1,0-1 1,0 0-1,0 0 1,0 0-1,0 1 0,0-1 1,0 0-1,0 0 1,-1 1-1,1-1 1,0 0-1,0 0 1,-1 1-1,0-2 1,0 0 31,0-1-1,-1 1 1,0 1 0,1-1 0,-1 0 0,0 0 0,0 1 0,0-1-1,0 1 1,0-1 0,-3 0 0,-85-34 1973,61 25 467,0 0 0,-36-21 0,64 31-1818,6 1-508,15 2 7,0 2 1,0-1-1,0 2 0,0 1 0,-1 0 1,31 16-1,23 6 9,-31-16-28,-28-8-7,0 0 1,0 0-1,24 13 1,-37-17-5,0 1 1,-1-1 0,1 1 0,0 0 0,-1-1 0,1 1 0,0 0-1,-1 0 1,1-1 0,-1 1 0,1 0 0,-1 0 0,0 0 0,1-1-1,-1 1 1,0 0 0,1 0 0,-1 0 0,0 0 0,0 0 0,0 0-1,0 0 1,0 0 0,0 0 0,0 0 0,0 0 0,0 0 0,0-1-1,-1 1 1,1 0 0,0 0 0,-1 2 0,-1 0 10,1 0 1,-1 0-1,0 0 1,0 0-1,0-1 1,0 1 0,0 0-1,-3 2 1,-23 17 154,0-2 0,-2-1 0,-50 25 0,49-28 6,0 2 0,1 0 0,-45 37 0,94-55-4516,25-11-2086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8020,'0'0'2668,"-3"22"-2362,-2 9-217,-17 113 527,19-33 635,3-109-1240,0-1 0,0 0 0,1 1 0,-1-1 0,1 0-1,-1 1 1,1-1 0,-1 0 0,1 0 0,0 0 0,0 0 0,0 0 0,-1 0 0,1 0 0,0 0 0,0 0 0,0 0 0,1 0 0,-1 0-1,0-1 1,0 1 0,0 0 0,0-1 0,1 1 0,-1-1 0,0 0 0,1 1 0,-1-1 0,0 0 0,1 0 0,-1 0 0,0 0-1,2 0 1,55-1 36,-50 1-54,-2-1-262,1-1 1,0 1-1,-1-1 1,1-1-1,-1 1 1,0-1-1,0 0 1,0 0-1,0-1 1,0 0-1,-1 0 1,0 0-1,7-8 1,11-10-3779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3073,'0'0'7871,"0"-8"-7343,0-25-259,0 32-261,0 0 0,1 0 0,-1 0 0,0 0 0,0 0 0,1 0 0,-1 0 0,0 1 0,1-1 0,-1 0 0,1 0 0,-1 0 0,1 0 0,0 1 0,-1-1 0,1 0 0,0 1 0,0-1 0,-1 0 0,1 1 0,0-1 0,0 1 0,0-1 0,0 1 0,0 0 0,-1-1 0,1 1 0,0 0 0,0-1 0,0 1 0,0 0 0,1 0 0,36-1-6,-30 1 34,-2 0-34,0 0 1,0 0 0,0 1-1,0 0 1,-1 0-1,1 0 1,0 0 0,0 1-1,6 3 1,-9-3-3,0 0 0,0 0-1,-1 0 1,1 0 0,-1 1 0,1-1 0,-1 1 0,0-1 0,0 1 0,0 0 0,-1 0-1,1 0 1,0 0 0,-1 0 0,0 0 0,0 1 0,1 5 0,0-3-33,-1 0 1,0 0-1,0-1 0,0 1 1,-1 0-1,0 0 1,0 0-1,-1 0 0,0 0 1,0 0-1,0 0 0,-1 0 1,0-1-1,0 1 1,0-1-1,0 1 0,-1-1 1,0 0-1,0 0 0,-1 0 1,-5 7-1,-2-1-145,-1-1 0,1 0 0,-2-1 0,1 0 0,-1-1 0,-1-1 0,-16 8 0,-1-2 122,14-5 912,45-6-264,27-1-370,-1 2-1,55 10 0,-81-10-518,1 0 0,32-3 0,-35 0-1183,4-4-2015,-4-12-1532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 2897,'0'0'7743,"0"0"-7727,0 0 1,0 0 0,0 0 0,0-1-1,0 1 1,0 0 0,0 0 0,0 0 0,0-1-1,0 1 1,1 0 0,-1 0 0,0 0 0,-1-1-1,1 1 1,0 0 0,0 0 0,0 0-1,0 0 1,0-1 0,0 1 0,0 0 0,0 0-1,0 0 1,0 0 0,0-1 0,0 1-1,-1 0 1,1 0 0,0 0 0,0 0 0,0 0-1,0-1 1,0 1 0,-1 0 0,1 0 0,0 0-1,0 0 1,0 0 0,0 0 0,-1 0-1,1 0 1,0 0 0,0 0 0,0 0 0,0 0-1,-1 0 1,1 0 0,0 0 0,0 0 0,0 0-1,-1 0 1,1 0 0,0 0 0,-10 10 113,1 1 1,1 0 0,0 1 0,-13 23-1,18-29-122,0 0-1,1 0 0,0 0 0,0 1 1,0-1-1,1 1 0,-1 0 0,2-1 1,-1 1-1,1 10 0,0-17-9,0 1 0,1 0 0,-1-1 0,0 1-1,0-1 1,1 1 0,-1-1 0,0 1 0,1-1-1,-1 1 1,0-1 0,1 1 0,-1-1 0,1 0-1,-1 1 1,1-1 0,-1 0 0,1 1 0,-1-1-1,1 0 1,-1 1 0,1-1 0,-1 0 0,1 0 0,0 0-1,-1 0 1,1 0 0,-1 1 0,1-1 0,0 0-1,0 0 1,26 0 33,-20 0-10,56-2 269,-32 0-211,0 2 0,50 5 1,-79-4-75,1-1 1,-1 1-1,0 0 1,0 0-1,0 0 0,0 0 1,0 0-1,-1 1 1,1-1-1,0 0 1,-1 1-1,1-1 0,0 1 1,-1 0-1,0 0 1,1-1-1,-1 1 1,0 0-1,0 0 0,0 0 1,0 0-1,0 1 1,-1-1-1,1 0 1,-1 0-1,1 0 1,-1 0-1,0 4 0,1-2 21,-1 0-1,0 0 0,0 0 0,0 0 1,-1 0-1,1 0 0,-1-1 0,0 1 1,0 0-1,0 0 0,-1-1 0,1 1 1,-1-1-1,0 1 0,0-1 1,-3 4-1,-1-1-20,-1 0 0,0 0 0,-1-1-1,1 0 1,-1 0 0,0 0 0,0-1 0,-1-1 0,1 0 0,-1 0 0,-13 3 0,-1-2-1198,0 0 0,-1-2 1,-29 0-1,18-2-2174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10149,'0'0'1536,"157"-15"-1536,-106 15-144,-3 0-2545,-3 0-3394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7027,'0'0'4578,"-48"131"-4274,31-100-95,3-1-49,0-2-96,3-5-32,2-5-32,4-6-96,5-7-689,14-7-6546,11-21 3169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8308,'0'0'-203,"25"3"62,87 8 162,-91-10 15,-1-1-1,1-1 1,0-1-1,35-7 1,-37 5 33,0 1 1,32-1 0,-51 29 786,-2-12-655,-1 1 0,-1-1-1,0 0 1,0 0 0,-1 0-1,-1-1 1,0 1 0,-1-1-1,-12 16 1,-23 46 17,39-66-203,0 0 0,0 0 0,1 0 0,-1 0 0,2 0 0,-1 1 0,0 14 0,3-23-66,-1 1-1,0-1 1,0 1-1,1-1 1,-1 1-1,0-1 1,1 1-1,-1-1 1,0 0-1,1 1 0,-1-1 1,1 0-1,-1 1 1,1-1-1,-1 0 1,0 0-1,1 1 1,-1-1-1,1 0 1,-1 0-1,1 0 1,0 0-1,-1 1 1,1-1-1,-1 0 0,1 0 1,-1 0-1,1 0 1,-1 0-1,1-1 1,-1 1-1,1 0 1,0 0-1,21-4-1234,11-10-1486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1 576,'0'0'11149,"-5"21"-11034,-14 72-64,17-80-41,-1-1 1,2 0 0,0 1-1,0 0 1,1-1 0,1 1-1,0-1 1,3 14 0,-3-23-17,1 0 1,-1 1-1,1-1 1,0 0-1,0 0 1,0 0-1,0 0 1,0 0-1,1-1 1,0 1-1,-1-1 0,1 1 1,0-1-1,0 0 1,0 0-1,0 0 1,1-1-1,-1 1 1,0-1-1,1 0 1,6 2-1,-7-2 3,0 0 0,1 0 0,-1-1 1,0 1-1,0-1 0,0 0 0,1 0 0,-1 0 0,0 0 0,0 0 0,1-1 0,-1 1 0,0-1 0,0 0 0,0 0 0,0 0 0,0-1 1,0 1-1,0-1 0,-1 0 0,1 1 0,0-1 0,-1 0 0,5-5 0,-2 0-28,-1-1-1,0 1 1,0-1 0,0 0-1,-1 0 1,0-1 0,-1 1-1,0-1 1,1-12 0,-1 4 62,-1-1 0,-1 1 0,-4-33 0,3 45-23,0 1 0,0 0 0,-1 0 1,0 0-1,1 0 0,-2 0 0,1 1 1,0-1-1,-1 0 0,1 1 0,-1 0 1,0-1-1,0 1 0,-1 0 1,-3-2-1,5 3-30,0 1 0,0-1 0,-1 0 0,1 1 1,-1 0-1,1-1 0,-1 1 0,0 0 0,1 0 1,-1 1-1,0-1 0,0 0 0,1 1 0,-1 0 0,0 0 1,0 0-1,0 0 0,0 0 0,1 0 0,-1 1 0,0-1 1,0 1-1,1 0 0,-5 1 0,6-1-56,-1 1 0,1-1-1,0 0 1,0 0 0,0 1 0,0-1 0,0 0-1,0 1 1,0-1 0,0 1 0,1-1-1,-1 1 1,1 0 0,-1-1 0,1 1 0,-1-1-1,1 1 1,0 0 0,0 2 0,0 39-1395,0-29 663,4 30-2218,15 1-1078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4082,'0'0'6323,"-68"142"-6227,57-114-80,8-5-16,0-5-64,3-8-208,14-10-8260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6547,'0'0'104,"28"0"-56,92-2-24,-97 1-24,1 0-1,-1-2 1,0-1-1,0-1 1,0-1-1,34-14 1,-45 16 3,17-9 1392,-29 15-488,-1 13-543,-2 0-1,1-1 1,-2 0-1,0 1 0,-8 17 1,-2 9-130,-49 142 660,62-170-1800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39 5314,'0'0'7460,"-7"-3"-7151,3 1-280,2 1-26,1 0 0,-1 1 0,0-1 0,1 0 1,-1 0-1,0 1 0,0-1 0,0 1 0,1-1 0,-1 1 0,0 0 0,0 0 0,0 0 0,0 0 1,0 0-1,1 0 0,-1 0 0,0 1 0,0-1 0,0 1 0,1-1 0,-1 1 0,0 0 1,1 0-1,-4 2 0,-7 8 10,2 1 1,-1 0-1,2 1 1,0 0-1,0 1 1,1 0-1,1 0 1,0 1-1,1 0 1,1 0-1,0 1 1,1-1-1,1 1 1,0 0-1,-1 29 1,4-38-19,0-2-1,0 0 1,0 0 0,0 0-1,1 0 1,-1 0 0,1 0-1,2 5 1,-2-8-5,0-1 0,0 1 0,0-1 0,0 0 0,0 1 0,1-1 0,-1 0 0,0 0 0,0 0 0,1 0-1,-1 0 1,1 0 0,-1 0 0,1 0 0,0 0 0,-1-1 0,1 1 0,-1-1 0,1 1 0,0-1 0,0 0 0,-1 1 0,1-1 0,2 0 0,3 0-47,-1 1 0,1-1 0,0 0 0,0-1 0,0 0-1,-1 0 1,1 0 0,0-1 0,-1 0 0,1 0 0,-1-1 0,0 1 0,0-1 0,0-1 0,8-5-1,-6 2-21,0 0 0,0-1-1,-1 0 1,0 0-1,-1 0 1,1-1 0,-2 0-1,1-1 1,4-10 0,-5 6 41,1 0 0,-2 0 0,0 0 0,0-1 1,-2 0-1,0 1 0,0-1 0,-2 0 0,1 0 1,-2 0-1,-3-23 0,3 35 57,0 1 0,0 0 1,0-1-1,0 1 0,0 0 0,0 0 0,-1 0 1,1 0-1,-1 0 0,1 0 0,-1 0 1,0 1-1,0-1 0,0 0 0,0 1 0,0 0 1,0-1-1,0 1 0,0 0 0,0 0 0,-1 0 1,1 0-1,0 1 0,-1-1 0,1 1 0,-1-1 1,1 1-1,-1 0 0,-3 0 0,5 0-47,1 0 0,-1 0 0,1 0 0,-1 0 0,1 0 0,-1 0 0,1 0 0,-1 1 0,1-1 0,-1 0 0,1 0-1,-1 1 1,1-1 0,-1 0 0,1 0 0,0 1 0,-1-1 0,1 1 0,-1-1 0,1 0 0,0 1 0,0-1 0,-1 1 0,1-1 0,0 1-1,-1-1 1,1 1 0,0-1 0,0 1 0,0-1 0,0 1 0,-1 0 0,1 19-1324,0-13 904,1 24-2186,4 4-1530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5282,'0'0'6515,"-48"157"-6323,34-122 33,0-5-129,3-4-32,3-8-64,5-8 0,3-5-160,22-20-5427,4-21 545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0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6099,'0'0'4698,"11"-1"-4650,-8 1-43,6-1 12,1 0-1,0 1 0,-1 0 1,1 1-1,0 0 1,10 2-1,-1 0-14,0 0-1,1-2 1,-1 0-1,26-3 1,-42 2-26,0 0 0,0-1-1,0 1 1,-1-1 0,1 0 0,0 0-1,0 0 1,0 0 0,-1 0 0,1-1 0,0 1-1,-1-1 1,1 0 0,-1 0 0,0 0-1,1 0 1,-1 0 0,0 0 0,0 0 0,-1-1-1,1 1 1,0-1 0,-1 1 0,0-1-1,1 0 1,-1 0 0,1-4 0,1-5 37,0 0 1,-1-1-1,-1 1 1,0 0-1,0-17 0,-2 27 38,1 0-1,-1 0 0,1 1 0,-1-1 0,0 0 0,0 0 0,0 1 0,0-1 0,0 0 0,0 1 1,0-1-1,-1 1 0,1-1 0,-1 1 0,1 0 0,-1 0 0,1-1 0,-1 1 0,1 0 1,-1 0-1,0 1 0,0-1 0,0 0 0,1 1 0,-1-1 0,0 1 0,0-1 0,0 1 0,0 0 1,-2 0-1,-1-1 40,1 0 0,0 1 1,0 0-1,-1 0 0,1 0 1,0 0-1,0 1 0,-1 0 1,1 0-1,0 0 0,0 0 0,0 1 1,0-1-1,-7 5 0,4 0-33,0 1-1,0 1 0,0-1 0,1 1 0,0 0 0,1 0 0,0 1 0,0 0 0,1 0 0,0 0 0,0 0 0,-4 18 1,3-7-55,2-1 1,0 0-1,1 1 1,1-1-1,2 35 1,-1-51-32,0 0 1,1 0-1,0-1 0,-1 1 1,1 0-1,0-1 1,0 1-1,1-1 1,-1 1-1,0-1 0,1 0 1,0 1-1,-1-1 1,1 0-1,0 0 1,0 0-1,0 0 0,0-1 1,1 1-1,-1 0 1,0-1-1,1 0 1,-1 1-1,1-1 0,0 0 1,-1 0-1,1-1 1,5 2-1,7 1-347,0-1 1,0-1-1,0-1 0,18 0 1,-19-1 22,0 0-192,1 0-1,0-1 1,-1 0 0,1-2 0,-1 0 0,0 0 0,0-1 0,19-10-1,44-25-3642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11 196 8628,'0'0'1665,"133"15"-1665,-111-15-288,-2-10-833,-3-5-688,-9-6-2913</inkml:trace>
  <inkml:trace contextRef="#ctx0" brushRef="#br0" timeOffset="1">0 1 8708,'0'0'3698,"147"0"-3698,-100 0-48,-7 0-2241,-6 0-5795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6403,'0'0'1067,"29"0"-958,91-3 28,20-9 281,-139 23 807,-2 0-890,0 0-1,0 0 1,-2-1 0,1 1-1,-1 0 1,-1-1 0,-5 13-1,-41 72 141,26-51-161,17-30-365,2-8-59,1 1 1,1 0-1,-1 0 0,1 1 1,0-1-1,1 1 0,0-1 0,-2 16 1,9-24-4237,9-3 491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6051,'0'0'4175,"19"-5"-3922,62-15-122,-32 14 40,-47 6-171,0 0 0,0 0-1,0 0 1,0 0 0,0 1-1,0-1 1,0 1 0,0-1-1,0 1 1,-1 0 0,1 0-1,3 1 1,-3 0-3,-1 1 1,1-1-1,-1 1 1,1-1-1,-1 1 0,0-1 1,0 1-1,0 0 1,0-1-1,0 1 0,-1 0 1,1 0-1,-1 0 1,0 0-1,1 0 0,-1-1 1,-1 1-1,0 4 1,1-1 2,0-1 0,-1 1-1,0 0 1,-1 0 0,1-1 0,-1 1 0,0-1 0,-1 0 0,1 1 0,-1-1 0,0 0 0,0 0 0,-5 5 0,-6 7-2,-1-1 0,-21 17 0,12-12-125,-21 15 87,44-35 51,5-1 218,129 0 1166,-42 0-5015,-65 0-1539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8980,'0'0'1857,"-45"132"-1201,37-89-400,-4 0-32,-2-2-15,6-8-161,2-5 0,6-11-48,0-9-112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5843,'0'0'5138,"-65"132"-4562,43-87 1,-1 4-145,1-6-64,5-8-112,6-7-208,5-10-48,6-13 0,23-28-8164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9492,'0'0'99,"14"0"-22,148-12-143,-116 9-188,-46 14 174,-1 3 350,-2 0 0,1 0 1,-2 0-1,0 0 0,-10 23 0,-3 11-13,-1 13 100,-17 93-1,35-153-426,0 0 1,0 0-1,-1 0 0,1 0 1,0-1-1,0 1 1,0 0-1,0 0 0,0 0 1,0 0-1,0 0 1,0 0-1,1 0 0,-1 0 1,0 0-1,0 0 1,1 0-1,-1-1 0,1 1 1,-1 0-1,1 1 1,0-2-29,0 0 0,0 0 0,0 0 1,0 0-1,0 0 0,0 0 0,0 0 1,0-1-1,-1 1 0,1 0 0,0 0 1,0-1-1,0 1 0,0-1 0,-1 1 1,1-1-1,0 1 0,-1-1 0,1 1 1,0-1-1,0 0 0,22-24-3853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5026,'0'0'3943,"30"-2"-3772,97-10 43,-1-9 55,-100 16-152,-26 20 678,-6 10-413,-1 1 0,-1-2 0,-1 1-1,-15 26 1,5-8-65,1-1-47,-3-1 1,-1-1 0,-36 50 0,57-88-191,9-16-12323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0 384,'0'0'4728,"6"13"-4667,20 40 14,-25-51 4,0 0 1,0 0-1,0-1 1,0 1-1,0 0 0,0-1 1,1 1-1,-1-1 1,0 0-1,1 1 1,-1-1-1,1 0 1,3 2-1,-5-3 6,1 1 0,-1-1 0,1 0 1,-1 1-1,1-1 0,-1 0 0,0 1 0,1-1 0,-1 0 0,0 1 1,1-1-1,-1 1 0,0-1 0,1 1 0,-1-1 0,0 0 0,0 1 0,0-1 1,1 1-1,-1 0 0,0-1 0,0 1 0,0-1 0,0 1 0,0-1 1,0 1-1,0-1 0,0 1 0,0-1 0,0 1 0,0-1 0,-1 1 1,1 6 248,0-1 1,-1 1 0,0-1 0,0 0-1,-1 1 1,0-1 0,0 0 0,0 0 0,-7 11-1,-1 0-85,-25 28 0,11-14-74,24-29-1206,6-1-907,-6-1 1914,22-4-2908,6-13-2284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295 112 1825,'0'0'5773,"5"-18"-4935,14-55 114,-19 72-930,0 1 0,0-1 0,1 0 0,-1 0 0,0 1 0,0-1 0,0 0 0,-1 0 0,1 1 0,0-1 0,0 0 0,0 1 0,0-1 0,-1 0 0,1 1 0,0-1 0,-1 0 0,1 1 0,0-1 0,-1 0 0,1 1 0,-1-1 0,1 1 0,-1-1 0,1 1 0,-1-1 0,1 1 0,-1 0 0,0-1 0,1 1 0,-1-1 0,0 1 0,1 0-1,-2-1 1,-23 1 353,17 1-283,-1-2 0,-1 2 1,1-1 0,0 1-1,0 1 1,-1-1 0,1 1-1,0 1 1,1 0 0,-1 0-1,0 1 1,1 0 0,0 1-1,0-1 1,0 2 0,1-1-1,-1 1 1,1 0 0,-8 9-1,13-13-78,0 0 0,0 1 0,0-1-1,0 0 1,1 1 0,-1-1-1,1 1 1,0-1 0,-1 1 0,1 0-1,0-1 1,1 1 0,-1 0 0,0 0-1,1 0 1,0 0 0,-1 0 0,1 0-1,0 0 1,1 0 0,-1-1-1,0 1 1,1 0 0,0 0 0,-1 0-1,1 0 1,0-1 0,1 1 0,-1 0-1,0-1 1,1 1 0,-1-1-1,1 1 1,2 1 0,7 8 1,0-1 0,1 0 1,0 0-1,1-1 0,14 8 1,-2-1 33,-10-6-39,-2-1 4,0-1-1,18 20 1,-29-26-13,1 0 1,0 0-1,-1 0 0,1 1 1,-1-1-1,0 1 0,-1-1 0,1 1 1,0 0-1,-1 0 0,0 0 1,0 0-1,0 0 0,0 0 1,0 5-1,-2-7-6,1 0 1,-1 0-1,1 0 0,-1 0 0,1 0 1,-1 0-1,0-1 0,0 1 1,0 0-1,0 0 0,0-1 0,0 1 1,-1-1-1,1 1 0,0-1 0,-1 1 1,1-1-1,-1 0 0,0 0 1,1 0-1,-1 0 0,0 0 0,-3 1 1,-51 18-314,43-17 197,-15 4-554,1-1 1,-2-1-1,1-1 1,-42-1 0,69-3 673,0 0 0,-1 0 0,1 0 0,0 0 0,0-1 0,-1 1 0,1 0 0,0-1 0,0 1 0,0-1 0,-1 1 0,1-1 0,0 1 0,0-1 0,0 0 0,0 0 0,0 0 0,0 1 0,1-1 0,-1 0 0,0 0 0,0 0 0,0 0 0,1 0 0,-1-1 0,1 1 0,-1 0 0,1 0 0,-1 0 1,1 0-1,0-1 0,-1 1 0,1 0 0,0 0 0,0-1 0,0 1 0,0-2 0,0-3 13,1 1-1,-1-1 1,1 1 0,0-1 0,1 1 0,-1 0-1,1-1 1,3-5 0,3-3 10,0 1 0,1 0 1,0 0-1,1 1 0,1 0 0,0 1 0,21-17 1,0 3 197,66-38 1,-72 48-54,-10 5 62,0 1 1,0 0 0,1 1-1,23-7 1,-39 15-849,-1 13-2091,0 2-204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5619,'0'0'6413,"19"-6"-6197,58-18-32,-75 24-176,0-1 0,0 1 0,0-1 0,-1 1 0,1-1 1,0 1-1,0 0 0,0 0 0,0 0 0,0 0 0,0 1 0,0-1 0,0 0 0,0 1 0,0-1 0,2 2 0,-3-1-8,0-1 1,0 1-1,0 0 1,-1 0-1,1 0 1,0 0-1,0 0 1,0 0-1,-1 0 1,1 0-1,-1 0 1,1 0-1,-1 0 1,1 0-1,-1 0 1,1 0-1,-1 1 1,0 1-1,1 1-8,-1 0 0,0 1 1,0-1-1,-1 1 0,1-1 0,-1 0 0,0 1 0,0-1 0,-3 6 0,2-5-70,-1 0-1,0 1 1,-1-2-1,1 1 1,-1 0-1,0-1 1,-1 1-1,1-1 1,-6 4-1,-51 32-1344,45-30 1120,0 0-1,-18 15 0,35-25 308,-1 0 0,0 1 0,1-1 0,-1 0 0,0 0-1,0 1 1,1-1 0,-1 0 0,0 0 0,1 0 0,-1 0 0,0 1-1,1-1 1,-1 0 0,1 0 0,-1 0 0,0 0 0,1 0 0,-1 0-1,0 0 1,1 0 0,-1 0 0,1 0 0,-1 0 0,0 0-1,1 0 1,39-1 470,-14 0-307,50 4 1,-73-2-165,0 0 0,1 0 0,-1 0 1,0 0-1,1 1 0,-1-1 1,0 1-1,0 0 0,0 0 0,0 0 1,-1 0-1,1 1 0,-1-1 0,1 1 1,-1-1-1,0 1 0,0 0 0,0 0 1,0 0-1,0 0 0,-1 0 0,1 1 1,-1-1-1,0 0 0,0 1 0,0-1 1,-1 1-1,1-1 0,-1 1 1,0-1-1,0 1 0,0-1 0,0 1 1,-1-1-1,0 5 0,0-6 13,0 0 0,0 0 0,0-1 0,0 1 0,0 0 1,-1-1-1,1 1 0,-1 0 0,1-1 0,-1 0 0,1 1 0,-1-1 0,0 0 0,0 0 0,1 0 0,-1 0 0,0 0 1,0 0-1,0-1 0,0 1 0,0-1 0,-3 1 0,-51 8 419,50-8-381,-92 4-38,57-5-3684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9989,'0'0'1280,"-110"141"-848,85-108-288,5-2-32,6-8-80,9-6-32,5-9 0,19-13-4193,9-20-882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124 189 4834,'0'0'5611,"-17"25"-4886,-52 80-183,64-99-505,0 1-1,1 0 1,0 0-1,0 0 1,1 0-1,-5 15 1,3-5-128,9-40-3630,2-13 3139,17-29-144,48-94 1,-65 148 1063,0 0 0,0 0 0,1 1 0,0 0 0,1 0 0,0 0 0,0 1 0,1 1 0,12-10 0,-21 17-271,1 1-1,0-1 1,-1 1-1,1-1 1,0 0 0,0 1-1,0-1 1,0 1-1,-1 0 1,1-1-1,0 1 1,0 0 0,0-1-1,0 1 1,0 0-1,0 0 1,0 0 0,0 0-1,0 0 1,0 0-1,0 0 1,0 0-1,0 0 1,0 1 0,0-1-1,0 0 1,-1 1-1,1-1 1,0 0 0,0 1-1,0-1 1,0 1-1,0-1 1,-1 1 0,1 0-1,0-1 1,-1 1-1,1 0 1,0 0-1,-1-1 1,1 1 0,-1 0-1,1 0 1,-1 0-1,1 0 1,-1-1 0,0 1-1,0 0 1,1 0-1,-1 2 1,2 7 126,0 0 0,-1 0 0,0 0-1,0 11 1,-1-7 76,0 80 252,-2-73-780,1 0 1,1 1-1,1-1 1,1 1-1,1-1 1,9 36-1,-7-47-3641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49 4114,'0'0'7902,"-22"-9"-7688,-9-5-105,-33-8 0,61 21-100,1 0-1,0 1 1,-1-1 0,1 1-1,-1-1 1,1 1-1,-1 0 1,1 0-1,-1 0 1,1 1-1,-1-1 1,1 1 0,0-1-1,-1 1 1,1 0-1,-1-1 1,1 1-1,0 1 1,0-1-1,0 0 1,0 0 0,0 1-1,0-1 1,0 1-1,0 0 1,0 0-1,1-1 1,-1 1-1,1 0 1,-1 0 0,-1 3-1,1 1 20,-1 0 0,1 0 0,0 0 0,1 0 0,-1 0 0,1 1 0,0-1 0,0 12 0,1-13-19,0 0 0,0 0 0,1 0 0,-1 0-1,1 0 1,0 0 0,1 0 0,-1-1 0,1 1 0,0 0 0,0-1 0,0 1 0,1-1-1,-1 0 1,1 1 0,0-1 0,1-1 0,-1 1 0,0 0 0,6 3 0,16 15 39,-11-10-25,-1 0 0,14 17 0,-24-26-25,0 1 0,0 0 0,-1-1 0,0 1 1,1 0-1,-2 0 0,1 0 0,0 1 0,-1-1 0,0 0 0,0 1 0,0-1 0,1 9 0,-3-12-3,1 1 0,-1 0-1,1-1 1,-1 1 0,0 0-1,0-1 1,1 1 0,-1-1-1,0 1 1,-1-1 0,1 1-1,0-1 1,0 0 0,0 0-1,-1 1 1,1-1 0,-1 0-1,1 0 1,-1 0 0,1 0-1,-1-1 1,0 1 0,-3 1-1,-47 14-636,44-14 409,-12 2-414,0-1 0,0-1 0,-30-1 0,49-1 656,1 0 0,-1 0 0,1 0 0,-1 0 0,1-1 0,-1 1-1,1 0 1,-1 0 0,1 0 0,-1-1 0,1 1 0,-1 0 0,1-1 0,-1 1-1,1-1 1,0 1 0,-1 0 0,1-1 0,-1 1 0,1-1 0,0 1-1,0-1 1,-1 1 0,1-1 0,0 1 0,0-1 0,0 1 0,0-1-1,-1 0 1,1 1 0,0-1 0,0 1 0,0-1 0,0 1 0,0-1-1,1 0 1,1-24 430,-2 24-416,2-3 50,-1-1 0,1 0 0,0 0 0,0 1 0,0-1 0,0 1 0,1 0 1,0 0-1,0 0 0,4-4 0,39-35 336,-31 30-299,30-23 303,2 2 0,2 2 0,62-30 0,-105 57-332,10-3-397,-16 35-3310,0-14 225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8756,'0'0'2807,"-23"21"-2324,-72 73-201,89-88-264,1 0 0,-1 0 0,2 1-1,-1-1 1,1 1 0,-7 13 0,10-16-17,0 1 0,0-1 0,0 1 0,0-1 0,1 1 0,0 0 0,0 6 0,0-1-11,0-9 5,1 0 1,-1 0-1,0-1 0,1 1 1,-1 0-1,0 0 0,1-1 1,-1 1-1,1 0 0,-1-1 1,1 1-1,-1 0 0,1-1 1,-1 1-1,1-1 0,0 1 1,-1-1-1,1 1 0,0-1 0,0 1 1,-1-1-1,1 0 0,0 1 1,0-1-1,-1 0 0,1 0 1,0 0-1,2 1 0,26 2 33,-26-3-16,25 1 190,-14-2-172,0 2-1,-1 0 1,1 0-1,-1 2 0,0-1 1,20 8-1,-32-10-22,0 1 0,0-1 0,0 0-1,0 1 1,0-1 0,-1 1 0,1 0 0,0-1-1,0 1 1,0 0 0,-1-1 0,1 1 0,0 0 0,-1 0-1,1-1 1,-1 1 0,1 0 0,-1 0 0,1 0-1,-1 0 1,0 0 0,1 0 0,-1 0 0,0 0-1,0 0 1,0 0 0,0 0 0,0 0 0,0 0 0,0 0-1,0 0 1,0 0 0,0 0 0,0 0 0,-1 0-1,1 0 1,0 0 0,-1 0 0,1-1 0,0 1-1,-1 0 1,0 0 0,1 0 0,-1 0 0,-1 1 0,-1 2 29,0 0 1,0 0 0,0 0 0,-1-1 0,0 1 0,1-1 0,-9 5-1,-8 2-194,0-1 0,-1 0 0,0-2 0,0 0 0,-26 4 0,23-7-1483,0-1 1,-33 1 0,36-4-3045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10533,'0'0'3281,"154"-58"-3089,-120 52-192,-3 4-64,-3 2-1264,-8 0-2162,-6 10-5426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6627,'0'0'4082,"-82"135"-2946,65-105-95,6-5-641,0-5-208,5-4-192,1-6 0,5-8-288,5-2-3666,21-10 16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8900,'0'0'4258,"-26"8"-4055,-80 28-22,103-34-178,-1 0-1,1 0 0,0 0 1,-1 0-1,1 1 0,0 0 1,0-1-1,0 1 0,1 0 1,-1 0-1,1 1 0,-1-1 1,1 0-1,0 1 0,1-1 1,-1 1-1,0 0 0,1 0 1,0-1-1,0 1 0,0 0 1,1 0-1,-1 0 0,1 0 1,0 0-1,0 8 0,0-4-30,0-1 75,-1-3-85,1 0-1,-1 0 0,1 0 0,1 0 0,-1 0 0,0 0 0,1 0 0,0 0 0,1 5 0,-1-8-45,1 1 1,-1-1 0,0 0-1,0 0 1,1 0-1,-1 0 1,1 0 0,-1 0-1,1 0 1,-1 0-1,1-1 1,-1 1 0,1-1-1,0 1 1,-1-1-1,1 1 1,0-1 0,-1 0-1,1 0 1,0 0-1,0 0 1,-1 0 0,1 0-1,0-1 1,1 1-1,1-1 21,0 0-1,0 0 0,0 0 1,-1-1-1,1 1 0,0-1 1,-1 0-1,1 0 0,-1 0 0,1 0 1,-1-1-1,0 1 0,0-1 1,0 0-1,-1 0 0,1 0 1,0 0-1,1-4 0,8-10 249,-2-1 0,12-24 0,-10 17 374,-5 14-161,-6 9-213,1 0 1,-1 0-1,0 0 1,1 0 0,-1 0-1,0-1 1,0 1-1,-1 0 1,1-1-1,0-3 452,-1 18-250,0 221 1349,0-75-4382,8-167-3389,7-18 878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 9204,'0'0'3895,"-9"27"-3265,-24 85-321,29-98-275,1 0-1,1 0 0,1 0 0,0 0 0,0 0 1,3 17-1,-1 2 1,-1-29-35,0 0-1,0 0 1,1 0-1,-1 0 1,1 0-1,0 0 1,0 0-1,0-1 1,0 1-1,1 0 1,2 5-1,-2-7-6,-1 0 0,1-1 0,0 1 0,0 0 0,0-1-1,0 1 1,0-1 0,0 1 0,0-1 0,0 0-1,0 0 1,1 0 0,-1 0 0,0 0 0,1-1 0,-1 1-1,0-1 1,1 0 0,2 1 0,1-1-47,1 1 0,-1-1 0,1 0 0,-1-1 0,1 0 0,-1 0 0,1 0 0,-1-1 0,0 1 0,1-2 0,-1 1 0,0-1 0,10-6 0,-8 3-26,0 0-1,-1 0 1,0-1 0,0 0-1,-1-1 1,0 1 0,0-1-1,8-15 1,-8 10 94,0 1 1,-1-1-1,0-1 1,-1 1 0,0-1-1,-1 1 1,-1-1-1,0 0 1,-1 0-1,-1 0 1,0 0-1,-3-20 1,3 30 16,-1 1 0,0-1 1,0 1-1,-1 0 0,1-1 0,-1 1 1,1 0-1,-1 0 0,0 0 0,-1 0 1,1 0-1,0 0 0,-1 1 0,1-1 1,-1 1-1,0 0 0,0 0 0,0 0 1,0 0-1,0 0 0,0 0 0,-1 1 1,1 0-1,0-1 0,-1 1 0,-6-1 1,2 1-48,0-1 0,0 1 0,0 1 1,-1 0-1,1 0 0,0 0 1,0 1-1,0 0 0,0 1 1,0-1-1,-11 6 0,-24 20-1367,-1 7-1906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40 124 144,'0'0'5082,"-1"-5"-4519,-4-22 400,2 12-229,0 0 1,0-1-1,-1 1 0,-7-15 0,10 29-347,1 3-360,-1-1 0,0 1 0,1-1-1,0 0 1,-1 1 0,1-1 0,0 1-1,0 0 1,0-1 0,0 1 0,0-1-1,0 2 1,0 0 20,-5 259 173,5-234-224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105 371 352,'0'0'2871,"-6"-1"-2247,1 0-411,-3-1 1,-1 1 0,1 0 0,0 0 0,0 1 0,0 0 0,-1 0 1,1 1-1,-13 2 0,21-3-185,0 0 1,-1 0-1,1 1 1,0-1-1,-1 0 1,1 0-1,0 0 1,-1 0-1,1 1 1,0-1-1,0 0 0,-1 0 1,1 1-1,0-1 1,0 0-1,-1 0 1,1 1-1,0-1 1,0 0-1,0 1 1,0-1-1,-1 0 1,1 1-1,0-1 1,0 0-1,0 1 1,0-1-1,0 0 1,0 1-1,0-1 1,0 0-1,0 1 0,0-1 1,0 0-1,0 1 1,0-1-1,0 0 1,0 1-1,0-1 1,1 0-1,-1 1 1,0-1-1,0 0 1,0 1-1,0-1 1,1 0-1,-1 0 1,0 1-1,0-1 1,1 0-1,-1 0 1,0 1-1,1-1 0,14 8 55,48 6 385,-1-3 0,98 4 0,130-11 855,-183-5-1464,-52 1 187,690-12 140,-98 0-129,37-2-1,200-14-11,-270 13-40,-99 0 17,940-26-58,-338 6 38,95-26-355,-194 34-30,-435 19 374,32 2 65,386-17 78,-118-22-113,-143 14 2,-1 14 0,1806 17 338,-2441-9 80,2 0 125,-46 8-412,114-18-1,-153 16-156,0 2-1,26 0 0,-32 1-10,-14 0-51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6 320,'0'0'8087,"-3"-5"-6930,1 12-958,-1 0-1,1 0 0,1 1 0,-1-1 0,1 1 0,0 13 1,0-4 57,-6 247 1754,7-174-1974,0-90-55,1 0-60,-1 1-1,0-1 0,0 0 0,0 1 0,0-1 0,0 0 1,0 1-1,0-1 0,0 0 0,0 1 0,-1-1 1,1 0-1,0 1 0,0-1 0,0 0 0,0 1 0,0-1 1,-1 0-1,1 1 0,0-1 0,0 0 0,0 0 1,-1 1-1,1-1 0,0 0 0,0 0 0,-1 0 0,1 1 1,0-1-1,-1 0 0,1 0 0,0 0 0,0 0 0,-1 1 1,1-1-1,-1 0 0,-9 2-4215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141 101 1857,'0'0'6635,"-7"-1"-6222,4 0-363,0 0-1,0 0 1,1 1-1,-1 0 1,0-1-1,0 1 1,0 0-1,0 0 1,0 1-1,0-1 1,0 1-1,0-1 1,1 1-1,-1 0 1,0 0-1,0 0 1,1 0-1,-1 1 1,0-1-1,1 1 1,0-1 0,-1 1-1,1 0 1,0 0-1,0 0 1,-3 4-1,-2 2 44,1 1 0,0 1 0,0-1 0,1 1 0,0 0 0,0 0 0,1 1 0,1-1 0,0 1 0,0 0 0,1 0-1,0 0 1,1 0 0,1 0 0,-1 0 0,2 0 0,0 1 0,2 14 0,-2-22-91,1 0 0,-1 0 0,0 0 0,1 0 0,0 0 0,0-1 0,0 1 0,0 0 0,1-1 0,0 0-1,-1 1 1,1-1 0,0 0 0,1-1 0,-1 1 0,0 0 0,1-1 0,-1 0 0,1 0 0,0 0 0,0 0 0,0 0 0,0-1 0,8 2 0,2 0-1,0 0 0,1-1 0,0-1 1,-1 0-1,28-2 0,-37 0-23,1 0-1,0 0 1,-1 0 0,1 0-1,-1-1 1,0 0-1,1 0 1,-1 0 0,0-1-1,0 0 1,0 0-1,-1 0 1,1-1-1,-1 1 1,0-1 0,0 0-1,0 0 1,0-1-1,3-5 1,-2 3-25,-1-1 0,0 0 0,0 0-1,-1 0 1,0-1 0,0 1 0,-1-1 0,0 1 0,-1-1 0,0 0 0,0-13-1,-1 20 46,1-15 91,-1 1-1,0 0 0,-2 0 0,0 0 1,0-1-1,-2 2 0,0-1 0,-7-19 1,8 30-45,1 0 0,0 0 0,-1 1 0,0-1 0,0 1 0,-1 0 0,1 0 0,-1 0 0,0 0 0,0 0 0,0 1 0,0 0-1,-1 0 1,1 0 0,-9-3 0,3 2-4,0 1 0,0 0 0,0 1-1,0 1 1,0-1 0,0 1 0,-14 1 0,20 0-59,1 1 0,0-1 0,0 1 0,-1 0 0,1 0 1,0 0-1,0 0 0,0 1 0,0-1 0,0 1 0,0 0 1,1 0-1,-1 0 0,1 0 0,-1 0 0,1 1 1,0-1-1,-4 5 0,4-4-301,0 0 0,0 1 0,0-1 0,0 0 0,1 1 1,-1-1-1,1 1 0,0 0 0,0-1 0,0 6 0,0 4-3482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9108,'0'0'3794,"84"7"-3794,-39-4-128,-2-3-2241,-1 0-2385</inkml:trace>
  <inkml:trace contextRef="#ctx0" brushRef="#br0" timeOffset="1">384 1 7139,'0'0'8228,"-12"141"-8084,12-108-16,0 0-128,0-10 0,0-5-288,0-11-1105,0-4-592,6-16-7507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4 105 2145,'0'0'5763,"-3"8"-5315,3-120 862,0 112-1297,8 2-3145,-2 6-870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5683,'0'0'4564,"7"-11"-4155,-1 0-277,-4 7-93,0 0 0,0 0 0,0 0-1,1 1 1,-1-1 0,1 1 0,0-1 0,0 1-1,0 0 1,1 0 0,-1 0 0,1 0 0,-1 1-1,1-1 1,0 1 0,4-2 0,4 0 32,0 0 0,0 0-1,0 1 1,1 1 0,-1 0 0,1 1 0,-1 0-1,1 1 1,0 0 0,23 5 0,-33-4-62,-1 0 0,1 1 1,0-1-1,-1 1 0,1 0 0,-1 0 1,0 0-1,1 0 0,-1 0 0,0 0 1,0 1-1,0-1 0,-1 0 0,1 1 1,-1 0-1,1-1 0,-1 1 0,0 0 1,0 0-1,0 0 0,0 0 0,-1 0 0,1 4 1,2 10 18,-1 0 1,-2 34 0,0-35-76,-1-10 16,0 0 0,0 0-1,-1 0 1,0 0-1,0 0 1,0-1-1,-1 1 1,0-1 0,0 1-1,0-1 1,-1 0-1,0 0 1,0-1-1,0 1 1,0-1 0,-1 0-1,0 0 1,-8 6-1,-4 1-102,0 0 0,0-1 0,-1 0 0,-27 10 0,23-15 165,12-2 372,21-3 44,15-1-325,0-2 0,49-13 1,-15 3-58,-47 11-240,45-12 192,-54 13-539,0-1-1,-1 0 1,1 0-1,0 0 1,-1 0-1,1-1 0,3-3 1,7-11-4985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6947,'0'0'2046,"0"17"-2024,0 125-182,26-142 843,26-2 452,-31 1-996,0 0-1,36 4 0,-55-2-117,0 0 0,0 0 1,0 0-1,0 0 0,0 0 1,0 1-1,0-1 1,0 1-1,0 0 0,-1-1 1,1 1-1,-1 0 0,1 0 1,-1 0-1,0 0 0,0 0 1,0 0-1,0 0 0,0 1 1,0-1-1,0 0 0,-1 1 1,1-1-1,-1 0 0,0 1 1,0 2-1,1-1 19,0 0 0,-1 0 1,0 0-1,0 0 0,0 0 0,0 0 0,-1 0 1,0 0-1,1-1 0,-1 1 0,-1 0 0,1 0 0,-1 0 1,1-1-1,-5 7 0,0-4-4,-1 0-1,0-1 1,0 0 0,0 0 0,-1-1-1,1 1 1,-1-2 0,-17 7-1,-2-2-14,-40 8 0,47-13-284,1 0 1,-34-1 0,50-2 148,3 1 27,-1-1 1,1 0-1,-1 0 1,0 0-1,1 0 1,-1 0-1,1 0 0,-1 0 1,0 0-1,1 0 1,-1 0-1,1 0 1,-1 0-1,0-1 1,1 1-1,-1 0 1,1 0-1,-1-1 1,1 1-1,-1 0 1,1-1-1,-1 1 1,1 0-1,-1-1 0,1 1 1,0-1-1,-1 1 1,1-1-1,0 1 1,-1-1-1,1 1 1,0-1-1,-1 1 1,1-1-1,0 1 1,0-1-1,0 1 1,0-1-1,0 0 0,-1 1 1,1-2-1,-1-25-4173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9108,'0'0'3346,"154"-27"-2946,-109 19-112,-5 3-160,-6-3-48,-9 6-80,-8-1-64,-6 3-656,-8 0-801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5539,'0'0'3556,"0"5"467,0-127-3416,0 69-4007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8020,'0'0'2588,"-18"24"-2367,-54 74-34,50-60-100,20-19-52,3-9-32,-1-10 2,0 1 0,1-1-1,-1 1 1,0-1 0,0 0 0,1 1 0,-1-1-1,0 0 1,0 1 0,1-1 0,-1 0-1,0 1 1,1-1 0,-1 0 0,0 0 0,1 1-1,-1-1 1,1 0 0,-1 0 0,0 0-1,1 0 1,-1 0 0,1 1 0,-1-1 0,1 0-1,-1 0 1,0 0 0,1 0 0,-1 0-1,1 0 1,0 0 0,14-1 311,-13 1-238,28-1 258,-12 0-235,1 1 0,-1 1 1,24 3-1,-38-3-78,1 0 0,-1 0-1,0 0 1,0 1 0,0-1 0,0 1 0,0 0 0,0 0 0,0 0-1,-1 1 1,1-1 0,-1 1 0,0 0 0,0 0 0,0 0-1,0 0 1,0 1 0,0-1 0,2 6 0,-4-6 0,1 0 0,-1 0-1,0 0 1,0 1 0,0-1 0,0 0 0,0 1 0,-1-1 0,0 1 0,0-1-1,0 1 1,0-1 0,0 1 0,-1-1 0,1 1 0,-1-1 0,0 0 0,0 1-1,0-1 1,-1 0 0,1 0 0,-1 0 0,0 0 0,1 0 0,-1 0-1,-1 0 1,1-1 0,0 1 0,-1-1 0,1 1 0,-1-1 0,0 0 0,0 0-1,-3 2 1,-5 2-162,0-1 0,-1 0 0,1 0 0,-1-2 0,0 1 0,-13 1 1,16-3-706,-1-2 1,1 1 0,-1-1-1,-17-2 1,3-4-3652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10165,'0'0'725,"27"0"-677,93 0-69,-100 1-636,1-2 1,0 0-1,0-1 1,0-1-1,-1-1 1,0-1-1,1-1 1,-2 0-1,1-2 1,20-10-1,-37 17 730,21-13-947,-17 1 4180,-15 13 693,4 0-3853,0 0-1,0 1 0,1-1 0,-1 1 1,0 0-1,1 0 0,-1 0 1,0 0-1,1 1 0,0 0 1,-1-1-1,1 1 0,0 0 0,0 1 1,-4 3-1,2-1-1,0 0 1,0 0-1,1 1 0,0 0 1,0 0-1,1 0 0,-6 12 1,3 0 24,1-1-1,0 0 1,1 1 0,1 0 0,-2 36 0,4-35-138,1-1-1,0 1 1,2-1 0,0 1-1,9 32 1,-10-46-34,1-1 1,0 1-1,0 0 1,0-1-1,1 1 1,-1-1-1,1 0 0,0 1 1,1-2-1,-1 1 1,1 0-1,-1-1 1,1 1-1,0-1 0,0 0 1,1 0-1,-1-1 1,1 1-1,-1-1 1,1 0-1,0 0 1,0-1-1,-1 1 0,1-1 1,1 0-1,4 0 1,-3 0-34,-1 0-1,0-1 1,0 0 0,1 0 0,-1-1-1,0 1 1,0-1 0,1-1 0,-1 1-1,0-1 1,0 0 0,0-1 0,-1 1-1,1-1 1,5-4 0,-5 3 24,-1-1 0,0 0 0,0 0-1,0 0 1,-1 0 0,0-1 0,0 0 0,0 0 0,-1 0 0,0 0-1,0-1 1,0 1 0,2-11 0,0-4 25,-1-1 0,-1 0 0,-1 0 0,-1 0 0,-1 0 0,-5-41 0,4 54 12,-1 0 1,0 0-1,0 0 1,-1 1-1,0-1 1,-1 1-1,0 0 1,-1 0-1,1 0 1,-12-14-1,12 17-28,0 0 0,0 1-1,-1 0 1,1 0 0,-1 0 0,0 0-1,0 1 1,-1-1 0,1 2-1,-1-1 1,1 0 0,-1 1 0,0 0-1,0 0 1,0 1 0,0 0 0,-7-1-1,8 2-119,-1-1-1,0 1 1,1 1-1,-1-1 1,0 1-1,-8 2 1,12-2-65,0 0 1,-1 0 0,1 0 0,0 0-1,0 1 1,1-1 0,-1 1-1,0-1 1,0 1 0,1 0-1,-1 0 1,1 0 0,-1 0-1,1 0 1,0 0 0,0 0 0,0 0-1,-1 2 1,-2 12-4108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34 358 2385,'0'0'6403,"0"-132"-5314,0 89-241,0-2-224,0 1-112,0 4-335,0 12 63,0 10-144,0 11-64,-8 7-1041,0 17-2448,-9 19-609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8228,'0'0'1897,"17"2"-1348,16 2-366,1-2-1,0-1 1,0-2-1,45-6 1,-54 1-181,-13 2 6,1 1 0,0 1 0,19-1 0,-31 28 30,-2 3 306,-2 1 1,0-1 0,-2 0 0,-11 38-1,-45 108 405,51-148-551,4-11-122,3-8-64,0-1-1,1 0 1,0 1 0,0 0 0,0-1 0,1 1 0,0 8 0,1-14-215,9-4-1694,1-4 1057,1 0 0,-2-1-1,1 0 1,9-11-1,17-18-4396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3922,'0'0'7387,"-13"14"-7192,-39 43 40,50-55-225,1-1 0,-1 1 1,1 0-1,-1 0 0,1-1 1,0 1-1,0 0 0,0 0 0,0 1 1,0-1-1,0 0 0,1 0 1,-1 0-1,1 0 0,-1 1 0,1-1 1,0 0-1,0 1 0,0-1 1,0 0-1,0 0 0,1 1 1,-1-1-1,1 0 0,-1 0 0,1 0 1,0 1-1,0-1 0,0 0 1,0 0-1,0 0 0,0 0 1,1-1-1,-1 1 0,1 0 0,-1 0 1,1-1-1,0 1 0,-1-1 1,1 0-1,0 1 0,3 1 1,51 15 119,-46-16-115,0 1-1,0 0 1,0 1-1,0 0 1,-1 0 0,1 1-1,-1 0 1,0 1-1,-1-1 1,15 14-1,-22-18-6,0 0-1,0 0 1,0 1-1,0-1 0,0 0 1,0 0-1,0 1 0,0-1 1,-1 1-1,1-1 1,-1 0-1,1 1 0,-1-1 1,1 1-1,-1 0 0,0-1 1,0 1-1,0-1 1,1 1-1,-2-1 0,1 1 1,0-1-1,0 1 0,-1 2 1,0-2 22,-1 1 0,1-1 0,-1 0 0,1 0 0,-1 0 0,0-1 1,0 1-1,0 0 0,0-1 0,0 1 0,0-1 0,0 0 0,-5 2 0,-7 3 56,0-1-1,-1 0 1,-27 4-1,39-9-118,-22 4-484,0 0-1,0-2 1,-36-2-1,60 0 371,0 0 0,0 0 0,0 0 0,0-1 0,0 1 1,0 0-1,0 0 0,0-1 0,0 1 0,0-1 0,0 1 0,0-1 0,1 1 0,-1-1 0,0 0 0,0 1 0,0-1 0,1 0 0,-1 0 0,0 1 0,1-1 1,-1 0-1,1 0 0,-1 0 0,1 0 0,-1 0 0,1 0 0,0 0 0,-1 0 0,1 0 0,0 0 0,0 0 0,0 0 0,0 0 0,0 0 0,0 0 0,0 0 1,0-2-1,-1-28-4944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8 190 2753,'0'0'10731,"-2"-8"-10203,0-1-433,-1-8 0,4 15 98,5 9 211,36 51 182,82 83-1,-116-132-580,12 8-1606,-20-17 1565,1 0 0,-1 0 1,1 0-1,-1 0 0,1 0 0,-1 0 0,0 0 1,1 0-1,-1 0 0,1 0 0,-1 0 0,1 0 1,-1 0-1,1 0 0,-1 0 0,1 0 0,-1 0 1,0-1-1,1 1 0,-1 0 0,1 0 1,-1 0-1,0-1 0,1 1 0,-1 0 0,0-1 1,1 1-1,-1 0 0,0-1 0,1 1 0,-1 0 1,0-1-1,0 1 0,1-1 0,-1 1 0,0 0 1,0-1-1,0 1 0,0-1 0,0 1 1,0-1-1,1 1 0,-1-1 0,0 1 0,0-1 1,0 1-1,-1 0 0,1-1 0,0 0 0,4-42-191,-2-51-1,-3 65 498,1 1 0,1-1 1,2 1-1,0 0 0,13-44 0,-16 71-268,0 0 0,1 0 1,-1-1-1,1 1 0,-1 0 0,1 0 0,-1 0 0,1-1 0,0 1 0,0 0 0,-1 0 0,1 0 0,0 0 0,0 0 1,0 1-1,0-1 0,0 0 0,0 0 0,2 0 0,9 1-2375,-3 5-2691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4418,'0'0'9412,"84"0"-8739,-58 0-465,5 0-160,0 0-48,0 0-272,0-5-1617,-3 3-1761,-6-1-5154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12454,'0'0'2881,"0"65"-2497,-5-14-128,2 0-144,0-6-112,3 1 0,0-8-32,0-8-144,0-9-608,9-11-641,10-8-768,4-2-1248,5-2-2386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 7267,'0'0'5662,"-3"13"-5180,-4 27-103,1 0 0,0 64 0,5-97-386,1-1 0,1 1 1,-1 0-1,1 0 0,0 0 0,0-1 1,5 13-1,-4-16 5,-1-1 1,0 0-1,1 0 1,0 0-1,0 0 1,-1 0-1,1 0 1,1 0-1,-1 0 1,0-1-1,0 1 1,0-1-1,1 0 0,-1 0 1,1 0-1,-1 0 1,1 0-1,-1 0 1,1-1-1,0 1 1,-1-1-1,1 0 1,2 1-1,3-1 3,0 1-1,-1-1 0,1 0 1,0-1-1,-1 0 1,1 0-1,-1 0 0,1-1 1,-1-1-1,0 1 1,1-1-1,-1 0 0,9-6 1,-12 6-18,1 0 1,-1-1-1,0 1 1,0-1-1,0 0 1,-1-1-1,1 1 0,-1 0 1,0-1-1,0 0 1,0 0-1,-1 0 1,0 0-1,0 0 1,0 0-1,-1-1 0,1 1 1,-1-1-1,0-7 1,0 6 11,0-1 0,-1 1 1,0-1-1,0 1 0,-1-1 0,0 1 1,0-1-1,-1 1 0,-3-10 0,3 13-15,-1-1 0,1 1 0,-1 0 0,0 0 0,0 0 0,-1 0-1,1 1 1,-1-1 0,1 1 0,-1 0 0,0 0 0,-1 0 0,1 0-1,-8-3 1,-1 1-247,1 1 0,-1 0 0,-14-2 0,7 1-2354,53 3 414,-11 2 612,-1-2-1,31-6 1,1-2-993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7 592,'0'0'10856,"-3"-2"-9784,3 2-1040,-1-1 0,1 1 0,-1-1 0,0 1 0,1 0 0,-1-1-1,0 1 1,1 0 0,-1-1 0,0 1 0,1 0 0,-1 0 0,0 0-1,0 0 1,1 0 0,-1 0 0,0 0 0,0 0 0,1 0 0,-1 0-1,0 0 1,0 0 0,1 0 0,-1 1 0,0-1 0,0 0 0,0 1-1,-21 18 560,15-10-402,1 0 0,0 0 0,-8 19 0,8-10-118,0 0 1,2 0 0,0 1 0,1-1-1,1 1 1,1 0 0,1 24-1,0-39-74,0 0-1,1 0 0,0 0 0,-1 0 1,2 0-1,-1 0 0,0-1 0,1 1 1,-1 0-1,1-1 0,0 1 0,1-1 1,-1 0-1,0 0 0,1 0 0,0 0 1,-1 0-1,1 0 0,1-1 1,-1 1-1,0-1 0,0 0 0,1 0 1,-1 0-1,1 0 0,0-1 0,0 0 1,-1 1-1,6 0 0,3 1-52,0-1-1,0 0 0,1 0 1,-1-1-1,0-1 1,1 0-1,-1-1 0,19-3 1,-27 3 48,0 0 1,0 0-1,0-1 0,0 0 1,0 1-1,-1-1 1,1 0-1,0-1 0,-1 1 1,0-1-1,1 0 1,-1 0-1,0 0 0,-1 0 1,1 0-1,0 0 1,-1-1-1,0 1 0,0-1 1,0 0-1,0 0 1,0 0-1,-1 0 0,2-8 1,1-7 22,-1 1 0,-1-1 0,0 0 0,-2-22 0,0 31-10,-1 5 0,1 0-1,0 0 0,-1 0 0,0 0 1,0 0-1,-1 0 0,1 1 1,-1-1-1,0 0 0,0 1 0,-1-1 1,0 1-1,1 0 0,-1 0 0,0 0 1,-1 0-1,1 1 0,-1-1 0,0 1 1,0 0-1,0 0 0,0 0 1,0 0-1,-7-2 0,1 0-14,0 1-1,0 1 1,0-1-1,-1 2 1,1 0-1,-1 0 1,0 1 0,0 0-1,1 0 1,-18 3-1,27-2-53,-1 0 0,1 0 0,0 0 0,0 1 0,-1-1 0,1 0 0,0 1 0,0-1 0,0 1 0,-1-1 0,1 1 0,0 0 0,0 0 0,0-1 0,0 1 0,0 0 0,0 0 0,1 0 0,-1 0 0,0 0 0,0 0 0,1 0 0,-1 0 0,0 0 0,1 1 0,-1-1 0,1 0 0,0 0 0,-1 0-1,1 1 1,0-1 0,0 0 0,0 0 0,0 1 0,0-1 0,0 0 0,0 1 0,0-1 0,0 0 0,1 3 0,-1-4-94,0 1 0,0-1-1,0 1 1,0 0 0,1-1 0,-1 1-1,0-1 1,0 1 0,0-1 0,1 1-1,-1 0 1,0-1 0,1 1 0,-1-1-1,0 1 1,1-1 0,-1 1-1,0-1 1,1 0 0,-1 1 0,1-1-1,-1 0 1,1 1 0,1 0 0,31 9-7086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2193,'0'0'3522,"0"-4"-2753,1 1 0,-1-1 1,0 0-1,-1 0 0,1 0 1,-1 0-1,0-3 0,-3 6-733,1 0-1,-1 1 0,1-1 1,-1 1-1,1 0 1,-1 0-1,0 0 0,1 1 1,-1-1-1,1 1 0,-1 0 1,1 0-1,0 0 0,-1 0 1,1 0-1,0 1 0,0 0 1,0 0-1,0-1 0,0 2 1,0-1-1,0 0 0,1 1 1,-5 4-1,0 0 42,1 2 1,-1-1-1,1 0 0,0 1 1,1 0-1,0 1 0,-4 11 0,8-20-75,1 0-1,-1 0 1,0 0-1,1 0 1,0-1-1,-1 1 0,1 0 1,0 0-1,-1 0 1,1 0-1,0 1 1,0-1-1,0 0 0,0 0 1,0 0-1,0 0 1,0 0-1,0 0 0,0 0 1,1 0-1,-1 0 1,0 0-1,1 0 1,-1 0-1,0 0 0,1 0 1,0 0-1,-1-1 1,1 1-1,-1 0 1,1 0-1,0 0 0,1 0 1,1 0 1,0 0 1,0 0 0,0 0 0,0-1-1,0 0 1,0 1 0,1-1-1,5-1 1,2 1 48,-7 0-73,1-1 1,-1 1 0,0-1-1,0 0 1,0 0 0,1 0-1,-1 0 1,0-1-1,0 1 1,-1-1 0,1 0-1,0-1 1,-1 1-1,1 0 1,-1-1 0,0 0-1,1 0 1,-1 0 0,-1 0-1,1-1 1,0 1-1,-1-1 1,0 1 0,2-5-1,-1 1 28,0 0-1,0 0 0,-1 0 0,0 0 1,0 0-1,-1 0 0,0-1 1,0 1-1,-1-1 0,0 1 0,0 0 1,-1-1-1,-2-10 0,2 17 39,1-1 0,-1 1 0,0 0 0,0 0 0,0-1 0,0 1 0,0 0 1,0 0-1,0 0 0,-1 0 0,1 0 0,0 1 0,-1-1 0,1 0 0,0 0 0,-1 1 0,1-1 0,-1 1 0,1 0 0,-1-1 0,1 1 0,-1 0 0,1 0 0,-1 0 0,1 0 0,-1 0 0,1 0 0,-1 0 0,-2 1 0,0-1-19,0 1-1,0-1 1,1 1 0,-1 0 0,0 0-1,1 0 1,-1 0 0,0 1 0,1-1-1,0 1 1,-4 2 0,3 0-28,2 0 1,-1-1 0,0 1-1,1 0 1,0 0 0,0 0-1,0 1 1,0-1 0,1 1-1,-1-1 1,1 1 0,0-1-1,1 1 1,-1-1 0,1 1-1,0 0 1,0-1 0,0 1-1,2 6 1,-1-10-4,-1 0 1,1-1-1,0 1 1,-1 0-1,1-1 0,0 1 1,0-1-1,0 1 0,-1-1 1,1 1-1,0-1 1,0 1-1,0-1 0,0 0 1,0 0-1,0 1 0,0-1 1,0 0-1,-1 0 0,1 0 1,0 0-1,0 0 1,1 0-1,33-1-52,-24 1-7,-8 0 34,1 0 0,-1 0 0,0-1 0,0 1 0,0-1 0,0 1 0,0-1 0,0 0 0,0 0 0,0-1 0,0 1 0,0 0 0,-1-1 0,1 0-1,-1 0 1,1 0 0,-1 0 0,1 0 0,-1 0 0,0 0 0,0-1 0,0 1 0,0-1 0,-1 0 0,1 1 0,-1-1 0,1 0 0,-1 0 0,0 0 0,0 0 0,-1 0 0,1 0 0,0 0 0,-1-6 0,0 8 40,1 0 0,-1 0 0,0-1-1,0 1 1,-1 0 0,1 0 0,0-1 0,0 1 0,-1 0 0,1 0 0,0 0 0,-1 0 0,1-1 0,-1 1-1,0 0 1,1 0 0,-1 0 0,0 0 0,1 0 0,-1 0 0,0 0 0,0 1 0,0-1 0,0 0 0,0 0-1,0 1 1,-2-2 0,-1 1 59,0 0-1,0 0 1,0 1 0,0-1-1,1 1 1,-1 0-1,-5 1 1,-3-1 36,10 0-96,0 0-1,-1 1 1,1-1-1,0 1 1,0-1 0,0 1-1,0 0 1,0 0-1,0 0 1,0 0 0,0 0-1,0 0 1,1 0 0,-1 1-1,0-1 1,1 1-1,-1-1 1,1 1 0,-1 0-1,1-1 1,0 1-1,0 0 1,0 0 0,0 0-1,0 0 1,0 0-1,-1 3 1,1 1-16,-1 0 1,0 0-1,1 0 1,0 0-1,1 0 0,-1 0 1,1 0-1,2 11 0,-2-16 0,1 0 0,0 0 0,0 0 0,0 0-1,-1 0 1,1 0 0,0 0 0,1 0 0,-1 0-1,0-1 1,0 1 0,0 0 0,0-1 0,1 1-1,-1-1 1,0 1 0,0-1 0,1 0 0,-1 1 0,0-1-1,1 0 1,-1 0 0,0 0 0,1 0 0,1 0-1,38-2-304,-40 1 315,0 0-1,0 0 1,0 1-1,-1-1 1,1-1-1,0 1 1,0 0-1,-1 0 1,1 0-1,-1 0 1,1 0-1,-1-1 1,1 1-1,-1 0 1,0 0-1,1-1 1,-1 1-1,0 0 1,0 0-1,0-1 1,0 1-1,0 0 1,-1-3-1,1 2 0,0 1 0,1-1 1,-1 1-1,-1-1 0,1 1 0,0-1 0,0 1 0,0-1 0,-1 1 0,1-1 0,-1 1 0,1-1 0,-1 1 0,0 0 0,0-1 1,1 1-1,-1 0 0,0 0 0,-1-2 0,-6 3-24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1 224,'0'0'0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1 144,'0'0'11464,"0"7"-11179,0 14-218,-1-14 6,1 0 1,0 1 0,0-1 0,1 0 0,0 0 0,3 12 0,-3-17-240,0 0 1,0 0-1,0 0 1,0 0 0,0 0-1,1-1 1,-1 1 0,1 0-1,-1 0 1,1-1 0,0 1-1,0-1 1,0 0-1,0 0 1,0 1 0,0-1-1,0 0 1,0-1 0,0 1-1,0 0 1,0 0 0,1-1-1,-1 0 1,0 1-1,5-1 1,20 1-5339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5651,'0'0'4386,"-14"18"-3698,14 0-560,0-3-32,0 3-96,0-6-48,0 1-928,0-8-1169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1024,'2'4'12289,"1"8"-11582,-4 10-758,2 36 607,-1-55-782,0-1 0,0 1-1,1-1 1,-1 1 0,1-1 0,0 0-1,0 1 1,0-1 0,0 0 0,0 1-1,0-1 1,1 0 0,-1 0-1,1 0 1,-1 0 0,1 0 0,0-1-1,3 4 1,3-2-3378,1-3-2794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91 5090,'0'0'1943,"16"-26"2753,-28 25-3397,11 1-1312,-1 0 0,1 0 0,0 0 0,0 0-1,-1 0 1,1 1 0,0-1 0,0 0 0,0 1 0,-1-1 0,1 1 0,0-1 0,0 1 0,0 0 0,0 0-1,0-1 1,0 1 0,-1 1 0,0 1 26,1 1 0,0-1-1,0 0 1,0 1 0,0-1-1,0 1 1,1-1 0,-1 1-1,1-1 1,0 1 0,0 3-1,2-6-11,-1-1-1,1 1 0,-1-1 0,1 1 1,0-1-1,-1 1 0,1-1 0,0 0 1,-1 0-1,1 0 0,0 0 0,-1 0 1,3-1-1,0 1 7,1 0-6,0 0 0,0 0-1,0-1 1,0 0 0,0 0 0,0 0 0,0 0 0,0-1-1,0 0 1,8-5 0,-11 6 2,0-1 1,1 0-1,-1 0 1,0 0-1,0 0 1,0 0-1,-1 0 0,1 0 1,-1-1-1,1 1 1,-1-1-1,0 1 1,1-1-1,-1 0 1,-1 1-1,1-1 0,0 0 1,-1 0-1,1 1 1,-1-1-1,0 0 1,0-3-1,0 5 15,0 0 1,1-1-1,-1 1 0,0 0 1,0 0-1,-1-1 1,1 1-1,0 0 0,0-1 1,-1 1-1,1 0 0,0 0 1,-1 0-1,1-1 0,-1 1 1,0 0-1,1 0 1,-1 0-1,0 0 0,0 0 1,0 0-1,0 0 0,-1-1 1,-1 1 68,0 0 1,1 1-1,-1-1 1,0 1-1,0-1 1,0 1-1,0 0 1,-6 1-1,-1-1-5,-4 0 29,8-1-64,0 1 1,0 0 0,0 1 0,0-1 0,-8 3 0,12-2-41,0 0 0,0 0 1,0 0-1,-1 0 0,1 1 0,0-1 0,0 0 0,1 1 1,-1 0-1,0-1 0,1 1 0,-1 0 0,1 0 1,-1 0-1,1 0 0,-2 4 0,-1 2-9,1 1 0,0-1 0,1 1 0,0-1 0,0 1 0,1 0 0,0 0 0,1 0-1,1 13 1,-1-17-17,0-4 6,1 0 0,0 0-1,-1 0 1,1 0 0,0 0 0,0 0 0,0 0-1,0 0 1,0-1 0,0 1 0,0 0 0,0 0-1,0-1 1,0 1 0,1-1 0,-1 1 0,0-1-1,0 1 1,0-1 0,1 0 0,-1 0-1,0 0 1,1 1 0,-1-1 0,0 0 0,0-1-1,1 1 1,0 0 0,42-3-199,-40 1 210,0 0-1,0 0 1,0 0-1,-1-1 0,1 1 1,-1-1-1,1 0 1,-1 0-1,0 0 1,0 0-1,0-1 1,0 1-1,-1-1 0,1 0 1,-1 0-1,0 0 1,3-8-1,-2 3 59,1-1 0,-2 0-1,1 0 1,-1 0 0,-1 0 0,1-17-1,-3 25-18,1 1-1,-1 0 1,0 0 0,1 1-1,-1-1 1,0 0-1,0 0 1,0 0-1,1 0 1,-1 1 0,0-1-1,0 0 1,0 1-1,0-1 1,0 1-1,0-1 1,-1 1-1,1-1 1,0 1 0,0 0-1,0 0 1,0-1-1,0 1 1,-1 0-1,1 0 1,0 0 0,0 0-1,-3 1 1,-35 1 252,37-1-288,0 0 0,1-1 0,-1 1 0,1 0 0,-1 0 0,1 0 0,-1 0 1,1 0-1,0 0 0,-1 0 0,1 1 0,0-1 0,0 1 0,0-1 0,0 0 0,0 1 0,0 0 0,0-1 0,1 1 0,-1-1 0,0 1 0,1 0 0,0 0 0,-1 2 0,-3 46-58,4-43 38,1-6 7,-1 0 0,0 0 0,0 0 0,1 0 0,-1 0 0,1-1 0,-1 1 0,1 0 0,-1 0 0,1-1 0,-1 1 1,1 0-1,0-1 0,-1 1 0,1 0 0,0-1 0,0 1 0,0-1 0,-1 1 0,1-1 0,0 0 0,0 1 0,0-1 1,0 0-1,0 1 0,0-1 0,-1 0 0,1 0 0,0 0 0,0 0 0,0 0 0,1 0 0,41 0-279,-28-1 173,-14 1 109,0 0 0,1 0 0,-1 0 0,1-1 0,-1 1 0,1 0 0,-1-1 1,1 1-1,-1-1 0,0 1 0,1-1 0,-1 0 0,0 0 0,0 0 1,0 1-1,1-1 0,-1 0 0,0 0 0,0 0 0,0-1 0,0 1 0,-1 0 1,1 0-1,0-1 0,0 1 0,0-2 0,1-1 34,-1 0 0,0-1 0,0 1 0,0 0 0,0-1 0,-1 1 0,0-7 0,0 10-12,0 0 1,-1 0-1,1 1 0,-1-1 1,1 0-1,-1 1 1,1-1-1,-1 1 1,0-1-1,1 1 1,-1-1-1,0 1 1,1-1-1,-1 1 1,0-1-1,0 1 1,1 0-1,-1-1 1,0 1-1,0 0 1,0 0-1,1 0 1,-1 0-1,0 0 1,0 0-1,0 0 1,1 0-1,-3 0 0,-33 0 170,26 0-108,6 0-224,-12 0 473,16 0-364,-1 0-1,1 0 0,0 0 1,0 0-1,-1 0 0,1 0 1,0 0-1,0 0 0,0 0 1,-1 0-1,1 0 1,0 0-1,0 1 0,0-1 1,-1 0-1,1 0 0,0 0 1,0 0-1,0 0 0,0 0 1,-1 1-1,1-1 0,0 0 1,0 0-1,0 0 0,0 0 1,0 1-1,0-1 0,-1 0 1,1 0-1,0 0 1,0 1-1,0-1 0,0 0 1,0 0-1,0 0 0,0 1 1,0-1-1,0 0 0,0 0 1,0 0-1,0 1 0,0-1 1,0 0-1,0 0 0,0 1 1,0-1-1,0 0 0,0 0 1,0 0-1,1 0 1,-1 1-1,0-1 0,5 2-3184,9-1-2642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2321,'0'0'8052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1265,'0'0'1232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1024,'-59'36'12006,"38"-36"-9949,20 0-2051,-1 0 0,0 0 0,0 0 0,1 0 0,-1 0 0,0 0 0,1 1 0,-1-1 0,0 1 0,1-1 0,-1 1 0,0-1 0,1 1 0,-1 0 0,1 0 0,-1 0 0,1 0 0,0 0 0,-1 0 0,1 1 0,0-1 0,0 0 0,0 1 0,0-1 0,0 0 0,0 1 0,0 0 0,0-1 0,0 1 0,1-1 0,-1 1 0,1 0 0,-1-1 0,1 1 0,0 0 0,0 0 0,0-1 0,0 1 0,0 3 0,0-5-10,0 1 0,0-1 0,1 1 0,-1-1 0,0 1 0,0-1 0,1 1 0,-1-1 0,0 0-1,1 1 1,-1-1 0,0 0 0,1 1 0,-1-1 0,0 0 0,1 1 0,-1-1 0,1 0 0,-1 0 0,1 1 0,-1-1 0,1 0 0,-1 0 0,1 0 0,-1 0 0,1 0-1,-1 0 1,1 0 0,-1 0 0,1 0 0,0 0 0,22 0-79,-16 0 3,-1 0-38,0 0 1,0 0 0,0-1 0,0 0-1,0 0 1,0-1 0,6-1 0,-10 2 105,-1 0 0,1 1 0,-1-1 0,1 0 0,-1 0 0,0 0 0,1 0 0,-1 0 0,0 0 0,0 0 0,0-1 0,0 1 0,0 0 0,0-1 0,0 1 0,0-1 0,-1 1 0,1-1 0,0 1 1,-1-1-1,0 1 0,1-1 0,-1 1 0,0-1 0,1 0 0,-1 1 0,0-1 0,0 0 0,-1 1 0,1-1 0,-1-2 0,1 3 34,-1-1 0,0 1 0,0 0 0,0-1 0,0 1 0,0 0 0,0 0 0,0 0 0,0 0 0,0 0 0,-1 0 0,1 0 0,0 0 0,-1 0 0,1 1 0,-1-1 0,1 0 1,-1 1-1,1-1 0,-1 1 0,-1-1 0,-36-6 568,34 7-540,0-1 1,0 1-1,0 0 1,0 1-1,0-1 0,0 1 1,0 0-1,0 0 1,0 0-1,0 1 0,0 0 1,1 0-1,-6 3 0,7-3-48,1 0-1,-1 1 0,1-1 1,0 1-1,0-1 0,0 1 0,0 0 1,0 0-1,0 0 0,1 0 1,0 0-1,-1 0 0,1 0 0,0 0 1,1 1-1,-1-1 0,0 0 1,1 1-1,0-1 0,0 0 0,0 5 1,0-7-16,1 0 1,-1 0-1,0 0 1,1 0 0,-1 0-1,1 0 1,-1 0-1,1 0 1,-1 0-1,1 0 1,0 0-1,0 0 1,-1 0 0,1-1-1,0 1 1,0 0-1,0 0 1,0-1-1,0 1 1,0-1 0,0 1-1,0-1 1,0 1-1,0-1 1,0 1-1,0-1 1,0 0-1,0 0 1,1 0 0,-1 1-1,2-1 1,45 1-458,-37-2 230,-7 2 133,1-1 0,-1-1 1,0 1-1,0-1 0,0 1 0,1-1 1,-1 0-1,0-1 0,0 1 0,0-1 1,7-4-1,-9 5 93,-1-1 0,1 0 0,0 1 0,0-1 0,-1 0 1,1-1-1,-1 1 0,1 0 0,-1 0 0,0 0 0,0-1 0,0 1 0,0-1 0,0 1 0,-1-1 0,1 1 1,-1-1-1,0 1 0,0-1 0,0-5 0,1 6 76,-1-1 0,0 0 0,0 1 0,0-1-1,-1 0 1,1 1 0,-1-1 0,1 0 0,-1 1 0,0-1 0,0 1 0,0-1 0,0 1 0,-1-1 0,1 1 0,-1 0 0,1 0 0,-1-1-1,0 1 1,0 0 0,0 1 0,0-1 0,0 0 0,0 0 0,0 1 0,-1 0 0,1-1 0,0 1 0,-1 0 0,0 0 0,1 0 0,-1 0 0,1 1-1,-1-1 1,0 1 0,-2-1 0,-4 0 42,-1 0-1,1 1 1,0 0-1,0 0 0,-1 1 1,1 0-1,-9 2 1,15-2-101,1-1 0,0 1 0,-1 0 0,1 0 0,0 0 1,0 1-1,0-1 0,0 0 0,0 1 0,0-1 0,0 1 0,0 0 0,1 0 1,-1 0-1,0 0 0,1 0 0,0 0 0,-1 0 0,1 0 0,0 0 1,0 1-1,0-1 0,1 0 0,-1 1 0,1-1 0,-1 0 0,1 1 1,0-1-1,-1 1 0,2 3 0,-1-4-13,0 0-1,0-1 1,0 1 0,1 0 0,-1 0-1,1-1 1,0 1 0,-1 0-1,1 0 1,0-1 0,0 1-1,0-1 1,0 1 0,0-1 0,0 1-1,1-1 1,-1 0 0,0 0-1,1 1 1,-1-1 0,1 0 0,-1 0-1,1 0 1,0-1 0,-1 1-1,1 0 1,0 0 0,-1-1 0,1 1-1,0-1 1,0 0 0,0 0-1,2 1 1,9 0-198,0 0 0,0-1 0,22-2 0,-28 1 95,-8 1 128,0 0 0,0 0 0,0 0-1,0-1 1,0 1 0,0 0 0,0 0 0,0-1 0,0 1-1,0-1 1,0 1 0,0-1 0,0 1 0,1-1 0,-1 0-1,0 1 1,0-1 0,1 0 0,-1 0 0,0 1 0,1-1-1,-1 0 1,1 0 0,-1 0 0,1 0 0,-1 0 0,1 0-1,-1 0 1,1 0 0,0 0 0,0 0 0,0 0 0,0 0-1,-1 0 1,1 0 0,0 0 0,1 0 0,-1 0 0,0 0-1,0 0 1,0 0 0,1 0 0,-1 0 0,0 0 0,1 0-1,-1 0 1,1 0 0,-1 1 0,1-1 0,-1 0 0,1 0-1,0 0 1,-1 1 0,1-1 0,0 0 0,0 1 0,0-1-1,0 0 1,-1 1 0,1-1 0,0 1 0,0-1 0,0 1-1,0 0 1,0-1 0,0 1 0,0 0 0,0 0 0,2 0-1,-6-1 38,0 1-1,1-1 0,-1 1 1,0 0-1,0 0 0,0 1 0,1-1 1,-1 0-1,-4 2 0,6-1-53,0-1 0,0 1 0,0 0 0,1 0 0,-1 0 0,0 0 0,1 0 0,-1 0 0,0-1 0,1 1 0,0 1 0,-1-1 0,1 0 0,-1 0-1,1 0 1,0 0 0,0 0 0,0 0 0,0 0 0,0 0 0,0 0 0,0 1 0,0 1 0,0-2-6,0 1 0,0-1 0,0 0-1,0 1 1,0-1 0,0 1 0,0-1 0,0 0 0,1 1 0,-1-1 0,0 0 0,1 1-1,0-1 1,-1 0 0,1 1 0,0-1 0,-1 0 0,1 0 0,0 0 0,0 0-1,0 0 1,0 0 0,0 0 0,2 1 0,0-1-36,0 0 1,0 0-1,0-1 0,0 1 1,0-1-1,0 0 0,1 1 1,5-2-1,5 1 3,-13 0 36,0 0 0,0 0 0,0 0 0,0 0 0,0 0 0,0 0 0,1 0 1,-1 0-1,0-1 0,0 1 0,0 0 0,0-1 0,0 1 0,0-1 0,0 1 0,0-1 0,0 1 1,0-1-1,0 0 0,0 1 0,-1-1 0,1 0 0,1-1 0,-1 0 25,0-1 0,-1 1-1,1-1 1,-1 0 0,0 1 0,1-1-1,-1 1 1,-1-6 0,1 0 68,0 6-98,0 1-1,-1-1 1,1 1-1,-1-1 1,0 1-1,1-1 1,-1 1-1,0-1 1,0 1-1,0 0 1,0 0-1,0-1 1,0 1-1,0 0 1,0 0-1,0 0 1,0 0-1,-1 0 1,1 1-1,0-1 1,-1 0-1,1 0 1,-1 1-1,1-1 1,-1 1-1,-1-1 1,-3-1-514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36 115 1873,'0'0'3425,"2"-3"-2120,1-10 1008,-12 14 1526,-7 12-899,8-1-4082,7-10 1151,0 0 0,0-1 0,0 1 0,1 0 0,-1 0 0,0 0 0,1 0 1,-1 1-1,1-1 0,0 0 0,0 0 0,0 0 0,0 0 0,0 3 0,1-4-16,0-1 0,-1 1 0,1 0-1,0 0 1,0 0 0,0-1 0,0 1 0,0 0 0,0-1 0,-1 1 0,1-1 0,1 1 0,-1-1 0,0 0 0,0 1 0,0-1 0,0 0 0,0 0 0,0 1 0,0-1 0,0 0 0,0 0-1,1 0 1,-1-1 0,1 1 0,8 0-177,-1 0 0,1-1-1,-1 0 1,0 0 0,10-4-1,-14 4 90,-1-1 0,0 0-1,0 0 1,0 0 0,0-1 0,0 1-1,0-1 1,0 0 0,-1 0-1,1 0 1,-1-1 0,3-4-1,-5 7 116,0 0 0,0 0 0,0 0 0,0 0 0,0 0 0,-1 0 0,1 0 0,0 0 0,-1 0-1,1-1 1,-1 1 0,0 0 0,1 0 0,-1-1 0,0 1 0,0 0 0,0-1 0,0 1 0,0 0 0,0-1 0,0 1 0,0 0 0,0 0-1,-1-1 1,1 1 0,0 0 0,-1 0 0,1-1 0,-1 1 0,0-1 0,-1 0 79,1 1 0,-1-1 0,0 1 0,0-1 0,1 1 0,-1 0 0,0 0 0,0 0 0,0 0-1,0 0 1,-1 0 0,1 0 0,0 1 0,0-1 0,-4 1 0,-2-2 39,1 1-1,-1 1 0,0-1 1,0 1-1,1 1 0,-11 1 1,16-2-130,0 1 1,0 0-1,0 0 1,1-1-1,-1 1 1,0 1-1,0-1 1,0 0 0,1 0-1,-1 1 1,0-1-1,1 1 1,-1-1-1,1 1 1,0-1 0,0 1-1,-1 0 1,1 0-1,0 0 1,1 0-1,-1 0 1,0 0 0,0 0-1,1 0 1,-1 0-1,1 4 1,-1-3-26,0-1 0,1 1 1,0 0-1,-1-1 0,1 1 0,0 0 1,0 0-1,1-1 0,-1 1 0,1 0 1,-1-1-1,2 5 0,-1-6-31,0 1-1,0-1 1,0 0 0,0 0 0,1 0-1,-1 0 1,0-1 0,0 1-1,0 0 1,1 0 0,-1-1 0,0 1-1,1-1 1,-1 1 0,1-1-1,-1 1 1,1-1 0,-1 0 0,1 0-1,-1 0 1,1 0 0,-1 0-1,3 0 1,-1 0-67,0 0 0,0 0 0,0 0 0,0 0 0,0-1 0,0 1 0,0-1 0,0 0 0,0 0 0,-1 0-1,1 0 1,0-1 0,0 1 0,-1-1 0,4-1 0,-5 0 97,1 1-1,0 0 1,-1 0-1,1-1 1,-1 1-1,0-1 1,0 1-1,0-1 1,0 1-1,0-1 0,0 0 1,-1 0-1,1 1 1,-1-1-1,0 0 1,0 0-1,0-3 1,0 3 18,0-4 124,0-1 0,0 0 0,-1 0 0,0 0 0,0 0 1,-3-9-1,3 15-38,0 0 1,0 0-1,0 0 1,0 1-1,-1-1 1,1 0-1,0 0 1,-1 1-1,1-1 1,-1 1-1,0-1 1,1 1-1,-1 0 1,0 0-1,0 0 1,0 0-1,0 0 1,0 0-1,0 0 1,0 0-1,0 1 1,0-1-1,0 1 1,0 0-1,-1 0 1,1-1-1,0 1 1,-3 1-1,4-1-70,-1 0-1,1 1 0,0-1 1,-1 1-1,1-1 0,-1 1 1,1-1-1,0 1 0,0 0 1,-1 0-1,1 0 0,0 0 1,0 0-1,0 0 0,0 0 1,0 0-1,0 0 0,0 0 0,0 1 1,1-1-1,-1 0 0,0 1 1,1-1-1,-1 0 0,1 1 1,-1-1-1,1 1 0,0-1 1,-1 1-1,1-1 0,0 3 1,-1 9-54,0 0-1,1 22 1,1-21 36,-1-13-9,0 1-1,0-1 1,0 0 0,0 0 0,0 1-1,0-1 1,0 0 0,1 1-1,-1-1 1,0 0 0,1 0 0,-1 0-1,1 1 1,-1-1 0,1 0 0,0 0-1,0 0 1,-1 0 0,3 2-1,-1-2-28,0 0 0,-1-1 0,1 1 0,0 0 0,0-1 0,0 1 0,0-1-1,0 0 1,0 1 0,0-1 0,0 0 0,2 0 0,-3-1 48,0 0 1,0 0-1,0 0 1,-1 1-1,1-1 1,0 0-1,-1 0 1,1 0-1,0 0 0,-1 0 1,0 0-1,1 0 1,-1-1-1,0 1 1,1 0-1,-1 0 1,0 0-1,0 0 1,0 0-1,0-1 0,0 0 1,2-27 34,-2 25-37,-1 3-6,1 0-1,0 0 1,0 0-1,0-1 0,0 1 1,0 0-1,0 0 1,1 0-1,-1 0 0,0 0 1,1-1-1,-1 1 1,0 0-1,1 0 0,0 0 1,-1 0-1,1 0 1,0-1-1,3 1-112,0 1 1,0-1-1,0 1 1,0 0-1,0 0 1,7 2-1,-4-2-19,-7 0 138,0 0 1,1 0-1,-1 0 1,0 0 0,1 0-1,-1 0 1,0 0-1,1-1 1,-1 1 0,0 0-1,0 0 1,1 0-1,-1 0 1,0-1 0,0 1-1,1 0 1,-1 0-1,0 0 1,0-1 0,1 1-1,-1 0 1,0-1-1,0 1 1,0 0 0,0 0-1,1-1 1,-1 1 0,0 0-1,0-1 1,0 1-1,0 0 1,0-1 0,0 1-1,0 0 1,0-1-1,0 1 1,0 0 0,0-1-1,0 1 1,0 0-1,0-1 1,0 1 0,0 0-1,0-1 1,-1 1-1,1 0 1,0 0 0,0-1-1,0 1 1,-1 0-1,1 0 1,0-1 0,0 1-1,0 0 1,-1 0 0,1-1-1,0 1 1,0 0-1,-1 0 1,1 0 0,0 0-1,-1-1 1,-3 1-204,-19 0 751,15-1-3934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1601,'0'0'3588,"9"-12"-2510,29-37-163,-37 47-612,0 0 1,0 1-1,1-1 0,-1 0 0,0 0 1,0 0-1,-1 0 0,1 0 1,0 0-1,-1 0 0,1 0 0,-1 0 1,0-1-1,0 1 0,1 0 1,-1 0-1,-1 0 0,1 0 0,0-1 1,-1 1-1,0-3 0,-1 5-249,1 0 0,-1 0 0,0 0-1,1 0 1,-1 0 0,1 0 0,-1 1-1,1-1 1,-1 1 0,0-1 0,1 1 0,-3 0-1,1 2-47,0 0 0,-1 0 0,1 0 1,0 0-1,1 0 0,-1 1 0,1-1 0,-1 1 0,1 0 0,0 0 0,0 0 0,1 0 0,-2 4 0,0 1-5,0 0 0,2 0 0,-1 0 0,1 0 0,0 12 0,1-20-8,0 0-1,0-1 0,0 1 1,0 0-1,0-1 1,0 1-1,1 0 1,-1-1-1,0 1 1,1-1-1,-1 1 1,0 0-1,1-1 1,-1 1-1,1-1 1,-1 1-1,0-1 1,1 1-1,-1-1 1,1 0-1,0 1 1,-1-1-1,1 0 0,-1 1 1,1-1-1,0 0 1,0 1-1,26 2-306,-22-3 217,0-1 0,0 1 0,0-1 0,-1 0 0,1 0 0,0-1 0,-1 0 0,9-3 0,-10 2 45,0 1 0,0 0 0,-1-1 0,1 0 0,-1 0 0,0 1 0,0-1 0,0-1 0,0 1 0,0 0 1,0 0-1,1-7 0,-1 1 238,0 1 1,-1 0 0,0 0 0,-1-15 0,0 22-148,0-1 0,0 1 1,-1-1-1,1 1 0,0-1 0,-1 1 1,1 0-1,-1-1 0,0 1 0,1 0 1,-1-1-1,0 1 0,0 0 1,0 0-1,0 0 0,0 0 0,0 0 1,0 0-1,0 0 0,0 0 0,0 0 1,-1 0-1,1 1 0,0-1 0,-1 0 1,1 1-1,0-1 0,-1 1 0,1 0 1,-1-1-1,1 1 0,-1 0 0,1 0 1,-1 0-1,1 0 0,0 0 1,-1 0-1,-1 1 0,0-1-17,0 0 0,0 0 0,0 1 0,0-1-1,1 1 1,-1 0 0,0-1 0,0 1 0,1 1 0,-1-1 0,1 0 0,-1 1 0,1-1-1,-1 1 1,1 0 0,0 0 0,0 0 0,0 0 0,-3 3 0,3 1-34,0 0 1,1 0-1,-1 0 0,1 0 1,0 0-1,0 1 1,1-1-1,0 0 0,1 10 1,-1 0-41,0-14 30,1-1 1,-1 0-1,0 1 1,1-1 0,-1 0-1,1 1 1,-1-1-1,1 0 1,0 0-1,-1 0 1,1 1 0,0-1-1,0 0 1,0 0-1,0 0 1,0 0-1,0 0 1,0-1 0,0 1-1,0 0 1,1 0-1,-1-1 1,0 1-1,0-1 1,1 1 0,-1-1-1,0 0 1,1 1-1,-1-1 1,0 0-1,1 0 1,-1 0 0,3 0-1,6 1-315,0-1 1,1-1-1,13-1 0,-22 1 304,0 0-1,0 1 1,0-1 0,1 0-1,-1 0 1,0 0 0,0-1-1,-1 1 1,1 0 0,0-1-1,0 1 1,-1-1 0,1 0-1,-1 1 1,1-1 0,-1 0-1,0 0 1,1 0 0,-1 0-1,0 0 1,0 0 0,-1 0-1,1-1 1,0 1 0,-1 0-1,1-5 1,1-7 215,0 0 0,-1 0 0,-1-17 0,0 22 209,0 8-358,-1 0 1,1 0-1,-1 1 1,1-1-1,-1 0 1,1 1 0,-1-1-1,0 1 1,1-1-1,-1 1 1,0-1-1,1 1 1,-1-1-1,0 1 1,0-1-1,1 1 1,-1 0-1,0 0 1,0-1-1,0 1 1,0 0-1,1 0 1,-1 0-1,0 0 1,0 0 0,0 0-1,0 0 1,1 0-1,-1 0 1,0 0-1,0 1 1,0-1-1,-1 1 1,-1-1-7,0 1 0,0-1 0,0 1 1,-1 0-1,1 0 0,0 0 0,0 0 0,-5 3 0,5 0-24,-1 0-1,1 0 0,0 0 1,0 0-1,0 1 0,1-1 1,-3 8-1,4-10-23,0 1 0,0 0 0,0-1 0,0 1 0,0 0 0,1 0 0,-1-1 0,1 1 0,0 0 0,0 0 0,0 0 0,0-1 0,1 1 0,-1 0 0,1 0 0,1 2 0,-2-4-13,1 0 0,0-1 1,-1 1-1,1 0 1,0-1-1,0 1 1,0-1-1,-1 1 0,1-1 1,0 0-1,0 1 1,0-1-1,0 0 1,0 0-1,0 1 0,0-1 1,0 0-1,0 0 1,1 0-1,25-1-381,-18 1 234,-6 0 144,-1 0 0,1 0 0,0 0 0,-1 0 0,1 0 0,0-1 0,-1 1 0,1-1 0,-1 1 0,1-1 0,-1 0 0,1 0 0,-1 0 0,1-1 0,-1 1 0,0 0 0,3-3 0,-3 1 44,-1 0 0,1 0 0,-1 0 0,0 0 0,0 0-1,0 0 1,0 0 0,0 0 0,-1 0 0,1 0 0,-1-1 0,0 1 0,0 0 0,0-4-1,-1 7 30,1-1 0,0 0 0,0 1 0,0-1 0,0 0 0,0 1 0,0-1 0,-1 1 0,1-1-1,0 0 1,-1 1 0,1-1 0,0 1 0,-1-1 0,1 1 0,-1-1 0,1 1 0,-1-1-1,1 1 1,-1-1 0,1 1 0,-1 0 0,1-1 0,-1 1 0,1 0 0,-1-1 0,0 1 0,0 0-1,-25-2 362,22 2-378,0 0 1,0 1-1,0 0 0,0 0 1,0 0-1,1 0 1,-1 0-1,0 1 0,1 0 1,-1 0-1,-3 2 1,5-1-52,0-1 0,0 1 0,0-1 1,0 1-1,1 0 0,-1-1 1,1 1-1,0 0 0,-1 0 0,1 0 1,1 0-1,-1 0 0,0 1 1,1-1-1,0 0 0,-1 0 0,2 6 1,-1-8-90,0-1 1,0 1-1,0-1 1,0 1-1,0 0 1,0-1-1,0 1 1,0-1-1,1 1 1,-1-1-1,0 1 1,0-1-1,1 1 1,-1-1-1,0 1 1,1-1-1,-1 1 1,1-1-1,-1 0 1,1 1-1,-1-1 1,0 0-1,1 1 1,-1-1-1,1 0 1,-1 0-1,1 1 1,0-1-1,-1 0 1,1 0-1,-1 0 1,1 0-1,-1 0 1,1 1-1,-1-1 1,1 0-1,0 0 1,-1-1 0,1 1-1,-1 0 1,1 0-1,0 0 1,-1 0 48,22 0-7318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53 3506,'0'0'5904,"-1"-8"-4829,-3-37 950,1 59-1244,0 133-2379,3-143-1595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7123,'0'0'4464,"0"3"-2657,0-6 235,0-95-3778,23 99-4513,-10 9 1775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1425,'0'0'8788,"17"-19"-4010,-14 9-4656,0-1 1,0 0 0,-1 0-1,-1 0 1,1-12-1,-2-29-2979,0 34 310,0-1-3293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 48,'0'0'574,"0"-4"-51,0-15-118,0 14-261,-16-1 4779,10 5-7506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30 896,'-25'-29'737,"24"29"-469,1 1 1,-1-1-1,1 1 1,-1-1 0,1 1-1,0-1 1,-1 1-1,1-1 1,0 1 0,-1 0-1,1-1 1,0 1-1,0 0 1,0-1-1,0 1 1,-1 0 0,1-1-1,0 1 1,0 0-1,0-1 1,0 1-1,1 0 1,1 6 3871,7-13-3121,-18 7 1795,-7 10-2995,13-5 183,0-1 1,1 1-1,0 0 1,0 0-1,0 0 1,1 0-1,0 1 1,0-1-1,0 0 1,1 0-1,0 1 1,0-1-1,1 0 1,2 12-1,-2-16-8,1-1 0,-1 0 0,1 1 1,-1-1-1,1 0 0,-1 0 0,1 0 0,0 0 0,-1 0 0,1-1 0,0 1 0,0 0 0,0-1 1,-1 0-1,1 1 0,0-1 0,0 0 0,0 0 0,3 0 0,0 1-48,-1-1 0,1 0 0,0 0 0,0 0 0,0-1 0,-1 0 1,7-1-1,-10 1 57,0-1 1,1 1 0,-1 0 0,0-1 0,0 0 0,0 1-1,0-1 1,-1 1 0,1-1 0,0 0 0,-1 0 0,1 1 0,-1-1-1,1 0 1,-1 0 0,0 0 0,0 1 0,0-4 0,0 3 16,1 0 0,-1-1 0,0 1 0,0 0 1,-1 0-1,1 0 0,0 0 0,-1 0 0,1 0 0,-1-1 1,0 1-1,1 0 0,-1 0 0,0 1 0,0-1 1,-2-3-1,-2 2 58,-1 1 0,1-1 0,0 1 1,-1 0-1,0 1 0,1-1 0,-1 1 0,0 0 1,1 1-1,-7-1 0,8 1-62,0-1-1,1 1 1,-1 0-1,0 0 1,0 1 0,1-1-1,-1 1 1,0-1 0,1 1-1,-1 1 1,0-1-1,1 0 1,0 1 0,-1 0-1,1-1 1,-5 5 0,4 1-18,0 0 0,0 1 0,1 0 0,0-1 0,0 1 0,1 0 0,0 1 0,0-1 0,1 0 0,0 1 0,1-1 0,0 0 0,0 1 0,0-1 0,4 16 0,-3-23-9,-1 1 0,1-1 0,-1 0 0,1 1 0,0-1 0,0 0 0,0 0 0,0 0 0,0 0 0,0 0 0,0 0 0,0 0 0,0 0 0,0 0 0,1 0 0,-1-1 0,0 1 0,1 0 0,-1-1 0,0 1 0,1-1 0,-1 1 0,1-1 0,-1 0 0,0 0 0,1 0 0,-1 0 0,1 0 0,-1 0 0,1 0 0,-1 0 0,1 0 0,-1-1 0,3 0 0,0 0-30,0 0 0,1 0 0,-1 0 0,0-1 0,0 1 0,0-1 0,0 0 0,0 0 1,-1-1-1,5-3 0,1-4-19,0 0 1,-1-1-1,0 0 1,-1 0-1,10-20 1,-15 26 67,1-1 0,-1 0 0,0 0 0,0 0 0,-1 0-1,1 0 1,-2 0 0,1 0 0,-1 0 0,1-1 0,-2 1 0,1 0 0,-1 0 0,-2-10 0,3 15 4,-1 1-1,1-1 1,-1 0 0,1 1-1,-1-1 1,0 1-1,1-1 1,-1 1 0,0-1-1,0 1 1,1-1-1,-1 1 1,0 0 0,0-1-1,1 1 1,-1 0 0,0 0-1,0-1 1,0 1-1,0 0 1,0 0 0,1 0-1,-2 0 1,-27 1 268,18-1-151,8 0-123,-1 1-1,1-1 0,0 1 0,0 0 0,0 0 0,0 0 0,0 0 0,1 0 0,-1 1 0,0-1 1,0 1-1,1 0 0,-1 0 0,1 0 0,0 0 0,-1 0 0,1 1 0,0-1 0,0 0 1,1 1-1,-1 0 0,0-1 0,1 1 0,0 0 0,-2 3 0,1 0-8,-1 1-1,1-1 1,1 1-1,-1-1 1,1 1-1,0-1 1,0 1-1,1 0 1,0-1-1,0 1 1,2 9-1,-1-15-6,-1 0 0,1 0 0,0 1 0,0-1 0,0 0 0,0 0 0,0 0 1,0 0-1,0 0 0,0 0 0,0 0 0,0 0 0,0 0 0,1 0 0,-1-1 0,0 1 0,0-1 0,1 1 0,-1-1 0,1 1 0,-1-1 0,0 0 0,1 1 0,-1-1 0,4 0 0,46 1-401,-37-2 139,-12 1 234,0 0-1,1 0 1,-1 0-1,0-1 1,1 1-1,-1-1 1,0 0-1,0 0 1,0 1-1,1-1 0,-1-1 1,0 1-1,0 0 1,0 0-1,-1-1 1,1 1-1,0-1 1,0 0-1,-1 1 1,1-1-1,-1 0 1,0 0-1,1 0 0,-1 0 1,0 0-1,0 0 1,0 0-1,0-3 1,1-1 87,-1 0 0,1 0 0,-2 1 0,1-1 0,0 0 0,-1 0 0,0 0 0,-1 0 0,1 0-1,-3-10 1,2 14-9,0-1-1,0 1 1,0-1-1,0 1 1,0 0-1,-1-1 1,1 1-1,-1 0 1,1 0-1,-1 0 1,0 0-1,0 0 1,0 0-1,0 1 1,0-1-1,0 1 1,0-1-1,-1 1 0,1 0 1,0 0-1,-1 0 1,1 0-1,-1 0 1,-2 0-1,-7-1 141,1 0 1,-1 0-1,0 2 0,-12 0 0,20 0-131,2 0-45,1 0-1,-1 0 1,0 0-1,0 0 1,0 0 0,1 1-1,-1-1 1,0 1-1,1 0 1,-1-1-1,0 1 1,1 0-1,-1 0 1,1 0-1,-1 0 1,1 0-1,-1 0 1,1 0-1,0 1 1,0-1-1,-1 0 1,1 1-1,0-1 1,0 1 0,0-1-1,1 1 1,-1 0-1,0-1 1,1 1-1,-1 2 1,-1 5-8,0 0 1,1 0 0,0 1 0,1 16-1,0-15-11,1-9 10,-1 0 1,0 0-1,1-1 1,0 1-1,-1 0 1,1 0-1,0-1 1,0 1-1,0 0 1,0-1-1,0 1 1,0-1-1,0 1 1,1-1-1,-1 0 1,0 1-1,1-1 1,-1 0-1,1 0 1,0 0-1,-1 0 1,1 0-1,0 0 1,-1-1-1,1 1 1,0 0-1,0-1 1,0 0-1,0 1 1,3-1-1,10 2-118,-1 0-1,30-1 0,-36-1-14,-5 0 120,-1 0-1,1-1 0,0 1 0,-1-1 0,1 0 0,-1 0 0,0 0 1,1 0-1,-1 0 0,0 0 0,1-1 0,-1 1 0,0-1 0,0 1 1,0-1-1,0 0 0,0 0 0,-1 0 0,1 0 0,-1 0 0,1 0 1,-1-1-1,0 1 0,1 0 0,-1-1 0,1-4 0,0 2 35,-1 0-1,1 0 1,-1 0-1,0-1 1,-1 1 0,1 0-1,-1-1 1,0 1-1,-1-1 1,1 1-1,-1 0 1,-3-11 0,3 14 7,0 0 0,0 0 1,0 0-1,-1 0 1,1 0-1,-1 0 1,1 1-1,-1-1 1,0 0-1,0 1 0,1-1 1,-1 1-1,0 0 1,-1 0-1,1-1 1,0 1-1,0 1 0,0-1 1,-1 0-1,1 0 1,-3 1-1,-3-2 62,0 1-1,0 0 0,0 0 1,0 1-1,-9 1 0,16-1-83,-1 1-1,1-1 0,-1 1 0,0 0 1,1-1-1,0 1 0,-1 0 0,1 0 1,-1 0-1,1 0 0,0 0 0,0 0 0,-1 0 1,1 1-1,0-1 0,0 0 0,0 1 1,0-1-1,1 0 0,-1 1 0,0-1 1,1 1-1,-1 0 0,0-1 0,1 1 1,0 0-1,-1-1 0,1 3 0,-4 52-101,4-50 81,0-6 16,0 1 0,0-1 0,0 1 0,0 0 0,0-1 0,1 1 0,-1-1 0,0 1 1,0-1-1,0 1 0,1-1 0,-1 1 0,0-1 0,0 0 0,1 1 0,-1-1 0,0 1 1,1-1-1,-1 0 0,1 1 0,-1-1 0,0 1 0,1-1 0,-1 0 0,1 0 0,-1 1 0,1-1 1,-1 0-1,1 0 0,-1 0 0,1 0 0,0 1 0,21-1 48,-13 0 123,-9-37-172,1 36-197,-1 1-1,0-1 1,1 1 0,-1 0-1,0-1 1,1 1-1,-1-1 1,0 1 0,1 0-1,-1-1 1,1 1-1,-1 0 1,0 0 0,1-1-1,-1 1 1,1 0 0,-1 0-1,1 0 1,-1-1-1,1 1 1,0 0 0,-1 0-1,1 0 1,-1 0 0,1 0-1,-1 0 1,1 0-1,0 0 1,22 1-2290,-16-1 1049,28 0-4590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139 148 576,'0'0'7017,"-9"10"-6967,-26 30-170,34-40 111,1 0-1,0 1 0,0-1 1,0 0-1,0 0 0,0 0 1,0 0-1,-1 0 0,1 0 1,0 1-1,0-1 0,0 0 1,0 0-1,0 0 0,0 0 1,0 1-1,0-1 0,0 0 1,0 0-1,0 0 0,0 1 1,0-1-1,0 0 0,0 0 1,0 0-1,0 0 0,0 1 1,0-1-1,0 0 0,0 0 1,0 0-1,0 0 0,0 1 0,0-1 1,0 0-1,0 0 0,0 0 1,0 0-1,1 1 0,-1-1 1,0 0-1,0 0 0,0 0 1,0 0-1,1 0 0,10 3-445,13-5-1323,-22 1 1763,0-1 0,0 1 0,-1-1 0,1 1 0,0-1 0,-1 0 0,1 0 0,-1 1 0,0-1 0,0 0 0,0 0 0,0 0 0,0-1 0,0 1 0,0 0 0,-1 0 0,1-4 0,2-39 4470,-3 34-3190,0 10-1126,0 1 0,0-1 0,0 0 0,-1 0 0,1 0 0,0 0 0,0 0 1,-1 0-1,1 1 0,-1-1 0,1 0 0,0 0 0,-1 1 0,0-1 0,1 0 0,-1 1 0,1-1 0,-1 0 0,0 1 0,1-1 0,-1 1 0,0-1 0,-1 0 0,-27-6 1465,24 6-1538,0 1 1,0 0-1,-1 0 1,1 1-1,0-1 1,0 1-1,0 0 0,-8 3 1,11-2-63,-1-1 1,1 1 0,0 0-1,0-1 1,0 1-1,0 0 1,1 0-1,-1 0 1,0 0 0,1 1-1,0-1 1,-1 0-1,1 1 1,0-1-1,-1 5 1,0 0-3,0 0 0,1 0 0,0 1 0,1 12 0,0-19-8,0 0 0,0-1 0,0 1 0,0 0 0,0 0 0,0 0 0,1-1 0,-1 1 0,0 0 0,1 0 0,-1-1 0,0 1 0,1 0 0,-1-1 0,1 1 0,-1-1 0,1 1 0,0 0 0,-1-1 0,1 1 0,-1-1 0,1 1 0,0-1 1,0 0-1,-1 1 0,1-1 0,0 0 0,-1 1 0,1-1 0,0 0 0,0 0 0,1 0 0,32 1-148,-21-2 19,-7 1 9,1 0 1,-1-1-1,0 0 0,0 0 1,0 0-1,0-1 1,-1 0-1,1 0 0,0 0 1,8-5-1,-11 5 99,-1 0 0,1 0 0,-1 0-1,1 0 1,-1 0 0,0 0 0,0-1 0,0 1 0,0-1 0,0 0-1,0 1 1,-1-1 0,0 0 0,1 0 0,-1 0 0,0 0 0,0 0-1,-1 0 1,1 0 0,0 0 0,-1-1 0,0-2 0,0 3 141,0 0-1,1 0 1,-2 0 0,1 0-1,0 0 1,-1 0 0,1 0-1,-1 0 1,0 0 0,0 0 0,0 0-1,-1 0 1,-2-5 0,2 6-19,-1 0-1,1 0 1,-1 1 0,1-1 0,-1 1 0,0-1 0,0 1 0,0 0-1,0 0 1,0 0 0,0 0 0,0 0 0,0 1 0,-4-1 0,-2 0 20,0-1 0,0 2 0,-1-1 0,1 1 1,0 0-1,0 1 0,-18 4 0,24-4-106,0 0-1,0 0 0,1 0 1,-1 0-1,0 1 1,1-1-1,-1 1 1,1-1-1,0 1 0,-1 0 1,1 0-1,0 0 1,0 1-1,0-1 0,0 0 1,1 1-1,-1-1 1,1 1-1,-1-1 1,1 1-1,0 0 0,0 0 1,0-1-1,0 1 1,1 0-1,-1 0 1,1 0-1,0 5 0,-1-2-14,1 0-1,-1 0 1,2 0-1,-1 0 1,1 0-1,-1 0 1,2 0-1,-1 0 1,3 5-1,-3-8 2,1 0-1,0-1 0,-1 1 1,1-1-1,0 0 0,0 0 1,1 0-1,-1 0 0,0 0 1,1 0-1,-1 0 0,1-1 0,0 1 1,-1-1-1,1 0 0,0 0 1,0 0-1,0 0 0,4 0 1,1 1-63,0 0 1,-1 0-1,1-1 0,0-1 1,0 1-1,0-1 1,0-1-1,-1 1 1,1-1-1,0-1 1,11-3-1,-15 4 59,-1 0 1,0-1-1,0 0 0,0 0 0,-1 0 0,1 0 1,0 0-1,-1 0 0,1-1 0,-1 1 1,0-1-1,0 0 0,0 1 0,0-1 0,0 0 1,0 0-1,-1-1 0,0 1 0,0 0 0,0 0 1,0-1-1,0 1 0,0 0 0,-1-1 1,0 1-1,1-1 0,-2-5 0,1-2 73,1 1 42,-1-1 0,-1 1 1,0 0-1,0 0 0,-5-20 1,5 28-67,0-1 0,-1 1 0,1-1 1,0 1-1,-1-1 0,0 1 1,1 0-1,-1-1 0,0 1 1,0 0-1,0 0 0,0 0 1,-1 1-1,1-1 0,0 1 1,-1-1-1,1 1 0,-1 0 1,0 0-1,1 0 0,-1 0 1,0 0-1,0 0 0,0 1 1,1-1-1,-6 1 0,5 0-16,0-1 0,0 1 0,0 0 0,0 0 0,0 0 1,0 1-1,0-1 0,1 1 0,-1-1 0,0 1 0,0 0 0,0 0 0,1 0 0,-1 0 0,0 1 0,1-1 0,-1 1 0,1 0 0,-4 3 0,3-1-22,1 0-1,-1 0 1,1 0-1,0 0 1,1 0 0,-1 0-1,1 1 1,-1-1-1,1 1 1,0-1 0,1 1-1,-1 8 1,0-2-3,0 2-3,0 0-1,1 0 1,0 0-1,3 18 1,-3-29-1,0 1 0,1-1 1,-1 1-1,1-1 0,0 0 0,0 0 1,0 1-1,0-1 0,0 0 0,0 0 1,1 0-1,-1 0 0,1 0 0,-1 0 1,1 0-1,0-1 0,0 1 0,-1 0 1,1-1-1,1 0 0,-1 1 0,0-1 1,0 0-1,0 0 0,0 0 0,1 0 1,-1-1-1,1 1 0,3 0 0,-2 0-10,1-1 0,-1 1 0,1-1 0,-1 0 0,1 0 0,-1-1 0,0 1 0,1-1 0,-1 0 0,7-2 0,-9 2 16,-1 0 1,1-1-1,0 1 0,-1-1 1,1 1-1,-1-1 1,1 0-1,-1 1 1,0-1-1,0 0 1,0 0-1,0 0 1,0 0-1,0 0 1,0 0-1,0 0 1,-1 0-1,0 0 0,1 0 1,-1-1-1,0 1 1,0 0-1,0-2 1,1-2 58,-1 0-1,0 0 1,-1 0 0,0 0 0,1 1 0,-2-1 0,1 0-1,-1 0 1,0 1 0,0-1 0,0 1 0,-4-6 0,4 8-135,0 0 0,0 0 0,0 1 0,-1-1 1,1 0-1,-1 1 0,0-1 0,0 1 0,-3-2 1,3 2-383,-1 1 0,1-1 0,-1 1 0,1 0 0,-1 0 0,1 0 0,-1 0 0,1 1 0,-1-1 0,-4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4978,'0'0'7492,"3"-2"-7892,17-8-1745,-3-3-3362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1473,'0'0'336,"8"6"-155,-7-7-26,0 0 0,0 0 0,0 0 0,0 0 0,-1 0 0,1 0 0,0-1 0,-1 1 0,1 0 0,-1-1 0,1 1 0,-1 0 0,0-1 0,1 1 0,-1-1 0,0 1 0,0-1 0,0-1 0,-1-33 4308,1 23-2973,0 12-1336,0 1 1,0-1 0,0 0 0,1 0-1,-1 0 1,0 0 0,0 0 0,0 1 0,-1-1-1,1 0 1,0 0 0,0 0 0,0 0-1,-1 1 1,1-1 0,0 0 0,-1 0-1,1 0 1,-1 1 0,1-1 0,-1 0-1,1 1 1,-1-1 0,1 0 0,-1 1 0,0-1-1,1 1 1,-1-1 0,0 1 0,0-1-1,1 1 1,-1 0 0,0-1 0,-1 1-1,-15 4-309,14-3 168,1 1 1,-1 0 0,1 0 0,0 0-1,0 1 1,0-1 0,0 1 0,0-1-1,0 1 1,1-1 0,-1 1 0,1 0-1,0 0 1,0 0 0,0 0 0,0 0-1,0 0 1,1 0 0,-1 4 0,-2 11 11,2-1 0,0 19 1,1-31-28,0-4 0,0 1-1,0-1 0,0 1 1,0-1-1,0 1 1,0-1-1,0 0 0,1 1 1,-1-1-1,0 1 1,1-1-1,0 0 0,-1 1 1,1-1-1,-1 0 1,1 1-1,0-1 1,0 0-1,0 0 0,0 0 1,0 0-1,0 0 1,0 0-1,0 0 0,0 0 1,1 0-1,1 0 1,1 1-23,0-1 0,1-1 1,-1 1-1,1-1 1,0 1-1,-1-1 1,7-1-1,4 1-141,-11 0 119,-1 0 0,1 0 1,-1 0-1,0-1 0,1 1 0,-1-1 0,0 0 0,1 0 0,-1 0 0,0 0 0,0 0 0,0-1 0,0 1 0,0-1 0,0 0 0,0 0 0,0 0 1,-1-1-1,1 1 0,-1 0 0,0-1 0,0 0 0,1 1 0,-2-1 0,3-3 0,-1-3 55,0 1 0,0 0 0,-1-1-1,0 0 1,-1 1 0,0-1 0,0 0 0,-1-14-1,0 21 40,1 0-1,-1 0 0,0 0 0,0 0 1,0 0-1,0 0 0,0 0 0,-1 0 1,1 0-1,-1 0 0,1 0 0,-1 0 1,1 0-1,-1 1 0,0-1 0,0 0 1,0 0-1,0 1 0,-1-1 0,1 0 1,0 1-1,-1-1 0,1 1 0,-1 0 1,1-1-1,-1 1 0,0 0 0,1 0 1,-1 0-1,0 0 0,0 0 0,0 1 1,0-1-1,0 0 0,0 1 0,0 0 1,0-1-1,0 1 0,0 0 0,0 0 0,-3 0 1,1 0-25,0-1-1,0 1 1,0 0 0,0 0 0,0 0 0,0 1 0,0-1 0,0 1-1,0 0 1,0 0 0,0 1 0,0-1 0,1 1 0,-1 0 0,0 0 0,1 0-1,0 0 1,-1 1 0,1-1 0,0 1 0,0 0 0,0 0 0,1 0-1,-1 0 1,1 0 0,0 1 0,0-1 0,0 1 0,0-1 0,0 1-1,1 0 1,0 0 0,-1 0 0,1 0 0,0 4 0,-1-1-17,1 1 1,-1 0 0,1-1-1,1 1 1,0 13 0,0-19-12,0-1 1,0 1 0,0-1 0,0 1-1,1-1 1,-1 1 0,1-1 0,-1 1-1,1-1 1,-1 1 0,1-1 0,0 0 0,-1 1-1,1-1 1,0 0 0,0 0 0,0 0-1,0 1 1,0-1 0,1 0 0,-1 0-1,0-1 1,0 1 0,1 0 0,-1 0 0,0-1-1,1 1 1,-1 0 0,1-1 0,-1 1-1,0-1 1,1 0 0,1 1 0,2-1-68,-1 1-1,1-1 1,0 0 0,-1 0 0,1 0 0,-1-1 0,1 0 0,6-1 0,-9 1 68,-1 0 1,1-1 0,-1 1-1,0 0 1,1 0-1,-1-1 1,0 1 0,0 0-1,0-1 1,0 1 0,0-1-1,0 0 1,0 1-1,-1-1 1,1 0 0,-1 1-1,1-1 1,-1 0 0,1 0-1,-1 0 1,0 1-1,0-1 1,0-3 0,1-8 158,0-1 1,0 0 0,-2 0 0,-2-16-1,3 28-120,-1 1 0,0-1 0,1 1 0,-1-1 1,0 1-1,0 0 0,0-1 0,0 1 0,0 0 0,-1 0 0,1 0 0,0 0 0,0 0 0,-1 0 0,1 0 0,-1 0 0,1 1 0,-1-1 0,1 0 0,-1 1 0,1 0 0,-1-1 0,1 1 0,-3-1 0,2 1-24,1 0 0,0 0 0,-1-1 0,1 1-1,-1 0 1,1 0 0,0 0 0,-1 0 0,1 1 0,0-1 0,-1 0-1,1 1 1,0-1 0,-1 0 0,1 1 0,0 0 0,0-1-1,-1 1 1,1 0 0,0 0 0,0-1 0,0 1 0,0 0 0,0 0-1,0 0 1,0 0 0,0 0 0,-1 2 0,0 7-22,0-1 0,0 1-1,0-1 1,1 1 0,1 0 0,0 19 0,1-9 9,-2-18-9,1 0 1,0 0-1,1 0 0,-1 0 1,0-1-1,0 1 0,1 0 1,-1 0-1,1 0 1,0-1-1,-1 1 0,1 0 1,0-1-1,0 1 0,0 0 1,0-1-1,0 1 1,1-1-1,-1 0 0,0 1 1,1-1-1,-1 0 0,1 0 1,-1 0-1,1 0 0,2 1 1,1 0-143,0 0 1,1-1-1,-1 0 1,1 0-1,-1 0 1,1-1-1,8 0 1,-13 0 153,0-1 0,-1 1 0,1 0 0,-1-1 1,1 1-1,-1-1 0,1 0 0,-1 1 0,0-1 0,1 1 1,-1-1-1,0 0 0,1 1 0,-1-1 0,0 0 0,0 1 1,1-1-1,-1 0 0,0 1 0,0-1 0,0 0 0,0 0 0,0 1 1,0-1-1,0 0 0,0 0 0,-1-27 48,1 24-28,0-102 721,0 105-730,0 1 0,0-1 0,0 0 0,-1 1-1,1 0 1,0-1 0,0 1 0,-1-1-1,1 1 1,0-1 0,0 1 0,-1-1-1,1 1 1,0 0 0,-1-1 0,1 1-1,-1 0 1,1-1 0,-1 1 0,1 0 0,0-1-1,-1 1 1,1 0 0,-1 0 0,1 0-1,-1-1 1,1 1 0,-1 0 0,1 0-1,-1 0 1,1 0 0,-1 0 0,0 0-1,1 0 1,-1 0 0,1 0 0,-1 0 0,1 0-1,-1 1 1,1-1 0,-1 0 0,1 0-1,-1 0 1,1 1 0,0-1 0,-1 0-1,1 1 1,-1-1 0,1 0 0,-1 1-1,1-1 1,0 0 0,-1 1 0,1-1-1,0 1 1,0-1 0,-1 1 0,-2 8-23,0 0 1,0 0 0,1 0-1,0 0 1,1 0-1,0 1 1,0-1 0,1 0-1,0 1 1,3 13-1,-2-22-19,0 0 0,0 0 0,0 0 0,0 0 0,0 0 0,1 0-1,-1-1 1,0 1 0,1 0 0,-1-1 0,0 1 0,1-1-1,-1 0 1,0 1 0,1-1 0,-1 0 0,1 0 0,-1 0 0,0 0-1,1 0 1,2-1 0,33-1-602,-35 1 621,0 0 0,-1 1 0,1-1 0,-1 0 0,1 0 0,-1 0 0,1 0 0,-1 0 0,1 0-1,-1 0 1,0-1 0,0 1 0,0 0 0,0-1 0,0 1 0,0-1 0,0 1 0,0-1 0,0 1-1,-1-1 1,1 0 0,-1 1 0,1-1 0,-1 0 0,1-2 0,0-6 22,0 0 0,-1 0 0,-1-14 0,1 8 67,0 15-54,0 0-1,0-1 1,0 1 0,-1-1-1,1 1 1,0-1 0,-1 1-1,1 0 1,-1-1-1,1 1 1,-1 0 0,0 0-1,1-1 1,-1 1 0,0 0-1,0 0 1,0 0 0,0 0-1,0 0 1,0 0 0,0 0-1,0 0 1,-1 0-1,1 1 1,0-1 0,0 0-1,-1 1 1,1-1 0,0 1-1,-1-1 1,1 1 0,-2-1-1,-5 0 33,1 1-1,0-1 0,-1 1 1,-14 1-1,21 0-70,0-1 1,-1 1-1,1 0 0,0-1 1,-1 1-1,1 0 0,0 0 1,0 0-1,0 0 0,0 0 1,0 0-1,0 0 0,0 0 1,0 0-1,0 0 0,1 0 1,-1 1-1,0-1 0,1 0 1,-1 1-1,1-1 0,-1 0 1,1 1-1,-1 2 0,1-2-351,-1 0 0,1 0 0,-1 1 0,1-1 0,0 1 0,0-1-1,0 0 1,0 1 0,0-1 0,1 0 0,-1 1 0,1-1 0,-1 0 0,3 5-1,11 4-6267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72 5907,'0'0'5162,"-1"-9"-4460,-3-29-59,4 38-572,-1-1 1,1 0-1,0 0 1,0 1-1,-1-1 1,1 0-1,0 1 0,-1-1 1,1 0-1,0 1 1,-1-1-1,1 0 1,-1 1-1,1-1 1,-1 1-1,1-1 1,-1 1-1,0-1 1,1 1-1,-1-1 1,0 1-1,1 0 1,-1-1-1,0 1 1,1 0-1,-1-1 0,0 1 1,0 0-1,1 0 1,-1 0-1,-1 0 1,-21 2 880,20-1-931,-2 0 13,-1 1 1,1 1-1,0-1 1,0 1-1,0-1 1,1 1-1,-1 1 1,1-1-1,-1 1 1,1-1-1,0 1 1,0 1-1,1-1 1,-1 0-1,-4 10 0,4-8-25,1-1 0,-1 1 0,2 0 0,-1 1 0,1-1-1,0 0 1,0 1 0,0-1 0,1 1 0,0 0-1,0-1 1,1 1 0,0 7 0,1-13-17,-1 0 0,0-1 0,1 1 0,-1 0 1,1-1-1,-1 1 0,1 0 0,-1-1 0,1 1 0,-1-1 0,1 1 0,0-1 1,-1 1-1,1-1 0,0 0 0,0 1 0,-1-1 0,1 0 0,0 1 1,0-1-1,-1 0 0,1 0 0,0 0 0,0 1 0,-1-1 0,1 0 1,1-1-1,29 2-311,-22-2 183,-7 1 117,1 0 0,-1 0-1,0-1 1,1 1 0,-1-1 0,0 1 0,1-1 0,-1 0 0,0 0 0,0 0 0,0 0-1,0 0 1,0-1 0,0 1 0,0 0 0,0-1 0,-1 0 0,1 1 0,0-1 0,-1 0-1,1 0 1,-1 0 0,0 0 0,0 0 0,0 0 0,0 0 0,0 0 0,0-1-1,0 1 1,-1 0 0,1-4 0,2-8 141,-2 0 0,1 0 1,-2-1-1,-1-15 0,1 9 244,0 20-318,-1 0 0,1 0 1,-1 1-1,1-1 0,-1 0 0,0 0 0,1 0 0,-1 0 0,0 0 0,1 1 0,-1-1 0,0 0 0,0 1 0,0-1 0,0 0 0,0 1 0,0-1 1,0 1-1,0 0 0,0-1 0,0 1 0,0 0 0,0-1 0,0 1 0,0 0 0,0 0 0,0 0 0,0 0 0,0 0 0,0 0 0,-1 1 0,-3-2 31,0 2 0,0-1 0,0 0 0,0 1 0,-10 2 0,12-1-79,1-1 0,-1 1 0,0 0 1,0 0-1,1 0 0,-1 1 0,1-1 0,-1 1 0,1-1 1,0 1-1,0 0 0,0 0 0,1 0 0,-1 0 0,1 0 0,-1 0 1,1 0-1,0 1 0,0-1 0,0 5 0,-1 4-17,0 0-1,1 0 0,0 0 0,2 19 1,-1-30 6,1 1 1,-1-1 0,0 0-1,1 1 1,-1-1 0,1 0 0,0 1-1,-1-1 1,1 0 0,0 0 0,0 1-1,0-1 1,0 0 0,0 0 0,0 0-1,0 0 1,0 0 0,0-1-1,0 1 1,0 0 0,1 0 0,-1-1-1,0 1 1,1-1 0,-1 1 0,0-1-1,1 1 1,-1-1 0,3 0-1,47 3-700,-39-3 471,-8 0 199,-1-1 0,0 1 0,0-1 0,0 0 0,0 1 0,0-1 0,0 0 0,0-1 0,0 1 0,-1-1 0,1 1 0,0-1 0,-1 0 0,1 0 0,-1 0 0,1 0 0,-1 0 0,0-1 0,0 1 0,0-1 0,0 1 0,-1-1 0,1 0 0,-1 1-1,0-1 1,1 0 0,-1 0 0,0 0 0,0-4 0,2-4 99,-1 0 1,0 0-1,-1 0 0,0-1 0,0 1 0,-3-22 0,1 32-31,1-1 0,-1 1 1,0-1-1,0 1 0,0 0 1,0 0-1,0-1 0,0 1 0,0 0 1,0 0-1,0 0 0,-1 0 0,1 0 1,0 0-1,-1 0 0,1 1 1,-1-1-1,1 0 0,-1 1 0,1-1 1,-1 1-1,1 0 0,-1-1 0,1 1 1,-1 0-1,1 0 0,-1 0 1,0 0-1,1 0 0,-4 1 0,2-1-4,0 0 0,-1 0-1,1 0 1,-1 1-1,1 0 1,-1-1 0,1 1-1,0 0 1,0 1-1,-1-1 1,1 1 0,0-1-1,0 1 1,-3 2-1,3 0-19,1 0-1,-1 0 1,1 0-1,0 0 1,0 0-1,0 1 0,0-1 1,1 0-1,0 1 1,0 0-1,-1 8 1,3 54-59,-1-65 47,1 0 0,-1 0 1,1-1-1,0 1 0,0 0 0,0 0 1,0-1-1,0 1 0,0 0 0,1-1 1,-1 1-1,0-1 0,1 0 0,-1 1 1,1-1-1,0 0 0,-1 0 1,1 0-1,0 0 0,0 0 0,-1 0 1,1-1-1,0 1 0,0-1 0,0 1 1,0-1-1,0 0 0,0 1 0,3-1 1,4 1-153,0-1 0,0 0 0,0 0 0,-1 0 0,16-4 1,-23 4 138,1-1 0,0 0 0,0 0 1,-1 0-1,1 0 0,-1 0 0,1 0 1,-1 0-1,1-1 0,-1 1 0,0 0 1,0-1-1,1 1 0,-1-1 0,0 0 1,0 1-1,-1-1 0,1 0 0,0 1 1,0-1-1,-1 0 0,1 0 0,-1 0 1,0 0-1,1-2 0,0-8 124,0 0 0,0-23 0,-2 23 40,2 10-95,-1 1-1,0-1 0,0 1 1,0-1-1,0 1 1,0-1-1,0 1 1,-1-1-1,1 1 1,-1-1-1,1 1 0,-1-1 1,1 1-1,-1-1 1,0 1-1,1 0 1,-1-1-1,0 1 0,0 0 1,0 0-1,0 0 1,0 0-1,0 0 1,-3-2-1,0 2 28,0 0 1,1 0-1,-1 0 1,0 1-1,0-1 0,0 1 1,0 0-1,0 0 1,-5 1-1,5 0-64,0 0 0,0 0 0,0 0-1,0 1 1,1-1 0,-1 1 0,1 0 0,-1 0-1,1 0 1,-1 1 0,1-1 0,0 1 0,0 0 0,1 0-1,-1 0 1,0 0 0,1 0 0,0 0 0,0 1-1,0-1 1,0 1 0,0 0 0,-1 5 0,0-2-11,0 0-1,1 0 1,0 1 0,0-1 0,1 1 0,0-1-1,0 1 1,1-1 0,0 1 0,0 0 0,3 13-1,-2-19-7,-1 0 0,1 0 0,0 0-1,0 0 1,0-1 0,0 1 0,1 0-1,-1-1 1,0 1 0,1-1 0,-1 1-1,1-1 1,0 1 0,-1-1 0,1 0-1,0 0 1,0 0 0,-1 0-1,1 0 1,0 0 0,0-1 0,0 1-1,0-1 1,3 1 0,5 1-164,1-1 0,-1 0 0,17-1 0,-17 0-61,-8 0 197,1 0 0,-1 0 0,1-1 0,-1 1 0,1-1 1,-1 1-1,1-1 0,-1 0 0,0 0 0,1 0 0,-1 0 0,0 0 1,0-1-1,0 1 0,0-1 0,0 1 0,0-1 0,0 0 1,0 0-1,-1 0 0,1 0 0,-1 0 0,1 0 0,-1 0 1,0 0-1,0 0 0,1-5 0,1 0 104,-1-1 0,-1 1 0,1-1 0,-1 0-1,-1 1 1,0-1 0,0 0 0,-1-9 0,0 15-8,0-1-1,0 1 0,0 0 1,0 0-1,0-1 1,-1 1-1,1 0 0,-1 0 1,1 0-1,-1 1 1,0-1-1,0 0 1,0 0-1,0 1 0,0 0 1,0-1-1,0 1 1,0 0-1,-1 0 0,1 0 1,0 0-1,-1 0 1,1 1-1,-1-1 1,1 1-1,-1-1 0,-2 1 1,1-1-25,0 1 0,-1-1-1,1 1 1,0 0 0,0 0 0,-1 0 0,1 0 0,0 1 0,0 0 0,0 0-1,0 0 1,0 0 0,0 1 0,0 0 0,0-1 0,-4 4 0,5-2-32,0 1 0,0 0 0,0 0 0,0 0 0,0 0 0,1 0 0,0 1 0,0-1 0,0 1 0,1-1 0,-1 1 0,1-1 0,-1 8 0,1 1-2,0 0-1,0 0 1,1 0 0,2 13-1,-1-23-18,0 0-1,-1 0 0,1 0 1,0 0-1,1 0 1,-1 0-1,1-1 0,-1 1 1,1 0-1,0-1 0,0 1 1,0-1-1,0 1 0,0-1 1,0 0-1,1 0 0,-1 0 1,1 0-1,-1-1 0,1 1 1,0-1-1,0 0 0,0 1 1,0-1-1,0 0 0,0-1 1,0 1-1,0 0 0,0-1 1,0 0-1,0 0 0,0 0 1,1 0-1,-1 0 0,0-1 1,0 1-1,3-2 0,-5 1 16,0 0 0,0 1 0,0-1 0,0-1-1,0 1 1,0 0 0,0 0 0,0 0 0,-1 0 0,1-1-1,0 1 1,-1 0 0,1-1 0,-1 1 0,0 0-1,1-1 1,-1 1 0,0 0 0,0-3 0,1-33 64,-1 30-50,0-3-56,1 3 135,-1-1-1,0 1 1,-1 0-1,0 0 1,0 0-1,0 0 1,-3-9-1,3 14-93,0 0 1,0 1-1,-1-1 0,1 0 1,0 1-1,-1-1 1,1 1-1,-1-1 0,1 1 1,-1 0-1,0 0 0,1 0 1,-1 0-1,0 0 0,0 0 1,0 0-1,0 0 0,0 1 1,0-1-1,0 1 0,0-1 1,0 1-1,0 0 0,0 0 1,0 0-1,0 0 0,0 0 1,0 0-1,0 1 0,-4 0 1,1 0-420,0 1 1,0-1 0,0 1-1,0 0 1,0 0 0,-5 3 0,0 0-878,-29 15-5782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668 14 1681,'0'0'6107,"-15"-1"-5787,-119-8 2134,112 7-1955,-1 0-1,-37 3 1,51 0-495,0 0 1,0 1 0,1 0-1,-1 1 1,1 0 0,-1 0-1,1 1 1,0 0 0,-13 9-1,-6 7 40,2 1 0,0 2 0,1 0 0,2 1 0,0 2 0,2 0 0,1 1 0,1 1 0,1 0 0,1 2 0,2 0 0,1 0 0,2 1 0,1 1 1,1 0-1,1 0 0,2 1 0,2 0 0,-1 58 0,4-79-21,2 0 1,-1-1-1,1 1 1,1 0 0,5 18-1,-6-26-14,2 1 0,-1 0 0,1 0-1,-1-1 1,1 0 0,1 1 0,-1-1 0,0 0 0,1-1-1,0 1 1,0 0 0,0-1 0,0 0 0,1 0 0,4 2-1,10 5 27,-1-2-1,1 0 1,1-2 0,-1 0-1,1-1 1,0 0-1,37 2 1,7-4 19,74-5 0,-124 0-62,-1 0 1,1-1 0,-1 0 0,1-1 0,-1 0 0,0-1 0,-1-1 0,21-12-1,92-68-172,-117 80 184,7-5 3,-2-2-1,0 1 0,0-2 1,20-28-1,35-66 5,-42 65-35,-22 34 27,1-1 0,-1 0 0,0 0 0,-1 0 0,0 0 0,-1 0 0,0-1 0,1-12 0,-2-90 64,-2 68 61,1 36-53,-2 0 1,1 0-1,-1 0 1,-1 1-1,0-1 1,0 1-1,-7-13 1,-3-11 381,10 28-343,0-1-1,0 1 0,0 0 1,0 0-1,-1 0 0,0 1 1,0-1-1,0 1 1,0 0-1,0 0 0,-7-4 1,-17-13-29,23 17-38,1-1-1,-1 1 1,0 0-1,0 1 0,0-1 1,0 1-1,0 0 0,0 0 1,0 1-1,-1-1 1,1 1-1,-8 0 0,-8-1-220,-42 3 1,20 1-1035,-8-2-4387,23 2-2304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1665,'0'0'10218,"-21"15"-9869,-68 54 123,84-65-435,1 1 0,0 0 0,0 1 0,0-1 0,0 0 0,1 1 0,0 0 0,1 0 0,-1 0-1,1 0 1,0 0 0,1 1 0,-1-1 0,1 1 0,0-1 0,1 1 0,0-1 0,0 1-1,1 7 1,-1 8 58,-1-2-23,0-13-47,1 0-1,-1 1 0,2-1 0,-1 0 1,1 0-1,2 10 0,-2-15-21,-1 0-1,1 0 0,0-1 1,0 1-1,0 0 0,0-1 0,1 1 1,-1 0-1,0-1 0,1 1 1,-1-1-1,1 0 0,-1 0 0,1 1 1,0-1-1,0 0 0,-1 0 1,1-1-1,0 1 0,0 0 1,0 0-1,0-1 0,0 0 0,0 1 1,0-1-1,0 0 0,2 0 1,3 1 31,-1-1 1,0 1-1,0-2 1,0 1-1,1-1 0,-1 0 1,0 0-1,0 0 1,0-1-1,0 0 1,0 0-1,8-5 1,-7 3-18,-1-1 1,0 0-1,-1 0 1,1 0-1,-1 0 1,0-1-1,0 0 1,-1 0-1,0-1 0,4-6 1,-3 3-9,0 0 0,0-1 0,-1 1 0,-1-1 0,1 0 0,-2 0 0,0 0 0,0-1 0,-1 1 0,0 0-1,-1-1 1,0 1 0,-4-23 0,3 31-22,-1 0-1,1 0 1,0 0-1,-1 0 1,1 0-1,-1 0 1,0 0-1,0 0 1,0 1-1,0-1 1,-1 1-1,1 0 1,-1 0-1,-5-4 0,6 4-82,0 1 0,0 0 0,0 0 0,0 0 0,0 0 0,0 0 0,0 0 0,-1 0 0,1 1 0,0-1 0,0 1 0,-1 0 0,1-1 0,-1 1 0,1 0 0,0 0 0,-1 1 0,1-1 0,0 0 0,-1 1 0,-3 1 0,4 0-131,1-1 0,0 1 0,-1-1 1,1 1-1,0 0 0,0-1 0,0 1 1,0 0-1,1 0 0,-1 0 0,0 0 1,1 0-1,-1 0 0,1 0 0,0 0 1,-1 0-1,1 0 0,1 4 0,-2-2-448,0 27-4122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4162,'0'0'9028,"0"-14"-8460,0 30-500,-1 0-20,1-1-1,1 1 0,0-1 1,1 0-1,5 18 0,-6-30-63,0 0-1,0 1 0,1-1 1,-1 0-1,1 1 1,0-1-1,0 0 1,0 0-1,0-1 1,0 1-1,1 0 1,-1-1-1,1 1 0,0-1 1,0 0-1,0 0 1,0 0-1,0 0 1,0 0-1,0-1 1,1 0-1,-1 1 1,0-1-1,1 0 0,-1-1 1,1 1-1,-1-1 1,6 1-1,-2-1-30,-1 1-1,1-1 1,-1 0-1,1-1 0,-1 0 1,1 0-1,-1 0 1,1-1-1,-1 0 1,0 0-1,0-1 0,0 1 1,0-1-1,0-1 1,-1 1-1,1-1 1,-1 0-1,0 0 1,0 0-1,0-1 0,-1 0 1,0 0-1,1 0 1,-2 0-1,1-1 1,-1 0-1,0 1 1,4-11-1,-4 9 291,0 0 1,-1 0-1,0 0 1,0-1-1,-1 1 1,0 0-1,1-14 649,-4 69-791,1-27-336,0 1 0,2-1 1,3 28-1,-3-47 7,-1 1 0,1-1-1,0 1 1,0-1 0,0 1 0,0-1 0,0 0-1,1 1 1,-1-1 0,1 0 0,-1 0-1,1 0 1,0 0 0,0 0 0,0 0 0,0-1-1,0 1 1,0-1 0,0 1 0,1-1 0,-1 0-1,0 0 1,6 2 0,8-2-3982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1425,'0'0'4420,"2"-30"-2019,15-209 1516,-15 214-3228,-1 6 108,-1 17-164,0 8 241,-5 292 57,1-143-1854,2-3-5058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10837,'0'0'2673,"126"-10"-3281,-84 10-1089,-5 0-1280,-6-12-2498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7379,'0'0'6233,"0"4"-6004,-3 526 993,3-525-1288,0-1-1,0 0 1,0 0 0,1 0 0,0 0-1,-1 0 1,2 0 0,-1 0 0,0 0-1,1 0 1,3 7 0,-3-10 8,-1 1 0,0-1 0,1 0 0,-1 1 0,1-1 0,-1 0 0,1 0 0,-1 0 1,1 0-1,0 0 0,0-1 0,-1 1 0,1 0 0,0-1 0,0 1 0,0-1 0,0 0 0,0 0 0,0 0 0,0 0 0,0 0 0,-1 0 0,1 0 1,0 0-1,0-1 0,0 1 0,3-2 0,-2 1 54,1-1 0,-1 0 1,1 0-1,-1 0 0,1 0 0,-1-1 1,0 1-1,0-1 0,0 0 1,0 1-1,-1-2 0,1 1 0,-1 0 1,0 0-1,2-5 0,27-57 56,-28 57-50,3-4 55,5-13 243,-1-2 0,-1 1 1,-1-1-1,5-30 1,-14 152 376,2-39-834,-1-54 28,0 0 0,0-1-1,-1 1 1,1 0 0,1 0 0,-1-1 0,0 1 0,0 0 0,1 0 0,-1-1 0,1 1 0,-1 0 0,1-1 0,0 1-1,-1-1 1,1 1 0,0-1 0,0 1 0,0-1 0,0 1 0,0-1 0,1 0 0,-1 0 0,0 0 0,1 0 0,-1 0-1,1 0 1,-1 0 0,1 0 0,-1 0 0,1 0 0,0-1 0,-1 1 0,1-1 0,0 1 0,-1-1 0,1 0 0,3 0-1,17 1-5440</inkml:trace>
  <inkml:trace contextRef="#ctx0" brushRef="#br0" timeOffset="1">358 26 8868,'0'0'3906,"-31"48"-4675,40 8-1584,2 7-1280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1 292 5811,'0'0'3647,"26"-6"-3212,84-23-305,-102 27-127,0-2 0,0 1 0,0-1-1,0-1 1,0 1 0,-1-1-1,1-1 1,-2 1 0,1-1 0,0-1-1,-1 1 1,0-1 0,-1 0 0,0 0-1,7-12 1,-11 17-1,4-6 113,-1 0 0,-1 0 1,1 0-1,-2 0 0,1-1 1,-1 0-1,0 1 0,-1-1 1,0 0-1,0 0 0,-1 0 1,-1-12-1,1 19-38,0 1 0,0 0 0,0 0 0,0-1 0,0 1 0,-1 0 0,1 0 0,0 0 1,-1-1-1,1 1 0,-1 0 0,1 0 0,-1 0 0,0 0 0,1 0 0,-1 0 0,0 0 0,0 0 0,0 0 0,0 0 0,0 1 0,0-1 0,0 0 1,-2-1-1,0 1 30,0 0 1,-1 0 0,1 0 0,0 0-1,-1 1 1,1-1 0,0 1 0,-1 0 0,-4 0-1,1 1-43,0-1-1,0 1 1,0 1-1,0-1 1,1 1-1,-1 1 1,1-1-1,0 1 1,-11 6-1,7-1-47,2 1 0,-1 0 0,1 0 0,0 1 0,1 0 0,0 1 0,1-1 0,0 1 0,1 0 0,0 1 0,1-1 0,0 1 0,1 0 0,0 0 0,1 0 0,0 1 0,1-1 0,0 0 0,2 15 0,-1-23-23,1-1 0,-1 1 1,1 0-1,0-1 0,1 1 0,-1-1 0,0 1 0,1-1 0,0 0 1,0 1-1,0-1 0,0 0 0,1 0 0,-1 0 0,1-1 0,-1 1 1,1-1-1,0 1 0,0-1 0,0 0 0,1 0 0,-1 0 0,0-1 1,1 1-1,-1-1 0,1 1 0,-1-1 0,6 0 0,7 3-170,1-1-1,-1-1 0,1-1 1,-1 0-1,20-3 1,-27 1 44,1 0 0,0-1 1,-1 0-1,1 0 0,-1-1 1,1-1-1,-1 0 0,0 0 1,-1 0-1,1-1 0,-1-1 1,0 1-1,0-1 0,-1-1 1,1 1-1,11-16 0,-11 13 205,-1-1-1,0-1 1,0 1-1,-1-1 1,-1 0-1,0-1 1,0 1-1,-1-1 1,0 0-1,-1 0 1,-1-1-1,2-22 1,-2-17 1992,-2 41-591,-2 34-1174,-8 267-358,10-288-87,2-9-265,11-28 415,2 1 0,2 1 1,1 1-1,39-54 0,-51 77 2,1 1 0,1 0 0,-1 0 0,1 1 1,1 0-1,-1 0 0,1 1 0,0 0 0,1 1 0,-1 0 0,1 0 0,0 1 0,0 0 0,1 1 1,-1 0-1,1 1 0,-1 0 0,1 1 0,0 0 0,16 0 0,-25 1-28,0 1 0,0-1 0,-1 0-1,1 0 1,0 1 0,0 0 0,0-1 0,0 1-1,-1 0 1,1 0 0,0 0 0,0 0 0,-1 0-1,1 0 1,-1 0 0,1 0 0,-1 1 0,0-1-1,1 1 1,-1-1 0,0 1 0,0-1 0,0 1-1,0 0 1,0 0 0,1 2 0,0 4-491,-1 0 1,1 0-1,-1 0 0,0 0 1,-1 10-1,0-17 445,0 53-5196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0 992,'0'0'2306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6211,'0'0'6472,"0"0"-6469,0 0 0,0 0 0,0-1 0,-1 1 0,1 0 1,0 0-1,0 0 0,0 0 0,0 0 0,0 0 0,0 0 0,-1-1 0,1 1 0,0 0 0,0 0 0,0 0 0,0 0 0,-1 0 0,1 0 1,0 0-1,0 0 0,0 0 0,0 0 0,0 0 0,-1 0 0,1 0 0,0 0 0,0 0 0,0 0 0,0 0 0,-1 0 0,1 0 0,0 0 0,0 0 1,0 1-1,0-1 0,0 0 0,-1 0 0,1 0 0,0 0 0,0 0 0,0 0 0,0 0 0,0 1 0,0-1 0,-1 0 0,1 0 0,0 0 0,0 0 1,0 0-1,0 1 0,0-1 0,0 0 0,0 0 0,0 0 0,0 0 0,0 1 0,0-1 0,0 0 0,-1 3 20,1 1-1,-1-1 1,1 1-1,0-1 1,0 0-1,0 1 1,0-1-1,1 1 1,0-1-1,-1 0 1,1 1-1,2 4 1,21 47 370,-11-26-212,112 225-261,-124-252-118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8:49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0 0 288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2.8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44 2721,'2'-1'245,"0"-1"-1,0 1 0,0-1 1,0 0-1,0 0 0,-1 1 1,1-1-1,0-1 0,-1 1 1,0 0-1,0 0 0,5-20 7296,-3 46-16283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3.2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 7780,'-6'3'448,"2"0"-448,1-3-560,3 3 111,-3-3-495,6 5-113,-3 1 209,0 3-641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3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5539,'3'12'1344,"-3"-3"-1216,-3-4 160,3 1 32,0 0-287,0 3-33,0 0-241,0-1-1439,0 1 63</inkml:trace>
  <inkml:trace contextRef="#ctx0" brushRef="#br0" timeOffset="1">1 365 8516,'6'8'928,"-2"-2"-928,-1-3-96,-3 3 96,3-3-32,0 3-208,4 0-544,-4 2-881,7-2-736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3.9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5795,'4'6'1360,"2"-6"-1360,-6 3-112,3-1 32,1 4 16,5-3-320,1 3-240,6-3-641,4-3-1072</inkml:trace>
  <inkml:trace contextRef="#ctx0" brushRef="#br0" timeOffset="1">298 36 5154,'13'3'1041,"0"-3"-737,-3 3 32,-3-3 400,2 0-287,4 0-401,-3 0-32,35 0 16,-38 3-32,3-6-32,-4 3-721,7-3-1071,6 0-49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4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4610,'13'3'1137,"-4"-3"-465,-2 0 480,-4-3-159,3 3-241,1 0-496,3 0-224,-1 0-32,1-3 0,6 3-256,-3 0-1088,7-3-1202,2 0-847</inkml:trace>
  <inkml:trace contextRef="#ctx0" brushRef="#br0" timeOffset="1">415 30 5923,'13'0'896,"-6"0"-816,-1-3 1233,1 3-1201,-4-3 16,0 0-112,7 0-16,3-3-208,6 0-1281,1 0-1824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4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0 111 7523,'10'0'1281,"-7"0"-1153,0 0-240,1 0 112,2 3-384,4-3-1329,3 0-1168</inkml:trace>
  <inkml:trace contextRef="#ctx0" brushRef="#br0" timeOffset="1">395 53 2193,'10'0'6547,"-3"0"-5218,-7-3-1185,3 3-96,3-6-48,4 0-272,3-2-945,6-7-864,4 1-1489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5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0 312 6979,'4'-3'3122,"-1"0"-2322,-3 0-352,0 0 48,0-2-191,3-1-273,0 0-32,4-3-16,-1 3-145,7-2-607,0-4-1057,0 3-1008,3-2-849</inkml:trace>
  <inkml:trace contextRef="#ctx0" brushRef="#br0" timeOffset="1">198 90 8132,'-3'-11'1424,"0"-4"-863,-1 6-193,-2 1-208,3 2-160,6 3-112,0-6-400,4 3-769,2-5-944,4-1-1393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5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840 411 8580,'-16'-8'1585,"-7"-1"-1265,1 0-144,-1-3 544,7 7-496,6-4-144,4 0-80,2-2-640,1-1-577,0-6-879,0 1-1154</inkml:trace>
  <inkml:trace contextRef="#ctx0" brushRef="#br0" timeOffset="1">581 129 3314,'-29'-12'4962,"0"3"-3570,-7 3-127,4 0-80,-1 4-401,7 4-464,4-2-240,9 3-80,3-3-112,3 3-768</inkml:trace>
  <inkml:trace contextRef="#ctx0" brushRef="#br0" timeOffset="2">118 44 7411,'-30'-6'1713,"4"0"-1137,4-2 657,6-1-577,6 3-448,3 6-176,4-6-32,0 3-400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5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574 4 9188,'-35'0'416,"2"0"-384,7-3 160,7 6-192,6-3 0,3 2-656,1-2-1249</inkml:trace>
  <inkml:trace contextRef="#ctx0" brushRef="#br0" timeOffset="1">108 18 8580,'-16'3'768,"-4"3"-752,7-6 0,-3 3-16,6 0-368,-3 0-976,4 0-930,-1-1 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23 1601,'0'0'7011,"5"-5"-6096,15-12-104,-20 21-63,-14 15-117,-248 273 2828,185-211-3225,65-65-1563,22-31-9422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6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 1 5571,'-29'12'1456,"0"-1"-1072,3-2-176,3 0 113,10-1-321,4-2-545,5 3-2432</inkml:trace>
  <inkml:trace contextRef="#ctx0" brushRef="#br0" timeOffset="1">59 24 9957,'-26'0'0,"7"0"-80,6-3-801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6.6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17 738 5442,'-4'5'1637,"-4"5"-733,8-11-877,0 1 1,0 0-1,0 0 0,0 0 0,0 0 0,0 0 1,0 0-1,0 0 0,0 0 0,0 0 0,0 0 1,0-1-1,-1 1 0,1 0 0,0 0 1,0 0-1,0 0 0,0 0 0,0 0 0,0 0 1,0 0-1,0 0 0,0 0 0,0 0 0,0 0 1,0 0-1,-1 0 0,1 0 0,0 0 0,0 0 1,0 0-1,0 0 0,0 0 0,0 0 0,0 0 1,0 0-1,0 0 0,-1 0 0,1 0 1,0 0-1,0 0 0,0 0 0,0 0 0,0 0 1,0 0-1,0 0 0,0 0 0,0 0 0,0 0 1,0 0-1,-1 0 0,1 0 0,0 1 0,0-1 1,0 0-1,0 0 0,0 0 0,0 0 0,0 0 1,0 0-1,0 0 0,0 0 0,0 0 0,0 0 1,0 1-1,0-1 0,0 0 0,0 0 1,19-13 2775,-3-11-2716,-1-1-1,22-52 1,-24 47-89,1 0 0,20-28 0,-13 30 6,1 0 0,1 2 0,2 1 0,0 1-1,2 1 1,36-25 0,-5 10 7,2 3-1,76-33 1,-67 38-126,2 4 1,1 2 0,1 4 0,0 3-1,2 4 1,0 2 0,0 4 0,0 3 0,1 3-1,100 13 1,-98-6-3261,-54-6 617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20 5330,'-47'-20'4677,"118"34"-4229,87 7-659,-38-6-439,-114-15 635,0 1 0,-1 0 0,0 0 1,1 1-1,-1 0 0,8 3 0,-12-4 20,0-1 0,-1 1 0,1 0-1,0 0 1,0-1 0,-1 1 0,1 0 0,0 0-1,-1 0 1,1 0 0,-1-1 0,1 1 0,-1 0-1,0 0 1,1 0 0,-1 0 0,0 0 0,1 0-1,-1 0 1,0 0 0,0 0 0,0 1 0,0-1-1,0 0 1,0 0 0,-1 0 0,1 0 0,0 0-1,0 0 1,-1 0 0,1 0 0,0 0 0,-1 0-1,1-1 1,-1 1 0,0 0 0,1 0 0,-1 0 0,1 0-1,-2 1 1,-23 30 403,-2 0-1,0-2 0,-52 43 1,26-24-264,32-29-253,-70 74-2300,75-73-1940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8.5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0 212 7459,'0'-8'808,"3"-28"1154,-3 36-1936,1 0 0,-1 0 0,0 0 0,0 0 0,1 0 1,-1 0-1,0 0 0,0 0 0,1 0 0,-1 0 0,0 0 1,0 1-1,0-1 0,1 0 0,-1 0 0,0 0 0,0 0 1,1 0-1,-1 0 0,0 0 0,0 1 0,0-1 0,0 0 1,1 0-1,-1 0 0,0 0 0,0 1 0,0-1 0,0 0 0,0 0 1,1 0-1,-1 1 0,0-1 0,0 0 0,0 0 0,0 1 1,0-1-1,0 0 0,0 0 0,0 1 0,0-1 0,0 0 1,0 1-1,7 14 621,1 21-861,-1 0 0,-1 0 1,-3 0-1,0 1 0,-3-1 0,-1 1 0,-6 38 1,7-74 136,-4 24-621,4-24 669,0 0-1,0-1 1,0 1-1,0-1 1,0 1-1,-1 0 1,1-1-1,0 1 1,0-1-1,0 1 1,-1 0-1,1-1 1,0 1-1,-1-1 1,1 1-1,0-1 1,-1 1-1,1-1 1,-1 1-1,1-1 1,-1 0-1,1 1 1,-1-1-1,1 0 1,-1 1-1,1-1 1,-1 0-1,1 1 1,-1-1-1,-1 0 1,1-3 4,-1 0 0,1 0 0,0 0 0,0-1-1,0 1 1,0 0 0,0-1 0,1 1 0,0 0 0,0-1 0,0-6 0,0 7 62,-3-75 1055,3 1 0,19-136 0,-19 213-1089,1-8 48,0 0 0,0 0-1,0 0 1,1 1-1,1-1 1,-1 1 0,1-1-1,1 1 1,-1 0 0,1 0-1,6-8 1,-9 14-41,0 1-1,-1-1 1,1 1-1,0-1 1,0 1 0,0 0-1,0-1 1,0 1 0,0 0-1,0-1 1,0 1-1,0 0 1,0 0 0,0 0-1,-1 0 1,1 0 0,0 0-1,0 0 1,0 0-1,0 1 1,0-1 0,0 0-1,0 0 1,0 1-1,0-1 1,0 1 0,0-1-1,-1 1 1,1-1 0,0 1-1,0-1 1,0 1-1,-1 0 1,1-1 0,0 1-1,-1 0 1,1 0 0,-1 0-1,1 1 1,27 39 149,-25-36-169,14 26 52,-9-14-94,1-1 0,0 0 0,2-1-1,0 0 1,21 22 0,-29-34 42,0-1-1,0 1 0,0-1 1,0 0-1,0 0 0,1 0 1,-1 0-1,1-1 0,0 1 1,-1-1-1,1 0 0,0 0 1,0 0-1,0-1 0,0 1 1,0-1-1,0 0 1,-1 0-1,1 0 0,0-1 1,0 1-1,0-1 0,0 0 1,0 0-1,-1 0 0,1-1 1,0 0-1,-1 1 0,1-1 1,-1 0-1,0 0 1,5-5-1,8-6 15,-1-1 0,0 0 0,-1-2 0,-1 1 1,-1-2-1,14-21 0,-14 19 54,0 1 0,2 1 1,0 0-1,30-27 0,-43 43-44,-1 0 1,1 1-1,-1 0 1,1-1-1,-1 1 0,1-1 1,0 1-1,-1 0 0,1-1 1,0 1-1,-1 0 1,1-1-1,0 1 0,0 0 1,-1 0-1,1 0 0,0 0 1,0 0-1,-1 0 0,1 0 1,0 0-1,-1 0 1,1 0-1,0 0 0,0 0 1,-1 1-1,1-1 0,0 0 1,-1 0-1,1 1 1,0-1-1,-1 1 0,1-1 1,0 0-1,-1 1 0,1-1 1,-1 1-1,1 0 1,-1-1-1,1 1 0,-1-1 1,1 1-1,-1 0 0,0-1 1,1 1-1,-1 0 1,0-1-1,0 1 0,1 0 1,-1-1-1,0 2 0,8 41 288,-8 90-151,-2-105-706,1-1 0,1 1 0,2 0 1,0 0-1,2-1 0,9 34 0,0-32-2233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8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54 7652,'1'-1'147,"-1"0"0,0 0 0,0 0 0,0 0 0,0-1 0,0 1 0,0 0 0,0 0 0,0 0 0,0 0 0,0 0 1,-1 0-1,1 0 0,0 0 0,-1 0 0,1 0 0,-1 0 0,1 0 0,-1 0 0,0 0 0,1 0 0,-1 1 0,-1-3 1,0 4-134,1-1 1,0 1 0,0 0 0,-1-1 0,1 1 0,0 0-1,0-1 1,0 1 0,0 0 0,0 0 0,0 0 0,0 0 0,0 0-1,0 0 1,1 1 0,-1-1 0,0 0 0,1 0 0,-1 0-1,0 3 1,-5 8 0,2 1 1,-1 0-1,2 0 0,-1 0 0,2 0 0,0 1 0,0-1 1,2 1-1,-1-1 0,2 1 0,0 0 0,0-1 1,1 0-1,1 1 0,6 17 0,-7-26-26,0-1 0,1 1 0,0 0-1,-1-1 1,1 0 0,1 0 0,-1 0 0,1 0 0,0 0-1,-1-1 1,1 1 0,1-1 0,-1 0 0,1-1 0,-1 1-1,1-1 1,0 0 0,-1 0 0,1 0 0,0 0 0,0-1-1,1 0 1,-1 0 0,0-1 0,0 1 0,0-1 0,1 0 0,-1-1-1,0 1 1,0-1 0,1 0 0,-1 0 0,0 0 0,0-1-1,0 0 1,-1 0 0,1 0 0,0-1 0,-1 1 0,1-1-1,-1 0 1,0-1 0,0 1 0,0-1 0,-1 1 0,1-1-1,-1 0 1,5-8 0,-5 7 22,0-1-1,0 0 1,-1 0-1,0-1 1,0 1 0,0 0-1,-1-1 1,0 1-1,0-1 1,-1 1-1,1-1 1,-2 0 0,1 1-1,-1-1 1,0 1-1,0-1 1,0 1-1,-1 0 1,0-1-1,-1 1 1,1 0 0,-1 0-1,-5-8 1,-3-4 46,-1 0 1,-1 1 0,0 0-1,-28-26 1,39 41-67,0 0 1,0 0 0,0 0-1,-1 0 1,1 0 0,-1 0-1,1 1 1,-1-1-1,0 1 1,1 0 0,-1 0-1,0 0 1,0 0 0,0 0-1,0 0 1,0 1 0,0 0-1,0-1 1,0 1-1,-5 1 1,7-1-125,0 0 0,-1 1 1,1-1-1,0 1 0,0-1 0,-1 1 0,1-1 0,0 1 0,0 0 1,0-1-1,0 1 0,0 0 0,0 0 0,0 0 0,0 0 1,0 0-1,0 0 0,0 0 0,1 0 0,-1 1 0,0-1 1,1 0-1,-1 0 0,1 1 0,0-1 0,-1 0 0,1 0 1,0 1-1,0-1 0,-1 0 0,1 1 0,0 1 0,7 20-2780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9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229 493 9604,'0'-1'64,"1"-1"-1,-1 0 0,0 1 1,0-1-1,0 1 0,0-1 1,0 1-1,0-1 1,0 0-1,-1 1 0,1-1 1,0 1-1,-1-1 0,1 1 1,-1-1-1,0 1 0,0 0 1,1-1-1,-1 1 0,0 0 1,0 0-1,0-1 0,0 1 1,-2-1-1,0 0-9,0 0 0,0 0 0,0 1-1,0-1 1,0 1 0,-1 0 0,1 0 0,0 0 0,-1 1 0,1-1 0,-4 1-1,-1-1-21,0 1-1,0 0 0,0 1 0,0-1 1,1 2-1,-1-1 0,0 1 0,1 0 1,-14 6-1,14-3-28,1-1 0,0 1 0,0 0 0,1 1 0,0 0 1,0-1-1,0 2 0,0-1 0,1 0 0,0 1 0,0 0 0,1 0 0,0 0 0,0 1 0,1-1 1,0 0-1,-2 14 0,2-13-53,1-1 1,0 1 0,1 0-1,0 0 1,0 0 0,1 0-1,-1 0 1,2-1 0,-1 1-1,1 0 1,0-1 0,1 1-1,0-1 1,0 0 0,0 0-1,1 0 1,6 8 0,-7-12 19,-1 0 1,1 0-1,0-1 1,-1 1-1,1-1 1,1 0 0,-1 0-1,0 0 1,0 0-1,1-1 1,-1 1 0,1-1-1,-1 0 1,1 0-1,0 0 1,-1-1 0,1 1-1,0-1 1,-1 0-1,1 0 1,0 0-1,0 0 1,-1-1 0,1 0-1,0 1 1,-1-1-1,1 0 1,-1-1 0,1 1-1,-1-1 1,6-3-1,0 0 21,0 0 0,-1-1 0,1-1-1,-1 0 1,0 0 0,-1 0-1,1-1 1,-1 0 0,-1 0 0,7-12-1,-3 2 48,-1-1-1,-1-1 1,-1 0-1,-1 0 1,-1 0-1,0-1 1,3-41-1,-4-5-7,-7-77 1,-9 29 142,2 36-1188,8 28-2396,4 58 1557,4 20-398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9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18 340 7427,'2'2'134,"-1"-1"-1,0 0 1,1 1-1,-1-1 0,1 0 1,0 0-1,-1 0 1,1 0-1,0 0 1,0 0-1,-1 0 0,1-1 1,2 1-1,-2-1-105,-1 0 1,0-1-1,1 1 0,-1-1 0,0 0 0,0 0 1,0 1-1,1-1 0,-1 0 0,0 0 1,0 0-1,0 0 0,0 0 0,0 0 0,-1 0 1,1 0-1,0-1 0,1-1 0,48-63 153,17-27-133,-60 81-43,0 1 0,-1-1-1,-1-1 1,0 1-1,0-1 1,3-17 0,-7 27 12,-1 0 1,1 1 0,-1-1 0,0 0-1,0 0 1,0 0 0,0 0 0,0 0-1,0 0 1,-1 1 0,1-1 0,-1 0-1,0 0 1,0 0 0,0 1 0,0-1-1,-1 1 1,1-1 0,-1 1 0,-2-4-1,2 5 16,0-1-1,0 1 1,0-1-1,0 1 1,-1 0-1,1 0 1,0 0-1,-1 0 1,1 1-1,-1-1 1,1 1-1,-1-1 1,0 1-1,1 0 1,-1 0-1,1 0 1,-1 0-1,1 0 1,-1 1-1,1-1 1,-1 1-1,1 0 1,-5 1-1,-1 1 66,0 0-1,0 1 1,1 0-1,-1 1 1,1-1-1,0 1 1,0 1-1,0-1 1,1 1-1,0 0 1,0 1-1,-8 11 1,7-8-36,1 0 0,0 0 0,1 0 0,0 1 1,1 0-1,0 0 0,1 0 0,0 1 1,-2 13-1,4-18-74,0 1 0,1 0 1,0 0-1,0-1 0,1 1 1,0 0-1,0-1 0,1 1 1,0-1-1,0 1 0,0-1 0,1 0 1,6 12-1,-5-14-45,0 0-1,0 0 1,0-1-1,1 1 1,-1-1 0,1 0-1,0 0 1,0 0-1,1-1 1,-1 1-1,1-2 1,-1 1 0,1 0-1,0-1 1,0 0-1,0-1 1,0 1 0,11 0-1,-2 0-515,1-2 0,-1 0 0,0-1-1,1 0 1,27-7 0,30-10-2986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09.9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44 9941,'3'6'720,"-3"0"-576,3-3-144,10 0 192,13 0 48,10-6-128,19-3-48,10-6-64,6-2-848,0-1-1473,-9 0-2225</inkml:trace>
  <inkml:trace contextRef="#ctx0" brushRef="#br0" timeOffset="1">33 248 10229,'-20'18'320,"7"-6"-128,17-7-192,12-5 368,16-3-256,17-2-80,12-7-32,8-3-672,-1-2-705,0-1-1536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10.3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93 10373,'-4'-9'702,"-3"-13"141,8 21-840,-1 1 0,0-1 0,0 1 0,0-1 0,0 0 0,0 1 0,1-1 0,-1 1 0,0-1 0,0 1 0,1-1 0,-1 1 0,0-1 0,1 1 0,-1-1 0,1 1 0,-1 0 0,1-1 0,-1 1 0,1 0 0,-1-1 0,1 1 0,-1 0 0,1-1 0,-1 1 0,1 0 0,-1 0 0,1 0 0,-1 0 0,1-1 0,0 1 0,-1 0 0,1 0 0,-1 0 0,1 0 1,1 1-1,304-42 133,-298 39-73,32-4-182,-23 8 362,-17-2-217,0 0-1,1 1 0,-1-1 1,0 0-1,1 0 1,-1 0-1,0 1 0,0-1 1,1 0-1,-1 1 1,0-1-1,0 0 0,1 0 1,-1 1-1,0-1 1,0 0-1,0 1 0,0-1 1,1 1-1,-1-1 1,0 0-1,0 1 0,0-1 1,0 0-1,0 1 1,0-1-1,0 1 0,0-1 1,0 0-1,0 1 1,-1 0-1,-8 35 677,-17 44 0,-8 33-367,24-66-161,2 1 0,-2 61-1,10-80-792,5 44 0,-2-48-1352,2 0 0,9 28 1,-7-35-3505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10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24 106 10149,'-17'-6'656,"11"3"-592,6-3 256,13 3-32,10-3-48,15 1-112,11-7-96,9 0-32,7-2-112,0-4-1808,-7-2-2579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2161,'0'0'9479,"-9"1"-8585,-31 3-195,30-4 648,11 1-1315,-1 0 0,0 0 0,1 0 0,-1 0 0,1 0 0,-1-1 0,1 1 0,-1 0 0,1 0 0,0-1 0,-1 1 0,1-1 0,0 1 0,-1 0 0,1-1 0,0 1 0,0-1 0,0 1 0,0-1 0,-1 0 0,1 1 0,0-1 0,1 0 0,29 9 118,-21-7-25,20 6 132,0-1 0,58 4 0,75-7-2546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9:11.0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85 8084,'-7'-1'512,"-1"-1"1,1 1-1,-1 0 0,1 1 1,-1 0-1,0 0 1,1 1-1,-13 2 0,14-1-380,0 0 0,0 0-1,0 1 1,0 0-1,1 0 1,-1 0-1,1 1 1,0 0 0,0 0-1,0 0 1,1 0-1,-1 1 1,1 0-1,0 0 1,0 0 0,-5 10-1,3-3-98,0 0 1,0 0-1,2 1 0,-1-1 0,2 1 0,-1 0 1,2 0-1,0 1 0,0-1 0,2 0 0,0 19 1,0-25-58,1 1 0,0 0 0,0 0 0,0 0 1,1-1-1,1 1 0,-1-1 0,1 1 0,0-1 1,1 0-1,0 0 0,0-1 0,0 1 0,1-1 1,0 0-1,0 0 0,1 0 0,0-1 0,0 0 1,10 7-1,-13-10-26,1 1 1,0-2-1,0 1 0,0 0 1,0-1-1,1 0 1,-1 0-1,0 0 0,0 0 1,1-1-1,-1 0 1,1 1-1,-1-2 0,0 1 1,7-2-1,-4 1 28,-1-1-1,1-1 1,-1 1-1,0-1 1,0 0-1,0 0 1,0-1-1,-1 0 1,8-6-1,-3 1 29,0-1-1,-1-1 1,0 1-1,-1-2 1,0 1-1,0-1 1,-1 0 0,-1 0-1,7-18 1,-8 12 9,0 0 0,-1 0 0,0 0 1,-2-1-1,0 1 0,-1-19 0,-1 25-11,-1 0-1,0 1 0,-1-1 0,0 1 0,-1 0 0,0 0 1,-1 0-1,0 0 0,0 0 0,-11-16 0,13 23-26,-1 0 0,0 1 0,0 0 0,0-1 0,-1 1 0,1 0 0,-1 1 0,1-1 0,-8-3 0,10 5-130,-1 0 0,1 1 0,-1-1 0,1 0 1,-1 1-1,1 0 0,-1-1 0,1 1 0,-1 0 0,0-1 0,1 1 0,-1 0 1,0 0-1,1 1 0,-1-1 0,0 0 0,1 0 0,-1 1 0,1-1 0,-1 1 1,1-1-1,-1 1 0,1 0 0,-1 0 0,1 0 0,0 0 0,-1 0 0,-1 1 1,-5 14-4296</inkml:trace>
  <inkml:trace contextRef="#ctx0" brushRef="#br0" timeOffset="1">754 301 8100,'22'12'4210,"-9"-3"-4066,-10-3-80,1-6-128,5 2-1457,1-2-2673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5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 7732,'0'-12'0,"3"6"-657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6.5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59 7523,'3'-15'1281,"1"0"-769,-1 4 753,-3 2 47,3 3-735,-3 3-193,0 6-240,0 0-96,-3 15 208,0 8-48,-4 12-192,1 14 16,-1 12-32,-6 3-144,4 1-1505,-4-10-304,3-9-1072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6.8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0 208 8708,'22'-92'992,"-22"92"-990,1-1-1,-1 1 0,0 0 1,0-1-1,0 1 0,0 0 0,0-1 1,0 1-1,0 0 0,0-1 1,1 1-1,-1 0 0,0-1 1,0 1-1,0 0 0,1-1 0,-1 1 1,0 0-1,1 0 0,-1-1 1,0 1-1,0 0 0,1 0 0,-1 0 1,0-1-1,1 1 0,-1 0 1,0 0-1,1 0 0,-1 0 0,1 0 1,-1 0-1,0 0 0,1 0 1,-1 0-1,0 0 0,1 0 0,-1 0 1,1 0-1,-1 0 0,1 0 1,14 15 139,8 24 112,36 108-144,-41-96-76,40 78 1,-58-129-27,0 1 0,1 0 0,-1-1 1,0 1-1,1 0 0,-1-1 0,1 1 1,-1 0-1,1-1 0,-1 1 0,1-1 0,-1 1 1,1-1-1,0 1 0,-1-1 0,1 1 1,0-1-1,-1 0 0,1 1 0,0-1 1,0 0-1,0 0 10,0 0 1,-1 0-1,1 0 1,-1-1-1,1 1 1,-1 0-1,1 0 1,0-1 0,-1 1-1,1 0 1,-1-1-1,0 1 1,1-1-1,-1 1 1,1 0-1,-1-1 1,0 1-1,1-1 1,-1 1-1,0-1 1,1 0-1,13-40 887,-11 31-722,45-188 850,10-30-1461,-50 213-2167,-6 30-600,-2 14-240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7.2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62 8340,'1'-3'157,"-1"0"-1,0 0 1,0 0 0,0 0 0,0 0-1,0 0 1,-1 0 0,1 0-1,-1 0 1,0 0 0,0 0 0,0 0-1,0 0 1,-1 0 0,1 1 0,-1-1-1,1 0 1,-1 1 0,-3-4 0,4 6-149,1 0 1,0 0-1,-1-1 1,1 1 0,-1 0-1,1 0 1,-1 0-1,1 0 1,0 0 0,-1 0-1,1 0 1,-1 0 0,1 0-1,0 0 1,-1 0-1,1 1 1,-1-1 0,1 0-1,0 0 1,-1 0-1,1 0 1,-1 1 0,1-1-1,0 0 1,-1 0 0,1 1-1,0-1 1,0 0-1,-1 1 1,1-1 0,0 0-1,0 1 1,-1 0-1,-9 15-43,8-13 58,-5 13-24,0 0 0,1 0 0,0 1 0,2 0 0,0 0-1,1 0 1,0 0 0,1 1 0,2-1 0,-1 1 0,2-1 0,0 1 0,2-1 0,-1 0 0,2 0 0,0 0 0,9 21 0,-11-34-8,-1 0-1,1 0 1,-1-1-1,1 1 1,0-1-1,1 0 1,-1 1-1,0-1 1,1 0-1,0 0 1,0-1-1,0 1 1,0-1-1,0 1 1,0-1-1,1 0 1,-1 0-1,1 0 1,0-1-1,-1 1 1,1-1-1,0 0 1,0 0-1,0 0 1,0-1-1,0 1 1,0-1-1,0 0 1,0 0-1,0 0 1,0-1-1,-1 1 1,1-1 0,0 0-1,0 0 1,0 0-1,0-1 1,-1 1-1,1-1 1,-1 0-1,1 0 1,-1-1-1,0 1 1,5-5-1,0 0 27,-1 0-1,-1-1 1,0 1-1,0-1 1,0-1-1,-1 1 1,0-1-1,-1 0 1,0 0-1,0 0 0,-1-1 1,0 1-1,-1-1 1,0 0-1,-1 0 1,0 1-1,0-1 1,-1-16-1,0 15 3,-1 1 0,0-1 0,0 0 0,-1 1 0,0-1 0,-1 1 0,0-1 0,-1 1 0,0 0 0,-1 0 0,0 1-1,0-1 1,-1 1 0,0 1 0,-1-1 0,-14-15 0,18 22-178,0 0-1,0 0 1,0 0-1,0 0 1,-1 0 0,1 1-1,-7-3 1,9 4-93,0-1 1,0 1-1,-1 0 1,1 0-1,0 0 0,0 0 1,-1 0-1,1 0 1,0 0-1,-1 0 1,1 0-1,0 1 1,0-1-1,0 1 0,-1-1 1,0 1-1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7.6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30 9092,'-4'-3'2385,"1"3"-2385,6 0-48,7 0 272,6 0 0,10 3-47,7-6-145,12 3-32,0-6 0,4 0-705,-4 1-1120,-6-1-720,-13 3-448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7.9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9 6979,'-3'-3'1713,"-1"0"-1313,1 0 144,6 12-448,1 3 193,-4 8-97,-4 6-48,1 9-80,-6 6-32,-1 3-16,0 0-16,-3-6-176,3-1-833,4-7-1216,3-7-800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8.3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49 8548,'16'-48'2428,"-18"56"-2361,0-1 1,0 1-1,1 0 1,-1 13-1,-1 11-41,-4 2-1,-15 99 52,20-111-91,0 1 0,1-1-1,5 42 1,-3-61 16,-1 0 0,1 0 0,0 0 0,0 0 0,0 0 0,0 0 0,0 0 0,1-1 0,-1 1 0,1 0 0,0-1 0,0 1 0,0-1 0,0 0 1,0 0-1,0 1 0,1-1 0,4 2 0,-2-1 33,0 0 0,0-1 0,1 0 0,-1 0 0,1-1 0,-1 1 0,1-1 0,0-1 0,8 1 0,3-1-468,-1-1 0,1 0-1,-1-2 1,0 1 0,0-2-1,19-7 1,-2-2-2768</inkml:trace>
  <inkml:trace contextRef="#ctx0" brushRef="#br0" timeOffset="1">85 195 7988,'-16'-3'2177,"0"0"-2177,16 0-112,6 0 112,11 0 32,12 0-16,3 0-16,7-2 0,6-4-593,-2 3-1344,-8-3-784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8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85 11029,'-26'-9'1073,"9"3"-1041,11 1 48,12-4 64,14 3-128,12-3 0,10-2-16,10-1-48,-3 3-641,-4 3-687,-9 3-945,-13 6-1329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9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15 170 4466,'-14'11'5139,"22"-22"-4166,5-4-830,0 1 0,1 0 0,1 1 0,0 0 0,1 2 0,1-1 0,0 2 0,0 0 0,24-9 0,-20 11-112,1 1-1,-1 1 1,1 0-1,0 2 0,1 1 1,-1 0-1,0 2 1,1 1-1,-1 0 1,33 6-1,-26-1-33,0 2-1,0 2 1,-1 0-1,0 2 1,0 1-1,-2 1 0,36 23 1,-47-26 4,0-1-1,0-1 1,1-1 0,0 0-1,28 8 1,-36-13-2,-1-1 1,1 0 0,-1 0-1,1-1 1,0 0-1,-1 0 1,1-1 0,0 0-1,-1-1 1,1 1-1,-1-1 1,1-1 0,-1 1-1,0-1 1,9-5-1,76-54 47,-70 46-43,1 0 1,0 1-1,34-14 0,-55 27-14,0 1 1,1 1-1,-1-1 0,1 0 1,0 0-1,-1 1 1,1 0-1,-1-1 0,1 1 1,0 0-1,-1 0 0,1 1 1,0-1-1,-1 1 0,1-1 1,-1 1-1,1 0 0,-1-1 1,1 1-1,-1 1 1,0-1-1,1 0 0,-1 1 1,0-1-1,3 3 0,2 4 22,1 0-1,-1 0 0,0 1 1,-1 0-1,6 10 0,-8-11-6,2 1 0,-1-2 0,1 1 0,0-1 0,0 1 0,9 6 0,-12-12 2,1 0-1,-1 0 1,0 0-1,1-1 1,-1 0-1,1 1 1,-1-1-1,1 0 1,0-1-1,-1 1 1,1-1-1,0 0 1,-1 0-1,1 0 1,0 0 0,0 0-1,-1-1 1,1 0-1,6-2 1,5-2-17,-1-1 0,1-1 0,19-12 0,11-5-307,-36 20 155,1 0-1,0 1 0,0 0 0,1 0 0,17-2 0,-25 5-74,1 0 1,0 0-1,-1 0 1,1 0-1,0 1 1,-1 0-1,1 0 1,-1 0-1,1 0 1,-1 0-1,1 0 1,-1 1 0,0 0-1,0 0 1,0 0-1,0 0 1,0 0-1,0 0 1,4 5-1,6 10-2648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6339,'0'0'5557,"-18"29"-4503,-56 102-30,67-117-830,0 0-1,1 1 0,1 0 0,0 0 0,2 0 1,-1 1-1,-1 21 0,1-7 38,-5 63 474,4 123-1,5-190-685,0-15 0,0 1 0,1-1 1,0 0-1,1 0 1,0 0-1,0 0 1,1 0-1,7 15 0,-8-22-152,0 0-1,1-1 0,-1 1 1,1-1-1,-1 0 1,1 0-1,0 1 0,0-2 1,0 1-1,1 0 0,-1-1 1,1 1-1,0-1 0,-1 0 1,1-1-1,0 1 0,0 0 1,0-1-1,0 0 0,0 0 1,1 0-1,-1-1 0,0 1 1,0-1-1,5 0 0,19-2-3008,1-4-1991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09.6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5667,'0'0'3169,"0"2"-3169,4-2 0,2 3 48,10 3 32,10 0-16,7 0-16,6 0 16,6-3-48,7-6 16,3-6-32,0 0-512,-3 0-1393,0-5-864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0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 2 7812,'-13'-2'101,"24"9"-400,24 9-803,0-7 369,0-3-1,1 0 0,37 0 1,-71-6 828,-1-1 0,0 1 1,0 0-1,1 1 0,-1-1 1,0 0-1,0 0 0,1 0 1,-1 1-1,0-1 0,0 1 1,0-1-1,0 1 1,1-1-1,-1 1 0,0 0 1,0-1-1,0 1 0,0 0 1,1 1-1,-2-1-7,0 0 0,0 0 0,0 0 0,0-1 0,0 1 0,0 0 0,0 0 0,0 0 0,0 0 0,0 0 0,-1-1 0,1 1 0,0 0 0,0 0 0,-1-1 0,1 1 0,-1 0 0,1 0 0,-1-1 0,1 1 0,-1 0 0,0 0 0,-8 8 574,0-1-1,0 0 1,-13 9 0,10-8-588,-28 23 538,-94 77 881,47-33-4228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2.8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47 5362,'12'-24'5899,"-2"2"-3970,-13 30-1583,1 0 1,0 0-1,0 0 0,0 14 0,-2 2-265,-32 196-439,20-121-1825,0 0-3368,14-87 3091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3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0 425 1729,'9'-60'2408,"1"-11"963,36-138 1,-45 204-3301,1-1 0,0 1 0,0 0 0,1-1 0,-1 1 0,1 0 0,1 0 0,-1 0 0,0 1 0,1-1 0,0 1 0,7-6 0,-7 8-62,-1 0 1,1 0 0,0 0 0,0 1-1,0 0 1,-1-1 0,1 1-1,0 1 1,0-1 0,1 1-1,-1-1 1,0 1 0,0 0-1,0 1 1,0-1 0,0 1-1,0 0 1,6 1 0,13 4-33,0 1 0,25 12 1,-38-14 4,-1-1 1,0 1-1,-1 0 1,1 1-1,-1 0 1,0 1-1,13 13 1,-20-19 23,0 1 1,1 0 0,-1 0 0,0 0-1,0 0 1,0 0 0,0 0 0,0 0-1,-1 0 1,1 1 0,0-1-1,-1 0 1,0 0 0,0 1 0,1-1-1,-1 0 1,-1 0 0,1 1 0,0-1-1,0 0 1,-1 0 0,1 1-1,-1-1 1,0 0 0,0 0 0,0 0-1,0 0 1,0 0 0,0 0-1,0 0 1,-1 0 0,1-1 0,-1 1-1,1 0 1,-1-1 0,-2 2 0,-7 7 7,0-1 1,-1 0 0,0-1 0,-16 9 0,24-15-18,-33 18-653,-63 24-1,88-36-3763,25-10 2088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3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63 4114,'8'-3'5882,"-20"5"-4565,-23 12-955,29-9-322,0 0-1,1 1 1,0-1 0,0 1 0,0 1 0,1-1-1,0 1 1,0-1 0,1 1 0,-1 0 0,2 0 0,-1 1-1,1-1 1,0 1 0,0-1 0,0 15 0,1-17-123,1 1 0,-1-1 0,2 1 0,-1-1 0,0 1 0,1-1 0,0 1 1,0-1-1,1 0 0,0 0 0,0 1 0,0-1 0,0 0 0,1-1 0,0 1 0,0 0 1,0-1-1,0 1 0,1-1 0,0 0 0,-1 0 0,2-1 0,-1 1 0,8 4 0,-8-6-15,0 0 1,1 0-1,-1 0 0,0-1 0,1 0 0,-1 1 0,1-2 0,0 1 0,-1 0 0,1-1 1,0 0-1,-1 0 0,1-1 0,7-1 0,-5 1 32,1-2 0,-1 1-1,0-1 1,0 0 0,0 0 0,0-1 0,-1 0 0,10-7 0,-8 5 126,0-1 1,-1 0-1,0 0 1,0-1-1,0 0 1,-1 0-1,0-1 1,-1 0-1,0 0 1,0 0-1,-1 0 1,0-1-1,4-14 1,-7 15 46,0 0 1,0 0 0,-1 0-1,0 0 1,0 0-1,-1 0 1,0 0 0,-4-11-1,4 15-87,0 0 0,-1 0 0,0 0 0,0 0-1,-1 0 1,0 1 0,1-1 0,-1 1 0,-1-1 0,1 1 0,-1 0-1,1 1 1,-1-1 0,0 0 0,-5-2 0,7 5-113,1 0 1,-1 0-1,0 0 1,1 0-1,-1 0 1,0 1-1,0-1 1,0 1-1,1-1 1,-1 1-1,0 0 1,0 0-1,0 0 1,0 0-1,0 0 1,1 0-1,-1 0 1,0 1-1,0-1 1,0 1-1,1-1 1,-1 1-1,0 0 1,0-1-1,1 1 1,-1 0-1,1 0 1,-1 0-1,1 1 1,-1-1-1,1 0 0,0 0 1,-1 1-1,1-1 1,0 1-1,0-1 1,0 1-1,0-1 1,0 1-1,0 0 1,1 0-1,-2 2 1,-2 17-1765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3.8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6723,'23'-15'2433,"-7"1"-1777,-9 2 369,-4 6 176,-3 3-977,0 6-48,-3 6 16,-4 11-64,1 13-80,-4 7-48,3 10-464,1 2-1249,0-5-1248,2-3-1730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4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 83 3730,'3'-21'4189,"-3"15"-3893,1 0-1,-1 0 0,2 0 1,-1 1-1,1-1 0,-1 0 1,5-8-1,-5 14-295,0-1 0,-1 0-1,1 1 1,0-1 0,0 1-1,-1-1 1,1 1 0,0-1 0,0 1-1,0 0 1,0-1 0,-1 1-1,1 0 1,0 0 0,0-1 0,0 1-1,0 0 1,0 0 0,0 0 0,0 0-1,0 0 1,0 0 0,0 1-1,1-1 1,26 9-15,-20-6 5,8 2-10,0 1 1,-1 1-1,0 1 1,0 0-1,0 0 0,20 18 1,-31-23 24,-1 0 0,1 1 0,-1 0 0,0 0-1,0 0 1,0 0 0,0 0 0,-1 0 0,1 1 0,-1-1 0,2 8 0,-3-8 14,-1-1-1,1 1 0,-1 0 0,0 0 1,0-1-1,0 1 0,-1 0 0,1-1 1,-1 1-1,0-1 0,0 1 0,0 0 1,0-1-1,-1 0 0,1 1 0,-1-1 1,-3 5-1,-1 0 4,-1 0 1,1-1 0,-1 0 0,-1 0-1,1 0 1,-1-1 0,0 0-1,-1-1 1,1 0 0,-17 8-1,-2-2-8,-1-1 0,-39 9 0,33-13-83,33-6-56,0 1-1,-1-1 0,1 0 1,0 0-1,-1 0 0,1 0 1,0 0-1,-1 0 0,1 0 1,0 0-1,-1 0 0,1-1 1,0 1-1,-1 0 0,1-1 1,0 1-1,0-1 0,0 0 1,-1 1-1,1-1 0,0 0 1,-1-1-1,3-8-3145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4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84 10261,'-3'0'195,"2"0"-182,0-1-1,0 1 0,0 0 0,0 0 1,0 0-1,0 0 0,0 0 0,0 0 1,0 0-1,0 0 0,0 0 0,0 1 0,1-1 1,-1 0-1,0 1 0,0-1 0,0 1 1,0-1-1,0 1 0,1-1 0,-1 1 1,0-1-1,0 1 0,1 0 0,-1-1 1,0 1-1,1 0 0,-1 0 0,1-1 1,-1 1-1,1 0 0,-1 0 0,1 0 0,0 0 1,-1 0-1,1 0 0,0-1 0,0 1 1,0 0-1,0 0 0,0 2 0,-7 24-5,2 1 0,-3 47-1,7-61-97,1 0 0,1 0 0,0 0-1,0 0 1,2 0 0,0-1 0,6 19 0,-8-29 26,0 0 0,1 0 0,-1 0 0,1 0 0,-1-1 0,1 1 0,0 0 0,0-1 0,0 1 0,1-1 0,-1 0 0,1 0 0,-1 0 0,1 0 0,0 0 0,-1 0 1,1-1-1,5 3 0,-3-3-3,-1 0 1,1-1 0,-1 1-1,1-1 1,-1 0 0,1 0-1,-1 0 1,1 0 0,-1-1-1,1 0 1,-1 0-1,5-2 1,3-1 43,0-1 1,-1-1-1,0 0 0,0 0 0,0-1 0,-1-1 1,0 1-1,15-16 0,-12 9 171,-1-1-1,-1 0 1,-1 0 0,0-1-1,-1-1 1,14-33 0,-19 40-85,-1 1 0,0-1 0,0 0 0,-1 0 0,-1 0 0,0 0 1,0-1-1,-1 1 0,0 0 0,0 0 0,-1 0 0,-1-1 0,0 1 0,-4-11 0,-7-4-487,13 25 351,-1-1 0,1 1 1,0-1-1,-1 1 1,1-1-1,-1 1 1,1-1-1,-1 1 0,0-1 1,1 1-1,-1 0 1,1-1-1,-1 1 0,0 0 1,1 0-1,-1-1 1,0 1-1,1 0 1,-1 0-1,0 0 0,1 0 1,-1 0-1,0 0 1,1 0-1,-1 0 0,0 0 1,1 0-1,-1 1 1,0-1-1,1 0 1,-1 0-1,0 0 0,1 1 1,-1-1-1,1 0 1,-2 2-1,-13 13-2239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4.9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0 3522,'-6'0'0,"2"0"48,-2 0-96,3 0 48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5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2769,'0'2'5955,"-4"4"-5011,1 6-607,0 3-33,-4 5 16,1 0-80,-1 1-160,1-1-80,3-2-16,-1-4-528,1-2-881,0 0-2513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1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20 3618,'0'0'9585,"-29"-3"-9152,-5 0-260,-51 3 0,82 0-154,-1 0 0,1 1 0,-1 0 0,1 0-1,0 0 1,0 0 0,0 0 0,-1 1 0,1-1 0,0 1-1,1 0 1,-1 0 0,0 0 0,1 0 0,-1 0-1,1 1 1,-1-1 0,1 1 0,0 0 0,-3 4-1,1 1 0,1-1-1,0 1 0,0 0 0,1 0 0,-3 14 0,4-17-16,-1 10-15,0 1 0,1-1 0,1 18 0,0-14-26,0-18 28,1 0 0,-1 0-1,0 1 1,0-1 0,1 0-1,-1 0 1,1 0 0,-1 1-1,1-1 1,-1 0 0,1 0-1,0 0 1,-1 0 0,1 0-1,0 0 1,0 0 0,0 0-1,0-1 1,0 1 0,0 0-1,0 0 1,0-1 0,0 1-1,0-1 1,0 1 0,0-1-1,1 1 1,-1-1 0,0 0-1,0 1 1,1-1 0,1 0-1,7 1-200,0 0-1,0-1 0,13-1 0,-10 0-66,-6 0 166,1 0 0,-1-1 1,0 0-1,0 0 0,0-1 0,0 0 0,0 0 0,0-1 0,-1 1 1,0-1-1,1-1 0,-1 1 0,-1-1 0,1 0 0,6-8 0,0-1-25,-1 0 0,0 0 0,-1-1-1,0 0 1,10-24 0,-18 33 190,1-1 0,-1 0-1,0 0 1,0 0 0,0-12 0,-1-1 3024,-2 66-3003,-1-20 7,2 0 1,4 35-1,-4-55-195,1 1-1,1-1 0,-1 0 0,1 0 1,0 1-1,0-1 0,1-1 1,0 1-1,0 0 0,0-1 0,1 1 1,-1-1-1,1 0 0,9 8 1,-10-11-276,1 1 0,0-1 0,0 1 0,0-1 0,0-1 0,0 1 0,0 0 0,0-1 0,1 0 0,-1 0 0,0 0 0,1-1 0,-1 1 0,7-1 0,30 0-5182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4 303 10549,'0'0'1723,"-1"9"-1568,-2 29-64,3-37-90,1-1 0,-1 1 1,0 0-1,0-1 0,0 1 1,1-1-1,-1 1 0,0-1 1,0 1-1,1 0 0,-1-1 1,1 1-1,-1-1 0,0 1 0,1-1 1,-1 0-1,1 1 0,-1-1 1,1 1-1,-1-1 0,1 0 1,-1 1-1,1-1 0,0 0 1,-1 0-1,1 0 0,-1 1 1,1-1-1,0 0 0,-1 0 1,1 0-1,0 0 0,-1 0 0,2 0 1,19-5 259,-17 0-247,1 0 1,-1 0-1,-1 0 1,1-1-1,-1 0 1,0 1-1,0-1 1,0 0-1,1-9 1,18-60-51,-16 43 517,-1 1 1,-2-2 0,0-33 661,-3 76-719,-2 87-12,-1 49-106,4-143-307,-1 0 0,1 0 1,-1 0-1,1 0 1,0 1-1,0-1 0,0 0 1,1 0-1,-1-1 1,1 1-1,0 0 0,0 0 1,0-1-1,0 1 1,0-1-1,0 0 0,1 1 1,-1-1-1,1 0 1,-1-1-1,1 1 0,0 0 1,0-1-1,0 1 1,0-1-1,0 0 0,3 1 1,-1-1-57,0 0 0,-1 0 0,1 0 0,0 0 0,0-1 0,0 0 0,-1 0 0,1 0 0,0-1 0,0 1 0,-1-1 0,1 0 0,0-1 0,-1 1 0,1-1 0,-1 0 0,1 0 0,5-4 0,0-3-186,-1 0-1,1 0 0,-2-1 0,1 0 0,-1-1 0,-1 0 0,0 0 1,0 0-1,-2-1 0,1 0 0,-1 0 0,-1-1 0,5-20 0,-2 5 431,4-45 0,-7-16 3662,-4 664-1133,0-565-2708,0-5-6,0 0 1,0 0-1,0 0 1,1 0 0,2 10-1,-3-14-2,1 0 0,0 1 0,-1-1 0,1 0 0,0 0 0,0 0 0,-1 0 0,1 0 0,0 0 0,0 0 0,0 0 0,0 0 0,1 0 0,-1 0 0,0-1 1,0 1-1,0 0 0,1-1 0,-1 1 0,0-1 0,1 0 0,-1 1 0,0-1 0,1 0 0,1 0 0,3 1-24,0-1 0,0 0 0,1 0 0,-1 0 0,0-1-1,0 0 1,0 0 0,0-1 0,0 0 0,0 0 0,0 0 0,0-1 0,-1 0 0,0 0 0,1 0 0,8-8 0,-5 3-847,1-1 0,-2 0 0,1 0 0,-2-1 0,1 0 0,-1-1 0,8-16 0,10-30-10657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5.7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 16 7283,'-3'-16'2426,"-3"29"-1694,-5 30-613,-1 10-63,-30 86 1,0-3-61,42-134 12,-1-1 1,1 1-1,-1-1 0,1 1 1,0-1-1,-1 1 0,1-1 1,0 1-1,0-1 0,0 1 1,1 0-1,-1-1 0,0 1 1,0-1-1,1 1 0,-1-1 1,1 0-1,0 1 1,-1-1-1,2 2 0,-1-2 6,0 0 0,0 0 0,0-1 0,0 1 0,0-1 0,1 1 0,-1-1 0,0 1-1,0-1 1,1 1 0,-1-1 0,0 0 0,0 0 0,1 0 0,-1 0 0,0 0 0,0 0 0,1 0 0,1-1 0,9-1 33,0-2 0,0 1-1,0-2 1,13-6 0,-4 2-287,62-22-2927,-40 19-397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6.1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169 198 4194,'-3'-3'1678,"3"3"-1585,-1 0 1,1 0-1,0 0 0,0 0 0,-1-1 1,1 1-1,0 0 0,0 0 0,0 0 1,-1 0-1,1 0 0,0 0 0,-3 2 1026,3-2-1026,-11 13 770,-8 21-1502,18-31 907,-127 268-1007,205-408 2310,-36 53-619,-21 40-536,2 0-1,2 2 0,1 0 0,33-39 0,-53 75-419,1-1-1,0 2 1,0-1-1,10-6 0,-15 11 9,-1 0 0,1 1 0,0-1-1,0 1 1,0-1 0,0 1 0,0-1-1,0 1 1,0-1 0,0 1 0,0 0 0,0 0-1,0-1 1,0 1 0,0 0 0,0 0-1,0 0 1,0 0 0,0 0 0,0 0 0,0 0-1,0 1 1,0-1 0,0 0 0,0 1-1,0-1 1,0 0 0,0 1 0,-1-1 0,1 1-1,0-1 1,0 1 0,0 0 0,-1-1-1,1 1 1,0 0 0,0 0 0,-1 0 0,1-1-1,-1 1 1,1 0 0,-1 0 0,1 0-1,0 2 1,2 5 35,-1 0 0,0 0 0,0 0 0,0 0 0,-1 1 0,0 14 0,-4 57-84,0-48-17,-1 29-587,-1 98-4828,8-123 2148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6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 15 10437,'-30'-9'816,"8"3"-816,5 9-160,11 0 144,9 6-80,17-4-464,12 4-641,13-3-2384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6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44 9332,'-19'9'1793,"0"-3"-1793,6-3 0,9 0 0,11-3 160,12 0 192,14-6-304,6-3-48,12-3-528,8-5-1089,-1-4-1456</inkml:trace>
  <inkml:trace contextRef="#ctx0" brushRef="#br0" timeOffset="1">214 53 8996,'-9'9'752,"2"-3"-720,7 2 161,-3 1 735,6 11-432,-3 10-240,3 8-176,-3 8-80,0 4 0,-3 2-960,-3 1-1297,2-4-1953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7.1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94 4146,'13'-41'7187,"-6"12"-6434,-1 11-65,-6 13-144,-3 5-480,0 11 224,-1 13-112,1 11-128,0 8-48,-4 10 0,4-1-336,-3-5-1217,2-3-752,4-3-1520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7.5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92 9668,'32'-74'4042,"-43"108"-3894,2 0 0,-7 46 0,14-69-189,0 0-1,2 1 0,-1-1 1,1 1-1,1-1 0,0 0 1,1 1-1,0-1 0,1 0 1,0 0-1,6 14 0,-8-22 10,1 0-1,-1 0 1,1 0-1,0 0 1,0-1-1,0 1 1,0 0-1,1-1 1,-1 0-1,1 0 1,-1 0-1,1 0 1,0 0-1,0 0 1,0-1-1,0 1 1,0-1 0,5 2-1,-4-2 8,1-1 1,0 1-1,0-1 1,-1 0-1,1 0 0,0-1 1,0 1-1,-1-1 1,1 0-1,0 0 0,7-4 1,0 0 0,1-1 0,-1-1 0,0 0 0,-1-1 0,0 0 0,0-1 0,-1 0 0,11-12 0,-14 13 48,0 0 1,-1-1 0,1 0 0,-2 0-1,0 0 1,0-1 0,0 0-1,-1 0 1,-1 0 0,0 0-1,0 0 1,1-12 0,-4 17-13,1 0 0,-1 0 0,0 0 0,-1 0 0,0 0 0,1-1 0,-1 1 0,-1 0 0,1 0 0,-1 1 0,0-1 0,0 0 0,0 1 0,-1-1 0,0 1 0,1-1 0,-2 1 0,1 0 0,0 1 0,-1-1 0,0 0 0,0 1 0,0 0 0,0 0 0,0 0 0,-8-3 0,6 3-52,0 0-1,0 1 1,-1 0-1,1 0 1,-1 0-1,0 1 1,1 0-1,-1 0 1,0 1-1,0 0 1,0 0-1,1 0 1,-1 1-1,0 0 1,0 1-1,-10 3 0,11-3-250,0 0 1,0 1-1,1 0 0,0 0 0,-1 0 0,1 0 0,0 1 0,1 0 0,-1 0 0,1 0 0,-7 9 0,-8 21-3706</inkml:trace>
  <inkml:trace contextRef="#ctx0" brushRef="#br0" timeOffset="1">512 30 10853,'9'-14'2369,"-5"8"-2273,-8 6-80,1 9 320,-10 14-192,0 9-128,-6 15-16,3 8-144,-4 6-1104,7-8-1778,0-3-2256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7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1 193 12086,'0'-35'560,"0"12"-480,0 11-80,3 12 80,4 15 384,6 5-416,6 15 128,10 12-128,0 3-32,7-1-16,3 1-16,-3-6-448,-4-9-416,-3-6-241,-3-9-1760,-10-8-1393</inkml:trace>
  <inkml:trace contextRef="#ctx0" brushRef="#br0" timeOffset="1">338 246 8260,'0'-61'1552,"3"-3"-1103,0 14 927,1 12-367,2 15-929,-3 14 112,1 18-176,-1 11 544,-3 15-448,-3 18-96,-4 11-32,-3 9-32,1-3-416,-8 0-512,8-9-1698,2-11-2320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9.3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97 6803,'6'-24'1548,"-6"20"-908,-4 16-208,-4 14-381,-31 119 242,35-124-1292,1 1-1,-1 32 0,4-54 973,0 1-1,0-1 1,0 0-1,0 0 0,0 0 1,0 0-1,0 0 1,0 0-1,0 0 1,0 1-1,0-1 0,0 0 1,0 0-1,0 0 1,0 0-1,0 0 0,0 0 1,0 1-1,0-1 1,0 0-1,0 0 0,0 0 1,0 0-1,0 0 1,0 0-1,0 1 0,0-1 1,1 0-1,-1 0 1,0 0-1,0 0 1,0 0-1,0 0 0,0 0 1,0 0-1,0 0 1,0 1-1,0-1 0,1 0 1,-1 0-1,0 0 1,0 0-1,0 0 0,0 0 1,0 0-1,0 0 1,1 0-1,-1 0 0,0 0 1,0 0-1,0 0 1,0 0-1,0 0 0,1 0 1,6-7-450,5-13 503,-2-4 807,-1 0 1,-1 0-1,-1 0 1,4-28 0,-7 32-558,0 0 1,1 0 0,1 1-1,0 0 1,2 0 0,0 1-1,13-20 1,-21 37-279,0 1 1,0 0-1,0-1 0,1 1 0,-1 0 0,0-1 1,0 1-1,1 0 0,-1 0 0,0 0 0,1-1 1,-1 1-1,0 0 0,1 0 0,-1 0 0,1-1 1,-1 1-1,0 0 0,1 0 0,-1 0 0,0 0 1,1 0-1,-1 0 0,1 0 0,-1 0 0,0 0 1,1 0-1,-1 0 0,1 0 0,-1 0 0,0 0 1,1 1-1,-1-1 0,0 0 0,1 0 0,-1 0 1,0 0-1,1 1 0,-1-1 0,0 0 0,1 0 1,-1 1-1,0-1 0,0 0 0,1 1 0,-1-1 1,0 0-1,0 1 0,1-1 0,-1 0 0,0 1 1,0-1-1,0 0 0,0 1 0,0-1 0,0 1 1,0-1-1,12 30 174,-11-25-203,6 15-190,0-1 0,1 0 0,1 0 0,1 0 0,1-1-1,14 20 1,-21-34 129,-1 0-1,1-1 1,-1 1-1,1-1 1,0 0-1,0 0 1,0 0-1,1 0 1,-1-1-1,1 1 1,0-1-1,-1 0 1,8 1-1,-8-2 81,1-1-1,-1 0 0,0 0 1,1 0-1,-1-1 0,1 1 1,-1-1-1,0 0 0,1 0 1,-1-1-1,0 1 0,0-1 1,0 0-1,0 0 0,0 0 0,-1-1 1,1 0-1,3-2 0,1-3 238,0 0-1,0 0 1,-1-1-1,0 1 0,0-2 1,-1 1-1,0-1 1,7-16-1,-5 6 285,0 0 0,-1-1 0,6-33 0,-32 200 78,10-90-801,-10 89-3457,19-113 1025,6-7-655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9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 23 9861,'1'-22'868,"-10"30"-318,-12 37-234,3 6-184,-18 99 0,31-120-127,1-1 0,2 1 1,1 0-1,6 59 0,-5-86-22,1 1 0,-1-1-1,1 0 1,-1 1-1,1-1 1,0 0-1,0 1 1,1-1-1,-1 0 1,1 0 0,-1 0-1,1 0 1,0-1-1,0 1 1,0 0-1,1-1 1,-1 1 0,1-1-1,-1 0 1,1 0-1,0 0 1,0 0-1,0 0 1,0-1-1,0 1 1,0-1 0,0 0-1,0 0 1,1 0-1,-1 0 1,0-1-1,1 1 1,-1-1 0,1 0-1,-1 0 1,0 0-1,1 0 1,-1-1-1,1 1 1,5-3-1,5 0-732,-1-1 0,0-1-1,22-11 1,4-4-2217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19.9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20 225 8628,'-16'0'1072,"12"-6"-1072,4 0 0,10 0 0,13 1 16,3-1-16,6 0 0,7 0-32,0-3-320,-4 1-1200,1-4-962</inkml:trace>
  <inkml:trace contextRef="#ctx0" brushRef="#br0" timeOffset="1">114 27 6099,'-23'-6'4546,"10"0"-4034,7 0-384,6 3 112,13 0-160,6 3-64,17-3-16,6 3-144,6 0-1601,7 0-1232,1 3-1025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 1585,'0'0'8460,"1"-6"-7356,2-17-15,-2 17 1445,-11 23-1968,-107 151 663,82-121-948,50-67-285,109-139-144,-117 149 151,-5 8-3,0 0 0,0-1 0,0 1 1,0 0-1,0 0 0,0 0 0,1 0 1,4-3-1,-6 5-2,-1 0 0,0 0 1,1 0-1,-1 0 0,1 0 0,-1 0 0,0 0 0,1 0 1,-1 0-1,1 0 0,-1 0 0,0 0 0,1 1 1,-1-1-1,0 0 0,1 0 0,-1 0 0,0 1 0,1-1 1,-1 0-1,0 0 0,1 1 0,-1-1 0,0 0 1,0 1-1,1-1 0,-1 0 0,0 1 0,0-1 0,0 0 1,1 1-1,-1-1 0,0 1 0,0-1 0,0 0 1,0 1-1,0 0 0,6 18 106,-5-17-88,3 11 145,1 0 0,0 0 0,14 23 1,-4-9-1812,-2 2-4212,-10-19-2918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0.3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213 241 7395,'-72'80'1629,"43"-50"-1579,2 2-1,0 0 1,-31 52 0,111-157-341,-12 10 221,81-113 582,-101 148-122,2 2 0,1 0 1,1 2-1,30-23 0,-51 44-318,31-21 317,-33 23-365,0 0 1,0 0 0,0 0 0,1 0-1,-1 0 1,0 0 0,0 1 0,0-1-1,1 1 1,-1 0 0,0-1 0,0 1-1,1 0 1,-1 0 0,4 1 0,0 5 261,-2 15 36,-2 66 107,-2-70-361,-1 0-1,-1 0 0,-7 29 0,-3 12-47,8-21-314,1 73 1,4-93-1167,1 0 1,0-1 0,9 33-1,-4-30-2998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0.6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88 129 10293,'-36'-26'752,"10"8"-624,10 7 48,6 2-96,14 12-160,12 0 160,13 6-192,7-1-752,16-2-913,9 0-960,1-6-1313</inkml:trace>
  <inkml:trace contextRef="#ctx0" brushRef="#br0" timeOffset="1">545 15 7732,'0'-5'1952,"0"-1"-927,-3 3 143,-1 3-1056,1 9 305,0 8 15,-4 9-336,4 9 0,-3 9-64,-1 3-32,4 2-336,0-2-625,-1-3-1600,4-15-1793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1.0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1 208 10133,'0'-29'720,"0"6"-544,3 14-80,3 9 240,7 11 128,3 13-287,7 8-129,3 9-48,3 2 0,4-2 0,-1-3-305,-3-3-1103,-3-9-641,-3-5-1329</inkml:trace>
  <inkml:trace contextRef="#ctx0" brushRef="#br0" timeOffset="1">351 228 6659,'0'-55'2609,"6"3"-1712,-3 5 463,-3 9-255,0 15-737,4 11-208,-8 18 144,-2 20 16,-1 21-240,-2 11-80,-4 15 0,0 3-128,6-3-1104,-3-6-1746,7-9-2592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2.6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97 6035,'61'-73'6315,"-60"73"-6279,-1-1 0,1 1 0,-1 0 0,1-1 0,-1 1-1,0 0 1,1-1 0,-1 1 0,0 0 0,1-1 0,-1 1 0,0-1 0,1 1 0,-1-1 0,0 1 0,0-1 0,1 1 0,-1-1 0,0 1 0,0-1 0,0 1 0,0-1 0,0 1 0,0-1 0,0 1 0,0-1 0,0 1 0,0-1 0,0 0 0,0 1 0,0-1 0,0 1 0,-1-1 0,1 1 0,0-1 0,0 1 0,-1-1 0,-1 0-13,1 0 1,-1 0-1,1 1 1,-1-1-1,0 1 1,1-1-1,-1 1 1,0 0-1,0-1 1,1 1-1,-4 0 1,-52 7-107,28 2 78,1 2 1,0 0-1,1 2 1,0 1-1,-29 20 1,52-31-15,0-1 1,1 1-1,-1 0 0,1 0 1,0 0-1,0 0 0,0 0 1,-2 5-1,4-7 17,1 0 0,-1-1 0,1 1 0,-1 0 1,1 0-1,0 0 0,0 0 0,-1 0 0,1 0 0,0 0 0,0 0 1,0 0-1,0 0 0,0 0 0,0 0 0,0-1 0,0 1 0,1 0 1,-1 0-1,0 0 0,0 0 0,1 0 0,-1 0 0,1 0 0,-1-1 1,1 1-1,-1 0 0,1 0 0,-1 0 0,1-1 0,0 1 0,-1 0 1,1-1-1,0 1 0,0-1 0,-1 1 0,1-1 0,0 1 0,0-1 0,0 0 1,0 1-1,1-1 0,19 9 7,2-1 0,-1-2 1,1 0-1,46 5 0,-50-9-103,1 0 1,0 2-1,-1 1 0,0 0 1,0 1-1,0 1 1,24 13-1,-41-19 90,-1-1 1,1 1-1,0 0 1,-1 0-1,0 0 0,1 1 1,-1-1-1,0 0 1,1 0-1,-1 1 0,0-1 1,0 1-1,0-1 1,0 1-1,0-1 1,-1 1-1,1 0 0,0-1 1,0 4-1,-1-4 12,0 1 0,-1-1 0,1 1 0,0-1 0,-1 0 0,1 1-1,0-1 1,-1 1 0,0-1 0,1 0 0,-1 1 0,0-1 0,0 0 0,0 0 0,1 0 0,-1 0-1,-1 0 1,0 2 0,-6 2 19,1 1 1,-1-1-1,0-1 0,0 1 1,0-1-1,-10 3 0,-20 5-17,0-2 0,0-1 1,-1-2-1,0-2 0,0-1 0,-44-2 0,55-5-911,21-3-399,18-3-473,20-3-234,15-4-556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2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93 233 4610,'29'-11'2443,"40"-9"-1,-64 21-903,-9 6-909,-11 8-337,14-14-226,-37 34-15,1 2-1,-54 72 1,82-92-671,9-17 603,0 1 1,0-1 0,0 0-1,0 0 1,0 0 0,0 0 0,0 0-1,0 0 1,0 1 0,0-1-1,0 0 1,0 0 0,0 0-1,0 0 1,0 0 0,0 0 0,0 0-1,0 0 1,0 1 0,0-1-1,1 0 1,-1 0 0,0 0-1,0 0 1,0 0 0,0 0 0,0 0-1,0 0 1,0 0 0,0 0-1,1 0 1,-1 0 0,0 0-1,0 0 1,0 1 0,0-1 0,0 0-1,0 0 1,1 0 0,-1 0-1,0 0 1,0 0 0,0-1-1,0 1 1,0 0 0,0 0 0,0 0-1,1 0 1,-1 0 0,0 0-1,0 0 1,0 0 0,0 0-1,0 0 1,0 0 0,0 0 0,0 0-1,1-1 1,29-18-781,-10 2 811,-2 0 1,0-1 0,30-38 0,36-69 1286,20-24 403,-101 146-1702,-1 0 0,0 1-1,1-1 1,-1 1 0,1 0-1,0-1 1,0 1 0,4-2-1,-6 4 6,0 0 0,-1-1 0,1 1 0,0 0 0,0 0 0,-1 0 0,1 0 0,0 0 0,0 0 0,0 1 0,-1-1 0,1 0-1,0 0 1,-1 1 0,1-1 0,0 0 0,-1 1 0,1-1 0,0 0 0,-1 1 0,1-1 0,0 1 0,-1-1 0,1 1 0,-1-1 0,1 1 0,-1 0 0,0-1 0,1 1 0,-1 0-1,1-1 1,-1 1 0,0 0 0,0-1 0,1 1 0,-1 0 0,0 0 0,0-1 0,0 1 0,0 0 0,0 0 0,0 1 0,6 30-98,-1 0 0,-2 0 0,0 49 0,3 41-3275,0-74-28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3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64 10485,'-29'-23'1472,"3"2"-1279,7 10 127,9 2-320,20 15-160,12 0 112,11 5-321,9-5-1071,13-3 63,7-6-1776,-1-6 207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3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58 2481,'2'-1'626,"25"-18"2768,-26 18-3152,0-1-1,1 1 0,-1 0 1,0 0-1,0 0 1,0-1-1,0 1 0,0 0 1,0-1-1,0 1 0,-1-1 1,1 0-1,0 1 1,-1-1-1,1 1 0,-1-3 1,-14 28 1601,-2 20-2099,2 1 0,2 1 0,3 0 0,-8 85 0,16-127-11,1 0 0,1 1 0,-1-1 0,0 0 0,1 1 1,0-1-1,2 7 0,-3-11 218,0 1 1,0-1 0,1 0-1,-1 0 1,0 1-1,0-1 1,0 0-1,0 0 1,0 1-1,1-1 1,-1 0-1,0 0 1,0 0 0,0 1-1,1-1 1,-1 0-1,0 0 1,0 0-1,1 0 1,-1 1-1,0-1 1,0 0-1,1 0 1,-1 0 0,0 0-1,0 0 1,1 0-1,-1 0 1,0 0-1,1 0 1,-1 0-1,0 0 1,0 0-1,1 0 1,-1 0 0,0 0-1,1 0 1,-1 0-1,2-2-90,-1 1 0,0 0 0,1 0 0,-1-1 0,0 1 0,0-1 0,0 1 0,0-1 0,0 0 0,0 1 0,0-3 0,15-35 830,-3 0 1,-1-1 0,10-66 0,6-19 1674,-22 108-2301,-6 17-64,0 0 1,0 0-1,1 0 0,-1 0 1,0 0-1,0 0 1,0 0-1,0-1 0,0 1 1,0 0-1,0 0 1,0 0-1,0 0 0,0 0 1,0 0-1,0 0 1,0 0-1,0 0 0,1 0 1,-1 0-1,0 0 1,0 0-1,0 0 0,0 0 1,0 0-1,0 0 0,0 0 1,0 0-1,0 0 1,0 0-1,1 0 0,-1 0 1,0 0-1,0 0 1,0 0-1,0 0 0,0 0 1,0 0-1,0 0 1,0 0-1,0 0 0,1 0 1,-1 0-1,0 0 1,0 0-1,0 0 0,0 0 1,0 0-1,0 0 0,0 0 1,0 0-1,0 1 1,0-1-1,0 0 0,0 0 1,0 0-1,0 0 1,0 0-1,0 0 0,0 0 1,0 0-1,1 0 1,-1 1-1,4 26 140,-2-10-146,0-3-250,1 0 0,1 0 0,0-1 0,1 1 0,1-1 0,0 0 0,0 0 0,12 16 0,-16-26 166,0 0 0,0-1 0,0 1-1,0 0 1,1-1 0,-1 1 0,1-1-1,-1 0 1,1 0 0,0 0 0,0 0 0,0-1-1,0 1 1,0-1 0,1 0 0,-1 1-1,0-1 1,1-1 0,-1 1 0,0-1 0,1 1-1,-1-1 1,1 0 0,-1 0 0,1 0-1,-1-1 1,1 1 0,-1-1 0,0 0 0,1 0-1,-1 0 1,0 0 0,0 0 0,0-1-1,0 0 1,0 0 0,0 1 0,0-2 0,4-3-1,5-5 548,0 0 1,-1-1-1,0-1 0,-1 0 0,0 0 0,11-22 1,-11 17 81,2 1 1,0 0 0,18-20 0,-29 37-520,-1-1 0,1 0 0,-1 1 1,1-1-1,-1 1 0,1-1 0,0 0 0,-1 1 0,1-1 1,0 1-1,-1 0 0,1-1 0,0 1 0,0-1 1,-1 1-1,1 0 0,0 0 0,0 0 0,0-1 1,0 1-1,-1 0 0,3 0 0,-3 1 6,1-1 1,-1 1-1,0-1 0,1 1 0,-1-1 1,1 1-1,-1-1 0,0 1 0,1 0 1,-1-1-1,0 1 0,0 0 0,0-1 1,0 1-1,1 0 0,-1-1 0,0 1 1,0 0-1,0-1 0,0 1 0,-1 1 1,-6 49 623,5-42-764,-14 69 128,-9 59-2392,18-86-792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4.0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62 8660,'4'-32'1201,"-4"11"-641,-4 12 208,-2 12-544,-1 15-48,-2 17-112,-1 12-64,0 14-144,4 6-512,-1-3-945,4-6-2273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4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78 174 4514,'2'-31'3038,"-2"17"-2728,0 1-1,1 0 1,1 0-1,0 0 1,1 0 0,7-21-1,-9 32-303,0 0 0,1 0-1,-1 0 1,1 0 0,-1 0 0,1 0 0,0 1-1,0-1 1,0 1 0,0-1 0,0 1-1,0 0 1,0-1 0,0 1 0,1 0 0,-1 0-1,0 1 1,1-1 0,-1 0 0,1 1-1,-1 0 1,1-1 0,-1 1 0,0 0-1,5 1 1,6 0 12,-1 0-1,1 1 1,20 7-1,-21-6-5,1 0-14,41 13-62,-50-15 59,0 1 1,0 0-1,0-1 0,0 2 1,0-1-1,-1 0 0,1 1 1,-1 0-1,1 0 0,2 3 1,-5-5 8,-1 0 1,1 1-1,-1-1 0,1 0 1,-1 0-1,1 0 0,-1 1 1,0-1-1,0 0 0,1 0 1,-1 1-1,0-1 1,0 0-1,0 0 0,0 1 1,-1-1-1,1 0 0,0 0 1,0 1-1,-1-1 0,1 0 1,-1 0-1,1 0 1,-1 1-1,0-1 0,1 0 1,-1 0-1,0 0 0,0 0 1,1 0-1,-1 0 0,0-1 1,0 1-1,-2 1 1,-4 4 52,1-1 0,-1 0 0,-15 8 0,-77 33 213,-17 10-586,99-46-976,0 1 0,-17 13 1,20-11-1689</inkml:trace>
  <inkml:trace contextRef="#ctx0" brushRef="#br0" timeOffset="1">496 37 9700,'7'-29'2121,"-7"25"-1803,0 18 85,-2 19-295,-2-1 0,-1 1 0,-1-1 1,-11 32-1,7-30-94,2 1 1,-8 70-1,16-103-27,0 1 0,-1 0 0,1 0 0,0-1 0,1 1 0,-1 0-1,0 0 1,1-1 0,0 1 0,-1 0 0,1-1 0,0 1 0,0 0 0,1-1 0,-1 0 0,0 1 0,1-1 0,-1 0-1,1 1 1,0-1 0,0 0 0,0 0 0,0-1 0,0 1 0,0 0 0,1-1 0,-1 1 0,1-1 0,-1 0 0,1 0-1,-1 0 1,1 0 0,-1 0 0,1 0 0,0-1 0,0 1 0,-1-1 0,1 0 0,0 0 0,0 0 0,4 0 0,6-1-552,0-1 0,0 0 0,0-1 0,0 0 0,0-1 0,-1-1 0,20-9 0,13-10-2962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4.7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61 131 5186,'5'-131'8279,"-14"185"-6884,6 5-1324,-2 1 0,-18 72-1,0 7-92,22-135 8,0-1 1,1 1-1,0 0 1,0-1-1,0 1 1,0 0-1,0-1 1,1 1-1,0 0 1,0-1 0,0 1-1,0-1 1,0 1-1,0-1 1,4 6-1,-3-8-31,-1 1-1,1-1 1,0 1-1,0-1 0,0 0 1,0 0-1,0 0 1,0 0-1,0 0 0,1 0 1,-1 0-1,0-1 1,0 1-1,0-1 0,1 0 1,-1 0-1,0 1 1,1-1-1,-1-1 0,0 1 1,1 0-1,-1-1 1,0 1-1,0-1 1,4-1-1,10-3-822,-1 0 0,0-2 0,0 1 1,0-2-1,-1 0 0,18-14 0,13-9-3280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 4002,'0'0'8548,"1"-4"-8089,-1 3-441,0 1 1,0-1-1,0 1 1,0-1 0,0 1-1,0-1 1,0 1-1,0-1 1,1 1 0,-1-1-1,0 1 1,0-1-1,0 1 1,0 0 0,1-1-1,-1 1 1,0-1-1,0 1 1,1 0-1,-1-1 1,0 1 0,1 0-1,-1-1 1,0 1-1,1 0 1,-1-1 0,1 1-1,-1 0 1,0 0-1,1 0 1,-1-1 0,1 1-1,-1 0 1,1 0-1,-1 0 1,1 0 0,-1 0-1,1 0 1,-1 0-1,0 0 1,1 0 0,0 0-1,16 25 927,-2 6-617,-2 1-1,-1 0 0,-1 1 1,11 62-1,-14-36 17,1 117-1,-10-161-279,0 0 0,-1-1-1,0 1 1,-1 0 0,-1-1 0,0 0-1,-1 1 1,-11 21 0,-6 3 233,-41 56 0,15-24-128,45-66-153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5.1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133 236 8916,'-26'6'2273,"3"0"-2241,10-3-32,7-3 0,12 3 368,4-6-192,16 0-128,3 0-48,7-6-416,3-2-528,3-4-609,-10 1-2465</inkml:trace>
  <inkml:trace contextRef="#ctx0" brushRef="#br0" timeOffset="1">55 56 12710,'-26'-9'816,"7"3"-816,9 0 32,13 0 128,14 3-160,12-2-16,13-1-864,6 0-1361,11-3-3362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5.8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112 144 6467,'8'-18'3472,"-6"8"-2245,-2 10-1193,-1-1 0,1 1 0,0 0 0,0 0 0,0 0 0,0 0 0,0-1 1,0 1-1,0 0 0,0 0 0,-1 0 0,1 0 0,0 0 0,0 0 0,0-1 0,0 1 0,0 0 0,-1 0 1,1 0-1,0 0 0,0 0 0,0 0 0,0 0 0,-1 0 0,1 0 0,0 0 0,0 0 0,0 0 1,-1 0-1,1 0 0,0 0 0,0 0 0,0 0 0,0 0 0,-1 0 0,1 0 0,0 0 0,0 0 0,0 0 1,-1 0-1,1 0 0,-2 2-15,0 0 0,1-1 1,-1 1-1,0 0 0,1 0 0,-1 0 1,1 0-1,0 0 0,0 0 0,0 1 1,0-1-1,0 0 0,-1 4 1,-1 1-5,-49 134-359,21-45-3160,22-68 1371,20-57-1363,14-25 3729,16-40 2579,-33 73-2331,9-27 735,2 1 0,26-45 1,-44 91-1212,-1 0 1,0 0 0,1 0-1,-1 0 1,1 0 0,0 0-1,-1 0 1,1 0 0,0 1-1,-1-1 1,1 0 0,0 0-1,0 1 1,-1-1-1,1 0 1,0 1 0,0-1-1,0 1 1,0-1 0,0 1-1,0 0 1,0-1 0,0 1-1,0 0 1,2-1-1,-2 2 12,1 0-1,-1 0 1,0 0-1,0 0 1,1 0-1,-1 0 1,0 0-1,0 0 1,0 0-1,0 1 1,0-1-1,-1 0 0,1 1 1,0-1-1,-1 0 1,1 1-1,0 2 1,15 41-112,-10-25-126,1 0 0,12 23 0,-17-39 96,1 0 1,-1 1-1,1-1 0,0-1 0,0 1 1,0 0-1,0-1 0,1 1 0,-1-1 1,1 0-1,0 0 0,0-1 1,0 1-1,0-1 0,6 2 0,-7-3 128,0 0 0,0 0-1,0-1 1,0 1-1,0-1 1,0 0-1,1 0 1,-1 0-1,0-1 1,0 1-1,0-1 1,0 1-1,0-1 1,0 0 0,0 0-1,0 0 1,0-1-1,0 1 1,0-1-1,-1 0 1,1 1-1,-1-1 1,1 0-1,-1-1 1,0 1 0,0 0-1,0-1 1,0 1-1,3-6 1,4-7 657,0-1 0,-1 1 0,-1-1-1,6-19 1,-9 22-319,28-62 859,-32 75-1196,0 0 0,0 0 0,0 0 0,0 0 0,0 0 0,1-1 0,-1 1 0,0 0-1,0 0 1,0 0 0,0 0 0,0 0 0,0 0 0,0 0 0,0 0 0,0 0 0,0 0-1,0-1 1,1 1 0,-1 0 0,0 0 0,0 0 0,0 0 0,0 0 0,0 0 0,0 0-1,0 0 1,0 0 0,1 0 0,-1 0 0,0 0 0,0 0 0,0 0 0,0 0 0,0 0 0,0 0-1,0 0 1,1 0 0,-1 0 0,0 0 0,0 0 0,0 0 0,0 0 0,0 1 0,0-1-1,0 0 1,0 0 0,0 0 0,1 0 0,-1 0 0,0 0 0,0 0 0,0 0 0,0 0-1,0 0 1,0 1 0,0-1 0,0 0 0,0 0 0,0 0 0,0 0 0,0 0 0,0 0-1,0 1 1,5 12 181,-1 22-33,-7 10-329,-2 1 0,-2-1 0,-12 45 0,3-15-2042,11-39-107,5-9-1140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6.1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40 8884,'1'-2'312,"5"-19"1071,-6 21-1340,0-1 1,0 1 0,1-1 0,-1 0 0,0 1 0,0-1-1,0 0 1,0 1 0,0-1 0,0 0 0,0 1 0,0-1 0,0 0-1,-1 1 1,1-1 0,0 0 0,0 1 0,0-1 0,-1 1-1,1-1 1,0 0 0,-1 1 0,1-1 0,-1 0 0,-1 2 2,1 1 0,0-1 0,0 1 0,1 0 0,-1-1 0,0 1 0,0 0 0,1-1 0,-1 1 0,1 0 0,0 0 0,-1 3 0,0-2 1,-44 232 485,36-183-501,9-51-30,-2 12-10,0 0-1,0 0 1,2 0 0,0 20 0,0-31 6,0 1 1,0-1 0,1 1 0,-1-1-1,1 0 1,0 1 0,-1-1 0,1 1-1,0-1 1,0 0 0,1 0 0,-1 0-1,0 0 1,1 1 0,-1-2 0,1 1-1,0 0 1,-1 0 0,1 0 0,0-1 0,0 1-1,0-1 1,0 0 0,1 1 0,-1-1-1,0 0 1,0 0 0,1-1 0,-1 1-1,1 0 1,2 0 0,7-1-348,0-1 1,1 0-1,-1 0 1,0-1-1,1-1 1,-1 0-1,0 0 1,-1-1-1,1-1 1,-1 0-1,16-10 1,13-8-2813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6.5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46 254 9909,'-23'-3'1376,"7"0"-1296,10 3 384,6-5-127,3 2-17,13 0-272,10-3 0,3 0-32,10-3-16,0 1-96,6-4-817,-9-3-1040,0 1-2176</inkml:trace>
  <inkml:trace contextRef="#ctx0" brushRef="#br0" timeOffset="1">69 0 11317,'-29'0'528,"12"0"-528,4 0-336,17 0 336,9 6 0,16-3-464,13 3-720,16-3-1474,7-3-1520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6.8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316 118 4002,'-58'84'5729,"-38"33"-4205,5-6-1302,70-86-241,10-12-263,1 0-1,-16 28 0,26-41 255,0 0 0,-1 0 1,1 1-1,0-1 0,0 0 0,0 0 0,-1 0 0,1 1 1,0-1-1,0 0 0,0 0 0,0 0 0,0 1 0,-1-1 0,1 0 1,0 0-1,0 1 0,0-1 0,0 0 0,0 0 0,0 1 0,0-1 1,0 0-1,0 1 0,0-1 0,0 0 0,0 0 0,0 1 1,0-1-1,0 0 0,0 0 0,1 1 0,-1-1 0,0 0 0,0 0 1,0 1-1,0-1 0,0 0 0,1 0 0,10-5-680,15-17 54,-1-2 835,-2-1-1,0-1 0,27-40 0,48-94 2078,-15 24-405,-77 126-1708,-3 5-99,-1 0 0,1 0 0,0 1-1,1-1 1,-1 1 0,1 0 0,0 0 0,0 0 0,0 1 0,1-1 0,-1 1 0,6-3 0,-9 6-33,0 0 1,-1 0-1,1 0 1,0 0-1,0 0 1,-1 0-1,1 0 1,0 0-1,0 1 1,-1-1-1,1 0 1,0 0-1,0 1 1,-1-1-1,1 0 1,0 1-1,-1-1 1,1 1-1,-1-1 1,1 1-1,0-1 1,-1 1-1,1 0 1,-1-1-1,1 1 1,-1 0-1,0-1 1,1 1-1,-1 0 1,0-1-1,1 1 1,-1 0-1,0 0 1,0-1 0,0 2-1,8 33 201,-7-31-197,4 48-310,-2 1-1,-2 0 1,-13 102 0,5-75-3088,4-41-487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7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39 150 7780,'-19'-21'3393,"6"10"-3393,6 5-368,10 3 304,10 9 0,13 2-1025,10 1-880,9 0-1248</inkml:trace>
  <inkml:trace contextRef="#ctx0" brushRef="#br0" timeOffset="1">493 1 10789,'-10'0'768,"-3"6"-592,0 8 545,0 13-273,0 11-320,4 8-64,2 10-64,4-4-272,3-2-1265,3-9-480,0-9-1873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7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0 231 9396,'4'-41'1633,"-1"15"-640,0 5-545,0 16-352,4 10 352,9 10 32,3 11-368,7 9-112,7 6 48,6 0-32,6-3-16,-3-3-16,3-12-640,-6-5-1249,-3-10-112,-7-11-112,-6-5-1553</inkml:trace>
  <inkml:trace contextRef="#ctx0" brushRef="#br0" timeOffset="1">454 240 2385,'0'-44'3506,"0"-3"-1601,-3 1-209,3 5-143,0 9-176,-3 8-689,-1 18-480,1 12 64,-7 18 16,4 11-128,-1 11-112,-2 13-16,5 5-32,1-3-272,3-6-992,0-2-1986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27.9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0 8724,'-10'18'0,"0"-9"-1585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39 9796,'-5'2'122,"1"0"0,-1 0 0,1 1 0,-1 0 0,1 0-1,0 0 1,0 0 0,0 0 0,0 1 0,1 0 0,0 0-1,-1 0 1,1 0 0,1 0 0,-1 1 0,1-1 0,-1 1-1,1-1 1,-2 10 0,1-4-259,0 0-1,1 1 1,0-1 0,0 1-1,1 0 1,1-1 0,0 1-1,1 14 1,0-21-94,-1 0-1,1 0 1,0 1 0,0-1-1,1 0 1,-1 0-1,1 0 1,0 0 0,0-1-1,0 1 1,0 0 0,1-1-1,-1 1 1,1-1-1,0 0 1,6 5 0,-7-7 122,0 1 0,1-1 0,-1 0 0,1 0 0,-1-1 0,1 1 0,0 0 0,-1-1 0,1 0 0,0 1 0,-1-1 0,1 0 0,0 0 0,-1-1 0,1 1 0,0-1 0,-1 1 0,1-1 0,-1 0 0,1 0 0,-1 0 0,1 0 0,-1 0 0,1-1 0,-1 1 0,0-1 0,3-2 1,0 0 317,0 0 1,0 0 0,-1 0 0,1-1 0,-1 0-1,0 0 1,-1 0 0,1-1 0,-1 1 0,0-1-1,0 1 1,-1-1 0,1 0 0,-1 0 0,-1-1 0,1 1-1,-1 0 1,0 0 0,-1-1 0,1-9 0,-2 5 13,0 1 0,0-1 0,-1 1 0,0 0 0,-1-1 0,0 1 0,0 0 0,-1 1 0,-1-1 1,0 1-1,-10-17 0,12 23-292,1 1 0,0-1-1,-1 1 1,1-1 0,-1 1 0,0 0 0,1 0 0,-6-3 0,7 5-49,0-1 0,1 1 1,-1 0-1,0-1 1,0 1-1,0 0 0,1-1 1,-1 1-1,0 0 0,0 0 1,0 0-1,1 0 0,-1 0 1,0 0-1,0 0 1,0 0-1,0 0 0,1 0 1,-1 1-1,0-1 0,0 0 1,0 0-1,1 1 0,-1-1 1,0 0-1,1 1 1,-1-1-1,0 1 0,1-1 1,-1 1-1,0 0 0,1-1 1,-1 1-1,1-1 0,-1 1 1,1 0-1,-1 0 0,1-1 1,0 1-1,-1 1 1,-3 14-3773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82 9348,'-6'-20'721,"-1"-1"79,-6 7 320,1 2-431,-5 0-337,4 9-64,-3 3 0,0 6-240,0 12-48,0 8 80,3 15-48,0 6-16,3 8-16,3 3-32,1 4-96,-1-4-880,4 0-1457,0-8-1313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10645,'0'0'1296,"185"-8"-1360,-131-5-1312,-6 6-1746,-9-3-2080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74 7411,'-13'-12'5139,"3"3"-5139,7 6 48,9-2-48,17-4 0,16-3-496,10 3-993,6-5-3025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32 261 10133,'-16'1'1043,"1"-1"-1580,28-5 188,25-8 94,-1-2 0,0-2 0,59-36 0,-86 47 165,8-3 217,-1-2 0,0 1 0,0-2 0,-2 0 0,1-1 0,19-22 0,-33 34-44,-1-1 0,0 0 0,1 0 0,-1 0 0,0 0 0,0 0 0,0 0 1,-1 0-1,1 0 0,0 0 0,-1 0 0,1 0 0,-1 0 0,0-3 0,0 4-54,0 1 1,0-1-1,0 0 0,-1 0 0,1 0 0,0 1 0,-1-1 0,1 0 0,0 0 0,-1 1 0,1-1 0,-1 0 1,1 1-1,-1-1 0,1 1 0,-1-1 0,0 1 0,1-1 0,-1 1 0,0-1 0,0 1 0,1-1 0,-1 1 1,-1-1-1,-2 0-8,0 1 1,0-1-1,0 1 1,0-1-1,1 1 1,-1 1-1,0-1 1,0 0 0,0 1-1,0 0 1,0 0-1,1 0 1,-7 2-1,2 1-9,0 0 0,0 1-1,1 0 1,-1 0 0,1 0-1,0 1 1,1 0-1,-1 1 1,1-1 0,0 1-1,1 0 1,0 1 0,0-1-1,0 1 1,1 0 0,0 0-1,-3 10 1,6-13-85,0 0 1,-1-1-1,2 1 0,-1 0 1,0 0-1,1 0 0,0 0 1,0 0-1,1 0 0,-1 0 1,1 0-1,0 0 0,1 0 1,-1-1-1,1 1 1,0 0-1,0-1 0,0 1 1,0-1-1,1 0 0,0 0 1,0 0-1,0 0 0,1 0 1,-1-1-1,1 1 0,-1-1 1,1 0-1,0 0 1,1-1-1,-1 1 0,6 2 1,-2-2-103,1 0 1,0 0-1,0 0 1,-1-1 0,1-1-1,0 0 1,0 0-1,1 0 1,-1-1 0,0-1-1,0 0 1,0 0 0,0 0-1,0-1 1,-1-1-1,16-5 1,-10 2 256,0 1 1,0-2-1,-1 0 1,0 0-1,-1-2 1,0 1-1,0-2 1,0 1-1,15-19 1,-24 24 110,0 1-1,0-1 1,0 0 0,0 0-1,-1-1 1,0 1 0,0 0-1,0-1 1,0 0 0,-1 1-1,1-1 1,-1 0 0,0-8-1,-13 68-40,11-39-973,0 0 1,2 0-1,0 0 0,0 0 0,7 24 0,-1-21-1006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4386,'16'-32'496,"4"0"561,-4 6-65,0 5-63,-3 9-673,0 12-32,0 12 128,-6 11-48,-1 12-272,1 9-32,-1 3-496,1 0-1153,6-7-320,3-13 1073,3-10-721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4658,'57'-287'7214,"-56"269"-6838,-5 23-20,-6 31-53,-26 164-199,33-167-258,0 0 0,2 0 0,2 0-1,4 37 1,-4-64 31,0 0 0,1 1 0,-1-1 0,1 0 0,0 0 0,6 10 0,-8-15 108,1 1 1,0-1-1,0 0 0,0 0 1,0 0-1,0 1 0,0-1 1,0 0-1,0 0 0,1 0 1,-1 0-1,0-1 0,0 1 1,1 0-1,-1-1 1,1 1-1,-1 0 0,1-1 1,-1 0-1,1 1 0,-1-1 1,1 0-1,-1 0 0,1 0 1,-1 0-1,1 0 1,-1 0-1,1 0 0,-1 0 1,1-1-1,-1 1 0,3-1 1,4-3-31,0 0 0,0-1 1,0 1-1,0-1 0,-1-1 1,0 0-1,0 0 0,0 0 1,10-13-1,49-71 447,-61 81-304,32-50 700,-47 113-371,-3 35-1294,15-28-3367,3-32 42</inkml:trace>
  <inkml:trace contextRef="#ctx0" brushRef="#br0" timeOffset="1">425 43 9524,'-35'-9'0,"2"12"-1056,-3 12-1041,7 2-1329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4514,'-13'3'3986,"3"3"-3986,10 3-865,7 2 817,12 1-2353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 9508,'-1'2'69,"1"1"-1,0-1 0,0 1 1,0 0-1,0-1 0,0 1 1,0-1-1,1 1 0,-1 0 1,1-1-1,0 1 0,1 2 1,1 5-16,2 4-183,0 0 1,-1 1 0,-1-1-1,0 1 1,-1 0 0,-1 0-1,0 0 1,-1 0 0,-3 18-1,3-31 134,0-1-1,-1 1 1,0-1-1,1 1 1,-1-1-1,0 1 1,0-1-1,0 1 1,0-1-1,0 0 1,0 1-1,0-1 1,0 0-1,-1 0 1,1 0-1,0 0 1,-3 1-1,4-1 9,-1-1 0,1 0 0,-1 0 0,0 0 0,1 0-1,-1 0 1,1 0 0,-1 0 0,1 0 0,-1 0 0,0 0-1,1 0 1,-1 0 0,1 0 0,-1 0 0,1 0 0,-1-1-1,0 1 1,1 0 0,-1 0 0,1-1 0,-1 1 0,1 0 0,0-1-1,-1 1 1,1-1 0,-1 1 0,1 0 0,0-1 0,-1 1-1,1-1 1,0 1 0,-1-1 0,1 1 0,0-1 0,0 0-1,0 1 1,-1-1 0,1 1 0,0-1 0,0 1 0,0-1-1,0 0 1,0 1 0,0-1 0,0 1 0,0-1 0,0 1-1,0-1 1,1 0 0,-1-8 37,0 1 1,1 0-1,1-1 0,-1 1 0,1 0 0,0 0 0,1 0 1,0 0-1,1 1 0,-1-1 0,1 1 0,1 0 0,-1 0 1,11-12-1,-2 3-369,1 1 0,1 0 0,0 1 0,33-22 0,-3 10-1608,0 7-719</inkml:trace>
  <inkml:trace contextRef="#ctx0" brushRef="#br0" timeOffset="1">321 220 4578,'-1'2'256,"1"1"-1,-1-1 1,1 1 0,0-1-1,0 1 1,0 0 0,0-1-1,0 1 1,1-1 0,0 4-1,8-2 872,9-11-669,6-7-548,-1-1 0,0-2 0,-1 0 0,-1-1 0,-1-1 0,0-1-1,18-24 1,-36 42 169,-1-1-1,1 1 1,-1 0-1,0-1 0,0 1 1,0 0-1,0-1 0,0 1 1,0-1-1,-1 1 1,1-1-1,-1 0 0,0 1 1,0-1-1,0 0 0,0 1 1,0-1-1,-1 1 1,1-1-1,-1 0 0,0-2 1,0 3-38,0 1 0,0 0 0,0-1 0,0 1 0,0 0 0,0-1 0,-1 1 0,1 0 0,0 0 0,-1 0 0,1 0 0,-1 0 0,1 1 0,-1-1 0,1 0 0,-1 1 0,1-1 1,-1 1-1,0-1 0,1 1 0,-1 0 0,0 0 0,1 0 0,-1 0 0,0 0 0,1 0 0,-1 0 0,0 0 0,1 1 0,-1-1 0,0 1 0,-2 0 0,-4 2 65,0 1 0,0-1 0,1 1 0,0 1 0,-1-1 0,2 1 0,-1 1 0,0-1 0,1 1 0,0 0 1,1 1-1,-1-1 0,1 1 0,-8 14 0,10-17-99,1 0 1,0 0 0,0 1-1,0-1 1,0 0 0,0 1 0,1-1-1,0 1 1,0 0 0,0-1-1,1 1 1,0 0 0,0 0-1,0-1 1,0 1 0,1 0 0,-1 0-1,1-1 1,0 1 0,1 0-1,-1-1 1,1 0 0,0 1 0,0-1-1,0 0 1,1 0 0,5 7-1,-2-5-254,1 0-1,0-1 0,0 1 0,0-2 0,1 1 1,-1-1-1,1 0 0,0-1 0,0 0 0,1 0 1,-1-1-1,1 0 0,-1 0 0,1-1 0,0 0 1,13 0-1,21-5-4037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177 332 6211,'0'-3'140,"-1"-1"0,0 1 1,0-1-1,0 1 0,-1 0 1,1 0-1,-1-1 0,0 1 0,0 0 1,0 0-1,0 1 0,0-1 1,-1 0-1,1 1 0,-1 0 0,0-1 1,0 1-1,0 0 0,0 0 1,0 1-1,0-1 0,-5-1 0,5 2-98,0 0-1,0 1 1,0 0-1,0 0 0,0 0 1,0 0-1,0 0 0,0 0 1,0 1-1,0-1 0,0 1 1,0 0-1,0 0 0,0 0 1,0 1-1,0-1 1,1 0-1,-1 1 0,1 0 1,-1 0-1,1 0 0,-1 0 1,1 0-1,0 0 0,0 1 1,-2 3-1,-2 3-31,0 0-1,0 1 0,1 0 1,1 0-1,0 0 0,0 0 1,1 1-1,0 0 0,1-1 1,0 1-1,1 0 0,0 0 1,1 0-1,0 1 0,0-1 1,1 0-1,1 0 0,0-1 1,5 15-1,-7-23-21,1 0 0,0 0 0,0 0 0,0 0 0,0 0 0,0 0 0,0 0 0,0 0 1,1-1-1,-1 1 0,0 0 0,1-1 0,0 0 0,-1 1 0,1-1 0,0 0 0,0 1 0,3 0 0,-3-1 15,-1-1-1,1 0 0,0 0 1,-1 0-1,1 0 1,0 0-1,-1-1 1,1 1-1,-1 0 1,1-1-1,0 1 0,-1-1 1,1 0-1,-1 1 1,1-1-1,-1 0 1,0 0-1,1 0 0,0-1 1,6-5 40,-2 0 0,1 0 0,-1 0 0,0-1 0,0 0 0,8-16 0,2-10 200,0-2 0,-3 1 1,0-2-1,9-50 0,-8 13-840,4-90-1,-18 153-1136,-2 21 373,2 14-1339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169 130 4002,'-16'-43'4893,"13"36"-4649,-2-1-1,1 1 1,-1-1-1,0 1 1,0 1-1,-1-1 1,0 1-1,0 0 0,0 0 1,-9-5-1,14 10-231,0 0 0,0 0 0,0 0-1,-1 1 1,1-1 0,0 1 0,0-1-1,-1 1 1,1-1 0,0 1 0,-1 0 0,1-1-1,0 1 1,-1 0 0,1 0 0,-1 0-1,1 0 1,0 0 0,-1 0 0,1 1 0,-1-1-1,1 0 1,0 1 0,-1-1 0,0 2-1,-1-1-4,0 1 0,1 0-1,0 0 1,-1 1 0,1-1-1,0 0 1,0 1-1,0-1 1,1 1 0,-4 5-1,1 2-35,-1 0 0,2 1 0,-1-1 1,2 1-1,-4 18 0,6-24-80,-1 1 0,1-1 0,0 1 0,0-1 0,1 1 0,0-1 0,0 1 0,0-1 0,1 0 0,-1 1 0,1-1 0,0 0 0,5 7 1,-6-10 55,0-1-1,0 1 1,1-1 0,-1 1 0,0-1 0,1 0 0,-1 0 0,1 0 0,0 0 0,-1 0 0,1 0 0,0 0 0,0 0 0,-1-1 0,1 1 0,3 0 0,-2-1 31,0 0 0,0 0 0,1 0 1,-1-1-1,0 1 0,0-1 0,0 1 1,0-1-1,0 0 0,0 0 0,0-1 0,-1 1 1,4-2-1,5-4 149,-1 1-1,0-1 1,0 0 0,-1-1-1,0-1 1,0 1 0,-1-1 0,0-1-1,-1 1 1,0-1 0,0 0 0,-1-1-1,0 0 1,-1 0 0,0 0-1,-1-1 1,3-12 0,-7 21-80,-1 4-16,-4 11-15,-3 23-158,7-22-258,1 0 0,1 0 0,4 25 0,-4-34 201,0 1 0,0 0 1,1-1-1,-1 1 1,1-1-1,0 1 0,0-1 1,1 0-1,-1 0 1,1 0-1,0 0 0,0 0 1,7 6-1,-9-9 87,1 0 0,-1 0 0,0 0-1,1-1 1,-1 1 0,1 0 0,0-1 0,-1 1 0,1-1-1,-1 1 1,1-1 0,0 0 0,-1 0 0,1 0 0,0 0-1,-1 0 1,1 0 0,0 0 0,-1 0 0,1-1 0,0 1-1,1-1 1,17-10-1758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3265,'23'-41'1953,"-7"-8"-336,-3-1-608,-4 0 575,1 4-527,-7 2-513,-3 9 272,0 9-591,-3 11-49,-3 15-112,-1 18 64,-3 11-96,4 15-32,-4 11-112,1 6-689,2 3-1248,7 1-3441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2993,'-7'-38'3640,"3"25"-2879,2 0 0,-1 0-1,2-1 1,0-19 0,1 32-763,0 0 0,0 0 1,0 0-1,1 0 1,-1 0-1,1 0 0,-1 0 1,1 1-1,-1-1 0,1 0 1,-1 0-1,1 0 0,0 0 1,0 1-1,-1-1 0,1 0 1,0 1-1,0-1 1,0 0-1,0 1 0,-1-1 1,1 1-1,0-1 0,0 1 1,0 0-1,0 0 0,0-1 1,0 1-1,0 0 0,0 0 1,1 0-1,-1 0 0,0 0 1,0 0-1,0 0 1,0 0-1,0 0 0,1 1 1,50 12-173,-38-9 84,26 5-209,0-3 1,1-1 0,81-1 0,-107-3 711,-14 1 47,-21 5 328,0-2-589,6 2-37,0-1 0,0 2 1,1 0-1,0 1 0,1 0 1,0 0-1,-15 16 0,23-20-200,-1-1-1,1 1 1,1-1-1,-1 1 1,1 0-1,0 0 1,0 1-1,0-1 0,1 1 1,0-1-1,0 1 1,0 0-1,1 0 1,0 0-1,0 0 1,0 0-1,1 0 1,0 0-1,0 0 1,0 0-1,3 9 0,-3-13-3,0 0 0,1 0 0,0-1 0,-1 1 0,1 0 0,0-1 0,0 1 0,0 0 0,0-1 0,0 1 0,0-1 0,0 0 0,1 1-1,-1-1 1,0 0 0,1 0 0,-1 0 0,1 0 0,-1 0 0,1 0 0,2 1 0,-1-1 1,0-1-1,0 1 1,0-1 0,0 1 0,0-1-1,0 0 1,1 0 0,-1 0 0,0-1-1,0 1 1,5-2 0,1-1-3,1 0 1,-1-1-1,0 0 0,0-1 1,0 0-1,15-11 0,-12 5 260,0 0-1,-1 0 1,0-2-1,-1 1 1,15-23-1,-21 29 22,0-1-1,0-1 1,0 1-1,-1 0 1,0-1-1,-1 0 1,1 1-1,-1-1 1,-1 0-1,0 0 1,0 0-1,-1-17 1,-3 16 7,-3 11-50,-5 14-99,2 5-173,1 0 0,1 0 0,-8 41-1,13-55-251,1 0 0,0 0 0,1 0 0,-1 0 0,2 0 1,-1 0-1,1 0 0,0-1 0,0 1 0,1 0 0,-1 0 0,2-1 0,-1 1 0,1-1 0,0 1 0,7 10 0,14 5-3827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2225,'0'0'6563,"45"26"-5474,-8-26-321,-1 0-384,4 0-176,-7 0-64,-7 0-144,-7 0-64,-5 0-544,-5 0-1201,-3 0-1681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79 9652,'-31'-74'1444,"31"70"-1392,6 9 21,7 12 53,5 11-108,-1 1 1,-1 1-1,-1 1 0,-2 0 1,-2 0-1,11 45 1,-17-56-3,-2-1 1,-1 1 0,0 1-1,-2-1 1,0 0-1,-1 0 1,-1 0-1,-1 0 1,0 0-1,-2-1 1,0 1-1,-9 18 1,2-10 157,-1-1 0,-1 0 0,-22 30 1,26-43-229,0-1 1,-1 0-1,-1-1 1,0 0-1,-1-1 1,0 0 0,-19 12-1,17-16-1976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9893,'13'5'0,"-7"-5"0,-2 3-2049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202 476 4098,'0'-4'498,"-1"-1"1,1 0 0,0 1-1,-1-1 1,0 1-1,0-1 1,0 1 0,-1 0-1,0-1 1,0 1-1,0 0 1,0 0 0,-5-6-1,6 8-468,-1 1 0,1-1 0,-1 1 0,0 0 0,1 0 0,-1-1 0,0 1 0,0 0 0,0 1 0,0-1 0,0 0 0,0 0 0,0 1 0,0-1 0,0 1 0,0 0 0,0 0 0,0 0 0,0 0 0,0 0 0,-1 0 0,1 0 0,0 1 0,0-1 0,0 1 0,0-1 0,0 1 0,0 0 0,0 0 0,0 0 0,-2 1 0,-3 3 10,-1 0 0,1 0 0,0 0 1,1 1-1,-1 0 0,1 1 0,0-1 1,1 1-1,-1 0 0,-4 9 1,4-5-55,0 1 0,0-1 0,1 1 1,1 0-1,0 0 0,-4 19 0,8-29-3,-1 1-1,1-1 1,0 0-1,0 1 0,0-1 1,0 0-1,0 1 1,0-1-1,1 0 0,-1 0 1,1 1-1,1 2 1,-2-4 6,1 0 0,-1 0 0,1-1 0,-1 1 0,1 0 0,0 0 0,-1-1 0,1 1 0,0-1 0,0 1 0,0 0 0,-1-1 0,1 1 0,0-1 0,0 0 0,0 1 0,0-1 0,0 0 0,0 1 0,2-1 0,0 0-23,1 0 0,0-1 0,-1 1 0,1-1 0,0 0 0,-1 0 0,1 0 0,-1 0-1,1-1 1,-1 1 0,1-1 0,-1 0 0,4-4 0,7-5 45,0-1 1,-2 0-1,1-2 1,-1 1-1,-1-1 1,-1-1-1,0 0 0,-1-1 1,0 1-1,-1-2 1,-1 1-1,-1-1 1,0 0-1,3-20 1,1-7 72,-3-1 0,-1 0 0,-2 0 0,-3-65 0,-1 95-203,0 9-230,0-1 0,0 1-1,-1-1 1,0 1 0,0 0 0,-3-9-1,4 14 309,0 1 0,0 0 0,0 0 0,0 0 1,0-1-1,-1 1 0,1 0 0,0 0 0,0 0 0,0 0 0,0-1 0,0 1 0,0 0 0,0 0 0,-1 0 0,1 0 0,0 0 0,0-1 0,0 1 0,0 0 0,-1 0 0,1 0 0,0 0 0,0 0 0,0 0 0,-1 0 0,1 0 0,0 0 0,0 0 0,0 0 0,-1 0 0,1 0 0,0 0 0,0 0 0,0 0 1,-1 0-1,1 0 0,0 0 0,0 0 0,0 0 0,-1 0 0,1 0 0,0 0 0,0 0 0,0 1 0,0-1 0,-1 0 0,1 0 0,0 0 0,0 0 0,0 0 0,0 1 0,0-1 0,-1 0 0,1 0 0,0 0 0,0 0 0,0 1 0,0-1 0,0 0 0,0 0 0,0 0 0,0 1 0,0-1 0,0 0 0,0 0 0,-7 16-1597,0 19-990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3041,'8'11'1859,"-7"-8"-1443,1-1 0,0 0 0,-1 0 0,1 1 0,0-2 0,0 1 0,0 0 1,4 3-1,-5-5-338,0 0 0,0 1 1,0-1-1,0 0 0,0 0 1,1 0-1,-1 0 0,0 0 1,0 0-1,0 0 0,0-1 1,0 1-1,0 0 0,0 0 1,0-1-1,0 1 0,0-1 1,0 1-1,0-1 0,0 1 1,0-1-1,0 0 0,0 1 1,-1-1-1,1 0 0,1-1 1,13-12 25,-1-1 0,0-1 0,-1 0 1,20-32-1,-28 40 4,-1 0-1,1 0 1,-1-1 0,-1 0-1,0 1 1,0-2 0,0 1-1,-1 0 1,-1 0-1,0-1 1,0 1 0,-1-17-1,0 24-74,0 0-1,0 0 1,-1-1-1,1 1 0,-1 0 1,1 0-1,-1 0 1,0 0-1,0 0 0,0 0 1,0 0-1,0 0 0,0 0 1,-1 0-1,1 0 1,0 1-1,-1-1 0,0 1 1,-1-2-1,1 2-23,1 0 0,-1 1 0,0-1 0,1 1 0,-1-1 0,0 1-1,0 0 1,1 0 0,-1 0 0,0 0 0,0 0 0,1 0 0,-1 0 0,0 1 0,1-1-1,-1 0 1,0 1 0,-2 1 0,-2 1-7,0 0 0,0 0 1,1 1-1,-1 0 0,1 0 0,0 0 0,0 1 1,1 0-1,-1-1 0,1 2 0,-5 7 1,6-7-23,0 1 1,0-1-1,0 1 1,1 0 0,0 0-1,1 0 1,-1 1-1,1-1 1,1 0-1,-1 0 1,1 1 0,0-1-1,1 0 1,0 0-1,0 0 1,1 1 0,0-1-1,2 7 1,-2-9-25,0-1-1,0 1 1,0-1 0,1 0-1,0 0 1,-1 0 0,1 0 0,1 0-1,-1-1 1,0 1 0,1-1-1,0 0 1,0 0 0,0 0 0,0-1-1,0 1 1,0-1 0,1 0-1,-1 0 1,1-1 0,0 1 0,-1-1-1,1 0 1,0 0 0,0-1-1,0 1 1,8-1 0,-3-1 49,0-1 0,0 0 0,-1 0 0,1-1 0,-1 0 0,1 0 1,-1-1-1,0 0 0,0-1 0,0 0 0,-1-1 0,0 0 0,0 0 0,11-11 0,-11 9 136,0-1 0,0 0 0,-1-1 0,0 1-1,0-1 1,-1-1 0,-1 1 0,0-1 0,0 0-1,-1 0 1,5-22 0,-34 132-104,19-54-129,4-26-158,-1-1 0,0 1 1,-6 18-1,16-57 307,1 0 1,0 1-1,2 0 1,1 1-1,13-18 0,-21 31-107,0 1-1,1 0 1,0 0-1,0 1 0,0-1 1,0 1-1,1 0 1,-1 0-1,1 0 0,0 1 1,8-3-1,-10 4-139,1 0-1,0 0 1,0 1-1,-1 0 1,1 0-1,0 0 1,0 0-1,0 0 1,0 1 0,-1 0-1,1 0 1,0 0-1,-1 0 1,1 0-1,-1 1 1,1 0-1,-1-1 1,5 4-1,10 10-2524,-15-12 2322,0 0 1,1 0-1,-1 0 0,1-1 0,0 1 1,7 3-1,-10-6 475,0 0 0,0 0 1,0 0-1,0 1 0,0-1 0,0 0 0,0-1 1,0 1-1,0 0 0,0 0 0,0 0 1,0 0-1,0-1 0,0 1 0,-1 0 0,1-1 1,0 1-1,0-1 0,0 1 0,0-1 0,-1 0 1,1 1-1,0-1 0,-1 0 0,1 1 1,0-1-1,-1 0 0,1 0 0,-1 1 0,1-1 1,-1 0-1,1 0 0,-1 0 0,0 0 0,1 0 1,-1-2-1,37-101 6817,-33 93-6534,-7 13-209,-8 24-77,7-12-84,-22 110-821,23-108-313,1-1 0,1 1 0,1 0 0,0 0 0,4 28 0,5-15-2665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71 292 6051,'-9'-70'3473,"-1"0"-2784,0 6 239,-3 17-47,4 18-881,2 17-769,1 18 129,-1 20-945,7 12-3057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7924,'13'-59'2668,"-13"59"-2663,0 0 0,0 0 1,0 0-1,0 0 0,0 0 1,1 0-1,-1 0 0,0 0 1,0 1-1,0-1 0,0 0 1,0 0-1,0 0 1,0 0-1,0 0 0,0 0 1,0 0-1,0 0 0,0 0 1,0 0-1,0 0 0,1 0 1,-1 1-1,0-1 1,0 0-1,0 0 0,0 0 1,0 0-1,0 0 0,0 0 1,0 0-1,0 0 0,1 0 1,-1 0-1,0 0 1,0 0-1,0 0 0,0 0 1,0 0-1,0 0 0,0 0 1,0 0-1,1 0 0,-1 0 1,0 0-1,0 0 0,0-1 1,0 1-1,0 0 1,0 0-1,0 0 0,0 0 1,0 0-1,0 0 0,1 0 1,-1 0-1,0 0 0,0 0 1,0 0-1,0 0 1,0-1-1,0 1 0,0 0 1,0 0-1,0 0 0,0 0 1,0 0-1,0 0 0,6 14 162,3 18-74,1 53-304,-8-58 97,1 0 1,8 32-1,-11-58 139,0 0 0,0 0 0,0 0 0,0 0 0,0 0 0,0 0 0,1 0 0,-1-1 0,0 1 0,1 0 0,-1 0 0,0 0 0,1 0 0,-1-1 0,1 1 0,0 0 0,-1 0 0,1-1 0,0 1 0,-1 0 0,1-1-1,0 1 1,0-1 0,-1 1 0,1-1 0,0 1 0,0-1 0,0 1 0,0-1 0,0 0 0,-1 0 0,1 1 0,0-1 0,0 0 0,0 0 0,0 0 0,0 0 0,0 0 0,0 0 0,0 0 0,0-1 0,0 1 0,0 0 0,0 0 0,-1-1 0,1 1 0,0 0 0,0-1 0,0 1 0,0-1 0,-1 1 0,1-1 0,1-1 0,4-3 177,-1 0 1,1 0-1,-1 0 1,-1-1-1,7-9 1,8-16 122,-3-1 1,18-44-1,-18 39-1328,26-46 0,-35 75-954,-6 8 1890,-1 0 0,0 0-1,0 0 1,1 0 0,-1 0-1,0 0 1,0 0 0,0 0 0,1 0-1,-1 0 1,0 1 0,0-1 0,0 0-1,1 0 1,-1 0 0,0 0-1,0 1 1,0-1 0,0 0 0,1 0-1,-1 0 1,0 1 0,0-1-1,0 0 1,0 0 0,0 0 0,0 1-1,0-1 1,0 0 0,0 0-1,0 1 1,0-1 0,0 0 0,0 0-1,0 1 1,0-1 0,0 0-1,0 1 1,1 15-2705</inkml:trace>
  <inkml:trace contextRef="#ctx0" brushRef="#br0" timeOffset="1">305 269 4146,'2'2'173,"-1"0"1,1-1-1,0 1 0,-1 0 0,1-1 1,0 1-1,0-1 0,0 1 1,1-1-1,-1 0 0,0 0 1,0 0-1,1 0 0,-1-1 1,0 1-1,1 0 0,-1-1 0,1 0 1,-1 1-1,1-1 0,-1 0 1,4-1-1,-1 0-30,0-1-1,0 0 1,0 0-1,-1-1 1,1 1 0,-1-1-1,1 0 1,-1 0-1,0 0 1,4-5-1,-1 1 27,0 0 0,0-1 0,0 0 0,-1 0 0,-1-1 0,1 1-1,-1-1 1,5-15 0,-8 19-65,0 0-1,0 0 1,-1 0-1,0 0 1,0-1-1,0 1 1,-1 0-1,1 0 1,-1-1 0,-1 1-1,1 0 1,-1 0-1,0-1 1,0 1-1,0 0 1,-1 0-1,1 0 1,-4-5-1,5 9-94,-1 0-1,1 0 0,-1 0 0,0 0 1,0 0-1,1 0 0,-1 0 1,0 0-1,0 0 0,0 0 0,0 0 1,0 0-1,0 0 0,-1 1 0,1-1 1,0 0-1,0 1 0,0-1 1,-1 1-1,1 0 0,0-1 0,0 1 1,-1 0-1,1 0 0,-2-1 1,0 2-6,1-1 0,-1 1 1,1 0-1,-1 0 1,1 0-1,-1 0 1,1 0-1,0 0 1,0 1-1,-1-1 1,1 1-1,-2 1 1,-3 4-49,1-1 1,0 1-1,0 0 1,0 0 0,1 1-1,-7 12 1,9-13-232,0 1 1,1 0 0,-1-1-1,1 1 1,1 0 0,0 0 0,-1 11-1,2-15-49,0 1 0,0 0 0,1-1-1,0 1 1,-1 0 0,1-1 0,1 1 0,-1-1 0,1 1-1,0-1 1,0 0 0,0 0 0,5 8 0,17 10-2824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201 367 9909,'0'-3'141,"-1"0"1,1 0-1,-1 0 1,1 0-1,-1 1 1,0-1-1,0 0 1,0 0-1,-1 1 1,1-1-1,-1 0 1,1 1-1,-1-1 1,0 1-1,0 0 1,0 0-1,0-1 1,0 1-1,-5-3 1,5 5-114,0-1 0,0 0 1,-1 1-1,1-1 0,0 1 0,-1 0 1,1 0-1,0 0 0,-1 0 0,1 0 1,0 1-1,-1-1 0,1 1 1,0-1-1,0 1 0,-1 0 0,1 0 1,0 0-1,0 0 0,0 0 1,0 0-1,0 0 0,0 1 0,1-1 1,-1 1-1,-3 3 0,-6 6 13,0 1 1,0 1-1,1-1 0,1 2 0,-12 20 1,15-24-60,1 0 1,1 0-1,-1 0 1,2 1 0,0-1-1,0 1 1,1 0-1,-2 22 1,4-31-22,-1 0 1,1 1 0,0-1-1,0 0 1,1 0-1,-1 1 1,0-1-1,1 0 1,0 0 0,-1 1-1,1-1 1,0 0-1,0 0 1,0 0 0,0 0-1,0 0 1,1 0-1,-1-1 1,1 1-1,2 3 1,-2-5-5,0 1-1,0 0 1,0 0 0,0-1 0,0 1-1,0-1 1,0 0 0,0 1 0,0-1-1,0 0 1,0 0 0,0 0 0,0 0-1,0-1 1,0 1 0,0-1 0,0 1-1,2-2 1,6-2-105,-1 0-1,-1 0 1,1-1 0,0 0-1,-1-1 1,0 0 0,-1 0-1,8-8 1,-3-1 207,0 0 1,-1 0-1,-1-1 0,0-1 1,-2 0-1,0 0 0,0 0 1,-2-1-1,0 0 0,-1-1 1,-1 1-1,2-23 0,-2-7 535,-1 0-1,-2 1 1,-10-80-1,5 108-450,4 19-140,0 0 0,0 0 0,0 0 0,0 0 0,0 0 0,0 0 0,0-1 0,0 1 0,0 0 0,0 0 0,0 0 0,0 0 0,0 0 0,0 0 0,0 0 0,0 0-1,0 0 1,0 0 0,0 0 0,0-1 0,0 1 0,0 0 0,-1 0 0,1 0 0,0 0 0,0 0 0,0 0 0,0 0 0,0 0 0,0 0 0,0 0 0,0 0 0,0 0 0,0 0 0,-1 0 0,1 0 0,0 0 0,0 0 0,0 0 0,0 0 0,0 0 0,0 0 0,0 0 0,0 0 0,0 0 0,-1 0 0,1 0 0,0 0 0,0 0 0,0 0 0,0 0 0,0 0 0,0 1 0,0-1 0,0 0 0,0 0 0,0 0 0,0 0 0,0 0 0,-1 0 0,1 0 0,0 0-1,0 0 1,0 0 0,0 0 0,0 1 0,-8 30 282,2 7-272,3 1-1,1 0 1,1 0-1,2 1 1,12 67-1,15 19-3643,-13-78-1739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77 345 5795,'19'-6'609,"-1"-1"-1,0-1 1,-1-1 0,0 0 0,0-1 0,-1-1 0,0-1-1,27-26 1,-37 32-355,0-1 0,-1 0 0,0 0 0,0 0 0,-1 0 0,0-1 0,0 0 0,-1 1 0,5-17 0,-6 17-142,-1 1 1,-1 0-1,1-1 1,-1 1-1,0-1 1,-1 1-1,1-1 0,-1 1 1,-1 0-1,1 0 1,-1-1-1,0 1 1,0 0-1,-6-9 0,7 12-92,0 0-1,0 1 0,0 0 1,-1-1-1,1 1 0,-1 0 1,0 0-1,1-1 0,-1 1 1,0 1-1,0-1 0,0 0 1,-1 0-1,1 1 0,0-1 1,-1 1-1,1 0 0,-1 0 1,1 0-1,-1 0 0,1 0 1,-1 0-1,0 1 0,1-1 1,-1 1-1,0 0 0,0 0 1,1 0-1,-1 0 0,0 0 1,0 0-1,-3 2 0,0 0-11,0 1-1,0 0 0,1 0 1,-1 0-1,1 1 1,-1-1-1,1 1 1,1 1-1,-1-1 0,0 1 1,1 0-1,0 0 1,-4 6-1,-9 17-8,2 0 0,0 1 0,2 0 0,1 1 0,-11 48 0,8-15-531,-12 113 0,23-125-1266,3 66 0,7-55-1934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89 8980,'-10'-19'338,"8"13"-213,-1 0 1,0 0-1,0 1 1,-1-1-1,0 1 1,0-1-1,0 1 1,0 1-1,-1-1 1,-9-7-1,14 12-120,0 0 0,-1 0 1,1 0-1,0-1 0,0 1 0,0 0 0,-1 0 0,1 0 0,0 0 0,0 0 0,-1 0 0,1 0 0,0 0 1,0 0-1,-1 0 0,1 0 0,0 0 0,0 0 0,-1 0 0,1 0 0,0 0 0,0 0 0,0 0 1,-1 0-1,1 0 0,0 0 0,0 1 0,-1-1 0,1 0 0,0 0 0,0 0 0,0 0 0,-1 0 1,1 1-1,0-1 0,0 0 0,0 0 0,0 0 0,0 1 0,-1-1 0,1 0 0,0 1 0,0 13 164,10 17 33,-6-23-178,0 0 1,1 0-1,0-1 1,0 1 0,1-1-1,0-1 1,0 1-1,1-1 1,0 0-1,0-1 1,13 9-1,-8-8 8,1 0 0,-1 0 0,1-1 0,0-1 0,0 0 0,1-1 0,15 2 0,-7-2 66,0-2 1,0-1 0,-1 0-1,1-2 1,0 0 0,0-2-1,-1 0 1,0-1 0,32-13 0,-41 14 191,-1-1 0,-1-1 1,1 1-1,-1-2 1,0 1-1,10-10 0,-26 25-246,2 0 0,-1 0 0,1 0 0,1 0 0,-1 1 0,-1 11 0,1-7-34,-1 1-18,2-7-102,0 0 0,0 0 0,1 0 0,0 0 0,1 0 0,0 1 1,0-1-1,1 0 0,1 16 0,-1-24 101,0 0 1,0 1 0,0-1-1,0 0 1,0 1 0,0-1 0,0 0-1,0 0 1,1 1 0,-1-1-1,0 0 1,0 1 0,0-1-1,1 0 1,-1 0 0,0 0-1,0 1 1,1-1 0,-1 0-1,0 0 1,1 0 0,-1 1-1,0-1 1,0 0 0,1 0-1,-1 0 1,0 0 0,1 0-1,-1 0 1,0 0 0,1 0-1,-1 0 1,1 0 0,13-6-122,9-15-12,0-5 135,35-55 0,-43 57 78,2 0 1,1 2-1,32-34 1,-49 55-71,0 0 0,0 0 0,0 1 0,0-1 0,0 0 0,0 0 0,0 1 0,0-1 0,0 0 0,0 1 0,1-1 0,-1 1 0,0-1 0,0 1 0,1 0 1,-1 0-1,0-1 0,1 1 0,1 0 0,-2 1 4,0-1-1,0 1 1,0-1 0,0 0 0,-1 1 0,1 0 0,0-1 0,0 1 0,-1 0 0,1-1-1,0 1 1,-1 0 0,1 0 0,0-1 0,-1 1 0,1 0 0,-1 0 0,1 0-1,-1 1 1,3 5 20,-1 1 0,-1-1 0,1 0-1,-2 1 1,1 9 0,-1 32-10,-1-38-16,0 0 0,1 0 0,1 0 0,-1 0 0,2 0 0,-1 0 0,2 0 0,-1 0 0,9 19 0,-10-28-3,0 0 0,1 1-1,-1-1 1,1-1 0,0 1 0,-1 0-1,1 0 1,0-1 0,0 1 0,0-1 0,0 1-1,0-1 1,1 0 0,-1 0 0,0 0-1,1 0 1,-1 0 0,1 0 0,-1-1-1,0 1 1,1-1 0,-1 0 0,1 0-1,0 0 1,-1 0 0,1 0 0,-1 0-1,1-1 1,-1 1 0,0-1 0,1 0 0,-1 1-1,1-1 1,-1 0 0,0-1 0,3-1-1,1 0-5,1 0-1,-1-1 0,0 0 0,-1-1 1,1 1-1,-1-1 0,1 0 1,-2 0-1,1-1 0,0 0 0,5-10 1,-6 8 0,-2-1 1,1 0-1,-1 0 1,0 0-1,-1 0 1,0 0 0,0-1-1,-1 1 1,0 0-1,-1 0 1,0-1-1,-2-8 1,2 12-14,0-1 1,-1 1 0,1 0-1,-1 0 1,0 0-1,-1 0 1,0 0-1,0 1 1,0-1-1,0 1 1,-1 0-1,0 0 1,0 0-1,0 0 1,-1 1-1,0-1 1,0 1 0,-5-3-1,7 5-150,0 1-1,1 1 1,-1-1 0,0 0-1,0 1 1,0-1 0,1 1 0,-1 0-1,0 0 1,0 0 0,0 0-1,0 0 1,0 1 0,1 0-1,-1-1 1,0 1 0,0 0-1,1 0 1,-1 0 0,1 1-1,-1-1 1,1 1 0,-1-1-1,1 1 1,0 0 0,0 0-1,-3 3 1,-16 22-3906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10869,'2'-8'431,"0"0"-1,-1 1 1,-1-1-1,1 0 1,-2-13 0,1 0 258,2 10-733,3 19-5,2 19-34,-5 2-516,-1 1 0,-1-1 0,-2 1 0,-5 30-1,12-83 1256,2 1 0,13-35 0,-16 49-578,0 0 1,0 0-1,0 0 1,1 1 0,0-1-1,1 1 1,0 0 0,0 1-1,0 0 1,1 0-1,7-6 1,-13 12-53,0-1 1,0 0-1,0 1 1,0-1-1,1 1 0,-1-1 1,0 1-1,0-1 1,1 1-1,-1 0 0,0 0 1,0 0-1,1 0 1,-1 0-1,0 0 0,1 0 1,-1 0-1,0 0 1,0 0-1,1 1 0,-1-1 1,0 0-1,2 2 1,-1-1 6,0 1 0,1-1 1,-1 1-1,0 0 1,-1 0-1,1 0 1,0 0-1,0 0 1,-1 0-1,3 5 1,-1 0-15,1 0 1,-1 0-1,-1 0 1,0 1-1,0-1 1,0 1-1,0 8 1,-2-1-42,-1 0-1,-1 0 1,0 0 0,-1 0 0,-6 22-1,7-23-510,8-14 25,12-20 306,15-37 282,-11 18 228,1 2 0,48-61-1,-67 93-285,0 1-1,0 0 0,1 0 1,-1 1-1,1-1 0,8-4 0,-12 8-15,0-1-1,0 0 0,0 1 0,1-1 0,-1 1 1,0 0-1,0-1 0,0 1 0,1 0 0,-1 0 1,0 0-1,0 0 0,0 0 0,1 0 0,-1 0 1,0 0-1,0 0 0,1 1 0,-1-1 1,0 0-1,0 1 0,0-1 0,0 1 0,0-1 1,1 1-1,-1 0 0,0-1 0,0 1 0,-1 0 1,1 0-1,0 0 0,0 0 0,0 0 0,0 0 1,-1 0-1,1 0 0,0 1 0,3 9-10,0-1 0,-1 0 0,0 1-1,-1-1 1,0 1 0,-1 0 0,0-1 0,-1 18-1,1-13-981,-1-1 0,2 1-1,6 28 1,1-19-3146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5 5555,'0'0'5738,"0"0"-5694,0 0-1,0 0 0,0 0 1,0-1-1,0 1 0,0 0 1,0 0-1,0 0 0,0-1 1,0 1-1,0 0 1,0 0-1,0 0 0,0 0 1,0-1-1,-1 1 0,1 0 1,0 0-1,0 0 1,0 0-1,0 0 0,0-1 1,0 1-1,0 0 0,-1 0 1,1 0-1,0 0 0,0 0 1,0 0-1,0 0 1,0-1-1,-1 1 0,1 0 1,0 0-1,0 0 0,0 0 1,0 0-1,-1 0 1,1 0-1,0 0 0,0 0 1,0 0-1,-1 0 0,1 0 1,0 0-1,0 0 0,-333 15-365,297-11 303,-26 2 106,-65-3-1,127-2-41,0 0 0,0 0 0,0 0-1,0-1 1,0 1 0,1 0 0,-1 0-1,0 0 1,0 0 0,1-1 0,-1 1-1,1 0 1,-1 0 0,1-1 0,-1 1 0,1 0-1,0 0 1,20 12 156,-18-12-96,0 0 0,0 1-1,0 0 1,-1-1 0,1 1 0,0 0 0,-1 1 0,0-1 0,1 0 0,-1 1 0,2 2-1,25 34-15,2-1-1,54 51 0,-55-61-95,-1 2-1,-2 1 0,-1 1 1,31 49-1,-47-66 18,-2-1-76,-8-14 64,0 1-1,0-1 1,0 1-1,0-1 1,-1 1 0,1 0-1,0-1 1,0 1 0,-1-1-1,1 0 1,0 1-1,-1-1 1,1 1 0,0-1-1,-1 1 1,1-1-1,-1 0 1,1 1 0,0-1-1,-1 0 1,1 0-1,-1 1 1,1-1 0,-1 0-1,1 0 1,-1 0 0,1 1-1,-2-1 1,-31 17 15,0 2 0,1 2 0,1 1 0,-37 33 0,35-28-9,-9 7 15,-4 1-20,-82 84-1,115-107 4,0 1 0,-1-1-1,-29 17 1,11-7-17,27-17 15,4-3-8,1-1-32,513-32 400,-2 1-803,-514 30-1504,-17 0-1743,-21 0-5285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82 4162,'6'-41'9252,"-3"15"-9156,-3 11-96,-3 30 256,3 20-112,-3 14-48,3 18 32,-7 12-64,1 3-64,-1-4-176,-2-5-1344,-1-11-1009,0-13 384,-3-17-1553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89 495 11493,'-16'-18'1457,"-34"-28"0,28 26-268,61 24-948,-2 0-392,0-1 0,0-2 0,1-2 0,-1-2 0,0-1 0,0-1 0,-1-3 0,0 0 0,0-3 0,-1-1 0,0-1 0,-1-2 1,43-26-1,-68 35 140,-1 1 0,-1-1 0,1 0 1,-1-1-1,0 1 0,-1-2 0,1 1 1,5-9-1,-10 12 14,0 1 0,0-1 0,-1 0 1,1 0-1,-1 0 0,0 1 0,0-1 0,0 0 1,0 0-1,-1-1 0,1 1 0,-1 0 0,0 0 0,-1 0 1,1 0-1,-1 0 0,1 0 0,-1 0 0,0 0 1,-1 0-1,-2-7 0,-5-4 116,-1 0 1,0 0-1,-1 1 0,0 0 1,-1 1-1,0 0 1,-24-18-1,35 30-101,0 0 0,0 0-1,0 0 1,-1 0 0,1 1 0,0-1 0,0 0-1,-1 0 1,1 1 0,0-1 0,-1 1-1,1-1 1,-1 1 0,1 0 0,-1-1 0,1 1-1,0 0 1,-1 0 0,1 0 0,-1 0-1,1 0 1,-1 0 0,1 1 0,-1-1 0,1 0-1,0 1 1,-1-1 0,1 1 0,-1 0-1,1-1 1,0 1 0,0 0 0,-1 0 0,1 0-1,0 0 1,0 0 0,0 0 0,0 0-1,0 0 1,0 0 0,0 0 0,1 0 0,-2 2-1,-3 7 97,1 0 0,-1 0 0,2 1 0,-5 20 0,4-16 7,-15 75 83,4 1-1,-4 134 1,13-146-202,4-64-30,1-12-40,1 1-1,-1-1 1,0 1-1,1-1 1,0 1-1,0 0 1,0-1-1,0 1 1,1-1-1,-1 1 1,1-1-1,0 1 1,2 6-1,-2-10 60,0 0 0,-1 1 0,1-1 1,0 0-1,-1 0 0,1 0 0,0 0 0,-1 0 0,1 0 0,0 0 0,-1 0 0,1 0 0,0 0 1,0 0-1,-1 0 0,1-1 0,0 1 0,-1 0 0,1 0 0,-1-1 0,1 1 0,0-1 0,-1 1 0,1 0 1,-1-1-1,1 1 0,-1-1 0,1 1 0,0-2 0,17-17-90,-17 18 89,21-29 81,34-63 0,-41 67 100,0 0 0,2 0 1,35-40-1,-52 65-166,1 0 1,0 0-1,-1 0 0,1 0 1,0 0-1,0 1 0,0-1 1,0 0-1,0 0 0,0 1 0,0-1 1,0 1-1,0-1 0,0 1 1,0-1-1,0 1 0,0 0 1,0-1-1,0 1 0,0 0 0,1 0 1,-1 0-1,0 0 0,0 0 1,0 0-1,0 0 0,1 0 1,-1 1-1,0-1 0,0 0 1,0 1-1,0-1 0,0 1 0,0-1 1,0 1-1,0-1 0,0 1 1,0 0-1,0-1 0,0 1 1,0 0-1,-1 0 0,1 0 0,0 0 1,-1 0-1,1 0 0,0 0 1,-1 0-1,1 0 0,-1 0 1,0 0-1,1 2 0,5 10 24,-1 0-1,-1 0 0,4 22 1,-4-18-42,0-4 20,-1 0 0,2 0 0,0-1 0,0 1 0,1-1 0,14 20 0,-17-29-3,0 1-1,0-1 1,0 0-1,0 0 1,0 0-1,0-1 1,1 1-1,-1-1 1,1 0 0,0 0-1,0 0 1,0-1-1,0 1 1,0-1-1,0 0 1,0 0-1,0 0 1,1-1-1,-1 1 1,0-1-1,0 0 1,1 0-1,-1-1 1,0 1-1,7-2 1,-2-1-4,0 0-1,0 0 1,-1-1-1,1 0 1,-1 0-1,0-1 1,0 0-1,0-1 1,0 0 0,-1 0-1,0 0 1,-1-1-1,1 0 1,-1 0-1,0-1 1,-1 0 0,5-8-1,1-4 31,-1 0 1,-1-1-1,-1-1 0,-1 1 0,9-43 0,-15 61-14,-1 0 0,1 0 0,-1-1 0,0 1 0,0 0 0,0 0 0,0 0 0,0 0 0,-2-6 0,2 9-14,0-1 1,-1 0 0,1 1 0,0-1-1,-1 1 1,1-1 0,0 0 0,-1 1-1,1-1 1,-1 1 0,1-1 0,-1 1-1,1-1 1,-1 1 0,1 0-1,-1-1 1,0 1 0,1 0 0,-1-1-1,1 1 1,-1 0 0,0 0 0,1 0-1,-1-1 1,0 1 0,1 0 0,-1 0-1,0 0 1,-1 0 0,-3 2-2,-1 0 1,1 0-1,0 1 0,-1 0 1,1 0-1,0 0 0,1 0 1,-1 1-1,1 0 0,-1 0 1,1 0-1,-6 9 0,-74 89-17,81-98 8,0 0-1,0 1 1,0-1-1,0 1 1,1 0-1,-1 0 0,1 0 1,0 0-1,1 0 1,-1 1-1,1-1 1,0 0-1,0 12 1,2-14-3,-1 1 1,1-1-1,0 1 1,-1-1-1,2 0 1,-1 1-1,0-1 1,1 0-1,-1 0 1,1 0-1,0 0 1,0 0-1,0 0 1,1 0-1,-1-1 1,4 3-1,1 1-118,0-1-1,1 0 1,0-1-1,0 1 0,0-2 1,0 1-1,1-1 1,-1 0-1,1-1 1,0 0-1,0 0 1,10 0-1,33-2-1903,0-5-1633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6035,'0'3'1793,"-3"-3"-1361,-3 0 480,-1 0 113,-3 3-577,1 6 80,-4 2 128,-3 7-159,-1 11-145,1 9-96,0 9-160,6 11-64,4 6-32,3-6-32,9 4-993,4-10-591,9-8-817,7-9-2306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40 119 6883,'3'-15'1739,"3"-4"-518,-6 37-654,-5 20-429,-17 59 0,2-4-1217,19-77-78,5-20 171,8-26 571,5-49 1503,-14 56-725,2 0-1,0 0 0,1 1 1,2 0-1,0 0 1,17-32-1,-25 54-363,1-1 1,-1 0-1,1 0 0,-1 0 0,0 0 0,1 1 1,0-1-1,-1 0 0,1 0 0,-1 1 0,1-1 1,0 1-1,0-1 0,-1 0 0,1 1 0,0 0 1,0-1-1,0 1 0,-1-1 0,1 1 0,0 0 1,0-1-1,0 1 0,0 0 0,0 0 0,0 0 1,0 0-1,0 0 0,0 0 0,-1 0 0,1 0 1,0 0-1,0 0 0,0 1 0,0-1 0,0 0 1,0 1-1,0-1 0,-1 0 0,1 1 1,0-1-1,0 1 0,0-1 0,-1 1 0,1 0 1,0-1-1,-1 1 0,1 0 0,-1-1 0,1 1 1,0 1-1,4 5-42,0 1 0,-1-1 0,0 0 0,4 11 0,-8-16 19,8 17-553,-4-8 80,1 0 0,-1 0 0,2-1 1,0 1-1,0-1 0,8 10 0,-12-19 410,-1 1 0,1 0 0,-1-1 0,1 0 0,0 1 0,0-1 0,0 0 0,0 0 0,0 0 0,0 0 0,0 0 0,0-1 1,0 1-1,0-1 0,5 1 0,-4-1 59,0 0 0,0-1 1,0 1-1,-1-1 0,1 0 1,0 0-1,0 0 0,0 0 1,0 0-1,-1-1 0,1 1 1,-1-1-1,1 0 0,3-3 1,1-2 333,0 0 1,0 0 0,-1-1-1,0 1 1,-1-1-1,0-1 1,5-9 0,27-67 2393,-24 50-1853,-18 59-120,-5 45 0,0 5-973,-6 28-2475,9-57-568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2977,'9'-9'4960,"-8"9"-4915,-1 0-1,1 1 1,0-1 0,-1 0 0,1 0 0,0 0 0,-1 1 0,1-1 0,-1 0 0,1 1 0,0-1 0,-1 0 0,1 1 0,-1-1 0,1 1 0,-1-1 0,1 1 0,-1-1 0,1 1 0,18 12-749,-15-12 654,1 0 0,-1 0 1,0-1-1,0 0 0,0 0 1,0 0-1,0 0 0,1-1 1,-1 0-1,0 1 0,0-1 1,0-1-1,0 1 0,0-1 0,-1 1 1,1-1-1,0 0 0,-1-1 1,1 1-1,5-6 0,-3 4 203,-1-1 0,0 0 0,0 0-1,0-1 1,-1 0 0,0 1 0,0-1-1,0-1 1,-1 1 0,0 0 0,4-10-1,-7 14-73,1 1-1,-1-1 0,0 0 0,1 1 0,-1-1 1,0 0-1,0 1 0,0-1 0,0 0 0,0 0 0,0 1 1,0-1-1,-1 0 0,1 1 0,-1-1 0,1 1 1,-2-4-1,1 4-45,0 0 0,0 0 0,1 1 0,-1-1 0,0 0-1,0 0 1,0 1 0,0-1 0,0 0 0,-1 1 0,1-1 0,0 1 0,0-1 0,0 1 0,0 0 0,-1 0 0,1-1 0,0 1 0,-1 0 0,-3 0-8,1 1 1,-1-1-1,1 1 1,-1-1-1,1 1 1,0 1-1,0-1 0,-1 1 1,1-1-1,0 1 1,-7 5-1,6-3-17,0 0 0,0 0 1,1 0-1,0 1 0,0 0 0,0 0 0,0 0 0,1 0 0,-1 1 0,2-1 1,-1 1-1,0 0 0,1 0 0,0 0 0,-2 11 0,4-13-176,-1 0 0,1 0 1,0-1-1,0 1 0,0 0 0,0 0 0,1-1 0,0 1 0,-1 0 1,2-1-1,-1 1 0,0-1 0,1 1 0,-1-1 0,1 1 0,0-1 1,0 0-1,0 0 0,0 0 0,1 0 0,-1 0 0,1-1 0,0 1 1,0-1-1,0 0 0,0 1 0,6 2 0,31 11-3802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53 3298,'-2'-4'474,"1"1"1,-1 0 0,0 0-1,0 0 1,0 1 0,0-1-1,-1 0 1,1 1 0,-1 0-1,1-1 1,-1 1 0,0 0-1,0 0 1,-6-2 0,5 2-291,0 1-1,0 0 1,0 0 0,0 0-1,0 0 1,0 1 0,-1 0 0,1 0-1,0 0 1,-9 1 0,6 1-164,0-1 1,0 2-1,-1-1 1,1 1-1,1 0 1,-1 0-1,0 1 1,1-1-1,0 2 1,0-1-1,0 1 1,0 0-1,-7 8 1,6-3-49,0-1 1,0 1-1,1 0 1,0 1-1,-6 17 0,10-25-58,1 0-1,1 1 1,-1-1-1,0 0 1,1 0-1,0 1 1,-1-1-1,1 0 1,0 0-1,1 1 1,0 3-1,-1-5-24,1 0 0,0-1 0,0 1 0,-1-1 0,1 1 1,0 0-1,0-1 0,0 0 0,1 1 0,-1-1 0,0 0 0,1 1 0,-1-1 0,0 0 0,1 0 0,-1 0 0,1 0 0,0 0 0,-1-1 0,1 1 0,3 1 0,1-1-55,-1 0 0,1-1-1,0 1 1,-1-1-1,1 0 1,0 0-1,-1-1 1,1 1-1,-1-1 1,1-1-1,0 1 1,-1-1-1,0 0 1,1 0-1,-1-1 1,0 1-1,4-4 1,8-5 295,0 0 0,-1-2-1,21-19 1,-27 21 502,0 1 0,14-21 0,-21 27-364,0 0 0,-1 0 0,1-1 0,-1 1 0,0-1 0,0 1-1,-1-1 1,1 0 0,-1 0 0,0 0 0,0-5 0,-3-4 563,-4 16-542,-4 21-235,8-8-555,1-1 0,0 1 0,1 0-1,1-1 1,0 1 0,1 0 0,5 16-1,2 3-2839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75 7235,'0'-5'398,"0"1"0,-1-1-1,0 1 1,0-1 0,0 0-1,0 1 1,-4-8 0,5 12-366,0-1 1,0 1-1,0-1 1,-1 1-1,1-1 1,0 1-1,-1 0 1,1-1-1,0 1 0,-1-1 1,1 1-1,0 0 1,-1-1-1,1 1 1,-1 0-1,1-1 1,-1 1-1,1 0 1,-1 0-1,1 0 1,-1-1-1,1 1 1,-1 0-1,1 0 1,-1 0-1,1 0 1,-2 0-1,1 1-21,0-1 0,0 1-1,-1 0 1,1-1 0,0 1 0,0 0 0,0 0-1,0 0 1,0 0 0,0 0 0,0 0-1,1 0 1,-1 0 0,0 1 0,0-1 0,0 2-1,-7 14-37,0-1 0,1 1 0,0 1 0,2-1 0,-5 23 0,8-28-539,1 0 0,0 0-1,0 0 1,1 0 0,2 15 0,1-21-549,2-15 849,6-29 1041,-7 23-329,2-4-40,0 0 0,2 1 0,0 0 0,17-27 0,-21 39-371,0 0 0,0 1-1,1-1 1,-1 1 0,1 0 0,1 0 0,-1 0 0,1 1 0,0 0 0,0 0 0,0 0-1,0 1 1,1 0 0,-1 0 0,1 1 0,8-3 0,-12 4-32,0 1 0,0-1 0,-1 1 0,1 0 0,1 0 0,-1 0 0,0 0 0,0 0 0,-1 0 0,1 1 0,0 0 0,0-1 0,0 1 0,0 0 1,0 0-1,-1 1 0,1-1 0,0 1 0,-1-1 0,1 1 0,-1 0 0,0 0 0,1 0 0,-1 0 0,0 0 0,0 1 0,-1-1 0,1 0 0,0 1 0,-1 0 0,1-1 0,-1 1 0,0 0 0,0 0 1,0 0-1,0-1 0,0 5 0,2 8-175,0 1 0,-2 0 0,0-1 0,0 1 1,-3 25-1,-2 0-2128,-2-2-1344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1964 1 7075,'2'4'5948,"-2"-3"-5874,-23 8-353,0-2 0,-42 9-1,32-9 184,-430 124-275,389-104 450,1 4 0,2 3 0,1 4 0,-71 49 0,60-26 55,2 3 0,3 4 1,-125 144-1,115-104-119,4 3 0,-88 161 0,143-223-15,2 0 0,2 1 0,2 1 0,-20 80 0,36-107 0,0 0-1,1 1 0,2-1 1,1 0-1,0 1 0,2 0 1,1-1-1,1 0 0,0 1 1,2-1-1,2 0 0,13 35 1,-9-32 0,2 0 1,1-1-1,1-1 1,2 0-1,0-1 1,2-1-1,0-1 1,1 0-1,1-1 1,2-2-1,0 0 1,0-1-1,2-2 1,31 16 0,87 35-1447,-45-31-3594,-80-31 2103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5539,'0'0'130,"1"1"0,-1-1 0,0 0 1,1 0-1,-1 0 0,0 1 1,1-1-1,-1 0 0,0 1 1,1-1-1,-1 0 0,0 0 1,0 1-1,1-1 0,-1 1 1,0-1-1,0 0 0,0 1 1,1-1-1,-1 0 0,0 1 1,0-1-1,0 1 0,0-1 1,0 1-1,0-1 0,0 0 0,0 1 1,0-1-1,0 1 0,0-1 1,0 0-1,-1 2 0,-1 16-294,2-18 193,-5 25 115,2-1 0,1 1 0,1 0 0,4 41 0,3-11-81,15 54 0,-21-108-53,0-1 0,0 0 1,0 1-1,0-1 1,-1 0-1,1 1 0,0-1 1,0 0-1,0 1 0,-1-1 1,1 0-1,0 1 1,0-1-1,-1 0 0,1 0 1,0 1-1,0-1 1,-1 0-1,1 0 0,0 0 1,-1 1-1,1-1 1,0 0-1,-1 0 0,1 0 1,0 0-1,-1 0 1,1 0-1,-1 0 0,1 0 1,-1 0-1,-18 3 100,10-2 24,-30 7 108,0 3 1,-56 22-1,73-24-1014,0 2 1,-39 25-1,36-16-2973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78 9044,'24'-16'489,"-18"13"-396,0 0 0,-1 0 0,1-1 0,-1 0 0,0 0 0,0 0 1,0 0-1,-1-1 0,0 0 0,0 0 0,7-11 0,-11 16-41,0 0 0,-1 0 0,1-1 0,0 1 0,-1 0 0,1 0 0,0 0-1,-1 0 1,1 0 0,0-1 0,-1 1 0,1 0 0,0 0 0,-1 0 0,1 0 0,0 0 0,-1 0 0,1 0-1,0 0 1,-1 0 0,1 0 0,-1 0 0,1 1 0,0-1 0,-1 0 0,1 0 0,0 0 0,-1 0 0,1 0-1,0 1 1,0-1 0,-1 0 0,1 0 0,0 1 0,0-1 0,-1 0 0,-17 9-92,5 2 105,0 0 0,0 0 0,1 2 1,0-1-1,2 2 0,-1-1 0,1 2 0,1-1 0,-14 32 0,14-27-213,1 1 0,1 0-1,1 1 1,0-1-1,2 1 1,0 0-1,-1 36 1,5-50-117,0 1 1,1 0-1,0-1 1,0 1-1,0-1 0,1 0 1,0 1-1,1-1 1,-1 0-1,1 0 1,5 7-1,21 18-2984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2225,'0'0'8833,"0"-5"-7942,0-21 1580,0 30-2170,-2 79 1121,5 105-525,-3-185-910,0 0 0,1-1-1,0 1 1,-1-1 0,1 1 0,0 0 0,0-1 0,1 0 0,-1 1 0,0-1-1,1 0 1,0 1 0,-1-1 0,1 0 0,0 0 0,0-1 0,0 1 0,5 3 0,-6-5-71,0 1 1,1 0 0,-1-1-1,1 1 1,-1-1 0,1 1 0,-1-1-1,1 0 1,-1 0 0,1 0 0,-1 0-1,1 0 1,-1 0 0,1 0 0,-1 0-1,1-1 1,-1 1 0,1 0-1,-1-1 1,0 1 0,1-1 0,-1 0-1,0 0 1,1 1 0,-1-1 0,0 0-1,0 0 1,0 0 0,1 0 0,-1 0-1,0 0 1,0-1 0,-1 1 0,1 0-1,1-3 1,15-29-2764,0-9-1744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126 160 9812,'0'-2'49,"0"1"-1,-1 0 0,1 0 1,-1 0-1,1-1 0,-1 1 1,1 0-1,-1 0 0,0 0 1,0 0-1,1 0 0,-1 0 1,0 0-1,0 0 0,0 1 1,0-1-1,0 0 0,0 0 1,0 1-1,0-1 0,-1 1 1,1-1-1,0 1 0,-2-1 0,1 1-33,1 1 0,0-1 0,0 0 0,-1 1 0,1 0 0,0-1 0,0 1 0,0 0 0,0 0 0,0-1 0,0 1 0,0 0-1,0 0 1,0 0 0,0 0 0,0 1 0,0-1 0,0 2 0,-6 8-27,1 1 1,1 0-1,-5 17 0,9-29 24,-52 162-3755,97-244 5336,-4 13 58,53-101 81,-89 164-1728,0 0-1,0-1 1,1 2 0,0-1 0,0 0 0,0 1 0,7-5 0,-11 9-5,0 0 0,0 1 1,0-1-1,0 0 0,0 1 1,1-1-1,-1 1 1,0-1-1,0 1 0,1-1 1,-1 1-1,0 0 0,1 0 1,-1 0-1,0 0 1,1 0-1,-1 0 0,0 0 1,1 0-1,-1 0 0,0 1 1,1-1-1,-1 0 1,0 1-1,1-1 0,-1 1 1,0 0-1,0-1 0,0 1 1,0 0-1,1 0 1,-1-1-1,0 1 0,0 0 1,-1 0-1,1 0 0,0 1 1,0-1-1,0 0 1,-1 0-1,1 0 0,-1 0 1,1 1-1,0 1 0,6 13-164,-1 1 0,0-1 0,-1 1-1,3 27 1,-4-26-46,0 1 0,1-1 0,12 29 0,-17-45 208,0-1 0,1 0 0,0 0 0,-1 0 0,1 1 0,0-1 0,0 0-1,-1 0 1,1 0 0,0 0 0,0 0 0,0 0 0,0-1 0,0 1 0,0 0 0,1 0-1,-1-1 1,0 1 0,0-1 0,0 1 0,1-1 0,-1 1 0,0-1 0,1 0 0,-1 0-1,2 1 1,0-2 26,0 1 0,0-1-1,0 0 1,0 0 0,-1 0 0,1 0-1,0 0 1,-1-1 0,1 1-1,-1-1 1,4-3 0,6-5 244,0-1 1,-1-1-1,13-17 1,-24 29-262,37-49 1028,42-74-1,-86 167-926,2-17-1205,0 0 0,2 0 0,1 1 0,3 49 0,4-29-2883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5250,'4'-6'1049,"0"0"0,0 0 0,-1 0 0,0 0 0,5-13 0,25 27-1057,-26-8-14,-1-1 0,1 0 0,0-1 0,-1 1 0,1-1 0,-1 0 0,1-1 0,-1 0 1,0 0-1,0 0 0,0 0 0,-1-1 0,1 0 0,-1 0 0,0-1 0,6-6 0,-8 8 87,0-1 1,0 1-1,0-1 1,-1 1-1,1-1 1,-1 0-1,0 0 1,0 0-1,-1-1 0,1 1 1,-1 0-1,0-1 1,0 1-1,0-1 1,0 1-1,-1-1 1,0 1-1,0-1 0,0 1 1,-1-1-1,1 1 1,-1-1-1,0 1 1,0 0-1,-4-8 1,5 10-43,-1 1 0,1 0 1,-1-1-1,0 1 0,1-1 0,-1 1 1,0 0-1,0 0 0,0-1 1,0 1-1,0 0 0,0 0 1,0 0-1,-1 0 0,1 0 1,0 0-1,0 1 0,-1-1 1,1 0-1,-1 1 0,1-1 1,-3 0-1,2 1-17,1 0 1,-1 0-1,0 1 1,1-1-1,-1 1 0,1-1 1,-1 1-1,1-1 1,-1 1-1,1 0 1,-1 0-1,1 0 0,-1 0 1,1 0-1,0 0 1,0 0-1,-2 2 1,-2 3-70,-1 1 0,1 0 1,0 0-1,1 1 0,0-1 1,-5 14-1,6-12-387,0-1 0,0 1 1,1 0-1,0 0 0,1 0 0,0 0 1,1 1-1,0-1 0,0 0 0,1 0 0,0 0 1,0 0-1,1 0 0,0 0 0,1 0 1,6 15-1,15 12-2101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142 140 6979,'4'-13'856,"-1"0"0,3-27-1,-5 36-694,-1 0-1,0 0 1,0 0-1,0-1 0,-1 1 1,1 0-1,-1 0 1,0 0-1,0 0 0,0 0 1,-1 0-1,1 0 1,-5-6-1,5 9-144,1 0-1,-1 0 1,0 1-1,1-1 1,-1 0-1,0 1 1,0-1-1,1 1 1,-1-1-1,0 1 1,0-1-1,0 1 1,0-1-1,0 1 1,0 0 0,1 0-1,-1-1 1,0 1-1,0 0 1,0 0-1,0 0 1,0 0-1,0 0 1,0 0-1,0 0 1,0 0-1,0 1 1,0-1-1,0 0 1,0 1-1,0-1 1,1 0 0,-1 1-1,0-1 1,0 1-1,0-1 1,0 1-1,1 0 1,-2 0-1,-27 31 151,28-32-158,-9 13-108,1 1 0,1 0 0,0 0 0,1 0 0,0 1 0,1 0 0,1 0 0,1 1 0,0 0 0,1-1 0,-3 31 0,6-43 35,0 0 1,0 0-1,1 0 1,-1 0-1,1 0 1,-1 0-1,1 0 1,0 0-1,0-1 1,0 1-1,0 0 1,1 0-1,2 3 1,-3-5 60,0 0 0,0 0 1,1 0-1,-1 0 0,0 0 0,0 0 0,1 0 1,-1-1-1,1 1 0,-1 0 0,1-1 1,-1 0-1,1 1 0,-1-1 0,1 0 0,-1 1 1,1-1-1,0 0 0,-1 0 0,1-1 1,-1 1-1,1 0 0,-1 0 0,1-1 0,-1 1 1,1-1-1,1 0 0,7-3 30,0-1-1,0 0 0,-1-1 1,0 0-1,0 0 1,-1-1-1,0 0 0,0 0 1,14-17-1,-8 6 324,-1 0 0,0-1-1,18-36 1,-26 46-179,-1-1 0,0 0-1,-1 1 1,1-1 0,2-17 0,-8 16-160,-5 17-73,-7 19-121,9-9-495,-1 0 1,2 0-1,-4 22 1,7-31 124,0 0 0,1 1 0,0-1 0,0 1 0,0-1-1,1 0 1,0 1 0,1-1 0,4 13 0,6 5-686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4258,'10'-15'782,"-1"0"-1,0-1 1,-1 0 0,-1 0-1,0-1 1,-2 1 0,0-2-1,0 1 1,-2 0 0,3-30 0,-22 143-921,15-89-26,-1 11-526,1 0 1,0-1-1,1 1 0,1 0 1,6 34-1,1-99 2097,-6 37-1209,0-1-1,0 0 1,2 0-1,-1 1 1,1-1-1,1 1 1,0 0-1,0 0 1,1 1-1,0 0 1,11-13-1,-14 19-194,0 0 1,0 0-1,0 1 1,0-1-1,0 1 1,1 0-1,-1-1 1,1 1-1,-1 1 1,1-1-1,0 0 0,0 1 1,0 0-1,0 0 1,0 0-1,0 1 1,0-1-1,0 1 1,0 0-1,0 0 1,0 0-1,0 1 0,0-1 1,0 1-1,0 0 1,0 0-1,0 0 1,-1 1-1,1-1 1,0 1-1,-1 0 1,1 0-1,-1 0 0,4 4 1,4 3-635,0 1-1,-1 1 1,0 0-1,-1 0 1,0 1-1,7 13 1,-15-22 417,23 34-3720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 8084,'-1'-1'83,"1"1"1,-1 0-1,1 0 1,-1 0-1,0 0 1,1 0 0,-1 0-1,0 0 1,1 0-1,-1 0 1,0 0-1,1 0 1,-1 0-1,1 0 1,-1 0 0,0 0-1,1 1 1,-1-1-1,1 0 1,-1 0-1,1 1 1,-1-1-1,0 0 1,1 1 0,-1-1-1,1 1 1,-1 0-1,-16 14-397,15-13 476,-9 9-171,1 1 1,0 0-1,1 0 0,0 1 0,1 0 0,-11 24 0,16-30-101,0 0-1,1 0 1,-1 0 0,1 1-1,1-1 1,-1 1 0,1-1-1,0 1 1,1-1 0,0 1-1,0-1 1,1 1 0,0-1 0,0 1-1,4 11 1,-4-17-8,-1 0 0,1 0 0,0 0 0,0 1 0,0-1 0,1 0 0,-1-1 1,0 1-1,1 0 0,0 0 0,-1-1 0,1 1 0,0 0 0,0-1 0,-1 0 0,1 1 0,0-1 0,0 0 0,1 0 0,-1 0 1,4 1-1,-3-2 51,1 0 0,-1 0 1,1 0-1,-1 0 0,1 0 1,-1-1-1,1 1 0,-1-1 1,0 0-1,1 0 0,-1 0 1,0-1-1,4-1 0,1-2 311,-1 1 0,0-1 0,0 0 0,0 0 0,-1-1 0,0 0 0,0 0 0,0-1 0,-1 0 0,0 0 0,5-9 0,-7 9-6,0 0 1,-1-1-1,0 1 0,0-1 1,-1 1-1,0-1 1,-1 0-1,0 0 1,0 1-1,0-1 1,-3-14-1,2 17-184,0-1 0,-1 1 0,1-1 0,-1 1 0,0 0-1,-1 0 1,1 0 0,-1 0 0,0 0 0,0 0 0,0 1 0,-1 0-1,0-1 1,0 1 0,0 1 0,0-1 0,-5-3 0,8 6-139,-1 0 0,1 1 0,-1-1 1,1 0-1,-1 0 0,1 1 0,-1-1 1,0 1-1,1-1 0,-1 1 0,0 0 1,1 0-1,-1 0 0,0 0 1,1 0-1,-1 0 0,0 0 0,1 0 1,-1 1-1,0-1 0,1 1 0,-1-1 1,1 1-1,-1 0 0,1-1 0,-1 1 1,1 0-1,-1 0 0,1 0 0,0 0 1,-1 0-1,1 1 0,-2 1 0,-8 16-3362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92 9524,'-4'-9'225,"-1"0"-1,0 1 0,-1-1 1,0 1-1,0 1 1,-1-1-1,-9-8 0,14 15-185,0-1-1,0 0 1,0 1 0,0-1-1,0 1 1,-1-1-1,1 1 1,0 0-1,-1 0 1,1 0 0,-1 0-1,1 1 1,-1-1-1,0 1 1,1-1 0,-1 1-1,1 0 1,-1 0-1,0 0 1,1 1-1,-1-1 1,0 0 0,1 1-1,-1 0 1,1 0-1,-1 0 1,1 0 0,0 0-1,-1 0 1,1 0-1,0 1 1,-4 3-1,-1 1 40,1 0-1,1 1 1,-1-1-1,1 1 0,1 1 1,-1-1-1,1 1 0,0 0 1,1 0-1,-5 15 1,-1 10 96,-6 45 1,14-72-156,-19 167 228,12-90-1520,-3 0-3555,8-67 952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68 10309,'-13'-18'1488,"3"7"-1328,7 2 145,3 6 31,9 3-128,14 0-80,6-3-32,13 0-96,7-3-176,6 1-1217,-3-4-2433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175 131 2817,'5'-4'375,"0"0"0,0-1 0,0 1-1,-1-1 1,1 0 0,-1 0-1,0 0 1,-1-1 0,1 1 0,3-11-1,-6 15-265,0-1-1,-1 0 1,1 0-1,0 0 1,-1 1-1,1-1 1,-1 0-1,0 0 1,0 0-1,0 0 1,0 0-1,0 0 1,0 0-1,0 0 0,-1 0 1,1 0-1,-1 1 1,1-1-1,-1 0 1,0 0-1,0 0 1,1 1-1,-1-1 1,-1 0-1,1 1 1,0-1-1,0 1 1,0 0-1,-1-1 0,1 1 1,-1 0-1,1 0 1,-1-1-1,0 1 1,1 0-1,-1 1 1,0-1-1,0 0 1,1 0-1,-3 0 1,0 0-72,-1 1 0,1-1 0,0 1 0,0-1 1,0 1-1,0 1 0,0-1 0,0 0 0,0 1 0,0 0 1,0 0-1,0 0 0,0 0 0,0 1 0,0 0 1,0 0-1,1 0 0,-1 0 0,-4 4 0,-1 1-12,-1 0-1,1 1 1,1 0 0,0 1-1,-12 15 1,14-15-68,0 1 0,0 0 0,1 0 0,0 1 0,1-1 0,0 1 0,1 0 0,-4 17 0,7-25 13,-1 0 0,1 0 0,-1-1 0,1 1 0,0 0 0,0 0 0,0 0 0,0 0 0,1-1 0,-1 1 0,1 0 0,0 0 0,0-1 0,0 1 0,0 0 0,0-1 0,0 1 0,1-1 0,-1 1 0,1-1 0,0 0 0,0 0 1,0 0-1,0 0 0,0 0 0,0 0 0,0 0 0,1-1 0,-1 1 0,0-1 0,1 1 0,0-1 0,-1 0 0,1 0 0,0 0 0,-1-1 0,1 1 0,5 0 0,1-1 10,1 1 0,-1-2-1,1 0 1,-1 0 0,0 0 0,1-1-1,-1-1 1,0 1 0,0-2 0,-1 1-1,13-8 1,-11 6 95,0 0-1,-1-1 1,1 0 0,-2-1 0,1 0-1,-1-1 1,0 0 0,0 0 0,9-13-1,-15 16 56,1 0-1,-1 0 0,0 0 0,-1 0 0,1 0 0,-1 0 1,0-1-1,0 1 0,-1 0 0,0 0 0,0-1 0,-1-9 1,1-4 117,0 18-226,6-19 299,-9 21-347,9-2-23,-6 1 38,0 0-1,0 0 1,0-1 0,0 1 0,0 0 0,0 0-1,0 0 1,0 0 0,0 0 0,0 0 0,-1 0-1,1-1 1,0 1 0,0 0 0,0 0 0,0 0-1,0 0 1,0 0 0,0 0 0,0 0 0,-1 0-1,1 0 1,0 0 0,0 0 0,0-1 0,0 1-1,0 0 1,0 0 0,-1 0 0,1 0 0,0 0-1,0 0 1,0 0 0,0 0 0,0 0 0,-1 0-1,1 0 1,0 0 0,0 0 0,0 1-1,0-1 1,0 0 0,0 0 0,-1 0 0,1 0-1,0 0 1,0 0 0,0 0 0,0 0 0,0 0-1,0 0 1,0 0 0,0 1 0,0-1 0,-1 0-1,1 0 1,0 0 0,0 0 0,0 0 0,0 0-1,-1 0 28,0 0 0,-1 0 0,1 0-1,0 0 1,0 0 0,0 0 0,-1 0-1,1 1 1,0-1 0,0 0 0,0 1-1,-1-1 1,1 0 0,0 1 0,0 0 0,0-1-1,-2 2 1,-6 5-4224,5-2 298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 5138,'-4'-2'4323,"-15"-5"-3886,2 11-359,1 0 0,0 1 0,0 1 0,0 0 0,1 1 0,0 1 0,0 0 0,-22 17 0,35-24-84,0 0 1,1 0 0,-1 0 0,1 1 0,-1-1-1,1 0 1,0 1 0,-1-1 0,1 1 0,0-1 0,0 1-1,0-1 1,0 1 0,1 0 0,-1 0 0,0-1 0,1 1-1,-1 0 1,1 0 0,-1 2 0,1-2 8,1-1 0,-1 1 0,1-1 0,-1 1 1,1-1-1,0 0 0,-1 1 0,1-1 0,0 0 0,0 1 0,0-1 1,0 0-1,0 0 0,0 0 0,0 0 0,1 0 0,-1 0 0,0 0 1,2 0-1,9 5 21,0 0 1,1-1-1,-1-1 1,20 4 0,-24-5-54,13 2 39,49 15-63,-64-18 19,-1 0-1,0 1 1,0 0-1,0-1 1,0 2-1,0-1 1,-1 0-1,1 1 1,-1 0-1,4 4 1,-8-7 34,1 0-1,-1-1 1,1 1-1,-1 0 1,1-1-1,-1 1 1,0 0-1,1-1 1,-1 1-1,0 0 1,0 0 0,1 0-1,-1-1 1,0 1-1,0 0 1,0 0-1,0 0 1,0-1-1,0 1 1,0 0-1,0 0 1,-1 0-1,1-1 1,0 1 0,0 0-1,-1 0 1,1-1-1,-1 2 1,-1 0 0,0 1 1,0-1-1,0-1 1,0 1-1,0 0 1,0 0-1,0-1 1,0 1-1,-4 0 0,-7 5 8,-1-2 0,-21 7 0,31-11-7,-39 11-135,-1-2 0,-1-2 0,-52 3 0,79-12-1942,18-4-912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67 152 7796,'11'-12'350,"-10"10"-118,1 0 0,-1 0-1,1 0 1,0 0 0,0 0 0,0 0 0,0 0-1,0 0 1,0 1 0,1-1 0,4-1 0,-24 32 1227,8-13-1452,-45 89 258,49-93-397,1 0-1,0 1 1,0-1-1,1 0 1,1 1 0,0 0-1,0 13 1,5-22-415,2-13 384,5-16 163,-5 3 206,30-113 861,-30 121-976,1 0-1,0 0 1,1 1 0,0-1 0,1 2-1,0-1 1,12-12 0,-18 23-80,-1 0 0,1 0 0,0 0 0,0 0 0,0 0 0,0 0-1,0 1 1,0-1 0,1 1 0,-1 0 0,0 0 0,1 0 0,-1 0 0,1 0 0,0 0 0,-1 1 0,5-2 0,-5 3 1,0-1-1,0 0 1,0 1-1,0-1 1,0 1-1,0 0 0,-1 0 1,1-1-1,0 1 1,0 0-1,-1 0 1,1 1-1,-1-1 1,1 0-1,-1 0 0,1 1 1,-1-1-1,2 3 1,1 3 5,0 0 0,0 1 0,0-1 0,-1 1 1,0 0-1,-1 0 0,1 0 0,-2 0 0,3 14 1,0 94-579,-4-115 536,0-1 1,0 1-1,0-1 0,0 1 0,0 0 1,0-1-1,0 1 0,1 0 0,-1-1 0,0 1 1,0-1-1,0 1 0,1 0 0,-1-1 0,0 1 1,1-1-1,-1 1 0,0-1 0,1 1 1,-1-1-1,0 1 0,1-1 0,-1 0 0,1 1 1,-1-1-1,1 1 0,-1-1 0,1 0 1,0 0-1,0 1 0,0-1 15,0 0 1,0-1-1,0 1 0,0 0 0,1-1 1,-1 1-1,0-1 0,0 1 1,0-1-1,0 1 0,-1-1 1,1 0-1,0 1 0,0-1 1,1-1-1,27-34 117,-4-11-33,-19 35 19,0 0 1,0 0-1,2 1 1,-1-1-1,1 2 1,1-1-1,12-11 1,-20 21-87,-1 0 0,1 1 0,-1-1 0,1 1 0,-1 0 0,1-1 0,0 1 0,-1-1 0,1 1 0,0 0 0,-1-1 0,1 1 0,0 0 0,0 0 0,-1 0 0,1 0 0,0-1 0,0 1 0,-1 0 0,1 0 0,0 0 0,0 0 0,-1 1 0,1-1 0,0 0 0,-1 0 0,1 0 0,1 1 0,-1 0 3,-1 0 0,1 0 1,0 0-1,0 0 0,0 0 1,-1 0-1,1 0 0,0 1 1,-1-1-1,1 0 0,-1 0 1,1 1-1,-1-1 0,0 2 1,2 10 34,-1 0 0,-1 22 0,0-21-61,0-13 20,0 12-41,1 0 1,0 0-1,1-1 0,1 1 1,4 13-1,-6-23-3,0 0 0,0 0-1,0 0 1,1-1 0,-1 1 0,1 0 0,0-1-1,0 1 1,0-1 0,0 0 0,0 0 0,1 0-1,-1 0 1,1 0 0,-1 0 0,1-1-1,0 1 1,-1-1 0,1 1 0,0-1 0,0 0-1,0 0 1,0-1 0,0 1 0,0-1 0,0 1-1,4-1 1,4 0-42,0-1 0,1-1-1,-1 1 1,0-2 0,0 1-1,0-2 1,-1 0 0,1 0 0,-1 0-1,0-1 1,0-1 0,0 0-1,15-13 1,-11 8 126,0-1-1,-1-1 1,0 0 0,-1-1-1,0 0 1,-2-1 0,18-29-1,-24 34 198,1 0 0,-1-1 0,5-18 0,-8 26-164,-1-1-1,1 1 0,0 0 1,-1 0-1,0-1 0,0 1 1,0 0-1,0 0 1,0-1-1,-1 1 0,1 0 1,-1 0-1,0-1 0,0 1 1,0 0-1,-3-5 1,3 7-69,0 1 0,0-1 0,1 0 1,-1 0-1,0 1 0,0-1 0,0 1 1,0-1-1,0 1 0,0-1 0,0 1 1,0 0-1,0-1 0,0 1 0,0 0 1,0 0-1,0 0 0,0 0 0,0 0 1,0 0-1,0 0 0,0 0 0,0 0 1,0 0-1,0 1 0,0-1 0,0 0 1,0 1-1,0-1 0,-1 1 0,-28 18 94,21-11-90,1 0 0,1 0 1,-1 1-1,1 0 0,1 0 0,0 1 1,0 0-1,1 0 0,0 0 0,-3 13 0,6-19-43,0 0-1,1 0 0,0 1 1,0-1-1,0 1 0,1-1 1,-1 1-1,1-1 0,0 1 1,1-1-1,-1 1 0,1-1 1,0 1-1,0-1 0,0 1 1,0-1-1,1 0 0,0 0 1,0 0-1,0 0 0,0 0 1,1 0-1,-1 0 0,1-1 1,0 1-1,0-1 0,7 6 1,22 9-1650,6-5-1131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 8900,'0'0'3877,"-7"9"-3400,6-8-474,1 0 0,0 0 0,0 0 0,-1 0 0,1 0 0,0 0 0,0 0 0,0 1 0,0-1 0,0 0 0,0 0 0,0 0 0,1 0 0,-1 0 0,0 0 0,0 0 0,1 0 0,-1 0 0,1 0 0,-1 0 0,1 0 0,-1 0 0,1 0 0,0 0 0,0-1 0,-1 1 0,1 0-1,0 0 1,0-1 0,0 1 0,-1 0 0,1-1 0,0 1 0,0-1 0,2 1 0,0 0-8,0 1-1,0-1 0,1-1 1,-1 1-1,1 0 1,-1-1-1,0 0 0,1 0 1,-1 0-1,7-1 0,-9 1 19,0-1 0,0 1 0,1-1-1,-1 0 1,0 0 0,0 0-1,0 1 1,0-1 0,0 0 0,0 0-1,0-1 1,0 1 0,0 0-1,-1 0 1,1 0 0,0 0-1,-1-1 1,1 1 0,-1 0 0,1-1-1,-1 1 1,0 0 0,0-1-1,1 1 1,-1-1 0,0 0 0,2-44 172,-2 40-119,0 5-67,0 0 0,0 1 0,-1-1 0,1 0-1,0 0 1,0 1 0,-1-1 0,1 0 0,-1 1-1,1-1 1,0 1 0,-1-1 0,1 0 0,-1 1-1,0-1 1,1 1 0,-1-1 0,1 1 0,-1 0-1,0-1 1,1 1 0,-1-1 0,0 1 0,1 0-1,-1 0 1,0 0 0,1-1 0,-1 1 0,0 0-1,0 0 1,1 0 0,-2 0 0,1 0-60,-1 0 1,1 0-1,0 0 1,-1 0-1,1 0 1,-1 0-1,1 0 0,0 0 1,-1 1-1,1-1 1,0 1-1,-1-1 1,1 1-1,0-1 1,0 1-1,0 0 1,-1 0-1,0 1 0,-1 3-335,1 0-1,0 0 0,0 1 1,0-1-1,1 1 0,-1 0 1,1-1-1,1 1 0,-1 0 1,1 0-1,0-1 0,1 7 1,-1-8-202,0 29-4767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218 448 4738,'2'-3'181,"-2"1"1,1 0-1,0-1 0,0 1 0,-1 0 1,1-1-1,-1 1 0,0-1 0,1 1 1,-1 0-1,0-1 0,-1 1 0,1-1 1,0 1-1,-1-1 0,1 1 0,-1 0 1,0-1-1,0 1 0,0 0 0,-1-3 1,0 4-92,1-1 0,0 1 1,-1-1-1,1 1 0,-1-1 1,0 1-1,1 0 0,-1 0 1,0 0-1,0 0 0,1 0 1,-1 0-1,0 1 0,0-1 1,0 1-1,0-1 0,0 1 1,0-1-1,0 1 0,0 0 1,-1 0-1,1 0 0,0 1 1,0-1-1,-3 1 0,-4 1 36,1 1 0,0 0 0,0 0 0,0 1 0,0 0 0,1 0 0,0 1 0,-1 0 0,2 0 0,-1 1 0,1-1 0,-10 13 0,9-11-121,1 1-1,0 1 0,0-1 1,1 1-1,0 0 1,0 0-1,1 1 0,0-1 1,1 1-1,-3 13 1,5-20-6,1-1 0,0 0 0,-1 0 0,1 0 1,0 0-1,0 0 0,0 1 0,0-1 0,1 0 1,-1 0-1,0 0 0,1 0 0,0 0 0,-1 0 1,1 0-1,0 0 0,0 0 0,2 3 0,-2-4 10,0 0-1,1 0 0,-1 0 1,0 0-1,1-1 0,-1 1 1,1 0-1,-1 0 0,1-1 1,-1 1-1,1-1 0,-1 0 1,1 1-1,0-1 0,-1 0 0,1 0 1,-1 0-1,4 0 0,2-1 10,-1 0 0,0-1-1,1 0 1,-1 0 0,0 0-1,0 0 1,-1-1 0,1 0-1,0-1 1,-1 1 0,6-6-1,2-3 35,0-1-1,-1-1 1,-1 0-1,0 0 1,-1-1-1,0-1 1,-1 0-1,-1 0 1,-1 0 0,0-1-1,-1 0 1,-1-1-1,-1 1 1,3-24-1,-2 4-58,-2 0 1,-2 1-1,-2-1 0,-1 0 0,-1 1 1,-10-39-1,6 54-733,6 21 704,1 0 0,-1 0-1,1 1 1,0-1 0,-1 0 0,1 0 0,0 1-1,-1-1 1,1 0 0,0 1 0,0-1-1,-1 0 1,1 1 0,0-1 0,0 0-1,0 1 1,-1-1 0,1 0 0,0 1 0,0-1-1,0 1 1,0-1 0,0 0 0,0 1-1,0-1 1,0 1 0,0-1 0,0 1-1,-5 47-2331,10 5-911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140 437 9220,'0'-15'881,"-1"-1"0,-6-28 0,7 40-765,-1 0 1,0-1-1,-1 1 1,1 0-1,-1 0 0,1 0 1,-1 0-1,-1 0 1,1 0-1,0 0 0,-1 1 1,0-1-1,0 1 1,-6-5-1,8 7-112,0 0 1,-1 1-1,1-1 1,-1 0-1,0 1 1,1 0-1,-1-1 1,1 1-1,-1 0 1,1 0-1,-1 0 1,0 0-1,1 0 1,-1 0 0,0 0-1,1 1 1,-1-1-1,1 1 1,-1-1-1,1 1 1,-1-1-1,1 1 1,-1 0-1,1 0 1,0 0-1,-1 0 1,1 0-1,0 0 1,0 0-1,0 0 1,0 0-1,-2 3 1,-2 2 6,0 1 0,0 0 1,0 0-1,-5 14 0,6-13-133,1 0 0,1 0 0,-1 0 0,1 0 0,1 0 0,0 0 0,0 1-1,0-1 1,1 0 0,0 1 0,1-1 0,0 0 0,3 12 0,-3-17 65,0 1 0,0-1 1,0 1-1,1-1 0,0 0 0,-1 0 0,1 0 1,0 0-1,1 0 0,-1 0 0,0 0 1,1-1-1,0 1 0,0-1 0,-1 0 0,1 0 1,0 0-1,1 0 0,-1 0 0,0-1 1,1 1-1,-1-1 0,0 0 0,1 0 1,0 0-1,-1 0 0,1-1 0,-1 0 0,1 1 1,0-1-1,-1-1 0,7 0 0,-1 0 42,0-1-1,-1 1 1,1-2 0,-1 1-1,0-1 1,1-1-1,-1 1 1,-1-2-1,1 1 1,-1-1-1,1 0 1,-1 0 0,-1-1-1,1 0 1,-1 0-1,0 0 1,6-10-1,-7 10 200,-1-1 0,1 0 0,-1 0 0,-1 0-1,0-1 1,0 1 0,0-1 0,-1 0 0,0 0 0,0 0-1,-1 0 1,0 0 0,0 0 0,-1 0 0,0 0 0,-1 0-1,0 0 1,-3-15 0,4 22-173,0 1-1,0-1 0,0 0 1,-1 0-1,1 1 1,0-1-1,0 0 1,0 0-1,-1 1 0,1-1 1,0 0-1,-1 1 1,1-1-1,0 0 1,-1 1-1,1-1 1,-1 1-1,1-1 0,-1 1 1,0-1-1,1 1 1,-1-1-1,1 1 1,-1-1-1,-1 1 0,1 0-4,1 0 0,-1 1-1,0-1 1,1 1-1,-1-1 1,0 1-1,1-1 1,-1 1 0,1-1-1,-1 1 1,1 0-1,-1-1 1,1 1 0,0 0-1,-1 0 1,1-1-1,0 1 1,-1 1-1,-11 43-40,11-35-206,0 1 0,0 0 1,2-1-1,-1 1 0,1-1 1,1 1-1,0-1 0,6 21 1,-6-28 20,-1 1 0,1-1 0,0 0-1,0 1 1,0-1 0,1 0 0,-1 0 0,1-1 0,-1 1 0,1 0 0,0-1 0,0 0 0,0 1 0,1-1 0,-1 0 0,0-1 0,1 1-1,-1-1 1,1 1 0,0-1 0,-1 0 0,1 0 0,0-1 0,0 1 0,-1-1 0,1 0 0,0 0 0,5 0 0,-2-1 109,-1 1 0,1-1 0,-1 0 0,1-1 0,-1 1 1,0-1-1,0-1 0,1 1 0,-2-1 0,1 0 0,0 0 0,0-1 1,-1 1-1,5-6 0,-3 3 376,-1-1 0,1 0 0,-2 0-1,1-1 1,-1 0 0,0 0 0,-1 0 0,7-17 0,-1-6 912,-2-1 0,-1-1 0,-1 0 0,1-45-1,-2 25 89,-3-74 0,-4 122-1088,0 6-59,-5 16-8,-5 27-57,4 14-151,-2 84 0,9-7-3463,1-109 2145,0 22-2209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19 199 9140,'-3'-41'1201,"-3"1"-753,-1 2 496,4 6-623,6 8-321,7 10-225,6 8-511,4 3-288,9 12-865,6-3-1137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69 6499,'-2'-2'456,"0"1"1,0 0 0,0-1-1,0 1 1,0 0-1,0 0 1,0 0-1,0 0 1,-1 1-1,-3-2 1,-26 3 1151,27 0-1564,0 0 0,1 1-1,-1-1 1,0 1-1,1 0 1,-1 1 0,1-1-1,0 1 1,0 0-1,-6 5 1,3-1-27,1 1 1,0 0-1,0 0 0,0 0 1,1 1-1,1 0 1,0 0-1,0 0 0,0 1 1,-2 10-1,5-14-157,-1 0 0,1 0 0,0 0 1,0 0-1,1 1 0,0-1 0,0 0 0,0 0 0,1 1 0,0-1 1,0 0-1,0 0 0,1 0 0,0 0 0,1 0 0,-1 0 0,4 6 1,-5-11 101,0 0 1,-1 0-1,1 0 1,0-1 0,0 1-1,0 0 1,0 0 0,0 0-1,0-1 1,0 1 0,0-1-1,0 1 1,0-1 0,1 1-1,-1-1 1,0 1 0,0-1-1,0 0 1,3 0-1,5 2-116,-1-2-1,1 1 0,16-2 1,-23 0 106,0 0 1,0 1 0,0-1 0,0 0 0,0 0 0,0 0 0,0-1 0,0 1 0,-1 0 0,1-1 0,0 1 0,-1-1 0,1 0-1,-1 1 1,0-1 0,1 0 0,-1 0 0,1-3 0,5-4 34,3-4 262,-1-1 0,0 0-1,-1 0 1,-1-1-1,0 0 1,5-17-1,24-97 2427,-27 93-2026,-13 49-394,-6 28-313,-8 59 0,16-82-559,2 0 0,0 0 0,0 0 1,6 27-1,9 4-2940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 8644,'0'-9'4530,"-3"6"-4530,-4 0 0,1 9 0,-1 12 16,4 11-16,-3 15-48,2 11-80,-2 9-656,6 3-641,-3-3-2113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10389,'2'-20'142,"0"-4"-9,1 1 1,1 0-1,13-44 1,-15 61-95,0 0 1,1 0 0,0 1-1,0-1 1,0 1-1,1 0 1,0 0-1,0 0 1,0 0 0,0 1-1,1-1 1,0 1-1,0 0 1,0 1-1,0-1 1,0 1-1,1 0 1,0 0 0,9-3-1,-3 3 0,1 0 1,0 1-1,0 0 0,0 1 0,0 1 0,0 0 1,0 0-1,0 2 0,0-1 0,0 2 1,-1 0-1,1 0 0,21 9 0,-21-6-120,0 0 0,-1 0 0,0 1-1,0 1 1,0 0 0,-1 0 0,0 1-1,-1 1 1,0 0 0,0 0 0,-1 1-1,12 18 1,-18-25 41,-1 0-1,0 1 0,1 0 0,-1-1 1,-1 1-1,1 0 0,-1 0 1,0 0-1,0 0 0,0 0 1,0 0-1,-1 0 0,0 0 1,0 0-1,-2 7 0,1-8 19,0 0 0,0 0 0,-1-1 0,0 1 0,0-1 0,0 0 0,0 1 0,0-1 0,0 0 0,-1 0 0,0 0 0,0-1 1,1 1-1,-2-1 0,1 1 0,0-1 0,0 0 0,-1 0 0,1 0 0,-6 1 0,-6 3-113,0-1 0,-1 0 0,0-1 0,-23 3 0,31-6-213,0-1 0,1 1 1,-1-1-1,0 0 0,0-1 0,0 0 1,1 0-1,-1-1 0,1 0 1,-1 0-1,-9-4 0,-2-10-2272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9156,'-14'-1'1182,"-9"5"-744,12-2-354,0 1 0,0 1 0,1 0 1,-1 1-1,1-1 0,0 2 0,1 0 0,-1 0 1,-14 13-1,21-17-93,0 1-1,1-1 1,-1 0 0,1 1-1,0 0 1,0-1-1,0 1 1,0 0 0,0 0-1,1 0 1,-1 0 0,1 1-1,0-1 1,0 0 0,0 1-1,0-1 1,0 0 0,1 1-1,0-1 1,-1 1 0,1-1-1,1 1 1,-1-1-1,0 1 1,1-1 0,0 0-1,0 1 1,0-1 0,0 0-1,0 1 1,1-1 0,-1 0-1,1 0 1,0 0 0,0-1-1,2 4 1,0-2-69,-1-1 1,0 1 0,1-1-1,0 1 1,0-1 0,0 0-1,0-1 1,1 1 0,-1-1-1,1 0 1,-1 0-1,1 0 1,0-1 0,-1 1-1,8 0 1,-4-1 39,0-1 1,1 1-1,-1-1 0,0-1 0,0 0 1,0 0-1,0 0 0,0-1 1,10-4-1,-10 3 47,1 0 1,-1-1-1,0-1 1,0 1-1,-1-1 1,1 0-1,-1-1 1,8-7-1,-11 9 2,0 0 0,0-1 0,-1 1-1,0-1 1,1 1 0,-2-1 0,1 0-1,-1 0 1,1-1 0,-1 1-1,-1 0 1,1-1 0,0-6 0,-1 7-46,-1 1 0,0 0 0,-1-1 0,1 1 0,-1 0 0,0-1 0,0 1 1,0 0-1,0 0 0,-3-5 0,3 7-186,0 0 0,0 0 0,0 0 0,0 0 0,-1 0 0,1 0 0,0 1 0,-1-1 0,1 0 0,-1 1 0,0-1 1,0 1-1,0 0 0,1-1 0,-1 1 0,0 0 0,-1 0 0,1 0 0,0 1 0,-3-2 0,-3 3-2407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4082,'29'-6'4114,"-7"0"-3314,-5-3 321,-8 3 239,-5 3-575,-4 6-753,-4 6 464,-5 11-240,-1 15-176,-3 9-64,3 17-16,1 9-192,-1-3-913,3 3-1120,-2-5-1616,2-13 207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0 642 6643,'23'-104'1437,"8"-36"512,-24 116-1680,1 1 0,1 0-1,20-38 1,-26 57-235,0-1 0,0 1 1,0 0-1,0 0 1,0 0-1,1 0 0,0 1 1,0-1-1,0 1 0,0 0 1,1 0-1,-1 1 0,1-1 1,-1 1-1,1 0 0,0 0 1,0 0-1,0 1 1,8-2-1,-9 3-15,0 0 0,0 0-1,-1 0 1,1 1 0,0 0 0,0-1 0,-1 1-1,1 0 1,0 1 0,-1-1 0,0 1 0,1-1-1,-1 1 1,0 0 0,1 0 0,-1 1 0,0-1 0,-1 0-1,1 1 1,0 0 0,-1 0 0,0 0 0,1 0-1,-1 0 1,0 0 0,-1 1 0,3 3 0,-2-3-8,-1-1 1,0 1 0,1-1 0,-1 1-1,0 0 1,-1 0 0,1-1-1,-1 1 1,1 0 0,-1 0 0,0 0-1,-1-1 1,1 1 0,-1 0-1,1 0 1,-1 0 0,0-1 0,-1 1-1,1-1 1,-1 1 0,1-1-1,-1 1 1,0-1 0,0 0 0,-1 0-1,1 0 1,-1 0 0,1 0 0,-5 3-1,-8 7-212,0-2 0,-1 0 0,0-1 0,-29 13 0,23-11-879,64-31-4880,21-8 5146,-43 17 719,14-7 1554,41-28-1,-67 41-846,-1-2 0,0 1 1,-1-1-1,1 0 0,-1 0 0,0 0 0,-1-1 0,1 0 0,-1 0 0,-1-1 0,7-12 0,-15 33-591,0 1 0,2-1 0,-1 1 0,2 0 0,-1 23 0,2-30-210,0 1-1,1 0 1,0-1-1,0 1 1,0-1-1,1 0 1,0 1-1,0-1 1,1 0-1,0 0 1,0 0-1,8 11 1,-10-17 184,1 1 0,0-1 0,0 1-1,-1-1 1,1 1 0,0-1 0,0 0 0,0 0 0,1 0 0,-1 0-1,0 0 1,0-1 0,0 1 0,1-1 0,-1 1 0,0-1 0,1 0 0,-1 0-1,0 0 1,1 0 0,-1 0 0,0-1 0,0 1 0,1-1 0,-1 1-1,0-1 1,0 0 0,0 0 0,4-2 0,6-3 39,-1 0 1,-1-1-1,20-16 1,-28 22-32,15-14 228,0 1 0,-2-2 0,20-24 0,-28 31-68,0-1 0,0 0 0,-1-1 0,-1 1 0,0-1-1,0 0 1,5-23 0,-10 25-142,-6 19-14,-7 25-109,12-26-120,0 0 0,1 0 0,0 1 1,0-1-1,1 0 0,0 1 0,0-1 0,1 0 1,0 0-1,1 0 0,0 0 0,5 9 1,-6-14 58,0-1 0,0 1 1,0-1-1,0 1 1,1-1-1,-1 0 0,1 0 1,0 0-1,0 0 1,0 0-1,0-1 0,1 1 1,-1-1-1,1 0 1,0 0-1,-1 0 0,1-1 1,0 1-1,0-1 1,0 0-1,0 0 1,0 0-1,0-1 0,0 1 1,0-1-1,1 0 1,-1 0-1,0 0 0,7-2 1,-3 0 230,0 0 1,0 0 0,-1-1 0,1 0-1,-1 0 1,1-1 0,-1 0-1,0 0 1,0-1 0,-1 1 0,1-2-1,-1 1 1,0-1 0,0 0-1,-1 0 1,0 0 0,0-1 0,-1 0-1,1 0 1,-1 0 0,-1 0 0,0-1-1,4-11 1,0-5 652,-1-1 1,-2 0-1,0 0 1,-2-1-1,0 1 0,-4-34 1,-1-41 1079,2 95-1792,0 6 19,-2 18 46,-1 34-113,14 184-6071,-4-180 1695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132 463 6627,'4'-7'374,"0"0"0,0 0 0,0-1 0,-1 1 0,-1-1 0,1 0 0,-1 1 0,0-1 0,-1 0 0,0 0 0,0 0 0,-1 0 0,0 0 0,0 0 0,-2-11 0,2 18-349,-1 0-1,1 0 1,0 0-1,-1 0 1,1 0-1,-1 0 1,1 0-1,-1 0 1,1 0-1,-1 0 1,0 0-1,1 0 1,-1 0-1,0 0 1,0 1-1,0-1 1,0 0 0,0 0-1,1 1 1,-1-1-1,0 1 1,-1-1-1,1 1 1,0-1-1,0 1 1,-1-1-1,0 1-10,-1 0 0,1 0-1,0 1 1,-1-1-1,1 0 1,0 1 0,-1-1-1,1 1 1,0 0 0,0 0-1,0 0 1,-3 1 0,-2 2-13,0 1-1,0 0 1,0 0 0,1 1 0,0-1 0,-7 9 0,5-4-14,1 1 1,0 0 0,0 1-1,-7 18 1,12-24-33,-1 0 0,2-1 0,-1 1 0,1 0 0,0 0 0,0 0 0,1 0 1,-1 0-1,1 0 0,1 0 0,-1 0 0,3 8 0,-3-13 25,0 0 1,1 1-1,-1-1 0,1 0 0,-1 1 0,1-1 1,0 0-1,-1 1 0,1-1 0,0 0 0,0 0 1,0 0-1,0 0 0,0 0 0,0 0 0,0 0 1,0 0-1,1 0 0,-1-1 0,0 1 0,1 0 1,-1-1-1,2 1 0,0 0 2,1 0-1,-1-1 1,0 0 0,0 0-1,1 0 1,-1 0 0,0-1-1,0 1 1,1-1 0,3-1-1,4-2 0,1-1 1,-1 0-1,0 0 0,19-14 0,-10 4 102,-1-2 1,0-1-1,-1 0 0,21-28 1,-29 33 1,-10 13-89,0 1 1,0-1-1,0 1 0,0-1 1,0 0-1,0 1 0,0-1 1,0 0-1,0 1 1,0-1-1,0 0 0,0 1 1,1-1-1,-1 1 1,0-1-1,0 0 0,0 1 1,0-1-1,1 0 1,-1 0-1,0 1 0,0-1 1,1 0-1,-1 1 0,0-1 1,0 0-1,1 0 1,-1 0-1,0 1 0,1-1 1,-1 0-1,0 0 1,1 0-1,-1 0 0,0 0 1,1 0-1,-1 0 1,1 1-1,-1-1 0,0 0 1,1 0-1,-1 0 0,0 0 1,1-1-1,-1 1 1,1 0-1,-1 0 0,0 0 1,1 0-1,-1 0 1,0 0-1,1-1 0,-1 1 1,0 0-1,1 0 1,-1 0-1,0-1 0,0 1 1,1 0-1,-1 0 0,0-1 1,0 1-1,1 0 1,-1-1-1,0 1 0,0 0 1,0-1-1,0 1 1,1-1-1,2 43-511,-2-21-353,-1-17 726,1 0 1,0 0-1,0 0 0,0 0 0,0 0 0,1 0 0,-1 0 0,1-1 0,0 1 0,0 0 1,1-1-1,-1 1 0,1-1 0,3 4 0,-4-6 66,1 1 0,-1 0 0,1-1 0,-1 1-1,1-1 1,-1 0 0,1 0 0,0 0 0,-1 0 0,1-1 0,0 1 0,0-1-1,-1 1 1,1-1 0,0 0 0,0 0 0,0 0 0,0-1 0,-1 1 0,1-1-1,0 1 1,4-3 0,3-1 58,-1 0-1,1-1 1,-1 0 0,0 0-1,0-1 1,-1 0 0,0-1-1,0 1 1,0-2 0,-1 1-1,0-1 1,-1 0 0,0-1-1,0 1 1,7-15-1,-2 2 581,-2-1-1,0 0 0,-1-1 0,-1 1 0,6-41 1,-8 35 1,-1 1 0,-2 0 1,-1 0-1,0-1 0,-7-41 1,6 68-554,0 1 0,0-1 1,0 1-1,0-1 0,0 0 1,0 1-1,0-1 0,0 1 1,0-1-1,0 1 0,-1-1 1,1 0-1,0 1 0,0-1 1,-1 1-1,1-1 0,0 1 1,-1-1-1,1 1 0,0 0 1,-1-1-1,1 1 0,-1-1 1,1 1-1,-1 0 0,1-1 0,-1 1 1,0 0-1,-10 9 154,-7 28-67,7 3-160,3-1 0,1 1 0,2 0 0,1 0 0,3 1 0,1-1 0,6 41 0,-6-74-9,1 7-197,1-1 0,0 0 0,0 0 0,6 15-1,-8-26 189,1 0 0,0 0 0,-1 0 0,1 0 0,0 0 0,0 0 0,0 0 0,1-1 0,-1 1 0,0 0 0,1 0 0,-1-1 0,1 1-1,-1-1 1,1 0 0,0 1 0,0-1 0,-1 0 0,1 0 0,0 0 0,0 0 0,0 0 0,0-1 0,0 1 0,0 0 0,1-1 0,-1 0 0,0 1 0,0-1 0,0 0-1,0 0 1,5-1 0,1-1-41,1-1 1,-1 0-1,1 0 0,-1-1 0,0 0 0,-1-1 0,1 1 1,-1-1-1,0-1 0,0 1 0,0-1 0,-1-1 0,0 1 0,0-1 1,9-14-1,5-10 1257,-2 0 0,22-49-1,-39 76-1004,7-11 205,-13 29-110,-4 14-262,4-11-690,1 1 0,0 0 1,2 0-1,0 0 0,1 0 0,2 24 0,7-12-1447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9332,'0'0'3682,"85"2"-3218,-54-2-400,-3 0-64,-6-2-144,-8-1-704,-5 1-1329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4882,'11'-14'1094,"0"-1"0,-1 0 0,-1 0 0,-1-1-1,11-28 1,-24 60-1029,2 1 0,-1 0 0,2-1-1,0 1 1,1 0 0,3 30 0,-2-45-68,0 0-1,1 0 1,-1 0 0,1-1 0,0 1-1,-1 0 1,1-1 0,0 1 0,0 0-1,0-1 1,0 1 0,0-1 0,0 1 0,0-1-1,1 0 1,-1 0 0,1 1 0,-1-1-1,1 0 1,-1 0 0,1 0 0,-1-1 0,1 1-1,2 1 1,0-2 1,-1 1 0,1-1 0,-1 0 0,1 0 0,-1 0 0,1 0 0,-1-1 0,1 1 0,-1-1 0,1 0 1,-1 0-1,4-2 0,3-1 18,0-1-1,0-1 1,0 1 0,0-2 0,-1 1 0,0-1 0,12-13 0,-17 15 9,-1 0 0,1-1 0,-1 0 0,0 1 0,-1-1 0,1 0 0,-1-1 0,0 1 0,-1 0 0,1 0 0,-1-1 0,-1 1 0,1-1 0,-1 1 0,0-1 0,-1 1 0,1-1 0,-3-10 0,2 14-39,0 0 1,1 0-1,-1-1 1,0 1-1,-1 0 0,1 0 1,-1 0-1,1 0 1,-1 0-1,0 1 1,0-1-1,0 0 1,0 1-1,0-1 1,-1 1-1,1 0 1,-1 0-1,0 0 0,0 0 1,1 0-1,-1 1 1,0-1-1,0 1 1,-1 0-1,1 0 1,0 0-1,0 0 1,0 0-1,-1 1 0,1 0 1,0-1-1,-1 1 1,1 0-1,0 1 1,-1-1-1,1 1 1,-4 0-1,4 0-195,-1 0-1,1 0 1,-1 1 0,1-1-1,0 1 1,-1 0 0,1 0-1,0 0 1,0 0 0,0 0-1,1 0 1,-1 1 0,1 0-1,-4 3 1,-14 20-3217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73 8756,'3'-4'678,"-1"2"-454,0 0 0,-1 0-1,1 0 1,0 0 0,-1-1 0,0 1 0,1 0-1,-1-1 1,0 1 0,0-1 0,0 1 0,-1-1-1,1 1 1,0-1 0,-1 0 0,0 1 0,0-1-1,0-4 1,0 6-222,0 1 0,0 0 0,0 0 0,-1 0 0,1 0 0,0 0 0,0 0 0,0 0 0,0 0 0,-1 0-1,1 0 1,0 0 0,0 0 0,0 0 0,-1 0 0,1 0 0,0 0 0,0 0 0,0 0 0,0 0 0,0 1 0,-1-1 0,1 0-1,0 0 1,0 0 0,0 0 0,0 0 0,0 0 0,-1 0 0,1 0 0,0 1 0,0-1 0,0 0 0,0 0 0,0 0 0,0 0-1,0 0 1,0 1 0,0-1 0,-1 0 0,1 0 0,0 0 0,0 0 0,0 1 0,0-1 0,0 0 0,0 0 0,0 0 0,0 1-1,0-1 1,0 0 0,0 0 0,0 0 0,1 1 0,-6 11 26,-6 38-1180,1 0 0,-4 75 1,13-124 1130,1 0 0,0 0 0,0 0 1,0 0-1,-1 0 0,1 0 0,0 0 0,0 0 1,0 0-1,1 0 0,-1 0 0,0 0 1,0 0-1,1 0 0,-1 0 0,0 0 0,1 0 1,-1 0-1,1 0 0,-1 0 0,1-1 1,-1 1-1,2 1 0,-1-2 30,0 0-1,0 0 1,0 0 0,0 0 0,0 0-1,0-1 1,0 1 0,0 0-1,0-1 1,0 1 0,-1 0 0,1-1-1,0 0 1,0 1 0,0-1 0,-1 1-1,1-1 1,0 0 0,0-1-1,39-49 1360,-37 47-1131,36-54 832,-17 23-810,2 2 0,36-40 1,-58 71-256,0 0 0,0 0 0,1 0 0,-1 0 0,1 0 0,-1 0 0,1 1 0,0-1 0,-1 1 0,1 0 1,4-1-1,-6 2 5,0 0 0,0 0 0,0 0 0,0 0 1,0 0-1,0 0 0,0 0 0,0 0 0,0 0 1,0 1-1,0-1 0,0 0 0,0 1 0,-1-1 1,1 1-1,0-1 0,0 1 0,0-1 0,0 1 1,-1 0-1,1-1 0,0 1 0,-1 0 0,1 0 1,0 0-1,-1-1 0,1 1 0,-1 0 0,1 0 1,-1 0-1,0 0 0,1 0 0,-1 0 0,0 0 1,0 0-1,0 1 0,4 13 47,-2 0 1,0 0-1,-1 0 1,0 1-1,-1-1 0,-4 25 1,-20 92-3147,21-119 2133,0-2-1172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24 13046,'-45'-9'368,"12"3"-368,4 1 0,13 2-144,13 9-656,6 2-657,4 1-480,6 0-2721</inkml:trace>
  <inkml:trace contextRef="#ctx0" brushRef="#br0" timeOffset="1">350 94 9268,'-36'9'865,"-9"0"-609,-7-1 352,0 1 208,-3 0-495,7 0-257,15-4-64,11-2-497,15 0-847,23-3-1137,20-3-3010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 10325,'1'-1'92,"0"0"1,-1 0 0,2-1 0,-1 1-1,0 0 1,0 0 0,0 0-1,0 0 1,1 1 0,-1-1 0,0 0-1,1 0 1,-1 1 0,1-1-1,-1 1 1,1-1 0,-1 1 0,1 0-1,-1-1 1,1 1 0,-1 0-1,1 0 1,-1 0 0,1 0 0,-1 1-1,1-1 1,-1 0 0,1 1-1,-1-1 1,1 1 0,-1-1 0,1 1-1,-1-1 1,0 1 0,1 0-1,1 1 1,3 2 20,0 0 1,0 0-1,0 0 0,0 1 0,-1 0 1,8 8-1,-1 2-78,-2 1-1,1 0 1,-2 0-1,0 1 1,-1 0 0,-1 0-1,-1 1 1,0 0-1,-1 0 1,-1 0 0,2 26-1,-4-29-25,-2 0-1,0 0 0,0 0 0,-2 0 1,0 0-1,0 0 0,-2 0 0,0-1 0,0 1 1,-1-1-1,-1 0 0,-1-1 0,0 1 1,-14 20-1,4-12 92,-1-1 1,0-1-1,-38 31 0,42-39-647,-1-2 0,1 0 0,-2 0 0,0-1 0,0-1 0,-29 10 0,36-17-4485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 12710,'6'-5'0,"-19"2"-624,-13 0-497,-9 0-5250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 6227,'-5'-10'5580,"4"0"-3398,1 9-1772,-2 5-240,0 5 54,-10 59-625,2 0-1,3 1 1,4 115-1,3-177-1991,3-1-1422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8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2016 8 3666,'18'-3'1714,"9"-1"1268,-20 7 2556,-10-2-5509,0 0 1,0 0-1,-1-1 0,1 1 1,0-1-1,0 0 1,-6 0-1,-7 0-51,-157 31-173,-199 63-1,245-53 344,3 6-1,-144 75 0,202-85-49,1 3 0,3 3 0,2 2 0,1 3 0,3 3 0,2 2 0,-47 60 0,46-44-54,4 2-1,2 2 0,4 2 0,3 2 0,-56 147 0,77-162-46,2 0 0,3 1-1,2 1 1,-8 124 0,20-140 1,2-1 0,3 1 0,1 0 0,3-1 0,1 0 0,3-1 0,23 65 0,-10-53 1,3-1 0,3-2 0,1-1 1,3-1-1,3-2 0,1-1 0,3-2 0,2-3 1,1 0-1,3-3 0,1-2 0,86 54 0,-84-64-51,1-2 0,2-2 0,61 21 0,-106-45 26,45 14-344,-52-16 294,1 1 0,0-1 0,0 0 0,0 1 0,0-1 0,0 0 0,0 0 0,0 0 0,0 0 0,0-1 0,0 1 0,0 0 0,0-1 0,0 1 0,0-1 0,0 0 0,-1 0 0,1 0 0,0 0 0,0 0 1,2-2-1,-4 2-145,1-1 0,0 1 1,0-1-1,-1 1 1,1-1-1,-1 1 0,1-1 1,-1 0-1,0 1 1,1-1-1,-1 0 0,0 1 1,0-1-1,0 0 1,-1 1-1,1-1 0,-1-3 1,0 0-652,-2-21-4293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5202,'7'10'4611,"3"10"-3480,2 4-1089,20 15 52,1-1-1,48 43 0,5 4-109,-86-85 23,0 1-1,0-1 0,0 0 0,0 1 0,0-1 0,0 0 0,0 1 0,0-1 0,1 1 0,-1-1 0,0 0 0,-1 1 0,1-1 0,0 1 0,0-1 0,0 0 0,0 1 0,0-1 0,0 0 0,0 1 0,-1-1 0,1 1 0,0-1 0,0 0 0,0 0 1,-1 1-1,1-1 0,0 0 0,0 1 0,-1-1 0,1 0 0,0 0 0,-1 1 0,1-1 0,0 0 0,-1 0 0,1 0 0,0 0 0,-1 1 0,1-1 0,-1 0 0,1 0 0,0 0 0,-1 0 0,1 0 0,-1 0 0,-25 8 344,22-7-231,-42 13 116,0 2 0,-53 27 1,-22 19-3493,91-46-1009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 5250,'10'-11'2690,"-4"-1"-2210,1-3 304,-4 7 641,0-1-32,-3 3-481,0 3-272,-3 3-368,0 3-48,3 3 33,-7 8-113,1 16-112,-4 7-32,0 19 0,-3 8-272,1 9-881,2-6-1088,-3-6-1873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10277,'0'-1'-13,"0"1"0,-1 0 0,1-1 0,-1 1 1,1 0-1,0 0 0,-1-1 0,1 1 0,-1 0 1,1 0-1,-1-1 0,1 1 0,0 0 0,-1 0 1,1 0-1,-1 0 0,1 0 0,-1 0 0,1 0 1,-1 0-1,1 0 0,-1 0 0,1 0 0,-1 0 0,1 0 1,-1 0-1,1 0 0,-2 1 0,3-1-5,-1 1-1,0 0 1,1 0-1,-1 0 1,1 0-1,-1-1 1,1 1-1,-1 0 1,1-1-1,0 1 1,-1 0-1,1-1 1,0 1-1,-1-1 1,1 1-1,0-1 1,0 1-1,1 0 1,33 19 81,2-2 0,0-1-1,1-2 1,64 17 0,-60-21-62,-2 2 0,1 2 1,-2 2-1,38 22 0,-69-35-8,-1 1 1,0 0-1,-1 0 1,1 1-1,-1 0 1,0 0-1,0 0 0,-1 1 1,0 0-1,0 0 1,0 0-1,-1 0 1,5 13-1,-8-15 11,1 0 0,-1 0 0,-1-1 0,1 1 0,-1 0 0,0 0 0,0 0 0,0 0 0,-1 0 0,1-1 0,-1 1-1,0 0 1,-1 0 0,1-1 0,-1 1 0,0-1 0,0 1 0,0-1 0,-1 0 0,1 0 0,-1 0 0,0 0 0,-1 0 0,1-1 0,-4 4 0,-7 5 36,1-1 1,-2-1 0,1 0-1,-1-1 1,-1-1 0,0 0 0,0-1-1,0-1 1,-1-1 0,-27 6 0,9-4 46,0-2 0,0-1 0,0-2 0,-46-4 0,80 2-113,-44-6 36,43 6-111,1 0 1,-1 0-1,1-1 0,-1 1 1,1-1-1,-1 1 1,1-1-1,0 0 1,-1 1-1,1-1 0,0 0 1,-1 0-1,1 0 1,0 0-1,0 0 1,0 0-1,0 0 1,0 0-1,0-1 0,0 1 1,0 0-1,1-1 1,-1 1-1,0 0 1,0-3-1,5-13-3026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5202,'37'134'4915,"-26"-134"-3475,12 0-463,-1-2-401,-2-3-160,-1 2-176,-5 3-240,1 0 0,-7 0-224,0 0-608,1 0-721,-1 0-1024,4 0-3330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7091,'2'0'115,"0"1"-1,0-1 0,0 1 0,0-1 1,0 1-1,0 0 0,0 0 1,0 0-1,0 0 0,-1 0 0,1 0 1,0 0-1,1 2 0,2 2-204,1-3 45,-1 0-1,1 0 0,0-1 0,0 0 0,-1 0 1,1 0-1,0 0 0,0-1 0,0 0 1,0 0-1,0-1 0,0 0 0,-1 0 0,1 0 1,0 0-1,0-1 0,-1 0 0,1 0 1,-1-1-1,0 0 0,0 0 0,0 0 1,0 0-1,0-1 0,-1 0 0,1 0 0,-1 0 1,0 0-1,0-1 0,-1 1 0,7-11 1,-10 13 166,1 0 0,-1 0 0,1 0 0,-1-1 0,0 1 0,1 0 0,-1 0 0,-1 0 0,1 0 0,0 0 0,0 0 0,-1 0 0,1 0 0,-1 0 0,1 0 0,-1 0 0,0 0 0,0 0 0,0 0 0,0 0 0,0 0 0,-1 1 0,1-1 0,0 0 0,-1 1 0,-3-3 0,3 2-60,0 0-1,0 1 1,0-1-1,0 1 1,0 0-1,-1-1 1,1 1 0,-1 0-1,1 1 1,-1-1-1,1 0 1,-1 1-1,1-1 1,-1 1-1,0 0 1,1 0-1,-1 0 1,0 0-1,1 0 1,-1 0-1,-3 2 1,2-1-48,-1 1 1,1 0-1,0 0 0,0 1 0,1-1 0,-1 1 1,0-1-1,1 1 0,0 0 0,-1 1 1,1-1-1,0 1 0,1-1 0,-5 8 1,4-4 2,-1 0 1,2 0 0,-1 0 0,1 0-1,0 1 1,0-1 0,1 1 0,-1 10-1,1-9-122,1 1-1,0-1 1,1 0-1,0 0 1,1 0-1,-1 1 1,2-2-1,-1 1 1,1 0-1,1 0 0,-1-1 1,1 0-1,1 0 1,0 0-1,6 8 1,-8-13-12,0 0 1,1 0-1,-1-1 0,1 1 1,-1-1-1,1 0 0,0 0 1,0 0-1,0-1 1,0 1-1,1-1 0,-1 0 1,0 0-1,0 0 1,1-1-1,-1 1 0,1-1 1,-1 0-1,0-1 1,1 1-1,-1-1 0,0 0 1,1 0-1,-1 0 0,0 0 1,0-1-1,6-3 1,2 0 105,-1-1 1,0 0 0,0-1 0,0-1 0,-1 1 0,0-2 0,-1 1-1,11-13 1,-9 7 558,-1-1-1,-1 0 0,-1 0 1,0-1-1,-1 0 1,-1 0-1,0 0 1,-1-1-1,-1 0 1,4-31-1,-9 33-227,-4 20-14,-5 24 15,8-11-385,-2 4-339,1 1 0,1 1 0,1-1 0,1 0 0,3 23 0,-3-46 399,0 1-1,0-1 0,0 0 0,0 0 1,0 0-1,0 0 0,0 0 0,0 0 1,0 0-1,0 0 0,0 0 1,0 0-1,0 1 0,0-1 0,0 0 1,0 0-1,0 0 0,0 0 0,0 0 1,0 0-1,0 0 0,0 0 1,0 0-1,0 0 0,0 1 0,1-1 1,-1 0-1,0 0 0,0 0 0,0 0 1,0 0-1,0 0 0,0 0 1,0 0-1,0 0 0,0 0 0,0 0 1,0 0-1,1 0 0,-1 0 0,0 0 1,0 0-1,0 0 0,0 0 1,0 0-1,0 0 0,0 0 0,0 0 1,0 0-1,1 0 0,-1 0 0,0 0 1,0 0-1,0 0 0,0 0 1,0 0-1,0 0 0,0 0 0,0 0 1,0 0-1,0 0 0,0 0 0,0 0 1,1-1-1,-1 1 0,0 0 1,0 0-1,6-10-56,4-13 137,-3 3 39,1 0-1,0 1 1,2 0-1,1 1 1,0 0 0,20-24-1,-30 41-104,-1 0 0,1 0-1,0 0 1,0 0 0,0 0 0,0 0 0,0 0-1,0 0 1,0 0 0,1 0 0,-1 0-1,0 1 1,0-1 0,1 1 0,-1-1 0,0 1-1,1-1 1,-1 1 0,0 0 0,1-1-1,-1 1 1,1 0 0,-1 0 0,0 0 0,3 1-1,-2-1 2,-1 2-1,1-1 1,-1 0-1,1 0 1,-1 0-1,0 1 1,0-1-1,1 0 1,-1 1-1,0-1 1,0 1-1,-1 0 1,1-1-1,0 1 1,0 0-1,0 3 1,4 11 0,-2 1-1,0 0 1,1 22 0,-3-29-55,0 6-489,1 1-1,0-1 1,1 0-1,1 1 1,1-1-1,0-1 1,1 1 0,9 15-1,4-11-1887,3-12 23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4418,'9'-29'1482,"11"-39"1524,-19 62-2594,0 0 0,0 0-1,0 0 1,-1 0 0,0-1-1,0 1 1,-1 0-1,-2-10 1,-7 69-14,10-53-399,-7 110 16,7-100-94,1 1-1,0 0 1,1-1-1,0 1 0,0-1 1,1 1-1,0-1 1,6 12-1,-8-21 46,-1 0 1,1 0-1,-1 0 0,1 0 0,-1 1 1,1-1-1,0 0 0,0 0 1,-1-1-1,1 1 0,0 0 0,0 0 1,0 0-1,0 0 0,0-1 1,0 1-1,0-1 0,0 1 0,1-1 1,-1 1-1,0-1 0,0 1 1,0-1-1,1 0 0,1 1 0,-2-2 5,1 1-1,0-1 0,0 1 1,0-1-1,0 0 0,-1 0 0,1 1 1,0-1-1,-1-1 0,1 1 1,-1 0-1,1 0 0,-1 0 0,3-3 1,2-3 10,-1 0 0,1 0 0,-1-1 0,-1 0 0,7-13 1,-6 9 66,-1 1-1,0-1 1,-1 0 0,-1-1 0,1 1 0,-2 0 0,0-1-1,0 1 1,-1-1 0,-1 1 0,0-1 0,-1 1 0,0 0 0,-1-1-1,-5-14 1,7 25-61,1 0-1,-1 0 1,0 0-1,0 0 0,0 0 1,0 1-1,0-1 1,0 0-1,0 1 0,-1-1 1,1 1-1,-1-1 1,1 1-1,-1 0 0,1-1 1,-1 1-1,0 0 1,0 0-1,1 0 0,-1 0 1,0 1-1,0-1 1,0 0-1,0 1 0,0-1 1,0 1-1,0 0 1,0 0-1,0 0 0,0 0 1,-1 0-1,1 0 1,0 0-1,-2 1 0,0 1-225,0-1-1,1 1 1,-1 0 0,1 0-1,0 0 1,-1 0-1,1 1 1,0-1-1,0 1 1,1 0-1,-1 0 1,0 0-1,1 0 1,0 0 0,0 0-1,0 1 1,-2 3-1,-7 25-2737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46 123 8036,'6'-35'2305,"-3"5"-1969,-6 4 592,0 9 257,0 5-881,-1 9-224,1 15-64,0 8 112,-4 18-128,1 6-64,3 17-480,-7 9-1217,0-3-1937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27 181 10677,'-7'-41'816,"1"9"-480,-4 3 609,7 6-625,3 8-288,9 7-32,11-4-16,2 6 0,11 0-480,2 3-1329,8-3-1873</inkml:trace>
  <inkml:trace contextRef="#ctx0" brushRef="#br0" timeOffset="1">273 181 7315,'-17'27'1634,"12"-19"-1503,-1 1 1,1-1-1,1 1 1,0 0-1,-6 17 1,10-25-127,0-1 0,-1 1 1,1 0-1,0-1 0,0 1 0,0 0 1,0 0-1,0-1 0,0 1 0,0 0 1,0 0-1,0-1 0,0 1 0,1 0 1,-1-1-1,0 1 0,0 0 0,1-1 1,-1 1-1,0 0 0,1-1 0,-1 1 1,1-1-1,-1 1 0,0-1 0,1 1 1,0-1-1,-1 1 0,1-1 1,-1 1-1,1-1 0,1 1 11,0 0 0,0-1 0,0 1 0,0-1 1,0 0-1,0 0 0,1 0 0,-1 0 0,0 0 0,0 0 0,2-1 0,5-1 41,1 0-1,-1-1 0,16-6 1,-8 0 34,1 0 0,-2-2 1,0 0-1,19-16 1,-30 23-44,0 0 0,0 0 0,-1-1 1,0 1-1,0-1 0,0-1 1,0 1-1,-1 0 0,1-1 1,-1 0-1,-1 1 0,1-1 0,-1 0 1,0 0-1,-1-1 0,2-10 1,-2 15 1,-1 0 1,0 0 0,-1 0-1,1 0 1,0 0-1,0 0 1,-1 0 0,1 0-1,-1 0 1,0 0 0,0 0-1,1 1 1,-1-1-1,0 0 1,-1 0 0,1 1-1,0-1 1,0 1 0,-1-1-1,1 1 1,-1-1-1,1 1 1,-1 0 0,1 0-1,-1 0 1,0 0 0,0 0-1,0 0 1,1 0-1,-1 1 1,-4-2 0,2 2-32,0-1 1,0 1 0,0 0-1,0 0 1,0 0 0,0 0-1,0 1 1,0 0-1,1 0 1,-1 0 0,0 0-1,0 0 1,0 1 0,1 0-1,-4 2 1,1-1-51,1 1-1,0 0 1,0 0 0,0 1-1,0 0 1,1 0 0,-1 0-1,2 0 1,-1 0 0,0 1-1,1 0 1,0 0 0,0 0 0,1 0-1,0 0 1,0 0 0,0 1-1,1-1 1,-1 1 0,2-1-1,-1 10 1,1-11-234,0 0 0,1 0 0,0 1 0,0-1 0,0 0 0,0 0-1,1 0 1,0 0 0,0 0 0,0 0 0,1-1 0,-1 1 0,1-1 0,1 1 0,-1-1 0,0 0 0,1 0-1,0-1 1,0 1 0,0-1 0,0 0 0,0 0 0,1 0 0,0 0 0,-1-1 0,10 4 0,33 7-2721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144 493 3906,'9'-7'850,"0"0"1,-1-1 0,0 0-1,12-16 1,-19 22-752,0 1 1,0 0-1,-1 0 1,1 0-1,0-1 1,0 1-1,-1 0 1,1-1-1,0 1 0,-1-1 1,1 1-1,-1 0 1,0-1-1,0 1 1,1-1-1,-1 1 1,0-1-1,0 1 1,0-1-1,-1 1 1,1-1-1,0 1 1,0-1-1,-1 1 0,1-1 1,-1 1-1,0-1 1,1 1-1,-1 0 1,0-1-1,0 1 1,1 0-1,-1 0 1,0 0-1,0 0 1,-1 0-1,1 0 1,0 0-1,0 0 0,0 0 1,-1 0-1,1 0 1,0 1-1,-1-1 1,1 1-1,-1-1 1,1 1-1,-2-1 1,-1 0-68,-1-1 0,1 1 0,0 1 0,0-1 0,-1 1 0,1-1 0,0 1 0,-1 1 0,1-1 0,0 1 0,0-1 0,-1 1 0,1 0 0,0 1 0,-7 2 0,4-1 5,1 1 0,-1 0-1,1 0 1,-1 0 0,1 1 0,1 0-1,-1 0 1,-9 11 0,10-10-30,1 0 1,0 0 0,0 1-1,1-1 1,-1 1 0,1 0-1,1 0 1,-1 0 0,-1 8-1,3-11-21,1 1-1,-1-1 1,1 0-1,0 0 1,0 1-1,0-1 1,1 0-1,-1 0 0,1 1 1,0-1-1,0 0 1,1 0-1,-1 0 1,1 0-1,0-1 1,2 5-1,-2-6-58,0 1 1,0-1-1,0 0 1,0 0-1,1 0 1,-1-1-1,0 1 1,1-1-1,0 1 1,-1-1-1,1 0 1,0 0-1,-1 0 1,1 0-1,0 0 1,0-1-1,0 1 0,0-1 1,0 0-1,0 0 1,-1 0-1,1 0 1,0 0-1,0-1 1,0 1-1,0-1 1,4-1-1,4-2-192,-1 1 0,0-1 0,0-1-1,0 0 1,0 0 0,9-8 0,-2 0 108,-1 0 0,-1-1 0,0-1 1,0 0-1,-2-1 0,20-29 0,-25 32 264,-1 0-1,0 0 0,0-1 1,-2 0-1,0 0 0,0 0 1,-2-1-1,1 0 0,-2 0 1,1-16-1,-2 9 366,0 1 0,-2-1 1,-1 0-1,-1 1 0,0-1 0,-2 1 0,0 0 1,-2 1-1,-17-40 0,24 59-465,0 1 0,0-1 0,-1 1 0,1-1 0,0 1 1,0-1-1,-1 0 0,1 1 0,-1-1 0,1 1 0,0-1 0,-1 1 0,1 0 0,-1-1 0,1 1 0,-1 0 0,1-1 0,-1 1 1,1 0-1,-1-1 0,0 1 0,1 0 0,-1 0 0,1 0 0,-1-1 0,0 1 0,1 0 0,-2 0 0,1 1-2,1-1 0,-1 1 0,0-1 0,0 1 0,1-1 0,-1 1 0,0 0-1,0-1 1,1 1 0,-1 0 0,1-1 0,-1 1 0,1 0 0,-1 0 0,1 0 0,-1 1-1,-12 41 23,5 4-13,3 0 0,0 65 0,13 99-5128,-2-135-1748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84 9396,'13'-44'3284,"-12"43"-3179,-1-1-1,0 0 1,0 1-1,1-1 0,-1 0 1,0 1-1,-1-1 0,1 0 1,0 1-1,0-1 0,-1 0 1,1 1-1,-1-1 1,1 1-1,-1-1 0,0 1 1,0-1-1,0 1 0,0-1 1,0 1-1,0 0 1,0-1-1,0 1 0,-2-1 1,3 2-100,0 0 1,-1-1 0,1 1-1,0 0 1,-1 0 0,1 0 0,0 0-1,-1 0 1,1 0 0,0 1-1,-1-1 1,1 0 0,0 0-1,-1 0 1,1 0 0,0 0-1,-1 0 1,1 1 0,0-1-1,0 0 1,-1 0 0,1 0 0,0 1-1,0-1 1,-1 0 0,1 0-1,0 1 1,0-1 0,-1 0-1,1 1 1,0-1 0,0 0-1,0 0 1,0 1 0,0-1 0,0 0-1,0 1 1,-1-1 0,1 0-1,0 1 1,-5 19 90,4-17-95,-26 165 57,13-64-286,-47 168-1861,61-272 2088,0 0-1,0 0 1,0 0 0,0 0 0,0 0-1,0 0 1,0 0 0,0 0 0,0 0-1,0 0 1,0 0 0,0 0 0,1 0-1,-1 0 1,0 0 0,0 0 0,0 0 0,0 0-1,0 0 1,0 0 0,0 0 0,0 0-1,0 0 1,0 1 0,0-1 0,0 0-1,0 0 1,0 0 0,0 0 0,0 0-1,0 0 1,0 0 0,0 0 0,0 0 0,0 0-1,9-12 19,9-20 96,-16 29-93,9-20 40,1 2-1,1 0 0,1 0 1,31-36-1,-40 53-61,-1 0 0,0 1 0,1-1 0,-1 1 0,1 0 0,0 0 0,0 0 0,1 1 0,-1-1-1,0 1 1,11-2 0,-11 4-2,-1-1 1,1 1-1,0 0 0,0 1 0,-1-1 0,1 1 0,-1 0 1,1 0-1,-1 0 0,1 1 0,-1 0 0,1 0 0,-1 0 0,0 0 1,0 1-1,6 4 0,-6-4-5,-1 0-1,1 0 1,-1 0-1,0 0 1,0 0-1,0 1 1,0 0 0,-1-1-1,0 1 1,1 0-1,-1 0 1,-1 0-1,1 1 1,-1-1 0,1 0-1,-1 1 1,0-1-1,-1 0 1,1 1 0,-1-1-1,0 1 1,0 0-1,0-1 1,-1 1-1,-1 6 1,0-4-4,0 0 0,0 0-1,-1 0 1,0 0 0,0-1 0,-1 1 0,0-1-1,0 0 1,0 0 0,-1-1 0,0 1 0,0-1-1,0 0 1,-1 0 0,-7 4 0,-37 20-623,45-27 210,1 0 1,-1 0 0,1 0 0,-1-1 0,0 0 0,0 0 0,0 0-1,1-1 1,-9 1 0,2-6-3358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57 7043,'11'-12'3962,"-15"14"-2156,1 0-1778,1 0 0,0 0 0,0 0 1,0 1-1,0-1 0,0 1 0,0-1 0,1 1 0,-1-1 1,-1 5-1,1-1-59,1 1 0,-1 0 1,1 0-1,0 0 0,1 0 1,0 0-1,0 1 0,0-1 1,1 0-1,0 0 0,0 0 1,1 0-1,0-1 0,3 8 1,-4-10-36,1-1-1,-1 1 1,1-1 0,0 0 0,0 0 0,0 0-1,0 0 1,1 0 0,0 0 0,-1-1 0,1 1-1,0-1 1,0 0 0,0 1 0,0-1 0,0-1-1,1 1 1,-1 0 0,1-1 0,-1 0 0,1 0-1,-1 0 1,1 0 0,0-1 0,-1 1 0,1-1-1,0 0 1,5 0 0,1-2 66,0 0 0,-1 0 0,1-1 0,-1-1 0,0 1 0,0-2 1,0 1-1,-1-1 0,1 0 0,-1-1 0,0 0 0,-1 0 0,9-9 0,-7 6 285,-1 0 0,0 0 0,0-1 1,-1 0-1,0 0 0,-1-1 0,0 0 0,-1 0 0,0 0 0,4-16 0,-7 23-141,-1 0 0,0-1 0,-1 1 0,1 0-1,-1-1 1,1 1 0,-2-1 0,1 1 0,-1-6-1,1 10-133,-1 0-1,1 0 0,0 0 0,-1 0 0,1 1 1,-1-1-1,1 0 0,0 0 0,-1 0 0,1 0 1,-1 0-1,1 1 0,0-1 0,-1 0 1,1 0-1,0 0 0,0 1 0,-1-1 0,1 0 1,0 1-1,-1-1 0,1 0 0,0 1 0,0-1 1,0 0-1,-1 1 0,1-1 0,0 0 1,0 1-1,0-1 0,0 0 0,0 1 0,-10 16 10,0 21-26,1 0-1,2 1 0,1 0 1,2 0-1,2 40 1,-5 44-441,6-116 383,-23 178-1198,19-159 1229,-1 0 0,-1-1 0,-2 0 0,0-1 0,-14 26 0,22-48 39,0 0-1,0 0 0,0 0 1,0 0-1,0-1 0,-1 1 0,1 0 1,0-1-1,-1 1 0,0-1 1,1 1-1,-1-1 0,0 0 1,0 0-1,0 0 0,1 0 1,-1 0-1,0 0 0,0-1 1,-1 1-1,1 0 0,0-1 1,-2 1-1,1-2-2,-1 1 0,1-1-1,0 1 1,0-1 0,0 0 0,0 0 0,0 0 0,0-1-1,0 1 1,0-1 0,0 0 0,0 0 0,-3-3 0,-3-3 12,1 0 1,-1-1 0,2 0 0,-1 0 0,2-1 0,-1 0-1,-6-14 1,9 17-3,2-1-1,-1 1 0,1-1 1,0 1-1,0-1 0,1 0 1,0 0-1,1 0 0,0 0 0,0 0 1,0 1-1,1-1 0,0 0 1,1 0-1,3-10 0,0 4-312,1 0 0,1 1 0,0 0 0,0 0 0,2 1 0,-1 0 0,15-16 0,18-15-3010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50 108 6243,'6'-5'3954,"-3"-13"-3378,-3 1 32,4-1 385,-4-2-225,3 8-144,-3 0 1,3 6-161,-3 9-384,-3 12 144,0 2-192,-4 18-16,1 9-16,-7 9-512,3 5-449,0-11-335,4-9-657,-4-9-1761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91 207 8308,'-36'-173'4762,"36"172"-4745,-1 0 0,1-1 0,-1 1 0,1-1 0,0 1 0,0-1 0,0 1 0,0-1 0,0 1 0,0-1 0,0 1 0,0 0 0,0-1 0,1 1 1,-1-1-1,1 1 0,0-2 0,-1 2-10,1 1 1,0-1-1,-1 1 1,1-1-1,-1 1 1,1-1-1,0 1 1,-1 0-1,1-1 1,0 1 0,0 0-1,-1 0 1,1-1-1,0 1 1,0 0-1,-1 0 1,1 0-1,0 0 1,0 0-1,-1 0 1,1 0-1,0 0 1,1 1-1,5 0 21,1 2-1,-1-1 0,0 1 0,0 0 1,8 5-1,47 28-295,-2 3 1,-2 2 0,73 67-1,-120-98 46,-1-1 1,1 2-1,-2-1 0,0 1 1,12 19-1,-19-27 199,0 0 0,-1 1 0,1-1 0,-1 0 0,0 0 0,0 0 0,0 1 0,-1-1 0,1 0 0,-1 1 0,0-1 0,1 1-1,-2-1 1,1 1 0,0-1 0,-1 0 0,1 1 0,-1-1 0,0 0 0,0 1 0,-1-1 0,1 0 0,0 0 0,-1 0 0,0 0 0,0 0 0,0-1 0,-4 6 0,0-2 34,-1 0 0,0 0 0,-1 0 1,1-1-1,-1 0 0,0-1 0,0 1 0,-13 4 1,-75 20 98,66-21-65,-11 2 30,0-1-1,0-2 1,-82 3 0,90-14-409,32 4 282,1 0 0,-1 0 0,1 0 0,0 0 0,-1 0 0,1 0 0,-1 0 0,1 0 0,-1 0 0,1 0 0,0 0 0,-1-1 0,1 1 0,-1 0 0,1 0 0,0 0 0,-1-1 0,1 1 0,0 0 0,-1 0 0,1-1 0,0 1 0,-1 0 0,1-1 0,0 1 0,0-1 0,-1 1 0,1 0 0,0-1 0,0 1 0,0 0 0,0-1 0,-1 1 0,1-1 0,0 1 0,0-1 0,0 1 0,0 0 0,0-1 0,0 1 0,0-1 0,0 1 0,0-1 0,0 1 0,0-1 0,1 1 0,-1 0 0,0-1 0,0 1 0,0-1 0,1 1 0,-1 0 0,0-1 0,0 1 0,1 0 0,-1-1 0,0 1 0,0 0 0,1-1 0,-1 1 0,1 0 0,-1 0 0,0-1 0,1 1 0,-1 0 0,1 0 0,25-17-2872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 10613,'-4'-13'748,"4"12"-730,0 0 1,0 1 0,0-1-1,0 0 1,0 0 0,0 0-1,-1 0 1,1 1-1,0-1 1,-1 0 0,1 0-1,0 0 1,-1 1 0,1-1-1,-1 0 1,0 1 0,1-1-1,-1 0 1,1 1 0,-1-1-1,0 1 1,1-1-1,-1 1 1,0-1 0,-1 1-1,4 35 625,-2-16-509,-1 1-1,0-1 0,-1 0 1,-10 35-1,6-28-98,-3 40 0,8-64-30,1 0 1,0 0 0,0 0 0,0 0 0,0 0-1,0 1 1,0-1 0,1 0 0,-1 0-1,1 0 1,-1 0 0,1-1 0,0 1-1,0 0 1,0 0 0,0 0 0,0 0-1,0-1 1,0 1 0,1-1 0,-1 1-1,4 2 1,-3-2-36,1-1 0,0 0 0,0 0-1,0 0 1,0 0 0,0 0 0,0-1 0,0 0 0,0 1-1,0-1 1,0 0 0,0 0 0,6-1 0,8-2-629,1-2 1,-1 1-1,0-2 1,18-8-1,-35 14 651,41-20-2436,-1 4-440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1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0 9188,'0'0'3484,"-20"13"-3358,-57 45-123,75-57-9,0 0 0,0 1 0,1-1 0,-1 1 1,1-1-1,-1 1 0,1 0 0,0 0 1,0-1-1,-1 1 0,1 0 0,0 0 0,1 0 1,-1 0-1,0 0 0,1 0 0,-1 1 1,1-1-1,-1 0 0,1 0 0,0 0 1,0 1-1,0-1 0,0 0 0,1 0 0,-1 0 1,1 0-1,-1 0 0,1 1 0,-1-1 1,1 0-1,0 0 0,0 0 0,0 0 1,0-1-1,1 1 0,-1 0 0,0 0 0,1-1 1,-1 1-1,1-1 0,0 1 0,-1-1 1,1 0-1,0 1 0,0-1 0,0 0 1,4 1-1,6 2-2,0-2 1,0 1-1,1-1 1,-1-1 0,16 0-1,-15-1 4,0 0 0,0 2 1,0 0-1,22 5 0,-33-6-4,0 0 1,0 0 0,-1 0 0,1 0 0,0 1-1,0-1 1,-1 0 0,1 1 0,-1-1 0,0 1-1,1-1 1,-1 1 0,0 0 0,0 0 0,0-1-1,0 1 1,0 0 0,0 0 0,-1 0 0,1 0-1,0 0 1,-1 0 0,0 0 0,0 0 0,1 0-1,-1 0 1,0 0 0,0 1 0,-1-1-1,1 2 1,-1 0-2,1-1-1,-1 1 0,0-1 1,0 1-1,0 0 1,0-1-1,-1 0 0,1 1 1,-1-1-1,0 0 1,0 0-1,0 0 0,0 0 1,-1 0-1,1 0 0,-3 2 1,-10 3 54,1 0 1,-1 0 0,0-2-1,-1 0 1,1 0-1,-1-2 1,-1 0-1,1-1 1,0 0 0,-1-1-1,-23-1 1,40-1-101,0-1-1,0 1 1,0 0 0,0-1 0,-1 1-1,1-1 1,0 1 0,0 0 0,0-1-1,0 1 1,0-1 0,0 1 0,0 0-1,0-1 1,0 1 0,0-1 0,0 1-1,1 0 1,-1-1 0,0 1-1,0 0 1,0-1 0,0 1 0,1 0-1,-1-1 1,0 1 0,0 0 0,1-1-1,-1 1 1,1-1 0,5-6-514,0 0 0,1 1 0,0-1-1,1 1 1,0 1 0,15-9 0,-23 13 556,51-30-2617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3 140 8004,'0'0'3156,"9"-18"-3042,27-53-140,-34 66 34,0 1 0,1-1 0,-1 1 0,1 0 0,0 0 0,1 0 0,-1 0 1,7-6-1,-2 4 1165,-8 20-47,0 392 184,0-429-15952</inkml:trace>
  <inkml:trace contextRef="#ctx0" brushRef="#br0" timeOffset="1">1 378 3522,'0'0'8564,"14"10"-7940,11-10-176,3 0-128,0 0-144,3 0-80,-5-3-80,-1-7-16,-5-2-208,-4 4-272,-4-2-913,-4-3-1424,-8-4-3858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95 175 7860,'-20'3'1712,"10"3"-1423,7-12 415,10 1-384,6-1 208,9 0-256,1-3-160,13-3-96,-4 4-16,4-4-32,-4 0-816,-6 4-1457,-7-4-1633</inkml:trace>
  <inkml:trace contextRef="#ctx0" brushRef="#br0" timeOffset="1">69 33 9780,'-26'-9'977,"6"3"-465,7 3 417,4-3-657,15 0-192,10 6-48,10 0-32,13 6-256,13-6-865,6-6-2000,4 3-2146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175 175 9284,'-7'4'225,"0"-1"-1,0 1 1,1 0-1,-1 0 1,1 1-1,0 0 1,0 0 0,1 1-1,0-1 1,-1 1-1,2 0 1,-1 1-1,1-1 1,0 1-1,-6 12 1,-3 12-335,2 0 0,-12 46 0,14-41 49,2-14-378,2-7-479,1 1 1,-3 20 0,8-28-2727,6-17 2648,4-14 1194,118-285 7115,-128 304-7294,1 0 6,0-1-1,0 1 0,1 0 1,-1 0-1,7-7 0,-9 10-16,1 1-1,-1-1 1,1 1-1,-1 0 1,1-1-1,0 1 1,-1-1-1,1 1 1,0 0-1,-1 0 1,1-1-1,0 1 1,-1 0-1,1 0 1,0 0-1,0 0 1,-1 0-1,1 0 1,0 0-1,0 0 1,-1 0-1,1 0 1,0 0-1,-1 1 1,1-1-1,0 0 1,0 0-1,-1 1 1,1-1-1,-1 0 1,1 1-1,0-1 1,-1 1-1,1-1 1,-1 1-1,1-1 1,-1 1-1,1-1 1,-1 1-1,1 0 1,-1-1-1,0 1 1,1 0-1,-1-1 1,0 1-1,0 0 1,1 0-1,20 38-77,-1 1-1,18 51 1,8 18-703,-38-92 647,17 32-71,-24-47 186,0-1 0,0 1 0,0 0 0,0-1 0,1 1 0,-1-1 0,1 1 1,-1-1-1,1 0 0,-1 1 0,1-1 0,0 0 0,0 0 0,-1 0 0,1 0 0,0-1 0,0 1 0,0 0 0,0-1 0,3 1 0,-3-1 11,0-1 0,-1 1 0,1-1-1,0 0 1,0 0 0,0 1 0,-1-1-1,1 0 1,0 0 0,-1-1 0,1 1-1,-1 0 1,0 0 0,1-1 0,-1 1-1,0-1 1,0 1 0,1-1 0,-1 1-1,-1-1 1,1 0 0,0 0 0,0 1 0,0-4-1,15-48 51,-15 48-43,10-54 208,5-92-1,6-40-987,-12 158-1316,3 14-1481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55 10469,'-15'-14'1017,"-3"0"97,17 14-1106,1 0 0,-1 1 0,0-1 0,0 0 0,1 0 0,-1 1 0,0-1 0,1 0 0,-1 1 0,0-1 0,1 1 0,-1-1 0,0 1 0,1-1 0,-1 1 0,1-1 0,-1 1 0,1 0 0,-1-1 0,1 1 0,0 0 0,-1-1 0,1 1 0,0 0 0,-1 0 0,1-1 0,0 1 0,0 0 1,0 0-1,0-1 0,0 3 0,-7 19 6,2 0 1,0 1-1,2 0 1,-1 37 0,3-47-61,2 0 0,-1 0 0,2 0 0,0 0 0,0 0 0,1 0 0,1 0 0,0-1 0,10 19 0,-14-29 43,1-1 0,0 0 1,0 1-1,0-1 0,0 0 0,0 0 1,0 1-1,0-1 0,0 0 1,0 0-1,1 0 0,-1 0 1,0-1-1,1 1 0,-1 0 0,1 0 1,-1-1-1,1 1 0,-1-1 1,1 1-1,-1-1 0,3 0 1,-1 0 3,0 0 0,0 0 1,0-1-1,0 1 0,0-1 1,0 0-1,0 0 1,-1 0-1,1 0 0,0-1 1,3-1-1,2-2 9,0-1-1,-1 0 1,0 0-1,0-1 1,0 0-1,9-13 1,-7 7 4,-1 0-1,-1-1 1,0 0 0,0-1-1,-2 1 1,0-1 0,4-19-1,-8 27-17,1 0-1,-1 0 1,0 0 0,-1-1-1,0 1 1,0 0-1,-1 0 1,0 0-1,0-1 1,0 1-1,-1 0 1,0 0 0,-1 0-1,1 1 1,-1-1-1,-1 1 1,-6-11-1,8 14-139,0 1 0,0 0 0,-1 0 1,1 0-1,0 0 0,-1 0 0,0 0 0,1 1 0,-1-1 0,0 1 0,0 0 0,0 0 0,0 0 0,0 0 0,0 0 0,0 1 0,0-1 0,0 1 0,0 0 0,0 0 0,0 0 0,0 0 0,-1 1 0,1-1 0,0 1 0,-3 1 0,-21 10-3607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10341,'10'-54'2958,"-8"53"-2630,1 7-46,1 10 122,-3 26-276,-2-1 0,-11 73-1,6-69-218,-1 90-1,7-130 30,0 0-1,1 0 0,0 0 1,0 0-1,0 0 0,0 0 1,3 6-1,-3-10 14,-1 0-1,1 0 0,0 0 1,-1 0-1,1 0 1,0 0-1,0 0 0,0 0 1,0 0-1,0 0 1,0-1-1,0 1 0,0 0 1,0-1-1,0 1 1,0-1-1,0 1 1,0-1-1,1 0 0,-1 1 1,0-1-1,0 0 1,0 0-1,1 0 0,-1 0 1,0 0-1,0 0 1,1 0-1,-1 0 0,0 0 1,0-1-1,0 1 1,1 0-1,-1-1 1,2 0-1,22-15-2375,1-9-2079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64 9348,'-15'-2'965,"10"2"-793,1 0 0,-1-1 1,1 0-1,-1 0 0,1 0 1,-1-1-1,1 1 0,0-1 1,-1 0-1,-6-5 0,40-2 634,-13 3-641,0 1 1,1 1-1,-1 1 1,26-3-1,61-2-5359,-61 5 629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8948,'0'-1'1091,"-9"137"1859,-24 61-2689,31-186-217,-4 35-638,6-44 383,0-1 1,0 1-1,0-1 0,0 1 0,0-1 0,0 1 1,0-1-1,0 1 0,0-1 0,1 1 0,-1-1 1,0 1-1,1-1 0,0 0 0,-1 1 0,1-1 1,0 0-1,0 1 0,-1-1 0,1 0 0,0 0 1,0 0-1,0 0 0,1 0 0,1 2 0,9-6-5055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9092,'-10'-3'769,"4"-3"-321,2 1 832,8-1-591,-1 0-609,6 3 48,8-3 128,-1-5-176,7 5-16,-4-3-16,4 9-32,-7 0-32,3 0-192,-6 0-833,4 0-1088,-5-9-2433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7668,'-10'0'2785,"3"0"-2561,14 0 432,3 0-176,6 0-368,7 6-112,6-6-128,3 0-1296,1 0-1858,-8 3-864</inkml:trace>
  <inkml:trace contextRef="#ctx0" brushRef="#br0" timeOffset="1">13 356 8980,'-9'15'368,"5"-9"-160,8-6 545,9 0 79,9-6-576,11-3-208,2 0-48,4 0-752,0-5-1505,0-4-2097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 9268,'-10'-8'1921,"4"-1"-1617,-1 0 481,1 12-433,3 3 128,3 11-128,0 10-144,3 8-144,-3 5-48,-3 4-16,-1 3-32,-2-9-480,-4-3-961,4-9-976,-1-8-2289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10117,'-3'-12'448,"-1"1"1,0 0 0,-1 0 0,-7-12-1,10 22-302,4 7-69,5 11-20,6 4-84,1-1-1,1-1 0,0 0 0,24 21 0,80 60-317,-97-82 357,-17-15-15,-1 1-1,0-1 1,0 1-1,0 0 0,0 0 1,-1 0-1,0 0 1,1 1-1,3 7 1,-6-9 7,-1 0 0,1-1 0,-1 1 0,0-1 0,1 1 0,-1-1 0,0 1 0,-1 0 0,1-1 1,0 1-1,-1 0 0,1-1 0,-1 1 0,0-1 0,0 1 0,0-1 0,0 0 0,0 1 1,-1-1-1,1 0 0,-1 0 0,-1 2 0,-3 3-14,0 0-1,0-1 1,-1 0 0,1 0-1,-1-1 1,-1 0-1,-11 7 1,-61 26-2289,59-28 906,-12 5-1761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1409,'0'0'9372,"-1"-6"-8190,0 1-1086,-6-35 1293,7 37-1275,0 0 1,0 1-1,0-1 1,0 0-1,0 0 1,1 1-1,-1-1 0,1 0 1,0 0-1,0 1 1,0-1-1,0 1 0,0-1 1,2-2-1,3-2 85,0 1 0,0-1 0,1 1 0,7-5 0,-13 10-172,1-1-1,-1 1 1,1 0-1,0 0 1,-1 0-1,1 0 1,0 0-1,0 0 1,0 1-1,0-1 1,0 1-1,-1-1 1,1 1-1,0 0 0,0-1 1,0 1-1,0 0 1,0 0-1,0 1 1,0-1-1,0 0 1,0 1-1,0-1 1,0 1-1,2 0 1,-3 1-29,1-1 0,-1 0 0,0 1 1,0-1-1,0 1 0,0-1 0,0 1 1,0 0-1,0-1 0,-1 1 0,1 0 0,-1-1 1,1 1-1,-1 0 0,1 4 0,2 32 119,-3-28-61,1 26 62,2 0-112,-3 0 0,-5 51 0,-5-63-905,10-24 557,0-2 41,0-14 198,0 0 1,2 0-1,0-1 1,0 2-1,1-1 1,1 0-1,1 1 0,1-1 1,0 1-1,0 1 1,2-1-1,-1 1 1,2 1-1,0-1 1,15-16-1,-22 27 128,1 0 1,-1 0-1,1 1 0,0-1 0,0 1 1,0-1-1,0 1 0,0 0 1,1 0-1,-1 0 0,1 0 0,-1 1 1,1-1-1,0 1 0,-1 0 0,1 0 1,0 1-1,5-1 0,-8 1-7,0 0 0,0 0 0,0 1 0,-1-1 0,1 0-1,0 1 1,0-1 0,-1 1 0,1-1 0,0 1 0,-1-1 0,1 1-1,0 0 1,-1-1 0,1 1 0,-1 0 0,1-1 0,-1 1-1,1 0 1,-1 0 0,0-1 0,1 1 0,-1 0 0,0 0 0,1 1-1,5 26 243,-6-25-229,4 33 330,-1 43 0,-4-56-242,2 1 1,0-1-1,2 1 1,1-1-1,10 38 0,-13-59-133,0 0 0,0 0 1,0 0-1,1 0 0,-1-1 0,0 1 0,1 0 0,-1-1 0,1 1 0,0-1 0,-1 1 0,1-1 0,0 0 0,0 0 1,0 1-1,0-2 0,0 1 0,0 0 0,0 0 0,0-1 0,1 1 0,-1-1 0,0 1 0,3-1 0,0 0-313,-1 1 0,1-1-1,0-1 1,0 1 0,0-1-1,-1 0 1,1 0 0,0 0-1,-1-1 1,8-2 0,21-20-5716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 9668,'0'-11'993,"0"-1"-417,-4 3 497,4 6-641,0 6-336,0 12 384,0 17-48,-3 6-288,-3 20-112,-1 6-32,1 3-16,-4-5-432,0-7-1041,1-11-575,2-15-1090,1-9-416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3265,'10'-60'4579,"-6"29"-3814,2-1 0,1 1 0,1 0 0,19-43 0,-26 70-737,1 1-1,0-1 1,0 1 0,0 0-1,1-1 1,-1 1-1,1 0 1,0 1-1,-1-1 1,1 0-1,1 1 1,-1 0 0,0 0-1,0 0 1,1 0-1,-1 0 1,1 0-1,0 1 1,-1 0-1,6-1 1,-6 1-19,-1 1-1,1 0 1,-1 1-1,1-1 1,0 0-1,-1 1 1,1-1-1,-1 1 1,0 0-1,1 0 1,-1 0-1,1 0 1,-1 0-1,0 0 1,0 1-1,0-1 1,0 1 0,0-1-1,0 1 1,0 0-1,0 0 1,-1 0-1,1 0 1,-1 0-1,1 0 1,-1 0-1,0 1 1,0-1-1,0 0 1,1 5-1,0-2-36,0 0-1,-1 0 1,0 0-1,0 0 1,0 0-1,-1 1 1,1-1-1,-1 0 0,-1 0 1,1 0-1,-1 0 1,0 0-1,0 0 1,0 0-1,0 0 1,-1 0-1,0 0 0,0 0 1,-1-1-1,1 1 1,-1-1-1,-4 6 1,-6 5-98,0-1 1,-1-1-1,-1 0 1,-26 18-1,15-12 172,26-19-36,0 0-1,0 0 0,-1 1 0,1-1 0,0 0 0,0 0 0,-1 0 1,1 0-1,0 0 0,0 1 0,0-1 0,-1 0 0,1 0 0,0 1 1,0-1-1,0 0 0,0 0 0,0 0 0,-1 1 0,1-1 0,0 0 0,0 0 1,0 1-1,0-1 0,0 0 0,0 1 0,0-1 0,0 0 0,0 0 1,0 1-1,0-1 0,0 0 0,0 0 0,0 1 0,0-1 0,1 1 0,9 4 222,25-1-59,-29-3-187,10 0 8,-1 1 0,0 1 0,0 0-1,0 1 1,0 1 0,-1 0 0,1 1 0,-2 1 0,1 0-1,-1 1 1,0 0 0,19 16 0,-30-23 9,-1 1 1,1-1-1,-1 0 1,0 1-1,0-1 1,1 1-1,-1-1 1,0 1-1,0 0 1,0-1-1,0 1 1,-1 0-1,1 0 1,0 0-1,-1 0 1,0 0-1,1-1 1,-1 1-1,0 4 1,0-4 1,-1-1 1,1 1-1,-1 0 0,0-1 1,0 1-1,1-1 1,-1 1-1,0-1 1,0 0-1,0 1 1,-1-1-1,1 0 0,0 0 1,0 1-1,-1-1 1,1 0-1,-3 1 1,-6 3 12,-1 0 1,1-1-1,-1 0 1,0-1-1,-14 3 1,22-6-52,-90 16 70,86-15-365,-1 0 0,1-1 0,0 0 0,-1 0-1,1-1 1,0 0 0,-1 0 0,1-1 0,0 1 0,-9-5 0,1-5-3633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10645,'0'-1'95,"0"0"-1,0 0 1,0 0 0,0 0 0,0-1 0,0 1-1,-1 0 1,1 0 0,0 0 0,-1 0-1,1 0 1,0 0 0,-1 0 0,1 0-1,-1 0 1,0 0 0,1 0 0,-1 0 0,0 0-1,-1-1 1,-4 5 370,2 12-351,3-4-101,1 0 1,0-1-1,1 1 0,0 0 1,1 0-1,1 0 1,5 16-1,-7-21-144,2-1 0,-1 1 0,1-1 0,-1 0 0,1 0 1,1 0-1,-1 0 0,1 0 0,0-1 0,0 0 0,0 0 0,0 0 0,1 0 0,0 0 0,8 4 0,-11-7 68,1 0 0,0 0 0,1 0 0,-1-1 0,0 1 0,0-1 0,0 0 0,0 0 0,0 0 0,1 0 0,-1 0 0,0-1 0,0 1 0,0-1 0,0 0 0,0 0 0,0 0 0,0 0 0,0 0 0,0-1 0,-1 0 0,1 1 0,0-1 0,-1 0 0,0 0 0,4-4 0,3-3 175,0 0-1,-1-1 1,0 0-1,-1-1 1,8-14-1,0-4 968,-1 0 0,-1-1 0,10-40 1,-50 126 182,-85 202-726,19-45-3428,80-181-280,9-9-2431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4258,'-23'12'0,"10"0"-1249,0-1 833,10-2 80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 7924,'0'0'124,"0"-1"0,0 1 0,0-1 0,0 1 0,0-1 1,0 1-1,0 0 0,-1-1 0,1 1 0,0-1 0,0 1 0,-1 0 1,1-1-1,0 1 0,-1 0 0,1-1 0,0 1 0,-1 0 1,1-1-1,0 1 0,-1 0 0,1 0 0,0-1 0,-1 1 1,1 0-1,-1 0 0,1 0 0,-1 0 0,1 0 0,0-1 0,-2 1 1,-3 16 109,4-12-18,-13 41 134,-31 68 0,27-72-200,-24 79 0,42-118-143,-1-1 1,1 1-1,-1 0 0,1 0 0,0 0 0,-1 0 0,1-1 0,0 1 0,0 0 0,1 0 0,-1 0 0,0 0 0,1 0 0,-1-1 0,1 1 0,-1 0 0,1 0 0,0-1 0,0 1 0,0 0 1,0-1-1,0 1 0,0-1 0,0 1 0,0-1 0,1 0 0,-1 1 0,0-1 0,1 0 0,-1 0 0,1 0 0,0 0 0,-1 0 0,1 0 0,0-1 0,-1 1 0,1 0 0,0-1 0,0 1 1,0-1-1,0 0 0,3 0 0,10 2-192,0-2 1,0 0-1,0 0 0,21-5 1,-14 3-493,29-4-1257,4 1-1460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88 301 2513,'-19'17'7972,"16"-13"-7952,0-1 1,0 1-1,0 0 1,1 0-1,-1 0 1,1 1 0,0-1-1,0 0 1,-1 7-1,-8 26 16,5-14-82,-2 0 1,-9 22-1,41-97-131,161-314 3851,-179 354-3557,18-27 91,-23 37-199,1 0 0,-1 0 1,1 0-1,0 0 0,0 1 1,0-1-1,0 0 0,0 1 1,0 0-1,0-1 0,0 1 1,0 0-1,1 0 0,2-1 1,-4 2 3,0 0 1,0 0 0,0 1 0,0-1 0,-1 0 0,1 0-1,0 1 1,0-1 0,0 0 0,0 1 0,0-1-1,0 1 1,-1-1 0,1 1 0,0 0 0,0-1-1,-1 1 1,1 0 0,0 0 0,-1-1 0,1 1-1,-1 0 1,1 0 0,-1 0 0,1-1 0,-1 1 0,0 0-1,1 0 1,-1 0 0,0 0 0,0 0 0,0 1-1,8 37 96,-8-33-94,8 72-164,-7 145 0,-3-104-5145,2-92 606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 9076,'-20'-17'817,"4"5"-769,3 3 304,3 9-128,14-6-224,2 6-192,13 0-833,4 0-1120,6-2-1040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59 10725,'-17'-2'256,"8"1"316,17 3 62,11 0-529,0-1 1,-1-1-1,1 0 0,0-2 0,0 0 1,-1-1-1,20-6 0,-33 8-91,139-36-4472,-160 42 4236,-62 21 1744,71-23-1138,-1 0 1,2 0-1,-1 1 0,0 0 0,1 0 0,0 1 0,0 0 0,-7 6 0,9-5-269,0 1 0,0-1 0,1 1-1,-1 0 1,1 0 0,1 0 0,0 0 0,0 0-1,0 0 1,1 1 0,0-1 0,0 11 0,0 7-132,1 1 1,5 32-1,-3-41-210,10 56-1539,-11-68 1005,1 1-1,0 0 0,0-1 1,1 0-1,5 10 0,5-2-3218</inkml:trace>
  <inkml:trace contextRef="#ctx0" brushRef="#br0" timeOffset="1">497 112 10405,'13'-38'816,"-3"3"657,-4 11-49,-6 10-559,0 17-593,-6 20-16,-1 9-80,1 12-96,-4 8-80,0 7-32,4-7-496,-4-5-721,4-9-832,3-9-1920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65 10741,'10'-32'1152,"-10"11"-399,0 10 63,-3 11-512,-1 11 32,1 4-127,0 17-33,0 9-128,-4 8-48,1 4 0,-1-4-561,1-8-463,3-3-753,-4-12-1104,4-17-1105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6979,'17'-152'5106,"-14"123"-4572,3 9 1437,-6 19-1952,0 1 0,1 0-1,-1 0 1,0 0 0,0 0-1,1 0 1,-1-1 0,0 1-1,0 0 1,0 0 0,1 0 0,-1 0-1,0 0 1,0 0 0,1 0-1,-1 0 1,0 0 0,0 0-1,1 0 1,-1 0 0,0 0 0,0 0-1,1 0 1,-1 0 0,0 0-1,0 1 1,1-1 0,-1 0-1,0 0 1,0 0 0,0 0-1,1 0 1,-1 1 0,0-1 0,0 0-1,0 0 1,0 0 0,1 1-1,16 27-85,-13-20 225,12 18-111,1-1 1,1 0-1,23 22 1,-33-38-268,1 0 1,1-1 0,0 0 0,0-1-1,0 0 1,1-1 0,0 0-1,0 0 1,1-1 0,15 4-1,-26-9 187,0 1 0,0-1 0,1 0 0,-1 1-1,0-1 1,0 0 0,1 0 0,-1 0-1,0 0 1,0 0 0,1 0 0,-1 0 0,0 0-1,0-1 1,1 1 0,-1 0 0,0-1 0,0 1-1,0-1 1,0 1 0,0-1 0,0 0 0,1 0-1,-2 1 1,1-1 0,0 0 0,0 0-1,0 0 1,0 0 0,0 0 0,-1 0 0,1 0-1,0 0 1,-1 0 0,1 0 0,-1 0 0,1-1-1,-1 1 1,0 0 0,1 0 0,-1-1 0,0 1-1,0 0 1,0 0 0,0-2 0,0-9 103,0 1 1,0 0 0,-1-1 0,-3-11 0,2 11 59,-27-309 3976,39 343-4945,8 24-3554,-3-19-2367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8852,'0'0'4357,"13"-12"-3872,44-36-66,-55 46-363,1 1 1,0-1-1,0 0 0,0 1 0,0-1 1,0 1-1,0 0 0,1 0 0,-1 0 1,0 0-1,0 1 0,1 0 0,-1-1 1,0 1-1,1 0 0,-1 0 0,7 2 1,-1-1 107,-7-1-155,-1 1 1,1-1-1,-1 1 1,0-1 0,1 1-1,-1-1 1,0 1 0,0 0-1,0 0 1,1 0-1,-1 0 1,0 0 0,0 0-1,0 0 1,0 0-1,0 0 1,-1 0 0,1 0-1,0 1 1,0-1-1,-1 0 1,1 1 0,-1-1-1,1 0 1,-1 1-1,0-1 1,1 1 0,-1-1-1,0 2 1,3 50 132,-4-42-81,1 1-61,-1 0 0,0 0 0,-1 0 1,0-1-1,-1 1 0,0 0 1,-1-1-1,0 0 0,-1 0 1,-1 0-1,1 0 0,-2-1 0,1 0 1,-1 0-1,-1-1 0,0 0 1,-12 11-1,20-20 33,-3 2-947,3-10-1113,2-3 1154,1 1 0,0-1-1,1 1 1,0-1 0,1 1 0,0 0 0,8-12-1,-7 10-258,19-31-3244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 8804,'17'-40'2257,"-11"29"-556,-10 30-606,-6 28-895,-7 78 0,12-76-178,2-26-15,-4 67-27,6-83 25,2 0 0,-1 0 1,1 0-1,0 0 0,0 0 0,1 0 1,0 0-1,0 0 0,7 12 1,-7-17-6,0 1 1,0 0 0,1-1 0,-1 1 0,1-1 0,0 0 0,0 0-1,0 0 1,0 0 0,0-1 0,0 1 0,0-1 0,1 0 0,-1 1-1,0-2 1,1 1 0,-1 0 0,1-1 0,-1 1 0,1-1 0,-1 0-1,1 0 1,5-1 0,10-2-537,0 0-1,0 0 1,19-8-1,-28 8-48,38-11-2475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5491,'-17'-37'6414,"5"11"-5502,19 84 139,-2 29-702,-6 95 1,0-174-342,1 0 1,0 0 0,0 0 0,1 0-1,1 0 1,-1 0 0,1 0-1,0 0 1,1-1 0,0 1 0,4 9-1,-5-15-52,1 1 0,-1 0 0,0 0 0,1-1 0,-1 0 0,1 1 0,0-1 0,0 0-1,0 0 1,0 0 0,0-1 0,0 1 0,0-1 0,0 0 0,1 1 0,-1-2 0,1 1 0,-1 0 0,1-1 0,-1 1-1,1-1 1,-1 0 0,1 0 0,-1 0 0,1-1 0,-1 1 0,1-1 0,3-1 0,7-2-980,1-1 0,-1-1 0,19-9 1,6-5-3889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140 246 2833,'-23'6'7684,"7"-1"-7684,9-2 544,17-6-64,10 1-400,2-4-80,11-3 0,-1-3-672,4-2-497,-7-7-2032</inkml:trace>
  <inkml:trace contextRef="#ctx0" brushRef="#br0" timeOffset="1">46 33 10421,'-26'-3'176,"13"0"-128,6 3 304,14-3-192,16 3-128,9-3-32,10 3-352,10-6-1377,3 4-1328,0-10-17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62 9845,'-19'3'336,"6"0"-128,6-3 1040,17 0-735,6-3-193,10 3-176,6-3-16,4-3-96,3-3-32,0 4 32,-4-7-32,-5 6-320,-8-3-785,-9 4-496,-6-1-1056,-10 3-128</inkml:trace>
  <inkml:trace contextRef="#ctx0" brushRef="#br0" timeOffset="0.62">243 10 3858,'-19'11'1825,"3"-5"224,-4 3-321,4 2-495,3 1 63,3 0-415,0 11-337,7 6-256,0 12-144,6 3-48,0 5-64,4 1-32,-1-6 0,1-3-192,-4-9-1120,4-6-1073,2-12-1857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11093,'-28'-23'763,"46"26"-668,0-1 1,0 0-1,1-1 1,-1-1-1,1-1 0,-1 0 1,23-6-1,-15 2-210,0-2 0,0-1-1,-1-1 1,33-17 0,-56 26 40,-1-1 1,1 1-1,-1-1 1,0 0-1,1 1 1,-1-1-1,0 0 1,1 0-1,-1 0 1,0 0-1,0 0 1,0 0-1,0-1 1,0 1-1,1-2 1,-2 3 0,-1 0 1,1-1-1,-1 1 1,1-1-1,0 1 0,-1 0 1,1-1-1,-1 1 1,1 0-1,-1 0 1,1-1-1,-1 1 0,1 0 1,-1 0-1,0 0 1,1 0-1,-1-1 1,1 1-1,-1 0 1,1 0-1,-1 0 0,0 0 1,1 0-1,-1 1 1,0-1-1,-53 6-2136,-34 20 1903,79-23 557,0 0 1,0 1-1,1 1 1,0-1-1,0 1 1,0 1 0,-12 10-1,17-13 53,1 0-1,0 0 1,0 1-1,1-1 1,-1 1-1,1-1 1,-1 1-1,1-1 1,0 1 0,0 0-1,1-1 1,-1 1-1,1 5 1,1 54 377,0-43-444,0 3-332,0 1 0,2-1 0,1 0 0,0 1 0,2-2 0,0 1 0,12 25 0,-6-29-2652,1-6-2095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4962,'1'-4'1431,"7"-22"2634,-5 16-3322,-1 0 1,0 0-1,-1 0 0,1-11 0,7 79 904,-7 20-1560,-3-44-66,2 0 0,1 0-1,8 37 1,-9-66-17,0-1 0,0 1-1,1-1 1,0 0 0,-1 1-1,1-1 1,1 0 0,-1 0-1,0 0 1,1-1 0,0 1-1,0 0 1,0-1 0,0 0-1,1 0 1,-1 0-1,7 4 1,-5-5-136,0 1 0,1-1 0,-1-1 0,1 1 0,0-1 0,0 0 0,-1 0 0,1-1 0,0 1 0,0-1 0,0 0 0,-1-1 0,9-1 0,26-8-2061,4-2-1259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33 115 12005,'-22'-3'273,"12"0"-193,13-3 64,10-6-144,16 4-48,7-7-417,9 0-447,1 1-561,2-1-992,-6-8-1905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19 176 7603,'-19'5'2502,"19"-5"-2485,1 0 1,-1 0 0,0 0 0,0 0-1,0 0 1,0 0 0,0 0 0,0 0-1,0 0 1,0 0 0,0 0 0,0 0-1,1 0 1,-1-1 0,0 1 0,0 0-1,0 0 1,0 0 0,0 0-1,0 0 1,0 0 0,0 0 0,0 0-1,0 0 1,0 0 0,0 0 0,0 0-1,1 0 1,-1 0 0,0 0 0,0-1-1,0 1 1,0 0 0,0 0 0,0 0-1,0 0 1,0 0 0,0 0 0,0 0-1,0 0 1,0 0 0,0 0 0,0-1-1,0 1 1,0 0 0,0 0 0,0 0-1,0 0 1,0 0 0,0 0 0,0 0-1,-1 0 1,1 0 0,0 0-1,0-1 1,0 1 0,0 0 0,0 0-1,0 0 1,0 0 0,0 0 0,35-16 348,-24 13-326,64-23 345,132-25 1,-205 50-324,0 0 0,1 1 0,-1 0 0,0-1 0,1 1 0,-1 0 0,0 0 0,1 1 0,-1-1 0,0 0 0,0 1 0,1-1 0,-1 1 1,0 0-1,0 0 0,0 0 0,0 0 0,0 0 0,0 0 0,0 0 0,0 1 0,0-1 0,0 1 0,-1-1 0,1 1 0,-1 0 0,1 0 0,-1-1 0,0 1 1,1 0-1,0 3 0,1 5 94,0-1 1,-1 1 0,0 0-1,0 0 1,-1 0 0,0 10 0,-1-8-175,3 30-213,-3 1 1,-1-1-1,-13 82 0,7-101-456,7-23 644,0 1 0,0-1 0,-1 1 0,1-1 0,0 0 0,0 1 0,0-1 0,0 1 0,0-1 0,-1 1 0,1-1 0,0 0 0,0 1 0,0-1 0,-1 1 0,1-1 0,0 0 0,-1 1 0,1-1 0,0 0 0,-1 0 0,1 1 0,0-1 0,-1 0 0,1 0 0,-1 1 0,1-1 0,-1 0 0,1 0 0,0 0 0,-1 0 0,1 0 0,-1 0 0,1 0 0,-1 0 0,1 0 0,-1 0 0,1 0 0,-1 0 0,1 0 0,0 0 0,-1 0-1,1 0 1,-1 0 0,0-4-34,0 0-1,1 0 1,-1 0-1,1 1 0,0-1 1,0 0-1,1 0 1,-1 0-1,1 1 0,2-7 1,-3 6 37,14-56 730,1 1 0,4 0 1,27-59-1,-38 98-396,22-36 0,-27 51-287,1 0-1,-1 0 0,1 0 1,0 0-1,1 1 0,-1-1 1,1 1-1,0 0 0,0 1 1,0-1-1,6-2 0,-9 5-10,0 0 0,1 0 0,-1 0 0,0 1 0,1-1 0,-1 1 0,1 0 0,-1 0 0,1 0 0,-1 0-1,0 0 1,1 0 0,-1 0 0,1 1 0,-1 0 0,0-1 0,1 1 0,-1 0 0,0 0 0,0 0 0,0 0 0,0 0 0,0 1-1,0-1 1,0 1 0,0-1 0,0 1 0,0 0 0,-1 0 0,1 0 0,-1 0 0,0 0 0,1 0 0,0 3 0,1-1-29,-1 0 1,0 1-1,0-1 0,-1 0 1,1 1-1,-1 0 1,0-1-1,0 1 1,-1 0-1,1-1 1,-1 1-1,0 0 1,-1-1-1,1 1 1,-1 0-1,0 0 0,-1 5 1,-1-4-124,0-1 0,0 0 0,0 1 1,-1-1-1,1 0 0,-1-1 0,0 1 0,-1-1 0,1 0 1,-1 0-1,0 0 0,-8 4 0,-7 4-387,0-2-1,-23 9 1,21-10 683,12-4 203,0-1 0,0-1 1,0 0-1,-1 0 1,1-1-1,-16 2 0,45-12 1146,-12 7-1388,0 2 0,1-1 1,-1 1-1,0 0 0,0 0 0,0 1 0,0 0 1,0 0-1,-1 1 0,12 6 0,7 5-49,32 24-1,-23-15-2,9 10 4,3 1-826,-14-16-2536,-18-13-645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60 2449,'0'-1'1084,"13"-34"5204,-13 34-6256,0 1 0,0-1 0,0 0 0,0 0-1,0 0 1,0 0 0,0 1 0,0-1 0,0 0-1,0 0 1,-1 0 0,1 1 0,0-1 0,0 0-1,-1 0 1,1 1 0,-1-1 0,1 0 0,-1 1-1,1-1 1,-1 0 0,1 1 0,-1-1 0,1 1-1,-1-1 1,0 0 0,1 1 0,-1 0 0,0-1-1,0 1 1,1-1 0,-1 1 0,0 0 0,0 0 0,1-1-1,-1 1 1,0 0 0,0 0 0,0 0 0,0 0-1,-1 0 1,-4 0 59,0 1 0,1-1 0,-1 1 0,0 0 0,0 1 0,1 0 0,-1-1 0,1 2 0,-11 4 0,-46 32 333,57-36-363,-6 5 64,-1 1 0,1 0-1,1 1 1,0 0-1,-15 20 1,22-27-106,1 0 0,0 0 1,0 1-1,1-1 0,-1 1 1,1 0-1,-1-1 0,1 1 0,0 0 1,0 0-1,0 5 0,1-7-9,1 1-1,-1-1 1,0 0-1,1 0 1,-1 0-1,1 0 1,0 0 0,0 0-1,-1 0 1,1 0-1,1 0 1,-1 0-1,0 0 1,0-1-1,1 1 1,-1 0-1,1-1 1,-1 1-1,1-1 1,0 0-1,0 1 1,1 0-1,6 2 10,-1 1 0,0-2 1,1 1-1,0-2 0,0 1 0,0-1 0,10 1 0,-10-1-8,0-1-1,0 2 1,-1-1-1,1 1 0,12 6 1,-18-7-8,0 0 1,1 0-1,-1 1 0,0-1 1,-1 1-1,1 0 0,0 0 1,-1 0-1,0 0 0,1 0 0,-1 1 1,-1-1-1,1 1 0,0-1 1,-1 1-1,2 7 0,0-2-18,-2 0-1,1 0 0,-1 0 0,0 0 0,-1 0 1,0 0-1,0 0 0,-1 0 0,-3 12 1,3-16 9,0 0 0,-1 0 1,0 0-1,0 0 1,0 0-1,0-1 0,-1 1 1,0-1-1,0 1 0,0-1 1,-1 0-1,1 0 1,-1-1-1,0 1 0,0-1 1,0 1-1,-6 2 1,2-2-3,0 0 0,0 0 0,-1-1 0,1-1 0,-1 1 0,1-1 0,-1-1 0,0 0 0,-13 0 0,-22-5-3719,40 1 509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15383,'10'0'1345,"-3"0"-1201,-7-3-16,0 0-128,3 0-817,0-3-831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 1681,'0'0'11565,"5"-6"-10500,-3 4-962,14-13 430,-13 17-218,-8 13 89,0-3-271,-44 109 1239,43-104-1228,1 1-1,1 0 1,1 0-1,0 0 1,1 23-1,2-31-122,-1-4-21,1 0 1,0 1 0,1-1 0,-1 0 0,1 0 0,1 0 0,1 6 0,-2-10-13,0 0 1,0 0-1,0 0 0,1-1 0,-1 1 1,1 0-1,-1-1 0,1 1 1,-1-1-1,1 1 0,0-1 0,0 0 1,0 0-1,0 0 0,0 0 1,0 0-1,0 0 0,0-1 0,0 1 1,0 0-1,0-1 0,0 0 1,5 1-1,3 0-285,0-1-1,-1 1 1,1-2 0,0 1-1,0-1 1,0-1 0,0 0-1,-1 0 1,1-1 0,-1 0 0,16-7-1,-12 2-829,0 0-1,-1 0 1,0-1-1,-1-1 1,0 0 0,0 0-1,11-15 1,7-11-2480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116 170 9428,'-70'-4'140,"31"3"38,32 0 141,12 1 242,188 2 424,-29-7-657,448-28 1386,-293 14-1609,936-22 9,-666 26-92,810-13-878,-620 14 2,-654 9-1011,-34-1-1587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536 107 6371,'0'-3'295,"0"0"0,0-1 1,0 1-1,0 0 0,0 0 1,-1 0-1,0-1 0,1 1 0,-1 0 1,0 0-1,-1 0 0,1 0 0,0 0 1,-1 1-1,0-1 0,1 0 0,-1 1 1,0-1-1,-1 1 0,-3-4 0,2 2-144,0 0-1,0 0 0,-1 0 1,1 0-1,-1 1 0,0 0 1,0 0-1,-1 0 1,1 1-1,-10-4 0,5 5-53,1 1 0,0-1-1,-1 1 1,1 1 0,0 0 0,-1 0 0,1 1-1,0 0 1,0 1 0,0 0 0,0 0-1,1 1 1,-1 0 0,-12 8 0,-5 5 28,0 1 0,1 1 1,-24 24-1,32-25-115,0 0 1,1 1-1,0 1 1,2 1-1,0 0 0,2 1 1,-17 39-1,21-44-24,2 2 0,0-1-1,1 1 1,1 0 0,0 0-1,2 1 1,0-1-1,1 0 1,1 1 0,4 27-1,-3-38-37,1-1 0,0 1 0,0 0 1,1-1-1,0 0 0,1 1 0,0-1 0,0-1 0,1 1 0,0-1 0,6 8 0,-7-10-15,1-1-1,0 1 1,0-1 0,1 0 0,-1 0-1,1-1 1,0 0 0,0 0 0,0 0-1,0-1 1,0 1 0,1-2 0,-1 1-1,1-1 1,9 1 0,1-1-4,-1-1 0,1 0 0,0-2 0,0 0 0,-1-1 0,1 0 0,-1-2 0,0 0 0,0 0 0,-1-2 0,0 0 0,23-14 0,-26 14 172,-1 0 0,0-1 1,0 0-1,-1-1 0,0 0 0,-1-1 1,0 0-1,0-1 0,-1 0 0,-1 0 0,0 0 1,0-1-1,-1 0 0,0 0 0,-1-1 0,3-15 1,-7-5 491,-6 21-289,5 12-299,-1-1 0,1 1 0,-1 0 1,1 0-1,-1 1 0,1-1 0,0 0 1,-1 0-1,1 0 0,-1 0 0,1 0 1,-1 0-1,1 1 0,0-1 0,-1 0 0,1 0 1,0 0-1,-1 1 0,1-1 0,0 0 1,-1 1-1,1-1 0,0 0 0,-1 1 1,1-1-1,0 0 0,0 1 0,-1-1 0,1 1 1,0-1-1,0 1 0,-10 14-5,1 1 1,1 0-1,1 1 1,0-1-1,1 1 0,1 1 1,-5 26-1,4-12-886,3 0 0,0-1 1,3 49-1,3-56-1750,0-15-1035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66 147 8740,'-4'-6'322,"0"-2"95,-1 0 0,0 1 0,0 0 0,-1 0 0,0 0-1,0 1 1,0 0 0,-13-9 0,27 18-352,0-1-1,0 0 1,0 0 0,0-1 0,0 0 0,11 0-1,59-1-925,-24-6-1562,-1-3 0,88-25 0,-76 22 8745,-66 24-4463,-9 22-1567,5-17 22,-19 121-113,19-99-979,-2 0-1,-21 71 0,40-158-3749,-4-13 4719,-5 31 880,1-1 1,14-46-1,-13 64-910,0 1 0,0 0 0,1 0 0,1 0 0,0 1 0,1 0 0,0 0 0,0 1 0,11-10-1,-15 16-140,0 1 0,1-1 0,-1 1 0,1 0 0,-1 0 0,1 0 0,0 0 0,0 1 0,0 0 0,0 0 0,1 0 0,-1 1 0,0 0 0,1 0-1,-1 0 1,1 1 0,-1-1 0,1 1 0,-1 1 0,1-1 0,-1 1 0,1 0 0,-1 0 0,8 3 0,-11-4-20,-1 1 0,1-1 1,0 1-1,0 0 0,-1-1 1,1 1-1,0 0 0,-1 0 1,1 1-1,-1-1 0,1 0 1,-1 0-1,0 1 0,1-1 1,-1 0-1,0 1 0,0 0 1,0-1-1,0 1 0,0 0 1,0-1-1,-1 1 0,1 0 0,0 0 1,-1-1-1,0 1 0,1 0 1,-1 0-1,0 0 0,0 0 1,0 0-1,0 0 0,0 0 1,-1-1-1,1 1 0,0 0 1,-1 0-1,1 0 0,-1 0 1,0-1-1,0 1 0,0 0 0,-1 2 1,-3 4-131,-1 1 0,0-1 0,0 0 0,0 0 0,-1-1-1,-16 13 1,4-3-35,-2-2-1,0 0 0,-1-1 0,0-1 0,-26 10 0,37-21 795,18-10-436,20-9-9,-23 15-146,1 0 0,0 0 0,0 1-1,0-1 1,0 1 0,1 1 0,-1-1 0,0 1-1,0 0 1,0 0 0,1 0 0,-1 1 0,0 0-1,0 0 1,0 0 0,0 1 0,0-1 0,0 1 0,0 0-1,-1 1 1,1-1 0,-1 1 0,1 0 0,-1 0-1,0 0 1,0 1 0,-1-1 0,7 8 0,0 4-263,0 1 1,0 0 0,-2 1 0,11 28-1,2 4-3706,-11-33-159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 8340,'1'-20'2503,"-2"17"-1779,1 12-72,-3 44-50,-14 83 1,-1-3-431,17-124-161,1 0 1,0 0-1,0 0 1,1 0-1,0 0 1,1 0-1,0 0 1,0 0 0,4 10-1,-4-16-32,-1-1-1,1 1 0,-1 0 1,1-1-1,0 1 0,0-1 1,0 1-1,0-1 0,0 0 1,1 0-1,-1 0 0,0 0 1,1 0-1,0-1 1,-1 1-1,1-1 0,0 1 1,0-1-1,0 0 0,0 0 1,0-1-1,0 1 0,0-1 1,0 1-1,0-1 1,1 0-1,-1 0 0,0 0 1,4-1-1,1 0-474,0-1 0,0 0 1,-1 0-1,1-1 0,8-4 0,13-7-2788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58 217 7059,'-29'5'3762,"10"-5"-3762,9 0 272,23 0-80,10-5-144,6 5 0,7 0-32,2-3-32,1-3-704,-6 0-913,-4-6-1568</inkml:trace>
  <inkml:trace contextRef="#ctx0" brushRef="#br0" timeOffset="1">104 53 9572,'-13'-11'705,"6"5"-657,11 3 208,5-3-160,11 0-32,9 0-64,7 0 0,2 1-496,1 2-1121,-3 3-1857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8596,'0'0'1507,"-4"21"862,-7 57-1531,-5 54-273,15-116-527,1 0 0,0 0-1,2 0 1,-1 0 0,2-1 0,4 17 0,-6-29-47,0-1 0,0 1-1,0 0 1,0 0 0,1-1 0,-1 1 0,1-1 0,0 1 0,-1-1-1,1 0 1,0 0 0,0 0 0,1 0 0,-1 0 0,0 0 0,1 0-1,-1-1 1,1 1 0,-1-1 0,1 0 0,0 1 0,0-1 0,-1-1 0,1 1-1,0 0 1,0-1 0,0 1 0,0-1 0,0 0 0,4 0 0,2-1-517,1 0 1,-1-1-1,1 0 0,-1-1 1,0 1-1,0-2 1,0 1-1,9-6 1,12-8-3544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42 193 9268,'-22'2'1233,"9"1"-1233,6 0 0,10-6 336,14 3-112,2-3-128,10-2-96,7-1-48,0-3-752,-1-6-753,-6 4-1953</inkml:trace>
  <inkml:trace contextRef="#ctx0" brushRef="#br0" timeOffset="1">104 38 3650,'-20'-12'6899,"4"4"-5891,3 2-383,7 0 223,12 0-688,11 12-48,2-6-96,10 0-16,4 6-1072,2-6-1009,1 3-1361,-4 0-864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6835,'-1'0'311,"0"0"0,-1 0 0,1 0 0,0 0 0,0 0 0,0 1 0,-1-1 0,1 1 0,0-1 0,0 1 0,0-1 0,0 1 0,0-1 0,0 1 0,0 0 0,0 0 0,-1 1 0,-10 20 1491,9-12-1863,1 0 0,1 1 0,-1 12 1,1-14 504,-21 266-1474,22-259-167,4-14-1149,12-24-2517,-1-2 2216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153 206 4066,'11'-19'1022,"53"-82"2865,-54 88-3252,0 0 0,1 0 0,1 2 0,0-1 0,16-11 0,-28 23-619,0 0 0,0 0 1,0 0-1,0 0 1,0 0-1,0 0 1,0 0-1,0 0 1,0 0-1,0 1 1,0-1-1,0 0 1,0 0-1,0 0 1,0 0-1,0 0 1,0 0-1,0 0 1,0 0-1,0 0 1,0 0-1,0 0 0,0 0 1,0 0-1,0 0 1,0 0-1,0 1 1,0-1-1,0 0 1,0 0-1,0 0 1,1 0-1,-1 0 1,0 0-1,0 0 1,0 0-1,0 0 1,0 0-1,0 0 1,0 0-1,0 0 1,0 0-1,0 0 1,0 0-1,0 0 0,0 0 1,0 0-1,0 0 1,0 0-1,1 0 1,-1 0-1,0 0 1,0 0-1,0 0 1,0 0-1,-5 11 351,-8 12-243,-3-2-518,-1-1 0,-1 0 0,-37 30 0,-67 42-1577,108-83 2101,-23 10 408,21-11 1099,41-10-592,-2-2-935,1 2 1,0 1-1,-1 0 0,1 2 1,40 6-1,-38-2-950,0 1 1,39 15-1,-25-4-3508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35 1649,'-4'-27'9187,"-1"20"-8237,1 15-117,-42 170-76,29-122-787,-18 109-1,34-160 32,0 0 0,1 1 0,0-1 0,0 0-1,0 1 1,0-1 0,3 10 0,-2-14 2,-1 0 1,1 1-1,0-1 0,-1 0 1,1 1-1,0-1 1,0 0-1,0 0 1,0 0-1,0 1 0,0-1 1,1 0-1,-1-1 1,0 1-1,0 0 1,1 0-1,-1 0 1,0-1-1,1 1 0,-1-1 1,1 1-1,-1-1 1,1 0-1,-1 1 1,1-1-1,-1 0 0,1 0 1,-1 0-1,3 0 1,18-3-157,0 0 0,-1-1 0,0-1 0,0-1 0,23-10 0,-16 6-474,72-29-3706,-57 24 660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1024,'0'0'12046,"0"-12"-10848,0-28-310,0 32-164,0 34-76,1 257 1035,-1-280-1761,5 39 265,-5-41-289,0 1 0,1-1 1,-1 0-1,0 0 0,1 0 1,-1 0-1,1 1 1,-1-1-1,1 0 0,-1 0 1,1 0-1,0 0 1,0 0-1,-1-1 0,1 1 1,0 0-1,0 0 0,0 0 1,0-1-1,0 1 1,0 0-1,0-1 0,0 1 1,1-1-1,-1 1 0,0-1 1,0 0-1,0 1 1,2-1-1,8-4-3649,-2-17-2871</inkml:trace>
  <inkml:trace contextRef="#ctx0" brushRef="#br0" timeOffset="1">133 41 14743,'0'0'2753,"-9"-41"-3938,15 49-1968,-6 22-5331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0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7331,'0'-1'126,"8"-31"1419,-8 31-1445,1 0 0,-1 0-1,0 0 1,0 0-1,1 0 1,-1 0 0,0 0-1,1 1 1,-1-1 0,1 0-1,-1 0 1,1 0-1,0 1 1,-1-1 0,1 0-1,0 1 1,-1-1 0,1 1-1,0-1 1,0 1 0,0-1-1,-1 1 1,1-1-1,0 1 1,0 0 0,0-1-1,0 1 1,0 0 0,0 0-1,1 0 1,-1 0-43,-1 1 0,1-1 1,0 1-1,0-1 0,-1 1 0,1 0 1,0-1-1,-1 1 0,1 0 0,-1 0 1,1 0-1,-1-1 0,1 1 0,-1 0 1,1 0-1,-1 0 0,0 0 0,0 0 1,1 0-1,-1 0 0,0-1 0,0 1 1,0 0-1,0 0 0,0 0 0,0 1 1,-2 31 122,1-29-116,-14 91 56,-5 31-86,20-114-32,-1 1 1,1 0-1,1-1 1,0 1-1,1-1 0,0 1 1,7 19-1,-8-29-6,0 0 0,1 0 0,-1 0 0,0 0 0,1 0 0,0 0-1,0 0 1,0-1 0,0 1 0,0-1 0,0 0 0,0 1 0,1-1-1,-1 0 1,1 0 0,0 0 0,0-1 0,0 1 0,-1-1-1,1 0 1,0 1 0,1-1 0,3 0 0,0 0-200,0-1 1,0 0-1,0 0 1,0 0 0,0-1-1,0-1 1,0 1-1,-1-1 1,14-5-1,-3 0-1587,-1 0 0,25-16 0,-2-3-2547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98 170 10197,'-19'3'368,"9"-3"-368,3 0-80,14 0 80,6 0 192,10-3-144,3-3-48,6 0-160,0-2-721,-2-4-1296,-1-3-896</inkml:trace>
  <inkml:trace contextRef="#ctx0" brushRef="#br0" timeOffset="1">75 48 7379,'-29'0'2882,"3"-3"-2626,13-3 480,7 0-416,12 0-304,17 0-32,9 1-16,7 2-672,10-6-657,3 6-2256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 9893,'-22'3'1184,"9"3"-1184,3-6 64,20 0 240,9 0-128,7 0-128,10 0-48,3 0 0,3-9-272,0 3-704,-10-3-865,-6 6-800,-3-2 480</inkml:trace>
  <inkml:trace contextRef="#ctx0" brushRef="#br0" timeOffset="1">270 1 2369,'-10'3'3602,"0"3"-2066,1 2-175,2 1-144,-2 6-257,2 2-240,1 6-415,2 7-81,1 5-128,0 3-32,3 2-16,-3 4-48,-1-6-32,1-3-689,0-6-847,3-8-1634,6-10-1008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76 5667,'-7'-14'4578,"-2"5"-4434,-1 6-144,7 0 32,9 3 144,4 0-48,9 3-48,7-6 16,7 0-48,2 0-48,4-8-32,0 2-1008,-3-3-1714,-7 4-863</inkml:trace>
  <inkml:trace contextRef="#ctx0" brushRef="#br0" timeOffset="1">169 36 2401,'-26'8'4258,"7"4"-3282,-1 3 1,4-4 143,7 7-431,2 2 63,4 6-144,3 6-367,3 1-17,4 4-192,-1-2-32,4-2-32,-4-1-833,-3-6-1344,20 23-2977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 10901,'0'0'55,"-1"-1"0,1 1 0,0-1 1,0 0-1,0 1 0,0-1 0,0 1 0,-1-1 0,1 1 0,0-1 1,-1 1-1,1-1 0,0 1 0,-1-1 0,1 1 0,0-1 1,-1 1-1,1-1 0,-1 1 0,1 0 0,-1-1 0,1 1 0,-1 0 1,1 0-1,-2-1 0,-4 12 397,-1 32-527,7-40 137,-4 30-46,-2 16-5,2 0-1,3 66 1,1-108 7,1-1-1,0 1 1,0-1 0,0 1 0,1-1 0,0 0-1,0 0 1,1 0 0,0 0 0,0 0 0,6 8-1,-7-11-16,0-1 0,0 0-1,1 0 1,-1 0-1,1 0 1,0 0 0,-1 0-1,1-1 1,0 1 0,0-1-1,0 0 1,0 0-1,0 0 1,0 0 0,1-1-1,-1 1 1,0-1-1,0 0 1,0 0 0,1 0-1,-1 0 1,0 0-1,0-1 1,0 0 0,4 0-1,6-3-789,-1 0-1,1-1 0,-1 0 1,0-1-1,0 0 0,16-12 0,5-7-3419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56 190 10149,'-26'0'656,"9"-3"-480,8 3 672,5-3-303,11 0-481,9-3-48,4 0-16,9-5-112,3-1-513,1 3-751,-1-3-1554,-6 4-2064</inkml:trace>
  <inkml:trace contextRef="#ctx0" brushRef="#br0" timeOffset="1">26 15 11413,'-13'0'256,"7"-6"-48,9 6-208,7-3 64,16 3-64,6 0-32,10-3-1568,7 3-1810,3-3-1488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79 7700,'-3'14'1333,"-2"0"0,-11 24 0,10-25-1171,1-1 1,0 1-1,1-1 0,-3 16 0,-5 90 167,7-42-1926,1-59-724,0-24 247,-1-31 1945,6 19 740,1 0 0,1 0 1,0 0-1,9-29 0,33-71 1194,-37 101-1501,1-1 0,19-30 1,-24 44-252,-1 0 1,1 0 0,0 1 0,0-1-1,0 1 1,1 0 0,0 0-1,-1 0 1,2 1 0,-1-1-1,0 1 1,0 1 0,10-5-1,-13 7-41,0 0-1,0 0 0,0 0 0,0 0 1,0 0-1,0 0 0,0 1 0,0-1 1,-1 0-1,1 1 0,0 0 0,0-1 1,0 1-1,0 0 0,-1 0 0,1 0 1,0 0-1,-1 0 0,1 1 0,-1-1 1,0 0-1,1 1 0,-1-1 0,0 1 1,0-1-1,0 1 0,0 0 0,0-1 1,0 1-1,0 0 0,0 0 0,0 2 1,1 0-20,-1 1 1,1-1-1,-1 0 1,0 1 0,0-1-1,0 1 1,-1 0-1,1-1 1,-1 1-1,0-1 1,-1 1 0,-1 8-1,0-7-153,-1-1-1,-1 1 1,1 0-1,-1-1 1,0 0-1,-1 0 1,1 0-1,-1 0 1,0-1-1,0 0 1,0 0-1,0 0 1,-1 0-1,0-1 1,-6 3-1,-4 2-79,0-2 0,0 0 1,-1 0-1,-25 4 0,27-11 885,13-6 97,3 6-673,0-1-1,0 1 1,0 0-1,0 0 1,0-1-1,0 1 1,0 0-1,0 0 1,1 0 0,-1 0-1,0 1 1,1-1-1,-1 0 1,3-1-1,0 1 0,1 1-1,-1-1 1,1 0-1,-1 1 0,1 0 1,-1 0-1,1 0 1,0 1-1,-1 0 1,0 0-1,1 0 1,-1 0-1,1 0 1,-1 1-1,0 0 0,0 0 1,0 0-1,0 1 1,0-1-1,-1 1 1,1 0-1,-1 0 1,4 3-1,6 7 32,-1 0 0,0 1-1,-1 0 1,14 23 0,72 139-39,-96-173-141,0-1 1,0 0 0,1 0 0,-1 0 0,1 0 0,-1 0-1,1 0 1,0 0 0,2 2 0,-3-4-55,0 0 1,0 1-1,-1-1 1,1 0-1,0 1 1,0-1-1,0 0 0,-1 0 1,1 0-1,0 0 1,0 1-1,0-1 1,-1 0-1,1-1 1,0 1-1,0 0 0,0 0 1,-1 0-1,1 0 1,0-1-1,0 1 1,0 0-1,-1-1 0,1 1 1,0 0-1,-1-1 1,1 1-1,0-1 1,-1 1-1,1-1 1,-1 0-1,2-1 0,10-13-4639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2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37 6339,'-149'1'3299,"76"-2"-835,70 0-1961,9-1-326,14-1-148,192 12 27,-68-1 56,807 5-199,4-25-90,-636 6 113,1522-37-672,-1419 49 629,-144 6-2729,-190-11-1064,-66-1 1389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3570,'0'1'117,"0"-1"-1,0 0 1,0 1 0,0-1 0,0 0 0,0 1 0,0-1 0,0 0 0,0 1 0,1-1 0,-1 0 0,0 0 0,0 1 0,0-1 0,0 0-1,0 1 1,1-1 0,-1 0 0,0 0 0,0 1 0,0-1 0,1 0 0,-1 0 0,0 0 0,0 1 0,1-1 0,-1 0 0,0 0 0,0 0-1,1 0 1,-1 0 0,0 1 0,0-1 0,1 0 0,-1 0 0,0 0 0,1 0 0,-1 0 0,0 0 0,1 0 0,-1 0 0,0 0 0,1 0-1,-1 0 1,0 0 0,1 0 0,-1 0 0,0-1 0,23-10 980,18-23-1331,-30 21 314,-1-1 0,0 0 0,-1-1 0,-1 1 0,0-2 1,-1 1-1,6-22 0,2-13 777,8-53 1,-22 98-771,0 3-31,-1 0 0,1 0 0,-1 1 0,1-1-1,-1-1 1,0 1 0,0 0 0,0 0 0,0 0 0,0 0 0,0 0 0,0 0 0,-1 0 0,1 0 0,-1 0 0,-1-2 0,2 4-42,-1 0 1,1 0-1,-1 0 1,1 0 0,-1 0-1,1 0 1,-1 1-1,0-1 1,1 0 0,-1 0-1,1 0 1,-1 1 0,1-1-1,-1 0 1,1 1-1,0-1 1,-1 0 0,1 1-1,-1-1 1,1 0 0,0 1-1,-1-1 1,1 1-1,0-1 1,-1 1 0,1-1-1,0 1 1,0-1-1,-1 1 1,-9 17 69,2-1-21,0 0-1,2 1 1,0 0 0,1 0-1,-5 33 1,8-40-67,1 0 0,0 0 0,1 0 0,0 0 0,1 1 0,1-1 0,-1 0 0,2 0 0,-1-1 0,2 1 1,4 11-1,-7-19-29,1 1 0,0-1 0,0 1 0,1-1 0,-1 0 0,1 0 0,0 0 0,-1 0 0,1 0 0,0 0 0,1-1 0,-1 0 0,0 0 0,1 0 0,-1 0 0,1 0 0,4 1 0,-1-1-63,-1-1 0,0 0 0,1 0 0,0 0-1,-1-1 1,1 0 0,-1-1 0,1 1 0,10-3 0,4-3-333,-1 0-1,-1-1 0,1-1 0,-1-1 1,27-17-1,-31 16 299,1-1 0,-1 0 0,-1-2 0,0 1 0,-1-2 0,18-22 0,-25 29 342,0-1 0,-1 0 0,0-1 0,-1 1-1,1-1 1,-2 0 0,1 0 0,-1-1 0,-1 1 0,1 0 0,-2-1 0,1 0 0,-1 1-1,-1-15 1,-5-4 1006,5 28-1204,0-1-1,0 1 1,-1 0 0,1-1 0,0 1 0,0 0 0,0-1-1,-1 1 1,1 0 0,0-1 0,0 1 0,-1 0 0,1 0 0,0-1-1,-1 1 1,1 0 0,0 0 0,-1 0 0,1-1 0,-1 1 0,1 0-1,0 0 1,-1 0 0,1 0 0,-1 0 0,1 0 0,0 0 0,-1 0-1,1 0 1,-1 0 0,1 0 0,0 0 0,-1 0 0,1 0 0,-1 0-1,1 0 1,0 0 0,-1 0 0,1 1 0,0-1 0,-1 0 0,1 0-1,0 1 1,-1-1 0,1 0 0,0 0 0,-1 1 0,1-1 0,0 0-1,0 1 1,-1-1 0,1 0 0,0 1 0,0-1 0,0 0 0,-1 1-1,1-1 1,0 0 0,0 1 0,-5 6 26,1 1 1,-1-1-1,1 0 0,1 1 0,0 0 1,0 0-1,0 0 0,-1 9 1,-9 68 113,8-36-101,0-15-4,2 1-1,1 0 0,2 0 0,1 0 1,8 47-1,-9-80-93,0 1-1,1 0 1,0 0-1,-1 0 1,1-1-1,0 1 1,1 0-1,-1-1 1,0 1-1,1-1 1,-1 1-1,1-1 1,0 0-1,0 0 1,0 0-1,0 0 1,0 0-1,0 0 1,1 0-1,-1-1 1,1 1-1,-1-1 1,1 0-1,-1 0 1,1 0-1,0 0 1,0 0-1,-1 0 1,1-1-1,0 1 1,0-1-1,0 0 1,0 0-1,0 0 1,-1 0-1,1 0 1,0-1-1,0 1 1,3-2 0,7-2-431,-1 0 0,0-1 1,0 0-1,-1 0 1,1-1-1,-1-1 1,15-12-1,7-7-4336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 8932,'-3'-15'1425,"0"3"-849,-4 4 513,4 5-481,0 0-608,0 11-112,6 4 96,-3 9-160,6 8-801,4 12-1344,3 2-2657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 6099,'0'0'2614,"-5"0"-2045,-16 0 356,16 0 860,14 0-1721,1207 5-179,-609-14 105,-207 1 4,-153 7-148,-246 1-172,-6 0 3,-50 0-3145,19 0-664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 10437,'4'-6'992,"-1"-3"-704,-3 4 257,3 2-49,-6 8-320,0 7-176,-7 3-768,-3 11-1217,0 3-3266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18 299 8356,'0'1'250,"-1"0"1,0 0-1,1 0 1,-1 0-1,0 0 1,1 0-1,-1 0 0,0 0 1,0-1-1,0 1 1,0 0-1,0 0 1,-2 0-1,-1 3-261,16-7 787,-3 0-759,1-2-1,-1 1 1,0-1 0,-1 0-1,1-1 1,-1 0-1,0 0 1,-1-1 0,1 0-1,-1 0 1,-1-1 0,10-13-1,1-4-59,-1-1-1,24-53 0,-36 68 55,11-24 8,-14 33-5,-1 0 0,1 0 0,-1 1 0,1-1-1,-1 0 1,0 0 0,0 0 0,0 0 0,0 1-1,0-1 1,0 0 0,-1 0 0,1 0 0,0 0-1,-2-2 1,2 3-3,-1 1 0,1 0 0,-1 0 0,1-1 0,-1 1 0,1 0 0,-1 0 0,0 0-1,1 0 1,-1-1 0,1 1 0,-1 0 0,1 0 0,-1 0 0,0 0 0,1 0 0,-1 1 0,1-1-1,-1 0 1,1 0 0,-1 0 0,1 0 0,-1 1 0,1-1 0,-1 0 0,1 0 0,-1 1 0,1-1 0,-1 0-1,1 1 1,-1-1 0,1 1 0,0-1 0,-1 0 0,1 1 0,-1-1 0,1 1 0,0-1 0,0 1 0,-1 0-1,-15 18 74,7-4-44,0 0-1,0 1 1,2 0-1,0 1 1,-9 31-1,13-39-43,1 0 0,0 0 0,1 1 0,0-1 0,1 0 0,-1 0 0,2 1 0,-1-1 0,1 0-1,1 0 1,0 1 0,5 15 0,-5-21-42,-1-1-1,1 0 0,0 0 0,0 0 1,0 0-1,0 0 0,0 0 1,0 0-1,1-1 0,0 1 1,-1-1-1,1 0 0,0 0 0,0 0 1,0 0-1,0 0 0,0-1 1,1 1-1,4 0 0,-2 0-90,0-2-1,0 1 0,0-1 0,0 0 0,0 0 1,0 0-1,0-1 0,0 0 0,-1 0 1,11-4-1,6-3-93,-1-2 1,0 0 0,0-1-1,35-27 1,-42 28 527,0-2 1,0 0 0,-2 0-1,1-2 1,-2 1-1,0-1 1,0-1 0,-2 0-1,1-1 1,-2 1 0,0-2-1,-1 1 1,-1-1 0,0 0-1,3-19 1,-8 16 655,-8 30-443,-10 33-143,9-12-310,1 0-1,1 0 1,-2 63 0,8-75-107,0 0 0,2 0 1,0 0-1,1 0 0,1-1 1,0 1-1,15 34 0,-16-46-123,0-1 0,0 0 0,0-1-1,1 1 1,0 0 0,0-1 0,10 9 0,-12-12-36,0 0 1,0-1-1,0 1 1,1-1-1,-1 0 1,0 0-1,1 0 1,-1 0-1,1 0 0,-1 0 1,1 0-1,0-1 1,-1 1-1,1-1 1,-1 0-1,1 0 1,0 0-1,-1 0 1,1 0-1,0-1 1,-1 1-1,5-2 1,25-12-5403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7395,'-1'-2'133,"0"1"-1,0 0 0,0-1 1,0 1-1,0 0 0,0-1 1,0 1-1,-1 0 0,1 0 1,0 0-1,-1 0 0,1 0 1,-1 0-1,1 1 1,-1-1-1,0 0 0,1 1 1,-1-1-1,1 1 0,-1-1 1,0 1-1,0 0 0,1 0 1,-1 0-1,0 0 0,1 0 1,-1 0-1,0 0 0,1 1 1,-1-1-1,0 1 0,1-1 1,-1 1-1,0 0 0,1-1 1,-1 1-1,-1 2 0,-9 3-61,1 2 0,0 0-1,-19 17 1,16-13 239,-38 31-182,66-54-65,-1 0 1,18-22-1,-18 19-45,-3 3-5,-3 2 19,0 1-1,0 1 0,1-1 1,0 1-1,1 1 0,-1 0 1,12-7-1,-19 13-26,-1 0 1,1 0-1,0 0 1,-1 0-1,1 0 1,0 0-1,-1 0 1,1 0-1,0 0 1,-1 0-1,1 0 1,0 1-1,-1-1 1,1 0-1,-1 0 1,1 1-1,0-1 1,-1 0-1,1 1 1,-1-1-1,1 0 1,-1 1-1,1-1 1,-1 1-1,1-1 1,-1 1-1,1-1 1,-1 1-1,0 0 1,1-1-1,-1 1 1,0-1-1,1 2 1,9 27-180,-6-15-573,6 2-1320,-1-2-1690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 6563,'-25'21'1355,"16"-14"-1242,1 0 0,0 0 1,0 1-1,0 0 0,1 0 1,1 0-1,-1 1 0,1 1 1,1-1-1,-5 11 0,7-13-134,1-1-1,0 1 1,0 0 0,0 0-1,1 0 1,0 0-1,1 0 1,-1 0-1,1 0 1,1 0 0,1 12-1,-1-15-108,0 0 0,1-1 0,-1 1-1,0-1 1,1 1 0,0-1 0,0 1-1,0-1 1,0 0 0,1 0 0,-1 0 0,1 0-1,0-1 1,0 1 0,0 0 0,0-1-1,0 0 1,0 0 0,1 0 0,-1 0-1,1-1 1,7 3 0,-5-2-11,0-1 0,1 1 0,-1-1-1,0-1 1,1 1 0,-1-1 0,1 0 0,-1-1 0,1 1-1,-1-1 1,1-1 0,-1 1 0,0-1 0,0 0 0,0 0-1,0-1 1,0 0 0,0 0 0,-1 0 0,1-1 0,6-6-1,-8 7 241,-1 0-1,1-1 1,-1 0-1,0 0 1,0 0-1,0 0 1,0-1-1,-1 1 0,0-1 1,0 0-1,0 1 1,0-1-1,-1 0 1,0 0-1,0 0 0,0 0 1,-1 0-1,1 0 1,-1 0-1,-1 0 1,1 0-1,-1 0 0,1 0 1,-1 0-1,-1 0 1,1 0-1,-4-8 1,1 4-85,-1-1 1,0 1-1,-1 0 1,0 1 0,0 0-1,-1-1 1,0 2-1,0-1 1,-1 1-1,0 0 1,0 1 0,-1 0-1,0 0 1,0 1-1,0 0 1,-18-6 0,0 3-1344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9380,'1'-1'37,"-1"-1"-1,1 0 0,0 1 0,0-1 1,0 1-1,0-1 0,0 1 1,0-1-1,0 1 0,0 0 1,2-2-1,-2 2-12,-1 1-1,1 0 1,-1-1 0,1 1 0,-1 0-1,1 0 1,-1 0 0,1-1 0,0 1-1,-1 0 1,1 0 0,-1 0 0,1 0-1,0 0 1,-1 0 0,1 0 0,-1 0-1,1 0 1,0 0 0,-1 1 0,1-1-1,0 0 1,1 2 23,0-1 0,0 1 1,0-1-1,0 1 0,-1 0 0,1 0 0,-1 0 1,1-1-1,-1 2 0,1-1 0,-1 0 0,0 0 1,0 0-1,0 0 0,0 4 0,3 8-105,-1 1-1,0 0 1,-1 0 0,-1 0-1,-1 0 1,0 0 0,-1 0-1,0 0 1,-1 0-1,-1 0 1,0 0 0,-1 0-1,-1-1 1,0 0 0,-11 22-1,15-62-402,3 0 522,1 1 1,2 0 0,9-31 0,-12 50-84,0-1 1,0 1 0,1 1 0,0-1 0,0 0 0,0 1 0,1-1 0,-1 1-1,1 0 1,1 0 0,-1 1 0,1-1 0,-1 1 0,1 0 0,1 0-1,-1 1 1,0-1 0,11-4 0,12 0-2324,1 1-1916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7315,'-7'-14'2927,"12"17"-886,14 24-811,15 37-507,58 82 0,-64-108-2529,50 50 0,-66-78-1460,-4-8-1582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8276,'-6'2'1727,"-15"16"-775,-24 24 58,-78 81 163,-89 81-2946,196-192-956,8-8-1761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9:3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 7219,'-17'0'1729,"4"0"-929,4 0 785,2-3-176,10 3-1041,10 0-160,10-6-48,6 6-80,10-5-48,10-1-16,6 0-16,6 3 0,4-3-144,0 0-416,-7-2-673,-12 2-1168,-14 6-1264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206 184 3666,'6'-8'183,"0"0"0,1 1-1,-1-1 1,2 2 0,-1-1 0,1 1 0,0 0 0,0 1 0,15-8 0,17-13 741,-25 17-1048,0 1-1,0 1 1,1 0-1,-1 1 1,1 1 0,21-5-1,27-9-39,-45 10 1424,-14 6 662,-12 6-3,-64 26-404,7 0-1516,2 3 1,1 3-1,-105 80 0,153-106-30,1 1-1,0 0 0,0 0 1,1 1-1,1 1 0,0 0 0,0 0 1,-11 21-1,20-32 31,0 1-1,0 0 1,1-1-1,-1 1 1,0 0-1,1 0 1,-1-1-1,1 1 1,-1 0-1,1 0 1,0 0-1,0 0 1,0 0-1,0 0 1,0 0-1,0-1 1,1 1-1,-1 0 1,1 0-1,-1 0 1,1 0-1,0-1 1,0 1-1,-1 0 1,1-1-1,0 1 1,0 0-1,1-1 1,-1 1-1,0-1 1,1 0-1,-1 1 1,0-1-1,1 0 1,-1 0-1,1 0 1,0 0-1,-1 0 1,1 0-1,0-1 1,3 2-1,9 3 37,-1-1-1,1-1 1,0 0-1,20 2 1,-28-5-36,96 7 28,-72-6-33,1 1-1,-1 1 1,1 1-1,41 13 1,-71-17 8,0 0 0,0 0 0,0 0 1,-1 1-1,1-1 0,0 0 0,0 1 0,-1-1 0,1 1 0,0-1 0,-1 1 0,1-1 0,0 1 1,-1-1-1,1 1 0,-1 0 0,1-1 0,-1 1 0,1 0 0,-1-1 0,1 1 0,-1 0 1,0 0-1,1-1 0,-1 1 0,0 0 0,0 0 0,0 0 0,1 1 0,-2 0 6,1 0 1,-1 1-1,1-1 0,-1 0 0,0 0 0,0 0 0,0 0 1,0 0-1,0 0 0,0-1 0,-3 4 0,-5 5 26,-1 1 0,-19 15 0,26-24-41,-43 32-215,-2-1-1,-1-3 1,-2-3-1,-77 32 1,95-48-775,18-13-656,15 2 1543,0-1 1,0 1-1,-1-1 0,1 1 1,0 0-1,0-1 0,0 1 0,0-1 1,0 1-1,0-1 0,0 1 0,-1-1 1,1 1-1,1-1 0,-1 1 1,0-1-1,0 1 0,0-1 0,0 1 1,0-1-1,0 1 0,0-1 0,1 1 1,-1-1-1,0 1 0,0-1 0,1 1 1,-1 0-1,1-1 0,16-21-2891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141 242 6051,'10'-17'429,"-1"0"0,0-1 1,-2 0-1,0 0 0,0-1 0,-2 0 1,-1 0-1,0 0 0,-1-1 1,0-22-1,-2 30 45,0 8-13,-4 10-305,-8 30 281,-8 43 0,2-8-332,-65 197 62,24-85-1188,53-167 166,0 1-1,1 0 0,1 0 0,-1 23 0,8-4-2788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2513,'0'0'1395,"0"-11"-1002,0 10-391,0-4 141,0 0-1,0 0 1,0-1-1,1 1 0,0 0 1,0-1-1,0 1 0,0 0 1,1 0-1,0 0 1,0 0-1,0 0 0,1 1 1,0-1-1,0 1 0,0-1 1,0 1-1,7-6 1,-10 10-139,4-4 182,0-1 0,0 1 0,1 0 0,0 0 0,0 1 0,0-1 0,0 1 0,0 0 0,1 1 0,-1-1 0,1 1 0,0 0 0,-1 1 0,1-1 0,0 1 0,7 0 0,-12 1-138,-1 1 0,1-1-1,0 1 1,0 0 0,0-1 0,-1 1-1,1 0 1,0-1 0,-1 1 0,1 0-1,-1 0 1,1 0 0,-1 0-1,1 0 1,-1 0 0,0 0 0,1 0-1,-1 0 1,0 0 0,0 0-1,0 0 1,0 0 0,1 0 0,-1 0-1,-1 1 1,3 37 625,-2-32-551,2 54 95,-3 0 1,-3-1-1,-23 120 1,23-163-211,-2 4 41,6-19-195,4-13-218,9-23 442,2 1-1,22-35 0,0-1-35,-24 43 62,28-43 1,-35 61-55,-1 1 0,1 0 0,0 0 0,0 1 0,1-1-1,0 1 1,0 1 0,1 0 0,15-9 0,-22 13-17,0 0 0,1 1 0,-1-1 0,0 0 0,1 1 0,-1-1 0,1 0 0,-1 1 0,1 0 0,0-1 0,-1 1-1,1 0 1,-1 0 0,1 0 0,-1 0 0,1 0 0,0 0 0,-1 1 0,1-1 0,-1 0 0,1 1 0,-1-1 0,1 1 0,-1 0 0,1-1 0,-1 1-1,0 0 1,1 0 0,-1 0 0,0 0 0,0 0 0,0 0 0,0 0 0,0 1 0,0-1 0,0 0 0,0 0 0,0 1 0,0-1 0,-1 1 0,1-1-1,0 3 1,2 6 114,0 1 0,-2 0 0,1 0-1,-1 0 1,-1 12 0,1-4-121,1 42 280,-2-37-100,1 0 0,1 0 0,1-1 0,1 1-1,9 32 1,-12-54-205,0 1-1,-1-1 1,1 0-1,0 0 1,0 0-1,0 0 1,0 0-1,1 0 1,-1 0-1,1 0 1,-1-1-1,1 1 1,-1 0-1,1-1 1,0 1-1,0-1 1,0 0-1,0 1 1,0-1-1,0 0 1,0 0-1,0-1 1,0 1-1,0 0 1,1-1-1,-1 1 1,0-1-1,0 0 1,1 1-1,-1-1 1,0 0-1,1 0 1,-1-1-1,0 1 1,0-1-1,1 1 1,-1-1-1,0 1 1,0-1-1,0 0 1,4-2-1,4-3-177,0 0-1,0 0 1,-1 0-1,0-1 1,0-1 0,-1 1-1,8-10 1,1-3-1817,19-30 1,-13 14-2058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57 10181,'-26'-19'464,"0"5"-368,5 0-96,10 4-256,22 10 224,10 0-673,15 0-1856,17 5-400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75 2161,'6'-1'1598,"9"-5"2269,-15 5-2519,-11 0-856,6 1-391,0 1 0,0 0 0,0 0 0,0 0 0,-1 1 0,2 0 1,-1 0-1,0 0 0,0 0 0,-7 6 0,-43 34 495,45-33-469,-5 4-18,0 1-1,1 1 1,1 1 0,0 0-1,1 0 1,-13 25 0,19-31-140,0 1 0,1 0 0,1 0 0,0 0 0,1 0 0,0 1 0,0 0 0,1-1 0,1 1 0,0 0 0,1 0 0,1 15 0,-1-24-17,0-1 0,0 1 0,1 0 0,0 0 0,-1 0 0,1-1 0,0 1 0,0 0 0,1-1 0,-1 1 0,0-1 1,1 1-1,0-1 0,-1 0 0,1 0 0,0 0 0,0 0 0,0 0 0,0 0 0,1 0 0,-1-1 0,1 1 0,-1-1 0,1 1 0,-1-1 1,1 0-1,-1 0 0,1 0 0,0-1 0,5 2 0,-3-2 19,1 0 0,0 0 0,-1 0 0,1-1 0,-1 0 0,1 0 0,-1 0 0,1-1 0,-1 0 0,0 0 0,0 0 0,0-1 0,0 1 0,6-6 0,4-4 80,-1 0 0,0-2 0,-1 0 0,-1 0 1,0-1-1,-1-1 0,0 1 0,-2-2 0,0 0 0,9-23 1,-5 9 466,-2-1 0,-2-1 0,-1 0 0,8-65 0,-16 97-505,1-3 25,-1 0 1,1 0-1,-1-1 1,0 1-1,0 0 1,0 0 0,-1 0-1,1 0 1,-1 0-1,0 0 1,-3-6-1,4 10-38,0 0 0,0 0 0,0-1-1,0 1 1,-1 0 0,1 0 0,0 0 0,0 0 0,-1 0-1,1-1 1,0 1 0,0 0 0,-1 0 0,1 0 0,0 0-1,0 0 1,-1 0 0,1 0 0,0 0 0,0 0 0,-1 0-1,1 0 1,0 0 0,0 0 0,0 0 0,-1 0 0,1 1-1,0-1 1,0 0 0,-1 0 0,1 0 0,0 0 0,0 0-1,0 0 1,-1 1 0,1-1 0,0 0 0,0 0 0,0 0-1,-1 1 1,1-1 0,0 0 0,0 0 0,0 0 0,0 1-1,0-1 1,0 0 0,0 0 0,0 1 0,0-1 0,-1 0-1,1 1 1,-6 15 4,1 0-50,1 1 1,1 0-1,1 0 1,0 0-1,1 0 1,1 0-1,2 22 1,-1-30-58,0 0 1,0-1 0,1 1-1,0 0 1,0 0 0,1-1 0,0 1-1,1-1 1,0 0 0,0 0-1,1 0 1,0-1 0,0 1-1,1-1 1,9 9 0,-13-14 88,0 0 0,1-1 0,-1 1 0,0-1 0,1 1 1,-1-1-1,1 0 0,0 0 0,-1 0 0,1 0 0,0 0 0,-1-1 0,1 1 0,0-1 1,0 0-1,0 0 0,-1 0 0,7-1 0,-5 0 17,0 0 0,0-1 0,0 1 0,-1-1 0,1 0 0,0 0 0,0-1 0,-1 1 0,0-1 0,1 1 0,3-5 0,4-6 107,-1 0 1,0 0-1,-1-1 1,0 0-1,7-18 1,-2 4 152,7-15 100,38-60 1,-58 102-369,0 0 0,-1-1 1,1 1-1,0-1 0,0 1 1,0 0-1,0 0 0,0 0 1,0 0-1,1 0 0,-1 0 1,0 0-1,1 0 0,-1 0 1,0 0-1,1 1 0,-1-1 1,1 0-1,-1 1 0,1-1 1,-1 1-1,1 0 0,1-1 1,-2 2 6,0 0 1,1 0 0,-1-1 0,0 1-1,0 0 1,0 0 0,0 0 0,0 0-1,-1 0 1,1 0 0,0 0 0,0 1 0,-1-1-1,1 0 1,-1 0 0,1 0 0,-1 1-1,1-1 1,-1 0 0,0 1 0,0-1-1,1 0 1,-1 1 0,0-1 0,-1 3 0,3 18-193,-1 0 1,-2-1-1,0 1 1,-1 0-1,-1 0 1,-1-1 0,-1 1-1,-1-1 1,-1-1-1,-1 1 1,-10 19-1,9-28 91,13-31 58,13-30 67,-8 30 1,0 0 0,1 1 0,1 0 0,1 0 1,0 2-1,1-1 0,1 1 0,1 1 0,0 1 0,22-16 1,-32 26-11,0 1 1,-1 1-1,2-1 1,-1 1-1,0 0 1,0 0 0,1 0-1,-1 1 1,1 0-1,6-1 1,-10 2-9,1 0 0,-1 0 0,0 0-1,0 1 1,0-1 0,0 0 0,0 1 0,0-1 0,0 1 0,0 0 0,0 0 0,0 0 0,-1 0 0,1 0-1,0 0 1,0 0 0,-1 1 0,1-1 0,-1 0 0,1 1 0,-1-1 0,0 1 0,1 0 0,-1 0 0,0-1 0,0 1-1,0 0 1,-1 0 0,1 0 0,1 4 0,0 4 0,0 0-1,0 0 1,-1 1 0,-1-1-1,0 0 1,0 1 0,-2 10-1,-15 74-2316,15-88 1815,-4 27-3066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259 734 2529,'1'-14'1870,"0"12"-1736,-1 0-1,0 1 1,1-1 0,-1 1-1,0-1 1,0 0-1,0 1 1,0-1 0,0 0-1,0 1 1,-1-1-1,1 0 1,0 1 0,-1-1-1,1 1 1,-1-1-1,0 1 1,0-1 0,1 1-1,-1-1 1,0 1-1,0 0 1,0-1 0,0 1-1,-1 0 1,-1-1-1,0-1-51,-1 0 0,0 1 0,0 0 0,0 0 0,0 0 0,-1 0 0,1 1 0,-1-1 0,1 1-1,-1 0 1,1 1 0,-1-1 0,1 1 0,-1 0 0,0 0 0,-7 1 0,5 1-28,0 0 1,0 0-1,1 0 1,0 1-1,-1 0 1,1 0-1,0 1 1,0 0-1,1 0 1,-8 6-1,4-2-34,1 1 0,0-1-1,0 2 1,1-1 0,0 1-1,1-1 1,0 2 0,1-1-1,0 1 1,0 0 0,1 0 0,1 0-1,-3 13 1,5-20-24,1 0-1,-1 1 1,1-1 0,0 0-1,0 1 1,1-1 0,-1 0-1,1 0 1,0 1 0,0-1-1,0 0 1,1 0 0,-1 0-1,1 0 1,0 0 0,0-1-1,1 1 1,-1 0 0,1-1-1,-1 0 1,1 1 0,0-1-1,6 4 1,-5-5 5,-1 0 0,0-1-1,1 1 1,-1-1 0,1 0 0,0 0 0,-1 0 0,1 0 0,0-1 0,0 0-1,-1 1 1,1-1 0,0-1 0,0 1 0,-1 0 0,1-1 0,0 0-1,-1 0 1,1 0 0,0 0 0,-1-1 0,0 1 0,1-1 0,-1 0-1,0 0 1,0 0 0,5-5 0,6-5 2,0-1 0,-1-1 0,0 0 0,-1-1 0,-1 0 0,-1-1 0,0 0 1,-1-1-1,0 0 0,-1-1 0,-2 1 0,8-30 0,-2 0 80,-2-2 1,-3 1-1,3-85 1,-9 110-107,3-83-261,-17-183 1,12 281-1803,1 22-924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299 306 2209,'5'-1'148,"-1"1"-1,1-1 1,-1 0-1,1 0 1,-1-1 0,1 1-1,-1-1 1,0 0-1,0 0 1,0-1-1,0 1 1,0-1 0,-1 0-1,1 0 1,-1 0-1,0 0 1,0-1 0,0 1-1,0-1 1,0 0-1,-1 0 1,4-7-1,-3 5 22,0 0-1,0 0 1,-1 0 0,0 0-1,0-1 1,-1 1-1,1 0 1,-1-1-1,-1 1 1,1-1-1,-1 0 1,-1 1-1,1-1 1,-1 1-1,-2-12 1,0 9-20,-1 0 0,0 1 0,0-1 0,0 1 0,-1 0 0,-1 0 0,1 1 0,-1-1 0,0 1 0,-1 1 0,-11-10 0,14 12-120,-1 1 1,0 1-1,1-1 0,-1 1 1,0-1-1,0 1 0,0 1 1,-1-1-1,1 1 0,0 0 1,-1 0-1,1 0 0,0 1 0,-1 0 1,1 0-1,-1 0 0,1 1 1,0 0-1,-1 0 0,1 0 1,-9 4-1,-1 1 13,1 1-1,-1 1 1,2 0 0,-1 1 0,1 0-1,0 1 1,1 1 0,-18 20-1,23-24-43,0 1 0,0 1-1,1-1 1,0 1-1,1 0 1,0 0-1,0 1 1,1-1-1,0 1 1,1 0 0,0 0-1,1 0 1,0 1-1,-1 13 1,3-22-17,-1 0 1,1 0 0,0 0-1,0 1 1,0-1 0,1 0-1,-1 0 1,0 0 0,1 0-1,-1 0 1,1 1 0,0-1-1,0 0 1,0 0 0,0 0-1,0-1 1,0 1 0,0 0-1,0 0 1,1-1 0,-1 1-1,1 0 1,0-1-1,-1 1 1,1-1 0,0 0-1,0 0 1,0 0 0,-1 0-1,1 0 1,1 0 0,-1 0-1,0-1 1,0 1 0,0-1-1,0 1 1,0-1 0,0 0-1,1 0 1,-1 0 0,2 0-1,5-1-71,0 0-1,0-1 1,0-1-1,0 1 1,-1-1-1,1 0 1,-1-1-1,14-8 1,-4 0 41,0-1 1,0 0-1,-1-1 1,26-28-1,-36 33 227,1 1 0,-1-1 0,-1 0 0,0-1 0,0 1-1,-1-1 1,0-1 0,0 1 0,-2-1 0,1 1 0,2-14 0,-5 9 457,-7 49-374,7-22-364,-1-1 0,2 1 0,-1-1 0,1 1 0,1-1-1,0 0 1,1 0 0,0 0 0,1 0 0,0 0 0,0-1 0,1 0 0,1 0 0,0-1 0,0 0 0,0 0 0,1-1 0,1 1-1,0-2 1,0 1 0,14 8 0,-18-14 102,0 0-1,0-1 0,0 1 1,1-1-1,-1 0 0,1 0 0,-1 0 1,1-1-1,-1 0 0,1 0 1,-1-1-1,1 1 0,-1-1 1,0 0-1,1-1 0,-1 1 1,0-1-1,0 0 0,0-1 1,0 1-1,0-1 0,6-4 1,-4 2 45,0 0 0,0 0 0,-1 0 0,0-1 1,0 0-1,0 0 0,-1 0 0,0-1 0,0 0 1,-1 0-1,0 0 0,0 0 0,0-1 0,2-9 1,-3 4 179,0 0 1,-2-1 0,1 1 0,-2 0-1,0-1 1,0 1 0,-4-19 0,4 32-226,0 0-1,1-1 1,-1 1 0,0 0 0,0 0 0,0 0 0,0 0-1,0 0 1,0 0 0,0 0 0,0 0 0,0 0-1,0 0 1,-1-1 0,1 1 0,0 0 0,0 0 0,0 0-1,0 0 1,0 0 0,0 0 0,0 0 0,0 0 0,0 0-1,0 0 1,0 0 0,0 0 0,0-1 0,0 1 0,0 0-1,0 0 1,0 0 0,-1 0 0,1 0 0,0 0 0,0 0-1,0 0 1,0 0 0,0 0 0,0 0 0,0 0 0,0 0-1,0 0 1,0 0 0,-1 0 0,1 0 0,0 0 0,0 0-1,0 0 1,0 0 0,0 0 0,0 0 0,0 0 0,0 0-1,0 0 1,0 0 0,0 0 0,-1 0 0,1 0-1,0 1 1,0-1 0,0 0 0,0 0 0,0 0 0,0 0-1,0 0 1,0 0 0,0 0 0,-5 10-10,-1 16 28,-21 202-1228,26-222 1172,0 0 1,1 0-1,0 0 1,-1 1-1,2-1 1,0 8-1,-1-14 40,0 0-1,0 0 1,0 0-1,1 0 1,-1-1-1,0 1 0,0 0 1,0 0-1,0 0 1,0 0-1,0 0 1,0 0-1,0 0 1,0 0-1,0 0 1,0 0-1,0 0 1,0 0-1,0 0 0,0 0 1,1 0-1,-1 0 1,0 0-1,0 0 1,0 0-1,0 0 1,0 0-1,0 0 1,0 0-1,0 0 0,0 0 1,0 0-1,0 0 1,1 0-1,-1 0 1,0 0-1,0 0 1,0 0-1,0 0 1,0 0-1,0 0 0,0 0 1,0 0-1,0 0 1,0 0-1,0 0 1,0 0-1,0 0 1,0 0-1,1 0 1,-1 0-1,0 1 0,0-1 1,0 0-1,0 0 1,0 0-1,0 0 1,0 0-1,0 0 1,0 0-1,0 0 1,0 0-1,0 0 0,0 0 1,0 1-1,5-12 30,3-16 78,-5 9 34,3-16 33,1 1 0,15-40-1,-19 63-204,1 1 0,1 0 0,-1-1-1,2 2 1,-1-1 0,1 1-1,0 0 1,1 0 0,0 0-1,0 1 1,1 0 0,8-6 0,-10 10-298,1 0 0,-1 0 0,1 0 0,0 1 0,0 0 0,0 1 1,0-1-1,0 1 0,1 0 0,-1 1 0,0 0 0,0 0 1,1 1-1,-1 0 0,0 0 0,11 3 0,30 9-3380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339 513 6131,'0'0'98,"1"-1"1,-1 1-1,0-1 1,0 1-1,0-1 1,1 1 0,-1-1-1,0 0 1,0 1-1,0-1 1,0 1-1,0-1 1,0 0-1,0 1 1,0-1-1,0 1 1,-1-1-1,1 1 1,0-1-1,0 1 1,0-1-1,-1 1 1,1-1 0,0 1-1,-1-1 1,1 1-1,0-1 1,-1 1-1,0-1 1,-19-12 1232,-25 0-56,35 12-1204,1 0 1,0 1-1,-1 0 0,1 0 0,-1 1 0,1 1 0,0-1 0,0 2 0,0-1 0,0 1 0,0 0 0,0 1 0,1 0 0,0 1 1,0 0-1,0 0 0,-14 12 0,14-10-72,-1 1 0,1 0 0,0 1 1,1 0-1,0 0 0,0 0 0,1 1 0,0 0 0,1 0 1,0 1-1,0 0 0,1 0 0,1 0 0,-3 12 1,5-13-77,0 0 0,0 1 0,1-1 0,1 1 0,0-1 0,0 0 0,1 1 0,0-1 0,1 0 0,4 12 0,-5-18 30,-1-1 0,0 0 0,1 0 0,0 1 1,0-1-1,0 0 0,0-1 0,0 1 0,1 0 1,-1-1-1,1 1 0,0-1 0,0 0 0,-1 0 0,1 0 1,1 0-1,-1-1 0,0 1 0,0-1 0,1 1 1,-1-1-1,1 0 0,-1-1 0,1 1 0,-1-1 1,1 1-1,-1-1 0,1 0 0,-1 0 0,1-1 1,-1 1-1,1-1 0,4-1 0,1-1 22,0 0 0,0-1 0,0-1 1,-1 1-1,0-1 0,0-1 0,0 1 0,-1-2 0,1 1 0,-1-1 0,-1 0 0,1 0 1,-1 0-1,-1-1 0,7-11 0,0-1 112,-1-1 0,-1 0 1,-1 0-1,0-1 0,6-29 1,-8 14 247,-1 0 1,-2 0-1,-1 0 1,-4-65-1,-28-148 664,20 186-717,2 31-158,5 33-100,1 7-15,1 56 18,11 298-3359,-2-261-323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7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4498,'6'-5'1921,"-6"0"-512,-6 5-97,1 0-463,0-5 95,0 5 193,-1-4-369,6-1-304,-5 5-288,10 0-1873,6 0-400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253 796 3858,'3'-1'168,"0"-1"0,0 0 1,0 1-1,-1-1 0,1 0 1,-1-1-1,1 1 0,-1 0 1,0-1-1,0 1 0,0-1 1,0 0-1,0 0 0,-1 0 1,1 1-1,-1-2 0,0 1 1,0 0-1,0 0 0,0 0 1,0 0-1,-1-1 0,0 1 0,1 0 1,-1 0-1,0-1 0,-1 1 1,1 0-1,-1-1 0,1 1 1,-1 0-1,0 0 0,-2-4 1,2 3-110,0-1 1,-1 1 0,0 0 0,0 0-1,-1-1 1,1 2 0,-1-1 0,1 0-1,-1 0 1,0 1 0,-1 0 0,1 0-1,-1 0 1,1 0 0,-1 0 0,0 0-1,0 1 1,0 0 0,0 0 0,-1 0-1,1 1 1,0-1 0,-1 1 0,-5-1-1,2 2-52,-1 0 0,0 0 0,0 1-1,1 0 1,-1 1 0,1 0 0,-1 0 0,1 1-1,0 0 1,0 0 0,0 1 0,-14 9-1,15-9-11,1 0-1,0 1 1,0 0-1,1 0 1,-1 1-1,1-1 1,0 1-1,1 0 1,-1 1-1,1-1 1,0 1-1,1 0 1,0-1-1,0 2 1,-2 7-1,4-11 2,0 0 0,0 0-1,1 0 1,0 0 0,0 0-1,0 0 1,0 0 0,0 0-1,1 0 1,0 0 0,0 0-1,0 0 1,0-1-1,1 1 1,-1 0 0,1-1-1,0 1 1,0-1 0,0 0-1,1 1 1,-1-1 0,1 0-1,0 0 1,-1-1 0,1 1-1,1 0 1,-1-1 0,0 0-1,1 0 1,6 3-1,-4-2 7,1 0-1,-1-1 1,1 1-1,0-1 1,0-1-1,0 0 1,1 0 0,-1 0-1,0-1 1,0 1-1,0-2 1,0 1-1,1-1 1,-1 0-1,0-1 1,9-3-1,-6 1-4,1-1 0,-1 0 0,0-1-1,-1 0 1,0-1 0,0 0 0,0 0 0,-1-1 0,14-17-1,-11 11 53,0-1-1,-2 0 0,0-1 1,-1 0-1,10-28 0,-4-1 288,-2 0 1,-3-1-1,8-89 0,-12 63-241,-4 0 0,-2 0 0,-13-79-1,8 125-266,1 16-2956,5 35 412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7 178 3714,'-1'17'2273,"0"-13"-2037,1 0 0,-1 0 0,1 1 0,0-1 0,0 0 0,1 0 0,0 0-1,1 6 1,0-9-122,0-1 0,-1 1-1,1-1 1,0 0 0,0 1 0,0-1-1,0 0 1,0 0 0,0-1-1,0 1 1,2-1 0,-3 1-99,11-2 16,1-1 0,-1 0 0,-1-1 0,1-1 0,0 1 0,-1-2 0,0 0 0,0 0 0,-1-1 0,17-13 0,-23 16-28,1 0 1,-1-1 0,0 1-1,-1-1 1,1 0-1,-1 0 1,0 0 0,0 0-1,0 0 1,3-10-1,-5 11 8,0 0 0,-1 0 0,1 0 0,-1 0 0,0 1 0,0-1-1,0 0 1,-1 0 0,1 0 0,-1 0 0,0 0 0,0 1 0,0-1-1,-1 0 1,1 1 0,-1-1 0,-3-5 0,3 6 5,0 1 1,0-1-1,0 1 1,0-1-1,-1 1 1,1 0-1,0-1 1,-1 1-1,0 1 1,0-1-1,1 0 1,-1 1-1,0-1 1,0 1-1,-1 0 1,1 0-1,0 0 0,0 0 1,0 1-1,-1-1 1,1 1-1,0 0 1,-1 0-1,1 0 1,0 0-1,0 1 1,-1-1-1,1 1 1,0 0-1,-6 2 1,2-1-15,0 1 0,0 0 1,0 1-1,0 0 1,1 0-1,-1 0 0,1 1 1,0 0-1,1 0 0,-1 1 1,1-1-1,-6 8 1,8-6 10,-1 0 1,1 0 0,0 1 0,1-1 0,0 0 0,0 1 0,0 0 0,1-1 0,0 1 0,1 0 0,0-1 0,0 1 0,0 0 0,1 0 0,0-1 0,1 1 0,0 0 0,0-1 0,7 15 0,-5-12-22,0 1 0,1-1 1,1 0-1,0 0 1,0-1-1,1 0 1,0 0-1,0 0 1,1-1-1,0 0 1,1-1-1,0 1 0,10 5 1,-13-10-36,0 0 0,0 0 0,0-1 0,0 0 0,0 0 0,0 0 0,0-1 0,1 0 0,-1 0 1,1-1-1,-1 0 0,0 0 0,1 0 0,8-2 0,-7 0 10,0 0 0,1-1 1,-1 0-1,0-1 0,-1 0 0,1 0 0,0 0 1,-1-1-1,11-9 0,-4 1 65,-1-1 1,0-1-1,0 0 1,-1 0-1,-1-1 0,-1-1 1,0 0-1,12-31 1,-12 20 427,11-57 0,-20 75-217,-1 31-158,2 13-105,0 0 0,2-1 0,2 1 0,1-1 0,15 46 0,-19-73-14,-2 0-19,1 0 0,0 0 1,0 0-1,1 0 0,0-1 0,0 1 0,0-1 0,0 0 0,8 8 0,-10-12 54,0-1-1,-1 0 1,1 0 0,-1 0-1,1 0 1,0 0-1,-1 0 1,1 0 0,0 0-1,-1 0 1,1 0 0,0 0-1,-1 0 1,1 0-1,-1-1 1,1 1 0,0 0-1,-1 0 1,1-1-1,-1 1 1,1 0 0,-1-1-1,1 1 1,-1-1-1,1 1 1,-1-1 0,1 1-1,-1-1 1,1 1-1,-1-1 1,1 0 0,14-22 40,-12 18-32,139-221 119,-140 223-134,0 0 0,0 0 0,1-1 0,-1 2 1,1-1-1,-1 0 0,1 0 0,0 1 1,0 0-1,7-4 0,-8 5-12,0 0 1,1 1-1,-1-1 1,1 1-1,-1 0 1,0 0-1,1 0 1,-1 0-1,1 0 1,-1 0-1,0 1 1,1-1-1,-1 1 1,1 0-1,-1-1 1,0 1-1,4 2 1,72 44-5420,-48-32 2934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62 275 4290,'2'-3'310,"0"1"0,-1-1-1,1 1 1,-1-1 0,0 1 0,0-1 0,0 0 0,0 0-1,0 0 1,-1 1 0,1-1 0,-1 0 0,0 0-1,0 0 1,0-5 0,-2-1 332,0 0-1,0 1 1,-6-16-1,8 24-636,0 0 0,0 0 0,0 0 0,0-1-1,0 1 1,0 0 0,-1 0 0,1 0 0,0 0 0,0-1-1,0 1 1,0 0 0,0 0 0,0 0 0,0 0-1,0 0 1,0-1 0,0 1 0,0 0 0,-1 0-1,1 0 1,0 0 0,0 0 0,0 0 0,0 0 0,0 0-1,-1-1 1,1 1 0,0 0 0,0 0 0,0 0-1,0 0 1,0 0 0,-1 0 0,1 0 0,0 0-1,0 0 1,0 0 0,0 0 0,-1 0 0,1 0 0,0 0-1,0 0 1,0 0 0,0 0 0,-1 0 0,1 0-1,0 1 1,0-1 0,0 0 0,0 0 0,0 0 0,-1 0-1,1 0 1,-7 12 99,-4 17-48,0 13-626,2 0 0,2 1 1,-3 46-1,10-47-2092,5-7-1530</inkml:trace>
  <inkml:trace contextRef="#ctx0" brushRef="#br0" timeOffset="1">141 185 3442,'-10'-57'5986,"-6"10"-5265,0 4-305,6 19-80,5 10-336,15 24-560,6 13-1233,10 11-1857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98 2657,'2'-2'348,"0"0"-1,0 0 0,-1 0 1,1 0-1,0-1 0,-1 1 1,1-1-1,-1 1 0,0-1 1,0 0-1,0 0 1,0 1-1,-1-1 0,1 0 1,-1 0-1,1 0 0,-1 0 1,0 1-1,0-1 1,-1 0-1,1 0 0,0 0 1,-1 0-1,-1-2 0,2 3-313,-1 0 0,0 0 0,0 1 0,1-1 0,-1 1-1,-1-1 1,1 0 0,0 1 0,0 0 0,0-1 0,-1 1 0,1 0-1,-1 0 1,1 0 0,-1 0 0,0 0 0,1 0 0,-1 0 0,0 0-1,1 1 1,-1-1 0,0 0 0,0 1 0,0 0 0,0-1 0,1 1-1,-1 0 1,0 0 0,0 0 0,0 0 0,0 1 0,0-1 0,0 0 0,1 1-1,-1-1 1,0 1 0,0 0 0,-1 0 0,-9 5-15,-1 0 1,2 0 0,-1 1-1,1 1 1,0 0-1,0 0 1,-15 17 0,0 2-33,-32 45 0,50-61-17,1 1 0,0-1 0,0 1 0,1 0 0,1 1 0,-4 13 0,8-22-15,0 0 1,0 0 0,0 0 0,1 0 0,0 0 0,0 1 0,0-1 0,0 0-1,1 0 1,0 6 0,0-8 5,0 0 0,0 0-1,0 1 1,0-1 0,0 0 0,1 0-1,-1 0 1,0-1 0,1 1-1,0 0 1,-1 0 0,1-1 0,0 1-1,0-1 1,0 0 0,0 1 0,0-1-1,0 0 1,3 1 0,0 0 12,-1-1-1,1 0 1,0-1 0,-1 1-1,1-1 1,0 0 0,0 0-1,-1 0 1,1 0 0,0-1-1,0 0 1,-1 0 0,1 0 0,-1-1-1,1 0 1,-1 1 0,7-5-1,4-3 6,0 0-1,0-1 1,17-16-1,-14 10 196,-1 0-1,0-2 1,-2 0-1,0-1 0,-1-1 1,0 0-1,-2 0 1,0-1-1,-2-1 1,15-43-1,-22 54-149,-5 13-28,-5 23 43,4 1-209,2 0 0,1-1 0,4 34 0,-2-48-103,-1 0-1,2 0 1,-1 0-1,2-1 1,-1 1-1,2-1 1,-1 0-1,1 0 1,1 0 0,7 10-1,-11-17 76,0 0 0,1 0 0,-1 0-1,0-1 1,1 1 0,0-1 0,0 0 0,0 0 0,0 0 0,0 0-1,0 0 1,0-1 0,1 1 0,-1-1 0,0 0 0,1 0-1,-1 0 1,1 0 0,4-1 0,33-2-2045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3 672,'2'0'13479,"24"0"-13253,56-1 243,27 0-731,-40 4-3797,-55-1 577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0 620 3906,'15'-24'634,"-2"0"0,-1-1-1,-1 0 1,-1-1 0,-1 0 0,-1-1 0,-1 0 0,-2 0 0,3-41 0,-6 32-217,-1 0 0,-2 0 1,-2 0-1,-1 0 0,-1 0 1,-19-62-1,24 98-416,0 0 0,0-1 0,0 1 0,0 0 0,0 0 0,0 0 0,0-1 0,0 1-1,0 0 1,-1 0 0,1-1 0,0 1 0,0 0 0,0 0 0,0-1 0,0 1 0,0 0 0,0 0 0,0 0 0,-1-1 0,1 1 0,0 0 0,0 0 0,0 0 0,0 0-1,-1 0 1,1-1 0,0 1 0,0 0 0,-1 0 0,1 0 0,0 0 0,0 0 0,0 0 0,-1 0 0,1 0 0,0 0 0,0 0 0,-1 0 0,1 0 0,0 0 0,0 0-1,-1 0 1,-5 11 16,-3 23-6,-15 272-88,23-101-3092,5-113-449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77 317 9989,'-20'-11'373,"11"6"-298,1 0-1,0 1 0,-1 0 0,-14-4 0,65 26 291,-14-11-301,0-2 0,0-2 0,0 0-1,1-2 1,-1-1 0,51-6 0,-23-3 196,-1-3 0,76-26 1,-50 14 323,-91 68-168,2 22-1680,0 83-1,8-92-1752</inkml:trace>
  <inkml:trace contextRef="#ctx0" brushRef="#br0" timeOffset="1">750 85 8100,'-15'-42'224,"-1"13"-224,5 15-1185,1 14 161,15 19-1313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43 112 6387,'-5'9'244,"0"1"0,1-1-1,0 1 1,1 0 0,0 0 0,0 0 0,1 1 0,1-1 0,-1 15-1,-2 17-37,1-29-185,1 1-1,1-1 1,1 1-1,0 0 1,0-1-1,1 1 1,1-1-1,1 1 1,3 13-1,-5-25-16,0 0 0,-1 0 0,1-1 0,0 1 0,0-1 0,0 1 0,0-1 0,0 1 0,1-1 0,-1 1 0,0-1 0,1 0 0,-1 0 0,1 0 0,-1 0 0,1 0 0,-1 0 0,1 0 0,0 0 0,0-1 0,-1 1 0,1-1 0,0 1-1,0-1 1,0 0 0,-1 1 0,1-1 0,0 0 0,0 0 0,0 0 0,0-1 0,0 1 0,-1 0 0,1-1 0,0 1 0,0-1 0,-1 0 0,1 1 0,0-1 0,1-1 0,7-3-4,0-1 0,-1 1 0,1-2 0,-2 1 0,11-11 0,-8 7 30,-1 0-1,-1-1 1,0-1-1,0 0 1,-1 0 0,-1-1-1,0 1 1,0-2 0,-1 1-1,-1-1 1,-1 0 0,5-21-1,-7 28-2,-1-1 0,0 0 0,0 0 0,-1 0-1,0 0 1,0 0 0,-1 0 0,0 0 0,0 0 0,-1 0 0,0 0-1,0 1 1,-1-1 0,0 1 0,-1-1 0,1 1 0,-1 0 0,-1 1-1,1-1 1,-1 1 0,0 0 0,-1 0 0,0 0 0,-7-6-1,9 9-69,0 1-1,-1-1 1,0 1-1,1-1 0,-1 1 1,0 1-1,0-1 1,0 1-1,0-1 0,0 2 1,0-1-1,0 0 0,0 1 1,0 0-1,-1 0 1,-8 2-1,9-1-298,0 0-1,0 1 1,-1-1 0,1 1-1,0 0 1,1 1 0,-1-1-1,0 1 1,-8 6 0,-15 22-3500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6851,'12'-10'842,"-1"-1"0,0 0 0,14-18 0,23-24 1507,-47 52-2332,0 0 0,0 0-1,0 1 1,0-1 0,0 0-1,0 0 1,0 1 0,0-1-1,0 0 1,1 1 0,-1-1-1,0 1 1,0 0 0,1-1-1,-1 1 1,0 0-1,1 0 1,-1 0 0,0-1-1,1 2 1,-1-1 0,2 0-1,-2 1-2,1 0-1,-1 0 0,1 0 0,-1 0 1,1 0-1,-1 0 0,0 0 0,1 1 1,-1-1-1,0 1 0,0-1 0,0 1 1,0-1-1,0 1 0,0-1 1,-1 1-1,2 3 0,2 8 19,0 0 0,-1 0 1,-1 1-1,0-1 0,0 1 0,-2 26 0,-11 86-614,9-110 365,-1 16-572,-3 0 0,0 0 0,-19 54 0,25-84 172,4-7 265,10-17 211,20-32 470,13-39 563,35-57 279,-72 134-1033,1 1 1,1 0-1,1 0 1,0 1 0,1 0-1,26-19 1,-36 30-112,0 0 1,1 0-1,0 0 1,0 1-1,0 0 0,0 0 1,0 0-1,0 1 1,8-2-1,-11 3-18,0 0 0,0 0 1,0 0-1,0 0 0,0 0 0,0 0 0,0 1 0,0-1 0,0 1 0,-1-1 1,1 1-1,0 0 0,0 0 0,-1-1 0,1 1 0,0 0 0,-1 1 0,1-1 1,-1 0-1,1 0 0,-1 1 0,0-1 0,0 1 0,1-1 0,-1 1 1,0-1-1,0 1 0,1 3 0,1 4-44,1 0-1,-2 0 1,1 0-1,-1 0 1,-1 0 0,0 1-1,0 13 1,-6 70-1738,0-39-194,4-6-1491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11813,'11'1'375,"1"0"1,0 1-1,-1 0 0,15 5 0,19 4-276,39 0-128,1-3 0,0-4 1,-1-3-1,118-15 0,28-25-8175,-230 39 8087,1 0 1,0 0-1,-1 0 0,1 0 1,-1 0-1,1 0 0,0 0 1,-1 0-1,1-1 1,-1 1-1,1 0 0,0 0 1,-1-1-1,1 1 0,-1 0 1,1-1-1,-1 1 1,1-1-1,-1 1 0,0 0 1,1-1-1,-1 1 0,1-1 1,-1 0-1,-10-7-171,-35-3 2464,39 10-1997,-34-6 1964,-1 2-1,-60 2 0,104 3-2138,-1 0-1,0 1 0,1 0 0,-1-1 1,1 1-1,-1 0 0,0 0 1,1 1-1,2 1 0,12 5 106,18 3-101,0-2 1,0-2 0,1-1-1,0-2 1,0-1-1,1-2 1,-1-2 0,37-5-1,-69 6-60,-1-1 0,1 1 0,-1 0-1,0 0 1,1 0 0,-1 0 0,1 1 0,-1 0 0,6 1-1,-9-2 45,0 0-1,1 1 0,-1-1 0,0 0 0,1 0 0,-1 1 1,0-1-1,0 0 0,1 0 0,-1 1 0,0-1 1,0 0-1,1 1 0,-1-1 0,0 1 0,0-1 0,0 0 1,0 1-1,0-1 0,0 0 0,0 1 0,0-1 0,1 1 1,-1-1-1,0 0 0,-1 1 0,1-1 0,0 1 1,0 0-1,-12 19 21,-13 6 49,0-2-1,-2 0 0,-54 36 0,44-33-229,-48 43-1,81-67-203,0 1 0,0 0 0,1 0 0,0 0 0,-1 1 0,1-1 0,1 1 0,-1 0 0,1 0 0,-4 8 0,5 6-3696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38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434 147 5779,'0'-3'1004,"1"-10"420,-1 13-1389,0 0 1,0 0 0,0 0 0,0 0 0,0 1 0,0-1 0,0 0 0,0 0 0,0 0 0,0 0 0,0 0 0,0 0 0,-1 0 0,1 0 0,0 1 0,0-1-1,0 0 1,0 0 0,0 0 0,0 0 0,-1 0 0,1 0 0,0 0 0,0 0 0,0 0 0,0 0 0,0 0 0,0 0 0,-1 0 0,1 0 0,0 0 0,0 0 0,0 0-1,0 0 1,0 0 0,-1 0 0,1 0 0,0 0 0,0 0 0,0 0 0,0 0 0,0-1 0,0 1 0,-1 0 0,1 0 0,0 0 0,0 0 0,0 0 0,0 0-1,0 0 1,0 0 0,0 0 0,0-1 0,0 1 0,0 0 0,0 0 0,-1 0 0,1 0 0,0 0 0,0-1 0,0 1 0,0 0 0,0 0 0,0 0 0,0 0-1,0 0 1,0 0 0,0-1 0,0 1 0,-2 28 599,-9 10-395,2-7-157,-1 0-1,-17 35 1,24-59-102,0-1 0,-1 0 1,1 0-1,-1 0 0,0 0 1,-1-1-1,1 1 1,-1-1-1,0-1 0,0 1 1,-1-1-1,0 1 0,1-1 1,-1-1-1,-1 1 1,-6 2-1,5-4 1,-1 0 0,0-1 1,0 0-1,0-1 0,0 1 1,0-2-1,0 1 0,0-1 0,1-1 1,-1 1-1,0-1 0,0-1 0,1 0 1,0 0-1,-1-1 0,1 0 1,1 0-1,-15-11 0,13 10 107,1-2 0,0 1-1,0-1 1,1 0 0,0-1 0,0 0-1,1 0 1,0 0 0,0-1 0,1 0-1,0 0 1,0 0 0,1 0 0,1-1-1,-5-18 1,7 23-76,0 1 0,1 0 1,0 0-1,0-1 0,0 1 0,0 0 0,1 0 1,-1 0-1,1-1 0,0 1 0,0 0 0,1 0 1,-1 0-1,1 0 0,0 1 0,0-1 0,1 0 0,-1 1 1,1-1-1,-1 1 0,1 0 0,0 0 0,0 0 1,0 0-1,1 0 0,-1 1 0,1 0 0,-1 0 1,1 0-1,8-3 0,8-3 33,1 2 1,0 0-1,0 1 1,40-3-1,-46 6-17,289-27 298,82-12 554,-311 31-883,-75 10-5,0 0-1,0 0 1,0 0 0,0 0 0,0 0 0,0 0 0,0 0 0,1 0 0,-1 0-1,0 0 1,0 0 0,0 0 0,0 0 0,0 0 0,0 0 0,0 0 0,1 0-1,-1 0 1,0 0 0,0 0 0,0 0 0,0 0 0,0 0 0,0 0 0,0 0-1,1 0 1,-1 0 0,0 1 0,0-1 0,0 0 0,0 0 0,0 0 0,0 0-1,0 0 1,0 0 0,0 0 0,0 0 0,0 0 0,0 1 0,0-1 0,0 0-1,1 0 1,-1 0 0,0 0 0,0 0 0,0 0 0,0 0 0,0 1 0,0-1-1,0 0 1,0 0 0,0 0 0,0 0 0,-1 0 0,1 0 0,0 0 0,0 1 0,0-1-1,0 0 1,0 0 0,0 0 0,0 0 0,0 0 0,0 0 0,0 0 0,0 1-1,-7 11-2267,2-4-799,0 4-1744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3858,'0'3'2865,"0"3"-2177,-3-3 657,3 0 752,0-1 256,3-4-1296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57 4242,'-13'8'7215,"13"-13"-5666,-3 1-1518,0-1 0,0 1 0,-1 0 0,0 0 1,0 0-1,0 0 0,0 1 0,-1-1 0,1 1 0,-1 0 0,0 1 0,0-1 1,0 1-1,0 0 0,0 0 0,0 0 0,-1 1 0,1 0 0,0 0 0,-1 0 1,1 1-1,-1 0 0,1 0 0,-1 0 0,-10 2 0,9-1-25,0 0 0,0 1 0,1 0 0,-1 0 0,0 0 0,0 1 0,1 0 0,0 0 0,-1 1-1,1-1 1,1 1 0,-1 1 0,0-1 0,1 1 0,0 0 0,0 0 0,1 1 0,-1-1 0,1 1 0,-4 7 0,7-12-9,1 1 1,-1 0 0,0 0 0,0 0 0,1 0-1,-1 0 1,1 0 0,-1 0 0,1 0-1,0 0 1,0 0 0,0 0 0,0 0 0,0 0-1,0 0 1,1 0 0,-1 0 0,1 0-1,-1 0 1,1 0 0,0 0 0,0 0 0,0-1-1,0 1 1,0 0 0,0 0 0,0-1-1,0 1 1,1-1 0,-1 1 0,1-1 0,-1 0-1,1 1 1,0-1 0,-1 0 0,1 0-1,0 0 1,0 0 0,2 0 0,2 2-47,0-1-1,1 0 1,-1 0 0,1 0 0,0-1 0,-1 0 0,1-1 0,0 1-1,-1-1 1,13-2 0,-2-2 2,0-2-1,0 0 1,0 0 0,0-2-1,-1 0 1,0-1 0,-1 0-1,0-2 1,-1 1 0,0-2-1,14-13 1,-26 22 205,-1 3 131,-9 15-93,0 23-107,2 1-1,2 0 1,2 77 0,1-90-368,2 0 0,1 0 0,6 29 0,-8-54-7,1 1 0,-1 0-1,1-1 1,-1 1-1,1 0 1,-1-1 0,1 1-1,0-1 1,0 1-1,0-1 1,0 0 0,0 1-1,0-1 1,0 0-1,0 0 1,3 2 0,5 1-3132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2161,'2'-28'6941,"-6"-14"-4136,3 41-2772,1-1 0,0 1 1,0-1-1,0 1 0,0 0 1,0-1-1,1 1 0,-1 0 1,0-1-1,1 1 0,-1 0 1,1-1-1,-1 1 0,1 0 1,0 0-1,-1 0 0,1-1 1,0 1-1,0 0 0,0 0 1,1-1-1,1 0-12,0 0 1,0 0-1,0 0 1,0 0-1,0 1 0,1-1 1,-1 1-1,4-1 1,7-1-26,-1 0 0,0 1 0,17 0 0,-25 2-6,-1-1 1,1 1-1,0 0 1,0 1 0,-1-1-1,1 1 1,0 0 0,-1 0-1,1 0 1,-1 1 0,1 0-1,-1 0 1,0 0 0,0 0-1,1 1 1,-2-1 0,8 7-1,-8-6 15,-1 1 0,1 0 0,-1-1 1,0 1-1,0 0 0,0 0 0,-1 0 0,0 0 0,1 0 0,-1 0 0,-1 0 0,1 1 0,0-1 0,-1 0 1,0 1-1,0-1 0,-1 0 0,1 1 0,-1-1 0,-1 4 0,-3 10 16,0-1-1,-1 0 1,-1 0-1,-1 0 1,-1-1-1,0 0 0,-1-1 1,-12 16-1,-29 46-78,51-77 57,0 1 1,0-1-1,0 0 1,0 0 0,0 1-1,0-1 1,0 0-1,0 0 1,0 1-1,0-1 1,0 0 0,0 0-1,0 1 1,0-1-1,0 0 1,0 0 0,0 1-1,0-1 1,0 0-1,0 0 1,0 1 0,0-1-1,0 0 1,0 0-1,0 0 1,1 1-1,-1-1 1,0 0 0,0 0-1,0 0 1,0 1-1,0-1 1,1 0 0,-1 0-1,0 0 1,0 0-1,1 0 1,-1 1 0,15 3 29,18-2 27,-31-2-59,25-2 55,52-8-1,-2-1-3374,-60 11 351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208 164 4258,'0'0'1321,"4"-18"912,7-17-1477,-8 26-470,0 1-1,-1-1 1,0 0 0,0 0-1,1-12 1,-3 19-249,0 0 1,0 0-1,-1 0 1,1 1-1,0-1 1,-1 0-1,1 0 1,-1 1 0,1-1-1,-1 0 1,0 0-1,0 1 1,0-1-1,0 1 1,0-1-1,0 1 1,0 0-1,-1-1 1,1 1-1,0 0 1,-1 0-1,1 0 1,-1 0-1,1 0 1,-1 0-1,1 0 1,-1 0-1,0 1 1,0-1 0,1 0-1,-5 0 1,1 1-30,-1-1 1,0 1 0,1 0 0,-1 0 0,0 1-1,1 0 1,-1 0 0,1 0 0,-1 0-1,1 1 1,-1 0 0,1 0 0,0 1 0,-7 3-1,0 1 33,0 1-1,0 0 0,1 1 1,-16 15-1,24-20-22,-1 0 1,1-1-1,-1 1 0,1 1 1,0-1-1,1 0 0,-1 1 1,1 0-1,0-1 0,0 1 1,0 0-1,1 0 0,-2 8 1,3-10-7,0 1 0,0 0 0,0-1 0,1 1 0,0 0 0,-1-1 0,1 1-1,0-1 1,1 1 0,-1-1 0,1 1 0,-1-1 0,1 0 0,0 0 0,0 0 0,1 0 0,-1 0 0,0 0 0,5 3 0,49 40 68,-37-32-19,25 24 1,-39-33-51,0 0 1,-1 1 0,1 0 0,-1 0 0,-1 0-1,1 0 1,-1 0 0,0 1 0,3 7-1,-6-12 1,1-1 0,-1 1 0,1-1 0,-1 1 0,0 0 0,0-1 0,1 1 0,-1-1-1,0 1 1,-1-1 0,1 1 0,0 0 0,0-1 0,-1 1 0,1-1 0,0 1 0,-1-1-1,0 1 1,1-1 0,-1 0 0,0 1 0,0-1 0,0 0 0,-1 2 0,0-1-4,0 0 1,-1-1 0,1 1 0,-1-1 0,1 0-1,-1 1 1,1-1 0,-1 0 0,0-1-1,0 1 1,1 0 0,-6-1 0,1 1 6,-1-1 1,1 0 0,0 0 0,0 0-1,0-1 1,-1-1 0,1 1 0,0-1-1,0 0 1,-9-5 0,13 6-5,1-1 1,-1 1-1,0-1 1,0 0-1,1 0 1,-1 0 0,1 0-1,0 0 1,-1-1-1,1 1 1,0-1-1,1 1 1,-1-1-1,0 0 1,1 0-1,-1 0 1,1 0 0,0 0-1,0 0 1,0 0-1,1 0 1,-1 0-1,1-1 1,-1 1-1,1 0 1,0 0-1,0 0 1,1-1 0,-1 1-1,1 0 1,-1 0-1,1 0 1,0 0-1,0 0 1,3-6-1,0 1-65,1 0-1,0 0 0,1 0 1,0 1-1,0 0 0,0 0 1,1 0-1,0 1 1,0 0-1,1 0 0,10-6 1,-4 4-924,1 0 0,0 1 0,1 1 0,-1 0 0,1 1 0,31-5 0,-14 7-2544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11541,'0'0'817,"180"-3"-625,-146 3-144,-8 0-48,-4 0-128,-8 0-865,-5 0-1424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124 127 3986,'4'-5'369,"0"0"-1,-1 0 1,1 0 0,-1 0 0,0 0-1,-1-1 1,1 0 0,2-8-1,-4 11-136,0 0 0,0 0 0,0-1 0,0 1 0,0 0-1,-1-1 1,0 1 0,0 0 0,0-1 0,0 1-1,0-1 1,0 1 0,-1 0 0,0-1 0,0 1-1,-1-5 1,1 7-202,0 1-1,0-1 1,-1 0-1,1 0 1,0 0-1,0 1 1,0-1-1,-1 0 1,1 1-1,0-1 1,-1 1-1,1 0 1,0-1-1,-1 1 0,1 0 1,-1 0-1,1 0 1,-1 0-1,1 0 1,0 0-1,-1 0 1,1 0-1,-1 1 1,1-1-1,0 1 1,-1-1-1,0 1 1,-37 17 22,31-14-27,1 1 1,1 0 0,-1 0-1,1 1 1,0 0-1,0 0 1,-9 13-1,13-16-26,0 0-1,0 0 0,0 0 1,1 0-1,-1 0 0,1 0 0,0 1 1,0-1-1,0 1 0,0-1 0,0 1 1,1-1-1,0 1 0,0-1 0,0 1 1,0 0-1,0-1 0,1 1 0,-1-1 1,3 7-1,-2-8 2,-1-1 0,1 1 1,0-1-1,0 1 0,0-1 0,-1 0 1,1 0-1,1 1 0,-1-1 0,0 0 1,0 0-1,0 0 0,1 0 0,-1 0 1,0 0-1,1-1 0,-1 1 0,1 0 1,-1-1-1,3 2 0,-1-2 1,1 1 0,-1-1 0,1 0 0,-1 0 0,0 0 0,1 0 0,-1-1 0,1 1-1,3-2 1,4-1 0,-1-1 0,0 0 0,0 0-1,-1-1 1,12-8 0,-8 4-2,0 0 1,18-18 0,-27 23 67,0-1 0,0 1-1,-1 0 1,1-1 0,-1 0 0,-1 0-1,1 0 1,-1 0 0,1 0 0,2-10-1,-4 9 54,-2 9-89,-3 15 29,-5 150 158,-10 82-153,13-212-123,-1 9-4302,7-35-229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307 178 5394,'-2'-14'408,"-1"0"-1,-1 0 0,0 0 1,-1 0-1,-1 1 0,0 0 1,0 0-1,-17-23 0,20 33-332,0 0 0,-1 0 0,1 0 0,-1 1 0,1-1 0,-1 1 0,0 0 0,0 0 0,0 0 0,0 1 0,0-1 0,-1 1 0,1 0-1,0 0 1,0 1 0,-1-1 0,1 1 0,-1 0 0,1 0 0,0 0 0,-1 1 0,1-1 0,0 1 0,-1 0 0,-5 3 0,-2 0 34,2 0 0,-1 0 1,0 1-1,1 0 0,0 1 0,0 0 1,1 1-1,-14 12 0,20-17-91,1 0 0,-1 1 1,1-1-1,0 1 0,-1-1 0,1 1 0,1 0 0,-1 0 1,0 0-1,1 0 0,-1 0 0,1 0 0,0 0 0,0 0 1,0 1-1,1-1 0,-1 0 0,1 1 0,0-1 0,0 6 1,1-5-1,0 1 0,1-1-1,0 0 1,0 0 0,0 0 0,0 0 0,1 0 0,-1 0 0,1 0 0,0-1 0,0 1 0,0-1 0,1 0 0,5 4 0,12 9 19,31 19 1,-34-24-50,0 1 0,0 0 0,18 18 0,-35-29 16,0 0 0,1 0 0,-1 0 0,0 0 1,0 0-1,0 1 0,0-1 0,0 0 0,0 1 0,0-1 0,-1 0 1,1 1-1,0-1 0,-1 1 0,1-1 0,-1 1 0,1 0 0,-1-1 1,0 1-1,0-1 0,0 1 0,0 0 0,0-1 0,0 1 0,0-1 1,0 1-1,-1 0 0,1-1 0,-1 1 0,1-1 0,-1 1 0,1-1 1,-1 1-1,0-1 0,0 0 0,0 1 0,0-1 0,0 0 0,0 1 1,0-1-1,0 0 0,0 0 0,-1 0 0,1 0 0,0 0 0,-1-1 1,-1 2-1,-5 3 11,0-1 0,0 0 0,0-1 0,-1 0 0,1 0 1,-1-1-1,-11 2 0,13-2 1,-1-2 0,1 1 0,-1-1 0,0 0 0,1 0-1,-1-1 1,-8-2 0,15 3-10,-1-1 0,0 1 0,1-1 0,-1 1 0,1-1 0,-1 0 0,1 1 0,-1-1 0,1 0 0,0 0 0,-1 0 0,1 0 0,0-1 0,0 1 0,-1 0 0,1 0 0,0-1 0,0 1 0,1-1 0,-1 1 0,0-1 0,0 1 0,1-1 0,-1 1 0,1-1 0,-1 0 0,1 1 0,0-1 0,0 0 0,0 1 0,-1-1 0,2 0 0,-1 0 0,0 1 0,0-1 0,0 0 0,2-2 0,0-5-3,2-1 0,-1 1 1,1-1-1,0 1 0,1 0 0,0 1 0,1-1 1,0 1-1,10-11 0,-1 3-38,1 0-1,1 1 1,21-15-1,-27 22-404,1 1 0,0 0-1,22-9 1,17 1-3713,-26 9 786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 4130,'0'-1'349,"-1"-1"0,1 1 1,-1 0-1,0 0 0,1-1 1,-1 1-1,0 0 0,0 0 1,0 0-1,0 0 0,0 0 0,0 0 1,0 0-1,0 0 0,0 0 1,0 0-1,-1 0 0,1 1 0,0-1 1,-2 0-1,2 1-317,0 0 0,0 0 0,0 0 0,0 0 0,1 0-1,-1 0 1,0 0 0,0 1 0,0-1 0,0 0 0,1 1 0,-1-1 0,0 0 0,0 1 0,1-1 0,-1 1-1,0-1 1,1 1 0,-1-1 0,1 1 0,-1 0 0,0-1 0,1 1 0,-1 0 0,1-1 0,0 1-1,-1 0 1,1 0 0,0-1 0,-1 1 0,1 0 0,0 0 0,0 0 0,-1 1 0,-11 41 82,1 1 1,2 0 0,2 0 0,2 1-1,2 83 1,3-124-139,0 1 1,1-1-1,-1 0 0,1 0 1,0 1-1,1-1 0,-1 0 1,1 0-1,-1 0 0,1 0 1,1 0-1,-1 0 0,0-1 1,5 6-1,-5-8 6,-1 0 0,1 1 1,0-1-1,0 0 0,-1 0 0,1 0 0,0 0 0,0 0 1,0-1-1,0 1 0,0-1 0,0 1 0,1-1 0,-1 0 1,0 1-1,0-1 0,0 0 0,0-1 0,0 1 0,0 0 1,1 0-1,-1-1 0,0 0 0,0 1 0,0-1 0,0 0 1,0 0-1,-1 0 0,1 0 0,0 0 0,2-2 0,-2 2 19,1-1-1,-1 1 1,0-1-1,0 1 1,0-1-1,0 0 0,0 0 1,0 0-1,0 0 1,0 0-1,-1 0 1,1-1-1,-1 1 0,0-1 1,0 1-1,0-1 1,0 1-1,0-1 1,0 1-1,-1-1 0,1 0 1,-1 1-1,0-1 1,0 0-1,0 1 1,0-1-1,0 0 1,0 0-1,-1 1 0,1-1 1,-3-3-1,2 3 7,0 0 0,-1 1 0,1-1-1,-1 1 1,0 0 0,0-1 0,0 1 0,0 0-1,0 0 1,-1 0 0,1 1 0,0-1-1,-1 0 1,0 1 0,1 0 0,-1 0 0,0-1-1,1 1 1,-1 1 0,0-1 0,0 0 0,0 1-1,0 0 1,0-1 0,0 1 0,0 0-1,0 0 1,-5 2 0,2-1-363,0 0-1,-1 1 1,1 0-1,0 0 1,0 0-1,1 1 1,-11 6-1,-1 3-2943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221 141 5090,'0'-1'153,"-1"1"0,1-1-1,0 1 1,-1-1 0,1 0 0,0 1-1,-1-1 1,1 0 0,0 1-1,0-1 1,0 0 0,-1 0 0,1 1-1,0-1 1,0 0 0,0 0-1,0 1 1,0-1 0,0 0 0,1 1-1,-1-1 1,0 0 0,0 0-1,0 1 1,1-2 0,12-23 1061,-1 2-673,-11 20-491,0 0 1,0-1-1,-1 1 1,1 0-1,-1 0 1,0-1-1,0 1 0,0 0 1,0-1-1,-1 1 1,1 0-1,-1 0 1,0-1-1,0 1 1,-2-5-1,2 6-35,0 1 0,0 0 0,-1-1 0,1 1 0,0 0 0,-1 0 0,1 0 0,0 0 0,-1 0 0,0 0 0,1 1 0,-1-1 0,1 0 0,-1 1 0,0-1-1,1 1 1,-1 0 0,0-1 0,1 1 0,-1 0 0,0 0 0,0 0 0,1 0 0,-1 0 0,0 1 0,0-1 0,1 0 0,-1 1 0,0 0 0,1-1 0,-4 2 0,-3 2 3,-1 0 1,1 0 0,0 1 0,0 0 0,0 0-1,1 0 1,0 1 0,0 1 0,0-1 0,1 1-1,-10 12 1,14-16-12,0 0 1,0 0-1,0 0 0,0 1 0,0-1 0,1 0 1,-1 1-1,1-1 0,0 1 0,0 0 0,0-1 1,1 1-1,-1 0 0,1-1 0,0 1 1,0 0-1,0-1 0,1 1 0,-1 0 0,1-1 1,0 1-1,0 0 0,0-1 0,0 1 0,1-1 1,-1 0-1,1 1 0,0-1 0,0 0 0,0 0 1,4 4-1,6 4 30,0-1 1,25 17-1,-28-21-34,1 0 1,-2 0-1,1 1 0,-1 1 1,0-1-1,0 1 0,8 13 0,-15-20-1,0 0-1,-1 0 1,1 0-1,-1 1 1,0-1-1,0 0 1,1 0-1,-1 1 1,0-1-1,0 0 1,0 0-1,0 1 1,0-1-1,0 0 1,-1 1-1,1-1 0,0 0 1,-1 0-1,1 1 1,-1-1-1,1 0 1,-1 0-1,1 0 1,-1 0-1,0 0 1,0 0-1,1 0 1,-1 0-1,0 0 1,0 0-1,0 0 0,0 0 1,0-1-1,0 1 1,-2 1-1,-5 2-49,1 1-1,-1-1 1,-14 6-1,20-10 33,-8 4 0,0-1-1,0 0 1,-1-1 0,1 0-1,-1-1 1,1 0 0,-1 0-1,-16-2 1,25 1 18,-1 0 1,1 0 0,-1-1-1,1 1 1,-1-1-1,1 1 1,-1-1-1,1 0 1,0 0-1,0 0 1,-1 0-1,1 0 1,0-1 0,0 1-1,0 0 1,0-1-1,0 0 1,0 1-1,1-1 1,-1 0-1,1 0 1,-1 0 0,1 0-1,-1 0 1,1-1-1,0 1 1,0 0-1,0-1 1,1 1-1,-1 0 1,0-1 0,1 1-1,0-1 1,-1 1-1,1-1 1,0 1-1,0-1 1,0 1-1,1-1 1,-1 1 0,2-4-1,0-3 9,1 0 0,0 0 0,1 1 0,0-1 0,0 1-1,1 0 1,0 0 0,0 0 0,1 1 0,0 0 0,0 0 0,15-12 0,-5 6-679,1 0 0,0 1-1,1 1 1,32-15 0,-20 16-2597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7764,'-4'0'147,"-1"1"0,1 0 0,0 0 0,-1 1 0,1-1 0,0 1 0,0 0 0,0 0 0,0 0 0,0 1 0,1-1 0,-1 1 0,1 0 0,-1 0 0,1 0 0,0 1 0,0-1 0,1 1 0,-1-1 0,1 1 0,-3 5 0,3-5-110,-1 0-1,1 0 1,0 0 0,0 1 0,0-1 0,1 1-1,0-1 1,0 1 0,0 0 0,0-1-1,1 1 1,-1 0 0,1 0 0,1 0-1,-1-1 1,1 1 0,-1 0 0,1-1 0,3 8-1,-3-9-10,1-1-1,0 1 1,0 0-1,0-1 1,0 0-1,0 1 0,0-1 1,1 0-1,-1 0 1,1 0-1,-1 0 1,1-1-1,0 1 1,3 1-1,45 11 193,-41-12-135,0 1 0,0-1 0,13 6 0,-21-6-37,1-1-1,0 1 0,-1-1 0,1 1 1,-1 0-1,0 0 0,1 0 1,-1 0-1,0 0 0,0 0 1,0 1-1,-1-1 0,1 1 1,0-1-1,1 5 0,-3-4-27,1-1 0,-1 0 0,0 0 0,0 0 0,0 0 0,0 1 0,0-1 0,0 0 0,-1 0 1,1 0-1,-1 0 0,1 0 0,-1 0 0,0 1 0,0-2 0,0 1 0,0 0 0,0 0 0,0 0 0,-1 0 0,1-1 0,-1 1 0,1 0 0,-1-1 0,1 0 0,-1 1 0,0-1 0,0 0 0,-2 2 0,-9 5-192,1 0 1,-27 11-1,37-18 101,-7 3-185,0-1-1,0 0 1,0 0 0,0-1 0,-1 0-1,-18 1 1,25-3 145,-12-3-1358,12-4-587,3 5 1182,0-6-2966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9524,'6'-11'1361,"4"2"-849,-4 0 417,7 3-113,10-2-336,6-4-192,7 0-128,3 1-128,0-1-32,-4 0-32,-2 3-592,-11 7-1057,-6-1-2128,-9 8-1090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88 2033,'-8'11'5677,"4"-11"-2805,1-20-1148,1 0-1667,2 17-57,-1-1 0,1 1 0,-1 0 0,0 0 0,0 0 0,-1 0 0,1 1 1,-1-1-1,1 0 0,-1 0 0,0 1 0,0-1 0,0 1 0,0 0 0,0 0 0,-1-1 0,1 1 0,-4-2 0,3 3-2,0 0 0,0 0-1,-1 0 1,1 1 0,0-1-1,0 1 1,0 0 0,0 0-1,-1 0 1,1 0 0,0 0-1,0 1 1,0 0 0,-1-1 0,1 1-1,0 0 1,0 0 0,-5 4-1,-2 0-1,0 0-1,1 1 0,0 0 0,0 1 1,0 0-1,1 1 0,-11 12 0,13-14 2,1 0 0,0 0 0,1 1 0,-1 0 0,2 0 0,-1 0 0,1 1 0,-1-1 0,2 1 0,-1 0 0,-1 9 0,4-13 6,0-1-1,0 1 1,1-1 0,-1 1 0,1-1 0,-1 0 0,1 1 0,0-1 0,0 0 0,1 1 0,-1-1-1,1 0 1,-1 0 0,1 0 0,0 0 0,0-1 0,0 1 0,1 0 0,-1-1 0,0 0 0,1 1-1,5 3 1,7 4 23,1-1 0,0 0 0,22 8 1,0 1-6,-32-15-46,1 0-1,-2 1 1,1 0 0,0 0 0,-1 0 0,0 1 0,0 0 0,7 9 0,-11-13 10,0 1 0,0 0 0,0 0 1,0 0-1,0 0 0,-1 0 0,1 0 1,-1 0-1,0 0 0,0 0 1,1 0-1,-1 0 0,0 0 0,-1 0 1,1 0-1,0 0 0,-1 0 0,1 0 1,-1 0-1,1 0 0,-1 0 0,0 0 1,0 0-1,0 0 0,0-1 1,0 1-1,0 0 0,-1-1 0,1 1 1,-1-1-1,1 1 0,-2 0 0,-5 6-58,0-2 0,0 1 0,-1-1 0,0 0-1,0-1 1,0 0 0,-16 6 0,19-9 93,1 0 1,0 0-1,0-1 0,-1 1 1,1-1-1,-1 0 1,0-1-1,1 1 1,-1-1-1,1 0 0,-1-1 1,1 1-1,-1-1 1,1 0-1,-10-4 1,13 4-7,1 0 0,-1 0 0,1 0 0,-1 0 0,1 0 0,0-1 0,-1 1 1,1-1-1,0 1 0,0-1 0,0 1 0,0-1 0,1 0 0,-1 1 0,0-1 1,1 0-1,-1 0 0,1 1 0,-1-1 0,1 0 0,0 0 0,0 0 0,0 1 1,0-1-1,0 0 0,0 0 0,0 0 0,2-3 0,0-6-13,1 0-1,0 1 1,7-16-1,-9 25 2,23-49 9,58-89-1,-4 10-12,-76 125-61,0 0 0,-1 0 0,1 1 0,-1-1 0,0 0 0,0-7 0,0 11 28,-1 0 1,0 0 0,0 0-1,0-1 1,0 1-1,0 0 1,0 0 0,0-1-1,0 1 1,0 0 0,0 0-1,0-1 1,0 1-1,0 0 1,0 0 0,-1-1-1,1 1 1,0 0 0,0 0-1,0 0 1,0-1-1,0 1 1,0 0 0,-1 0-1,1 0 1,0-1 0,0 1-1,0 0 1,0 0-1,-1 0 1,1 0 0,0 0-1,0-1 1,-1 1 0,1 0-1,0 0 1,-15 10-2655,6 2-182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27 110 9204,'-4'-8'683,"3"6"-631,0 1 1,1-1 0,-1 1 0,0-1-1,0 1 1,1-1 0,-1 0-1,1 1 1,0-1 0,-1 0-1,1 1 1,0-1 0,0 0 0,0 0-1,0 1 1,0-1 0,0 0-1,1 1 1,-1-1 0,0 0 0,1 1-1,0-1 1,-1 1 0,1-1-1,0 0 1,0 1 0,0 0-1,0-1 1,0 1 0,0-1 0,0 1-1,0 0 1,0 0 0,1 0-1,1-1 1,3-4-9,2 1 0,-1 1 0,0-1-1,1 1 1,0 0 0,0 1 0,0 0 0,14-3 0,-16 4-43,0 1 1,0 0 0,0 0 0,1 0-1,-1 1 1,0 0 0,0 0 0,0 1-1,0 0 1,1 0 0,-1 0-1,0 1 1,6 2 0,-10-3 0,0 0 1,0 1 0,0-1-1,-1 1 1,1-1-1,0 1 1,-1 0-1,1 0 1,-1-1 0,1 1-1,-1 1 1,0-1-1,0 0 1,0 0-1,0 0 1,0 0 0,0 1-1,-1-1 1,1 0-1,-1 1 1,0-1-1,1 1 1,-1-1 0,0 0-1,0 1 1,-1-1-1,1 1 1,0-1-1,-1 0 1,0 3 0,-3 7-61,1 1 0,-1-1 1,-1-1-1,-8 16 1,-9 9-51,-1-1 1,-2-1-1,-54 59 0,32-41 112,46-51-3,1-1-1,-1 1 1,0-1-1,1 1 1,-1-1 0,1 1-1,-1 0 1,1-1-1,0 1 1,-1-1 0,1 1-1,0 0 1,-1 0-1,1-1 1,0 1 0,0 0-1,0-1 1,-1 1-1,1 0 1,0 0-1,0-1 1,0 1 0,0 1-1,1-2 9,-1 1 0,1-1 0,0 0-1,-1 1 1,1-1 0,-1 0 0,1 0-1,-1 1 1,1-1 0,0 0 0,-1 0-1,1 0 1,0 0 0,-1 0 0,1 0 0,0 0-1,-1 0 1,1 0 0,-1 0 0,2 0-1,44-11 296,-40 9-342,26-7 57,15-5-149,72-12 1,-117 26-123,0-1 1,0 1-1,0 0 0,0 0 0,0 0 1,0 0-1,0 0 0,0 0 0,0 1 1,0-1-1,0 1 0,0-1 1,2 2-1,1 6-2798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268 242 5587,'4'-5'243,"0"1"0,0-1 0,0-1 0,0 1 0,-1-1 0,0 1 0,0-1 0,0 0 0,-1 0 0,3-11 0,-2 7-30,-1-1 0,0 0 0,-1 0 0,0 0 0,-1-15 0,0 22-162,-1 0-1,1 0 1,0 1 0,-1-1 0,0 0 0,0 0 0,0 1-1,-1-1 1,1 1 0,-1-1 0,0 1 0,0-1 0,0 1-1,0 0 1,0 0 0,-1 0 0,1 0 0,-1 1 0,0-1-1,0 1 1,0-1 0,0 1 0,-1 0 0,1 0 0,0 0-1,-1 1 1,1-1 0,-1 1 0,0 0 0,1 0 0,-1 0 0,-4 0-1,0 0-41,-1 1-1,1 0 0,0 0 0,0 1 0,0 0 1,-1 0-1,1 1 0,0 0 0,1 1 0,-1 0 1,0 0-1,1 0 0,0 1 0,-9 5 1,8-3 30,0 0 1,0 0 0,0 1 0,1 0 0,0 0 0,0 1-1,1 0 1,0 0 0,0 1 0,-6 11 0,10-15-31,0 0 0,0 1 0,1-1 0,0 0 0,0 0 0,0 1 0,0-1 0,1 0 0,0 1 0,0-1 1,0 0-1,1 1 0,0-1 0,0 0 0,0 1 0,1-1 0,0 0 0,0 0 0,0 0 0,0 0 0,4 5 0,6 6 20,0-1 1,0 0-1,2-1 0,-1 0 0,32 22 0,1 3-28,-44-37 8,0 0-1,0 0 0,0 0 0,0 0 1,0 0-1,-1 1 0,1-1 1,-1 0-1,1 1 0,-1 0 0,0-1 1,0 1-1,0 0 0,-1-1 1,1 1-1,0 3 0,-1-4-4,0 0 1,-1-1-1,1 1 0,0 0 0,-1-1 0,1 1 0,-1-1 0,1 1 1,-1 0-1,0-1 0,0 0 0,0 1 0,0-1 0,0 1 1,0-1-1,0 0 0,0 0 0,-1 0 0,1 0 0,0 0 0,-1 0 1,1 0-1,0 0 0,-1 0 0,0 0 0,1-1 0,-1 1 1,-2 0-1,-6 2-20,0-1 0,0 0 0,0-1 1,0 0-1,0-1 0,0 0 1,0 0-1,-19-4 0,24 3 12,0 0-1,0 0 0,1-1 1,-1 0-1,1 0 1,-1 0-1,1 0 0,0 0 1,-6-5-1,8 5 1,0 0 0,0 0 0,1 0 0,-1 0-1,1 0 1,-1 0 0,1 0 0,0 0 0,-1-1-1,1 1 1,0 0 0,1-1 0,-1 1 0,0-1 0,1 1-1,-1-1 1,1 1 0,0-5 0,0 3-6,1 0 1,0 0-1,-1 1 1,1-1-1,1 0 1,-1 1 0,1-1-1,-1 1 1,1-1-1,0 1 1,0 0-1,0 0 1,1 0-1,-1 0 1,1 0-1,0 1 1,5-5-1,6-4-256,1 0 0,23-12-1,-26 16 10,103-51-1446,-85 46 1581,-1-2 0,-1-1-1,-1-2 1,0 0 0,39-34 0,-63 49 219,-1 0 92,1 0-1,-1 0 1,0 0 0,0 0 0,0-1 0,0 1 0,0-1 0,-1 1 0,1-1-1,-1 1 1,1-1 0,-1 0 0,0 0 0,0 0 0,1-4 0,-6 11-47,1 0 1,0 0-1,0 0 1,0 1-1,0-1 1,-2 7-1,3-5-102,-1 2-11,0-1 0,1 1 1,0 0-1,0 0 0,1 0 0,0 0 0,0 0 0,1 0 0,0 0 0,2 17 1,12 69 4,-13-88-39,0-1-1,1 1 1,-1-1-1,1 0 0,0 0 1,1 0-1,-1 0 1,1 0-1,0 0 1,0-1-1,8 9 0,-9-11 4,1 1-1,-1-1 1,1-1 0,0 1-1,-1 0 1,1-1-1,0 1 1,0-1-1,0 0 1,1 0-1,-1 0 1,0 0-1,0 0 1,0-1-1,5 0 1,-3 0 6,1 0 1,-1-1-1,0 0 0,0 0 1,0-1-1,0 1 1,0-1-1,0 0 1,0 0-1,-1-1 1,1 1-1,-1-1 0,0 0 1,0 0-1,0-1 1,0 1-1,0-1 1,-1 0-1,1 0 1,3-6-1,-3 2 4,0 0 0,-1-1-1,1 1 1,-2-1 0,1 1 0,-1-1 0,-1 0-1,1 0 1,-1 0 0,-1 0 0,0 0 0,0 0-1,-1 0 1,0 0 0,-1 0 0,1 0 0,-5-11-1,4 13-47,0 1 0,0 0-1,-1 0 1,1 1-1,-1-1 1,0 0 0,-1 1-1,1 0 1,-1 0-1,0 0 1,-1 0 0,1 1-1,-1-1 1,0 1 0,0 0-1,0 1 1,0-1-1,-1 1 1,0 0 0,1 0-1,-1 1 1,0 0-1,0 0 1,-1 0 0,-6-1-1,9 3-251,0 0 0,0 1 0,0-1 0,0 1 0,0-1 0,0 1 0,0 1 0,0-1 0,0 0 0,0 1 0,0 0 0,-5 3 0,-16 12-3422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29 2561,'-13'0'3020,"1"0"-2130,0 0 1,1 0 0,-1 1-1,-18 4 1,105-8-312,24-16-535,-37 6-83,-62 13 50,0 0 1,1 1-1,-1-1 0,0 0 1,1 0-1,-1 0 0,0 0 1,1 0-1,-1 0 0,0 0 1,1 1-1,-1-1 0,0 0 0,1 0 1,-1 0-1,0 1 0,0-1 1,1 0-1,-1 0 0,0 1 1,0-1-1,0 0 0,1 1 1,-1-1-1,0 0 0,0 1 0,0-1 1,0 0-1,0 1 0,0-1 1,0 0-1,1 1 0,-1-1 1,0 0-1,0 1 0,0-1 0,0 0 1,-1 1-1,1-1 0,0 0 1,0 1-1,0-1 0,0 0 1,0 1-1,0-1 0,0 0 1,-1 1-1,1-1 0,0 0 0,0 0 1,0 1-1,-1-1 0,1 1 1,-12 25 565,10-19-540,-21 55 518,-24 115 1,17-57-381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37 7571,'0'0'4928,"2"-4"-4813,-1 2-105,1 0 0,-1 0 0,1-1 0,0 2 0,-1-1 1,1 0-1,0 0 0,0 0 0,1 1 0,-1 0 0,0-1 0,0 1 0,1 0 1,-1 0-1,1 0 0,-1 0 0,1 0 0,-1 1 0,1-1 0,4 0 0,11 0 19,-1 0-1,21 1 0,-14 1-10,-23-1-22,1 0 1,-1 0-1,0 0 1,1 0-1,-1 1 1,0-1 0,0 0-1,1 1 1,-1-1-1,0 1 1,0 0-1,0-1 1,0 1-1,1 0 1,-1 0 0,0 0-1,0-1 1,-1 1-1,1 0 1,0 0-1,0 0 1,1 2 0,-1 0 6,1 0 0,-1 1 0,1-1 0,-1 0 0,0 1 0,-1-1 0,1 1 0,0 5 0,0-2 3,-1 0 0,0 0 1,-1-1-1,1 1 0,-1 0 0,-1 0 1,1 0-1,-1-1 0,-3 8 0,-2-3-90,1 0 1,-2-1-1,0 0 0,0-1 0,0 0 1,-18 14-1,-64 44-818,81-60 806,-6 3-113,10-6 192,0 0 0,0 0 0,0-1 0,0 1-1,0-1 1,-1-1 0,1 1 0,-1-1 0,0 0 0,1 0 0,-10 1 0,14-3-15,22-5 184,5 1-66,1 1-1,0 1 1,0 1-1,34 4 1,29-2-4300,-56-3-948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2513,'-7'6'64,"4"0"-64,-3 0 0,2-4-32,-2 4-192,3-3-96,-4 3 176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 2865,'-10'0'6399,"24"-1"-4280,37-1-2038,-24-4-43,36-13 1,-41 11-76,-1 2 1,40-7 0,-61 13 40,0 0 0,1 0-1,-1 0 1,0 0 0,1 0 0,-1 0 0,0 0 0,1 0 0,-1 0-1,0 0 1,1 0 0,-1 0 0,0 0 0,1 0 0,-1 0-1,0 1 1,1-1 0,-1 0 0,0 0 0,1 0 0,-1 1 0,0-1-1,0 0 1,1 0 0,-1 1 0,0-1 0,0 0 0,0 0 0,1 1-1,-1-1 1,0 0 0,0 1 0,0-1 0,0 0 0,0 1-1,0-1 1,1 0 0,-1 1 0,0-1 0,0 0 0,0 1 0,0-1-1,0 0 1,0 1 0,0-1 0,-1 0 0,1 1 0,0-1-1,0 0 1,0 1 0,0-1 0,0 0 0,0 0 0,-1 1 0,1-1-1,0 0 1,0 1 0,0-1 0,-1 0 0,1 0 0,0 1 0,-16 25 582,12-21-523,-30 47 119,3 2 0,2 1 0,2 1 0,-35 107 0,54-108-2674,5-37-755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50 8628,'-51'23'1353,"99"-24"61,-27-5-1367,-1-1 0,38-19 1,14-5-113,-72 31 67,0-1 0,1 1 0,-1 0 0,0 0-1,1 0 1,-1 0 0,1 0 0,-1-1 0,0 1 0,1 0 0,-1 0 0,1 0 0,-1 0 0,0 0 0,1 0-1,-1 0 1,1 1 0,-1-1 0,0 0 0,1 0 0,-1 0 0,1 0 0,-1 0 0,0 1 0,1-1-1,-1 0 1,0 0 0,1 1 0,-1-1 0,0 0 0,1 0 0,-1 1 0,0-1 0,0 0 0,1 1 0,-1-1-1,0 0 1,0 1 0,0-1 0,0 1 0,1-1 0,-1 0 0,0 1 0,0-1 0,0 1 0,0-1 0,0 0-1,0 1 1,0-1 0,0 1 0,0-1 0,0 0 0,0 1 0,-1 0 0,-4 25 532,4-22-527,-60 172 866,-10 41-759,68-198-327,2-19 83,1 0 1,0 0 0,0 1 0,0-1 0,0 0 0,0 1 0,0-1 0,-1 0-1,1 0 1,0 1 0,0-1 0,0 0 0,0 1 0,0-1 0,0 0 0,0 1-1,0-1 1,0 0 0,0 1 0,0-1 0,1 0 0,-1 0 0,0 1 0,0-1 0,0 0-1,0 1 1,0-1 0,1 0 0,-1 0 0,0 1 0,0-1 0,0 0 0,1 0-1,-1 1 1,0-1 0,0 0 0,1 0 0,-1 0 0,0 0 0,0 1 0,1-1-1,-1 0 1,9-5-4185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35 3233,'17'-35'7222,"-21"88"-5853,-31 41-1266,2-9-57,33-84-41,-1 0 0,1 0 0,-1 0 0,1 0 0,0 0-1,-1 0 1,1 0 0,0 0 0,0 0 0,0 1 0,0-1-1,0 0 1,0 0 0,0 0 0,0 0 0,0 0-1,0 1 1,1-1 0,-1 0 0,0 0 0,1 0 0,-1 0-1,1 0 1,-1 0 0,1 0 0,0 0 0,-1 0 0,1 0-1,0-1 1,0 1 0,-1 0 0,1 0 0,0-1-1,0 1 1,0 0 0,0-1 0,0 1 0,0-1 0,0 1-1,0-1 1,0 0 0,0 1 0,0-1 0,1 0-1,-1 0 1,0 0 0,0 1 0,0-1 0,0-1 0,0 1-1,2 0 1,8-1 50,0 0 1,0-1-1,0-1 0,12-3 0,-20 5-53,202-52-4130,-189 47 1578,-8 0-1001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8212,'-7'-33'1165,"4"23"421,4 29-205,3 34-963,11 239 197,-15-288-707,2 119-226,2-69-4461,-3-39-1200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49 2721,'7'-13'3306,"-5"10"-2816,-1 0-1,1-1 1,0 1 0,-1-1-1,0 0 1,0 1 0,0-1-1,1-4 1,-23 29 1511,0 7-1775,0 0 1,2 1-1,2 1 0,-18 38 0,30-56-223,-1 1 0,2 0 0,0 0 0,0 1 0,1-1-1,1 1 1,0 0 0,1 0 0,0-1 0,1 1 0,1 0 0,0 0-1,5 20 1,-5-30-28,0 0 0,1 0 0,0-1 0,-1 1 0,1-1 0,1 1 0,-1-1 1,0 0-1,1 1 0,-1-1 0,1 0 0,0-1 0,0 1 0,0-1 0,1 1 0,-1-1 0,1 0 0,-1 0 0,1 0 0,0-1 0,-1 1 0,1-1 0,0 0 0,0 0 0,0 0 0,0 0 0,0-1 0,7 0 0,-7 0 14,0 0-1,1 0 0,-1-1 1,1 0-1,-1 0 1,0 0-1,0-1 0,0 1 1,0-1-1,0 0 0,0 0 1,0 0-1,0-1 1,-1 1-1,1-1 0,-1 0 1,0 0-1,0 0 0,0 0 1,0-1-1,-1 1 1,1-1-1,-1 0 0,0 1 1,0-1-1,2-6 0,-3 6 19,0 0-1,0 0 0,-1 0 0,0 0 1,0 0-1,0 0 0,0 0 1,-1 0-1,1 0 0,-1 0 0,0 0 1,-1 0-1,1 0 0,0 1 0,-1-1 1,0 0-1,0 1 0,0-1 0,0 1 1,-1 0-1,1 0 0,-1 0 0,0 0 1,0 0-1,0 1 0,0-1 0,0 1 1,-4-2-1,3 1-56,1 0 0,-1 1 0,1 0 0,-1 0 0,0 0 1,0 1-1,0-1 0,0 1 0,0 0 0,0 0 0,0 0 0,-1 0 0,1 1 0,0 0 0,0 0 0,-1 0 1,1 0-1,0 1 0,0-1 0,0 1 0,-1 0 0,1 1 0,0-1 0,0 1 0,1-1 0,-5 4 1,7-5-69,1 0 1,-1 1 0,0-1 0,1 0-1,-1 1 1,1-1 0,-1 1 0,1-1-1,-1 0 1,1 1 0,0-1 0,-1 1-1,1 0 1,-1-1 0,1 1 0,0-1 0,0 1-1,-1 0 1,1-1 0,0 1 0,0-1-1,0 1 1,-1 0 0,1-1 0,0 1-1,0 0 1,0-1 0,0 1 0,0 0-1,1-1 1,-1 1 0,0 0 0,0-1-1,0 1 1,0 0 0,1-1 0,-1 1-1,0-1 1,1 1 0,-1 0 0,0-1 0,1 1-1,-1-1 1,1 1 0,-1-1 0,1 0-1,-1 1 1,1-1 0,-1 1 0,1-1-1,-1 0 1,1 1 0,1-1 0,16 7-2906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82 7459,'1'-2'196,"0"-1"0,0 1-1,0-1 1,0 0-1,0 0 1,-1 1 0,1-1-1,-1 0 1,0 0-1,0 0 1,0 1 0,0-1-1,-1 0 1,1 0-1,-1 1 1,-1-5 0,2 6-149,0-1 1,-1 1 0,1 0 0,-1-1 0,1 1-1,-1 0 1,0 0 0,1 0 0,-1-1-1,0 1 1,0 0 0,0 0 0,0 0 0,0 0-1,0 1 1,0-1 0,0 0 0,-1 0 0,1 0-1,0 1 1,0-1 0,-1 1 0,1-1-1,0 1 1,-1 0 0,1-1 0,0 1 0,-1 0-1,1 0 1,-1 0 0,1 0 0,0 0 0,-1 0-1,1 0 1,0 0 0,-1 1 0,-1 0-1,-3 2-37,0 0 0,0 0-1,1 1 1,0-1-1,0 1 1,0 1 0,0-1-1,0 1 1,1 0-1,0 0 1,0 0 0,0 0-1,-3 8 1,5-11-24,0 2 0,0-1 0,0 0 0,1 0 0,-1 0-1,1 1 1,0-1 0,0 1 0,0-1 0,0 1 0,1-1 0,-1 1 0,1-1 0,0 1 0,0 0 0,0-1 0,1 1 0,-1-1 0,1 1-1,0-1 1,0 1 0,0-1 0,0 1 0,1-1 0,-1 0 0,4 5 0,-4-6-23,1-1 0,-1 0 0,0 0-1,0 0 1,1 0 0,-1 0 0,1 0 0,-1 0 0,1 0-1,-1-1 1,1 1 0,0 0 0,-1-1 0,1 1 0,0-1 0,-1 0-1,1 0 1,0 1 0,-1-1 0,4-1 0,-1 1-33,-1-1 1,1 0-1,0 0 0,0 0 1,-1 0-1,1-1 0,0 0 1,5-3-1,0-1 0,-1 0-1,0-1 1,0 0 0,0 0-1,-1-1 1,6-9-1,-9 11 122,0 0 1,0 0-1,-1 0 0,0-1 0,0 1 0,3-12 0,-5 15 65,-1-1 0,1 1 0,-1-1 0,1 1 0,-1-1 0,0 1 0,0 0 0,-1-1 0,1 1 0,-1-1 0,0 1 1,0-1-1,0 1 0,0 0 0,-2-4 0,-2 19 122,2 9-76,-42 338 1041,42-345-1124,2-5-1095,3-17-2886,4-3-1114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 7363,'-1'0'172,"0"-1"-1,0 1 0,0-1 1,0 1-1,0-1 0,0 1 1,-1 0-1,1-1 0,0 1 1,0 0-1,0 0 0,-1 0 1,1 0-1,0 0 0,0 0 1,0 0-1,-1 1 0,1-1 1,0 0-1,-2 2 0,-17 19 679,17-16-770,-12 15 15,2 0 0,0 1 0,1 1 0,1 0-1,2 0 1,0 1 0,1 1 0,1-1 0,1 1 0,2 0 0,-4 41 0,8-58-107,1 0 0,0 0 0,0 0-1,0 0 1,1 0 0,0 0 0,0 0 0,1-1 0,-1 1 0,1-1 0,5 8 0,-6-12 7,0 1 0,0-1 0,-1 0 1,1 0-1,1 1 0,-1-1 0,0 0 1,0-1-1,1 1 0,-1 0 0,1-1 1,-1 1-1,1-1 0,0 0 0,0 0 1,0 0-1,-1 0 0,1-1 1,0 1-1,0-1 0,0 1 0,0-1 1,0 0-1,0 0 0,0 0 0,0-1 1,0 1-1,4-2 0,1-1 12,-1 0 0,0 0 0,1-1 0,-1 0 0,-1 0 0,1 0 0,10-10 0,-13 11-1,-1 0-1,1-1 0,-1 1 1,0-1-1,0 1 0,0-1 1,-1 0-1,1 0 0,-1 0 1,0 0-1,0-1 0,-1 1 1,1 0-1,0-7 0,-1 10-2,-1 0-1,0-1 0,0 1 0,0-1 1,0 1-1,0-1 0,0 1 1,-1 0-1,1-1 0,0 1 1,-1-1-1,1 1 0,-1 0 0,1 0 1,-1-1-1,0 1 0,0 0 1,1 0-1,-1 0 0,0-1 1,0 1-1,0 0 0,-2-1 1,1 1-1,-1 0 1,1-1 0,-1 1-1,1 1 1,-1-1 0,1 0-1,-1 1 1,1-1 0,-1 1 0,0 0-1,-4 0 1,-2 0-27,1 1 0,0 0 0,0 1 0,0 0 0,0 0 0,0 1 0,-8 3 0,-11 14-1169,27-20 1108,-1 1 0,1-1 0,-1 0 1,1 1-1,0-1 0,-1 0 0,1 1 0,-1-1 0,1 1 0,0-1 0,-1 0 0,1 1 0,0-1 0,-1 1 0,1-1 0,0 1 0,0-1 0,-1 1 0,1-1 0,0 1 0,0-1 0,0 1 0,0 0 0,0-1 0,0 1 0,0-1 0,0 1 0,0-1 0,0 1 0,0-1 0,0 1 0,0 0 0,0-1 0,1 1 0,-1-1 0,0 1 0,0-1 0,1 1 0,-1-1 0,0 1 1,1-1-1,-1 0 0,0 1 0,1-1 0,-1 1 0,1-1 0,-1 0 0,0 1 0,1-1 0,-1 0 0,1 1 0,-1-1 0,2 0 0,12 2-2511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8244,'-50'-12'1662,"85"6"-1155,42-10-432,-57 10-72,0 2 0,1 0 1,31-1-1,-51 5 4,-1 0 1,1 0-1,-1 0 1,1 0 0,0 0-1,-1 0 1,1 0-1,-1 0 1,1 0-1,0 1 1,-1-1-1,1 0 1,-1 0-1,1 1 1,-1-1-1,1 0 1,0 1-1,-1-1 1,0 0 0,1 1-1,-1-1 1,1 1-1,-1-1 1,1 1-1,-1-1 1,0 1-1,1 0 1,-2 19 497,-24 29 622,17-35-903,-16 40-152,2 1-1,2 1 1,3 0-1,-10 62 1,23-74-2860,1-25-115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 7523,'-2'-2'109,"0"1"0,0 0 0,0 1 0,0-1 0,0 0 0,0 0 0,0 1 0,0-1 0,0 1 0,-1 0 0,1 0-1,0 0 1,0 0 0,0 0 0,-1 0 0,1 0 0,0 1 0,0-1 0,0 1 0,0 0 0,0-1 0,0 1 0,0 0 0,0 0-1,0 0 1,0 1 0,-2 1 0,-4 2 143,0 1 0,1-1 0,-1 2-1,-12 13 1,6-2-89,0 2 1,1-1-1,0 2 0,2 0 1,-16 42-1,21-49-187,2-1 1,0 1-1,1 0 0,0 1 1,1-1-1,0 0 1,2 1-1,-1-1 1,2 1-1,3 26 0,-3-39 0,-1 1-1,1-1 0,0 1 1,0-1-1,0 1 0,0-1 1,0 0-1,0 0 0,0 1 1,1-1-1,-1 0 0,1 0 1,0 0-1,-1 0 0,1-1 1,0 1-1,0 0 0,0-1 1,0 0-1,0 1 0,1-1 1,-1 0-1,0 0 0,1 0 1,-1 0-1,1 0 0,-1-1 1,1 1-1,-1-1 0,1 0 1,-1 0-1,1 0 0,-1 0 0,1 0 1,-1 0-1,4-1 0,-2 0 27,0 0 0,0 0-1,0-1 1,0 1 0,-1-1-1,1 0 1,0 0 0,-1 0-1,1 0 1,-1-1 0,0 1-1,0-1 1,0 0 0,0 0-1,0 0 1,-1 0-1,0-1 1,1 1 0,-1-1-1,0 1 1,-1-1 0,3-4-1,-4 7 15,1-1 0,-1 0 0,0 1 0,1-1 0,-1 0 0,0 0-1,0 1 1,0-1 0,0 0 0,-1 0 0,1 1 0,0-1 0,-1 0 0,1 1-1,-1-1 1,1 0 0,-1 1 0,0-1 0,0 1 0,0-1 0,-1-2 0,-1 2 13,0-1-1,0 0 1,0 1 0,0 0 0,0 0 0,0-1 0,-1 2 0,1-1 0,-6-2 0,-2 0-59,0 1 1,0 0-1,-1 1 1,1 0-1,-21 0 1,20 4-2545,25-4-1709,6-4 1370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18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5939,'0'0'0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2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2145,'0'0'11947,"1"-4"-11502,0 1-293,-1 17-39,0 3-98,0-1 0,1 0 0,1 1 0,0-1 0,6 17 0,-6-28-63,1-1 0,1 1 0,-1-1 0,1 1 0,-1-1-1,1 0 1,0 0 0,1 0 0,-1-1 0,1 0 0,-1 0 0,1 0 0,0 0 0,0-1-1,1 0 1,-1 0 0,0 0 0,1 0 0,-1-1 0,1 0 0,-1 0 0,1-1 0,-1 1-1,1-1 1,0-1 0,-1 1 0,1-1 0,-1 0 0,8-2 0,-9 2 17,0-1 1,0 0-1,0-1 0,0 1 1,0-1-1,0 0 0,-1 0 1,0 0-1,1 0 0,-1 0 1,0-1-1,-1 1 1,1-1-1,0 0 0,3-8 1,3-6 53,15-40 1,-14 19 2,-8 29 82,1 1 0,-1-1 0,2 1 0,4-10 0,-8 18 145,4 5-197,10 34-7,-10-24-31,1-1 0,1 0 0,0 0 0,13 21 0,-16-30-129,0 0 0,0-1 0,1 1 0,-1-1 0,0 0 0,1 0 0,0 0 0,0-1 0,0 0 0,0 1 0,0-1 0,0 0 0,1-1 0,-1 1 0,1-1 0,-1 0 0,1 0 0,-1 0 0,7-1 0,-7 1-1,0 0 1,0-1-1,-1 0 0,1 0 1,0 0-1,0 0 0,0-1 1,-1 1-1,1-1 0,0 0 1,-1 0-1,1 0 0,-1-1 1,1 1-1,-1-1 0,1 0 1,-1 0-1,0 0 0,0 0 1,0-1-1,0 1 0,-1-1 1,1 0-1,-1 0 0,1 0 1,-1 0-1,0 0 0,0 0 1,0 0-1,-1-1 0,1 1 1,-1-1-1,0 0 0,2-5 1,1-8 567,-1-1 0,0 0 1,-1 1-1,-1-1 1,-1-31-1,0 21 1480,0 27-1627,1 6-327,11 60 127,-3-12-151,2-1 0,24 65 1,-23-96-860,-12-20 890,0-1 0,0 0 0,0 0 0,1 0 1,-1 0-1,0 0 0,0 0 0,0 0 0,1 0 1,-1 0-1,0-1 0,0 1 0,0 0 0,1 0 1,-1 0-1,0 0 0,0 0 0,0 0 0,1 0 1,-1 0-1,0-1 0,0 1 0,0 0 0,0 0 1,1 0-1,-1 0 0,0 0 0,0-1 1,0 1-1,0 0 0,0 0 0,0 0 0,0-1 1,0 1-1,0 0 0,1 0 0,-1 0 0,0-1 1,0 1-1,0 0 0,0 0 0,0 0 0,0-1 1,0 1-1,0 0 0,0 0 0,-1-1 0,3-45-179,-2 37 263,0-10-43,3-75 236,-2 83-216,0 1 0,1-1 0,0 1 0,1-1 0,1 1 0,6-15-1,-9 23-55,0 0 0,0 0-1,0 0 1,1 0-1,-1 0 1,0 0 0,1 1-1,-1-1 1,1 1-1,0-1 1,0 1 0,-1-1-1,1 1 1,0 0-1,0 0 1,0 0 0,0 0-1,1 0 1,-1 1-1,0-1 1,0 1 0,0-1-1,1 1 1,-1 0-1,0 0 1,0 0 0,1 0-1,-1 0 1,0 0-1,4 1 1,4 2-344,0 1 0,0-1 0,0 2 0,0-1 0,10 8 0,1-1-1095,12 4-2183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6883,'0'0'3343,"-5"7"-2975,-4 9-262,1 1-1,1-1 0,0 1 1,2 0-1,0 1 0,1-1 1,0 1-1,2 0 1,-1 23-1,6-41-7,0 0 0,0 0 1,-1-1-1,1 1 0,0-1 0,0 0 0,0 0 0,0 0 1,2-2-1,17-8 43,-2 1-42,41-17 0,-53 25-103,0 0 1,1 0-1,-1 0 1,1 1-1,-1 0 0,1 1 1,0 0-1,13 2 1,-20-2-1,-1 0 1,0 1 0,0-1 0,1 1-1,-1-1 1,0 1 0,0-1-1,0 1 1,0 0 0,0 0 0,1-1-1,-1 1 1,-1 0 0,1 0 0,0 0-1,0 0 1,0 0 0,0 0-1,-1 0 1,2 3 0,0-1 22,-1 1 0,0 0 0,0-1-1,0 1 1,0 0 0,-1 0 0,1 6 0,-1-5 15,0 0 0,0 1-1,0-1 1,-1 0 0,0 0 0,0 1 0,0-1 0,-1 0-1,0 0 1,0 0 0,-4 7 0,0-5-32,0-1 0,0 1 0,-1-1 0,0 0 0,0-1 0,0 1 0,-1-2 0,0 1 0,0-1 0,-16 6 0,-33 5-1600,0-10-3325,40-5 318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76 4722,'2'-1'361,"28"-33"2811,-28 31-2858,0 1 0,0-1 0,-1 0 0,1 0 0,-1 1-1,1-1 1,-1 0 0,0 0 0,0 0 0,0-1 0,0-3-1,-1 6 82,-10 31 491,-21 44-815,17-42-85,-18 58 0,32-89 14,-1 0 0,1 0 0,0 0 0,0 0 0,-1 0 0,1 0 0,0 0 0,0 0 0,0 0 0,0 0 0,0 1 0,1-1 0,-1 0 0,0 0 0,0 0 0,1 0-1,-1 0 1,1 0 0,-1 0 0,1 0 0,-1 0 0,1 0 0,-1-1 0,3 3 0,-2-2 3,1 0-1,0 0 1,-1 0-1,1 0 1,0-1-1,0 1 0,0 0 1,0-1-1,0 0 1,0 1-1,0-1 1,0 0-1,2 0 0,9-1 15,1 0 0,0-1 0,18-5 0,-20 5-20,142-22-2187,-153 24 2068,-1 0-1,0 0 0,0 0 1,1 0-1,-1 0 1,0 0-1,1 0 1,-1 0-1,0 0 0,0 0 1,1 0-1,-1-1 1,0 1-1,0 0 1,1 0-1,-1 0 0,0 0 1,0 0-1,1 0 1,-1-1-1,0 1 1,0 0-1,0 0 0,1 0 1,-1-1-1,0 1 1,0 0-1,0 0 0,0-1 1,0 1-1,1 0 1,-1 0-1,0-1 1,0 1-1,0-1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41 137 4194,'-7'-12'831,"1"1"0,0-1 0,-6-19 0,10 25-496,0 1-1,0-1 1,1 0 0,0 0 0,1 0 0,-1 0 0,1 0 0,0 0-1,2-12 1,-2 18-317,0 0 1,0 0-1,0 0 0,0 1 0,0-1 0,0 0 0,0 0 0,0 0 1,0 0-1,0 0 0,0 0 0,0 0 0,0 0 0,0 0 0,0 0 1,0 0-1,0 0 0,0 0 0,0 1 0,0-1 0,0 0 0,0 0 1,0 0-1,0 0 0,0 0 0,0 0 0,0 0 0,1 0 0,-1 0 1,0 0-1,0 0 0,0 0 0,0 0 0,0 0 0,0 0 0,0 0 1,0 0-1,0 0 0,0 0 0,0 0 0,0 0 0,1 0 1,-1 0-1,0 0 0,0 0 0,0 0 0,0 0 0,0 0 0,0 0 1,0 0-1,0 0 0,0 0 0,4 14 647,2 21-205,-1 46 59,-10 130 1,-1-43-5964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5731,'-3'0'300,"1"0"1,0 1 0,-1-1-1,1 1 1,0 0 0,0 0-1,0 0 1,-1 0-1,1 0 1,0 0 0,0 0-1,-2 2 1,-14 12-97,1 0 0,0 0 0,0 2 0,2 0 0,0 1 0,1 0 0,1 1 0,1 1 0,1 0 0,0 0 0,2 1 0,0 1 0,1 0 0,1 0 0,2 0 0,-5 32 0,9-48-231,1 0-1,0 1 1,0-1-1,1 0 1,0 0-1,0 0 1,0 0-1,1 0 1,0 0-1,0 0 1,0 0-1,6 8 1,-7-11-13,1-1 0,0 1 0,0 0 1,1-1-1,-1 0 0,0 1 0,1-1 0,0 0 1,-1 0-1,1-1 0,0 1 0,0 0 0,0-1 1,0 0-1,0 0 0,0 0 0,0 0 0,1 0 1,-1-1-1,0 1 0,0-1 0,1 0 0,-1 0 1,5 0-1,3-2-21,-1 0 0,0 0 1,0-1-1,0 0 1,-1-1-1,13-6 0,-18 9 69,0-1-1,0 0 0,-1 0 1,1-1-1,-1 1 0,0-1 1,1 0-1,-1 0 0,0 0 1,-1 0-1,1 0 0,0-1 0,-1 1 1,0-1-1,0 1 0,0-1 1,0 0-1,1-5 0,-3 7 16,1 1 0,-1-1 0,0 0 0,0 1 0,0-1 0,0 0 0,0 1 0,0-1 0,-1 0 0,1 1 0,0-1 0,-1 1 0,1-1 0,-1 0 0,0 1 0,0-1 0,1 1 0,-1 0 0,0-1 1,0 1-1,-2-3 0,0 2 20,0 0 0,0 0 0,1 0 0,-1 1 0,0-1 0,0 1 1,-1 0-1,1-1 0,0 1 0,-5 0 0,-1-1-2,-1 1 0,1 0 0,-1 0 0,0 1 0,1 1 0,-17 2 0,-16 10-91,39-12-56,1 0 0,0 1 0,-1-1 0,1 0 1,0 1-1,0 0 0,0-1 0,0 1 0,0 0 0,0 0 1,0 0-1,1 0 0,-3 4 0,4-6 48,0 1-1,0-1 1,0 0-1,0 1 1,0-1-1,0 0 1,0 1 0,0-1-1,0 0 1,0 1-1,0-1 1,0 0-1,1 1 1,-1-1-1,0 0 1,0 0 0,0 1-1,1-1 1,-1 0-1,0 1 1,0-1-1,0 0 1,1 0-1,-1 0 1,0 1 0,1-1-1,-1 0 1,0 0-1,0 0 1,1 0-1,-1 0 1,0 1-1,1-1 1,-1 0 0,0 0-1,1 0 1,-1 0-1,0 0 1,1 0-1,-1 0 1,0 0 0,1 0-1,-1 0 1,0 0-1,1-1 1,-1 1-1,0 0 1,1 0-1,-1 0 1,21-3-1923,10-7-671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78 6339,'5'-7'727,"13"-18"846,-17 24-1408,-1 1 0,1-1 0,0 0 0,-1 0 0,1 0 0,-1 0 0,0-1 0,1 1 0,-1 0 0,0 0 0,1 0 0,-1 0 0,0 0 0,0 0 0,0-1 0,0 1-1,0 0 1,-1-2 0,-2 6 6,0 0-1,1 0 0,-1 1 0,1-1 0,-1 1 0,1-1 0,0 1 1,-2 7-1,-3 9-120,1-1 1,1 1-1,1 0 1,-2 23-1,5-34-59,1 0 1,-1 0-1,2 0 0,-1-1 0,1 1 0,1 0 1,-1 0-1,1 0 0,1-1 0,0 1 0,7 14 0,-9-21-4,0 0-1,1 0 1,-1 0-1,1-1 0,-1 1 1,1-1-1,-1 1 1,1-1-1,0 1 0,0-1 1,0 0-1,0 0 0,0 0 1,0 0-1,0 0 1,0-1-1,0 1 0,0 0 1,0-1-1,0 0 0,1 1 1,-1-1-1,0 0 1,0 0-1,0 0 0,1-1 1,-1 1-1,0 0 0,0-1 1,0 1-1,0-1 1,1 0-1,-1 0 0,0 0 1,-1 0-1,4-2 1,3-1 0,1-2 0,-1 1 0,-1-1 1,1 0-1,-1-1 0,0 0 1,7-8-1,-9 8 24,0-1 0,0 0 0,0 0 0,-1 0 0,0 0 0,0-1 0,-1 1 0,-1-1 0,1 0 0,-1 0 0,-1 0 0,2-16 0,-3 18-4,0 1 0,-1-1 0,1 1 0,-1-1 0,-1 1 0,1 0 0,-1 0 0,0 0 0,0 0-1,-1 0 1,0 0 0,0 0 0,0 1 0,-1-1 0,0 1 0,0 0 0,0 0 0,-10-8 0,12 11-51,0 0 0,-1 0 0,1 1 0,0-1 0,-1 1 0,0-1 1,1 1-1,-1 0 0,0 0 0,1 0 0,-1 1 0,0-1 0,0 0 1,0 1-1,0 0 0,0 0 0,0 0 0,0 0 0,1 0 0,-1 1 0,-4 0 1,3 1-107,-1-1 1,2 1 0,-1 0 0,0 1-1,0-1 1,1 1 0,-1-1-1,1 1 1,0 0 0,-1 0 0,2 0-1,-1 1 1,-3 5 0,-14 24-2682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 4514,'-8'-2'4039,"-10"6"-2498,-8 11-1225,10-2-145,0 2 0,1 0-1,1 1 1,0 0 0,1 1 0,-17 31-1,29-47-162,0-1 0,1 1 0,-1 0 0,1-1 0,-1 1 0,1 0 0,-1 0 0,1-1 0,-1 1 0,1 0 0,0 0-1,0 0 1,-1-1 0,1 1 0,0 0 0,0 0 0,0 0 0,0 0 0,0 0 0,0 0 0,0 0 0,0-1 0,0 1 0,0 0 0,1 0 0,-1 0-1,0 0 1,0-1 0,1 1 0,-1 0 0,1 0 0,-1 0 0,1-1 0,0 2 0,2-1 31,0 0 0,0 0 0,0 0-1,0 0 1,0-1 0,0 1 0,0-1 0,5 0 0,1 0-58,17 2 33,-5-2-5,0 2 1,22 3-1,-39-4-8,0 0 0,0 0-1,1 0 1,-1 0-1,-1 1 1,1-1 0,0 1-1,0 0 1,-1 0 0,1 1-1,-1-1 1,1 1-1,-1 0 1,0-1 0,0 1-1,3 5 1,-5-6 1,0-1 0,0 1 0,-1 0 1,1-1-1,0 1 0,-1 0 0,1-1 0,-1 1 0,0 0 0,0 0 1,0 0-1,0-1 0,0 1 0,0 0 0,0 0 0,0 0 1,-1-1-1,1 1 0,-1 2 0,-1 0 7,0-1 1,0 1-1,0 0 0,0 0 1,0-1-1,-1 0 1,-5 7-1,-1-2-22,0-1 0,0 1 0,-1-1 0,1-1 0,-13 6 0,12-6-640,-1-1 0,0-1 0,0 1 0,0-2 1,0 0-1,-13 2 0,-3-4-3098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5218,'19'-20'3602,"-6"2"-3090,3 6-192,-9 4 385,3 5-433,3-3-160,3 3-96,3 0-16,4 3-64,3 3-1313,0 3-1280,3 0-1073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7267,'-2'0'154,"1"0"0,-1-1 0,1 1-1,0-1 1,-1 1 0,1-1-1,0 1 1,-1-1 0,1 0 0,0 1-1,0-1 1,-1 0 0,1 0-1,0 0 1,0 0 0,0 0 0,0 0-1,0 0 1,1 0 0,-1-1 0,0 1-1,0-2 1,1 1-106,0 1-1,0 0 1,0-1-1,0 1 1,0-1-1,0 1 1,1 0-1,-1 0 1,1-1-1,-1 1 1,1 0-1,0 0 1,-1-1-1,1 1 1,0 0-1,0 0 1,-1 0-1,3-2 1,3-2-44,0 0 0,0 0 0,0 0 0,1 1 0,0 0-1,14-7 1,-17 10-2,0-1-1,0 1 1,0 0-1,0 0 1,0 0-1,0 0 0,0 0 1,1 1-1,-1 0 1,0 0-1,0 0 1,1 1-1,-1-1 0,0 1 1,0 0-1,0 0 1,0 1-1,0-1 1,0 1-1,0 0 0,0 0 1,-1 0-1,1 0 1,4 4-1,-5-3 2,0 1 0,-1-1 0,1 1 0,-1 0 0,1 0 0,-1 0 0,0 0 0,0 0 0,-1 0 0,0 1 0,1-1 0,-1 0 0,-1 1 0,1-1 0,0 1 0,-1-1 0,0 1 0,0-1 0,-1 1 0,1-1-1,-1 1 1,-2 7 0,-3 6 12,0-1-1,0 0 0,-2-1 0,0 1 0,-1-1 0,-14 18 1,1-4 19,-53 54 0,64-72-34,11-12 5,0 0 0,0 0-1,0 0 1,0 0-1,-1 0 1,1 1-1,0-1 1,0 0 0,0 0-1,0 0 1,0 0-1,0 0 1,0 0-1,0 0 1,0 0 0,0 0-1,0 0 1,0 1-1,0-1 1,0 0-1,0 0 1,0 0 0,0 0-1,0 0 1,0 0-1,0 0 1,0 0-1,0 0 1,0 0 0,0 1-1,0-1 1,0 0-1,0 0 1,0 0-1,0 0 1,0 0 0,0 0-1,1 0 1,-1 0-1,0 0 1,0 0-1,0 0 1,0 0 0,0 0-1,0 0 1,0 1-1,0-1 1,0 0-1,0 0 1,0 0 0,1 0-1,-1 0 1,0 0-1,0 0 1,0 0-1,0 0 1,0 0 0,0 0-1,0 0 1,0 0-1,0 0 1,0 0-1,1 0 1,-1 0-1,0 0 1,0 0 0,0 0-1,0-1 1,12 0 161,14-6-15,20-9-169,1 3 1,0 2 0,1 2-1,0 2 1,57-1 0,-95 5-2448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 3858,'-1'1'243,"0"0"-1,0 0 1,0 0 0,0 0 0,-1 0-1,1 0 1,0-1 0,0 1 0,-1 0 0,1 0-1,-1-1 1,1 1 0,0-1 0,-1 1-1,1-1 1,-1 0 0,1 0 0,-1 0 0,1 1-1,-1-1 1,1-1 0,-1 1 0,1 0-1,-1 0 1,1 0 0,-1-1 0,1 1 0,-1-1-1,-1 0 1,-1 1-224,-1 0 0,1 0 1,0 0-1,-1 1 0,1 0 0,0 0 0,0 0 0,-1 0 1,-6 4-1,7-4 11,-54 14 580,132-24-337,-31 6-234,-3 0-32,1 2 0,65 5 1,-90-3-14,0-1 0,0 0 0,0-1 0,-1-1 0,30-6 0,12-2 7,-16 11-19,-35 0 14,0-1 1,0 0-1,0 1 1,0-2-1,0 1 1,9-3 0,9-5-14,-17 6 18,-1-1 0,1 1-1,-1 0 1,14-1-1,-21 4 0,1-1-1,-1 1 1,0 0-1,1 0 1,-1-1-1,1 1 1,0 0-1,-1 0 1,1 0-1,0-1 1,-1 1-1,1 0 1,0 0-1,0 0 1,0 0-1,-1 0 1,1 0-1,0 0 1,0-1-1,1 1 1,-1 1-1,0 31 37,0-26-15,2 36 3,1 0 0,2 0 0,14 52 0,-13-62-3,-2-1 1,1 41-1,-4-42 0,1 0 1,13 55-1,13 75 80,-18-88-58,-2 3 18,-4 0 0,-6 101 1,-1-40-38,5 54 5,45 326 1,-32-387 310,-5 218 1,-10-348-339,-10 225 130,3-131-124,9 153 1,29 136 7,-29-308-29,-3 0 1,-12 89 0,5-85 4,3 140 0,1 335 18,11-272-23,-2-184 20,-6 114-1,-12-63 5,-13 239-8,27-207-5,-2 37-4,-7 132 2,5-160 2,-7 499 32,-18-386-6,6-111-14,-24 660 449,45-683-379,15 519 144,11-36-52,-21-496-101,21 184 88,2 64 277,-27-280-359,-13 510 115,12-339 67,5-129-163,-4-3-121,-6 485-190,17 11 222,-6-525 18,18 170-15,2 92 90,-18-190 30,-1-143-59,-4-50-60,0 0 0,-1 0 0,-1 0 0,-2 25 0,-7 50 54,4 1 0,4 1 1,13 115-1,-12-90-22,-1-113-33,0-1 1,0 0-1,0 0 0,0 1 0,0-1 1,0 0-1,0 0 0,-1 0 1,1 0-1,0-1 0,-1 1 1,1 0-1,-1 0 0,1-1 1,-1 1-1,-1-1 0,-29 12 170,-109 30-175,119-36 7,0-2 1,1 0-1,-35 2 0,6-2 8,-103 6 70,99-8 114,-74 11 1,111-7-1458,27-19-4251,-1-1 579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5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8932,'0'-6'1089,"0"3"-897,-4 3 272,4 3-176,-3 3 64,0 5 208,3 13 97,-3 8-145,-1 11-208,4 13-80,-3 2-96,3 6-112,0-3 0,0-2-16,3-13-272,1-8-1265,-1-14-1792,3-13-2866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9092,'-7'7'182,"1"0"0,0 0 0,0 1 0,1 0 0,0 0-1,1 0 1,-1 1 0,2-1 0,-1 1 0,1 0 0,-3 16 0,1-1-70,1 0 1,2 0 0,-1 33-1,4-37-100,0 0 0,1-1 0,8 37-1,-8-48-31,1 0 0,-1 0-1,1 0 1,0-1-1,1 1 1,0-1 0,0 0-1,1 0 1,0-1 0,0 1-1,12 10 1,-15-15 8,0-1 0,0 1 0,0-1 0,0 0 0,0 1 0,0-1-1,1 0 1,-1-1 0,0 1 0,1 0 0,-1-1 0,1 1 0,-1-1 0,1 0 0,-1 1 0,1-1 0,-1-1 0,5 1 0,-3-1-27,1-1 0,-1 1 0,0-1 1,0 0-1,0 0 0,0 0 0,0 0 1,0-1-1,6-4 0,-1-2-35,0 1-1,-1-2 0,0 1 1,0-1-1,-1 0 0,10-18 1,-14 19 72,0 1 1,0 0-1,0-1 1,-1 0-1,-1 1 0,1-1 1,-1 0-1,-1 0 1,0 0-1,0 0 1,0 0-1,-1 1 0,-1-1 1,0 0-1,0 0 1,0 1-1,-1-1 1,-7-13-1,3 7 41,-1 1-1,-1 0 0,0 1 1,0 0-1,-1 0 1,-1 1-1,0 0 1,-1 1-1,-20-15 1,31 25-50,0 0-68,-1-1 0,1 1 0,-1-1-1,1 1 1,-1 0 0,0 0 0,0 0 0,0 0 0,0 0 0,0 0 0,0 1 0,0-1 0,0 0 0,0 1 0,0 0 0,0-1 0,0 1 0,0 0-1,0 0 1,0 0 0,-1 1 0,1-1 0,0 0 0,-3 2 0,-5 8-2386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9700,'0'0'2866,"84"-8"-2866,-33 8-128,11 0-1697,5 8-1665,4 5-3265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5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 9412,'-2'-1'89,"0"0"0,0 0 1,0 0-1,0 0 0,-1 0 0,1 0 0,0 1 0,0-1 0,-1 1 0,1 0 0,-1-1 0,1 1 0,0 0 0,-1 1 1,1-1-1,0 0 0,-1 1 0,1-1 0,0 1 0,-1 0 0,1-1 0,0 1 0,0 0 0,0 1 0,0-1 0,0 0 1,0 0-1,0 1 0,0-1 0,1 1 0,-4 3 0,0 1-2,0 1 0,0 0 1,0 0-1,0 0 0,1 1 0,1-1 0,-6 15 1,2 0-51,2 0 1,0 1-1,1 0 1,-2 31-1,5-43-48,1 0 0,1 0 0,-1 0 0,2 0-1,-1 0 1,1 0 0,1-1 0,0 1 0,1-1-1,0 0 1,8 15 0,-11-23-10,0 0 0,0 0 0,0 0 0,1 0 0,-1-1 1,0 1-1,1 0 0,-1-1 0,1 1 0,0-1 0,-1 0 0,1 0 0,0 0 0,0 1 1,0-1-1,0-1 0,0 1 0,0 0 0,0 0 0,0-1 0,3 1 0,-2-1 0,-1-1 0,1 1 0,-1-1 0,0 1 0,0-1 0,1 0 0,-1 0 0,0 0 0,0 0 0,0-1 0,0 1 0,0 0 0,0-1 0,0 0 0,-1 1 0,3-3 0,4-6-7,0-1-1,-1 1 1,0-1 0,-1-1-1,10-21 1,-13 22 58,1 0 0,-1 0 0,-1 0-1,0-1 1,-1 1 0,0 0 0,-1-1 0,0 1 0,0-1 0,-5-18 0,3 15 147,-2 1 0,0-1 0,-1 1 0,0 0 0,-2 0 0,1 0 0,-14-20 0,17 31-152,1 0 1,-1 0-1,0 0 1,0 0-1,0 0 1,0 0-1,0 1 1,-1 0-1,1 0 1,-1 0-1,1 0 1,-1 0-1,-5-1 1,6 2-241,1 0 1,0 1-1,0 0 1,-1-1-1,1 1 1,0 0-1,-1 0 1,1 0 0,0 1-1,-1-1 1,1 0-1,0 1 1,-1 0-1,1-1 1,0 1 0,0 0-1,0 0 1,0 0-1,0 0 1,0 1-1,0-1 1,0 1 0,0-1-1,1 1 1,-3 2-1,-8 12-5185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5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6915,'-15'4'4280,"-17"10"-2683,-15 6-1380,17-12-136,-108 25 35,130-32-106,1 0-1,-1 1 1,0 0-1,1 0 1,-1 1-1,1 0 1,0 0-1,-13 8 1,17-9-3,0 1-1,1 0 1,-1-1 0,1 1 0,-1 0 0,1 0 0,0 0 0,0 1-1,0-1 1,1 0 0,-1 1 0,1-1 0,0 1 0,0 0-1,0-1 1,0 1 0,1 0 0,-1-1 0,1 1 0,0 6-1,0-2-34,0 1 0,0 0 0,1-1 0,0 1-1,0-1 1,1 1 0,0-1 0,0 0 0,1 1-1,1-1 1,-1 0 0,1-1 0,8 13 0,-12-20 33,1 1 1,0-1 0,-1 0 0,1 1 0,0-1 0,0 0 0,-1 1-1,1-1 1,0 0 0,0 0 0,-1 0 0,1 0 0,0 1 0,0-1-1,0 0 1,-1 0 0,1-1 0,0 1 0,0 0 0,0 0-1,-1 0 1,1 0 0,0-1 0,0 1 0,-1 0 0,1-1 0,0 1-1,-1-1 1,2 0 0,27-21 116,-7 7-113,-19 12-13,1 1-1,-1 0 1,1 0 0,0 1-1,0-1 1,-1 1-1,1 0 1,0 0-1,0 0 1,1 0-1,-1 1 1,0-1-1,0 1 1,0 0-1,0 0 1,0 1-1,0-1 1,0 1-1,0 0 1,0 0-1,0 1 1,0-1-1,0 1 1,3 1-1,-2 0 5,0-1 0,-1 1 0,0 0 0,1 0 0,-1 0-1,0 0 1,-1 1 0,1 0 0,-1 0 0,1 0 0,-1 0 0,0 0-1,-1 1 1,1-1 0,-1 1 0,0 0 0,3 9 0,-4-10 4,0 0 1,-1-1 0,0 1-1,0 0 1,0 0 0,0 0 0,0 0-1,-1 0 1,1 0 0,-1-1-1,0 1 1,-1 0 0,1-1-1,0 1 1,-1 0 0,0-1 0,0 0-1,0 1 1,0-1 0,-1 0-1,1 0 1,-1 0 0,0-1-1,-5 5 1,-17 15-12,5-5-36,1-1-1,-2-1 1,0 0-1,-43 21 1,36-30-1021,27-6 870,0 1-1,0-1 1,0-1-1,0 1 1,0 0-1,0 0 0,0 0 1,0 0-1,-1-1 1,1 1-1,1-1 1,-1 1-1,0 0 0,0-1 1,0 0-1,0 1 1,0-1-1,0 0 1,0 1-1,1-1 0,-1 0 1,0 0-1,0-1 1,0-4-2893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8:5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 9300,'-4'0'161,"1"1"0,-1 0 0,1 0 0,-1 0 0,1 0 1,0 1-1,0-1 0,0 1 0,0 0 0,0 0 0,0 0 0,0 0 0,0 1 0,1-1 0,-1 1 0,1-1 0,0 1 0,0 0 0,0 0 0,0 0 0,-2 6 0,-2 1-52,1 1 0,1-1 0,0 1 0,0 1 0,-3 17 0,6-20-87,0 1 0,1-1-1,0 1 1,1-1 0,0 1 0,0-1 0,1 0 0,0 1-1,1-1 1,0 0 0,7 16 0,-8-22-19,-1 0 1,1 0-1,0 0 1,0 0-1,0 0 0,0 0 1,1 0-1,-1 0 1,1-1-1,-1 1 1,1-1-1,0 0 1,0 0-1,0 0 0,0 0 1,1-1-1,-1 1 1,0-1-1,1 0 1,-1 0-1,1 0 0,-1 0 1,1-1-1,-1 1 1,1-1-1,0 0 1,-1 0-1,1 0 0,0 0 1,-1-1-1,1 0 1,-1 0-1,7-2 1,-4 1 4,0-1 1,0-1-1,0 1 1,-1-1-1,1 0 1,-1 0 0,0-1-1,0 1 1,0-1-1,-1 0 1,1-1-1,-1 1 1,-1-1-1,1 0 1,-1 0-1,0 0 1,0 0 0,-1 0-1,1-1 1,-2 1-1,3-13 1,0 0 54,-2 0 0,0-1 0,-1 1 0,-1 0 0,0-1 0,-6-25 0,6 42-26,0-1 0,-1 1 0,1-1-1,-1 1 1,0 0 0,0 0 0,-1-1 0,1 1-1,-1 0 1,1 0 0,-1 0 0,0 1-1,0-1 1,0 0 0,-1 1 0,-3-5-1,2 5-78,0 0-1,0 0 1,0 1-1,0-1 1,-1 1-1,1 0 1,0 0-1,-1 0 1,1 1-1,-1 0 0,1 0 1,-5 0-1,7 0-224,-1 1 0,1-1 0,0 1 0,0 0 0,-1-1 0,1 1 0,0 0 0,0 0 0,0 1 0,0-1 0,0 0 0,0 1 0,0-1 0,1 1 0,-1 0 0,0-1 0,1 1 0,-1 0 0,1 0 0,0 0 0,-2 4 0,-16 23-6435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5442,'3'6'3026,"-3"-3"-2962,3 6 80,0-9 336,4 6 48,6-1-175,3-5 63,3 0-64,11 0 128,5-5-240,4-7-208,0 3-32,0 3-560,-7 1-1633,-9-1-4130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7700,'-4'6'310,"0"0"1,0 0 0,1 0 0,0 1-1,0 0 1,-3 9 0,5-14-277,1 0 1,0 0-1,0 0 0,0 0 1,0 0-1,0 0 0,0 0 1,1 0-1,-1-1 1,0 1-1,1 0 0,0 0 1,-1 0-1,1 0 1,0-1-1,0 1 0,0 0 1,0-1-1,0 1 0,0-1 1,1 1-1,-1-1 1,0 0-1,1 1 0,-1-1 1,1 0-1,0 0 1,-1 0-1,3 1 0,26 14 387,-18-9-250,1 0 0,-1 0 0,0 1 1,0 0-1,17 18 0,-27-24-154,0 1 0,0-1 0,0 1 0,0 0 0,0 0 0,-1-1 0,0 1 0,1 0 0,-1 0 0,0 1 0,0-1 0,-1 0 0,1 0 0,-1 0 0,1 1 0,-1-1 0,0 0 0,0 0 0,-1 1 0,1-1 0,-1 0 0,1 0 0,-1 1 0,0-1 0,0 0 0,0 0 0,-1 0 0,1 0 0,-1-1 0,-3 6 0,1-2-204,0 0 1,0 0-1,0-1 1,-1 1 0,0-1-1,0 0 1,0-1 0,-1 1-1,1-1 1,-1 0-1,0 0 1,-1-1 0,-11 5-1,-4-1-2817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7507,'9'-9'1313,"1"3"-1137,0 0 737,-4 6-385,7 6-256,3-6-192,4 6-80,-1-6-16,-2 6-736,-1-1-1425,3 1-1089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63 140 7235,'-5'4'313,"1"0"0,-1 1 0,1-1 0,0 1 0,0 0 1,0 0-1,0 0 0,1 0 0,0 1 0,0-1 0,-3 10 0,3-8-256,1 0 1,0 0-1,0 1 1,0-1 0,1 0-1,0 1 1,1-1-1,0 1 1,0-1 0,0 0-1,1 1 1,0-1-1,0 1 1,1-1 0,0 0-1,0 0 1,1 0-1,0 0 1,0 0-1,1-1 1,-1 1 0,1-1-1,1 0 1,-1 0-1,1-1 1,0 1 0,1-1-1,9 8 1,20 8-5,5 4-41,-38-24-32,0 1 1,0 0-1,0-1 1,0 1-1,-1 0 1,1 0-1,0 0 1,-1 1-1,0-1 1,1 0-1,-1 1 1,0-1-1,1 4 1,-2-6-8,0 0 1,0 1-1,0-1 1,0 1-1,0-1 1,0 0-1,0 1 0,0-1 1,-1 0-1,1 1 1,0-1-1,0 0 1,0 1-1,-1-1 1,1 0-1,0 1 1,0-1-1,0 0 1,-1 0-1,1 1 1,0-1-1,-1 0 0,1 0 1,0 1-1,-1-1 1,1 0-1,0 0 1,-1 0-1,1 0 1,0 0-1,-1 1 1,0-1-1,-16 4-2647,10-3 989,-14 5-2733</inkml:trace>
  <inkml:trace contextRef="#ctx0" brushRef="#br0" timeOffset="1">57 155 8852,'13'-23'816,"0"8"-800,0 0 32,0-5 0,0 2-48,9 1-112,-2-9-1056,2 5-1986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 3249,'-1'0'237,"0"-1"-1,0 1 0,0 0 0,0-1 0,0 1 1,0-1-1,0 1 0,0-1 0,0 0 0,0 1 0,0-1 1,0 0-1,0 0 0,0 0 0,1 1 0,-1-1 0,-1-2 1,2 2-20,-1 0-1,0 0 1,1 0 0,-1 0 0,0 0 0,0 0 0,0 1 0,0-1 0,1 0 0,-1 1 0,0-1 0,0 0 0,-1 1 0,1-1-1,0 1 1,0 0 0,-2-1 0,-31 6 1102,23-3-476,26-5-321,35-4-895,24-6-3947,-32 2-1827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6899,'-27'30'1363,"-34"53"1,52-67-1291,0-1 1,1 1 0,1 1 0,1 0 0,-9 34 0,11-32-49,1 1 0,1 0 0,0 0 0,2 27 0,1-38-40,0 0 0,0 0 0,0 0 0,1 0 0,1 0-1,-1 0 1,2-1 0,-1 1 0,1-1 0,0 0 0,10 14 0,-12-20-11,0 1 0,0-1 0,1 0 0,-1 1 0,1-1 0,-1 0 1,1-1-1,0 1 0,0 0 0,-1-1 0,1 1 0,1-1 0,-1 0 0,0 0 1,0 0-1,0-1 0,0 1 0,1-1 0,4 1 0,-3-2 3,1 1 0,-1-1 0,1 0 0,-1 0 0,0-1 0,1 0 0,-1 0 0,0 0 0,0-1 0,9-5 0,-7 3 65,-1 1-1,1-1 0,-1-1 1,0 1-1,0-1 1,-1 0-1,1-1 0,-1 1 1,-1-1-1,1 0 1,-1 0-1,-1 0 0,1-1 1,-1 1-1,0-1 0,1-8 1,-4 12 29,0 0 0,0 0 0,0 1 0,0-1 0,-1 0 0,1 0 0,-1 1 0,0-1-1,-1 0 1,1 1 0,0-1 0,-1 1 0,0 0 0,0-1 0,0 1 0,0 0 0,-1 0 0,1 0 0,-1 0 0,1 1 0,-1-1 0,0 1 0,0 0 0,0 0 0,-1 0 0,1 0 0,0 0 0,-1 0 0,1 1 0,-6-2-1,0 0-231,0 1 0,0-1 0,0 1 0,0 1 0,-11-1 0,12 2-930,1 0-1,-1 0 1,0 1 0,0 0 0,-11 3-1,27-6-1042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 6259,'23'-20'6387,"-28"26"-5305,0 1-1174,-1 3 152,-1 1 0,2 0 0,-1 0 0,2 0 0,-1 0 0,2 1 0,-1 0 0,2 0 0,-1 0 0,0 18 0,2-14-70,1-1 0,0 1 1,1 0-1,1-1 0,0 0 0,1 1 0,10 27 0,-12-39 2,1 0 0,0 0 1,0 0-1,0-1 0,0 1 0,0-1 0,1 1 0,-1-1 0,1 0 0,0 0 1,0 0-1,0 0 0,0-1 0,1 1 0,-1-1 0,1 0 0,0 0 1,-1 0-1,8 2 0,-7-3-6,0 0 1,0-1 0,0 0-1,0 0 1,0 0 0,0 0-1,0 0 1,0-1 0,0 0-1,0 0 1,0 0 0,-1 0-1,1-1 1,0 1 0,-1-1-1,1 0 1,-1 0 0,1-1-1,-1 1 1,0 0 0,4-5-1,0 0 11,0-1 0,0 0 1,-1 0-1,1-1 0,-2 0 0,1 0 0,-2 0 0,1-1 0,-1 1 0,0-1 0,-1 0 0,4-20 0,-6 25-22,-1 0 0,1 0 0,-1 1 1,1-1-1,-1 0 0,-1 0 0,1 0 0,-1 0 0,0 0 0,0 0 0,0 0 0,-1 1 0,1-1 0,-1 1 0,-1-1 0,1 1 0,0-1 0,-1 1 0,0 0 0,0 0 0,0 1 0,-1-1 0,1 1 0,-1-1 0,0 1 0,0 0 0,0 0 0,0 1 0,-6-4 0,-66-22-2681,53 21 1098,-7-2-2079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10229,'0'0'2849,"116"-3"-2417,-68-9-272,-1-1-112,-2 3-48,-8 0-208,-12 0-1024,-8 0-1938,-8-1-2785</inkml:trace>
  <inkml:trace contextRef="#ctx0" brushRef="#br0" timeOffset="1">192 1 9700,'0'0'3666,"-31"93"-2946,28-44-271,0 4-177,3-8-272,0-2 32,0-7-32,0-8-176,6-13-513,19-10-687,9-5-1009,5-3-1153,1-24-3137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7684,'-3'3'1200,"3"-6"289,-4 3-689,4-3 305,4 6-641,5 0 304,1-3-192,9 3-367,4 0-161,6 0-48,4 0-353,2 0-1423,1-3-2947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8756,'-12'13'129,"1"1"0,0 0 0,1 1 1,0 0-1,2 1 0,0 0 0,0 0 0,2 1 0,-10 34 0,12-27-64,0 0 1,1 0-1,1 41 0,3-52-62,0 0-1,1 0 1,0 0 0,0-1 0,2 1-1,-1-1 1,2 0 0,8 19 0,-11-28-16,0 0 0,0 0 1,0 0-1,0 0 1,0 0-1,1 0 0,-1-1 1,1 1-1,0-1 0,0 0 1,0 0-1,0 0 0,0 0 1,0 0-1,0-1 0,1 1 1,-1-1-1,7 2 0,-5-3 6,1 1 0,-1-1-1,1 0 1,-1 0 0,0-1 0,1 0-1,-1 0 1,1 0 0,-1 0-1,0-1 1,8-3 0,-2-1 23,0 1 0,-1-2 0,1 1 1,-1-1-1,0-1 0,-1 0 0,0-1 1,0 1-1,-1-1 0,12-17 0,-19 24 12,1-1 0,-1 1-1,0 0 1,0 0-1,0-1 1,0 1-1,0-1 1,0 1 0,-1-1-1,1 1 1,-1-1-1,1 1 1,-1-1 0,0 0-1,0 1 1,0-1-1,-1-2 1,0 3-1,0 0 1,1 0-1,-1 0 0,0 0 1,0 1-1,-1-1 0,1 0 1,0 1-1,0-1 0,-1 1 1,1-1-1,-1 1 1,1 0-1,-1 0 0,0-1 1,0 1-1,-2-1 0,-1 0-38,0 0 1,0 1-1,0-1 0,0 1 0,0 0 1,-1 0-1,1 1 0,0 0 0,-1 0 0,1 0 1,0 0-1,-1 1 0,1 0 0,0 0 0,-8 3 1,12-4-112,-1 1-1,1-1 1,0 1 0,-1-1 0,1 1 0,0-1-1,-1 1 1,1 0 0,0 0 0,0 0 0,-1 0 0,1 0-1,0 0 1,0 0 0,0 0 0,0 0 0,0 0 0,1 0-1,-1 1 1,0-1 0,0 3 0,1-4 26,0 1 1,0-1-1,0 0 1,0 1-1,0-1 1,0 1-1,0-1 0,1 1 1,-1-1-1,0 0 1,0 1-1,1-1 1,-1 0-1,0 1 0,0-1 1,1 0-1,-1 1 1,0-1-1,1 0 1,-1 0-1,1 1 1,-1-1-1,0 0 0,1 0 1,0 0-1,21 4-1364,9-6-986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3890,'35'-23'6413,"-46"61"-3966,9-27-2350,0-1 0,1 0 0,1 0 0,0 1 0,0-1 0,1 0 0,1 1 0,4 16 0,2 2 232,22 44 0,-9-23-241,-19-46-87,0 1 0,-1-1 0,0 1 1,0-1-1,0 1 0,-1 0 0,1 5 0,-1-9-143,0 1 0,0-1 0,-1 1 1,1-1-1,0 0 0,0 1 0,-1-1 0,1 1 0,-1-1 1,1 1-1,-1-1 0,0 0 0,0 0 0,1 1 1,-1-1-1,0 0 0,0 0 0,0 0 0,0 0 1,-1 0-1,1 0 0,0 0 0,0 0 0,0 0 0,-1-1 1,-1 2-1,-12 2-3908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8564,'6'-35'944,"1"9"-848,2 5 769,1 1-289,6 2-224,4 1-192,2-1-112,11-2-48,-1-1-608,4-8-865,-1 0-2929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2353,'0'0'215,"-1"0"0,1 0 1,0 0-1,-1 1 0,1-1 0,0 0 1,0 0-1,-1 0 0,1 1 431,-1-1-431,1 0 0,0 1 0,0-1 0,0 0 1,-1 1-1,1-1 0,0 0 0,0 1 0,0-1 1,0 0-1,0 1 0,0-1 0,0 0 1,0 1-1,0-1 0,0 0 0,0 1 0,0-1 1,0 0-1,0 1 0,0-1 0,0 0 0,0 1 1,0-1-1,0 0 0,0 0 0,0 1 0,1-1 1,-1 0-1,0 1 0,0-1 0,0 0 1,1 1 429,-1-1-430,0 0 1,1 1-1,-1-1 0,1 0 0,27 6 1979,40-10-3828,-34-3-551,-1-2-2105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4050,'1'1'151,"0"-1"-1,0 1 1,0-1 0,0 1-1,-1-1 1,1 1 0,0-1-1,0 0 1,0 1-1,0-1 1,0 0 0,0 0-1,0 0 1,0 0 0,0 0-1,0 0 1,0 0 0,0 0-1,0 0 1,0 0 0,0 0-1,0-1 1,1 1 0,36-4-360,-37 4 334,138-29 159,-5 0 315,-131 29-529,1-1 0,-1 1 0,1 0 0,-1 0 0,1 0 0,-1 0 0,1 0 0,-1 1 0,0 0 0,6 1-1,-8-1-11,0-1-1,-1 1 1,1 0-1,0 0 1,0-1-1,0 1 1,0 0-1,-1 0 1,1 0-1,0 0 1,-1 0-1,1 0 1,-1 0-1,1 0 1,-1 0-1,0 1 1,1-1-1,-1 0 1,0 0-1,0 0 1,0 0-1,0 0 1,0 1-1,0-1 1,0 0-1,0 0 1,0 0-1,-1 0 1,1 1-1,0-1 1,-1 0-1,1 0 1,-1 1-1,-10 30 565,-29 56 1,5-13-441,16-31-157,6-16-105,1-1 1,2 2-1,-12 53 1,21-51-1249,2-30 1234,-1 0 1,0 0-1,0 0 1,0 0-1,0-1 1,1 1-1,-1 0 1,0 0-1,1 0 1,-1-1-1,1 1 1,-1 0 0,1-1-1,-1 1 1,1 0-1,0-1 1,-1 1-1,1-1 1,0 1-1,-1-1 1,1 1-1,0-1 1,-1 1-1,1-1 1,0 0 0,0 1-1,0-1 1,-1 0-1,1 0 1,0 0-1,0 1 1,1-1-1,19-4-3126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 8180,'8'-27'2609,"-9"22"-786,-7 18-1250,-5 13-380,1 1 1,2 0-1,1 0 1,-7 30-1,14-47-198,0 0-1,0 0 0,1 0 1,1 0-1,-1 1 1,2-1-1,-1 0 0,2 0 1,-1 0-1,1 0 1,1 0-1,-1 0 0,2-1 1,-1 1-1,7 9 0,-9-16 3,1 0-1,0-1 1,0 1-1,0-1 0,0 1 1,0-1-1,0 0 1,1 0-1,-1 1 0,1-2 1,0 1-1,-1 0 1,1-1-1,0 1 0,0-1 1,0 0-1,0 0 1,0 0-1,1 0 0,-1 0 1,0-1-1,0 0 0,0 1 1,1-1-1,-1-1 1,0 1-1,0 0 0,1-1 1,-1 1-1,0-1 1,0 0-1,0 0 0,0 0 1,0-1-1,0 1 1,0-1-1,3-2 0,4-2 4,-1 0 0,0-1-1,0 0 1,0-1-1,-1 0 1,0 0-1,-1-1 1,0 0-1,10-15 1,-14 19 7,0-1 1,0 0-1,0 0 1,-1 0-1,0-1 1,0 1-1,-1-1 1,1 1-1,-1-1 1,-1 1-1,1-1 0,-1 0 1,0 1-1,-1-1 1,0 1-1,0-1 1,0 0-1,-1 1 1,1 0-1,-2-1 1,-5-11-1,1 6-572,-1 0 1,0 0-1,-1 0 1,-1 1-1,0 1 1,0 0-1,-1 0 1,-23-16-1,14 11-3685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 8676,'-7'-8'1120,"4"2"-543,-3 0 1023,3 6-719,3-3-273,6 3-576,4 0 80,3 0-96,9 0-16,8 0-144,-1 0-2065,3-3-2225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8740,'0'1'19,"0"-1"1,0 0-1,0 0 0,0 0 1,0 1-1,0-1 0,-1 0 1,1 0-1,0 1 0,0-1 1,0 0-1,0 0 0,0 1 1,0-1-1,0 0 0,0 0 0,0 0 1,0 1-1,0-1 0,0 0 1,0 0-1,0 1 0,0-1 1,1 0-1,-1 0 0,0 1 1,0-1-1,0 0 0,0 0 1,0 0-1,0 1 0,1-1 1,-1 0-1,0 0 0,0 0 1,0 0-1,1 1 0,-1-1 1,0 0-1,0 0 0,1 0 1,14 3 339,21-5-182,-33 1-135,43-9 97,-37 7-4,1 0 1,-1 1 0,0 1 0,0-1-1,1 1 1,-1 1 0,11 0 0,-19 1-89,-1-1 0,1 0 0,0 1 0,-1-1 1,1 1-1,-1-1 0,1 1 0,0-1 0,-1 1 0,1-1 1,-1 1-1,1 0 0,-1-1 0,0 1 0,1 0 1,-1-1-1,0 1 0,1 0 0,-1 0 0,0-1 1,0 1-1,0 0 0,0 0 0,1-1 0,-1 1 1,0 0-1,0 0 0,-1 0 0,1-1 0,0 1 1,0 0-1,0 0 0,0-1 0,-1 2 0,-8 34 283,6-28-204,-15 58-213,3 1 0,-12 134 0,29-170-1137,-2-30 1093,0 0-1,0-1 1,0 1 0,0 0-1,0 0 1,0-1 0,1 1-1,-1 0 1,0 0 0,0-1-1,1 1 1,-1 0 0,0-1-1,1 1 1,-1-1 0,0 1-1,1 0 1,-1-1 0,1 1-1,-1-1 1,1 1 0,0-1-1,-1 1 1,1-1 0,-1 0-1,1 1 1,0-1 0,-1 0 0,1 1-1,0-1 1,0 0 0,-1 0-1,1 1 1,0-1 0,-1 0-1,2 0 1,13-7-4202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 5507,'0'-1'91,"0"1"0,0 0 1,0-1-1,0 1 0,0-1 1,0 1-1,0 0 1,0-1-1,0 1 0,0 0 1,0-1-1,0 1 0,0-1 1,0 1-1,0 0 1,0-1-1,0 1 0,0 0 1,-1-1-1,1 1 1,0 0-1,0-1 0,0 1 1,-1 0-1,1-1 0,0 1 1,0 0-1,-1 0 1,1-1-1,0 1 0,-1 0 1,1 0-1,0 0 1,-1-1-1,1 1 0,0 0 1,-1 0-1,1 0 0,-1 0 1,1 0-1,0 0 1,-1 0-1,1 0 0,0 0 1,-1 0-1,1 0 0,-1 0 1,1 0-1,0 0 1,-1 0-1,1 0 0,0 0 1,-1 0-1,1 0 1,-1 1-1,1-1 0,0 0 1,-1 0-1,1 0 0,0 1 1,0-1-1,-1 0 1,1 0-1,0 1 0,0-1 1,-1 0-1,1 1 0,0-1 1,0 1-1,-2 0-32,0 1-1,0 0 1,0 0-1,0 0 1,1 0-1,-1 0 1,1 0-1,-1 0 1,-1 5-1,3-3 8,0-1 0,0 1 0,0-1 0,0 0 0,0 1-1,1-1 1,0 1 0,0-1 0,0 0 0,0 1 0,0-1 0,0 0-1,1 0 1,0 0 0,-1 0 0,1 0 0,0-1 0,4 5 0,7 7 186,-1-1 1,20 15-1,-15-14-89,-9-7-121,-1 0 1,0 0-1,0 0 0,-1 1 1,0 0-1,9 16 0,-14-22-68,0 1 0,0 0 0,0-1 0,0 1 1,0 0-1,-1-1 0,1 1 0,-1 0 0,0 0 0,0-1 0,0 1 0,0 0 0,0 0 0,-1-1 0,1 1 0,-1 0 0,0 0 0,0-1 0,0 1 0,0-1 0,0 1 0,0-1 1,-1 1-1,1-1 0,-1 0 0,0 1 0,1-1 0,-5 3 0,1 0-606,-1 0-1,1-1 1,-1 0 0,0 0-1,-11 5 1,-11 1-3471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11621,'0'0'1620,"18"-2"-1407,190-33 612,-206 34-820,0 1 0,-1-1 0,1 1 0,0 0 0,-1-1 0,1 1 0,0 0 0,0 0 0,-1 0 0,1 0 0,0 0 0,0 1 0,-1-1 0,1 0 0,0 1 0,-1-1 0,1 1 0,0 0 0,-1-1 1,1 1-1,-1 0 0,1 0 0,-1 0 0,2 2 0,-2 0 42,0 0 0,0 0 1,0 0-1,0 0 0,-1 1 1,1-1-1,-1 0 0,0 1 1,0-1-1,-1 6 0,0 11 238,-1 3-175,0-1 1,-2 0-1,-1 0 1,-1 0 0,0-1-1,-11 24 1,6-19-389,2 1-1,1 1 1,-6 35 0,14-61 261,0 4-1768,22-17-8019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16 138 11125,'-6'-24'1041,"3"13"-849,-1-1 560,1 3-624,6 1-112,7 2-16,6-6-16,10-2-144,3-7-1649,7 1-2449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64 6611,'-6'-5'2129,"2"2"-752,1 0 159,0 0-655,3 0-241,-3 3-256,3 3 289,3-3-673,3-3 0,4 0 224,9 0-208,7-3-16,10-2-769,3-4-1456,3-3-3858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68 7523,'-5'-4'148,"0"0"-1,-1 1 0,1-1 0,-1 1 0,0 0 0,0 1 0,-1 0 1,1 0-1,0 0 0,-1 0 0,1 1 0,-1 0 0,1 1 0,-1-1 0,1 1 1,-1 1-1,0-1 0,1 1 0,-8 2 0,8-2-57,0 0 1,0 1-1,0 0 0,0 0 0,1 1 0,-1-1 1,1 1-1,-1 1 0,1-1 0,0 1 0,0-1 1,0 1-1,1 1 0,0-1 0,-1 1 0,1 0 1,1 0-1,-1 0 0,1 0 0,-4 9 0,6-11-75,0 0-1,0 0 0,0 1 1,1-1-1,-1 0 1,1 1-1,0-1 0,0 0 1,0 1-1,1-1 1,-1 0-1,1 0 0,-1 1 1,1-1-1,0 0 1,1 0-1,-1 0 0,0 0 1,1 0-1,0 0 0,-1 0 1,1-1-1,0 1 1,3 2-1,5 6 22,2 0-1,-1-1 1,26 16-1,-19-13-14,17 11-6,-24-17-14,1 0-1,-1 1 0,-1 0 0,0 0 0,0 1 0,-1 1 0,0-1 0,14 20 0,-22-28-6,-1 1 0,1-1 1,-1 1-1,1-1 0,-1 0 0,0 1 0,1-1 0,-1 1 0,0-1 0,0 1 0,0-1 1,0 1-1,0-1 0,0 0 0,0 1 0,-1-1 0,1 1 0,-1-1 0,1 1 1,-1-1-1,1 0 0,-1 1 0,0-1 0,1 0 0,-1 0 0,0 0 0,0 1 0,0-1 1,0 0-1,0 0 0,0 0 0,0 0 0,-1-1 0,1 1 0,0 0 0,0 0 0,-1-1 1,1 1-1,-1-1 0,1 1 0,0-1 0,-3 1 0,-4 1-20,1 1-1,-1-2 1,0 1 0,0-1-1,0 0 1,-12-1 0,15 0 11,0 0 0,0 0 0,0-1 0,1 0 0,-1 0 0,0 0 0,1-1 0,-1 0 0,1 1 0,0-2 0,-1 1 0,1 0 0,0-1 0,0 0 0,-5-5 0,7 6 1,0-1-1,0 0 1,0 0-1,1 0 1,-1 0 0,1 0-1,0 0 1,-1 0 0,1 0-1,1 0 1,-1-1 0,0 1-1,1 0 1,0-1 0,0 1-1,0 0 1,0-1 0,0 1-1,1 0 1,-1-1-1,1 1 1,0 0 0,2-5-1,3-6-23,0 0 0,1 0 0,1 1 0,0 0 0,1 0 0,0 1 0,1 0 0,0 0-1,14-11 1,9-6 78,71-48 0,-77 59 249,50-23 1,-77 42-243,0 0 0,0 0-1,0-1 1,0 1 0,0 0 0,0 0 0,0-1 0,0 1 0,0 0 0,0 0-1,0 0 1,0-1 0,0 1 0,-1 0 0,1 0 0,0-1 0,-1 1-1,1 0 1,0-1 0,-1 1 0,1 0 0,-1-1 0,0 1 0,-16 36-6,11-24 28,0 1-67,1 1-1,0-1 1,1 1-1,1 0 1,0 1-1,1-1 1,0 17-1,2-25-3,0-1 0,1 1 0,0 0 0,0 0 0,0-1 0,1 1 0,0 0 0,4 7 0,-5-11 4,1 1 0,0-1 0,0 0 0,0 0 1,1 0-1,-1-1 0,1 1 0,0 0 0,-1-1 0,1 0 0,0 1 0,0-1 0,0-1 0,1 1 0,-1 0 0,4 1 0,-1-2-2,0 0 0,-1 0 0,1 0 0,0 0 0,-1-1-1,1 0 1,0-1 0,0 1 0,-1-1 0,1 0-1,0 0 1,-1-1 0,1 0 0,-1 0 0,0 0 0,1 0-1,7-6 1,1-1 4,-1 0 0,0-1 0,0 0 0,22-24-1,-29 27 1,0 0 0,-1 0 0,1 0 0,-2-1 0,1 0-1,-1 0 1,0 0 0,-1 0 0,5-18 0,-7 22-30,0 0 0,0-1 1,-1 1-1,0 0 0,0-1 1,0 1-1,0 0 0,-1-1 1,0 1-1,0 0 0,0 0 1,0 0-1,0-1 0,-1 1 1,0 0-1,0 1 0,0-1 1,-1 0-1,1 1 0,-1-1 1,1 1-1,-6-5 0,-2 0-665,-1 0 0,0 0 0,0 1 0,-1 1 0,0 0 0,-20-8 0,-4 0-3497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8788,'0'-6'2513,"-3"3"-1520,6 1-257,1 2-736,5-3 176,-2 0-144,9 0-32,7-3-1313,3-3-1872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192 165 9732,'14'-15'451,"17"-17"-386,-26 28 28,0-1 0,0 1 0,0-1 0,-1 0 0,1 0 0,-1-1 0,0 1 0,-1-1 0,1 0 0,-1 0-1,-1 0 1,1 0 0,3-12 0,-6 17-65,0 0 0,0 0-1,0 0 1,0-1-1,0 1 1,-1 0 0,1 0-1,0 0 1,0 0-1,-1-1 1,1 1 0,-1 0-1,1 0 1,-1 0 0,1 0-1,-1 0 1,0 0-1,1 0 1,-1 0 0,0 0-1,0 1 1,0-1-1,0 0 1,0 0 0,0 1-1,0-1 1,0 0 0,0 1-1,0-1 1,0 1-1,0 0 1,0-1 0,0 1-1,-1 0 1,1-1 0,0 1-1,0 0 1,0 0-1,-1 0 1,1 0 0,0 0-1,-2 1 1,-7 0-27,1 0 0,0 0 0,0 1 0,-11 4 0,-3 1 95,0 1 0,-35 19 0,48-21-47,0-1 1,0 2-1,1-1 0,0 2 1,0-1-1,0 1 0,-12 15 1,20-21-44,-1 0 1,1 0-1,0 0 0,0 0 1,0 0-1,0 0 1,0 0-1,0 0 0,1 0 1,-1 1-1,1-1 0,-1 0 1,1 0-1,0 1 1,0-1-1,0 0 0,0 1 1,1 3-1,0-2 6,1-1 0,-1 1 1,1-1-1,-1 0 0,1 1 0,0-1 0,1 0 0,-1 0 0,0 0 0,6 4 1,5 4 18,2 0 0,-1-1 0,1-1 0,17 8 0,-15-8-41,27 15 17,-19-12-20,-1 1 0,37 28 0,-60-41 9,0 1 1,-1 0-1,1-1 0,0 1 0,0 0 1,0-1-1,0 1 0,0 0 0,-1 0 1,1 0-1,0 0 0,-1 0 0,1 0 1,-1 0-1,1 0 0,-1 0 1,1 0-1,-1 0 0,0 0 0,1 0 1,-1 0-1,0 1 0,0-1 0,0 0 1,0 0-1,0 0 0,0 0 1,-1 2-1,0-1-10,0-1 1,0 1-1,0-1 0,0 1 1,-1-1-1,1 0 1,-1 0-1,1 1 1,-1-1-1,1 0 0,-1 0 1,0-1-1,0 1 1,1 0-1,-3 0 1,-7 3-49,-1-1 0,1 0 0,-1-1 0,-16 1 0,23-3 42,0 0-1,0 0 0,0 0 1,-1-1-1,1 1 1,0-1-1,0-1 1,0 1-1,0-1 1,1 0-1,-6-3 1,8 4 12,1 0 0,-1 0 0,1 0 0,0 0 0,-1-1 0,1 1-1,0 0 1,0-1 0,0 1 0,0-1 0,0 0 0,1 1 0,-1-1 0,0 0 0,1 1 0,-1-1 0,1 0 0,-1 0 0,1 1 0,0-1 0,0 0 0,0 0 0,0 0-1,0 1 1,0-1 0,1 0 0,-1 0 0,0 0 0,1 1 0,0-1 0,-1 0 0,1 1 0,0-1 0,0 0 0,1-1 0,5-9-34,0 1 1,0 0 0,1 0 0,1 1-1,0 0 1,0 0 0,1 1-1,21-15 1,96-55-117,-111 70 168,95-50 171,-117 70 148,2 0 0,0-1 0,0 1 0,1 1 0,0-1-1,-1 13 1,5-11-289,0 0 0,0 0 0,2 0 0,-1 0 1,2-1-1,0 1 0,0-1 0,1 0 0,0 0 0,10 14 0,-8-13-32,0 0 0,-1 1 1,0-1-1,-1 1 0,-1 0 1,0 0-1,2 18 0,-6-29-83,0 0 1,0 0-1,0 0 0,-1-1 1,1 1-1,-1 0 0,1 0 0,-1-1 1,0 1-1,0 0 0,0-1 0,0 1 1,-3 3-1,2-4-471,0 1 0,1-1 0,-1 0 0,0-1 0,0 1 0,-1 0 0,1 0 0,-4 2 0,-13 2-6201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7 333 10117,'-3'-44'2705,"-1"6"-2289,4 9 16,0 0-112,10 6-63,6-1-177,13-2-64,7 0-16,6-3-64,13-3-945,4 0-2384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68 7219,'-7'0'2882,"1"2"-1874,-1-2 17,7-2-17,3 2-928,1-3 336,9 0-288,3-3-80,6-3-48,11-5-544,6-1-2305,-4-3-3586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174 155 5811,'59'-108'3092,"-58"106"-2992,0 0 0,0 1-1,0-1 1,-1 0 0,1 0 0,0 0 0,-1 0 0,0 0 0,1 0 0,-1 1 0,0-1 0,0 0 0,0 0-1,0-4 1,-1 5-64,1 0-1,-1 0 1,1 0-1,-1 0 1,1 1-1,-1-1 1,0 0-1,1 0 0,-1 1 1,0-1-1,0 0 1,1 1-1,-1-1 1,0 1-1,0-1 1,0 1-1,0-1 1,0 1-1,0 0 0,0-1 1,0 1-1,0 0 1,0 0-1,0 0 1,0 0-1,0 0 1,0 0-1,0 0 1,0 0-1,0 0 0,-1 1 1,-8 0-23,0 1-1,0 0 1,1 1 0,-1 0 0,1 1 0,0 0-1,0 0 1,0 1 0,-13 10 0,10-7-19,0 1-1,1 0 1,0 1 0,1 0 0,0 1 0,-9 12 0,17-20-3,0 0 0,0 0 0,0 1 0,0-1 0,0 1 0,1-1 0,-1 1 0,1 0 0,0-1 0,0 1 0,1 0 0,-1 0 0,1-1 0,0 1 0,0 0 0,0 0 0,1 7 0,0-8 19,0-1 1,1 1-1,-1 0 0,0-1 1,1 1-1,0-1 0,0 0 1,-1 1-1,1-1 0,1 0 1,-1 0-1,0-1 0,0 1 1,1 0-1,-1-1 0,1 1 0,-1-1 1,1 0-1,0 0 0,0 0 1,-1 0-1,1 0 0,5 0 1,6 1 28,0 0-1,0-1 1,0-1 0,18-1 0,-16 0 3,0 1 0,25 2 0,-39-1-4,0-1-1,0 1 1,0 0 0,0-1 0,1 1-1,-1 0 1,-1 0 0,1 1 0,0-1-1,0 0 1,0 1 0,-1-1-1,1 1 1,0 0 0,-1-1 0,0 1-1,1 0 1,-1 0 0,0 0 0,0 0-1,0 0 1,0 0 0,0 0 0,-1 0-1,1 0 1,-1 1 0,1-1 0,-1 0-1,0 0 1,0 1 0,0-1 0,0 3-1,0 10 20,-1 1 0,-1 0 0,-5 24 0,3-19-79,-1 2-89,-3 24-765,11-21-3494,1-21 1435,5-7 70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 7764,'1'-18'2546,"-1"17"-2502,0 1 0,0 0 0,0 0-1,0-1 1,0 1 0,-1 0-1,1 0 1,0 0 0,0-1 0,0 1-1,-1 0 1,1 0 0,0 0 0,0-1-1,0 1 1,-1 0 0,1 0 0,0 0-1,0 0 1,-1 0 0,1 0-1,0 0 1,0-1 0,-1 1 0,1 0-1,0 0 1,0 0 0,-1 0 0,1 0-1,0 0 1,0 0 0,-1 0 0,1 1-1,-2-1 1,0 1 1,1 0-1,-1 0 0,0 0 0,1 0 0,-1 0 0,1 0 0,0 0 0,-1 0 0,1 0 1,0 1-1,0-1 0,0 1 0,-2 2 0,-7 13 33,1 0-1,1 0 1,1 1-1,1 0 1,-5 20-1,8-26-82,0 0-1,2 1 1,-1-1-1,2 1 1,0-1-1,0 1 0,1-1 1,4 22-1,-4-30 0,-1-1-1,1 0 1,0 0-1,0 0 1,0 1-1,1-1 1,-1 0-1,1-1 1,0 1-1,-1 0 1,1 0-1,1-1 1,-1 1-1,0-1 1,0 0-1,1 1 1,0-1-1,-1 0 1,1-1-1,0 1 1,0 0-1,0-1 1,0 0 0,0 1-1,0-1 1,0 0-1,0-1 1,1 1-1,-1-1 1,0 1-1,1-1 1,-1 0-1,0 0 1,1 0-1,3-1 1,3-1-49,-1-1 1,1 1-1,-1-1 1,0-1-1,0 0 0,0 0 1,-1-1-1,1 0 1,-1 0-1,14-13 1,-15 12 54,0-1 0,-1 1 0,0-1 0,0 0 1,-1 0-1,0-1 0,0 1 0,-1-1 0,0 0 0,0-1 0,3-10 1,-6 14 6,0 0 1,0-1 0,-1 1 0,0 0 0,1-1 0,-2 1-1,1 0 1,-1-1 0,0 1 0,0 0 0,0 0 0,-1 0-1,1 0 1,-1 0 0,-1 0 0,1 0 0,-1 0 0,1 1 0,-1-1-1,-5-4 1,1 1-443,0 1 0,0 0 1,-1 0-1,0 0 0,-1 1 0,1 0 0,-15-7 0,0 1-3755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70 2497,'-3'-3'560,"0"-2"65,-4 2 239,1-3 849,-4 3 112,0 0-97,-3 3 113,7 0-656,-1 3-401,14-3-544,6 0 16,6-3-63,10 0-193,7-6-497,9-5-1728,1-7-4130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9364,'0'0'4485,"-12"26"-3927,-34 85-129,42-102-372,1 0-1,-1 0 1,2 1 0,-1-1-1,2 1 1,-1-1 0,1 1-1,1 0 1,-1-1 0,2 13-1,1 7-39,-2-28-22,-1 0 0,1 0-1,0 0 1,0 0 0,0 0-1,0 0 1,1 0 0,-1 0-1,0 0 1,0-1 0,0 1-1,1 0 1,-1 0 0,0 0-1,1 0 1,-1 0 0,1-1-1,-1 1 1,1 0 0,0 0-1,-1-1 1,1 1-1,0 0 1,-1-1 0,3 2-1,22-1-95,-18-1 123,-1-1-32,0-1-1,-1 1 1,1-1 0,-1 0 0,1-1 0,-1 1 0,0-1 0,0 0 0,0 0 0,0-1 0,-1 0 0,0 1 0,1-1 0,-1-1-1,5-7 1,0 2-92,0-2 0,-1 1 0,-1-1 0,0 0 0,8-21 0,-11 21 53,-1 1 0,0 0 0,-1-1 0,1-14 1,-3 23 1,1 0 1,-1 0-1,0-1 1,0 1-1,0 0 1,-1-1-1,1 1 1,-1 0-1,1 0 1,-1 0-1,0-1 1,0 1-1,-1 0 1,1 0-1,-1 0 1,1 1 0,-1-1-1,0 0 1,-4-4-1,0 4-386,-1 0 0,0 0 0,-1 1 0,1-1 0,0 2 0,-1-1-1,1 1 1,-1 0 0,0 0 0,1 1 0,-10 1 0,2 1-2422,6 9-818</inkml:trace>
  <inkml:trace contextRef="#ctx0" brushRef="#br0" timeOffset="1">481 92 10101,'0'0'3841,"177"25"-3649,-132-25-176,-5-2-16,-9-8-1200,-14-3-833,-9 0-1281,-8 3-2416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79 6387,'-10'-10'785,"-1"1"1,-1 0 0,0 1-1,0 0 1,0 1-1,-18-8 1,22 12-663,0 1 0,0 0 0,0 0-1,0 1 1,0-1 0,0 2 0,0-1 0,-1 1 0,1 1 0,0-1 0,0 1 0,-13 4 0,6-2-10,2 1 0,-1 0 0,0 1 0,1 1 0,0 0 1,-23 14-1,35-19-113,-1 0 1,1 0 0,0 0-1,0 0 1,0 0 0,0 0-1,0 1 1,0-1-1,0 0 1,0 0 0,0 1-1,1-1 1,-1 0 0,1 1-1,-1-1 1,1 1-1,-1-1 1,1 1 0,0-1-1,-1 1 1,1-1 0,0 1-1,0-1 1,0 1-1,1-1 1,-1 1 0,0-1-1,0 1 1,1-1 0,-1 1-1,1-1 1,-1 0-1,1 1 1,0-1 0,0 0-1,-1 1 1,1-1 0,0 0-1,0 0 1,0 0-1,0 0 1,0 0 0,1 0-1,-1 0 1,2 1 0,3 3-1,0-1 0,0 0 1,0 0-1,0-1 0,1 0 1,0 0-1,-1 0 1,10 1-1,-2-1-27,0-2 0,1 0 0,-1 0 0,0-2 0,1 1 0,-1-2 0,26-5 0,95-36 65,-123 39-39,-12 4 7,1-1-1,-1 1 1,1 0 0,-1-1-1,1 1 1,0 0 0,-1 0-1,1-1 1,-1 1-1,1 0 1,0 0 0,-1 0-1,1 0 1,0 0 0,0 0-1,-1 0 1,1 0-1,0 0 1,-1 0 0,1 0-1,0 0 1,-1 0 0,1 1-1,-1-1 1,1 0-1,0 0 1,-1 1 0,1-1-1,-1 0 1,1 1 0,-1-1-1,1 1 1,-1-1-1,1 1 1,-1-1 0,1 1-1,-1 24 487,-1-12-485,-5 45-47,-1 30 43,9-32-2858,-2-52 2236,0-4 466,0 1 0,0-1 0,0 0 0,0 1 0,0-1 1,0 1-1,0-1 0,0 1 0,0-1 0,0 1 0,0-1 0,0 1 0,0-1 1,0 0-1,1 1 0,-1-1 0,0 1 0,0-1 0,1 0 0,-1 1 0,0-1 1,0 1-1,1-1 0,-1 0 0,0 1 0,1-1 0,-1 0 0,0 0 0,1 1 1,-1-1-1,1 0 0,-1 0 0,1 0 0,-1 1 0,1-1 0,11-4-3459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 8708,'0'0'50,"0"-1"-1,0 1 1,1 0-1,-1-1 1,0 1-1,0 0 1,0-1-1,0 1 1,0 0-1,0 0 1,0-1-1,0 1 1,0 0-1,1-1 1,-1 1-1,-1 0 1,1-1-1,0 1 1,0 0-1,0-1 1,0 1-1,0 0 1,0-1-1,0 1 1,0 0-1,0-1 1,-1 1-1,1 0 1,0 0-1,0-1 1,0 1-1,-1 0 1,1 0-1,0-1 1,0 1-1,-1 0 1,1 0 0,0 0-1,-1-1 1,1 1-1,0 0 1,-1 0-1,-17 5 837,-18 20-190,34-22-660,-1-1 1,1 1-1,0 0 1,0 0-1,0 0 1,0 0-1,0 0 0,1 0 1,0 1-1,-1-1 1,1 0-1,0 1 1,1-1-1,-1 1 0,1-1 1,-1 1-1,1-1 1,0 1-1,0-1 0,1 1 1,-1-1-1,1 1 1,0-1-1,0 1 1,0-1-1,0 1 0,3 5 1,0-3 72,1 1-1,0-1 1,0 0-1,0 0 1,1-1 0,-1 1-1,1-1 1,1-1 0,-1 1-1,1-1 1,12 6 0,22 8 40,-29-14-162,0 1 0,-1 0 0,1 1 0,-1 0 0,-1 0 0,1 1 0,16 15 0,-27-21-6,1-1 0,0 1 1,-1 0-1,1 0 0,-1 0 0,0 0 0,1 0 0,-1 0 0,0 0 1,0 0-1,1 1 0,-1-1 0,0 0 0,0 0 0,0 0 0,0 0 1,-1 0-1,1 0 0,0 0 0,0 0 0,-1 0 0,1 0 0,0 0 1,-1 0-1,1 0 0,-1 0 0,1 0 0,-1 0 0,0 0 0,1-1 1,-1 1-1,0 0 0,1 0 0,-1-1 0,0 1 0,0 0 0,-2 0 1,-36 24-1868,38-25 1855,-36 17-2520,-2-1-2347</inkml:trace>
  <inkml:trace contextRef="#ctx0" brushRef="#br0" timeOffset="1">89 179 6595,'26'-26'2481,"0"2"-2225,0 4 96,0 5-127,3 1-225,-3 5-3538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19:59.1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98 1 9044,'-10'5'4978,"-3"-2"-4914,-6 0-32,-1 0 705,4 3-129,3-6-304,6 6 657,7-12-1185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99 6147,'4'-10'5166,"-4"5"-2259,-8 57-1317,1-5-1556,-2 1-183,2 0-1,3 1 1,3 91 0,1-140 137,0 0 0,0 1 0,0-1 1,-1 0-1,1 0 0,0 1 0,0-1 0,0 0 0,0 0 1,0 1-1,0-1 0,0 0 0,0 0 0,0 1 0,0-1 1,0 0-1,0 0 0,1 1 0,-1-1 0,0 0 0,0 0 1,0 0-1,0 1 0,0-1 0,0 0 0,1 0 0,-1 0 1,0 1-1,0-1 0,0 0 0,0 0 0,1 0 0,-1 0 1,0 1-1,0-1 0,1 0 0,-1 0 0,0 0 0,0 0 1,1 0-1,5-11-249,3-22-108,-1-23 343,-2 0 0,-4-102 0,-2 103 152,3 12-19,2 29-66,-4 15-36,0-1 0,-1 0 0,1 0-1,-1 0 1,1 1 0,0-1 0,-1 0 0,1 1 0,-1-1 0,1 0 0,-1 1 0,1-1-1,-1 1 1,1-1 0,-1 0 0,0 1 0,1-1 0,-1 1 0,0 0 0,1-1 0,-1 1-1,0-1 1,0 1 0,1-1 0,-1 1 0,0 0 0,16 32 42,-9-17-129,0 1-1,2-1 0,0 0 1,1-1-1,0 0 1,1-1-1,20 19 0,-30-31 56,1 0 0,0-1 0,0 0 0,0 1 0,0-1 1,0 0-1,0 0 0,0 0 0,0 0 0,0 0 0,0-1 0,1 1 0,-1-1 0,0 1 0,1-1 0,-1 0 0,0 0 0,0 0 0,1 0 0,-1-1 0,4 0 0,-2 0 14,-1-1-1,0 1 1,1-1 0,-1 0-1,0 0 1,0-1 0,0 1 0,0-1-1,-1 1 1,1-1 0,-1 0-1,3-4 1,5-9 24,0 0 1,-2-1-1,0 0 0,7-21 1,-14 35-18,8-24 47,-4 12 64,0 1-1,15-28 1,-20 41-92,0 0-1,1 1 0,-1-1 1,0 0-1,1 1 1,-1-1-1,0 1 1,1-1-1,-1 0 0,1 1 1,0-1-1,-1 1 1,1-1-1,-1 1 1,1-1-1,0 1 0,-1 0 1,1-1-1,0 1 1,-1 0-1,1 0 0,0-1 1,0 1-1,-1 0 1,1 0-1,0 0 1,1 0-1,-1 0 9,0 1-1,0-1 1,0 1 0,0 0 0,0 0-1,0-1 1,-1 1 0,1 0-1,0 0 1,0 0 0,-1 0 0,1 0-1,0 0 1,-1 0 0,1 0-1,-1 1 1,14 44 256,-10-12-147,-1-1 0,-4 59 1,1 21-1296,2-96-146,0 1 0,5 20 0,-1-22-2586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 6163,'3'-8'3858,"-3"7"-3778,0 1 0,1-1-1,-1 1 1,0-1 0,1 1 0,-1-1 0,0 0 0,0 1 0,0-1 0,1 1 0,-1-1 0,0 0 0,0 1 0,0-1 0,0 1 0,0-1 0,0 0 0,0 1-1,0-1 1,0 1 0,0-1 0,-1 0 0,1 1 0,0-1 0,0 1 0,-1-1 0,1 0 0,-1 2-8,0 1 0,0 0 0,0 0 0,1-1 0,-1 1 0,1 0 0,-1 0 1,1 0-1,0 0 0,0 0 0,0 3 0,-1 3 21,-11 64 223,2-14-99,-3 62-1,12-104-211,1 1 0,0-1-1,2 1 1,0-1 0,0 1 0,2-1 0,0 0-1,10 23 1,-13-36-26,0 0 0,0 0 0,1 0-1,0-1 1,-1 1 0,1-1 0,0 1 0,0-1-1,1 1 1,-1-1 0,0 0 0,1 0 0,-1 0-1,1-1 1,0 1 0,-1-1 0,1 1 0,0-1-1,0 0 1,0 0 0,0 0 0,0 0 0,0-1 0,0 1-1,4-1 1,0 0-254,-1 0 0,0-1-1,0 0 1,0 0 0,0-1-1,0 0 1,0 0 0,0 0-1,0-1 1,-1 0 0,1 0-1,5-4 1,21-18-2865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98 251 10453,'-20'3'688,"4"-3"-688,9 3 800,20 0-399,10-3-241,6-3-160,4 0 0,2-6-513,1 0-943,-4 1-849,-6-1-1617</inkml:trace>
  <inkml:trace contextRef="#ctx0" brushRef="#br0" timeOffset="1">98 26 4722,'-33'-11'6387,"4"2"-5523,10 6-511,6 0-97,9 3-240,17 3 112,10 3-128,9 0-368,11 2-801,5-2-1952,7-3-2514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3073,'-7'6'7140,"-2"3"-6756,-1-1 448,0 4 1,0 3-241,7 8-176,0 6-272,3 6-16,0 6-96,0 6-16,-3 2-16,-1-2-160,4-6-928,-3-9-1426,6-15-1727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97 8836,'0'-4'205,"-1"0"1,1 0-1,0 1 1,-1-1-1,0 0 0,0 0 1,0 0-1,0 1 1,-1-1-1,0 1 1,1-1-1,-4-3 1,26 24 218,1-1 0,42 23 0,-32-21-399,-14-9-24,0 1 0,-1 0 0,0 2 0,19 16 0,-35-26 4,1-1 0,-1 0 1,0 1-1,1 0 0,-1-1 1,0 1-1,0 0 0,-1-1 1,1 1-1,0 0 0,0 0 1,-1 0-1,1 0 0,-1-1 1,0 1-1,1 0 0,-1 0 1,0 0-1,0 2 0,-1 0 3,0 0 0,0-1-1,0 0 1,0 1-1,0-1 1,-1 1-1,1-1 1,-1 0-1,-4 5 1,-5 5 18,0 0-1,0-1 1,-23 17 0,23-20-7,-95 75-323,98-79-909,10-10-1920,10-6-1040</inkml:trace>
  <inkml:trace contextRef="#ctx0" brushRef="#br0" timeOffset="1">415 33 10245,'6'-15'1328,"-6"3"-447,0 7-65,-3 5-672,3 5 96,-3 7-96,-1 9 16,1 8-96,3 12-64,-3 2 16,0 7 16,-1 2-32,1 1 0,0-4-208,0-2-736,6-9-993,3-12-1344,4-14-1458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62 7812,'-26'71'5252,"-23"62"-5417,31-91 95,4-10-297,1 1 0,-15 59 0,28-92 347,0 0-1,0 0 1,0-1 0,0 1-1,0 0 1,0 0 0,1 0-1,-1 0 1,0 0-1,0 0 1,0 0 0,0 0-1,0 0 1,0 0 0,0 0-1,0 0 1,0 0 0,0 0-1,0 0 1,0 0 0,0 0-1,1 0 1,-1 0-1,0 0 1,0 0 0,0 0-1,0 0 1,0 0 0,0 0-1,0 0 1,0 0 0,0 0-1,0 0 1,0 0 0,1 0-1,-1 0 1,0 0-1,0 0 1,0 0 0,0 0-1,0 0 1,0 0 0,0 0-1,0 0 1,10-13-343,9-22 156,41-114 137,-35 84 1390,57-111-1,-81 175-1320,15-21 713,-15 21-691,-1 1 0,0 0 1,1 0-1,-1-1 1,0 1-1,1 0 1,-1 0-1,1 0 0,-1 0 1,0 0-1,1-1 1,-1 1-1,1 0 1,-1 0-1,1 0 1,-1 0-1,0 0 0,1 0 1,-1 0-1,1 1 1,-1-1-1,0 0 1,1 0-1,-1 0 0,1 0 1,-1 0-1,0 1 1,1-1-1,-1 0 1,0 0-1,1 1 0,-1-1 1,0 0-1,1 0 1,-1 1-1,0-1 1,1 0-1,-1 1 0,0-1 1,0 0-1,0 1 1,1-1-1,-1 1 1,0-1-1,0 0 0,0 1 1,0-1-1,0 1 1,0-1-1,0 1 1,0 0-1,9 26 105,-2 0 0,-1 0 1,-2 1-1,3 43 0,-1-8-162,9 44-1567,-4-37-3192,-8-43-340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59 10837,'-23'-12'592,"0"3"593,7 4-401,10 2-720,6 6-16,13-1 64,6 1-112,10-3-352,7 0-800,6-8-753,3-7-1265,-6 0-1488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5330,'0'0'4597,"-2"4"-3682,-1 11-552,1 1 0,0-1 0,0 0 1,2 1-1,0-1 0,0 1 0,4 16 0,0 34-178,-6-7-104,1-27-102,1 0 0,4 34 0,-4-65-82,1 0-1,-1 0 0,0 1 0,1-1 0,-1 0 0,1 0 0,0 0 0,-1 0 1,1 0-1,0-1 0,0 1 0,-1 0 0,1 0 0,0 0 0,0-1 1,0 1-1,0 0 0,0-1 0,0 1 0,0-1 0,0 1 0,0-1 0,0 1 1,0-1-1,1 0 0,-1 0 0,0 1 0,0-1 0,0 0 0,0 0 0,0 0 1,1 0-1,-1 0 0,0-1 0,0 1 0,2-1 0,3 1-703,17 0-3018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10 224 4930,'4'-9'4594,"-1"6"-3233,-3 6-673,-7 3 289,4 8-337,0 10-128,0 8-176,3 11-224,0 4-64,3 5-48,-3-5-16,3-3-496,-3-12-816,3-9-801,1-11-865</inkml:trace>
  <inkml:trace contextRef="#ctx0" brushRef="#br0" timeOffset="1">33 299 6499,'-9'-88'5229,"9"78"-4239,6 15-128,5 14-147,72 129-166,-68-125-550,0 0 0,2-1 0,1-1 0,23 22 0,-34-36-240,1-1 0,0 0 1,0 0-1,11 6 0,-18-12 169,0 1-1,0-1 1,0 1 0,0-1 0,0 1-1,0-1 1,0 1 0,0-1 0,0 0-1,0 0 1,0 1 0,0-1-1,0 0 1,0 0 0,0 0 0,0 0-1,1 0 1,-1-1 0,0 1-1,0 0 1,0 0 0,0-1 0,0 1-1,0 0 1,0-1 0,0 1-1,0-1 1,0 0 0,0 1 0,-1-1-1,1 0 1,0 1 0,0-1 0,0 0-1,-1 0 1,1 0 0,-1 1-1,1-1 1,0 0 0,-1 0 0,1 0-1,-1 0 1,0 0 0,1 0-1,-1 0 1,0-1 0,0 1 0,0 0-1,0 0 1,1 0 0,-2-2 0,2-15-48,-1-1 0,-1 1 1,0-1-1,-6-23 0,0-5 492,3 11 151,-3-18 276,2 0 0,2-1 0,6-66 0,3 95-575,0 17-715,-6 9 423,1 0 0,-1 0 0,0 0-1,0 0 1,1 0 0,-1 0 0,0 0 0,0 0 0,1 0-1,-1 0 1,0 0 0,0 0 0,0 0 0,1 0-1,-1 1 1,0-1 0,0 0 0,1 0 0,-1 0 0,0 0-1,0 0 1,0 1 0,0-1 0,1 0 0,-1 0 0,0 0-1,0 1 1,0-1 0,0 0 0,0 0 0,1 0 0,-1 1-1,0-1 1,0 0 0,0 0 0,0 1 0,0-1-1,4 13-5288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7427,'-10'0'1935,"13"1"-844,18-3-85,10-6-676,-1-3 0,53-25 0,2-1 24,-62 29-282,-1 0-1,1 2 0,1 0 1,-1 2-1,1 1 0,45-1 1,-55 4-62,0 1 0,-1 1-1,1 0 1,-1 1 0,1 1 0,-1 0 0,0 0 0,0 2 0,-1-1-1,0 2 1,0-1 0,0 2 0,15 12 0,-7-2 14,28 34 1,-33-34 1,1-1 1,36 30 0,-46-43-19,0 0 1,0 0-1,0 0 0,1-1 1,-1 0-1,1-1 0,0 1 0,0-1 1,0 0-1,0-1 0,0 0 1,0 0-1,14 0 0,-5-3-8,1 0 0,-1-1 0,0 0-1,0-2 1,18-7 0,79-38-225,-72 31 99,36-17-126,-7 1 158,124-40 0,-183 72 80,-1 0 1,0 1-1,1 0 0,-1 0 1,1 2-1,13-1 0,-20 2 25,0-1 0,0 1 0,0 0 0,0-1 0,-1 2 0,1-1 0,0 0 0,-1 1-1,1 0 1,-1 0 0,0 0 0,0 0 0,1 0 0,-1 1 0,-1 0 0,1-1 0,0 1 0,-1 0-1,1 0 1,2 5 0,3 8 48,0-1-1,7 23 0,-11-26-25,1 0 0,0 0 0,1 0 0,0-1 0,8 12 0,-11-20-31,0 1 0,1-1 0,-1 0-1,1 0 1,-1 0 0,1-1-1,0 1 1,0-1 0,0 0-1,0 0 1,0 0 0,0 0 0,1-1-1,-1 0 1,1 0 0,-1 0-1,1 0 1,7-1 0,-1 0-89,-1 0 0,1-2 1,-1 1-1,0-1 0,1-1 1,-1 0-1,15-6 0,68-37-489,-68 33 475,45-27 15,-43 24 133,0 0-1,1 2 0,0 1 1,44-13-1,-65 25 21,0 0 0,-1 0 0,1 0-1,0 1 1,-1 1 0,1-1 0,-1 1-1,1 0 1,0 0 0,-1 1 0,0 0-1,1 0 1,6 3 0,9 6-23,-1 1 0,26 19 0,5 2-68,12 7-3094,-50-28-36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8244,'-12'-3'1216,"-1"6"-1104,6 0 433,1 0 175,6 0 80,13 3-159,9-3-305,7 0-192,10-6-112,10 0 16,3-3-32,3-3 0,-3 1-16,0-4 0,-4 3-112,-6 0-737,-9-2-1648,-7 2-2001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3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2513,'-6'1'3494,"-21"4"486,27-5-3954,-1 0 0,1 0 1,-1 0-1,1 0 0,-1 1 0,1-1 1,0 0-1,-1 0 0,1 0 0,0 1 1,-1-1-1,1 0 0,0 1 0,-1-1 1,1 0-1,0 1 0,-1-1 0,1 0 1,0 1-1,0-1 0,0 1 0,-1-1 1,1 0-1,0 1 0,0-1 1,0 1-1,0-1 0,0 1 0,0-1 1,0 1-1,0-1 0,0 0 0,0 1 1,0-1-1,0 1 0,0-1 0,0 1 1,0-1-1,0 1 0,1-1 0,-1 0 1,0 1-1,0-1 0,0 0 0,1 1 1,-1-1-1,0 1 0,1-1 0,-1 0 1,0 1-1,1-1 0,-1 0 1,8 8 40,0-1 1,0 0 0,0-1 0,1 0 0,0 0 0,0-1 0,0 0 0,1 0 0,16 4 0,6 2-49,56 9 0,-56-15-68,-1-2 0,45-1 0,-71 1 67,-10 5 16,-14 9 86,16-15-83,-197 188 1432,185-176-1551,8-6-149,4-6-179,0 1-1,0-1 0,1 1 0,-1 0 1,1 0-1,0 0 0,0 0 0,-3 5 1,7-1-4854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71 288 3506,'-3'-46'9660,"-8"226"-8924,4-128-3836,-20 74 0,27-126 3045,0 0 0,0 0 1,0 0-1,0 0 0,0 0 0,0 0 0,-1-1-219,1 1 219,0 0 0,0 0 0,0 0 0,0 0 0,0 0 0,0 0 0,0 0 0,0 0 1,0 0-1,0 0 0,-1 0 0,1 0 0,0 0 0,0 0 0,0 0 0,0 0 0,0 0 1,0 0-1,0 0 0,0 0 0,0 0 0,0 0 0,-1 0 0,1 0 0,0 0 0,0 0 0,0 0 1,0 0-1,0 0 0,0 0 0,0 1-220,0-1 221,-4-17-421,1-26 1049,-3-97 2577,2 90-2022,2 0 0,2-1 0,9-63 0,-8 105-1054,1 0 0,0 0 0,1 0 0,0 0 0,0 1 0,5-11 0,-6 15-46,1 1 0,0-1 1,0 0-1,0 1 0,0 0 0,0 0 1,0 0-1,1 0 0,0 0 0,0 1 1,-1-1-1,1 1 0,0 0 0,1 0 1,-1 1-1,9-3 0,63-9 160,-74 13-184,1-1-1,-1 1 1,1 1-1,-1-1 0,0 0 1,1 0-1,-1 1 1,0 0-1,1-1 0,-1 1 1,0 0-1,0 0 1,0 0-1,0 0 0,0 1 1,0-1-1,0 1 1,0-1-1,0 1 0,0-1 1,-1 1-1,3 3 1,-1 0-33,0 0 0,0 1 0,0-1 0,-1 1 0,3 10 0,-4-13 9,1 5-36,-1-1-1,0 1 1,-1-1-1,0 1 1,0-1 0,0 1-1,-1 0 1,0-1-1,0 1 1,-1-1-1,0 0 1,-1 0 0,0 1-1,0-2 1,-6 12-1,-6 9 52,-2-2 0,-28 35 0,27-38 11,-27 37-73,45-59 67,-1 1 0,1-1 0,0 1-1,-1 0 1,1-1 0,0 1 0,0-1 0,-1 1-1,1 0 1,0-1 0,0 1 0,0 0 0,0 0-1,0-1 1,0 1 0,0 0 0,0-1 0,0 1-1,0 0 1,0-1 0,1 1 0,-1 0 0,0-1-1,0 1 1,1 0 0,-1-1 0,0 1 0,1-1-1,-1 1 1,0-1 0,1 1 0,-1 0 0,1-1-1,-1 0 1,1 1 0,-1-1 0,1 1 0,0-1-1,-1 0 1,1 1 0,1-1 0,31 11 64,-23-9-57,13 4-13,0 2 0,0 0 0,-1 2 0,23 12 0,-38-18 0,0 0 0,-1 1 1,1-1-1,-1 1 0,0 0 1,0 1-1,0 0 1,-1 0-1,0 0 0,0 0 1,-1 1-1,0-1 0,0 1 1,0 1-1,-1-1 1,3 10-1,-5-12 6,0-1 0,-1 1 0,1 0 1,-1-1-1,0 1 0,-1 0 0,1 0 0,-1-1 0,0 1 0,0 0 1,-1-1-1,1 1 0,-1-1 0,0 0 0,0 1 0,-1-1 0,1 0 1,-1 0-1,0 0 0,0-1 0,0 1 0,0-1 0,-1 0 0,1 1 1,-1-2-1,0 1 0,-8 4 0,8-4-120,-1 0 0,0-1 0,0 1-1,-1-1 1,1 0 0,0-1 0,-1 1 0,1-1 0,-1 0-1,1-1 1,-1 1 0,1-1 0,-1 0 0,1 0-1,-1-1 1,1 0 0,-1 0 0,1 0 0,-1-1 0,1 1-1,0-1 1,0-1 0,-7-3 0,-4-7-2215,8-3-28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7299,'16'-14'823,"-13"11"-425,0 1 1,0-1-1,0 0 1,0 1-1,0 0 1,1 0-1,-1 0 1,5-2-1,-7 4-353,0 0 1,0 0-1,0 0 0,1 0 1,-1 0-1,0 1 0,0-1 1,0 0-1,0 0 0,0 1 0,0-1 1,0 1-1,0-1 0,0 1 1,0-1-1,0 1 0,0 0 1,0 0-1,0-1 0,0 1 1,-1 0-1,1 0 0,0 0 1,-1 0-1,1 0 0,0 0 1,-1 0-1,1 0 0,-1 0 1,0 0-1,1 0 0,-1 0 0,0 0 1,1 2-1,11 37-250,-1 0 1,-1 0-1,5 61 1,-8-52-656,-3-31 260,0-22 243,0-28 184,-3 28 193,2-32-11,9-58 164,-10 83-141,1 0-1,0 0 1,0 1-1,1 0 1,0 0-1,8-13 1,-12 22-31,1-1 0,0 1-1,0-1 1,0 1 0,0-1 0,0 1-1,0 0 1,0 0 0,0-1 0,1 1-1,-1 0 1,0 0 0,1 0 0,-1 0 0,1 0-1,-1 1 1,1-1 0,0 0 0,-1 1-1,1-1 1,0 1 0,-1 0 0,1-1-1,0 1 1,0 0 0,-1 0 0,1 0 0,0 0-1,-1 0 1,1 0 0,0 1 0,0-1-1,-1 1 1,1-1 0,-1 1 0,1 0-1,0-1 1,-1 1 0,2 1 0,6 5-4,0-1 1,-1 2-1,0-1 0,0 1 1,8 11-1,3 2-175,-16-18 130,0 0 1,0 0-1,1 0 0,-1-1 0,1 1 1,-1-1-1,1 0 0,0 0 0,0 0 1,0-1-1,0 1 0,1-1 0,-1 0 1,0 0-1,0 0 0,5-1 0,-3 0 2,-1-1 1,0 1-1,0-2 0,0 1 0,0 0 0,0-1 0,-1 0 0,1 0 1,0 0-1,-1-1 0,1 0 0,-1 1 0,6-6 0,-4 2 99,1 1 0,-1-1 0,-1 0 0,1-1 0,-1 1 0,0-1 0,0 0 0,-1 0 0,7-16-1,-10 19 116,1-1-1,0 0 0,-1 0 1,0 0-1,0 0 0,-1 0 0,1 0 1,-1 0-1,0 0 0,0 0 1,-1 0-1,1 0 0,-1 0 0,-1 0 1,1 0-1,0 0 0,-4-7 1,4 11-144,1 0 0,0 0 0,-1 0 0,1 1 0,-1-1 0,1 0 0,-1 0 0,1 0 0,-1 0 0,0 1 0,1-1 0,-1 0 0,0 1 0,0-1 0,1 0 0,-1 1 0,0-1 0,0 1 0,0-1 0,0 1 0,0 0 0,0-1 0,0 1 0,0 0 0,0-1 0,0 1 0,0 0 1,0 0-1,-1 0 0,0 1-12,0 0 1,0-1 0,1 1 0,-1 0 0,0 0-1,0 1 1,1-1 0,-1 0 0,1 0 0,-1 1-1,1-1 1,0 1 0,-3 2 0,-1 4-21,1-1-1,-1 1 1,1 0 0,0 0 0,-4 15 0,6-17-48,1 0 1,0 1 0,1-1 0,-1 0 0,1 0 0,0 1 0,1-1 0,0 0 0,0 1 0,0-1-1,1 0 1,-1 0 0,2 0 0,-1 0 0,0-1 0,1 1 0,4 5 0,-4-6-215,1-1 0,0 1 0,0-1 0,0 0 0,0 0 0,1-1 0,-1 1 1,1-1-1,0 0 0,0-1 0,0 1 0,1-1 0,-1 0 0,0 0 0,1 0 1,-1-1-1,1 0 0,0 0 0,7 0 0,40-4-2558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163 314 3538,'4'-5'1041,"-1"0"0,-1 0 0,1-1 0,-1 1 0,3-8 1,-5 13-941,0-1 0,0 0 0,0 1 0,1-1 1,-1 1-1,0-1 0,0 0 0,0 1 1,0-1-1,0 1 0,0-1 0,0 0 0,0 1 1,-1-1-1,1 1 0,0-1 0,0 0 0,0 1 1,-1-1-1,1 1 0,0-1 0,-1 1 0,1-1 1,-1 0-1,0 1-59,0-1 0,0 1 0,0 0 0,-1 0 1,1 0-1,0 0 0,0 0 0,0 0 0,0 0 0,0 0 1,-1 0-1,1 1 0,0-1 0,0 0 0,0 1 0,0-1 1,0 1-1,0-1 0,-1 1 0,-8 5 108,1-1 0,-1 1 0,1 0 0,1 1 0,-1 0 0,1 1 0,1-1 0,-11 15 1,7-8-127,1 0 0,1 1 1,0 0-1,-11 26 1,18-36-37,1 0 1,-1 1-1,1-1 1,0 0-1,0 1 0,1-1 1,-1 1-1,1-1 1,1 7-1,-1-11 3,0 0-1,0 1 0,1-1 0,-1 0 1,0 0-1,1 1 0,-1-1 1,1 0-1,-1 0 0,1 0 0,0 0 1,-1 0-1,1 0 0,0 0 1,0 0-1,0 0 0,0 0 1,0 0-1,0 0 0,0-1 0,0 1 1,0 0-1,0-1 0,0 1 1,0-1-1,1 1 0,-1-1 0,0 1 1,0-1-1,1 0 0,-1 0 1,0 0-1,0 1 0,1-1 0,-1 0 1,0-1-1,1 1 0,-1 0 1,0 0-1,0-1 0,0 1 1,1 0-1,-1-1 0,2 0 0,5-2-52,0 0 0,-1-1 0,1 0-1,-1 0 1,0 0 0,0-1 0,13-11-1,39-47 35,-4 5 221,-55 58-189,0 0 0,0 0 0,0-1 0,1 1 0,-1 0 0,0 0-1,0 0 1,1 0 0,-1-1 0,0 1 0,0 0 0,1 0 0,-1 0 0,0 0 0,0 0 0,1 0 0,-1 0 0,0 0 0,0 0 0,1 0 0,-1 0-1,0 0 1,1 0 0,-1 0 0,0 0 0,0 0 0,1 0 0,-1 0 0,0 0 0,0 0 0,1 0 0,-1 0 0,0 0 0,1 1 0,4 10 94,0 26-16,-4-23-99,1-6-70,0-1 0,0 1 0,1 0 0,5 11 0,-8-18 26,1 1 0,-1-1 1,1 1-1,0-1 0,0 0 1,0 1-1,0-1 0,0 0 1,0 0-1,0 0 0,0 0 0,0 0 1,0 0-1,1 0 0,-1 0 1,0 0-1,1-1 0,-1 1 1,0 0-1,1-1 0,-1 1 1,1-1-1,-1 0 0,1 1 0,0-1 1,-1 0-1,1 0 0,-1 0 1,1 0-1,-1 0 0,1 0 1,1-1-1,5-2-314,-1 0 0,0-1 1,0 0-1,0 0 0,-1-1 0,0 0 1,1 0-1,-1 0 0,-1-1 0,8-8 0,7-11-443,19-31-1,-14 16 1522,25-52-1,-38 65 381,-1 0 0,0-1 0,-3 0 0,0-1-1,6-50 1,-20 130 222,-2 7-1145,3 1 0,3 83 0,4-114-318,10 76-1627,-10-93 599,1 0-1,1 0 1,8 20 0,-12-31 1132,0 1 0,0-1 0,0 0 0,0 0 1,0 1-1,0-1 0,0 0 0,0 1 0,1-1 0,-1 0 1,0 0-1,0 1 0,0-1 0,0 0 0,1 0 0,-1 0 1,0 1-1,0-1 0,0 0 0,1 0 0,-1 0 0,0 1 1,0-1-1,1 0 0,-1 0 0,0 0 0,1 0 1,-1 0-1,0 0 0,0 0 0,1 0 0,-1 0 0,0 0 1,1 0-1,-1 0 0,0 0 0,0 0 0,1 0 0,-1 0 1,0 0-1,1 0 0,-1 0 0,0 0 0,0 0 0,1 0 1,-1-1-1,0 1 0,0 0 0,1 0 0,-1 0 0,0 0 1,0-1-1,1 1 0,-1 0 0,0 0 0,0-1 0,0 1 1,0 0-1,1 0 0,-1-1 0,0 1 0,0 0 1,0 0-1,0-1 0,0 1 0,0 0 0,0-1 0,9-17-2059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51 3025,'17'-13'696,"-7"4"712,0 1 0,20-13 0,-52 47 1780,-123 106-2569,68-65-587,77-66-23,0-1 0,0 0 0,-1 0 1,1 0-1,0 1 0,0-1 0,0 0 0,0 0 0,-1 1 0,1-1 0,0 0 0,0 0 1,0 1-1,0-1 0,0 0 0,0 0 0,0 1 0,0-1 0,0 0 0,0 1 0,0-1 1,0 0-1,0 0 0,0 1 0,0-1 0,0 0 0,0 0 0,0 1 0,0-1 0,0 0 1,0 0-1,1 1 0,-1-1 0,0 0 0,0 0 0,0 1 0,0-1 0,1 0 1,-1 0-1,0 0 0,0 1 0,1-1 0,-1 0 0,0 0 0,0 0 0,0 0 0,1 0 1,-1 0-1,0 1 0,1-1 0,-1 0 0,0 0 0,0 0 0,1 0 0,-1 0 0,0 0 1,1 0-1,27 7 328,-9-3-213,-9 0-87,0 1 0,0 0 0,0 0 0,0 1 0,-1 0 0,16 14 0,-2 3-1845,21 26 0,-28-31-600,1 0-2040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22 9780,'0'-1'77,"0"0"-1,0 1 1,0-1-1,0 0 0,0 0 1,0 0-1,0 1 1,0-1-1,0 0 0,0 0 1,0 0-1,-1 1 1,1-1-1,0 0 0,0 0 1,-1 0-1,1 1 1,-1-1-1,1 0 0,-1 1 1,1-1-1,-1 0 1,1 1-1,-1-1 0,0 1 1,1-1-1,-1 1 1,0-1-1,0 0 0,-1 1-12,1 0 0,-1 0-1,1 0 1,-1 1 0,1-1-1,-1 0 1,1 0 0,-1 1-1,1-1 1,-1 1 0,1-1-1,0 1 1,-1 0 0,-1 1-1,-4 3 29,0 0-1,1 0 0,0 0 0,0 1 0,-6 7 0,7-6-79,1-1 0,0 1-1,0 0 1,1 0 0,0 0-1,0 0 1,0 0 0,1 1-1,-2 10 1,3-15-7,1 0-1,0 0 0,0 0 1,0 0-1,0 0 1,1 0-1,-1-1 1,1 1-1,-1 0 0,1 0 1,0-1-1,0 1 1,0 0-1,1-1 1,-1 1-1,1-1 1,-1 1-1,1-1 0,0 0 1,0 0-1,0 0 1,0 0-1,0 0 1,0 0-1,0 0 0,1-1 1,-1 1-1,6 2 1,1-1-4,-1-1 0,1 0-1,0 0 1,0 0 0,0-1 0,0 0 0,0-1 0,0 0 0,18-3 0,-15 2-44,1 0 0,-1 1 0,0 1 0,20 2 0,-31-3 42,0 0-1,0 0 1,0 0 0,-1 0-1,1 0 1,0 0-1,0 0 1,0 1 0,-1-1-1,1 0 1,0 0-1,0 1 1,-1-1 0,1 0-1,0 1 1,-1-1-1,1 1 1,0-1 0,-1 1-1,1-1 1,-1 1-1,1-1 1,-1 1 0,1 0-1,-1-1 1,1 1-1,-1 0 1,0-1-1,1 1 1,-1 0 0,0 0-1,0-1 1,1 1-1,-1 0 1,0 0 0,0 0-1,0-1 1,0 1-1,0 0 1,0 0 0,0 0-1,0-1 1,0 1-1,-1 0 1,1 0 0,0-1-1,0 1 1,-1 0-1,1 0 1,0-1 0,-1 1-1,1 0 1,-1-1-1,1 1 1,-1-1 0,1 1-1,-1 0 1,0 0-1,-4 4 6,-1 1 0,1-1 0,-1 0-1,-11 7 1,6-4-196,0-2 1,0 1-1,-1-1 0,1-1 0,-1 0 0,0-1 1,-1 0-1,-18 3 0,15-10-2844,11-7-1686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12534,'13'-14'1312,"-3"8"-271,-10 18-337,0 11-352,0 12-288,0 15-16,0 8-48,0 12-32,0 3-768,0 8-1665,0-8-2225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10533,'0'0'2388,"28"-4"-2372,190-37 120,-211 40-130,-2 0-2,0 0 0,0 1 0,0-1 1,0 1-1,1 0 0,-1 0 0,6 2 1,-10 4 88,-3 18 226,-1 0-1,-1 0 1,-1 0 0,-1 0-1,-1-1 1,-17 37-1,3-12-206,14-33-193,0-1 1,1 1 0,0 0 0,2 0-1,-1 1 1,2-1 0,-2 21-1,16-36-3830,12-12-32,5-13-1811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72 644 10581,'-24'-48'1205,"14"28"-644,0 1 1,1-2 0,-8-27 0,17 47-558,0 1 1,0-1-1,-1 1 0,1-1 1,0 1-1,0-1 0,0 0 0,0 1 1,0-1-1,0 0 0,0 1 1,0-1-1,0 1 0,0-1 1,0 0-1,0 1 0,0-1 0,1 1 1,-1-1-1,0 0 0,0 1 1,1-1-1,-1 1 0,0-1 1,1 1-1,-1-1 0,0 1 0,1-1 1,-1 1-1,1 0 0,-1-1 1,1 1-1,-1-1 0,1 1 1,-1 0-1,1 0 0,-1-1 0,1 1 1,0 0-1,-1 0 0,1 0 1,-1-1-1,1 1 0,0 0 1,-1 0-1,1 0 0,-1 0 0,1 0 1,0 0-1,-1 0 0,1 1 1,1-1-1,38 11 116,-30-7-116,16 4-179,1-1 0,-1-1 0,1-1 0,0-1-1,0-2 1,0-1 0,48-3 0,-66 1 126,0-1-1,-1 1 1,1-1 0,-1 0 0,1-1-1,-1 0 1,0 0 0,0-1-1,-1 0 1,1-1 0,-1 0 0,1 0-1,-2 0 1,1-1 0,0 0-1,-1 0 1,0 0 0,-1-1 0,0 0-1,0 0 1,0-1 0,-1 1-1,0-1 1,0 0 0,-1 0-1,0 0 1,0-1 0,1-8 0,-1-1 332,-1 1 0,-1-1 0,0 0 0,-1 1 0,-1-1 0,-1 0 0,-4-21 0,-1 11 369,0 0 0,-2 0-1,-19-43 1,27 69-603,0 0 0,0 0 0,0 0 0,0 0 0,0 0 0,-1 0 0,1 0 0,0 1 0,-1-1 0,0 0 0,1 1 0,-1-1 0,0 1 0,0-1 0,0 1 0,0 0-1,0 0 1,-2-1 0,2 2-33,1 0-1,-1 0 0,1 0 0,-1 1 0,1-1 0,-1 0 0,0 1 1,1 0-1,0-1 0,-1 1 0,1 0 0,-1-1 0,1 1 1,0 0-1,-1 0 0,1 0 0,0 0 0,0 0 0,0 1 0,0-1 1,0 0-1,0 0 0,0 1 0,0-1 0,1 1 0,-2 1 0,-8 16 62,1 1 0,1-1 0,1 2 0,0-1 0,1 1 0,2 0 0,-5 39-1,5 4-42,4 85 0,3-99-367,3 0-1,15 66 1,-19-108 168,0 0-1,1 0 1,0-1-1,0 1 1,8 12-1,-11-19 136,1 1-1,0-1 1,-1 0-1,1 0 0,0 0 1,0 1-1,0-1 1,0 0-1,0 0 1,0 0-1,1 0 0,-1-1 1,0 1-1,0 0 1,1 0-1,-1-1 1,0 1-1,1-1 0,-1 1 1,1-1-1,-1 1 1,1-1-1,-1 0 1,1 0-1,-1 0 0,1 0 1,-1 0-1,1 0 1,-1 0-1,0-1 1,1 1-1,-1 0 0,1-1 1,-1 1-1,1-1 1,-1 1-1,0-1 1,2-1-1,3-2-9,-1-1 0,1 0 0,-1 0 0,0-1-1,0 1 1,-1-1 0,0 0 0,0-1 0,0 1 0,4-11 0,5-14 157,8-33 1,-8 25 229,-10 31-187,7-21 673,-6 25-346,-2 19-62,-2-6-415,1 0 0,-1 0 0,2 0-1,-1 0 1,1-1 0,1 1 0,-1-1 0,1 1 0,1-1-1,0 0 1,0 0 0,0 0 0,1-1 0,0 0-1,1 1 1,-1-2 0,9 9 0,-8-11-81,0 1 0,-1-1 1,1 0-1,0-1 0,1 0 1,-1 1-1,1-2 0,-1 1 1,1-1-1,0 0 0,0-1 1,0 1-1,0-2 1,0 1-1,0-1 0,0 0 1,0 0-1,0 0 0,0-1 1,0-1-1,0 1 0,8-4 1,-2 1 37,-1-1 1,-1-1-1,1 0 1,-1 0 0,0-1-1,0-1 1,-1 0-1,0 0 1,-1-1-1,1 0 1,-2-1 0,1 0-1,-1 0 1,-1-1-1,0 0 1,-1 0 0,0-1-1,0 1 1,-1-1-1,-1-1 1,0 1 0,-1-1-1,0 1 1,-1-1-1,0 0 1,-1-22 0,0 33 70,-1 0 0,0 0 1,0 0-1,-1 1 1,1-1-1,0 0 0,0 0 1,-1 0-1,1 0 1,-1 0-1,0 1 0,0-1 1,0 0-1,1 0 1,-1 1-1,-1-1 0,1 1 1,0-1-1,-3-1 1,3 2-19,-1 1 1,1 0 0,0 0-1,-1 0 1,1 0 0,-1 1-1,1-1 1,-1 0 0,1 1-1,-1-1 1,1 1 0,0-1-1,-1 1 1,1-1 0,0 1-1,0 0 1,-1 0-1,1 0 1,0 0 0,0 0-1,0 0 1,0 0 0,0 0-1,0 0 1,0 0 0,-1 3-1,-9 10 72,0 1-1,1 0 0,1 0 1,0 1-1,1 1 0,1-1 0,0 1 1,-5 24-1,9-31-209,2-1-1,-1 0 1,1 1 0,1-1-1,0 1 1,0-1 0,3 19-1,-1-23-208,-1 1 0,1 0 0,0-1 0,0 0 0,0 1 0,1-1 0,0 0 0,0 0 0,0-1 0,1 1 0,0-1 0,-1 1 0,10 6 0,29 15-8096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253 353 7427,'1'-2'129,"-1"0"1,0 0-1,0 0 0,0 0 0,0 0 0,-1 0 0,1 0 0,0 1 0,-1-1 0,0 0 0,1 0 0,-1 0 0,0 0 0,0 1 0,0-1 0,0 0 1,0 1-1,0-1 0,0 1 0,-1-1 0,1 1 0,0 0 0,-1-1 0,1 1 0,-1 0 0,0 0 0,1 0 0,-1 0 0,0 0 0,0 1 1,0-1-1,1 0 0,-1 1 0,0-1 0,0 1 0,0 0 0,-3 0 0,-1 0-31,0 0 0,1 1 1,-1 0-1,0 0 0,1 0 0,-1 1 1,1 0-1,0 0 0,-1 0 0,1 1 0,0-1 1,-4 5-1,-5 2 54,2 2-1,0 0 1,0 0 0,1 1-1,-15 20 1,20-24-144,1 0-1,0 0 1,0 1-1,1-1 1,0 1-1,0 0 0,1 1 1,1-1-1,-1 0 1,-1 16-1,4-24-26,0 0 1,-1 1-1,1-1 0,0 1 0,0-1 0,0 1 0,0-1 0,0 1 0,0-1 0,0 1 0,1-1 0,-1 1 1,1-1-1,-1 0 0,1 1 0,-1-1 0,1 0 0,0 1 0,-1-1 0,1 0 0,0 0 0,0 1 1,0-1-1,0 0 0,0 0 0,0 0 0,1 0 0,-1-1 0,0 1 0,0 0 0,1 0 0,-1-1 0,0 1 1,1-1-1,-1 1 0,1-1 0,-1 1 0,0-1 0,1 0 0,-1 0 0,1 0 0,-1 0 0,4 0 1,1-1-102,1 0 0,-1-1 0,1 1 0,-1-1 0,0-1 1,0 1-1,0-1 0,9-6 0,0-1 70,1-1-1,-2-1 1,0-1 0,0 0-1,-1 0 1,-1-2 0,0 1-1,-1-2 1,-1 1 0,0-2-1,-1 1 1,-1-1 0,10-27-1,-10 16 537,0 0 0,-2 0 0,-1 0 0,-1-1 0,-1 0 0,-2 0 0,-1 1 0,-4-33-1,-2 33-114,6 28-369,0 0 1,0 0-1,0 0 1,0 0-1,-1 0 0,1 0 1,0 0-1,0 0 1,0 0-1,0 0 0,-1 0 1,1 0-1,0 0 1,0 0-1,0 0 0,-1 0 1,1 0-1,0 0 1,0 0-1,0 0 1,0 0-1,0 0 0,-1 0 1,1 0-1,0 1 1,0-1-1,0 0 0,0 0 1,0 0-1,-1 0 1,1 0-1,0 0 0,0 1 1,0-1-1,0 0 1,0 0-1,0 0 0,0 0 1,0 1-1,0-1 1,0 0-1,0 0 0,-1 0 1,1 0-1,0 1 1,0-1-1,0 0 1,0 0-1,0 0 0,0 0 1,1 1-1,-1-1 1,0 0-1,0 0 0,0 0 1,0 0-1,0 1 1,-8 49 7,4 4-935,2-1 1,3 1 0,2-1 0,2 0 0,3 0-1,14 53 1,-16-82-216,1-1-1,1 1 1,16 31-1,4-17-1874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125 459 4466,'8'-17'1449,"0"0"-1,7-29 1,-14 42-1162,1-1 1,-1 0-1,-1 0 1,1 0-1,-1 0 1,0 0-1,0 0 1,0 1-1,-1-1 1,1 0-1,-1 0 1,-1 0-1,1 0 1,-1 1-1,-2-7 0,4 10-237,-1 0-1,0 0 1,1 0-1,-1 0 1,0 0-1,1 0 1,-1 0-1,0 0 1,0 0-1,0 0 1,0 0-1,0 1 1,0-1-1,0 0 1,0 1-1,0-1 1,0 1-1,0-1 1,0 1-1,0-1 1,-1 1-1,1 0 1,0 0-1,0-1 1,0 1-1,-2 0 1,0 1-5,1-1-1,-1 1 1,1 0 0,-1 0 0,1 0 0,0 0-1,0 0 1,-1 1 0,1-1 0,0 1-1,0-1 1,-2 3 0,-4 5 28,-1 0 0,1 1 0,1 0 0,-7 12 0,8-13-83,0 0 0,1 1 0,0 0 0,1 0 0,0 0 1,0 0-1,1 1 0,1-1 0,0 1 0,-2 20 0,4-30-8,0 0 0,0 0 0,0 0 1,0 0-1,0 0 0,1 0 0,-1 0 0,0 0 1,0 0-1,1-1 0,-1 1 0,0 0 0,1 0 1,-1 0-1,1 0 0,-1-1 0,1 1 0,0 0 1,-1 0-1,1-1 0,-1 1 0,1-1 0,0 1 1,0 0-1,-1-1 0,3 1 0,-1 0-10,-1-1 0,1 0-1,-1 0 1,1 0 0,0 0-1,-1-1 1,1 1 0,-1 0-1,1 0 1,0-1 0,-1 1 0,1-1-1,-1 0 1,2 0 0,7-5-120,0 0 1,-1-1-1,12-10 1,-19 16 121,14-15 144,1 0 0,-2-1-1,0 0 1,-1-2 0,-1 1-1,-1-2 1,14-27 0,-31 64-123,0 0 1,2 1-1,0 0 1,0-1-1,2 1 1,0 0-1,2 0 1,0 0-1,5 27 1,-6-42-71,1 0 0,-1-1 1,1 1-1,0-1 0,0 1 1,0-1-1,0 0 1,1 1-1,-1-1 0,1 0 1,-1 0-1,1 0 1,0 0-1,0 0 0,0 0 1,0-1-1,0 1 1,3 1-1,-3-2 8,0 0 0,0-1 1,1 1-1,-1-1 0,0 0 0,0 0 1,0 0-1,1 0 0,-1 0 0,0 0 0,0 0 1,1-1-1,-1 1 0,0-1 0,0 0 1,0 1-1,0-1 0,0 0 0,0 0 0,0-1 1,0 1-1,1-2 0,8-5-79,0-1-1,-1 0 1,0 0-1,-1-1 1,0-1-1,0 1 1,-2-2-1,1 1 1,7-16-1,-4 3 410,0 0 0,-2 0 0,13-51 0,-17 50 303,-1-1-1,-1 0 1,-1 0 0,-1-1 0,-1 1 0,-2 0 0,-8-47 0,10 73-555,0-1 0,0 0 1,0 1-1,0-1 0,0 0 0,0 1 0,0-1 1,0 0-1,0 1 0,-1-1 0,1 0 0,0 1 1,0-1-1,-1 0 0,1 1 0,0-1 0,-1 1 1,1-1-1,0 1 0,-1-1 0,1 1 0,-1-1 1,1 1-1,-1-1 0,1 1 0,-1 0 0,1-1 1,-2 0-1,-6 19 116,0 37-83,8-55-44,-5 64-436,6 111-1,16-19-5455,-8-101 777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64 214 3426,'-19'-76'8520,"7"42"-6922,-17-38 1,29 72-1600,0-1 1,-1 1-1,1 0 1,0 0-1,0-1 1,-1 1-1,1 0 0,0 0 1,0-1-1,0 1 1,0 0-1,-1-1 1,1 1-1,0 0 0,0-1 1,0 1-1,0 0 1,0-1-1,0 1 1,0 0-1,0-1 0,0 1 1,0 0-1,0-1 1,0 1-1,0 0 1,0-1-1,0 1 1,0 0-1,1-1 0,-1 1 1,0 0-1,0-1 1,0 1-1,0 0 1,1 0-1,-1-1 0,0 1 1,0 0-1,1 0 1,-1-1-1,0 1 1,0 0-1,1 0 0,-1 0 1,0 0-1,0-1 1,1 1-1,-1 0 1,0 0-1,1 0 1,-1 0-1,0 0 0,1 0 1,-1 0-1,0 0 1,1 0-1,-1 0 1,0 0-1,1 0 0,-1 0 1,0 0-1,1 0 1,-1 0-1,0 0 1,1 0-1,-1 1 0,32 10-534,-17-5-137,8-1-780,0 0 1,0-1-1,0-1 1,46 0-1,-53-4 1023,0-1 0,0 0 0,18-5 0,-24 4 979,0 0 0,-1 0 0,1-2 0,-1 1-1,15-10 1,-14 6 1893,-12 5-108,-19 10-840,4 3-1165,1 1 1,1 1-1,0 0 1,1 1 0,-16 19-1,20-21-297,1 1 0,0 0 1,1 0-1,0 0 0,1 1 0,0 0 0,-7 22 1,14-34-40,-1 1 1,1 0 0,-1-1 0,1 1 0,-1-1 0,1 1-1,0 0 1,0-1 0,0 1 0,0 0 0,0-1 0,0 1-1,0 0 1,1-1 0,-1 1 0,1 0 0,-1-1-1,1 2 1,0-2-7,0 0-1,-1-1 1,1 1 0,0-1-1,0 1 1,-1-1-1,1 1 1,0-1 0,0 0-1,0 1 1,-1-1-1,1 0 1,0 0 0,0 0-1,0 0 1,0 1-1,0-1 1,0 0 0,-1 0-1,1-1 1,0 1 0,0 0-1,1 0 1,6-2-108,-1-1 1,0 1-1,-1-1 1,1 0-1,0-1 1,8-5-1,2-5 222,1 0 0,-2-1 0,0-1 0,-1 0 0,0-1 0,-1 0-1,-2-1 1,1-1 0,14-31 0,-35 70 93,1 0-1,0 0 1,2 0-1,-5 34 0,8-34-802,0 1 0,2 21-1,0-31-391,1 0-1,0 0 0,1 0 1,1 0-1,3 11 1,7 3-5697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 6435,'14'-8'3198,"-13"5"-504,-2 3-2477,-1 1 0,0-1 0,1 1 0,-1 0-1,0-1 1,1 1 0,-1 0 0,1 0-1,-1 0 1,1 0 0,-1 0 0,-1 2 0,-5 6-156,0 0 0,0 1-1,1 0 1,0 0 0,1 0 0,0 1 0,0 0 0,1 0 0,1 1 0,0 0 0,0-1 0,1 1 0,1 0 0,0 0 0,1 1 0,0-1 0,1 0 0,0 0 0,2 17 0,-2-27-85,1 0 0,-1 0 0,0 0 0,1 0 0,-1 0-1,1 1 1,-1-1 0,1-1 0,0 1 0,0 0 0,0 0 0,0 0 0,0 0 0,0-1 0,0 1 0,1 0 0,-1-1 0,1 1 0,3 2 0,-4-4-2,1 1 1,-1-1-1,1 0 1,0 0-1,-1 0 1,1 0-1,-1 0 1,1 0 0,0 0-1,-1 0 1,1-1-1,-1 1 1,1 0-1,-1-1 1,1 0-1,-1 1 1,1-1-1,-1 0 1,0 0 0,1 1-1,-1-1 1,0 0-1,0-1 1,1 1-1,-1 0 1,1-2-1,19-20-150,-2-1-1,0 0 1,-2-1-1,17-33 0,-13 21 665,32-40 1,-53 77-469,0-1 1,0 1 0,0 0 0,1 0-1,-1 0 1,0 0 0,0-1 0,0 1-1,0 0 1,0 0 0,0 0 0,1 0-1,-1-1 1,0 1 0,0 0 0,0 0-1,1 0 1,-1 0 0,0 0 0,0 0-1,0 0 1,1 0 0,-1 0 0,0 0-1,0-1 1,0 1 0,1 0 0,-1 0-1,0 0 1,0 0 0,0 0 0,1 1-1,-1-1 1,0 0 0,0 0 0,0 0-1,1 0 1,-1 0 0,0 0 0,4 10 356,-1 21-202,-3-25-106,-1 91 21,-1-70-155,1-1 0,1 1 0,2-1 0,6 36 0,-8-61 34,0 0-1,0 0 1,1 1-1,-1-1 1,0 0-1,1 0 1,-1 1-1,1-1 0,-1 0 1,1 0-1,-1 0 1,1 0-1,0 0 1,0 0-1,0 0 1,-1 0-1,1 0 1,0 0-1,0 0 1,0 0-1,0-1 1,0 1-1,1 0 1,0 0-1,-1-1 12,1 0-1,-1-1 1,0 1 0,1 0-1,-1 0 1,0-1 0,0 1-1,1-1 1,-1 1 0,0-1-1,0 0 1,0 1 0,0-1-1,1 0 1,-1 0 0,0 0-1,0 0 1,1-1 0,7-9-25,0 0 0,-1 0 0,9-18-1,-14 24 33,46-87 1,-32 57 157,2 1 1,41-57-1,-59 89-118,0 1 1,-1 0-1,1 0 1,0 0-1,1 0 0,-1 0 1,0 0-1,0 0 1,0 0-1,1 0 0,-1 0 1,0 1-1,1-1 1,2-1-1,-4 2-12,1 0 0,-1 1 1,1-1-1,-1 0 0,1 0 0,-1 0 0,1 0 0,-1 1 0,0-1 0,1 0 0,-1 0 1,1 1-1,-1-1 0,0 0 0,1 1 0,-1-1 0,0 0 0,1 1 0,-1-1 0,0 1 0,0-1 1,1 0-1,-1 1 0,0-1 0,0 1 0,0-1 0,0 1 0,1-1 0,-1 1 0,1 7 71,0 0-1,0 1 0,-1-1 1,0 9-1,0-7-181,0 84-337,0-30-2618,0-37-858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14919,'-16'3'0,"10"-3"-672,19-3-8853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 10181,'6'-13'1913,"-8"17"-762,-12 24-470,1 14-408,1 1 1,-8 70-1,0 93-336,14-127 11,3-48-166,1-9-336,0-1-1,3 28 1,-1-49 533,-1 0 0,1 0 0,0 1 0,0-1 0,0 0 0,0 0 0,0 0 0,0 1 0,0-1 0,0 0 0,0 0 0,0 1 0,0-1 0,0 0 0,0 0 0,0 1 0,0-1 0,0 0 0,0 0 0,0 0 0,0 1 0,1-1 0,-1 0 0,0 0 0,0 1 0,0-1 0,0 0 0,0 0 0,1 0 0,-1 0 1,0 1-1,0-1 0,0 0 0,0 0 0,1 0 0,-1 0 0,0 0 0,0 0 0,1 1 0,-1-1 0,0 0 0,0 0 0,0 0 0,1 0 0,-1 0 0,0 0 0,0 0 0,1 0 0,-1 0 0,0 0 0,0 0 0,1 0 0,-1 0 0,0 0 0,1-1 0,12-14-400,13-32 417,-24 44-18,50-89 709,-46 81-500,2 1 0,-1 0 0,1 1 0,1 0 0,0 0-1,14-10 1,-21 17-164,-1 1 0,1 0 0,0 0 0,0 0 0,0 0-1,0 0 1,0 1 0,0-1 0,0 1 0,0-1 0,0 1 0,0 0-1,1 0 1,-1 0 0,0 0 0,0 0 0,0 0 0,0 0 0,0 1-1,1-1 1,-1 1 0,0 0 0,0-1 0,0 1 0,-1 0 0,1 0-1,0 0 1,0 0 0,0 1 0,-1-1 0,1 0 0,0 1 0,2 3-1,5 6-53,0 0-1,0 1 0,-2 0 0,9 16 0,3 3-468,-17-26 189,1-1 0,1 0 0,-1 0 0,1 0 0,-1 0 0,1-1 0,0 0-1,1 1 1,-1-2 0,0 1 0,7 3 0,21 4-3450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75 8964,'0'-5'322,"0"1"-1,0 0 1,0 0 0,-1 0-1,0-1 1,0 1 0,0 0-1,0 0 1,-1 0 0,0 0-1,-3-6 1,3 8-265,1 1 1,0-1-1,-1 1 1,1-1-1,-1 1 1,1 0-1,-1 0 0,0 0 1,1 0-1,-1 0 1,0 0-1,0 1 1,0-1-1,0 0 0,1 1 1,-1-1-1,0 1 1,0 0-1,0 0 0,0 0 1,0 0-1,0 0 1,0 0-1,0 0 1,0 1-1,0-1 0,0 1 1,-2 0-1,-2 2 17,0-1 0,0 1 0,1 0 0,-1 0 0,1 1 0,0 0 1,-1 0-1,2 0 0,-1 1 0,0-1 0,1 1 0,0 0 0,-5 8 0,0 2-42,0 1 0,0-1 1,-9 29-1,15-37-54,1 1-1,0 0 0,1-1 1,0 1-1,0 0 1,1 0-1,0 0 0,1 11 1,-1-17-2,0-1 1,0 1-1,0-1 1,1 1-1,-1-1 0,1 1 1,-1-1-1,1 1 1,-1-1-1,1 0 1,-1 1-1,1-1 0,0 0 1,0 1-1,0-1 1,0 0-1,0 0 1,0 0-1,0 0 0,0 0 1,1 0-1,-1 0 1,0 0-1,0-1 1,1 1-1,-1 0 0,1-1 1,-1 1-1,0-1 1,1 1-1,-1-1 1,1 0-1,-1 1 0,1-1 1,0 0-1,-1 0 1,1 0-1,-1-1 0,1 1 1,-1 0-1,1 0 1,-1-1-1,1 1 1,-1-1-1,0 1 0,1-1 1,-1 0-1,0 1 1,3-3-1,15-8-24,1 0-1,-2-2 0,1 0 1,-2-1-1,0-1 1,-1-1-1,0 0 0,17-24 1,-13 1 850,-15 24-191,-4 12-327,-2 5-44,-2 6-289,1-1 1,-1 1-1,2 0 1,-1 0-1,1 0 1,0 0-1,1 14 1,0-19-184,0 0 0,0 0-1,0 0 1,1 0 0,-1 0 0,1 0 0,0 0-1,0-1 1,0 1 0,0 0 0,0 0 0,1-1-1,-1 1 1,1-1 0,0 1 0,-1-1 0,1 0 0,0 0-1,1 0 1,-1 0 0,0 0 0,1 0 0,3 2-1,14 1-3160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2625,'24'-67'5988,"-17"46"-4744,-1-1 0,-1 0 0,-1-1 0,2-41 0,-14 209-230,-1 11-1025,10-133-439,0 0-1,1 0 0,2 0 0,10 38 0,-12-53-29,1 0 0,0 1 0,1-1-1,0 0 1,1 0 0,9 12 0,-13-18 261,1 0 0,-1 0-1,1 0 1,0 0 0,0-1 0,0 1 0,0-1 0,0 1 0,0-1 0,0 0 0,0 0 0,0 0 0,1 0 0,-1 0 0,0-1 0,1 1 0,-1-1 0,0 1 0,1-1 0,-1 0 0,1 0 0,-1 0 0,1 0 0,-1 0 0,0-1 0,1 1 0,-1-1 0,1 1 0,1-2 0,2-1 50,0 1 1,-1-2-1,1 1 1,-1 0-1,0-1 1,0 0-1,0-1 1,4-4-1,-1-1 619,0 1 0,-1-1 0,10-19 0,-7 8 1048,0 0 0,-2-1 0,10-44 0,-14 47-540,-1-1 1,0-1 0,-2 1-1,-1 0 1,-3-38 0,0 58-690,-1 7-161,-2 12-43,-12 73-572,-13 176 1,30-258 222,1-7 157,0-1 0,-1 1 0,1-1 0,0 1 0,0-1 0,0 1 0,1-1 0,-1 1 0,1-1 0,-1 0 0,1 1 0,2 4 0,-3-7 109,0 0 0,0 0 0,1 0 0,-1 0 0,0 1 0,0-1 0,1 0 0,-1 0-1,0 0 1,1 0 0,-1 0 0,0 0 0,0 0 0,1 0 0,-1 0 0,0 0 0,1 0-1,-1 0 1,0 0 0,0 0 0,1 0 0,-1 0 0,0 0 0,1 0 0,-1 0 0,0-1 0,0 1-1,1 0 1,-1 0 0,0 0 0,0 0 0,1-1 0,-1 1 0,0 0 0,0 0 0,0 0-1,0-1 1,1 1 0,-1 0 0,0 0 0,0-1 0,0 1 0,0-1 0,9-12-187,-9 13 179,12-23-3,-2-1 1,0 0-1,12-48 0,8-84 823,-14 69-454,-7 41-238,18-81 62,-21 108-238,0 0-1,1 0 1,1 1-1,13-24 1,-20 41 23,0-1-87,0 1 0,-1-1 0,1 0 0,0 1 0,0-1 0,0 1 0,0-1 0,0 1-1,1 0 1,-1-1 0,0 1 0,1 0 0,-1 0 0,1 0 0,-1 0 0,1 0 0,-1 0 0,1 0 0,-1 1 0,1-1 0,0 1 0,2-1 0,9 7-2922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 10389,'-20'15'1344,"11"-9"-463,-1-3 31,3 0-720,11-3 176,12-3-191,3-3-177,14-3-289,9-3-1199,10-5-1874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156 173 3265,'0'4'9477,"0"-6"-9426,0 0 0,0 1 0,0-1 0,0 0 1,0 0-1,0 0 0,0 1 0,-1-1 0,1 0 0,-1 0 1,1 1-1,-1-1 0,0 0 0,0 1 0,-1-4 0,0 4-11,0 0 0,0 0-1,0 1 1,0-1 0,0 0-1,0 1 1,0-1 0,0 1-1,-1 0 1,1-1 0,0 1-1,0 0 1,-4 1 0,3-1-27,0 1 0,0 0-1,1-1 1,-1 1 0,0 0 0,1 1 0,-1-1 0,0 0 0,1 1-1,0-1 1,-1 1 0,1 0 0,0 0 0,0 0 0,0 0 0,0 0-1,0 0 1,-2 5 0,-28 48 22,32-55-34,-7 17 29,0-1 0,2 1 0,0 1-1,1-1 1,1 0 0,1 1 0,0 0 0,1 0 0,2 19 0,-1-35-33,0 1 0,0-1 1,0 1-1,0-1 0,0 0 0,1 1 1,-1-1-1,1 0 0,-1 1 0,1-1 1,0 0-1,0 0 0,0 0 0,1 1 1,-1-1-1,0-1 0,1 1 0,-1 0 1,1 0-1,0 0 0,-1-1 0,1 1 1,0-1-1,0 1 0,0-1 0,3 1 1,1 1-5,0-2 0,0 1 0,0-1 0,1 0 0,-1 0 0,1 0 0,-1-1 1,11-1-1,-14 1 8,0-1 0,0 1 1,0-1-1,0 0 0,0 0 1,0 0-1,-1 0 0,1 0 1,0-1-1,-1 1 0,1-1 1,-1 0-1,0 0 0,4-3 1,-1-1-23,0 1 1,0-1-1,-1 0 0,0 0 1,6-12-1,-2-1-120,0-1 1,-1 1-1,5-30 0,-6 10-14,-2 1 0,-1 0 0,-4-40 0,1 38 212,0 35-53,0 1 1,0 0-1,0 0 0,-1-1 1,0 1-1,0 0 1,0 0-1,0 0 0,0 0 1,-5-8-1,5 10-7,-1 1-1,1-1 1,-1 0-1,1 1 1,-1-1-1,0 1 1,0 0-1,1-1 1,-1 1-1,0 0 1,0 0-1,0 0 1,-1 0-1,1 1 1,0-1-1,0 1 1,0-1-1,-1 1 1,1-1-1,0 1 1,0 0-1,-3 1 1,4-1-32,-1 0 0,1 1 1,0-1-1,0 1 0,0-1 0,-1 1 1,1 0-1,0 0 0,0 0 0,0-1 1,0 1-1,0 0 0,0 0 0,0 0 1,1 0-1,-1 0 0,0 1 1,0-1-1,1 0 0,-1 0 0,1 0 1,-1 1-1,1-1 0,-1 0 0,1 1 1,0-1-1,0 0 0,0 1 0,0-1 1,0 2-1,-2 53-2748,2-46 1707,0 28-2915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11157,'-49'34'2326,"20"-15"-1824,-51 44 0,72-56-503,1 0-1,0 1 1,1 0 0,0 0-1,0 0 1,0 1-1,1 0 1,1 0 0,0 0-1,0 0 1,-3 11 0,6-16-9,0 0 0,0 0 0,0-1 1,1 1-1,0 0 0,-1 0 0,1 0 1,1 0-1,-1 0 0,1 0 0,-1 0 1,1 0-1,0 0 0,1 0 0,-1-1 1,0 1-1,1 0 0,0-1 0,0 1 1,0-1-1,1 0 0,-1 0 0,1 1 1,-1-2-1,4 4 0,-2-4-72,-1 0 1,0 0-1,1 0 0,-1-1 0,1 1 0,-1-1 0,1 0 1,-1 0-1,1 0 0,0-1 0,0 1 0,-1-1 1,1 0-1,0 0 0,0 0 0,0-1 0,-1 1 1,1-1-1,0 0 0,0 0 0,-1 0 0,1 0 0,-1-1 1,1 1-1,-1-1 0,4-3 0,4-3-116,0 0 0,0 0 0,-1-2 0,0 1 0,0-1 0,-1 0 0,-1-1-1,14-21 1,-17 23 264,0 1-1,-1-1 1,0 0-1,0 0 0,-1 0 1,0 0-1,-1 0 1,0-1-1,0 1 0,-1-1 1,0 0-1,-1 1 1,-1-14-1,0 19-30,0 0 0,0 1 0,0-1 1,-1 0-1,1 0 0,-1 1 0,0-1 0,0 1 0,0-1 0,-1 1 0,1 0 0,-1 0 1,0 0-1,0 0 0,0 1 0,0-1 0,0 1 0,-1 0 0,1 0 0,-8-3 0,9 3-176,-1 1 0,0 1 0,1-1 0,-1 0 0,1 1 0,-1-1 0,0 1 0,0 0 0,1 0 0,-1 0 0,0 0 0,1 0 0,-1 1 0,0-1 0,1 1 0,-1 0 0,0 0 0,1 0 0,-1 0 0,1 0 0,0 0 0,-1 1 0,1-1 0,0 1 0,0-1 0,0 1 0,0 0 0,0 0 0,0 0 0,0 0 0,-2 5 0,-4 12-3671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8068,'2'-6'4379,"-5"8"-3335,-6 14-1166,5 9 81,2-1 1,-1 43 0,4-50-37,-1 0 1,-1 1 0,-1-1 0,0 0-1,-1 0 1,-1 0 0,-8 22 0,38-134 1162,-17 74-1046,1 2 1,24-37 0,-28 48-417,1-1-1,0 1 1,0 0-1,1 1 1,0 0-1,0 0 1,1 1 0,11-7-1,9-2-3854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9780,'-36'20'1198,"8"-4"-653,-50 38 0,71-49-498,0 1 1,0 0 0,1 1 0,0 0-1,1 0 1,-1 0 0,1 0 0,1 1-1,-1 0 1,1 0 0,-5 15-1,8-21-35,1 1-1,-1-1 0,0 1 1,1 0-1,-1-1 0,1 1 1,0 0-1,0-1 0,0 1 1,0 0-1,0-1 0,1 1 1,-1 0-1,1-1 0,0 1 1,1 3-1,-1-5 5,0 1 0,0-1 1,0 1-1,1-1 0,-1 0 0,0 0 0,1 0 0,-1 0 1,1 0-1,-1 0 0,1 0 0,0 0 0,-1 0 0,1-1 1,0 1-1,0-1 0,-1 1 0,4-1 0,7 1 46,1-1-1,-1-1 1,0 0 0,1 0-1,19-6 1,-13 3-126,-7 2 55,75-10 231,-80 12-190,1 0 0,-1 0 0,0 1 0,0-1 0,1 1 0,-1 1 0,0 0 0,0 0 1,11 5-1,-16-7-21,-1 1 1,0 0 0,1 0-1,-1-1 1,0 1 0,0 0-1,0 0 1,1 0 0,-1 0-1,0 1 1,0-1 0,-1 0-1,1 0 1,0 0 0,0 1-1,0-1 1,-1 1 0,1-1-1,-1 0 1,1 1 0,-1-1-1,1 3 1,-1-1 6,0 0 0,-1-1 0,1 1 1,-1 0-1,1-1 0,-1 1 0,0-1 0,0 1 0,0-1 1,0 1-1,-3 3 0,-2 3-13,-1 0-1,1 0 1,-2-1 0,1 0 0,-11 8 0,-3 0-884,0-1 0,-1-1 0,0-1 0,-32 14 1,7-11-4389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13382,'1'0'31,"0"1"0,0-1 0,0 0 0,0 0-1,-1 1 1,1-1 0,0 1 0,0-1 0,0 1 0,0-1-1,0 1 1,-1-1 0,1 1 0,0 0 0,-1-1 0,1 1 0,0 0-1,-1 0 1,1-1 0,-1 1 0,1 1 0,12 13-14,-4-10-52,1 0 0,-1 0 0,1-1 0,0 0 0,0-1 0,0 0 0,1 0 0,-1-1-1,1-1 1,-1 1 0,1-2 0,-1 0 0,1 0 0,0 0 0,-1-2 0,21-4 0,7-3-70,0-3 0,0-1 0,41-20 0,-63 27 682,-15 6-565,-1 0 0,0 0 0,0 0 0,0 0 1,0 0-1,0 0 0,0 0 0,0 0 0,1 0 0,-1 0 0,0 0 0,0 0 0,0 0 0,0 0 1,0 0-1,0 0 0,0 1 0,1-1 0,-1 0 0,0 0 0,0 0 0,0 0 0,0 0 0,0 0 1,0 0-1,0 0 0,0 0 0,0 0 0,0 1 0,1-1 0,-1 0 0,0 0 0,0 0 0,0 0 1,0 0-1,0 0 0,0 0 0,0 1 0,0-1 0,0 0 0,0 0 0,0 0 0,0 0 0,0 0 1,0 0-1,0 0 0,0 1 0,0-1 0,0 0 0,0 0 0,0 0 0,-1 0 0,1 0 0,-16 24 1014,4-8-937,-2 4-22,1 0 1,1 1-1,2 1 1,0 0-1,1 1 0,1 0 1,1 0-1,1 0 0,1 1 1,1 0-1,-1 48 0,5-67-70,0 1-1,1-1 1,0 0-1,0-1 0,0 1 1,0 0-1,1 0 1,0 0-1,0-1 0,3 6 1,-4-8-3,0 0 1,1-1 0,-1 1-1,0-1 1,1 1 0,-1-1-1,1 0 1,0 0 0,-1 1-1,1-1 1,0 0 0,0-1-1,-1 1 1,1 0 0,0 0-1,0-1 1,0 1-1,0-1 1,0 0 0,0 1-1,0-1 1,0 0 0,0 0-1,0 0 1,0-1 0,0 1-1,4-1 1,5-3-91,0 0 0,0 0 0,0-1 0,-1-1 0,0 0 1,0 0-1,0-1 0,-1 0 0,0-1 0,13-13 0,-5 2-45,0 0 0,-2 0-1,0-2 1,12-22 0,-19 28 135,-1 0 1,-1 0-1,0 0 0,7-29 0,-11 37-2,-1 0 0,0-1 1,0 1-1,-1 0 0,0-1 0,0 1 0,0-1 1,-1 1-1,-1 0 0,1 0 0,-1-1 0,-5-12 0,6 18 8,0 0-1,0 0 0,-1 1 0,1-1 1,0 0-1,-1 0 0,1 1 0,-1-1 1,0 1-1,1-1 0,-1 1 0,0 0 1,0-1-1,0 1 0,0 0 0,0 0 1,0 1-1,0-1 0,0 0 0,-1 1 1,1-1-1,0 1 0,0 0 0,0 0 1,-1-1-1,1 2 0,0-1 0,0 0 1,-1 0-1,1 1 0,0-1 0,0 1 1,0 0-1,0-1 0,-1 1 0,1 0 1,-2 2-1,-1-1-180,0 0-1,0 1 1,0 0 0,1 0-1,-1 1 1,1-1 0,0 1 0,0 0-1,0 0 1,0 0 0,1 1-1,0-1 1,-1 1 0,-1 5 0,4-8-74,0-1 1,1 1 0,-1 0 0,1-1 0,0 1 0,0 0 0,-1-1 0,1 1-1,0 0 1,0-1 0,1 4 0,9 14-4401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14150,'7'8'641,"-7"4"-465,-13 8 592,-4 10-400,1 7-31,-7 7-33,4 3-176,-4 2-112,4-2-16,3 0 0,6-9-384,0-9-1249,7-9-1249,3-8-3841</inkml:trace>
  <inkml:trace contextRef="#ctx0" brushRef="#br0" timeOffset="1">62 111 13798,'-23'-8'433,"4"5"-241,6 0 288,6 3-432,11 3-96,2 5-48,10 1-1089,4 3-928,9 0-2337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4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14391,'-3'29'1072,"-3"-2"-1024,-1-10 240,4-5-224,3-4-64,6-8-1120,4-2-2578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1761,'-3'1'460,"-1"1"1,1-1-1,-1 1 0,1 0 1,0 0-1,0 1 0,-1-1 1,2 1-1,-1-1 0,0 1 1,0 0-1,1 0 0,0 0 1,0 1-1,0-1 0,-2 4 1,2 0-188,0 0 0,0 0 0,1 0-1,0 0 1,1 0 0,-1 0 0,1 1 0,2 7 0,-1 5-75,1 0 1,1 0-1,0 0 1,2 0-1,0-1 1,2 0-1,15 34 0,-15-40-148,1 0 0,0-1-1,1 0 1,0 0-1,1-1 1,1 0-1,0 0 1,0-1-1,1-1 1,0 0 0,18 10-1,-4-6-9,1-1 0,0-1 0,1-2 0,0 0 0,0-2 0,1-1-1,37 2 1,21-2-186,99-5 0,181-27-5849,-303 17 2636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 9140,'-55'-7'629,"32"5"-216,19 2-208,7 1-11,43 9-433,0-2-1,0-2 1,1-2-1,0-2 1,0-2 0,88-13-1,-179 58 1222,-101 111-110,56-47-3996,58-72-2030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6243,'0'2'290,"0"0"0,0-1-1,0 1 1,-1 0 0,1-1 0,-1 1 0,1 0 0,-1-1 0,0 1-1,0-1 1,1 1 0,-1-1 0,0 1 0,0-1 0,0 0 0,-1 0-1,1 1 1,0-1 0,-3 2 0,-39 21 806,38-21-1223,-20 7 153,-1-1 0,0-1 0,-1-1 0,0-1 0,0-2 0,-44 2 1,-3 2 88,72-8-118,0 0 0,-1 1-1,1-1 1,0 1 0,0-1-1,0 1 1,0 0 0,0 0-1,0 0 1,0 0 0,0 0-1,0 0 1,0 1 0,0-1-1,1 0 1,-1 1 0,1 0-1,-1-1 1,1 1 0,-1 0-1,1 0 1,0 0 0,0 0-1,0 0 1,0 0 0,0 0-1,1 0 1,-1 0 0,0 0-1,1 0 1,0 0-1,-1 1 1,1-1 0,0 0-1,0 0 1,0 1 0,1 2-1,1 5-8,-1 0 1,2 1-1,-1-1 0,2 0 0,-1 0 0,9 15 0,-11-23 18,-1-1-1,1 1 1,0 0 0,0-1 0,0 0 0,0 1 0,1-1 0,-1 0 0,0 1 0,1-1-1,-1 0 1,0 0 0,1 0 0,-1 0 0,1 0 0,0 0 0,-1-1 0,1 1-1,0-1 1,-1 1 0,1-1 0,0 1 0,0-1 0,-1 0 0,1 0 0,0 0 0,0 0-1,-1 0 1,1 0 0,0 0 0,2-1 0,6-2 41,-1 0-1,0-1 1,0 0 0,16-10 0,10-3-72,-28 15 27,1 0 0,0 1-1,0 0 1,0 0 0,0 1 0,0 0-1,0 0 1,0 1 0,0 0 0,0 0-1,-1 1 1,1 0 0,0 0 0,10 6-1,-2-1-20,0 1-1,-1 0 1,-1 2-1,1-1 1,20 20-1,-33-28 20,0 1-1,0 0 1,0 0-1,0-1 1,-1 1-1,1 0 0,-1 0 1,1 1-1,-1-1 1,0 0-1,0 0 1,0 1-1,0-1 0,0 0 1,0 1-1,-1-1 1,1 1-1,0 4 1,-2-4 4,1-1 1,-1 0-1,1 0 1,-1 0 0,0 1-1,0-1 1,0 0-1,0 0 1,0 0-1,-1 0 1,1-1 0,-1 1-1,1 0 1,-1 0-1,1-1 1,-5 3 0,-6 4 2,-1 0 0,0-1 0,0-1 0,-1 0 1,-14 4-1,22-8-24,-25 9-188,-1-2 0,0-1 0,0-2 0,-52 4 0,79-10-83,4 0 76,-1 1-1,1-1 1,-1 0 0,1 0-1,-1 0 1,1 0 0,-1 0 0,1 0-1,0 0 1,-1 0 0,1-1 0,-1 1-1,1-1 1,-1 1 0,1-1 0,0 1-1,0-1 1,-1 0 0,1 1-1,-1-2 1,3-7-3176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88 6595,'-7'0'480,"0"0"0,0 1 0,0 0-1,0 0 1,1 1 0,-1 0 0,0 0 0,1 0 0,-8 4-1,9-3-341,-1 1 0,1-1 0,0 1-1,0 0 1,0 0 0,0 1 0,1 0-1,0-1 1,-5 8 0,4-4-124,0 1 1,1 0 0,0 0-1,1 0 1,0 1-1,0-1 1,1 1 0,0 0-1,0-1 1,2 1 0,-1 0-1,1 0 1,0 0-1,3 16 1,12 58-7,-15-80-22,1-1-1,-1 1 1,1-1 0,1 0 0,-1 1-1,0-1 1,1 0 0,-1 0 0,1 0-1,0 0 1,0 0 0,0 0 0,1 0-1,-1-1 1,1 1 0,-1-1 0,1 0-1,0 0 1,0 0 0,0 0 0,0 0-1,0 0 1,0-1 0,0 1 0,1-1-1,4 1 1,-2-1-32,-1-1 0,1 0 0,0 0 0,-1 0-1,1-1 1,0 1 0,-1-1 0,1-1 0,0 1 0,-1-1 0,0 0 0,9-4 0,-3-1-6,0 0 0,-1 0 1,1-1-1,-2 0 1,1 0-1,-1-1 1,-1-1-1,1 1 1,-2-2-1,1 1 0,-2-1 1,1 0-1,-1 0 1,-1-1-1,0 1 1,-1-1-1,0 0 1,4-20-1,-7 23 49,1 0 1,-1 0-1,-1 0 0,0 1 1,0-1-1,-1 0 0,0 0 1,0 0-1,-1 0 1,0 1-1,0-1 0,-1 1 1,-1-1-1,1 1 0,-1 0 1,0 0-1,-1 1 0,0-1 1,0 1-1,-1 0 0,0 1 1,0-1-1,0 1 0,-1 0 1,0 1-1,0-1 0,-10-4 1,12 7-188,-1 0 1,1 0-1,0 1 0,-1-1 1,0 1-1,0 1 1,1-1-1,-1 1 0,0 0 1,0 0-1,0 1 1,0 0-1,0 0 1,0 0-1,0 1 0,-10 1 1,-9 9-2986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8948,'0'0'3986,"92"3"-3698,-49-3-64,-1 0-176,-5 0 16,-9 0-64,-9 0-448,-7 0-961,-10 0-688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 12134,'-7'-17'848,"-2"2"-288,-1 1 353,3 5-273,4 3-560,3 3-80,0 9 0,3 9 32,4 11 0,-4 9 16,0 12-48,1 2-480,-1 1-673,-6-4-544,3-5-560,-4-9-1264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28 346 8004,'-28'-77'4122,"29"77"-4118,-1-1 0,0 1 0,0-1 1,1 1-1,-1-1 0,0 1 1,1 0-1,-1-1 0,1 1 0,-1 0 1,0-1-1,1 1 0,-1 0 0,1-1 1,-1 1-1,1 0 0,-1 0 1,1 0-1,-1 0 0,1-1 0,-1 1 1,1 0-1,-1 0 0,1 0 1,-1 0-1,1 0 0,-1 0 0,1 0 1,-1 0-1,1 0 0,-1 1 1,2-1-1,29 1 74,-19 0-65,5-2-101,0 0 0,0-1 0,0-1 0,0-1 0,-1 0 0,0-1 0,1-1 0,-2-1 1,1 0-1,-1-1 0,0 0 0,0-1 0,-1-1 0,-1-1 0,1 0 0,-2 0 0,0-1 0,18-22 1,-28 30 201,0 1 1,0-1 0,0 1 0,0-1 0,-1 0 0,0 0 0,0 1-1,0-1 1,0 0 0,0 0 0,-1 0 0,1 0 0,-1 0 0,0-1-1,-1 1 1,1 0 0,-2-6 0,1 8-67,1 0 0,-1 0 0,0 0 0,0 1 0,0-1 0,0 0 0,0 0 0,0 1 0,0-1 0,0 1-1,-1-1 1,1 1 0,0 0 0,-1-1 0,1 1 0,-1 0 0,0 0 0,1 0 0,-1 0 0,0 0 0,0 1 0,0-1 0,0 0 0,1 1 0,-1-1 0,0 1 0,0 0 0,0 0 0,0 0 0,0 0 0,0 0 0,0 0 0,0 0 0,0 0-1,0 1 1,0-1 0,-2 2 0,0-1-5,0 1-1,1 0 0,-1 0 0,0 0 0,0 1 1,1-1-1,0 1 0,-1 0 0,1 0 0,0 0 1,0 0-1,1 1 0,-1-1 0,1 1 0,-1 0 1,1-1-1,1 1 0,-1 0 0,0 0 0,1 0 1,-2 8-1,-2 10 90,0 0 1,-2 39-1,6-58-129,-2 50-8,1-1-1,3 1 1,13 89 0,-14-141 2,8 26-371,-8-26 370,0-1 0,0 0-1,1 1 1,-1-1 0,0 0 0,0 1-1,1-1 1,-1 0 0,0 1 0,1-1-1,-1 0 1,0 0 0,1 1 0,-1-1-1,1 0 1,-1 0 0,0 0 0,1 1-1,-1-1 1,1 0 0,-1 0 0,0 0-1,1 0 1,-1 0 0,1 0 0,-1 0-1,1 0 1,-1 0 0,0 0 0,1 0-1,-1 0 1,1 0 0,-1-1 0,1 1-1,-1 0 1,0 0 0,1 0 0,-1-1-1,0 1 1,1 0 0,-1 0 0,0-1-1,1 1 1,-1 0 0,0-1 0,1 1-1,-1 0 1,0-1 0,0 1 0,1 0-1,-1-1 1,11-13-55,0 0 0,-2-1-1,1 0 1,-2 0 0,0-1 0,9-26 0,-9 21 35,1 1 0,1-1 0,14-20 0,-23 40 20,0 0-1,-1 0 0,1 0 0,0 0 1,-1 0-1,1 0 0,0 0 0,0 0 1,0 0-1,0 0 0,0 0 0,0 1 1,0-1-1,0 0 0,1 1 0,-1-1 1,0 1-1,0-1 0,0 1 0,1-1 1,-1 1-1,0 0 0,0 0 0,3 0 1,-3 0 11,1 1 1,-1 0 0,0-1 0,1 1-1,-1 0 1,0 0 0,0 0 0,1 0-1,-1 0 1,0 0 0,0 0 0,0 1 0,0-1-1,-1 0 1,1 0 0,0 1 0,0 1-1,5 9 70,-2 1 0,1 0 0,3 21-1,-7-29-94,10 63 98,-10-52-94,2 1 1,0-1 0,0 0 0,1 0-1,11 25 1,-14-40-55,0 1 0,-1-1 0,1 0 0,0 0 0,0 0 0,0 0 0,0 0 0,0 0 0,0 0 0,0 0 0,0 0 0,0-1 0,1 1-1,-1 0 1,0-1 0,0 1 0,1-1 0,-1 1 0,1-1 0,-1 0 0,0 1 0,1-1 0,1 0 0,19-4-2389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6275,'6'-11'800,"1"-1"-191,-4-2 719,-3 5-239,3 3-481,-3 3-304,0 9 192,4 11 449,-4 13-545,3 13-288,0 13-32,4 11-80,-1 3 0,0 0-480,1-9-865,-1-6-1184,-2-17-1057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26 432 7187,'-11'-78'1304,"-3"-55"835,13 120-2023,2-1 0,-1 1 1,2-1-1,0 1 0,0 0 0,1 0 1,8-20-1,-8 27-94,0-1 1,0 1-1,1 1 1,0-1-1,0 0 0,1 1 1,0 0-1,0 0 1,0 0-1,0 1 0,1 0 1,-1 0-1,1 0 1,0 1-1,0 0 0,1 0 1,-1 0-1,1 1 1,-1 0-1,14-3 0,-15 4-10,-1 1 1,1-1-1,0 1 0,-1 0 0,1 0 0,-1 1 0,1-1 0,-1 1 0,1 0 0,-1 0 0,0 1 1,1-1-1,-1 1 0,0 0 0,0 0 0,0 0 0,0 1 0,0-1 0,-1 1 0,1 0 0,-1 0 1,0 0-1,0 0 0,0 1 0,0 0 0,0-1 0,-1 1 0,1 0 0,-1 0 0,0 0 0,-1 0 1,3 6-1,-3-5 27,0 0 1,1 1-1,-2-1 0,1 0 1,-1 1-1,0-1 1,0 0-1,0 1 1,-1-1-1,1 0 1,-1 1-1,-1-1 0,1 0 1,-1 0-1,0 0 1,0 0-1,0 0 1,-1 0-1,0-1 0,-4 7 1,-7 6-314,-1 0 0,0-1 0,-31 24 0,4-3-3546,28-22-376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7 229 9236,'-4'20'532,"2"-11"-351,13-12 208,17-12-360,-1-2 1,-1 0-1,-1-2 0,25-23 1,-47 39 52,0 0 0,0 0 0,0-1 0,0 1 0,0-1 0,-1 0-1,1 0 1,-1 0 0,0 0 0,0 0 0,-1 0 0,2-6 0,-3 9-21,1 0 1,-1 0-1,0 0 0,0 0 0,0-1 1,0 1-1,0 0 0,-1 0 0,1 0 1,0 0-1,0 0 0,-1 0 0,1 0 1,-1 0-1,1 0 0,-1 0 0,1 0 1,-1 0-1,1 0 0,-2-1 0,0 1-28,1 0-1,-1 0 1,0 0-1,0 0 0,1 0 1,-1 0-1,0 0 1,0 1-1,0-1 1,0 1-1,0 0 1,0-1-1,0 1 1,0 0-1,-3 0 0,0 1-16,0 0-1,0-1 0,0 2 0,0-1 1,0 0-1,1 1 0,-1 0 0,0 0 1,1 1-1,0-1 0,-1 1 0,1 0 0,0 0 1,0 0-1,1 1 0,-1-1 0,1 1 1,-1 0-1,1 0 0,0 0 0,1 1 0,-1-1 1,1 0-1,0 1 0,0 0 0,0 0 1,1-1-1,-1 1 0,0 9 0,1-10-59,0 0-1,0 0 1,1 0-1,-1 0 0,1 0 1,0 0-1,1 0 1,-1 0-1,1 0 0,-1 0 1,1 0-1,0 0 1,1 0-1,-1-1 0,1 1 1,-1 0-1,1-1 1,0 1-1,0-1 0,1 0 1,-1 0-1,1 0 1,0 0-1,-1 0 0,1 0 1,0-1-1,1 1 1,-1-1-1,0 0 0,1 0 1,-1 0-1,1 0 1,0-1-1,0 1 0,-1-1 1,1 0-1,8 1 1,-4-2-122,0 0 0,1 0 0,-1-1 0,0 0 0,1-1 1,-1 0-1,0 0 0,0 0 0,0-1 0,0 0 0,-1-1 1,1 0-1,-1 0 0,0-1 0,0 1 0,0-2 0,-1 1 0,8-8 1,-7 6 326,0 0 0,-1 0 1,0-1-1,0 0 1,-1 0-1,0 0 1,0 0-1,-1-1 0,0 0 1,0 0-1,-1 0 1,0 0-1,-1-1 0,0 1 1,1-17-1,-3 22 11,1-1 1,-2 1-1,1 0 0,-1-1 0,1 1 0,-1 0 1,0 0-1,-1-1 0,1 1 0,-5-7 0,6 11-170,0 0 0,0 0 0,0 0-1,0 0 1,-1 0 0,1 0-1,0 0 1,0 0 0,0 0 0,-1 0-1,1 0 1,0 0 0,0 0-1,0 0 1,0 0 0,-1 0 0,1 0-1,0 0 1,0 0 0,0 0-1,0 0 1,0 1 0,-1-1 0,1 0-1,0 0 1,0 0 0,0 0-1,0 0 1,0 1 0,0-1 0,0 0-1,-1 0 1,1 0 0,0 0-1,0 0 1,0 1 0,0-1 0,0 0-1,0 0 1,0 0 0,0 1-1,0-1 1,0 0 0,0 0-1,0 0 1,0 0 0,0 1 0,0-1-1,0 0 1,0 0 0,0 0-1,1 0 1,-1 1 0,0-1 0,0 0-1,0 0 1,0 0 0,1 15 37,5 33-119,-2 0-1,-4 69 0,0-59-37,2-54 229,2-9-29,3-12 64,2-13-90,2-12 228,21-46 0,-27 78-516,-1 0 0,2 0-1,-1 0 1,1 1-1,1 0 1,-1 0 0,2 0-1,-1 1 1,16-13-1,-19 18-235,0 1 0,-1 0 0,1 0 0,0 0-1,0 0 1,0 0 0,0 1 0,0 0-1,0 0 1,1 0 0,7 0 0,20 2-3870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5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208 382 4194,'0'-2'385,"0"0"-1,0 1 1,0-1 0,-1 0 0,1 1 0,-1-1-1,1 0 1,-1 1 0,0-1 0,1 1-1,-1-1 1,0 1 0,0-1 0,0 1 0,-2-2-1,1 0-122,-1 1 0,1 0 0,-1 1-1,1-1 1,-1 0 0,1 1 0,-1-1-1,-5-1 1,5 2-193,0 0 0,-1 0 1,1 0-1,-1 1 0,1-1 0,-1 1 0,1 0 0,-1 0 0,1 0 0,-1 0 1,1 1-1,0-1 0,-1 1 0,1 0 0,-1 0 0,1 0 0,-4 2 0,-1 3-9,0 0-1,0 1 0,0 0 1,0 0-1,1 1 0,1 0 1,-1 0-1,1 0 0,-9 19 1,11-21-62,1 0 0,0 0 0,1 0 1,0 0-1,0 1 0,0-1 0,0 1 0,1-1 1,0 1-1,1-1 0,0 1 0,0 0 0,0 0 1,1-1-1,-1 1 0,4 8 0,-3-11-33,0-1-1,1 0 1,-1 1-1,1-1 0,0 0 1,0 0-1,0 0 1,1 0-1,-1 0 0,1 0 1,-1-1-1,1 1 1,0-1-1,0 0 1,0 0-1,0 0 0,6 3 1,-4-3-87,1-1-1,0 1 1,0-1 0,0 0 0,0 0 0,0 0 0,0-1-1,0 0 1,11-2 0,1-1-244,-1-1 0,0 0 0,0-2 1,0 0-1,0-1 0,20-11 0,-19 7 132,1-1 1,-2-1-1,31-28 1,-41 35 446,0-1 1,0 0 0,-1-1-1,0 1 1,-1-1 0,0-1 0,0 1-1,-1-1 1,0 1 0,0-1-1,2-10 1,-5 17-140,-1 1-1,1 0 1,-1-1 0,1 1 0,-1-1-1,0 0 1,0 1 0,1-1-1,-1 1 1,0-1 0,-1 1-1,1-1 1,0 1 0,0-1 0,-1 1-1,1-1 1,-1 1 0,1-1-1,-1 1 1,1-1 0,-1 1-1,0 0 1,0-1 0,0 1-1,0 0 1,0 0 0,0 0 0,0 0-1,-2-2 1,2 3-61,-1 0 1,0 0-1,0 0 0,1 0 1,-1 0-1,0 1 1,1-1-1,-1 0 0,0 1 1,0-1-1,1 1 0,-1 0 1,1-1-1,-1 1 0,1 0 1,-1 0-1,1 0 1,-1 0-1,1 0 0,0 0 1,0 1-1,-1-1 0,1 0 1,0 1-1,-2 2 1,-4 6-12,0 0 0,1 0 1,0 0-1,1 1 1,0 0-1,0 0 1,1 0-1,-3 13 1,6-20-23,0 0 0,0 0 0,0 0 1,1 0-1,-1 1 0,1-1 0,0 0 1,1 0-1,-1 0 0,0 0 0,1 0 1,0 0-1,0 0 0,0 0 0,1 0 1,-1 0-1,1 0 0,0-1 0,0 1 1,0-1-1,1 1 0,-1-1 0,1 0 1,0 0-1,0 0 0,0 0 0,4 2 1,-3-3-34,0 0 1,0 0-1,1-1 1,-1 1 0,0-1-1,1 0 1,0-1-1,-1 1 1,1-1 0,-1 0-1,1 0 1,0 0-1,-1-1 1,1 1 0,-1-1-1,1 0 1,-1-1 0,0 1-1,1-1 1,-1 0-1,0 0 1,8-4 0,1-3 45,0 1 0,0-1 0,-1-1 0,0 0 1,15-17-1,-4-5 432,6-5 582,-24 60-468,-2 0-594,2 0 0,1-1 0,1 0 0,0-1 0,2 1 0,1-1 0,13 21 0,-10-28-366,-2-16 193,-8 0 207,-1-1 1,0 1-1,0-1 0,0 0 0,0 0 1,-1 0-1,3-5 0,2-6-47,32-63-63,-30 56 119,2 0 1,0 0-1,2 2 1,0-1-1,22-25 1,-34 43 0,1 1 0,1-1-1,-1 1 1,0 0 0,0-1 0,0 1 0,1 0-1,-1 0 1,0 0 0,1 0 0,-1 0 0,1 0-1,0 1 1,-1-1 0,1 0 0,-1 1 0,1-1 0,0 1-1,0 0 1,-1 0 0,1-1 0,0 1 0,0 0-1,-1 0 1,1 1 0,3-1 0,-3 2 19,0-1 0,0 1 0,0 0-1,0 0 1,-1 0 0,1 0 0,0 0 0,-1 0 0,0 0 0,1 1 0,-1-1-1,0 0 1,0 1 0,0-1 0,0 1 0,0 4 0,10 41 11,-8-32-181,0-1 0,1 0-1,1 0 1,11 26-1,-15-40 92,0 0 0,-1 1 0,1-1-1,0 0 1,0 0 0,0 1 0,0-1 0,0 0-1,0 0 1,0 0 0,0 0 0,1 0-1,-1 0 1,0-1 0,1 1 0,-1 0-1,0-1 1,1 1 0,-1-1 0,1 1-1,-1-1 1,3 1 0,-1-1-66,-1-1 0,1 1 0,-1-1-1,1 1 1,-1-1 0,1 0 0,-1 0 0,0 0 0,1 0 0,-1 0 0,0 0 0,3-3 0,4-3-171,0-1 0,0 0 0,-1 0 1,13-19-1,-7 6 779,-2 1 0,0-2 0,-1 1 0,-2-1 0,0-1 0,-1 0 0,-1 0 0,-1-1 0,-2 0 0,0 0 0,-1 0 0,-1-44 0,-7 39 137,1 22-426,0 20-52,0 35-83,2 0 0,2-1 0,2 1 0,9 50 0,-8-71-48,-3-14-106,1 0 1,1-1-1,0 0 1,0 1-1,2-1 0,-1 0 1,2 0-1,6 13 0,-11-24 93,1 0-1,-1 0 0,1 0 1,0 0-1,0-1 0,-1 1 1,1 0-1,0 0 0,0-1 0,0 1 1,0 0-1,0-1 0,0 1 1,0-1-1,0 1 0,0-1 1,0 1-1,0-1 0,0 0 0,0 0 1,0 0-1,0 1 0,1-1 1,0 0-1,0-1-14,1 1 0,-1-1 1,1 0-1,-1 1 0,0-1 0,0 0 0,1-1 0,-1 1 1,0 0-1,3-3 0,4-3-45,-1 0-1,-1-1 1,14-17 0,0-6 259,0-2 0,-2 0 0,-2-1 0,20-57 0,-41 107-137,1-1-1,0 1 1,0 0-1,1 31 1,2-40-94,-1 1 1,2-1-1,-1 0 0,1 1 1,0-1-1,0 0 0,1 0 1,0 0-1,1 0 0,-1 0 1,1 0-1,0-1 0,1 1 1,0-1-1,0 0 0,5 6 1,-6-10-74,-1 0 1,1 0-1,-1-1 1,1 1-1,0-1 1,0 0 0,-1 1-1,1-1 1,0-1-1,0 1 1,0 0 0,0-1-1,0 1 1,0-1-1,1 0 1,-1 0 0,0 0-1,0-1 1,0 1-1,0-1 1,0 0 0,0 0-1,0 0 1,0 0-1,-1 0 1,6-3-1,3-2-389,-1 0-1,0-1 1,-1 0-1,1-1 1,12-13-1,-6 4 294,-2 0 0,0-1 0,0-1 0,18-36 0,-21 33 887,-1-1 0,-1 0 0,-1 0 0,-1-1 0,-2 0 0,0 0 0,-1 0-1,-1 0 1,-2-1 0,0 1 0,-2-1 0,-7-45 0,8 69-644,1 0 0,-2-1 0,1 1 0,0 0 0,0 0 0,0 0-1,0-1 1,-1 1 0,1 0 0,-1 0 0,1 0 0,-1 0 0,1 0 0,-1 0 0,0 0 0,1 0 0,-1 0 0,0 0 0,0 0 0,0 0 0,-1 0 0,1 1-20,1 0 0,-1 1 0,0-1 1,0 0-1,1 1 0,-1-1 0,0 1 1,1 0-1,-1-1 0,0 1 0,1-1 1,-1 1-1,1 0 0,-1 0 0,1-1 1,-1 1-1,1 0 0,0 0 0,-1-1 1,1 1-1,-1 1 0,-16 55 100,10-20-50,2 0 0,2 1 0,2-1-1,1 1 1,1 0 0,2-1 0,2 0 0,12 45-1,-14-72-71,-1 0-1,2-1 1,-1 1-1,1-1 1,1 0-1,0 0 1,0 0-1,9 11 1,-11-17-12,0 0 1,-1-1-1,1 1 1,0 0-1,1-1 1,-1 0-1,0 0 1,1 0-1,-1 0 1,1 0-1,0-1 1,-1 1-1,1-1 1,0 0-1,0 0 1,0-1-1,0 1 1,0-1-1,0 0 1,0 0-1,0 0 1,0 0-1,-1-1 1,6-1-1,2-1-63,0-1 0,0 0 0,-1-1 0,0 0 1,1-1-1,-2 0 0,1 0 0,-1-1 0,0-1 0,0 1 0,13-17 0,-9 9 117,-1 0 0,-1-1 0,-1 0-1,0 0 1,-1-1 0,10-25 0,-6-5 581,-13 46-566,1-1 0,-1 0 0,1 1 0,-1-1 0,0 0 0,0 0 0,0 0 0,0 1 0,0-1 0,0 0 0,-1 0 0,1 1 0,0-1 0,-1 0 0,1 1 0,-1-1 0,0 0 0,0 1 0,0-1 0,1 1 0,-1-1 0,-1 1-1,-1-3 1,2 4-38,0 0 0,0-1 0,0 1 0,0 0 0,0 0 0,0 0-1,0 0 1,0 0 0,0 0 0,0 0 0,0 0 0,0 1 0,0-1-1,0 0 1,0 1 0,0-1 0,0 0 0,0 1 0,0-1 0,1 1-1,-1-1 1,0 1 0,0 0 0,0-1 0,1 1 0,-1 0 0,-1 1-1,-18 24 29,12-13-23,0 0 0,1 1 0,1 0 0,0 0 0,1 1 0,1-1 0,0 1 0,-2 22 0,5-29-48,0 1 0,0 0 0,1 0 0,0 0 0,1 0 0,0-1 0,0 1 0,1 0 0,1-1 0,-1 1 0,1-1 0,0 1 0,1-1 0,0 0 0,9 13 0,-11-19-96,-1 0 0,0 0 0,1-1 0,0 1 0,-1 0 0,1-1 0,0 0 1,0 1-1,0-1 0,0 0 0,0 0 0,0 0 0,0 0 0,0 0 0,1 0 0,-1-1 0,0 1 0,0-1 0,4 1 0,14-5-3350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38 10149,'-42'-23'3041,"7"11"-3041,12 9-544,3 6-273,7 9-1232,10-1-2529</inkml:trace>
  <inkml:trace contextRef="#ctx0" brushRef="#br0" timeOffset="1">27 379 13062,'-20'18'0,"14"-7"-144,6-5 144,16-3 0,20-9-1025,12-2-1904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 11493,'-2'0'34,"1"-1"0,-1 0 0,1 1 0,-1-1-1,0 1 1,1-1 0,-1 1 0,0 0 0,1 0 0,-1 0-1,0 0 1,1 0 0,-1 0 0,0 0 0,1 1 0,-1-1-1,0 1 1,1-1 0,-1 1 0,1-1 0,-1 1 0,1 0 0,-2 1-1,0 0 0,0 1 1,0 0-1,0 0 0,1 0 0,-1 0 0,1 0 0,0 0 0,0 0 0,-3 7 1,-1 6 2,1 0 0,0 0 1,-4 29-1,7-33-41,1 1 0,0-1 1,0 0-1,2 1 0,-1-1 0,5 23 1,-4-33-11,-1 1 0,1 0 1,0 0-1,-1-1 1,1 1-1,0-1 0,1 1 1,-1-1-1,0 1 0,1-1 1,-1 1-1,1-1 1,0 0-1,0 0 0,0 0 1,0 0-1,0 0 1,0-1-1,1 1 0,-1-1 1,0 1-1,1-1 1,-1 0-1,1 0 0,0 0 1,-1 0-1,1 0 1,0-1-1,-1 1 0,1-1 1,0 0-1,0 1 1,0-1-1,-1-1 0,1 1 1,3-1-1,5-2-34,-1 0-1,1-1 1,-1 0-1,0-1 1,0 0-1,0-1 1,0 0-1,-1 0 1,0-1-1,-1 0 1,0-1-1,0 0 1,0 0-1,-1-1 1,0 0-1,-1 0 1,0 0-1,0-1 1,5-13-1,-9 20 15,-1-1 0,0 1 0,-1 0-1,1 0 1,0 0 0,-1-1 0,0 1-1,1 0 1,-1-1 0,-1 1 0,1 0-1,0 0 1,-1-1 0,0 1 0,0 0-1,0 0 1,0 0 0,0 0 0,0 0-1,-1 0 1,0 0 0,1 0 0,-1 0-1,0 1 1,0-1 0,-1 1 0,1-1-1,0 1 1,-1 0 0,0 0 0,1 0-1,-1 0 1,0 1 0,0-1 0,0 1-1,0-1 1,0 1 0,0 0 0,-1 1-1,1-1 1,0 0 0,0 1 0,-1 0-1,1-1 1,0 1 0,-1 1 0,1-1-1,0 0 1,0 1 0,-1 0 0,1 0-1,0 0 1,0 0 0,0 0 0,-5 3-1,-10 10-2007,10 3-724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 9764,'0'-1'108,"1"0"-1,-1 1 0,0-1 0,1 0 0,-1 0 1,0 0-1,0 0 0,0 0 0,0 0 0,0 1 0,0-1 1,0 0-1,0 0 0,0 0 0,0 0 0,0 0 1,-1 0-1,1 0 0,0 1 0,-1-1 0,1 0 0,0 0 1,-1 0-1,1 1 0,-1-1 0,0 0 0,1 1 1,-1-1-1,0 0 0,0 0-93,1 1-1,0 0 1,-1-1-1,1 1 1,-1 0 0,1-1-1,-1 1 1,1 0 0,-1 0-1,1 0 1,-1-1 0,1 1-1,-1 0 1,1 0 0,-1 0-1,1 0 1,-1 0 0,1 0-1,-1 0 1,1 0 0,-1 0-1,1 0 1,-1 0 0,1 1-1,-1-1 1,1 0 0,-1 0-1,1 0 1,0 1-1,-1-1 1,1 0 0,-1 0-1,1 1 1,-1-1 0,1 0-1,0 1 1,-1-1 0,1 1-1,0-1 1,-1 0 0,1 1-1,0-1 1,0 1 0,0-1-1,-1 1 1,1-1 0,0 1-1,0 0 1,-4 15-18,1 0 0,1 1 1,1-1-1,0 1 0,1-1 0,1 1 1,4 26-1,-4-30-19,15 134-1565,-14-140 1360,1-8 42,3-14-43,3-27 444,-9 41-203,2-14 107,1 0 0,1-1 0,1 1-1,0 0 1,1 1 0,0-1 0,14-20 0,-16 28-153,1 0 0,1 1 1,-1 0-1,1 0 1,0 0-1,0 1 0,1 0 1,-1 0-1,1 0 0,0 1 1,1 0-1,-1 1 0,1-1 1,0 1-1,-1 1 0,11-3 1,23 0-1893,-2 4-2180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11141,'-6'-6'672,"-7"3"-672,-3 6 449,-4 9-209,-6 8 48,-3 15 176,-3 12-32,-7 9-208,3 11 129,4 3-257,3 2-80,12-4-16,11-4-289,12-15-751,14-11-177,9-17-687,7-16-2354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7411,'0'0'4504,"-1"12"-3995,-2 85 485,-6 84-726,5-93-2218,5-87 1818,-1-1 1,0 0-1,0 1 0,0-1 1,0 0-1,0 0 0,1 1 1,-1-1-1,0 0 0,0 0 1,0 0-1,1 1 0,-1-1 1,0 0-1,0 0 0,1 0 1,-1 1-1,0-1 0,0 0 0,1 0 1,-1 0-1,0 0 0,1 0 1,-1 0-1,0 0 0,1 0 1,-1 0-1,0 0 0,0 0 1,1 0-1,-1 0 0,0 0 1,1 0-1,-1 0 0,0 0 1,1 0-1,-1-1 0,3 1-1032,15 0-4148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167 136 11877,'-17'-35'722,"10"22"-201,1 0 1,1 0-1,-8-24 0,13 37-515,0-1-1,0 0 1,0 1-1,0-1 1,0 0-1,0 0 1,0 1-1,0-1 1,0 0-1,0 0 1,0 1-1,0-1 1,0 0-1,0 1 1,1-1-1,-1 0 1,0 0-1,1 1 1,-1-1-1,0 1 1,1-1-1,-1 0 1,1 1-1,-1-1 1,1 1-1,-1-1 1,1 1-1,0-1 1,0 0-1,1 1 11,0-1 0,0 0 0,0 1 0,0-1 0,0 1 0,0-1 0,0 1 0,0 0 1,0 0-1,3 0 0,5 1 33,-1 0 0,1 1 1,16 5-1,-11-2-87,-1 1 0,1 1 0,-1 0 1,0 1-1,-1 0 0,0 1 0,0 0 0,-1 1 0,-1 1 0,1 0 1,14 19-1,-21-23 9,1 1-1,-1 0 1,-1 0 0,0 0 0,0 0 0,0 1-1,-1 0 1,0 0 0,-1-1 0,0 2 0,0-1-1,-1 0 1,0 0 0,-1 0 0,0 1 0,-1-1-1,1 0 1,-2 0 0,1 0 0,-1 0 0,-4 10-1,-1-3-95,0 0 0,-1 0-1,-1-1 1,-1 0-1,0 0 1,-1-1-1,0 0 1,-2-1 0,-24 21-1,21-21 62,0 0 0,-1-1-1,0-1 1,-1-1 0,0 0-1,-1-1 1,0-1 0,-23 6 0,37-13 101,0 0 0,0 0 0,0 0 0,1 0 0,-1-1 1,0 0-1,0 0 0,0 0 0,0-1 0,0 1 0,0-1 0,0 0 1,-6-3-1,8 3-17,1-1 0,0 1 0,0-1 1,0 0-1,0 1 0,0-1 0,0 0 1,0 0-1,1 0 0,-1-1 0,0 1 0,1 0 1,0 0-1,0-1 0,0 1 0,0-1 0,0 1 1,0-1-1,1 0 0,-1 1 0,1-1 1,-1 0-1,1 1 0,0-1 0,1-3 0,-1-8 45,2 0 0,0 0 0,1 0-1,0 1 1,1 0 0,0-1 0,1 1-1,1 1 1,0-1 0,8-12 0,-10 18-29,1 0 1,-1 0-1,1 0 1,1 1-1,-1 0 1,1 0-1,0 0 0,1 1 1,-1-1-1,1 2 1,0-1-1,0 1 1,0 0-1,1 0 1,0 1-1,-1 0 1,17-4-1,-19 7-22,-1 0 0,1 0 0,-1 0 0,0 1 0,1-1 0,-1 1 0,0 0 0,0 1 0,0-1 0,0 1 0,0 0 0,0 0 0,0 0 0,0 0 0,0 1 0,-1-1 0,0 1 0,1 0 0,-1 0 0,0 0 0,0 1 0,-1-1 0,1 1 0,3 5 0,5 10-93,-1 0-1,-1 0 1,11 34 0,-17-44-10,4 13-323,-1-4-96,0-1-1,11 21 1,-15-34 256,-1-1 0,1 0 0,0 0 0,0 0 0,0 0 0,1 0 0,-1 0 0,1-1 0,-1 1 0,1-1 0,0 0 0,0 0 0,0 0 0,0 0 1,0 0-1,0-1 0,7 3 0,12-3-2934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7 176 5907,'3'-13'814,"1"0"1,-2 0 0,0 0-1,-1-1 1,0 1 0,0-1-1,-2 1 1,0-1 0,0 1-1,-7-25 1,6 33-664,0 6-62,-1 13-40,1 23-50,3-14-88,1-1 1,10 40-1,-10-55-89,0 1-1,1-1 1,0 0 0,0 0 0,0 0 0,1 0 0,0 0 0,0-1 0,1 0 0,0 0 0,10 10 0,-13-14 72,0 0 1,1-1 0,-1 1-1,0-1 1,1 0 0,-1 0-1,1 1 1,0-2 0,-1 1-1,1 0 1,0-1 0,0 1-1,-1-1 1,1 0 0,0 1-1,0-1 1,2-1 0,1 0 1,-1 0 1,0 0-1,0-1 0,0 0 1,0 0-1,0 0 1,0 0-1,6-5 1,0-1 123,-1 0 1,0 0-1,0-1 1,-1-1 0,0 1-1,11-17 1,-11 14 392,-1-1 1,-1-1 0,7-15-1,-12 25-263,-1 0-1,1-1 1,-1 1-1,0 0 0,0 0 1,0-1-1,-1 1 0,1 0 1,-1-1-1,0 1 0,0-1 1,-1 1-1,1 0 0,-1-1 1,-2-6-1,-1 13-31,0 10-83,-1 11-92,4-14-168,0-1-1,1 0 0,0 1 1,0-1-1,1 0 1,0 1-1,1-1 0,-1 0 1,2 0-1,3 10 0,-3-12-242,-1-1 0,1 1 0,1-1 0,-1 0 0,1 0 0,0 0-1,0-1 1,0 1 0,6 4 0,24 13-3665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71 2945,'4'8'6558,"-12"-28"-5317,7 17-1123,0-1 0,-1 1 1,0 0-1,1-1 0,-1 1 1,-1 0-1,1 0 0,0 0 1,-1 0-1,1 1 0,-1-1 1,0 1-1,0-1 1,0 1-1,0 0 0,-1 0 1,1 0-1,0 1 0,-1-1 1,1 1-1,-1 0 0,1 0 1,-1 0-1,0 0 0,0 1 1,1-1-1,-1 1 1,0 0-1,-4 1 0,-3-1-45,0 0 0,0 2 0,0-1 0,0 1 0,1 1 0,-1 0 0,0 0 0,-18 10 0,21-8-43,0 0 1,0 1-1,1 0 0,0 0 1,0 0-1,1 1 0,0 0 1,0 1-1,0-1 0,-8 16 1,13-21-34,-1 1 0,1-1 0,0 1 0,0-1 1,0 1-1,0-1 0,0 1 0,1 0 0,-1 0 1,1-1-1,-1 1 0,1 0 0,0 0 0,0-1 1,1 1-1,-1 0 0,0 0 0,1-1 0,0 1 0,0 0 1,0-1-1,0 1 0,0 0 0,0-1 0,0 0 1,1 1-1,0-1 0,-1 0 0,1 0 0,0 1 1,0-2-1,0 1 0,0 0 0,0 0 0,1-1 1,-1 1-1,0-1 0,1 1 0,4 1 0,1 0-82,0-1-1,0 1 0,1-2 1,-1 1-1,1-1 0,0 0 1,-1-1-1,1 0 1,0 0-1,-1-1 0,1 0 1,-1 0-1,1-1 0,10-4 1,3-1 27,-2 0 0,1-2 0,-1-1 0,27-16 0,5-11 2299,-52 43-2306,0-1 0,1 1 0,0 0 0,0 0 0,0 0-1,1-1 1,-1 1 0,1-1 0,1 1 0,-1-1 0,1 0 0,0 0 0,0 0-1,1 0 1,-1-1 0,1 1 0,0-1 0,8 7 0,-9-8-130,1-1 0,0 0 0,0 1-1,-1-1 1,2-1 0,-1 1 0,0-1 0,0 1 0,0-1 0,1 0 0,-1-1 0,0 1 0,1-1 0,-1 0 0,1 0 0,-1 0-1,1 0 1,-1-1 0,0 0 0,1 0 0,-1 0 0,0 0 0,0-1 0,0 0 0,5-2 0,6-5-345,0 0 1,0-1 0,19-16 0,-25 18 766,-1 1 0,-1-2 1,1 1-1,-1-1 0,-1 0 1,10-16-1,-15 22-138,0-1-1,0 1 1,0 0-1,-1-1 1,1 1-1,-1 0 1,0-1-1,0 1 1,0-1-1,0 1 1,0 0-1,-1-1 1,0 1-1,0 0 1,-2-6-1,0-5-2331,2 7-932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52 592 6291,'6'-19'6770,"-9"31"-6177,-17 62-327,-14 100-1,34-174-277,0 0-1,0 0 1,0 0 0,0 0-1,0 0 1,0 0 0,0 0-1,1 0 1,-1 0 0,0 0-1,0 0 1,0 0-1,0 0 1,0 0 0,0 0-1,0 0 1,0 0 0,1 0-1,-1 0 1,0 1 0,0-1-1,0 0 1,0 0-1,0 0 1,0 0 0,0 0-1,0 0 1,0 0 0,0 0-1,0 0 1,0 0 0,1 0-1,-1 0 1,0 1 0,0-1-1,0 0 1,0 0-1,0 0 1,0 0 0,0 0-1,0 0 1,0 0 0,0 0-1,0 1 1,0-1 0,0 0-1,0 0 1,0 0-1,0 0 1,0 0 0,0 0-1,0 0 1,0 0 0,0 1-1,0-1 1,-1 0 0,1 0-1,0 0 1,0 0 0,0 0-1,0 0 1,0 0-1,0 0 1,0 0 0,0 0-1,0 0 1,0 1 0,-1-1-1,9-11-243,12-33 218,-14 28 32,1-4 10,1 1 0,1 0 1,20-33-1,-25 47 0,1-1 0,-1 1 0,1 0 1,0 0-1,0 1 0,8-6 1,-12 9 5,0 0 0,1 0 0,-1 0 1,0 1-1,1-1 0,-1 0 1,0 1-1,1-1 0,-1 1 0,1-1 1,-1 1-1,1 0 0,0-1 1,-1 1-1,1 0 0,-1 0 0,1 0 1,-1 0-1,1 1 0,-1-1 1,1 0-1,-1 1 0,1-1 0,-1 1 1,1-1-1,-1 1 0,1 0 1,-1-1-1,0 1 0,1 0 0,-1 0 1,0 0-1,0 0 0,0 0 1,2 3-1,3 4 22,-1 1 1,0 0 0,-1 0-1,0 1 1,5 16-1,14 31-23,-21-53-38,1 0 0,0 0 0,-1 0 0,1-1 0,1 1 0,-1-1 0,0 0 0,1 0 0,0 0 0,-1 0 0,7 2 0,-6-3-106,-1-1 0,1 0 1,0-1-1,-1 1 1,1-1-1,0 1 0,-1-1 1,1 0-1,0-1 0,0 1 1,-1-1-1,1 1 0,0-1 1,-1 0-1,1 0 1,-1-1-1,1 1 0,-1-1 1,1 0-1,-1 0 0,0 0 1,0 0-1,3-3 0,7-5-1194,0-1 0,-1-1 0,20-22 0,-21 20 906,-1 0 0,0-1 0,-2 0 1,13-27-1,-11 16 979,-1 0 0,8-37 0,-5-9 2125,3-93 1,-15 158-2629,1 4 33,2-41 1083,-1-1 0,-2 0 0,-8-62 0,6 101-745,0 9-113,-3 20 63,0 40-2,3 61-59,5-1 0,26 179 0,-27-289-357,-1-1-1,2 0 1,0 0 0,0 0 0,1 0-1,0 0 1,1-1 0,0 0-1,13 19 1,-17-29 26,0 1 0,0-1-1,1 0 1,-1 1 0,0-1-1,1 0 1,-1 0 0,0 0-1,1 0 1,0 0 0,-1-1-1,1 1 1,-1 0 0,1-1-1,0 1 1,0-1 0,-1 1-1,1-1 1,0 0 0,0 0-1,-1 0 1,4 0 0,-2-1-11,1 0 0,-1 0 1,1 0-1,-1 0 0,0-1 0,1 1 0,-1-1 1,0 0-1,0 0 0,4-4 0,5-5-30,0-1-1,-1 0 0,17-23 1,-26 32 64,13-18 102,-1-1 0,-1 0-1,-1 0 1,-1-1 0,12-35-1,-25 67-45,1 0-1,1 0 0,0 1 0,0-1 1,1 0-1,0 0 0,4 16 1,-2-12-62,0 0 1,1 0 0,0-1-1,1 1 1,12 21 0,-14-29-22,0-1 0,0 0 0,1 1 0,-1-1-1,1 0 1,0-1 0,0 1 0,0-1 0,1 0 0,-1 0 0,1 0 0,0-1 0,0 1 0,0-1 0,0 0 0,0-1 0,0 1 0,9 1 0,-7-3-61,0 0-1,0 0 0,0-1 1,0 0-1,0 0 0,0 0 1,-1-1-1,1 0 1,-1 0-1,1-1 0,-1 0 1,0 0-1,0 0 0,7-6 1,-1 1 17,-1-1 1,0 0-1,-1-1 1,0-1-1,0 1 1,-1-1-1,0-1 1,7-12-1,-5 3 41,-1 1 0,0-2-1,-2 1 1,8-32-1,-3-5 235,-3 0 0,4-116-1,-12 134 230,-3-1-1,-6-49 1,-1 60-135,8 30-298,0-1 0,-1 1 1,1-1-1,0 1 0,0 0 1,-1-1-1,1 1 1,0 0-1,-1-1 0,1 1 1,0 0-1,-1-1 0,1 1 1,0 0-1,-1 0 0,1-1 1,-1 1-1,1 0 0,-1 0 1,1 0-1,0-1 1,-1 1-1,1 0 0,-1 0 1,1 0-1,-1 0 0,1 0 1,-1 0-1,1 0 0,-1 0 1,1 0-1,-1 0 0,1 1 1,-1-1-1,1 0 1,0 0-1,-1 0 0,1 0 1,-1 1-1,1-1 0,0 0 1,-1 0-1,1 1 0,-1-1 1,1 0-1,0 1 0,-1-1 1,1 0-1,0 1 1,0-1-1,-1 1 0,1-1 1,0 1-1,0-1 0,0 0 1,-1 2-1,-6 9 85,0 0 0,0 1-1,2 0 1,-1 0 0,1 0 0,-4 17-1,-15 82 372,17-68-377,1 1 1,3 1-1,2 46 1,1-70-102,2 0 1,1 1-1,0-1 1,2-1-1,0 1 0,2-1 1,0 1-1,14 27 1,-18-43-25,0-1-1,-1 1 1,2 0 0,-1-1-1,1 0 1,-1 0 0,1 0 0,0 0-1,1 0 1,-1-1 0,1 0-1,-1 0 1,1 0 0,0 0 0,0-1-1,6 2 1,-6-3-27,0 0 1,0 0-1,0-1 0,0 1 0,0-1 1,0-1-1,0 1 0,0-1 1,0 0-1,0 0 0,0 0 0,0 0 1,-1-1-1,1 0 0,0 0 1,-1 0-1,9-6 0,-1 0 5,-1-1 1,0 0-1,0-1 1,-1 0-1,0-1 0,-1 0 1,0 0-1,11-21 1,-14 22 92,0 0 0,-1-1 0,-1 1 1,0-1-1,0 0 0,-1 0 1,-1 0-1,1-1 0,-2 1 0,0-1 1,0-13-1,-1 24-5,0-1 0,0 0 0,0 1 0,0-1 0,0 0 0,0 1 0,0-1 0,-1 0 0,1 1 0,0-1 0,-1 1 0,0-1 0,1 1 0,-1-1 0,0 1 0,0-1 0,0 1 0,0 0 0,0 0 0,0-1 0,0 1 0,0 0 0,0 0 0,-1 0 0,1 0 0,-3-1 0,3 2-13,-1 0-1,0 0 1,0 0 0,0 1 0,0-1 0,0 1 0,0-1-1,0 1 1,1 0 0,-1 0 0,0 0 0,0-1 0,1 2 0,-1-1-1,1 0 1,-1 0 0,1 0 0,-1 1 0,1-1 0,0 1-1,0-1 1,-1 3 0,-7 6 37,2 1 0,-1 1 0,2-1 1,0 1-1,0 1 0,1-1 0,0 1 0,1-1 0,-3 20 0,5-25-48,1 1-1,0-1 0,0 1 1,1-1-1,0 1 1,0-1-1,0 1 0,1-1 1,1 1-1,-1-1 1,1 1-1,0-1 0,1 0 1,0 0-1,0 0 1,0-1-1,1 1 1,5 7-1,-7-12-136,0 0 1,-1 0-1,1 0 1,1 0-1,-1 0 1,0 0-1,0-1 1,1 1-1,-1 0 1,1-1-1,-1 0 0,1 0 1,0 0-1,-1 0 1,1 0-1,0 0 1,0-1-1,0 1 1,-1-1-1,1 0 1,0 0-1,0 0 0,0 0 1,0-1-1,0 1 1,-1-1-1,1 1 1,0-1-1,0 0 1,-1 0-1,1 0 1,-1-1-1,1 1 0,-1-1 1,5-2-1,13-16-4997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27 12182,'-55'-15'1200,"10"10"-1056,6 2-48,16 0-96,7 3-96,13 0-1633,6 3-992</inkml:trace>
  <inkml:trace contextRef="#ctx0" brushRef="#br0" timeOffset="1">39 205 12694,'-26'23'368,"13"-5"-224,13-7-80,16-5-64,13-3-256,17-3-2801,6-3-4675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24 236 2913,'-15'11'2464,"7"-5"1812,18-18-2321,29-27-1533,1 2-1,2 1 1,2 2-1,53-31 1,-90 61-420,1-1 0,-1 2 1,1-1-1,1 1 1,-1 0-1,17-4 1,-22 7-1,0 0 1,0 0 0,0 0 0,0 0-1,-1 0 1,1 1 0,0-1-1,0 1 1,0 0 0,0 0 0,-1 0-1,1 0 1,0 0 0,-1 1 0,1-1-1,-1 1 1,0-1 0,1 1 0,-1 0-1,0 0 1,0 0 0,0 0-1,0 1 1,0-1 0,1 3 0,30 47-2,-18-28 55,0-1 0,38 43 1,-46-59-315,0 0-1,1 0 1,1-1 0,-1 0 0,1 0 0,0-1 0,0 0 0,0-1 0,1 0 0,-1-1 0,21 6 0,12-4-2391,-3-4-1097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80 122 6899,'-2'-10'458,"0"0"0,-1 1-1,0-1 1,-1 1 0,0-1 0,0 1 0,-1 1-1,0-1 1,0 1 0,-1-1 0,-9-8-1,15 17-455,0-1-1,0 1 1,0 0-1,0 0 1,0 0-1,0 0 1,0-1-1,0 1 0,0 0 1,-1 0-1,1 0 1,0 0-1,0 0 1,0-1-1,0 1 1,0 0-1,0 0 1,-1 0-1,1 0 0,0 0 1,0 0-1,0 0 1,0 0-1,0-1 1,-1 1-1,1 0 1,0 0-1,0 0 1,0 0-1,0 0 0,-1 0 1,1 0-1,0 0 1,0 0-1,0 0 1,-1 0-1,1 0 1,0 0-1,0 0 1,0 0-1,0 0 0,-1 1 1,1-1-1,0 0 1,0 0-1,0 0 1,0 0-1,0 0 1,-1 0-1,1 0 1,0 0-1,0 1 0,0-1 1,0 0-1,2 14-7,10 17-60,-7-22 37,0 0-1,1-1 1,0 1-1,0-1 1,1-1-1,0 1 1,0-1 0,1-1-1,15 11 1,-6-6-63,2-2 0,-1 0 0,37 12 1,-54-20 85,0-1 0,0 0 0,0 0-1,0 0 1,0 1 0,0-1 0,0 1 0,0-1 0,0 0 0,0 1 0,0 0 0,0-1 0,0 1 0,-1 0 0,1-1 0,0 1 0,0 0 0,-1 0 0,1 0 0,0-1-1,-1 1 1,1 0 0,-1 0 0,1 0 0,-1 0 0,0 0 0,1 2 0,-1-1 22,-1 1 1,0-1-1,0 1 1,0-1-1,0 1 0,-1-1 1,1 0-1,-1 0 1,1 1-1,-4 2 0,-14 16 104,-1 0-1,-1 0 0,-36 26 1,30-26-370,-45 47 1,65-59-847,8-8 183,5-3-549,14-8-1689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 4306,'31'-5'5811,"-113"10"-4387,63-6-1272,0 2-1,0 0 1,0 1 0,1 1 0,-1 1-1,-22 7 1,36-8-153,-1 0 0,1 0 0,0 1-1,0 0 1,1-1 0,-1 2 0,1-1 0,0 1 0,0-1-1,0 1 1,1 0 0,0 1 0,0-1 0,0 0 0,0 1-1,1 0 1,0-1 0,0 1 0,1 0 0,-1 0 0,1 0-1,1 0 1,-1 0 0,1 0 0,0 1 0,0-1 0,1 0-1,0 0 1,0 0 0,0 0 0,5 10 0,-6-15 2,0 1 1,1-1-1,-1 1 1,1-1-1,0 1 1,0-1 0,-1 0-1,1 1 1,0-1-1,0 0 1,0 0-1,0 0 1,1 0-1,-1 0 1,0 0-1,0 0 1,1 0 0,-1 0-1,0 0 1,1-1-1,-1 1 1,1 0-1,-1-1 1,1 0-1,-1 1 1,1-1-1,-1 0 1,1 0 0,0 1-1,-1-1 1,1-1-1,-1 1 1,1 0-1,-1 0 1,1 0-1,-1-1 1,1 1-1,2-2 1,6-2 39,1-1 1,-1 0-1,0 0 1,14-11-1,-7 5-71,-11 8 16,0 0 0,-1 1-1,1 0 1,0 0 0,0 0 0,0 1-1,1-1 1,-1 2 0,0-1-1,0 1 1,1 0 0,-1 0 0,0 0-1,1 1 1,-1 0 0,0 1 0,0-1-1,0 1 1,0 0 0,0 0-1,-1 1 1,1 0 0,-1 0 0,1 0-1,-1 1 1,0 0 0,0 0 0,0 0-1,-1 0 1,0 1 0,0 0-1,0 0 1,0 0 0,-1 0 0,0 1-1,0-1 1,0 1 0,0 0 0,1 6-1,-3-8 10,0 0-1,0 0 1,0 0 0,0-1-1,0 2 1,-1-1-1,0 0 1,0 0-1,0 0 1,-1 0-1,1 0 1,-1 0 0,0 0-1,0 0 1,0-1-1,-3 7 1,1-5 10,0 1-1,-1-1 1,1 0 0,-1 0-1,0 0 1,-1-1 0,1 1 0,-1-1-1,-9 6 1,0-1 10,0-1-1,0-1 1,-1 0 0,0-1-1,0-1 1,0 0 0,-23 3-1,11-4 31,1-1 0,-30-1-1,46-2-163,1 0 0,0-1-1,-1 0 1,1 0 0,0-1-1,0-1 1,0 1 0,0-2-1,-11-4 1,19 7 10,0 1-1,1 0 1,-1 0 0,0-1-1,1 1 1,-1 0-1,0-1 1,1 1 0,-1-1-1,0 1 1,1-1 0,-1 1-1,1-1 1,-1 1-1,1-1 1,-1 1 0,1-1-1,0 0 1,-1 1-1,1-1 1,0 0 0,-1 0-1,1 1 1,0-1 0,0 0-1,0 1 1,-1-1-1,1 0 1,0 0 0,0 1-1,0-1 1,0 0-1,0 0 1,1 0 0,-1 1-1,0-1 1,0-1 0,14-9-2322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90 8260,'25'-28'3149,"-19"13"-2059,-6 14-1071,0 1 0,-1 0 1,1-1-1,0 1 0,-1 0 0,1-1 1,0 1-1,-1 0 0,1-1 0,-1 1 1,1 0-1,0 0 0,-1-1 0,1 1 1,-1 0-1,1 0 0,-1 0 0,1-1 1,-1 1-1,1 0 0,0 0 0,-1 0 1,1 0-1,-1 0 0,1 0 0,-1 0 1,1 0-1,-1 0 0,1 1 0,-1-1 1,1 0-1,-2 0 0,-1 1 32,0 0-1,0 0 1,-1 1 0,1-1 0,0 1-1,0-1 1,0 1 0,0 0 0,1 0-1,-1 0 1,-3 4 0,-26 30 244,21-22-264,1 0 0,1 1 0,1 0 0,0 1 0,1-1 0,-10 31 0,15-38-45,0 1 0,0-1-1,1 0 1,0 1 0,0-1 0,1 1 0,0-1-1,1 1 1,-1-1 0,2 1 0,-1-1 0,1 0-1,1 1 1,-1-1 0,8 14 0,-8-19 8,-1 1-1,1-1 1,0 0 0,1 0 0,-1 0 0,1-1 0,-1 1 0,1 0 0,0-1-1,0 0 1,0 0 0,0 1 0,0-2 0,0 1 0,1 0 0,-1-1 0,8 3-1,-6-4-19,0 1-1,0-1 0,0 0 1,0 0-1,0 0 0,1-1 1,-1 1-1,0-1 0,0 0 0,0-1 1,8-3-1,-1-1-8,-1 0 0,1 0 0,-1-1 0,0-1 0,-1 0-1,0 0 1,0-1 0,-1 0 0,12-16 0,-11 11 50,-1 0 0,0-1 0,-1 0 0,-1 0-1,0-1 1,-1 0 0,6-29 0,-10 38-11,-1 0 1,0 0-1,0-1 0,0 1 1,-1 0-1,0 0 1,-1-1-1,0 1 0,0 0 1,0 0-1,-1 0 0,0 0 1,0 0-1,-1 0 1,0 1-1,0-1 0,-1 1 1,1 0-1,-1 0 0,-8-10 1,9 14-3,0-1 0,0 1 0,-1 0 0,1 0 0,0 0 0,-1 0 0,1 0 0,-1 1 0,1-1 0,-1 1 0,0 0 0,0 0 0,-4 0 0,7 1-55,0 0-1,-1 0 1,1 0-1,0 0 1,-1 0-1,1 0 1,0 0 0,-1 0-1,1 1 1,0-1-1,0 1 1,-1-1-1,1 1 1,0-1-1,0 1 1,0-1-1,0 1 1,0 0-1,0 0 1,0 0 0,0-1-1,0 1 1,0 0-1,0 0 1,0 0-1,1 1 1,-1-1-1,0 0 1,1 0-1,-1 0 1,1 0-1,-1 1 1,1-1 0,0 0-1,-1 0 1,1 1-1,0-1 1,0 0-1,0 1 1,0-1-1,0 3 1,7 19-2106,10 3-1944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58 11317,'31'-24'1079,"-29"23"-972,0-1 0,-1 1 0,0-1 0,1 0-1,-1 1 1,0-1 0,0 0 0,0 0-1,0 0 1,0 0 0,0 0 0,-1 0 0,1 0-1,-1 0 1,1 0 0,-1-3 0,0 7-54,-1 1 1,0-1-1,0 0 1,0 0-1,-1 0 1,1 0 0,0 0-1,-1-1 1,-2 4-1,-2 2-7,-20 34 55,-32 65-1,7-9-66,24-54-82,-11 21-603,16-21-2625,15-24-1102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2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1 304 6035,'0'0'5074,"0"85"-4866,0-36-160,0 1-32,0-3-16,0-10-128,0-7-1537,9-19-1040,4-11-2913</inkml:trace>
  <inkml:trace contextRef="#ctx0" brushRef="#br0" timeOffset="1">88 1 6115,'0'0'4962,"-13"131"-13446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7523,'0'0'2764,"25"-2"-2657,80-8-14,-93 9-78,0-1-1,0 0 0,0-1 0,22-8 0,-28 8-4,-1 1 0,1 0 0,0 1 0,-1-1-1,1 1 1,0 1 0,9-1 0,-14 1 371,-2 22 425,-6 19-393,-1-1-1,-22 62 1,-6 25-181,32-110-400,1-1 0,1 1 0,0 17 0,19-32-7156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 12790,'-23'-8'992,"1"2"-912,5 0-64,8-3-16,5 9-256,14 3 160,6 0-688,10 6-2097,7-1-2898</inkml:trace>
  <inkml:trace contextRef="#ctx0" brushRef="#br0" timeOffset="1">399 254 12598,'-16'23'608,"-4"-5"-544,4-4-64,6-5-336,7 0-1761,16-6-1473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73 8996,'0'0'60,"12"-36"1759,-11 35-1777,-1 0 0,1 0 1,-1-1-1,0 1 0,1 0 0,-1 0 1,0 0-1,0 0 0,0-1 1,0 1-1,0 0 0,0 0 0,0 0 1,0-1-1,-1 1 0,1 0 1,0 0-1,-1 0 0,1 0 1,-1 0-1,1-1 0,-1 1 0,1 0 1,-1 0-1,0 0 0,0 1 1,-1-2-1,0 4-10,0 0 1,0 0 0,0 0-1,0 1 1,0-1 0,0 1-1,1-1 1,-3 5-1,0 1-50,0 0-1,1 0 1,0 1-1,1-1 0,0 0 1,0 1-1,1 0 1,0-1-1,0 1 0,1 0 1,0 0-1,0-1 1,1 1-1,1 0 1,-1-1-1,5 12 0,-5-16-32,1 1 0,-1-1 0,1 1-1,1-1 1,-1 0 0,1 1 0,-1-1-1,1 0 1,0-1 0,1 1 0,-1-1-1,1 1 1,-1-1 0,1 0 0,0 0-1,0-1 1,0 1 0,1-1 0,-1 0-1,0 0 1,1 0 0,0-1-1,-1 1 1,1-1 0,0 0 0,0-1-1,0 1 1,-1-1 0,1 0 0,7 0-1,-5-1 63,0-1 0,0 1 0,0-1 0,0 0-1,0 0 1,-1-1 0,1 0 0,-1 0-1,0-1 1,0 0 0,0 0 0,0 0-1,0-1 1,-1 1 0,0-1 0,0-1-1,7-9 1,-9 11 25,-1 0-1,1 1 1,-1-1 0,0 0-1,-1 0 1,1 0-1,-1 0 1,0 0 0,0-1-1,0 1 1,0 0-1,-1-1 1,1 1 0,-1 0-1,0-1 1,-1 1 0,1 0-1,-1-1 1,0 1-1,0 0 1,0 0 0,0-1-1,-1 1 1,0 0-1,0 0 1,0 1 0,0-1-1,-1 0 1,-5-6-1,0 2-337,0 0 0,0 1-1,-1 0 1,0 1 0,-1-1-1,1 2 1,-1-1-1,-13-4 1,14 6-2625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154 113 2049,'-2'-35'7323,"1"29"-6967,0 1-1,0 0 0,0-1 1,0 1-1,-1 0 1,0 0-1,0 0 0,0 0 1,0 0-1,-1 0 1,0 1-1,0-1 0,-7-7 1,13 51 169,2 24-252,-5 110 0,-21 62-189,3-53-79,16-158 4,-3 90-187,5-104 156,1 0-1,0 0 1,0 0 0,1 0-1,0 0 1,1 0-1,0-1 1,7 15 0,-9-22 15,0-1 0,0 1 0,0 0 0,0 0 0,1-1 0,-1 1 0,0-1 0,1 1 0,-1-1 0,1 0 0,0 0 0,-1 1 0,1-1 0,0 0 0,0 0 0,0-1 0,0 1 0,0 0 0,0-1 0,0 1 0,0-1 0,0 1 0,0-1 0,0 0 0,0 0 0,0 0 0,0 0 0,0 0 0,0-1 0,0 1 0,0-1 0,3 0 0,-2 0-1,1-1 0,-1 0 0,1 1 0,-1-1 0,0 0 0,0-1 1,0 1-1,0 0 0,0-1 0,0 0 0,-1 0 0,1 0 0,-1 0 0,0 0 0,0 0 0,3-5 0,-3 1 10,0 1-1,0-1 1,0 0 0,-1 1 0,1-1-1,-2 0 1,1 0 0,-1 0-1,0 0 1,-1 0 0,1 0-1,-1 0 1,-1 0 0,1 0-1,-1 1 1,-1-1 0,1 1-1,-1-1 1,0 1 0,0 0-1,-1 0 1,0 0 0,0 1 0,0-1-1,-9-7 1,3 3-77,0 0 0,-1 1 1,0 0-1,0 1 0,-1 0 0,0 1 0,-1 0 1,0 1-1,0 1 0,0 0 0,-24-6 0,27 10-2184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2017,'118'-154'8154,"-104"137"-5623,-40 50-2167,1 1 0,-26 49 1,44-70-380,0 0-1,1 1 1,1 0 0,0 1 0,1-1 0,1 1 0,0 0 0,1-1 0,-1 31 0,3-41 10,0 1 1,1-1 0,-1 0 0,1 1 0,0-1 0,0 0 0,0 0 0,0 1-1,1-1 1,0 0 0,0-1 0,0 1 0,0 0 0,1 0 0,-1-1-1,1 1 1,0-1 0,0 0 0,0 0 0,0 0 0,1-1 0,-1 1-1,5 2 1,-3-3-24,0 0 0,1 0 0,-1-1-1,0 0 1,1 0 0,-1 0-1,1 0 1,-1-1 0,1 0 0,-1 0-1,1 0 1,-1-1 0,1 0-1,-1 0 1,0-1 0,1 1 0,8-5-1,-6 2 42,-1 0 0,1 0 0,-1 0 0,0-1 0,-1-1 0,1 1 0,-1-1 0,0 0 0,-1 0 0,1 0 0,-1-1 0,0 0 0,-1 0 0,0 0-1,0-1 1,-1 0 0,1 1 0,-2-1 0,1 0 0,-1 0 0,2-17 0,-3 19-138,0 0 1,-1-1-1,0 1 0,0 0 0,-1-1 1,0 1-1,0 0 0,0-1 0,-1 1 1,1 0-1,-2 0 0,1 0 0,-1 0 1,0 1-1,0-1 0,0 1 0,-1-1 1,0 1-1,0 0 0,0 1 0,-1-1 1,1 1-1,-1 0 0,0 0 0,0 0 1,-1 1-1,1-1 0,-1 1 0,-8-3 1,3 4-1984,6 6-448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 6227,'10'-15'4210,"-7"4"-3842,-6-1 849,-4 3-561,4 9-512,-4 6-32,1 6-64,0 11-16,-14 111-64,20-105-32,0-2-352,0-4-1137,-3 0-608,3 21-336,-3-6 688,-1-15 801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4 385 2385,'-2'-15'946,"1"0"0,1 0 0,0 0 0,1 0 0,1 0-1,6-27 1,-6 30-668,2-10 19,1 0 0,1 1 0,0-1 1,2 1-1,18-35 0,-22 50-248,0-1 0,0 1 0,1 1 0,-1-1 0,1 1-1,1-1 1,-1 2 0,1-1 0,8-5 0,-9 7-11,0 1 1,-1 0-1,1 0 0,0 0 0,0 1 0,0 0 0,0 0 0,0 0 0,1 0 1,-1 1-1,0 0 0,0 0 0,0 0 0,9 2 0,-11-2-48,0 1 0,-1-1 0,1 1 0,-1-1-1,1 1 1,-1 0 0,0 0 0,1 0 0,-1 0 0,0 1 0,0-1-1,0 0 1,1 1 0,-2 0 0,1-1 0,0 1 0,0 0 0,0 0-1,-1 0 1,1 0 0,-1 0 0,0 0 0,1 1 0,-1-1 0,0 0-1,0 1 1,-1-1 0,1 1 0,0-1 0,-1 1 0,0-1 0,1 1-1,-1-1 1,0 1 0,0 0 0,-1-1 0,1 1 0,0-1-1,-1 1 1,0-1 0,1 1 0,-1-1 0,0 0 0,0 1 0,0-1-1,-1 0 1,1 0 0,-1 0 0,1 1 0,-1-1 0,1-1 0,-1 1-1,0 0 1,0 0 0,-3 1 0,-7 6-98,-1 0 0,-1-2 1,1 1-1,-1-2 0,0 0 1,-17 5-1,-24 11 854,58-23-660,0 0 0,1 1 0,-1-1 0,0 1 0,1 0 0,-1 0 0,0 0 0,1 1 0,-1-1 0,0 1 0,1 0 0,-1-1 0,0 1 0,3 2 0,45 21 62,-34-13-538,-1 1 1,0 1-1,-1 0 1,-1 2-1,0-1 0,16 24 1,-7-11-3159,-7-11 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49 125 7107,'13'-32'1073,"-7"3"-17,-3 3-95,1 6-97,-1 8-224,-3 6-640,-3 9 401,-1 12-177,-2 8-16,-4 9-144,1 9-64,-1 0-416,-3-1-1393,3-5-192,4-2-1121,-1-13-479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58 236 7347,'5'-42'1039,"-3"21"-592,1-1 0,1 1 0,1 0 0,9-26 0,-14 46-437,1 0 0,-1 0 0,1-1 0,0 1-1,0 0 1,-1 0 0,1 0 0,0 0 0,0 0 0,0 0 0,0 0 0,0 0 0,1 0 0,-1 1 0,0-1 0,0 0-1,0 1 1,1-1 0,-1 1 0,0-1 0,1 1 0,-1-1 0,0 1 0,1 0 0,-1 0 0,1 0 0,-1 0 0,0 0-1,1 0 1,-1 0 0,1 0 0,-1 1 0,0-1 0,1 0 0,-1 1 0,0-1 0,1 1 0,-1 0 0,2 1 0,7 3 6,0 1 1,-1 0 0,18 15 0,-18-14-12,0 0-18,0 1-1,0 0 0,0 0 1,-1 1-1,0 0 0,10 16 0,-16-22 20,0 0-1,0 1 0,-1 0 1,0-1-1,1 1 0,-1 0 1,0 0-1,-1-1 0,1 1 1,-1 0-1,0 0 0,1 0 1,-2 0-1,1 0 0,0 0 1,-1 0-1,0 0 0,0-1 1,0 1-1,0 0 0,-1 0 1,1-1-1,-5 7 0,-3 3-30,-1 1-1,0-1 0,-1-1 1,0 0-1,-1-1 0,-13 11 1,-86 57-68,89-65 93,16-9-248,-1-1-1,0 1 0,0-2 1,-13 6-1,20-9 207,0 0 0,0 0-1,0 0 1,0 0 0,0 0 0,0 0-1,-1 1 1,1-1 0,0 0 0,0 0-1,0 0 1,0 0 0,0 0 0,0 0-1,-1 0 1,1 0 0,0 0 0,0 0-1,0 0 1,0 0 0,0 0 0,0 0 0,-1 0-1,1 0 1,0 0 0,0-1 0,0 1-1,0 0 1,0 0 0,0 0 0,0 0-1,-1 0 1,1 0 0,0 0 0,0 0-1,0 0 1,0 0 0,0 0 0,0-1-1,0 1 1,0 0 0,0 0 0,0 0-1,0 0 1,0 0 0,0 0 0,0-1-1,0 1 1,-1 0 0,1 0 0,0 0-1,0 0 1,0 0 0,3-11-2882</inkml:trace>
  <inkml:trace contextRef="#ctx0" brushRef="#br0" timeOffset="1">434 26 5410,'7'-13'4508,"1"0"-3229,-8 13-1258,0 0 0,1 0 0,-1 0 0,0 0 1,0 0-1,1 0 0,-1 0 0,0 0 0,1 0 0,-1 0 0,0 1 0,1-1 0,-1 0 1,0 0-1,0 0 0,1 0 0,-1 0 0,0 1 0,0-1 0,1 0 0,-1 0 0,0 1 0,0-1 1,0 0-1,1 0 0,-1 1 0,0-1 0,0 0 0,0 0 0,0 1 0,0-1 0,0 0 1,1 1-1,-1-1 0,0 0 0,0 1 0,0-1 0,0 0 0,0 0 0,0 1 0,0-1 1,0 0-1,0 1 0,-1-1 0,3 10 47,0-1-1,-1 0 1,0 0 0,-1 1-1,0-1 1,0 1 0,-1-1-1,0 0 1,-1 0 0,0 1 0,-5 10-1,-5 14 54,-29 53-1,5-11-55,31-63-68,0-1 0,1 2 0,1-1 0,0 0 0,0 1 0,0 14 0,3-25-6,0 1 0,0-1 0,0 0 1,0 0-1,0 1 0,1-1 0,-1 0 0,1 0 0,0 0 0,0 1 0,1-1 0,-1 0 1,0 0-1,1-1 0,0 1 0,0 0 0,0 0 0,0-1 0,0 0 0,0 1 0,1-1 1,-1 0-1,1 0 0,-1 0 0,1 0 0,0 0 0,0-1 0,0 1 0,0-1 0,6 2 1,0-1-464,-1 0 1,1-1 0,0 0 0,0-1-1,0 0 1,0 0 0,0-1 0,0 0-1,0 0 1,14-5 0,19-8-3344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11 275 8452,'-10'6'624,"13"-6"-528,13-3 80,7-3-96,6 0-64,10 1 64,0-7-80,0 3-448,-3-3-1361,-4-2-848</inkml:trace>
  <inkml:trace contextRef="#ctx0" brushRef="#br0" timeOffset="1">134 30 3938,'-29'-9'5890,"6"1"-5649,7 5 15,9-3-128,7 3 48,10 3-80,13 3-32,6-3-64,10 3-624,0 0-1137,6-3-1745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8932,'-3'2'181,"0"0"-1,0 0 1,0 0-1,0 1 1,1-1-1,-1 1 1,1-1 0,-1 1-1,1 0 1,0 0-1,0 0 1,0 0-1,0 0 1,1 1-1,-2 3 1,-15 57 314,14-48-413,-70 284-2611,71-270-467,3-30 2961,0 0 1,0 0 0,0 0 0,0 0 0,0 0 0,0 0 0,0 0 0,0 1 0,0-1-1,1 0 1,-1 0 0,0 0 0,0 0 0,0 0 0,0 0 0,0 0 0,0 0 0,0 0-1,0 0 1,0 0 0,0 0 0,0 0 0,0 0 0,0 0 0,1 1 0,-1-1-1,0 0 1,0 0 0,0 0 0,0 0 0,0 0 0,0 0 0,0 0 0,0 0 0,0 0-1,1 0 1,-1 0 0,0 0 0,0 0 0,0 0 0,0 0 0,0 0 0,0-1 0,0 1-1,0 0 1,0 0 0,0 0 0,1 0 0,-1 0 0,0 0 0,0 0 0,0 0 0,0 0-1,0 0 1,0 0 0,0 0 0,0 0 0,0 0 0,0 0 0,0-1 0,0 1-1,0 0 1,8-15-250,4-17 1575,-2 0 1,10-60-1,-15 66-922,0 0 0,1 1 1,2-1-1,0 2 1,2-1-1,13-25 0,-20 46-344,0 0 0,1 0 0,-1 0 0,1 1 0,-1-1 0,1 1 0,0 0 0,0 0 0,0 0 0,1 1 0,-1-1 0,1 1 0,0 0 0,-1 0 0,1 1 0,0-1 0,9 0-1,-11 1-19,0 1 0,0 0-1,0 0 1,0 0-1,0 0 1,0 0-1,0 1 1,0-1-1,0 1 1,0 0-1,0 0 1,0 0-1,0 0 1,-1 0-1,1 1 1,0-1-1,-1 1 1,1 0 0,-1 0-1,0 0 1,0 0-1,1 0 1,-1 0-1,-1 1 1,1-1-1,0 1 1,0-1-1,-1 1 1,0-1-1,2 6 1,-2-7 3,-1 1-1,0-1 1,0 1 0,1-1 0,-1 1-1,0-1 1,0 1 0,-1 0 0,1-1-1,0 1 1,0-1 0,-1 1 0,1-1-1,-1 1 1,0-1 0,1 0 0,-1 1 0,0-1-1,0 0 1,0 1 0,1-1 0,-1 0-1,-1 0 1,1 0 0,-1 2 0,-36 24-286,29-21 130,-82 45-345,30-19 634,48-21-86,13-11-41,0 1-1,0-1 1,0 0 0,0 0 0,0 1-1,0-1 1,0 0 0,0 1-1,0-1 1,0 0 0,0 0-1,0 1 1,0-1 0,0 0-1,0 0 1,0 1 0,0-1 0,0 0-1,0 0 1,1 1 0,-1-1-1,0 0 1,0 0 0,0 1-1,0-1 1,1 0 0,-1 0-1,0 0 1,0 1 0,0-1-1,1 0 1,30 10 1172,-8-3-851,-3 4-239,-1 0 0,0 1 0,-1 1-1,0 1 1,21 21 0,12 16-3654,-44-44 514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 3330,'0'0'9585,"18"-6"-9227,56-16-86,-71 21-254,1 0 0,-1 1 0,0-1 0,1 0 0,-1 1 0,0 0 0,1 0 0,-1 0-1,0 1 1,1-1 0,-1 1 0,0-1 0,4 2 0,-5-1-6,-1 0-1,1 0 0,0 0 1,-1 0-1,1 0 0,-1 1 0,1-1 1,-1 0-1,1 1 0,-1-1 1,0 1-1,0 0 0,0-1 1,0 1-1,0 0 0,1 2 1,0 5 19,0 0 0,0 0 0,-1 0 0,0 0 0,-1 1 0,0-1 0,-2 10 0,1 4 21,1-15-50,-1 0-1,0 1 1,0-1-1,-1 0 1,0-1-1,0 1 1,-1 0-1,0-1 0,0 1 1,-1-1-1,0 0 1,0 0-1,-1 0 1,-6 6-1,-8 8-91,-1 0-1,-41 30 0,8-7-43,73-45 353,40-14 259,51-10-380,-89 21-1635,0 0 1,39-15-1,-20 2-4439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 4322,'8'-26'4984,"-5"-2"-3608,-18 72 697,-2 20-1563,3-17-330,-7 52 0,19-87-183,1 1-1,0 0 1,0 0-1,1 0 1,1 0-1,1 0 1,-1 0-1,2-1 1,4 14-1,-6-23-16,0 0 0,0 1 0,1-1 0,0 0 0,-1 0 0,1 0-1,1 0 1,-1 0 0,0 0 0,1 0 0,-1-1 0,1 0 0,0 1 0,-1-1 0,1 0-1,1 0 1,-1 0 0,0-1 0,0 1 0,1-1 0,-1 0 0,0 0 0,1 0 0,-1 0 0,1 0-1,6-1 1,0 0-398,0 0 0,-1-1 0,1 0 0,-1-1 0,0 0 0,1-1-1,-1 0 1,17-8 0,13-9-2927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30 266 10453,'-19'3'112,"9"0"64,20-3 160,9 0-128,7-3-160,10-3-48,-1-2-176,4-4-928,0-3-1314,-7-2-543</inkml:trace>
  <inkml:trace contextRef="#ctx0" brushRef="#br0" timeOffset="1">72 4 10613,'-23'-3'400,"7"3"-400,13 0 0,6 6 384,13 0-144,10-1-240,7 4 0,9-6-1568,0-3-1442,3-3-1904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9588,'0'3'961,"-4"2"271,-2 4-207,-1 6-225,1 5 17,-1 12-497,-2 3-32,2 9-240,1 6-32,2-1-16,1 1-112,0-6-1105,3-4-832,0-10-944,3-10-2562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81 151 9044,'10'-141'4165,"-10"140"-4156,0 1 0,0 0 0,0-1 0,0 1 0,0 0 0,0-1 0,0 1 0,0 0 0,1-1 0,-1 1 0,0 0 0,0-1 0,0 1 0,0 0-1,0 0 1,0-1 0,1 1 0,-1 0 0,0 0 0,0-1 0,0 1 0,1 0 0,-1 0 0,0-1 0,1 1 0,-1 0 0,0 0 0,0 0 0,1 0 0,-1-1 0,0 1 0,1 0 0,-1 0 0,0 0 0,1 0 0,-1 0 0,0 0 0,0 0 0,1 0 0,-1 0 0,0 0 0,1 0 0,-1 0 0,0 0 0,1 0 0,-1 0 0,0 0 0,1 1 0,-1-1 0,0 0 0,1 0 0,-1 0 0,0 0 0,0 1 0,1-1 0,-1 0 0,0 0 0,0 0 0,1 1 0,-1-1 0,0 0 0,0 0 0,0 1 0,20 20 157,-17-18-182,16 16 38,0-1 0,1-1-1,1-1 1,39 23 0,-14-8-117,-44-31 90,-1 1 0,0-1 0,0 1 0,0 0 0,0 0 0,0 0 0,0 0 0,0 0 0,0 0 0,0 0 0,0 0 0,0 0 0,0 0 0,-1 0 0,1 1 0,-1-1 0,1 0 0,-1 0 0,1 1 0,-1-1 0,1 0 0,-1 1 0,0-1 0,0 0 1,0 1-1,0-1 0,0 1 0,0-1 0,0 0 0,-1 1 0,1-1 0,0 0 0,-1 1 0,1-1 0,-1 0 0,1 0 0,-1 1 0,0-1 0,1 0 0,-1 0 0,0 0 0,0 0 0,0 0 0,0 0 0,0 0 0,-2 2 0,-7 5 46,1 0-1,-2-1 0,1 0 0,-15 7 1,14-8-124,-191 103-1635,162-88-1321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70 9108,'5'-16'1204,"-3"12"-1042,-1-1-1,0 1 0,0 0 0,0 0 0,0-1 0,-1 1 0,1-1 1,-1-4-1,-4 5 289,-3 11-78,-5 12 14,-8 20-216,2 1 0,-19 65-1,30-80-206,1-1 0,1 1 0,1 1-1,2-1 1,0 47 0,2-68 9,0 1 0,1-1 1,0 1-1,-1-1 0,1 0 1,1 1-1,-1-1 0,1 0 1,0 0-1,0 0 1,0 0-1,0 0 0,1-1 1,-1 1-1,1-1 0,0 1 1,0-1-1,0 0 0,7 5 1,-5-6-14,-1 1 0,1-1 0,-1 0 1,1-1-1,0 1 0,0-1 1,0 0-1,0 0 0,0-1 0,0 0 1,0 1-1,0-2 0,0 1 1,1 0-1,-1-1 0,0 0 1,6-2-1,-4 1-19,0 0 0,0-1 1,0 1-1,-1-1 0,1-1 1,-1 1-1,1-1 0,-1 0 1,0-1-1,-1 1 0,1-1 1,-1 0-1,0-1 0,0 1 0,6-11 1,-6 8 76,-1 0-1,0 0 1,-1 0 0,0 0 0,0-1 0,-1 0 0,0 1 0,-1-1-1,0 0 1,0 0 0,-1-14 0,-1 8 53,-1 0 0,0 1 0,-1 0 0,0-1 0,-1 1 0,-1 0 0,0 0 0,-1 1 1,-1 0-1,0 0 0,0 0 0,-2 1 0,1 0 0,-2 1 0,-13-15 0,23 26-75,-1-1 0,1 0 0,-1 1 0,1-1 1,0 1-1,-1-1 0,1 1 0,-1-1 0,1 1 0,-1-1 0,0 1 0,1-1 1,-1 1-1,1 0 0,-1-1 0,0 1 0,1 0 0,-1 0 0,0 0 0,1-1 1,-1 1-1,0 0 0,0 0 0,1 0 0,-1 0 0,0 0 0,1 0 0,-1 0 1,0 0-1,1 1 0,-2-1 0,2 1-7,0 0-1,0 0 1,0 0 0,1 0 0,-1 0-1,0 0 1,1 0 0,-1-1-1,1 1 1,-1 0 0,1 0 0,-1 0-1,1 0 1,0-1 0,-1 1-1,1 0 1,0-1 0,0 1 0,-1-1-1,1 1 1,0 0 0,0-1-1,1 1 1,9 5-41,-1 0 1,2-1-1,-1 0 0,1-1 0,-1 0 0,1-1 1,0 0-1,0-1 0,24 2 0,-19-4 61,1 0-1,0 0 1,0-2-1,0 0 1,0-1 0,20-7-1,-35 10 83,0-1 0,0 0-1,0 0 1,-1 0 0,1-1-1,0 1 1,-1-1 0,1 1-1,-1-1 1,1 0 0,-1 0-1,0 0 1,0 0 0,0 0 0,0 0-1,0-1 1,0 1 0,-1-1-1,1 1 1,-1-1 0,0 0-1,0 0 1,0 1 0,0-1-1,0 0 1,0 0 0,-1 0-1,1 0 1,-1 0 0,0 0 0,0 0-1,0 0 1,0 0 0,-1 0-1,1 0 1,-1 0 0,0 0-1,0 0 1,0 0 0,0 1-1,0-1 1,-1 0 0,1 1-1,-1-1 1,0 1 0,-3-5-1,0-3-59,5 20-209,-6 340-763,5-333 818,0-11 82,0 0 0,1 0 0,0 0-1,0 0 1,0 0 0,0-1-1,1 1 1,0 0 0,3 9-1,-3-15 49,1-1-1,-1 1 0,0-1 0,0 0 0,1 1 1,-1-1-1,0 0 0,0 0 0,0 0 0,0 0 0,0 0 1,0 0-1,0 0 0,-1 0 0,1 0 0,0 0 1,1-2-1,7-12 11,1 1 1,0 0-1,1 1 1,1 0-1,19-17 1,-28 28-21,-1 0 1,1 0-1,-1 1 1,1-1-1,0 1 1,0-1-1,-1 1 1,1 0-1,0 0 1,0 0-1,0 0 1,0 1-1,1-1 1,-1 1-1,0-1 1,0 1-1,0 0 1,0 1-1,0-1 1,0 0-1,0 1 1,1 0-1,-1 0 1,0 0-1,-1 0 1,1 0-1,0 0 1,0 1-1,0 0 1,-1-1-1,1 1 1,-1 0-1,1 0 1,-1 0-1,0 1 1,0-1-1,0 0 1,2 5-1,-1-4-6,0 0-1,0 1 1,-1-1-1,0 1 0,0 0 1,0-1-1,0 1 1,-1 0-1,1 0 0,-1 0 1,0 0-1,0 1 0,0-1 1,-1 0-1,0 0 1,1 0-1,-2 1 0,1-1 1,0 0-1,-1 0 1,0 1-1,0-1 0,0 0 1,0 0-1,-1 0 1,-3 7-1,1-5 14,0-1-1,0 1 1,0-1-1,-1 0 1,0 0-1,0-1 1,0 1 0,0-1-1,-1 0 1,0 0-1,0-1 1,0 0-1,0 0 1,0 0 0,-1-1-1,-7 2 1,5-1-67,1-1 1,-1-1 0,0 1-1,0-1 1,0-1-1,0 0 1,0 0 0,0-1-1,0 0 1,0 0 0,-14-4-1,22 4-59,1 1-1,-1 0 1,0-1-1,0 1 1,0-1-1,1 1 0,-1-1 1,0 1-1,1-1 1,-1 0-1,0 1 1,1-1-1,-1 0 1,1 1-1,-1-1 1,1 0-1,-1 0 1,1 1-1,0-1 0,-1 0 1,1 0-1,0 0 1,0 0-1,-1 0 1,1 1-1,0-1 1,0 0-1,0 0 1,0 0-1,0 0 0,0 0 1,1 0-1,-1 0 1,0 1-1,0-1 1,1 0-1,-1 0 1,0 0-1,1 0 1,-1 1-1,1-1 0,-1 0 1,1 0-1,-1 1 1,1-1-1,-1 0 1,1 1-1,0-1 1,-1 1-1,1-1 1,1 0-1,16-13-3694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93 8500,'5'-6'423,"-1"0"1,0 1-1,0-2 1,0 1-1,0 0 1,3-10 0,-7 15-386,1 0 1,-1 0-1,1 0 1,-1 0-1,1 0 1,-1 0-1,0 0 1,1 0-1,-1 0 1,0 0 0,0-1-1,0 1 1,0 0-1,0 0 1,0 0-1,0 0 1,0 0-1,0 0 1,-1 0-1,1 0 1,0 0 0,-1 0-1,1 0 1,-1 0-1,1 0 1,-1 0-1,1 0 1,-1 0-1,0 0 1,1 0-1,-1 0 1,0 1 0,0-1-1,0 0 1,1 0-1,-1 1 1,0-1-1,0 1 1,0-1-1,0 1 1,0-1-1,0 1 1,0 0 0,-1-1-1,1 1 1,0 0-1,0 0 1,0 0-1,0 0 1,0 0-1,0 0 1,-2 0 0,-2 1-32,1-1-1,0 1 1,-1 0 0,1 1 0,0-1 0,0 0 0,0 1 0,0 0 0,0 0 0,0 0 0,1 1 0,-1-1 0,1 1 0,-1 0 0,1 0 0,0 0 0,0 1 0,0-1 0,-2 5 0,1-4-11,1 1-1,1-1 0,-1 1 1,1 0-1,0-1 1,0 1-1,0 0 1,1 0-1,-1 0 1,1 1-1,0-1 0,1 0 1,-1 0-1,1 0 1,1 10-1,0-11 13,0 0 0,1 0 0,-1 0-1,1-1 1,0 1 0,0 0 0,0-1 0,0 1-1,1-1 1,-1 0 0,1 0 0,0 0 0,0 0-1,0 0 1,5 3 0,6 2 7,0 1 0,24 9 0,-2 0-9,-35-18-4,-1 0 0,0 0 0,1 0 0,-1 0 0,0 1 0,1-1 0,-1 0 0,0 0 0,1 1 0,-1-1 0,0 0 0,1 0 0,-1 1 0,0-1 0,0 0 0,0 1 0,1-1 0,-1 0 0,0 1 0,0-1 0,0 0 0,1 1 0,-1-1 0,0 0 0,0 1 0,0-1 0,0 1 0,0-1 0,0 0 0,0 1 0,0-1 0,0 1 0,0-1 0,0 0 0,0 1 0,-1 0 0,-12 11 31,-28 5-50,38-16 10,0 0-17,-87 28-195,80-26-22,-1-1 1,0 0-1,0 0 0,0-2 0,0 1 0,-15-2 0,25 1 144,1 0-1,-1 0 1,0 0 0,1 1-1,-1-1 1,1 0 0,-1 0 0,1 0-1,-1-1 1,0 1 0,1 0-1,-1 0 1,1 0 0,-1 0-1,1 0 1,-1-1 0,1 1-1,-1 0 1,1 0 0,-1-1-1,1 1 1,-1-1 0,1 1-1,-1 0 1,1-1 0,0 1-1,-1-1 1,1 1 0,0-1-1,-1 1 1,1-1 0,0 1-1,0-1 1,-1 1 0,1-1-1,0 1 1,0-1 0,0 1-1,0-1 1,0 1 0,0-1-1,0 0 1,0 1 0,0-1 0,0 1-1,0-1 1,0 1 0,0-1-1,0-1 1,11-14-3035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74 7972,'2'2'2244,"-7"2"-1222,-6 7-946,11-10-69,1 0-1,-1-1 1,0 1 0,0 0 0,1-1 0,-1 1 0,0-1 0,1 1 0,-1-1 0,0 1 0,1-1 0,-1 1 0,1-1 0,-1 1 0,1-1 0,-1 0-1,1 1 1,0-1 0,-1 0 0,1 1 0,-1-1 0,1 0 0,0 0 0,-1 0 0,1 0 0,-1 1 0,1-1 0,0 0 0,-1 0 0,1 0-1,0 0 1,-1 0 0,2-1 0,7 2-33,1-2 0,-1 1 1,0-1-1,0-1 0,0 1 0,0-1 0,0-1 0,0 0 0,0 0 0,-1-1 0,0 0 0,0 0 0,14-11 0,-21 15 69,0-1-1,0 0 0,0 1 0,0-1 0,0 1 0,-1-1 0,1 0 0,0 0 0,-1 1 0,1-1 0,0 0 0,-1 0 0,1 0 0,-1 0 0,1 0 0,-1 0 0,0 0 1,1 0-1,-1 0 0,0 0 0,0 0 0,0 0 0,0 0 0,1 0 0,-1 0 0,-1-1 0,1 1 7,-1-1 0,0 1 0,0 0 0,1 0-1,-1 0 1,0 0 0,0 0 0,0 0 0,0 0 0,-1 0-1,1 0 1,0 0 0,0 0 0,0 1 0,-1-1 0,-1 0 0,-4-2 88,-1 0 0,1 1 1,-1 0-1,0 0 1,-11 0-1,12 1-109,1 2 0,0-1 0,0 1-1,-1 0 1,1 0 0,0 0 0,0 1 0,0 0-1,0 0 1,1 1 0,-1-1 0,1 1 0,-1 1 0,1-1-1,0 1 1,0 0 0,0 0 0,1 0 0,-6 7-1,7-8-57,1 0-1,0 0 0,0 1 0,0-1 0,0 0 0,1 1 0,-1 0 0,1-1 0,0 1 0,0 0 0,1 0 0,-1-1 0,1 1 0,-1 0 0,1 0 0,0 0 0,1 0 0,-1-1 0,1 1 0,-1 0 0,1 0 0,0 0 0,1-1 0,-1 1 0,1-1 0,-1 1 0,1-1 0,0 0 0,0 1 0,1-1 0,4 5 0,-1-2-94,0 0-1,1 0 1,-1-1 0,1 0-1,0 0 1,0-1 0,1 0-1,-1 0 1,1 0 0,0-1-1,0 0 1,0-1 0,0 0-1,1 0 1,-1-1 0,0 0-1,1 0 1,-1-1 0,1 0-1,-1-1 1,1 0-1,-1 0 1,13-4 0,-13 3 242,0 0 1,1-1-1,-1 0 1,0-1 0,-1 0-1,1 0 1,-1 0-1,0-1 1,0 0-1,0-1 1,0 1 0,-1-1-1,0-1 1,-1 1-1,1-1 1,-1 0-1,0 0 1,-1 0 0,0-1-1,0 0 1,0 0-1,-1 0 1,2-9-1,5-72 1279,-6 121-1771,-2-1 0,-2 34 1,-1-54 133,0 1 0,-1-1-1,0 0 1,-1 0 0,0 0 0,0 0 0,-2 0 0,1-1 0,-8 13 0,11-21 243,-1 1 0,0-1-1,0 0 1,1 0 0,-1 0 0,0-1 0,-1 1 0,1 0 0,0-1 0,0 1 0,-1-1-1,1 0 1,-1 0 0,1 0 0,-1 0 0,-3 1 0,6-3 9,-1 1-1,1 0 1,0-1 0,0 1 0,-1 0 0,1-1-1,0 1 1,0 0 0,0-1 0,-1 1-1,1-1 1,0 1 0,0-1 0,0 1 0,0-1-1,0 1 1,0 0 0,0-1 0,0 1-1,0-1 1,0 1 0,0-1 0,0 1 0,0-1-1,0 1 1,1 0 0,-1-1 0,0 1 0,0-1-1,0 1 1,1 0 0,-1-1 0,0 1-1,0 0 1,1-1 0,8-18 492,7-14-39,30-43 0,-40 67-541,1 0 0,0 1 0,0 0 1,1 0-1,0 0 0,0 1 0,1 0 0,0 1 1,11-7-1,-18 12-87,0 0-1,0 0 1,0 0 0,0 0-1,-1 0 1,1 0 0,0 1-1,0-1 1,1 1 0,-1-1-1,0 1 1,0 0 0,0 0-1,0 0 1,0 0-1,0 0 1,0 0 0,0 1-1,0-1 1,0 1 0,0-1-1,0 1 1,0 0 0,0 0-1,0 0 1,0 0 0,0 0-1,0 0 1,1 2 0,8 13-3795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7940,'6'-34'1659,"1"0"0,22-61 1,-24 86-1588,0 10 6,4 21 70,1 34-46,-6 0-80,4 28-531,-7-76 462,1-1 0,0 1 0,0 0 0,1-1 0,0 1 0,0-1 0,1 0 0,4 7 0,-7-13 55,-1-1 0,1 1 0,-1 0 0,1 0 0,-1 0 0,1-1 0,0 1 0,-1 0 0,1-1 0,0 1 0,0-1 0,0 1 0,-1-1 0,1 1 0,0-1 0,0 0 0,0 1 0,0-1 0,0 0 0,0 0 0,0 1 0,0-1 0,0 0 0,0 0 0,0 0 0,0 0 0,0 0 0,1-1 0,0 0 37,1 0 1,-1 0-1,0 0 1,0-1-1,0 1 1,0-1-1,0 1 1,0-1-1,0 0 1,3-3-1,3-6 124,0-1-1,-1 1 1,6-14-1,16-38-115,-20 41-507,1 0 0,1 0 0,1 1 0,20-27 0,-31 47 248,0-1-1,0 1 1,0 0-1,0 0 0,0 0 1,1 0-1,-1 0 1,0 0-1,1 0 0,-1 1 1,0-1-1,1 0 1,-1 1-1,1-1 1,-1 1-1,1-1 0,-1 1 1,1 0-1,-1 0 1,1 0-1,-1 0 0,3 0 1,12 4-2542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131 431 3041,'1'-1'395,"0"1"0,0-1 0,0 1 0,0-1 0,0 0 0,0 1 0,0-1 0,0 0 0,-1 1-1,1-1 1,0 0 0,0 0 0,-1 0 0,1 0 0,0 0 0,-1 0 0,1-1 0,5-23 2331,-6 22-2619,0 1 0,0 0 0,0 0 0,0 0-1,0 0 1,-1 0 0,1 0 0,-1 0 0,1 0 0,-1-1 0,0 2 0,0-1 0,0 0 0,0 0 0,0 0 0,0 0 0,0 1 0,-1-1 0,1 0-1,-1 1 1,-1-3 0,1 4-98,1 0-1,-1-1 0,1 1 0,-1 0 1,1 0-1,-1 0 0,1 0 0,-1 0 1,1 0-1,-1 0 0,1 1 1,-1-1-1,1 0 0,-1 1 0,1-1 1,0 1-1,-1 0 0,1-1 0,0 1 1,-1 0-1,1 0 0,-2 2 1,-28 25 17,29-26-24,-6 7-19,0 0-1,0 0 1,1 1-1,1 0 1,-1 1-1,-5 14 1,10-23 6,1 1 0,0 0 0,0 0 0,0 0 0,0 0 0,0 0 0,0 1 0,1-1 0,0 0 0,-1 0 0,1 0 0,0 0 0,1 1 0,-1-1 0,1 0 0,-1 0 1,1 0-1,0 0 0,0 0 0,0 0 0,0 0 0,1 0 0,-1 0 0,1-1 0,0 1 0,0 0 0,0-1 0,0 0 0,3 3 0,-2-3 11,1 0 0,-1 0-1,0-1 1,1 1 0,-1-1-1,1 0 1,0 0 0,-1 0-1,1-1 1,0 1 0,-1-1-1,1 0 1,0 0 0,0 0-1,-1 0 1,1-1 0,0 0 0,-1 1-1,1-2 1,0 1 0,-1 0-1,1-1 1,-1 1 0,0-1-1,5-3 1,4-2 24,0-1-1,-1 0 1,0 0-1,0-1 1,15-18 0,3-19 199,-25 38-190,-6 14-73,1 0 0,-1 0 0,1 1 0,1-1 1,-1 0-1,1 0 0,0 0 0,1 0 0,-1 1 0,1-1 0,0 0 1,1 0-1,0 0 0,4 11 0,-5-14-12,0 0 0,1 0 0,-1 0 0,0-1 0,1 1 0,0 0 0,-1-1 0,1 1 0,0-1 0,0 0 0,1 0 0,-1 1 0,0-1 0,1-1 0,-1 1 0,1 0 0,0-1 0,-1 1 0,1-1 0,0 0 0,0 0 0,0 0 0,0 0 0,4 0 0,-2 0 16,0-2-1,0 1 1,0 0-1,0-1 0,0 0 1,0 0-1,0-1 1,0 1-1,0-1 0,0 0 1,-1-1-1,1 1 0,-1-1 1,5-3-1,3-4 43,-1 0-1,0 0 1,0-1-1,-1 0 1,-1-1-1,0 0 1,-1-1-1,0 0 1,-1 0-1,0 0 0,-1-1 1,-1 0-1,0-1 1,5-26-1,0-12 583,-2-1 0,0-91 0,-7 130-316,0 6-209,-1 1 1,1-1 0,-2 1 0,1-1 0,-1 1-1,0-1 1,-5-14 0,6 23-64,0 0 1,-1 0-1,1 0 0,0 0 1,0 0-1,0-1 0,-1 1 1,1 0-1,0 0 0,0 0 1,0 0-1,-1 0 0,1 0 1,0 0-1,0 0 0,-1 0 1,1 0-1,0 0 0,0 0 1,0 0-1,-1 0 0,1 0 0,0 0 1,0 0-1,-1 0 0,1 0 1,0 1-1,0-1 0,0 0 1,-1 0-1,1 0 0,0 0 1,0 0-1,0 1 0,0-1 1,-1 0-1,1 0 0,0 0 1,0 0-1,0 1 0,0-1 1,0 0-1,0 0 0,0 0 0,-1 1 1,1-1-1,0 0 0,0 0 1,0 1-1,0-1 0,0 0 1,0 0-1,0 1 0,-7 14 36,-13 44-20,2 2 1,4-1-1,2 2 0,2-1 0,-2 105 0,12-138-296,1 1 1,7 46 0,-7-69 167,0 1 0,0 0 1,1-1-1,-1 0 0,2 1 0,-1-1 0,1 0 0,0 0 0,0 0 0,0-1 0,1 1 0,0-1 0,0 1 0,1-1 0,-1-1 0,1 1 0,7 5 1,-9-9 92,0 1 0,1-1 0,-1 0 0,0 0 1,1 0-1,-1-1 0,0 1 0,1-1 0,-1 0 1,1 0-1,-1 0 0,1 0 0,-1-1 0,0 1 0,1-1 1,-1 0-1,0 0 0,1 0 0,-1 0 0,0-1 1,0 1-1,0-1 0,0 0 0,0 0 0,0 0 1,-1 0-1,1-1 0,2-2 0,3-3 61,-1 0-1,0-1 1,0 1-1,-1-1 1,0 0-1,0-1 1,7-16-1,-7 9 126,0 0 0,0 0 0,-2 0 0,0-1 0,-1 1-1,-1-1 1,-1 0 0,-1-25 0,1 43-160,-1-1 0,0 0-1,0 1 1,0-1 0,0 0 0,0 1 0,-1-1-1,1 0 1,0 1 0,0-1 0,0 1-1,0-1 1,-1 0 0,1 1 0,0-1 0,-1 1-1,1-1 1,0 1 0,-1-1 0,1 1-1,-1-1 1,1 1 0,-1-1 0,-9 7 38,-9 22-66,14-15-84,0-1-1,1 1 1,0 1 0,1-1 0,0 0 0,-1 22-1,4-31-56,-1 1 0,2 0 0,-1-1 0,1 1 0,-1-1 0,1 1 0,0-1 0,1 0 0,-1 1 0,4 5 0,-3-7-6,-1-1 0,1 0 0,0 0 1,-1 0-1,1 0 0,0 0 0,0 0 1,1-1-1,-1 1 0,0 0 0,0-1 0,1 0 1,-1 0-1,1 0 0,-1 0 0,1 0 1,0 0-1,-1 0 0,4-1 0,1 1 119,0-1-1,0 0 1,-1-1 0,1 1-1,0-2 1,0 1 0,-1-1-1,1 1 1,-1-2-1,1 1 1,-1-1 0,0 0-1,0 0 1,0-1-1,-1 0 1,1 0 0,6-7-1,0 1 626,0-1-1,-2 0 1,1-1 0,-2-1-1,1 0 1,10-20-1,-11 18-37,-6 10-368,0 0 0,1 0 0,-2-1 0,1 1 0,-1-1 0,0 0 0,0 1 0,0-1 0,-1 0 0,0 0 0,1-10-1,-3 16-150,1 1 0,-1-1 0,0 0 0,0 1 0,1-1-1,-1 0 1,0 1 0,1-1 0,-1 1 0,0-1-1,1 1 1,-1-1 0,1 1 0,-1-1 0,1 1-1,-1-1 1,1 1 0,-1 0 0,1 0 0,-1 0-1,-8 14-2,2-1-1,-1 2 1,2-1-1,-9 28 0,12-33-30,0 0 0,1 1-1,1 0 1,0-1-1,0 1 1,1 0 0,0-1-1,3 16 1,-3-23 11,1 0 1,-1 0-1,1-1 1,0 1-1,0 0 0,0-1 1,0 1-1,0-1 0,1 1 1,-1-1-1,1 0 1,0 1-1,-1-1 0,1 0 1,0 0-1,0 0 1,1-1-1,-1 1 0,0 0 1,5 2-1,-4-3-4,1 0 0,0 0 0,0 0 0,-1-1 1,1 1-1,0-1 0,0 0 0,0 0 0,-1 0 0,1-1 0,0 1 0,0-1 0,6-1 0,-2-1 8,-1 0 0,1 0 0,0 0 0,-1-1 0,0 0 0,0-1 0,0 0 0,0 0 0,-1 0 0,0 0 0,0-1 0,0 0 0,7-12 0,-10 13 9,0-1-1,-1 0 1,0-1 0,0 1-1,-1 0 1,0-1 0,0 1-1,0 0 1,-1-1-1,0 1 1,0-1 0,0 1-1,-1-1 1,0 1 0,-1-1-1,1 1 1,-1 0-1,0 0 1,-1 0 0,1 0-1,-7-9 1,7 11-88,0 0 0,0 0 0,-1 1 0,0-1-1,0 0 1,0 1 0,0 0 0,0 0 0,-1 0 0,1 0 0,-1 1 0,0-1 0,0 1 0,0 0-1,0 0 1,0 0 0,0 0 0,0 1 0,-1 0 0,1 0 0,-1 0 0,1 1 0,-1-1 0,1 1-1,-1 0 1,1 0 0,-1 0 0,1 1 0,-1 0 0,-8 2 0,-12 12-1890,4 7-1054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10293,'5'-9'623,"0"0"0,-1-1 0,0 1-1,0-1 1,2-13 0,-5 18-430,5-5 350,-2 19-190,-1 24-161,-3-33-200,0 28-21,-5 42-1,2-47-555,1 1 0,3 42 0,-1-66 570,0 1 0,0 0 0,0-1 0,0 1 1,0-1-1,0 1 0,0-1 0,0 1 0,0-1 0,0 1 1,0-1-1,0 1 0,0-1 0,1 1 0,-1-1 0,0 1 1,0-1-1,1 1 0,-1-1 0,0 1 0,1-1 0,-1 1 1,0-1-1,1 0 0,-1 1 0,1-1 0,-1 0 0,0 1 1,1-1-1,-1 0 0,1 1 0,-1-1 0,1 0 0,-1 0 0,1 0 1,-1 1-1,1-1 0,0 0 0,-1 0 0,1 0 0,-1 0 1,1 0-1,-1 0 0,1 0 0,-1 0 0,1 0 0,-1-1 1,1 1-1,-1 0 0,1 0 0,-1 0 0,1-1 0,-1 1 1,1 0-1,-1 0 0,1-1 0,-1 1 0,1 0 0,-1-1 1,0 1-1,1-1 0,-1 1 0,0 0 0,1-1 0,0 0 1,30-35 91,-27 30-106,32-43 135,-24 31-5,0 1 0,2-1 0,0 2 0,1 0 0,27-22 0,-41 37-72,1-1-1,0 1 0,0 0 1,0-1-1,0 1 1,0 0-1,0 0 1,0 0-1,0 1 1,0-1-1,0 0 1,0 1-1,1 0 1,-1-1-1,0 1 0,0 0 1,1 0-1,-1 0 1,0 0-1,0 1 1,3-1-1,-3 2-9,-1-1-1,1 0 1,-1 0-1,0 1 1,1-1-1,-1 1 1,0-1-1,0 1 1,0 0-1,0-1 1,0 1-1,0 0 1,0 0-1,-1 0 1,1-1-1,-1 1 1,1 0-1,-1 0 1,0 0-1,0 0 1,0 0-1,0 0 1,0 0-1,0 2 1,-1 12-75,-1 0 1,-1 0 0,-9 30 0,8-34-666,1 0-1,0 0 1,1 1-1,0-1 1,0 1-1,2 0 1,0 16-1,6-10-3210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11813,'0'0'2946,"118"0"-2738,-85-3-16,1 3-96,-6-2-80,-5-1-16,-3-2-32,-6 0-624,-3-3-1041,-5-2-1104,-6 3-1777</inkml:trace>
  <inkml:trace contextRef="#ctx0" brushRef="#br0" timeOffset="1">167 45 7331,'0'0'6641,"-2"-9"-5868,1 3-643,-2-20 131,1 23-90,1 17 110,1 448 1157,0-461-1587,1-1-1,-1 1 0,0 0 0,1-1 1,-1 1-1,1 0 0,-1-1 1,1 1-1,-1-1 0,1 1 0,-1-1 1,1 1-1,0-1 0,-1 1 0,1-1 1,-1 0-1,1 1 0,0-1 0,0 0 1,-1 0-1,1 1 0,0-1 0,-1 0 1,1 0-1,0 0 0,0 0 0,-1 0 1,1 0-1,0 0 0,0 0 0,-1 0 1,1 0-1,0 0 0,0-1 0,-1 1 1,2-1-1,5 1-2233,10 0-5712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117 158 7908,'19'-33'1043,"-12"24"-520,-1-1 0,-1 1 0,0-1 1,0-1-1,-1 1 0,0 0 0,0-1 0,3-20 1,-7 31-502,0-1 1,0 1-1,0-1 1,0 1-1,0-1 1,0 1-1,0-1 1,0 1-1,-1-1 1,1 1-1,0-1 1,0 1-1,0-1 0,0 1 1,-1-1-1,1 1 1,0-1-1,0 1 1,-1 0-1,1-1 1,0 1-1,-1 0 1,1-1-1,-1 1 1,1 0-1,0-1 1,-1 1-1,1 0 1,-1 0-1,1-1 1,-1 1-1,1 0 1,-1 0-1,1 0 1,-1 0-1,0 0 1,-23 6 255,-21 21-161,31-16-103,1 0 0,0 1 1,-20 23-1,30-31-22,0 0 0,0 0-1,0 1 1,1-1 0,-1 1 0,1-1 0,0 1-1,0 0 1,1 0 0,-1-1 0,1 1-1,0 0 1,1 1 0,-1-1 0,1 0 0,0 0-1,1 7 1,-1-9 17,1 0 0,0 0 0,1 0 0,-1 0 0,0 0 0,1 0 0,-1-1 0,1 1 0,0-1 0,0 1 0,0-1 0,0 0 0,1 0 0,-1 0 0,0 0 0,1 0 0,0 0 0,-1-1-1,1 1 1,0-1 0,5 3 0,8 1 20,-1-1 1,1 0-1,19 1 0,9 4-15,-43-9-10,1 1 0,-1-1-1,0 0 1,0 1 0,1-1-1,-1 1 1,0-1 0,0 1-1,0 0 1,0-1 0,0 1 0,0 0-1,0 0 1,0 0 0,0 0-1,0 0 1,1 1 0,-2-1 4,0 0 1,0-1 0,0 1 0,0 0 0,0-1 0,0 1-1,0-1 1,0 1 0,0 0 0,0-1 0,0 1-1,0 0 1,0-1 0,-1 1 0,1 0 0,0-1-1,-1 1 1,1-1 0,0 1 0,-1 0 0,1-1-1,0 1 1,-2 0 0,-2 3-44,0 0 1,-1-1-1,0 1 0,0-1 0,-10 5 1,-7 3-1859,-43 15 0,11-13-3160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61 13142,'-36'-26'80,"7"6"-80,0 8-320,6 9-1617,10 3-2321</inkml:trace>
  <inkml:trace contextRef="#ctx0" brushRef="#br0" timeOffset="1">49 120 13126,'-32'11'0,"15"-5"-752,21 0 496,18-3-433,20 0-3441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77 10117,'-7'-76'987,"5"152"-480,-17 98 0,-26 82-758,37-218 219,-1 2-85,6-27 75,-1 1 0,2-1-1,0 1 1,0 0-1,2 24 1,0-38 47,0 1 0,0-1 0,0 1-1,0-1 1,0 0 0,0 1 0,0-1 0,0 1 0,0-1 0,0 0-1,0 1 1,0-1 0,1 1 0,-1-1 0,0 0 0,0 1 0,1-1 0,-1 0-1,0 1 1,0-1 0,1 0 0,-1 0 0,0 1 0,1-1 0,-1 0 0,0 0-1,1 1 1,-1-1 0,0 0 0,1 0 0,-1 0 0,1 0 0,13-6 264,16-22 195,-26 24-438,7-8 15,1 0-1,0 2 0,1-1 1,1 2-1,-1-1 0,17-7 0,-27 15-43,1 1 0,-1-1 0,1 1 0,-1-1-1,1 1 1,-1 0 0,1 0 0,-1 0 0,1 1-1,0 0 1,0-1 0,-1 1 0,1 0 0,0 1-1,0-1 1,-1 1 0,1-1 0,-1 1 0,1 0-1,0 1 1,-1-1 0,0 1 0,1-1 0,-1 1 0,0 0-1,0 0 1,0 0 0,0 1 0,0-1 0,0 1-1,-1 0 1,1-1 0,1 4 0,-1-3 8,-1 0 1,0 0 0,0 0 0,0 1-1,0-1 1,-1 0 0,1 1-1,-1-1 1,0 1 0,0 0 0,0-1-1,0 1 1,0 0 0,-1-1-1,0 1 1,0 0 0,0 0 0,0-1-1,-1 1 1,1 0 0,-1 0-1,0-1 1,0 1 0,0-1 0,-1 1-1,1-1 1,-1 1 0,0-1 0,0 0-1,0 0 1,0 0 0,-1 0-1,1 0 1,-1 0 0,1-1 0,-6 4-1,-2 2 10,-1 0-1,-1-1 0,1-1 1,-1 0-1,0 0 0,-1-1 1,0-1-1,1 0 0,-15 3 1,18-6-59,3 1-101,0 0 0,-1-1 0,1 0 0,-1 0 1,1-1-1,-1 1 0,1-1 0,-1-1 1,1 0-1,0 1 0,-1-2 0,-6-1 0,13 3 33,-1 0 1,1-1-1,-1 1 0,0 0 0,1-1 0,-1 1 0,1 0 0,-1-1 0,1 1 0,-1-1 0,1 1 0,-1-1 0,1 1 1,0-1-1,-1 1 0,1-1 0,0 1 0,-1-1 0,1-1 0,1-14-3386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2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54 683 9108,'-10'23'253,"9"-21"-245,0-1 0,0 1 0,0-1 0,0 1 0,1 0 1,-1 0-1,1 0 0,-1-1 0,1 1 0,-1 0 0,1 0 0,0 2 0,8 2-4,14-6 0,0-3-713,1-1 0,26-8 0,-42 10 680,-1 0 0,0 0 1,0 0-1,0-1 0,0 0 0,-1 0 0,1-1 0,-1 0 0,0 0 0,0 0 0,0 0 0,7-9 0,-10 10 145,-1 1 1,1 0-1,-1 0 0,0-1 0,0 1 1,0 0-1,0-1 0,0 1 0,-1-1 0,1 0 1,-1 1-1,0-1 0,1 1 0,-1-1 1,0 0-1,-1 1 0,1-1 0,0 0 0,-1 1 1,1-1-1,-1 1 0,0-1 0,0 1 1,0-1-1,0 1 0,0 0 0,-1 0 0,1-1 1,-1 1-1,1 0 0,-4-3 0,1 1 6,0 1-1,0 0 1,0 0-1,0 0 0,0 0 1,-1 1-1,1 0 0,-1 0 1,1 0-1,-1 0 1,0 1-1,0-1 0,0 1 1,0 0-1,-8 0 0,6 2-72,-1 0-1,1 0 0,0 0 0,-1 1 1,1 0-1,0 1 0,0-1 0,0 1 0,1 1 1,-1-1-1,1 1 0,-1 1 0,1-1 1,0 1-1,1 0 0,-1 0 0,-6 9 0,9-11-47,0 0-1,1 1 0,-1 0 0,1-1 0,0 1 0,0 0 0,0 0 1,0 0-1,1 0 0,0 0 0,0 1 0,0-1 0,0 0 0,0 1 1,1-1-1,0 0 0,0 1 0,0-1 0,1 0 0,-1 1 0,1-1 1,0 0-1,0 1 0,1-1 0,-1 0 0,1 0 0,0 0 0,0 0 1,0-1-1,5 7 0,-4-6-20,0-1 0,1 0 1,-1 0-1,1 0 0,0 0 0,0 0 0,0-1 1,0 0-1,0 0 0,0 0 0,1 0 1,-1 0-1,1-1 0,-1 0 0,1 0 1,0 0-1,-1-1 0,1 0 0,0 0 0,-1 0 1,1 0-1,0-1 0,-1 1 0,8-3 1,3-1-170,0-1 0,0 0 0,0-1 0,-1 0 0,0-2 0,14-9 0,-11 5 155,-1-2 0,0 0-1,-1 0 1,0-1 0,-2-1 0,0-1 0,0 0-1,-2 0 1,0-2 0,-1 1 0,-1-1 0,-1 0-1,8-27 1,-2 1 395,-2-1-1,-3 0 0,-1-1 1,2-87-1,-9 112-153,0 5 83,-1 0 1,0 1-1,-1-1 0,-1 0 0,-4-16 0,6 32-281,0 0 0,0 1-1,0-1 1,0 0 0,0 1 0,0-1 0,-1 0 0,1 1 0,0-1 0,0 0-1,-1 1 1,1-1 0,-1 1 0,1-1 0,0 0 0,-1 1 0,1-1-1,-1 1 1,1-1 0,-1 1 0,1 0 0,-1-1 0,1 1 0,-1-1 0,0 1-1,1 0 1,-1 0 0,0-1 0,1 1 0,-2 0 0,1 0 0,0 1 1,0-1-1,0 1 1,0-1-1,0 1 1,0 0-1,0-1 1,0 1-1,0 0 1,0 0-1,0 0 1,0-1-1,0 1 1,1 0-1,-2 2 1,-23 44 144,12-13-83,2 0 0,1 1-1,1 0 1,-3 37-1,-4 145-81,16-187-756,0 0 0,2-1 0,1 1 0,1-1 0,10 33 0,-3-36-2155,7-9-1002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 7812,'3'-9'762,"-2"5"-421,1 0 0,-1 0-1,0 0 1,-1 0-1,1 0 1,-1 0 0,1-1-1,-2-7 1,1 13-329,0-1 0,0 0 0,0 0 0,0 0 1,0 0-1,0 0 0,0 1 0,0-1 0,0 0 0,0 0 0,0 0 0,0 0 1,0 0-1,0 1 0,0-1 0,0 0 0,0 0 0,0 0 0,0 0 0,-1 0 1,1 0-1,0 1 0,0-1 0,0 0 0,0 0 0,0 0 0,0 0 0,0 0 1,-1 0-1,1 0 0,0 0 0,0 0 0,0 0 0,0 0 0,0 0 0,-1 0 1,1 0-1,0 0 0,0 0 0,0 0 0,0 0 0,-1 0 0,1 0 0,0 0 1,0 0-1,0 0 0,0 0 0,0 0 0,-1 0 0,1 0 0,0 0 0,0 0 1,0 0-1,0 0 0,0 0 0,0 0 0,-1-1 0,1 1 0,0 0 0,0 0 1,0 0-1,0 0 0,0 0 0,0 0 0,0-1 0,-6 14 194,0 4-174,2 0 0,0 0 0,1 1 0,-2 28 0,4-36-85,1-1-1,1 1 1,0 0 0,0 0-1,1 0 1,0-1-1,0 1 1,1-1 0,8 17-1,-10-24 53,0 0 0,0 0-1,0 0 1,0 0 0,1 0-1,-1 0 1,1 0-1,-1 0 1,1 0 0,0 0-1,-1-1 1,1 1 0,0-1-1,0 0 1,0 1 0,1-1-1,-1 0 1,0 0 0,0 0-1,0 0 1,1-1-1,-1 1 1,1-1 0,-1 1-1,0-1 1,1 0 0,-1 0-1,1 0 1,-1 0 0,0 0-1,1-1 1,-1 1 0,1-1-1,-1 1 1,3-2 0,-2 0 12,1 0 1,-1 0-1,0 0 1,0 0 0,0 0-1,-1-1 1,1 1 0,0-1-1,-1 0 1,0 0-1,1 0 1,-1 0 0,-1 0-1,1 0 1,0 0 0,-1-1-1,1 1 1,-1-1 0,0 1-1,0-1 1,-1 0-1,2-6 1,-2-1 59,0 1-1,-1-1 1,0 0 0,-1 1-1,0-1 1,-6-18 0,6 23-82,0 1 0,0 0 1,0 0-1,-1 0 0,0 0 0,0 0 1,0 1-1,-1-1 0,1 1 0,-1 0 1,0 0-1,0 0 0,-1 1 0,-8-7 1,12 10-106,-1-1 1,1 0 0,0 0-1,-1 1 1,1-1 0,0 1-1,-1-1 1,1 1 0,0 0-1,-1 0 1,1-1 0,-1 1-1,1 0 1,-1 0 0,1 0-1,-1 0 1,1 1 0,0-1-1,-1 0 1,1 1 0,-1-1-1,1 1 1,0-1 0,-1 1-1,1 0 1,0-1 0,0 1-1,0 0 1,-1 0 0,1 0-1,0 0 1,0 0 0,0 0-1,-1 2 1,-3 16-3647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8500,'-1'-3'433,"-7"-26"2082,7 28-2464,1 0 0,0 1-1,-1-1 1,1 0 0,-1 0 0,1 0 0,-1 0-1,1 0 1,-1 1 0,0-1 0,1 0-1,-1 0 1,0 1 0,0-1 0,0 1 0,1-1-1,-1 0 1,0 1 0,0 0 0,0-1 0,0 1-1,0 0 1,0-1 0,-2 1 0,2 0-42,1 1 0,-1-1 0,0 0 0,0 1 0,0 0 1,1-1-1,-1 1 0,0-1 0,1 1 0,-1 0 0,1-1 0,-1 1 0,1 0 1,-1 0-1,1 0 0,-1-1 0,1 1 0,-1 0 0,1 0 0,0 0 1,0 0-1,0 0 0,-1 0 0,1 0 0,0 1 0,-3 28-30,3-28 26,0 8-132,0-1 1,1 1-1,1 0 0,-1-1 0,1 1 1,1-1-1,0 1 0,0-1 0,9 16 0,-11-22 104,0 1-1,1-1 1,0 0-1,0 0 1,0 0-1,0-1 1,0 1-1,1 0 0,-1-1 1,1 1-1,0-1 1,0 0-1,0 0 1,0 0-1,0 0 1,0 0-1,0-1 1,0 0-1,1 1 0,-1-1 1,1 0-1,-1-1 1,1 1-1,-1-1 1,1 1-1,-1-1 1,1 0-1,-1 0 1,8-2-1,-7 1 61,0-1 1,-1 0-1,1 0 1,0 0-1,-1 0 0,0 0 1,1-1-1,-1 0 1,0 1-1,0-1 0,0 0 1,-1-1-1,1 1 0,-1 0 1,0-1-1,0 1 1,2-5-1,5-10 272,-2 0 0,7-24-1,-9 28-205,-3 9-92,-1 0 1,1-1-1,-1 1 0,1 0 0,-2-1 1,1 0-1,-1 1 0,0-9 1,-3 13-14,-1 7 6,-4 9-4,6-7-54,0-1 0,0 1 0,1-1 0,0 1 0,0 0 0,0 0 0,1-1 0,1 1 0,-1 0 0,1-1 0,1 1 0,1 8 0,-2-13 46,0-1 0,0 1 0,0-1 0,0 1 0,0-1 1,0 0-1,0 1 0,1-1 0,0 0 0,-1 0 0,1 0 0,0 0 0,0 0 0,0 0 0,0-1 0,0 1 0,0 0 0,0-1 1,1 0-1,-1 0 0,1 0 0,-1 0 0,1 0 0,-1 0 0,1 0 0,-1-1 0,1 1 0,0-1 0,-1 0 0,1 0 1,0 0-1,-1 0 0,1 0 0,-1-1 0,1 1 0,0-1 0,4-1 0,-2 0 62,0 0 0,1-1 0,-1 0 0,0 0 0,0 0 0,0 0 0,-1-1 0,1 0 0,-1 0 0,0 0 0,0-1 0,-1 1 0,1-1 0,-1 0 0,0 0 0,0 0 0,0 0 0,2-8 0,-3 9-41,-1 1 0,0-1-1,0 1 1,0-1 0,0 1 0,0-1-1,-1 0 1,0 1 0,1-1 0,-1 0-1,-1 1 1,1-1 0,0 0 0,-1 1-1,0-1 1,0 1 0,0-1 0,0 1-1,-1-1 1,1 1 0,-1 0 0,0-1-1,0 1 1,0 0 0,0 0 0,-1 0-1,1 1 1,-1-1 0,-4-3 0,7 6-112,-1-1 1,1 1-1,-1-1 1,1 1-1,-1-1 0,0 1 1,1 0-1,-1-1 1,0 1-1,1 0 1,-1 0-1,0-1 1,1 1-1,-1 0 0,0 0 1,1 0-1,-1 0 1,0 0-1,0 0 1,1 0-1,-1 0 1,0 0-1,0 0 0,1 0 1,-1 0-1,0 0 1,1 1-1,-1-1 1,0 0-1,1 1 1,-1-1-1,0 1 1,-6 12-3424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35 595 10661,'-10'12'1916,"7"-8"-1824,-1 0-1,1 0 1,0 0-1,1 0 1,-1 1-1,-3 6 1,6-10-114,0 0 1,0 0 0,0 0-1,0 0 1,0 0-1,0 0 1,0 0-1,0 0 1,0 0-1,0 0 1,0 0 0,1 0-1,-1 0 1,0 0-1,1 0 1,-1 0-1,0 0 1,1 0 0,0 0-1,-1 0 1,1-1-1,-1 1 1,1 0-1,0 0 1,0-1-1,-1 1 1,1-1 0,0 1-1,0 0 1,0-1-1,0 1 1,-1-1-1,1 0 1,0 1 0,0-1-1,0 0 1,0 0-1,0 1 1,1-1-1,3 1-65,0 0 0,-1 0 0,1 0 0,0-1 0,-1 1 0,1-1 0,0 0 0,-1 0 0,1-1 0,0 0 0,-1 0-1,1 0 1,-1 0 0,1 0 0,-1-1 0,1 0 0,-1 0 0,0 0 0,0-1 0,0 1 0,0-1 0,-1 0 0,1 0 0,-1 0 0,5-5-1,-2 0 224,1 0 0,-1-1 0,0 0 0,-1 0 0,0 0 0,0 0 0,-1-1 0,-1 1 0,1-1 0,2-14 0,-3 9 299,-1 0 0,0 0 0,-1 0-1,-2-29 1,1 44-431,0-1-1,0 1 1,0 0-1,0 0 1,0-1-1,0 1 1,0 0-1,0 0 0,0-1 1,0 1-1,0 0 1,0-1-1,0 1 1,0 0-1,0 0 1,0-1-1,-1 1 1,1 0-1,0 0 1,0-1-1,0 1 0,0 0 1,-1 0-1,1-1 1,0 1-1,0 0 1,0 0-1,-1 0 1,1 0-1,0-1 1,0 1-1,-1 0 1,1 0-1,0 0 1,0 0-1,-1 0 0,1 0 1,0 0-1,-1 0 1,-8 9 43,-5 20-43,9-14-173,0 0 0,2 1 1,-1 0-1,2 0 0,-1 24 0,2-35-117,1-1 0,0 1 0,0-1 0,1 1 0,0-1 0,-1 0 0,1 1 0,1-1 0,-1 0 0,1 1 0,-1-1 0,1 0 0,0 0 0,1 0 0,-1-1-1,1 1 1,-1 0 0,1-1 0,0 0 0,1 1 0,-1-1 0,0-1 0,1 1 0,6 3 0,-8-5 124,0 0 0,1 0 0,-1 0 0,0 0 0,1-1 0,-1 1 0,1-1 0,-1 0 0,1 0 0,-1 0 0,0 0 0,1 0 0,-1 0 0,1-1 0,-1 1-1,1-1 1,3-1 0,-2 0 156,1-1 0,-1 1 0,1-1 0,-1 0 0,0 0 0,0-1 0,0 1 0,3-5 0,3-3 480,-1 0 0,-1-1-1,0-1 1,-1 1 0,7-16 0,1-8 866,-3-1 1,0 0-1,9-60 1,4-117 1842,-21 91-1849,-6 115-1175,-2 15-41,-3 16-5,-8 81-76,-4 181 0,18-236-261,0-40-112,1-1 1,1 1-1,-1 0 0,2 0 0,2 12 0,-3-18 152,0-1 1,0 1-1,0 0 0,0 0 0,1 0 0,-1-1 0,1 1 0,0-1 0,0 1 1,0-1-1,0 0 0,0 0 0,0 0 0,1 0 0,3 3 0,-5-4 25,0-1 0,0 0 1,-1 1-1,1-1 0,0 0 0,0 1 0,0-1 0,0 0 0,-1 0 0,1 0 0,0 1 0,0-1 0,0 0 1,0 0-1,0-1 0,0 1 0,-1 0 0,1 0 0,0 0 0,0 0 0,0-1 0,0 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438 173 10629,'-33'-15'1248,"4"6"-63,6 4-625,4 5-560,12 5 96,14-2 48,9 0 64,7 0-208,9-3-608,4-9-1425,0-2-1841</inkml:trace>
  <inkml:trace contextRef="#ctx0" brushRef="#br0" timeOffset="1">172 1 12086,'-65'0'1328,"13"3"-1232,17 0-96,15-1-224,20 7-64,26 3-2001,23-3-3922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15015,'-13'38'448,"-3"-3"-448,3-9-64,6-9-384,11 1-1377,9-9-2657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2113,'1'4'8165,"-1"7"-4246,-11 65-2877,-6 0-1022,1-9-1452,-8 79 0,24-115-1102,6-14-1276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13862,'0'0'1169,"17"0"-11606</inkml:trace>
  <inkml:trace contextRef="#ctx0" brushRef="#br0" timeOffset="1">0 46 4562,'121'-46'8212,"-107"46"-9605,6 0 1329,0 0-2577,-6 0-4050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9204,'0'-41'977,"-6"6"-353,3 9 480,-1 2-527,4 10-369,10 5-96,6 3 112,7 0-112,6 3-80,7 1-32,3-1-608,3 3-1649,-3-3-2081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62 126 9909,'-33'11'928,"14"1"-928,9-9 0,17-3 656,12-3-448,13 0-160,11-8-48,5 2-512,1-3-1697,3-2-1200</inkml:trace>
  <inkml:trace contextRef="#ctx0" brushRef="#br0" timeOffset="1">473 18 8660,'-3'-3'1633,"-4"-3"-913,4 3 417,0 0-705,0 0-288,3 9 0,0 6 464,-3 5-208,-1 10-192,-2 8-144,-1 5-64,1 1 0,3 0-352,-1-3-944,4 0-1618,7-9-2784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88 134 9508,'2'-16'736,"0"12"-516,-1 0 0,0 0 0,-1 0 0,1 0-1,-1 0 1,0-1 0,0 1 0,0 0 0,0 0 0,-1 0-1,0 0 1,-1-5 0,-7 30 442,-42 163-964,21-81-1869,48-159 1780,30-59 1,-18 44 1154,-29 71-757,4-15 139,1 1 0,0 1 1,2-1-1,-1 1 0,15-17 0,-21 27-143,1 1 0,0 0 0,1 0 1,-1 0-1,0 0 0,1 0 0,-1 1 0,1-1 1,-1 1-1,1-1 0,-1 1 0,1 0 0,0 0 0,0 0 1,0 1-1,0-1 0,0 1 0,0-1 0,-1 1 0,1 0 1,0 0-1,0 0 0,0 1 0,0-1 0,0 1 1,0-1-1,0 1 0,0 0 0,-1 0 0,1 0 0,0 1 1,-1-1-1,1 1 0,-1-1 0,3 3 0,-2-3-17,-1 1 1,1 0-1,-1 0 0,1 0 0,-1 0 0,0 0 1,0 0-1,0 0 0,0 1 0,0-1 0,0 1 0,-1-1 1,1 1-1,-1 0 0,0 0 0,0 0 0,0 0 0,0 0 1,0 0-1,-1 0 0,1 0 0,-1 0 0,0 0 1,0 3-1,-1-2-66,0 0 0,0 0 1,0-1-1,0 1 0,-1-1 1,0 1-1,1-1 0,-1 0 0,-1 0 1,1 1-1,0-1 0,-1-1 1,1 1-1,-1 0 0,0-1 1,0 1-1,0-1 0,0 0 0,-5 3 1,-4 1 63,0 0 0,0 0 0,0-1 0,-1-1 0,0 0 0,-17 3 0,19-8 844,11-2-104,1 2-678,0 1 0,0-1 0,0 1 1,0-1-1,0 1 0,0 0 0,0-1 0,0 1 0,0 0 1,0 0-1,0 0 0,0 0 0,0 0 0,1 0 0,-1 0 1,1 0-1,5 2 19,0 0-1,-1 1 1,1 0 0,0 0 0,-1 0 0,0 1-1,0-1 1,0 2 0,0-1 0,0 1 0,-1 0 0,0 0-1,0 0 1,0 1 0,6 10 0,-1 1-1100,-1-1 1,-1 1-1,0 1 1,9 31 0,-11-34-2747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60 5442,'1'-1'324,"2"-5"469,-1 0 0,0 1 0,0-1 0,1-11 0,-3 16-736,0 0 0,0 0-1,0 1 1,0-1 0,0 0 0,0 0 0,0 1 0,0-1-1,0 0 1,0 1 0,-1-1 0,1 0 0,0 1 0,-1-1-1,1 0 1,0 1 0,-1-1 0,1 0 0,-1 1 0,0-2-1,0 2-20,0 0-1,0-1 0,0 1 0,0 0 0,0-1 0,0 1 0,0 0 0,0 0 1,0 0-1,0 0 0,0 0 0,0 0 0,-1 0 0,1 0 0,0 0 1,0 1-1,0-1 0,-2 1 0,-11 4 113,0 1 0,0 0 0,0 1 0,1 1 0,0 0 0,0 0 0,1 1 0,0 1 0,1 0 0,0 1 0,0 0 0,-9 14 0,19-23-150,-1-1 1,1 1-1,0 0 1,0 0-1,0 0 1,0 0-1,0 0 1,0 0 0,1 0-1,-1 0 1,1 0-1,-1 1 1,1-1-1,0 0 1,0 0 0,0 0-1,0 3 1,1-3 5,-1-1 1,1 1 0,0-1 0,0 0-1,-1 1 1,1-1 0,0 0 0,0 0 0,0 1-1,0-1 1,0 0 0,1 0 0,-1 0-1,0 0 1,0-1 0,1 1 0,-1 0 0,1 0-1,-1-1 1,0 1 0,1-1 0,-1 1-1,1-1 1,2 1 0,21 3 37,40 1-1,21 2-221,-78-5 121,1-1 0,-1 2 0,0-1 0,0 1 0,0 0 0,0 1 1,12 7-1,-19-10 58,0-1 1,0 1-1,0 0 0,0-1 1,0 1-1,0 0 1,0 0-1,-1 0 1,1 0-1,0 0 1,0 0-1,-1 0 0,1 0 1,-1 0-1,1 1 1,-1-1-1,1 0 1,-1 0-1,0 0 0,1 1 1,-1-1-1,0 0 1,0 0-1,0 1 1,0-1-1,0 0 1,0 0-1,-1 1 0,1-1 1,0 0-1,0 0 1,-1 0-1,1 1 1,-1-1-1,1 0 1,-1 0-1,0 0 0,1 0 1,-1 0-1,0 0 1,0 0-1,0 0 1,0 0-1,0 0 1,1-1-1,-3 2 0,-5 5 16,0-1-1,0 0 0,0 0 1,-13 6-1,-5 2-256,-2 0-1,0-2 1,0-1 0,-1-2-1,-35 8 1,44-17-2196,12-7-2162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12230,'-4'3'176,"-5"3"-96,2 2-80,7 1 64,13 3-64,10-1 160,13-8-64,6-3-96,6-8-544,4-4-753,-10-3-672,-6 1 208,-13 2 129,-17 3-1090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4514,'-23'1'1154,"17"-1"-386,0 0-1,0 0 1,0 1-1,-12 3 1,18-4-629,-1 1 0,0 0 0,0-1 0,1 1 0,-1 0 0,0 0 0,1-1 0,-1 1 0,1 0 0,-1 0 0,1 0 0,-1 0 0,1 0 0,0 0 0,-1 0 0,1 0 0,0 0 0,0 0 0,0 1 0,-3 28 1077,1-13-816,-37 154 1075,-2 14-2720,39-159-759,4-7-1624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6387,'-10'0'2625,"-3"9"-2193,0 0 81,0 5 399,-16 10 128,-4 11-63,-5 8-273,2 4-272,3 8-207,11-2-193,6-1-32,16-5-113,13-9 1,12-15-464,11-8-913,9-15-1632,4-12-1409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8980,'0'-1'34,"-1"0"0,0 0-1,1 0 1,-1 0 0,1 0 0,-1 0 0,1 0-1,0-1 1,-1 1 0,1 0 0,0 0 0,0 0-1,0 0 1,0 0 0,0-1 0,0 1 0,0 0-1,0 0 1,1 0 0,-1 0 0,0 0 0,1-1-1,-1 1 1,0 0 0,1 0 0,0-1-1,1 1 30,-1-1 0,1 0 0,0 1-1,0 0 1,-1 0 0,1-1-1,0 1 1,0 0 0,0 0 0,1 1-1,-1-1 1,3-1 0,6 0 156,-1 1 0,0 0 0,0 0 0,19 1 0,-13 2-115,0 0-1,-1 1 1,1 1 0,-1 0 0,0 1 0,0 1-1,-1 0 1,0 1 0,0 1 0,15 10 0,-24-15-94,0 1 0,-1-1 1,1 1-1,-1 0 0,0 0 1,0 1-1,-1-1 0,1 1 1,-1 0-1,0 0 0,0 0 1,0 0-1,-1 0 0,0 1 1,0-1-1,0 1 0,-1-1 1,0 1-1,0 0 0,0-1 0,0 1 1,-1 0-1,0 0 0,-1 0 1,1-1-1,-1 1 0,0 0 1,-1 0-1,1-1 0,-4 8 1,-2 3-149,-2 0 0,0 0 0,0-1 0,-2 0 0,0-1 0,0-1 0,-1 1 0,-19 14 0,8-7-247,-2-2 1,0-1-1,-54 28 1,68-40 386,-1 0 0,1-2 0,-1 1 0,0-2 0,-16 4 0,26-7 5,1 1 0,-1-1 1,0 0-1,0 1 0,1-1 0,-1 0 1,0 0-1,0 0 0,1 0 1,-1-1-1,0 1 0,0 0 1,1-1-1,-1 1 0,0-1 0,1 0 1,-1 1-1,0-1 0,1 0 1,-1 0-1,1 0 0,0 0 1,-1 0-1,1 0 0,0-1 0,-1 1 1,1 0-1,0-1 0,0 1 1,0-1-1,0 1 0,1-1 0,-1 1 1,0-1-1,1 0 0,-1 1 1,1-1-1,-1 0 0,1 0 1,0 1-1,-1-1 0,1 0 0,0 0 1,0 0-1,1 1 0,-1-4 1,1-9 88,1 1 0,0-1 0,1 0 0,1 0 0,0 1 0,0 0 0,2 0 0,-1 0 0,2 1 0,0-1 0,0 1 0,1 1 0,0 0 0,1 0 0,0 0 0,21-16 0,-28 25-64,0 0 0,1 0 0,-1 0 0,0 1 0,1 0 0,0-1 0,-1 1 0,1 0 0,0 0 0,-1 0 0,1 1 0,0-1 0,0 1 0,0-1 0,-1 1 0,1 0 0,0 0 0,0 0 0,0 0 0,0 1 0,3 0 0,-2 1 7,-1 0 1,1 0-1,-1 0 1,0 0-1,0 1 1,0-1-1,0 1 1,0 0-1,0-1 1,-1 2 0,0-1-1,1 0 1,2 6-1,4 10 18,-1 0 0,0 1 0,-1-1 0,6 34 0,0 13-47,-9-39-283,1 0 1,2 0-1,1 0 1,18 41 0,-9-47-1606,4-8-1030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79 8580,'0'-25'803,"-1"14"-135,1 11-655,0 0-1,0 0 1,0 0-1,0 0 0,0 0 1,0 0-1,0 0 1,0 0-1,0 1 0,0-1 1,0 0-1,0 0 1,0 0-1,-1 0 0,1 0 1,0 0-1,0 0 0,0 0 1,0 0-1,0 0 1,0 0-1,0 0 0,0 0 1,0 0-1,0 0 1,0 0-1,0 0 0,0 0 1,0 0-1,-1 0 1,1 0-1,0 0 0,0 0 1,0 0-1,0 0 1,0 0-1,0 0 0,0 0 1,0 0-1,0 0 0,0 0 1,0-1-1,0 1 1,0 0-1,0 0 0,0 0 1,0 0-1,0 0 1,0 0-1,-1 0 0,1 0 1,0 0-1,0 0 1,0 0-1,-3 10 183,1 0-1,0 0 1,0 1 0,0 18-1,0-12-79,-1 18-19,2 48 0,2-73-96,-1 0 0,1-1 0,1 1 0,0-1 0,0 1 0,1-1 0,0 0 0,1 0 0,0 0 0,5 9 1,-7-16 5,-1 0 0,0 0 0,1-1 0,-1 1 1,1-1-1,0 1 0,-1-1 0,1 1 1,0-1-1,0 0 0,0 0 0,0 0 1,0 0-1,0 0 0,0 0 0,0-1 0,0 1 1,0-1-1,1 1 0,-1-1 0,0 0 1,0 0-1,0 0 0,1 0 0,-1 0 1,0-1-1,0 1 0,0-1 0,1 1 1,-1-1-1,0 0 0,0 0 0,0 0 0,0 0 1,0 0-1,0 0 0,3-3 0,3-2 21,0 0-1,-1-1 0,1 0 0,-1 0 0,-1-1 0,1 1 0,5-10 0,-2 0 32,0-1 0,-1 0 0,-1 0 0,0-1 0,6-26 1,-11 31-109,0 0 0,0 0 0,-2 0 1,0 0-1,0 0 0,-2 0 1,1-1-1,-5-17 0,5 30-105,-1 0 0,0 0 0,1 0 0,-1 0 0,0 0-1,0 0 1,0 0 0,0 1 0,-1-1 0,-1-3 0,-5 4-1629,3 14-190,6 9-400,4 4-323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155 188 7475,'9'-6'2480,"-9"4"-643,-1 2-1749,0 1 1,0-1-1,-1 1 1,1-1-1,0 1 0,0-1 1,0 1-1,0 0 1,0 0-1,0-1 0,1 1 1,-1 0-1,0 0 1,-1 2-1,-23 31-11,1 1 0,2 1 0,1 1-1,-27 72 1,40-86-472,8-23 391,0 0-1,0 0 1,0-1 0,0 1-1,0 0 1,1 0-1,-1 0 1,0 0 0,0 0-1,0 0 1,0 0 0,0 0-1,0 0 1,0 0 0,0-1-1,0 1 1,0 0 0,0 0-1,0 0 1,0 0 0,1 0-1,-1 0 1,0 0 0,0 0-1,0 0 1,0 0 0,0 0-1,0 0 1,0 0 0,0 0-1,0 0 1,1 0 0,-1 0-1,0 0 1,0 0 0,0 0-1,0 0 1,0 0-1,0 0 1,0 0 0,0 0-1,1 0 1,-1 0 0,0 0-1,0 0 1,0 0 0,0 0-1,0 0 1,0 0 0,0 0-1,0 1 1,0-1 0,0 0-1,0 0 1,1 0 0,-1 0-1,0 0 1,0 0 0,0 0-1,0 0 1,0 0 0,0 1-1,25-36-118,117-230 74,-75 132 882,-66 131-801,16-25 131,-16 27-154,-1 0 1,0-1 0,0 1-1,1 0 1,-1-1-1,0 1 1,1 0 0,-1 0-1,1-1 1,-1 1 0,0 0-1,1 0 1,-1 0-1,1 0 1,-1 0 0,1-1-1,-1 1 1,0 0-1,1 0 1,-1 0 0,1 0-1,-1 0 1,1 0 0,-1 0-1,1 1 1,-1-1-1,0 0 1,1 0 0,-1 0-1,1 0 1,-1 1-1,0-1 1,1 0 0,-1 0-1,1 0 1,-1 1 0,0-1-1,1 0 1,-1 1-1,0-1 1,0 0 0,1 1-1,-1-1 1,0 0-1,0 1 1,1-1 0,-1 1-1,0-1 1,0 0 0,0 1-1,0-1 1,0 1-1,0-1 1,0 1 0,0-1-1,0 1 1,0 0 0,8 28 42,-2 0 1,0 0 0,-3 1 0,0-1-1,-3 54 1,1-17-756,5 58-5754,-6-96 1599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10901,'0'0'1329,"14"0"-3170,3 0-1825</inkml:trace>
  <inkml:trace contextRef="#ctx0" brushRef="#br0" timeOffset="1">414 1 11861,'0'0'753,"-28"7"-6948,45-7 1553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68 230 9092,'-5'-7'21,"-4"-8"591,-1 0 1,-1 0-1,-22-22 1,40 41-833,0 0 1,0-1 0,0 1-1,1-1 1,-1-1 0,1 0 0,-1 0-1,1 0 1,0-1 0,0 0 0,0 0-1,0-1 1,9-1 0,-1 1-496,0-1 1,0-1 0,0 0-1,0-1 1,0-1 0,22-8-1,-27 7 888,-1 0 0,1-1 0,17-13 0,-20 12 967,0 0 1,0 0 0,-1-1-1,9-11 1,-11 14 497,-3 8-543,-6 18-144,-15 46-1272,13-46 525,-11 43-497,-15 51-3754,25-101 2435,5-25 540,5-27 1496,1 17 311,23-109 2151,-23 117-2678,0 1 0,1 0 1,0 0-1,1 0 0,0 0 1,1 1-1,15-19 1,-17 25-154,0 0 1,0 1-1,0 0 1,1 0 0,-1 0-1,1 1 1,0 0-1,0 0 1,0 0-1,10-2 1,-12 4-52,-1 0 0,1 0-1,-1 0 1,1 1 0,-1 0-1,1-1 1,-1 1 0,1 0 0,-1 1-1,1-1 1,-1 1 0,1-1 0,-1 1-1,1 0 1,-1 0 0,0 1 0,1-1-1,-1 1 1,0-1 0,0 1-1,3 2 1,-5-2 1,0-1-1,1 1 0,-1-1 1,0 1-1,0 0 0,0 0 1,0-1-1,0 1 0,0 0 1,-1 0-1,1 0 0,-1 0 1,1 0-1,-1 0 0,0 0 1,1 0-1,-1 0 0,0-1 1,0 1-1,-1 0 0,1 0 1,0 0-1,-1 0 0,1 0 1,-1 0-1,0 0 1,1 0-1,-1 0 0,0-1 1,0 1-1,0 0 0,0-1 1,-1 1-1,1 0 0,-2 1 1,-4 5-134,-1 0 0,1 0 0,-1 0 0,-1-1 1,-10 7-1,2-4-57,0-1 0,-1 0 0,-32 10 0,-8 4 559,65-22-140,0 0 0,1 1 0,-1-1-1,0 2 1,-1-1 0,10 5 0,-6-4-123,39 18-563,0 1 0,76 48 1,-101-56-2440,-3-7-1916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9893,'0'-3'153,"-1"0"0,0 0 0,1 0 0,0 0 0,-1 0 0,1 0 0,1 0 0,-1 0 0,1-4 0,-1 7-127,1-1-1,0 0 0,-1 0 0,1 1 0,0-1 0,-1 0 0,1 1 1,0-1-1,0 1 0,0-1 0,0 1 0,-1-1 0,1 1 0,0 0 1,0 0-1,0-1 0,0 1 0,0 0 0,0 0 0,0 0 0,0 0 1,0 0-1,0 0 0,0 0 0,0 0 0,0 0 0,0 0 0,0 1 1,0-1-1,1 1 0,31 4-229,0-1 0,37-1 0,-58-3-552,1-1 0,-1 0 1,0-1-1,0 0 0,1-1 0,-1 0 0,-1-1 1,22-9-1,-50 20 1387,0 0 1,-22 6-1,21-8 412,1 0 0,0 2 1,-30 15-1,42-19-936,1-1 1,0 1-1,0 1 0,0-1 1,0 1-1,1-1 1,-1 1-1,1 0 1,0 0-1,0 0 0,0 1 1,1-1-1,-1 1 1,1 0-1,0-1 1,1 1-1,-1 0 0,1 0 1,0 0-1,0 0 1,1 0-1,-1 0 1,1 1-1,0-1 0,1 9 1,23 157-689,-15-119-1919,-3-27-438,4-6-1058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9300,'6'-32'1025,"-3"9"-81,-6 8 417,0 9-1169,0 9 224,-4 12-80,-3 8-96,1 9-16,-1 12-112,0 5-47,4 4-49,2-4-16,8 1 0,-1-9-593,3-6-959,1-9-1698,3-11-3393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 8452,'13'-13'1789,"-12"18"-476,-17 29 2,9-18-1277,-10 25 384,2 1-1,-15 70 1,26-93-350,1 0 1,0 0 0,2 1 0,0-1 0,2 1 0,0-1 0,1 1 0,6 26 0,-8-44-81,1 0 1,-1-1-1,0 1 0,1 0 0,0-1 1,-1 1-1,1-1 0,0 1 1,0-1-1,0 0 0,0 1 0,0-1 1,0 0-1,0 0 0,0 1 0,0-1 1,1 0-1,-1 0 0,0 0 0,1-1 1,-1 1-1,1 0 0,-1 0 1,1-1-1,0 1 0,-1-1 0,1 1 1,-1-1-1,1 0 0,0 0 0,-1 0 1,1 0-1,0 0 0,-1 0 0,1 0 1,0 0-1,-1-1 0,1 1 1,2-1-1,6-3-502,0 0 1,-1 0-1,0-1 0,1 0 1,7-7-1,-10 8-191,28-19-3208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10789,'-1'0'73,"0"1"0,0-1 0,0 0-1,0 0 1,0 1 0,0-1 0,1 1 0,-1-1 0,0 1 0,0-1 0,0 1-1,1-1 1,-1 1 0,0 0 0,1-1 0,-1 1 0,1 0 0,-1-1 0,1 1-1,-1 0 1,1 0 0,-1 0 0,1 0 0,0-1 0,-1 1 0,1 0-1,0 0 1,0 0 0,0 0 0,0 0 0,0 2 0,-2 40 426,2-20-174,-7 27 359,-22 81 0,-2 9-110,30-133-565,0 1-1,0-1 1,1 1-1,0-1 1,0 1-1,3 13 1,-2-19-7,-1 0 1,1-1 0,-1 1 0,1-1 0,-1 1-1,1-1 1,0 1 0,0-1 0,0 1 0,0-1-1,0 0 1,0 1 0,0-1 0,0 0 0,0 0-1,1 0 1,-1 0 0,0 0 0,1 0 0,-1 0-1,1-1 1,-1 1 0,1 0 0,-1-1 0,1 1-1,-1-1 1,1 0 0,0 1 0,-1-1-1,1 0 1,0 0 0,-1 0 0,1 0 0,0 0-1,-1-1 1,4 0 0,6-3-398,1 0 0,-1-1 1,0 0-1,0-1 0,0 0 0,-1 0 0,0-2 1,0 1-1,9-11 0,3 1-1164,17-15-1653</inkml:trace>
  <inkml:trace contextRef="#ctx0" brushRef="#br0" timeOffset="1">56 271 9556,'-26'12'1777,"7"-6"-1697,9-3 16,10 0 384,10-3 65,6 0-305,13-3-176,3-3-64,7-3 0,0-5-368,0-1-753,-3-2-1264,-7-1-1857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 8868,'-16'6'4082,"12"-3"-3650,17-3-432,16-6 80,17-3-80,22-2-192,10-7-1329,9 1-1152,-3-4-1457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1809,'-1'1'99,"1"-1"1,0 0 0,0 0-1,0 1 1,0-1-1,0 0 1,0 0-1,1 1 1,-1-1 0,0 0-1,0 0 1,0 1-1,0-1 1,0 0-1,0 0 1,0 0 0,0 1-1,1-1 1,-1 0-1,0 0 1,0 0-1,0 1 1,0-1 0,1 0-1,-1 0 1,0 0-1,0 0 1,0 0 0,1 1-1,-1-1 1,0 0-1,0 0 1,0 0-1,1 0 1,-1 0 0,0 0-1,0 0 1,1 0-1,13-4 895,16-15-1565,-24 15 907,36-24-94,104-61 1595,-123 77-1615,1 1-1,-1 1 0,2 1 0,37-9 0,-55 16-198,0 1-1,0 0 1,0 1-1,0-1 1,1 1-1,-1 1 1,0-1-1,0 1 1,0 0-1,0 1 1,0 0-1,-1 0 1,1 0-1,0 1 1,11 6-1,-4 1 32,-1 1 0,1 0 0,-2 0 0,0 2-1,15 17 1,-17-18-45,0 0-1,1-1 1,1 0-1,0-1 0,1-1 1,24 16-1,-27-21 0,-1 0-1,1 0 1,0-1-1,0 0 1,0-1 0,0 0-1,0-1 1,0 0-1,1 0 1,-1-1-1,16-2 1,8-3-6,-1-2 1,0-2-1,-1-1 1,35-15-1,16-5 4,-36 14-5,1 2-1,72-12 0,-106 24 0,1 1 0,-1 0-1,0 1 1,0 0 0,0 1 0,0 1-1,0 0 1,0 1 0,0 1 0,0 0 0,-1 0-1,0 2 1,21 10 0,11 12 3,-12-6 8,52 25 0,-72-42-11,0 1 1,1-2-1,-1 0 1,1-1-1,0 0 1,0-1 0,26 1-1,10-6-48,0-2 0,0-2-1,52-15 1,-54 10 10,1 3 0,1 2 1,52-2-1,-95 9 53,1 1 0,-1-1 0,0 1 0,0 1 0,0-1 0,0 1 0,0 0 0,-1 1 0,1-1 1,-1 2-1,9 4 0,-1 2 29,-1 0 0,0 1 0,14 16 0,9 7-30,-27-27-1,1 0 0,0 0 1,0-1-1,1-1 0,0 0 0,0 0 1,0-1-1,0 0 0,1-1 0,0-1 1,-1 1-1,1-2 0,0 0 1,23 0-1,12-4-21,1-1 0,63-16 0,-100 18 6,174-37-63,153-25 1043,-312 61-860,1 2 1,-1 0 0,0 2-1,1 1 1,-1 1-1,0 1 1,0 1 0,-1 2-1,1 0 1,-1 2-1,-1 1 1,46 25 0,-43-20-111,9 4 42,71 30-1,-94-45-42,1 0 0,-1-1-1,1 0 1,-1-1 0,1 0 0,0-1 0,-1-1 0,1 0 0,22-4 0,21-9-19,-2-3 1,0-2-1,84-40 1,72-24 38,-208 81 4,1 0 0,0-1 1,0 2-1,1-1 0,-1 0 0,0 1 0,0 0 0,0 0 0,0 0 1,0 0-1,0 1 0,1-1 0,-1 1 0,4 2 0,-5-2 13,-1 1-1,1 0 1,-1-1 0,1 1-1,-1 0 1,0 0-1,0 1 1,0-1-1,0 0 1,0 1-1,-1-1 1,1 1 0,-1 0-1,0-1 1,1 1-1,-1 0 1,0 0-1,-1 0 1,1 0 0,0 3-1,6 33 62,-5-19-69,2-1 1,6 22-1,-9-38-96,0 1 0,1 0 0,-1-1-1,1 1 1,0-1 0,0 1 0,0-1 0,0 0 0,0 1 0,1-1 0,0-1-1,0 1 1,-1 0 0,2-1 0,-1 1 0,4 2 0,-4-4-61,0 0 0,0-1 1,0 1-1,0 0 0,0-1 1,0 0-1,0 0 0,0 0 1,0 0-1,0 0 0,0 0 1,4-2-1,105-19-2702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21 201 11605,'-1'0'34,"1"1"-1,-1-1 0,0 0 1,0 0-1,0 0 0,1 0 0,-1 0 1,0 0-1,0 0 0,0 0 1,1-1-1,-1 1 0,0 0 1,0 0-1,0-1 0,1 1 0,-1 0 1,0-1-1,1 1 0,-1-1 1,0 1-1,1-1 0,-1 1 1,0-1-1,1 1 0,-1-1 0,0-1 1,1 1-19,0 0-1,0 0 1,1 0 0,-1 0 0,0 0 0,0 0-1,1 0 1,-1 0 0,1 0 0,-1 0 0,1 0 0,-1 0-1,1 0 1,0 1 0,-1-1 0,1 0 0,1-1-1,39-32-40,-40 33 41,29-21-19,-4 2 170,0 1-1,1 2 1,1 0-1,52-21 1,-75 36-146,1 1 0,-1 0 0,1 0 0,0 0 0,-1 1 0,1-1 0,0 1 0,0 1 0,-1-1 0,1 1 0,0 0 0,-1 1 0,1-1 0,-1 1 0,0 0 0,1 0 1,-1 1-1,0 0 0,6 4 0,8 6 127,-1 2 0,-1 0 0,25 28 0,8 6 88,-37-38-176,1 0 0,0 0 0,0-1 0,1-1 1,0-1-1,29 12 0,-37-18-319,1 0 1,-1 0-1,1 0 1,0-1-1,0 0 1,0-1-1,0 0 1,0 0-1,-1 0 1,1-1-1,0 0 1,0-1-1,0 0 1,-1 0-1,1-1 0,-1 0 1,8-4 0,18-12-4883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11477,'-1'0'47,"1"0"-1,-1-1 1,0 1-1,0 0 1,0 0-1,1-1 1,-1 1 0,0 0-1,0 0 1,0 0-1,0 0 1,0 0-1,1 0 1,-1 0-1,0 0 1,0 1-1,0-1 1,0 0-1,1 0 1,-1 1-1,0-1 1,0 0 0,1 1-1,-1-1 1,0 1-1,0-1 1,1 1-1,-1-1 1,1 1-1,-1 0 1,0-1-1,1 1 1,-1 1-1,1-1-48,0 0-1,0 1 1,0-1-1,0 1 1,0-1-1,0 0 1,1 1-1,-1-1 0,0 0 1,1 1-1,-1-1 1,1 0-1,0 0 1,-1 1-1,1-1 1,0 0-1,0 0 1,0 0-1,0 0 1,1 1-1,5 5 5,0 0 1,1-1-1,0 0 1,0 0-1,1-1 0,-1 0 1,1-1-1,0 0 1,0 0-1,0-1 0,1 0 1,18 3-1,6-2-98,0-1 0,45-2 0,-56-1 105,-23 0-6,1 0 0,-1 0 0,1 0 0,-1 0 0,1 0 0,-1 0 0,1 0 0,-1 0 0,1 0 0,-1 0 0,1 0 0,-1 0 0,1 0 0,-1 0 0,1 0 0,-1 0 0,0 1 0,1-1 0,-1 0 0,1 0-1,-1 1 1,1-1 0,-1 0 0,0 1 0,1-1 0,-1 0 0,0 1 0,1-1 0,-1 0 0,0 1 0,1-1 0,-1 1 0,0-1 0,0 1 0,0-1 0,1 0 0,-1 1 0,0-1 0,0 1 0,0-1 0,0 1 0,0-1 0,0 1 0,0-1 0,0 1 0,0-1 0,0 1 0,0-1 0,0 1 0,0-1 0,0 1 0,-1 0 0,-15 27 211,11-21-234,-143 191-2530,100-141-1479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4226,'-3'1'583,"-1"0"0,0-1 0,0 1 0,0-1 0,0 0 0,-7-1 0,7 0-521,1 1 1,0 0 0,0 0 0,-1 0 0,1 0-1,0 0 1,-1 1 0,1-1 0,0 1 0,0 0-1,-5 2 1,-3 3 173,0 1-1,0 1 1,1 0 0,0 0-1,0 1 1,1 0 0,0 0-1,0 1 1,1 1 0,1-1-1,-11 20 1,7-8-94,1 0 1,0 0-1,2 1 0,1 0 1,-6 33-1,11-47-140,1 1 0,0 0 0,0-1 1,1 1-1,0 0 0,1 0 0,0-1 0,1 1 0,0-1 1,0 1-1,4 9 0,-4-15-17,0 0-1,0 0 1,0 0 0,0 0 0,1-1-1,0 1 1,0-1 0,0 0 0,0 0-1,0 0 1,1 0 0,-1 0 0,1-1-1,0 1 1,0-1 0,0 0-1,0 0 1,0-1 0,0 1 0,0-1-1,0 0 1,1 0 0,-1 0 0,1-1-1,6 1 1,0-1-82,-1 0 1,1-1-1,-1 0 0,0-1 0,0 0 1,0-1-1,0 0 0,0 0 0,0-1 1,-1 0-1,17-10 0,-15 6 37,1-1-1,-1 0 1,-1 0-1,1-1 0,-2 0 1,0-1-1,0 0 1,9-15-1,-9 12 87,-1 0 0,-1-1 0,0 0-1,-1 0 1,-1-1 0,0 0 0,-1 1-1,-1-2 1,0 1 0,-1 0-1,-1 0 1,-1-1 0,0 1 0,-1-1-1,-5-27 1,4 34 66,-1 1 1,-1-1-1,1 0 0,-2 1 0,1 0 0,-1 0 1,0 0-1,-12-14 0,15 20-82,-1 0-1,1 1 1,-1-1 0,0 1-1,0 0 1,0-1 0,0 1-1,0 1 1,0-1 0,0 0-1,-1 1 1,1 0 0,0 0-1,-1 0 1,1 0 0,-1 0-1,0 1 1,1-1-1,-1 1 1,1 0 0,-1 0-1,0 0 1,1 1 0,-1 0-1,1-1 1,-1 1 0,1 0-1,-5 2 1,1 0 1,0 1 0,0-1 0,1 1 1,0 0-1,0 0 0,0 1 0,0 0 0,1 0 0,-1 0 0,1 0 1,1 1-1,-1 0 0,1 0 0,0 1 0,0-1 0,1 1 1,0 0-1,0-1 0,0 1 0,1 1 0,0-1 0,1 0 0,-2 15 1,2-11-3,1 0 0,0 0 0,1 0 0,0 0 0,1 0 0,0-1 0,1 1 1,0-1-1,1 1 0,0-1 0,0 0 0,1 0 0,0-1 0,1 1 0,12 14 0,-1-6 18,1-1 0,1-1 0,0-1-1,1 0 1,30 15 0,37 29-70,-85-58 46,0 1 0,0 0 1,0-1-1,0 1 0,0 0 0,-1 0 0,1 0 1,-1 0-1,1 0 0,-1 0 0,0 0 1,0 0-1,0 0 0,0 1 0,0-1 1,0 1-1,-1-1 0,1 0 0,-1 1 1,1-1-1,-1 5 0,-1-3 3,0 0-1,0 0 1,0-1 0,0 1 0,-1 0-1,1 0 1,-1-1 0,0 1-1,0-1 1,-1 0 0,1 0-1,-4 4 1,-8 7 6,-1 0 0,-1-1 0,1-1 0,-23 12 0,-3 1-136,-53 25 1,34-27-2500,45-21-1011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11317,'0'0'1713,"98"3"-1297,-61-3-208,0 0-96,-1 0-112,-5 0-64,-3-8-1504,-14-2-1986,-8 0-3009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66 106 9460,'-25'11'-14,"19"-9"-71,0 0 1,0 0-1,1 1 0,-1 0 0,-6 5 0,37-11-67,-13-2 192,0-1 1,0 0-1,0-1 0,-1 0 0,0-1 0,0 0 0,-1-1 0,10-11 0,-5 7 838,0 0-1,27-18 1,-41 35-716,-1-1-1,0 1 1,0 0 0,0 0 0,0-1 0,-1 1 0,0 0 0,-1 5-1,-27 108 183,19-85-445,1 0 1,2 0 0,1 1-1,1 0 1,1 55 0,4-87 39,0 1-275,0 0 0,0 0-1,0 0 1,0 0-1,0 0 1,1 0 0,-1 0-1,1 0 1,0 0-1,-1 0 1,1 0-1,0 0 1,0-1 0,2 4-1,3-4-3003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8004,'-13'6'1216,"4"-6"-527,9-3-65,9 3 464,4 0-31,10-3-481,6 6-272,13 0-112,0 6-112,4-6-64,-1 5 0,-3-5-16,-9 0-160,-4-3-416,-6 0-785,-14 0-2016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 10405,'-13'0'432,"0"0"-432,7 0 144,15 3 464,17-3-63,10 3 31,16-3-256,16-3-144,13 0-32,6-3-80,4 3-32,-7-2-32,-9 2-32,-17 6-464,-16 0-689,-16 2-1104,-13-2-1969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 9060,'-24'-24'1172,"16"20"-477,15 19-38,1-5-616,-1 0 1,1-1-1,1 0 1,0 0-1,0-1 1,0 0-1,1 0 1,0-1-1,1 0 1,0-1-1,0 0 1,0-1-1,21 7 1,-13-7-96,0-1 0,0 0 1,1-2-1,-1 0 1,1-1-1,-1-1 1,1-1-1,21-3 1,-23 4-33,-17 0 86,-1 1 0,0-1 0,0 0 0,0 0 0,0 0 0,0 0 0,0 0 0,1 1 0,-1-1 0,0 0 0,0 0 0,0 0 0,0 1 0,0-1 0,0 0 0,0 0 0,0 0 0,0 1 0,0-1 0,0 0 0,0 0 0,0 0 0,0 1 0,0-1 0,0 0 0,0 0 0,0 0 0,0 1 0,0-1 0,-1 0 0,1 0 0,0 0 0,0 0 0,0 1 0,0-1 0,0 0 0,0 0 0,0 0 0,-1 0 0,1 0 0,0 1 0,-29 23 159,14-13-38,-18 17-33,-95 85 481,106-91-1035,0 2-1,1 0 1,-21 32 0,26-24-2653,16-10-2206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109 108 10741,'-2'-2'80,"0"-1"0,0 0 0,0 0 0,1 1 0,-1-1 0,1 0 0,0 0 0,-1 0 0,1-1 0,1 1 0,-1 0 1,0 0-1,1-1 0,0 1 0,0 0 0,0 0 0,0-1 0,0 1 0,2-5 0,-1 5-19,0 1-1,0-1 1,1 1-1,-1 0 1,1 0 0,-1-1-1,1 1 1,0 0-1,0 1 1,0-1 0,0 0-1,0 0 1,0 1-1,1 0 1,-1-1 0,0 1-1,1 0 1,-1 0-1,1 0 1,-1 0 0,1 1-1,0-1 1,-1 1-1,6-1 1,3 0 8,0 0 0,0 1 0,-1 0-1,1 1 1,0 0 0,0 0 0,0 2 0,-1-1 0,21 8 0,-27-8-63,-1-1 0,0 1 0,1 0 1,-1 0-1,0 0 0,0 0 0,0 0 1,0 1-1,0 0 0,-1-1 0,1 1 1,-1 0-1,0 0 0,1 0 0,-1 0 1,-1 1-1,1-1 0,0 1 0,-1-1 0,0 1 1,0-1-1,0 1 0,0 0 0,-1-1 1,1 1-1,-1 0 0,0 0 0,0 0 1,0-1-1,0 1 0,-3 7 0,1-2-57,-2 1-1,1-1 0,-1 0 1,-1 0-1,0 0 0,0-1 1,0 1-1,-1-1 0,0-1 0,-1 1 1,0-1-1,0 0 0,-1-1 1,-14 11-1,-10 4 7,0-1 0,-48 21 1,-10-3 49,112-42 97,0 1 0,0 1 0,35 1 0,-20 0-40,-3 0-365,70-4 886,-91 3-1639,0 0 0,-1-1 0,1 0 0,-1-1 0,23-10-1,-12 2-4188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41 10437,'29'-26'1610,"-29"25"-1584,1 1 1,-1 0-1,0 0 0,0-1 1,0 1-1,0 0 1,0-1-1,1 1 0,-1 0 1,0 0-1,0-1 1,0 1-1,0 0 0,0-1 1,0 1-1,0 0 1,0-1-1,0 1 0,0 0 1,0-1-1,0 1 1,0 0-1,0 0 0,0-1 1,0 1-1,-1 0 1,1-1-1,0 1 0,0 0 1,0 0-1,0-1 1,-1 1-1,1 0 0,0-1 1,-23-3 264,1 5-260,1 1 0,-23 5-1,-34 4 35,56-10-62,0-1 11,-43 7 0,61-6-12,-1-1-1,1 1 1,0 0 0,0 1-1,0-1 1,0 1 0,0 0-1,0 0 1,0 0 0,0 0-1,1 1 1,-1 0 0,1-1-1,0 1 1,0 0 0,-4 6-1,4-5 19,1 1 0,0 0 0,0 0 0,1 0-1,-1 1 1,1-1 0,0 0 0,1 0 0,-1 9 0,4 51 15,-1-43-37,-2-18-2,0-1 0,0 1 0,1-1 0,-1 1 0,1-1 1,0 0-1,0 1 0,0-1 0,0 0 0,3 5 0,-4-8 8,0 0 1,1 1 0,-1-1-1,0 0 1,1 1 0,-1-1-1,1 0 1,-1 0 0,0 1-1,1-1 1,-1 0 0,1 0-1,-1 0 1,1 0 0,-1 0-1,1 0 1,-1 1-1,0-1 1,1 0 0,-1 0-1,1 0 1,-1-1 0,1 1-1,-1 0 1,1 0 0,0 0-1,19-14 104,-14 7-105,0 1 0,1 0 0,0 1 1,1 0-1,-1 0 0,1 1 0,0 0 1,0 0-1,0 0 0,0 1 0,1 1 1,-1-1-1,10 0 0,-14 2-9,1 1 0,0 0-1,-1 0 1,1 0 0,-1 1-1,1-1 1,-1 1 0,1 0-1,-1 1 1,1-1 0,-1 1-1,0 0 1,0 0 0,1 0-1,-1 0 1,-1 1 0,1 0-1,0-1 1,-1 1 0,1 1-1,-1-1 1,0 0 0,0 1-1,-1 0 1,1 0 0,3 7-1,-4-8 11,0 0 0,-1 0 0,1 0 0,-1 1 0,0-1-1,0 0 1,0 1 0,-1-1 0,1 1 0,-1-1 0,0 1 0,0-1-1,0 1 1,0-1 0,-1 1 0,1-1 0,-1 0 0,-2 7 0,0-5 3,0 1 0,0 0 0,0-1 0,-1 0 0,1 0 0,-1 0 0,-1-1 0,1 1 0,-10 6 0,-1 1 5,-2-2-1,1 0 1,-1 0 0,-1-2-1,-33 12 1,-71 15-701,113-31-1665,21-6 384,6-5-762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31 4610,'35'-15'4626,"-4"2"-2979,-20 11 377,-195 288 239,96-146-2427,47-82-4456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4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36 9108,'-13'-15'2145,"-3"7"-1761,3 2 721,3 3-545,7 0-560,3 6-48,7 0-48,2 5 0,4 1-1937,7 3-1665</inkml:trace>
  <inkml:trace contextRef="#ctx0" brushRef="#br0" timeOffset="1">408 304 13574,'-12'15'785,"-1"-6"-737,3-7 704,0-4-720,7 2 32,9-3-128,4 0-977,3 0-1488,6-3-3553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 6739,'11'-15'5584,"-16"37"-3620,-1 2-1818,-40 189-359,18-86-3101,22-96 510,8-13-1280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4 208 8388,'-1'-11'406,"-1"-4"99,1-1-1,1 0 1,2-22-1,-1 34-444,-1 0-1,1 0 1,0 0 0,1 0-1,-1 0 1,1 0 0,-1 0-1,1 0 1,0 1-1,0-1 1,1 1 0,-1-1-1,1 1 1,0 0 0,0 0-1,0 0 1,6-5-1,2 2-39,-1 1-1,1 0 1,0 0-1,0 1 0,0 0 1,1 1-1,-1 0 1,1 1-1,0 0 0,0 1 1,0 0-1,0 1 0,0 0 1,21 4-1,-31-4-16,0 0-1,0 1 0,0-1 1,0 1-1,0-1 1,0 1-1,0 0 0,0 0 1,0-1-1,-1 1 0,1 1 1,0-1-1,-1 0 1,1 0-1,0 1 0,-1-1 1,0 0-1,1 1 0,-1 0 1,0-1-1,0 1 1,0 0-1,0-1 0,0 1 1,0 0-1,0 0 0,-1 0 1,1 0-1,-1 0 1,1 0-1,-1 0 0,0 0 1,0 0-1,0 0 0,0 0 1,0 0-1,0 0 1,0 0-1,-1 0 0,1 0 1,-1 0-1,0 0 0,-1 2 1,-1 6 16,-2-1 0,1 0 0,-1-1 0,-1 1 0,1-1-1,-2 0 1,-10 11 0,4-7-93,-1 0 0,0 0-1,-1-2 1,-26 15-1,26-17-1086,0-1 0,-27 8 0,31-13-2342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9861,'0'0'4530,"-3"129"-4018,3-84 48,0 4-304,0-9-128,0-2-128,0-2 0,0-11-160,0-5-672,0-10-897,11-7-1408,15-3-481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 1729,'3'-13'8388,"-6"5"-6370,-3 9-2218,-1 11 740,-7 20-376,3 1 0,0 1 0,2-1 0,2 2-1,1-1 1,-3 57 0,9-85-161,0 0-1,1 0 1,-1 1-1,1-1 1,0 0 0,1 0-1,-1 0 1,1 0-1,3 6 1,-3-10-36,-1 0 0,0-1 0,0 1 0,1 0 0,-1-1 0,1 1 0,-1-1 0,1 1 0,-1-1 0,1 0 0,0 0 0,0 0 0,0 0 0,0 0 0,0 0 0,0 0 0,0-1 1,0 1-1,0-1 0,0 1 0,0-1 0,0 0 0,0 0 0,1 0 0,-1 0 0,0 0 0,0 0 0,0-1 0,4 0 0,6-3-1145,1 0-1,-1 0 1,21-12-1,9-7-3725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95 201 9909,'-20'3'576,"4"0"-528,6-3 288,4-3-256,9 3 384,10-6-144,3 4-240,4-7-64,9 3-16,0-6-96,0 4-1328,0-4-1410,-6 0-959</inkml:trace>
  <inkml:trace contextRef="#ctx0" brushRef="#br0" timeOffset="1">59 29 10997,'-26'3'592,"7"-3"-143,6 0 31,23-3-272,15 0-160,18-2-48,8-1-512,14 0-2418,7-3-1952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75 158 6435,'3'-19'1525,"-3"16"-1136,0 0 0,0-1 0,1 1 0,0 0-1,-1-1 1,1 1 0,1 0 0,-1 0-1,2-4 1,-2 7-122,-4 15 600,-5 48-828,-2 0-1,-3-1 1,-37 104 0,46-157-24,7-16 17,13-33 30,36-99 402,-47 127-375,3-14 91,2 0 0,0 1 0,2 0-1,1 0 1,1 1 0,27-34 0,-38 51-128,-11 8 0,-3-1-10,8-5-62,3 4 16,-1 1 0,1-1 1,-1 1-1,1-1 0,0 1 0,-1-1 1,1 1-1,0-1 0,0 1 0,-1-1 0,1 0 1,0 1-1,0-1 0,0 1 0,0-1 1,0 0-1,0 1 0,0-1 0,0 0 0,0 1 1,0-1-1,0 1 0,0-1 0,0 0 1,0 1-1,1-1 0,-1 1 0,0-1 0,0 1 1,1-1-1,-1 1 0,0-1 0,1 1 1,-1-1-1,1 1 0,-1-1 0,1 1 0,-1-1 1,1 1-1,-1 0 0,1-1 0,-1 1 1,1 0-1,-1 0 0,1-1 0,-1 1 0,1 0 1,0 0-1,8-6-18,0 1-1,0 1 1,0-1 0,0 2-1,1-1 1,-1 1 0,1 1-1,0 0 1,0 0 0,15 0-1,-25 2-1,1-1-1,0 1 0,-1 0 0,1 0 0,0 0 1,0 0-1,-1 0 0,1 0 0,0 1 1,-1-1-1,1 0 0,0 0 0,-1 0 0,1 1 1,0-1-1,-1 0 0,1 1 0,0-1 0,-1 0 1,1 1-1,-1-1 0,1 1 0,-1-1 0,1 1 1,-1-1-1,1 1 0,-1 0 0,0-1 1,1 1-1,-1-1 0,0 1 0,1 0 0,-1 0 1,0 1-3,0 0 1,0 0-1,0 0 1,-1 0-1,1 0 1,0 0-1,-1 0 1,0 0-1,1 0 1,-1 0-1,-2 3 1,-3 5-76,0 0 0,-1-1 0,-10 11 0,-7 4-128,-1-1 0,-1-1 0,0-1 0,-2-1 0,-45 23 0,69-41 276,0-1-1,0 1 0,0-1 0,0 0 0,-1 0 0,-7 0 0,6-3 440,25-6-114,-10 5-301,0 1 1,1 0 0,-1 0 0,1 1 0,-1 0 0,1 1-1,0 0 1,-1 0 0,1 1 0,-1 1 0,1-1 0,-1 2-1,1-1 1,-1 1 0,0 1 0,9 4 0,6 5-549,-1 1 0,-1 1 1,-1 1-1,32 29 0,-43-37-1966,0-4-1429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15 7299,'0'-1'133,"0"0"0,-1 0 0,1 0 0,0 1 0,-1-1 0,1 0 0,-1 0 0,1 1 0,-1-1 0,0 0 1,1 1-1,-1-1 0,0 1 0,1-1 0,-1 1 0,0-1 0,0 1 0,1-1 0,-1 1 0,0 0 0,0 0 0,0-1 0,0 1 0,1 0 0,-1 0 0,0 0 0,0 0 0,0 0 0,0 0 0,0 0 0,0 0 0,1 0 0,-1 0 0,0 0 0,0 1 0,0-1 0,-1 1 0,-35 8 127,26-4-41,0 1 1,0 0-1,1 1 1,0 0 0,0 1-1,0 0 1,1 0-1,-14 19 1,10-11-115,0 1 0,1 0 1,1 1-1,-12 27 0,21-41-114,0 1-1,0 0 0,1 0 0,-1 1 1,1-1-1,0 0 0,1 0 0,-1 1 1,1-1-1,0 0 0,0 0 0,0 1 1,1-1-1,0 0 0,3 10 0,-3-12-59,1 0-1,-1 0 0,1 0 1,0-1-1,0 1 1,0 0-1,0-1 0,0 1 1,1-1-1,-1 0 1,1 0-1,0 0 0,-1 0 1,1 0-1,0-1 0,0 1 1,0-1-1,0 0 1,0 0-1,1 0 0,-1 0 1,0 0-1,0-1 1,1 0-1,-1 1 0,4-1 1,2-1-448,1 1 1,-1-1-1,0-1 0,1 1 1,-1-2-1,0 1 1,10-5-1,29-13-3277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 8500,'2'-25'1953,"-4"11"-550,2 13-1369,0 1 0,0 0 0,0 0 1,0 0-1,0-1 0,0 1 0,0 0 0,0 0 1,0 0-1,0 0 0,-1-1 0,1 1 0,0 0 0,0 0 1,0 0-1,0 0 0,0-1 0,-1 1 0,1 0 0,0 0 1,0 0-1,0 0 0,0 0 0,-1 0 0,1 0 1,0 0-1,0 0 0,0 0 0,-1 0 0,1 0 0,0-1 1,0 1-1,0 0 0,-1 0 0,1 1 0,0-1 1,0 0-1,0 0 0,-1 0 0,1 0 0,0 0 0,-2 3 116,1 0-1,0 0 0,-1 0 1,1 0-1,1 0 0,-1 0 0,0 0 1,1 5-1,-1-4-63,-18 85 558,-5 30-379,22-105-274,1 1 0,0 0 1,1 1-1,1-1 0,4 26 1,-5-39-15,1 0 1,-1 1-1,1-1 1,-1 1-1,1-1 1,0 0 0,0 0-1,0 1 1,0-1-1,1 0 1,-1 0-1,1 0 1,-1 0-1,1-1 1,-1 1-1,1 0 1,0-1 0,0 1-1,0-1 1,0 1-1,0-1 1,0 0-1,0 0 1,1 0-1,-1 0 1,0 0-1,1-1 1,-1 1-1,0-1 1,1 1 0,-1-1-1,1 0 1,-1 0-1,0 0 1,1 0-1,-1-1 1,1 1-1,-1-1 1,0 1-1,5-2 1,6-3-821,1 0-1,-1 0 1,-1-1-1,1-1 1,19-14-1,3-4-3229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94 178 6355,'-22'3'3666,"2"0"-3506,11 0 320,9-6-352,6 3 640,7-3-384,10 0-271,3-3-49,3 1-64,7-4-161,-4-3-1119,-3 3-1890,-6-2-991</inkml:trace>
  <inkml:trace contextRef="#ctx0" brushRef="#br0" timeOffset="1">52 41 10485,'-22'-3'784,"2"-3"-128,14 3-511,3 1 47,15-1-160,11 0-16,10-3-16,9 0-913,6 3-1360,4 0-1136,0 0 239</inkml:trace>
  <inkml:trace contextRef="#ctx0" brushRef="#br0" timeOffset="2">432 0 5923,'6'3'1664,"-6"3"241,-3 3-592,-4 5-129,-2 4-511,2 5-289,1 6-128,-1 6-144,1 0-64,2 3-48,-2-3-64,-1 0-576,4-8-1185,3-10-976,0-8-1057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6627,'0'-35'2129,"3"3"-1121,-3 9 273,0 8-497,0 6-640,7 12 241,-1 6 47,7 6-240,0 8-160,10 3-32,-4 0 0,4 1-32,-1-4-352,1-3-1153,0-8-736,0-6-1617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97 6883,'-3'-26'2289,"3"0"-1344,-6 5 703,2 7-815,4 5-625,-3 9-16,0 9 304,0 11-224,-4 6-144,1 9-64,-1 9-48,1 0-16,3-1-16,-1-2-544,4-9-704,4-8-1314,2-10-2480</inkml:trace>
  <inkml:trace contextRef="#ctx0" brushRef="#br0" timeOffset="1">143 112 9476,'0'-12'689,"0"3"255,0 3-464,6 3-400,4 3 80,3 0-96,3 0-48,10 3-16,3-6-48,7-2-272,3-4-448,0-3-225,-4 1-831,-9-1-529,-9 6-321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59 3346,'-13'3'1136,"-7"0"801,7 3 0,-3 3-545,3-1-191,0 4-80,0 3-289,-3 2-320,6 6-160,1 4-256,-1 2-48,0 9-32,7-3-16,0-3-512,-1-3-993,1-3-784,10-8-2129</inkml:trace>
  <inkml:trace contextRef="#ctx0" brushRef="#br0" timeOffset="1">315 45 10501,'0'-21'1120,"0"7"-111,-4 5-401,4 18 144,-3 8-351,3 12-273,-3 9-64,-4 6-32,4 5-32,0-2-16,0-3-497,-1-3-671,4-9-1537,0-6-865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 7908,'3'-28'3214,"-16"83"-721,3-20-2454,0 10 64,1 1 1,-2 63-1,10-103-72,1 0 1,0 0 0,0 0-1,1 0 1,0 0-1,0 0 1,0-1 0,1 1-1,-1 0 1,1-1-1,4 7 1,-5-11-31,0 1 0,0-1 0,0 1 0,0-1-1,1 0 1,-1 1 0,0-1 0,1 0 0,-1 0 0,1 0 0,-1 0 0,1 0 0,-1-1-1,1 1 1,0 0 0,2 0 0,-1-1-67,0 0-1,0 1 1,1-1-1,-1-1 1,0 1-1,0 0 1,0-1 0,1 1-1,-1-1 1,0 0-1,5-3 1,11-4-1570,-2-2-1,22-14 1,5-7-4551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167 117 9652,'0'0'4018,"-3"-19"-2991,-13-57-416,16 75-603,0 0 0,-1 0 0,1 0 0,0 0 0,-1 0 0,1 0 0,-1 0 0,1 0 0,-1 0 0,1 0 0,-1 0 0,0 1 0,1-1 0,-1 0 0,0 0 0,0 0 0,1 1 0,-1-1 0,0 1 0,0-1 0,0 0 0,0 1 0,0 0 0,0-1 0,0 1 0,0-1 0,0 1 0,0 0 0,0 0 0,0 0 0,0 0 0,-1 0 0,1 0 0,0 0 0,0 0 0,0 0 0,0 0 0,0 0 0,-2 1 0,-3 0 8,2 0-14,0 0-1,0-1 1,-1 2-1,1-1 0,0 0 1,1 1-1,-1 0 1,0 0-1,0 0 0,1 0 1,-1 1-1,1-1 0,0 1 1,0 0-1,0 0 1,0 0-1,0 0 0,0 1 1,1-1-1,0 1 0,0-1 1,-3 7-1,1-1-1,-1 0 0,2 0-1,-1 0 1,1 1 0,1 0 0,-1-1-1,2 1 1,-2 16 0,3-25-11,0 1 1,0-1 0,0 0-1,0 0 1,0 1 0,0-1-1,0 0 1,0 0-1,0 1 1,1-1 0,-1 0-1,0 0 1,1 1 0,-1-1-1,1 0 1,0 0-1,-1 0 1,1 0 0,1 1-1,0-1-2,0 0 0,0 0 0,1-1 0,-1 1 0,0-1-1,0 0 1,0 1 0,1-1 0,-1 0 0,3-1 0,3 1 18,0 0 0,0 0 1,0-1-1,-1 0 1,1-1-1,0 0 0,13-5 1,-17 5 12,0 0 1,-1 0-1,1 0 1,-1-1-1,0 0 1,0 1-1,0-1 1,0 0-1,0 0 1,0-1-1,-1 1 1,0-1-1,1 1 1,-1-1-1,-1 0 1,4-6-1,-3 96 1943,-2 129-2182,0-214 115,0 0 0,0-1 0,0 1 1,0 0-1,0-1 0,1 1 0,-1-1 1,0 1-1,0-1 0,0 1 0,1 0 1,-1-1-1,0 1 0,0-1 0,1 1 1,-1-1-1,1 1 0,-1-1 0,0 1 1,1-1-1,-1 0 0,1 1 0,-1-1 0,1 1 1,-1-1-1,1 0 0,-1 0 0,1 1 1,-1-1-1,1 0 0,0 0 0,0 1 1,1-1-353,-1 0 1,1 0-1,0 0 1,-1 0 0,1 0-1,-1 0 1,1-1-1,0 1 1,-1-1 0,1 1-1,-1-1 1,3 0-1,15-14-6916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 9588,'0'-1'106,"-1"1"0,1-1 1,0 1-1,-1-1 0,1 1 0,-1 0 0,1-1 0,-1 1 0,0-1 0,1 1 0,-1 0 0,1 0 0,-1-1 0,1 1 0,-1 0 0,0 0 0,1 0 0,-1 0 0,0 0 0,1 0 0,-1 0 0,1 0 0,-1 0 0,0 0 0,1 0 0,-1 0 0,0 0 1,0 1-1,0 0-8,0-1 1,0 1 0,0 0-1,0 0 1,0 0 0,1 0 0,-1 0-1,0 1 1,1-1 0,-1 0 0,1 0-1,-1 0 1,1 3 0,-8 50 460,8-44-269,-22 115 308,-1 5-132,23-126-480,-1 0-1,1-1 1,0 1 0,0 0-1,1 0 1,-1 0-1,1-1 1,0 1-1,-1 0 1,2-1 0,-1 1-1,0-1 1,4 6-1,-4-7-13,0-1 0,1 1-1,-1-1 1,1 1 0,0-1 0,-1 1 0,1-1-1,0 0 1,0 0 0,0 0 0,0 0-1,0 0 1,0-1 0,0 1 0,0 0-1,0-1 1,0 0 0,0 1 0,0-1-1,0 0 1,0 0 0,1 0 0,-1 0-1,0-1 1,2 1 0,8-3-915,0-1 0,0 0 0,-1 0-1,1-1 1,-1 0 0,0-1 0,16-12 0,10-8-4182</inkml:trace>
  <inkml:trace contextRef="#ctx0" brushRef="#br0" timeOffset="1">75 187 10421,'-23'6'256,"7"-3"48,9 0 128,11 0 241,9 0-193,6-3-320,7 0-128,3-6 0,7-3-64,-4-5-160,1-1-1409,-1-2-1841,-6-4-1392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85 12166,'-23'0'336,"13"-3"-64,14 0-160,12-3-48,13-2-48,13-4-16,10-3-720,10-2-2178,-7-4-2464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32 6435,'18'-17'2231,"-18"17"-2120,1 0 0,-1 0 0,1-1 1,-1 1-1,1 0 0,-1-1 0,1 1 0,-1 0 1,1-1-1,-1 1 0,0-1 0,1 1 1,-1 0-1,0-1 0,1 1 0,-1-1 1,0 1-1,0-1 0,1 1 0,-1-1 1,0 0-1,0 1 0,0-1 0,0 1 1,0-1-1,0 1 0,0-1 0,0 1 1,0-2-1,-2 3-52,0 0-1,0 1 1,0-1 0,0 1-1,1-1 1,-1 1 0,0 0-1,1 0 1,-1 0 0,1-1-1,0 1 1,-2 4 0,-1-1 8,-358 559 846,339-528-890,-45 83-1224,65-115 903,-9 22-796,12-26 1012,0 1 0,0-1 1,-1 1-1,1-1 0,0 1 1,0 0-1,0-1 0,0 1 0,-1-1 1,1 1-1,0 0 0,0-1 1,0 1-1,0-1 0,1 1 0,-1 0 1,0-1-1,0 1 0,0-1 1,0 1-1,1 0 0,-1-1 0,0 1 1,0-1-1,1 1 0,-1-1 1,0 1-1,1-1 0,-1 1 0,1-1 1,-1 1-1,1-1 0,-1 0 1,1 1-1,19-1-3592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75 5186,'7'-4'1215,"36"-26"1627,-41 28-2660,1 0 0,-1-1 0,1 1 1,-1 0-1,0-1 0,0 1 0,0-1 0,0 1 0,-1-1 0,1 0 0,-1 0 1,2-5-1,-3 8-163,0 0 0,0 0 1,0 0-1,0 0 0,0 0 1,0 0-1,0 0 0,0-1 0,0 1 1,0 0-1,0 0 0,0 0 1,0 0-1,0 0 0,0 0 1,0 0-1,0 0 0,0 0 1,0-1-1,0 1 0,0 0 0,-1 0 1,1 0-1,0 0 0,0 0 1,0 0-1,0 0 0,0 0 1,0 0-1,0 0 0,0 0 1,0 0-1,-1 0 0,1 0 1,0 0-1,0 0 0,0 0 0,0 0 1,0 0-1,0 0 0,0 0 1,0 0-1,-1 0 0,1 0 1,0 0-1,0 0 0,0 0 1,0 0-1,0 0 0,0 0 1,0 0-1,0 0 0,0 0 0,0 1 1,-1-1-1,1 0 0,0 0 1,0 0-1,0 0 0,0 0 1,0 0-1,0 0 0,0 0 1,0 0-1,0 0 0,0 1 1,-13 8 341,-12 15-170,14-13-155,0 1 0,1 1 0,0-1 0,1 2 0,1-1 0,0 1 1,1 1-1,0-1 0,1 1 0,0 0 0,2 0 0,0 1 0,0 0 0,-1 29 0,4-41-136,1 0 0,1 0 0,-1 0-1,1 0 1,-1 0 0,1 0 0,0 0-1,1-1 1,-1 1 0,1 0-1,-1 0 1,1-1 0,0 1 0,1-1-1,-1 0 1,1 1 0,-1-1 0,1 0-1,0 0 1,0-1 0,0 1 0,0-1-1,1 1 1,-1-1 0,1 0-1,-1 0 1,1-1 0,0 1 0,0-1-1,-1 0 1,1 0 0,0 0 0,0 0-1,0-1 1,6 1 0,37-2-2990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 10117,'-20'-16'1217,"19"9"-398,13 1-481,-2 4-241,0 1 0,-1 1-1,1 0 1,0 0 0,-1 1 0,1 0 0,-1 0-1,1 1 1,-1 1 0,1-1 0,-1 2-1,9 3 1,-14-5-95,-1 0 0,1 0 1,-1 0-1,0 0 0,1 0 0,-1 1 0,0 0 0,0-1 0,-1 1 0,1 0 1,0 0-1,-1 1 0,0-1 0,0 0 0,0 1 0,0 0 0,-1-1 0,1 1 0,-1 0 1,0 0-1,0 0 0,0 0 0,-1 0 0,1-1 0,-1 2 0,0-1 0,0 0 1,0 0-1,-1 0 0,1-1 0,-2 7 0,-1-1-126,-1 0 0,0 0 0,0 0 0,-1 0 0,0 0-1,0-1 1,-1 0 0,0 0 0,0-1 0,-1 0 0,0 0 0,-12 9 0,-1 0-41,-2-1 0,0-1 0,-35 17 0,50-28 180,1 0 0,-1 0 0,0-1 0,-1 0 1,1 0-1,0 0 0,-13 0 0,19-2 3,-1 0 0,1 0-1,0 0 1,-1 0 0,1 0 0,-1-1 0,1 1 0,0-1 0,-1 1-1,1-1 1,0 1 0,0-1 0,-1 0 0,1 1 0,0-1-1,0 0 1,0 0 0,-2-2 0,2 2 22,0-1 0,0 0 0,1 0 0,-1 0 0,0 0 1,1 0-1,-1 0 0,1 0 0,0 0 0,-1 0 0,1 0 0,0 0 0,0 0 0,1 0 1,-1 0-1,0 0 0,1-2 0,1-3 57,0 0 0,0 0 0,1 0 0,0 0-1,0 1 1,1-1 0,0 1 0,0 0 0,0 0 0,1 0 0,7-6 0,-9 8-41,1 1-1,0-1 1,0 1 0,0 0 0,0 0-1,0 0 1,1 1 0,-1-1 0,1 1-1,0 0 1,0 1 0,0-1-1,0 1 1,0 0 0,0 0 0,0 0-1,6 1 1,-8 0-35,0 1 0,0 0 0,0 0 0,0 0 1,0 1-1,0-1 0,0 1 0,0-1 0,-1 1 0,1 0 0,-1 0 0,1 0 0,-1 1 0,0-1 0,1 1 1,-1-1-1,-1 1 0,1-1 0,0 1 0,-1 0 0,2 4 0,5 10-15,-1 0 0,8 27 0,-10-27-10,2 6-128,-5-13-194,1 1 0,0-1 0,1 0-1,0 0 1,1-1 0,0 1 0,0-1 0,1 0-1,12 16 1,2-14-2446,2-9-1582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10117,'0'-22'710,"1"5"502,1 28-61,4 39-947,-5-28-245,1 0 0,1 0 0,1 0 1,1 0-1,0-1 0,2 0 0,12 25 0,-18-44 17,0 1 0,0-1 0,0 0 0,1-1-1,-1 1 1,1 0 0,0 0 0,-1-1 0,1 1-1,0-1 1,0 1 0,0-1 0,0 0 0,0 1-1,0-1 1,0 0 0,0-1 0,1 1 0,-1 0 0,0-1-1,1 1 1,-1-1 0,0 0 0,1 1 0,-1-1-1,0 0 1,1-1 0,-1 1 0,0 0 0,1-1-1,-1 1 1,0-1 0,1 0 0,-1 0 0,0 1 0,0-2-1,0 1 1,2-1 0,6-4 39,-1 0 1,0-1-1,0 1 1,-1-2-1,0 1 1,14-17-1,-5 2 99,-1 0-1,23-44 1,-33 53-224,1-1 1,-2 0 0,0 0 0,-1 0 0,0-1-1,3-23 1,-7 37-233,0 0-1,1-1 1,-1 1-1,0 0 1,0 0-1,0 0 1,0 0 0,0 0-1,-1 0 1,1 0-1,0 0 1,0-1-1,-1 1 1,1 0 0,0 0-1,-2-1 1,-1 6-2588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113 160 7251,'0'0'2183,"-11"13"-729,-2 6-1405,1 0 1,1 1 0,1 1 0,0 0 0,-6 23-1,6-18-63,-9 35-260,18-51 10,5-10 212,2-7 70,140-231 496,-64 97 1191,-80 138-1654,-1 1 0,1-1 0,0 0 0,0 1 0,0 0 0,0-1 0,0 1 0,0 0 0,4-3 0,-5 5-38,-1 0 0,0 0 0,1 0 1,-1 0-1,0 0 0,1 0 0,-1 0 0,0 0 1,1 0-1,-1 0 0,0 0 0,1 0 0,-1 0 1,0 0-1,1 0 0,-1 0 0,0 0 0,1 0 1,-1 0-1,0 0 0,1 0 0,-1 1 0,0-1 1,1 0-1,-1 0 0,0 0 0,1 1 0,-1-1 1,8 19 336,25 131-460,-12-50-4889,-14-72 432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 2065,'-16'-17'8356,"3"5"-7892,3 6 112,10 0-448,7 6 128,9 0-79,7 3-161,6 3-16,3-6-1425,4 3-2049,-4-3-1296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76 7587,'19'-45'3562,"-18"44"-3236,-1 1-306,-1 0 1,1-1-1,0 1 1,0 0 0,0 0-1,0 0 1,0 0-1,0 0 1,0 0 0,0 0-1,0 0 1,0 0 0,0 0-1,-1-1 1,1 1-1,0 0 1,0 0 0,0 0-1,0 0 1,0 0-1,0 0 1,0 0 0,-1 0-1,1 0 1,0 0-1,0 0 1,0 0 0,0 0-1,0 0 1,0 0-1,0 0 1,-1 0 0,1 0-1,0 0 1,0 0 0,0 0-1,0 0 1,0 0-1,0 1 1,0-1 0,0 0-1,-1 0 1,1 0-1,0 0 1,0 0 0,0 0-1,0 0 1,0 0-1,0 0 1,0 0 0,0 1-1,0-1 1,0 0-1,0 0 1,0 0 0,0 0-1,0 0 1,0 0 0,0 0-1,-1 1 1,1-1-1,0 0 1,0 0 0,1 0-1,-1 0 1,0 0-6,0 0 1,0 0-1,0 0 0,0 0 1,0 0-1,0 0 1,0 0-1,0 0 1,0 0-1,0-1 0,0 1 1,1 0-1,-1 0 1,0 0-1,0 0 1,0 0-1,0 0 0,0 0 1,0 0-1,0 0 1,0 0-1,1 0 1,-1 0-1,0 0 0,0 0 1,0 0-1,0 0 1,0 0-1,0 0 0,0 0 1,1 0-1,-1 0 1,0 0-1,0 0 1,0 0-1,0 1 0,0-1 1,0 0-1,0 0 1,0 0-1,0 0 1,0 0-1,1 0 0,-1 0 1,0 0-1,0 0 1,0 0-1,0 1 0,0-1 1,0 0-1,0 0 1,0 0-1,0 0 1,1-2-22,-1 2 38,-1 7-47,1 1 0,-1 0 0,0-1 0,-1 1 0,-3 10 0,-2 17 17,3-9-155,-8 81-55,13-35-3915,1-59 27</inkml:trace>
  <inkml:trace contextRef="#ctx0" brushRef="#br0" timeOffset="1">69 38 8596,'7'-20'1697,"-1"8"-977,-3 7-240,4 5 433,3 5-353,-1 10-256,11 2-80,-1 10-80,4-1-80,0 3-64,-1-6 64,4 1-64,-3-7-64,0-2-368,-4-9-736,0-3-625,-6 0-528,0-6-1057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29 215 3650,'-5'-95'6646,"5"69"-5046,2 0-1,7-41 1,-21 134-1914,2 1 1,-1 92-1,11-160 310,-1 12-593,1-8 25,-1 1-1,1-1 0,0 1 1,0-1-1,1 1 0,0 0 1,1 5-1,6 4-5069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3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95 9877,'0'0'4916,"-2"16"-4286,-3 14-419,-6 37 49,-2 80 0,14-79-257,-1-67-9,1 0 0,0 0 0,0 0 0,0 0 0,0 0 0,0 0-1,0 0 1,0-1 0,0 1 0,0 0 0,0-1 0,0 1 0,1 0 0,-1-1 0,0 0 0,0 1 0,1-1 0,-1 0 0,0 0 0,0 1 0,1-1 0,-1 0 0,0 0 0,1 0 0,-1-1 0,2 1 0,38-5 227,-31 0-203,-1 1 0,0-2 0,0 1 0,-1-1 0,0 0 0,0-1 0,0 0 0,-1 0 0,0-1 0,10-14 0,-9 11-49,-1 1 0,0-1 1,-1 0-1,0-1 0,-1 1 0,-1-1 0,0 0 0,5-20 0,-7 20 15,0-1-1,-1 0 1,-1 0-1,0 0 1,0 0-1,-1 0 1,-4-17-1,4 25 13,-1-1-1,0 1 1,0 0-1,-1-1 0,1 1 1,-1 1-1,0-1 1,-1 0-1,1 1 0,-1-1 1,1 1-1,-2 0 1,1 1-1,0-1 0,-1 0 1,1 1-1,-1 0 0,0 0 1,-6-2-1,0 1-380,0 1 1,-1 0-1,0 0 0,0 1 0,0 1 0,0 0 1,0 0-1,-14 2 0,12-1-316,-3 0-3667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79 11349,'-3'-3'576,"-1"0"-367,1 0-193,6 6 16,4-3 144,9 3-80,7-6-48,6 0-16,7-6-16,3-2-16,3-1-96,-7-2-1169,-6 2-512,-9 3-32,-10 6-1344</inkml:trace>
  <inkml:trace contextRef="#ctx0" brushRef="#br0" timeOffset="1">153 64 6547,'-23'12'1633,"10"3"15,0-1-207,3 1-240,4 2-401,2 9-160,1 4-303,3-1-113,3 3-160,1 3-48,2 0-16,1-6-449,-1 0-719,-3-5-1169,7-7-1041,0-11-1568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70 8596,'10'-29'2385,"-7"8"-1200,0 7 127,-6 8-431,3 15-65,-3 5-384,3 13-224,-3 5-80,-1 8-64,1 4-32,0 9-16,0-7-32,3-2-96,0-6-704,3-6-897,3-11-1440,4-10-2114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 9909,'-2'-19'2596,"-1"17"-1765,1 12-339,-49 309 956,50-308-1427,0-1-1,0 0 0,1 1 0,1-1 0,2 19 0,-3-27-21,1 1 0,-1-1-1,1 0 1,0 0-1,-1 0 1,1 0-1,0 0 1,0 0-1,0 0 1,0 0 0,1-1-1,-1 1 1,0 0-1,1-1 1,-1 1-1,1-1 1,0 1-1,-1-1 1,1 0 0,0 1-1,0-1 1,0 0-1,0 0 1,0-1-1,0 1 1,0 0-1,0-1 1,0 1 0,0-1-1,1 0 1,-1 1-1,0-1 1,4 0-1,4-2-570,-1 0 0,1-1-1,0 0 1,-1 0 0,1-1-1,-1 0 1,0-1 0,11-6-1,-17 9 213,36-23-5155</inkml:trace>
  <inkml:trace contextRef="#ctx0" brushRef="#br0" timeOffset="1">385 38 10533,'0'0'34,"-1"0"1,1-1-1,0 1 1,0 0-1,0 0 1,-1 0 0,1-1-1,0 1 1,0 0-1,-1 0 1,1 0-1,0 0 1,-1 0-1,1-1 1,0 1-1,0 0 1,-1 0-1,1 0 1,0 0 0,-1 0-1,1 0 1,0 0-1,0 0 1,-1 0-1,1 0 1,0 0-1,-1 0 1,1 1-1,0-1 1,0 0-1,-1 0 1,1 0-1,0 0 1,0 0 0,-1 0-1,1 1 1,0-1-1,0 0 1,-1 0-1,1 0 1,0 1-1,0-1 1,0 0-1,0 0 1,-1 1-1,1-1 1,0 0-1,0 0 1,0 1 0,0-1-1,0 0 1,0 1-1,0-1 1,0 0-1,0 0 1,0 1-1,0-1 1,0 1-1,-4 25 728,3-15-528,-28 100 879,18-76-877,1 0-1,2 1 0,-4 54 0,12-86-232,-1 1 0,2-1 0,-1 0 0,0 1 0,1-1 0,0 0 0,0 1 0,0-1 0,1 0 0,-1 0 0,5 7-1,-5-10-12,0 1-1,0 0 1,1-1-1,-1 1 1,1-1-1,-1 1 0,1-1 1,0 0-1,-1 0 1,1 0-1,0 0 0,0 0 1,0 0-1,0 0 1,0 0-1,0-1 1,0 1-1,0-1 0,0 0 1,0 1-1,0-1 1,0 0-1,0 0 0,1 0 1,-1-1-1,3 0 1,5-1-540,1-1 0,-1 0 0,-1-1 0,1-1 0,0 1 0,-1-1 0,12-9 0,11-8-2448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1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3 313 10581,'-3'6'608,"10"-9"-512,9 0 288,6 0-192,4-3-31,7-3-97,6 3-64,-7-2-32,0-4-721,-2-3-1776,-4 1-2817</inkml:trace>
  <inkml:trace contextRef="#ctx0" brushRef="#br0" timeOffset="1">55 94 8340,'-10'0'3585,"14"0"-3553,9-3 177,13-6 79,12-2-192,11-4-96,3-2 0,3-4-897,-3 4-2640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3314,'33'-48'5030,"-25"34"-4495,1 1 0,0 0 0,1 1 0,0-1 0,1 2 0,1 0 0,12-11 0,-19 19-476,-1 0-1,0 0 1,1 0-1,0 1 0,0 0 1,0 0-1,0 0 1,0 0-1,0 1 0,0 0 1,1 0-1,-1 0 1,0 0-1,11 1 0,-12 1-21,0 0-1,1 0 0,-1 1 1,0-1-1,0 1 0,0 0 1,0 0-1,0 0 0,-1 1 1,1-1-1,-1 1 0,1 0 1,-1 0-1,0 0 0,0 1 1,-1-1-1,1 1 0,3 6 1,15 23-106,-11-15 222,1-1 0,1 0 1,0-1-1,29 30 0,-37-43-367,0 1-1,1 0 1,0-1-1,0 0 1,0 0-1,0-1 1,0 0-1,0 1 1,1-2-1,-1 1 0,1 0 1,0-1-1,-1 0 1,1-1-1,0 1 1,0-1-1,-1 0 1,1-1-1,0 1 1,-1-1-1,1 0 0,9-3 1,18-9-4346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10533,'-2'0'41,"1"-1"0,-1 1-1,1 0 1,0 0 0,-1 0 0,1 0 0,0 1 0,-1-1-1,1 0 1,0 0 0,-1 1 0,1-1 0,0 1 0,0-1 0,-1 1-1,1 0 1,0-1 0,0 1 0,0 0 0,0 0 0,0 0-1,0 0 1,0 0 0,0 0 0,0 0 0,0 1 0,0 0-26,1 0-1,0 0 1,0 0 0,0 0 0,0 0 0,1 0 0,-1 0 0,0 0 0,1 0 0,-1-1-1,1 1 1,0 0 0,-1 0 0,1-1 0,0 1 0,0 0 0,0-1 0,1 1 0,0 1-1,4 5 6,0-1-1,1 0 0,-1-1 0,1 0 0,1 0 0,-1 0 0,1-1 0,0 0 0,8 4 0,11 4 15,42 12-1,-46-17-50,-21-8 14,0 1 1,0-1-1,-1 1 1,1 0-1,0 0 1,-1 0 0,1 0-1,0 0 1,-1 0-1,3 3 1,-4-4 9,1 1 1,-1-1-1,0 1 1,0-1-1,1 1 1,-1-1-1,0 1 1,0-1-1,0 1 0,1 0 1,-1-1-1,0 1 1,0-1-1,0 1 1,0-1-1,0 1 1,0 0-1,0-1 1,0 1-1,-1-1 1,1 1-1,0-1 1,0 2-1,-3 2 33,1-1 1,-1 1-1,0-1 0,0 0 1,0 1-1,-1-1 0,-4 4 0,-36 27-25,-71 43 0,106-69-656,9-8 577,0 0-1,0 0 1,17-4-5121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74 10293,'-9'2'29,"0"0"0,0 0 1,0 0-1,-1-1 0,1-1 1,0 1-1,-10-2 0,19 1-18,0 0 0,0-1 0,0 1 0,0 0 0,-1 0 0,1 0 0,0 0-1,0 0 1,0 0 0,0 0 0,0-1 0,0 1 0,0 0 0,0 0-1,0 0 1,0 0 0,0 0 0,0-1 0,0 1 0,0 0 0,0 0-1,0 0 1,0 0 0,0 0 0,0-1 0,0 1 0,0 0 0,0 0 0,0 0-1,0 0 1,0 0 0,0-1 0,0 1 0,0 0 0,0 0 0,0 0-1,1 0 1,-1 0 0,0 0 0,0-1 0,0 1 0,0 0 0,0 0-1,0 0 1,0 0 0,1 0 0,-1 0 0,0 0 0,0 0 0,0 0 0,0 0-1,0 0 1,1 0 0,-1 0 0,15-13 156,18-10-19,-16 16-135,0 0-1,1 1 1,-1 1-1,1 0 1,0 2 0,0 0-1,1 1 1,-1 0 0,1 2-1,-1 0 1,0 1-1,1 1 1,-1 1 0,23 6-1,-37-8-31,0 0-1,0 1 1,-1-1-1,1 1 1,0 0-1,-1 0 1,1 0-1,-1 0 0,0 0 1,0 1-1,0 0 1,0-1-1,0 1 1,0 0-1,-1 1 1,0-1-1,1 0 1,-1 1-1,0-1 0,-1 1 1,1 0-1,-1-1 1,1 1-1,-1 0 1,0 0-1,-1 0 1,1 0-1,-1 0 1,1 0-1,-1 0 0,0 0 1,-1 0-1,1 0 1,-1 0-1,0 0 1,0 0-1,0 0 1,0 0-1,-1-1 1,1 1-1,-1 0 0,0-1 1,0 1-1,-1-1 1,-2 4-1,-5 5-72,-1 0 0,0-2 1,-1 1-1,0-1 0,0-1 0,-1 0 0,0-1 0,-21 9 0,-13 5 179,-56 17 0,94-36-40,-1 1 149,-1-1-1,1 0 1,-1 0 0,0-1 0,-11 1 0,29-8 188,12 0-232,233-23 467,-93 14-6827,-135 11 1787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 10341,'-3'-22'1087,"-1"17"-819,-3 15-212,0 6-23,-1 2-44,1 0 0,1 0 0,0 1 1,-4 27-1,10-45 14,0-1 0,0 1 1,0 0-1,0-1 0,0 1 1,0 0-1,0 0 0,0-1 0,0 1 1,1 0-1,-1-1 0,0 1 1,0 0-1,1-1 0,-1 1 1,0 0-1,1-1 0,-1 1 1,1-1-1,-1 1 0,1-1 0,-1 1 1,1-1-1,-1 1 0,1-1 1,0 1-1,-1-1 0,1 0 1,0 1-1,-1-1 0,1 0 1,0 0-1,-1 1 0,1-1 0,0 0 1,-1 0-1,1 0 0,0 0 1,0 0-1,-1 0 0,2 0 1,36-4 298,-26 2-292,12-1 47,-3 0-27,0 1 0,28 0 0,-45 2-22,1 0 0,-1 0 1,0 1-1,1 0 1,-1 0-1,0 0 1,0 0-1,1 0 0,-1 1 1,0 0-1,0 0 1,-1 0-1,1 0 1,0 1-1,-1-1 1,1 1-1,3 4 0,-6-5 4,0 0 0,0 0 0,1 1-1,-1-1 1,-1 0 0,1 1-1,0-1 1,-1 1 0,1-1 0,-1 1-1,0-1 1,0 1 0,0-1-1,0 1 1,0-1 0,0 1-1,-1-1 1,1 1 0,-1-1 0,0 1-1,0-1 1,0 0 0,0 1-1,0-1 1,0 0 0,0 0 0,-3 3-1,-2 4 3,-1 0 0,0-1 0,0 1 0,-16 12 0,13-12-381,-1-1 0,-1 0 0,1-1 1,-1 0-1,-1 0 0,1-2 0,-1 1 0,0-2 0,-21 6 1,4-8-3946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12438,'-3'-8'576,"3"5"-528,0 0-16,6 6 64,14 3-16,9-1-64,10 1-16,13-3-272,9-3-769,4-3-943,6-3-962,1 1-928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 7571,'46'-3'3666,"-46"3"-3588,0 1 0,0-1 0,1 0 0,-1 1 0,0-1 0,0 0 0,0 1 0,0-1 0,0 1 0,1-1 0,-1 1 0,0-1 0,0 1 0,0-1 0,0 0 0,0 1 0,0-1 0,0 1 0,-1-1 0,1 1 1,0-1-1,0 0 0,0 1 0,0-1 0,0 1 0,-1-1 0,1 0 0,0 1 0,-1 0 0,-6 16 265,-20 35 324,-3 0 0,-52 67 0,-26 18-3794,101-129-197</inkml:trace>
  <inkml:trace contextRef="#ctx0" brushRef="#br0" timeOffset="1">20 109 11701,'-10'-6'945,"4"3"-817,2 3-16,11 6-160,3 0-656,9 2-1089,4 1-2961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1793,'0'0'5381,"-22"0"-4984,-93 0 453,53 0 2545,50 0-2139,29 0-995,33 0-292,629 15 36,-269 0-57,181 9-21,-453-15-1,323 12-44,331-3-50,-293-7 65,-168-7 43,194 17-53,-225-7-113,735 22-633,-683-29 832,399 19-282,94-10 17,-606-17 224,300-27-84,-207 5 64,-54 17 91,65-5-129,-333 9 67,-35-1-8235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12582,'-6'12'640,"-1"-4"-576,1-2 32,2-6-96,8 0-544,9-3-1553,3-2-4882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50 7507,'14'-4'920,"1"-1"0,-1-1-1,0-1 1,0 0-1,20-13 1,-46 30-403,0 1 1,0 1 0,1 0-1,-17 24 1,20-25-540,1 0 0,0 1 0,1 0 0,0 0 0,0 0 0,2 1-1,-7 23 1,11-34 6,-1 0 0,1 0 0,0 0 0,-1 0 0,1 0 0,0 0 0,0 0 0,1 0 0,-1 0 0,0 1 0,1-1 0,-1 0 0,1 0 0,0 0 0,-1-1 0,1 1 0,0 0 0,0 0 0,0 0 0,0-1 0,1 1 0,-1 0 0,0-1-1,1 1 1,-1-1 0,1 1 0,0-1 0,-1 0 0,1 0 0,0 0 0,0 0 0,0 0 0,0 0 0,0 0 0,0-1 0,0 1 0,0-1 0,0 1 0,0-1 0,4 0 0,4 1-90,0-1-1,0 0 1,0-1 0,0 0 0,-1-1-1,1 0 1,13-4 0,-11 2 61,1-1 0,-1 0 1,0-1-1,0-1 0,-1 0 0,0 0 0,13-11 0,-22 16 31,0 0 1,0 1-1,0-1 0,0 0 0,0 0 0,0-1 0,0 1 0,-1 0 0,1-1 0,-1 1 0,0-1 1,0 1-1,0-1 0,0 1 0,0-1 0,0 0 0,-1 0 0,1 1 0,-1-1 0,0 0 1,1 0-1,-1 0 0,-1 0 0,1 1 0,0-1 0,-1 0 0,0 0 0,1 1 0,-1-1 0,0 0 1,0 1-1,-1-1 0,1 1 0,0-1 0,-1 1 0,1 0 0,-1-1 0,0 1 0,0 0 1,-3-2-1,-1-2-58,-1 1 0,1 0 1,-1 0-1,0 0 1,0 1-1,0 0 1,-1 1-1,1 0 1,-12-3-1,14 4-248,0 1 0,0-1 0,0 1 0,0 1-1,0-1 1,-1 1 0,1 0 0,0 0 0,0 1 0,0-1 0,-1 1 0,1 0 0,0 1-1,0-1 1,-8 5 0,7 2-1899,13 1 76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6451,'2'-1'251,"-1"0"0,1 0 0,0 0 0,-1 0 0,1 0 0,-1 0 0,1-1 0,-1 1 0,0 0 0,1-1 0,-1 1 0,0-1 0,0 1-1,0-1 1,0 0 0,0 1 0,-1-1 0,1 0 0,0 0 0,-1 0 0,0 1 0,1-1 0,-1 0 0,0 0 0,0 0 0,0 0 0,0 0 0,0-2 0,20 66 344,-8-17-473,-3-19-693,-2 1-1,-1-1 1,-2 2 0,3 37-1,-6-78 597,1 1 0,0 0 0,1 0-1,0 0 1,1 0 0,0 1 0,1 0-1,0-1 1,1 2 0,0-1 0,14-17-1,-12 18-335,0-1 0,0 1-1,1 1 1,1 0 0,0 0-1,0 1 1,1 0 0,-1 1-1,2 0 1,-1 0 0,22-7-1,12 3-3900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8868,'3'-21'288,"4"7"320,-4 2 225,0 3-241,-3 7-288,0 7-16,-3 4 625,-4 12-577,-2 8-224,-4 9-80,0 2 16,0 4-48,0-3 0,6-3-528,1-6-1185,3-3-1616,3-8-769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9572,'-16'12'769,"9"-1"-593,14-5 192,9-3 256,16 0-288,10 0-192,7-3-95,6-3-1,7 0-48,-4 0 48,-6-3-48,-7 0-32,-6 1-353,-13 5-1439,-10 2-1842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4018,'-2'3'7329,"-11"15"-6961,-4 0-297,-33 28 0,37-35-72,0 0 0,0 1 0,1 1 0,1 0 0,-19 27 0,29-39 11,1 0 1,-1 0-1,1-1 0,-1 1 1,1 0-1,-1 0 1,1 0-1,0 0 0,0-1 1,-1 1-1,1 0 1,0 0-1,0 0 0,0 0 1,0 0-1,0 0 1,0 0-1,0-1 0,0 1 1,1 0-1,-1 0 1,0 0-1,0 0 0,1 0 1,-1-1-1,1 2 1,1 0 18,-1-1 1,0 0-1,0 0 1,1 0-1,-1 0 1,1-1-1,-1 1 1,1 0-1,-1-1 1,1 1-1,-1-1 1,1 1-1,2-1 1,9 2 102,0-1 0,-1-1-1,16-2 1,-18 2-182,177-9-36,-108 4-3171,-61 5 13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67 1889,'0'-26'6467,"0"6"-5699,4 5 65,-8 9-289,4 9 480,-3 15 321,-3 8-881,-4 15-240,0 11 352,-3 12-239,-3 1-129,0-1-112,6-3-96,0-8-32,7-10-817,6-8-879,43-6-962,-30-43-2480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 9444,'-4'-3'1137,"4"1"-353,-6-1-160,3 3-319,-4 8-33,1 7 48,-1 8-176,1 12 0,-4 12-80,3 3-64,4 5 0,0-5-624,3-7-625,-3-11-816,6-11-2305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19 408 5138,'-19'-99'7113,"19"99"-7105,0 0 1,1-1-1,-1 1 1,0 0-1,0-1 1,0 1-1,1 0 1,-1 0-1,0-1 1,0 1-1,1 0 1,-1 0-1,0-1 1,0 1-1,1 0 1,-1 0-1,0 0 1,1 0-1,-1-1 1,0 1-1,1 0 1,-1 0-1,1 0 1,-1 0-1,0 0 1,1 0-1,-1 0 0,0 0 1,1 0-1,-1 0 1,0 0-1,1 0 1,-1 0-1,0 0 1,1 1-1,-1-1 1,1 0-1,-1 0 1,0 0-1,0 0 1,1 1-1,28 7 179,-8-2-95,-5-4-105,0-1 1,0 0 0,1-1-1,-1-1 1,0-1-1,0 0 1,0-1 0,0 0-1,0-2 1,-1 0-1,0 0 1,0-2 0,0 0-1,-1 0 1,0-2-1,0 0 1,-1 0-1,0-1 1,-1 0 0,0-2-1,-1 1 1,12-15-1,-20 21 66,0 1 0,-1-1 0,0 0 0,0 0-1,0 1 1,0-1 0,-1-1 0,0 1 0,0 0-1,0 0 1,-1 0 0,1 0 0,-1-1 0,-1 1-1,1 0 1,-1 0 0,1-1 0,-2 1 0,1 0-1,0 0 1,-1 0 0,0 0 0,0 1 0,-1-1-1,1 0 1,-1 1 0,0 0 0,0 0 0,-1 0-1,1 0 1,-1 0 0,0 0 0,0 1 0,0 0-1,0 0 1,0 0 0,-10-4 0,13 6-29,0 1 0,-1-1 1,1 1-1,0 0 1,0-1-1,0 1 0,0 0 1,-1 0-1,1 0 0,0 0 1,0 0-1,0 0 1,0 0-1,-1 1 0,1-1 1,0 0-1,0 1 0,0-1 1,0 0-1,0 1 1,0 0-1,0-1 0,0 1 1,0-1-1,0 1 0,0 0 1,0 0-1,0 0 1,0 0-1,0-1 0,0 3 1,-20 34 377,4 11-311,2 0 0,3 1 1,-11 83-1,3-16-592,18-101-230,5-12 226,12-23 388,-3 2 131,0 1 0,17-18 1,-25 31 25,0-1 1,1 1 0,-1 0 0,1 1 0,-1-1 0,1 1-1,0 0 1,0 0 0,1 0 0,-1 1 0,0 0 0,12-3-1,-15 5-4,1 0-1,-1 0 0,1 0 0,-1 1 0,1-1 0,-1 1 1,0 0-1,1 0 0,-1-1 0,0 2 0,1-1 0,-1 0 0,0 0 1,0 1-1,0-1 0,0 1 0,0-1 0,-1 1 0,1 0 1,0 0-1,-1 0 0,1 0 0,-1 0 0,0 0 0,0 0 0,1 0 1,-1 1-1,-1-1 0,2 4 0,4 10-14,-1 1 1,-1-1-1,3 20 0,-6-27-32,15 84-3660,-9-71-320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 7203,'12'-9'2150,"-16"8"-888,-25 15-482,16-4-667,1 0 1,0 2 0,1-1-1,0 2 1,0-1 0,1 1 0,1 1-1,1 0 1,0 0 0,0 1-1,1 0 1,1 0 0,1 1 0,0-1-1,-5 32 1,10-44-117,-1 1-1,1 0 1,0 0-1,0 0 1,1 0-1,-1 0 1,1 0 0,0-1-1,0 1 1,0 0-1,0 0 1,1-1-1,-1 1 1,1-1 0,0 1-1,0-1 1,0 0-1,0 0 1,1 0-1,0 0 1,-1 0 0,5 3-1,-3-4-20,0 0 1,0 0-1,0 0 0,0 0 0,0-1 0,1 0 1,-1 0-1,0 0 0,1 0 0,-1-1 0,1 0 1,-1 0-1,1 0 0,-1 0 0,0-1 0,1 0 1,-1 1-1,0-2 0,7-1 0,-3 0-2,0-1 1,0 0-1,0 0 0,0-1 0,0 0 0,-1 0 1,0 0-1,0-1 0,-1 0 0,0-1 0,0 1 1,0-1-1,-1-1 0,1 1 0,-2-1 0,1 0 1,-1 0-1,5-14 0,-7 15 15,1 0 0,-1-1 0,-1 1 0,1-1 0,-1 0 0,-1 0-1,1 1 1,-1-1 0,-1 0 0,1 0 0,-1 1 0,-1-1 0,1 0 0,-1 1 0,-1-1 0,1 1 0,-1 0 0,-1 0 0,1 0 0,-1 0 0,-8-11-1,9 15-99,0 0-1,0 1 0,0-1 0,0 1 0,0-1 1,0 1-1,-1 0 0,-6-3 0,9 5-38,0-1 1,-1 0-1,1 1 0,-1-1 1,1 1-1,-1 0 0,1 0 1,0-1-1,-1 1 0,1 0 1,-1 0-1,1 0 0,-1 0 1,1 1-1,-1-1 0,1 0 1,-1 1-1,1-1 0,-1 1 1,1-1-1,0 1 0,-1 0 1,1-1-1,0 1 0,0 0 0,-2 1 1,-7 14-2359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2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94 3906,'0'0'7737,"-5"12"-7801,2 9-41,2 0 1,2 28-1,0-28-647,-2 0-1,-3 37 0,5-66-1846,0-2 2186,0-1-1,1 1 1,5-14-1,-4 15 311,48-108 121,-45 106 288,0 0-1,1 1 1,0-1 0,1 1-1,0 1 1,0 0-1,1 0 1,10-8-1,-17 16-242,-1 0-1,1 0 0,-1 0 0,1 0 1,0 0-1,-1 0 0,1 0 0,0 1 1,0-1-1,3 0 0,-5 1-44,1 0-1,-1 0 0,1 0 1,-1 0-1,1 0 0,-1 0 1,1 0-1,-1 0 0,1 1 1,-1-1-1,1 0 1,-1 0-1,0 1 0,1-1 1,-1 0-1,1 0 0,-1 1 1,0-1-1,1 0 0,-1 1 1,0-1-1,1 1 0,-1-1 1,0 0-1,0 1 1,1 0-1,0 3 66,0 0 0,0 0 0,-1 1 0,1-1 0,-1 0 0,0 1 0,0 4 0,0 2 90,-2 74 247,4 97-907,-2-181 366,0 0 0,0 1 0,1-1-1,-1 0 1,0 0 0,1 1 0,-1-1 0,1 0 0,-1 0 0,1 0-1,0 0 1,-1 0 0,1 0 0,0 0 0,0 0 0,-1 0 0,1 0-1,0 0 1,0 0 0,0-1 0,0 1 0,0 0 0,0-1 0,1 1 0,-1-1-1,0 1 1,0-1 0,0 1 0,1-1 0,-1 0 0,0 0 0,0 0-1,1 1 1,-1-1 0,0 0 0,3-1 0,33 3-3716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273 182 912,'0'0'9805,"4"-16"-9146,-1 5-549,2-5 225,0 0 0,-2 0 0,0 0-1,-1 0 1,0 0 0,-2-25 0,0 40-308,-1 0 0,0 0 0,1 0-1,-1 0 1,0-1 0,0 1 0,0 1 0,0-1-1,0 0 1,0 0 0,0 0 0,0 0-1,-1 1 1,1-1 0,0 1 0,0-1 0,-1 1-1,1-1 1,0 1 0,0 0 0,-1-1-1,1 1 1,-1 0 0,1 0 0,0 0 0,-1 0-1,-1 1 1,-45 1 477,47-2-504,-8 2 14,0 0 0,1 0 0,-1 1 0,1 0-1,0 1 1,0 0 0,0 0 0,0 1 0,0 0 0,1 0-1,0 1 1,0 0 0,1 0 0,-11 13 0,11-12 2,0 1 0,0 0 0,1 0 1,0 0-1,0 1 0,1-1 0,0 1 1,0 0-1,1 1 0,1-1 0,-1 1 1,1-1-1,0 16 0,1-22-15,1 0 1,0 0-1,1 1 0,-1-1 1,1 0-1,-1 0 0,1 0 0,0 0 1,0 0-1,0 0 0,0 0 1,1-1-1,-1 1 0,1 0 0,0-1 1,0 1-1,4 4 0,0-2 4,1-1 0,0 1 0,0-1 0,0-1 0,15 6 0,18 6 131,29 10-20,-64-23-113,-1 1 1,1-1-1,-1 1 0,0 0 0,0 0 1,0 0-1,0 0 0,0 0 0,-1 1 1,0 0-1,4 4 0,-6-5 0,1-1 1,-1 0-1,0 0 0,0 1 0,0-1 0,0 0 1,0 1-1,-1-1 0,1 1 0,-1-1 0,0 1 1,0 0-1,1-1 0,-2 1 0,1-1 0,0 1 0,0-1 1,-1 1-1,1-1 0,-1 1 0,0-1 0,0 1 1,0-1-1,0 0 0,0 1 0,-1-1 0,1 0 1,-1 0-1,1 0 0,-1 0 0,0 0 0,0-1 0,1 1 1,-1 0-1,-1-1 0,1 1 0,0-1 0,-3 2 1,-7 3-69,1 0 0,-1-1 0,0-1 0,0 1-1,-1-2 1,-16 3 0,11-3-42,1-1 0,-1-1 0,0 0-1,-19-3 1,35 2 96,0 0-1,0-1 0,1 0 1,-1 1-1,0-1 0,0 0 1,1 0-1,-1 0 0,1 0 1,-1 0-1,1 0 0,-1 0 1,1 0-1,-1-1 0,1 1 1,0-1-1,0 1 0,0-1 0,0 1 1,0-1-1,0 0 0,0 1 1,1-1-1,-1 0 0,0 0 1,1 1-1,0-1 0,-1 0 1,1 0-1,0 0 0,0-2 1,-1-6-23,1 0-1,0 1 1,1-1 0,2-18 0,0 18 44,1 0 0,0 0 0,0 1 1,0-1-1,2 1 0,-1 0 0,1 0 0,0 1 0,1 0 0,0 0 1,0 0-1,14-10 0,12-9 3,61-38-1,14 4-1785,-75 44-661,7-5-3022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0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8756,'8'-37'1581,"-7"32"-1217,-1-1 0,1 0 1,1 1-1,-1-1 1,5-9-1,-5 45 138,-21 292-1868,20-320 1326,3 28-1373,3-25 646,6-15 351,-1-7 458,0 0 1,-1-1-1,-1 0 1,12-35-1,-10 26 99,21-41 0,-27 60-149,-1 1 0,1 0 0,0 0 0,1 0 0,0 1 0,0 0 0,0 0-1,1 0 1,12-7 0,-16 11-149,1 0 0,-1 1 0,1-1 0,-1 1 0,1 0 0,0 0 0,0 0 0,0 0 0,-1 1 0,1-1 0,0 1 0,0 0 0,0 0 0,0 1 0,0-1 0,0 1 0,0 0 0,-1 0 0,1 0-1,0 0 1,4 3 0,18 12-2911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184 446 8324,'-1'-3'85,"0"0"0,0 0 0,1 1 1,-2-1-1,1 0 0,0 0 0,-1 1 0,1-1 1,-1 1-1,0 0 0,1-1 0,-1 1 1,0 0-1,-1 0 0,1 0 0,0 0 0,-1 0 1,1 1-1,-1-1 0,1 1 0,-1 0 0,0 0 1,1-1-1,-1 2 0,0-1 0,0 0 0,0 1 1,0-1-1,0 1 0,0 0 0,1 0 1,-1 0-1,0 0 0,0 0 0,0 1 0,0-1 1,0 1-1,0 0 0,0 0 0,1 0 0,-1 0 1,0 1-1,1-1 0,-1 1 0,1-1 0,-1 1 1,1 0-1,-4 4 0,-1 1-62,0 1 0,0-1 0,1 1 1,0 1-1,1-1 0,0 1 0,-7 17 0,10-22-39,0 0 0,0 0 0,1 0 0,0 0 0,0 0 0,0 1 0,0-1 0,1 0 0,0 1 0,-1-1-1,2 0 1,-1 1 0,0-1 0,1 0 0,0 0 0,0 1 0,0-1 0,1 0 0,-1 0 0,5 7 0,-4-9-31,0 0 0,0 0 0,1 0 0,-1 0 0,1 0 0,0-1 0,-1 1 0,1-1 0,0 1 0,0-1 0,0 0 0,0 0 1,0-1-1,0 1 0,0-1 0,0 1 0,0-1 0,0 0 0,1 0 0,-1 0 0,0-1 0,0 1 0,0-1 0,0 1 0,0-1 0,5-2 0,7-2-197,-2-1 0,1 1-1,0-2 1,15-10 0,-14 7 215,-1 0 0,0-1 0,-1 0 1,0-1-1,-1-1 0,0 0 0,-1-1 0,0 0 1,-1 0-1,11-24 0,-10 16 322,-2-1 1,-1 0-1,-1 0 1,0-1-1,-2 0 0,-1 0 1,1-25-1,-5 48-283,4-35 734,-3-1-1,-4-73 1,-1 99-607,-1 14-46,-3 18-4,7-20-84,-12 50-14,1-1 1,3 2 0,2-1-1,2 1 1,2 0 0,5 53 0,-2-92-144,1-1 1,1 1 0,0 0 0,0-1 0,2 0 0,6 19 0,-9-28 81,1 0 1,-1-1-1,1 1 1,-1 0 0,1-1-1,0 1 1,0-1-1,0 0 1,0 0 0,1 0-1,-1 0 1,1 0-1,-1 0 1,1-1 0,-1 1-1,1-1 1,0 0-1,0 0 1,0 0 0,0 0-1,0 0 1,0 0-1,0-1 1,0 0 0,0 1-1,0-1 1,0 0-1,0-1 1,0 1 0,0 0-1,0-1 1,3-1-1,7-1 118,0-2 0,0 0-1,-1 0 1,0-1 0,0-1-1,0 0 1,-1 0 0,0-1-1,0-1 1,-1 0 0,0 0-1,-1-1 1,0 0-1,0-1 1,-1 0 0,-1 0-1,11-20 1,-17 28 53,0-1 0,0 1 0,-1-1-1,1 0 1,-1 1 0,0-1 0,1 0 0,-2 1-1,1-1 1,0 1 0,-1-1 0,0 0 0,-1-5 0,1 8-83,1 0 0,-1 0 0,1 0 0,-1 0 0,1 0 1,-1 0-1,1 0 0,-1 0 0,0 1 0,1-1 0,-1 0 1,0 0-1,0 1 0,0-1 0,0 0 0,0 1 1,0-1-1,1 1 0,-3-1 0,1 1-15,1 0 0,-1 0 0,1 0 0,-1 0 0,0 0 0,1 0 0,-1 1 0,1-1 0,-1 1 0,1-1 0,0 1 0,-1-1 0,1 1 0,-1 0 0,1 0 0,0-1 0,0 1 0,-2 1 0,-2 3-32,-1 0 1,1-1-1,1 2 0,-1-1 1,1 0-1,-1 1 0,1 0 0,1 0 1,-1 0-1,1 1 0,1-1 0,-1 1 1,1-1-1,0 1 0,0 0 1,1 0-1,0 0 0,0 0 0,1 0 1,-1 0-1,2 10 0,0-12-153,0 0 0,0 0-1,0 0 1,0 0 0,1 0 0,0 0 0,0 0-1,0-1 1,1 1 0,-1-1 0,1 1-1,0-1 1,0 0 0,1 0 0,-1 0 0,1-1-1,0 1 1,0-1 0,0 0 0,0 0-1,1 0 1,-1-1 0,1 0 0,-1 1-1,1-2 1,0 1 0,0 0 0,0-1 0,8 1-1,-2 0-13,0-2-1,-1 1 0,1-1 1,0-1-1,-1 0 0,1 0 1,-1-1-1,1 0 0,-1-1 1,0 0-1,19-9 1,-22 9 497,-1-1 1,0 0-1,0 0 1,0 0-1,0-1 1,-1 0 0,1 0-1,-1-1 1,0 1-1,-1-1 1,0 0-1,1 0 1,-2 0 0,1-1-1,-1 0 1,0 1-1,-1-1 1,3-8 0,11-77 2079,-17 121-2771,-1 0 1,-1 0-1,-2-1 0,0 1 0,-2-1 0,-2 0 0,-13 32 1,14-46 23,8-16 3,11-24 233,7-7 383,-2 1 209,23-31-1,-34 56-404,0 0 0,1 1 0,-1-1 0,1 1 1,1 0-1,-1 1 0,1-1 0,0 1 0,14-8 0,-18 12-45,-1 0 1,0 0 0,1 0-1,-1 0 1,0 1-1,1-1 1,-1 1 0,1-1-1,-1 1 1,1 0-1,-1 0 1,1 0 0,-1 0-1,1 1 1,-1-1-1,1 1 1,-1-1 0,1 1-1,-1 0 1,0 0-1,1 0 1,-1 0 0,3 2-1,1 2-66,0 1-1,0 0 1,0 0-1,-1 0 1,9 13-1,-9-10-183,2 0-1,-1-1 1,14 12-1,-18-18 145,0 0 0,0-1 0,1 1-1,-1 0 1,1-1 0,-1 0-1,1 0 1,0 0 0,-1 0-1,1 0 1,0 0 0,0-1-1,0 1 1,0-1 0,-1 0 0,1 0-1,5 0 1,-1-1 160,0-1 1,0 0-1,-1 0 1,1 0-1,-1-1 0,0 0 1,0 0-1,0 0 1,0-1-1,0 0 1,-1 0-1,1-1 0,-1 1 1,5-7-1,-8 8 111,1 1 0,-1-1 0,1-1 0,-1 1-1,0 0 1,0 0 0,0-1 0,-1 1 0,1-1-1,-1 0 1,0 1 0,0-1 0,0 0 0,-1 0 0,1 0-1,-1 1 1,0-1 0,0 0 0,0 0 0,-1 0 0,1 0-1,-1 1 1,0-1 0,0 0 0,-3-6 0,4 9-158,0 0-1,-1 0 1,1 1 0,-1-1 0,1 0 0,-1 0 0,1 1-1,-1-1 1,0 0 0,1 1 0,-1-1 0,0 0-1,1 1 1,-1-1 0,0 1 0,0 0 0,1-1 0,-1 1-1,0-1 1,0 1 0,0 0 0,0 0 0,1 0-1,-1-1 1,0 1 0,0 0 0,0 0 0,0 0 0,0 0-1,0 0 1,0 1 0,1-1 0,-1 0 0,0 0-1,0 0 1,0 1 0,0-1 0,1 0 0,-1 1-1,0-1 1,0 1 0,1-1 0,-1 1 0,0 0 0,0-1-1,0 2 1,-3 2-25,0 0-1,0-1 1,0 2-1,1-1 1,-1 0-1,-2 6 1,3-4-76,0 0 0,1 0 0,0 0 1,0 0-1,0 0 0,1 0 0,-1 0 0,2 0 0,-1 1 1,1 10-1,0-13-184,0 0-1,1 0 1,0-1 0,-1 1 0,1 0-1,1 0 1,-1 0 0,1-1 0,-1 1-1,1-1 1,0 1 0,0-1 0,0 0-1,1 0 1,-1 0 0,1 0 0,0 0-1,4 3 1,24 13-4131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271 480 9076,'-1'-2'126,"0"1"0,0-1 1,0 0-1,0 0 0,0 0 0,0 1 0,-1-1 0,1 1 0,-1-1 1,1 1-1,-1 0 0,1-1 0,-1 1 0,0 0 0,0 0 0,0 0 1,0 0-1,0 0 0,1 1 0,-1-1 0,-1 1 0,1-1 0,0 1 1,0 0-1,0-1 0,0 1 0,-3 1 0,-4-2 20,1 1-1,-1 0 1,0 1-1,0 0 0,-12 4 1,9-1-64,-1 0-1,1 1 1,0 1 0,1 0 0,0 1-1,0 0 1,-11 9 0,18-13-85,0 0-1,0 0 1,0 1-1,1-1 1,-1 1-1,1 0 1,0 0-1,0 0 1,0 1-1,0-1 1,1 0 0,0 1-1,0 0 1,0 0-1,1 0 1,-1-1-1,1 1 1,0 1-1,1-1 1,-1 9-1,1-12-16,0 0-1,1 0 0,-1 0 0,1 0 1,-1 0-1,1 0 0,0 0 0,-1 0 1,1 0-1,0 0 0,0-1 1,1 1-1,-1 0 0,0-1 0,0 1 1,1 0-1,-1-1 0,1 0 0,0 1 1,3 1-1,-2-2-35,0 1-1,0-1 1,0-1 0,0 1 0,0 0 0,0-1-1,1 1 1,-1-1 0,0 0 0,0 0 0,1 0-1,3-1 1,5-2-120,-1 0-1,1 0 1,0-1-1,-1 0 1,22-12-1,-19 7 161,1 0-1,-2 0 0,1-2 1,-2 1-1,1-2 1,-1 0-1,-1 0 0,0-1 1,13-21-1,-13 14 170,0 0 1,-2 0-1,0-1 0,-2 0 1,0 0-1,7-37 1,24-228 1964,-36 261-2009,-2 25-107,0 0-1,0 0 1,0 0-1,0 0 1,0 1-1,-1-1 1,1 0 0,0 0-1,0 0 1,0 0-1,0 0 1,0 0-1,0 0 1,0 0-1,0 0 1,0 0-1,0 0 1,0 0-1,0 0 1,0 0-1,-1-1 1,-5 43 31,-20 168-1502,4-70-3270,9-69-2011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124 290 8052,'11'-7'795,"-10"7"-760,-1 0-1,0 0 1,0 0 0,0 0 0,1 0-1,-1 0 1,0 0 0,0-1-1,0 1 1,1 0 0,-1 0 0,0 0-1,0 0 1,0-1 0,0 1 0,0 0-1,1 0 1,-1 0 0,0-1-1,0 1 1,0 0 0,0 0 0,0 0-1,0-1 1,0 1 0,0 0 0,0 0-1,0-1 1,0 1 0,0 0 0,0 0-1,0-1 1,0 1 0,0 0-1,0 0 1,0 0 0,0-1 0,0 1-1,0 0 1,-1 0 0,1 0 0,0-1-1,0 1 1,0 0 0,0 0-1,0 0 1,-1-1 0,1 1 0,0 0-1,0 0 1,0 0 0,-1 0 0,0 0 47,0 0 0,0 0 0,0 0 0,-1 0 0,1 1 0,0-1 0,0 0 0,0 1 0,0-1 0,0 1 0,0 0 0,0-1 0,0 1 0,0 0 0,0-1 0,0 1 0,1 0 1,-1 0-1,0 0 0,0 1 0,-4 3 171,-8 5-23,1 1-1,1 1 1,0 0-1,1 1 1,0 0-1,-8 15 1,14-23-258,1 0 0,1 0 0,-1 0 1,1 1-1,-1-1 0,2 0 0,-1 1 0,1 0 0,-1-1 1,1 1-1,1 0 0,-1 0 0,1 0 0,0 0 0,1-1 0,-1 1 1,1 0-1,0 0 0,1-1 0,2 8 0,-3-11-14,0 0-1,1 1 1,-1-1-1,1 0 1,-1 0 0,1 0-1,0 0 1,0 0-1,0 0 1,0-1-1,0 1 1,1-1-1,-1 1 1,0-1-1,1 0 1,-1 0-1,5 2 1,-1-2-50,-1 0-1,0 0 1,1-1 0,-1 1-1,1-1 1,0-1-1,-1 1 1,8-2 0,-1-1 24,1 0 0,-1-1 0,0 0 0,0-1 1,-1 0-1,22-14 0,-30 17 89,0 0 1,1-1-1,-1 0 0,0 1 1,0-1-1,0 0 0,-1-1 1,1 1-1,-1 0 0,1-1 1,-1 0-1,0 1 0,-1-1 1,1 0-1,-1 0 0,0 0 1,1 0-1,-2 0 1,1 0-1,0 0 0,-1 0 1,0 0-1,0-1 0,0 1 1,0 0-1,-1 0 0,0 0 1,0 0-1,0 0 0,-2-5 1,1 3-11,-1 0 0,0 1-1,0-1 1,0 1 0,-1 0 0,0 0 0,0 0 0,0 0 0,0 1 0,-1 0 0,0 0 0,0 0 0,0 0 0,0 1 0,0 0 0,-1 0 0,0 0 0,1 1-1,-12-3 1,-13 6-638,20 4-334,10-4 923,0-1 0,1 0 1,-1 1-1,0-1 0,0 1 0,0-1 1,0 1-1,1-1 0,-1 0 0,0 1 0,0-1 1,1 0-1,-1 1 0,0-1 0,1 0 0,-1 1 1,0-1-1,1 0 0,-1 0 0,0 1 0,1-1 1,-1 0-1,1 0 0,-1 0 0,0 0 0,1 1 1,0-1-1,4 2-219,-1-1-1,1 1 1,0-1 0,0 0 0,0 0 0,0-1-1,0 0 1,0 0 0,10-1 0,51-9-1422,-52 7 1458,17-4 16,0-1-1,0-1 0,39-18 0,-56 21 749,-1-1 1,0 0 0,-1-1-1,1 0 1,-1-1 0,-1 0-1,0-1 1,0-1 0,14-17-1,-19 19-97,-1 1-1,-1-1 1,1 0-1,-1 0 1,-1-1-1,3-9 1,-4 13-299,-1 0 0,0 0 0,0 0 0,0 0 1,-1 0-1,0 0 0,0 0 0,0 0 0,-1 0 1,0 0-1,-2-6 0,3 12-144,0 0 0,0 0 0,0-1 0,0 1 0,0 0 0,0 0 0,0-1 0,0 1 0,0 0 0,0 0 0,-1 0 0,1-1 0,0 1 0,0 0 0,0 0 0,0 0 0,0 0 0,-1-1-1,1 1 1,0 0 0,0 0 0,0 0 0,-1 0 0,1 0 0,0 0 0,0-1 0,0 1 0,-1 0 0,1 0 0,0 0 0,0 0 0,-1 0 0,1 0 0,0 0 0,0 0 0,-1 0 0,1 0 0,0 0 0,0 0 0,-1 0 0,1 0 0,0 0 0,0 1 0,0-1 0,-1 0 0,1 0 0,0 0 0,0 0-1,0 0 1,-1 0 0,1 1 0,0-1 0,0 0 0,0 0 0,0 0 0,0 1 0,-1-1 0,1 0 0,0 0 0,0 0 0,0 1 0,0-1 0,0 0 0,-10 17 10,-9 35-124,1 0 1,-20 107-1,23-87-504,-7 10-308,-7 34 232,29-111 756,7-13-42,-1 2-13,58-79 537,-56 73-511,0 0 0,1 1 0,1 0 0,0 1 0,0 0 0,1 0 0,0 1 0,0 1 1,20-12-1,-27 19-41,-1-1 1,1 1 0,-1-1 0,1 1 0,-1 0 0,1 1-1,0-1 1,-1 1 0,1-1 0,0 1 0,0 0 0,-1 0 0,1 1-1,0-1 1,0 1 0,-1 0 0,1 0 0,-1 0 0,1 0 0,-1 1-1,1-1 1,-1 1 0,0 0 0,0 0 0,0 0 0,0 0 0,0 1-1,0-1 1,0 1 0,-1 0 0,1 0 0,-1 0 0,0 0-1,0 0 1,0 0 0,1 5 0,0-4-1,-1 1 0,0-1 0,-1 1 0,1 0 0,-1-1 0,0 1 0,0 0 0,-1 0 0,1 0 0,-1 0 0,0 0 0,0-1 0,-1 1 0,0 0 0,1 0 0,-2 0 0,1 0 0,0-1 0,-1 1 0,0-1 0,0 1 0,0-1 0,-1 0 0,0 0 0,1 0 0,-1 0 0,-6 5 0,1-2-123,-2 0-1,1-1 1,-1-1-1,1 0 1,-1 0 0,-1 0-1,1-2 1,-1 1-1,0-1 1,1-1-1,-1 0 1,0 0 0,-1-1-1,-14-1 1,24 0-66,0 0 1,1 0-1,-1 0 1,0 0-1,0-1 1,0 1-1,0 0 1,0-1-1,1 0 1,-1 1-1,0-1 1,0 0-1,1 0 1,-1 0-1,1 0 1,-1 0-1,1-1 1,-3-1-1,2-10-3751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71 6947,'4'-2'260,"0"-1"0,0 0 0,0 0 0,-1 0 0,0-1 0,1 1 0,-1-1 0,2-4 0,-4 7-194,-1 0 1,1 0-1,-1 0 1,0 0-1,1 0 1,-1 0-1,0 0 1,0 0-1,1 0 0,-1 0 1,0 0-1,0 0 1,0 0-1,-1 0 1,1 0-1,0 0 1,0 0-1,0 0 1,-1 0-1,1 0 1,-1 0-1,1 0 0,0 0 1,-1 0-1,0 1 1,1-1-1,-1 0 1,1 0-1,-1 0 1,0 1-1,0-1 1,0 0-1,1 1 1,-1-1-1,0 1 0,0-1 1,0 1-1,0-1 1,0 1-1,0-1 1,0 1-1,0 0 1,0 0-1,-1-1 1,-2 1-46,1-1 1,-1 1 0,0 0 0,1 0-1,-1 0 1,0 0 0,1 0 0,-1 1-1,0 0 1,1 0 0,-1 0 0,1 0-1,-1 0 1,1 1 0,0-1 0,0 1-1,-1 0 1,1 0 0,0 0 0,1 1-1,-5 3 1,3-3-23,-1 1 0,1 0 0,0 0 0,0 1 0,0-1 0,1 1 0,0 0 0,0-1 0,0 1 0,0 1 0,1-1 0,0 0 0,-2 7 0,4-10 26,0 1 0,0 0 0,0-1 0,0 1 0,0-1 0,0 1 0,1 0 0,-1-1 0,1 1 0,0-1 0,0 1 0,0-1 0,0 0 0,0 1 0,0-1 1,1 0-1,-1 0 0,1 0 0,-1 0 0,1 0 0,0 0 0,0 0 0,0 0 0,3 1 0,5 4 72,1-1 0,0-1 0,0 1 0,14 3 0,-17-6-68,1 0 1,-1 1-1,0 0 0,0 0 0,11 8 0,-19-11-21,1-1 0,-1 0-1,1 1 1,-1-1 0,1 1 0,-1-1 0,1 1 0,-1-1 0,0 1 0,1-1 0,-1 1 0,0 0 0,1-1-1,-1 1 1,0-1 0,0 1 0,1 0 0,-1-1 0,0 1 0,0 0 0,0-1 0,0 1 0,0 0 0,0-1 0,0 1-1,0 0 1,0-1 0,-1 1 0,1 0 0,0-1 0,0 1 0,-1 0 0,0 1-17,0 0 1,-1-1 0,1 1-1,-1-1 1,0 1-1,1-1 1,-1 0 0,0 1-1,0-1 1,-3 1-1,-49 17-797,53-19 779,-20 6-1577,0-2 0,0 0 0,-36 1 0,26-7-2686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8116,'2'0'126,"1"1"1,-1-1-1,1 1 1,0 0-1,-1 0 1,0 0-1,1 0 1,-1 0-1,0 1 1,1-1-1,-1 1 0,0-1 1,0 1-1,0 0 1,0 0-1,-1 0 1,1 0-1,0 0 1,-1 0-1,0 0 1,1 0-1,-1 1 1,0-1-1,0 1 1,1 2-1,6 12 222,-7-15-323,0 0 0,1 1 1,-1-1-1,1 0 0,0 0 0,0 0 0,-1 0 0,1 0 0,1 0 1,-1-1-1,0 1 0,0-1 0,1 1 0,-1-1 0,0 0 0,1 0 1,4 1-1,-2-1-23,1 0 0,0 0 0,-1 0 0,1-1-1,0 0 1,0-1 0,-1 1 0,7-2 0,0 0-22,-1-1 0,0-1 0,0 0 0,0 0 0,0-1 0,-1 0 0,18-12 0,-27 16 48,1 0 1,0 0 0,0 0 0,-1-1 0,1 1 0,-1 0 0,1-1 0,-1 1 0,0-1 0,1 0 0,-1 1 0,0-1 0,0 0 0,0 0-1,0 0 1,0 1 0,-1-1 0,1 0 0,-1 0 0,1 0 0,-1 0 0,0 0 0,1-1 0,-1 1 0,0 0 0,0 0 0,-1 0 0,1 0-1,0 0 1,-1 0 0,1 0 0,-1 0 0,0 0 0,1 0 0,-3-2 0,1 2-1,1 0 1,-1 0-1,-1 0 1,1 0-1,0 0 1,0 1-1,-1-1 1,1 1-1,-1 0 1,1-1-1,-1 1 1,1 0-1,-1 1 1,0-1-1,1 0 1,-1 1-1,0-1 1,0 1-1,0 0 1,1 0-1,-1 0 1,0 1-1,0-1 1,0 0-1,-4 3 1,-1-1-32,1 2 1,-1-1 0,1 1 0,0 1-1,1-1 1,-1 1 0,1 0 0,0 1-1,0-1 1,0 1 0,1 0 0,0 1-1,0-1 1,0 1 0,1 0 0,0 0-1,1 0 1,-4 9 0,5-10-103,0-1 0,1 1-1,-1 0 1,1-1 0,0 1 0,1 0-1,-1 0 1,1 0 0,0-1 0,0 1 0,3 9-1,-2-11-76,0 0-1,0-1 0,1 1 1,-1 0-1,1-1 1,0 1-1,0-1 0,1 0 1,-1 0-1,1 0 0,-1 0 1,1 0-1,0 0 0,0-1 1,0 1-1,0-1 0,1 0 1,4 2-1,-1-1-80,1 0 0,0-1 0,1 0-1,-1 0 1,0-1 0,0 0 0,1 0 0,-1-1 0,1 0 0,-1-1-1,0 1 1,1-2 0,-1 1 0,0-1 0,0-1 0,0 1-1,0-1 1,9-5 0,-1 0 657,1-1 0,-1 0 0,-1-1 0,1-1 0,-2 0-1,1-1 1,15-18 0,-21 21 219,-2-2 0,1 1 0,-1-1 0,-1 0 0,11-24 0,-14 27-384,0 0-1,-1 0 1,0-1-1,0 1 1,0-1-1,-1 1 1,-1-1-1,1 1 1,-3-17-1,-4 39 74,0 15-289,0 36 16,3-20-1234,-11 58 1,13-101 1188,1 0-1,-1 0 1,1-1 0,-1 1-1,0 0 1,1-1 0,-1 1-1,0 0 1,0-1 0,0 1-1,0-1 1,-2 3 0,-1-6 391,6-14 57,2 2-372,1-1 0,1 1 0,0 0-1,1 0 1,1 1 0,0 0 0,1 0 0,0 1 0,1 0-1,0 1 1,1 0 0,0 0 0,25-17 0,-33 26-159,1 1 0,-1-1-1,0 1 1,0-1 0,0 1 0,1 0 0,-1 0 0,1 0 0,-1 1 0,1-1 0,-1 1 0,4 0-1,-5 0-104,0 0-1,0 1 1,0-1-1,0 1 1,0-1-1,0 1 1,-1 0-1,1 0 1,0 0-1,0 0 1,-1 0-1,1 0 1,-1 0-1,1 1 1,-1-1-1,0 0 1,1 1-1,-1-1 1,0 1-1,0 0 1,0-1-1,1 3 1,8 19-3665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5362,'3'-7'835,"-1"0"0,0 0 0,-1 0 0,0 0 0,0 0 1,0-10-1,-1 9-481,1 1 1,0-1 0,0 0 0,5-13 0,-6 21-354,-1 0 0,1 0 0,0-1 0,0 1 0,0 0 0,0 0 0,0 0 0,0 0 0,0-1 0,0 1 0,0 0 0,0 0 0,1 0 0,-1 0 0,0 0 0,0-1 0,0 1 0,0 0 0,0 0 0,0 0 0,0 0 0,0 0 0,0-1 0,0 1 0,1 0 0,-1 0 0,0 0 0,0 0 0,0 0 0,0 0 0,0 0 0,0 0 0,1 0 0,-1-1 0,0 1 0,0 0 0,0 0 0,0 0 0,0 0 0,1 0 0,-1 0 0,0 0 0,0 0 0,0 0 0,0 0 0,1 0 0,-1 0 0,0 0 0,0 0 0,0 0 0,0 1 0,0-1 0,1 0 0,3 12 76,2 26 53,-5-30-122,1 4 6,-1 4-19,2 0 0,-1 0-1,2-1 1,0 1-1,1-1 1,0 0 0,1 0-1,11 19 1,-16-33 8,0 1 1,1 0-1,-1 0 0,0-1 1,1 1-1,0-1 1,-1 1-1,1-1 1,0 0-1,0 0 0,-1 0 1,1 1-1,0-2 1,0 1-1,0 0 0,0 0 1,1-1-1,-1 1 1,0-1-1,0 0 1,3 1-1,-2-2 5,1 1 0,-1-1 0,1 0 1,-1 0-1,0 0 0,1 0 0,-1 0 0,0-1 0,0 0 0,0 1 1,0-1-1,3-3 0,3-2 4,0-1-1,-1 0 1,0-1 0,-1 0-1,0 0 1,0-1 0,6-11 0,13-39-369,2-3-6207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210 582 7283,'0'-3'180,"1"1"-1,-1-1 0,0 1 0,0-1 1,0 1-1,0-1 0,-1 1 1,1-1-1,-1 1 0,0-1 1,1 1-1,-1-1 0,0 1 0,0 0 1,0-1-1,-1 1 0,1 0 1,-1 0-1,1 0 0,-1 0 0,0 0 1,1 0-1,-1 1 0,0-1 1,0 1-1,0-1 0,-1 1 0,1-1 1,0 1-1,0 0 0,-1 0 1,-2 0-1,2-1-157,-1 1 0,1 0 0,-1 1 0,0-1 0,1 0 0,-1 1 0,0 0 0,1 0-1,-1 0 1,0 0 0,1 1 0,-1 0 0,0-1 0,1 1 0,-1 1 0,1-1 0,-1 0 0,1 1 0,0 0 0,-1-1 0,1 1 0,-3 3 0,-3 4-5,1 0 0,0 0 0,1 1 1,0 0-1,1 0 0,-8 16 0,10-18-39,0 0 1,1 1-1,0-1 1,0 1-1,1 0 0,0-1 1,1 1-1,0 0 1,0 13-1,1-21 17,0 0 0,0 1 0,0-1 1,0 0-1,0 0 0,1 1 0,-1-1 0,0 0 1,1 0-1,-1 0 0,1 0 0,-1 0 0,1 1 0,0-1 1,0 0-1,-1 0 0,1 0 0,0-1 0,0 1 0,0 0 1,0 0-1,0 0 0,0-1 0,1 2 0,0-1 4,1-1-1,-1 1 0,0-1 1,0 0-1,0 0 1,0 0-1,0 0 0,1 0 1,-1 0-1,0 0 0,0-1 1,4 0-1,6-3 9,-1-1 0,0 0-1,20-12 1,-18 10 21,-1-2-1,0 0 0,0 0 1,0-1-1,-1-1 1,-1 0-1,0 0 0,0-1 1,-1 0-1,12-22 1,-25 44-15,1 1 0,0 0 0,1 0 0,0 0 0,1 0 0,0 13 0,1-19-75,0-1 1,0 0 0,1 0-1,-1 1 1,1-1-1,0 0 1,0 0 0,1 0-1,-1 0 1,5 7-1,-5-10-5,0 1 0,1 0 1,-1 0-1,1-1 0,0 1 0,0-1 0,0 1 0,-1-1 0,1 0 0,0 0 0,0 0 0,1 0 0,-1 0 0,0 0 0,0 0 0,0-1 0,1 1 0,-1-1 1,0 0-1,1 1 0,3-1 0,4-1-89,-1-1 0,0 1 0,0-1 1,0-1-1,0 0 0,0 0 0,0-1 1,-1 0-1,1 0 0,-1-1 0,0 0 0,0 0 1,-1-1-1,7-7 0,0 1 111,-1-1 1,0-1-1,-1 0 0,-1-1 1,0 0-1,11-22 0,-12 16 174,-2 0 0,0-1-1,-1 0 1,7-40-1,6-95 1510,-14 93-450,9-105 351,-16 152-1370,-2 20 159,-7 27 93,-8 65-50,-11 157 1,3-14-3335,16-181-676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10261,'-3'-18'1182,"-1"-4"-399,4 22-780,0 0-1,0 0 1,0 0 0,0 0 0,0 1 0,0-1 0,0 0 0,1 0-1,-1 0 1,0 0 0,0 0 0,0 0 0,0 0 0,0 0 0,1 0-1,-1 0 1,0 0 0,0 0 0,0 0 0,0 0 0,0 0 0,1 0-1,-1 0 1,0 0 0,0 0 0,0 0 0,0 0 0,0 0 0,1 0 0,-1 0-1,0-1 1,0 1 0,0 0 0,0 0 0,0 0 0,0 0 0,0 0-1,1 0 1,-1 0 0,0 0 0,0-1 0,0 1 0,0 0 0,0 0-1,0 0 1,0 0 0,0 0 0,0-1 0,0 1 0,0 0 0,0 0-1,0 0 1,0 0 0,0 0 0,0-1 0,0 1 0,0 0 0,0 0-1,0 0 1,0 0 0,0-1 0,7 7-5,0-1 0,0 0 0,1 0-1,-1-1 1,1 0 0,0 0 0,0-1 0,1 0 0,-1-1-1,1 1 1,-1-2 0,1 1 0,0-1 0,-1-1 0,1 1-1,0-1 1,10-2 0,2-1 241,1-1 0,0 0 0,-1-2 0,0-1 0,34-15 0,-53 26 372,-6 10-351,-10 22-226,11-28-16,-29 91-1240,17-32-2424,11-30-668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61 7892,'-7'-35'160,"-6"15"64,4 14-224,-1 18-80,3 14-1057,11 9-1104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11477,'0'0'528,"161"-16"-1760,-119 9-1185,-8 2-1937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53 10853,'-2'0'160,"-1"0"1,1 0-1,0 1 1,-1-1-1,1 1 0,0-1 1,-1 1-1,1 0 1,0 0-1,0 0 0,0 0 1,0 1-1,0-1 1,0 0-1,0 1 1,0-1-1,-2 4 0,1-1-37,-1 0 0,1 1-1,0 0 1,0-1-1,1 1 1,0 0 0,-3 7-1,0 4-96,1 0 1,1 0-1,1 0 0,-1 20 0,2-30-21,1-1-1,0 1 1,1 0-1,-1 0 0,1 0 1,0-1-1,1 1 1,-1 0-1,1-1 1,4 8-1,-5-11 4,0 0-1,0 0 1,1-1 0,-1 1-1,0-1 1,1 1-1,-1-1 1,1 1-1,0-1 1,-1 0-1,1 0 1,0 0-1,0 0 1,0 0 0,0 0-1,-1 0 1,1 0-1,1-1 1,-1 1-1,0-1 1,0 0-1,0 0 1,0 1 0,0-1-1,0 0 1,0-1-1,0 1 1,0 0-1,0-1 1,0 1-1,4-2 1,4-2-14,0 0 0,0-1-1,0 0 1,0-1 0,-1 0 0,0 0 0,0-1 0,0 0-1,-1-1 1,0 0 0,-1 0 0,0-1 0,0 0 0,-1 0-1,8-14 1,-11 17-7,0 0-1,0 0 1,-1-1-1,0 1 1,0 0-1,-1-1 1,1 0-1,-2 1 1,1-1-1,-1 0 1,0-11-1,-1 13-20,0 0 0,0 1 0,0-1 0,-1 0 0,0 1 0,0-1-1,0 1 1,0-1 0,-1 1 0,0 0 0,0 0 0,0 0 0,0 1-1,0-1 1,-1 1 0,0-1 0,-5-3 0,6 5-146,0 1 0,0-1 1,0 0-1,0 1 0,0-1 1,-1 1-1,1 0 0,0 0 0,-1 1 1,1-1-1,0 0 0,-1 1 1,1 0-1,-1 0 0,1 0 0,-1 0 1,1 1-1,-1-1 0,1 1 0,0 0 1,-1 0-1,1 0 0,0 1 1,0-1-1,0 1 0,0-1 0,0 1 1,0 0-1,0 0 0,0 1 1,1-1-1,-5 6 0,-10 17-3371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8836,'56'-41'2363,"-44"31"-1780,1 1-1,0 0 0,0 0 0,18-8 0,-29 16-557,0 1-1,-1-1 0,1 1 0,-1-1 0,1 1 0,0-1 0,-1 1 0,1 0 0,0 0 0,0 0 0,-1 0 1,1 0-1,0 0 0,-1 0 0,1 0 0,0 1 0,-1-1 0,1 1 0,0-1 0,-1 1 0,1 0 1,2 1-1,-2 0-4,0 0 0,0 0 0,0 0 0,-1 0 0,1 1 0,-1-1 0,1 0 0,-1 1 0,0-1 0,0 1 0,0 0 0,1 4 0,1 6-16,-1 0 0,0 0 0,-1 0 0,-1 23 1,-3-15-146,0 0 1,-1-1 0,-14 40 0,15-50 10,3-10 126,0 0 1,0 0 0,-1 0 0,1 0 0,0 0 0,0 0 0,0 0-1,0 0 1,0 1 0,0-1 0,0 0 0,0 0 0,0 0 0,0 0 0,0 0-1,0 0 1,0 0 0,0 0 0,0 0 0,0 0 0,0 0 0,0 1 0,0-1-1,0 0 1,0 0 0,0 0 0,0 0 0,0 0 0,0 0 0,0 0 0,0 0-1,0 0 1,0 0 0,0 0 0,0 0 0,0 1 0,0-1 0,0 0 0,1 0-1,-1 0 1,0 0 0,0 0 0,0 0 0,0 0 0,0 0 0,0 0 0,0 0-1,0 0 1,0 0 0,0 0 0,0 0 0,0 0 0,1 0 0,-1 0-1,0 0 1,0 0 0,0 0 0,0 0 0,0 0 0,0 0 0,0 0 0,0 0-1,0 0 1,0 0 0,0 0 0,1 0 0,-1 0 0,0 0 0,0 0 0,9-6-24,9-11 88,68-78 39,-36 37 244,78-69-1,-123 123-298,0 0 1,1 0-1,-1 0 0,13-5 0,-18 8-36,1 1 1,0 0-1,-1 0 1,1-1 0,0 1-1,-1 0 1,1 0-1,0 0 1,-1 0 0,1 0-1,0 0 1,-1 0-1,1 0 1,0 0 0,-1 0-1,1 0 1,0 0 0,-1 0-1,1 1 1,0-1-1,-1 0 1,2 1 0,-2 0 8,1 0 0,-1 0 0,1 0 1,-1 0-1,0 0 0,1 0 0,-1 0 1,0 0-1,0 0 0,1 0 1,-1 0-1,0 0 0,0 0 0,0 0 1,0 0-1,0 0 0,-1 0 0,1 0 1,0 0-1,-1 1 0,-5 24 13,-2-1 1,-17 41-1,-6 18-760,29-81 610,2 0 0,-1 1-1,0-1 1,1 1 0,-1-1-1,1 1 1,0-1 0,0 0-1,1 1 1,-1-1 0,2 7 0,-2-9 48,1 0 0,0 0 0,-1 0 0,1 0 0,0 0 0,-1 0 1,1 0-1,0 0 0,0 0 0,0 0 0,0 0 0,0 0 0,0-1 1,0 1-1,0 0 0,0-1 0,0 1 0,1-1 0,-1 1 1,0-1-1,0 1 0,1-1 0,-1 0 0,0 0 0,0 0 0,1 0 1,-1 0-1,0 0 0,0 0 0,1 0 0,-1 0 0,3-1 1,11-3-505,1 0 1,-1-1 0,1 0 0,-2-1 0,1-1 0,15-10 0,80-57-103,-68 42 1327,61-60 1,-87 76 28,0-1 1,-2-1 0,0 0 0,-1-1-1,-1-1 1,12-25 0,-23 44-596,0-1 0,-1 1 0,1-1 0,0 0 0,0 0 0,-1 1 0,1-1 0,-1 0 0,1 0-1,-1 0 1,0 1 0,0-1 0,0 0 0,0 0 0,0 0 0,0 0 0,-1 0 0,0-3 0,0 5-61,1-1 0,-1 1 0,0-1 0,0 1 0,0-1 0,1 1 0,-1 0-1,0-1 1,0 1 0,0 0 0,0 0 0,0-1 0,0 1 0,0 0 0,1 0 0,-1 0 0,0 0 0,0 0-1,0 1 1,0-1 0,0 0 0,0 0 0,0 0 0,0 1 0,-1 0 0,-10 3 31,1 1 0,-1 1-1,-18 12 1,11-7-65,1 2 0,0 0-1,1 1 1,0 1 0,1 1 0,0 0-1,2 1 1,-14 19 0,27-33-26,-1-1 0,1 1 1,-1 0-1,1 0 0,0 0 0,0 0 1,0 0-1,1-1 0,-1 2 0,1-1 1,-1 0-1,1 0 0,0 0 1,0 0-1,1 0 0,-1 0 0,2 5 1,-2-6 18,1 0 0,1 0 0,-1 0 0,0 0 0,0 0 0,1 0 0,-1 0 0,1-1 0,0 1 0,-1-1 0,1 1 0,0-1 0,0 1 0,0-1 0,0 0 0,0 0 0,0 0 0,0 0 0,0-1 0,1 1 0,-1 0 0,3 0 0,14 1 3,-1 0 1,1-1 0,-1-1 0,25-3-1,-27 1 55,0 1-1,0 0 0,0 1 0,0 1 0,0 1 0,22 5 0,-36-7-17,1 1 0,-1 0 0,1 0 0,-1-1 0,0 1 0,0 1 0,1-1 0,-1 0 0,0 0 0,0 1 0,0-1 0,0 1 0,-1 0-1,1 0 1,0-1 0,-1 1 0,1 0 0,-1 0 0,0 1 0,1-1 0,-1 0 0,0 0 0,1 4 0,-2-3-31,0-1 0,0 1 0,0 0 0,-1-1 0,1 1 0,-1-1 0,1 1 0,-1-1 0,0 1 0,0-1 0,0 1 0,0-1 0,0 0 0,-1 1 0,1-1 0,-1 0 0,0 0 0,1 0 0,-1 0 0,0-1 1,0 1-1,-4 2 0,-36 23-2139,-20 2-2051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57 11333,'4'-51'2000,"-4"46"-1337,0 7-108,0 28-112,-15 185-333,1 3-1162,17-203 795,6-15 185,15-23 158,-13 12-99,18-17 27,-12 12 3,0-1 1,1 2-1,1 1 0,36-23 1,-50 35-20,-1 0 0,0 0 0,1 0-1,0 0 1,-1 1 0,1 0 0,0 0 0,0 0 0,0 0 0,0 1 0,0 0 0,0 0-1,-1 0 1,1 0 0,0 1 0,0 0 0,0 0 0,0 1 0,-1-1 0,1 1 0,-1 0-1,1 0 1,-1 0 0,0 1 0,1-1 0,-1 1 0,-1 0 0,8 7 0,-9-8-8,1 0 0,-1 1 1,0-1-1,0 0 0,0 1 0,0 0 1,-1-1-1,1 1 0,-1 0 1,1 0-1,-1 0 0,0 0 0,0 0 1,-1 0-1,1 0 0,0 0 1,-1 0-1,0 0 0,0 4 1,0-4 9,-1-1 0,0 1 0,0-1 1,0 0-1,0 0 0,0 1 1,-1-1-1,1 0 0,0 0 0,-1 0 1,0 0-1,1 0 0,-1-1 1,0 1-1,0-1 0,0 1 0,0-1 1,0 1-1,0-1 0,-1 0 1,1 0-1,0 0 0,-1 0 0,1-1 1,-4 2-1,-10 2-446,-1-1 0,1 0 0,-1-1 0,0-1 0,0 0-1,0-1 1,0-1 0,0-1 0,-29-6 0,19-3-2179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7571,'33'36'2316,"-31"-35"-2292,0 0 1,0 0-1,0 0 0,0-1 0,0 1 0,0-1 1,0 1-1,0-1 0,0 0 0,0 1 0,0-1 1,0 0-1,0-1 0,1 1 0,-1 0 0,0-1 1,3 0-1,41-13-471,-39 11 287,6-1-115,0-1 0,0-1 0,-1 0 0,0-1 0,12-9-1,-21 14 355,0 0-1,-1 0 1,1 0-1,-1 0 1,1 0-1,-1-1 1,0 1-1,0-1 1,0 0-1,0 0 1,0 1-1,-1-1 1,1 0-1,-1-1 1,0 1-1,0 0 1,0 0-1,0 0 1,-1-1-1,1 1 1,-1 0-1,0-1 1,0 1-1,0 0 0,-1-7 1,0 8-19,1 0 1,-1 0-1,0 0 0,1 0 1,-1 0-1,0 1 0,0-1 1,-1 0-1,1 1 0,0-1 1,-1 1-1,1-1 0,0 1 1,-1-1-1,0 1 1,1 0-1,-1 0 0,0 0 1,0 0-1,1 0 0,-1 0 1,0 0-1,0 1 0,0-1 1,0 1-1,0-1 0,0 1 1,0 0-1,0 0 0,0 0 1,0 0-1,0 0 0,0 0 1,0 1-1,0-1 0,0 1 1,-3 0-1,-2 1 47,-1 0-1,1 1 1,-1 0-1,1 0 1,0 1-1,0 0 1,1 0 0,-10 7-1,10-6-93,0 1-1,1 0 0,0 1 1,0-1-1,0 1 1,1 0-1,-1 0 1,2 0-1,-1 1 1,1-1-1,0 1 1,1 0-1,-2 8 0,3-13-22,1 0-1,-1 1 0,1-1 0,0 0 1,0 0-1,0 1 0,0-1 0,1 0 1,-1 0-1,1 1 0,0-1 0,0 0 0,0 0 1,0 0-1,0 0 0,1 0 0,-1 0 1,1-1-1,0 1 0,0 0 0,0-1 0,0 1 1,1-1-1,-1 0 0,1 0 0,-1 0 1,1 0-1,0 0 0,-1-1 0,1 1 1,0-1-1,0 0 0,0 1 0,0-1 0,4 0 1,4 1-95,-1 0 0,1-1 1,0-1-1,-1 1 1,1-2-1,0 0 1,0 0-1,-1-1 0,1 0 1,-1 0-1,0-2 1,19-7-1,-3-1-30,0 0 0,-2-2 0,40-28 0,-52 32 181,-1 0-1,0 0 1,0-1-1,-1-1 1,-1 0 0,0 0-1,0-1 1,-1 1-1,-1-2 1,0 1 0,-1-1-1,7-22 1,-7 13 229,0-1 0,-2 0 0,-1 1 0,0-1 0,-2 0 0,-1 0 0,-3-28 0,3 50-244,0 0-1,0 0 1,0 0-1,-1 0 1,1 0-1,-1 0 1,1 0-1,-1 0 1,1 0-1,-1 1 1,0-1-1,0 0 1,0 0-1,0 1 1,-2-4-1,2 5-19,0 0-1,1 0 0,-1 0 1,1-1-1,-1 1 1,0 0-1,1 0 0,-1 0 1,0 0-1,1 0 1,-1 0-1,0 1 0,1-1 1,-1 0-1,0 0 1,1 0-1,-1 0 0,1 1 1,-1-1-1,1 0 0,-1 1 1,0-1-1,1 0 1,-1 1-1,1-1 0,-1 1 1,1-1-1,0 1 1,-1-1-1,0 1 0,-5 7 56,0 0-1,1 0 0,0 0 1,-8 17-1,-4 17-183,2 1 0,2 1 1,2 0-1,2 1 0,1 0 0,-1 58 1,8-91-306,1 0 1,0-1 0,1 1 0,0 0 0,4 14 0,-5-24 240,0 0-1,1 0 1,-1 1 0,1-1 0,0 0 0,0 0-1,0 0 1,0 0 0,0 0 0,0-1 0,0 1-1,1 0 1,-1 0 0,1-1 0,-1 1-1,1-1 1,0 1 0,-1-1 0,1 0 0,0 0-1,0 0 1,0 0 0,0 0 0,0 0 0,0 0-1,0-1 1,0 1 0,1-1 0,-1 1 0,0-1-1,0 0 1,0 0 0,0 0 0,1 0 0,2-1-1,4-1 96,0 0 0,0-1-1,0 0 1,0-1-1,-1 0 1,1 0-1,-1-1 1,0 0 0,14-13-1,-9 7 1656,0-1 0,-1-1 0,0 0 0,14-23 0,-25 35-668,-7 8-440,-8 13-203,10-11-255,0 1 1,1-1-1,0 0 1,1 1-1,0 0 1,0-1-1,1 1 0,0 0 1,1 0-1,0 0 1,0 0-1,3 9 1,-3-16-20,1 0 1,-1 0 0,1 0 0,0 0 0,0 0 0,0 0 0,0 0 0,0 0-1,1-1 1,-1 1 0,1 0 0,0-1 0,0 1 0,0-1 0,0 0 0,0 0-1,0 0 1,1 0 0,-1 0 0,1 0 0,-1-1 0,1 1 0,0-1 0,0 1-1,0-1 1,-1 0 0,1 0 0,0-1 0,0 1 0,0 0 0,0-1 0,1 0-1,-1 0 1,0 0 0,0 0 0,0 0 0,0-1 0,0 1 0,0-1 0,0 0-1,4-2 1,2 1 15,-1-1-1,0-1 1,0 0 0,0 0-1,-1 0 1,1-1-1,-1 0 1,0-1-1,-1 0 1,1 0-1,-1 0 1,0-1-1,-1 1 1,1-1-1,4-9 1,-8 12 3,1-1 0,-1 1 1,0 0-1,0-1 0,0 0 0,-1 1 0,1-1 0,-1 0 1,-1 0-1,1 0 0,-1 0 0,1 0 0,-1 0 1,-1 0-1,1 0 0,-1 1 0,0-1 0,0 0 1,0 0-1,0 0 0,-1 1 0,0-1 0,0 1 0,-1-1 1,1 1-1,-1 0 0,0 0 0,-5-6 0,6 7-40,-1 0-1,0 1 0,-1-1 0,1 1 0,0-1 0,-1 1 1,1 0-1,-1 1 0,0-1 0,0 1 0,1-1 1,-1 1-1,0 0 0,0 0 0,0 1 0,0-1 0,0 1 1,-1 0-1,1 0 0,0 1 0,0-1 0,0 1 1,0-1-1,0 1 0,-4 2 0,5-2-201,-1 1 0,1 0-1,-1-1 1,1 1 0,0 0 0,0 1 0,0-1-1,0 1 1,0-1 0,0 1 0,1 0 0,-1 0-1,1 0 1,0 0 0,0 0 0,0 1-1,-2 4 1,-6 20-3116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7 117 8212,'5'-4'203,"-1"2"132,-1-1 0,1 1-1,-1-1 1,0 0-1,0 0 1,0 0 0,0-1-1,0 1 1,-1-1 0,3-5-1,-27 51 1683,19-33-1996,-15 56-61,16-60-2,1 0-1,0-1 1,1 1-1,0 0 1,-1 0-1,1 0 1,1 0 0,-1 0-1,1 0 1,0-1-1,1 6 1,-1-9 38,0 0 0,-1 0-1,1 0 1,0 0 0,0 0 0,0 0 0,-1 0 0,1 0 0,0 0 0,0-1-1,1 1 1,-1 0 0,0-1 0,0 1 0,0-1 0,0 1 0,0-1 0,1 0-1,-1 1 1,0-1 0,0 0 0,1 0 0,-1 0 0,0 0 0,0 0-1,1 0 1,-1 0 0,0 0 0,0-1 0,0 1 0,1 0 0,-1-1 0,0 1-1,0-1 1,2-1 0,43-24-9,-43 25 9,19-14 18,30-27 0,-34 27-7,-14 11 17,0 1 0,0-1 0,0 0 0,0 0 0,6-8 0,-18 32 62,7-16-88,1 0 0,-1 0 0,0 0 0,1 0 0,0 1 0,0-1 0,0 0 0,1 0 0,-1 0 0,1 1 0,0-1 0,0 0 0,1 0 0,-1 0 0,4 5 0,-4-7 3,1 0-1,-1-1 1,1 1 0,0-1-1,0 1 1,-1-1-1,1 0 1,0 0 0,0 0-1,0 0 1,0 0-1,1 0 1,-1 0 0,0 0-1,0-1 1,0 0-1,1 1 1,-1-1 0,0 0-1,0 0 1,1 0-1,-1 0 1,0 0 0,0-1-1,1 1 1,-1-1-1,0 1 1,0-1 0,4-2-1,7-2 0,0 0 1,0-1-1,-1-1 0,0 0 0,-1 0 0,0-1 0,0-1 0,0 0 0,-1-1 1,0 0-1,-1 0 0,0-1 0,-1 0 0,0 0 0,-1-1 0,0 0 1,-1 0-1,0-1 0,3-13 0,-8 25-44,0 0 0,-1 0 0,0 0 0,1-1 0,-1 1 0,0 0-1,1 0 1,-1 0 0,0-1 0,0 1 0,0 0 0,0 0 0,0 0 0,0-1 0,0 1 0,0 0 0,-1 0 0,1 0 0,-1-1 0,1 1-1,0 0 1,-1 0 0,0 0 0,1 0 0,-1 0 0,0 0 0,1 0 0,-1 0 0,0 0 0,0 0 0,-1 0 0,1 1-87,-1 0 1,1 0-1,0 0 0,-1 0 1,1 1-1,0-1 1,-1 0-1,1 1 1,0-1-1,0 1 0,-1 0 1,1-1-1,0 1 1,0 0-1,0 0 0,0-1 1,0 1-1,0 0 1,0 0-1,0 0 1,0 0-1,1 1 0,-1-1 1,0 0-1,1 0 1,-1 0-1,0 3 1,-12 23-3739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1 556 9492,'74'-11'4257,"-59"7"-4073,0 0 0,22-10 1,-27 10-301,-1-1 1,0 0 0,0-1 0,-1 0-1,0 0 1,0-1 0,0 0 0,-1 0-1,0 0 1,0-1 0,-1 0-1,6-11 1,-3 5 125,-2 1 0,1-2-1,-2 1 1,0-1 0,0 0-1,-2 0 1,5-23 0,-38 136 1265,27-90-1267,-8 53 40,10-57-57,-1 1 0,1 0 0,1 0-1,-1 0 1,1 0 0,0 0-1,0-1 1,0 1 0,1 0 0,2 5-1,-3-9 0,0 1 0,0-1-1,0 0 1,0 0-1,0 0 1,0 0-1,0 0 1,1 0 0,-1 0-1,0 0 1,1 0-1,-1 0 1,1-1-1,-1 1 1,1-1-1,-1 1 1,1-1 0,-1 0-1,1 1 1,-1-1-1,1 0 1,0 0-1,-1 0 1,1 0 0,-1 0-1,1 0 1,0-1-1,-1 1 1,1-1-1,2 0 1,4-2-157,0 1 0,-1-2 0,1 1 0,11-8 1,0-1 93,0-2 0,-1 0 0,-1-1 0,-1-1 0,0-1 0,-1 0 0,0-1 0,-2 0 1,0-1-1,18-36 0,-17 24 267,-1 0 1,-2-1 0,-1 0-1,-1 0 1,-2-1-1,6-56 1,-15 79-51,-5 15-60,-7 17 40,-5 17-17,1 0 0,-19 61 1,-14 87-161,46-170-1002,2 0-1,-2 21 1,4-16-2806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471 304 7988,'3'-11'3233,"-3"8"-3201,0 6-32,3 5 80,7 1-64,3 0 16,10-3-32,6-3-512,0-3-1745,7-9-2193</inkml:trace>
  <inkml:trace contextRef="#ctx0" brushRef="#br0" timeOffset="1">131 1 3522,'-59'15'9636,"17"5"-9636,16 0-1136,23-2-369,22-1-2113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14807,'-9'26'0,"-4"-8"-689,3-12-1087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44 6563,'-30'1'3519,"27"1"-1782,21 0-238,21-1-1422,0-2-1,-1-1 0,1-3 1,51-11-1,-29 5-1330,26-3-5053,-57 13 1945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7700,'-13'-3'2209,"7"0"-2097,2 3-16,1 6 320,3 9 480,0 8-223,0 12-497,-3 9-32,0 6-112,-4-1-32,1 4-16,2-4-705,1-5-863,3-6-1474,3-9-1424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4 688,'0'0'10885,"98"17"-10581,-55-17-192,-4 0-31,-5-2-81,-6-6-145,-11 3-1695,-9 3-898,-2-1-1488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57 9684,'1'-16'442,"-9"17"333,-12 24-116,1 13-799,2 2 0,1 0 0,2 0 0,2 1 0,-9 52 0,21-83-3843,6-13 2385,7-15 1299,38-121 4746,-50 137-4418,0 0-1,0-1 1,0 1-1,1 0 1,-1 1 0,1-1-1,-1 0 1,1 0 0,-1 1-1,1-1 1,0 1 0,0-1-1,0 1 1,0 0 0,0-1-1,0 1 1,0 0-1,0 1 1,0-1 0,1 0-1,-1 1 1,0-1 0,4 0-1,5 1-52,-1 0 0,1 0 0,-1 1 0,14 3 0,26 0-290,-42-4 273,-1-1-1,1-1 1,-1 1-1,1-1 1,-1-1-1,0 1 1,0-1-1,0-1 1,0 1 0,0-1-1,10-9 1,-12 10 96,-1 0 0,0-1 1,0 0-1,-1 0 0,1 0 1,-1-1-1,0 1 0,0-1 1,0 0-1,-1 0 0,1 0 1,-1 0-1,0 0 0,-1 0 1,1-1-1,0-8 0,-2-44 2685,0 58-2731,-1 0 0,1 0 0,0 0 0,0 0 1,0 0-1,0 0 0,0 0 0,0 0 0,0 0 0,0 0 0,0 0 0,0 0 0,0 0 0,0 0 0,0 0 0,0 0 0,-1 0 0,1 0 0,0 0 1,0 0-1,0 0 0,0 0 0,0 0 0,0 0 0,0 0 0,0 0 0,0 0 0,0 0 0,0 0 0,0 0 0,0 0 0,0 0 0,-1 0 1,1 0-1,0 0 0,0 0 0,0 0 0,0 0 0,0 0 0,0-1 0,0 1 0,0 0 0,0 0 0,0 0 0,0 0 0,0 0 0,0 0 1,0 0-1,0 0 0,0 0 0,0 0 0,0 0 0,0 0 0,0 0 0,0-1 0,-6 12 178,-6 16-68,2 2-61,2 1 1,-9 49 0,15-66-622,1 0 0,0 0 1,1 0-1,1 0 1,-1 0-1,2 0 0,0 0 1,7 24-1,1-14-3508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 5250,'10'-20'4434,"-10"5"-3921,-3 6 783,-1 6-832,-2 9 1,-4 12-289,4 8 16,-7 6-80,0 9-96,3 0-16,4 3-384,-1-7-897,7-4-688,3-7-2177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96 6179,'20'-35'2897,"-7"9"-2369,-7 6 481,-6 8 47,-3 9-880,0 9 465,-4 12-337,-2 5-288,-1 12 16,-3 6-32,3 5-304,0 1-913,1-3-1472,-4-6-1553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57 187 7011,'8'-36'1344,"-5"21"-1059,0 0 0,1 0 0,1 1-1,11-26 1,-14 37-253,0 0 1,0-1-1,0 1 0,0 0 0,1 0 0,-1 1 0,1-1 1,0 0-1,0 1 0,0 0 0,0-1 0,0 1 0,1 1 1,-1-1-1,0 0 0,1 1 0,0 0 0,-1-1 0,1 1 1,0 1-1,-1-1 0,1 1 0,0-1 0,4 1 1,-2 0-46,1 1 0,-1 0 1,0 0-1,0 0 0,0 0 1,0 1-1,0 0 0,0 1 1,-1-1-1,1 1 1,-1 0-1,10 7 0,-13-8-32,0-1-1,-1 1 0,1-1 0,-1 1 1,0-1-1,0 1 0,1 0 0,-1 0 1,0-1-1,0 1 0,-1 0 0,1 0 1,0 0-1,-1 0 0,1 0 0,0 4 1,-1-3-23,-1-1 1,1 1-1,-1-1 1,1 1-1,-1-1 1,0 0 0,0 1-1,0-1 1,0 0-1,0 1 1,0-1-1,-1 0 1,1 0 0,-1 0-1,1 0 1,-1 0-1,-3 2 1,-4 4-114,-1 0 0,0-1 0,0 0 0,-1 0 0,0-1 0,-1-1 0,1 0 0,-1 0 0,-14 3 0,5-3 905,-1 0-1,0-1 1,0-2 0,-29 1 0,64-1-647,0 1 0,0 1 0,-1 0 1,0 1-1,1 1 0,-2-1 0,18 13 1,20 7-915,-8-7-1447,-2-3-936</inkml:trace>
  <inkml:trace contextRef="#ctx0" brushRef="#br0" timeOffset="1">547 56 7652,'0'-24'2401,"-4"7"-2113,-2 5 544,3 9-816,-4 9 512,1 17-223,-1 7-225,-2 10-80,-1 7 0,3 8-673,-2-5-783,-1-3-2754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87 5827,'-1'-10'1313,"0"-3"-94,0 0 0,1-26 0,1 39-1213,-1-1 0,0 1-1,0-1 1,0 1 0,0-1 0,0 1-1,1-1 1,-1 1 0,0-1 0,0 1 0,1-1-1,-1 1 1,0-1 0,1 1 0,-1-1 0,1 1-1,-1 0 1,0-1 0,1 1 0,-1 0-1,1-1 1,-1 1 0,1 0 0,-1 0 0,1-1-1,-1 1 1,1 0 0,-1 0 0,1 0 0,0 0-1,-1 0 1,1 0 0,-1 0 0,1 0-1,-1 0 1,1 0 0,-1 0 0,1 0 0,0 0-1,-1 0 1,1 0 0,-1 1 0,1-1 0,-1 0-1,1 0 1,-1 1 0,1-1 0,0 1-1,29 17 57,-25-15-39,53 34 33,98 72-219,-154-108 171,0 0-1,-1 1 0,1-1 1,-1 1-1,1-1 0,-1 1 1,0-1-1,1 1 0,-1 0 1,0 0-1,0 0 0,0 0 1,0-1-1,-1 1 0,1 0 1,0 1-1,-1-1 0,0 0 1,1 0-1,-1 0 0,0 0 1,0 2-1,-1-1 30,1 0 1,-1 0-1,0-1 0,-1 1 0,1 0 1,0-1-1,-1 1 0,1-1 1,-1 1-1,0-1 0,0 0 0,0 0 1,0 0-1,-2 2 0,-8 5 54,0-1-1,0 0 0,-1-1 1,0 0-1,-16 6 0,1-3-20,0 0 0,-36 7-1,51-15-587,0 0 0,1 0-1,-1-1 1,0-1 0,0 0-1,1-1 1,-23-5 0,13-1-3567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 7972,'13'-2'1072,"-6"2"-976,-4 0 641,-6 0 143,-1 0-272,1 8 145,-10 1-321,-6 9-144,-1 5 112,-6 9 0,0 6-176,4 3-144,5 2-80,8 4 0,9-6-192,13-3-800,3-12-833,13-8-1136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9973,'-1'-2'22,"0"0"1,0 0 0,0 0-1,1 0 1,-1 0 0,1 0-1,-1-1 1,1 1 0,0 0-1,0 0 1,0 0 0,0-1-1,0 1 1,1-3 0,0 4-3,0 0 0,0 0 0,0 0 1,0 0-1,0 1 0,0-1 0,0 0 1,0 0-1,0 1 0,0-1 0,0 0 0,1 1 1,-1-1-1,0 1 0,0 0 0,1-1 1,-1 1-1,0 0 0,0 0 0,1 0 0,-1 0 1,0 0-1,1 0 0,1 0 0,18 1 193,-1 0 0,1 2 0,-1 0 0,0 1 0,0 1 0,0 1 0,25 12 0,-34-14-186,-1 2 1,0-1 0,-1 2 0,1-1-1,-1 1 1,12 12 0,-17-14-22,1 0 1,-1 0-1,0 0 0,-1 1 1,1 0-1,-1-1 1,0 1-1,0 1 0,-1-1 1,0 0-1,3 12 1,-5-11-82,1-1 1,-1 1 0,-1 0 0,1-1-1,-1 1 1,0 0 0,0-1 0,-1 1 0,0-1-1,0 1 1,-1-1 0,0 0 0,0 0 0,0 0-1,-1 0 1,0-1 0,0 0 0,0 1 0,0-1-1,-1-1 1,0 1 0,-7 4 0,-2 3-186,-2-1 1,1 0 0,-1-2 0,-1 0-1,0 0 1,-29 9 0,37-15 198,0 0 1,0-1-1,-1 0 1,1-1-1,-1 0 1,-11 0-1,19-1 70,0 0 0,0 0 1,0 0-1,0-1 0,0 1 0,0 0 0,1-1 0,-1 1 0,0-1 0,0 0 0,0 0 0,0 1 1,0-1-1,1 0 0,-1-1 0,0 1 0,1 0 0,-1 0 0,1-1 0,0 1 0,-1-1 0,1 1 1,0-1-1,0 0 0,0 1 0,0-1 0,0 0 0,0 0 0,0 0 0,1 0 0,-1 1 0,1-1 1,-1 0-1,1 0 0,0-3 0,0-3 125,1 0 0,0 0 0,0 0 0,1 0 1,0 0-1,0 1 0,1-1 0,0 1 0,0 0 0,1-1 0,0 1 0,9-11 1,-11 14-60,1 1 1,0-1 0,-1 0 0,1 1 0,1 0 0,-1 0 0,0 0-1,1 0 1,0 0 0,0 1 0,0-1 0,0 1 0,0 0 0,0 0-1,0 1 1,1-1 0,-1 1 0,0 0 0,1 0 0,-1 1 0,1-1-1,0 1 1,6 0 0,-6 2-42,-1-1-1,0 1 0,0 0 1,0 0-1,0 1 0,0-1 1,0 1-1,-1 0 0,1 0 1,-1 0-1,0 0 0,0 1 1,0-1-1,0 1 0,-1 0 1,1-1-1,2 7 0,4 7-16,-1 1 0,9 29 0,1 18-111,-12-40-1538,1-1-1,13 30 1,-11-39-1661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8692,'1'-3'295,"5"-26"539,-5 28-732,-1 0-1,0-1 1,0 1-1,0 0 1,0-1-1,0 1 1,0 0-1,0 0 1,0-1-1,0 1 1,-1 0-1,1 0 1,0-1-1,-1 1 0,1 0 1,-1 0-1,0 0 1,0-2-1,-8 47 604,7-16-677,2 1 0,5 46 0,-4-67-73,0 0 0,1 0-1,0 0 1,0-1 0,0 1-1,1 0 1,0-1 0,1 0 0,0 0-1,0 0 1,0 0 0,1-1-1,0 1 1,7 6 0,-9-11 9,0 0 1,1 0 0,-1-1-1,0 1 1,0-1 0,1 0-1,-1 0 1,1 0 0,-1 0-1,1 0 1,-1-1 0,1 0 0,-1 0-1,1 0 1,-1 0 0,1 0-1,-1-1 1,1 1 0,-1-1-1,1 0 1,-1 0 0,1-1-1,-1 1 1,0-1 0,6-3-1,4-3 55,0 0 0,-1-1 0,0 0 0,18-19-1,-21 19 66,0-1 0,-1-1 0,0 1 0,0-2 0,-1 1 0,-1-1 0,7-17-1,-10 22-74,-1 0 0,1 0 0,-1-1 0,-1 1-1,1 0 1,-1-1 0,-1 1 0,0-1 0,0 1-1,0-1 1,-1 1 0,0-1 0,0 1 0,-3-10-1,3 15-130,1 0 0,-1 1-1,1-1 1,-1 0 0,0 1-1,0-1 1,0 1-1,0-1 1,0 1 0,0-1-1,0 1 1,0 0-1,0-1 1,-1 1 0,1 0-1,-1 0 1,1 0 0,-1 0-1,1 0 1,-1 0-1,1 1 1,-1-1 0,0 1-1,0-1 1,1 1-1,-1-1 1,0 1 0,0 0-1,1 0 1,-1 0 0,0 0-1,0 0 1,0 0-1,1 0 1,-1 1 0,0-1-1,0 0 1,1 1 0,-1 0-1,0-1 1,1 1-1,-1 0 1,1 0 0,-1 0-1,1 0 1,-3 2-1,-10 16-2552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160 161 8852,'8'-13'1389,"-14"15"-474,-16 18-500,-103 147-957,113-149 1,9-14-28,8-11 65,17-29 603,81-123 1114,-84 133-841,1 0 1,1 2-1,42-38 0,-61 60-359,1 0 0,0 0 1,0 0-1,-1 0 0,1 0 0,0 1 0,1-1 0,4-1 0,-7 3 0,0 0-1,0 0 1,0 0-1,0 0 1,-1 0-1,1 0 1,0 0-1,0 0 1,0 1-1,0-1 1,0 0-1,0 0 1,-1 1 0,1-1-1,0 1 1,0-1-1,-1 1 1,1-1-1,0 1 1,-1-1-1,1 1 1,0 0-1,-1-1 1,1 1-1,-1 0 1,1-1 0,-1 1-1,1 0 1,-1 0-1,1 0 1,-1-1-1,0 1 1,0 0-1,1 0 1,-1 0-1,0 1 1,7 29-8,-2 1 0,-2 0 0,0 0 0,-4 57 0,1 6-3434,0-58-410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33 129 7203,'-16'-15'3618,"6"4"-3618,3 5-144,11 3 144,9 6 48,6-3-48,14 3-480,2 2-1601,7-2-993,7-3 977</inkml:trace>
  <inkml:trace contextRef="#ctx0" brushRef="#br0" timeOffset="1">419 41 5314,'16'-14'2193,"-10"5"-768,1 0 16,-7 3-129,0 3-575,-4 3-657,4 6-48,-3 3 400,0 11-192,-4 7-176,1 8-48,-4 8-16,1 4-288,2-3-961,-6 0-1040,3-9-1937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8996,'0'0'3647,"-4"-2"-3417,2-2-188,12 4 35,32 6 122,22 3-27,126-7 30,-103-3-139,-87 2-63,1 0 0,0-1 1,0 1-1,-1 0 1,1 0-1,-1-1 1,1 1-1,-1 0 0,1 0 1,-1 0-1,1 0 1,-1 0-1,1 0 1,-1 0-1,0 0 0,0 0 1,0 0-1,0 0 1,1 0-1,-1 0 1,0 0-1,-1 0 0,1 0 1,0 0-1,0 0 1,-1 1-1,-3 32 207,-1-18-109,-2-1-1,0 1 0,-1-1 1,-11 16-1,-6 14 70,-11 25-115,-50 142 0,80-179-2541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5891,'10'-37'1316,"-2"8"-93,22-56 0,-27 77-1097,1 1-1,0 0 0,0 1 1,0-1-1,1 1 0,0 0 1,0 0-1,0 0 0,1 1 1,0 0-1,0 0 0,11-7 1,-13 10-92,-1 1 0,1 0 1,0 0-1,0 0 1,0 0-1,0 0 1,0 1-1,-1 0 1,1 0-1,0 0 1,0 0-1,0 1 1,0-1-1,0 1 1,0 0-1,0 0 1,-1 1-1,1-1 1,-1 1-1,1-1 1,-1 1-1,4 3 1,-5-4-64,0 0 1,-1 0-1,1 0 1,-1 1-1,1-1 1,-1 1-1,1-1 1,-1 1-1,0 0 1,0-1-1,0 1 1,0 0-1,0 0 1,0-1-1,0 1 1,0 0-1,-1 0 1,1 0-1,-1 0 1,0 0-1,1 0 1,-1 0-1,0 0 1,0 0-1,0 1 1,-1-1-1,1 0 1,0 0-1,-1 0 1,1 0-1,-1 0 1,0-1-1,1 1 1,-1 0-1,0 0 1,0 0-1,-1-1 1,1 1-1,0 0 1,0-1-1,-1 1 1,-1 1-1,-10 9-34,-1 0 0,0-1 0,-1-1 0,0 0 0,0-1 1,-1-1-1,0 0 0,-1-1 0,-17 4 0,53-6 617,-1 1 0,1 1 1,-1 0-1,22 13 1,12 22-406,-36-28-1818,33 22 0,-29-26-2324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74 9252,'-12'-44'1940,"74"55"-1994,-48-9-142,0-1-1,0 0 1,29-4-1,-35 3-417,0-1-1,0-1 0,0 0 0,0 0 0,0 0 0,-1-1 0,1 0 0,9-6 0,-17 9 599,-1 0 0,1 0-1,0 0 1,-1 0 0,1 0-1,0 0 1,-1 0 0,1 0-1,0 0 1,-1-1 0,1 1-1,0 0 1,-1 0-1,1 0 1,0-1 0,0 1-1,-1 0 1,1 0 0,0-1-1,0 1 1,0 0 0,-1 0-1,1-1 1,0 1 0,0 0-1,0-1 1,0 1 0,-1 0-1,1-1 1,0 1 0,0 0-1,0-1 1,0 1 0,0 0-1,0-1 1,0 1 0,0 0-1,0-1 1,0 1 0,0 0-1,0-1 1,0 1 0,1 0-1,-1-1 1,0 1 0,0 0-1,0-1 1,0 1 0,0 0-1,1 0 1,-1-1 0,0 1-1,0 0 1,1 0 0,-1-1-1,0 1 1,0 0 0,1 0-1,-1 0 1,0-1 0,1 1-1,-1 0 1,1 0 0,-32-2 2677,30 2-2647,-5 0 350,1 0 0,-1 0 0,1 1 0,-1-1-1,1 1 1,-1 1 0,1-1 0,-1 1 0,1 0-1,0 0 1,-6 4 0,7-4-258,1 1 0,0-1 1,1 1-1,-1 0 0,0 0 0,1 0 0,0 0 1,-1 0-1,1 1 0,0-1 0,1 1 1,-1-1-1,1 1 0,-1-1 0,1 1 0,0 0 1,0 4-1,-2 12-95,1 0 0,1 0 1,1 0-1,0 0 0,2 0 1,6 34-1,13 15-5757,-14-56 1616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 9812,'3'-24'1217,"-3"7"-497,-3 8 209,0 6-641,-1 12 64,-2 11-128,3 10-48,-1 10-80,1 7-96,3 3 0,0 2 0,0-5-448,0-3-880,0-6-1762,0-12-1312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 8420,'5'-23'1773,"-3"19"-717,-3 18-174,-7 35-385,-15 55 1,11-58-211,-8 65 0,19-107-244,1 1 1,-1-1 0,1 0 0,0 1 0,0-1-1,1 0 1,-1 1 0,1-1 0,0 0 0,0 1-1,1-1 1,-1 0 0,1 0 0,0 0 0,0 0-1,4 5 1,-4-6-21,1-1-1,0 0 1,0 0-1,0 0 1,0 0-1,0 0 1,0-1-1,1 1 1,-1-1-1,0 0 0,1 0 1,-1 0-1,1 0 1,-1-1-1,1 0 1,0 1-1,-1-1 1,1 0-1,-1-1 1,6 0-1,11-2-806,-1-2-1,1 0 1,-1-1 0,0-1-1,-1 0 1,21-13 0,0-2-4320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96 9572,'-1'-7'2472,"-2"21"-1320,0 25-704,1-7-310,-2 0 1,-1 0 0,-1 0 0,-2 0-1,-15 38 1,19-58-99,1 0 0,0 0-1,1 0 1,0 0 0,0 25 0,2-24-26,0-12-11,0 0-1,-1-1 1,1 1-1,0 0 1,0 0-1,0 0 1,0 0-1,0 0 1,1 0-1,-1-1 1,0 1-1,0 0 1,1 0-1,-1 0 1,0 0-1,1-1 1,-1 1-1,1 0 1,-1 0-1,1-1 1,-1 1-1,1 0 1,-1-1-1,1 1 0,0-1 1,0 1-1,-1 0 1,1-1-1,0 0 1,0 1-1,-1-1 1,1 1-1,0-1 1,0 0-1,0 0 1,0 1-1,-1-1 1,1 0-1,0 0 1,0 0-1,0 0 1,0 0-1,0 0 1,0 0-1,-1 0 1,1-1-1,0 1 1,0 0-1,1-1 1,4 1 46,9-1-170,0 0 0,0-1 0,0-1 0,0 0 1,-1-1-1,1 0 0,26-13 0,-25 9-1211,0-1 1,0-1-1,22-16 0,-9 0-2971</inkml:trace>
  <inkml:trace contextRef="#ctx0" brushRef="#br0" timeOffset="1">117 257 9172,'-29'3'1729,"6"0"-1537,13-1 240,7 1 65,10 0 127,12-3-176,14 3-288,2-3-160,7-3 16,0-3-16,1-2-128,-8-10-656,1 1-1441,-10-4-2145</inkml:trace>
  <inkml:trace contextRef="#ctx0" brushRef="#br0" timeOffset="2">101 53 11957,'-23'-3'625,"17"0"-337,9 3-288,16-3 96,14-3-64,15 0-16,7 0-16,4-2-432,2-1-1521,-9 0-1985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7523,'0'0'1,"1"1"-1,-1-1 1,0 0-1,0 0 1,0 0-1,0 0 1,0 1-1,0-1 1,0 0-1,0 0 1,0 0-1,0 0 0,0 0 1,0 1-1,0-1 1,1 0-1,-1 0 1,0 0-1,0 0 1,0 0-1,0 0 1,0 0-1,1 0 1,-1 1-1,0-1 0,0 0 1,0 0-1,0 0 1,0 0-1,1 0 1,-1 0-1,0 0 1,0 0-1,0 0 1,0 0-1,1 0 0,-1 0 1,0 0-1,0 0 1,0 0-1,0 0 1,1 0-1,-1 0 1,0 0-1,0-1 1,0 1-1,1 0 1,14-7 62,25-19 167,-23 14-60,18-10 138,2 1 1,0 2-1,53-19 1,-70 31-196,0 1 0,1 1 0,-1 1 0,1 1 0,0 1 0,0 0 1,0 2-1,34 3 0,-47-2-137,-1 0 0,1 1 1,-1 0-1,0 0 0,0 1 1,0 0-1,0 0 0,0 1 0,-1-1 1,0 1-1,1 1 0,9 9 1,-2 0-94,-1 1 0,-1 1 0,15 24 1,-7-11 45,-17-25 31,-1-1 1,1 0-1,0 0 1,0 0-1,0 0 1,0 0-1,1-1 1,-1 1-1,1-1 0,0 0 1,-1 0-1,1 0 1,0-1-1,0 1 1,0-1-1,0 0 1,0 0-1,1-1 0,-1 1 1,0-1-1,0 0 1,0 0-1,1 0 1,6-2-1,7-1-284,1-2 1,-1 0-1,0-1 1,22-11-1,-18 8 138,58-25 7,-30 11 281,1 3 0,101-26 1,-146 45-56,0 0 1,0 0 0,1 1-1,-1 0 1,0 0 0,0 1-1,1-1 1,-1 1 0,0 1-1,0-1 1,0 1 0,0 0-1,6 4 1,3 2 46,1 2 1,-2-1-1,17 16 0,-21-17-95,-1 0 1,1 0-1,1-1 0,-1 0 0,1-1 0,0-1 0,1 1 0,0-2 0,13 5 0,-9-7-7,0 0-1,0-1 1,0-1-1,0-1 1,0 0 0,0-1-1,19-5 1,111-36-79,-92 25 75,-26 9 18,-3 0 15,0 1 1,0 1 0,1 1 0,0 1 0,51-2 0,-72 8-2,1-1 1,-1 1 0,1 0 0,-1 1 0,0 0 0,1-1 0,-1 2 0,0-1-1,0 0 1,7 6 0,42 38 163,-45-37-154,1-1 0,0 1 0,0-2-1,0 1 1,17 8 0,-15-12-25,0 0 0,-1-1 0,1 0 0,1-1 0,-1 0 0,0-1 0,0 0 0,1-1 0,-1 0-1,19-4 1,15-4-150,64-20-1,-55 14-31,3-2-55,-1 1 680,0 2 1,68-7-1,-108 18-285,1 1 0,-1 1 0,0 1 0,1 0 1,-1 2-1,0 0 0,0 0 0,0 2 0,0 0 1,-1 1-1,29 14 0,-17-4-97,1 0 0,1-3 1,58 19-1,-71-28-62,0 0 0,0-2 0,0 0 0,0-1-1,1 0 1,-1-2 0,0 0 0,0-1 0,22-5 0,118-37-160,-103 26 157,1 3 0,65-9 0,-101 21 34,0 2 0,0 0 0,0 1 0,0 1 0,0 1 0,0 1 0,-1 0 0,1 1 0,-1 2 0,26 9 0,4 8-17,-24-11 4,44 15-1,-60-25-13,0 0 0,0 0 0,0-1 0,0 0 0,1 0 0,-1-1 1,0 0-1,1-1 0,14-2 0,141-48-34,0 0-44,-138 45 60,1-1-4,33-3 0,-53 9-2,0 1 0,-1-1 0,1 1 0,0 1 0,0-1 0,-1 1 0,1 0 0,0 1 0,-1 0 0,10 3 0,-12-2 22,0 0 0,-1 0 0,1 0-1,0 0 1,-1 1 0,0-1 0,0 1 0,0 0 0,0 0-1,-1 0 1,1 0 0,-1 1 0,0-1 0,1 6-1,0-4 0,0 1-1,0-1 0,1 0 0,0 0 0,5 6 0,-8-10 1,1-1 0,0 1 0,0 0 0,0-1 1,1 1-1,-1-1 0,0 0 0,0 1 0,1-1 0,-1 0 0,1 0 0,-1-1 0,1 1 0,-1-1 0,1 1 0,0-1 0,-1 0 0,4 0 0,6 0-7,0-2-1,0 0 1,0 0-1,-1-1 1,1 0-1,17-8 1,68-36-43,-71 34 54,11-7 6,86-40-5,-105 52 21,0 1-1,1 2 0,0-1 0,35-4 0,-47 10-5,0-1-1,0 1 1,0 1-1,0-1 1,0 1-1,0 0 1,-1 1 0,1-1-1,0 1 1,-1 1-1,1-1 1,-1 1-1,10 6 1,-7-3-28,-1 1 0,0 0 0,0 0 0,-1 0 0,0 1 0,0 0 0,-1 1 0,8 12 1,19 31-3424,-17-31-1680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50 173 3906,'-7'7'2168,"6"-6"-2190,1-1 0,-1 1 0,0-1 0,0 1 1,1-1-1,-1 1 0,1-1 0,-1 1 0,0-1 1,1 1-1,-1 0 0,1 0 0,-1-1 0,1 1 1,0 0-1,-1 0 0,1-1 0,0 1 1,-1 0-1,1 0 0,0 0 0,0 0 0,0-1 1,0 1-1,0 0 0,0 0 0,0 0 0,0 0 1,0-1-1,0 1 0,0 0 0,1 2 0,-2-3-74,-18 5 2297,18-5-2157,1 0 0,-1 0 0,1 0 0,0 0 0,-1 0 0,1 0 1,-1 0-1,1 0 0,0 0 0,-1 0 0,1 0 0,-1 0 0,1 0 0,0 0 0,-1-1 0,1 1 0,0 0 0,-1 0 1,1 0-1,0-1 0,-1 1 0,1 0 0,0 0 0,-1-1 0,1 1 0,0 0 0,0-1 0,-1 1 0,1 0 0,0-1 1,0 1-1,0-1 0,-1 1 0,1 0 0,0-1 0,0 1 0,0 0 0,0-1 0,0 1 0,0-1 0,0 1 0,0-1 1,0 1-1,0 0 0,0-1 0,0 1 0,0-1 0,0 1 0,1-1 0,1-5-23,0 0 1,0 0-1,1 0 1,-1 0-1,2 0 1,-1 1-1,1-1 0,-1 1 1,1 0-1,1 0 1,-1 0-1,7-4 0,8-7 80,36-24 0,-41 30-72,1 1 0,0 1 0,1 0 1,-1 1-1,1 1 0,28-7 0,-36 12-17,0-1 1,0 1 0,0 1-1,0-1 1,0 1 0,0 1-1,1-1 1,-1 1 0,0 1-1,0 0 1,-1 0 0,1 0-1,0 1 1,-1 0 0,1 1 0,7 5-1,4 4 9,-1 1-1,-1 1 1,25 28-1,-32-31-18,1 0-1,1-1 1,0 0-1,0 0 0,1-1 1,0-1-1,1-1 0,0 1 1,17 6-1,-20-12-365,0 1 0,1-1 1,-1-1-1,1 0 0,0-1 0,-1 0 0,1-1 0,0 0 0,13-2 0,17-6-3069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 8804,'-3'-1'146,"-1"-1"0,0 1 0,0 0-1,0 0 1,0 1 0,-1-1 0,-4 1 0,8 0-146,1 0 1,-1 0 0,1 0-1,-1 0 1,0 0-1,1 0 1,-1 0 0,1 0-1,-1 1 1,1-1-1,-1 0 1,1 1 0,-1-1-1,1 0 1,-1 1-1,1-1 1,-1 0-1,1 1 1,0-1 0,-1 1-1,1-1 1,0 1-1,-1 0 1,1 0 0,-1 0 0,1 1 0,0-1 0,0 0 0,0 1-1,0-1 1,0 0 0,0 0 0,0 1 0,1-1 0,-1 0 0,0 1 0,1-1-1,-1 0 1,1 2 0,3 4-42,-1 0 0,1-1 0,0 1-1,0-1 1,1 0 0,0 0 0,0 0-1,1 0 1,-1-1 0,1 0 0,11 7 0,6 2-865,50 23 0,-19-11 280,-53-25 630,0-1-1,0 1 1,0 0-1,0-1 1,0 1-1,0 0 1,0 0-1,0-1 1,-1 1-1,1 0 1,0 0-1,-1 0 1,1 0-1,0 0 1,-1 0-1,1 0 1,-1 0-1,0 0 1,1 0-1,-1 0 1,0 1-1,0-1 1,1 0-1,-1 0 1,0 0-1,0 0 1,0 0-1,-1 1 1,1-1-1,0 0 1,0 0-1,0 0 1,-1 0-1,1 0 1,-1 0-1,1 0 0,-1 0 1,1 0-1,-1 0 1,0 0-1,1 0 1,-1 0-1,-1 1 1,-5 6 38,0 0 0,0-1 1,-15 12-1,17-14-34,-72 56-2220,57-41-1085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16 6691,'1'0'118,"0"-1"-1,-1 1 1,1-1-1,0 1 1,0 0 0,0-1-1,-1 0 1,1 1-1,0-1 1,0 1 0,-1-1-1,1 0 1,-1 0-1,1 1 1,-1-1-1,1 0 1,-1 0 0,1 0-1,0-1 1,-5 1 2279,-7 8-1735,-11 12-368,0 2 0,2 0 0,-29 38 0,40-44-269,0 0 0,2 0 0,-1 1-1,2 0 1,0 0 0,1 0 0,0 1 0,1 0-1,-2 24 1,6-33-75,0 0 0,0-1-1,0 1 1,1 0 0,0 0 0,0-1-1,1 1 1,0 0 0,1-1 0,3 9-1,-3-11-83,0-1 1,0 1-1,0-1 0,0 0 0,1 0 0,-1 0 0,1 0 0,0 0 0,0-1 0,1 0 0,-1 0 0,1 0 0,-1-1 0,1 1 0,0-1 0,6 2 0,34 5-2404,3-7-802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84 9012,'-3'-4'124,"0"0"-1,0-1 1,1 1-1,0-1 1,0 1-1,0-1 1,0 0 0,1 0-1,-2-7 1,3 11-111,0 0 0,0 0 0,0 0 0,0-1 0,0 1 0,0 0 0,1 0 0,-1 0 0,0 0 0,1 0 0,-1 0 0,1 0 0,-1 0 0,1 0 1,-1 0-1,1 0 0,0 0 0,-1 0 0,2-1 0,0 1 23,0 0 0,0 0 0,0 0 0,0 0-1,0 0 1,0 1 0,0-1 0,0 0 0,0 1 0,0 0 0,0-1 0,0 1 0,0 0 0,3 0 0,11 1 77,0 1 1,0 1-1,0 0 0,-1 1 1,0 0-1,1 1 1,-1 1-1,-1 1 0,1 0 1,22 15-1,-22-12-63,0 1 0,-1 0 0,0 1 0,0 0 0,-2 1 0,0 1 0,0 0 0,-1 0 0,11 21 0,-19-30-47,0 1 0,0 0 0,-1 0 0,0 0 1,0 0-1,0 0 0,-1 0 0,0 1 0,0-1 0,-1 0 0,1 1 0,-1-1 0,-1 1 0,1-1 0,-1 0 0,-2 7 0,0-5-152,0 0 0,0 0 0,-1-1 0,0 1 0,-1-1 0,1 0 0,-1 0-1,-1-1 1,1 0 0,-13 11 0,0-2-436,-1-2-1,0 0 0,-1-1 1,-1-1-1,0-1 1,0-1-1,-43 12 1,50-17 355,0-1 0,0 0 1,-1-1-1,1-1 0,-1 0 0,1-1 1,-20-3-1,31 3 240,0 0-1,0-1 1,-1 1 0,1-1 0,0 0-1,0 0 1,1 0 0,-1 0 0,0-1-1,0 1 1,1-1 0,-1 0 0,0 0-1,1 1 1,0-2 0,-1 1 0,1 0 0,0 0-1,0-1 1,0 1 0,1-1 0,-1 0-1,1 1 1,-1-1 0,1 0 0,0 0-1,0 0 1,0 0 0,0 0 0,1 0-1,-1 0 1,1 0 0,0 0 0,0-1-1,0 1 1,0 0 0,0 0 0,1 0-1,0 0 1,1-4 0,0-2 281,1 0-1,0 0 1,1 0 0,0 1-1,0-1 1,1 1 0,0 0-1,0 1 1,1-1 0,0 1-1,0 0 1,1 1 0,0-1-1,14-9 1,-18 14-207,0 0 0,0 0 0,0 0 0,1 0 0,-1 1 0,0-1 0,1 1 0,-1 0 0,1 0 0,-1 0 0,1 1 0,-1-1 0,1 1 0,0 0 0,-1 0 0,1 0 0,0 0 0,-1 1 0,1-1 0,-1 1 0,1 0 0,-1 0 0,1 0 0,-1 1 0,0-1 0,1 1 0,-1 0 0,0-1 0,0 2 0,0-1 0,-1 0 0,1 1 0,0-1 0,-1 1 0,0 0 0,1-1 0,-1 1 0,0 0 0,0 1 0,1 3 0,55 114 617,-45-88-590,2-1 0,35 56 1,-42-75-267,20 23 64,-27-34-148,1 0 0,0-1 0,-1 1 0,1-1 1,0 1-1,0-1 0,0 0 0,0 0 0,0 0 0,0 0 1,0 0-1,0 0 0,1-1 0,-1 1 0,0-1 1,4 1-1,6-3-3921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11093,'0'0'1681,"3"131"-1329,0-85 96,-3 2-256,0-5-144,0-7-48,0-6 0,0-5-384,0-7-688,0-5-1522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58 4338,'-1'-2'540,"-1"1"-1,1 0 1,0-1 0,0 0 0,0 1-1,0-1 1,0 1 0,1-1 0,-1 0-1,0 0 1,1 1 0,-1-3-1,1 3-484,0 0-1,0 1 1,0-1-1,0 0 0,0 0 1,1 1-1,-1-1 1,0 0-1,0 1 0,1-1 1,-1 0-1,0 1 1,1-1-1,-1 0 1,0 1-1,1-1 0,-1 1 1,1-1-1,-1 0 1,1 1-1,0-1 0,3-1-84,0 0 0,0 0-1,0 0 1,0 1-1,0-1 1,1 1-1,-1 0 1,7 0 0,7-2 147,0 2 0,0 0-1,18 1 1,-29 1-122,0-1-1,0 1 0,0 0 0,0 1 0,-1 0 0,1 0 0,0 0 0,-1 1 0,1 0 0,8 5 0,-13-7-26,-1 0 0,1 1 0,-1-1 0,0 0 0,1 1 0,-1-1 0,0 1 0,0-1 0,0 1 0,0-1-1,0 1 1,0 0 0,0-1 0,0 1 0,-1 0 0,1 0 0,-1 0 0,1 0 0,-1 0 0,0-1 0,0 1-1,0 3 1,-1-1-14,1 0-1,-1 0 1,0 0-1,-1 0 0,1 0 1,-1-1-1,0 1 1,0 0-1,0-1 0,-3 4 1,-5 6-74,-2 0-1,1-1 1,-27 22 0,19-19 75,0 0-1,-1-2 1,-34 19 0,79-40 342,0 1 1,1 1-1,27-3 0,-40 8-219,0 1 0,0 0 0,1 1 0,-1 1 0,0-1 0,-1 2-1,1 0 1,0 1 0,-1 0 0,22 10 0,-25-10-75,-1 1 0,1 0 0,-1 0 0,0 1 0,-1 0 0,1 0 0,-1 0 0,0 1 0,-1 0 0,0 1 0,0 0 0,0 0 0,-1 0 0,-1 0 0,6 11 0,-9-16 4,-1 0-1,1 0 1,0 0 0,-1 0 0,1 0-1,-1 1 1,0-1 0,0 0-1,0 0 1,-1 0 0,1 0 0,-1 0-1,0 0 1,0 0 0,0 0 0,0 0-1,0 0 1,0-1 0,-1 1 0,1 0-1,-1-1 1,0 1 0,0-1-1,0 1 1,0-1 0,-1 0 0,1 0-1,0 0 1,-1 0 0,1 0 0,-1-1-1,-4 3 1,-5 2 7,0 0 0,0-1 0,0-1 0,-1 1 0,1-2 0,-22 4 0,10-4-97,-1 0 0,1-2 0,-1 0 0,0-2 0,1 0 0,-1-2 0,1-1 0,-32-9 0,55 13-46,0 0 1,0 0-1,0 0 0,0 0 0,0-1 1,1 1-1,-1 0 0,0 0 0,0-1 1,0 1-1,1 0 0,-1-1 1,0 1-1,0-1 0,1 1 0,-1-1 1,0 0-1,1 1 0,-1-1 1,1 1-1,-1-1 0,1 0 0,-1 0 1,1 1-1,-1-1 0,1 0 0,0 0 1,-1 0-1,1 1 0,0-1 1,0-1-1,4-5-3913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5667,'-67'6'3513,"119"8"-615,9-4-2616,0-2 0,123-2 0,19-21-3815,-159 9-640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 10357,'-6'-3'77,"3"2"-79,0 0 1,0-1-1,0 1 0,0 0 1,0 1-1,0-1 1,0 0-1,0 1 1,0 0-1,-1 0 1,-3 0-1,7 1 18,0-1-1,0 1 0,0 0 0,0-1 0,0 1 0,1 0 0,-1 0 0,0-1 1,0 1-1,1 0 0,-1-1 0,0 1 0,1 0 0,-1-1 0,0 1 1,1 0-1,-1-1 0,1 1 0,-1-1 0,1 1 0,-1-1 0,2 1 0,13 16 208,1-5-180,1-1 0,-1-1 0,2-1 0,-1 0 0,2-1 0,-1-1 0,1 0 0,35 6 0,-10-5-6,0-1-1,82-1 1,-220 30 1198,59-20-953,-57 34 0,78-41-365,0 1 0,1 1-1,0 0 1,0 0 0,1 1-1,-15 20 1,26-30-100,-1-1 0,1 0 0,0 1 0,0 0 0,0-1 0,0 1 1,0 0-1,0-1 0,0 1 0,1 0 0,-1 0 0,1 0 0,-1 0 0,1 0 0,0-1 0,0 1 0,0 0 0,0 0 0,0 0 0,0 3 0,11 5-4368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1761,'-6'5'1002,"0"0"0,-1-1 0,1 0 0,-1 0 1,0-1-1,0 1 0,0-2 0,0 1 0,0-1 0,-13 3 1,186-15-927,3 0-1767,-166 10 1637,4 0-56,1 0 0,-1 0 0,0 0 0,1 1 0,-1 0 0,0 0 0,1 1 0,-1 0 0,0 0 0,7 4 0,-13-5 113,-1-1 0,1 1 0,0 0 0,-1 0 0,1-1-1,-1 1 1,1 0 0,-1 0 0,1 0 0,-1 0 0,1 0 0,-1 0 0,0 0 0,0 0 0,1 0 0,-1 0 0,0 0 0,0 0-1,0 0 1,0 0 0,0 0 0,0 0 0,-1 0 0,1 0 0,0 0 0,0 0 0,-1 0 0,1-1 0,0 1 0,-1 0 0,1 0 0,-1 0-1,0 0 1,1 0 0,-1-1 0,-1 2 0,-26 30 393,28-31-388,-52 47 504,-78 80-8,111-106-558,0 1 1,2 1-1,0 0 0,-15 32 0,30-52-261,0 0 1,0 0-1,0 0 1,1 0-1,0 1 0,-1-1 1,1 0-1,1 1 1,-1-1-1,1 1 0,0-1 1,0 1-1,1 5 0,4-2-2299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7155,'-2'3'126,"-1"0"-1,1 0 0,-1-1 1,0 1-1,0-1 0,0 0 0,0 0 1,0 0-1,-1 0 0,1-1 1,0 1-1,-1-1 0,1 0 1,-1 0-1,0 0 0,1 0 1,-1-1-1,-5 1 0,-8 0 402,0 0 0,-29-3 0,25 0-387,-1 2 0,-28 1 0,41 0-49,0 1 1,-1-1-1,1 1 0,0 1 0,1 0 0,-1 0 1,-16 9-1,23-10-77,-1 1 0,1-1 0,-1 1 0,1 0 1,0 0-1,0 0 0,0 0 0,1 0 0,-1 0 0,1 0 0,-1 1 0,1-1 0,0 1 1,0-1-1,1 1 0,-1-1 0,1 1 0,0-1 0,0 7 0,0-4-23,0 0-1,0 0 1,1 0-1,0 0 1,0-1-1,0 1 1,0 0-1,1-1 1,0 1-1,1-1 1,3 8-1,-5-13 22,0 1 0,0 0 0,-1 0 1,1-1-1,0 1 0,0 0 0,0-1 0,1 1 0,-1-1 0,0 0 1,0 1-1,0-1 0,0 0 0,0 1 0,0-1 0,0 0 0,1 0 0,-1 0 1,0 0-1,0 0 0,0 0 0,0-1 0,1 1 0,-1 0 0,0-1 1,0 1-1,0 0 0,2-2 0,35-18 6,-27 13-1,3-1-22,0 1-1,1 0 1,1 1 0,23-7 0,-35 12 1,1 0 0,-1 0 0,0 1 0,1-1 0,-1 1 0,1 0 0,0 0 0,-1 0 0,1 1 1,-1 0-1,0 0 0,1 0 0,-1 0 0,0 1 0,1-1 0,-1 1 0,0 0 0,0 1 1,0-1-1,-1 1 0,6 4 0,-3-1-37,0 0 1,-1 0-1,0 1 1,0 0-1,-1 0 1,0 0 0,0 1-1,-1-1 1,1 1-1,-2 0 1,1 0-1,-1 0 1,1 13-1,-2-16 8,-1 0-1,1 1 0,-1-1 0,-1 0 1,1 0-1,-1 1 0,0-1 1,0 0-1,-1 0 0,1 0 0,-1 0 1,0 0-1,0-1 0,-1 1 1,0-1-1,0 1 0,0-1 0,0 0 1,0 0-1,-1 0 0,0 0 1,-6 4-1,-5 2 40,0-1 0,-1-1 1,0 0-1,0-1 0,0-1 0,-1-1 1,0 0-1,0-1 0,-25 3 0,14-4-238,1-2 1,-1 0-1,1-2 0,0-1 0,-36-6 0,55 4-2374,15-1-137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26 10261,'19'-23'874,"-17"21"-780,-8 11 26,-65 105 904,-131 232-1301,200-343 148,0 1-321,0 0 0,0-1-1,1 1 1,-1 0 0,1 0 0,0 0-1,0 0 1,0 1 0,0 5 0,6-2-3974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 13622,'-26'-9'721,"3"1"-625,0 5-96,10-3-16,7 3-481,6 6-351,13 0 112,3 3-1329,10-1-1777</inkml:trace>
  <inkml:trace contextRef="#ctx0" brushRef="#br0" timeOffset="1">306 313 14887,'-10'15'592,"-3"-10"-576,3-2-16,4-3-144,9 0-336,7-6-32,3 4-673,9-7-2032,7-3-3859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6691,'-10'-3'1425,"4"0"-833,2 0 448,-2 3 465,6 3-1073,-3 3 177,-1 6-113,-2 5-288,0 12-80,-7 12-96,6 3 0,-6 8-32,3 1-176,1-4-800,-1-8-1041,3-6-1665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3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32 146 5699,'-3'-24'2754,"1"14"-2284,1 0-1,0-1 1,1 1-1,1-14 0,-1 21-439,0 1-1,1 0 1,-1 0-1,1 0 1,-1 0-1,1 0 0,0 0 1,0 0-1,0 0 1,0 0-1,0 0 0,0 0 1,1 0-1,-1 1 1,1-1-1,-1 1 1,1-1-1,0 1 0,-1-1 1,1 1-1,0 0 1,0 0-1,0 0 0,0 0 1,3-1-1,14-2 33,0 1 0,-1 1-1,1 0 1,0 2 0,0 0-1,0 1 1,0 1 0,29 7-1,-45-9-66,-1 0 0,0 0-1,0 1 1,1-1 0,-1 1-1,0 0 1,0-1 0,0 1 0,0 0-1,0 0 1,0 1 0,0-1-1,0 0 1,0 1 0,-1-1-1,1 1 1,-1-1 0,1 1 0,-1 0-1,1 0 1,1 3 0,-3-3 6,1 0 1,-1 0-1,0 0 1,0 1 0,0-1-1,-1 0 1,1 0-1,0 0 1,-1 0 0,1 0-1,-1 1 1,0-1-1,0 0 1,0 0-1,0-1 1,0 1 0,0 0-1,0 0 1,-1 0-1,1-1 1,-1 1 0,-2 1-1,-9 11-26,-2 0 0,0-1 1,0-1-1,-1-1 0,-21 12 0,-91 39-562,124-60 528,-1 1-348,-18 6-389,9-6-3115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 9989,'0'0'32,"0"0"1,0 0 0,0 0 0,0-1 0,0 1 0,0 0 0,0 0 0,0 0 0,0 0 0,0 0 0,0-1-1,0 1 1,0 0 0,0 0 0,0 0 0,0 0 0,0 0 0,0-1 0,0 1 0,0 0 0,0 0 0,0 0-1,0 0 1,0 0 0,0-1 0,0 1 0,0 0 0,0 0 0,0 0 0,-1 0 0,1 0 0,0 0 0,0 0-1,0-1 1,0 1 0,0 0 0,0 0 0,-1 0 0,1 0 0,0 0 0,0 0 0,0 0 0,0 0 0,0 0-1,-1 0 1,1 0 0,0 0 0,0 0 0,-8 7 310,-4 12-292,-20 49 241,-35 110 0,65-172-296,0 0 0,1-1 0,0 1 0,0 0 0,0 0 0,1 0 0,-1 0 0,1-1 0,1 1 0,1 9 0,-2-13-11,1 0 0,0 0 0,0 0 0,0 0 0,0 0 0,0 0 0,1 0 0,-1 0 0,0 0 0,1-1 0,-1 1 0,1 0 0,0-1 0,0 0 0,-1 1 0,1-1 0,0 0 0,0 0 0,0 0 0,1 0 0,-1 0 0,0 0 0,0-1 0,0 1 0,0-1 0,1 1 0,-1-1 1,0 0-1,5 0 0,3-1-622,1 1 0,-1-2 0,1 1 1,-1-2-1,15-4 0,23-7-3546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12038,'0'0'2673,"11"-10"-4194,11 2-720,1 0-3314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39 254 5539,'-19'3'5090,"6"0"-5090,6-3 32,10-3-32,10 3 112,10-6-96,6 3-16,13-3-16,0-2-608,1-1-577,-1-3-1104,-3-2-1585</inkml:trace>
  <inkml:trace contextRef="#ctx0" brushRef="#br0" timeOffset="1">133 38 11381,'-16'-3'480,"3"-3"-352,10 4-95,3-1 143,16 0-144,7 3-32,9-3-96,10 0-1377,7-3-1136,3-3-1185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7652,'-13'20'1437,"4"-7"-1054,0-1-1,1 1 0,0 1 0,1 0 0,1 0 1,0 0-1,-5 21 0,1 33-323,-5 20-807,13-79-33,0-1 1,-1 1-1,0-1 1,0 0-1,-1 0 0,0 0 1,-8 10-1,11-17 707,1 0 1,0 0-1,-1-1 0,1 1 0,-1 0 1,1-1-1,-1 1 0,1 0 1,-1-1-1,1 1 0,-1-1 0,1 1 1,-1-1-1,0 1 0,1-1 1,-1 1-1,0-1 0,0 0 0,1 1 1,-1-1-1,0 0 0,0 0 1,1 0-1,-3 1 0,3-2 94,-1 0-1,1 0 1,0 0-1,-1 1 1,1-1-1,0 0 1,0 0-1,-1 0 1,1 0-1,0 0 1,0 0-1,0 1 1,0-1-1,0 0 1,0 0-1,0 0 1,1-1-1,8-46 2201,-4 28-1177,33-113 2801,-32 117-3604,0 0 1,2 0 0,0 0 0,0 1 0,19-25-1,-22 35-231,0 0 0,-1 0 0,2 1 0,-1-1-1,0 1 1,1 0 0,0 0 0,0 1 0,0 0 0,1 0-1,-1 0 1,11-2 0,-13 4-7,-1 0 0,1 1 0,-1-1 0,1 1-1,-1 0 1,0 0 0,1 0 0,-1 1 0,1-1 0,-1 1 0,1 0 0,-1 0-1,0 0 1,1 0 0,-1 0 0,0 1 0,0-1 0,0 1 0,0 0 0,0 0-1,-1 0 1,1 0 0,-1 1 0,1-1 0,-1 1 0,4 4 0,-5-5-10,0-1 1,0 1 0,0 0-1,0 0 1,0 0-1,-1 0 1,1 0 0,0 0-1,-1 0 1,1 0-1,-1 0 1,0 0 0,0 0-1,0 0 1,0 0-1,0 1 1,0-1 0,-1 0-1,0 4 1,-1-2-32,0 0 0,0 0 0,0 1 0,0-1 0,-1-1 0,0 1-1,1 0 1,-7 5 0,-6 4-151,0-1 0,0 0-1,-23 12 1,34-21 162,-12 7 19,-1 0-1,0-1 1,0 0 0,-1-2-1,-22 7 1,27-14 260,12-5-18,2 4-201,0 0 0,0-1 1,0 1-1,0 0 0,1 0 0,-1 0 0,0 0 0,0 0 0,1 0 1,-1 0-1,3-1 0,3 0 31,0 0 0,1 0 0,-1 0-1,1 1 1,-1 0 0,1 0 0,-1 1 0,1 0 0,-1 0 0,1 1 0,-1 0 0,1 0 0,-1 1-1,1-1 1,-1 2 0,0-1 0,0 1 0,12 7 0,-6-3-295,0 1-1,-1 1 1,1 0-1,-2 0 1,1 1 0,-1 1-1,-1 0 1,14 18-1,-11-12-1802,0-4-1858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23 4322,'0'-1'209,"1"1"0,-1-1 0,0 0 0,0 1 0,1-1 0,-1 0 1,0 1-1,0-1 0,0 0 0,0 0 0,0 1 0,0-1 0,0 0 0,0 1 0,0-1 0,0 0 0,0 1 0,-1-1 1,1 0-1,0 1 0,0-1 0,-1 0 0,1 1 0,-1-2 0,0 2-141,1-1 0,-1 0 0,0 1 0,0 0 0,0-1 0,0 1 0,1-1 0,-1 1 0,0 0 0,0 0 0,0 0 0,0-1 0,0 1 0,0 0 0,0 0 0,-1 0 0,-1 1-45,-1-1 0,1 1-1,-1-1 1,1 1 0,0 0 0,0 0 0,-1 0-1,1 1 1,-6 3 0,-3 6 132,-1 0 0,2 1 0,-1 1 0,2 0-1,-1 0 1,2 1 0,0 0 0,1 1 0,0 0 0,1 0 0,1 1 0,0-1 0,1 1 0,1 1-1,0-1 1,-1 24 0,5-36-188,-1 0-1,1 0 1,0 0-1,1 0 1,-1 1-1,1-1 1,0 0-1,0 0 1,0 0-1,0 0 1,1 0 0,0 0-1,0-1 1,0 1-1,0 0 1,0-1-1,1 0 1,-1 1-1,1-1 1,0 0-1,6 4 1,-5-4-180,0-1 0,0 0-1,1 0 1,0 0 0,-1-1 0,1 0 0,0 0 0,-1 0-1,1 0 1,0-1 0,0 1 0,0-1 0,0 0 0,-1-1 0,1 1-1,0-1 1,0 0 0,5-2 0,33-14-2794,2-5-1069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61 105 6739,'2'-10'752,"0"1"-1,-1-1 0,0 1 1,-1-1-1,0 0 1,0 0-1,-1 1 1,-3-18-1,4 36-589,-1 0 0,0 0 0,-4 18 0,1 1-116,-20 83 63,17-87-105,1 0 0,1 1-1,1-1 1,1 1 0,2 0 0,1 26 0,0-48-4,0-1 1,0 0-1,0 1 1,1-1-1,-1 0 1,1 0-1,0 1 1,-1-1-1,1 0 1,0 0-1,0 0 1,1 0-1,-1 0 1,0 0-1,1 0 1,-1 0-1,1-1 1,0 1-1,-1 0 1,1-1-1,0 1 1,2 0-1,0 0-61,-1-1-1,0-1 1,0 1 0,1 0-1,-1-1 1,0 0-1,1 1 1,-1-1-1,0-1 1,1 1 0,-1 0-1,0-1 1,6-1-1,8-4-868,0 0-1,-1-1 1,0-1-1,23-15 1,3-3-2955</inkml:trace>
  <inkml:trace contextRef="#ctx0" brushRef="#br0" timeOffset="1">77 195 8676,'-9'3'1281,"2"-3"-1025,10 0-144,7-3 160,10 0 16,5-2-224,8-1-32,2 0-32,1 0-48,-3-3-400,-4 1-1297,-7-1-2305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65 4482,'-19'-3'6739,"2"0"-6451,11 0-272,9-2 304,10-1-320,10-3 0,6 3-32,7-6-1072,2 4-1009,1-1-944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91 8724,'-1'4'292,"0"0"1,0 0-1,-1 0 0,0 0 1,1 0-1,-1 0 1,-1 0-1,-2 3 0,-9 19 172,6-6-380,-10 26-70,2 0 0,2 2 0,1-1 0,-5 55 0,17-101-38,1-1-1,0 1 0,0-1 0,0 0 1,-1 1-1,1-1 0,0 1 0,0-1 1,0 1-1,0-1 0,0 1 0,0-1 0,0 1 1,0-1-1,0 1 0,0-1 0,0 1 1,0-1-1,0 1 0,0-1 0,1 0 0,-1 1 1,0-1-1,0 1 0,1-1 0,-1 1 1,0-1-1,0 0 0,1 1 0,-1-1 0,0 0 1,1 1-1,0-1 0,9-14-409,9-29 123,24-100 350,2-3 1413,-34 128-1396,-11 18-51,0-1 1,0 1-1,1 0 1,-1 0-1,0 0 1,1 0-1,-1 0 1,0 0-1,0 0 1,1 0-1,-1-1 1,0 1 0,1 0-1,-1 0 1,0 0-1,0 0 1,1 1-1,-1-1 1,0 0-1,1 0 1,-1 0-1,0 0 1,0 0-1,1 0 1,-1 0 0,0 0-1,0 1 1,1-1-1,-1 0 1,0 0-1,0 0 1,1 1-1,-1-1 1,0 0-1,15 33 349,-11-23-359,17 46 56,3-1-1,37 64 1,-58-114-59,0 0 1,1 0-1,-1 0 0,1-1 1,0 0-1,0 0 0,0 0 1,5 4-1,-8-8 14,0 1-1,0-1 1,1 1 0,-1-1 0,0 1 0,1-1-1,-1 1 1,0-1 0,0 0 0,1 0 0,-1 0-1,0 0 1,1 0 0,-1 0 0,0 0 0,1 0-1,-1-1 1,0 1 0,1 0 0,-1-1-1,0 1 1,0-1 0,1 1 0,-1-1 0,0 0-1,0 1 1,0-1 0,0 0 0,0 0 0,0 0-1,0 0 1,0 0 0,0 0 0,0 0-1,-1 0 1,1 0 0,0-1 0,-1 1 0,1 0-1,0-2 1,8-17 120,-1 0 0,0-1 0,-2 0 0,0-1 0,-1 0 0,2-26 0,6-24-135,-4 26-53,-4 21-514,0 1-1,17-45 1,-18 64-1424,-4 13-482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10421,'0'-15'560,"3"-2"561,0 2-577,0 1-176,4 2-128,3 3-80,6 1-80,3 5 16,1-3-96,2 3 16,8 0-32,-1 0-336,0-3-1233,0-3-1328,-3 1-1921</inkml:trace>
  <inkml:trace contextRef="#ctx0" brushRef="#br0" timeOffset="1">169 59 9845,'-16'9'1552,"6"0"-1056,-6-1 785,6 4-353,1 8-351,5 4-225,-5 5-112,5 6-208,-2 3 0,6 0-32,-6 0-496,6-6-529,0-6-671,6-9-802,0-11-63,14-9-1649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9204,'10'-29'1089,"-4"9"543,-3 2-527,1 9-401,-8 9-368,4 3 97,-3 9-1,3 8-192,-10 9-112,4 9-64,-4 9-64,0 3-16,1 2-64,-1-5-512,4-9-625,2-3-1088,4-15-32,7-5-2337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85 4082,'5'-14'4057,"-3"11"-3543,-1-1 1,0 1 0,0-1-1,0 0 1,0 1 0,-1-1 0,1-4-1,-3 36-124,-2 0 0,0 0 0,-2 0 0,-12 32-1,7-23-219,-11 71 0,21-104-168,1 1-1,0-1 0,0 1 0,0-1 0,0 1 1,0-1-1,1 0 0,2 9 0,-3-12 0,1 0 0,0 0 0,-1 0 1,1 0-1,0 0 0,0 0 0,0 0 0,0 0 0,0 0 0,0 0 0,0 0 0,0 0 0,0-1 0,0 1 0,0 0 0,1-1 0,-1 1 0,0-1 0,0 0 0,1 1 0,-1-1 0,0 0 0,1 0 0,-1 0 0,0 1 0,1-1 0,-1-1 0,0 1 1,1 0-1,-1 0 0,0 0 0,3-2 0,13-2-883,-1-2 1,0 0-1,0-1 0,0 0 1,-1-1-1,27-19 1,-3 1-4802</inkml:trace>
  <inkml:trace contextRef="#ctx0" brushRef="#br0" timeOffset="1">374 6 11397,'-1'-1'38,"-1"0"-1,1 1 1,0-1-1,-1 1 1,1-1-1,0 1 0,-1 0 1,1-1-1,0 1 1,-1 0-1,1 0 1,0 0-1,-1 0 1,1 0-1,-1 0 1,1 0-1,0 0 1,-1 1-1,1-1 0,0 1 1,-1-1-1,1 1 1,0-1-1,0 1 1,-1 0-1,1-1 1,0 1-1,0 0 1,0 0-1,0 0 1,0 0-1,0 0 0,0 0 1,0 0-1,1 0 1,-1 1-1,0-1 1,1 0-1,-1 0 1,1 1-1,-2 1 1,-1 7 103,1 1 0,0-1 0,0 0 1,-1 18-1,2-8-196,-5 13 284,-12 39 0,11-49-79,1 0 0,1 1 0,1-1 1,-1 29-1,5-50-145,0 0 1,0 0-1,0 0 1,1 0-1,-1 0 1,0 0-1,1 0 1,-1 0-1,1 0 1,0 0 0,0 0-1,0 0 1,0 0-1,0 0 1,0-1-1,0 1 1,0 0-1,1-1 1,-1 1-1,1-1 1,2 2-1,-1-1-9,0 0 0,0-1-1,0 0 1,0 0-1,0 0 1,1 0 0,-1 0-1,0-1 1,1 1 0,-1-1-1,0 0 1,5 0 0,3-1-563,1-1 1,0 0-1,-1-1 1,0 0-1,1-1 1,18-8-1,-1-5-2199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 3314,'-10'6'6755,"4"-3"-6755,6 0 0,6 0 80,7-3-32,7 0 48,6-3-64,3-3-16,3 0-16,1-3-176,-4-2-401,0-1-1408,-6-2-1744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8084,'0'0'1704,"-8"14"-1607,-41 72-9,48-86-71,1 1 0,0-1 0,0 0 0,0 1 0,-1-1 1,1 1-1,0-1 0,0 0 0,0 1 0,0-1 0,0 1 1,0-1-1,0 1 0,0-1 0,0 1 0,0-1 1,0 0-1,0 1 0,0-1 0,0 1 0,0-1 0,1 1 1,-1-1-1,0 0 0,0 1 0,0-1 0,1 0 0,-1 1 1,0-1-1,0 1 0,1-1 0,-1 0 0,0 0 0,1 1 1,-1-1-1,0 0 0,1 1 0,0-1 0,24 6 780,32-9 204,-55 3-998,122-7 1094,-123 7-1078,1 0 0,0 1 0,-1-1 0,1 0 0,0 1 0,-1-1 0,1 1 0,-1-1 0,1 1 0,-1 0 0,1 0 1,-1 0-1,1 0 0,-1 0 0,0 0 0,1 0 0,-1 0 0,0 0 0,0 1 0,0-1 0,0 0 0,0 1 0,0-1 1,0 1-1,-1-1 0,1 1 0,-1-1 0,1 1 0,-1 0 0,1 2 0,0-1 21,-1 0 0,1 0 0,-1 0 0,0 0 0,0 0 0,0 1-1,-1-1 1,1 0 0,-1 0 0,0 0 0,1 0 0,-1-1 0,-1 1 0,1 0 0,0 0 0,-1 0 0,-2 3-1,-4 3 17,0-1 0,-1-1 0,0 0 0,0 0 0,-1 0 0,0-1 0,-13 6-1,-6 1-143,-43 14-1,63-24-352,0 0 0,0-1 0,0 0 0,0 0 1,0-1-1,0-1 0,-12 0 0,21 0 308,-1 0 1,1 0-1,0 0 1,-1 0-1,1 0 1,-1 0-1,1 0 0,-1 0 1,1 0-1,0 0 1,-1-1-1,1 1 1,-1 0-1,1 0 0,0 0 1,-1-1-1,1 1 1,0 0-1,-1-1 1,1 1-1,0 0 0,0-1 1,-1 1-1,1 0 1,-1-2-1,-5-19-5851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 9268,'-12'3'4754,"2"0"-4754,16-3 80,10 0 449,7 0-289,10-3-160,2 0-80,4-3-16,0 0-240,0-3-1617,-10 3-3858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20 6355,'-3'-19'3218,"-10"33"-711,8-7-2726,-67 97 1176,-24 30-742,-51 42-135,-16 20-235,155-186 49,3-4-129,1-1-1,0 1 1,0 0-1,0 0 1,0 0-1,1 0 1,0 1-1,-4 12 1,7-19 177,0 1 1,0-1-1,0 1 1,0-1-1,0 0 1,0 1-1,0-1 1,0 1-1,0-1 0,0 1 1,0-1-1,0 1 1,0-1-1,0 1 1,1-1-1,-1 1 1,0-1-1,0 1 0,0-1 1,1 0-1,-1 1 1,0-1-1,1 1 1,-1-1-1,0 0 1,1 1-1,-1-1 1,0 0-1,1 0 0,-1 1 1,1-1-1,-1 0 1,1 0-1,-1 1 1,26-1-3828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 2193,'7'-10'7013,"-15"11"-5646,-18 12-1351,7 2 367,0 0 0,1 1 0,1 1 0,-27 33 1,38-42-368,0 1 0,1-1 0,-1 1 0,1 1 1,1-1-1,0 1 0,0-1 0,1 1 0,1 0 0,-1 1 1,2-1-1,-1 0 0,1 17 0,1-23-165,0 0-1,1 0 0,-1 0 1,1 0-1,0 0 1,0-1-1,0 1 1,1 0-1,0-1 1,-1 1-1,1-1 0,0 1 1,1-1-1,-1 0 1,1 0-1,-1 0 1,1 0-1,0 0 0,0-1 1,0 1-1,0-1 1,1 0-1,-1 0 1,1 0-1,-1 0 1,1-1-1,-1 1 0,1-1 1,0 0-1,0 0 1,0 0-1,7 0 1,33 0-3997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2081,'-42'-20'7574,"-15"-9"-4783,57 29-2783,0-1-1,0 1 1,0 0 0,-1 0 0,1 0 0,0 0 0,0 0-1,0 0 1,0 0 0,0-1 0,0 1 0,0 0 0,-1 0 0,1 0-1,0 0 1,0 0 0,0-1 0,0 1 0,0 0 0,0 0-1,0 0 1,0 0 0,0 0 0,0-1 0,0 1 0,0 0 0,0 0-1,0 0 1,0 0 0,0-1 0,0 1 0,0 0 0,0 0 0,0 0-1,0 0 1,0-1 0,0 1 0,0 0 0,1 0 0,-1 0-1,0 0 1,0 0 0,0 0 0,0-1 0,0 1 0,0 0 0,0 0-1,1 0 1,-1 0 0,0 0 0,0 0 0,0 0 0,0 0-1,0 0 1,1 0 0,-1-1 0,0 1 0,0 0 0,0 0 0,1 0-1,18-6 207,25-1-15,-18 6-161,0 1 0,0 1 1,34 6-1,-52-5-37,0-1 0,0 1-1,-1 0 1,1 1 0,-1 0 0,1 0-1,-1 0 1,0 1 0,0 0 0,-1 1-1,1 0 1,-1 0 0,0 0 0,0 0-1,6 9 1,-10-11-13,0 1-1,0 0 1,0-1-1,-1 1 0,0 0 1,1 0-1,-1-1 1,0 1-1,-1 0 1,1 0-1,-1 0 1,0 0-1,0 0 0,0 0 1,0 0-1,-1 0 1,0 0-1,1 0 1,-2 0-1,1 0 1,0 0-1,-1-1 0,1 1 1,-1 0-1,0-1 1,0 0-1,-1 1 1,-4 5-1,-2 2-167,-1-1 0,0 1 0,-1-2 0,1 1 0,-2-1 0,-22 13-1,14-11-72,0-1-1,0-1 0,-37 11 1,47-17 165,0 0 1,0-1-1,-1-1 1,1 0 0,-1 0-1,1-1 1,-1 0-1,1-1 1,-21-3 0,29 3 117,0 1 1,-1-1-1,1 1 1,0-1-1,0 0 1,0 0-1,0 0 1,0 0-1,0 0 1,0 0-1,0-1 1,0 1-1,1-1 1,-1 1-1,1-1 1,-1 0-1,1 0 1,-2-2-1,2 2 20,0 0 0,1 1 0,0-1 0,-1 0 0,1 1 0,0-1 0,0 0 0,0 0 0,0 1 0,0-1 0,1 0 0,-1 1 0,0-1 0,1 0 0,-1 1 0,1-1 0,0 0 0,1-2 0,1-1 45,0 0 1,1 1 0,-1-1-1,1 1 1,0 0-1,0 0 1,1 1 0,-1-1-1,1 1 1,0 0 0,-1 0-1,1 0 1,8-2 0,-5 2-62,0 1 0,0 0 1,0 1-1,0 0 0,1 0 1,-1 1-1,1 0 0,-1 1 1,0-1-1,1 2 0,-1-1 1,0 1-1,0 0 0,0 1 1,0 0-1,0 0 0,-1 1 1,1 0-1,-1 0 0,0 1 1,0-1-1,-1 2 0,1-1 1,-1 1-1,0 0 0,-1 0 1,0 0-1,0 1 0,0 0 1,7 13-1,8 22-375,12 21-2978,-22-52 496,0-7-405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8004,'11'-45'1999,"-8"26"-965,-3 16-563,-1 5-51,-5 28-407,1 1 1,2 0-1,1-1 0,3 53 1,-1-74-172,1 1 0,0 0 0,1 0 0,0 0 0,0-1 0,5 11 0,-7-18 148,1-1-1,0 1 0,-1 0 1,1-1-1,0 1 1,0 0-1,0-1 0,0 1 1,0-1-1,1 1 0,-1-1 1,0 0-1,1 0 0,-1 1 1,0-1-1,1 0 0,0 0 1,-1-1-1,1 1 0,0 0 1,-1 0-1,1-1 0,0 1 1,0-1-1,-1 1 1,1-1-1,0 0 0,0 0 1,0 0-1,0 0 0,0 0 1,-1 0-1,1 0 0,0-1 1,0 1-1,0-1 0,-1 1 1,1-1-1,3-1 0,4-3 27,0-1-1,0 1 0,-1-1 1,1-1-1,-1 1 0,-1-1 1,0-1-1,0 1 0,0-1 1,10-17-1,-9 12-96,0-1 0,-1 0 0,-1 0 0,0 0 1,-1 0-1,5-27 0,-8 18-1496,-5 4-1502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85 307 9332,'-26'14'181,"17"-10"-180,0 1 0,1 1-1,-15 10 1,13-5-128,18-16 205,21-16 27,-8 1 31,-1-2 1,0 0-1,29-46 0,38-80 1669,-68 114-1217,-19 33-586,13-18 112,-7 16-31,-3 13 155,-2 3-357,18 157 670,-3-58-5980,-12-96 1641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65 143 10005,'-26'-9'1152,"6"4"-1104,8 2 384,5 3-400,10 3 80,7 2-32,6 1-160,10 0-144,7-3-2577,2-3-320</inkml:trace>
  <inkml:trace contextRef="#ctx0" brushRef="#br0" timeOffset="1">405 27 8372,'7'-12'1168,"-1"6"305,-6 0-320,-3 3-977,0 9 176,-1 6 112,-2 5-368,-4 12 0,0 6-96,4 6-16,-4 0-656,4-3-1361,3-6-977,-1-9-895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7 138 8852,'-7'-69'2014,"9"80"-1957,0 0 0,1 0 1,1 0-1,0 0 0,0-1 0,1 1 0,0-1 0,9 13 0,-5-8-50,-2 0-1,2-1 1,-1 0-1,2 0 0,-1-1 1,2-1-1,21 21 1,-31-32-2,0 0-1,-1-1 1,1 1 0,0-1 0,-1 1-1,1-1 1,0 1 0,0-1 0,0 1-1,-1-1 1,1 0 0,0 0 0,0 1-1,0-1 1,0 0 0,0 0 0,-1 0-1,1 0 1,0 0 0,0 0 0,0 0-1,0 0 1,0 0 0,0-1 0,-1 1-1,2 0 1,0-1 8,-1 0 1,0-1-1,0 1 0,0 0 0,0 0 0,0 0 1,0-1-1,0 1 0,0 0 0,0-1 0,-1 1 1,1-1-1,0-2 0,3-7 107,-1-1-1,-1 0 1,1-15 0,-1 15 40,2-22-648,2 0 0,2 1 0,1 0-1,14-35 1,-15 56-2588,1 8-862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8452,'4'-20'2958,"-4"19"-2927,0-1 1,0 0 0,0 1-1,0-1 1,1 0-1,-1 1 1,1-1 0,-1 0-1,1 1 1,0-1 0,-1 1-1,1-1 1,0 1 0,0 0-1,0-1 1,0 1-1,0 0 1,0 0 0,1-1-1,-1 1 1,0 0 0,1 0-1,-1 0 1,1 1 0,-1-1-1,1 0 1,-1 0 0,1 1-1,-1-1 1,1 1-1,0-1 1,2 1 0,17-4 42,42-2 0,-47 5-581,0 0 0,0-1 0,0-1-1,29-8 1,-36 5-995,-16 4 937,3 3 662,0-1-1,1 1 0,-1-1 0,1 1 1,-1 0-1,0 0 0,-4 3 0,0-1 256,-1 2-1,1-1 0,0 1 0,0 1 1,0 0-1,1 0 0,-1 0 1,2 1-1,-1 0 0,1 0 0,-10 14 1,10-8-263,1 1 0,0-1 1,1 1-1,0 0 0,1 0 1,1 0-1,0 1 0,1 23 1,1-26-488,0 1 0,2-1 1,-1 1-1,2-1 0,6 23 1,1-17-2135,2-5-1281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7 109 7555,'19'-35'2418,"-6"5"-1730,-3 7 993,-3 8-945,-7 10-304,-4 13 16,1 7 289,0 14-673,-4 9-16,1 9-32,-1 2-16,-2 4-128,2-7-561,1-2-415,3-9-1169,3-9-1073,6-11-848</inkml:trace>
  <inkml:trace contextRef="#ctx0" brushRef="#br0" timeOffset="1">253 106 4514,'37'-75'9332,"-46"117"-8939,-14 49 0,14-64-340,1-1 0,2 2-1,1-1 1,1 0 0,-1 47-1,5-72-54,0 1 0,0-1 0,0 1-1,1-1 1,-1 0 0,0 1 0,1-1 0,0 0-1,-1 1 1,1-1 0,0 0 0,0 0 0,0 0-1,1 0 1,-1 0 0,0 0 0,1 0 0,-1 0 0,1 0-1,0-1 1,0 1 0,-1-1 0,4 3 0,-2-3-73,1-1 1,-1 1 0,1 0 0,-1-1-1,0 0 1,1 0 0,-1 0 0,1 0-1,-1 0 1,1-1 0,-1 0 0,1 0-1,-1 0 1,0 0 0,6-2 0,6-3-1131,-1-1 0,26-15 0,-4-4-2805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3426,'0'0'12101,"163"-38"-11589,-109 25-192,-1 1-175,-5 2-145,-11 2-16,-18 8-753,-58 36-14950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10069,'0'-1'88,"0"1"1,-1 0-1,1 0 1,0 0-1,0-1 1,-1 1-1,1 0 1,0 0-1,0 0 1,-1 0 0,1 0-1,0 0 1,-1-1-1,1 1 1,0 0-1,-1 0 1,1 0-1,0 0 1,-1 0-1,1 0 1,0 0-1,0 0 1,-1 0 0,1 0-1,0 0 1,-1 1-1,1-1 1,0 0-1,-1 0 1,1 0-1,0 0 1,0 0-1,-1 1 1,1-1-1,0 0 1,-1 0 0,-7 15 1088,-4 26-1200,11-34 256,-24 77-61,14-50-85,1 1 0,-5 38-1,15-71-87,-1 0 0,1 0 1,-1 0-1,1-1 0,0 1 0,0 0 0,0 0 0,0 0 0,0 0 0,1 0 0,-1 0 0,0 0 0,1 0 1,-1 0-1,1-1 0,0 1 0,0 0 0,0 0 0,0-1 0,0 1 0,0 0 0,0-1 0,0 1 0,1-1 1,-1 0-1,1 1 0,-1-1 0,3 2 0,0-2-59,0 0-1,-1 0 1,1 0 0,0-1 0,0 1-1,0-1 1,0 0 0,0 0 0,0-1 0,0 1-1,0-1 1,0 1 0,3-3 0,24-4-2353,-1-3 0,51-22 1,-48 15-1091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8180,'-6'0'2401,"9"-3"-2321,10 3 32,10-6-32,9 0-80,7-3 0,0 3-64,0 1-913,0-7-1536,-7 3-2593</inkml:trace>
  <inkml:trace contextRef="#ctx0" brushRef="#br0" timeOffset="1">156 10 4130,'-29'5'8580,"7"-2"-8580,5 0-80,21-3 80,15 0 32,13-3-32,11-2-705,8-1-1552,4 0-1536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24 181 3314,'-18'29'6727,"13"-24"-5434,12-19-472,3-5-658,6-9-3,20-30 0,-29 50-159,0-1 1,0 1-1,1 0 0,0 0 1,1 1-1,-1 0 0,12-6 0,-14 9-6,1 0-1,0 1 0,-1 0 1,1 0-1,0 0 0,0 1 1,1 0-1,-1 1 0,0 0 1,1 0-1,-1 0 0,9 1 1,-12 1 7,0-1 0,0 1 0,0 0 0,-1 0 1,1 0-1,0 1 0,0 0 0,-1-1 0,1 1 1,-1 0-1,0 1 0,1-1 0,-1 0 0,0 1 0,0 0 1,-1 0-1,1 0 0,0 0 0,-1 0 0,0 0 1,0 1-1,0-1 0,3 8 0,17 53-79,-16-45 61,0 1 1,1-2 0,1 1 0,14 23-1,-19-38-22,-1 0 0,1 0-1,0 0 1,1-1-1,-1 1 1,0-1 0,1 0-1,0 0 1,0 0-1,0 0 1,0-1 0,0 1-1,1-1 1,-1 0-1,1-1 1,-1 1 0,1-1-1,0 0 1,-1 0 0,1 0-1,0-1 1,0 1-1,5-2 1,1 0-818,0 0-1,0-1 1,0-1-1,0 1 1,17-9 0,15-8-3173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4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 8756,'-2'-1'70,"1"1"0,0-1 0,-1 0 1,1 0-1,0 1 0,-1-1 0,1 0 0,-1 1 0,1-1 0,-1 1 1,1 0-1,-1 0 0,1-1 0,-1 1 0,1 0 0,-1 0 0,1 1 1,-4-1-1,5 1-63,-1-1 0,1 1 0,-1 0 0,1-1 0,0 1 0,-1-1 0,1 1 0,0 0 0,-1-1 0,1 1 0,0 0 1,0 0-1,-1-1 0,1 1 0,0 0 0,0-1 0,0 1 0,0 0 0,0 0 0,0-1 0,0 1 0,0 0 0,1 0 0,-1-1 0,0 1 0,1 1 1,0 4-24,1 0 0,1-1 0,-1 1 1,1 0-1,0-1 0,1 1 1,6 8-1,2-3-44,0-1 0,1-1 0,0 1 1,1-2-1,-1 0 0,2-1 0,-1 0 0,1-1 0,24 6 0,-6 0 13,-30-11 25,0 0 0,0 0 0,0 1 1,0-1-1,0 1 0,0 0 0,-1-1 0,1 1 0,-1 1 0,4 2 0,-5-4 20,-1 0 1,1 1-1,0-1 0,-1 1 1,1-1-1,-1 1 0,1-1 1,-1 0-1,0 1 0,1 0 1,-1-1-1,0 1 0,0-1 1,0 1-1,0-1 0,0 1 1,-1-1-1,1 1 0,0-1 1,-1 1-1,1-1 1,-1 1-1,0-1 0,0 2 1,-7 12 10,0-2 0,-1 1 0,0-1 0,-1-1 0,-14 14 1,-61 56-181,77-75 121,-65 53-3434,49-41 37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3922,'-6'-7'5716,"16"11"-5523,5 1-91,1 0 1,-1-1-1,1-1 0,0-1 1,0 0-1,27-1 0,96-13-136,-128 10 54,-11 2-9,1 0 0,0-1 0,0 1 1,0 0-1,0-1 0,0 1 0,0 0 1,-1 0-1,1 0 0,0 0 0,0 0 1,0 0-1,0 0 0,0 0 0,0 0 0,0 0 1,-1 1-1,1-1 0,0 0 0,0 1 1,0-1-1,0 0 0,-1 1 0,1-1 0,0 1 1,0 0-1,-1-1 0,2 1 0,-3 2 82,1-1-1,-1 0 0,0 0 0,1 1 1,-1-1-1,0 0 0,0 0 1,-1 0-1,1 0 0,-2 2 0,3-3-77,-50 79 584,-37 68-199,71-117-413,1 0-1,-19 64 0,32-90-86,1 0 1,0 0-1,0 0 1,0 0-1,1 0 1,0 0-1,0 0 1,1 8-1,-1-12 15,0 0 1,1 0-1,-1 0 0,0 0 1,1 0-1,-1 0 0,0-1 1,1 1-1,0 0 0,-1 0 1,1-1-1,-1 1 0,1 0 1,0 0-1,-1-1 0,1 1 1,0-1-1,0 1 0,1 0 1,0 0-103,-1-1 0,1 0 0,0 1 0,-1-1 0,1 0 0,0 0 0,0 0 0,-1 0 0,1 0-1,0-1 1,0 1 0,-1 0 0,1-1 0,2 0 0,24-10-3150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20 7555,'25'-14'2387,"-22"9"-1278,-19 7-421,-32 10-587,-1 2 220,-74 10 1,121-24-305,0 1 0,0-1 0,-1 1 1,1 0-1,0 0 0,0 0 0,0 0 0,0 0 0,0 1 0,0-1 0,0 1 1,0-1-1,1 1 0,-1-1 0,0 1 0,1 0 0,-1 0 0,1 0 0,0 0 1,0 0-1,0 0 0,0 0 0,0 0 0,0 1 0,0-1 0,0 3 0,-2 8 32,1 0 0,0 0 0,0 20 0,0-16-83,2-13 33,-2 67-57,2-66 46,1-1 0,-1 0 1,1 0-1,0 0 0,0 0 1,0 0-1,0 0 0,1 0 1,0-1-1,0 1 0,0 0 1,0-1-1,0 1 0,6 5 1,-7-8 19,1 0 0,-1 0 0,1-1 0,-1 1 0,1 0 0,0-1 0,0 1 0,-1-1 0,1 0 0,0 1 0,0-1 0,-1 0 0,1 0 0,0 0 0,0 0 0,-1-1 0,1 1 0,0 0 0,0-1 0,-1 1 0,1-1 0,0 1 0,-1-1 0,1 0 0,-1 0 0,1 0 1,-1 0-1,3-2 0,5-3 9,0-1 0,0 0 0,7-9 0,0-3 9,-10 12-35,0 0 0,0 0 1,1 0-1,8-6 1,-14 12 7,0 0 1,0 0 0,1 1 0,-1-1 0,0 0-1,0 1 1,1-1 0,-1 0 0,0 1 0,1 0-1,-1-1 1,0 1 0,1 0 0,-1 0 0,1-1-1,-1 1 1,1 0 0,-1 1 0,0-1 0,1 0-1,-1 0 1,1 1 0,-1-1 0,0 0 0,1 1-1,-1 0 1,0-1 0,1 1 0,-1 0 0,0-1-1,0 1 1,2 1 0,8 9 10,0 0-1,0 1 1,-1 0-1,0 1 1,9 16-1,-16-23-16,0-1-1,0 1 0,0 0 1,-1 0-1,0 0 1,0 0-1,0 0 1,-1 1-1,0-1 0,0 1 1,-1-1-1,0 0 1,0 1-1,0-1 1,-3 11-1,2-12 5,-1-1 1,-1 0-1,1 1 0,-1-1 1,1 0-1,-1 0 0,0-1 1,-1 1-1,1-1 0,-1 1 1,1-1-1,-1 0 0,0 0 1,0-1-1,0 1 0,-1-1 1,1 0-1,0 0 0,-6 1 1,-11 4 0,1 0 0,-40 5 0,45-9-132,1-1 0,-1 0 1,1-2-1,-1 1 0,1-2 0,-1 0 0,1-1 0,-1 0 0,-15-5 0,22 3-997,8 2-624,15-1-868,9 3-18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10517,'13'-14'608,"-6"2"-144,-7 3-208,-4 12-176,-5 6 241,-1 9-209,-6 5 0,-4 15-16,-6 3-32,0 8-48,0 1-16,4-1-32,-1-2-432,7-9-657,3-6-1680,3-9-2033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 11637,'-16'-8'625,"6"2"-609,1 3-32,5 3-241,4 3-79,7 3-1120,6 2-849,3 4-1265</inkml:trace>
  <inkml:trace contextRef="#ctx0" brushRef="#br0" timeOffset="1">331 217 11573,'-7'14'224,"1"-2"-224,-1-6-128,7-3-192,4 0-1329,9-3-2208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3954,'26'-1'2255,"43"2"164,-64 0-2294,1-1-1,0 1 0,-1 0 0,1 1 1,-1-1-1,1 1 0,-1 0 1,0 0-1,6 4 0,-10-5-55,0 0 0,0 0 0,0 1 1,0-1-1,0 0 0,0 0 0,0 1 0,0-1 0,0 0 0,-1 1 0,1-1 0,-1 1 0,1-1 0,-1 1 0,0 0 0,1-1 1,-1 1-1,0-1 0,0 1 0,0-1 0,0 1 0,0 0 0,0-1 0,-1 1 0,1-1 0,-1 1 0,1-1 0,-2 3 0,-1 6 88,-2 0 0,1 0 0,-7 10 0,6-12-160,-6 11 52,-25 51-27,33-65-33,1 1-1,0 0 1,0 0 0,1 0 0,0 0-1,0 0 1,0 0 0,1 0-1,-1 1 1,2 5 0,-1-10-5,1 0 0,-1 0 0,0 0 1,1-1-1,0 1 0,-1 0 0,1 0 0,0-1 1,0 1-1,0 0 0,0-1 0,0 1 0,0-1 1,1 1-1,-1-1 0,1 0 0,-1 1 1,0-1-1,1 0 0,0 0 0,-1 0 0,1 0 1,0 0-1,0-1 0,-1 1 0,1 0 0,0-1 1,0 1-1,0-1 0,0 0 0,0 0 1,-1 0-1,1 0 0,0 0 0,0 0 0,0 0 1,0 0-1,0-1 0,3 0 0,1-1 5,0 1-1,0-1 1,0 0-1,0 0 1,0-1-1,-1 0 1,1 0-1,-1 0 1,0-1-1,10-7 1,-10 4 28,0 0-1,0-1 1,0 1-1,-1-1 1,0 1 0,0-1-1,-1-1 1,0 1-1,-1 0 1,0-1-1,0 1 1,-1-1 0,0 0-1,0 1 1,-1-1-1,0-10 1,-1 12-74,1 0 0,-1 1 0,0-1 0,0 0 1,-1 0-1,0 0 0,0 1 0,-1-1 0,0 1 0,0 0 0,0-1 0,-1 1 1,0 1-1,0-1 0,0 1 0,-1-1 0,0 1 0,0 1 0,0-1 0,-10-6 1,13 10-332,0 0 1,-1-1 0,1 1-1,-1 1 1,1-1 0,-1 0-1,1 0 1,-1 1 0,1 0-1,-5-1 1,0 6-2238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6995,'14'-30'3867,"-14"27"-3697,1 0-1,0 0 1,0 1 0,0-1 0,0 0 0,1 1-1,-1-1 1,1 1 0,-1 0 0,1 0-1,3-4 1,-5 6-160,0 0-1,1 0 0,-1 0 0,0 0 1,1 0-1,-1 0 0,0 0 1,0 0-1,1 0 0,-1 0 1,0 0-1,1 0 0,-1 0 1,0 0-1,1 0 0,-1 0 0,0 0 1,0 1-1,1-1 0,-1 0 1,0 0-1,1 0 0,-1 0 1,0 1-1,0-1 0,0 0 1,1 0-1,-1 1 0,0-1 0,0 0 1,0 0-1,1 1 0,-1-1 1,0 0-1,0 0 0,0 1 1,0-1-1,0 0 0,0 1 1,0-1-1,0 1 0,4 14 275,1 17-557,-1 1 0,-2 0 0,-1 0 0,-2 0 0,-1 0 0,-2 0 0,-1-1 0,-14 49 0,28-103 354,0 1 0,2 1 0,0 0 1,1 0-1,1 1 0,17-19 0,-19 25-74,1 0 0,0 1 1,0 0-1,1 1 0,1 0 0,-1 1 1,2 1-1,0 0 0,23-10 0,-31 16-227,0 1-1,1 0 1,-1 0-1,1 1 0,-1 0 1,1 0-1,-1 0 0,1 1 1,0 1-1,-1-1 1,1 1-1,13 4 0,3 8-4058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170 147 8260,'0'0'5533,"2"0"-5320,725-43 1260,-628 35-1398,-58 4-141,272-27 128,-9-24-1368,-289 49-357,-33 7 719,-30 6-502,-19 13-1766</inkml:trace>
  <inkml:trace contextRef="#ctx0" brushRef="#br0" timeOffset="1">1 451 6515,'0'0'5064,"25"2"-3816,59 5-637,113-6 0,94-24-68,537-114 0,-621 80-517,-23 6 49,-158 46-62,-21 5-764,0 1-1,-1-1 1,1 1-1,0 0 1,-1 0-1,6 2 1,15 4-7013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23 5106,'-27'18'4565,"26"-17"-4530,-1 0 1,0-1-1,1 1 1,-1 0-1,1-1 1,-1 1-1,0-1 1,1 0-1,-1 1 1,0-1-1,0 0 1,1 0-1,-1 0 1,0 0-1,1 0 1,-3-1-1,6-2 58,1 1-1,0 0 0,-1 0 1,1 0-1,0 0 1,0 0-1,1 0 1,5-1-1,-5 1-89,54-18 30,-54 19-50,0 0 1,1 0-1,-1 1 1,0 0-1,1 0 1,-1 0-1,1 0 1,-1 1-1,1-1 1,-1 1-1,8 3 1,-11-4-6,0 0-1,0 1 1,0-1 0,-1 1 0,1-1 0,0 1 0,0 0 0,0-1 0,0 1 0,-1 0-1,1-1 1,0 1 0,0 0 0,-1 0 0,1 0 0,-1 0 0,1 0 0,-1 0-1,1 0 1,-1 0 0,0 0 0,1 0 0,-1 0 0,0 0 0,0 0 0,0 1 0,0 1-54,0 1 0,0-1 1,-1 0-1,0 0 0,0 0 1,1 0-1,-2 0 0,1 0 1,-2 3-1,-2 3-93,-1 1 0,0-1 0,0 0 0,-11 10 0,15-17 158,-40 37-111,39-36 141,0-1 1,0 1 0,0-1 0,0 0-1,-1 0 1,1 0 0,-1-1-1,1 1 1,-1-1 0,0 0 0,1 0-1,-5 1 1,12-8 1301,15-7-813,25-9-189,-38 21-296,0-1-1,0 1 1,1 0 0,-1 1 0,0 0 0,0 0-1,1 0 1,-1 1 0,0 0 0,0 0 0,0 0 0,10 4-1,-6-1-8,-2-1-1,1 2 0,0-1 0,-1 1 1,0 1-1,0-1 0,0 1 0,8 9 0,-11-10-15,0 0-1,-1 1 0,1-1 0,-1 1 1,0 0-1,-1 1 0,1-1 0,-1 0 0,-1 1 1,1 0-1,1 8 0,-3-10-6,0-1 0,-1 1 0,0 0 0,0-1 0,0 1 0,0 0 0,-1 0 1,1-1-1,-1 1 0,-1-1 0,1 1 0,-1-1 0,1 1 0,-1-1 0,0 0 0,-1 1 0,-4 6 0,2-6 8,0 0 1,-1-1-1,1 1 0,-1-1 0,0 0 1,0 0-1,0-1 0,-1 0 0,1 0 1,-1 0-1,0-1 0,1 0 0,-1 0 1,0-1-1,0 0 0,0 0 0,-9 0 1,-15 0 15,0-1 0,-47-7 0,-44-13-140,71 8-2575,43 9-894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9957,'-20'3'512,"11"-3"-512,5 0 0,8 0 192,9 6 384,9 0-192,7 2-48,17 4-79,9-3-1,10-3 0,6-3-48,4 0-208,-1-3-16,-6 0-768,-13 0-913,-13 2-1761,-19 4-1120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7956,'-20'30'1881,"10"-13"-1703,0-1-1,-1-1 0,-1 0 0,-1 0 1,-23 20-1,9-14-155,-34 17 0,37-23-38,0 0 1,-27 24-1,51-39 20,-1 0-1,1 1 0,0-1 1,-1 0-1,1 0 1,0 0-1,0 1 0,-1-1 1,1 0-1,0 0 0,0 1 1,-1-1-1,1 0 1,0 0-1,0 1 0,0-1 1,0 0-1,-1 1 0,1-1 1,0 0-1,0 1 1,0-1-1,0 0 0,0 1 1,0-1-1,0 0 0,0 1 1,0-1-1,0 0 1,0 1-1,0-1 0,0 0 1,0 1-1,0-1 0,1 0 1,-1 1-1,0-1 1,0 0-1,0 1 0,0-1 1,1 0-1,-1 0 0,0 1 1,0-1-1,1 0 1,-1 0-1,0 1 0,0-1 1,1 0-1,-1 0 0,0 0 1,1 1-1,17 4 309,13-4-245,0 0 0,0-3-1,35-5 1,-31 3-64,164-19-2973,-143 14-148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7828,'-16'-21'1888,"6"7"-1824,4 2 177,2 9-129,1 3-112,3 12 800,3 5-208,-3 15-112,0 9-255,0 12-65,0 8-48,-6 3-32,-1 6-64,1-3-16,-4-3-576,4-8-1105,6-12-1217,3-15-1680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 7379,'-4'-9'1873,"1"6"-1873,0 0 80,-4 9 208,1 6-256,-4 5 0,4 7-32,-1 8-432,-2 6-880,2 3-1810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3121,'3'-13'2325,"-1"6"-1853,-1 0-1,2 1 1,-1-1-1,1 1 0,3-8 1,-4 12-434,-1 1 0,0-1 0,0 0 0,1 1 0,-1 0 0,1-1 0,-1 1-1,1 0 1,-1-1 0,1 1 0,0 0 0,0 0 0,0 1 0,-1-1 0,1 0 0,0 1 0,0-1 0,0 1 0,0-1 0,0 1 0,0 0 0,4 0 0,66 4 284,-48-2-251,0-1-1,28-2 1,-43 0-67,0 0-1,0-1 1,-1 0 0,1 0 0,0-1-1,-1 0 1,0-1 0,0 0-1,12-7 1,-13 6-5,-1 1 0,0-1 1,0-1-1,0 1 0,-1-1 0,0 0 0,0 0 0,0 0 1,-1-1-1,5-9 0,-7 13 71,-1 0 1,0 0-1,0 0 0,0 0 1,0 0-1,0 0 0,-1-1 1,0 1-1,1 0 1,-1 0-1,0-1 0,-1 1 1,1 0-1,-1 0 0,1 0 1,-1-1-1,0 1 0,0 0 1,0 0-1,0 0 0,-1 0 1,1 0-1,-1 1 1,0-1-1,0 0 0,0 1 1,-3-4-1,0 1 204,0 0 0,-1 1 1,1-1-1,-1 1 0,0 0 0,0 1 0,0-1 1,-12-4-1,17 8-263,0 0 1,0 0 0,1 0-1,-1 0 1,0 0-1,0 0 1,1 0 0,-1 1-1,0-1 1,0 0-1,1 0 1,-1 1 0,0-1-1,1 0 1,-1 1-1,0-1 1,1 1 0,-1-1-1,1 1 1,-1-1-1,1 1 1,-1 0 0,1-1-1,-1 1 1,1-1-1,0 1 1,-1 0-1,1-1 1,-1 2 0,-9 26 26,8-20 11,-19 59 89,-21 120 1,16-60-670,21-97-14,9-21 286,10-16 242,1-9 6,0 0 0,20-30 1,-26 32 23,0 2 0,1 0 1,0 0-1,0 0 0,2 2 1,-1-1-1,19-12 0,-29 22 0,0 1 0,0-1 0,0 1-1,0 0 1,0-1 0,0 1 0,0 0-1,0-1 1,-1 1 0,1 0 0,0 0-1,0 0 1,0 0 0,0 0 0,0 0-1,0 0 1,0 0 0,0 0 0,0 0-1,0 1 1,0-1 0,0 0 0,0 1-1,0-1 1,1 1 0,0 1 7,-1-1 1,1 1-1,0 0 1,-1-1-1,1 1 1,-1 0-1,0 0 0,0 0 1,0 0-1,2 4 1,1 7 13,0-1 1,-1 1 0,1 14 0,-3-20-50,6 35-56,-4-13-1755,14 48 1,-8-53-1737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26 7603,'0'-1'168,"0"0"0,1 0 0,-1 0 0,0-1 0,0 1 0,0 0 0,-1 0 0,1 0 0,0 0 0,0 0 0,0 0 0,-1 0-1,1 0 1,-1 0 0,1 0 0,-1 0 0,1 0 0,-1 0 0,1 0 0,-1 1 0,0-1 0,0 0 0,0-1 0,0 2-105,0 0 0,0 0 0,0 0 0,0 0 0,0 0-1,0 0 1,0 0 0,0 0 0,0 1 0,0-1 0,0 0 0,0 0 0,1 1 0,-1-1 0,0 1 0,0-1 0,0 1 0,0-1 0,1 1 0,-2 0 0,-6 6-12,0 0 0,1 0 1,-10 12-1,9-9-29,1 0 1,1 1 0,0 0-1,0 0 1,1 0 0,-6 18-1,8-21-67,1 0 1,0 1-1,0-1 0,1 1 1,0-1-1,0 1 0,1 0 0,1-1 1,-1 1-1,3 10 0,-3-17 2,1 0 0,-1 0-1,1 1 1,0-1 0,0 0-1,0 0 1,0 0 0,0 0-1,0 0 1,0 0 0,1 0-1,-1-1 1,1 1 0,0 0 0,-1-1-1,1 1 1,0-1 0,0 0-1,0 1 1,0-1 0,3 1-1,-1-1 12,0 0-1,0 0 1,0-1-1,0 1 1,-1-1-1,1 0 0,0 0 1,0-1-1,0 1 1,0-1-1,7-2 1,2-2-26,-1 0 0,1 0 1,-1-2-1,0 1 0,0-1 0,14-12 1,-17 11 44,0 0-1,-1 0 1,0-1 0,0 0 0,-1-1-1,0 0 1,10-19 0,-15 26-19,0 0 0,-1-1 0,1 1 0,-1-1 0,0 1 0,0-1 0,0 1 0,-1-1 0,1 0 0,-1 1 1,0-1-1,0 0 0,0 1 0,0-1 0,-1 1 0,1-1 0,-1 0 0,0 1 0,0-1 0,-1 1 0,1-1 0,-1 1 0,1 0 0,-1 0 0,0 0 0,0 0 0,-1 0 0,1 0 0,-4-3 0,3 3-169,0 1-1,0 0 0,-1 1 0,1-1 1,0 0-1,-1 1 0,1 0 0,-1 0 1,1 0-1,-1 0 0,0 1 0,1-1 1,-1 1-1,0 0 0,1 0 1,-1 0-1,0 0 0,1 1 0,-1 0 1,0 0-1,1 0 0,-1 0 0,1 0 1,-1 0-1,-4 4 0,-12 8-2231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68 8692,'3'-2'178,"0"-1"-1,0 1 1,0-1 0,0 0 0,-1 0 0,1 0-1,3-7 1,-5 9-91,0-1 0,-1 1 1,1-1-1,0 1 0,-1-1 0,0 1 1,1-1-1,-1 0 0,0 1 0,0-1 1,0 1-1,0-1 0,0 0 0,0 1 0,-1-1 1,1 0-1,0 1 0,-1-1 0,0 1 1,1-1-1,-1 1 0,0-2 0,0 3-82,1 0 1,0-1-1,0 1 0,0 0 1,0 0-1,-1 0 0,1 0 0,0 0 1,0 0-1,0 0 0,0 0 0,-1 0 1,1 0-1,0 0 0,0 0 1,0-1-1,-1 1 0,1 0 0,0 1 1,0-1-1,0 0 0,0 0 1,-1 0-1,1 0 0,0 0 0,0 0 1,0 0-1,-1 0 0,1 0 0,0 0 1,0 0-1,0 0 0,0 0 1,-1 1-1,1-1 0,0 0 0,0 0 1,0 0-1,0 0 0,0 0 0,0 1 1,0-1-1,-1 0 0,1 0 1,0 0-1,0 0 0,0 1 0,0-1 1,0 0-1,0 0 0,0 0 0,0 1 1,0-1-1,0 0 0,0 0 1,0 0-1,0 1 0,-5 13 103,-4 20-77,2 0-1,-4 41 1,7-37-1874,-14 52 0,27-113 2368,1 0 0,1 1 0,23-37-1,-13 25-273,-15 23-220,0 1-1,1 0 1,1 0-1,0 0 0,0 1 1,0 1-1,20-16 1,-25 22-154,0 0 1,0 0 0,1 0-1,-1 0 1,0 1 0,1 0-1,-1-1 1,1 1 0,-1 0 0,1 1-1,0-1 1,-1 1 0,1-1-1,0 1 1,-1 0 0,1 0-1,0 1 1,-1-1 0,1 1 0,0 0-1,-1 0 1,1 0 0,-1 0-1,1 1 1,-1-1 0,0 1-1,0 0 1,0 0 0,0 0 0,4 4-1,17 19-3137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276 389 7443,'-1'-3'108,"0"-1"-1,-1 1 0,0 0 0,0 0 0,0-1 0,0 1 0,0 0 0,0 0 1,-1 1-1,1-1 0,-1 0 0,0 1 0,0 0 0,0-1 0,0 1 0,0 1 1,-1-1-1,1 0 0,-1 1 0,1-1 0,-1 1 0,1 0 0,-1 0 0,0 1 0,1-1 1,-1 1-1,0 0 0,1 0 0,-1 0 0,0 0 0,0 1 0,1-1 0,-5 2 1,-1 0-41,0 1 1,0-1-1,1 2 1,-1-1-1,1 1 0,-1 0 1,1 1-1,1 0 1,-1 0-1,1 1 1,0 0-1,-10 10 1,10-6-60,-1-1 0,2 1 0,-1 1 1,1-1-1,1 1 0,-7 17 0,11-25-13,0 1 1,0-1-1,1 1 1,-1-1-1,1 1 0,-1-1 1,1 1-1,0 0 0,1-1 1,-1 1-1,2 5 0,-2-7 0,1 0 0,0 0 0,0 0 0,0 0 0,0 0-1,1-1 1,-1 1 0,0 0 0,1-1 0,-1 1 0,1-1 0,0 1-1,-1-1 1,1 0 0,0 1 0,0-1 0,0 0 0,0 0-1,0-1 1,4 2 0,0 0-4,0-1 1,0 0-1,1-1 0,-1 1 0,0-1 1,1-1-1,-1 1 0,0-1 0,0 0 1,1-1-1,-1 1 0,0-1 0,0 0 1,9-5-1,1-1 2,-1 0-1,0-1 1,0-1-1,14-12 1,-14 8 30,0 0 0,-1-1 0,-1 0 1,0-1-1,-2-1 0,0 0 0,0-1 0,-2 0 0,0 0 1,9-29-1,-5 5 20,-2-1 1,-2 0 0,7-78 0,-15 93-502,-3 17-478,2 11 905,0-1 1,-1 1-1,1 0 1,0 0-1,0 0 1,0 0-1,0 0 1,0 0-1,0 0 1,-1 0-1,1 0 1,0 0-1,0 0 1,0 0-1,0 0 1,0 0-1,-1 0 1,1 0-1,0 0 1,0 0-1,0 0 1,0 0-1,0 0 1,0 0-1,-1 0 1,1 0-1,0 0 1,0 0-1,0 1 1,0-1-1,0 0 1,0 0-1,0 0 1,-1 0-1,1 0 1,0 0-1,0 0 1,0 0-1,0 1 1,0-1-1,0 0 1,0 0-1,0 0 1,0 0-1,0 0 1,0 0-1,0 1 1,0-1-1,0 0 1,0 0-1,0 0 1,0 0-1,0 0 1,0 1-1,0-1 1,0 0-1,-9 25-2335,2 14-683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2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16 200 5699,'1'1'137,"-1"0"1,0 1 0,0-1 0,1 0 0,-1 0 0,1 0 0,-1 0-1,1 0 1,-1 0 0,1 0 0,0 0 0,-1 0 0,1 0-1,0 0 1,0 0 0,0-1 0,-1 1 0,1 0 0,0 0 0,0-1-1,0 1 1,0-1 0,0 1 0,1-1 0,-1 1 0,0-1-1,0 0 1,0 0 0,0 1 0,0-1 0,3 0 0,0-1-39,-1 0 0,1-1 0,-1 1 0,1-1 0,-1 0 1,0 0-1,0 0 0,1-1 0,3-3 0,12-9-83,-5 4 27,1 0-1,-2-1 0,22-24 1,-33 33-30,0 1 0,0 0 0,0-1 0,0 0 0,0 0 0,-1 1 0,1-1 0,-1 0 0,0 0 0,0 0 0,0 0 0,0-1 0,-1 1 0,1 0 0,-1 0 0,0 0 0,0-1 0,0 1 0,0 0 0,0 0 0,-1-1 0,1 1 0,-1 0 0,0 0 0,0 0 0,0 0 0,-3-4 0,3 5 1,0 0 0,0 0 1,-1 0-1,1 0 0,-1 0 0,1 1 1,-1-1-1,0 1 0,0-1 0,0 1 1,0 0-1,0-1 0,0 1 1,0 0-1,0 0 0,0 1 0,0-1 1,0 0-1,-4 0 0,3 1 2,-1 0 1,0 0-1,0 0 0,0 1 0,1-1 0,-1 1 1,0 0-1,1 0 0,-1 0 0,-6 4 1,2-1 4,0 1 1,0 0-1,0 0 1,1 0 0,0 1-1,0 1 1,1-1 0,0 1-1,-6 7 1,8-8-29,1 0 1,0 0-1,0 1 0,0-1 1,1 1-1,0-1 0,0 1 1,1 0-1,0 0 1,0 0-1,0 0 0,1 0 1,0 0-1,0 0 0,1 0 1,0 0-1,2 9 0,-1-11-43,-1-1 0,1 1 0,0 0 0,0 0 0,0-1 0,1 1 0,0-1 0,-1 0 0,2 0 0,-1 0 0,0 0 0,1-1-1,0 1 1,-1-1 0,1 0 0,1 0 0,-1 0 0,0-1 0,1 1 0,-1-1 0,1 0 0,0 0 0,0-1 0,6 2 0,1-2-42,0 0 1,0 0-1,1-2 1,-1 1-1,0-2 1,0 1-1,0-2 1,0 1-1,0-2 1,-1 0-1,1 0 1,-1-1-1,0 0 1,17-12-1,-17 11 286,0-2 1,-1 1-1,0-1 0,0-1 0,0 0 1,-1 0-1,-1-1 0,0 0 1,0-1-1,-1 0 0,0 0 0,-1 0 1,8-19-1,-14 29-141,7-23 716,-7 23-749,0 0 0,0 1-1,1-1 1,-1 0 0,0 1-1,0-1 1,0 0 0,0 1 0,0-1-1,0 0 1,0 0 0,0 1-1,0-1 1,0 0 0,0 1 0,0-1-1,-1 0 1,1 1 0,0-1-1,0 0 1,-1 1 0,1-1-1,-1 1 1,1-1 0,0 0 0,-1 1-1,0-1 1,0 1-8,1 0 1,-1 1-1,0-1 1,0 0-1,0 1 1,1-1-1,-1 1 0,0-1 1,1 1-1,-1 0 1,0-1-1,1 1 1,-1-1-1,1 1 0,-1 0 1,1 0-1,-1-1 1,1 1-1,0 0 1,-1 0-1,1-1 1,0 1-1,-1 0 0,1 1 1,-10 27 8,8-25 2,-9 29 5,-6 36 0,14-57-229,1 1-1,1-1 1,0 0 0,1 1 0,0-1-1,3 19 1,-3-30 169,0-1 0,0 1 0,0 0 0,0-1 0,0 1 0,1-1 0,-1 1 0,0 0 1,0-1-1,0 1 0,1 0 0,-1-1 0,0 1 0,1-1 0,-1 1 0,0-1 0,1 1 0,-1-1 0,1 1 0,-1-1 0,0 1 0,1-1 0,-1 0 0,1 1 0,0-1 0,-1 0 0,1 1 0,-1-1 0,1 0 0,0 1 0,1-2 19,-1 1-1,0 0 1,0-1-1,0 1 1,0-1-1,0 1 1,0-1-1,0 1 1,0-1-1,0 0 1,0 1-1,0-1 1,0 0-1,1-2 1,28-37 148,-29 38-165,33-56 146,-13 20 101,37-48-1,-57 85-218,0-1 1,0 1-1,0 0 0,1 0 0,-1-1 0,0 1 0,1 0 1,-1 0-1,0 0 0,1 0 0,-1 1 0,1-1 0,0 0 0,1 0 1,-2 1 4,0 0-1,0 0 1,0 0 0,0 0 0,0 0 0,0 0 0,0 0 0,0 0 0,0 1 0,0-1 0,0 0-1,0 1 1,0-1 0,0 1 0,-1-1 0,1 1 0,0-1 0,1 2 0,3 3-29,-1 1-1,1 0 1,-1-1 0,-1 1 0,7 13 0,6 10-634,-14-26 615,0 0 0,0 0 0,1 0 0,-1 0 0,1-1 0,0 1 0,0-1 0,0 1 0,0-1 0,0 0 0,0 0 0,1-1 0,-1 1 0,1-1 0,-1 1 0,1-1 0,0 0 0,-1-1 0,1 1 0,6 0 0,-4-2 43,-1 0 0,1 0 0,0 0 0,-1-1 0,0 1 0,1-1-1,-1-1 1,0 1 0,0-1 0,0 0 0,-1 0 0,1 0 0,5-6 0,-3 3 115,0-1 0,0 0 0,-1 0 0,0 0-1,0-1 1,7-13 0,-12 19-24,1-1-1,-1 0 1,1 0-1,-1 0 1,0 0-1,0 0 0,0 0 1,-1 0-1,1 0 1,-1 0-1,1 0 1,-1 0-1,0 0 1,0 0-1,-1-1 1,1 1-1,-1 0 0,1 0 1,-1 0-1,0 0 1,0 0-1,0 0 1,-3-4-1,4 6-82,-1 1 1,1-1-1,-1 0 0,1 1 0,-1-1 1,1 0-1,-1 1 0,0-1 1,1 1-1,-1-1 0,0 1 0,1-1 1,-1 1-1,0-1 0,0 1 0,1 0 1,-1 0-1,0-1 0,0 1 1,0 0-1,0 0 0,1 0 0,-1 0 1,0 0-1,0 0 0,-1 0 0,0 0-7,0 1 0,0 0 0,1 0-1,-1 0 1,0-1 0,1 1-1,-1 1 1,1-1 0,-1 0-1,1 0 1,-2 3 0,-2 2-141,0-1 0,1 1 1,0 1-1,1-1 0,-5 10 1,6-10-162,0-1 1,0 1-1,1 0 1,0 0-1,0 0 1,1 1-1,-1-1 0,1 0 1,1 9-1,7 23-2722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14070,'0'0'1681,"-90"83"-15319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202 480 7684,'1'-3'140,"-1"0"0,0 0 1,0 0-1,0 0 0,0 0 1,0 0-1,0 0 1,-1 0-1,0 0 0,1 0 1,-1 0-1,0 0 0,0 1 1,-1-1-1,1 0 1,-1 1-1,1-1 0,-1 1 1,0-1-1,0 1 0,0 0 1,0-1-1,0 1 1,-1 0-1,1 1 0,0-1 1,-1 0-1,-2-1 0,1 2-113,1-1-1,-1 1 1,1 0-1,-1 0 0,1 0 1,-1 1-1,0-1 0,1 1 1,-1 0-1,0 0 0,1 0 1,-1 0-1,0 1 0,1-1 1,-1 1-1,1 0 1,-1 0-1,1 1 0,-1-1 1,1 0-1,0 1 0,-1 0 1,-2 3-1,-1 0-22,0 1 1,0 1-1,1-1 0,0 1 1,1 0-1,-1 1 0,1-1 1,1 1-1,-5 10 1,6-13-100,1 0 1,0-1 0,1 1-1,-1 0 1,1 0 0,0 0-1,0 0 1,0 0 0,1 1-1,0-1 1,0 0 0,0 0-1,1 0 1,-1 0 0,1 0 0,1 0-1,2 8 1,-3-11-6,0 0 0,0 0 0,0 0 0,1-1 0,-1 1 0,1 0 0,-1-1 0,1 1 0,0-1 0,0 1 0,-1-1 0,1 0 0,0 0 0,0 0 0,0 0 0,0 0 0,0 0 0,1-1 0,-1 1 0,0-1 0,0 1 0,0-1 0,1 0 0,-1 0 0,0 0 0,0 0 0,1 0 0,-1 0 0,0-1 0,0 1 0,0-1 0,1 1 0,-1-1 0,0 0 0,3-2 0,6-1-94,0-2 1,0 0 0,0 0 0,-1-1 0,11-9-1,-7 3 396,0-1 0,-1 0 0,-1-1 0,0 0 0,-1-1 0,-1 0-1,-1-1 1,0 0 0,-1 0 0,11-36 0,1-14 1318,16-111 0,-31 152-1026,9-51 531,-14 66-747,-5 18-136,-4 20-74,-4 34-1252,2 1 0,-2 69 1,11-56-3497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254 376 5234,'-8'-3'4792,"-14"8"-5142,18-4 793,-13 3-205,1 2-1,0 0 1,0 0-1,0 2 0,-24 15 1,30-17-209,1 0 0,1 1-1,-1 0 1,1 1 0,0-1 0,1 2 0,0-1-1,0 1 1,-10 19 0,16-26-33,-1 0 0,1 0-1,1 0 1,-1 0 0,0 0 0,0 0-1,1 1 1,-1-1 0,1 0 0,0 1-1,0-1 1,0 0 0,0 0 0,0 1-1,0-1 1,1 3 0,0-4 3,-1 0 0,1 1 0,0-1 0,-1 0 1,1 0-1,0 0 0,0 0 0,0 0 0,0 0 0,0 0 0,0 0 0,0 0 0,0 0 1,1-1-1,-1 1 0,0 0 0,0-1 0,1 1 0,1 0 0,3 0-52,0 0 0,0 0 0,0-1 0,0 0 0,0 0 1,0 0-1,0-1 0,0 0 0,0 0 0,9-3 0,0-1-62,0-1 0,0-1 1,-1 0-1,0-1 0,0 0 0,-1-1 1,0-1-1,15-14 0,-24 20 123,0 0 0,0-1 0,0 1 0,0-1 0,-1 0-1,0 0 1,0-1 0,-1 1 0,1-1 0,-1 1 0,1-8 0,-2 9 11,0 0 0,-1 0 0,0 0 0,0 0 0,0 0 0,-1-1 0,1 1 0,-1 0 0,0 0 0,0 0 0,-1 0 0,1 0 0,-1 1 1,0-1-1,0 0 0,0 1 0,-5-7 0,4 7-26,0 0 1,0 0-1,0 0 1,0 0-1,-1 1 1,0-1-1,1 1 1,-1 0 0,-6-3-1,8 5-22,1-1 0,0 0 0,-1 1 0,1-1 1,-1 1-1,1 0 0,0-1 0,-1 1 0,1 0 0,-1 0 0,1 0 0,-1 0 0,1 0 1,-1 0-1,1 0 0,-1 0 0,1 1 0,0-1 0,-1 0 0,1 1 0,-1-1 0,1 1 1,0 0-1,0 0 0,-1-1 0,1 1 0,0 0 0,0 0 0,0 0 0,-2 2 0,3-3 8,0 1-1,-1-1 0,1 0 0,0 1 0,0-1 0,0 1 0,-1-1 1,1 1-1,0-1 0,0 1 0,0-1 0,0 0 0,0 1 1,0-1-1,0 1 0,0-1 0,0 1 0,0-1 0,0 1 1,0-1-1,0 1 0,1-1 0,-1 1 0,0-1 0,0 0 0,0 1 1,1-1-1,-1 1 0,0-1 0,1 0 0,-1 1 0,0-1 1,1 1-1,18 9-709,24-2-800,-27-8 1398,-1-1 0,1 0 0,0-2 0,-1 1 0,1-2 0,-1 0 0,0-1 0,0 0 0,0-1 0,-1-1 0,20-13-1,-22 13 445,0-1 0,-1-1 0,0 0 0,0 0 0,-1-1 0,-1-1 0,0 1 0,0-2 0,-1 1 0,0-1 0,-1 0-1,0-1 1,5-14 0,-5 9 336,-1-1 0,-1 0 0,-1-1 0,-1 1 0,2-31 0,-5 50-644,0 0 0,0 0 0,0 1 0,0-1 0,0 0 0,0 0-1,-1 0 1,1 0 0,0 0 0,0 0 0,0 0 0,0 0 0,0 0 0,0 0 0,-1 0 0,1 0 0,0 0 0,0 0-1,0 0 1,0 0 0,0 0 0,0 0 0,0 0 0,-1 0 0,1 0 0,0-1 0,0 1 0,0 0 0,0 0 0,0 0-1,0 0 1,0 0 0,0 0 0,0 0 0,0 0 0,-1 0 0,1 0 0,0 0 0,0-1 0,0 1 0,0 0 0,0 0-1,0 0 1,0 0 0,0 0 0,0 0 0,0 0 0,0-1 0,0 1 0,0 0 0,0 0 0,-10 19 75,-9 30-54,1 20-457,-13 87 1,24-106-194,-3 0 0,-2 0 1,-1-1-1,-26 59 0,50-131 1258,2 1 0,27-35 0,-32 46-613,1 0 0,1 0-1,0 1 1,1 0 0,-1 1 0,25-15-1,-31 22-19,0 0 0,0 0 0,0 1 0,1-1-1,-1 1 1,0 0 0,1 0 0,-1 1 0,1-1 0,0 1-1,-1 0 1,1 0 0,-1 1 0,1-1 0,-1 1 0,1 0 0,-1 0-1,0 0 1,1 1 0,-1 0 0,5 3 0,-5-4-1,-1 1-1,-1 1 1,1-1 0,0 0 0,0 1 0,-1-1 0,0 1 0,1 0-1,-1 0 1,0 0 0,0 0 0,-1 0 0,1 0 0,-1 0 0,1 1 0,-1-1-1,0 1 1,0-1 0,-1 1 0,1-1 0,-1 1 0,1-1 0,-1 1-1,0-1 1,-1 1 0,1 0 0,-1 3 0,-1-2 18,1-1 0,-1 1 0,0-1 0,0 0 0,0 1 1,-1-1-1,1 0 0,-1-1 0,0 1 0,0 0 0,-1-1 0,1 0 0,-1 1 0,1-1 1,-1-1-1,0 1 0,0-1 0,0 1 0,-1-1 0,1 0 0,-6 1 0,2 0-118,-1 0 0,1 0-1,-1-1 1,1-1 0,-1 0-1,0 0 1,0 0 0,1-1 0,-1 0-1,-13-3 1,5-2-1851,7-4-1865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9460,'1'0'67,"0"-1"0,-1 1 0,1 0 0,0-1 0,-1 1 0,1-1 0,0 1 0,-1-1 0,1 1 0,-1-1 0,1 0 0,-1 1 0,1-1 0,-1 0 0,0 1 0,1-1 0,-1 0 0,0 0 0,1 1 0,-1-1 0,0-1 0,0 2-20,0-1 1,0 1-1,-1-1 0,1 1 0,0 0 0,0-1 0,-1 1 0,1-1 0,0 1 0,-1 0 0,1-1 0,-1 1 0,1 0 0,0-1 0,-1 1 0,1 0 0,-1-1 0,1 1 0,-1 0 1,1 0-1,-1 0 0,1 0 0,-1-1 0,-3 1 24,1-1 0,-1 0-1,1 1 1,-1 0 0,1 0 0,0 0 0,-1 0 0,-5 1 0,5 0-84,0 1-1,0-1 1,0 1 0,0 0-1,0 0 1,1 0 0,-1 0 0,1 0-1,0 1 1,-1 0 0,1-1 0,0 1-1,1 1 1,-1-1 0,1 0 0,-1 1-1,1-1 1,-3 7 0,4-8 2,0 0 0,1 1 0,-1-1 0,1 0 0,-1 1 0,1-1 1,0 1-1,0-1 0,0 1 0,0-1 0,0 0 0,0 1 0,1-1 0,-1 1 1,1-1-1,0 0 0,0 1 0,0-1 0,0 0 0,0 0 0,0 0 0,1 0 0,-1 0 1,1 0-1,-1 0 0,1 0 0,0 0 0,-1-1 0,1 1 0,0-1 0,4 3 1,26 15 3,-25-15-10,1-1 1,-1 1-1,-1 1 1,1-1-1,-1 1 1,0 0-1,0 1 0,0-1 1,-1 1-1,0 1 1,6 7-1,-11-13-18,1 0 1,-1 0-1,1 1 1,-1-1-1,0 0 0,0 0 1,0 0-1,0 0 0,0 1 1,0-1-1,0 0 0,0 0 1,0 0-1,-1 0 1,1 1-1,0-1 0,-1 0 1,1 0-1,-1 0 0,1 0 1,-1 0-1,1 0 1,-1 0-1,0 0 0,1 0 1,-1 0-1,0-1 0,0 1 1,0 0-1,0 0 0,0-1 1,0 1-1,0 0 1,0-1-1,0 1 0,0-1 1,0 0-1,0 1 0,0-1 1,-3 1-1,-7 2-419,0 1 1,0-2-1,-15 3 1,16-4 24,-2 2 484,1-2-1,-1 1 1,0-1 0,0-1 0,0 0-1,0-1 1,0 0 0,0-1-1,-17-4 1,28 6-44,1 0-1,0 0 1,0 0-1,0 0 1,0 0-1,-1 0 1,1 0-1,0 0 1,0 0-1,0 0 1,0 0-1,-1 0 1,1 0 0,0 0-1,0 0 1,0 0-1,0 0 1,-1 0-1,1 0 1,0 0-1,0 0 1,0 0-1,0-1 1,0 1-1,-1 0 1,1 0-1,0 0 1,0 0 0,0 0-1,0 0 1,0-1-1,0 1 1,0 0-1,-1 0 1,1 0-1,0 0 1,0 0-1,0-1 1,0 1-1,0 0 1,0 0-1,0 0 1,0 0 0,0-1-1,0 1 1,0 0-1,0 0 1,0 0-1,0 0 1,0-1-1,0 1 1,0 0-1,0 0 1,0 0-1,0-1 1,14-1 281,20 2-43,-24 2-237,152 17 117,-140-18-376,0-1 0,0-1-1,0-1 1,0-1 0,31-8 0,-33 5 31,-1-1 0,1 0-1,-1-1 1,0-2-1,26-16 1,-38 21 376,0 0 0,-1 0 0,1 0-1,-1-1 1,0 0 0,0-1 0,-1 1 0,0-1 0,0 0 0,-1 0-1,1-1 1,-2 1 0,1-1 0,-1 0 0,0 0 0,2-8 0,-5 13-89,1 1 1,-1-1 0,0 1-1,0 0 1,0-1-1,0 1 1,0-1 0,0 1-1,-1 0 1,1-1 0,-1 1-1,1 0 1,-2-3 0,1 4-44,1 0 1,-1 0 0,0 0-1,1 0 1,-1 0 0,0 0-1,0 0 1,0 0 0,0 1 0,0-1-1,0 0 1,0 1 0,0-1-1,0 0 1,0 1 0,0-1-1,-1 1 1,1 0 0,-1-1-1,-2 1-1,1 0-1,-1 0 1,0 0-1,1 1 0,-1-1 1,1 1-1,0 0 0,-1 0 1,1 0-1,0 0 0,-1 1 1,1-1-1,0 1 0,0 0 1,0 0-1,-4 3 0,-2 4-3,0-1 0,1 2-1,0-1 1,0 1 0,1 1-1,1-1 1,-1 1-1,2 0 1,-5 13 0,7-18-139,1 1 0,0-1 0,0 1 1,1 0-1,0 0 0,0-1 0,1 1 1,0 9-1,0-13-96,1 1 0,-1-1 0,1 0-1,0 1 1,0-1 0,0 0 0,1 0 0,-1 0 0,1 0 0,-1 0-1,1 0 1,0 0 0,0 0 0,0-1 0,1 1 0,-1-1 0,4 3-1,22 11-2716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5442,'11'-60'4480,"-7"29"-3277,-6 55-1311,0 1 0,2 30 0,1-32-615,-1 1-1,-1-1 1,-2 0 0,-5 29 0,16-70 1523,1 1 1,0-1 0,1 2 0,20-26 0,65-74-1465,-92 112 301,0 1 1,1-1-1,0 1 1,0-1-1,0 1 1,0 0-1,0 0 1,5-2-1,8 1-2369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 6163,'2'-12'883,"-1"0"0,0 0 0,-2-12 0,-2 43-889,0 0 0,1 1 0,1-1 0,1 0 0,1 1 0,1-1 0,6 30 0,-8-48 13,0 1 1,0-1-1,1 1 0,-1-1 1,0 0-1,1 1 0,-1-1 1,1 0-1,0 1 0,-1-1 0,1 0 1,0 0-1,0 0 0,0 0 1,0 0-1,0 0 0,0 0 1,0 0-1,0 0 0,0 0 0,0 0 1,1-1-1,-1 1 0,0 0 1,1-1-1,-1 1 0,0-1 1,1 0-1,-1 1 0,0-1 1,1 0-1,-1 0 0,1 0 0,-1 0 1,0 0-1,1 0 0,-1 0 1,1 0-1,-1-1 0,0 1 1,1 0-1,-1-1 0,0 0 1,1 1-1,-1-1 0,0 0 0,0 1 1,1-1-1,-1 0 0,1-1 1,6-4 99,-1 0 0,0 0 0,-1 0 1,1-1-1,-1 0 0,6-11 0,11-27 21,-20 38-415,0-1 0,0 1-1,1 0 1,0 1 0,0-1-1,0 1 1,1 0 0,0 0-1,6-6 1,-10 11 124,0 1 1,0-1-1,0 1 0,0 0 0,0-1 1,0 1-1,1 0 0,-1-1 0,0 1 1,0 0-1,0 0 0,0 0 0,1 0 1,-1 0-1,0 1 0,0-1 0,0 0 1,0 0-1,0 1 0,0-1 0,2 1 1,13 7-1690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165 558 4514,'4'-4'371,"-1"1"1,0-1-1,1 0 1,-1-1-1,-1 1 1,1 0-1,0-1 1,-1 1-1,0-1 0,0 0 1,-1 0-1,1 0 1,-1 0-1,1-6 1,-2 9-299,0 0 0,0-1 0,0 1 0,0 0 1,0 0-1,-1 0 0,1-1 0,-1 1 0,1 0 0,-1 0 1,0 0-1,0 0 0,0 0 0,0 0 0,0 0 1,0 0-1,0 0 0,-1 1 0,1-1 0,-1 0 1,1 1-1,-1-1 0,0 1 0,0 0 0,1 0 1,-1-1-1,0 1 0,0 0 0,0 0 0,0 1 1,0-1-1,-1 0 0,1 1 0,0-1 0,-4 1 0,1 0-67,1 0-1,-1 0 1,0 1-1,1-1 1,-1 1-1,1 0 0,-1 1 1,1-1-1,0 1 1,-1 0-1,1 0 1,0 0-1,0 0 0,0 1 1,1 0-1,-1 0 1,0 0-1,1 0 1,-5 6-1,0 0-16,0 0 0,0 1 0,1 0 0,0 0 0,1 0 0,-6 15 1,10-22-9,1 1 0,0-1 1,-1 1-1,1-1 0,1 1 1,-1 0-1,0-1 0,1 1 1,0 0-1,0 5 0,1-7 23,-1-1-1,1 0 0,-1 0 1,1 0-1,-1 1 1,1-1-1,0 0 0,-1 0 1,1 0-1,0 0 0,0 0 1,0 0-1,0 0 1,0 0-1,0-1 0,0 1 1,0 0-1,0-1 1,1 1-1,-1-1 0,0 1 1,0-1-1,1 1 1,-1-1-1,0 0 0,0 1 1,1-1-1,-1 0 1,0 0-1,1 0 0,-1 0 1,3-1-1,6 0 9,-1 0 0,1-1 0,0-1 0,-1 1-1,1-1 1,-1-1 0,0 0 0,0 0 0,-1-1 0,1 0 0,15-12 0,39-21 115,-62 38-130,-1 0 1,0 0 0,0 0 0,1 0 0,-1 1 0,0-1-1,0 0 1,1 0 0,-1 0 0,0 1 0,0-1-1,0 0 1,1 0 0,-1 0 0,0 1 0,0-1 0,0 0-1,0 0 1,0 1 0,0-1 0,0 0 0,1 1 0,-1-1-1,0 0 1,0 0 0,0 1 0,0-1 0,0 0-1,0 1 1,0-1 0,0 0 0,-1 0 0,1 1 0,0-1-1,0 0 1,0 0 0,0 1 0,-2 23 118,1-1-117,1-17-69,1 1 1,0-1 0,0 0 0,0 1 0,1-1 0,0 0-1,0 0 1,1 0 0,5 11 0,-6-15-7,-1 0 1,1 0-1,0 0 1,0 0-1,0 0 0,0 0 1,0 0-1,1-1 1,-1 1-1,0-1 0,1 1 1,-1-1-1,1 0 1,0 0-1,-1 0 0,1-1 1,0 1-1,-1-1 1,1 1-1,0-1 0,0 0 1,-1 0-1,1 0 1,0 0-1,3-1 0,5-1-26,-1-1-1,-1 0 1,1-1-1,0 0 1,-1 0-1,0-1 1,0 0-1,0 0 0,14-13 1,-8 5 14,0 0-1,-1-1 1,-1-1-1,14-19 1,-18 20 36,-1 0-1,0-1 1,-1 0-1,-1 0 1,0 0-1,-1-1 1,5-25-1,8-118 1540,-13 93-270,3 13-514,-5 34-378,0 0 0,-1 0 0,-1-1 1,-2-22-1,-21 94 355,-1 44-432,-17 145-1,26-135-347,2 0-1012,11-35-2688,3-34-1474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 6403,'-4'-2'465,"-1"0"0,1 1 1,0 0-1,-1 0 0,1 0 0,-1 0 0,1 1 0,-1 0 1,-5 0-1,10 0-468,-1 0 1,0 0 0,0 0-1,1 0 1,-1 0-1,0 1 1,0-1 0,1 0-1,-1 1 1,0-1-1,1 0 1,-1 1 0,0-1-1,1 1 1,-1-1-1,0 1 1,1-1 0,-1 1-1,1 0 1,-1-1-1,1 1 1,-1-1 0,1 2-1,-1-1 16,1 1 1,0-1-1,0 1 0,0 0 0,0-1 0,0 1 1,0-1-1,1 1 0,-1-1 0,0 1 0,1-1 0,-1 1 1,1-1-1,0 0 0,-1 1 0,1-1 0,1 2 0,1 1 1,0 0 0,0 0-1,1 0 1,0-1-1,-1 1 1,1-1-1,0 0 1,0 0-1,1 0 1,-1-1 0,1 0-1,-1 1 1,1-2-1,0 1 1,0 0-1,0-1 1,5 1-1,3 0-5,-1 0 0,1-1 0,-1 0 0,1-1-1,23-2 1,-4-4 352,0-1 0,0-2 0,0-1 0,-1-2-1,-1 0 1,0-3 0,28-17 0,-58 32-343,0 0 0,1-1 0,-1 1-1,0 0 1,0 0 0,1 0 0,-1 0 0,0-1 0,0 1 0,1 0-1,-1 0 1,0 0 0,1 0 0,-1 0 0,0 0 0,1 0 0,-1 0-1,0 0 1,1 0 0,-1 0 0,0 0 0,0 0 0,1 0 0,-1 0-1,0 0 1,1 0 0,-1 0 0,0 1 0,1-1 0,-1 0 0,0 0-1,1 0 1,1 12 334,-9 27-112,3-24-270,1 3-122,-8 59-702,10-70 196,1 1 0,0-1 1,0 1-1,1-1 0,0 0 1,0 1-1,1-1 0,2 8 1,2-2-3555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78 126 8356,'-13'-44'928,"0"7"-239,-3 10 79,3 10-768,3 17-945,1 11-879,5 7-1298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56 120 8788,'-4'3'155,"0"-1"-1,0 1 1,0 0 0,1 0-1,-1 0 1,1 1 0,0-1-1,0 1 1,0 0-1,1 0 1,-1 0 0,1 0-1,0 0 1,0 0 0,0 1-1,1-1 1,-1 1 0,1-1-1,0 1 1,0 0 0,1-1-1,-1 10 1,1-3-272,0 1 0,0-1-1,1 0 1,1 1 0,0-1 0,0 0 0,1 0 0,6 16-1,-8-25 109,0-1-1,0 1 0,0 0 0,0 0 0,0-1 0,0 1 0,1 0 0,-1-1 0,0 1 1,1-1-1,0 0 0,-1 1 0,1-1 0,0 0 0,-1 0 0,1 0 0,0 0 0,0 0 1,3 1-1,-1-2 0,-1 1 0,1-1-1,0 0 1,-1 0 0,1 0 0,-1 0 0,1-1 0,-1 0 0,1 1 0,5-3 0,2-2 21,0 1 1,-1-2 0,0 1 0,0-2-1,0 1 1,9-9 0,-12 9 96,0-1 0,-1 0 1,0-1-1,0 0 1,-1 0-1,0 0 0,0 0 1,7-18-1,-11 22-57,1 1 0,-1 0 1,0-1-1,0 0 0,0 1 0,0-1 1,-1 1-1,1-1 0,-1 0 0,0 1 0,0-1 1,0 0-1,-1 1 0,1-1 0,-1 0 1,0 1-1,0-1 0,0 1 0,-1 0 1,1-1-1,-1 1 0,0 0 0,0 0 0,0 0 1,0 0-1,-3-3 0,3 4-56,-1 0 0,0 0-1,0 1 1,0-1 0,0 1 0,-1 0-1,1 0 1,0 0 0,0 0 0,-1 1-1,1-1 1,0 1 0,-1 0 0,1 0-1,-1 0 1,1 0 0,0 1 0,-1-1-1,1 1 1,0 0 0,0 0 0,-5 2-1,4-2-174,-1 1 0,0 0 0,0 1-1,0-1 1,1 1 0,0 0 0,-1 0 0,1 0-1,0 1 1,0-1 0,1 1 0,-1 0-1,-4 7 1,8-10 104,-1-1 0,0 1-1,1 0 1,-1 0-1,1 0 1,-1-1 0,1 1-1,-1 0 1,1 0 0,0 0-1,-1 0 1,1 0-1,0 0 1,0 0 0,0 0-1,-1 0 1,1 0 0,0 0-1,1 0 1,-1 0 0,0 0-1,0 0 1,0 0-1,0 0 1,1 0 0,-1 0-1,1 0 1,-1 0 0,0-1-1,1 1 1,0 0-1,-1 0 1,1 0 0,-1-1-1,1 1 1,0 0 0,0 0-1,-1-1 1,1 1 0,0-1-1,0 1 1,0-1-1,0 1 1,-1-1 0,1 1-1,0-1 1,0 0 0,0 0-1,0 1 1,0-1 0,0 0-1,0 0 1,0 0-1,0 0 1,0 0 0,0 0-1,1-1 1,6 2-190,0-2-1,0 1 1,0-1 0,0 0 0,13-4 0,3-5 1137,0-1 0,-1-1 0,0-1 1,34-25-1,31-19 3966,-88 57-4811,0 0 0,1 0 1,-1 0-1,0 0 0,0 0 0,1 0 0,-1 0 1,0 0-1,0 0 0,1 0 0,-1-1 0,0 1 1,0 0-1,1 0 0,-1 1 0,0-1 0,0 0 1,1 0-1,-1 0 0,0 0 0,0 0 0,1 0 1,-1 0-1,0 0 0,0 0 0,0 0 0,1 1 1,-1-1-1,0 0 0,0 0 0,0 0 0,1 0 1,-1 1-1,0-1 0,0 0 0,0 0 0,0 0 1,0 1-1,1-1 0,-1 0 0,0 0 0,0 1 1,0-1-1,0 0 0,0 0 0,0 1 0,0-1 1,0 0-1,0 0 0,0 1 0,0-1 0,0 0 1,0 0-1,0 1 0,-1 18 662,1-15-603,-20 127 419,1-6-952,18-123 401,1-1-1,0 0 1,0 1-1,0-1 1,0 0-1,0 1 1,0-1-1,0 1 1,0-1-1,0 0 1,1 1-1,-1-1 1,1 0-1,-1 1 1,1-1-1,-1 0 0,1 0 1,0 0-1,1 2 1,-2-2 39,1-1 1,0 0-1,0 0 0,0 1 1,-1-1-1,1 0 0,0 0 1,0 0-1,0 0 0,-1 0 1,1 0-1,0 0 0,0 0 1,0-1-1,-1 1 0,1 0 1,0 0-1,0-1 0,-1 1 1,1 0-1,0-1 0,0 1 1,0-1-1,8-5 55,-1-1-1,1 0 1,11-13-1,-17 17-90,76-90 123,-59 66 63,2 1 1,1 1-1,26-22 0,-49 46-138,1 0 0,-1 1 0,1-1 0,-1 1-1,1-1 1,0 1 0,-1-1 0,1 1 0,0-1 0,0 1-1,-1 0 1,1 0 0,0-1 0,0 1 0,-1 0-1,1 0 1,0 0 0,0 0 0,0 0 0,-1 0 0,1 0-1,0 0 1,0 0 0,0 0 0,0 1 4,0-1 0,-1 1 0,1-1 1,0 1-1,-1 0 0,1-1 0,-1 1 0,1 0 0,-1 0 0,0-1 1,1 1-1,-1 0 0,0 0 0,0 0 0,1-1 0,-1 1 1,0 0-1,0 1 0,-1 47 197,0-43-218,-3 29 5,1-23-62,1 1 1,1-1-1,0 1 0,0 0 0,1-1 0,1 1 0,0-1 0,1 1 0,4 12 0,-6-24 60,1 1-1,0-1 0,-1 1 1,1-1-1,0 1 1,0-1-1,0 1 1,0-1-1,0 0 0,0 0 1,1 0-1,-1 1 1,0-1-1,1 0 1,-1-1-1,0 1 0,1 0 1,-1 0-1,1 0 1,0-1-1,-1 1 1,1-1-1,-1 0 0,4 1 1,-1-1-8,0 0 1,0 0 0,0-1-1,0 0 1,0 0 0,0 0-1,0 0 1,0 0-1,7-4 1,6-5-25,0 0 1,-1-1-1,18-16 1,-34 26 40,31-24 105,-2-2 0,-1-1 0,-2-1 0,0-1 0,-2-2 0,-2 0 0,21-40 0,-36 50-44,-7 22-59,0 0 0,0-1 0,0 1 0,0 0 0,0-1 0,0 1 0,-1 0 0,1 0 0,0 0 0,0-1 0,0 1 0,0 0 0,0 0 0,-1-1 0,1 1 0,0 0 0,0 0 0,0 0 0,-1 0 0,1-1 0,0 1 0,0 0 0,-1 0 0,1 0 0,0 0 0,0 0 0,-1 0 0,1 0 0,0 0 0,0 0 0,-1 0 0,1 0 0,0 0 0,-1 0 0,1 0 0,0 0 0,0 0 0,-1 0 0,1 0 0,-5 1 2,1 1 0,0-1 0,0 1-1,0 0 1,0 0 0,0 1 0,-5 3 0,-13 11-7,0 1 0,2 0 0,-20 24 1,31-32-42,0 1 1,1 0-1,0 0 0,0 1 1,2 0-1,-1 0 1,2 1-1,-6 15 0,11-26 46,-1-1 0,1 1 0,-1-1 0,1 0 0,0 1 0,0-1 0,0 1 0,0-1 0,0 1 0,0-1-1,0 0 1,0 1 0,1-1 0,-1 1 0,1-1 0,-1 0 0,1 1 0,-1-1 0,1 0 0,0 1 0,-1-1 0,1 0-1,0 0 1,0 0 0,0 0 0,0 0 0,0 0 0,0 0 0,0 0 0,1 0 0,-1 0 0,0-1 0,0 1-1,3 0 1,4 2 21,1 0 0,-1-1 0,1 0 0,17 1-1,17 5-103,-43-8 66,1 0-1,-1 0 1,0 0-1,1 0 1,-1 0-1,0 0 1,0 0-1,1 0 1,-1 0-1,0 1 1,0-1-1,1 0 1,-1 0-1,0 0 1,0 0-1,1 1 1,-1-1-1,0 0 1,0 0-1,0 0 1,1 1-1,-1-1 1,0 0-1,0 1 1,0-1-1,0 0 1,0 0-1,0 1 1,0-1-1,0 0 1,1 0-1,-1 1 1,0-1-1,0 0 1,0 1-1,0-1 1,0 0-1,-1 1 1,1-1-1,0 0 1,0 0-1,0 1 1,0-1-1,0 0 1,0 0-1,0 1 1,0-1-1,-1 0 1,1 0-1,0 1 1,0-1-1,0 0 1,-1 0-1,1 0 1,0 1-1,0-1 1,-1 0-1,1 0 1,0 0-1,0 0 0,-1 1 1,-19 8-2688,-13 0-2109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8820,'3'-5'666,"0"0"0,-1-1 0,0 1 0,1 0 0,-2-1 1,3-9-1,3-8 1215,-13 49-1696,1 0 0,0 0 0,0 48 0,1-19-175,-15 127-2176,19-182 2159,0 0 1,-1 0-1,1 1 1,0-1 0,0 0-1,0 0 1,0 1-1,0-1 1,0 0-1,0 0 1,0 1-1,0-1 1,0 0 0,0 0-1,0 1 1,0-1-1,0 0 1,0 0-1,0 1 1,1-1 0,-1 0-1,0 0 1,0 1-1,0-1 1,0 0-1,0 0 1,1 0 0,-1 1-1,0-1 1,0 0-1,0 0 1,0 0-1,1 0 1,-1 1-1,0-1 1,0 0 0,1 0-1,-1 0 1,1 0-1,10-5-7,17-20 162,-25 21-171,2 0 50,12-13 33,1 0-1,0 2 1,38-25 0,-50 37-61,-1 0 0,0 0 0,0 1-1,1-1 1,0 1 0,-1 1 0,1-1 0,0 1 0,0 0-1,0 0 1,-1 1 0,1 0 0,0 0 0,0 0-1,0 0 1,0 1 0,0 0 0,0 1 0,-1-1-1,1 1 1,9 4 0,-3 1-3,1 1 0,-1 0 0,-1 0-1,13 13 1,-18-17-59,-2 1-1,1 0 0,0 0 1,-1 1-1,0-1 1,-1 1-1,1 0 0,-1 0 1,0 0-1,0 0 0,2 8 1,-5-12 55,0-1 1,1 1-1,-1-1 1,0 1-1,0-1 1,0 1-1,0-1 1,0 1-1,-1-1 1,1 1-1,0-1 1,-1 0-1,1 1 1,-1-1 0,1 1-1,-1-1 1,0 0-1,0 1 1,1-1-1,-1 0 1,-1 2-1,-1-1-18,1 0 0,-1 0 0,0 0 0,0 0 0,1 0 0,-1-1 0,0 1 0,-1-1 0,-3 1 0,-6 2-58,0-1-1,0-1 0,-24 2 1,5-2 138,-55-5 0,78 3-342,0-1-1,0-1 1,0 0 0,1 0 0,-1-1-1,1 0 1,-1 0 0,1-1 0,0 0-1,0 0 1,-9-8 0,-1-7-3653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3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15 7395,'0'0'7569,"-30"3"-7147,-5 0-354,-53 13 0,83-15-60,1 0 1,0 1 0,0 0-1,0 0 1,1 0-1,-1 0 1,0 0-1,1 1 1,-1 0 0,1 0-1,0 0 1,0 0-1,0 0 1,1 0-1,-1 1 1,1 0 0,-1-1-1,1 1 1,0 0-1,1 0 1,-1 0 0,1 0-1,-2 6 1,0 0 1,-2 6-12,1 1 1,0-1-1,2 1 1,0 0-1,1-1 1,1 20-1,-1-34-17,1 0 0,0 0 0,0 0 0,0 0 0,1 0 0,-1 0 0,0 0 0,1 0 0,-1 0 0,1 0 0,0 0 0,0 0 0,0 0 0,-1 0 0,2 0 0,-1-1 0,0 1 0,0 0 0,1-1 0,-1 1 0,0-1 0,1 1 0,3 1 0,-1-1-85,0-1 0,1 1 0,-1-1 0,1 0 0,-1 0 0,1-1 0,-1 0 0,1 1 0,-1-1-1,6-1 1,-6 0 56,0 1-1,0-1 0,0 0 0,0 0 0,0 0 0,0 0 0,-1-1 0,1 0 0,0 0 0,-1 0 0,1 0 0,-1 0 0,6-6 0,-3 2 14,1-1 0,-1 0 0,0 0 0,-1-1 0,8-14 0,-4 3 64,0 0-1,-2 0 1,0 0-1,8-40 1,-8-12 702,-5 48 707,-1 65-1040,-2-6-378,2 0 1,2 0 0,1-1 0,10 42 0,29 78 265,31 125-200,-56-197-870,10 116 0,-28-196 766,1 0 0,-1 0 0,0 0-1,0 0 1,0 0 0,0-1 0,0 1-1,0 0 1,-1 0 0,0 0-1,-1 5 1,0-7 20,1 0 0,-1 0 0,1 0 1,-1 0-1,0 0 0,1-1 0,-1 1 0,0-1 0,1 1 0,-1-1 0,0 0 0,0 1 1,0-1-1,1 0 0,-1 0 0,0 0 0,-3-1 0,-2 1 22,-4 1-37,0-1 0,0 0 0,0-1 0,0 0 0,0 0 0,0-1 1,0-1-1,0 0 0,1 0 0,-1-1 0,-18-10 0,18 7 0,0 0 1,1-1-1,0-1 0,0 0 0,1 0 0,0-1 0,1 0 0,0 0 0,0-1 1,1 0-1,1-1 0,0 1 0,0-1 0,1 0 0,1-1 0,0 1 0,1-1 1,0 0-1,1 0 0,0 0 0,1 0 0,1-21 0,-1 18-188,2 1 1,4-27-1,-4 35-4,1 1 0,0 0 0,0 0 0,1 0 0,0 1 0,0-1 0,0 0 0,1 1 0,5-7 0,31-34-2767,-1 2-2540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12 120 4674,'0'0'5563,"-2"0"-5072,-7 0 498,9-19 145,0 16-1110,0 0 0,0 0 1,0-1-1,1 1 0,-1 0 0,1 0 0,0 0 0,0 0 0,0 0 0,1 0 0,-1 0 0,1 0 1,-1 1-1,1-1 0,0 0 0,0 1 0,0-1 0,1 1 0,-1 0 0,0 0 0,1 0 1,0 0-1,-1 0 0,1 0 0,0 1 0,0 0 0,4-2 0,7-3 42,0 1 0,1 0 1,0 1-1,0 1 0,0 1 0,0 0 0,0 1 0,30 1 0,-40 0-66,0 1 1,1-1-1,-1 1 0,0 0 0,0 1 1,0-1-1,0 1 0,0 0 1,-1 0-1,1 1 0,0-1 0,-1 1 1,0 0-1,0 0 0,7 7 0,4 6 31,-1 0-1,20 31 1,-23-30-10,1-1 1,23 25-1,-22-31-10,-1 0 1,2-1-1,-1 0 0,1-1 0,1 0 1,0-2-1,0 1 0,0-2 0,0 0 1,1-1-1,0 0 0,0-1 0,0-1 0,0-1 1,0 0-1,0-1 0,1-1 0,29-5 1,-44 6-43,1 0 1,-1-1-1,1 1 1,-1-1 0,0 0-1,1 1 1,-1-1 0,0 0-1,0-1 1,0 1-1,1 0 1,-1-1 0,0 1-1,-1-1 1,1 1 0,0-1-1,0 0 1,-1 0-1,1 0 1,-1 0 0,1 0-1,1-4 1,-2 3-513,0 0-1,-1-1 1,1 0 0,0 1 0,-1-1 0,0 1-1,0-1 1,0 1 0,-1-8 0,-4-11-4956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21 308 11173,'-9'17'1028,"8"-15"-995,-1 0 0,1 0 0,0 1 0,0-1 1,0 1-1,0-1 0,0 1 0,0-1 0,0 5 0,7 2-73,15-6 250,-6-3-212,-1-2-1,0 0 1,0 0 0,0-1 0,0-1-1,18-7 1,-25 8 9,0 0 0,1 0 0,-1-1 0,-1 1 0,1-2 0,-1 1 0,1-1 0,-1 0 0,0 0 0,-1-1 0,1 0 0,-1 0 0,4-7 1,-8 11 16,0 1 0,0-1 0,0 1 0,-1-1 1,1 1-1,0-1 0,-1 0 0,1 0 1,-1 1-1,0-1 0,0 0 0,0 1 0,0-1 1,0 0-1,0 0 0,0-3 0,-1 4-9,1 0 1,-1 0-1,1 0 0,-1 0 0,0 1 0,1-1 0,-1 0 0,0 0 0,1 0 0,-1 0 0,0 1 1,0-1-1,0 0 0,0 1 0,0-1 0,0 1 0,0-1 0,0 1 0,-2-1 0,0 0 3,-1 0-1,1 1 1,-1-1 0,1 1-1,-1 0 1,1 0-1,0 1 1,-1-1 0,1 1-1,-1-1 1,1 1-1,0 0 1,-1 0-1,1 1 1,-5 1 0,3 1-2,-1 0 0,1 0 1,0 0-1,0 1 0,1-1 1,-1 1-1,1 0 0,0 1 1,0-1-1,1 1 0,0-1 1,0 1-1,0 0 0,0 0 1,1 1-1,0-1 0,1 0 1,-1 1-1,0 11 0,2-14-11,-1 0-1,1 0 1,1 0-1,-1 0 1,0 0-1,1 0 1,0 0-1,0 0 0,0-1 1,1 1-1,-1 0 1,1-1-1,0 1 1,-1-1-1,2 1 0,-1-1 1,0 0-1,1 0 1,-1 0-1,1 0 1,0-1-1,0 1 0,0-1 1,1 1-1,-1-1 1,0 0-1,1 0 1,-1-1-1,1 1 0,0-1 1,0 0-1,-1 0 1,7 1-1,4 0-55,0-1 1,1 0-1,-1-1 0,0-1 0,0 0 0,0-1 0,0 0 1,0-2-1,0 1 0,26-12 0,-16 5-44,0-2 1,-1-1-1,0 0 0,40-33 1,-52 36 196,0-1 1,-1 0-1,0 0 0,-1-1 1,-1 0-1,0-1 0,0 1 1,-1-2-1,-1 1 1,0-1-1,-1 0 0,0 0 1,-1 0-1,-1-1 1,0 1-1,-1-1 0,-1 0 1,0 0-1,-1 0 1,-3-23-1,3 36-71,0 0 1,0 0-1,-1 0 0,1 0 0,-1 0 1,1 0-1,-1 0 0,0 0 1,0 0-1,0 0 0,-1-2 1,2 4-26,-1-1 1,1 1-1,0 0 1,-1 0 0,1 0-1,0-1 1,-1 1-1,1 0 1,0 0 0,-1 0-1,1 0 1,0 0-1,-1-1 1,1 1 0,-1 0-1,1 0 1,0 0-1,-1 0 1,1 0 0,-1 0-1,1 0 1,0 0-1,-1 1 1,1-1 0,0 0-1,-1 0 1,1 0-1,-1 0 1,1 0 0,0 1-1,-1-1 1,1 0 0,0 0-1,-1 1 1,-3 3 13,1-1-1,0 1 1,-1 0 0,2 1 0,-1-1 0,0 0 0,-3 9 0,-13 25-132,2 1 0,2 1 1,1 0-1,3 1 0,1 0 0,1 1 1,-2 46-1,11-84-120,0 1-1,0-1 1,0 0-1,0 1 1,1-1-1,-1 0 1,1 0-1,0 0 1,0 0 0,4 8-1,-4-11 142,0 0 0,0 0-1,0 0 1,0 0 0,0 0 0,1 0-1,-1 0 1,0 0 0,1 0 0,-1 0-1,0-1 1,1 1 0,-1-1 0,1 1-1,-1-1 1,1 0 0,-1 1 0,1-1 0,-1 0-1,1 0 1,-1 0 0,1 0 0,-1 0-1,1 0 1,-1-1 0,1 1 0,-1 0-1,1-1 1,-1 1 0,1-1 0,-1 0-1,2-1 1,10-3-39,-1-1-1,0-1 0,0 0 1,-1 0-1,0-1 1,18-17-1,0-3 2401,25-34 0,-56 67-2077,1-1-1,0 1 1,0-1 0,0 1 0,0-1 0,1 1 0,-1 0 0,2 9 0,4 49-254,-3-56 51,-1 0 0,1 1 1,1-1-1,-1 0 0,1 0 0,1-1 0,-1 1 0,7 9 0,-8-14 15,0 0-1,0 0 1,0 1 0,1-2-1,-1 1 1,1 0-1,-1 0 1,1-1 0,-1 1-1,1-1 1,0 0-1,0 0 1,0 0 0,0 0-1,0 0 1,0 0-1,0-1 1,0 0 0,0 0-1,0 1 1,0-2-1,0 1 1,5-1 0,1-1-1,-1-1 1,0 1 0,0-2 0,0 1 0,-1-1 0,1 0 0,-1-1 0,0 1 0,0-1 0,0-1 0,-1 0 0,0 1 0,0-2 0,0 1 0,-1-1 0,0 0 0,5-10 0,-7 13-18,0-1 1,0 1 0,-1-1-1,0 0 1,0 0 0,0 0-1,-1 0 1,0 0-1,0-1 1,0 1 0,0 0-1,-1-1 1,0 1 0,0 0-1,0-1 1,-1 1-1,0 0 1,0 0 0,0-1-1,-1 1 1,1 0 0,-1 0-1,-1 0 1,1 1 0,-1-1-1,1 0 1,-1 1-1,-6-8 1,6 10-47,1 0 1,-1 0-1,1 0 0,-1 0 0,0 0 1,0 0-1,0 1 0,0-1 0,0 1 1,0 0-1,0 0 0,0 0 0,0 0 0,-1 0 1,1 1-1,0-1 0,-1 1 0,1 0 1,0 0-1,-1 0 0,1 1 0,0-1 1,0 1-1,-1 0 0,-5 2 0,4-1-284,0 0-1,1 1 0,-1-1 1,0 1-1,1 0 0,-1 1 0,1-1 1,0 1-1,0 0 0,1 0 0,-1 0 1,1 0-1,-1 1 0,2-1 1,-4 7-1,-6 20-3247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5442,'22'-11'1562,"0"0"-1,-1-1 0,0-1 0,-1 0 0,22-21 0,-45 38-1504,1 0-1,-1 0 0,1 0 1,0 0-1,1 0 0,-1 1 1,1-1-1,-1 0 0,1 1 0,1-1 1,-1 1-1,0 5 0,0 5-150,0 1-1,3 25 1,-2-38 80,0-1-1,1 1 1,-1-1 0,1 1 0,-1-1 0,1 1 0,0-1 0,-1 0 0,1 1 0,1-1-1,-1 0 1,0 0 0,0 0 0,1 0 0,-1 0 0,1 0 0,0 0 0,-1 0 0,1-1-1,3 3 1,-3-3 12,1 0 0,-1-1 1,1 1-1,-1-1 0,0 1 0,1-1 0,-1 0 0,1 0 0,0 0 0,-1 0 0,1 0 0,-1-1 0,0 1 1,1-1-1,-1 1 0,4-2 0,10-5 20,-2-1 0,1 0 0,-1-1 0,23-17 0,-32 22-30,143-122-82,-142 125-137,-5 11 166,-4 22 159,0-6-124,3-20 13,0 0-1,0 0 0,1 0 1,0 0-1,0 0 0,0 0 1,1-1-1,0 1 0,0 0 0,5 8 1,-6-12 18,0 0 0,1 0-1,0-1 1,-1 1 0,1 0 0,0-1 0,0 0 0,0 1 0,-1-1 0,2 0 0,-1 0 0,0 0 0,0 0 0,0 0-1,0-1 1,1 1 0,-1-1 0,0 1 0,0-1 0,1 0 0,-1 0 0,0 0 0,1 0 0,-1 0 0,0 0 0,0-1-1,1 1 1,-1-1 0,0 0 0,0 0 0,3-1 0,9-3 9,1-1 0,-1-1 0,0 0 0,-1-1 0,0 0 0,0-1 0,0 0 0,-1-2 0,12-12 0,-16 14-219,0 0 0,0-1 0,-1 0 0,0 0 0,-1-1 0,0 1 0,-1-2 0,0 1 0,-1 0 0,0-1 0,0 0 0,1-13 0,-5 23-219,1 0 0,-1 0 0,0 1 1,0-1-1,0 0 0,0 0 0,0 0 0,0 0 0,0 0 1,-1 0-1,1 1 0,-1-1 0,0-3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9492,'2'2'275,"-1"0"-1,1 0 1,0 0 0,-1 0-1,1-1 1,0 1-1,0-1 1,0 1-1,0-1 1,0 0 0,0 1-1,1-1 1,-1 0-1,3 0 1,-1 0-213,0-1 0,0-1 0,-1 1 0,1 0 0,0-1 0,0 0 0,0 0 0,6-2 0,6-3-61,-1 0 0,0-1 0,-1-1 0,1 0 0,-2 0 0,1-2 0,-1 0 0,14-14 0,-10 7-76,0-1 0,-2 0 0,0-2 1,24-40-1,-47 90 15,3 0 1,-4 62-1,8-90 55,0 7-8,1 1 0,0-1 0,0 0 0,0 0 1,1 1-1,4 14 0,-4-22-11,-1-1 0,1 1 0,0 0 0,-1-1-1,1 1 1,0-1 0,0 1 0,0-1 0,0 0 0,0 1 0,0-1 0,1 0 0,-1 0-1,0 0 1,1 0 0,-1 0 0,3 1 0,-1-1-55,-1 0 0,0-1 1,1 0-1,-1 1 0,1-1 1,-1 0-1,0 0 0,1-1 0,-1 1 1,1 0-1,-1-1 0,0 0 0,1 1 1,-1-1-1,0 0 0,4-2 0,9-4-392,-1-1 0,1 0-1,-1-2 1,-1 1 0,1-2-1,12-12 1,-12 8 479,0-1 1,-1 0-1,-1 0 1,16-29-1,-16 21 578,0-1 1,-2 0-1,-1 0 0,0-1 1,-2 0-1,-2-1 0,0 0 1,1-27-1,-6 53-571,0 0 0,1 1 0,-1-1 0,0 0 0,0 0 0,0 0 0,0 1 0,0-1 0,0 0 0,0 0 0,0 0 0,0 0 0,0 1 0,0-1 0,-1 0 0,1 0 0,0 1 0,-1-1 1,1 0-1,0 0 0,-1 1 0,1-1 0,-2-1 0,-9 15 182,-15 37-83,25-46-111,-22 49-15,-30 108-1,33-66-3409,16-68-668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334 327 9044,'6'-12'80,"20"12"-64,-13 3-32,-3 0-304,0 0-1185,3-3-1216</inkml:trace>
  <inkml:trace contextRef="#ctx0" brushRef="#br0" timeOffset="1">58 0 12246,'-29'24'0,"6"-4"-545,17 3 177,12 1-1040,17-4-2514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0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6355,'10'21'6483,"-4"-7"-6483,-2-5-128,-1-6-897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290 143 5955,'4'-38'332,"-2"32"9,-1-1 0,-1 1-1,1-1 1,-1 0 0,-1-12 0,0 17-245,1-1 1,-1 1-1,0 0 1,0-1-1,0 1 0,0 0 1,-1 0-1,1-1 1,-1 1-1,1 0 1,-1 0-1,0 1 1,1-1-1,-1 0 0,0 0 1,0 1-1,0 0 1,0-1-1,-5-1 1,1 0-57,0 1 1,-1 0-1,1 1 1,-1 0 0,1 0-1,-1 0 1,1 0-1,-1 1 1,0 0-1,1 1 1,-1 0-1,1 0 1,-1 0 0,1 0-1,-1 1 1,1 0-1,0 1 1,0-1-1,0 1 1,-8 6-1,3-3-11,0 0 0,1 1-1,0 1 1,1 0-1,-1 0 1,2 1-1,-1 0 1,1 0-1,0 1 1,-6 11 0,12-18-40,1-1 0,-1 1 0,1 0 0,0-1 0,0 1 1,0 0-1,0 0 0,0 0 0,1 0 0,-1 0 0,1 0 1,0 0-1,0 0 0,0 0 0,0 0 0,0 0 0,1 1 0,-1-1 1,1-1-1,0 1 0,0 0 0,2 6 0,-1-7-70,1 1 0,-1-1 0,0 0 0,0 0 1,1 0-1,0 0 0,-1 0 0,1 0 0,0 0 0,0-1 0,0 0 0,0 1 0,0-1 0,0 0 0,0-1 0,0 1 0,0 0 0,1-1 0,-1 0 0,0 0 0,5 0 0,9-1-277,0 0-1,-1-2 0,1 0 0,-1-1 1,1 0-1,-1-2 0,0 0 0,26-14 1,-29 13 834,0 0 1,0-2 0,-1 0 0,0 0-1,20-22 1,-45 58 2266,-19 77-2026,-23 144-2029,40-175-3341,11-54 979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 4834,'0'0'184,"0"-1"-1,0 0 0,0 0 1,0 0-1,-1 1 1,1-1-1,0 0 1,-1 0-1,1 0 0,-1 1 1,1-1-1,-1 0 1,1 1-1,-1-1 1,1 1-1,-1-1 0,1 0 1,-1 1-1,0-1 1,0 1-1,1 0 0,-1-1 1,0 1-1,1-1 1,-1 1-1,0 0 1,0 0-1,0-1 0,0 1 1,0 0-1,-1 0-65,0 1 0,0-1 0,-1 1 0,1-1 0,0 1 0,1 0 0,-1 0-1,0 0 1,0 0 0,0 0 0,-3 2 0,-2 3-52,1 0 0,-1 0 0,1 0 0,0 1 0,-5 8 0,-1 4 12,1 2 0,2-1 0,0 1 0,1 1 0,-7 25 0,12-33-87,0-1-1,1 1 1,0 0 0,1 0 0,0 0 0,1 0 0,1 0-1,0 0 1,6 23 0,-7-34-5,1-1-1,0 1 1,0 0 0,0-1-1,0 1 1,0 0 0,0-1-1,0 1 1,1-1 0,0 0-1,-1 0 1,1 1-1,0-1 1,0 0 0,0 0-1,0-1 1,0 1 0,1 0-1,-1-1 1,0 1 0,1-1-1,0 0 1,-1 0 0,1 0-1,3 1 1,-1-2 5,1 0 1,-1 0 0,0 0-1,0-1 1,1 0-1,-1 0 1,0 0-1,0-1 1,0 1 0,0-1-1,0-1 1,6-3-1,9-5-14,-1 0 0,0-2 0,-1-1 0,0 0 0,29-31 0,-39 36 31,1-1 0,-2 0 0,1 0 0,-2 0 0,1-1 0,-1 0 0,-1-1 0,0 1 0,-1-1 0,0 0 0,-1 0 0,3-14 0,-6 22-9,1-1 0,-1 0 1,0 1-1,-1-1 1,1 0-1,-1 1 0,0-1 1,0 0-1,0 1 1,0 0-1,-1-1 0,0 1 1,0 0-1,0-1 1,-1 1-1,1 0 0,-1 1 1,0-1-1,0 0 1,0 1-1,0 0 0,-1 0 1,1 0-1,-1 0 1,0 0-1,0 1 0,0-1 1,-8-2-1,8 4-229,0 0 0,0 0 0,0 0 0,-1 0 0,1 1 0,0-1 0,-1 1 0,1 0 0,0 1 0,-1-1 0,1 1 0,0 0 0,0 0 0,-1 0 0,1 0 0,0 1 0,0 0 0,0-1 0,1 2 0,-6 2 0,-18 15-3206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24 7555,'-6'-9'1265,"-1"3"-913,-3-2 849,4 8-369,-1 2-448,-2 4-80,-1 12 65,-3 14-65,0 12-176,-3 11-112,0 3-16,3 4-464,0-10-833,3-8-976,0-12-1681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4114,'1'-13'1237,"-1"3"-885,1 1 1,0 0-1,3-16 1,-4 24-319,1 0 1,-1 0-1,0 0 0,0 0 0,1 0 1,-1 0-1,1-1 0,-1 1 1,1 0-1,-1 0 0,1 1 1,0-1-1,-1 0 0,1 0 1,0 0-1,0 0 0,0 0 1,0 1-1,0-1 0,-1 0 1,1 1-1,0-1 0,0 1 1,1-1-1,-1 1 0,0 0 1,0-1-1,0 1 0,0 0 0,0 0 1,0-1-1,0 1 0,1 0 1,-1 0-1,0 0 0,0 1 1,1-1-1,57 21 454,-44-14-531,0-1-1,20 5 1,-18-8-345,0 0 0,0-1 0,0-1 0,0 0 1,1-2-1,-1 0 0,0 0 0,0-2 1,24-6-1,-28 5 326,-1 0-1,0-1 1,0 0-1,0-1 1,-1 0-1,0-1 1,0-1 0,-1 1-1,1-2 1,-2 1-1,1-1 1,-1-1-1,7-10 1,-11 13 359,-1-1 0,0 0 0,-1 0 1,1 0-1,-2 0 0,1-1 0,-1 1 0,0-1 0,-1 1 0,0-1 0,-1 0 0,1 0 1,-2 1-1,1-1 0,-1 0 0,-1 1 0,1-1 0,-1 1 0,-1-1 0,0 1 1,0 0-1,0 0 0,-1 0 0,0 1 0,-1-1 0,-10-12 0,14 18-268,0 1 0,0 0-1,0-1 1,-1 1 0,1 0-1,0 0 1,-1 0 0,1 0-1,-1 0 1,1 0 0,-1 0-1,0 1 1,1-1 0,-1 0-1,0 1 1,1-1 0,-1 1-1,0 0 1,0 0 0,1 0-1,-1 0 1,0 0 0,0 0-1,1 0 1,-1 0 0,0 1-1,0-1 1,1 0 0,-1 1-1,0 0 1,1-1 0,-1 1-1,0 0 1,1 0-1,-1 0 1,1 0 0,0 0-1,-1 0 1,-1 2 0,-3 4 51,0-1-1,0 1 1,1 0 0,0 0 0,0 0-1,-7 16 1,-9 27-8,2 1-1,2 1 1,3 0 0,2 1-1,2 1 1,-4 71 0,14-115-83,-1-1-74,0-1 1,0 0 0,1 1 0,1-1-1,-1 0 1,2 1 0,-1-1-1,1 0 1,4 13 0,-5-20 76,-1 0 1,0-1-1,0 1 0,1-1 1,-1 1-1,1-1 1,-1 1-1,0 0 0,1-1 1,-1 0-1,1 1 0,-1-1 1,1 1-1,-1-1 1,1 0-1,-1 1 0,1-1 1,0 0-1,-1 1 0,1-1 1,-1 0-1,1 0 1,0 0-1,-1 0 0,1 1 1,0-1-1,-1 0 0,1 0 1,0 0-1,-1 0 1,1-1-1,1 1 0,0-1-3,0 0 0,1 0 0,-1 0-1,0-1 1,0 1 0,0 0 0,0-1-1,0 0 1,2-2 0,32-42-1,-14 12 40,-5 7 10,37-46 0,-53 72-27,0-1 1,0 1-1,0 0 0,0 0 1,0-1-1,1 1 0,-1 0 1,0 0-1,1 0 1,-1 0-1,1 1 0,-1-1 1,1 0-1,-1 0 0,1 1 1,-1-1-1,1 1 1,0 0-1,-1-1 0,1 1 1,1 0-1,-1 0 2,-1 1 0,0 0 0,0-1 0,0 1 0,0 0 0,0-1 0,0 1 0,0 0 0,0 0 0,0 0 0,0 0 0,-1 0 0,1 0 0,0 0 0,0 0 0,-1 1 0,1-1 0,-1 0 0,1 0 0,-1 3 0,4 10 49,-1 0 1,-1 1-1,0 25 0,-1-27-124,-1-12 58,9 63-596,-7-59 27,-1 0-1,1 1 1,1-1-1,-1 0 1,6 8-1,11 9-4479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 5410,'0'-5'433,"-7"2"479,4 3-224,0 6-303,-7 2 319,4 4-208,-4 11-160,-3 15-176,0 6-96,-3 8-32,3 4-32,0 2-80,0-8-848,3-6-481,4-15-576,3-12-640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6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1985,'0'0'6899,"8"6"-6683,10 8-194,2 0 0,0 0 0,1-2 0,0-1 0,1 0 0,0-2 0,1 0 0,31 7 0,-52-16-28,0 0 1,-1 0-1,1 1 1,0-1 0,-1 0-1,1 1 1,0 0 0,-1-1-1,1 1 1,-1 0-1,1 0 1,-1-1 0,0 1-1,1 1 1,-1-1 0,0 0-1,0 0 1,0 0-1,1 1 1,0 1 0,-1 0 8,0 0 0,-1 0 0,1 1 0,0-1 0,-1 0 0,0 0 0,0 1 0,0 4 0,0 2 37,-1-1 112,0-1-1,-1 0 1,1 1-1,-2-1 1,1 0-1,-1 0 1,0 0-1,-1-1 1,0 1-1,-5 7 1,-11 15 468,-25 29 0,25-33-376,-63 77 692,77-89-424,4-7-2012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46 207 7748,'1'-14'120,"0"-11"524,1 0 1,1 0-1,13-47 0,-16 69-606,1 1 1,0-1-1,1 1 1,-1 0-1,0-1 1,1 1-1,-1 0 0,1 0 1,0 0-1,-1 0 1,1 0-1,0 0 1,0 0-1,1 1 1,-1-1-1,0 1 1,0-1-1,1 1 0,3-2 1,-1 2-3,0 0 1,-1 0-1,1 1 1,0-1-1,0 1 0,0 0 1,0 0-1,0 1 1,0-1-1,4 2 0,7 2 2,-1 1-1,0 0 0,0 1 0,-1 1 0,20 12 0,-30-17-32,0 0 0,-1 0 0,0 1 0,1-1 0,-1 1 0,0 0 0,0 0 0,-1 0 0,1 0 0,-1 1 0,1-1-1,-1 1 1,0-1 0,0 1 0,-1 0 0,1 0 0,1 7 0,-3-8 0,0 1 0,0-1-1,0 0 1,0 1 0,-1-1 0,1 0 0,-1 0 0,0 1 0,0-1-1,0 0 1,0 0 0,-1 0 0,1 0 0,-1 0 0,0 0 0,0-1-1,0 1 1,0-1 0,0 1 0,-1-1 0,1 0 0,-4 3 0,-17 12 35,-1-1 1,0-2 0,-1 0 0,-45 17 0,-36 20-4688,88-39 478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7 244 8100,'-3'3'665,"-1"1"457,6-5-745,17-11-306,9 0 22,0-1-1,32-21 0,-51 29 45,0-1 0,-1 0-1,0-1 1,0 0-1,-1 0 1,0 0 0,0-1-1,-1 0 1,0 0-1,8-15 1,-13 22-100,-1 0 0,1 0 0,0 0 0,-1-1 0,1 1 0,-1 0 0,1 0 0,-1-1 0,0 1 1,1 0-1,-1 0 0,0-1 0,0 1 0,0 0 0,0-1 0,0 1 0,0 0 0,-1-1 0,1 1 0,0 0 0,-1 0 0,1-1 0,-1 1 0,1 0 1,-2-2-1,1 2-22,-1 0 0,1 0 1,-1 0-1,1 0 0,-1 1 0,1-1 1,-1 0-1,1 1 0,-1 0 1,0-1-1,1 1 0,-1 0 1,0 0-1,1 0 0,-1 0 1,0 0-1,-1 0 0,-5 1-17,1 0-1,-1 1 1,1-1-1,0 2 1,-1-1-1,1 1 1,0 0-1,-7 5 0,6-3 2,1 1 0,0-1 0,0 2 0,1-1-1,-1 1 1,2 0 0,-1 1 0,1-1 0,0 1-1,0 0 1,1 0 0,0 1 0,-4 14 0,6-18-20,1 0 0,0 1 0,1-1 0,-1 0 0,1 1 0,0-1 0,0 0 0,1 1 0,0-1 0,0 0 0,0 0 0,0 1 0,1-1 0,0 0 0,0 0 0,0-1 0,1 1 0,0 0 0,-1-1 0,2 0 0,-1 1 0,0-1 0,1 0 0,0-1 0,5 5 0,-4-4-49,1-1 1,-1 1-1,1-1 1,0 0-1,0-1 1,1 0-1,-1 0 1,0 0-1,1 0 1,-1-1-1,1 0 1,-1-1-1,1 1 1,-1-1-1,1-1 1,0 1-1,-1-1 1,1 0-1,11-4 1,2-1-10,-1 0 1,0-2 0,0 0 0,0-1-1,18-12 1,-19 10 72,-2-1-1,1 0 1,-2-1-1,0-1 1,0-1-1,14-18 1,-23 26 94,-1 1 0,-1-1 0,1-1 0,-1 1 0,-1 0 0,1-1 0,-1 0 0,0 0 0,-1 0 0,0 0 0,0 0 0,-1 0 0,0 0 0,0-1 0,-1 1 0,0 0 0,-3-15 0,3 22-80,0 0 0,0 1 1,0-1-1,0 1 0,0-1 0,0 1 0,0-1 0,0 1 0,-1-1 0,1 1 0,0-1 0,0 1 0,-1-1 0,1 1 0,0-1 0,-1 1 0,1-1 0,-1 1 0,1-1 0,0 1 1,-1 0-1,1-1 0,-1 1 0,-9 5 76,-5 23-98,9-10-410,1 1 0,1 0 0,1 0 0,0 1 0,1-1-1,2 1 1,0-1 0,1 1 0,5 33 0,-6-52 310,0 0 1,1 0 0,-1 0 0,0 0-1,0 1 1,0-1 0,1 0 0,-1 0 0,1 0-1,-1 0 1,1 0 0,-1 0 0,1-1 0,-1 1-1,1 0 1,0 0 0,-1 0 0,1 0 0,0-1-1,0 1 1,0 0 0,0-1 0,1 2-1,-1-2 65,0-1 0,0 1 0,0 0 0,0 0 0,0 0 0,-1-1 0,1 1 0,0 0 0,0-1-1,0 1 1,0-1 0,0 1 0,-1-1 0,1 1 0,0-1 0,0 1 0,-1-1 0,1 0 0,0 0-1,0 0 1,5-7 315,0 0-1,-1 0 1,7-15-1,10-24 1126,-15 30-1437,1-1 0,0 2-1,1-1 1,1 1 0,0 0-1,20-21 1,-7 18-2051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21 9124,'-19'-9'576,"-1"4"-480,-2-1 97,2 9 15,1 3-32,3 8-64,-1 4-80,4 8 32,7 3-64,3 6 0,12-3-160,8-3-481,5-5-303,11-4-497,2-11-479,11-9-209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110 551 3458,'5'-7'608,"0"-1"0,-1 0 1,0-1-1,0 1 0,0-1 1,-2 0-1,3-10 0,-4 17-482,0-1-1,-1 0 0,0 0 1,1 0-1,-1 0 1,0 0-1,-1 0 0,1 0 1,0 1-1,-1-1 0,0 0 1,0 0-1,1 0 0,-2 1 1,1-1-1,0 0 1,0 1-1,-1-1 0,0 1 1,1 0-1,-1-1 0,0 1 1,0 0-1,0 0 1,0 0-1,-4-2 0,4 3-112,0 0-1,0 0 0,0 0 1,0 0-1,0 1 0,0-1 1,-1 1-1,1 0 0,0-1 1,0 1-1,0 0 0,-1 0 1,1 1-1,0-1 0,0 0 1,0 1-1,0-1 0,-1 1 1,1 0-1,0-1 0,0 1 1,0 0-1,0 0 0,1 0 1,-1 1-1,0-1 0,0 0 1,1 1-1,-1-1 0,-1 3 1,-3 2-18,1-1 0,0 1 0,1 0 1,-1 0-1,1 1 0,1-1 0,-6 12 1,7-11-44,0 0 1,0 0 0,1 0 0,-1 0 0,2 0 0,-1 0 0,1 1 0,0-1-1,1 0 1,-1 1 0,1-1 0,1 0 0,0 0 0,0 0 0,4 9 0,-5-11-62,1-2 1,0 1 0,0 0-1,1 0 1,-1-1 0,1 1-1,0-1 1,0 0 0,0 0-1,0 0 1,1 0 0,-1 0-1,1-1 1,-1 1 0,1-1-1,0 0 1,0 0 0,0-1-1,0 1 1,0-1 0,0 0-1,1 0 1,-1 0 0,0-1-1,1 1 1,7-1 0,-3-1 96,0 0 1,1-1-1,-1 0 1,0 0 0,0-1-1,-1 0 1,1 0 0,-1-1-1,1 0 1,-1-1 0,0 0-1,-1 0 1,1-1 0,7-7-1,2-4 612,-1-1 0,0 0-1,-1-1 1,14-26-1,-29 45-594,0 0 0,0-1 0,0 1-1,0 0 1,0 0 0,1 0-1,-1-1 1,0 1 0,0 0 0,0 0-1,0 0 1,0 0 0,0 0-1,0-1 1,0 1 0,1 0 0,-1 0-1,0 0 1,0 0 0,0 0-1,0 0 1,0-1 0,1 1 0,-1 0-1,0 0 1,0 0 0,0 0-1,0 0 1,1 0 0,-1 0 0,0 0-1,0 0 1,0 0 0,1 0-1,-1 0 1,0 0 0,0 0 0,0 0-1,0 0 1,1 0 0,-1 0-1,0 0 1,0 0 0,0 0 0,0 0-1,1 1 1,-1-1 0,0 0-1,0 0 1,4 13 231,0 24-27,-4-34-236,1 42 17,-2-26-296,2-1 1,0 1 0,1-1 0,6 27-1,-8-45 292,0 0 0,0 1 1,0-1-1,0 0 0,1 0 0,-1 1 0,0-1 0,0 0 0,0 0 0,0 1 0,0-1 0,0 0 0,0 0 0,1 0 0,-1 1 0,0-1 0,0 0 0,0 0 0,1 0 0,-1 0 0,0 1 0,0-1 0,0 0 0,1 0 0,-1 0 0,0 0 0,0 0 0,1 0 0,-1 0 0,0 1 1,0-1-1,1 0 0,-1 0 0,0 0 0,0 0 0,1 0 0,8-8-109,9-20 270,-16 24-175,30-50 1077,59-77-1,-88 127-1025,-1 1-1,1 0 0,0 0 1,0 1-1,0-1 1,1 1-1,3-3 0,-6 4-11,0 1 1,-1 0-1,1 0 0,0-1 0,-1 1 0,1 0 0,0 0 1,0 0-1,-1 0 0,1 0 0,0 0 0,-1 0 0,1 0 0,0 0 1,-1 1-1,1-1 0,0 0 0,-1 0 0,1 0 0,0 1 1,-1-1-1,1 0 0,0 1 0,-1-1 0,1 1 0,-1-1 0,1 1 1,-1-1-1,1 1 0,-1-1 0,1 1 0,-1-1 0,0 1 1,1-1-1,-1 1 0,0 0 0,1-1 0,-1 1 0,0 0 0,0-1 1,0 1-1,0 0 0,1-1 0,-1 1 0,0 0 0,0 0 0,0-1 1,-1 2-1,4 53 95,-3-40-196,0 1 1,1-1 0,5 23 0,-6-35 28,1 0 1,0-1-1,0 1 1,0 0 0,0-1-1,0 1 1,0-1 0,0 1-1,1-1 1,0 0-1,-1 1 1,1-1 0,0 0-1,0 0 1,0 0-1,0-1 1,0 1 0,1 0-1,-1-1 1,0 1 0,1-1-1,-1 0 1,1 0-1,4 1 1,-2-1-90,0-1 1,0 1-1,0-2 0,0 1 1,0 0-1,0-1 0,0 0 1,1 0-1,-2 0 0,1-1 1,0 0-1,0 0 0,0 0 1,-1 0-1,8-6 0,7-5-138,-1 0-1,18-19 1,-35 31 280,14-12 136,-2-1 1,0-1 0,-1 0-1,0-1 1,-1 0 0,-1 0-1,-1-2 1,13-30 0,-12 20 495,-2 0 0,0-1 1,-2 0-1,-2 0 0,2-30 0,-6 44-451,-5 15-18,-6 22-5,-8 35-144,3 0 0,2 2 0,3 0-1,-6 92 1,17-143-17,-2 11-240,1 0 1,3 25-1,-2-41 220,0 0 1,0-1-1,0 1 0,1 0 0,-1 0 0,1 0 1,0-1-1,0 1 0,0 0 0,0-1 0,0 1 1,1 0-1,-1-1 0,1 0 0,-1 1 1,1-1-1,0 0 0,0 0 0,0 0 0,0 0 1,0 0-1,1 0 0,3 1 0,-4-2 11,0-1-1,0 1 1,1-1 0,-1 0-1,0 0 1,0 0-1,1 0 1,-1 0 0,0-1-1,0 1 1,1-1-1,-1 1 1,0-1-1,0 0 1,0 0 0,0 0-1,3-2 1,33-26-195,-31 23 221,12-11 139,-1 0 1,-1-1-1,-1-1 1,-1-1-1,0 0 0,-2-1 1,0 0-1,-1-1 1,-1 0-1,-2-1 0,10-31 1,-19 55-132,-7 27 135,1 1 1,-2 38-1,7-59-153,0 0 0,1 0 0,0 0-1,1 0 1,0 0 0,0 0 0,1 0-1,0-1 1,0 1 0,0 0 0,1-1 0,1 0-1,-1 1 1,1-1 0,6 8 0,-7-12-39,0-1 0,0 1 0,0 0 0,0-1 1,1 0-1,-1 1 0,1-1 0,-1-1 0,1 1 1,0 0-1,0-1 0,0 0 0,0 0 0,0 0 1,0 0-1,0-1 0,0 0 0,0 1 0,0-2 1,0 1-1,0 0 0,0-1 0,0 0 0,0 1 1,5-3-1,8-3-406,-1 0 0,0-1 1,0-1-1,20-13 0,-15 8 251,0-1-1,-2-2 0,0 0 1,-1 0-1,0-2 0,-1 0 1,-1-1-1,-1-1 0,12-21 1,-9 10 632,-2 0 1,-1-1 0,-2-1 0,-1 0-1,13-61 1,-15 49 630,-2 0 1,1-49-1,-10 64-835,1 29-229,0 1 1,0 0 0,0 0-1,0-1 1,0 1-1,0 0 1,0-1 0,0 1-1,0 0 1,0 0 0,0-1-1,0 1 1,0 0 0,-1 0-1,1-1 1,0 1 0,0 0-1,0 0 1,0 0-1,0-1 1,-1 1 0,1 0-1,0 0 1,0 0 0,0-1-1,-1 1 1,1 0 0,0 0-1,0 0 1,0 0-1,-1 0 1,1 0 0,0 0-1,0-1 1,-1 1 0,1 0-1,0 0 1,0 0 0,-1 0-1,1 0 1,0 0 0,-1 0-1,1 0 1,0 0-1,0 0 1,-1 0 0,1 1-1,0-1 1,0 0 0,-1 0-1,1 0 1,0 0 0,0 0-1,0 0 1,-1 0 0,1 1-1,0-1 1,0 0-1,0 0 1,-1 1 0,-10 15 95,-2 10-27,1 0 1,2 1-1,0 1 0,-5 28 0,-17 117 211,30-162-274,-14 120 25,16-116-26,0 0 1,0-1 0,1 1 0,1-1-1,1 1 1,7 25 0,-9-36 2,1 0-1,-1 1 1,1-1 0,0 0 0,0 0 0,1-1 0,-1 1 0,1 0 0,0-1-1,0 1 1,0-1 0,0 0 0,1 0 0,-1 0 0,1-1 0,0 1-1,0-1 1,0 0 0,0 0 0,0 0 0,0-1 0,1 1 0,-1-1-1,0 0 1,1 0 0,-1-1 0,1 1 0,-1-1 0,1 0 0,4 0 0,5-2-28,0-1 0,0 1 1,-1-2-1,1 0 0,-1-1 0,0 0 1,0-1-1,17-10 0,-9 4 20,0-2-1,-1 0 1,0-2-1,31-30 1,-46 40 22,1 0 0,0 0 1,-1-1-1,-1 0 0,1 1 1,-1-2-1,0 1 0,0 0 1,-1-1-1,0 1 0,-1-1 1,1 0-1,-1 0 0,-1 0 1,0-1-1,0 1 0,0 0 1,-2-10-1,1 17-16,1 0-1,-2 0 1,1 0 0,0 0 0,0 0-1,0 0 1,0 0 0,-1 0-1,1 0 1,0 0 0,-1 0 0,1 0-1,-1 0 1,1 0 0,-1 0-1,0 0 1,1 1 0,-1-1 0,0 0-1,0 0 1,1 1 0,-1-1 0,0 0-1,0 1 1,0-1 0,0 1-1,0-1 1,0 1 0,0-1 0,0 1-1,0 0 1,0 0 0,0-1-1,0 1 1,0 0 0,0 0 0,0 0-1,0 0 1,0 0 0,0 0-1,0 0 1,0 1 0,0-1 0,0 0-1,0 1 1,0-1 0,0 0 0,0 1-1,-2 0 1,-3 3-2,0-1 1,0 1-1,0 0 0,0 0 1,0 0-1,-6 8 0,-6 7 4,1 1 0,1 0-1,1 2 1,1 0-1,-12 24 1,20-34-18,1 0 0,0 0 1,0 1-1,1-1 0,1 1 0,0 0 1,1 0-1,0 1 0,1-1 1,0 0-1,3 23 0,-2-33-8,0 1 0,1-1 0,0 0 0,0 1 0,0-1 0,0 0 0,0 0 0,1 0 0,-1 0 0,1 0 0,0-1 0,0 1 1,0 0-1,0-1 0,0 1 0,1-1 0,-1 0 0,1 0 0,0 0 0,-1 0 0,4 2 0,-3-3-198,0 0-1,0-1 1,0 1 0,0-1 0,0 1-1,0-1 1,0 0 0,0 0 0,0 0 0,0-1-1,0 1 1,0-1 0,0 1 0,0-1 0,-1 0-1,1 0 1,0 0 0,0-1 0,-1 1-1,1-1 1,-1 1 0,1-1 0,3-3 0,23-22-6412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12486,'-64'17'128,"15"7"-128,17-1-528,12 0-161,17-2-671,13-1-2498</inkml:trace>
  <inkml:trace contextRef="#ctx0" brushRef="#br0" timeOffset="1">49 246 12566,'-32'23'688,"16"-5"-688,16-4 0,19-8 224,14-3-224,19-3-480,6-9-1585,7-3-2689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89 3362,'-90'67'8401,"98"-73"-8185,1 0 0,0 1 0,12-7 0,7-3-203,0-2-21,1 1-1,0 1 0,2 2 0,-1 1 0,2 1 0,51-10 0,-67 18-3,-1 1 0,1 1-1,0 1 1,-1 0-1,1 1 1,29 6 0,-34-5 5,0 2 1,-1-1-1,1 1 0,-1 1 1,0 0-1,0 1 0,0-1 1,-1 2-1,0 0 1,13 11-1,-6-2-68,2 0 0,0-1-1,33 21 1,-43-32 70,0 0 1,1 0-1,-1-1 0,1 0 0,0 0 1,0-1-1,0 0 0,0-1 0,0 0 0,0 0 1,1-1-1,12-1 0,35-8-27,-1-2 1,0-3-1,55-22 0,49-12 52,-109 35 27,1 3-1,86-7 0,-116 16-25,1 1 0,-1 1 0,0 1 0,0 1 0,0 1 0,0 1 0,-1 1 1,41 17-1,-4 5-10,84 34 70,-122-55-64,1-1 0,0-1-1,0 0 1,0-2-1,29 1 1,19-6-1,0-4 1,125-26 0,-66 9-22,-112 21 4,195-26-16,-173 24 20,1 3 0,-1 1 0,55 8 1,-81-6 39,-1 0 0,1 1 1,0 0-1,-1 1 0,0 1 1,0 0-1,0 0 0,16 12 1,-10-5 24,-1 2 1,0 0-1,26 32 1,-36-38-56,0-1-1,1 0 1,0-1-1,0 1 1,0-1-1,1-1 1,0 1 0,0-1-1,0-1 1,0 1-1,1-2 1,0 1 0,0-1-1,0 0 1,0-1-1,0 0 1,1 0-1,-1-1 1,1-1 0,14 0-1,27-4-18,-1-3 1,1-3-1,90-28 0,-86 21 1,1 3-1,94-12 0,-137 25 42,-1 1 0,1 1-1,-1 0 1,0 0 0,1 1 0,-1 1-1,0 0 1,0 1 0,0 0 0,-1 1-1,0 0 1,1 1 0,-2 0 0,13 10-1,-9-9 4,0 0 0,0 0-1,1-1 1,0-1 0,0 0-1,0-1 1,0-1 0,1-1-1,0 0 1,-1 0 0,1-2 0,0 0-1,0-1 1,17-3 0,23-6-35,-1-3 1,86-32 0,-71 22 19,-21 7-87,21-7 274,93-18 0,-139 37-86,0 1 1,0 1 0,0 1-1,1 1 1,-1 1-1,0 1 1,47 10 0,-31 1-773,1 0 1,-2 3 0,57 31-1,-56-26-3640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3714,'-22'52'5432,"-37"67"-2215,66-131-3065,1 0 0,0 1 0,1 0-1,0 0 1,1 1 0,0 0 0,0 1 0,1 0 0,0 1 0,1 0-1,14-7 1,-20 11-180,1 1 0,0 0 1,0 0-1,0 1 0,1 0 0,-1 0 0,0 1 0,1 0 0,-1 0 0,1 0 0,0 1 0,-1 0 0,1 1 1,-1 0-1,1 0 0,-1 1 0,1-1 0,-1 1 0,0 1 0,0 0 0,0 0 0,0 0 0,6 5 1,46 35-79,-47-33-57,1 1-1,1-1 1,0-1 0,0-1 0,0 0 0,1-1 0,1 0 0,-1-1 0,32 7 0,-32-11-1327,1 0 1,23-2-1,-8-3-1882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43 8644,'-2'-7'915,"2"4"-759,-1-1-1,0 1 1,-1 0-1,1 0 1,0-1-1,-1 1 1,0 0-1,0 0 1,-2-3-1,2 6-273,4 5 131,4 7 90,21 26-297,2-2 1,1-1-1,42 38 1,-69-71 148,-1 0 0,1 1 0,-1-1 0,1 1 0,-1-1-1,0 1 1,0 0 0,0 0 0,0 0 0,2 6 0,-4-8 48,0 1 0,0 0 0,0-1-1,0 1 1,-1-1 0,1 1 0,0 0 0,-1-1 0,1 1 0,-1-1-1,0 1 1,0-1 0,1 0 0,-1 1 0,0-1 0,0 0 0,0 1-1,0-1 1,0 0 0,-1 0 0,1 0 0,0 0 0,0 0 0,-1 0-1,1-1 1,-2 2 0,-34 21 116,-66 31 0,7-5-2584,68-33-1049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2 143 8532,'0'-6'165,"-1"0"1,1 0-1,0 0 1,0 0-1,0 0 0,1 0 1,0 1-1,1-1 1,-1 0-1,1 0 0,0 1 1,0-1-1,1 1 1,-1-1-1,1 1 0,1 0 1,-1 0-1,8-8 1,-11 12-153,0 1 1,1 0-1,-1-1 1,0 1-1,0 0 1,1-1-1,-1 1 1,0 0-1,1 0 1,-1-1-1,0 1 1,1 0 0,-1 0-1,0 0 1,1-1-1,-1 1 1,1 0-1,-1 0 1,0 0-1,1 0 1,-1 0-1,1 0 1,-1 0-1,0 0 1,1 0-1,-1 0 1,1 0-1,-1 0 1,1 0-1,-1 0 1,0 0 0,1 0-1,-1 0 1,0 1-1,1-1 1,-1 0-1,1 0 1,-1 0-1,0 1 1,1-1-1,-1 0 1,0 0-1,0 1 1,1-1-1,-1 0 1,0 1-1,1-1 1,-1 0-1,0 1 1,0-1 0,0 0-1,0 1 1,1-1-1,-1 1 1,0-1-1,0 0 1,0 1-1,7 31 613,-6-25-676,11 74 149,-8-45-107,2-1 1,1 1-1,2-1 1,1-1-1,17 40 1,-24-68-4,0 0 0,0-1 0,1 0 0,-1 1 0,1-1 0,0 0 0,1-1 0,5 6 0,-8-8 12,0-1 0,0 0 0,0 0 0,0 0-1,0 0 1,0 0 0,1 0 0,-1 0 0,0-1-1,1 1 1,-1-1 0,0 1 0,1-1 0,-1 0-1,0 0 1,1 0 0,-1 0 0,0-1 0,1 1 0,-1 0-1,0-1 1,1 0 0,-1 0 0,0 1 0,3-3-1,2-1 9,-1-1 0,0 1 0,0-2 0,0 1 0,0 0 0,-1-1 0,0 0 0,0 0 0,0-1 0,-1 0 0,0 1 0,5-14 0,5-11-3,14-52 1,-25 71-19,8-22-642,-3-1-1,0 0 1,-3 0 0,3-57 0,-8 79-3159,3 15 1706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47 7635,'-1'-3'168,"0"1"-1,1-1 0,-1 1 0,-1-1 0,1 1 0,0 0 0,-1 0 0,1-1 0,-1 1 0,1 0 0,-1 0 0,0 0 0,0 1 0,0-1 0,0 0 0,0 1 0,-1-1 0,1 1 0,0 0 0,-1 0 0,1 0 0,-1 0 0,1 0 0,-1 0 0,1 1 0,-1-1 0,-4 1 0,3-1-149,-1 1 0,1 1 1,-1-1-1,0 1 1,1-1-1,-1 1 0,1 1 1,0-1-1,-1 1 0,1-1 1,0 1-1,0 0 1,0 1-1,0-1 0,-4 4 1,1 1-16,-1 0 0,1 0 1,0 1-1,1 0 0,-1 0 0,-8 18 0,13-24-19,1 0 0,0 0-1,0 1 1,0-1-1,0 0 1,0 1-1,0-1 1,1 1 0,-1-1-1,1 1 1,0-1-1,-1 1 1,1-1-1,0 1 1,1-1-1,-1 1 1,0-1 0,1 1-1,-1-1 1,1 0-1,0 1 1,0-1-1,0 0 1,0 1-1,0-1 1,1 0 0,-1 0-1,1 0 1,-1 0-1,1 0 1,0 0-1,-1 0 1,4 1 0,-1-1 1,0 0 0,0-1 1,0 1-1,0-1 0,0 0 1,0 0-1,0-1 0,0 1 1,1-1-1,-1 0 0,0 0 1,0 0-1,0-1 0,1 1 1,-1-1-1,0 0 0,0 0 1,0-1-1,4-1 0,5-2 29,-1 0-1,1-1 0,-1-1 0,19-13 1,-19 11 105,1-1 1,15-18 0,-25 25-26,0 0 0,0 0 1,0-1-1,-1 0 0,1 1 1,-1-1-1,0 0 0,0 0 1,-1 0-1,1 0 1,-1 0-1,0-1 0,0 1 1,1-5-1,-4 8-22,-2 9-47,-2 15-29,6-16-144,0 1 0,0-1-1,1 0 1,0 1 0,0-1-1,0 0 1,1 0 0,0 1-1,1-1 1,0-1-1,4 9 1,-6-12-27,1-1 0,-1 1 0,1-1 0,0 0 0,0 1-1,0-1 1,0 0 0,0 0 0,1 0 0,-1-1 0,1 1 0,-1 0 0,1-1 0,-1 0-1,1 1 1,0-1 0,0 0 0,0-1 0,-1 1 0,1 0 0,0-1 0,0 1 0,0-1-1,0 0 1,0 0 0,0 0 0,0-1 0,0 1 0,0-1 0,5-1 0,24-13-1941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7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9 135 3570,'0'0'7480,"0"-10"-6565,0-20-473,0 20-165,0 19 344,-8 415 971,7-369-2540,1-51-117,1-6 40,-1-29-152,0-30 1307,3-1 0,2 1-1,3 0 1,32-115 0,-40 174-80,0 0 1,1 0 0,0 0 0,-1 0-1,1 0 1,0 1 0,0-1 0,0 0-1,0 1 1,0-1 0,0 0 0,1 1-1,-1-1 1,1 1 0,-1 0 0,1 0-1,1-2 1,-2 3-46,0 0 1,0 0-1,0 0 1,0 0-1,0 1 0,0-1 1,0 0-1,1 1 1,-1-1-1,0 0 0,0 1 1,0-1-1,-1 1 0,1-1 1,0 1-1,0 0 1,0-1-1,0 1 0,0 0 1,-1 0-1,1 0 1,0-1-1,-1 1 0,1 0 1,-1 0-1,1 0 0,-1 0 1,1 0-1,-1 0 1,1 2-1,5 8 4,2 3 6,0 0 1,0 0 0,2-1-1,10 13 1,-16-22-88,-1-1-1,1 0 1,0 1 0,0-1 0,1-1-1,-1 1 1,0-1 0,1 1 0,0-1-1,-1 0 1,1-1 0,0 1-1,0-1 1,0 0 0,0 0 0,0-1-1,7 1 1,-6-1-40,0 0 0,0 0 0,-1 0 0,1-1 0,0 0 0,0 0 0,0-1 0,0 1 0,-1-1 0,1 0 0,-1-1 0,1 1-1,-1-1 1,0 0 0,0-1 0,0 1 0,-1-1 0,1 0 0,-1 0 0,0 0 0,5-6 0,75-106 184,-44 59 974,-40 55-957,1 1 0,0 0 0,-1 0 0,1 0 0,0 0 0,0 0 0,0 0 0,0 0 1,0 1-1,0-1 0,0 0 0,0 0 0,0 1 0,2-1 0,-3 1-59,0 0-1,1 0 1,-1 0 0,0 0-1,1 0 1,-1 0 0,0 0-1,1 0 1,-1 0 0,0 1-1,1-1 1,-1 0-1,0 0 1,1 0 0,-1 1-1,0-1 1,0 0 0,1 0-1,-1 1 1,0-1 0,0 0-1,0 0 1,1 1 0,-1-1-1,0 0 1,0 1-1,0-1 1,0 0 0,0 1-1,0-1 1,0 1 0,3 39 941,-3-35-903,-1 210 1374,0 6-4445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43 321 2769,'13'-44'2962,"-7"1"-1170,-3-4 193,-3 0-400,-3 4-480,0 2-257,0 12-128,-4 11-544,4 9-96,-4 21-32,-2 20-32,-1 12-16,4 14-160,-4 9-240,7 6-608,3-3-1121,6-6-1073,1-8-992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93 6563,'1'-6'865,"5"-42"2409,-5 47-3180,-1-1-1,0 0 1,0 0 0,0 0-1,0 0 1,0 1 0,-1-1 0,1 0-1,-1 0 1,1 1 0,-1-1-1,1 0 1,-1 0 0,0 1-1,0-1 1,0 1 0,0-1-1,0 1 1,0-1 0,0 1-1,-2-2 1,2 3-86,1 0-1,-1 0 1,0 0-1,1 0 1,-1 0-1,1 0 1,-1 0 0,1 0-1,-1 0 1,1 0-1,-1 0 1,0 0-1,1 1 1,-1-1-1,1 0 1,-1 0-1,1 1 1,-1-1 0,1 0-1,-1 1 1,1-1-1,0 0 1,-1 1-1,1-1 1,-1 1-1,1-1 1,0 0-1,-1 1 1,1-1 0,0 1-1,0-1 1,-1 1-1,1-1 1,0 1-1,0-1 1,0 1-1,0 0 1,-9 25-24,8-25 25,-2 14-6,0-1 0,1 1-1,1-1 1,0 1-1,2 29 1,0-35-177,0-1 0,0 1 0,1 0 1,0 0-1,1-1 0,0 0 0,0 1 0,1-1 1,0 0-1,0 0 0,7 9 0,-9-15 74,0 0 0,0 0 0,0 0 0,0 0-1,0 0 1,0 0 0,0 0 0,1-1 0,-1 1 0,1-1 0,-1 0 0,1 0-1,0 0 1,0 0 0,-1 0 0,1 0 0,0-1 0,0 0 0,5 1 0,-4-2 67,1 1 1,-1-1-1,0 0 0,0 0 1,0-1-1,1 1 1,-1-1-1,0 0 1,-1 0-1,1-1 1,6-4-1,0-1 306,0-1-1,-1 0 1,0-1-1,-1 0 0,0 0 1,-1-1-1,12-21 1,24-76 3251,-46 125-3495,1 1 1,0-1-1,1 33 1,1-41-41,1 0 0,0 1 0,1-1 0,0 0 0,0 0 0,1 0 0,0 0 0,0-1 0,6 10 0,-8-15-13,1-1-1,0 1 1,0 0 0,0-1 0,1 1-1,-1-1 1,1 0 0,-1 0 0,1 0-1,0 0 1,0 0 0,-1 0 0,2-1-1,-1 1 1,0-1 0,0 0 0,0 0 0,5 1-1,-3-2 11,1 1 0,0-1-1,0-1 1,-1 1 0,1-1 0,0 0-1,-1 0 1,1 0 0,-1-1-1,6-2 1,2-2 15,0 0 1,0-1-1,-1 0 0,0-1 0,0 0 0,-1-1 0,20-20 1,-22 19 71,0-1 0,-1 1 0,0-1 0,-1-1 0,0 0 0,0 0 0,-2 0 0,1 0 0,-2-1 0,6-22 0,-10 34-61,1 1 1,-1-1 0,0 1 0,0-1 0,0 0 0,0 1 0,1-1 0,-1 0-1,0 1 1,0-1 0,-1 0 0,1 1 0,0-1 0,0 1 0,0-1-1,0 0 1,0 1 0,-1-1 0,1 1 0,0-1 0,0 0 0,-1 1-1,1-1 1,-1 1 0,0-1 0,-12 4 111,-15 22-123,21-15-4,0 1 0,0 1 1,1-1-1,0 1 0,1 0 1,-7 25-1,11-33-179,0 0 0,0 0 0,0 0 0,0-1 0,1 1 0,-1 0 0,1 0 0,0 0 0,1 0 0,-1 0 0,0 0 0,1 0 0,0 0 0,0 0 0,0-1 0,1 1 0,-1 0 0,1-1 0,0 1 0,0-1 0,0 1 0,1-1 0,-1 0 0,1 0 0,-1 0 0,1-1 0,4 5 0,29 9-5807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 9412,'7'-21'2690,"-4"4"-2466,-3 8-224,-3 3-176,0 18 176,6 11 368,-6 18-272,-1 14-96,1 18 0,-3 6-737,-1 6-2304,-6 2-2465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21 324 11333,'-3'-3'202,"-13"-26"456,16 29-656,-1-1 0,1 1 0,0-1 0,0 1 0,0-1 0,-1 0 0,1 1 0,0-1 0,0 0 0,0 1 0,0-1 1,0 1-1,0-1 0,0 0 0,0 1 0,0-1 0,1 0 0,-1 1 0,0-1 0,0 1 0,0-1 0,1 0 0,-1 1 0,0-1 1,1 1-1,-1-1 0,1 1 0,-1-1 0,0 1 0,1-1 0,-1 1 0,1 0 0,-1-1 0,1 1 0,-1 0 0,1-1 1,0 1-1,-1 0 0,1 0 0,-1-1 0,1 1 0,0 0 0,-1 0 0,1 0 0,1 0 0,7-1 23,1 1-1,0 1 0,0-1 0,-1 2 0,1-1 1,15 6-1,18 2 6,15-2-204,0-2 0,0-3 0,1-2 0,60-8 0,-71 2-765,-1-3 0,1-1 0,-1-3 0,-1-1 0,57-27 0,-97 38 884,1 0 0,-1-1 1,1 1-1,-1-1 0,0-1 0,-1 1 1,1-1-1,-1 0 0,9-10 0,-13 13 135,0 0-1,1-1 1,-1 1-1,0 0 1,0-1-1,-1 1 1,1-1-1,0 1 1,-1-1 0,0 1-1,1-1 1,-1 0-1,0 1 1,0-1-1,-1 1 1,1-1-1,0 1 1,-1-1-1,0 0 1,1 1-1,-1 0 1,0-1-1,0 1 1,0-1 0,-1 1-1,1 0 1,-1 0-1,1 0 1,-4-4-1,-1-1 177,-1-1 0,1 1 0,-1 1 0,-1-1-1,1 1 1,-1 0 0,0 1 0,0 0 0,-14-6 0,19 9-195,-1 1 1,1 0-1,-1 0 1,0 0-1,1 0 1,-1 1 0,0-1-1,0 1 1,1 0-1,-1 0 1,0 1-1,0-1 1,1 1-1,-1-1 1,0 1 0,1 0-1,-1 1 1,1-1-1,-1 0 1,1 1-1,0 0 1,-1 0-1,1 0 1,0 0 0,0 1-1,1-1 1,-4 4-1,-4 6 18,1 0 1,1 1-1,0 0 0,1 0 0,0 1 1,1 0-1,0 0 0,1 1 0,1-1 1,0 1-1,1 0 0,1 0 0,-1 24 0,2 8-73,1 0-1,3 0 1,9 51-1,-9-73-349,2 0-1,1 0 0,15 39 0,-21-63 306,1 1 0,-1-1 0,1 0 0,-1 1 0,1-1 0,0 0 0,-1 1 0,1-1 0,0 0 0,0 0-1,0 0 1,0 0 0,0 0 0,0 0 0,0 0 0,0 0 0,1 0 0,-1-1 0,0 1 0,0 0 0,1-1 0,-1 1 0,0-1 0,3 1 0,-2-1 31,1 0 0,-1-1 0,0 1 0,0-1 0,0 1 0,0-1 0,0 0 0,0 0 0,0 1 0,0-2 0,0 1 0,-1 0 0,1 0 0,2-3 0,6-5 135,0-1 1,-1-1-1,15-21 0,101-166 1749,-124 196-1874,0 0 1,1 0-1,-1 0 0,1 1 1,-1-1-1,1 0 1,0 1-1,0-1 0,-1 1 1,1-1-1,3 0 1,-4 2-1,-1-1 1,1 1 0,-1 0-1,1 0 1,-1 0 0,1 0-1,-1 0 1,1 0 0,-1 0-1,1 0 1,-1 0 0,1 0-1,-1 1 1,1-1 0,-1 0-1,1 0 1,-1 0 0,1 1-1,-1-1 1,1 0 0,-1 0-1,1 1 1,-1-1 0,0 0-1,1 1 1,-1-1 0,1 1 0,-1-1-1,0 0 1,1 1 0,1 5 4,1 0 1,-1 0 0,0 0 0,0 1 0,-1-1 0,1 8 0,0-3-53,-1-5 6,6 29-1921,21 67 0,-9-57-1473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210 333 8068,'2'-5'237,"1"-11"753,0 0-1,2-32 1,-4 45-885,-1 0 0,0 0 0,0 0 0,-1-1 0,1 1-1,0 0 1,-1 0 0,0 0 0,0 0 0,0 0 0,0 0-1,0 1 1,0-1 0,-1 0 0,1 1 0,-1-1 0,0 0-1,0 1 1,0 0 0,0-1 0,0 1 0,-1 0-1,-2-2 1,3 4-89,0-1 0,0 0 0,-1 1 0,1-1 0,0 1-1,-1 0 1,1 0 0,0 0 0,-1 0 0,1 0 0,0 0-1,-1 1 1,1-1 0,0 1 0,0-1 0,0 1 0,-1 0 0,1 0-1,0 0 1,0 0 0,0 0 0,0 1 0,0-1 0,-2 3-1,-5 3 4,1 1-1,0 0 1,-12 15-1,2 0-13,-19 34 0,32-47-25,-1 0 0,1 1 1,1 0-1,0-1 0,1 1 0,-3 15 1,5-23 5,1-1 0,-1 0 0,1 0 0,0 0 0,0 1 0,0-1 1,0 0-1,0 0 0,1 0 0,-1 1 0,1-1 0,-1 0 0,1 0 0,0 0 0,0 0 0,0 0 1,0 0-1,2 3 0,-2-4-4,0 0 0,1 0 0,-1 0 0,1 0 1,-1 0-1,1 0 0,0 0 0,-1-1 0,1 1 0,0-1 1,-1 1-1,1-1 0,0 0 0,-1 1 0,1-1 0,0 0 1,0 0-1,2-1 0,3 0-28,1 0 0,0-1 0,-1 0 0,0 0 0,1-1 0,-1 0 0,0 0 0,13-9 0,-3 0 144,0 0-1,0-1 0,-2-1 0,0 0 0,0-1 1,-1-1-1,-1 0 0,15-25 0,-34 54-113,-1 0-1,2 0 0,0 1 1,-5 23-1,9-31-211,-1 1 1,1 0-1,0 0 1,1 0-1,0 0 1,0 0-1,1 0 1,-1-1-1,1 1 1,1 0-1,-1 0 1,5 10-1,-5-15 119,0 0-1,0 0 1,0 0 0,0-1 0,0 1-1,1 0 1,-1-1 0,0 1-1,1-1 1,-1 1 0,1-1-1,0 0 1,-1 0 0,1 0 0,0 0-1,0 0 1,0 0 0,0 0-1,0 0 1,0-1 0,2 1-1,-1-1-66,1 1-1,0-2 0,-1 1 0,1 0 0,-1-1 1,1 1-1,-1-1 0,0 0 0,1 0 0,-1-1 1,5-1-1,3-3-105,0-1 0,0-1 1,0 1-1,-1-2 0,14-13 1,-10 6 770,0 0 1,-1-1 0,-1-1-1,-1 0 1,0-1 0,-1 0-1,13-38 1,-13 26 575,-2 0 0,-1 0 0,-1-1 0,1-49-1,-6 76-936,-1-26 480,-3 24-350,-5 15-88,-3 12-43,1 1 0,1 1-1,0 0 1,-8 37 0,-12 95 60,28-148-191,-2 15 14,0 1 0,1 23 0,2-41-22,0 1 0,0-1-1,1 1 1,-1-1-1,1 0 1,0 0-1,0 1 1,0-1 0,1 0-1,-1 0 1,1 0-1,0 0 1,0 0 0,1-1-1,-1 1 1,1-1-1,3 4 1,-4-5-52,0-1-1,0 0 1,0 0 0,0 0-1,0 0 1,0 0 0,1 0-1,-1-1 1,0 1 0,0-1 0,1 1-1,-1-1 1,0 0 0,0 0-1,1 0 1,-1 0 0,0 0-1,4-1 1,2-1-402,-1 0 0,0-1 1,0 0-1,10-4 0,21-15-3101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3249,'-39'12'10053,"3"0"-9813,13 2-224,11-5-16,12 3 144,16-6-144,19-4-640,11-4-1441,15-4-1985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151 204 9188,'6'-9'67,"0"1"-1,0 1 1,1-1-1,0 1 1,12-10-1,-9 9-48,-1 0 0,0-1 0,8-12 0,-14 18 61,-1 0 0,0 0 1,-1 0-1,1-1 0,-1 1 0,1 0 0,-1-1 0,0 0 0,0 1 0,0-1 0,-1 1 0,0-1 0,1 0 0,-2-7 0,1 9-44,0 0-1,0 0 1,-1 0-1,1 0 1,-1 1 0,1-1-1,-1 0 1,0 0-1,0 0 1,0 1 0,0-1-1,0 0 1,0 1-1,0-1 1,-1 1 0,1-1-1,-1 1 1,1 0-1,-1-1 1,1 1-1,-1 0 1,0 0 0,1 0-1,-1 0 1,0 1-1,0-1 1,0 0 0,1 1-1,-1-1 1,0 1-1,0 0 1,0 0 0,0-1-1,0 1 1,0 0-1,0 1 1,-4 0 0,-1-1-9,-1 2 1,1-1-1,-1 1 0,1 0 1,0 1-1,-1-1 1,1 2-1,-11 6 1,6-2 9,1 1 0,-1 1 0,2 0 0,-1 1 0,2 0 0,-1 0 0,-11 20 0,16-24-70,1 0 1,0 1-1,0 0 1,0 0-1,1 0 0,0 0 1,1 1-1,0-1 1,0 1-1,1-1 1,0 1-1,0 0 1,2 16-1,-1-22 33,0-1 1,1 0-1,-1 0 0,1 0 0,0 0 1,-1 0-1,1 0 0,0 0 0,0 0 0,0 0 1,1 0-1,-1 0 0,0-1 0,1 1 0,-1 0 1,1-1-1,-1 1 0,1-1 0,0 0 0,0 0 1,3 2-1,-1-1 7,-1-1-1,1 0 1,0 0 0,0-1-1,0 1 1,0-1 0,0 0-1,0 0 1,0 0 0,0 0-1,4-2 1,7-1 40,-1 0 1,-1-2-1,1 0 0,-1 0 0,21-13 0,2-9 462,-18 12 83,-13 12-236,-5 5 30,-56 143-62,50-127-1224,1 1 0,0 0 0,2 1 0,0-1 0,1 38 0,4-29-3405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63 11701,'0'-1'20,"0"0"0,0 0-1,0 0 1,0 0-1,0 0 1,-1 1 0,1-1-1,0 0 1,0 0 0,-1 0-1,1 0 1,0 1-1,-1-1 1,1 0 0,-1 1-1,1-1 1,-1 0-1,1 1 1,-1-1 0,0 0-1,1 1 1,-1-1 0,0 1-1,0-1 1,1 1-1,-1-1 1,0 1 0,0 0-1,1-1 1,-1 1 0,0 0-1,0 0 1,0 0-1,0-1 1,0 1 0,1 0-1,-1 0 1,0 0-1,-1 1 1,0-1 7,0 1 1,0 0-1,0 0 0,1 0 0,-1 0 1,0 0-1,1 0 0,-1 1 0,1-1 1,-1 0-1,1 1 0,-1-1 0,1 1 1,0 0-1,0-1 0,0 1 0,-1 2 1,-4 12-22,0 0 1,2 1 0,0-1 0,1 1 0,0-1 0,1 1-1,1 0 1,1 0 0,0 0 0,2 0 0,0 0 0,0-1-1,2 1 1,0-1 0,12 31 0,-15-43-16,1 0 0,0 0 0,0 0 1,0-1-1,0 1 0,1 0 0,-1-1 0,1 0 0,0 0 1,0 0-1,0 0 0,1 0 0,-1 0 0,1-1 0,-1 0 1,1 0-1,0 0 0,0 0 0,0 0 0,0-1 0,0 1 1,0-1-1,0 0 0,0-1 0,1 1 0,-1-1 0,0 0 1,1 0-1,-1 0 0,0 0 0,0-1 0,1 0 0,-1 0 0,0 0 1,0 0-1,0-1 0,0 1 0,4-3 0,4-2 19,-1 0 0,-1-1 1,1 0-1,-1 0 0,0-1 0,-1 0 0,0-1 0,0 0 0,-1-1 0,0 0 0,-1 0 0,7-12 1,-9 11 10,0 0 1,-1 0 0,0-1 0,-1 0 0,0 0-1,-1 0 1,0 0 0,-1 0 0,-1 0 0,0-20-1,-1 24-17,0 0-1,0 0 1,0 0-1,-1 0 1,0 1-1,-1-1 1,0 0-1,0 1 1,0 0-1,-1 0 1,0 0-1,0 0 1,-1 0-1,0 1 0,0 0 1,-12-11-1,14 16-85,0-1 0,1 0 0,-2 0-1,1 1 1,0 0 0,0-1 0,0 1 0,-1 0-1,1 1 1,0-1 0,-1 1 0,-5-1-1,7 1-50,1 0 0,-1 0 0,0 0 0,1 0 0,-1 1 0,1-1 0,-1 0 0,1 1 0,-1 0 0,1-1 0,-1 1 0,1 0 0,0-1-1,-1 1 1,1 0 0,0 0 0,-1 0 0,1 0 0,0 0 0,0 0 0,0 1 0,0-1 0,0 0 0,0 1 0,1-1 0,-1 0 0,0 1 0,1-1-1,-2 3 1,0 23-3335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21 11525,'23'-9'2225,"-10"1"-1969,-10 5 129,-6 14 287,-4 10-352,-6 8-240,0 15-32,-6 5-16,-4 4-32,4-1-16,2-5-576,1-9-1217,10-9-752,-4-8-2690</inkml:trace>
  <inkml:trace contextRef="#ctx0" brushRef="#br0" timeOffset="1">88 144 6787,'-22'-21'6355,"-1"7"-6195,3 2-48,7 3-112,4 9-240,12 6 80,7 0-1153,6 6-1408,10-1-2673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11093,'3'14'2513,"-6"-5"-2513,3 0 0,-4-9-64,11 5 64,3 1-1456,9-6-2995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91 237 5202,'0'0'6075,"0"1"-6052,0-1 0,0 0 1,0 1-1,0-1 0,0 1 0,0-1 0,0 0 0,0 1 0,0-1 0,0 1 1,0-1-1,0 0 0,1 1 0,-1-1 0,0 0 0,0 1 0,0-1 0,1 1 0,-1-1 1,0 0-1,0 0 0,1 1 0,-1-1 0,0 0 0,1 1 0,-1-1 0,0 0 1,1 0-1,0 1 0,1-1 0,0 1 1,0-1-1,0 0 1,0 1-1,0-1 0,0 0 1,1 0-1,-1 0 1,0-1-1,0 1 1,0 0-1,0-1 0,0 0 1,0 1-1,0-1 1,0 0-1,0 0 1,0 0-1,0 0 1,0 0-1,-1-1 0,3 0 1,40-35-215,-42 34 158,4-2-74,-1-1 0,0 0 1,0 0-1,0 0 1,-1-1-1,0 1 1,-1-1-1,1 0 0,-1 0 1,0 0-1,-1-1 1,0 1-1,0-1 0,-1 1 1,0-1-1,0 0 1,0 1-1,-1-1 0,-1 0 1,-1-15-1,1 21 164,0 0-1,0 0 1,0 0-1,0 0 0,-1 0 1,1 1-1,0-1 1,-1 0-1,0 1 1,1-1-1,-1 1 1,0-1-1,0 1 1,1 0-1,-1-1 0,0 1 1,0 0-1,0 1 1,-1-1-1,1 0 1,0 0-1,0 1 1,0-1-1,-1 1 0,1 0 1,0 0-1,-4 0 1,-8-1 242,0 0 0,-29 4 1,38-2-247,0 0 0,0 0 0,0 0 0,0 1 0,0 0 0,1 0 0,-1 0 0,0 1 0,1-1 0,0 1 0,-1 0 0,1 1 0,0-1 0,1 1 0,-1-1 1,1 1-1,-1 0 0,1 1 0,0-1 0,1 0 0,-4 7 0,1-1 15,1 1 0,0 0 1,1 0-1,0 0 1,0 0-1,1 1 0,0-1 1,1 20-1,1-27-72,0 1 1,0-1 0,1 0-1,0 0 1,-1 0-1,1 0 1,1 0 0,-1 0-1,1 0 1,-1 0-1,1 0 1,0 0 0,1-1-1,-1 1 1,1-1-1,3 5 1,-1-4-68,0 0 0,0 0 0,1 0 0,-1 0-1,1-1 1,0 0 0,0 0 0,1 0 0,8 2 0,10 0-1056,-1 0 1,1-2 0,0 0 0,37-2 0,5-1-3517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2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178 119 6627,'1'-3'364,"-1"-1"-1,1 1 1,-1 0 0,1-1-1,-1 1 1,0 0 0,0-1-1,0 1 1,-1 0-1,1 0 1,-2-6 0,1 8-324,1 0 0,0 0 0,0 0 1,-1 1-1,1-1 0,0 0 0,-1 0 0,1 0 1,-1 1-1,1-1 0,-1 0 0,1 1 0,-1-1 1,1 0-1,-1 1 0,0-1 0,1 1 0,-1-1 1,0 1-1,1-1 0,-1 1 0,0-1 0,0 1 1,0 0-1,1-1 0,-1 1 0,0 0 0,0 0 1,0 0-1,0 0 0,0 0 0,1 0 0,-1 0 1,0 0-1,0 0 0,0 0 0,0 0 1,0 0-1,1 1 0,-1-1 0,0 0 0,0 1 1,0-1-1,1 0 0,-1 1 0,0-1 0,0 1 1,-11 7-21,1 0 0,1 1 1,-1 0-1,1 1 1,1 0-1,0 0 1,0 1-1,-12 22 0,15-23-38,0 0-1,1 1 0,0-1 0,1 1 0,0 0 0,1 0 0,0 0 0,1 0 0,0 1 0,0 21 1,2-30-1,0-1 0,0 0 1,0 0-1,0 0 1,0 1-1,1-1 0,-1 0 1,1 0-1,0 0 1,-1 0-1,1 1 0,0-1 1,0 0-1,0-1 1,0 1-1,1 0 0,-1 0 1,1 0-1,-1-1 1,1 1-1,-1-1 0,1 1 1,0-1-1,0 0 1,0 1-1,0-1 0,0 0 1,0 0-1,0 0 1,0-1-1,0 1 0,0 0 1,0-1-1,0 0 1,1 1-1,-1-1 1,0 0-1,0 0 0,1 0 1,-1 0-1,0-1 1,0 1-1,0 0 0,3-2 1,6 0-96,1-2 0,-1 1 0,0-2 0,0 1 1,0-2-1,-1 1 0,11-9 0,-10 7 79,-1-1 0,0-1 0,0 0 0,-1-1 0,0 0 0,-1 0 0,0 0 0,0-1 1,-1-1-1,7-14 0,-10 17 26,-1 0 0,0 0 0,0 0 0,0 0 0,-1 0 0,-1-1 1,0 1-1,0-1 0,-1 1 0,0-1 0,0 1 0,-1-1 0,0 1 0,-6-19 1,6 25-28,0 0 1,0 0 0,-1 0 0,1 0-1,-1 0 1,0 1 0,0-1 0,0 0-1,0 1 1,-3-3 0,4 4-12,0 0 1,1 1-1,-1-1 0,0 0 1,0 1-1,0-1 0,0 1 1,0-1-1,0 1 1,0 0-1,0-1 0,0 1 1,0 0-1,0 0 1,-1-1-1,1 1 0,0 0 1,0 0-1,0 0 0,0 0 1,0 1-1,0-1 1,0 0-1,0 0 0,0 1 1,0-1-1,0 0 0,0 1 1,0-1-1,0 1 1,0 0-1,-1 0 0,1 0-37,0 0-1,0 0 1,0-1-1,1 1 1,-1 0-1,0 0 1,1 0-1,-1 0 0,1 1 1,-1-1-1,1 0 1,-1 0-1,1 0 1,0 0-1,0 0 1,-1 1-1,1-1 1,0 0-1,0 0 0,0 0 1,0 1-1,0-1 1,1 0-1,-1 0 1,0 0-1,1 1 1,-1-1-1,0 0 1,1 0-1,0 1 0,1 1-80,-1 0-1,1-1 0,-1 1 0,1 0 0,0-1 1,0 0-1,0 1 0,0-1 0,0 0 0,5 3 1,21 8-1727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7924,'0'0'209,"-1"0"1,1 0-1,-1 0 1,1 0-1,-1 0 1,1 0-1,-1 0 1,1 1-1,-1-1 1,1 0-1,-1 0 1,1 0-1,-1 0 1,1 1-1,-1-1 1,1 0 0,0 1-1,-1-1 1,1 0-1,-1 1 1,1-1-1,0 0 1,-1 1-1,1-1 1,0 1-1,0-1 1,-1 1-1,10 60-164,-3 0-1,-3 106 1,-8-127-99,2-34 89,-1-26 42,4 3-64,-1-1-1,2 1 0,1-1 0,0 1 0,1 0 1,5-18-1,-6 27-31,0 0 1,1 0-1,0 0 1,1 0-1,0 1 1,0 0-1,0-1 1,1 1-1,0 1 1,1-1-1,-1 1 1,1 0-1,0 0 1,11-7-1,-13 11-95,0 0 1,0 0-1,0 0 0,0 1 0,1-1 0,-1 1 0,0 0 1,1 1-1,-1-1 0,1 1 0,-1 0 0,1 0 0,-1 0 0,1 1 1,-1-1-1,8 3 0,1 1-797,0 1 1,0 0-1,-1 1 1,14 9-1,20 13-3061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181 372 6771,'1'-2'113,"-1"0"0,1 0-1,-1 0 1,0 0 0,0 1-1,0-1 1,0 0 0,0 0-1,0 0 1,-1 0 0,1 0 0,-1 0-1,1 0 1,-1 0 0,0 0-1,1 1 1,-1-1 0,0 0-1,0 1 1,0-1 0,0 0 0,-1 1-1,1-1 1,0 1 0,-1 0-1,1 0 1,-1-1 0,1 1-1,-1 0 1,0 0 0,1 0 0,-1 0-1,-2 0 1,0 0-28,0 0 0,1 0 0,-1 1-1,0-1 1,0 1 0,0 0 0,0 0 0,1 0 0,-1 1 0,0-1-1,0 1 1,0 0 0,1 0 0,-1 0 0,1 1 0,-7 2 0,4 0-48,-1 1 1,1 0 0,0 1 0,1-1 0,-1 1 0,1 0 0,0 1 0,1-1 0,-1 1 0,1 0 0,0 0 0,1 0 0,0 1 0,0-1 0,1 1 0,-1-1 0,2 1 0,-2 9 0,2-11-66,1-1 0,-1 1 0,1-1 0,1 1 0,-1 0 0,1-1 0,0 1 0,0 0 0,0-1 1,1 0-1,4 10 0,-4-11-22,0-1 0,1 1 0,-1-1-1,1 0 1,-1 0 0,1 0 0,0 0 0,0 0 0,1-1 0,-1 1 0,0-1 0,1 0 0,0 0 0,-1 0 0,1 0 0,0-1 0,6 2 0,-3-2 23,0 0 1,0-1-1,0 1 1,0-1 0,0-1-1,0 1 1,0-1-1,0-1 1,-1 1 0,1-1-1,0 0 1,-1-1 0,1 0-1,-1 0 1,0 0-1,0-1 1,0 1 0,0-1-1,8-8 1,2-3 26,0 1 0,-2-2 0,1 0 0,-2-1-1,15-22 1,-13 14 38,-1 0-1,-1-1 0,-1-1 1,-2 0-1,0 0 0,-2-1 1,-1 0-1,-1 0 1,-2-1-1,0 1 0,-2-1 1,-3-45-1,1 72-146,-3-14-529,3 16 600,-1 0 1,1-1 0,0 1 0,0 0 0,0 0 0,0 0 0,0-1 0,0 1 0,-1 0-1,1 0 1,0 0 0,0 0 0,0 0 0,-1-1 0,1 1 0,0 0 0,0 0 0,0 0-1,-1 0 1,1 0 0,0 0 0,0 0 0,0 0 0,-1 0 0,1 0 0,0 0-1,0 0 1,-1 0 0,1 0 0,0 0 0,0 0 0,-1 0 0,1 0 0,0 0 0,0 0-1,0 0 1,-1 0 0,1 0 0,0 0 0,0 1 0,0-1 0,-1 0 0,1 0 0,0 0-1,0 0 1,0 1 0,0-1 0,-1 0 0,1 0 0,0 0 0,0 0 0,0 1 0,0-1-1,0 0 1,0 0 0,0 1 0,0-1 0,-13 20-3349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5795,'2'2'134,"0"0"-1,-1 1 1,1-1 0,0 0 0,1-1 0,-1 1 0,0 0 0,0-1-1,1 1 1,-1-1 0,1 1 0,0-1 0,-1 0 0,1 0 0,0-1-1,-1 1 1,1 0 0,0-1 0,0 0 0,4 1 0,-2-2-54,0 0 0,0 0 1,0 0-1,-1 0 0,1-1 0,0 0 1,-1 0-1,1 0 0,-1 0 1,8-7-1,1 0 13,-1-2-1,-1 1 1,1-2 0,-2 1 0,0-2-1,14-21 1,-18 24 50,-2 1 1,1-1-1,-1 0 1,-1 0-1,0 0 0,0 0 1,1-13-1,-3 19-73,-1 1 1,0-1-1,0 0 0,0 1 0,0-1 0,-1 0 0,0 1 1,1-1-1,-1 1 0,-3-7 0,3 8-29,-1 0 0,1 0 0,0 0 0,-1 0 0,1 1 0,-1-1-1,1 0 1,-1 1 0,0 0 0,0-1 0,1 1 0,-1 0 0,0 0 0,0 0 0,0 0 0,-1 0 0,1 0-1,0 1 1,-3-1 0,2 0-35,0 1-1,0 0 1,-1 0-1,1 0 1,0 0-1,0 0 1,0 1-1,0 0 1,-1-1-1,1 1 1,0 0-1,0 0 1,1 1-1,-1-1 1,0 1-1,0-1 1,1 1-1,-1 0 1,0 0-1,1 0 1,0 0-1,0 1 1,0-1-1,0 1 1,0-1-1,0 1 1,0-1-1,1 1 1,-1 0-1,1 0 1,-1 4-1,-3 4-30,1 0 0,1 0 0,0 0 0,1 1 0,0-1 0,0 1 0,1 14 0,1-19-125,0 0 0,1 1 0,0-1 0,0 0 0,0 0 0,1 0 0,0 0 0,1 0 0,0-1 0,0 1 0,0-1 0,1 0 0,0 1-1,0-2 1,7 9 0,-8-11-82,1 1-1,0 0 1,1-1-1,-1 0 0,1 0 1,-1-1-1,1 1 1,0-1-1,0 0 0,0 0 1,0 0-1,0-1 1,0 0-1,1 0 0,-1 0 1,0-1-1,1 1 1,-1-1-1,1-1 0,-1 1 1,6-2-1,1 0 216,-1-1-1,0-1 1,0 0-1,-1 0 1,1-1 0,-1 0-1,0-1 1,0 0-1,12-10 1,-13 9 493,-1-1-1,0 0 1,0 0 0,-1 0 0,0-1 0,-1 0-1,1-1 1,-2 1 0,8-18 0,-12 26-342,0-1 1,0 0 0,-1 1 0,1-1 0,-1 0 0,1 1 0,-1-1 0,0 0 0,0 1 0,0-1 0,0 0 0,0 0 0,0 1 0,0-1-1,0 0 1,-1 1 0,1-1 0,-1-2 0,1 4-114,-1 0 0,1 0 1,0 0-1,0 0 0,0 0 0,0-1 0,-1 1 0,1 0 0,0 0 0,0 0 0,-1 0 0,1 0 1,0 0-1,0 0 0,-1 0 0,1 0 0,0 0 0,0 0 0,-1 0 0,1 0 0,0 0 0,0 0 1,-1 0-1,1 0 0,0 0 0,0 0 0,0 0 0,-1 0 0,1 0 0,0 0 0,0 0 0,-1 1 1,1-1-1,0 0 0,0 0 0,-1 0 0,-11 17-47,3 3-74,0 0 1,-11 38-1,17-49-142,1 0 1,0 0 0,1 0-1,0 0 1,0 1 0,1-1-1,0 0 1,1 1 0,2 10-1,-3-19 218,0 0-1,0-1 0,0 1 1,0 0-1,0-1 1,0 1-1,0 0 1,0 0-1,0-1 0,1 1 1,-1-1-1,0 1 1,1 0-1,-1-1 1,0 1-1,1 0 0,-1-1 1,0 1-1,1-1 1,-1 1-1,1-1 1,-1 1-1,1-1 0,0 0 1,-1 1-1,1-1 1,-1 0-1,1 1 1,0-1-1,-1 0 0,1 1 1,0-1-1,-1 0 1,1 0-1,0 0 0,-1 0 1,1 0-1,0 0 1,-1 0-1,1 0 1,0 0-1,-1 0 0,1 0 1,0 0-1,0-1 1,-1 1-1,1 0 1,-1 0-1,1-1 0,0 1 1,-1 0-1,1-1 1,-1 1-1,1-1 1,-1 1-1,1 0 0,-1-1 1,1 0-1,0 0 1,28-36-63,25-59 919,11-18 970,-64 112-1785,0 0 0,0 0 0,1 1 0,-1-1 0,0 1 0,0-1 0,1 1 0,-1-1 0,1 1 0,0 0 0,-1 0 0,1 0 0,0 0 0,-1 0 0,1 0 0,0 0 1,2 0-1,-3 1-6,1 0 1,-1 1 0,1-1 0,-1 1-1,0-1 1,1 1 0,-1 0 0,0-1 0,0 1-1,1 0 1,-1 0 0,0 0 0,0 0-1,0 0 1,0 0 0,0 0 0,0 1 0,0-1-1,-1 0 1,1 0 0,0 1 0,-1-1-1,2 3 1,16 34-45,-10-18-424,2-1 1,0 0 0,14 18 0,-21-33 371,0 0 1,0 0-1,1 0 0,-1-1 0,1 1 0,0-1 0,0 0 0,0 0 0,0 0 0,1-1 0,-1 0 1,1 1-1,-1-1 0,1-1 0,0 1 0,0-1 0,-1 0 0,8 1 0,-9-2 103,0 0 0,0 0 1,1-1-1,-1 1 0,0-1 0,0 1 0,0-1 0,0 0 0,0 0 0,0 0 0,-1-1 0,1 1 0,0-1 0,-1 0 0,1 1 0,-1-1 1,3-3-1,0 1 155,-2-1 1,1 1 0,0-1-1,-1 0 1,0 0 0,0 0 0,-1-1-1,5-9 1,-5 7 12,0 1 0,0 0 0,0 0 0,-1-1 0,0 1 0,0-1 0,-1 1 0,0-1 0,-1 0 1,1 1-1,-1-1 0,-1 1 0,1 0 0,-5-13 0,5 19-175,1 0 0,-1 0 0,1 0 0,-1 0 1,0 0-1,1-1 0,-1 1 0,0 0 0,0 0 0,0 1 0,0-1 1,0 0-1,0 0 0,0 0 0,0 1 0,0-1 0,0 0 0,0 1 1,-1-1-1,1 1 0,-2-1 0,2 1-9,0 0 0,0 0 0,-1 0-1,1 1 1,0-1 0,0 0 0,0 1 0,0-1 0,0 1-1,-1-1 1,1 1 0,0 0 0,0-1 0,0 1 0,1 0-1,-1 0 1,0 0 0,-1 1 0,-2 3-97,1 0 0,-1 0 1,1 0-1,0 1 0,0-1 1,1 1-1,-4 9 0,3-2-555,1 1 0,0-1 1,1 0-1,0 20 0,6 14-2933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189 467 10117,'-1'-3'113,"1"0"1,0 0-1,-1 0 0,0 0 1,1 0-1,-1 1 1,0-1-1,-1 0 1,1 0-1,0 1 1,-1-1-1,1 1 1,-1-1-1,0 1 0,0 0 1,0-1-1,0 1 1,0 0-1,-1 0 1,1 1-1,-1-1 1,1 0-1,-1 1 1,1-1-1,-1 1 0,0 0 1,0 0-1,-3-1 1,2 2-103,1 0 1,-1 0 0,0 0-1,1 0 1,-1 1 0,1-1-1,-1 1 1,1 0 0,-1 0-1,1 1 1,0-1 0,-1 0-1,1 1 1,0 0-1,0 0 1,0 0 0,0 0-1,0 0 1,1 1 0,-1-1-1,1 1 1,0 0 0,-3 3-1,-3 6-25,0 0 0,2 0 0,-1 0 0,1 1 0,1 0 0,-5 17-1,9-26-108,-1 1-1,1-1 1,0 1-1,0-1 1,1 1-1,-1 0 1,1-1-1,0 1 1,1 0-1,-1-1 1,1 1-1,-1-1 1,2 1-1,-1-1 0,0 1 1,1-1-1,0 1 1,0-1-1,0 0 1,0 0-1,1 0 1,2 3-1,-3-5 50,-1-1-1,0 0 1,0 0-1,1-1 1,-1 1-1,0 0 1,1 0-1,-1-1 1,1 1-1,-1-1 1,1 1-1,-1-1 1,1 1 0,0-1-1,-1 0 1,1 0-1,-1 0 1,1 0-1,3 0 1,-1-1-31,0 0 0,0 0 0,0-1 1,-1 1-1,1-1 0,0 0 0,6-4 1,-1 0 53,0-1 1,0 0-1,-1-1 1,0 0-1,7-9 1,0-3 368,-2-1 1,0 0-1,-1-1 1,-1 0-1,-2 0 1,9-29-1,30-146 726,-5 15-3133,-33 150-2297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42 3057,'1'-1'391,"0"0"-1,0 0 0,0 0 1,0 0-1,0-1 0,0 1 1,-1 0-1,1 0 1,0 0-1,-1-1 0,1 1 1,-1 0-1,1 0 0,-1-1 1,0 1-1,1-1 0,-1 1 1,0-3-1,0 4-365,0 0 1,0 0-1,0-1 1,0 1-1,0 0 0,0 0 1,-1-1-1,1 1 1,0 0-1,0 0 0,0 0 1,0-1-1,0 1 0,-1 0 1,1 0-1,0 0 1,0-1-1,0 1 0,-1 0 1,1 0-1,0 0 1,0 0-1,-1 0 0,1-1 1,0 1-1,0 0 1,-1 0-1,1 0 0,0 0 1,0 0-1,-1 0 1,1 0-1,-16 7 452,8-1-441,1 1-1,0-1 1,1 2-1,0-1 1,0 1-1,0 0 1,-5 10-1,0 2 11,-16 40 1,24-52-51,1 0 1,0 0 0,0 0 0,1 0 0,-1 0 0,2 0 0,0 14 0,0-20-11,0 1 0,0-1 1,0 0-1,1 0 0,-1 0 1,1 0-1,0 1 1,-1-1-1,1 0 0,0 0 1,0 0-1,0 0 0,1-1 1,-1 1-1,0 0 0,1 0 1,-1-1-1,1 1 1,-1-1-1,1 1 0,0-1 1,0 0-1,0 0 0,0 0 1,0 0-1,0 0 0,0 0 1,0 0-1,0-1 1,0 1-1,0-1 0,5 1 1,0-1-50,1 0 0,-1-1 0,1 1 1,-1-2-1,1 1 0,-1-1 0,1 0 1,-1-1-1,0 0 0,12-7 0,-7 4 71,-2-1-1,1 0 1,-1-1-1,0 0 1,16-16-1,-23 21-4,0 0 0,-1-1-1,1 1 1,-1 0 0,0-1 0,0 0-1,0 1 1,0-1 0,0 0 0,-1 0 0,0 0-1,0 0 1,0 0 0,0 0 0,-1-1-1,1 1 1,-1 0 0,0 0 0,0 0-1,-1-1 1,1 1 0,-1 0 0,-1-4 0,-1 2-16,1 1 1,-1-1 0,0 1 0,0 0 0,-1 0 0,1 0-1,-1 0 1,-1 1 0,1-1 0,0 1 0,-1 0 0,0 1-1,0-1 1,0 1 0,-6-3 0,5 2-94,0 1 0,1 0 0,-1 0-1,0 0 1,0 1 0,-1 0 0,1 0 0,0 1 0,-1-1 0,1 2-1,-1-1 1,1 1 0,-10 0 0,62 2-3522,-1-6 2062,11-6-366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97 167 3618,'12'-8'787,"-1"0"1,0-2 0,0 1-1,-1-1 1,10-12 0,-18 19-595,1 0 0,-1 1 0,0-1 0,0 0 0,0 0 1,0-1-1,-1 1 0,1 0 0,-1 0 0,0-1 0,0 1 1,0-1-1,-1 1 0,1-1 0,-1 1 0,1-1 1,-1 0-1,-1 1 0,1-1 0,0 1 0,-1-1 0,0 1 1,1-1-1,-2 1 0,-1-6 0,3 8-184,0 1 0,0 0 0,-1-1 0,1 1-1,0-1 1,0 1 0,0 0 0,-1-1 0,1 1 0,0 0 0,-1-1 0,1 1-1,0 0 1,-1-1 0,1 1 0,0 0 0,-1 0 0,1-1 0,-1 1 0,1 0-1,0 0 1,-1 0 0,1 0 0,-1 0 0,1 0 0,0-1 0,-1 1 0,1 0-1,-1 0 1,1 0 0,-1 0 0,1 1 0,-1-1 0,1 0 0,0 0 0,-1 0-1,-14 15 60,-7 31-167,20-42 114,-97 288-5745,62-170 2149,44-136 4081,0 1-1,1 1 1,1-1-1,0 1 0,0 1 1,1 0-1,1 0 1,0 1-1,21-16 1,-27 22-497,0 1 1,1 1-1,-1-1 1,0 1 0,1 0-1,-1 0 1,1 0-1,-1 1 1,1 0 0,0 0-1,0 0 1,0 1 0,-1 0-1,1 0 1,0 0-1,0 1 1,0 0 0,-1 0-1,1 0 1,0 1-1,-1 0 1,1 0 0,-1 0-1,0 1 1,0 0-1,0 0 1,0 0 0,0 1-1,-1-1 1,1 1 0,-1 0-1,0 1 1,0-1-1,-1 1 1,1-1 0,-1 1-1,0 0 1,0 0-1,-1 1 1,1-1 0,-1 0-1,0 1 1,-1-1-1,1 1 1,-1 0 0,0 0-1,-1-1 1,0 1-1,1 0 1,-2 10 0,-1-10 1,1-1 0,0 1 0,-1-1 0,0 0 0,0 1 1,-1-1-1,1 0 0,-1-1 0,0 1 0,0 0 0,-1-1 0,0 0 0,1 0 1,-1 0-1,-1 0 0,1 0 0,0-1 0,-1 0 0,0 0 0,0 0 1,0-1-1,0 1 0,0-1 0,0 0 0,-1-1 0,-5 2 0,0 0 3,-1-1 0,1-1 0,-1 1 0,1-2 0,-1 1 0,1-2 0,-1 1 0,1-2 0,0 0 0,-1 0 0,1-1 0,-12-4 0,21 6-145,0 1-1,-1-1 0,1 0 1,0 0-1,0-1 0,0 1 1,0 0-1,0-1 0,0 1 1,0-1-1,0 0 0,0 1 1,1-1-1,-1 0 0,1 0 1,-1 0-1,1 0 0,0 0 1,0-1-1,0 1 0,0 0 1,0-1-1,0 1 0,1 0 1,-1-1-1,1 1 0,-1-1 0,1 1 1,0-1-1,0 1 0,0-1 1,1-3-1,10-26-3058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51 9380,'0'-1'81,"0"-1"0,0 0 0,0 0-1,0 1 1,0-1 0,0 0 0,0 0 0,0 1-1,-1-1 1,1 0 0,-1 1 0,1-1-1,-1 0 1,0 1 0,0-1 0,1 1 0,-1-1-1,0 1 1,0-1 0,-1 1 0,1 0-1,0-1 1,0 1 0,-1 0 0,1 0 0,0 0-1,-1 0 1,1 0 0,-1 0 0,0 1-1,1-1 1,-1 0 0,1 1 0,-1-1 0,0 1-1,0 0 1,1-1 0,-4 1 0,0-1-55,0 1 0,0-1 0,0 1 0,0 0 0,0 0 0,0 0 0,-1 1 0,1 0 1,0 0-1,0 0 0,0 1 0,-8 3 0,10-4-29,1 1 0,-1-1 0,1 1 0,-1 0 0,1 0 0,0 0 0,0 0 0,0 0 0,0 0 0,0 1 0,0-1 0,1 1 0,-1-1 0,1 1 0,-1 0 0,1-1 0,0 1 0,0 0 0,1 0 0,-1 0 0,0 0 0,1 0 0,0 0-1,-1 0 1,2 4 0,-1-2 6,1 0-1,1-1 0,-1 1 0,1 0 0,0 0 1,0-1-1,0 1 0,0-1 0,1 0 1,0 0-1,0 0 0,0 0 0,0 0 0,8 6 1,3 1 21,1 0 0,0-2 0,0 0 0,27 12 0,29 16-577,-71-37 536,0 0 0,0 0 0,1 1-1,-1-1 1,0 0 0,1 0-1,-1 0 1,0 0 0,0 0 0,1 1-1,-1-1 1,0 0 0,0 0-1,0 0 1,1 1 0,-1-1 0,0 0-1,0 0 1,0 1 0,0-1 0,1 0-1,-1 1 1,0-1 0,0 0-1,0 0 1,0 1 0,0-1 0,0 0-1,0 1 1,0-1 0,0 0-1,0 1 1,0-1 0,0 0 0,0 0-1,0 1 1,0-1 0,0 0 0,0 1-1,0-1 1,0 0 0,-1 0-1,1 1 1,0-1 0,0 0 0,0 0-1,0 1 1,-1-1 0,1 0-1,0 0 1,0 1 0,-1-1 0,1 0-1,0 0 1,0 0 0,-1 0 0,1 1-1,0-1 1,-1 0 0,-19 7-1030,-9-3 1049,0 0 1,1-2 0,-1-1-1,0-2 1,0 0 0,-37-8-1,140 16 279,-33-2-614,0-3 1,0-2 0,51-5 0,-76 4 347,-1-2 0,1 0 1,-1 0-1,0-2 0,0 0 0,-1 0 0,0-1 0,0-1 0,0-1 0,0 0 0,21-17 0,-31 21 143,0 1-1,-1 0 1,0-1 0,0 0-1,0 0 1,0 0-1,-1 0 1,0 0-1,0 0 1,0-1 0,0 1-1,0-1 1,-1 1-1,0-1 1,1-6-1,-2 9-114,0-1 0,0 0 0,0 1 0,-1-1-1,1 0 1,-1 1 0,0-1 0,1 1-1,-1-1 1,0 1 0,-1 0 0,1-1 0,0 1-1,-1 0 1,1 0 0,-1 0 0,1 0-1,-1 0 1,0 0 0,0 0 0,0 1 0,0-1-1,0 1 1,-1-1 0,1 1 0,0 0-1,-1 0 1,1 0 0,-3-1 0,2 1-43,0 0 0,0 0 1,0 0-1,0 0 0,1 1 0,-1 0 1,0-1-1,0 1 0,0 0 0,0 0 1,0 1-1,0-1 0,0 0 0,0 1 1,0 0-1,1 0 0,-1 0 0,0 0 1,-4 3-1,3-2 5,0 1 0,0 0 0,1 1 0,0-1 0,-1 0 0,1 1 0,0 0 0,1 0 0,-1 0 1,1 0-1,-3 7 0,1-4-149,1 0 0,1 1 0,-1-1 0,2 1 0,-1 0 0,1 0 0,0 0 0,0 0 0,1 0 0,0-1 0,0 1-1,1 0 1,0 0 0,4 13 0,-4-18-69,1 0-1,-1 0 0,0 0 0,1-1 0,0 1 0,0 0 0,0-1 1,0 1-1,0-1 0,0 0 0,1 1 0,-1-1 0,1 0 1,0-1-1,-1 1 0,1 0 0,0-1 0,5 2 0,26 5-3355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8 157 7155,'2'-8'352,"-1"1"0,1-1-1,-1 0 1,-1 1 0,1-1-1,-1 0 1,-1 1 0,1-1-1,-1 0 1,-4-12 0,-1 48-272,4 73-581,3-91 345,-1-1 0,1 1 0,1-1 0,0 0 0,0 1 0,1-1 0,0 0 0,7 12 0,-10-20 171,1 0-1,-1-1 1,0 1 0,1-1 0,-1 1-1,0-1 1,1 1 0,-1-1 0,1 1-1,-1-1 1,1 0 0,0 1 0,-1-1 0,1 1-1,-1-1 1,1 0 0,0 0 0,-1 1-1,1-1 1,-1 0 0,1 0 0,0 0-1,-1 0 1,1 0 0,0 0 0,-1 0-1,1 0 1,0 0 0,-1 0 0,1 0 0,0 0-1,-1 0 1,1-1 0,0 1 0,-1 0-1,1 0 1,-1-1 0,1 1 0,0 0-1,-1-1 1,1 1 0,-1-1 0,1 1-1,-1-1 1,1 1 0,-1-1 0,24-28 1150,-22 25-1039,63-105 917,5-6-2198,-68 112 1019,-1 1-226,0-1 0,1 1 0,-1 0 0,1 0 0,0 0 0,0 0 0,-1 0 0,2 0 0,-1 1 0,0-1 0,0 1 0,5-3 0,3 5-3067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10389,'-1'-17'247,"0"1"139,6 31 75,7 46-332,-9-44-295,0 0-1,1 0 1,0 0-1,2 0 0,10 22 1,-16-38 167,1 1-1,-1-1 1,1 0 0,0 0-1,-1 0 1,1 0 0,0 0-1,0 0 1,0 0 0,0 0-1,0 0 1,0 0 0,0-1-1,0 1 1,0 0 0,0 0-1,0-1 1,1 1 0,-1-1-1,0 1 1,0-1 0,1 0-1,-1 1 1,0-1 0,1 0 0,-1 0-1,0 0 1,0 0 0,1 0-1,-1 0 1,0 0 0,1-1-1,-1 1 1,0 0 0,1-1-1,-1 1 1,0-1 0,0 1-1,0-1 1,0 0 0,1 1-1,-1-1 1,0 0 0,1-1-1,6-5 37,-1 0-1,0 0 0,0-1 1,9-12-1,-10 12-27,41-64 76,-33 49-1380,25-33 0,-26 44-1471,0 7-204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11 5699,'0'0'8105,"-23"-3"-7641,2-1-338,0 2 0,-33 0 1,50 3-100,0-1-1,1 1 1,-1 0 0,0 1 0,0-1 0,1 1 0,-1 0 0,0-1 0,1 1-1,0 1 1,-1-1 0,1 1 0,0-1 0,0 1 0,1 0 0,-1 0-1,0 0 1,-1 4 0,-2 2 37,0 0 0,1 0 0,1 1 0,-6 16-1,7-14-54,0 0-1,1 0 0,0 0 1,1 0-1,1 21 0,0-24-20,1-7-32,-1 0-1,0-1 1,1 1 0,-1 0 0,1 0-1,-1-1 1,1 1 0,0 0 0,0-1-1,0 1 1,0-1 0,0 1 0,0-1-1,0 0 1,0 1 0,0-1 0,1 0 0,-1 0-1,1 0 1,-1 1 0,1-2 0,-1 1-1,1 0 1,-1 0 0,1 0 0,0-1-1,0 1 1,-1-1 0,1 1 0,0-1-1,0 0 1,-1 0 0,1 0 0,2 0 0,9 1-488,-1-1 1,1 0-1,19-3 1,-27 2 472,0 0-1,1-1 1,-1 0 0,0 0-1,0 0 1,0 0-1,0-1 1,-1 1 0,1-1-1,-1-1 1,1 1 0,-1-1-1,0 1 1,-1-1-1,1 0 1,-1-1 0,1 1-1,-1 0 1,0-1-1,4-9 1,-2 4 603,-1-1 1,0 0-1,0-1 1,-1 1-1,-1 0 0,1-1 1,-2 0-1,1-15 0,-3 57-621,0-13 89,1 0 0,0-1-1,1 1 1,1-1 0,6 25 0,-7-38-239,0 1 0,0-1 0,1 1 0,-1-1 0,1 0 0,0 1 0,0-1 0,0 0 0,1 0 1,-1-1-1,1 1 0,0 0 0,-1-1 0,1 1 0,0-1 0,0 0 0,1 0 0,-1 0 1,0-1-1,1 1 0,-1-1 0,1 1 0,-1-1 0,1 0 0,0-1 0,-1 1 0,1-1 1,0 1-1,-1-1 0,5-1 0,0 2-563,-5-1 338,1 0 0,-1 0 0,1 0-1,0 0 1,-1-1 0,1 1 0,-1-1 0,1 0-1,-1 0 1,0 0 0,7-3 0,15-21-1784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227 699 9188,'-3'-8'293,"-1"1"0,1 0-1,-2 0 1,1 0 0,-1 0-1,0 0 1,0 1 0,-1 0 0,0 0-1,-11-8 1,15 12-272,-1 0 0,1 1 1,-1 0-1,0-1 0,1 1 0,-1 0 0,0 0 1,0 0-1,0 1 0,0-1 0,0 1 0,0 0 1,0-1-1,0 1 0,0 1 0,0-1 0,0 0 0,0 1 1,0-1-1,1 1 0,-1 0 0,0 0 0,0 0 1,0 0-1,1 1 0,-1-1 0,1 1 0,-1 0 1,1-1-1,0 1 0,-1 0 0,-2 3 0,-2 4-98,0-1 1,0 1-1,1 0 0,0 1 0,0 0 0,1 0 0,0 0 0,1 0 1,0 1-1,1-1 0,0 1 0,1 0 0,0 0 0,1 0 0,-1 12 0,2-22 39,0 1-1,-1 0 1,1 0-1,0 0 1,0 0-1,1 0 0,-1 0 1,0 0-1,0 0 1,1-1-1,0 1 0,-1 0 1,1 0-1,0 0 1,0-1-1,-1 1 1,1 0-1,1-1 0,-1 1 1,0-1-1,0 1 1,1-1-1,-1 0 0,0 1 1,1-1-1,0 0 1,-1 0-1,1 0 1,-1 0-1,1 0 0,0 0 1,0-1-1,0 1 1,-1-1-1,1 1 0,0-1 1,0 0-1,0 1 1,0-1-1,0 0 1,2-1-1,4 0 18,0 0 0,0-1 0,-1 0 0,1 0 0,-1-1 0,1 0 0,-1 0 1,13-9-1,2-3 357,0 0 1,27-26 0,-38 31-38,-1 0-1,-1-1 1,0 0-1,-1 0 1,0-1-1,9-15 1,-24 40-192,2 2 0,-8 27 0,12-37-194,0-1 0,0 1 1,0-1-1,1 1 0,-1 0 0,1-1 1,0 1-1,1-1 0,-1 1 0,1 0 0,0-1 1,0 1-1,0-1 0,0 1 0,1-1 1,0 0-1,3 6 0,-4-8-46,1-1 0,0 1 0,-1-1 0,1 0 0,0 0 0,0 1 0,0-1 1,0 0-1,0-1 0,0 1 0,0 0 0,0 0 0,0-1 0,0 0 0,0 1 0,0-1 0,1 0 0,-1 0 0,0 0 0,0 0 0,0 0 0,0-1 0,1 1 0,1-1 0,4-1-403,-1-1 1,1 1-1,0-1 0,-1-1 0,10-5 0,5-5 204,0-2 0,-1 0 0,-1-1-1,27-28 1,-22 16 943,-2 0 0,-1-1 0,-2-1 0,32-64 0,-16 10 1535,-4-2-1,35-146 0,-63 217-1964,-1 0 0,0 1 0,0-19-1,-29 98 210,-67 242 88,73-225-592,-17 154 1,35-217-67,1 0 0,1 0-1,0 1 1,2-1 0,3 19 0,-5-34 135,1-1 0,0 0 0,-1 1-1,1-1 1,0 1 0,0-1 0,0 0-1,1 0 1,-1 0 0,0 0 0,1 0 0,-1 0-1,1 0 1,0 0 0,0 0 0,0-1 0,0 1-1,0-1 1,0 1 0,0-1 0,0 0 0,0 0-1,1 0 1,-1 0 0,0 0 0,1-1-1,-1 1 1,1-1 0,-1 1 0,1-1 0,-1 0-1,1 0 1,-1 0 0,1 0 0,-1-1 0,1 1-1,-1 0 1,1-1 0,-1 0 0,4-1 0,6-3-21,0 0 1,0 0 0,0-1 0,-1 0-1,0-1 1,14-12 0,-7 4 82,-2-1 0,1-1-1,-2 0 1,0-1 0,15-25 0,-21 28 212,0 1 0,-1-2-1,-1 1 1,-1-1 0,0 1 0,-1-2 0,6-31-1,-13 46-39,-3 10-153,-4 15-85,1-3-80,-21 67-1559,27-79 1253,0 0-1,1 0 1,0 1 0,0-1-1,1 1 1,0-1-1,1 1 1,1 11-1,8 2-1967,5-6-4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2113,'15'-19'1706,"-5"8"-570,-1-1-1,0 0 1,-1 0-1,0-1 1,-1 0-1,11-27 1,-24 62-806,-6 46 0,11-61-470,1-1 0,-1 1 0,1 0 0,0-1 1,1 1-1,0-1 0,0 1 0,0-1 0,1 1 0,0-1 0,5 12 0,-6-17 98,-1 0-1,1 0 1,0 0-1,0 0 1,0 0-1,0 0 1,1 0 0,-1 0-1,0-1 1,0 1-1,0 0 1,1-1 0,-1 1-1,0-1 1,1 0-1,-1 1 1,0-1-1,1 0 1,-1 0 0,1 0-1,-1 1 1,0-2-1,1 1 1,-1 0 0,1 0-1,-1 0 1,0-1-1,1 1 1,-1 0-1,2-2 1,3 0-27,-1 0 1,1-1-1,0 0 1,-1 0-1,8-5 1,-5 2 167,0-1 1,-1 0-1,1 0 1,-1-1-1,0 0 1,-1 0-1,0 0 1,-1-1-1,1 0 0,-2 0 1,6-13-1,-8 17-37,0 0-1,-1-1 0,0 1 0,0-1 0,0 1 1,-1-1-1,1 1 0,-1-1 0,-1 1 0,1-1 1,-1 1-1,0-1 0,0 1 0,-1-1 0,1 1 1,-1 0-1,-1 0 0,1 0 0,0 0 0,-1 0 1,0 0-1,-6-7 0,6 10-121,1-1 0,0 1-1,-1 0 1,0-1 0,1 1 0,-1 0-1,0 1 1,0-1 0,0 0 0,0 1-1,0 0 1,-1-1 0,1 1 0,0 1-1,-1-1 1,1 0 0,-6 0 0,5 1-278,1 1 1,-1-1 0,1 0 0,-1 1-1,1 0 1,0 0 0,-1 0 0,1 0-1,0 0 1,-6 3 0,-11 13-3516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11093,'15'-31'3514,"-19"39"-3476,0 0 0,1 0 0,-1 0 0,1 0 0,1 1 0,0-1 1,0 1-1,-1 14 0,0-4-26,-2 2-513,2 0 0,0 1 0,1-1 1,1 1-1,4 40 0,-3-61 473,0-1 0,0 1-1,0-1 1,0 1 0,0-1-1,0 1 1,1-1 0,-1 1-1,0-1 1,0 1-1,0-1 1,0 1 0,1-1-1,-1 1 1,0-1 0,0 1-1,1-1 1,-1 1 0,0-1-1,1 0 1,-1 1-1,1-1 1,-1 0 0,0 1-1,1-1 1,-1 0 0,1 0-1,-1 1 1,1-1-1,-1 0 1,1 0 0,-1 0-1,1 1 1,-1-1 0,1 0-1,-1 0 1,1 0 0,-1 0-1,1 0 1,-1 0-1,1 0 1,-1 0 0,1 0-1,-1-1 1,1 1 0,-1 0-1,1 0 1,-1 0 0,1-1-1,-1 1 1,1 0-1,-1 0 1,1-1 0,-1 1-1,0 0 1,1-1 0,4-3 118,-1 0 0,1-1 0,-1 1 1,0-1-1,5-9 0,43-77 1516,-50 87-1403,0 0-152,0 1 0,0-1 0,0 0 0,0 1 0,1 0 0,-1-1 0,1 1 0,0 0 0,6-5 0,-9 8-47,1 0 1,-1 0-1,0 0 0,1 0 1,-1 0-1,0 0 1,1 0-1,-1 0 1,0 1-1,1-1 0,-1 0 1,0 0-1,1 0 1,-1 0-1,0 0 1,1 1-1,-1-1 0,0 0 1,1 0-1,-1 1 1,0-1-1,0 0 1,1 0-1,-1 1 0,0-1 1,0 0-1,0 1 1,0-1-1,1 0 1,-1 0-1,0 1 0,0-1 1,0 1-1,0-1 1,0 0-1,0 1 0,0-1 1,0 0-1,0 1 1,0-1-1,0 1 1,1 19 89,-1-18-116,-1 20-96,0 29-516,1-48 548,0 0-1,1 0 0,-1-1 1,0 1-1,1 0 1,0 0-1,0 0 0,0-1 1,0 1-1,0 0 1,0-1-1,4 6 0,-4-8 54,0 1-1,1 0 1,-1 0-1,0-1 0,1 1 1,-1-1-1,0 1 1,1-1-1,-1 0 0,1 1 1,-1-1-1,1 0 1,-1 0-1,1 0 0,-1 0 1,1 0-1,-1 0 1,0 0-1,1-1 0,-1 1 1,1-1-1,-1 1 1,2-1-1,33-17-235,-21 7 531,-1 0 0,0-2 0,-1 1 0,0-2 0,-1 0 0,-1 0 0,10-17-1,36-42 555,-53 69-777,0 0 0,0 1 0,0-1 0,1 1 0,-1 0 1,10-5-1,-13 7-31,1 0 1,-1 1 0,0-1 0,0 1-1,1-1 1,-1 1 0,0 0 0,1 0-1,-1 0 1,0-1 0,1 1 0,-1 0-1,0 1 1,1-1 0,-1 0-1,0 0 1,1 1 0,-1-1 0,0 0-1,0 1 1,1-1 0,-1 1 0,0 0-1,0-1 1,0 1 0,1 0 0,-1 0-1,0 0 1,0 0 0,-1 0 0,1 0-1,0 0 1,1 1 0,1 4 6,0 1 0,0-1 0,0 1 0,-1 0 0,0 0 0,0 0 0,-1 0 1,0 0-1,0 0 0,0 0 0,-1 0 0,-1 0 0,-1 14 0,0-8-305,0-1 1,-1 1-1,0-1 0,-1 0 0,-1 1 1,-10 20-1,-6-3-2413,-7-6-2539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123 14086,'-23'-47'529,"1"12"-417,2 12 208,1 9-320,9 11-48,0 3-560,1 3-1153,-4 8-1697</inkml:trace>
  <inkml:trace contextRef="#ctx0" brushRef="#br0" timeOffset="1">133 94 15335,'-71'-3'0,"26"-3"-624,28 0 624,47 12-256,8 6-529,8 0-495,-4 2-1025,-10 7-2898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52 10357,'2'-2'299,"0"-1"1,0 0 0,0 0 0,-1 0-1,1 0 1,-1 0 0,0 0-1,0 0 1,0-1 0,-1 1-1,1 0 1,-1 0 0,1-1-1,-1-4 1,-2 18-27,0 0-1,0-1 1,-1 1 0,-5 12-1,-5 14-266,-18 63-4,12-44-883,-16 85-1,34-139 848,1 0 0,-1 1 1,1-1-1,0 1 0,0-1 0,0 1 1,0-1-1,0 1 0,0-1 0,1 1 1,-1-1-1,0 1 0,1-1 0,-1 1 1,2 1-1,-2-2 26,0-1 0,1 0 0,-1 1 0,1-1 0,-1 0 0,1 1 1,-1-1-1,1 0 0,-1 0 0,1 1 0,-1-1 0,1 0 0,-1 0 0,1 0 0,0 0 1,-1 0-1,1 0 0,-1 0 0,1 0 0,-1 0 0,1 0 0,0 0 0,-1 0 0,1 0 1,-1 0-1,2-1 0,2-1 7,1 0 1,-1-1-1,0 1 1,1-1-1,-1 0 0,0 0 1,6-7-1,13-14 24,-10 9-4,0 1-1,2 0 1,-1 1-1,34-21 0,-44 31-16,0 1-1,1 0 1,-1 0-1,1 0 0,-1 1 1,1-1-1,0 1 1,-1 0-1,1 1 1,0-1-1,0 1 0,0 0 1,0 0-1,-1 0 1,1 1-1,0 0 1,0 0-1,-1 0 0,1 0 1,0 1-1,-1 0 1,0 0-1,1 0 0,-1 0 1,7 6-1,-1-1-28,0 1-1,0 1 0,0 0 1,8 11-1,-15-17 18,0 0 1,-1 1-1,1 0 0,-1-1 1,1 1-1,-1 0 0,-1 0 1,1 1-1,0-1 0,-1 0 0,0 0 1,0 1-1,0-1 0,-1 0 1,1 6-1,-1-9 16,-1 0 0,1 0 0,0 0 0,0 0 0,-1 0 1,1 0-1,-1 0 0,1 0 0,-1 0 0,0 0 0,1 0 0,-1 0 0,0-1 1,1 1-1,-1 0 0,0 0 0,0-1 0,0 1 0,0 0 0,0-1 0,0 1 1,0-1-1,0 1 0,0-1 0,0 0 0,0 1 0,0-1 0,0 0 0,0 0 1,0 0-1,0 1 0,0-1 0,0 0 0,-2-1 0,-39-4 83,42 5-85,-35-9-234,1-1 1,0-2-1,-51-26 1,83 37 57,1 1 6,0 0 1,0-1-1,0 1 0,0 0 0,0-1 0,0 1 1,0-1-1,0 1 0,0-1 0,1 1 0,-1-1 0,0 0 1,0 1-1,1-1 0,-1 0 0,0 1 0,1-1 1,-1 0-1,0 0 0,1 0 0,-1 0 0,1 0 1,0 0-1,-1 0 0,1 0 0,0 0 0,-1 0 1,1 0-1,0 0 0,0-1 0,10-9-3966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33 289 6483,'0'0'164,"1"1"0,-1 0 0,0 0 0,1 0 0,-1-1 0,0 1 0,0 0 0,1 0 0,-1 0 0,0 0 0,0 0 0,0 0 0,0-1 0,0 1 0,0 0 0,0 0 0,0 0 0,-1 0 0,1 0 0,0 0 1,0-1-1,-1 2 0,-14 23 872,13-23-1024,0 1 0,0-1 0,1 1-1,-1 0 1,0 0 0,1 0 0,0 0-1,0 0 1,0 0 0,0 0 0,0 0-1,0 6 1,1-8-2,1 1 0,-1-1-1,1 0 1,-1 1 0,1-1 0,-1 0-1,1 1 1,0-1 0,0 0-1,0 0 1,0 0 0,0 0 0,0 0-1,0 0 1,0 0 0,0 0-1,1 0 1,-1 0 0,0-1 0,0 1-1,1 0 1,-1-1 0,1 1-1,-1-1 1,0 1 0,1-1 0,-1 0-1,1 0 1,-1 0 0,1 0-1,-1 0 1,1 0 0,-1 0 0,3-1-1,6 1-4,0-1-1,0-1 1,0 0 0,10-3-1,66-27-212,-77 28 216,0-1 0,1 0 0,-2 0 0,1-1 0,-1 0 0,15-14 0,-22 20 0,-1-1 0,1 1 0,-1-1 0,1 0 0,0 1 0,-1-1 0,1 0 0,-1 1 0,0-1 0,1 0 0,-1 0 0,1 1 0,-1-1 0,0 0 0,0 0 0,1 0 0,-1 1 0,0-1 0,0 0 0,0 0 0,0 0 0,0 0 0,0 1 0,0-1 0,0 0 0,0 0 0,-1-1 0,0 1 14,0 0 1,0 0-1,1 1 0,-1-1 1,0 0-1,0 1 0,0-1 1,-1 0-1,1 1 1,0-1-1,0 1 0,0-1 1,0 1-1,0 0 0,-1 0 1,0-1-1,-5 0 50,0 1 0,0-1 0,0 1-1,0 1 1,-9 1 0,5 1-19,0 0-1,1 1 1,0 0-1,0 1 0,0 0 1,1 1-1,-1 0 1,-11 10-1,16-12-55,1-1 0,0 0 0,1 1 0,-1-1-1,1 1 1,-1 0 0,1 0 0,1 1 0,-1-1 0,0 1-1,1-1 1,0 1 0,0 0 0,0 0 0,1 0 0,0 0-1,0 0 1,0 0 0,0 0 0,1 6 0,0-8-1,1-1 0,-1 1 1,1 0-1,0-1 0,0 1 0,0 0 1,0-1-1,0 1 0,1-1 1,-1 1-1,1-1 0,-1 0 1,1 0-1,0 0 0,0 0 0,0 0 1,0 0-1,1 0 0,-1-1 1,0 1-1,1-1 0,-1 1 1,1-1-1,-1 0 0,1 0 0,-1 0 1,1-1-1,0 1 0,0 0 1,-1-1-1,6 0 0,6 1-95,-1-1 0,1 0 0,-1-1 0,0-1 0,17-4 0,-4 0 5,0-2-1,-1-1 0,0-1 0,0-1 1,-1-1-1,0-1 0,42-32 0,-50 33 238,-1-1-1,0-1 1,0 0-1,-2-1 1,0 0 0,0-1-1,-2 0 1,0-1-1,0-1 1,-2 0-1,10-25 1,-15 31 88,-1 0 0,0 1 0,0-1 0,-1 0 0,-1 0 0,0 0 0,-1-1 0,0 1 0,-3-16 0,3 27-211,0 0-1,0 0 1,0 1-1,-1-1 1,1 0-1,0 0 1,0 0 0,-1 1-1,1-1 1,-1 0-1,1 0 1,-1 1-1,1-1 1,-1 0-1,1 1 1,-1-1 0,1 1-1,-1-1 1,0 0-1,-1 0 1,2 1-11,-1 0 1,1 0-1,-1 0 1,1 0 0,-1 0-1,0 1 1,1-1-1,-1 0 1,1 0-1,-1 0 1,1 1-1,-1-1 1,1 0-1,-1 0 1,1 1-1,-1-1 1,1 0 0,0 1-1,-1-1 1,1 1-1,-1-1 1,1 1-1,-21 33 55,4 4-227,3-1 1,0 2 0,3 0-1,1 1 1,2-1-1,1 2 1,-1 49 0,8-79-268,0 0 1,0 0-1,1 0 1,0-1 0,6 20-1,-7-28 320,1 0-1,-1 0 1,1 0-1,0 0 0,0 0 1,0-1-1,0 1 0,0 0 1,0-1-1,1 1 1,-1 0-1,0-1 0,1 0 1,-1 1-1,1-1 1,0 0-1,-1 0 0,1 0 1,0 0-1,0 0 1,-1 0-1,1 0 0,0-1 1,0 1-1,0-1 1,0 1-1,0-1 0,0 0 1,0 0-1,0 0 1,0 0-1,0 0 0,0 0 1,0 0-1,0-1 1,0 1-1,2-1 0,4-2 15,0 0 0,-1 0-1,1-1 1,-1 0 0,0 0-1,0-1 1,0 1 0,6-8-1,47-48 903,-49 49-149,-1-1 0,-1 0 1,0-1-1,0 0 0,12-26 0,-27 60-237,1-1-1,-3 36 0,6-44-451,1 0-1,1 0 1,0 1-1,0-1 1,2 0-1,-1 1 1,6 19-1,-6-30 9,-1 0 0,1 0 0,0 0 0,0-1 0,0 1 0,0 0-1,0 0 1,0-1 0,0 1 0,0-1 0,1 1 0,-1-1 0,1 0 0,-1 1 0,1-1 0,-1 0 0,1 0 0,0 0-1,0 0 1,-1 0 0,1-1 0,0 1 0,3 0 0,-2 0 12,1-2 1,-1 1-1,0 0 0,0-1 1,0 1-1,0-1 0,0 0 0,0 0 1,0 0-1,0 0 0,0 0 1,-1-1-1,5-2 0,1-2 29,0 0-1,0-1 0,0 1 1,-1-2-1,0 1 0,-1-1 0,0 0 1,8-13-1,-11 14 53,0-1 1,0 0-1,-1 0 1,0 0-1,0 0 0,-1 0 1,0 0-1,0-1 1,-1 1-1,0 0 0,-3-14 1,3 18-94,-1 0 0,1-1 0,-1 1 0,-1 0 0,1 0 0,-1-1 0,1 1 0,-1 0 0,0 0 0,-1 1 0,1-1 0,-1 0-1,1 1 1,-1 0 0,0-1 0,-1 1 0,1 0 0,0 0 0,-1 1 0,1-1 0,-1 1 0,0 0 0,-6-3 0,8 5-170,0-1 0,0 1 0,0 0 0,0-1 0,0 1-1,0 0 1,0 0 0,0 0 0,0 1 0,-1-1 0,1 0 0,0 1-1,0 0 1,0-1 0,0 1 0,0 0 0,0 0 0,1 0 0,-1 0 0,0 0-1,0 0 1,1 1 0,-1-1 0,1 1 0,-1-1 0,1 1 0,-1-1-1,1 1 1,-1 2 0,-9 16-4304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3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84 9524,'0'-1'74,"1"1"0,-1-1-1,0 0 1,0 0 0,1 0 0,-1 0-1,0 0 1,0 0 0,0 0-1,0 1 1,0-1 0,0 0 0,0 0-1,0 0 1,0 0 0,0 0-1,0 0 1,-1 0 0,1 0 0,0 0-1,-1 1 1,1-1 0,-1 0-1,1 0 1,-1 0 0,1 1 0,-2-2-1,2 1-52,0 1 0,-1 0 0,1 0 0,0-1 0,-1 1 0,1 0 0,0 0 1,-1 0-1,1-1 0,0 1 0,-1 0 0,1 0 0,0 0 0,-1 0 0,1 0 0,-1 0 0,1 0 0,0 0 0,-1 0 0,1 0 0,-1 0 0,1 0 0,0 0 0,-1 0 0,1 0 0,0 0 0,-1 0 0,1 0 0,-1 0 0,1 1 0,0-1 0,-1 0 0,1 0 0,0 0 0,-1 1 0,1-1 1,0 0-1,0 0 0,-1 1 0,1-1 0,0 0 0,0 1 0,-1-1 0,1 0 0,0 1 0,0-1 0,0 0 0,0 1 0,0-1 0,-1 1 0,1-1 0,0 0 0,0 1 0,0-1 0,0 1 0,0-1 0,-4 17-55,-8 42-1226,12-56 1157,0 1 1,0 0-1,0-1 0,0 1 1,1-1-1,-1 1 0,1-1 1,0 1-1,0-1 0,0 1 0,1-1 1,-1 0-1,5 7 0,-5-9 77,0 0 1,0 1-1,1-1 0,-1 0 0,1 0 0,-1 0 1,1 0-1,-1 0 0,1 0 0,0 0 0,-1-1 1,1 1-1,0-1 0,0 1 0,0-1 1,-1 1-1,1-1 0,0 0 0,0 0 0,0 0 1,0 0-1,-1 0 0,1-1 0,0 1 0,0 0 1,0-1-1,-1 1 0,1-1 0,2-1 0,4-1 37,-1-1-1,1 1 0,-1-2 0,0 1 1,7-6-1,40-39 505,-36 32-307,1 0 0,28-19 0,-46 35-209,1 0-1,-1 0 1,0 1-1,0-1 1,0 0-1,0 1 1,0-1 0,0 1-1,1 0 1,-1-1-1,0 1 1,0 0-1,1 0 1,-1 0-1,0-1 1,1 1 0,-1 1-1,0-1 1,0 0-1,1 0 1,-1 0-1,0 1 1,0-1-1,1 1 1,-1-1 0,0 1-1,0-1 1,0 1-1,0 0 1,0-1-1,0 1 1,0 0-1,0 0 1,0 0-1,0 0 1,0 0 0,1 2-1,2 4-153,0 0 1,-1 0-1,0 1 0,0-1 1,2 10-1,4 8-857,-8-21 877,1-1 0,0 1 1,0 0-1,0-1 0,1 1 1,-1-1-1,1 1 0,0-1 1,0 0-1,0 0 0,0 0 1,0-1-1,1 1 1,-1-1-1,1 0 0,0 0 1,-1 0-1,7 2 0,-7-4 117,1 1 0,-1-1 0,1 1 1,0-1-1,-1 0 0,1-1 0,0 1 0,-1-1 0,1 1 0,-1-1 0,1 0 0,-1 0 0,1 0 0,-1-1 0,0 1 0,0-1 0,1 0 0,-1 0 0,0 0 0,-1 0 0,5-5 0,-1 1 172,0 1 1,-1-2-1,0 1 0,0-1 0,-1 1 0,0-1 1,0 0-1,0-1 0,-1 1 0,2-9 1,-3 12-145,-1 0 1,0 0 0,0-1 0,0 1 0,-1 0 0,0-1 0,0 1 0,0-1 0,0 1 0,0 0 0,-1-1 0,0 1 0,0-1 0,0 1 0,0 0 0,-1 0 0,0 0 0,0 0 0,-3-5 0,1 5-1857,0 6 85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7379,'4'1'472,"1"-1"-1,-1 1 0,0-1 1,1 0-1,-1 0 0,8-2 0,-6 1-409,0-1-1,0 0 1,-1-1-1,1 1 1,-1-1-1,1-1 1,5-3-1,41-31-51,-2-3 0,78-79 0,-116 107-11,0-1 594,-16 27-118,1-6-411,-42 100 298,41-97-376,1 0-1,1 1 1,0-1-1,0 1 1,1 0-1,0-1 1,1 1 0,1 18-1,-1-27-16,1 0-1,-1-1 1,0 1 0,1 0-1,-1 0 1,1 0 0,-1 0-1,1-1 1,0 1 0,0 0-1,0-1 1,0 1-1,0 0 1,0-1 0,0 0-1,1 1 1,-1-1 0,0 1-1,1-1 1,-1 0 0,1 0-1,-1 0 1,1 0 0,0 0-1,1 0 1,1 0-81,-1 0 0,1-1 1,0 0-1,-1 0 0,1 0 1,-1 0-1,1-1 0,-1 1 1,1-1-1,-1 0 0,0 0 1,6-2-1,7-5-172,0 0 0,0-1 0,-1 0 0,17-14 0,-7 2 665,0-2-1,-1-1 1,-2 0-1,0-2 0,-1 0 1,-2-2-1,-1 0 1,-1-1-1,-2 0 1,-1-2-1,-1 0 1,14-49-1,-25 72-193,0 0-1,0-1 0,-1 1 1,0-1-1,0-12 0,-1 21-181,0 0 1,1-1-1,-1 1 0,0 0 1,0 0-1,0-1 0,0 1 1,-1 0-1,1 0 0,0 0 1,0-1-1,0 1 0,0 0 1,0 0-1,0-1 0,0 1 0,0 0 1,0 0-1,-1-1 0,1 1 1,0 0-1,0 0 0,0 0 1,0 0-1,-1-1 0,1 1 1,0 0-1,0 0 0,0 0 0,-1 0 1,1 0-1,0 0 0,0-1 1,-1 1-1,1 0 0,0 0 1,-1 0-1,-8 6 127,-9 16-39,-2 10-323,2 0 0,1 2 1,2 0-1,1 1 0,2 0 0,1 1 1,-10 62-1,17-73-2114,-2 43 0,8-39-2047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380 266 8276,'6'-27'2545,"4"10"-2545,3 5 384,3 6-64,4 6-160,9 3-128,0 3-32,0-3-144,0 3-1104,-6-12-1890</inkml:trace>
  <inkml:trace contextRef="#ctx0" brushRef="#br0" timeOffset="1">231 21 12694,'-65'-12'1617,"0"3"-1537,16 9 128,14 3-208,19 9-96,29 8-625,19 3-1824,23 1-3922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3778,'0'27'10917,"-10"-1"-10901,-9-12 0,-4-2-16,4 0-1025,2-3-2272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4:59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1985,'0'0'7750,"0"-22"-6029,3-76 1889,-3 401-5024,1-314 1224,0 1 0,1-1 0,0 1 0,1 0 0,0 0 1,1 0-1,6-13 0,40-69 289,-46 86-131,4-9 54,2 1 0,0 0 0,0 0 0,23-21 0,-28 30 15,0 1-1,0 0 0,1 0 0,0 0 0,-1 0 0,1 1 0,0 0 0,1 0 1,-1 1-1,0 0 0,1 0 0,-1 0 0,1 1 0,0 0 0,7 0 1,-13 1-8,1 1 0,-1-1 0,1 1 0,0-1 0,-1 1 0,1 0 0,-1 0 0,1 0 0,-1 0 0,1 0 0,-1 0 0,0 0 0,0 0 0,1 0 0,-1 1 1,0-1-1,0 0 0,0 1 0,0-1 0,-1 1 0,1-1 0,0 1 0,-1-1 0,1 1 0,-1 0 0,1-1 0,-1 1 0,0 0 0,1 0 0,-1 3 0,2 10 187,-1 0 0,-1 23-1,0-25-92,0 195-70,0-203-325,-1-4 141,1 0 1,0-1-1,0 1 0,0 0 0,0 0 0,0-1 1,0 1-1,0 0 0,0 0 0,0 0 0,0-1 0,0 1 1,0 0-1,0 0 0,1 0 0,-1-1 0,0 1 1,1 0-1,-1-1 0,1 1 0,-1 0 0,0-1 1,1 1-1,-1 0 0,1-1 0,0 1 0,-1-1 0,1 1 1,0-1-1,-1 1 0,1-1 0,0 0 0,-1 1 1,2-1-1,20 2-7214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8.4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 72 6467,'0'-1'122,"-1"1"0,1 0 0,-1 0 0,0-1 0,1 1 0,-1 0 0,1 0 1,-1 0-1,0 0 0,1 0 0,-1 0 0,1 0 0,-1 0 0,0 0 0,1 0 0,-1 0 0,1 0 0,-1 0 0,0 1 0,1-1 0,-1 0 0,1 0 1,-1 1-1,1-1 0,-1 0 0,1 1 0,-1-1 0,1 0 0,-1 1 0,1-1 0,-1 1 0,1-1 0,0 1 0,-1-1 0,1 1 0,0-1 1,-1 1-1,1 0 0,0-1 0,0 1 0,0-1 0,-1 1 0,1 0 0,0 0 0,-16 40-257,11-28 556,-5 13-844,0 1 1,2 0-1,1 0 1,1 1 0,-5 50-1,30-115-351,3-24 1086,9-23 353,-21 60-437,-5 12-156,0-1 0,1 1 0,0 1 1,1-1-1,0 1 0,0 0 0,2 1 0,10-12 1,-19 22-69,1-1 0,0 1 0,0-1-1,0 1 1,-1 0 0,1 0 0,0-1 0,0 1 0,0 0 0,0 0 0,0 0 0,-1 0 0,1 0 0,0 0 0,0 0 0,0 0 0,0 0 0,0 0 0,0 0 0,0 0 0,-1 1 0,1-1 0,0 0 0,0 1 0,0-1 0,-1 1 0,1-1 0,0 1 0,0-1 0,-1 1 0,1 0 0,-1-1 0,1 1 0,0 0 0,-1-1 0,1 1 0,-1 0 0,1 0 0,-1-1 0,0 1 0,1 0-1,-1 0 1,1 1 0,16 45 131,-15-39-188,0-4 76,2 8-303,0 0 0,0 0 0,1-1 0,1 0 0,7 11 0,-11-19 82,0-1 0,0 1 0,0-1-1,0 0 1,0 1 0,1-1-1,-1 0 1,1-1 0,0 1 0,-1 0-1,1-1 1,0 1 0,0-1 0,0 0-1,0 0 1,0 0 0,0-1 0,0 1-1,0-1 1,1 1 0,-1-1 0,0 0-1,0 0 1,0-1 0,5 0 0,0 0 152,-1-1 0,0 0 1,0-1-1,0 1 0,0-1 1,0-1-1,-1 1 1,1-1-1,-1 0 0,0-1 1,0 1-1,8-10 0,0-1 1343,-1-2-1,-1 0 0,11-19 1,26-36 999,-49 72-2275,0 0 0,0 0 0,0-1 0,1 1 0,-1 0 0,0 0 0,0 0 0,0-1 0,0 1 0,0 0 0,0 0 0,1-1 0,-1 1 0,0 0 0,0 0 0,0 0 0,0 0 0,1-1 0,-1 1 0,0 0 0,0 0 0,1 0 0,-1 0 0,0 0 0,0 0 0,1 0 0,-1 0 0,0-1 0,0 1 0,1 0 0,-1 0 0,0 0 0,0 0 0,1 0 0,-1 0 0,0 0 0,0 0 0,1 1 0,-1-1 0,0 0 0,0 0 0,1 0 0,-1 0 0,0 0 0,0 0 0,0 0 0,1 1 0,-1-1 0,0 0 0,0 0 0,0 0 0,1 1 0,1 19 512,-7 39-344,4-50-172,-8 57-60,-5 47-711,14-95-710,0 0 0,2 20 0,4-16-2978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8.9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207 121 7507,'-11'7'279,"1"0"0,0 1 0,0 0 0,0 1-1,1 0 1,1 1 0,0-1 0,-12 19 0,12-17-243,-6 7-79,-4 5-204,0 1 0,2 0 1,-21 43-1,121-148 1647,-4-19-87,-51 60-585,3 2-1,69-65 0,-99 100-712,0 1 0,1 1 0,-1-1 0,1 0 0,-1 0-1,1 1 1,0 0 0,-1-1 0,1 1 0,0 0 0,0 0 0,0 1-1,0-1 1,0 1 0,0-1 0,5 1 0,-6 1 5,0-1 0,-1 1 0,1-1 0,0 1 0,0 0 0,-1 0 0,1 0 0,0 0 0,-1 0 0,1 1 0,-1-1 0,0 0 0,1 1 0,-1-1 0,0 1 0,0-1 0,0 1 0,0-1 0,0 1 0,0 0 0,0 0 0,-1-1 0,1 1 0,-1 0 0,1 0 0,0 2 0,3 18 43,0 0 1,-1 0-1,0 44 0,-11 70-732,3-57-2557,5-53-434,2-7-1940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9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44 8132,'-32'-14'1584,"3"2"-751,6 3 463,13 3-511,4 3-769,9 3 96,10 3 96,3 0-128,7 6-80,9 3-416,4-1-1585,6 1-2625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49.6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 94 5955,'3'-9'5362,"0"1"-5106,-3 2 593,3 0-97,-3 9-576,4 3 560,2 5 1,4 10-561,3 8-16,6 3 16,1 6-48,6-3-112,0-3-16,0-3-704,-1-11-961,-2-4-2113</inkml:trace>
  <inkml:trace contextRef="#ctx0" brushRef="#br0" timeOffset="1">334 44 4210,'-3'-20'8324,"-4"8"-8132,1 4 432,-1 5 160,4 3-415,-7 11 223,-3 7-304,-6 8-64,-10 9-208,-7 15 32,-9 2-48,-4 6-448,-6 10-1057,3-4-3169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51.7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55 393 8500,'-1'1'62,"1"0"1,-1 0 0,1 0-1,-1-1 1,1 1-1,-1 0 1,1-1-1,-1 1 1,0 0-1,1-1 1,-1 1-1,0-1 1,0 1-1,1-1 1,-1 0 0,0 1-1,0-1 1,0 0-1,0 1 1,0-1-1,1 0 1,-1 0-1,0 0 1,0 0-1,0 0 1,0 0 0,0 0-1,0 0 1,0 0-1,0 0 1,1 0-1,-1-1 1,0 1-1,0 0 1,0-1-1,0 1 1,1 0-1,-1-1 1,0 1 0,-1-2-1,1 1-54,-1 0-1,0-1 1,0 1-1,1-1 1,-1 1-1,1-1 1,0 0-1,-1 1 1,1-1-1,0 0 1,0 0-1,0 0 1,0 0-1,0 0 1,1 0-1,-2-4 1,2-7 11,1 0 1,1 1-1,-1-1 1,2 0-1,0 1 1,8-22-1,-3 8 26,1-8 323,2 1 1,1 0-1,30-59 0,-42 92-366,0-1 1,0 1-1,0 0 1,0 0-1,0-1 1,0 1-1,1 0 0,-1-1 1,0 1-1,0 0 1,0 0-1,1-1 1,-1 1-1,0 0 1,0 0-1,1-1 0,-1 1 1,0 0-1,0 0 1,1 0-1,-1 0 1,0-1-1,0 1 1,1 0-1,-1 0 0,0 0 1,1 0-1,-1 0 1,0 0-1,1 0 1,-1 0-1,0 0 1,1 0-1,-1 0 0,0 0 1,1 0-1,-1 0 1,0 0-1,1 0 1,-1 0-1,0 0 0,0 1 1,1-1-1,-1 0 1,0 0-1,1 0 1,-1 1-1,10 19 128,1 33-15,-11-52-120,2 11-38,0 1-1,1-1 0,0 0 0,1 0 0,0 0 0,12 22 0,-14-32 15,-1 1 0,1-1-1,0 0 1,0 1 0,0-1 0,0 0-1,0 0 1,0 0 0,1-1 0,-1 1-1,0 0 1,1-1 0,0 0 0,-1 1-1,1-1 1,0 0 0,0-1 0,0 1-1,-1 0 1,1-1 0,0 0-1,0 1 1,0-1 0,0 0 0,0 0-1,0-1 1,0 1 0,0-1 0,-1 1-1,1-1 1,0 0 0,0 0 0,-1 0-1,1-1 1,4-2 0,6-3 18,0 0 0,-1-1 0,0-1 0,0 0 1,-1-1-1,0 0 0,13-16 0,59-87 1179,-68 92-806,-15 19-346,1 1 0,0-1 0,0 1 0,0-1 0,0 1 0,1 0 0,-1 0 0,0 0 1,0-1-1,1 1 0,-1 0 0,2 0 0,-2 1-8,-1 0 1,0 0 0,0 0-1,1 0 1,-1 0 0,0 0 0,1 0-1,-1 0 1,0 1 0,0-1-1,1 0 1,-1 0 0,0 0-1,0 0 1,1 1 0,-1-1-1,0 0 1,0 0 0,0 1 0,0-1-1,1 0 1,-1 0 0,0 1-1,0-1 1,0 0 0,0 1-1,0-1 1,0 0 0,0 0-1,0 1 1,0-1 0,0 0 0,0 1-1,0-1 1,0 0 0,0 1-1,0-1 1,-4 48 325,4-42-391,-6 33-449,1 69 0,6-90-777,0 0-1,2 0 0,6 26 1,0-17-2431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52.1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53 7940,'9'-20'1120,"-5"2"-303,-4 6 1039,-4 9-1023,-5 3-369,2 15-304,-6 3 32,-3 11-64,3 14-128,-3-2 0,6 9-192,4-4-928,6-8-1378,3-6-2592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52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53 216 9877,'0'-1'31,"0"0"1,0 0 0,0 1 0,1-1 0,-1 0 0,0 0 0,0 0 0,0 1 0,-1-1 0,1 0 0,0 0 0,0 0 0,0 1 0,-1-1 0,1 0 0,0 0-1,-1 0 1,1 1 0,0-1 0,-1 0 0,1 1 0,-1-2 0,-9 15 859,-5 33-396,-4 60-491,15-32-3588,14-94 1359,3-68 4228,-11 63-1200,1 1 0,1-1 0,2 1 0,0 1 1,18-45-1,-23 66-775,0 0 0,-1 1 0,1 0 0,0-1-1,0 1 1,0-1 0,0 1 0,0 0 0,0 0 0,0-1 0,0 1 0,1 0-1,-1 0 1,0 0 0,1 0 0,-1 1 0,4-2 0,-4 2 1,0 0-1,0 0 1,-1 0 0,1 0-1,0 0 1,0 0 0,0 0-1,0 1 1,0-1 0,0 0 0,0 1-1,0-1 1,0 1 0,-1-1-1,1 1 1,0-1 0,0 1-1,-1 0 1,1-1 0,0 1 0,-1 0-1,2 0 1,3 7 118,0 0 0,0 1 0,-1-1 0,6 17 0,-6-17-214,7 19 114,32 71 64,-37-86-113,0-1 0,1 0 0,0-1 0,1 1 0,0-2 0,10 11 0,-17-19 11,0 0-1,1 0 1,-1 1 0,1-1-1,-1 0 1,1 0 0,-1 0-1,1 0 1,-1-1-1,1 1 1,0 0 0,-1-1-1,1 1 1,0-1 0,-1 1-1,1-1 1,0 0-1,0 0 1,2 0 0,-2 0 5,-1-1 1,1 0 0,-1 1 0,0-1-1,1 0 1,-1 0 0,0 0 0,0 0-1,1 0 1,-1 0 0,0 0 0,0 0-1,0 0 1,0 0 0,-1-1 0,1 1-1,0 0 1,0-2 0,4-8 73,-1 0 0,-1 0 0,0-1 0,2-19 1,-3 19-81,9-59-2,8-40-89,-16 96-403,1 1 0,1 0 0,0 0 0,1 0 0,10-17 0,1 12-3103,2 16-1829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3:52.8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 3522,'16'11'10164,"-13"-8"-10148,-6-3-32,-7-3-128,-3 3-3329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17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1 2625,'-21'11'9129,"16"-13"-8071,2 13 686,36-4-1411,-4-1-301,1-1 0,-1-1-1,56 0 1,-6 0-33,6 1 16,-27-2-15,-1 3 1,68 14-1,-93-14 9,0-2 1,0-1-1,0-2 1,33-2-1,62 3-8,-30 2 8,23 3 14,-90-5-17,1-1 0,37-3-1,4-1-25,42 15 7,-86-10 8,-24-1 8,1 0 0,0-1 0,-1 1 0,1-1 0,0 0 1,-1 0-1,1-1 0,-1 0 0,1 1 0,5-3 0,-7 3 0,11-10 111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0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28 3650,'-47'-5'6835,"-4"-1"-3399,159 0-371,-42 0-2966,1 2-1,100 7 0,-30 1-27,-11 0-44,-57-1 7,77-6 1,-113 2-18,0 1-1,40 5 1,28 2 8,167 4 17,-129 4-28,-38-9 12,-59-4-27,-32-1 2,1 0 0,0 0-1,0-2 1,0 1-1,13-3 1,-7 0-1,-1 2 0,1 0 0,0 1 0,19 2 0,10 0 0,-22-3-1,-17 0-3,0 1 1,1-1 0,-1 2 0,1-1 0,-1 1 0,0 0 0,12 4-1,-1-7-5,-11 1-173,-7 4-443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5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668 14 1681,'0'0'6107,"-15"-1"-5787,-119-8 2134,112 7-1955,-1 0-1,-37 3 1,51 0-495,0 0 1,0 1 0,1 0-1,-1 1 1,1 0 0,-1 0-1,1 1 1,0 0 0,-13 9-1,-6 7 40,2 1 0,0 2 0,1 0 0,2 1 0,0 2 0,2 0 0,1 1 0,1 1 0,1 0 0,1 2 0,2 0 0,1 0 0,2 1 0,1 1 1,1 0-1,1 0 0,2 1 0,2 0 0,-1 58 0,4-79-21,2 0 1,-1-1-1,1 1 1,1 0 0,5 18-1,-6-26-14,2 1 0,-1 0 0,1 0-1,-1-1 1,1 0 0,1 1 0,-1-1 0,0 0 0,1-1-1,0 1 1,0 0 0,0-1 0,0 0 0,1 0 0,4 2-1,10 5 27,-1-2-1,1 0 1,1-2 0,-1 0-1,1-1 1,0 0-1,37 2 1,7-4 19,74-5 0,-124 0-62,-1 0 1,1-1 0,-1 0 0,1-1 0,-1 0 0,0-1 0,-1-1 0,21-12-1,92-68-172,-117 80 184,7-5 3,-2-2-1,0 1 0,0-2 1,20-28-1,35-66 5,-42 65-35,-22 34 27,1-1 0,-1 0 0,0 0 0,-1 0 0,0 0 0,-1 0 0,0-1 0,1-12 0,-2-90 64,-2 68 61,1 36-53,-2 0 1,1 0-1,-1 0 1,-1 1-1,0-1 1,0 1-1,-7-13 1,-3-11 381,10 28-343,0-1-1,0 1 0,0 0 1,0 0-1,-1 0 0,0 1 1,0-1-1,0 1 1,0 0-1,0 0 0,-7-4 1,-17-13-29,23 17-38,1-1-1,-1 1 1,0 0-1,0 1 0,0-1 1,0 1-1,0 0 0,0 0 1,0 1-1,-1-1 1,1 1-1,-8 0 0,-8-1-220,-42 3 1,20 1-1035,-8-2-4387,23 2-2304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2.9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9 5106,'-17'3'7014,"24"-6"-6691,1 1 0,-1 0 0,1 1-1,-1-1 1,12 1 0,187 12-129,2 1-150,-181-10-38,1 0 0,52 14 1,-47-9-6,45 4 0,-39-7 14,0 2 0,45 13 0,-77-18-11,0 0 1,0-1-1,0 0 0,0 0 0,0 0 1,11-3-1,30 1-4,59 5 21,-81-3-13,93-8-5,-43 7-1,-42 1-2,-27 2-40,-3-1 295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4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1 7331,'-15'67'3007,"-54"215"-1404,68-278-1601,0-1 0,0 1 0,0 0 0,1 0 0,-1 0 0,1-1 0,0 1 0,0 0 0,1 0 0,-1 0-1,1-1 1,1 8 0,-1-9 7,1 0-1,-1-1 1,0 1-1,0 0 1,1-1-1,-1 1 1,1-1-1,-1 1 1,1-1-1,0 0 1,0 0-1,-1 1 1,1-1-1,0-1 1,0 1-1,0 0 1,0 0-1,0-1 1,0 1-1,0-1 1,0 0-1,1 1 1,-1-1-1,3 0 1,14 0-269,-1 0 1,1-2-1,-1 0 1,0-1-1,19-5 1,-15 2-1800,37-17 0,-27 9-1388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4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140 222 4962,'-13'-5'3122,"3"5"-3026,7-6-48,6 6 464,7 0 128,6 0-175,10 0-193,0 3-96,10 0-96,-4-3-80,4 0-32,-7-3-1441,0 0-2977</inkml:trace>
  <inkml:trace contextRef="#ctx0" brushRef="#br0" timeOffset="1">56 15 10037,'-29'-6'1360,"9"1"-1360,14 5-240,9-3 240,13 9 80,17 2-80,9 1-272,13 0-1857,3 2-2145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5.2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0 7748,'-3'3'1616,"-1"0"-767,4 9 303,-3 2-672,0 10-15,0 5-145,-1 9-208,-2 0-32,3 0-80,-1 3-32,-2-9-416,6-3-673,0-12-976,0-5-2401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5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35 8644,'-9'-19'806,"3"4"-250,19 23 392,176 149 1099,-185-153-2035,1 0 1,-1 0-1,0 1 1,-1-1 0,1 1-1,-1 0 1,0 0-1,0 1 1,0-1-1,0 0 1,-1 1 0,0 0-1,-1-1 1,1 1-1,-1 0 1,0 0-1,0 0 1,-1 8 0,0-9-6,-1 0 0,0 0 1,0 0-1,0 0 0,-1 0 1,0 0-1,0-1 0,0 1 1,0 0-1,-1-1 1,0 0-1,0 0 0,0 0 1,0 0-1,-1 0 0,1-1 1,-1 1-1,0-1 0,0 0 1,0 0-1,0 0 0,-6 2 1,-4 2-79,0-1 0,0 0 0,-1-1 1,0 0-1,0-1 0,0-1 0,-1-1 0,1 0 1,-1-1-1,0 0 0,1-1 0,-25-4 0,23-2-2150,17 6 2115,0-1 1,0 1-1,0 0 1,-1-1-1,1 1 0,0 0 1,0-1-1,0 1 1,0-1-1,0 1 1,0 0-1,0-1 1,0 1-1,1 0 1,-1-1-1,0 1 1,0 0-1,0-1 1,0 1-1,0 0 1,1-1-1,-1 1 0,0 0 1,0-1-1,0 1 1,1 0-1,-1 0 1,0-1-1,1 1 1,-1 0-1,0 0 1,0 0-1,1-1 1,-1 1-1,0 0 1,1 0-1,-1 0 0,0 0 1,1-1-1,14-7-3218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5.9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21 8948,'-4'-9'1313,"4"3"-1137,-3 3 64,3 0-96,0 9 384,0 3 0,0 8 209,0 10-401,0 8-240,0 6-48,-3 2-48,-4 1 0,1-3-432,0-9-545,-1-3-687,1-9-1218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6.3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159 112 5907,'-13'9'4754,"-10"15"-4469,-17 36-254,-36 74 0,75-133-65,0 0 0,1 0 0,-1 0 0,0 0 0,1 0 0,-1 0 0,1 0 0,0 1 0,-1-1 0,1 0 0,0 0 0,-1 1 0,1-1 0,0 0 0,0 0 0,0 2 0,13-10-356,23-28 120,14-26 1100,61-99 0,-49 69 823,-62 91-1640,0-1 0,0 1 0,0 0 0,0 0 0,0-1 0,0 1 0,0 0 0,1 0 0,-1-1 0,0 1 0,0 0 0,0 0 0,0 0 0,1-1 0,-1 1 0,0 0-1,0 0 1,1 0 0,-1 0 0,0-1 0,0 1 0,1 0 0,-1 0 0,0 0 0,0 0 0,1 0 0,-1 0 0,0 0 0,0 0 0,1 0 0,-1 0 0,0 0 0,0 0 0,1 0 0,-1 0 0,1 0 0,3 11 405,-2 24 43,-2-27-472,1 31-353,10 114 1480,3-78-2409,-8-56-1230,13 34 0,-13-41-2463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6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43 164 9076,'-20'-12'769,"7"6"-721,7 0 336,3 3 176,6 3-336,3 3-80,10-3-144,4 0-272,6 0-1009,3-3-2032</inkml:trace>
  <inkml:trace contextRef="#ctx0" brushRef="#br0" timeOffset="1">399 3 8580,'-6'-3'688,"2"9"-528,-5 3 673,-1 8-209,3 10-352,-2 8-160,-1 2-80,0 1-32,4 0-256,-1-6-1185,4-5-1584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27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3 102 2401,'-1'-31'4721,"0"17"-3909,1 0-1,2-25 0,-2 39-799,0 0-1,0 0 0,0 0 1,0 0-1,0-1 0,0 1 1,0 0-1,0 0 0,0 0 1,1 0-1,-1-1 0,0 1 1,0 0-1,0 0 0,0 0 1,0 0-1,0 0 0,0-1 1,0 1-1,1 0 0,-1 0 1,0 0-1,0 0 0,0 0 1,0 0-1,0 0 0,1-1 1,-1 1-1,0 0 0,0 0 1,0 0-1,0 0 0,1 0 1,-1 0-1,0 0 0,0 0 1,0 0-1,0 0 0,1 0 1,-1 0-1,0 0 0,0 0 1,0 0-1,1 0 0,-1 0 1,0 0-1,0 0 0,0 1 1,0-1-1,0 0 0,1 0 1,-1 0-1,0 0 0,0 0 1,0 0-1,0 0 0,0 0 1,1 1-1,-1-1 0,0 0 1,0 0-1,0 0 0,0 0 1,0 1-1,0-1 0,0 0 1,0 0-1,0 0 0,0 1 1,8 10 272,-8-11-276,64 138 1112,-1-2-436,-60-130-638,0-1 0,1 0 0,-1 0 0,1 0 0,0 0 0,1-1 0,7 8 0,-10-11-28,-1-1 1,0 1-1,0 0 1,0-1-1,0 1 1,0 0-1,1-1 0,-1 1 1,0-1-1,1 0 1,-1 1-1,0-1 0,1 0 1,-1 0-1,0 0 1,1 0-1,-1 0 0,0 0 1,1 0-1,-1 0 1,0-1-1,1 1 0,-1 0 1,0-1-1,0 1 1,1-1-1,-1 0 1,0 1-1,0-1 0,0 0 1,0 0-1,0 0 1,0 1-1,0-1 0,0 0 1,0 0-1,0-1 1,0 1-1,-1 0 0,2-2 1,10-21 72,0 0 0,-2-1 1,-1 0-1,-1 0 0,0-1 0,3-30 0,3-5-748,-8 33-1002,-2 11-1636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33.8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33 6419,'-25'56'5552,"6"7"-4107,-6 65-2389,20-98 1419,0-5-547,-1 46 0,7-99-23,2 2 0,0-1 0,2 0 0,9-29 0,2 4 287,27-57 0,-42 108-183,2-7 18,0 0 0,0 1 1,1 0-1,0 0 1,1 0-1,-1 0 1,1 1-1,1-1 1,7-7-1,-12 14-24,0 0 0,-1-1 0,1 1-1,0 0 1,-1 0 0,1 0 0,0 0-1,0 0 1,-1 0 0,1 0 0,0 0-1,-1 0 1,1 0 0,0 0 0,-1 0 0,1 0-1,0 1 1,-1-1 0,1 0 0,0 0-1,-1 1 1,1-1 0,0 1 0,-1-1-1,1 0 1,-1 1 0,1-1 0,-1 1-1,1-1 1,-1 1 0,0 0 0,1-1 0,-1 1-1,1-1 1,-1 1 0,0 0 0,1 0-1,12 27 352,5 41 28,-13-45-318,12 34 0,-14-52-51,-1 0-1,1 0 1,0 0 0,0-1 0,1 1 0,-1-1 0,1 0 0,0 0-1,1 0 1,6 5 0,-9-9-9,0 1 0,0-1 1,0-1-1,0 1 0,0 0 0,0 0 0,0-1 1,0 1-1,0-1 0,0 0 0,0 0 0,1 0 0,-1 0 1,0 0-1,0 0 0,0 0 0,1-1 0,-1 1 0,0-1 1,0 1-1,0-1 0,0 0 0,0 0 0,0 0 0,0 0 1,0 0-1,-1-1 0,1 1 0,0 0 0,2-3 0,7-7-25,0 1-1,0-2 0,11-15 1,-13 15 26,-3 5-3,3-4-12,1-1 0,0 1 1,0 0-1,1 1 0,1 0 0,17-11 0,-28 21 9,-1 0-1,1 0 0,-1 0 0,1 0 0,-1-1 0,1 1 0,-1 0 0,1 0 0,0 0 1,-1 0-1,1 0 0,-1 1 0,1-1 0,-1 0 0,1 0 0,-1 0 0,1 0 0,-1 1 0,1-1 1,-1 0-1,1 0 0,-1 1 0,1-1 0,-1 0 0,1 1 0,-1-1 0,0 1 0,1-1 1,-1 0-1,0 1 0,1-1 0,-1 1 0,0-1 0,0 1 0,1-1 0,-1 1 0,0-1 0,0 1 1,0-1-1,0 1 0,0 0 0,1-1 0,-1 1 0,0-1 0,0 1 0,-1 0 0,4 29 281,-4-19-279,-7 251-1329,11-232-2622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7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8452,'0'0'2673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53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6 4322,'-3'-5'10101,"42"16"-8442,349 0-728,-246 1-816,-12 0-99,-79-7-4,-42-3-10,-1 0 1,1-1 0,0-1 0,0 1 0,0-1 0,11-2 0,29-4 7,-1 2-1,51 2 1,-68 2-10,-5-3 3,-24 2-3,-1 0 0,-1 2 3,0 0 10,12-3 2,0 0 1,0-1-1,13-4 0,-13 2 12,-10 4 122,1 0-1,-1 0 1,1 0-1,-1 0 1,1 0-1,-1 1 1,1-1-1,4 1 1,-7-4 807,0 7-800,-2-4-485,-1 0-1,1-1 1,-1 1-1,0 1 1,1-1-1,-1 0 1,0 1-1,0-1 1,-4 1-1,-11 0-3562,-4 3-4152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57.4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208 79 2641,'-8'-5'11812,"8"4"-11650,-19 7-725,7-1 593,0 0 0,1 0 0,-1 1 0,1 1 1,0 0-1,1 1 0,0 0 0,0 0 0,1 1 1,-1 0-1,2 1 0,0 0 0,0 0 0,1 1 0,-8 14 1,12-19-30,0 0 0,1 1 1,0-1-1,0 1 1,0 0-1,1 0 0,0-1 1,0 1-1,1 0 1,0 0-1,0 0 0,1 0 1,0 0-1,0-1 1,3 11-1,-3-13-3,1 0-1,-1 0 1,1 0 0,0 0-1,0-1 1,1 1 0,-1-1 0,1 1-1,0-1 1,0 0 0,0 0-1,0 0 1,0-1 0,0 1-1,1-1 1,0 0 0,-1 0-1,1 0 1,0 0 0,0 0-1,0-1 1,0 0 0,0 0 0,0 0-1,0 0 1,6 0 0,9-1-222,0 0 0,0-1 0,0-2 0,-1 1-1,36-11 1,-21 2-303,-1 0-1,44-23 1,-66 29 453,-1 0 1,0-1-1,0 0 1,0-1-1,-1 0 1,0 0-1,0 0 1,0-1-1,-1 0 1,9-15-1,-13 19 82,-1-1-1,1 0 0,-1 0 1,-1 1-1,1-1 0,-1 0 1,1 0-1,-1-1 0,-1 1 1,1 0-1,-1 0 0,0 0 1,0 0-1,-1-1 1,1 1-1,-1 0 0,0 0 1,0 0-1,-1 0 0,0 0 1,0 0-1,0 1 0,-5-9 1,1 4 60,0 0 0,-1 0 0,0 1 0,-1 0 0,0 0 0,0 1 0,-1 0 0,0 0 0,0 1 0,0 0 0,-1 1 0,-13-6 0,17 8-38,0 0 0,-1 1 0,1 0 0,-1 0 0,1 1 0,-1 0 0,0 0 0,0 0 0,0 1 0,1 0 0,-1 0 0,0 1 0,0 0 0,1 0 0,-1 1 0,0-1 0,1 1 0,-1 1 0,1-1 0,0 1 0,-7 5 0,10-6-13,0 0 0,0 0-1,0 0 1,0 1-1,1-1 1,-1 1-1,1 0 1,0 0-1,0 0 1,0 0 0,0 0-1,0 0 1,1 1-1,-1-1 1,1 0-1,0 1 1,-1 5 0,2-4 1,-1 1 1,1-1 0,1 0 0,-1 0 0,1 1 0,0-1 0,0 0-1,1 0 1,-1 0 0,1 0 0,3 5 0,6 10 47,2 0 0,0 0 1,1-1-1,23 23 0,-28-32-33,28 29 97,-18-21-79,-1 2 0,-1 0 1,22 33-1,-36-48-33,0-1 0,0 1 0,-1 0 0,0 0 0,0 0 0,0 0 0,0 0 0,-1 1 0,0-1 0,0 0 0,0 1 0,-1-1 0,0 1 0,0-1 0,0 1 0,-1-1 0,1 1 0,-1-1 0,-1 0 0,1 0 0,-1 1 0,-3 6 0,1-6-1,0 0 0,-1-1 0,1 0 0,-1 1 0,0-1-1,-1-1 1,1 1 0,-1-1 0,0 0 0,0 0-1,0-1 1,-1 0 0,-12 5 0,-2-1-269,-1 0-1,0-1 1,-24 2 0,43-7 72,-24 1-962,26-2 1013,1 0-1,-1 0 1,1 0-1,-1 0 0,0 0 1,1 0-1,-1-1 1,1 1-1,-1 0 1,1 0-1,-1 0 0,1 0 1,-1-1-1,1 1 1,-1 0-1,1-1 1,-1 1-1,1 0 0,-1-1 1,1 1-1,0 0 1,-1-1-1,1 1 1,0-1-1,-1 1 0,1-1 1,0 1-1,0-1 1,-1 1-1,1-1 1,0 1-1,0-1 0,0 1 1,0-1-1,-1 1 1,1-1-1,0 1 1,0-1-1,0-1 0,5-12-4949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57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1 143 7075,'45'-35'-299,"-34"27"433,-1-1-1,0 0 1,-1 0-1,13-16 1,9-23 3403,-37 65-2536,0 0 0,-4 23 1,-3 12-524,-2 12-104,3 0 1,-6 97-1,15-136-369,3-24-110,0 1 0,0 0 0,0 0 0,0 0 0,0 0-1,1-1 1,-1 1 0,1 0 0,-1 0 0,1-1 0,1 4 0,-1-31-10207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4:58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18 6435,'-67'3'5322,"137"-12"-3581,-8 1-1382,-44 7-253,9-1-69,-1 1 0,1 2 0,0 0 0,42 9 0,-58-5-399,-7-2-1015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04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 47 2977,'-33'-14'14719,"41"13"-14468,1 0 0,-1 0 1,0 1-1,10 1 0,16-2-141,83-13 127,-67 7-153,65-1 1,-47 17-21,127 2-48,-31 0 16,-87-3-33,-38-5-7,50 10 1,-30-7 32,-47-6-38,0 1 1,0 0 0,22 5 0,-28-4-182,2 1 428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05.9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303 40 3330,'1'0'253,"-1"0"0,1 0 0,0 0 1,0-1-1,-1 1 0,1 0 0,0 0 1,0 0-1,-1-1 0,7-4 2533,-7 5-2533,1-1 0,-1 1 1,0-1-1,1 0 0,-1 1 0,1-2 1,-2 1-96,1 0 1,-1 1 0,1-1 0,-1 0 0,0 1 0,1-1-1,-1 0 1,0 1 0,1-1 0,-1 0 0,0 1 0,0-1 0,1 1-1,-1 0 1,0-1 0,0 1 0,-1-1 0,-46-11 1344,39 12-1399,0 0 1,1 0-1,-1 1 0,0 0 1,1 1-1,-1-1 0,1 2 1,-1-1-1,1 1 1,0 1-1,0-1 0,1 1 1,-1 1-1,-11 8 1,9-5-60,0 1 1,0 0-1,1 1 1,1 0 0,-1 0-1,2 1 1,-1 0-1,1 0 1,-7 17 0,9-15-58,0 0 1,0 0 0,1 1 0,1-1 0,0 1 0,1 0 0,1 0 0,0 25 0,1-30 3,1 1 1,0-1 0,1 0-1,0 0 1,0 0 0,1 0-1,0-1 1,1 1 0,0-1 0,0 0-1,1 0 1,0 0 0,9 11-1,-9-14-72,0-1-1,0 0 0,1 0 0,-1 0 1,1 0-1,0-1 0,0 0 1,0-1-1,0 1 0,0-1 1,0 0-1,1 0 0,-1-1 0,1 0 1,0 0-1,-1-1 0,1 0 1,-1 0-1,1 0 0,0-1 1,-1 0-1,10-2 0,2-2-108,0 0 1,-1 0-1,0-2 0,0 0 0,0-1 1,29-20-1,-32 18 171,0-1-1,0 0 1,-1-1 0,-1 0 0,0-1-1,0 0 1,-2-1 0,1 0 0,12-26 0,-19 32 66,0-1 0,-1 1 0,0-1 0,0 1 1,-1-1-1,0 0 0,-1 0 0,0 0 0,0 0 0,-1 0 1,0 0-1,-1 0 0,1 0 0,-2 0 0,0 0 1,0 1-1,0-1 0,-1 0 0,0 1 0,-6-12 1,5 15-15,0-1 0,0 1 1,0 0-1,0 0 0,-1 1 1,0-1-1,0 1 1,0 0-1,0 0 0,-1 1 1,0 0-1,1 0 0,-1 0 1,0 1-1,-1-1 1,1 1-1,0 1 0,-1-1 1,-11 0-1,14 1-32,1 1-1,-1 0 1,0 0 0,0 0 0,1 0-1,-1 1 1,0-1 0,1 1 0,-1 0-1,0 0 1,1 1 0,-1-1-1,1 1 1,0-1 0,-1 1 0,1 0-1,0 0 1,0 1 0,0-1 0,0 0-1,1 1 1,-1 0 0,1 0-1,-1 0 1,1 0 0,0 0 0,0 0-1,1 1 1,-1-1 0,1 0 0,-1 1-1,1-1 1,0 1 0,0 0-1,0 4 1,0-1 1,1 1 0,0-1 0,0 0 1,1 0-1,0 0 0,0 1 0,1-1 0,-1 0 0,2-1 0,-1 1 0,1 0 0,0 0 0,0-1 0,1 0 0,5 8 0,8 9 0,2 0-1,31 30 1,-23-26 2,-4-3 7,10 11-4,31 40 0,-56-64-3,-1-1 0,0 1 0,-1 1 0,0-1 1,0 1-1,-2 0 0,1 0 0,4 25 0,-8-31 0,0 0-1,-1 0 0,0 0 0,0 0 1,-1 1-1,0-1 0,0 0 1,0 0-1,-1 0 0,0 0 0,0-1 1,0 1-1,-1 0 0,0-1 1,0 1-1,0-1 0,-1 0 1,1 0-1,-1-1 0,0 1 0,-1-1 1,-6 6-1,2-3-5,-1 0 0,1-1 0,-1 0 0,0-1 1,-1 0-1,1-1 0,-1 0 0,0-1 0,0 0 0,0 0 0,-13 1 0,22-4-97,-1 0 0,1 0 0,0 0 0,0 0 0,-1 0 0,1 0 0,0-1 0,0 1 0,-1-1 0,1 1 0,-3-2 0,4 1-96,0 0 1,0 1-1,0-1 1,0 0-1,1 1 0,-1-1 1,0 0-1,0 0 0,1 0 1,-1 0-1,1 0 0,-1 0 1,1 0-1,-1 0 1,1 0-1,-1 0 0,1 0 1,0 0-1,0 0 0,0 0 1,-1 0-1,1 0 0,0 0 1,0 0-1,1-2 0,4-25-6214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06.9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10 4722,'-61'-9'6939,"88"29"-5565,-14-14-1352,1 0-1,0-1 0,1-1 0,-1 0 1,1-1-1,0-1 0,-1 0 1,1-1-1,24-2 0,10-2-299,75-14-1,-124 17 278,0 0-1,1-1 1,-1 1 0,0 0-1,1 0 1,-1 0-1,0 0 1,1 0 0,-1 0-1,0 0 1,1 0 0,-1 0-1,0 0 1,1 0-1,-1 0 1,0 0 0,1 0-1,-1 0 1,0 0-1,1 0 1,-1 0 0,0 0-1,0 0 1,1 0-1,-1 1 1,0-1 0,1 0-1,-1 0 1,0 0 0,0 1-1,1-1 1,-1 0-1,-7 10 75,-31 18 208,21-17-175,-10 10-101,2 2 1,0 0 0,1 1-1,2 2 1,1 0 0,0 1-1,-20 37 1,41-63-7,-1-1 0,1 1 0,0-1 0,-1 1 0,1 0 0,0-1-1,-1 1 1,1 0 0,0-1 0,0 1 0,-1 0 0,1-1 0,0 1 0,0 0 0,0 0 0,0-1 0,0 1 0,0 0-1,0-1 1,0 1 0,1 0 0,-1-1 0,0 2 0,14-3 32,23-20 41,-33 18-77,27-16-3,-8 3 163,39-18 1,-55 30-99,1 1 0,0 0 0,1 1 0,-1-1 0,0 2 0,1-1 0,-1 1 0,1 0-1,11 1 1,-14 1-23,-1 0 0,0 1 0,0 0 0,0 0 0,0 0-1,0 1 1,-1-1 0,1 1 0,0 0 0,-1 0 0,0 1-1,0-1 1,0 1 0,0 0 0,-1 0 0,0 0 0,1 1-1,-1-1 1,-1 1 0,1 0 0,2 5 0,1 3-27,0 1-1,-1-1 1,0 1 0,-1 0 0,-1 0 0,4 25 0,-6-30 6,-1-1-1,0 0 1,0 0 0,-1 0-1,0 0 1,-1 1 0,1-1-1,-2-1 1,1 1 0,-1 0 0,0 0-1,0-1 1,-1 0 0,0 0-1,-1 0 1,1 0 0,-7 6 0,5-6-2,-1-1 0,0 0 1,-1-1-1,1 1 1,-1-1-1,0-1 1,0 0-1,0 0 0,-1 0 1,1-1-1,-1 0 1,0-1-1,0 0 1,-18 1-1,2-2-211,0-1 1,0-2-1,0 0 0,0-2 1,0-1-1,-37-12 0,26 8-1889,28 8-987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19.1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0 7988,'-6'11'12591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21.15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5010,'-6'8'13048,"1"-4"-12214,5-4-825,0 1 1,-1-1-1,1 0 0,-1 0 1,1 1-1,0-1 1,0 0-1,-1 1 0,1-1 1,0 0-1,0 1 0,-1-1 1,1 0-1,0 1 0,0-1 1,0 1-1,0-1 0,-1 0 1,1 1-1,0-1 1,0 1-1,0-1 0,0 0 1,0 1-1,0-1 0,0 1 1,0-1-1,0 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23.0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6387,'-13'0'13948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6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 9380,'0'0'4546,"-5"-28"-4498,-1 59 160,0 12 33,-2 2-177,0-2-64,5-2 0,0-8-305,3-13-1471,0-10-994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14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23 4306,'4'-9'7915,"-3"-2"-5257,-2 9-2440,-3 19 378,-1 24-20,2 53 1,-2 13 148,3 64 50,1-13-526,-1 39-24,3-89-66,-1 139 25,-10-81 159,5-111-301,-9 221 272,9-250-306,3-22-5,1 0-1,0 1 1,0-1 0,1 0-1,-1 0 1,1 1 0,0-1 0,0 0-1,2 9 1,3 21 13,-5-23-16,0-10 0,-1 0 0,1 1 0,0-1 0,0 0 0,0 1 0,0-1 1,0 0-1,0 1 0,0-1 0,0 0 0,0 1 0,1-1 0,-1 0 1,0 0-1,1 1 0,-1-1 0,1 0 0,0 0 0,-1 1 0,1-1 1,0 0-1,1 1 0,5 27 0,-2-23-5,-4-5 7,1 0-1,-1 0 0,0 1 0,0-1 1,0 0-1,0 1 0,0-1 0,0 1 1,0-1-1,0 1 0,0 1 0,-1-1 0,0-1-1,1 1 0,-1 0 1,0-1-1,0 1 0,1 0 0,-1-1 1,1 1-1,0-1 0,-1 1 0,1-1 1,0 1-1,0-1 0,0 1 1,0-1-1,0 0 0,0 0 0,1 1 1,-1-1-1,0 0 0,0 0 1,1 0-1,-1 0 0,1-1 0,-1 1 1,1 0-1,-1 0 0,4 0 0,-5-1 22,0 2-20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17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6227,'0'0'1206,"29"0"2545,15 6-2497,-44-6-1233,0 0 0,0 0 0,0 0 1,0 0-1,0 0 0,0 0 0,0 0 1,0 0-1,0 0 0,0 0 0,0 0 1,0 1-1,0-1 0,-1 0 0,1 0 1,0 0-1,0 0 0,0 0 0,0 0 0,0 0 1,0 0-1,0 0 0,0 0 0,0 0 1,0 0-1,0 0 0,0 1 0,0-1 1,0 0-1,0 0 0,0 0 0,0 0 1,0 0-1,0 0 0,0 0 0,0 0 1,0 0-1,0 0 0,0 0 0,0 1 0,0-1 1,0 0-1,0 0 0,0 0 0,0 0 1,0 0-1,0 0 0,0 0-7,0 0 0,0 0 1,1 0-1,-1 0 0,0 0 0,0 0 0,0-1 0,0 1 0,0 0 0,0 0 1,0 0-1,0 0 0,0 0 0,0 0 0,-1 0 0,1 0 0,0 0 0,0 0 0,0 0 1,0-1-1,0 1 0,0 0 0,0 0 0,0 0 0,0 0 0,0 0 0,0 0 1,0 0-1,0 0 0,0 0 0,0 0 0,0 0 0,0 0 0,0 0 0,-1 0 1,1 0-1,3-1 51,-1 0 0,1 0 0,0 1 0,-1-1 0,1 1 0,0 0 0,-1 0 0,6 0 0,8 0 289,5-4-286,0 2 1,34-1-1,-29 3 693,-25 1-724,-1 0 0,1 0 0,0 0 0,-1-1 0,1 1 1,-1 0-1,1 0 0,-1 0 0,1 0 0,-1 0 0,0 0 0,1 0 1,-1 0-1,0 0 0,0 0 0,0 0 0,0 0 0,0 0 1,0 0-1,0 2 0,1 27 177,-1-29-187,-11 287 619,-4-133-501,-2 87-55,15-89-33,4 164 43,-6-52-14,-2-72-44,6-139-41,-10 341 20,-8-25-13,13-222-6,-20 103 1,24 56-8,3-259 12,32 444 148,-26-403 15,-5 1 0,-11 121 0,5 62 19,0-3-138,-36 578 469,36-700-448,2 92 107,5-178-160,0 343 298,-8-210-289,4-139-24,-10 25-28,10-81-18,0-16-2111,0-5-246,0-11-2891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06.1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42 1 10117,'-3'5'3137,"-4"-2"-3025,-2 0 576,-1 0 673,-3 0 928,13-6-2113,0 0-256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07.9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3 9973,'-13'3'4386,"20"-6"-3122,-4 3-1136,-3-3-112,0 6-16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09.9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9 6147,'-10'-8'14604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13.6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 1 11589,'-37'10'9305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15.5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 1 11829,'-19'2'7148,"15"16"-7143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16.4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0 10917,'-6'6'8020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17.3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29 4 12086,'-7'-4'5960,"-7"32"-4584,7-3-6013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0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0 5955,'-44'5'7602,"-31"14"-7676,20-5 259,52-14-183,2 0 0,1 0-1,-1 0 0,0 0 0,1 0 1,-1 0-1,0 1 0,1-1 1,-1 0-1,1 0 0,-1 0 0,0 1 1,1-1-1,-1 0 0,1 1 0,-1-1 1,0 0-1,1 1 0,-1-1 0,1 1 1,-1 0-1,-26 42 263,22-35-190,0 0 0,0 0 0,1 1 0,0 0 0,1-1 0,0 1 0,0 0 0,1 1 0,-2 13 0,-5 91 295,8-77-259,-4 217 768,-10 127-563,-8-7-139,10-40 186,0 0-303,26 56-11,-8-274-29,-1 36-11,-7 99 118,-4 66 90,-2-85-155,9-180-49,7 184 72,-1-114-35,-19 221 1,12-275-26,10 106 0,-3-107-16,-5 114 0,-22-1 13,9-100-16,-2 105 1,10-77 20,1-57 122,3 62 1,12 37 3,-10 154 0,-2-270-119,2-1 0,1 1 0,10 41 0,-7-45-25,-1 0-1,-2 1 1,-1-1 0,-1 37-1,-7 95 39,-8-43 114,12-102-42,2 0 1,1 29-1,0-28 7,-1 1 1,-2 22-1,1-28-107,1 0-1,0 1 1,1-1-1,5 23 1,-2-12 1,-4-18-15,0-3 9,0 1 1,1-1-1,-1 0 1,1 1-1,-1-1 1,1 0-1,2 6 1,2-10 8,-1 1 1,1-1 0,0 0-1,-1 0 1,0-1 0,1 1-1,5-4 1,97-50-95,-71 35-427,0 1 0,67-23 0,-6 16-2793,-49 19-243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7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1 3169,'0'0'5595,"-26"6"-5550,-82 21-34,105-26-15,0-1 0,1 1 0,-1 0 0,0 0-1,0 0 1,1 0 0,-1 1 0,1-1 0,-1 1 0,1 0 0,0-1 0,0 1-1,0 0 1,0 0 0,0 0 0,0 1 0,0-1 0,1 0 0,-1 1 0,1-1-1,-1 1 1,1-1 0,0 1 0,0 0 0,0 0 0,1-1 0,-1 1 0,1 0-1,-1 0 1,1 0 0,0 0 0,1 5 0,-1-7 5,0 0 0,0-1 0,1 1 0,-1 0 0,0 0 0,1 0 0,-1 0 0,1 0 0,-1-1 0,1 1 0,-1 0 0,1-1 0,0 1 0,-1 0 0,1-1 0,0 1 1,0 0-1,-1-1 0,1 1 0,0-1 0,0 0 0,0 1 0,0-1 0,0 0 0,0 1 0,-1-1 0,1 0 0,2 0 0,35 5 102,-23-3-76,67 14 23,-74-14-46,1 1 0,-1 0-1,0 0 1,0 1 0,0 0 0,-1 0-1,10 7 1,-16-10-10,1 0 0,-1 1 0,0-1 0,1 0 0,-1 0 0,0 1 0,0-1 1,0 1-1,0-1 0,0 1 0,0-1 0,-1 1 0,1-1 0,0 1 0,-1 0 0,1-1 0,-1 1 0,0 0 0,1 0 0,-1-1 0,0 1 0,0 0 0,0 0 0,0-1 1,-1 1-1,1 0 0,0 0 0,-1-1 0,1 1 0,-2 2 0,1-1 10,-1 0 1,0 0 0,0 0-1,-1 0 1,1 0-1,0-1 1,-1 1 0,0-1-1,1 0 1,-1 1-1,0-1 1,0 0-1,-5 2 1,-22 10 36,-1-1 1,-1-1-1,-55 13 0,70-22-917,-1 0-1,-28 0 0,25-3-2997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02.2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 5 3762,'-7'-5'14773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0:04.2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24 9861,'4'-6'5042,"-1"0"-4418,0 4-96,0-1 1,1 0-97,-8 0-128,8 3-304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3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2609,'5'7'9674,"-5"-7"-9512,-2 14 276,3-4-289,1 0 0,0 0-1,0 0 1,7 17 0,5 25 4,4 63-18,-6-47-36,6 135 0,-18-167-54,4 189 438,-3-142-360,-13 103 0,0 27 202,5 175 729,15-254-715,-2-43-6,20 340 972,-23-133-962,-4-182-195,-8 505-31,18-265 17,-14-214 135,0 55-229,5-151-33,-2-1 0,-3 0-1,-16 75 1,11-70-2,2 1 1,-3 73-1,13-61-1,0-39 0,-2 1 0,0-1 0,-2 0 0,0 0 0,-2 0 0,-8 32 0,10-50-6,0-1 0,1 1 0,0 0 0,0 0 0,0-1 0,1 1 0,0 0 0,0 0-1,0 0 1,1 0 0,0-1 0,0 1 0,1 0 0,-1-1 0,1 1 0,4 8 0,-2-1 3,-1 0 0,0 0-1,-1 0 1,0 1 0,-1 15 0,3 19 2,-3-28 15,-1-17-31,0 1 0,0-1 0,1 1 0,-1-1 0,1 1 1,0-1-1,2 5 0,32 100-38,-33-101 36,0-1 0,-1 1 0,0 0 0,0 0 0,0 0 0,-1 0 0,-1 10 0,1-4-52,0-13 67,-1 14-350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6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1 979 5042,'2'1'239,"0"0"0,0-1 0,-1 1 0,1-1 0,0 1 0,0-1 0,1 0 0,-1 0 0,0 0 0,0 0 0,0 0 0,0 0 0,0 0 0,0-1 0,0 1 0,12-3 4365,-12-3-4560,0 1-1,0-1 1,1 1-1,0 0 1,6-9-1,5-8-13,7-12 37,2 1 1,1 0-1,1 2 1,2 1-1,60-52 1,-17 26 72,125-77 1,-81 65 301,224-97-1,-256 133-277,1 4 0,1 4 0,158-25 0,-131 38-57,1 4-1,-1 5 1,1 5 0,-1 5 0,0 5-1,127 31 1,-121-17-32,329 65 445,-363-80-372,0-3 0,0-5 0,121-8 0,-99-7 34,-2-6-1,155-44 1,185-100 47,-406 146-232,-21 10-59,-1-1 0,0-1 0,19-12 0,-31 16-928,-6 4 137,-14 5-620,8-3 665,-21 9-2402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6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23 12630,'-1'-1'30,"1"0"0,0 0 0,0 0 0,-1 0 0,1-1 0,0 1 0,0 0 1,0 0-1,0 0 0,0 0 0,1 0 0,-1 0 0,0 0 0,0 0 0,1-2 0,0 3-17,-1 0-1,0-1 1,0 1 0,1 0-1,-1 0 1,1-1-1,-1 1 1,0 0-1,1 0 1,-1 0 0,0 0-1,1-1 1,-1 1-1,1 0 1,-1 0-1,1 0 1,-1 0 0,0 0-1,1 0 1,-1 0-1,1 0 1,-1 0-1,0 0 1,1 0-1,-1 0 1,1 1 0,35 17 283,-21-9-311,30 14-108,1-1 0,62 19 0,-78-32-30,0-2-1,0-1 1,1-1 0,0-1-1,31-2 1,-46-3 182,-12 0-3,-1 1 1,1-1-1,0 1 1,-1 0-1,1 0 1,-1 0-1,1 0 1,0 0 0,-1 1-1,1 0 1,-1 0-1,1 0 1,4 2-1,-8-2 36,0 0 0,1 0-1,-1 0 1,0 0 0,0 0 0,0 0-1,0 0 1,0 0 0,0 0 0,-1 0-1,1 0 1,0 0 0,0 0 0,-1 0-1,1 0 1,-1 0 0,1 0-1,-1-1 1,1 1 0,-1 0 0,0 1-1,-19 25 182,12-18-115,-140 173-373,43-66-4582,52-62-1568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7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6259,'1'-1'332,"0"0"1,0 0-1,0-17 7552,-2 23-7870,0 0-1,0 0 0,0 0 0,1 0 1,0 0-1,0 0 0,0 0 1,0 0-1,1 0 0,2 7 0,0 12 47,4 59 196,4 70-1475,-7-53-3936,-7-61 265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31 218 10437,'0'-27'974,"-1"12"-627,1-1 0,0 1-1,2-1 1,2-15 0,-3 27-290,1 0 0,-1 0 0,0 0 0,1 0 0,0 0 0,0 0 0,0 0 0,1 0 0,-1 1 0,1-1 0,0 1 0,0 0 0,0 0 0,0 0 0,1 0 0,-1 0 0,1 1 0,6-4 0,3 0 16,0 1 0,1 1 0,-1 0 0,1 1 1,-1 1-1,1 0 0,0 0 0,0 1 0,17 2 0,-7 0-125,1 2-1,-1 1 0,0 0 0,31 11 0,-48-13-27,0 1 1,-1-1-1,1 1 1,-1 0-1,0 0 1,0 1 0,0 0-1,0 0 1,-1 1-1,1-1 1,4 7-1,-8-9 38,-1 0 0,0-1 0,0 1 0,0 0 0,0 0-1,0 1 1,0-1 0,-1 0 0,1 0 0,-1 0 0,1 0-1,-1 1 1,0-1 0,0 0 0,0 4 0,-1-3-49,1 1 0,-1 0 1,0-1-1,-1 1 0,1-1 1,-1 1-1,0-1 0,1 0 1,-1 0-1,-1 0 0,-3 6 1,-8 4 62,1 1 0,-2-2 0,0 0 1,0 0-1,-1-2 0,-31 17 0,-111 39 855,146-61-757,-60 18 479,67-21-493,0-1 1,0 0-1,-1 0 0,1 0 0,0-1 1,-1 0-1,1 0 0,0 0 1,-1-1-1,-7-1 0,34-14 205,0 7-221,1 0 1,1 2-1,0 0 0,0 2 0,0 0 0,0 2 0,1 0 0,-1 1 0,29 3 0,-22 0-69,0 2 1,0 1-1,-1 1 0,1 2 1,-1 1-1,49 20 1,-69-24-39,0 0 0,0 1 0,0 1 0,-1-1 0,0 1 0,0 1 0,0 0 0,9 10 0,-16-15 58,1 0-1,-1 0 1,1 0 0,-1 0-1,0 0 1,0 0 0,0 1 0,0-1-1,0 0 1,0 1 0,-1-1 0,1 0-1,-1 1 1,0-1 0,1 1-1,-1-1 1,0 1 0,-1-1 0,1 1-1,0-1 1,-1 1 0,1-1-1,-1 0 1,0 1 0,0-1 0,0 0-1,0 0 1,0 1 0,0-1 0,-1 0-1,1 0 1,-1 0 0,1 0-1,-1-1 1,0 1 0,0 0 0,0-1-1,0 1 1,-2 0 0,-7 6 14,1-1 0,-2-1 1,1 0-1,-1 0 0,0-1 1,0-1-1,0 0 1,-17 3-1,-106 12 98,135-19-102,-54 4 16,0-2 1,1-2-1,-85-13 0,134 13-39,0-1-63,1 1 0,-1 0 1,0-1-1,0 0 0,0 1 0,0-2 1,0 1-1,1 0 0,-1-1 0,1 0 0,-1 1 1,1-1-1,-1-1 0,-4-3 0,8 5 14,-1 1-1,1-1 1,-1 1-1,1-1 0,0 1 1,-1-1-1,1 0 1,0 1-1,0-1 1,0 0-1,-1 1 0,1-1 1,0 0-1,0 1 1,0-1-1,0 0 1,0 1-1,0-1 0,0 0 1,0 1-1,0-1 1,0 0-1,1 1 1,-1-1-1,0 1 0,0-1 1,1 0-1,-1 1 1,0-1-1,1 0 0,16-14-1967,19-3-2029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8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46 11333,'10'-19'2176,"-10"19"-2151,0-1-1,0 1 1,0 0-1,1-1 0,-1 1 1,0 0-1,0-1 1,0 1-1,0 0 1,0-1-1,0 1 0,0 0 1,0-1-1,0 1 1,0-1-1,0 1 1,0 0-1,0-1 0,0 1 1,0 0-1,0-1 1,0 1-1,0 0 1,0-1-1,0 1 0,-1 0 1,1-1-1,0 1 1,0 0-1,0-1 1,-1 1-1,1 0 0,0 0 1,-1-1-1,1 1 1,0 0-1,0 0 1,-1 0-1,1-1 0,0 1 1,-1 0-1,1 0 1,0 0-1,-1 0 1,1 0-1,-1-1 0,0 2 0,0 0 1,0 0-1,0 0 0,0 0 0,0 0 0,0 0 0,1 1 0,-1-1 0,0 0 0,1 0 0,-1 1 0,0-1 0,1 0 0,0 0 1,-1 1-1,1-1 0,0 2 0,-2 1 9,-10 39 4,2 0-1,2 0 1,1 1-1,2 0 1,2 56-1,3-87-57,0 0-1,1 0 1,1 1 0,0-1-1,1 0 1,4 13-1,-6-23 22,0-1-1,0 0 0,-1 0 0,1 0 0,0 0 1,1 0-1,-1 0 0,0 0 0,1 0 0,-1 0 1,1-1-1,-1 1 0,1 0 0,0-1 0,0 0 1,0 1-1,0-1 0,0 0 0,0 0 0,0 0 1,0 0-1,0 0 0,0 0 0,1-1 0,-1 1 1,0-1-1,0 0 0,1 0 0,-1 1 0,0-1 1,1-1-1,-1 1 0,0 0 0,1-1 0,-1 1 1,0-1-1,0 1 0,0-1 0,1 0 0,-1 0 1,0 0-1,3-3 0,5-2 6,0 0 1,0 0-1,-1-1 0,0-1 0,0 0 1,-1 0-1,0 0 0,-1-1 1,0 0-1,0-1 0,-1 1 1,0-1-1,-1-1 0,7-15 1,-5 7 12,-1 0 0,0-1 1,-2 1-1,0-1 1,-1 0-1,-1 0 0,-1-30 1,-1 42-13,0-1-1,-1 0 1,-1 1 0,1 0 0,-1-1 0,-1 1 0,0 0 0,0 0-1,0 0 1,-1 0 0,0 1 0,-1-1 0,-7-8 0,9 12-108,-1 0 0,1 1 0,-1-1 1,0 1-1,0 0 0,0 1 0,-1-1 0,1 1 1,-1-1-1,1 1 0,-1 1 0,0-1 0,0 1 1,0-1-1,1 1 0,-1 1 0,-1-1 0,1 1 1,0 0-1,0 0 0,0 0 0,0 1 0,-7 1 1,7 0-254,0-1 0,0 1 1,0 0-1,1 0 1,-1 0-1,1 1 0,-1 0 1,1 0-1,0 0 1,0 0-1,-6 7 0,-9 16-3772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8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11 10773,'0'-1'208,"-1"0"-1,1 1 1,-1-1 0,0 0-1,1 0 1,-1 1 0,0-1-1,0 0 1,1 1 0,-1-1 0,0 1-1,0-1 1,0 1 0,0 0-1,0-1 1,0 1 0,-1-1-1,2 1-185,-1 0 0,1 0 0,0 0 0,-1 0 0,1 0 0,0 0 0,-1 0 0,1 0 0,0 0 0,-1 1 0,1-1 0,0 0-1,-1 0 1,1 0 0,0 0 0,-1 0 0,1 1 0,0-1 0,0 0 0,-1 0 0,1 0 0,0 1 0,0-1 0,-1 0 0,1 0-1,0 1 1,0-1 0,-1 0 0,1 1 0,0-1 0,0 0 0,0 1 0,0-1 0,0 0 0,0 1 0,0-1 0,-1 0 0,1 1 0,0-1-1,0 0 1,0 1 0,0-1 0,1 0 0,-1 1 0,0-1 0,0 0 0,0 1 0,0 0 0,3 10 161,1 0 0,0 0 0,0 0 0,1-1-1,1 0 1,0 1 0,13 16 0,-9-12-24,34 42-156,2-1 1,3-3-1,57 49 0,-85-83-2030,34 24-1,-43-38-755,-2-12-1373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28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530 72 8948,'-2'-13'1029,"-1"1"0,-1-1 1,-9-20-1,13 33-1016,-1 0 1,1 0 0,0 0-1,0 0 1,0 0-1,0 0 1,-1 0 0,1 0-1,0 0 1,0 0 0,0 0-1,-1 0 1,1 0-1,0 0 1,0 0 0,0 0-1,0 0 1,-1 0-1,1 0 1,0 0 0,0 0-1,0 0 1,0 0 0,-1 1-1,1-1 1,0 0-1,0 0 1,0 0 0,0 0-1,0 0 1,0 0 0,0 1-1,-1-1 1,1 0-1,0 0 1,0 0 0,0 0-1,0 1 1,0-1 0,0 0-1,0 0 1,0 0-1,0 0 1,0 1 0,0-1-1,0 0 1,0 0 0,0 0-1,0 0 1,0 1-1,0-1 1,-4 13 405,3-12-324,-8 25 93,-2 0 0,0-1 0,-2 0 0,-1-1 1,-1-1-1,-1 0 0,-25 28 0,-143 133 277,163-165-387,-8 7-75,-83 85-504,109-108 317,-11 16-703,13-19 811,1 0 1,0 1-1,-1-1 0,1 1 0,0-1 1,0 0-1,0 1 0,-1-1 0,1 1 1,0-1-1,0 1 0,0-1 0,0 1 0,0-1 1,0 1-1,0-1 0,0 1 0,0-1 1,0 0-1,0 1 0,0-1 0,0 1 1,0-1-1,0 1 0,0-1 0,1 1 0,-1-1 1,0 1-1,0-1 0,1 0 0,-1 1 1,0-1-1,0 1 0,1-1 0,-1 0 1,1 1-1,16 1-4332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4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0 195 3954,'0'0'2822,"7"-28"-1357,20-90-219,-26 114-1057,0-1 1,0 1-1,0 0 0,1 0 1,-1 0-1,1 0 0,0 0 0,0 0 1,5-7-1,-6 11-164,-1 0-1,0 0 1,0 0 0,0 0 0,1 0-1,-1 0 1,0-1 0,0 1 0,0 0-1,1 0 1,-1 0 0,0 0-1,0 0 1,0 0 0,1 0 0,-1 0-1,0 0 1,0 0 0,1 0-1,-1 0 1,0 0 0,0 0 0,1 0-1,-1 0 1,0 0 0,0 1 0,0-1-1,1 0 1,-1 0 0,0 0-1,0 0 1,0 0 0,0 0 0,1 1-1,-1-1 1,0 0 0,0 0 0,0 0-1,1 1 1,4 15 348,7 80 535,-5 1 1,-6 115 0,-1-121-871,-1-16 30,-1-18-39,3-1 1,2 0 0,12 70 0,-13-120-37,-1-1 0,0 0 0,1 0 0,0-1 0,0 1 0,0 0 0,1 0 0,4 5 0,-6-9-8,0 0 0,0 0 0,0 0 1,0 0-1,0 0 0,0 0 0,1 0 0,-1 0 0,0-1 0,0 1 0,1-1 0,-1 1 0,1-1 0,-1 1 1,0-1-1,1 0 0,-1 0 0,1 0 0,-1 0 0,1 0 0,-1 0 0,0 0 0,1 0 0,-1 0 0,1-1 0,-1 1 1,0 0-1,1-1 0,-1 1 0,0-1 0,1 0 0,-1 0 0,0 1 0,2-3 0,4-3-6,0 0 1,0-1-1,-1 0 0,0 0 0,0-1 1,-1 0-1,7-13 0,-4 8-8,63-123-79,-51 94 93,1 1-1,32-45 1,-52 84 13,1-1 2,0 0-1,0-1 1,0 1 0,0 1 0,0-1 0,1 0 0,-1 1 0,1-1 0,0 1 0,0 0 0,0-1 0,0 2 0,0-1 0,0 0 0,0 1 0,1-1 0,-1 1 0,6-2 0,-7 4-6,-1-1-1,0 1 1,0-1-1,1 1 1,-1-1-1,0 1 1,0 0-1,0-1 1,0 1-1,0 0 1,0 0 0,0 0-1,0 0 1,0 0-1,0 0 1,0 0-1,-1 0 1,1 0-1,0 1 1,-1-1-1,1 0 1,-1 0-1,1 3 1,12 40 177,-9-27-75,1-3-73,0 1-1,1-1 1,1 0 0,0-1-1,0 0 1,1 0 0,11 13-1,-14-21-27,-1 0 0,1 0 0,0-1 0,1 0 0,-1 0 0,1 0 0,-1 0 0,1-1 0,0 0 0,0 0 0,1-1 0,-1 0 0,0 0 0,1 0 0,0-1 0,-1 0 0,1 0 0,9 0 0,-8-1-54,1 0 0,0-1 0,0 0 0,0 0 0,-1-1 1,1 0-1,-1-1 0,1 1 0,-1-2 0,0 1 0,0-1 1,0 0-1,-1-1 0,0 0 0,0 0 0,0-1 1,0 0-1,-1 0 0,0 0 0,10-13 0,-7 8 8,0 0-1,-1 0 1,-1 0-1,0-1 1,0 0-1,-1-1 1,0 0-1,-1 0 1,-1 0-1,0 0 1,-1 0-1,0-1 0,-1 0 1,-1 0-1,0-18 1,-1 20 58,1 7 114,-1 1-1,0-1 0,-1 0 0,1 1 0,-1-1 0,1 0 0,-4-8 0,3 12-55,0-1 0,0 1 0,0-1 0,0 1 0,-1 0 0,1 0 0,0-1 0,0 1 0,-1 0 0,1 0 0,-1 0 0,1 1 0,-1-1 0,0 0 0,1 1 0,-1-1 0,0 1 0,1-1-1,-1 1 1,0 0 0,1-1 0,-1 1 0,0 0 0,0 0 0,-2 1 0,2-1-47,0 0 0,-1 0 1,1 0-1,0 1 0,0-1 0,1 1 0,-1-1 0,0 1 1,0 0-1,0 0 0,0 0 0,0 0 0,1 0 0,-1 0 1,1 1-1,-1-1 0,1 0 0,-1 1 0,-1 2 0,0 0-2,0 1 0,0-1-1,1 1 1,0 0 0,0 0-1,0 0 1,-1 8 0,-1 6-31,1 1 1,2-1 0,0 24 0,0-35 7,2 1 0,-1-1 0,1 1 0,0 0 0,1-1 0,0 1 0,1-1 0,-1 0 0,2 0 0,-1 0 0,7 10 0,-7-13-43,1 0 0,0 0 0,0-1 0,1 0 0,-1 1 0,1-1 0,0-1 0,0 1 0,1-1 0,-1 0 0,1 0 0,-1-1 0,1 1 0,0-1 1,0 0-1,10 1 0,-6-1-116,0 0 1,-1-1 0,1 0-1,0 0 1,0-1 0,0-1-1,0 0 1,-1 0 0,16-4-1,-20 3 141,-1 0-1,1 0 1,-1 0 0,0 0-1,1-1 1,-1 1-1,-1-1 1,1-1-1,0 1 1,-1 0-1,1-1 1,-1 1 0,0-1-1,0 0 1,-1 0-1,1-1 1,-1 1-1,0 0 1,0-1-1,3-8 1,-2-1 135,-1 0-1,0 0 1,0 0 0,-2 0-1,-1-25 1,0 6 1075,0 80-1482,-1-16 421,2 1-1,4 34 1,-4-59-474,1 0 0,0-1 0,1 1-1,0-1 1,-1 1 0,2-1-1,-1 0 1,1 0 0,0 0 0,0 0-1,1-1 1,0 1 0,0-1-1,0 0 1,9 9 0,7-5-5511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7 12982,'0'0'928,"-30"-2"-840,-100-3-80,120 5-3,1 1 0,-1 0 0,0 0 0,0 1 0,1 0-1,-1 1 1,1 0 0,0 0 0,0 1 0,0 0 0,0 1-1,0 0 1,1 0 0,0 1 0,-12 11 0,17-15-12,1 0 1,0 1 0,0-1-1,0 1 1,0-1 0,0 1 0,0 0-1,1-1 1,0 1 0,-1 0-1,1 0 1,0 0 0,-1 3-1,2-4 3,0-1 0,0 1 0,0-1 0,0 1 0,0-1 0,0 0-1,0 1 1,0-1 0,0 1 0,1-1 0,-1 0 0,1 1 0,-1-1 0,1 1 0,-1-1-1,1 0 1,0 0 0,0 1 0,0-1 0,0 0 0,-1 0 0,1 0 0,1 0-1,-1 0 1,0 0 0,0 0 0,0-1 0,0 1 0,1 0 0,1 0 0,16 6 26,1-2 0,-1 0-1,1-1 1,0-1 0,36 1 0,-4 0 15,-34-2-29,0 0 0,0 1 0,0 1 0,-1 0 0,28 11 0,-44-14-12,1-1 1,-1 1 0,0-1-1,1 1 1,-1-1 0,0 1-1,1 0 1,-1 0-1,0 0 1,0-1 0,1 1-1,-1 0 1,0 1 0,0-1-1,0 0 1,0 0 0,0 0-1,-1 1 1,1-1-1,0 0 1,-1 1 0,1-1-1,-1 0 1,1 1 0,-1-1-1,1 1 1,-1-1-1,0 1 1,0-1 0,0 1-1,0-1 1,0 1 0,0-1-1,0 1 1,-1-1 0,1 1-1,0-1 1,-1 1-1,0 2 1,-2-1 12,1 1 1,-1 0-1,0-1 0,0 0 1,0 0-1,0 1 0,0-2 1,-1 1-1,1 0 0,-1-1 1,0 0-1,-5 3 0,-34 12-36,0-2-1,-1-2 0,0-2 0,-80 9 1,134-23-3786,33-16-1424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1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7107,'-1'1'131,"0"0"0,0 0 0,0-1 0,0 1 0,0 0 0,0-1 0,0 1 0,0-1 0,0 1-1,0-1 1,0 1 0,0-1 0,0 0 0,-1 1 0,1-1 0,0 0 0,0 0 0,0 0 0,-1 0 0,1 0 0,0 0 0,0 0 0,0 0-1,-1-1 1,1 1 0,-2-1 0,32 0 1521,-9 2-1614,-1 1 0,0 0 0,0 2 0,26 8 0,4 4-5241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1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60 153 9364,'-2'-4'357,"0"1"-1,-1-1 1,0 1-1,0 0 1,0 0 0,0 0-1,0 0 1,0 0-1,-1 1 1,0 0-1,1-1 1,-1 1-1,-4-1 1,7 3-352,1 0 0,0 0 0,-1 0-1,1 1 1,0-1 0,-1 0 0,1 0 0,0 1 0,-1-1 0,1 0 0,0 0-1,-1 1 1,1-1 0,0 0 0,0 1 0,0-1 0,-1 0 0,1 1 0,0-1 0,0 0-1,0 1 1,0-1 0,-1 0 0,1 1 0,0-1 0,0 1 0,0-1 0,0 0-1,0 1 1,0-1 0,0 1 0,0 19 251,0-12-116,-1 80 147,-2-40-309,3-1 1,2 0-1,1 1 0,12 51 1,-14-94-30,1 0 0,-1-1 0,1 1 1,0 0-1,0-1 0,4 6 0,-6-9 50,1 0 0,-1-1 0,1 1 0,-1 0 0,1-1 0,0 1 0,-1 0 0,1-1 0,0 1 0,0-1 0,-1 1 0,1-1-1,0 1 1,0-1 0,0 0 0,0 1 0,-1-1 0,1 0 0,0 1 0,0-1 0,0 0 0,0 0 0,0 0 0,0 0 0,0 0 0,0 0 0,0 0 0,0-1 0,0 1 0,-1 0 0,1 0 0,0-1 0,0 1 0,0 0 0,0-1 0,0 1 0,-1-1-1,1 1 1,1-2 0,5-4 28,1 0-1,-1-1 1,-1 0-1,1-1 0,-1 1 1,-1-1-1,9-15 1,30-67 10,-31 61-8,-4 9-18,-3 4-18,2 0 0,0 1 0,0 0 0,14-17 0,-22 32 5,1-1-1,-1 1 1,0-1 0,1 1 0,-1-1 0,1 1 0,-1-1-1,0 1 1,1 0 0,-1-1 0,1 1 0,-1 0 0,1-1-1,0 1 1,-1 0 0,1 0 0,-1 0 0,1-1-1,-1 1 1,1 0 0,0 0 0,-1 0 0,1 0 0,-1 0-1,1 0 1,0 0 0,-1 0 0,1 0 0,-1 0-1,1 1 1,0-1 0,-1 0 0,1 0 0,-1 1 0,1-1-1,-1 0 1,1 0 0,-1 1 0,1-1 0,-1 1-1,1-1 1,-1 0 0,0 1 0,1-1 0,-1 1 0,1-1-1,-1 1 1,0-1 0,1 2 0,15 33 137,-11-23-156,-2-6 21,5 14-19,1-2-1,14 23 1,-21-38-18,0 0 0,0 0 0,1 0 0,-1 0 0,1 0 0,-1 0 0,1 0 0,0-1 0,0 0 0,0 1 0,0-1 0,1 0 0,-1 0 0,0-1 0,1 1 0,-1-1 0,1 0 0,0 0 0,6 1 0,-8-2 42,-1 0-1,1-1 1,0 1-1,-1-1 0,1 0 1,0 1-1,-1-1 0,1 0 1,-1 0-1,1 0 1,-1 0-1,1 0 0,-1 0 1,0-1-1,0 1 0,0 0 1,0-1-1,1 1 1,-2-1-1,1 1 0,0-1 1,0 1-1,0-1 0,0-2 1,15-47 114,-15 44-105,9-46 137,4-56-1,3-21-123,-6 70-944,-11 60 871,0 0 0,0 0 0,0 0 0,1 0 0,-1 1 0,0-1 0,0 0 0,0 0 0,0 0 0,1 0 0,-1 1 0,0-1 0,0 0 0,0 0 0,1 0 0,-1 0 0,0 0 0,0 0 0,0 0 0,1 0 0,-1 0 0,0 0 0,0 0 0,1 0 0,-1 0 1,0 0-1,0 0 0,1 0 0,-1 0 0,0 0 0,0 0 0,0 0 0,1 0 0,-1 0 0,0 0 0,0 0 0,0 0 0,1 0 0,-1-1 0,0 1 0,0 0 0,0 0 0,1 0 0,-1 0 0,0-1 0,0 1 0,0 0 0,0 0 0,0 0 0,0 0 0,1-1 0,-1 1 0,0 0 0,0 0 1,0-1-1,0 1 0,0 0 0,0 0 0,0 0 0,0-1 0,0 1 0,0 0 0,0 0 0,0-1 0,0 1 0,0 0 0,7 17-3664,-7-17 3710,8 24-4901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2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33 125 8484,'5'-18'1106,"-2"1"1,4-32-1,-2 9 513,-9 155-370,-22 57-2859,4-61-4210,30-167 3496,4-54 7988,-9 83-5099,-3 26-530,0 0-1,0 0 0,0 0 1,0 0-1,1 0 0,-1-1 0,0 1 1,1 0-1,-1 0 0,0 0 0,1 0 1,0 1-1,-1-1 0,1 0 0,-1 0 1,1 0-1,0 0 0,0 1 1,-1-1-1,1 0 0,0 0 0,0 1 1,0-1-1,0 1 0,0-1 0,0 1 1,0-1-1,0 1 0,0 0 0,0-1 1,0 1-1,0 0 0,0 0 1,0 0-1,0 0 0,0 0 0,2 0 1,5 1-10,0 0 0,-1 1 1,1 0-1,11 4 1,4 2-39,-13-7-112,1 0 0,-1 0 0,1-1 0,-1 0 0,1-1 0,-1 0 1,0 0-1,1-1 0,-1-1 0,0 0 0,0 0 0,19-9 0,-23 9 166,0 0 0,0 0 0,-1-1 0,1 0 0,-1 0 0,0 0 0,0 0 0,0-1 0,0 0 0,-1 0 0,0 0-1,0-1 1,0 1 0,-1-1 0,0 0 0,0 0 0,0 0 0,-1 0 0,0 0 0,0-1 0,2-10 0,-4 15 54,0 0 0,0 0-1,0 0 1,0 0 0,0 0 0,0 0-1,0 0 1,-1 0 0,1 0 0,-1 0-1,0 0 1,1 0 0,-1 0 0,0 0-1,0 0 1,0 1 0,0-1 0,0 0-1,-1 1 1,-1-3 0,2 3-71,1 1-1,-1 0 1,1 0 0,-1-1 0,1 1 0,-1 0 0,1 0 0,-1 0-1,1 0 1,-1 0 0,1 0 0,-1 0 0,1 0 0,-1 0-1,1 0 1,-1 0 0,1 0 0,-1 0 0,1 0 0,0 0-1,-1 1 1,1-1 0,-1 0 0,1 0 0,-1 1 0,1-1-1,-1 0 1,1 0 0,-1 1 0,0 1-35,-1 0 0,1 0 0,-1 0 0,1 0 1,0 0-1,0 0 0,0 0 0,0 0 0,1 0 0,-2 4 0,-9 42-369,3 1 0,1 0 0,1 100 0,5-139-745,2 0 0,-1 0 0,2 0 0,2 13 1,2-2-3660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2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33 10213,'3'-21'1440,"-6"16"-1168,0-1 465,0 6-193,-4 11-336,4 4 0,0 17-96,0 6-16,-1 9-16,4-4-64,4 4-16,-4-6-16,0 3-192,0-7-624,-4-4-817,4-7-848,0-6-1505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2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37 9973,'0'-2'46,"0"1"0,0 0 0,0-1 1,0 1-1,0-1 0,0 1 0,-1 0 1,1-1-1,0 1 0,-1 0 0,1-1 1,-1 1-1,1 0 0,-1 0 0,0-1 1,0 1-1,1 0 0,-1 0 0,0 0 1,0 0-1,0 0 0,0 0 0,0 0 1,0 0-1,0 1 0,-1-1 0,1 0 1,0 1-1,0-1 0,-1 1 0,1-1 1,0 1-1,-1-1 0,1 1 0,0 0 1,-1 0-1,1 0 0,-1 0 0,1 0 1,0 0-1,-1 0 0,1 0 0,0 0 1,-1 1-1,1-1 0,-2 1 0,-5 1-22,0 0-1,0 1 0,0 0 1,1 0-1,-1 1 0,-12 8 1,7-2 8,1 0-1,-23 23 1,30-28-31,0 1 0,1 0 0,-1 0 0,1 0 0,0 0 0,1 1 0,-1-1 0,-3 14 0,6-18 0,1 0 0,-1 0 0,1 0 0,0 0 0,0 0 0,0 0 1,0 0-1,0 0 0,0 0 0,1 0 0,-1 0 0,1 0 0,-1 0 0,1 0 1,0 0-1,-1 0 0,1 0 0,0-1 0,0 1 0,1 0 0,-1-1 0,0 1 1,0 0-1,1-1 0,-1 0 0,1 1 0,0-1 0,-1 0 0,1 0 1,0 0-1,2 1 0,6 3 49,1-1 0,-1 0 1,1-1-1,19 3 0,3 1 55,-24-4-82,1 1 0,-1 0 0,0 0 0,0 1 0,0 0-1,-1 0 1,0 1 0,0 0 0,9 9 0,-15-13-18,1 1 0,-1-1-1,0 1 1,-1-1 0,1 1-1,0 0 1,-1 0 0,1-1-1,-1 1 1,0 0 0,0 1 0,0-1-1,0 0 1,-1 0 0,1 0-1,-1 0 1,0 1 0,0-1-1,0 0 1,0 0 0,-1 0-1,1 1 1,-1-1 0,0 0 0,0 0-1,0 0 1,0 0 0,0 0-1,-1 0 1,1 0 0,-1-1-1,-2 4 1,-2 1-6,0 0 1,0-1-1,-1 0 1,0 0-1,0-1 1,0 1-1,0-2 0,-1 1 1,0-1-1,0 0 1,0-1-1,-13 4 0,-13 3-307,-61 9-1,76-16 56,16-2 176,0 0-121,0 0 0,0-1 0,0 1 0,-1-1 0,1 0 0,0 0 0,0 0 0,-1 0 0,1-1 0,0 1 0,0-1-1,-3-1 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3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62 10181,'0'-20'1264,"4"2"-1104,-11 10 785,1-4-465,2 9-464,4 12 320,-3 5-96,0 15-112,0 12-96,-4 3-16,1 9-16,-1-1 0,-3 0-304,4-8-352,-1 3-1185,1-15 144,0 0-624,-1-12-560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30 4994,'23'-24'3688,"-16"18"-1829,-16 20-608,-9 9-1239,-1 0-1,-2-2 1,0 0-1,-1-1 1,-1-1-1,0-1 1,-2-1 0,-50 25-1,56-36-21,13-6 116,12-5 337,0 1-388,1 0 0,0 1 0,0 0 0,0 0 0,0 1 0,1 0 0,-1 0 0,1 0 0,-1 1 0,1 0-1,-1 1 1,1 0 0,0 0 0,-1 1 0,1-1 0,-1 2 0,1-1 0,-1 1 0,1 0 0,-1 1 0,0-1 0,13 8 0,-8-3-134,1 1-1,-1 0 1,-1 1 0,1 0-1,-1 1 1,-1 0 0,0 1-1,-1 0 1,0 0 0,0 1-1,7 14 1,-7-9-1630,0 2 0,9 28-1,-11-30-2051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19 2097,'-2'-18'9773,"2"18"-9738,0 0 0,0 0 0,0 0-1,0 0 1,0 0 0,0 0 0,0 0 0,0 1 0,0-1 0,0 0 0,0 0 0,0 0-1,0 0 1,0 0 0,0 0 0,0 0 0,0 0 0,-10 36 1265,7 139-268,3-37-834,-1-132-180,1 4-20,-1 1 0,1 0 0,1 0 0,0 0 0,2 11 0,-2-19 3,0-1 0,-1 0 0,1 1-1,0-1 1,0 0 0,1 1 0,-1-1-1,0 0 1,1 0 0,-1 0 0,1 0-1,0 0 1,-1-1 0,1 1-1,0 0 1,0-1 0,0 1 0,1-1-1,-1 0 1,0 0 0,0 0 0,1 0-1,-1 0 1,0 0 0,1-1-1,-1 1 1,4 0 0,6-1-77,0 1-1,0-1 1,0-1 0,-1 0 0,1-1-1,0 0 1,14-5 0,4-3-1934,44-21 1,-38 12-1230</inkml:trace>
  <inkml:trace contextRef="#ctx0" brushRef="#br0" timeOffset="1">114 240 3682,'-46'-14'8099,"14"8"-7891,9-6-15,13 7 79,7 2-32,16-3-128,10 6-64,12-6-32,8 6-16,2-9-32,3 3-112,1 1-1009,-7-7-912,-3 0-1792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33 9332,'-26'-9'3010,"7"-2"-3010,6 5 80,13 0 16,10 6-16,16 0-64,13 0-32,12 6-657,8 0-1696,6-6-2257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4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56 10981,'-6'3'115,"1"0"0,0 0 0,-1 1-1,1-1 1,0 1 0,1 0 0,-1 1 0,1-1-1,0 1 1,0-1 0,0 1 0,1 1 0,-1-1 0,1 0-1,1 1 1,-1 0 0,1-1 0,0 1 0,0 0 0,0 0-1,1 0 1,0 0 0,0 1 0,1 9 0,-5 80-14,-5 52-731,6-119-960,-11 39 0,21-102-771,2-37 3249,1-18 1007,-8 88-1852,6-46 1380,22-76 0,-26 110-1333,2 1 0,-1 0-1,2 0 1,-1 1 0,2 0 0,-1 0 0,2 0 0,-1 1-1,1 0 1,1 0 0,13-12 0,-18 20-80,-1 0-1,0 0 1,1 0-1,-1 0 1,1 0 0,-1 1-1,1-1 1,0 1-1,0 0 1,-1 0 0,1 1-1,0-1 1,0 1 0,0 0-1,0 0 1,0 0-1,0 0 1,0 1 0,0 0-1,-1-1 1,1 1-1,0 1 1,0-1 0,-1 1-1,1-1 1,-1 1-1,1 0 1,-1 0 0,0 0-1,6 6 1,-6-5-24,0-1 0,0 1 0,0 0 1,0 1-1,-1-1 0,0 0 0,1 1 0,-1 0 0,0-1 0,-1 1 1,1 0-1,-1 0 0,1 0 0,-1 0 0,-1 0 0,1 0 1,0 0-1,-1 0 0,0 1 0,0-1 0,0 0 0,-1 0 1,1 0-1,-1 0 0,0 0 0,0 0 0,0 0 0,-1 0 0,-1 4 1,-3 2-121,0-1 0,-1-1 0,1 0 1,-2 1-1,1-2 0,-1 1 0,0-1 1,-1-1-1,1 1 0,-1-2 0,-1 1 1,-17 7-1,-9 2 68,-2-1 1,-39 8-1,74-21 78,-59 12 604,56-12-526,0 0 1,0-1 0,0 1 0,1-1 0,-1-1-1,0 1 1,0-1 0,-7-2 0,61-2 666,-9 7-606,0 1-1,74 15 1,74 33-3395,-166-45 2189,32 11-4929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8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9828,'0'0'2017,"4"6"-2158,-3-3 144,0-1-1,1 0 1,-1 0 0,1 0-1,0 0 1,0 0 0,0 0 0,0-1-1,0 1 1,0-1 0,0 1-1,0-1 1,1 0 0,-1 0-1,3 2 1,3-2 17,0 1-1,-1-1 1,1 0-1,0 0 1,9-1-1,-6 0-30,1 0-1,0-1 1,0 0 0,-1-1-1,18-5 1,-26 6 20,0 0 0,-1 0 1,1 0-1,-1 0 0,1 0 0,-1-1 1,0 1-1,1-1 0,-1 0 0,0 0 1,0 0-1,0 0 0,0 0 0,0 0 1,-1 0-1,1-1 0,-1 1 0,1 0 1,-1-1-1,0 0 0,0 1 0,0-1 1,0 0-1,-1 1 0,1-1 0,-1 0 1,1 0-1,-1-5 0,-1 6 33,1 0 0,0 1 0,-1-1-1,1 0 1,-1 0 0,0 1 0,0-1 0,0 0-1,0 1 1,0-1 0,0 1 0,0-1 0,0 1-1,0 0 1,-1-1 0,1 1 0,-1 0 0,1 0 0,-1 0-1,1 0 1,-1 0 0,1 0 0,-1 1 0,0-1-1,0 0 1,1 1 0,-1-1 0,0 1 0,0 0-1,0 0 1,0-1 0,1 1 0,-4 1 0,-1-2-19,-1 1 0,1 0 0,-1 0 1,1 1-1,-1 0 0,1 0 0,0 1 1,-1-1-1,-10 6 0,11-3-14,0 0 1,0 0-1,1 0 0,-1 1 0,1 0 0,0 0 0,0 0 1,1 1-1,0 0 0,0 0 0,0 0 0,1 0 1,-1 0-1,1 1 0,-2 8 0,2-5-7,0 0 0,0 0 0,1-1 0,1 1 0,0 0 0,0 1 0,1-1 0,0 0-1,1 0 1,3 15 0,-3-22-3,0 0-1,0 0 0,1 0 1,-1 0-1,1-1 1,0 1-1,-1 0 0,1-1 1,0 0-1,1 1 0,-1-1 1,0 0-1,1 0 0,-1 0 1,1-1-1,0 1 1,-1-1-1,1 1 0,0-1 1,0 0-1,0 0 0,0 0 1,0 0-1,0-1 0,6 1 1,8 1 4,0 0 0,1-2 0,22-2 0,-33 2-10,2-2 10,0 1 0,0-2 0,0 1-1,0-1 1,0-1 0,0 0 0,-1 0 0,0-1 0,0 0 0,0 0 0,0 0-1,-1-1 1,0-1 0,8-8 0,13-15 111,45-65 1,-59 77-48,-3 3 95,-7 7-16,0 1 0,1 0 0,1 0 0,-1 1 0,1-1 0,0 1 0,0 1 0,1-1 0,0 1 1,10-6-1,-17 10-144,0 1 0,1 0 0,-1 0 0,0 0 0,1 0 0,-1 0 0,0 0 0,1 0 0,-1 0 0,0 0 1,1 0-1,-1 0 0,0 0 0,1 0 0,-1 1 0,0-1 0,1 0 0,-1 0 0,0 0 0,1 0 0,-1 0 0,0 1 1,0-1-1,1 0 0,-1 0 0,0 1 0,0-1 0,1 0 0,-1 0 0,0 1 0,0-1 0,0 0 0,1 1 0,3 16-24,-3 25-51,-1-34 106,0 14 12,-1 6-24,1 0 0,1 0 0,2-1-1,11 49 1,-14-74-51,0-1-1,1 0 1,-1 1 0,1-1-1,-1 0 1,1 0 0,-1 1-1,1-1 1,-1 0 0,1 0 0,0 0-1,0 0 1,0 0 0,-1 0-1,1 0 1,0 0 0,0 0-1,1 0 1,-1-1 0,0 1-1,0 0 1,0-1 0,0 1-1,1-1 1,-1 1 0,0-1-1,0 1 1,1-1 0,-1 0-1,0 0 1,1 0 0,-1 0 0,3 0-1,-2 0-3,1-1 0,-1 0-1,0 0 1,1 0 0,-1 0-1,0 0 1,0-1 0,1 1-1,-1 0 1,0-1 0,-1 0 0,1 0-1,0 1 1,0-1 0,-1 0-1,2-3 1,25-41-10,31-73 0,-48 94 71,-4 15 158,-3 16-300,-3 22-150,-1-24 348,-1 8-66,2 1 1,0-1 0,0 0-1,1 1 1,0-1 0,1 0-1,1 0 1,7 16 0,-9-24-26,1 1-1,-1-1 1,1 1 0,0-1 0,1 0 0,-1-1-1,1 1 1,-1 0 0,1-1 0,0 0 0,0 0 0,1 0-1,-1 0 1,1-1 0,-1 0 0,1 0 0,0 0-1,0 0 1,0-1 0,0 0 0,0 0 0,0 0-1,6 0 1,-4-1 3,0 1 0,1-1-1,-1 0 1,0-1 0,0 1-1,0-1 1,0-1 0,0 0-1,0 0 1,-1 0 0,1 0-1,0-1 1,-1 0 0,0-1-1,0 0 1,0 1 0,0-2-1,0 1 1,-1-1-1,0 0 1,0 0 0,0 0-1,-1-1 1,0 0 0,0 1-1,7-14 1,-5 6 45,-1 1 1,0-2-1,-1 1 0,0 0 1,-1-1-1,-1 0 0,0 0 0,0 1 1,-2-1-1,-1-24 0,1 33 5,0 5-42,0-1-1,0 0 0,0 1 0,0-1 0,0 1 1,-1-1-1,1 0 0,0 1 0,0-1 0,0 1 0,-1-1 1,1 0-1,0 1 0,-1-1 0,1 1 0,0-1 1,-1 1-1,1 0 0,-1-1 0,1 1 0,-1-1 1,1 1-1,-1 0 0,1-1 0,-1 1 0,1 0 1,-1-1-1,1 1 0,-1 0 0,0 0 0,1 0 0,-1 0 1,0-1-1,1 1 0,-1 0 0,1 0 0,-1 0 1,0 0-1,1 0 0,-1 1 0,1-1 0,-1 0 1,0 0-1,1 0 0,-1 0 0,1 1 0,-1-1 1,0 0-1,1 1 0,-1-1 0,1 0 0,-1 1 1,1-1-1,-1 1 0,1 0 0,-3 4-13,1 0 0,0 1 0,0-1 0,1 1-1,-1-1 1,1 1 0,1 0 0,-1 0 0,1 0 0,0-1 0,0 1-1,1 0 1,0 0 0,0-1 0,0 1 0,0 0 0,1-1 0,0 1 0,0-1-1,1 0 1,-1 1 0,6 6 0,1-5 9,0 0 0,0 0-1,1-1 1,0 0 0,1 0 0,-1-1 0,1-1 0,0 1-1,0-2 1,14 3 0,31 13 45,-48-14-37,-11-1 49,-18 0 86,-210 11-583,271-26-7066,8-11 2082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61 7443,'8'-10'1487,"-1"0"-1,0-1 0,7-12 0,-11 17-945,-6 51 1435,3-11-1916,-19 180-638,2-74-3417,8-92 492,-1-8-1345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5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7 179 8900,'-3'-54'1073,"1"39"-489,1 0-1,1-1 1,0 1 0,3-21-1,-2 35-551,-1 0-1,0-1 1,1 1 0,0-1-1,-1 1 1,1 0-1,0 0 1,-1-1 0,1 1-1,0 0 1,0 0-1,0 0 1,0 0 0,0 0-1,1 0 1,-1 0-1,0 0 1,0 0 0,1 1-1,-1-1 1,0 0-1,1 1 1,-1-1 0,0 1-1,1 0 1,-1-1-1,4 1 1,2-1 53,1 1 1,0 0-1,0 0 1,8 2-1,-7-1-39,33 3 75,65 15 0,-89-14-143,-1 0 0,0 1-1,0 0 1,0 1-1,-1 1 1,19 13 0,-34-20 20,0-1 1,1 1 0,-1 0 0,0 0 0,0 0 0,0 0-1,0 0 1,0 0 0,0 0 0,0 0 0,0 1 0,-1-1 0,1 0-1,0 0 1,-1 1 0,1-1 0,-1 0 0,1 1 0,-1-1-1,0 1 1,1-1 0,-1 1 0,0-1 0,0 3 0,-1-2-9,0 1-1,1-1 1,-1 1 0,-1-1 0,1 0 0,0 0-1,0 1 1,-1-1 0,1 0 0,-1 0 0,0-1 0,0 1-1,-2 2 1,-9 6-55,-1 0-1,0-1 1,-23 11-1,28-16 65,-142 64-68,67-32-4328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5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19 7988,'1'0'150,"-1"-1"1,1 1-1,-1-1 1,0 1-1,1-1 1,-1 1-1,0-1 1,1 1-1,-1-1 0,0 1 1,1-1-1,-1 1 1,0-1-1,0 0 1,0 1-1,0-1 1,0 1-1,0-1 1,0 0-1,0 1 1,0-1-1,0 1 1,0-1-1,0 0 1,0 1-1,0-1 1,-1 0-1,1 0-132,0 1 1,0 0-1,0 0 0,-1 0 1,1 0-1,0-1 0,0 1 1,-1 0-1,1 0 0,0 0 0,0 0 1,-1 0-1,1 0 0,0 0 1,0 0-1,-1 0 0,1-1 0,0 1 1,-1 0-1,1 0 0,0 1 1,0-1-1,-1 0 0,1 0 0,0 0 1,0 0-1,-1 0 0,1 0 1,0 0-1,-1 0 0,1 0 1,0 1-1,0-1 0,0 0 0,-1 0 1,1 0-1,0 0 0,0 1 1,0-1-1,-1 0 0,1 0 0,0 1 1,0-1-1,0 0 0,0 0 1,0 1-1,-1-1 0,1 0 0,0 0 1,0 1-1,0-1 0,0 0 1,0 0-1,0 1 0,0-1 1,0 0-1,0 1 0,-3 9 123,0 1 0,0-1 0,1 1 0,1-1 0,-2 21 0,0 8 32,-17 62 7,10-55-20,-6 67-1,16-110-153,0 0 1,0 0-1,0 1 1,0-1-1,0 0 0,1 1 1,0-1-1,-1 0 0,1 0 1,0 0-1,1 0 1,-1 0-1,0 0 0,4 4 1,-4-5 1,1 0 1,0 0-1,0 0 1,0-1-1,0 1 1,0-1 0,1 0-1,-1 1 1,0-1-1,1 0 1,-1 0-1,1-1 1,-1 1 0,1 0-1,-1-1 1,1 0-1,-1 1 1,1-1-1,4 0 1,15-2-213,1 0 1,-1-1-1,43-11 1,63-28-4279,-85 27 638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6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68 4562,'-2'-4'2215,"-9"-29"1733,10 31-3786,1 1 0,-1 0 0,1 0 0,-1 0-1,1-1 1,-1 1 0,0 0 0,1 0 0,-1 0 0,0 0-1,0 0 1,0 0 0,0 0 0,0 1 0,0-1 0,0 0-1,0 0 1,0 1 0,0-1 0,-3 0 0,4 1-135,-1 0 1,1 1-1,-1-1 1,0 0-1,1 1 1,-1-1-1,1 1 1,0-1-1,-1 1 1,1-1-1,-1 1 1,1-1-1,0 1 1,-1-1-1,1 1 1,0 0-1,-1-1 1,1 1-1,0-1 1,0 1-1,0 0 1,0-1-1,0 1 1,-1 1-1,-2 22 70,2-17-27,-3 17-27,-16 117 78,19-126-154,1-1 0,1 1 0,0 0 0,0-1 1,2 0-1,0 1 0,7 22 0,-9-35 27,0 1 1,0-1-1,0 0 0,0 0 1,0 0-1,1 1 1,-1-1-1,0 0 0,1 0 1,0-1-1,-1 1 1,1 0-1,0-1 0,0 1 1,0-1-1,0 1 1,0-1-1,0 0 0,1 0 1,-1 0-1,4 1 1,-2-1 10,-1-1 1,1 0-1,0 0 1,-1 0 0,1 0-1,0-1 1,-1 0-1,1 1 1,0-1 0,-1 0-1,1-1 1,-1 1-1,4-2 1,5-4 12,-1-1-1,1 1 0,-1-2 1,0 1-1,-1-1 1,17-20-1,-18 18-4,-1 0 0,0-1 0,0 0 0,-1-1 0,-1 1 1,0-1-1,-1-1 0,-1 1 0,6-25 0,-9 33-30,0-1 0,0 0 0,-1 1 0,0-1 0,0 1 0,0-1 0,-1 0 0,1 1 0,-2-1 0,1 1 0,0-1 0,-1 1 0,0 0 0,0 0 0,-1 0 0,0 0 1,1 0-1,-1 0 0,-1 1 0,1-1 0,-1 1 0,0 0 0,0 0 0,0 0 0,0 1 0,-1-1 0,-7-3 0,7 4-222,-1 0-1,1 0 1,-1 1-1,0-1 1,0 2-1,-1-1 1,1 0-1,0 1 1,0 0-1,-11 1 1,13 0-230,0 0 0,0 1-1,-1-1 1,1 1 0,0 0 0,0 1-1,0-1 1,0 1 0,0-1 0,-5 5-1,-9 8-4329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9668,'33'-31'4050,"3"36"-3108,27-7-1301,0-3 0,0-3 1,63-16-1,-75 6-1717,-49 15 740,-12 1 1128,-12 1 538,-6 4 25,16-2-35,1 0 1,-1 0-1,1 1 0,0 1 0,0 0 0,0 0 0,0 1 0,0 1 0,1-1 1,-15 10-1,23-11-243,0-1 1,0 1 0,0 0 0,0-1 0,1 1-1,-1 0 1,1 0 0,0 0 0,0 0-1,0 1 1,-1 4 0,-5 40 536,3 69 130,4-77-731,-2 1 1,-10 56-1,5-68-386,-4 16-1189,11-18-2308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36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41 11941,'0'-2'85,"-1"0"-1,0 0 1,0 0-1,1 0 1,-1 0-1,0 0 1,-1 0-1,1 0 1,0 0-1,-1 0 1,1 0-1,-1 1 1,1-1-1,-1 1 1,0-1-1,0 1 1,1 0-1,-1 0 1,0-1-1,0 1 1,0 1-1,0-1 1,-1 0-1,1 0 1,0 1-1,0-1 1,0 1-1,-1 0 1,1 0-1,0 0 1,0 0-1,-1 0 1,1 0-1,-4 1 1,-1 0-67,-1 1 0,0-1 1,0 1-1,1 1 0,-1 0 0,1 0 0,0 0 1,-12 8-1,9-3-16,0 0 0,1 1 0,0 0 0,0 0 0,-13 20 0,18-24-9,0 0 1,1 0-1,0 0 0,0 1 1,1-1-1,-1 1 0,1 0 1,1 0-1,-1 0 0,1 0 1,0 0-1,0 0 0,0 0 1,1 7-1,1-10 14,-1 0 0,1 0 0,0 0 0,0-1 1,0 1-1,1 0 0,-1-1 0,1 1 0,-1-1 0,1 0 1,0 1-1,0-1 0,0 0 0,0 0 0,0 0 0,0 0 1,1-1-1,-1 1 0,1-1 0,-1 1 0,1-1 0,0 0 0,-1 0 1,6 2-1,7 0 157,0 0-1,0 0 1,25 0 0,-11-1 21,-27-1-162,20 1 77,-1 1 0,0 1 0,29 10 0,-45-12-90,0 0 0,0 1 1,1-1-1,-1 1 1,-1 0-1,1 1 0,0-1 1,4 5-1,-8-6 1,1 0 0,0 0 0,0 0 0,-1 0 0,0 1-1,1-1 1,-1 1 0,0-1 0,0 1 0,0-1 0,0 1 0,-1-1 0,1 1 0,-1 0 0,0-1 0,1 1-1,-2 5 1,1-3-1,-2 0-1,1 0 1,-1-1-1,1 1 0,-1 0 1,-1-1-1,1 0 0,0 1 1,-1-1-1,0 0 1,0 0-1,-1 0 0,1-1 1,-1 1-1,1-1 1,-6 4-1,-2 1-20,0 0 1,0-1-1,0-1 1,-26 11-1,18-10-334,-1-1-1,0-1 0,0-1 1,-34 4-1,-39-5-6901,70-3 1474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0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11 6243,'8'-11'6936,"-10"24"-4649,-4 24-1950,-15 137 90,19-136-512,1-1 0,5 61 0,3-70-309,-7-27 393,1-1-1,-1 0 1,0 1 0,0-1-1,1 0 1,-1 1-1,0-1 1,0 0-1,1 1 1,-1-1 0,0 0-1,1 0 1,-1 1-1,1-1 1,-1 0-1,0 0 1,1 0 0,-1 0-1,1 1 1,-1-1-1,0 0 1,1 0 0,-1 0-1,1 0 1,-1 0-1,1 0 1,-1 0-1,0 0 1,1 0 0,-1 0-1,1 0 1,-1-1-1,1 1 1,-1 0 0,0 0-1,1 0 1,-1 0-1,0-1 1,1 1-1,-1 0 1,1 0 0,-1-1-1,0 1 1,0 0-1,1-1 1,-1 1-1,0 0 1,0-1 0,1 1-1,-1 0 1,0-1-1,0 1 1,0-1 0,1 0-1,9-12 16,-1-1 0,0-1 0,-1 0 0,0 0-1,10-32 1,-12 30-24,1-1-1,1 1 0,0 1 0,17-26 0,-24 41 4,0 0-1,-1 0 1,1 0-1,0 0 1,0 0-1,0 1 0,0-1 1,0 0-1,0 0 1,0 1-1,0-1 1,0 1-1,0-1 0,0 1 1,0-1-1,0 1 1,0 0-1,0-1 0,1 1 1,-1 0-1,0 0 1,0 0-1,2 0 1,-1 1 5,0-1 0,0 1 1,0-1-1,0 1 0,0 0 1,0 0-1,0 0 0,-1 0 1,1 1-1,0-1 0,0 0 1,1 3-1,5 5 24,1 1-1,-2 0 1,11 18 0,-11-17-42,0 0-28,1 0-1,0-1 1,0 0-1,1-1 0,0 1 1,0-1-1,1-1 1,1 0-1,-1-1 0,1 0 1,0 0-1,1-1 1,20 8-1,-30-14 50,0 1-1,-1-1 1,1 0 0,0 1-1,0-1 1,-1 0-1,1 0 1,0 0 0,0 0-1,-1-1 1,1 1-1,0 0 1,-1-1 0,1 1-1,0-1 1,-1 0-1,1 1 1,-1-1 0,1 0-1,1-1 1,0-1 5,-1 1 0,0 0 0,1-1 0,-1 0 0,0 1 1,0-1-1,-1 0 0,1 0 0,2-6 0,0-4 15,1-1-1,-2 0 1,3-26 0,-5 38-23,9-131 188,-4 27-2106,-5 106 1856,-1 0 0,0 0 0,0 1 0,0-1 0,1 0 0,-1 0 0,0 1 0,0-1 0,0 0 1,1 0-1,-1 0 0,0 0 0,1 1 0,-1-1 0,0 0 0,0 0 0,1 0 0,-1 0 0,0 0 0,1 0 1,-1 0-1,0 0 0,1 0 0,-1 0 0,0 0 0,0 0 0,1 0 0,-1 0 0,0 0 0,1 0 0,-1 0 1,0 0-1,1 0 0,-1 0 0,0 0 0,0-1 0,1 1 0,-1 0 0,0 0 0,0 0 0,1-1 0,-1 1 1,0 0-1,0 0 0,0 0 0,1-1 0,-1 1 0,0 0 0,0 0 0,0-1 0,0 1 0,0 0 0,1-1 1,-1 1-1,0 0 0,0-1 0,0 1 0,0 0 0,0 0 0,0-1 0,0 1 0,0 0 0,0-1 0,0 1 1,0 0-1,-1-1 0,14 14-3701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1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13 102 3201,'0'-26'7364,"-3"0"-7156,0 8 0,0-2 977,-1 14-529,4 0-544,7 18 528,-4 14-432,0 6-64,1 15-144,-4 5-48,0 7-528,-4-7-1585,1-2-160,0-4-2321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1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66 126 8532,'6'-26'576,"1"11"-256,-1 3 1345,-6 18-704,0 6-289,-3 14-416,-3 6-176,2 15-48,-2 5-32,3-5-144,-4 2-688,7-8-1169,0-9-817,3-11-431</inkml:trace>
  <inkml:trace contextRef="#ctx0" brushRef="#br0" timeOffset="1">63 94 9780,'-17'-32'993,"1"5"-737,3 13 833,3-1-817,4 9-224,12 6-48,4 0 96,10 6-48,2 3-48,7 3-48,7-4-913,3 4-719,-3 0-1266,-1-4-768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65 109 4386,'1'-1'532,"-1"0"-265,0 1-1,0-1 0,1 1 0,-1-1 1,0 0-1,0 1 0,0-1 0,0 0 0,0 1 1,0-1-1,0 0 0,0 0 0,0 1 1,0-1-1,-3-6 2662,2 6-2662,1 1-225,-1 0 1,1 0-1,0-1 0,-1 1 0,1 0 0,0 0 0,-1 0 0,1 0 0,-1-1 0,1 1 1,0 0-1,-1 0 0,1 0 0,-1 0 0,1 0 0,0 0 0,-1 0 0,1 0 0,-1 0 1,1 0-1,0 1 0,-1-1 0,1 0 0,0 0 0,-1 0 0,1 0 0,0 1 0,-1-1 0,1 0 1,0 0-1,-1 0 0,1 1 0,0-1 0,-1 0 0,1 1 0,0-1 0,0 0 0,-1 1 1,1-1-1,0 0 0,0 1 0,0-1 0,0 0 0,0 1 0,-1-1 0,1 1 0,-5 12 47,0 1 0,1-1 0,0 1 1,1 0-1,-2 18 0,-1 77-168,3-47-136,-3-8-476,-1 15-2706,23-118 911,-1-64 4077,13-77 1457,-28 190-3040,0-1 0,0 0 1,0 0-1,0 0 0,0 0 0,1 0 1,-1 0-1,0 0 0,0 0 0,1 1 1,-1-1-1,1 0 0,-1 0 0,1 0 0,-1 1 1,1-1-1,-1 0 0,1 0 0,-1 1 1,1-1-1,0 0 0,0 1 0,-1-1 1,1 1-1,0-1 0,0 1 0,0 0 0,-1-1 1,1 1-1,0 0 0,0-1 0,0 1 1,0 0-1,0 0 0,0 0 0,0 0 1,0 0-1,-1 0 0,1 0 0,0 0 0,0 0 1,0 0-1,0 1 0,0-1 0,0 0 1,0 1-1,-1-1 0,2 1 0,6 3 20,0 1 1,0 0-1,-1 1 0,10 8 0,6 5-224,-17-15 121,1-1-1,0 1 0,0-1 0,0-1 1,0 0-1,1 0 0,-1 0 0,1-1 0,-1 1 1,1-2-1,-1 1 0,11-2 0,-15 1 124,0-1-1,1 1 1,-1-1-1,0 0 1,0 0-1,0-1 1,0 1-1,0 0 1,0-1-1,0 0 1,-1 0-1,1 0 1,0 0-1,-1 0 1,0 0-1,1-1 1,-1 1-1,0-1 1,0 1-1,0-1 0,-1 0 1,1 0-1,-1 0 1,1 0-1,-1 0 1,0 0-1,0 0 1,-1 0-1,1-1 1,0-4-1,3-26 847,-2-44-1,-4 64-477,-4 21-186,-6 25-123,-16 63-658,-16 112-1,41-169-1461,8-10-1169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8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3 439 4514,'0'0'8420,"-3"124"-8372,3-78-16,0-9-32,3-6-480,14-11-1665,-3-15-2946</inkml:trace>
  <inkml:trace contextRef="#ctx0" brushRef="#br0" timeOffset="1">90 1 10261,'0'0'0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17 206 3730,'-1'-6'5494,"-4"0"-3152,-5-4-646,10 2-1451,0-1-1,0 1 1,0-1 0,1 1-1,1-1 1,2-9 0,-3 15-284,4-21-554,-1 1-1,2-35 0,-6 52-713,6 19-4394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7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259 109 6083,'-14'-7'5393,"11"4"-5167,0 1 0,-1 0-1,0 0 1,1 0 0,-1 0 0,0 1 0,0-1 0,0 1-1,-5-1 1,1 3-138,0 1 0,0-1-1,0 1 1,0 1 0,0 0-1,1 0 1,-1 0 0,1 1-1,0 0 1,0 0 0,1 1-1,-1 0 1,1 0 0,0 1-1,0 0 1,-7 9 0,4-6-78,1 1 1,1 0-1,-1 1 1,2 0-1,0 0 1,0 0-1,1 1 1,0 0-1,1 0 1,-3 13-1,6-21-21,0-1-1,1 0 0,-1 1 0,1-1 1,0 1-1,0-1 0,0 1 0,0-1 1,1 1-1,0-1 0,-1 1 0,1-1 0,1 0 1,-1 0-1,0 1 0,1-1 0,-1 0 1,1 0-1,0 0 0,0 0 0,0-1 1,1 1-1,-1-1 0,0 1 0,1-1 1,0 0-1,0 0 0,5 4 0,-2-4-37,0 0 0,0 1 1,1-2-1,-1 1 0,1-1 0,-1 0 0,1 0 0,-1-1 0,1 0 0,-1 0 0,1-1 0,-1 0 0,1 0 0,11-3 0,5-3-119,-1-1 0,0-1-1,0-1 1,39-25 0,-49 27 157,0 0-1,0-1 1,-1-1 0,0 0 0,0-1 0,-1 0 0,-1 0 0,0-1 0,9-16 0,-15 24 18,0-1-1,-1 0 1,0 0 0,0-1 0,0 1 0,-1 0 0,0-1-1,0 1 1,0-1 0,-1 1 0,0-1 0,0 1 0,0-1 0,0 1-1,-1-1 1,0 1 0,0 0 0,-1-1 0,1 1 0,-5-8-1,3 7-3,0 1 0,-1-1 0,0 1 0,0 0 0,-1 0 0,1 1 0,-1-1 0,0 1 0,0 0 0,-1 1 0,1-1 0,-1 1 0,1 0 0,-1 0 1,0 1-1,-13-4 0,10 4 21,0 0 0,1 0 0,-1 1 1,0 0-1,-1 1 0,1 0 1,0 1-1,0 0 0,0 0 1,0 0-1,-10 4 0,16-4-20,-1 1 0,1-1 0,0 0 1,0 1-1,0-1 0,0 1 0,0 0 0,0 0 0,0 0 0,1 0 0,-1 1 0,1-1 0,-1 1 0,1 0 0,0-1 0,0 1 0,0 0 0,1 0 0,-1 0 0,1 0 0,-1 1 0,1-1 1,0 0-1,0 1 0,1-1 0,-1 0 0,1 1 0,-1-1 0,1 1 0,0-1 0,1 6 0,0-1 2,1 0-1,0 0 0,0 0 1,1 0-1,-1 0 1,2-1-1,-1 1 1,1-1-1,1 0 1,-1 0-1,1 0 1,0-1-1,8 8 1,8 6 13,1-1 0,36 24 1,-6-3-8,-50-40-9,-1 1 0,0 0 0,0 1 0,1-1 0,-1 0 0,0 0 0,0 0 0,0 1 0,-1-1 0,1 0 0,0 1 0,0-1 0,-1 1 0,1-1 0,-1 1 0,1-1 0,-1 1 0,0-1 0,1 1 0,-1 0 0,0-1 0,0 1 0,-1 2 0,1-1 5,-1 0 0,0 0 0,-1 0 0,1 0 0,0 0 0,-1-1 0,0 1 0,0 0 0,1-1 0,-2 1 0,-2 2 0,-5 4-289,0 0 0,-1 0-1,-1-1 1,-16 9 0,23-14-93,-22 8-3070,17-11-85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7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42 9140,'0'-2'173,"0"0"0,-1 0 0,1 1 0,0-1 0,-1 0-1,1 0 1,-1 1 0,0-1 0,0 0 0,1 1 0,-1-1 0,0 1-1,0-1 1,0 1 0,-1 0 0,-1-2 0,-5-8 1114,7 10-1180,-5 29 680,-71 307-668,54-246-1860,21-75-428,7-5-1065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8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11573,'-3'6'529,"-7"6"-433,-3 2 576,-3 1-224,-4 14-256,4-3-160,3 7-32,0-4-16,7-6-336,3-3-833,3-5-976,19-9-5218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8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15 7075,'-2'-2'158,"1"1"1,0 0-1,-1 0 0,1 0 0,-1 0 0,0 0 1,1 0-1,-1 0 0,0 0 0,1 0 0,-1 1 1,0-1-1,0 1 0,0-1 0,0 1 0,1 0 1,-1 0-1,0 0 0,0 0 0,0 0 1,0 0-1,0 0 0,0 1 0,1-1 0,-1 1 1,-3 0-1,-5 2 291,1 0-1,-1 0 1,-16 9 0,14-4-378,0 0-1,1 1 1,-1 0-1,2 1 1,-1 0-1,1 0 1,1 1-1,0 1 1,1 0 0,0 0-1,0 0 1,2 1-1,-1 0 1,2 0-1,0 1 1,0 0-1,-3 21 1,7-27-145,1 0 0,0 0 1,0 1-1,1-1 0,0 0 0,0 0 1,1 1-1,0-1 0,0 0 0,1-1 1,0 1-1,1 0 0,4 7 0,-6-11-4,1-1 0,-1 0-1,1 1 1,-1-1 0,1 0-1,0-1 1,0 1 0,0 0-1,1-1 1,-1 0 0,1 1 0,-1-1-1,1-1 1,0 1 0,-1 0-1,1-1 1,0 0 0,0 0-1,0 0 1,0-1 0,0 1-1,0-1 1,1 0 0,-1 0-1,0 0 1,0 0 0,7-3-1,3-1 45,0 0 0,0-2-1,0 0 1,-1 0 0,0-1-1,-1-1 1,1 0 0,-1-1-1,20-19 1,-19 16 50,-1-1 1,0 0 0,-1-1-1,-1-1 1,0 1-1,-1-1 1,0-1-1,6-16 1,-13 26 57,0 0 1,0 1 0,-1-1 0,1 0-1,-1 0 1,-1 0 0,1 0 0,-1 0-1,0 0 1,0 0 0,-1 0 0,-1-6-1,1 7-25,-1 1 0,1 0 0,-1 0-1,0 0 1,0 1 0,0-1-1,-1 0 1,1 1 0,-1 0 0,0-1-1,0 1 1,0 0 0,0 0 0,-1 1-1,1-1 1,-1 1 0,-7-4 0,2 2-1,0 0 0,-1 1 1,1 1-1,-1 0 0,0 0 1,1 1-1,-1 0 1,0 0-1,0 1 0,0 0 1,1 1-1,-17 3 0,21-3-20,-1 1 0,0 0 1,0 0-1,0 0 0,1 1 0,0-1 0,-1 1 0,1 0 0,-8 7 0,10-7-18,0 0 1,1-1-1,-1 1 0,1 0 1,0 1-1,0-1 1,0 0-1,0 0 0,1 1 1,-1-1-1,1 1 0,0 0 1,0-1-1,0 1 1,0 0-1,0 5 0,2-4-5,-1 0 0,0 0-1,1-1 1,0 1-1,0 0 1,0-1 0,1 1-1,0 0 1,0-1-1,0 0 1,0 1 0,1-1-1,-1 0 1,6 6 0,5 5 14,1 0 0,19 15 0,-22-20-2,91 89 45,-99-97-62,0 1-1,0 0 1,-1 0 0,1 0-1,-1 0 1,1 0 0,-1 0 0,0 1-1,-1-1 1,1 1 0,0 0 0,-1-1-1,0 1 1,0 0 0,0 0-1,0 0 1,-1 0 0,1 0 0,-1 0-1,0 0 1,0 0 0,-1 0-1,1-1 1,-1 1 0,0 0 0,0 0-1,0 0 1,0 0 0,-1-1 0,0 1-1,1-1 1,-1 1 0,-4 4-1,1-1-83,-1-1 0,1 0-1,-1 1 1,-1-2-1,1 1 1,-1-1-1,0 0 1,0 0-1,-1-1 1,1 0 0,-1 0-1,-13 3 1,-2-3-1640,23-4 1612,-1 0 0,1 0-1,-1 0 1,1-1 0,0 1 0,-1 0 0,1 0 0,-1 0 0,1 0 0,-1-1 0,1 1 0,0 0 0,-1 0 0,1-1 0,-1 1 0,1 0 0,0-1 0,-1 1 0,1 0 0,0-1 0,0 1 0,-1 0 0,1-1 0,0 1 0,0-1 0,0 1 0,-1-1 0,1 1-1,0 0 1,0-1 0,0 1 0,0-1 0,0 1 0,0-1 0,0 1 0,0-1 0,0 1 0,0-1 0,0 1 0,0-1 0,0 1 0,0 0 0,1-1 0,-1 1 0,0-1 0,0 1 0,0-1 0,1 0 0,10-23-3682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49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27 10725,'-12'-15'1875,"7"6"-344,23 7-1143,-5 3-317,1 0 0,-1 0 1,0 2-1,0 0 0,14 5 1,-19-6-74,-1 1 0,1 0 1,-1 0-1,0 1 0,0 0 0,0 0 1,-1 1-1,1 0 0,9 10 1,-14-13-21,0 0 1,0 1 0,-1-1 0,1 1 0,0 0 0,-1-1 0,0 1 0,0 0-1,0 0 1,0 0 0,0 0 0,0 0 0,-1 0 0,0 0 0,1 0 0,-1 0-1,0 0 1,-1 5 0,0-3-43,0 0-1,-1 0 1,0 0-1,0 0 1,0 0-1,-1 0 1,1 0-1,-1-1 1,-7 8-1,-4 3-18,0 0 0,-1-1 0,-1-1 0,-24 15 0,-43 18 552,89-49-410,1-1-1,0 2 1,-1-1 0,1 1-1,0 0 1,0 0 0,0 0-1,0 1 1,0 1 0,1-1-1,-1 1 1,0 0 0,0 1-1,0-1 1,1 2-1,-1-1 1,13 5 0,-5-2-57,0 1 0,0 1 0,-1 1 0,0 0 0,0 0 0,0 2 0,16 12 1,-28-19 4,0-1 0,0 1 1,0 0-1,0 0 1,0 0-1,0 0 1,-1 0-1,1 0 1,-1 1-1,1-1 0,-1 0 1,0 1-1,0-1 1,0 1-1,0-1 1,0 1-1,-1 0 1,1-1-1,-1 1 0,0 0 1,0 0-1,0-1 1,0 6-1,-1-5 2,-1 1-1,1-1 1,0 0 0,-1 0-1,0 0 1,0-1-1,0 1 1,0 0-1,0-1 1,0 1 0,0-1-1,-1 0 1,0 1-1,1-1 1,-1 0-1,0-1 1,0 1-1,-5 2 1,-9 4-145,-1-1 0,1-1 1,-1 0-1,0-2 0,-1 0 0,1 0 0,-1-2 1,1 0-1,-22-2 0,38 0-54,1 0 0,-1 0-1,1 0 1,0-1 0,-1 1 0,1 0-1,0-1 1,-1 1 0,1-1 0,0 1 0,-1-1-1,1 0 1,0 1 0,0-1 0,0 0-1,0 0 1,0 0 0,0 0 0,0 0-1,0 0 1,0 0 0,-1-2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0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393 429 4050,'28'3'2529,"-25"-3"-2143,0 0 0,1 0-1,-1 0 1,0 1-1,0-1 1,0 1 0,0 0-1,0-1 1,0 1-1,5 3 1,-43-8 1948,17 2-2253,0-1-1,0-1 0,1-1 0,0 0 0,0-2 1,-26-12-1,33 13-86,0 0 0,1-1 0,-1 0 0,2-1 0,-1 0 0,1 0 1,0-1-1,1 0 0,0 0 0,0-1 0,-7-14 0,6 8-10,1 0 0,1-1 0,1 1-1,0-1 1,1-1 0,1 1 0,0-1 0,1 1-1,1-1 1,1 0 0,1 1 0,0-1 0,5-22-1,-3 24-64,-3 18-22,-7 30 98,-55 129 15,2-3-47,59-154 30,-1-1 0,1 1 0,0 0 0,0 0 0,0 0 0,1 0 0,-1 0-1,1 0 1,0 0 0,0 0 0,2 5 0,-2-8 12,0-1 0,0 1 0,0-1 0,1 0 0,-1 1 0,0-1 0,0 0 0,1 1 0,-1-1 0,0 0 0,0 1 0,1-1 0,-1 0 0,0 0 0,1 1 0,-1-1 0,1 0 0,-1 0 0,0 0 0,1 0 0,-1 1 0,1-1 0,-1 0 0,0 0 0,1 0 0,-1 0 0,1 0 0,-1 0 0,1 0 0,-1 0 0,0 0 0,2 0 0,19-8 116,17-15-47,42-38-110,-51 36-1086,1 2 0,2 2 0,39-22-1,-25 24-2884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0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57 418 10261,'-2'2'56,"0"0"0,0-1 0,0 1 0,0-1 0,0 1 0,-1-1 0,1 0 0,0 0 0,-1 0 0,1-1 0,0 1 0,-1 0 0,1-1 0,-4 1 0,6-1-47,-1 0 1,0 0-1,0 0 1,1 0-1,-1 0 1,0 0-1,1 0 1,-1 0-1,0 0 1,0 0-1,1-1 0,-1 1 1,0 0-1,1 0 1,-1-1-1,0 1 1,1 0-1,-1-1 1,1 1-1,-1-1 1,1 1-1,-1-1 1,1 1-1,-1-1 1,1 1-1,-1-1 0,1 0 1,-1 1-1,1-1 1,0 1-1,-1-1 1,1 0-1,0 1 1,0-1-1,0 0 1,-1 0-1,1 1 1,0-1-1,0 0 1,0 1-1,0-1 0,0 0 1,0 0-1,1 1 1,-1-1-1,0 0 1,0 1-1,0-1 1,1 0-1,-1 1 1,0-1-1,1-1 1,7-17 12,0 0 0,1 1 1,1-1-1,21-27 0,-14 20-14,15-28 1,-29 46-5,20-38 242,-2 0-1,16-55 1,-41 123-274,2 0-1,0 0 0,1 0 0,2 0 1,0 0-1,1 0 0,1 0 0,12 42 1,-14-61-9,-1-1 0,1 0 0,0 0 0,-1 0 0,1 0 0,0 0 0,0 0 0,0 0 0,0 0 0,1 0 0,-1 0 0,1-1 0,-1 1 0,1 0 0,-1-1 0,1 1 0,0-1 0,0 0 0,0 1 0,-1-1 0,1 0 0,0 0 0,1 0 0,-1-1 0,3 2 0,-1-2 38,-1-1-1,1 1 0,-1-1 0,0 0 1,1 0-1,-1 0 0,0 0 0,1 0 0,-1-1 1,0 1-1,0-1 0,0 0 0,0 0 0,0 0 1,3-4-1,11-10 244,-2-1 1,1-1 0,-2 0-1,-1-1 1,19-34 0,-16 27 159,0 0 1,29-32-1,-44 56-386,0 1-1,0 0 1,0 0 0,0 0-1,0 0 1,1 0 0,-1 0-1,0 0 1,1 0-1,-1 0 1,1 1 0,2-2-1,-3 2 8,-1 0-1,1 0 1,0 0-1,-1 0 1,1 0-1,-1 0 0,1 0 1,-1 0-1,1 0 1,-1 1-1,1-1 1,0 0-1,-1 0 1,1 1-1,-1-1 0,1 0 1,-1 1-1,0-1 1,1 0-1,-1 1 1,1-1-1,-1 1 0,0-1 1,1 1-1,2 4 107,-1 0 0,0 0 0,0 0-1,-1 0 1,0 0 0,2 7 0,-1 0-244,6 33 112,-3 0 1,-1 0-1,-4 75 0,0 19-3893,4-113 1365,5-7-1567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1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76 10053,'-1'0'101,"-1"1"1,0-1 0,1 1-1,-1-1 1,1 1 0,-1 0-1,1-1 1,0 1 0,-1 0-1,1 0 1,0 0 0,-1 0-1,1 0 1,0 0 0,0 1-1,0-1 1,0 0 0,0 0-1,0 1 1,1-1 0,-1 1-1,0-1 1,1 1 0,-1-1-1,1 1 1,-1 1 0,0-1-85,1-1 1,-1 0 0,1 1 0,0-1-1,-1 0 1,1 1 0,0-1 0,0 1-1,0-1 1,0 0 0,0 1 0,0-1-1,1 0 1,-1 1 0,0-1-1,1 0 1,-1 1 0,1-1 0,-1 0-1,1 0 1,0 1 0,-1-1 0,1 0-1,0 0 1,0 0 0,0 0 0,0 0-1,0 0 1,0 0 0,2 1-1,1 0 7,0-1 0,0 0 0,0 0 0,1-1 0,-1 1 0,0-1 0,1 0 0,-1 0 0,0 0 0,0-1 0,1 0-1,-1 1 1,0-1 0,0-1 0,0 1 0,0-1 0,0 1 0,4-4 0,-1 2-8,0-1 0,0-1 0,0 1 0,-1-1-1,0 0 1,0-1 0,0 0 0,8-11 0,-12 16 12,-1-1 1,0 1-1,0-1 1,1 0-1,-1 1 0,0-1 1,-1 0-1,1 0 1,0 0-1,0 0 0,-1 0 1,1 0-1,-1 0 1,0 0-1,0 0 1,0 0-1,0 0 0,0 0 1,0 0-1,0 0 1,0 0-1,-1 0 0,1 0 1,-1 0-1,0 0 1,1 1-1,-1-1 0,0 0 1,0 0-1,0 0 1,0 1-1,-1-1 0,1 1 1,0-1-1,-1 1 1,1-1-1,-1 1 0,-2-2 1,2 1-1,-1 1 1,0-1-1,0 1 1,0 0 0,0 0-1,0 0 1,0 0-1,0 0 1,0 1-1,-1 0 1,1-1-1,0 1 1,0 0-1,-1 0 1,1 1 0,0-1-1,0 1 1,0 0-1,0-1 1,0 1-1,0 1 1,0-1-1,-5 3 1,1 0-31,0 2 0,0-1 1,0 1-1,0 0 0,1 1 1,0 0-1,0 0 0,1 0 0,0 0 1,0 1-1,0 0 0,1 0 0,-5 15 1,8-20-112,0 1-1,0-1 1,1 1 0,-1 0 0,1-1 0,0 1 0,0 0-1,0-1 1,0 1 0,0 0 0,1-1 0,0 1 0,0-1 0,0 1-1,0-1 1,0 1 0,1-1 0,0 1 0,-1-1 0,1 0-1,0 0 1,1 0 0,-1 0 0,1-1 0,-1 1 0,1 0-1,0-1 1,0 0 0,0 0 0,0 0 0,0 0 0,0 0-1,0 0 1,1-1 0,5 2 0,2 1-724,0-1-1,0 0 1,0-1 0,0-1 0,15 1-1,22-1-2625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1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269 424 8340,'1'-1'124,"0"0"1,-1 0-1,1 0 0,-1 0 1,1 0-1,-1 0 0,1 0 1,-1 0-1,0 0 0,1 0 1,-1 0-1,0 0 1,0 0-1,0 0 0,0 0 1,0 0-1,0 0 0,0 0 1,0 0-1,0 0 0,0 0 1,0 0-1,-1 0 0,1 0 1,-1 0-1,1 0 1,0 0-1,-1 0 0,0-1 1,-1 0 49,-1 0 1,1 0-1,0 0 1,0 0 0,-1 1-1,1-1 1,-1 1-1,0 0 1,1-1 0,-6 0-1,-3-1 49,-1 0-1,1 1 1,0 1 0,-1-1-1,-11 2 1,15 1-189,0 0 0,0 1 0,0 0 0,0 0 0,0 1 0,1 0 0,0 0 0,-1 1 0,1 0 0,0 0 0,1 1 0,-1 0 0,1 0 0,-6 7 0,8-8-38,0-1 0,0 1 0,0 1 0,1-1 0,0 0 0,0 1 0,0 0 0,1 0 0,-1 0 0,1 0 0,0 0 0,1 0 0,-1 0 0,1 1 0,0-1 0,0 1 0,1-1 0,0 0 0,0 1 0,0-1 0,2 9 0,-2-11-9,1 0 0,0 0 0,-1 0 0,2 0 0,-1-1 0,0 1 0,0 0 0,1-1 0,0 1 0,-1-1 0,1 0 0,0 1 0,0-1 1,0 0-1,0 0 0,1 0 0,-1-1 0,0 1 0,1 0 0,0-1 0,-1 0 0,1 1 0,0-1 0,-1 0 0,1 0 0,0-1 0,0 1 0,0-1 1,0 1-1,0-1 0,0 0 0,0 0 0,0 0 0,5-1 0,3-1-23,-1-1 0,1 1 0,-1-2 0,0 1 0,0-1 0,0-1 0,0 0 0,10-7 0,-6 1 35,0 0-1,-1-2 1,0 1 0,-1-1-1,0-1 1,-1 0-1,-1-1 1,0 0 0,-1-1-1,0 0 1,-2 0-1,8-21 1,-2-3 212,-1 0 0,-2-1 1,-2 0-1,4-46 0,-11 73-92,1 3-1,-1 1 0,-1 0 0,0 0 0,0 0 0,-1 0 0,-2-12-1,3 22-113,0 0 0,0 1 0,0-1 0,0 0 0,0 0 0,0 0 0,0 0-1,0 0 1,0 0 0,0 0 0,0 0 0,-1 0 0,1 1 0,0-1 0,0 0-1,0 0 1,0 0 0,0 0 0,0 0 0,0 0 0,0 0 0,-1 0 0,1 0-1,0 0 1,0 0 0,0 0 0,0 0 0,0 0 0,0 0 0,-1 0 0,1 0-1,0 0 1,0 0 0,0 0 0,0 0 0,0 0 0,0 0 0,-1 0 0,1 0 0,0 0-1,0 0 1,0 0 0,0 0 0,0 0 0,0 0 0,0 0 0,0-1 0,0 1-1,-1 0 1,1 0 0,0 0 0,0 0 0,0 0 0,0 0 0,0 0 0,0 0-1,0-1 1,0 1 0,0 0 0,0 0 0,0 0 0,0 0 0,0 0 0,0 0-1,0 0 1,0-1 0,0 1 0,0 0 0,0 0 0,-8 16 92,-5 23-31,3 5-97,2 1 0,2 0 1,2 0-1,2 1 0,2-1 1,2 0-1,14 82 0,-15-121-66,0 0 1,1 0-1,0-1 0,0 1 0,0-1 0,1 0 1,0 1-1,0-1 0,0 0 0,1-1 1,-1 1-1,10 8 0,-11-11 57,1 0 0,0-1 0,0 1 0,0 0 0,0-1 0,1 0-1,-1 0 1,0 0 0,1 0 0,-1 0 0,0-1 0,1 1 0,-1-1 0,1 0 0,-1 0 0,1 0 0,-1-1 0,0 1 0,1-1-1,-1 0 1,0 0 0,1 0 0,5-3 0,3-2 40,-1 0 0,1-1 0,-1 0 0,0-1 0,-1 0 0,0-1 0,0 0 0,-1 0 0,0-1 0,0 0-1,-1-1 1,10-19 0,-9 16 138,-2-1 0,0 0 0,-1 0 0,0 0 0,-1-1 0,-1 0 0,-1 0 0,0 0 0,1-31-1,-6 44-20,-2 9-67,-3 11-37,-2 18-90,-6 40 0,13-64-278,1 0 0,1 1 0,0-1 0,0 1 0,1-1 0,0 1 0,5 18-1,5-7-2449,4-7-1500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9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5955,'0'0'6259,"-5"132"-5731,5-64-336,0 8-96,-6 3-32,-11 2-64,0-3-16,3-7-720,0-18-2226,8-17-911,6-21-818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110 120 3554,'-19'-52'8211,"-7"17"-8179,0 9-16,7 20-16,6 12-144,6 14-1392,7 12-1442,10 9-239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2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206 168 8564,'1'0'102,"-1"1"0,1-1 0,0 0 0,-1 0 0,1 1 1,-1-1-1,1 0 0,0 0 0,-1 0 0,1 0 0,0 0 0,-1 0 0,1 0 1,0 0-1,-1 0 0,1 0 0,0 0 0,-1 0 0,1 0 0,-1 0 0,1-1 0,0 1 1,-1 0-1,1 0 0,-1-1 0,1 1 0,0 0 0,-1-1 0,1 1 0,-1-1 0,0 1 1,1-1-1,0-1 54,0 0 1,0 0 0,0 0 0,0 0-1,-1 0 1,1 0 0,-1 0 0,1 0-1,-1 0 1,0-3 0,1-5 232,-2-1 0,1 1 1,-5-16-1,5 24-360,0-1 0,-1 1 0,1 0 0,-1 0 0,1 0 1,-1 0-1,0 0 0,0-1 0,0 2 0,0-1 0,-1 0 0,1 0 0,-1 0 0,1 1 0,-1-1 1,1 0-1,-1 1 0,0-1 0,1 1 0,-1 0 0,0 0 0,0 0 0,0 0 0,0 0 0,0 0 1,-1 0-1,1 1 0,0-1 0,0 1 0,0-1 0,-1 1 0,1 0 0,0 0 0,0 0 0,-1 0 1,1 0-1,0 1 0,0-1 0,0 1 0,-1-1 0,1 1 0,-3 1 0,-7 4 10,1 0 0,-1 1-1,1 0 1,1 1-1,-1 0 1,-14 16 0,18-18-56,1 2-1,-1-1 1,2 1 0,-1-1 0,1 2 0,0-1-1,1 0 1,-1 1 0,-4 16 0,9-23-4,-1-1 0,1 1 1,-1 0-1,1 0 0,0-1 1,-1 1-1,1 0 0,0 0 0,0 0 1,1 0-1,-1-1 0,0 1 1,1 0-1,-1 0 0,1-1 0,-1 1 1,1 0-1,0-1 0,0 1 1,0 1-1,1-2 8,-1 1-1,0-1 1,1 0 0,-1 0 0,1-1-1,-1 1 1,1 0 0,-1 0 0,1-1-1,-1 1 1,1-1 0,0 1 0,-1-1-1,1 0 1,0 0 0,-1 0 0,3 0 0,4 0-25,1-1 0,-1-1 1,0 1-1,0-1 1,-1 0-1,1-1 1,11-5-1,-3-1 22,-1 1 0,-1-2 0,1 0-1,-2-1 1,19-17 0,-25 21 118,-1 0 0,1 0 0,-2-1 0,1 0 0,-1 0 0,0 0-1,0 0 1,-1-1 0,0 0 0,-1 0 0,3-13 0,-12 29-21,1 0 1,0 1-1,0-1 0,0 1 1,-3 8-1,5-6-109,1 1 1,-1-1-1,2 1 0,-1 0 0,2 0 1,-1 0-1,2 12 0,0-19-2,-1-1 0,1 1 1,0 0-1,0-1 0,0 1 0,0 0 0,1-1 0,-1 0 1,1 1-1,4 4 0,-5-6 13,1 0 0,-1-1 0,1 1-1,0-1 1,0 1 0,0-1 0,-1 0 0,1 0-1,0 0 1,1 0 0,-1 0 0,0 0 0,0-1 0,0 1-1,0-1 1,1 1 0,-1-1 0,0 0 0,3 0-1,3 0 27,-1-1 0,1 0 0,-1 0 0,1-1 0,-1 0 0,0 0-1,0-1 1,0 0 0,0 0 0,0-1 0,-1 1 0,1-1-1,7-7 1,7-8 77,0 0-1,23-29 1,-26 27 102,39-34 1,-57 55-182,1 0 0,-1-1-1,0 1 1,1-1 0,-1 1 0,1 0-1,-1-1 1,1 1 0,-1 0 0,1 0-1,0 0 1,-1-1 0,1 1 0,-1 0-1,1 0 1,-1 0 0,1 0 0,0 0-1,-1 0 1,1 0 0,-1 0 0,1 0-1,0 0 1,-1 0 0,1 0 0,-1 0-1,1 1 1,-1-1 0,1 0 0,-1 0-1,1 1 1,-1-1 0,1 0 0,-1 1-1,1-1 1,-1 0 0,1 1 0,-1-1-1,1 1 1,-1-1 0,0 1 0,1-1-1,-1 1 1,0-1 0,0 1 0,1-1-1,-1 1 1,9 32 376,-8-29-394,5 39-54,-3 1 0,-1 0-1,-2-1 1,-3 1 0,-8 47-1,11-90 55,0-1-1,0 0 0,0 0 1,0 0-1,0 1 0,-1-1 1,1 0-1,0 0 0,0 0 1,0 1-1,0-1 0,0 0 1,0 0-1,0 1 0,0-1 1,0 0-1,0 0 0,0 0 1,0 1-1,0-1 0,0 0 1,0 0-1,0 1 0,0-1 1,0 0-1,0 0 0,0 1 1,0-1-1,0 0 0,1 0 1,-1 0-1,0 1 0,0-1 1,0 0-1,0 0 0,1 0 1,-1 0-1,0 1 0,0-1 1,0 0-1,0 0 0,1 0 1,-1 0-1,0 0 0,0 0 1,1 0-1,-1 1 0,0-1 1,0 0-1,1 0 0,11-12-92,11-22 160,-4-1-31,25-62 0,-29 60-3,31-55 0,-46 90-22,43-62-51,-39 60 43,-1-1 0,1 1 0,0 0 1,0 0-1,1 0 0,-1 1 1,1-1-1,-1 1 0,1 0 0,9-3 1,-14 5 8,1 1 1,0 0 0,-1 0 0,1 0-1,-1-1 1,1 1 0,0 0-1,-1 0 1,1 0 0,0 0 0,-1 0-1,1 0 1,0 0 0,-1 1 0,1-1-1,-1 0 1,1 0 0,0 0-1,-1 0 1,1 1 0,-1-1 0,1 0-1,-1 1 1,1-1 0,-1 0-1,1 1 1,-1-1 0,1 1 0,-1-1-1,1 1 1,5 22 106,-10 31 29,4-51-142,-20 103 64,-4 36 5,23-140-70,1 0 0,-1-1 0,1 1 1,0 0-1,0 0 0,0 0 0,0 0 0,0-1 0,0 1 1,0 0-1,1 0 0,-1 0 0,1-1 0,-1 1 0,1 0 1,0-1-1,0 1 0,0 0 0,0-1 0,0 1 0,0-1 1,0 1-1,0-1 0,0 0 0,1 1 0,-1-1 0,0 0 1,1 0-1,2 1 0,-1-1-147,0 0-1,1-1 1,-1 1-1,1-1 1,-1 0 0,0 0-1,1-1 1,-1 1-1,0-1 1,1 1 0,-1-1-1,0 0 1,1 0-1,3-3 1,28-10-2886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4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67 8660,'-3'-6'374,"1"1"0,-1-1 0,0 1 0,0 0 1,-1 0-1,0 0 0,0 0 0,0 1 0,0-1 0,-9-5 0,8 5 209,4 5-556,1 0 1,0 0-1,-1 0 0,1 0 0,0 0 0,-1 0 1,1 0-1,0 1 0,-1-1 0,1 0 0,0 0 0,-1 0 1,1 1-1,0-1 0,-1 0 0,1 0 0,0 1 1,0-1-1,-1 0 0,1 0 0,0 1 0,0-1 1,0 0-1,-1 1 0,1-1 0,0 0 0,0 1 1,0-1-1,0 1 0,0-1 0,0 0 0,0 1 1,0-1-1,0 0 0,0 1 0,0-1 0,0 1 1,0-1-1,-5 25 117,4-20-71,-25 127-9,6 2 0,6 0 0,6 0 0,15 226 0,5-130 59,-30 366 0,15-429-113,4-121-5,1 0-3152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5:56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7 6259,'-81'-6'4164,"121"44"-2784,-33-34-1374,0 0 1,0-1-1,1 1 1,-1-1-1,1-1 0,0 1 1,12 1-1,59 6 82,-74-10-75,271 7 248,-150-7-234,891 34 15,-85 0-31,863 11 21,-56-33-5,-1094 7-60,-2 0 5,361 3 52,-748-13-3,535-2-4,-587-7-29,370-6-6,-180 0 18,2 0 32,-217 0 0,-127 12-16,107-6 186,-160 0-212,-2 19 319,-3-1-244,0 0 1,2 1-1,0-1 0,1 1 0,1-1 1,1 1-1,0 0 0,3 22 0,41 250 214,-15-133-200,14 233 287,-1 2 108,-28-231-411,-9-97-27,-7 85-87,4-142-411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26:0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42 3490,'1'0'106,"-1"-1"0,0 1 0,0 0 1,1 0-1,-1-1 0,0 1 1,0 0-1,1 0 0,-1-1 1,0 1-1,0 0 0,0-1 0,0 1 1,0 0-1,1-1 0,-1 1 1,0 0-1,0-1 0,0 1 1,0-1-1,0 1 0,0 0 0,0-1 1,0 1-1,0 0 0,0-1 1,0 1-1,-1 0 0,1-1 0,0 1 1,0 0-1,0-1 0,0 1 1,0 0-1,-1-1 0,1 1 1,0 0-1,0 0 0,-1-1 0,1 1 1,0 0-1,0 0 0,-1-1 1,1 1-1,0 0 0,-1 0 1,1 0-1,0-1 0,0 1 0,-1 0 1,1 0-1,-1 0 0,1 0 1,0 0-1,-1 0 0,1 0 0,0 0 1,-1 0-1,1 0 0,0 0 1,-1 0-1,1 0 0,0 0 1,-1 0-1,1 0 0,0 0 0,-1 1 1,1-1-1,-1 0 0,-12 36 2546,11-27-2641,0 0 0,0 0 0,1 0 0,0 0 0,1 1 0,0-1 0,0 0 0,1 0 0,2 14 0,-2-22 4,-1-1 1,0 1 0,1-1 0,-1 1 0,1-1 0,-1 1-1,0-1 1,1 1 0,-1-1 0,1 0 0,-1 1-1,1-1 1,-1 1 0,1-1 0,0 0 0,-1 0 0,1 1-1,-1-1 1,1 0 0,0 0 0,-1 0 0,1 0 0,0 0-1,-1 0 1,1 0 0,0 0 0,0 0 0,23-4 32,-8 1-19,106-3 6,83 18-19,-14-4-30,55-1-85,-237-7 86,1 1 0,-1 1-1,1 0 1,-1 0 0,16 7-1,-16-6 17,0 0-1,0 0 0,0-1 0,1 0 1,15 1-1,2-1-2,0 1 1,0 1-1,29 9 1,-21-4-17,0-3 1,1-2-1,42 0 1,16 2-8,31 2 19,-67-6 1,66 12-1,-82-6 16,10 2-10,1-2-1,82 1 0,103 3-30,18-6 42,-46 10-3,0 0 26,105-7-20,-168 1 5,1 0 24,-30-11-41,-23-1 2,165 17 0,-178-7 8,114-4 0,37 3-15,154 12 100,-236-16-70,93-1-2,73-18 0,243 20-11,-122-2 0,-56-8-14,50-8-103,41 0 48,-263 3-62,156-3 96,30-6 49,-137 3-25,291 15 0,-134 9 118,-149 4-78,33-22-13,27-4-18,-255 14-13,81 2-2,-72 8-17,87 2 36,-46-5 22,-121-6 85,-27-38 46,12 8-587,1-1 1,2-1-1,1 1 1,-11-66-1,6 27-886,5 23-2394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2.3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22 140 5587,'-12'-20'6758,"2"4"-6410,20 30 74,4 9-365,-1 1-1,-2 0 1,0 1-1,13 48 0,13 30-175,-37-102 118,2 4-15,0 0-1,1 0 0,0 0 0,0 0 0,4 5 1,-7-10 17,1 1 0,-1 0 1,1-1-1,-1 1 0,1-1 1,0 1-1,-1-1 0,1 1 1,0-1-1,-1 0 1,1 1-1,0-1 0,0 0 1,-1 1-1,1-1 0,0 0 1,0 0-1,-1 0 1,1 0-1,0 0 0,0 0 1,0 0-1,-1 0 0,1 0 1,0 0-1,0 0 0,0 0 1,-1-1-1,1 1 1,0 0-1,0 0 0,-1-1 1,1 1-1,0-1 0,-1 1 1,1-1-1,-1 1 1,1-1-1,0 1 0,-1-1 1,1 1-1,-1-1 0,1 0 1,0 0-1,5-7 16,0 0 0,-1-1 0,0 0 0,0 0 0,0 0 0,4-16 0,17-65 32,-18 56-25,6-21-24,-7 23-141,2 0 0,1 0 1,14-30-1,-24 61 84,0 1 1,0 0-1,0-1 0,0 1 0,1 0 0,-1-1 0,0 1 1,0 0-1,0-1 0,0 1 0,0 0 0,0-1 1,0 1-1,1 0 0,-1-1 0,0 1 0,0 0 0,1 0 1,-1-1-1,0 1 0,0 0 0,1 0 0,-1-1 1,0 1-1,0 0 0,1 0 0,-1 0 0,0 0 0,1-1 1,-1 1-1,0 0 0,1 0 0,-1 0 0,0 0 0,1 0 1,-1 0-1,0 0 0,1 0 0,-1 0 0,0 0 1,1 0-1,-1 0 0,1 0 0,-1 0 0,0 0 0,0 1 1,1-1-1,-1 0 0,0 0 0,1 0 0,-1 0 1,0 1-1,1-1 0,-1 0 0,0 0 0,1 1 0,4 12-2720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2.7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50 142 7539,'6'-18'2248,"-5"15"-1302,-5 12-591,-12 37-352,2 0 1,-9 58-1,81-244 190,-41 102-20,-12 27-74,29-62 497,-30 66-506,0 1 0,0-1 0,1 1 0,-1 0 0,1 1 0,1-1 0,-1 1 0,7-6 0,-11 11-62,0-1 0,0 1 0,0-1 0,0 1 0,0-1 0,0 1 0,0 0 0,0-1 0,0 1 0,0 0 0,0 0 0,0 0 0,0 0 0,0 0 0,1 0 0,-1 0 0,0 0 0,0 0 0,0 0 0,0 1 0,0-1 1,0 0-1,0 1 0,0-1 0,0 1 0,0-1 0,0 1 0,0-1 0,-1 1 0,1 0 0,0 0 0,0-1 0,-1 1 0,1 0 0,0 0 0,-1 0 0,1 0 0,0-1 0,0 3 0,3 5 79,0 0 0,-1 0 0,6 16 0,-7-17-141,35 133 236,-1-3-5260,-27-112 728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3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21 12005,'-18'-8'1073,"6"2"-1073,6 3-96,6 0 96,7 3 48,9 0-48,9 1-48,6 1-1521,8-1-1712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3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 11333,'1'-6'721,"-1"3"-721,-1 3 144,1 6-96,1 7 224,3 8-192,1 9-64,-1 6-16,1 4-128,-1 1-625,-2-2-1152,-1-2-816,-2-5-1937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3.7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11 184 9476,'-2'-20'511,"1"8"-121,1 0 0,0-1 0,0 1 0,3-18 0,-2 27-319,0-1 1,0 1-1,0-1 0,1 1 0,-1-1 0,1 1 0,0 0 1,0 0-1,0 0 0,0 0 0,0 0 0,1 0 1,-1 1-1,1-1 0,0 1 0,0-1 0,0 1 0,0 0 1,5-2-1,2-1-43,0 2-1,0-1 1,1 1 0,-1 0 0,1 1-1,19-1 1,-25 2-28,-1 1 0,1 0 0,0 0 0,-1 0-1,1 1 1,0-1 0,-1 1 0,1 0 0,-1 0 0,1 1 0,-1-1 0,1 1 0,-1 0-1,0 0 1,0 1 0,0-1 0,0 1 0,4 4 0,-7-6-9,0 0 1,0 1-1,0-1 1,0 1 0,0-1-1,-1 1 1,1 0-1,0-1 1,-1 1-1,1 0 1,-1 0-1,0-1 1,1 1-1,-1 0 1,0 0-1,0 0 1,0-1-1,-1 5 1,0-2-66,0 0 0,0 0 0,-1 0 1,1 0-1,-1-1 0,0 1 0,0 0 0,-3 3 1,-3 3-211,-1 1 1,0-2 0,-1 1 0,-12 9 0,7-7 344,-1 0-1,0-1 1,0-1 0,-1 0-1,-1-1 1,1-1 0,-21 6-1,22-13 468,16-1-518,0-1-1,-1 1 1,1 0 0,0 0 0,0 0-1,0 0 1,0 0 0,0 0-1,-1-1 1,1 1 0,0 0 0,0 0-1,0 0 1,0 0 0,0-1-1,0 1 1,0 0 0,0 0 0,-1 0-1,1-1 1,0 1 0,0 0-1,0 0 1,0 0 0,0-1 0,0 1-1,0 0 1,0 0 0,0 0 0,0-1-1,1 1 1,-1 0 0,0 0-1,0 0 1,0 0 0,0-1 0,0 1-1,0 0 1,1-2 22,0 1-1,1-1 1,-1 1 0,0-1-1,0 1 1,1-1-1,-1 1 1,1 0 0,-1 0-1,1 0 1,0 0 0,2-1-1,4-1 2,0 1 0,-1 0 0,1 0 0,0 1 0,0 0 0,0 1 0,1 0 0,-1 0 0,0 1 0,0 0 0,0 0 0,-1 1 0,1-1 0,0 2 1,14 6-1,-5-2-182,0 1 1,-1 1-1,0 1 1,0 1-1,25 21 1,-16-7-1832,-3 0-1798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1 282 9300,'0'0'1353,"23"7"-1238,-1 1-94,-6-2-14,0 0 0,1-1 0,0-1-1,0-1 1,1 0 0,33 0 0,-25-2 141,0-1 0,0-2 1,-1 0-1,1-2 0,0 0 1,39-14-1,-45 13 1811,-19 6-1898,-1 0 0,1 0-1,-1-1 1,1 1 0,-1 0 0,1 0 0,-1 0-1,0 0 1,1 0 0,-1 0 0,0 0-1,0 0 1,0 0 0,0 0 0,0 0-1,0 0 1,0 0 0,0 0 0,0 1 0,0 187 333,0-107-4270</inkml:trace>
  <inkml:trace contextRef="#ctx0" brushRef="#br0" timeOffset="1">507 1 800,'0'0'5539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4.1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59 4338,'0'-6'880,"1"1"0,-1-1-1,0 0 1,0 1 0,0-1 0,-1 1 0,0-1-1,-2-8 1,6 25-393,0 0 0,-1 1-1,0 11 1,3 10-427,1 7-83,-2-10-522,1 0-1,2 0 0,1 0 1,15 37-1,-10-45-1767,4-7-2020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4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130 109 5763,'6'-6'2272,"7"-4"466,-12 12-2146,-4 8-229,-127 259 111,121-253-481,1 2-290,14-22 173,17-28 113,51-94-375,-52 83 722,3 2 0,1 1 0,51-62-1,-76 101-281,1-1-1,-1 0 1,1 0-1,0 1 1,0-1-1,0 1 0,0-1 1,0 1-1,0 0 1,0 0-1,0 0 0,5-1 1,-6 2-14,0 0 0,0 0 1,0 0-1,0 1 0,0-1 0,0 0 1,0 1-1,0-1 0,0 1 0,0-1 1,-1 1-1,1-1 0,0 1 0,0-1 1,0 1-1,0 0 0,-1 0 0,1-1 1,0 1-1,-1 0 0,1 0 0,-1 0 1,1 0-1,-1 0 0,1 0 0,-1-1 1,1 1-1,-1 0 0,0 0 0,1 3 1,9 31 111,-1 0 0,6 59 0,1 2-1066,-11-75-598,0-1-1,13 32 1,-7-30-3162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4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19 13782,'-20'0'0,"8"0"-64,6 1-192,12-2 256,8 1 0,11-2-464,10-4-1105,10-4-2112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5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30 11045,'0'-12'1361,"-2"3"-1313,-1 2 240,-1 6-272,0 5 160,3 13 16,1 7-128,0 9-48,1 11-16,1 4 0,0 1-464,2 0-1409,-1-6-1056,1-9-1217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5.5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6 264 4082,'-2'-32'3404,"0"10"-2374,1 1 0,1-1 1,1 0-1,6-40 0,-6 58-997,0 0 0,0 0-1,0 0 1,1 0 0,-1 0-1,1 0 1,0 0-1,0 0 1,1 1 0,-1-1-1,1 1 1,-1 0 0,1-1-1,0 1 1,1 1-1,-1-1 1,0 0 0,1 1-1,-1 0 1,1-1 0,0 1-1,0 1 1,0-1 0,0 1-1,0-1 1,0 1-1,0 0 1,0 1 0,0-1-1,9 1 1,-5 0-35,-1 0 1,1 1 0,0 0-1,-1 1 1,1-1-1,-1 1 1,0 1-1,0 0 1,0 0-1,0 0 1,0 1 0,0 0-1,7 6 1,-12-9-20,1 2 1,-1-1-1,1 0 1,-1 0-1,0 1 1,0-1-1,0 1 1,0 0-1,0-1 1,0 1-1,-1 0 1,0 0-1,1 0 1,-1 0-1,0 0 0,-1 1 1,1-1-1,0 0 1,-1 0-1,0 1 1,0-1-1,0 0 1,0 0-1,0 1 1,-1-1-1,1 0 1,-1 0-1,0 0 1,0 1-1,0-1 1,0 0-1,-1 0 1,-1 2-1,-5 7 19,0-1-1,-1 0 1,0 0-1,-1-1 1,0 0 0,-1-1-1,0 0 1,0-1-1,-1 0 1,0-1-1,-26 12 1,21-15 528,21-14-298,23-14-163,-19 21-66,1 0 0,-1 1 0,1 0-1,-1 0 1,1 0 0,-1 1 0,1 1 0,0-1 0,0 1 0,-1 1 0,1 0 0,0 0-1,12 3 1,-15-2-3,0-1 0,0 1-1,0 0 1,-1 0-1,1 1 1,0 0-1,-1 0 1,0 0 0,0 1-1,0 0 1,0 0-1,0 0 1,-1 0-1,1 1 1,-1-1 0,0 1-1,-1 0 1,1 1-1,3 8 1,-6-12-6,0 1 0,0 0-1,0 0 1,-1 0 0,1 0 0,-1 0 0,0 0 0,0 0 0,0 0-1,0 0 1,0 0 0,-1 0 0,1 0 0,-1 0 0,0 0-1,-2 5 1,0-3-17,0 0-1,0 0 1,0 0-1,-1 0 0,0-1 1,0 1-1,0-1 1,-6 5-1,-3 1 8,0-1 0,-2 0 0,1-1 0,-1 0-1,-20 7 1,16-8 66,-1-1-1,-29 6 1,44-11-111,0 0 1,0-1-1,0 1 1,0-1-1,0 0 0,0 0 1,0 0-1,0-1 1,0 1-1,0-1 1,0-1-1,1 1 1,-1-1-1,0 0 0,-8-4 1,12 5-57,1 0-1,-1 1 1,0-1 0,1 0-1,-1 0 1,0 0-1,1 1 1,-1-1 0,1 0-1,0 0 1,-1 0 0,1 0-1,0 0 1,-1 0 0,1 0-1,0 0 1,0 0 0,0 0-1,0 0 1,0 0 0,0 0-1,0 0 1,0 0 0,0 0-1,1 0 1,-1 0-1,0 0 1,1 0 0,-1 0-1,1 0 1,-1 0 0,1-1-1,15-19-4002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5.8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80 13062,'-5'-21'64,"0"1"-16,1 4 304,2 4-176,4 5-176,2 4 32,1 8 561,2 8-177,2 9-224,-2 9-128,4 7 0,-4 9-48,0 2-16,-2 4 0,1-1-432,1-1-1425,2-5-1505</inkml:trace>
  <inkml:trace contextRef="#ctx0" brushRef="#br0" timeOffset="1">375 187 4338,'-16'0'0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6.2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8788,'8'-19'2584,"-7"31"-104,-1 11-2486,3 76 490,10 147-330,-13-244-164,0 3 21,1-1-1,0 1 0,0 0 1,0-1-1,0 1 1,3 4-1,-4-8 4,1 0-1,-1 0 1,1-1 0,-1 1-1,1 0 1,0-1 0,-1 1-1,1-1 1,0 1-1,-1-1 1,1 1 0,0-1-1,0 1 1,-1-1 0,1 1-1,0-1 1,0 0-1,0 0 1,-1 0 0,1 1-1,0-1 1,0 0 0,0 0-1,0 0 1,0 0 0,0 0-1,-1 0 1,1 0-1,0-1 1,0 1 0,0 0-1,0 0 1,-1-1 0,1 1-1,0-1 1,0 1-1,-1 0 1,1-1 0,1-1-1,55-32 62,-42 23-943,1 1 0,1 1 0,-1 0 0,1 1 0,30-9 0,-26 12-2480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6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76 9861,'-7'-24'640,"2"1"-528,0 7 944,1 8-399,2 3-593,2 8 352,4 9 304,1 9-368,4 7-144,0 11-176,2 6-32,-2 5 0,-1-1-48,0 3-576,-3-6-528,0-6-1073,2-9-1249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6.9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73 9812,'-5'-11'3794,"3"3"-3746,1 5 32,1 1-80,7 4 112,7-1 16,7-1-80,10-1-48,6-3 0,4-4-80,2-1-592,-4-1-817,-9 2-896,-5 0-784,-10 5 384</inkml:trace>
  <inkml:trace contextRef="#ctx0" brushRef="#br0" timeOffset="1">279 12 4098,'-20'6'2385,"-1"3"-112,-1-1-704,3-2-289,1 4-303,3-1-385,7 4-112,2 3-48,4 5-143,6 5-161,1 4-64,4 4-48,4 6-16,-3-2 0,3 4-737,-2-5-623,-2-5-1153,-1-6-2706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7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25 13654,'-3'-13'977,"-3"5"-753,3 5-48,1 4-64,6 10 256,5 4-192,3 7-112,8 4-32,3 0-32,4-2 0,-1-2-448,-3-1-705,1-5-447,-7-3-1394,-1-5-2048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09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4178,'0'0'8001,"7"15"-7929,19 53-39,37 83-21,-63-150 6,0 0 0,1 0 0,-1 0 0,1 0 0,-1 0 0,1 0 0,0 0 0,-1 0 0,1 0 1,0 0-1,0 0 0,0 0 0,-1 0 0,1 0 0,0-1 0,0 1 0,0 0 0,0-1 0,1 1 0,-1-1 0,0 1 0,0-1 0,0 1 0,0-1 0,0 0 0,1 0 0,-1 1 0,0-1 0,2 0 0,-1-1 82,0 0 1,-1 1-1,1-1 1,-1 0-1,1 0 1,-1 0-1,0 0 1,1 0-1,-1 0 1,0-1-1,1 1 1,-1 0-1,0-1 1,0 1-1,0-1 1,0 1-1,-1-1 1,1 1-1,0-3 1,21-46 229,-16 31-566,1 1 1,1 0-1,1 1 1,0 0-1,1 0 0,1 1 1,1 0-1,18-19 1,-10 21-3420,-3 9-3090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7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33 9044,'1'-4'156,"11"-21"1343,-8 21-252,-4 16 283,-9 34-994,-3-1 1,-1 0 0,-2-1 0,-24 49 0,22-53-378,-16 37-4,8-22-465,-26 86 1,50-139-55,0 1 0,1 0 0,-1 0 0,0 0 1,1 0-1,0 0 0,-1 0 0,1 0 0,1 0 0,-1 0 0,1 3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8.7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557 28 8148,'8'-22'1658,"-8"16"250,-8 16-1067,-7 13-517,1 1-1,1 0 0,-12 33 1,19-45-263,-64 142 337,40-89-163,-2-1-1,-42 60 1,66-112-205,-215 305 775,211-303-915,6-7-441,1 0 0,-1 0 0,1 1 0,-6 12 0,10-8-1722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9.4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271 20 6467,'22'-5'2379,"-21"4"-2245,-1 1 1,1 0 0,0 0-1,0 0 1,-1-1-1,1 1 1,0 0 0,0-1-1,-1 1 1,1-1-1,0 1 1,-1-1 0,1 1-1,-1-1 1,1 0 0,-1 1-1,1-1 1,-1 1-1,1-1 1,-1 0 0,1 0-1,-1 1 1,0-1-1,1-1 1,-5 2-12,0 0 1,0 0-1,0 1 0,1 0 1,-1 0-1,0 0 1,-4 2-1,-18 7-80,1 2 1,1 0-1,0 2 0,0 1 0,2 1 1,0 1-1,0 0 0,-32 37 1,50-50-49,0 1 0,1 0 0,-1 0 0,1 0 0,0 0 0,-2 6 0,4-10 6,1 0 0,-1 0 0,1 0 0,0 0 0,-1 0 0,1 0-1,0 0 1,0 0 0,0 1 0,0-1 0,0 0 0,0 0 0,0 0 0,0 0 0,0 0 0,1 1 0,-1-1 0,0 0 0,1 0 0,-1 0 0,1 0 0,-1 0-1,1 0 1,-1 0 0,1 0 0,0 0 0,0 0 0,-1-1 0,1 1 0,0 0 0,0 0 0,0-1 0,0 1 0,0 0 0,0-1 0,2 2 0,10 2 13,1 0 0,0-1 1,0 0-1,0-1 1,1-1-1,27 0 0,28 3-2,-57-2-33,0 1 1,0 0-1,-1 1 1,1 1-1,-1 0 1,0 0-1,16 11 1,-24-14 8,-1 0 0,0 0 0,0 0 0,0 1 0,0-1 0,0 1 1,-1 0-1,1-1 0,-1 1 0,1 0 0,-1 0 0,0 1 0,0-1 0,-1 0 1,1 1-1,-1-1 0,1 1 0,-1 0 0,0-1 0,-1 1 0,1 0 0,0-1 1,-1 1-1,0 0 0,0 0 0,0 0 0,-1-1 0,1 1 0,-3 7 0,1-6 10,-1 0-1,1 0 0,-1-1 1,0 1-1,-1-1 1,1 0-1,-1 0 0,0 0 1,0-1-1,0 1 0,0-1 1,-1 0-1,0 0 1,1 0-1,-1-1 0,0 1 1,0-1-1,-9 2 0,-7 3 12,-1-2-1,0 0 1,-24 1-1,45-5-14,-15 1-95,0 0 0,0 0 0,0-2 0,0 0 0,0-1 0,0 0 1,-21-5-1,37 6 27,-1 0 0,1 0 0,-1 0-1,1 0 1,0 0 0,-1 0 0,1 0 0,-1-1 0,1 1 0,-1 0 0,1 0 0,0 0 0,-1 0 0,1-1 0,-1 1 0,1 0 0,0 0 0,-1 0 0,1-1 0,0 1 0,-1 0 0,1-1 0,0 1 0,-1 0 0,1-1-1,0 1 1,0 0 0,0-1 0,-1 1 0,1-1 0,0 1 0,0 0 0,0-1 0,0 1 0,0-1 0,0 1 0,-1-1 0,1 1 0,0-1 0,0 1 0,0 0 0,1-1 0,-1 1 0,0-1 0,0 1 0,0-1 0,0 1-1,0 0 1,0-1 0,1 1 0,-1-1 0,0 1 0,0 0 0,1-1 0,-1 1 0,1-1 0,14-10-3429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39.7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39 12950,'4'-13'992,"-8"2"-816,-3 3 609,0 3-145,0 4-592,2 6 0,1 7-48,0 8 32,3 9-32,2 6-64,3 5-80,1 0-880,2-3-929,-1-7-544,-1-4-993,-3-10-224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0.1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3 236 9140,'-1'-18'474,"0"-3"243,0 0 0,1 0 0,2 0 0,5-35-1,-6 52-666,0 0 0,0 0-1,0 1 1,0-1-1,0 0 1,1 1 0,0-1-1,0 1 1,0-1-1,0 1 1,1 0 0,-1 0-1,1 0 1,-1 0-1,1 0 1,0 1 0,0-1-1,1 1 1,-1 0-1,0 0 1,1 0 0,-1 0-1,1 1 1,0 0-1,-1-1 1,1 1-1,0 0 1,0 1 0,0-1-1,0 1 1,6-1-1,-1 1-69,0 1 0,0 0 0,0 0 0,0 0 0,0 1-1,0 1 1,0 0 0,-1 0 0,1 0 0,-1 1-1,0 0 1,0 1 0,0 0 0,-1 0 0,11 10 0,-17-14 5,1 0 0,-2 1 1,1-1-1,0 0 0,0 1 0,0-1 1,-1 1-1,1-1 0,0 1 1,-1-1-1,0 1 0,1-1 1,-1 1-1,0-1 0,0 1 0,1 0 1,-1-1-1,-1 1 0,1-1 1,0 1-1,0 0 0,-1-1 1,1 1-1,0-1 0,-1 1 0,0-1 1,1 1-1,-1-1 0,0 1 1,0-1-1,0 0 0,0 0 0,0 1 1,0-1-1,0 0 0,0 0 1,0 0-1,-1 0 0,-1 1 1,-7 6-42,0-1 1,0 0 0,-21 10 0,26-15 50,-40 18-1395,-60 19-1,100-38 1006,-3 3-2708</inkml:trace>
  <inkml:trace contextRef="#ctx0" brushRef="#br0" timeOffset="1">349 96 8500,'13'-6'4658,"-6"3"-4194,-5 1 273,-4 2-49,-2 3-496,4 8 16,-2 7-96,2 9-64,2 9-16,0 5-32,2 6-304,-3-2-736,-1-4-833,0-5-496,-3-7-1441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0.5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1 225 3265,'1'-11'1713,"0"-11"-437,1 1 0,1-1 0,1 1 0,12-36 0,-15 53-1215,1 0 1,-1 0 0,1 0-1,0 0 1,0 1 0,0-1-1,1 1 1,-1-1 0,1 1 0,0 0-1,0 0 1,0 0 0,0 0-1,1 1 1,-1-1 0,1 1-1,-1 0 1,1 0 0,0 0-1,0 0 1,0 1 0,0 0 0,0-1-1,0 2 1,1-1 0,-1 0-1,0 1 1,0 0 0,0 0-1,9 1 1,-9-1-29,1 1 0,0 0-1,-1 1 1,1-1 0,-1 1 0,0 0 0,1 0-1,-1 0 1,0 0 0,0 1 0,-1 0 0,1 0 0,0 0-1,-1 0 1,0 0 0,0 1 0,0-1 0,5 9-1,-7-10-107,1 0 0,-1 1 0,0-1-1,0 1 1,-1-1 0,1 1 0,0-1 0,-1 1-1,0-1 1,1 1 0,-1 0 0,0-1 0,0 1-1,-1 0 1,1-1 0,0 1 0,-1-1 0,0 1-1,1-1 1,-1 1 0,0-1 0,0 1 0,-1-1-1,1 0 1,0 1 0,-1-1 0,1 0 0,-1 0-1,0 0 1,0 0 0,0-1 0,0 1 0,0 0-1,-3 1 1,-7 5-730,0-1 0,-1 0 0,0 0 0,-17 5 1,14-6 1372,0-2 1,0 0-1,-23 3 1,28-6 384,14-3-195,21 0 412,-12 4-1006,-1 1 0,1 1 0,-1-1 0,0 2 0,0 0 0,0 0-1,-1 1 1,0 0 0,0 1 0,11 10 0,14 13-19,39 44 1,-59-57-116,24 25-967,-22-22-2237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1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61 5507,'-3'-9'1539,"1"0"1,1 0 0,-1 0 0,1-16 0,17 89 589,-9 51-1945,-7-88-182,2-1 0,0 1 0,1-1 1,10 36-1,-12-59-5,0-1 1,0 0-1,0 1 1,1-1-1,-1 1 0,0-1 1,1 0-1,0 0 1,-1 0-1,1 0 1,0 0-1,0 0 0,0-1 1,0 1-1,1-1 1,-1 1-1,0-1 1,1 0-1,-1 0 0,1 0 1,-1 0-1,1 0 1,-1-1-1,1 1 1,-1-1-1,1 1 1,0-1-1,-1 0 0,1 0 1,0 0-1,-1-1 1,1 1-1,0-1 1,3 0-1,10-3-461,0-1-1,0 0 1,-1-1-1,18-9 1,-28 12 195,54-29-4499,-35 15-320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1.3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94 12646,'-16'2'0,"7"-2"144,11-4-144,5-1 208,11-1-80,7-2-16,10-2-80,3-1-16,3 2-16,-2-3-80,-2 3-1072,-6-1-1698,-6-1-2496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1.7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66 100 10517,'-30'-5'2401,"8"2"-2337,12-2 0,6-1 160,10-1-160,10-1 48,10-5-80,10 2-32,9-3-32,4 1-432,5 3-2065,-2 5-1729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2.0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119 111 10101,'-1'14'476,"-1"-1"1,-1 0 0,0 0 0,-10 25 0,6-17-274,-5 10-1,-1-1-1,-30 50 0,22-43-63,90-183-203,-50 102 322,2 0 0,1 1 0,41-57 0,-61 98-202,-1 0-1,0 0 1,1 0 0,-1 1-1,1-1 1,0 0-1,-1 1 1,1-1 0,0 1-1,0 0 1,0-1-1,0 1 1,0 0-1,4-1 1,-6 2-21,1 0-1,-1 0 1,1 0-1,-1 0 1,1 0-1,-1 1 1,1-1 0,-1 0-1,1 0 1,-1 0-1,1 0 1,-1 1 0,1-1-1,-1 0 1,1 1-1,-1-1 1,1 0-1,-1 1 1,0-1 0,1 0-1,-1 1 1,1 0-1,7 21 428,-1 21-215,3 64-1,3 24-720,-10-112-645,1-1-1,11 29 0,-8-35-2518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9508,'0'0'2711,"17"-1"-2471,-2 2-212,-8 0-23,-1-1 0,0 0 0,1 0 0,-1 0 0,0-1-1,1 0 1,-1 0 0,0-1 0,0 1 0,0-1 0,0-1 0,0 1 0,0-1 0,0 0 0,6-5 0,-4 2 4,0 0 0,0 0 0,-1-1 0,0 0-1,-1 0 1,1-1 0,-1 1 0,-1-1 0,0-1 0,0 1 0,0-1 0,-1 0 0,0 0 0,-1 0 0,0 0 0,-1-1 0,0 1 0,0-1 0,0-12 0,-1 21 26,-1-1 1,0 1-1,0 0 1,0 0-1,0-1 1,0 1-1,0 0 1,-1 0-1,1 0 1,0-1-1,-1 1 1,1 0-1,0 0 1,-1 0-1,0 0 1,1-1-1,-1 1 1,0 0-1,1 0 1,-1 0 0,0 1-1,0-1 1,-2-2-1,1 3 15,0-1 0,0 1 0,-1-1 0,1 1 0,0 0 0,-1 0 0,1 0 0,0 0 0,-1 1 0,1-1 0,0 1 0,-1-1 0,-1 2 0,-2 0-31,1 0 0,-1 1 1,1-1-1,0 1 0,-1 1 0,1-1 0,1 1 0,-1 0 0,1 0 0,-1 0 1,1 0-1,0 1 0,1 0 0,-1 0 0,1 0 0,0 0 0,0 0 0,0 1 1,-1 6-1,-2 2 15,2 0 1,0 1-1,0-1 1,1 1-1,1 0 1,0 25 0,2-36-31,0 0 1,0 0 0,0-1 0,1 1 0,-1 0-1,1-1 1,0 1 0,0-1 0,0 1 0,1-1 0,-1 1-1,1-1 1,0 0 0,0 0 0,0 1 0,4 3-1,-2-4-20,-1 0-1,1 0 1,0-1-1,0 1 1,1-1-1,-1 0 0,0 0 1,1-1-1,-1 1 1,1-1-1,0 0 1,8 1-1,73 2-2423,-74-4 1687,43 0-4567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2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20 180 6579,'-12'-1'6963,"5"-2"-6963,7-1-144,10 0 144,10-3 16,12-1-16,11 0-240,9-1-1681,3-1-1488,0-1-2210</inkml:trace>
  <inkml:trace contextRef="#ctx0" brushRef="#br0" timeOffset="1">498 23 11493,'-2'-6'416,"-1"-1"97,1 3 431,0 0-352,2 3-191,2 1-17,-2 8 336,2 5-128,-2 9-384,1 10-79,-1 8-81,0 7-48,0 1 0,-1 2-97,1-5-863,0-9-865,-2-7-1600,4-11-2354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2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44 11845,'-7'-44'1492,"41"69"-164,-4-5-1286,0-2-1,44 20 0,-42-23-80,-1 1-1,40 28 1,-68-42-2,0 0 1,0 0-1,-1 0 1,1 1-1,-1-1 1,1 1-1,-1 0 0,0 0 1,0 0-1,0 0 1,0 0-1,0 0 1,-1 0-1,1 1 1,-1-1-1,0 1 1,0-1-1,0 1 1,-1-1-1,1 6 1,-1-4 25,-1-1 1,0 1-1,0-1 1,-1 0-1,1 1 1,-1-1 0,1 0-1,-2 0 1,1 0-1,0 0 1,-1-1-1,1 1 1,-1-1 0,0 1-1,0-1 1,-5 4-1,-7 5 78,0 0-1,-1-1 0,0 0 1,-1-1-1,-32 13 0,-94 27 8,134-47-151,-9 2-1674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3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7 16295,'-6'2'113,"3"-2"-113,-1-2-225,4-1-559,5 1-384,4 1-1250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43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0 16792,'-4'15'112,"1"-7"64,3-7-176,5-2 192,7-2-192,6-2-560,5-2-1729,4-1-2466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1.1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69 107 1921,'-16'-28'6172,"15"27"-5979,1 0 0,-1-1-1,0 1 1,0-1 0,-1 1 0,1 0 0,0 0-1,0 0 1,-1 0 0,1 0 0,-1 0 0,1 0-1,-1 0 1,1 0 0,-1 1 0,-1-2 0,2 3-176,0 0 0,1 0 0,-1-1 0,0 1 0,1 0 0,-1 0 0,1 0 0,0-1 0,-1 1 0,1 0 0,0 0 0,-1 0 0,1 0 0,0 0 0,0 0 0,0 0 0,0 0 0,0 0 0,0 0 0,0 0 1,0 1-1,0 6 24,-12 98-812,2 120 0,10-286-490,7-202 1831,-6 253-556,0 0 1,0 0-1,1 1 1,0-1-1,0 1 1,1-1-1,1 1 1,5-12-1,-8 19-13,-1 1 0,0-1 0,1 0 0,-1 1 0,1-1 0,-1 1-1,1-1 1,-1 1 0,1-1 0,0 1 0,-1 0 0,1-1-1,-1 1 1,1-1 0,0 1 0,-1 0 0,1 0 0,0-1-1,-1 1 1,1 0 0,0 0 0,0 0 0,-1 0 0,1 0 0,0 0-1,-1 0 1,2 0 0,0 1 4,-1-1 0,1 1 0,0 0 0,-1 0-1,1-1 1,0 1 0,-1 0 0,0 1 0,1-1 0,1 2 0,27 38 87,-29-39-91,16 26-27,-12-18-138,0 0-1,1-1 0,0 1 0,0-1 0,1-1 0,0 1 0,15 12 1,-21-20 116,0 0 1,0-1-1,1 1 1,-1 0-1,0-1 1,0 1 0,1 0-1,-1-1 1,0 0-1,1 1 1,-1-1-1,1 0 1,-1 0 0,1 1-1,-1-1 1,0 0-1,1-1 1,-1 1-1,1 0 1,-1 0 0,0 0-1,3-2 1,-1 1 20,-1 0 1,0-1 0,0 1 0,0-1-1,0 0 1,0 0 0,0 0-1,0 0 1,-1 0 0,1 0 0,1-4-1,4-5 145,-2-1 0,0-1 0,7-22-1,-11 32-75,3-12 141,-3 9-94,0 0 1,1 1-1,0-1 1,0 1-1,0 0 1,1-1-1,3-4 1,-6 10-81,0 0 0,0-1 0,1 1 0,-1 0 0,0 0 0,0 0 0,0 0 0,0 0 0,0-1 0,1 1 0,-1 0 0,0 0 0,0 0 0,0 0 0,0 0 1,0 0-1,1 0 0,-1 0 0,0 0 0,0 0 0,0-1 0,1 1 0,-1 0 0,0 0 0,0 0 0,0 0 0,1 0 0,-1 0 0,0 0 0,0 1 0,0-1 0,0 0 0,1 0 0,-1 0 0,0 0 0,0 0 0,0 0 0,0 0 0,1 0 0,-1 0 0,0 0 0,0 1 1,0-1-1,0 0 0,0 0 0,1 0 0,-1 0 0,0 0 0,0 1 0,0-1 0,0 0 0,0 0 0,0 0 0,0 1 0,0-1 0,0 0 0,0 0 0,0 0 0,0 1 0,4 14 509,-3-11-487,8 47 245,3 55 0,3 28-2567,-6-103-471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1.4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 1 6755,'-1'0'69,"1"0"1,-1 0-1,0 0 1,1 0-1,-1 0 0,1 0 1,-1 0-1,1 0 0,-1 0 1,1 0-1,-1 0 0,1 0 1,-1 0-1,1 1 1,-1-1-1,1 0 0,-1 0 1,1 0-1,-1 1 0,1-1 1,-1 0-1,1 1 1,0-1-1,-1 0 0,1 1 1,-1-1-1,1 1 0,0-1 1,0 1-1,-1-1 0,1 0 1,0 1-1,0-1 1,-1 1-1,1-1 0,0 1 1,0-1-1,0 1 0,0 0 1,-10 25-209,2 3 151,3 1-1,0-1 1,2 1-1,1 0 1,1 1-1,1-1 1,2 0-1,10 52 1,-10-77-15,-1 1 1,1-1-1,-1 0 0,1 0 1,1 0-1,-1 0 0,1-1 0,0 1 1,0-1-1,0 1 0,0-1 1,1 0-1,6 5 0,-7-7-169,-1 0 0,1 0-1,0-1 1,0 1 0,0-1 0,0 0-1,0 0 1,0 0 0,0 0-1,1-1 1,-1 1 0,0-1 0,0 0-1,1 0 1,-1 0 0,0 0-1,0 0 1,0-1 0,1 0 0,-1 1-1,0-1 1,0 0 0,4-3-1,25-12-2940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1.8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46 248 8020,'-7'6'0,"4"-3"-497,6-3 497,10-3 0,10-3 0,6 0-288,10-5-1088,0-1-513</inkml:trace>
  <inkml:trace contextRef="#ctx0" brushRef="#br0" timeOffset="1">36 76 8580,'-20'-6'1120,"11"0"-1024,2-2 97,10-4-145,14 3-16,2-2-16,14-1-16,9 3-80,3 6-1345,4 3-2449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2.2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110 161 7684,'-18'26'290,"1"1"1,1 1 0,2 1 0,-12 30 0,21-46-288,3-9-26,0 0 0,0 0 1,1 0-1,-1 0 1,1 0-1,0 0 0,0 0 1,0 0-1,1 1 1,-1 7-1,24-45 2,35-93 97,-37 77 372,1 2-1,48-74 1,-70 120-432,1 0-1,0 0 1,-1-1 0,1 1-1,0 0 1,0 0 0,0 0 0,-1 0-1,1 0 1,0 0 0,0 0-1,1 0 1,-1 1 0,0-1-1,0 0 1,0 1 0,0-1-1,1 0 1,-1 1 0,0 0-1,1-1 1,-1 1 0,0 0 0,1 0-1,-1-1 1,0 1 0,3 1-1,-2 0 20,-1 0-1,1 0 0,-1 0 1,1 1-1,-1-1 0,0 1 0,0-1 1,1 1-1,-1-1 0,0 1 1,0 0-1,-1 0 0,1-1 1,0 1-1,-1 0 0,1 0 1,-1 0-1,1 3 0,6 34 103,3 65 1,-8-73-1174,1 0 1,1 0 0,13 48 0,-5-48-2558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2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 47 2993,'-29'-3'7780,"6"1"-7476,7 2-304,10-3-160,19 3 240,12-3-80,14-3-560,13 0-1073,7-3-1328,2-5-833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2.9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190 17 1745,'-8'-9'4284,"7"8"-3808,0 0 0,0 1 0,0-1 0,-1 1 0,1-1 0,-2 0 0,-23-2 1189,19 4-1639,1-1 0,-1 2-1,1-1 1,-1 1 0,-10 4 0,10-3-29,1 1-1,-1 0 0,1 1 1,0-1-1,0 1 1,0 0-1,1 1 0,0 0 1,0-1-1,0 2 1,0-1-1,1 0 0,0 1 1,1 0-1,0 0 0,0 0 1,0 0-1,1 0 1,-2 11-1,4-15 1,0-1-1,0 1 1,0-1-1,0 1 1,1-1 0,0 0-1,-1 1 1,1-1-1,0 0 1,0 0-1,0 1 1,0-1 0,1 0-1,-1 0 1,0 0-1,1 0 1,0-1 0,-1 1-1,1 0 1,0-1-1,0 1 1,0-1-1,0 1 1,0-1 0,0 0-1,0 0 1,0 0-1,1 0 1,2 0-1,9 4-69,1-1-1,0 0 0,24 2 1,-14-3-120,-17-1 116,0 0-1,-1 0 0,1 0 0,0 1 0,-1 0 0,1 1 1,12 8-1,-18-11 69,-1 0 0,1 0 0,-1 0 0,0 0 0,0 0 0,1 1 0,-1-1 0,0 1 0,0-1 0,0 1 0,-1-1 0,1 1 0,0 0 0,-1-1 0,1 1 0,0 0 0,-1-1 0,0 1 0,0 0 0,1 0 0,-1-1 0,0 1 0,0 0 0,0 0 0,-1-1 0,1 1 0,0 0 0,-1 0 0,1-1 0,-1 1 0,1 0 0,-1-1 0,0 1 0,0-1 0,0 1 0,0-1 0,0 1 0,0-1 0,0 1 0,0-1 0,-3 2 0,-3 4-29,-1 0 0,0 0 0,0-1 0,-1 0 0,1 0 0,-1-1 0,-1 0 0,1-1 0,-1 0 0,1 0 0,-1-1 0,0 0 0,0-1 0,0 0 0,-1-1 0,-15 1 0,6-8-1933,9-7-769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10773,'0'0'4194,"11"162"-3730,-11-73-128,0 7-208,0 3-96,-20-3 0,-2-10-32,2-10-304,6-15-1681,3-18-1808,8-20-2770</inkml:trace>
  <inkml:trace contextRef="#ctx0" brushRef="#br0" timeOffset="1">0 410 10501,'0'0'1344,"169"23"-3232,-96-18-1794,1-5-432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3.2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41 3890,'-7'8'6046,"4"-4"-6036,0 1-1,0-1 1,0 1 0,1 0-1,-1 0 1,1 0 0,0 0 0,-2 8-1,2 4-9,0 0-1,1 0 0,1 1 1,0-1-1,1 0 0,1 0 1,6 23-1,-7-34-46,1 1 0,1-1 0,-1 0 0,1 0 1,0 0-1,0-1 0,0 1 0,1-1 0,8 10 0,-9-12-23,0-1-1,0 1 1,1-1-1,-1 0 1,0 0 0,1 0-1,0 0 1,-1-1-1,1 1 1,0-1-1,0 0 1,-1 0-1,1 0 1,0-1-1,0 1 1,0-1 0,6 0-1,-3-1 50,0 0 0,0 0 0,0-1-1,-1 0 1,1 0 0,-1-1 0,1 1 0,-1-1-1,0-1 1,0 1 0,0-1 0,-1 0 0,1 0-1,-1-1 1,0 0 0,0 1 0,-1-2 0,1 1-1,-1-1 1,0 1 0,0-1 0,-1 0 0,0 0-1,0-1 1,3-11 0,-2 7 55,-1 0 0,0 0 0,0 0 0,-1 0 0,-1-1 0,0 1 1,-1-1-1,0 1 0,0-1 0,-1 1 0,-1 0 0,0-1 0,-1 1 0,-6-19 0,7 25-320,-1-1 0,1 1 1,-1 0-1,0 1 0,0-1 0,-7-8 0,-3 5-1664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3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4 154 3682,'0'-2'463,"1"1"0,-1-1 0,0 1 1,0 0-1,0-1 0,0 1 0,0-1 1,0 1-1,0-1 0,0 1 0,0-1 1,-1 1-1,0-3 0,-2 2-289,3 13 45,2 24-184,-2 37 1,2 26-977,0-54-395,-2-35 437,-2-30 794,1-15 694,2 0-1,1 0 1,1 0-1,15-63 1,-15 87-516,0 1 0,1-1 1,0 1-1,1 0 0,1 0 1,12-21-1,-16 30-65,0-1-1,0 1 1,0-1 0,0 1 0,0 0-1,0 0 1,1 0 0,-1 0 0,1 0-1,-1 1 1,1-1 0,0 1-1,0-1 1,0 1 0,-1 0 0,1 0-1,0 1 1,0-1 0,0 0 0,1 1-1,-1 0 1,0 0 0,0 0-1,0 0 1,0 0 0,0 1 0,0-1-1,0 1 1,0 0 0,0 0 0,0 0-1,3 1 1,-2 0-20,0 0 0,0 0 0,-1 0 0,1 1 0,0-1 0,-1 1 0,0 0 0,0 0 0,1 0 0,-2 0 0,1 1 0,0-1 0,-1 1 0,1 0 0,-1-1 0,0 1 0,-1 0 0,1 0 0,0 0 0,-1 1 0,0-1 0,0 0 0,0 6 0,-1-6-268,0 0 1,0 0-1,-1 1 0,1-1 1,-1 0-1,0 0 0,0 0 1,-1 0-1,1 0 1,-1 0-1,0 0 0,0 0 1,0-1-1,-1 1 1,-5 6-1,-19 15-2153,-2-1 312</inkml:trace>
  <inkml:trace contextRef="#ctx0" brushRef="#br0" timeOffset="1">49 256 2273,'-16'0'1825,"3"-3"-593,7-6-63,9-2-737,3-4 353,7 6 239,52-5-464,-49 17-176,1 5-15,-1 1-177,0 3-96,13 5-64,4 7-32,-8-1 0,-2 0-192,0-2-1377,-7-4-1825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3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57 2529,'2'-32'5891,"-1"7"-3886,2 45-763,5 60-1096,24 107 1,-32-184-143,1 0 0,0 0-1,0 0 1,0 0 0,0 0-1,0 0 1,1 0 0,-1 0-1,1 0 1,0-1 0,0 1-1,0-1 1,0 1 0,1-1-1,-1 0 1,0 0 0,1 0 0,0 0-1,-1 0 1,1 0 0,5 1-1,-5-2-194,1 0 0,-1-1 0,0 0-1,1 1 1,-1-1 0,1-1 0,0 1 0,-1 0-1,0-1 1,1 1 0,-1-1 0,1 0 0,-1-1-1,0 1 1,0 0 0,1-1 0,-1 0 0,0 1-1,4-5 1,16-11-3832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4.2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107 196 9828,'-10'3'177,"4"0"-33,16-3-16,6-6-48,6 0-80,8-2-32,2-7-304,-3 3-929,-3-2-2385</inkml:trace>
  <inkml:trace contextRef="#ctx0" brushRef="#br0" timeOffset="1">36 36 9700,'-20'-6'1137,"11"3"-1057,2 0 288,14-3-240,9 3-128,10-2 0,9-1-112,11 3-1088,9 3-1986,0 3-1664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14.6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220 21 8628,'0'0'54,"0"0"0,0-1 0,0 1 0,1 0 0,-1 0 0,0 0 0,0 0 0,0-1 1,0 1-1,1 0 0,-1 0 0,0 0 0,0 0 0,0-1 0,0 1 0,0 0 0,0 0 0,0-1 0,0 1 0,1 0 0,-1 0 0,0-1 0,0 1 0,0 0 1,0 0-1,0 0 0,0-1 0,0 1 0,-1 0 0,1 0 0,0-1 0,0 1 0,0 0 0,0 0 0,0-1 0,0 1 0,0 0 0,0 0 0,0 0 1,-1-1-1,1 1 0,0 0 0,0 0 0,0 0 0,0 0 0,-1-1 0,1 1 0,-17-6 1085,-18 2-676,26 5-454,1 1 0,0 0 0,0 1 0,0 0 1,0 0-1,0 1 0,0-1 0,1 2 0,0-1 1,0 1-1,0 0 0,-8 8 0,9-8-29,1 0 0,0 0 0,0 1-1,1-1 1,-1 1 0,1 0 0,0 0-1,1 1 1,-1-1 0,1 1-1,1 0 1,-1-1 0,1 1 0,-2 12-1,4-17 26,0 1 0,0-1 0,1 0-1,-1 1 1,0-1 0,1 0-1,0 1 1,0-1 0,0 0-1,0 0 1,0 0 0,0 0-1,0 0 1,0 0 0,1 0 0,-1 0-1,1 0 1,0-1 0,-1 1-1,1-1 1,0 1 0,0-1-1,0 0 1,0 1 0,0-1 0,0 0-1,1-1 1,-1 1 0,0 0-1,3 0 1,9 3 13,0-1 1,0 0-1,25 0 0,-32-2-20,36 2 15,-17-2-30,-1 1 0,47 9 0,-71-10 5,1-1 0,-1 0 1,1 1-1,-1-1 0,0 0 0,1 1 0,-1 0 0,0-1 0,1 1 1,-1 0-1,0 0 0,0-1 0,0 1 0,1 0 0,-1 0 0,0 0 0,0 0 1,-1 1-1,3 1 0,-3-2 9,0 0 1,0 0-1,0-1 0,0 1 1,0 0-1,0 0 1,-1 0-1,1 0 1,0 0-1,0 0 0,-1 0 1,1-1-1,0 1 1,-1 0-1,1 0 0,-1 0 1,1-1-1,-1 1 1,0 0-1,1-1 1,-1 1-1,-1 0 0,-4 5 11,0-1-1,-1-1 0,1 1 0,-1-1 1,-10 4-1,-27 9-18,-81 19 1,66-20-1869,35-10-1744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20.9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16 7571,'-5'3'105,"-1"-1"0,0 1-1,1 0 1,0 0-1,0 1 1,0-1-1,0 1 1,0 0-1,1 1 1,0-1-1,0 1 1,0 0 0,0 0-1,1 0 1,-4 7-1,5-8-34,-1 0-1,2 0 1,-1 0-1,0 1 1,1-1-1,-1 0 1,1 1-1,1-1 1,-1 1-1,0-1 1,1 1-1,0-1 1,0 1-1,1 0 1,-1-1-1,1 1 0,0-1 1,0 1-1,0-1 1,1 0-1,2 5 1,-3-7-73,-1-1 0,1 1 0,0-1 0,1 0 0,-1 1 0,0-1 0,0 0 0,0 0 0,1 0 0,-1 0 0,1 0 0,-1 0 0,1 0 0,-1 0 0,1 0 0,0-1 0,-1 1 0,1-1 0,0 1 0,-1-1 0,3 0 0,0 0-12,-1 0-1,1 0 1,0 0-1,-1-1 1,1 0-1,0 0 1,-1 0-1,1 0 1,4-3-1,3-2-37,0 0-1,-1-1 1,1 0-1,-2 0 1,10-10-1,-12 10-23,-1 0-1,0 0 1,0-1-1,0 1 1,-1-1-1,0-1 0,-1 1 1,5-11-1,-9 17 29,1 0-1,0 0 1,-1 0-1,1 0 1,-1 0-1,1 0 1,-1 0 0,0 0-1,0 0 1,0 0-1,0 0 1,0 0-1,-1 0 1,1 0-1,-1 0 1,1 0-1,-1 0 1,0 0-1,1 1 1,-1-1 0,0 0-1,0 0 1,0 1-1,-1-1 1,1 0-1,0 1 1,-1-1-1,1 1 1,-1 0-1,1-1 1,-1 1-1,1 0 1,-1 0-1,0 0 1,0 0 0,0 0-1,1 1 1,-1-1-1,0 0 1,0 1-1,0-1 1,0 1-1,0 0 1,-3 0-1,1-1-107,-1 0 0,1 1 0,0 0 0,0 0-1,-1 0 1,1 1 0,0-1 0,0 1 0,-1 0-1,1 0 1,0 0 0,-6 3 0,-4 6-1185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21.3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6 8372,'8'-3'1873,"-2"0"-1057,-10 6-368,1 7-32,-3 6-207,3 6-81,1 9-96,2 6-32,2 1-16,1 1-1169,3-4-624,-3-1-2961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2:21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71 10005,'-1'-18'464,"1"4"-448,3 4 64,-1 4 128,5 1-64,6 0-96,4 2-48,5 0-16,5 0-400,1 1-785,-1 0-1744,-2 2-849</inkml:trace>
  <inkml:trace contextRef="#ctx0" brushRef="#br0" timeOffset="1">46 156 8516,'-19'13'1857,"3"-4"-1857,7-4 16,7-2-16,9-1 560,8-2-304,6-5-160,6 0-96,5-3-64,2 0-1168,1-1-3379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 3105,'1'0'146,"0"0"0,0-1 0,-1 0 0,1 1-1,0-1 1,0 0 0,-1 1 0,1-1 0,0 0-1,-1 0 1,1 1 0,0-1 0,-1 0 0,1 0-1,-1 0 1,0 0 0,1 0 0,-1 0 0,0 0-1,0 0 1,1 0 0,-1 0 0,0 0 0,0 0-1,0 0 1,0 0 0,0-1 0,-9-35 4596,2 5-1654,-1 181-2529,3-87-545,3 67-1,2-125-19,0-1 0,0 1 0,1 0 0,-1-1 0,1 1 0,0 0 0,0-1 0,0 1 0,0-1 0,1 0 0,0 1 0,2 3 0,-3-6 9,1 1 0,0-1 0,-1 1 1,1-1-1,0 0 0,0 0 0,0 0 1,0 0-1,0 0 0,0-1 0,0 1 0,0-1 1,0 1-1,0-1 0,0 0 0,1 1 0,-1-1 1,0 0-1,0-1 0,0 1 0,4-1 0,19-3-1083,0-2 0,0 0 0,-1-2 0,0 0 0,40-22 0,-32 13-2706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61 8980,'-21'0'544,"7"-2"-47,4-1 415,7 1-800,6-1 448,7 1-111,6-3-193,8 0-176,3 1-64,5-4-16,0 4-32,0-4-849,-2 1-960,-6 0-2176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1 848,'0'0'11512,"-4"1"-10895,0 1-525,-1 0 0,1 0 0,-1 1 0,1-1 1,0 1-1,0 0 0,0 0 0,0 1 1,1-1-1,-1 1 0,1 0 0,0 0 0,0 0 1,1 0-1,-4 6 0,0 1-13,1-1 0,-1 2 0,2-1 1,0 0-1,-5 20 0,7-22-64,1-1 1,0 1-1,0-1 1,1 1 0,-1-1-1,2 1 1,1 10-1,-1-17-12,-1 1 0,1-1 0,0 1 1,0-1-1,0 1 0,1-1 0,-1 0 0,1 0 0,-1 0 0,1 1 0,0-2 0,-1 1 0,1 0 1,0 0-1,0 0 0,0-1 0,1 1 0,-1-1 0,0 0 0,1 0 0,-1 0 0,0 0 1,1 0-1,-1 0 0,1-1 0,5 2 0,4 0 18,0 0 1,0-1-1,0 0 1,0-1-1,1 0 1,-1 0-1,0-2 1,0 0-1,0 0 0,0-1 1,0 0-1,-1-1 1,1 0-1,-1-1 1,0-1-1,0 1 1,-1-2-1,0 1 0,0-2 1,0 1-1,-1-1 1,0-1-1,-1 1 1,9-12-1,-14 15-20,0 0 0,-1 0 0,1 0 0,-1 0 1,0-1-1,0 0 0,-1 1 0,0-1 0,0 0 0,0 1 0,0-1 0,-1 0 0,0 0 0,-1-7 0,0 10-15,1 0-1,-1 1 0,0-1 1,0 1-1,0-1 0,0 1 1,0-1-1,-1 1 1,1 0-1,-1-1 0,1 1 1,-1 0-1,0 0 0,0 0 1,0 0-1,0 1 1,0-1-1,-1 0 0,1 1 1,0 0-1,-1-1 0,1 1 1,-1 0-1,1 0 1,-1 0-1,-3 0 0,-9-3-254,1 1-1,-1 0 1,-23-1 0,-67 3-5126,59 1-1264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 9620,'-19'-7'321,"6"2"47,5 0-240,11 3 368,7 2-224,12 0-96,4 0-112,15 0-64,7 5-304,5-1-1313,3 4-3153</inkml:trace>
  <inkml:trace contextRef="#ctx0" brushRef="#br0" timeOffset="1">410 217 4850,'-24'-65'7017,"67"136"-4651,-25-39-2618,32 52 793,-43-75-1232,0 0 0,0-1 0,1 1 0,0-2 0,0 1-1,15 10 1,-10-10-3486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27 7139,'6'-12'1441,"-4"2"-1121,1 8 576,-3-1-111,-3 3-577,3 5 768,-8 5-303,-2 7-369,-4 4-16,-4 6 16,-6 2-144,-3 2-112,-3 0-16,1-2-32,5-3-48,0-2-672,3-4-1105,7-3-2609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73 7652,'-32'6'2263,"18"-3"-1960,1-1-1,-1 0 1,0-1 0,-1 0-1,-14-2 1,78-8 430,645-51-848,-396 45-6421,-272 13 4069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1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 10613,'-8'7'1521,"3"-2"-1521,5-2 0,5 2 144,11-1-64,14-1 80,7-1-32,9-2-112,5-5 16,2 1-32,-2-4-112,-8 1-1089,-9 0-239,-12 0-1378,-12-1-1104</inkml:trace>
  <inkml:trace contextRef="#ctx0" brushRef="#br0" timeOffset="1">257 7 7011,'-47'-7'3162,"139"14"-2310,-30-4-789,-26-3-45,-26-1 43,0 1-1,0 1 1,0 0-1,1 0 1,14 4-1,-25-5-20,0 0-1,0 0 0,0 0 1,0 0-1,0 0 1,1 0-1,-1 1 0,0-1 1,0 0-1,0 0 0,0 0 1,0 0-1,0 0 1,0 0-1,0 1 0,1-1 1,-1 0-1,0 0 1,0 0-1,0 0 0,0 1 1,0-1-1,0 0 0,0 0 1,0 0-1,0 0 1,0 1-1,0-1 0,0 0 1,0 0-1,0 0 1,0 0-1,0 1 0,0-1 1,0 0-1,0 0 0,-1 0 1,1 0-1,0 1 1,0-1-1,0 0 0,-8 11 731,-17 13-403,19-19-162,-27 27-16,6-8-833,-29 35 0,46-43-2728,6-3-3693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8356,'2'-2'1586,"3"7"-537,10 23-111,14 37-536,22 89 241,-14-35-462,-36-117-175,-1-1 0,0 1 0,1-1-1,-1 0 1,1 1 0,0-1 0,-1 1 0,1-1-1,0 0 1,0 0 0,0 1 0,0-1-1,0 0 1,0 0 0,0 0 0,2 2 0,-2-4 3,-1 1 1,1 0-1,-1 0 1,1 0-1,0 0 1,-1 0-1,1 0 1,-1-1 0,1 1-1,-1 0 1,1-1-1,-1 1 1,1 0-1,-1-1 1,0 1 0,1 0-1,-1-1 1,1 1-1,-1-1 1,0 1-1,1-1 1,-1 1 0,0-1-1,0 1 1,1-1-1,-1 1 1,0-1-1,0 0 1,5-11 112,-1 1 0,4-24 0,-6 25-197,3-15 69,-2 8 16,1 0 1,0 1-1,1-1 1,1 1-1,1 0 1,10-18-1,-16 33-14,-1 0 1,1 0-1,0 0 0,-1 0 1,1 0-1,0 0 1,0 0-1,0 0 0,0 0 1,0 1-1,0-1 0,0 0 1,0 1-1,0-1 0,0 1 1,0-1-1,1 1 1,-1-1-1,0 1 0,0 0 1,0 0-1,1 0 0,-1 0 1,2 0-1,-1 0 7,1 1-1,-1-1 1,1 1 0,-1 0-1,0 0 1,0 0 0,1 1-1,-1-1 1,0 0 0,0 1-1,3 2 1,4 6 19,1 0-1,-1 0 0,11 18 1,-18-25-30,12 19 7,-9-14-12,0 1 0,1-1-1,0-1 1,0 1 0,0-1 0,12 9-1,-18-15 15,1-1-1,0 1 0,-1-1 0,1 0 1,-1 1-1,1-1 0,0 0 1,-1 0-1,1 1 0,0-1 1,-1 0-1,1 0 0,0 0 0,0 0 1,-1 0-1,1 0 0,0 0 1,-1 0-1,1 0 0,0 0 0,-1-1 1,1 1-1,0 0 0,-1 0 1,1-1-1,0 1 0,-1 0 1,1-1-1,-1 1 0,1 0 0,-1-1 1,1 1-1,0-1 0,-1 1 1,0-1-1,1 1 0,-1-1 0,1 0 1,-1 1-1,0-1 0,1 1 1,-1-1-1,0 0 0,0 1 0,1-1 1,-1 0-1,0 0 0,0 1 1,0-2-1,8-41-21,-7 38 11,4-111-64,-5 79-1512,2 1 0,7-43 1,-6 74-2060,2 10 1781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3378,'3'8'1354,"8"10"1843,-10-18-3090,0 0-1,-1 1 0,1-1 0,0 0 0,0 0 0,0 1 1,0-1-1,-1 0 0,1 0 0,0 0 0,0 0 0,0 0 1,0 0-1,-1-1 0,1 1 0,0 0 0,0 0 0,0 0 1,0-1-1,-1 1 0,1 0 0,0-1 0,0 1 0,0-2 1,21-10-1,-1-2 1,-1 0 0,0-2-1,-1 0 1,0-1 0,-2 0 0,17-22-1,-33 38-74,0-1-1,0 1 0,0 0 1,0-1-1,-1 1 0,1-1 0,0 1 1,-1-1-1,1 1 0,-1-1 1,1 1-1,-1-1 0,1-1 1,-1 2-3,0 0 0,-1 1 0,1-1 0,0 1 0,0-1 0,0 1 0,0-1 0,-1 0 0,1 1 0,0-1 0,0 1 0,-1-1 0,1 1 0,0-1 0,-1 1 0,1 0 0,-1-1 0,1 1 0,0-1 0,-1 1 0,1 0 0,-1-1 0,1 1 0,-2 0 1,0-1 8,0 0 1,0 1 0,0-1 0,0 1 0,-1 0 0,1 0 0,0 0-1,0 0 1,-1 0 0,1 0 0,0 1 0,0-1 0,0 1 0,-1-1-1,1 1 1,-3 2 0,-1 0-14,0 1 0,1 0 0,0 0 1,0 0-1,0 0 0,0 1 0,1 0 0,0 0 0,0 0 0,0 1 1,0-1-1,1 1 0,0 0 0,0 0 0,1 0 0,0 0 0,0 1 1,0-1-1,1 0 0,-2 12 0,3-14-72,-1 0-1,1 1 1,0-1-1,0 0 1,0 0 0,1 0-1,0 0 1,-1 0-1,1 0 1,1 0 0,-1 0-1,1 0 1,-1-1-1,1 1 1,0-1 0,0 1-1,1-1 1,-1 1-1,1-1 1,0 0 0,-1 0-1,1 0 1,1-1-1,-1 1 1,0-1 0,1 0-1,-1 0 1,1 0-1,-1 0 1,1 0 0,0-1-1,0 0 1,0 1-1,4-1 1,-3 0-38,-1 0 0,1 0 0,0-1 0,-1 0 0,1 0 0,0 0 0,0 0 0,-1-1 0,1 0-1,0 0 1,-1 0 0,1-1 0,-1 1 0,0-1 0,1 0 0,-1 0 0,0-1 0,0 1 0,0-1 0,-1 0 0,1 0 0,-1 0 0,1 0 0,-1-1 0,0 0 0,3-4 0,-1 0 313,0-1-1,-1 1 1,0-1 0,0 0 0,-1-1 0,0 1-1,0 0 1,-1-1 0,-1 0 0,0 1 0,1-16-1,-2 3 356,0 20-392,1 4-58,1 31-98,0-4-459,6 21-3599,-3-28-846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9845,'-11'-27'208,"3"8"-112,0 9-96,3 8-433,8 11-1343,5 8-3075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194 274 7443,'-4'-4'361,"0"1"0,0-1 0,0 1 0,-1 0-1,1 0 1,-1 1 0,0-1 0,1 1 0,-1 0-1,0 1 1,0-1 0,-1 1 0,1 0 0,-6-1-1,8 2-358,0 1-1,-1-1 0,1 1 0,0-1 0,0 1 0,0 0 1,0 0-1,1 0 0,-1 1 0,0-1 0,0 1 0,1-1 1,-1 1-1,1 0 0,-1 0 0,1 0 0,0 0 1,0 1-1,0-1 0,0 0 0,0 1 0,0 0 0,1-1 1,-1 1-1,0 3 0,-2 2-67,1-1-1,1 1 1,-1 0-1,1 0 1,1 0 0,0 0-1,-1 13 1,2-19 42,-1 0 0,1-1 0,0 1 0,0-1 0,0 1 0,0 0 0,1-1 0,-1 1 0,0-1 1,1 1-1,-1-1 0,1 1 0,-1-1 0,1 1 0,0-1 0,0 1 0,-1-1 0,1 0 0,0 1 0,0-1 0,1 0 0,-1 0 0,0 0 0,0 0 0,0 0 0,1 0 0,-1 0 0,0 0 0,1-1 0,-1 1 0,1 0 1,-1-1-1,1 1 0,-1-1 0,1 1 0,0-1 0,-1 0 0,1 0 0,-1 0 0,1 0 0,0 0 0,-1 0 0,1 0 0,-1-1 0,3 0 0,3 0 32,-1-1 1,0-1-1,0 0 0,0 1 0,0-2 1,0 1-1,-1-1 0,1 0 0,-1 0 1,0 0-1,0-1 0,0 0 0,-1 0 1,7-9-1,-2 1 335,-1 0 1,0 0-1,0-1 1,-1-1 0,5-15-1,-6 15 297,-7 25-328,-1 16-77,9 152 444,-1-112-622,-4 0 0,-2 1 0,-13 87 0,11-143-64,0-1 0,0 0 0,-1 0-1,-1-1 1,0 1 0,0 0-1,-1-1 1,0 0 0,-7 9 0,10-16-7,0 1-1,0-1 1,0 0 0,0 0 0,0-1 0,0 1 0,-1 0 0,1-1 0,0 1 0,-1-1 0,0 0 0,1 0 0,-1 0 0,0 0 0,1-1 0,-1 1 0,0 0 0,0-1 0,0 0 0,1 0 0,-1 0 0,0 0 0,0 0 0,0-1 0,1 1 0,-1-1 0,0 0 0,0 0-1,1 0 1,-1 0 0,1 0 0,-1 0 0,1-1 0,-1 1 0,1-1 0,-4-3 0,-2-1 6,1-1-1,0 1 0,0-1 1,1 0-1,0 0 1,0-1-1,1 0 1,0 0-1,0 0 1,1-1-1,0 1 0,0-1 1,1 0-1,1 0 1,-1-1-1,1 1 1,1 0-1,0-1 0,0 1 1,1-14-1,0 10 4,1 0-1,1 0 0,0 0 1,0 0-1,1 1 1,1-1-1,0 1 0,1-1 1,0 1-1,1 1 1,0-1-1,1 1 0,1 0 1,11-14-1,6 2-154,1 1 1,1 1-1,1 1 0,0 2 1,39-19-1,-38 22 56,-1-1-1,0-2 1,-1 0-1,-1-2 1,44-43-1,-67 59 129,0 0-1,0 0 0,0 0 0,-1-1 1,1 1-1,-1-1 0,0 1 1,-1-1-1,1 0 0,-1 0 0,0 0 1,0 0-1,0 0 0,-1 0 1,0 0-1,0 0 0,0 0 0,0 0 1,-1 0-1,0 0 0,0 0 1,-2-5-1,-1-1 176,0 1 0,0 0-1,-1 0 1,-1 1 0,0 0 0,0 0 0,-1 0-1,0 0 1,-10-9 0,16 17-180,0 0 1,0 0-1,0 0 0,0 0 1,0 0-1,0 0 0,-1 0 0,1 0 1,0 0-1,0 1 0,-1-1 1,1 0-1,-1 1 0,1-1 0,0 1 1,-1 0-1,1-1 0,-1 1 1,1 0-1,-1 0 0,1 0 0,-1 0 1,1 0-1,-1 0 0,-1 1 1,1 0-1,0 0 0,0 1 0,0-1 0,0 0 1,1 1-1,-1 0 0,0-1 0,1 1 1,0 0-1,-1 0 0,1 0 0,0 0 1,0 0-1,-2 3 0,-1 8 36,-1 0-1,2 0 0,-1 1 1,-1 17-1,2 27-99,3-1 0,1 1 1,4-1-1,18 92 0,-22-140-161,1 1 0,1-1 1,0 0-1,0 0 0,7 14 1,-9-22 165,-1 0 0,1 0 0,0 0 0,0 0 0,0 0 0,-1 0 0,1 0 0,0 0 1,0 0-1,0 0 0,0-1 0,0 1 0,1 0 0,-1-1 0,0 1 0,0-1 0,0 1 0,1-1 0,1 1 1,-1-1 30,0 0 0,-1-1 0,1 1 1,0-1-1,-1 1 0,1-1 1,0 0-1,-1 0 0,1 1 1,-1-1-1,1 0 0,-1 0 0,0-1 1,1 1-1,-1 0 0,0 0 1,0-1-1,0 1 0,2-3 1,3-5 22,0 0 0,-1-1 0,1 1 1,-2-1-1,0-1 0,4-12 0,14-69 363,-9 33 56,1 11-142,-14 48-288,0 0 0,0-1 0,0 1 0,0 0-1,1 0 1,-1-1 0,0 1 0,0 0 0,0 0 0,0 0 0,0-1 0,1 1 0,-1 0-1,0 0 1,0 0 0,0 0 0,1-1 0,-1 1 0,0 0 0,0 0 0,1 0-1,-1 0 1,0 0 0,0 0 0,1 0 0,-1 0 0,0 0 0,0-1 0,1 1-1,-1 0 1,0 0 0,0 0 0,1 1 0,-1-1 0,0 0 0,0 0 0,1 0 0,-1 0-1,0 0 1,0 0 0,1 0 0,-1 0 0,0 0 0,0 1 0,1-1 0,-1 0-1,0 0 1,0 0 0,0 0 0,1 1 0,-1-1 0,0 0 0,0 0 0,0 1-1,0-1 1,0 0 0,0 0 0,1 0 0,-1 1 0,0-1 0,0 0 0,0 0 0,0 1-1,0-1 1,0 0 0,0 1 0,7 18 122,-7-19-125,5 14-69,0 1 1,0-1-1,2-1 1,12 22-1,-17-31-32,0-1 1,1 1-1,0 0 0,-1-1 1,1 0-1,0 0 0,0 0 0,1 0 1,-1 0-1,1 0 0,-1-1 1,1 0-1,0 0 0,0 0 1,0 0-1,0 0 0,0-1 1,0 0-1,1 0 0,6 1 0,-8-3 65,1 1-1,-1-1 0,1 0 1,-1 0-1,1-1 0,-1 1 1,0-1-1,1 1 0,-1-1 0,0 0 1,0 0-1,0-1 0,-1 1 1,1-1-1,0 1 0,-1-1 1,0 0-1,1 0 0,-1 0 1,0 0-1,-1 0 0,1 0 0,1-4 1,4-8 102,-1 0 0,0-1 0,5-27 0,-6 20 292,-1 0 0,-1 0 0,-2 0-1,0 0 1,-1 0 0,-2 0 0,0 0-1,-7-29 1,2 35-41,7 17-312,0 0-1,0 0 1,-1 0-1,1 0 1,0 0-1,0 0 1,0 0-1,0 0 1,-1 0-1,1 0 1,0 0-1,0 0 0,0 0 1,-1 0-1,1 0 1,0 0-1,0 0 1,0 0-1,0 0 1,-1 0-1,1 0 1,0 0-1,0 0 1,0 0-1,0 0 1,0 0-1,-1 1 1,1-1-1,0 0 1,0 0-1,0 0 1,0 0-1,0 0 1,0 0-1,-1 1 1,1-1-1,0 0 1,0 0-1,0 0 1,0 0-1,0 1 1,0-1-1,0 0 0,-8 33 99,4 15-292,2 0 0,2-1 1,9 64-1,-2-59-3185,18 61 0,-12-74-2834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41 174 7860,'-13'-48'1824,"-1"2"-1439,6 12 543,3 10-512,7 8-400,6 11 48,11 7-64,3 3 0,4 7-160,9 0-624,0 2-1089,5-4-2209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9092,'-9'1'574,"1"0"0,-1 0 0,1 1 0,-1 0 0,1 1 0,0-1 0,0 2 0,0-1 0,-13 8 0,11-4-356,-1 0-1,1 0 1,1 1 0,-1 0 0,1 0 0,-8 11 0,14-15-198,0 0 0,0 1 0,0-1 0,1 0 1,-1 1-1,1-1 0,0 1 0,0 0 0,1 0 0,0 0 1,0 0-1,0 0 0,0 0 0,1 0 0,-1 0 0,2 8 1,0-11-19,-1 1 1,1 0-1,0 0 1,0 0 0,0-1-1,1 1 1,-1-1 0,1 1-1,-1-1 1,1 1-1,0-1 1,0 0 0,0 0-1,0 0 1,0 0 0,0 0-1,1 0 1,-1-1-1,1 1 1,-1-1 0,1 1-1,0-1 1,-1 0 0,1 0-1,0 0 1,0-1-1,0 1 1,0-1 0,4 1-1,10-1 26,0 0-1,1-1 0,-1-1 0,0 0 1,0-1-1,-1-1 0,22-8 0,-14 5-101,-3 4-293,-30 11-47,-33 15-251,-140 58-882,104-48-3180,63-27-761</inkml:trace>
  <inkml:trace contextRef="#ctx0" brushRef="#br0" timeOffset="1">1233 75 14134,'0'-3'1201,"-5"3"-817,-6 0 385,-2 5-561,-1 10-96,9 6-112,0 8 0,2 7-48,3-2-705,3-3-847,5-4-1730,-3-8-3233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1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72 3217,'0'0'7375,"-17"7"-7085,1-1-127,9-4-75,-1 0 0,1 1 1,-1 0-1,1 1 0,0 0 0,0 0 1,0 0-1,1 1 0,-1 0 0,1 0 1,0 1-1,-7 9 0,1 0 109,1 1-1,1 0 1,0 0 0,-9 23-1,16-32-165,0 0-1,1 0 0,0 0 1,0 0-1,0 1 1,1-1-1,0 1 0,0 0 1,1-1-1,0 1 1,1-1-1,-1 1 0,4 12 1,-3-19-30,-1 0-1,1 1 1,0-1 0,0 1-1,0-1 1,0 0 0,0 1-1,0-1 1,0 0 0,0 0-1,1 0 1,-1 0 0,0 0 0,1 0-1,-1 0 1,1-1 0,-1 1-1,1 0 1,-1-1 0,1 1-1,-1-1 1,1 0 0,2 1-1,44 0 40,-34-1-13,-2 0-38,0-1 1,0 0 0,0-1 0,-1-1-1,1 1 1,0-2 0,-1 0 0,0 0 0,0-1-1,0 0 1,-1-1 0,1 0 0,9-9-1,-12 9-28,-1 0 0,0-1-1,0 0 1,-1 0-1,0 0 1,0-1-1,-1 0 1,0 0-1,0-1 1,-1 1 0,0-1-1,0 0 1,-1 0-1,-1-1 1,1 1-1,1-19 1,-3 16-16,0-1 0,-1 0 0,0 0 0,-1 0 0,0 1 0,-5-18-1,5 27 25,0-1-1,0 0 1,-1 1-1,1-1 1,-1 1-1,0 0 1,0-1-1,0 1 1,0 0-1,-1 0 1,1 0-1,-1 1 0,0-1 1,0 0-1,0 1 1,0 0-1,0 0 1,0 0-1,-1 0 1,1 0-1,-1 1 1,1-1-1,-1 1 1,-7-1-1,6 1-196,-1 0-1,1 0 1,0 1-1,0 0 1,-1 0-1,-9 1 1,13 0 7,0-1-1,1 1 1,-1-1 0,0 1 0,0 0 0,0 0 0,0 0 0,1 0 0,-1 0 0,0 0 0,1 0-1,-1 1 1,1-1 0,0 1 0,-1-1 0,1 1 0,0-1 0,0 1 0,-2 3 0,-7 27-3965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66 10501,'-8'-32'2305,"2"13"-2305,1 5-80,2 14-272,9 9-1457,2 8-2353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2 166 5635,'-2'-2'5546,"4"-7"-4259,4-9-917,-1 7-170,1 1 1,0 0-1,1 0 1,0 0 0,0 1-1,1 0 1,0 0-1,1 1 1,0 0-1,1 0 1,14-8-1,-23 15-181,1 0 0,-1 0-1,0 1 1,1-1 0,-1 0-1,1 1 1,-1-1 0,1 1-1,-1 0 1,1-1 0,0 1-1,-1 0 1,1 0 0,-1 0-1,1 0 1,-1 0 0,1 1-1,-1-1 1,1 0 0,-1 1 0,1-1-1,-1 1 1,1-1 0,2 3-1,-2-2 13,0 1-1,0 0 0,-1 0 1,1 1-1,-1-1 1,1 0-1,-1 0 0,0 1 1,0-1-1,0 1 1,0-1-1,0 1 0,0 3 1,2 6 9,-2 0-1,1 1 1,-2-1 0,0 0 0,-1 15-1,-2-8-41,-1 0 0,-6 20 0,-2 4-306,45-84 185,17-42-27,-32 51 160,0 2 0,25-30 0,-27 46 69,-16 14-68,0 0 0,1 0-1,-1 0 1,0 0 0,1 0 0,-1 0 0,0 0-1,0 0 1,1 0 0,-1 0 0,0 0 0,0 0-1,1 0 1,-1 0 0,0 0 0,0 0 0,1 0-1,-1 0 1,0 1 0,0-1 0,0 0-1,1 0 1,-1 0 0,0 0 0,0 1 0,0-1-1,1 0 1,-1 0 0,0 0 0,0 1 0,0-1-1,0 0 1,0 0 0,0 1 0,0-1 0,1 1-1,0 34 794,-1-22-808,-1 15 140,3 49 389,-2-71-494,1 1 0,0-1 0,0 0 0,1 0 0,0 0 0,0 0 0,0 0 0,1 0 0,4 7 0,-5-11-176,-1 0 1,1 0 0,-1-1-1,1 1 1,0-1-1,0 1 1,0-1-1,0 0 1,0 1-1,0-1 1,0 0 0,0 0-1,0 0 1,0-1-1,1 1 1,-1-1-1,0 1 1,1-1-1,-1 0 1,0 0 0,1 0-1,-1 0 1,0 0-1,1 0 1,-1 0-1,0-1 1,4-1-1,25-8-7186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 9204,'-4'-27'3383,"0"22"-1699,-1 18-1127,-6 51-648,3 2 1,2-1-1,5 97 0,1-159-156,3 26-1440,2-17-484,-5-12 2058,0 0-1,0 0 1,0 0-1,1 0 1,-1 0-1,0 0 1,0 1 0,1-1-1,-1 0 1,0 0-1,0 0 1,1 0-1,-1 0 1,0 0-1,0 0 1,1 0 0,-1 0-1,0 0 1,0 0-1,1 0 1,-1 0-1,0 0 1,0 0 0,1-1-1,-1 1 1,0 0-1,0 0 1,0 0-1,1 0 1,-1 0-1,0 0 1,0-1 0,0 1-1,1 0 1,-1 0-1,0-1 1,9-9-3153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87 3009,'4'-6'548,"36"-41"2855,-36 43-3022,-1 0 0,1 1 0,0 0-1,0 0 1,0 0 0,0 0-1,1 1 1,-1-1 0,10-2 0,-14 5-349,0 0 1,0 0 0,0 0 0,1 0-1,-1 0 1,0 0 0,0 0 0,0 0 0,0 0-1,1 0 1,-1 0 0,0 0 0,0 0-1,0 0 1,0 0 0,0 0 0,1 0 0,-1 1-1,0-1 1,0 0 0,0 0 0,0 0-1,0 0 1,0 0 0,1 0 0,-1 1 0,0-1-1,0 0 1,0 0 0,0 0 0,0 0 0,0 0-1,0 1 1,0-1 0,0 0 0,0 0-1,0 0 1,0 0 0,0 1 0,0-1 0,0 0-1,0 0 1,0 0 0,0 0 0,0 1-1,0-1 1,0 0 0,0 0 0,0 0 0,0 0-1,0 1 1,0-1 0,0 0 0,0 0-1,0 0 1,-1 0 0,1 0 0,0 0 0,0 1-1,0-1 1,0 0 0,0 0 0,0 0-1,-1 0 1,1 0 0,0 0 0,-8 12 278,-20 19-251,-1-2 0,-1-1 0,-2-2 1,-1-1-1,-41 24 0,115-78 20,-37 27-71,0 0 1,0 0 0,1 1-1,-1 0 1,1 0 0,-1 0-1,1 0 1,0 1 0,-1-1-1,1 1 1,-1 0 0,1 1-1,0-1 1,-1 1 0,1 0-1,-1 0 1,1 0 0,-1 1-1,0-1 1,1 1 0,-1 0-1,5 4 1,1 2-493,1 0 0,-1 1 0,-1 1 0,0-1 0,0 2 0,10 15 0,-4-6-2452,1-2-829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2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92 8644,'2'-8'335,"-1"0"327,1 1 0,-2-1 0,1 0 0,-1 1 0,-1-13-1,1 19-601,0-1 0,0 1 0,-1 0-1,1 0 1,-1-1 0,1 1-1,-1 0 1,1 0 0,-1 0-1,0 0 1,1 0 0,-1 0 0,0 0-1,0 0 1,0 0 0,0 0-1,0 1 1,0-1 0,0 0-1,0 0 1,0 1 0,0-1-1,0 1 1,0-1 0,0 1 0,-1-1-1,1 1 1,0 0 0,0 0-1,0 0 1,-1-1 0,1 1-1,0 0 1,0 0 0,-1 1 0,1-1-1,0 0 1,0 0 0,-1 1-1,1-1 1,-2 1 0,-6 2-2,0 1 0,0 0 1,0 0-1,1 0 0,0 1 0,0 1 1,0-1-1,0 1 0,1 0 0,-10 12 1,12-14-78,1 1-1,-1 0 1,1 0 0,0 0 0,1 1 0,0-1-1,0 1 1,0 0 0,0 0 0,1 0 0,0 0-1,0 0 1,1 1 0,-1-1 0,1 0 0,0 10 0,1-14-6,0-1 1,0 0 0,1 0 0,-1 0 0,0 1 0,0-1-1,1 0 1,-1 0 0,1 0 0,-1 0 0,1 0 0,-1 0 0,1 0-1,0 0 1,-1 0 0,1 0 0,0 0 0,0 0 0,0 0-1,0 0 1,0-1 0,0 1 0,0 0 0,0-1 0,2 2 0,-1-2-19,1 1 1,0-1 0,0 1 0,-1-1 0,1 0 0,0 0 0,-1 0 0,1-1 0,0 1 0,-1 0-1,4-2 1,5-1-3,-1-1-1,0 0 1,1-1-1,14-9 1,-10 4 339,-1-1 0,0-1 0,-1 0 0,0-1-1,19-26 1,-34 45-142,0-1-1,0 1 0,0 0 0,1 0 1,0 0-1,0 0 0,1 11 0,-2 56-37,17 131 51,-1 18-202,-13-216-31,-1 0-1,0-1 1,-1 1 0,1-1 0,-1 1 0,0 0-1,-1-1 1,1 0 0,-1 1 0,-3 5 0,4-9-19,-1 0-1,0-1 1,1 1 0,-1 0-1,0 0 1,0-1 0,0 1 0,0-1-1,-1 0 1,1 1 0,0-1-1,-1 0 1,1 0 0,0-1 0,-1 1-1,1 0 1,-1-1 0,1 0-1,-1 1 1,1-1 0,-1 0 0,1 0-1,-1 0 1,-2-1 0,-8 0 82,1-1 0,0 0 0,-1-1 0,1-1 0,0 0 0,1 0 0,-1-1 0,1 0 0,0-1 0,0-1 0,0 1 0,1-2 0,0 1 0,-13-15 0,16 16 92,1-1 0,0 0 0,0 0 0,1 0 0,0-1 0,0 0 0,1 0 0,0 0 0,0-1 0,1 1 0,0-1 0,0 0 0,1 0 0,1 0 0,-1 0 0,1 0 0,1 0 0,0 0 0,0 0 0,2-15 1,1 16-66,-1 1 1,1-1-1,0 1 1,1 0 0,-1 0-1,2 0 1,-1 0-1,1 1 1,0 0 0,0 0-1,0 0 1,1 1-1,0-1 1,0 1 0,12-7-1,10-5-846,1 1 0,43-17 1,-64 29 345,49-19-3970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217 141 10645,'-5'-12'451,"0"0"1,-1 1-1,0 0 1,0 0 0,-2 0-1,1 1 1,-1 0-1,-1 0 1,0 1-1,0 0 1,-11-7-1,19 15-434,-1 0-1,1 0 0,-1 0 0,0 0 1,1 0-1,-1 1 0,0-1 1,1 1-1,-1-1 0,0 1 0,0-1 1,1 1-1,-1 0 0,0 0 0,0 0 1,0 0-1,1 0 0,-1 1 1,0-1-1,0 0 0,0 1 0,1-1 1,-1 1-1,0 0 0,1 0 0,-1-1 1,1 1-1,-1 0 0,1 0 0,-1 1 1,1-1-1,0 0 0,-1 0 1,1 1-1,0-1 0,0 0 0,0 1 1,-1 2-1,-4 5 17,2-1 0,-1 1 0,1 0 0,1 0 0,-5 17 0,-1 13 1,2 0-1,2 0 1,-1 80 0,12 1-1779,9-4-4075,-8-69-1309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65 136 9812,'-26'-32'3274,"-13"-21"-2356,40 52-915,0 1 0,-1-1 0,1 1 0,-1-1-1,1 1 1,0 0 0,0-1 0,-1 1 0,1 0 0,0 0 0,0-1 0,-1 1 0,1 0 0,0 0 0,0 0 0,-1 0 0,1 0 0,0 0 0,0 0 0,0 0 0,0 0-1,233-24-616,-71 4 238,-163 19 385,1 1 0,-1 0 0,0 0 0,1 0 0,-1 0 0,0-1 0,1 1 0,-1 0 0,1 0 0,-1 0 0,0 0 0,1 0 0,-1 0 0,1 0 0,-1 0 0,0 0 0,1 0 0,-1 0 0,1 0 0,-1 1 0,0-1 0,1 0 0,-1 0 0,1 0 0,-1 0 0,0 1 0,1-1 0,-1 0 0,0 0 0,0 1 0,1-1 0,-1 0 0,0 1 0,1-1 0,-1 0 0,0 1 0,0-1 0,0 0 0,1 1 0,-1-1 0,0 0 0,0 1 0,0-1 0,0 1 0,0-1 0,0 0 0,0 1 0,0-1 0,0 1 0,0-1 0,0 0 0,0 1 0,0-1 0,0 1 0,0-1 0,0 0 0,0 1 0,-1-1 0,1 1 0,0-1 0,0 0 0,0 1 0,-1-1 0,1 0 0,0 1 0,0-1 0,-1 1 0,-23 28 972,16-21-776,-3 6-29,-31 40 223,39-50-406,0 1-1,0 0 0,1 0 1,-1 0-1,1 0 1,0 1-1,1-1 0,-1 1 1,0 8-1,2-14 8,0 1 1,-1 0-1,1-1 1,0 1-1,0 0 0,0 0 1,1-1-1,-1 1 1,0 0-1,0 0 0,0-1 1,0 1-1,1 0 1,-1-1-1,0 1 0,1 0 1,-1-1-1,1 1 1,-1 0-1,0-1 0,1 1 1,0-1-1,-1 1 0,1-1 1,-1 1-1,1-1 1,-1 1-1,2-1 0,0 1-13,0-1-1,-1 1 1,1-1-1,0 0 1,0 0-1,-1 0 1,1 0-1,0 0 1,0 0-1,0 0 0,2-1 1,5-2-143,-1 0-1,0 0 1,15-8 0,-11 4 17,0-1-1,0 0 1,-1-1 0,12-11 0,-20 17 128,-1 1 1,1-1-1,0 0 0,-1 0 1,1 0-1,-1 0 0,0 0 0,0-1 1,-1 1-1,1-1 0,0 1 1,-1-1-1,0 1 0,0-1 0,0 0 1,-1 0-1,1 0 0,-1 1 1,0-1-1,0-5 0,0 8-22,-1 0 0,1-1 0,0 1 0,-1 0 0,1 0 0,-1 0 0,0 0-1,1-1 1,-1 1 0,0 0 0,0 0 0,0 0 0,0 0 0,0 1 0,0-1 0,0 0 0,0 0-1,0 0 1,0 1 0,0-1 0,0 1 0,0-1 0,-1 1 0,1-1 0,0 1 0,0 0-1,-1-1 1,1 1 0,0 0 0,-1 0 0,1 0 0,0 0 0,0 0 0,-1 0 0,1 1 0,0-1-1,-2 1 1,1-1-232,1 1 0,0-1-1,-1 1 1,1-1 0,-1 1-1,1 0 1,0 0 0,-1 0-1,1 0 1,0 0 0,0 0-1,0 0 1,0 0 0,0 0-1,0 0 1,0 1 0,0-1-1,0 0 1,1 1 0,-2 1-1,-1 11-3925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4450,'1'-2'538,"0"1"0,-1-1 0,1 1 0,-1-1 0,0 0 0,1 1-1,-1-1 1,0 1 0,0-1 0,0 0 0,0 1 0,0-1 0,-1 0 0,0-2 0,1 3-491,0 1 1,0-1-1,0 0 0,0 1 1,-1-1-1,1 1 0,0-1 0,0 1 1,-1-1-1,1 1 0,0-1 1,-1 1-1,1-1 0,-1 1 1,1-1-1,0 1 0,-1-1 1,1 1-1,-1 0 0,1-1 1,-1 1-1,0 0 0,1-1 1,-1 1-1,1 0 0,-1 0 1,1 0-1,-1 0 0,0-1 1,1 1-1,-1 0 0,1 0 1,-1 0-1,0 0 0,1 0 1,-1 0-1,1 0 0,-1 1 1,0-1-1,1 0 0,-1 0 1,1 0-1,-2 1 0,2 0-34,-1 1-1,0-1 0,1 1 0,-1-1 0,1 1 0,0 0 0,-1-1 1,1 1-1,0-1 0,0 1 0,0 0 0,0-1 0,0 1 0,0 0 1,1-1-1,0 4 0,-1-3-3,14 63 10,-9-46-292,0 0 0,1 26 0,-6-44 263,1 0 0,-1 0-1,0 0 1,0 0 0,0 0 0,0 0 0,0 0-1,0-1 1,0 1 0,0 0 0,-1 0 0,1 0-1,0 0 1,0 0 0,-1 0 0,1 0 0,-1 0-1,0 1 1,0-2 8,1 0-1,-1 0 1,1 0-1,-1 0 1,1 0 0,-1-1-1,1 1 1,-1 0-1,1 0 1,-1-1-1,1 1 1,0 0 0,-1 0-1,1-1 1,-1 1-1,1-1 1,0 1-1,-1 0 1,1-1 0,0 1-1,0-1 1,-1 1-1,1-1 1,-4-4 20,1 0 0,1 0 0,-1 0 0,1-1 0,-2-6 0,2 7-16,1-1 1,1 0-1,-1 1 1,1-1-1,0 0 1,1 0-1,-1 1 1,1-1-1,0 0 1,0 1-1,1-1 1,0 1-1,0-1 1,0 1-1,1 0 1,-1 0-1,7-8 1,-6 9-384,1 0 1,-1 0 0,1 0 0,0 1-1,0-1 1,0 1 0,1 0 0,-1 0 0,1 1-1,0-1 1,0 1 0,7-2 0,21-4-6706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14215,'-9'-11'910,"11"15"-364,12 27-220,-10-10-590,0 1-1,-1-1 1,-1 1 0,-2 0 0,0-1 0,-4 35 0,9-72 19,0 1-1,15-27 1,-7 15 231,23-39 205,-33 60-114,0 2 1,0-1-1,1 0 1,0 1-1,0 0 1,0-1-1,1 2 1,-1-1-1,1 0 1,8-4-1,-12 8-53,0 0-1,-1-1 0,1 1 1,0 0-1,0-1 0,0 1 0,-1 0 1,1 0-1,0 0 0,0 0 1,0 0-1,0 0 0,0 0 1,-1 0-1,1 0 0,0 0 1,0 0-1,0 1 0,-1-1 0,1 0 1,0 1-1,0-1 0,0 0 1,-1 1-1,1-1 0,0 1 1,-1-1-1,1 1 0,0-1 1,-1 1-1,1 0 0,-1-1 0,1 1 1,-1 0-1,1-1 0,-1 1 1,0 0-1,1 0 0,-1-1 1,0 1-1,1 0 0,-1 0 1,0 0-1,0 0 0,0-1 0,0 1 1,0 0-1,0 2 0,0 45 161,0-46-189,-10 61-110,6-45-941,1 1 1,-1 26-1,7-31-1908,5-6-2150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 10709,'-5'-4'3842,"-1"3"-3714,-1-1 64,4 1-128,3-1 48,7 4 16,9-6-128,3 1-16,10-2-1265,3-1-1040,0-2-1729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4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9941,'0'0'272,"-42"158"-737,77-109-1423,11-2-1538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2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8388,'0'0'4042,"4"72"-3752,-2-67-405,-1-1 0,1 0-1,0 0 1,0 0-1,0 0 1,0 0-1,1-1 1,0 1-1,0-1 1,0 1-1,0-1 1,0 0-1,0 0 1,1 0 0,0-1-1,-1 1 1,1-1-1,0 0 1,0 0-1,0 0 1,1-1-1,-1 0 1,0 1-1,1-1 1,-1-1-1,1 1 1,-1-1 0,0 1-1,1-1 1,-1-1-1,1 1 1,-1 0-1,1-1 1,-1 0-1,0 0 1,1-1-1,-1 1 1,0-1-1,0 0 1,0 0-1,0 0 1,4-3 0,6-5 2,-1-1 1,0 0 0,-1-1 0,0 0 0,18-24 0,-20 23 866,-2 0-1,0 0 1,11-23 0,-18 139 1519,-1-97-2291,0 1 1,0-1-1,0 1 1,1-1-1,0 0 1,1 1-1,-1-1 1,1 0-1,0 0 1,5 9-1,-5-12-135,0 0 0,1-1-1,-1 1 1,1-1 0,-1 1 0,1-1 0,0 0 0,0 0-1,0 0 1,0 0 0,0-1 0,0 1 0,1-1 0,-1 0-1,0 0 1,1 0 0,-1 0 0,1-1 0,-1 1 0,7-1-1,23 1-2884,1-1-1412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12166,'-20'18'1136,"6"-7"-1040,5-3 352,5-5 33,8 1 159,6-4-224,8-2-256,7-1-128,2-4-32,5-2-400,0-2-2209,0-1-1825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230 102 10149,'2'-2'167,"0"0"1,-1 0 0,1 0 0,-1-1-1,0 1 1,0 0 0,0-1 0,0 1 0,0-1-1,0 1 1,-1-1 0,1 1 0,-1-1-1,1 1 1,-1-1 0,0 0 0,0 1-1,-1-1 1,1 0 0,0 1 0,-1-1 0,1 1-1,-1-1 1,0 1 0,0-1 0,0 1-1,0 0 1,-1-1 0,1 1 0,-3-3-1,2 3-104,0-1 0,-1 1 0,1 0 1,-1 0-1,0 1 0,1-1 0,-1 1 0,0-1 0,0 1 0,0 0 0,0 0 0,0 0 0,0 0 0,-1 1 0,1-1 0,0 1 0,0 0 0,0 0 0,0 0 0,-1 0 0,1 0 0,0 1 0,0 0 0,-6 1 0,1 1 13,0 0 0,0 1 0,1 0 1,-1 0-1,1 1 0,0 0 0,0 0 0,0 1 0,1-1 0,0 1 0,0 1 1,-8 11-1,11-15-69,1 1 0,0-1-1,1 0 1,-1 1 0,0-1 0,1 1 0,0-1 0,0 1 0,0 0 0,0-1 0,1 1 0,-1 0 0,1 0 0,0-1 0,0 1-1,0 0 1,1 0 0,-1-1 0,1 1 0,0 0 0,0-1 0,0 1 0,1 0 0,-1-1 0,1 0 0,0 1 0,0-1 0,0 0-1,0 0 1,1 0 0,2 3 0,8 5 17,-1 0-1,2 0 0,21 12 1,-24-17-19,0 1 1,-1 0-1,0 1 0,0 0 0,-1 0 1,0 1-1,-1 0 0,9 11 1,-16-18-5,0 0 0,0 0 0,0 0 0,0 1 0,0-1 1,0 0-1,0 0 0,-1 1 0,0-1 0,1 0 0,-1 1 0,0-1 1,0 0-1,0 1 0,0-1 0,-1 0 0,1 1 0,0-1 0,-2 3 1,0-1-40,0 0 0,0 0 0,0 0 0,-1 0 0,1 0 0,-1-1 0,0 1 0,0-1 0,-5 5 0,-3 1-43,0-1 1,-1 0-1,0-1 0,0 0 1,-20 7-1,23-10 82,0-1 1,1-1-1,-1 0 0,0 0 0,0 0 0,-10-1 1,17-1 1,1 1 0,-1-1 0,0 0 0,1 0 0,-1 0 0,0-1 0,1 1 0,-1 0 1,1-1-1,-1 1 0,0-1 0,1 1 0,-1-1 0,1 0 0,-1 0 0,1 1 1,0-1-1,-1 0 0,1 0 0,0 0 0,-1-1 0,1 1 0,0 0 0,0 0 1,0-1-1,0 1 0,0-1 0,1 1 0,-1-1 0,0 1 0,1-1 0,-1 1 0,1-1 1,-1 1-1,1-1 0,0 0 0,0 1 0,-1-1 0,1 0 0,1-2 0,0-6 24,1 0 0,0 1 0,0-1-1,1 0 1,0 1 0,1 0 0,0 0-1,1 0 1,0 0 0,11-15 0,8-8-122,37-36-1,25-16-4447,-48 51-2684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2145,'11'-11'11765,"-4"0"-11541,-7 3 33,0 1 543,-6 7-512,3 10 64,-1 9-64,-1 13-128,1 10-112,-1 9-48,3 7 0,4 0-624,0-4-784,1-3-1682,1-6-3313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11669,'3'-12'234,"0"-1"0,1 1-1,0 0 1,1 0 0,1 0-1,0 0 1,0 1 0,9-11-1,-10 17-152,-1 0 0,1 0-1,-1 1 1,1 0 0,0 0-1,1 0 1,-1 1 0,1-1 0,0 1-1,0 1 1,0-1 0,0 1-1,0 0 1,0 0 0,1 1 0,-1 0-1,0 0 1,8 0 0,-6 1-95,0 0 1,0 1-1,0 0 1,0 0 0,0 1-1,11 4 1,-17-6 17,-1 0 1,0 1 0,1-1-1,-1 0 1,0 1 0,1 0-1,-1-1 1,0 1 0,0 0-1,1-1 1,-1 1 0,0 0-1,0 0 1,0 0 0,0 0-1,0 0 1,0 0 0,-1 0-1,1 0 1,0 1 0,0-1-1,-1 0 1,1 0 0,-1 1-1,1-1 1,-1 0 0,0 1-1,1-1 1,-1 1 0,0-1-1,0 0 1,0 1 0,0-1-1,0 1 1,0-1 0,0 0-1,-1 1 1,1-1 0,0 0-1,-1 1 1,1-1 0,-1 0-1,0 1 1,1-1 0,-1 0-1,-1 1 1,-3 6 13,-1-1 1,0 0-1,0-1 0,-1 1 0,0-1 1,0-1-1,-1 1 0,-15 8 0,1-3-38,0-1 0,-27 9 0,21-12-682,18-7-1211,19-10-1955,10-2-254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83 6147,'15'2'4721,"-17"3"-2773,-7 7-1651,9-11-293,0-1 0,0 0 1,0 0-1,0 1 1,0-1-1,0 0 0,0 1 1,0-1-1,0 0 0,0 0 1,0 1-1,1-1 1,-1 0-1,0 1 0,0-1 1,0 0-1,0 0 1,0 1-1,1-1 0,-1 0 1,0 0-1,0 0 0,0 1 1,1-1-1,-1 0 1,0 0-1,0 0 0,1 0 1,-1 1-1,0-1 1,0 0-1,1 0 0,-1 0 1,0 0-1,1 0 0,-1 0 1,0 0-1,0 0 1,1 0-1,-1 0 0,0 0 1,1 0-1,-1 0 0,0 0 1,0 0-1,1 0 1,-1 0-1,0 0 0,1 0 1,-1-1-1,17-1 111,-7 0-132,-1-1-1,0 0 0,0-1 0,1 0 1,12-8-1,-19 10 31,-1 1 1,0-1-1,0 0 0,0 0 1,0 1-1,0-2 1,0 1-1,0 0 0,-1 0 1,1 0-1,1-4 1,-3 5 22,1 0-1,-1 0 1,0 0 0,1-1 0,-1 1 0,0 0 0,0 0 0,0 0 0,0-1-1,0 1 1,0 0 0,-1 0 0,1-1 0,0 1 0,-1 0 0,1 0 0,-1 0 0,1 0-1,-1-1 1,1 1 0,-1 0 0,0 0 0,1 0 0,-1 0 0,-2-1 0,2 0 17,-1 0 1,0 1 0,0-1 0,0 0-1,0 1 1,0-1 0,-1 1 0,1 0-1,0 0 1,-1 0 0,1 0 0,-1 0-1,1 1 1,-1-1 0,1 1-1,-1-1 1,1 1 0,-1 0 0,0 0-1,1 0 1,-1 0 0,1 1 0,-1-1-1,1 1 1,-1-1 0,1 1 0,-1 0-1,1 0 1,0 0 0,-1 0 0,1 1-1,0-1 1,0 1 0,0-1 0,0 1-1,-3 2 1,-1 1-48,1 0 1,-1 1-1,1 0 1,0 0-1,1 0 0,-1 0 1,1 1-1,1-1 0,-1 1 1,1 0-1,-3 9 1,5-12-61,0 0 0,0 0 1,0 1-1,1-1 1,-1 0-1,1 0 0,0 1 1,1-1-1,-1 0 1,1 1-1,-1-1 1,1 0-1,1 0 0,-1 0 1,0 0-1,1 0 1,0 0-1,0 0 0,0-1 1,1 1-1,-1 0 1,1-1-1,-1 0 1,1 0-1,5 4 0,-4-4-147,0 0 0,0-1 0,1 0 0,-1 0 0,1 0-1,-1 0 1,1-1 0,0 1 0,0-1 0,0 0 0,0-1-1,-1 1 1,1-1 0,0 0 0,0 0 0,0-1 0,0 1 0,0-1-1,0 0 1,0-1 0,8-2 0,-5 0 152,-1 1 0,1-1 0,0-1 1,-1 0-1,0 0 0,0 0 0,0-1 0,10-12 0,-14 15 261,0 0 0,-1 0-1,0 0 1,0 0-1,1 0 1,-2-1-1,1 1 1,0-1-1,-1 0 1,0 1-1,0-1 1,0 0 0,0 0-1,0 1 1,-1-1-1,0 0 1,1 0-1,-2 0 1,1 0-1,0 0 1,-1 0-1,-1-3 1,2 7-194,0 0 1,0 0-1,0 1 1,0-1-1,0 0 1,0 1-1,0-1 1,0 0-1,0 0 1,-1 1-1,1-1 1,0 0-1,0 0 0,0 1 1,0-1-1,-1 0 1,1 0-1,0 0 1,0 1-1,-1-1 1,1 0-1,0 0 1,0 0-1,-1 0 1,1 0-1,0 1 1,0-1-1,-1 0 0,1 0 1,0 0-1,-1 0 1,1 0-1,0 0 1,-1 0-1,1 0 1,0 0-1,0 0 1,-1 0-1,1 0 1,0 0-1,-1-1 1,1 1-1,0 0 0,0 0 1,-1 0-1,1 0 1,0 0-1,0-1 1,-1 1-1,1 0 1,0 0-1,0 0 1,0-1-1,-1 1 1,1 0-1,0 0 0,0 0 1,0-1-1,0 1 1,-1 0-1,1-1 1,0 1-1,0 0 1,0 0-1,0-1 1,-9 25 96,7-13-114,0 0 0,1 0 1,0 0-1,1 0 0,2 20 0,-1-27-54,-1 1 0,1 0 0,0-1 0,0 1-1,1-1 1,-1 0 0,1 1 0,0-1 0,0 0 0,1 0-1,-1 0 1,1 0 0,0 0 0,0-1 0,0 1 0,5 3-1,-7-6 42,0 0 0,1 0 0,-1 0 0,1 0 0,-1 0 0,1-1 0,0 1 0,-1 0 0,1-1 0,0 1 0,-1-1-1,1 0 1,0 0 0,-1 0 0,1 1 0,0-2 0,0 1 0,-1 0 0,1 0 0,0 0 0,-1-1 0,1 1 0,0-1 0,-1 1-1,1-1 1,-1 0 0,1 0 0,-1 0 0,1 0 0,-1 0 0,1 0 0,-1 0 0,0 0 0,0 0 0,1 0 0,-1-1 0,0 1-1,0-1 1,0 1 0,-1-1 0,1 1 0,1-3 0,1-2 19,0 0 0,0-1 0,-1 1-1,0-1 1,0 1 0,0-1 0,-1 0 0,0 0 0,0-9 0,-2 6 4,0 1 0,0 0 1,-1-1-1,-1 1 0,-4-13 1,6 19-161,0-1 1,-1 1 0,1-1-1,-1 1 1,0 0-1,0 0 1,0-1 0,-1 2-1,1-1 1,-1 0-1,1 0 1,-1 1 0,0-1-1,0 1 1,0 0 0,-5-2-1,-1 3-2111,3 5-1272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12230,'5'-7'1312,"-1"-1"-639,-6 3 463,0 2-592,0 3-352,2 10 417,0 9-65,2 13-400,0 13-96,1 10-48,-1 6-128,0 4-656,-4-1-1169,-1-3-1057,-3-6-31,1-10 160,-1-13-257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7732,'7'-68'1137,"11"-76"1798,-13 120-2299,0 0 0,2 0 0,16-39 0,-22 60-615,1 0 1,-1 0-1,0 0 0,1 0 0,0 1 1,0-1-1,0 0 0,0 1 1,0 0-1,0-1 0,1 1 0,-1 0 1,1 0-1,-1 0 0,1 1 1,0-1-1,-1 1 0,1-1 1,0 1-1,4-1 0,-4 2-17,-1 0 1,1 0-1,-1 0 0,1 0 1,0 1-1,-1-1 0,1 1 1,-1 0-1,0 0 0,1 0 1,-1 0-1,0 0 0,1 0 0,-1 1 1,0-1-1,0 1 0,0-1 1,0 1-1,0 0 0,0 0 1,-1 0-1,1 0 0,-1 0 1,3 4-1,-2-3 5,0-1-1,-1 1 1,1-1 0,0 1-1,-1 0 1,0 0 0,0 0-1,0 0 1,0 0 0,0 0 0,0 0-1,-1 0 1,0 0 0,1 0-1,-1 0 1,0 0 0,-1 1 0,1-1-1,0 0 1,-1 0 0,0 0-1,0 0 1,0 0 0,0 0-1,-2 4 1,-1-2-100,0 1-1,-1-1 0,1-1 1,-1 1-1,0-1 1,0 0-1,0 0 1,0 0-1,-1-1 1,0 1-1,-8 2 0,9-4-98,-10 6-1234,0-2-1,-22 7 1,23-11-1804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8788,'9'-39'3259,"-8"32"-2634,0 0 0,1 0 0,0 0 0,0 0 1,1 1-1,-1-1 0,8-11 0,-7 19-123,-2 8-211,-1 12-78,-14 144-93,8-56-262,6-53-2238,1-54 1935,-1 0-1,1 0 1,0 0 0,0 0 0,-1 0-1,1 0 1,1 0 0,-1 0 0,0-1-1,0 1 1,2 1 0,-2-2 296,0 0 0,0-1 0,-1 1 0,1-1 0,0 1 0,0-1 0,0 0 0,0 1 0,0-1 0,0 0 0,0 1 0,0-1 0,0 0 0,0 0 0,0 0 0,0 0 0,0 0 0,0 0 1,0 0-1,0 0 0,0-1 0,0 1 0,0 0 0,0-1 0,-1 1 0,1 0 0,0-1 0,0 1 0,0-1 0,0 1 0,-1-1 0,1 0 0,0 1 0,0-1 0,-1 0 0,1 0 0,0 1 0,-1-1 0,1-1 0,25-32 887,-3-9 2898,-18 32-2389,1 0 0,0 1 1,12-17-1,-15 25-1112,0 0 0,0 0 0,0 0 1,0 0-1,1 0 0,-1 1 0,1 0 0,-1-1 0,1 1 1,-1 1-1,7-2 0,22-7-100,-26 5-29,-1 1 0,1-1 0,-1 0 0,0-1 0,0 1 0,4-6 1,-8 9 13,1-1 1,-1 1-1,0-1 1,0 1-1,1-1 1,-1 1-1,-1-1 1,1 1-1,0-1 1,0 0-1,0 0 1,-1 1-1,1-1 1,-1 0-1,0 0 1,1 0-1,-1 1 1,0-1-1,0 0 1,0 0-1,0 0 1,-1 0-1,1 0 1,0 1-1,-2-4 1,2 4-1,-1 0 0,1 1 0,-1-1 0,1 0 0,-1 0 0,1 1 1,-1-1-1,0 0 0,0 1 0,1-1 0,-1 1 0,0-1 0,0 1 0,0-1 0,1 1 0,-1-1 0,0 1 1,0 0-1,0 0 0,0-1 0,0 1 0,0 0 0,0 0 0,-1 0 0,-1 0 6,0 1 1,0-1-1,1 1 0,-1 0 1,0 0-1,1 0 0,-1 0 1,-3 2-1,-2 2 9,0 0-1,1 1 1,0-1 0,-8 9-1,10-8-16,0 0 0,1 0-1,0 0 1,1 0 0,-1 0-1,1 1 1,1 0 0,-1-1-1,1 1 1,0 0 0,0 0-1,1 1 1,-1 6-1,2-11-54,0 0-1,0-1 1,0 1-1,0-1 1,0 1-1,1 0 0,-1-1 1,1 1-1,-1-1 1,1 1-1,0-1 0,0 1 1,0-1-1,1 0 1,-1 1-1,0-1 0,1 0 1,-1 0-1,1 0 1,0 0-1,0 0 0,0 0 1,0-1-1,0 1 1,0-1-1,0 1 0,1-1 1,-1 0-1,0 0 1,1 0-1,-1 0 0,1 0 1,-1 0-1,1-1 1,0 1-1,-1-1 0,1 0 1,4 0-1,28-3-2408,7-7-2359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10149,'9'3'1728,"-6"2"-415,-6 1-1009,-3 2-304,3 2-896,-1 1-3586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4418,'-16'14'9377,"-9"17"-7768,21-26-1685,0 0-1,0 0 0,1 1 1,0-1-1,0 1 0,0 0 1,1 0-1,0 0 1,0 0-1,-1 8 0,3-13 81,0-1 0,0 1 0,0 0 0,1-1 0,-1 1 0,0 0 0,1-1 0,-1 1 0,1-1 1,-1 1-1,1-1 0,-1 1 0,1-1 0,-1 1 0,1-1 0,-1 1 0,1-1 0,0 0 0,-1 1 0,1-1 0,0 0 0,-1 1 0,1-1 0,0 0 0,-1 0 0,1 0 0,0 0 0,-1 0 0,1 0 0,0 0 0,-1 0 0,1 0 0,0 0 0,0 0 0,-1 0 0,2-1 0,37-4 247,-25 2-293,-5 3 38,0 0 1,0 0 0,0 1-1,-1 0 1,1 1 0,0 0-1,-1 0 1,1 1 0,9 5-1,-15-7 7,-1 0 0,0 0-1,1 0 1,-1 0 0,0 1 0,0-1-1,0 1 1,0 0 0,0-1-1,0 1 1,0 0 0,-1 0 0,1 0-1,0 0 1,-1 0 0,0 1-1,0-1 1,1 0 0,-1 1-1,-1-1 1,1 0 0,0 1 0,-1-1-1,1 1 1,-1 0 0,0-1-1,1 1 1,-1-1 0,-1 1 0,1-1-1,0 1 1,0 0 0,-1-1-1,0 1 1,1-1 0,-2 3 0,-1 1-76,-1-1 0,1 1 0,-1-1 0,0 1 1,0-1-1,0 0 0,-1-1 0,0 1 1,0-1-1,0 0 0,0 0 0,0-1 1,-1 1-1,0-1 0,-6 2 0,5-2-470,0 0 0,-1 0 0,1-1 0,-1 0 1,1 0-1,-1-1 0,0 0 0,0 0 0,1-1 0,-1 0 0,0-1 0,-10-1 0,-11-9-3819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2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9 154 6659,'0'0'2935,"4"-24"-1447,14-72-444,-9 63 578,-9 55-1023,0-17-715,0 23 366,1 59 262,-18 143 1,7-169-439,-3 108 1,12-168-83,1 0 1,0 0-1,0 1 0,0-1 1,0 0-1,0 1 0,0-1 1,1 0-1,-1 1 0,0-1 1,1 0-1,-1 0 0,1 0 1,-1 1-1,1-1 0,-1 0 1,1 0-1,0 0 0,0 0 1,0 0-1,-1 0 0,2 1 1,1-1-61,-1 0 0,1-1 0,0 1 0,-1 0 0,1-1 0,0 0 0,-1 0 0,1 0 0,4 0 0,-2-1-152,1 1 0,-1-1 1,1-1-1,-1 1 0,0-1 1,0 0-1,0 0 1,0 0-1,0-1 0,0 0 1,0 0-1,-1 0 0,0-1 1,0 1-1,0-1 0,0 0 1,0 0-1,-1 0 0,1-1 1,4-9-1,17-28-4491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3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9668,'14'-11'1313,"-3"4"-1137,-6 4 240,2 4 145,0 3-241,6 4-48,3-2-224,3 2-48,6-1-96,4-3-1361,3-4-752,2 0-2129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7844,'-5'6'888,"-1"-1"0,0 1 1,0-1-1,-10 6 1,10-7-729,0 0-1,0 0 1,0 1-1,1 0 1,0 0 0,-5 6-1,6-5-127,0 1 0,0 0-1,1 0 1,0 0-1,0 1 1,1-1-1,0 1 1,0-1-1,0 1 1,1 0-1,0 10 1,1-14-44,0 0 1,0 0 0,0 0 0,0 0 0,1 1-1,0-1 1,0 0 0,0 0 0,0 0-1,1 0 1,-1 0 0,1-1 0,0 1 0,0 0-1,1-1 1,-1 1 0,1-1 0,0 0-1,-1 0 1,1 0 0,1 0 0,3 3 0,-4-5 9,-1 0 0,0 0 0,1-1 0,-1 1 0,1-1 0,-1 1 0,0-1 0,1 0 0,-1 0 1,1 0-1,-1 0 0,1 0 0,-1-1 0,1 1 0,-1-1 0,1 1 0,-1-1 0,0 0 1,1 0-1,-1 0 0,0 0 0,0-1 0,0 1 0,0 0 0,0-1 0,0 0 0,3-3 0,3-2 10,-1 0-1,0-1 1,0 0 0,-1-1-1,6-10 1,-7 10 1,0-1 1,-1 1 0,0-1 0,0 0 0,-1 0 0,2-15 0,-4 19-7,0 1 0,-1-1 0,1 0-1,-1 0 1,-1 0 0,1 0 0,-1 1 0,0-1 0,0 0 0,-1 1-1,0-1 1,0 0 0,-3-4 0,5 9-36,-1-1 0,0 1 0,1 0 0,-1 0 0,0 0 0,0 0 0,0 0 0,0 0 0,0 1 0,0-1 0,0 0 0,0 0 0,0 1 0,0-1 0,0 1 0,-1-1 0,1 1 0,0-1 0,0 1 0,-1 0 0,1-1 0,-2 1 0,2 0-143,0 0 0,0 0 0,0 1 0,0-1 0,0 0 0,0 1 0,0-1 0,0 0-1,0 1 1,0-1 0,0 1 0,0 0 0,0-1 0,0 1 0,0 0 0,1-1 0,-1 1 0,0 0 0,0 0 0,1 0 0,-1 0 0,1 0 0,-1 0 0,1 0 0,-1 0 0,1 0 0,-1 2 0,-2 12-3343</inkml:trace>
  <inkml:trace contextRef="#ctx0" brushRef="#br0" timeOffset="1">393 202 9604,'4'6'1569,"-6"4"-1489,-3 4 368,-4 4 241,-3 4-289,-1 6-112,-3 0-160,0 0-112,2-3-16,3-7-144,2-5-1553,6-7-1824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 8260,'7'-14'2205,"-9"13"-946,-3 8-705,2-2-532,0-1 1,1 1 0,0 0 0,0 0 0,0 1 0,1-1 0,-1 0-1,1 0 1,0 9 0,1-13-18,0 0 0,0 1 0,0-1 0,0 0 0,1 0 0,-1 1 0,0-1 1,1 0-1,-1 0 0,1 0 0,-1 0 0,1 1 0,0-1 0,0 0 0,-1 0 0,1 0 0,0-1 0,1 2 0,0 0 22,0-1-1,0 0 0,0 0 1,1 0-1,-1 0 0,0-1 1,0 1-1,1 0 0,-1-1 1,0 0-1,1 0 1,-1 1-1,4-2 0,22-1 100,26-1-36,-52 4-73,0-1 1,1 0-1,-1 0 0,0 1 1,0-1-1,0 1 0,0 0 1,1-1-1,-1 1 1,0 0-1,0 0 0,-1 1 1,1-1-1,0 0 0,0 1 1,0-1-1,-1 1 0,1-1 1,1 3-1,-2-2 2,-1 0-1,1 0 1,0 0-1,-1 0 1,1 0-1,-1 0 1,0 0 0,0 0-1,1 1 1,-1-1-1,-1 0 1,1 0-1,0 0 1,-1 0-1,1 0 1,-1 0-1,1 0 1,-1 0-1,0 0 1,0 0 0,0 0-1,0 0 1,0 0-1,-3 2 1,-2 5 66,0-1-1,-1-1 1,-13 13 0,11-12-652,-1 0 1,0-1-1,-1 0 0,-11 5 0,16-9 75,1 0-1,-1-1 0,0 0 0,0 0 1,0 0-1,0-1 0,-1 0 1,1 0-1,-11 0 0,-2-5-4050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7603,'17'-18'2642,"-4"5"-1858,-1 2 353,-3 5-369,2 1-384,1-1-256,5 2-112,-1 3-16,3-1-144,3 2-1361,1 3-207,3 2-1426,1 0-1168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96 6355,'1'0'154,"-1"-1"-1,1 0 1,-1 0 0,0 0 0,0 0-1,1 0 1,-1 0 0,0 0-1,0 0 1,0 0 0,0 0 0,0 0-1,0 0 1,0 0 0,0 0 0,-1 0-1,1 1 1,0-1 0,0 0 0,-1 0-1,1 0 1,-1 0 0,1 0-1,-1 0 1,1 1 0,-1-1 0,0 0-1,1 0 1,-1 1 0,0-1 0,1 0-1,-1 1 1,0-1 0,0 1-1,0-1 1,1 1 0,-1-1 0,0 1-1,0 0 1,0-1 0,-2 1 0,1-1-88,-1 0 1,0 1 0,1-1 0,-1 1 0,0 0 0,1 0-1,-1 0 1,0 0 0,1 0 0,-1 1 0,0-1 0,1 1-1,-1 0 1,1-1 0,-3 2 0,3-1-43,0 0 0,0 0-1,0 0 1,0 0 0,0 0 0,1 0 0,-1 1-1,0-1 1,1 0 0,-1 1 0,1-1 0,0 1-1,-1 0 1,1 0 0,0-1 0,0 1 0,0 0 0,0 0-1,0 0 1,1 0 0,-1 0 0,0 0 0,1 0-1,0 0 1,-1 0 0,1 0 0,0 0 0,0 0-1,0 0 1,1 1 0,-1-1 0,0 0 0,1 0-1,-1 0 1,2 3 0,1 1-4,1 0 0,-1-1 0,1 1 0,0-1 0,0 0 0,1 0 1,0-1-1,-1 1 0,2-1 0,6 5 0,18 10 20,-20-13-98,1 0 0,-1 1 1,0 1-1,0 0 0,9 10 0,-18-17 3,0 0 0,-1-1 0,1 1 0,0 0 0,-1 0 0,1 0 1,-1 0-1,1 0 0,-1-1 0,0 1 0,1 0 0,-1 0 0,0 0 0,1 0 0,-1 0 0,0 0 0,0 0 0,0 0 0,0 0 0,0 0 1,0 0-1,0 0 0,-1 0 0,1 0 0,0 0 0,0 0 0,-1 0 0,1 0 0,-1 2 0,-1-1-44,0 0-1,0 0 1,0 0-1,0 0 1,-1-1 0,1 1-1,0 0 1,-1-1-1,1 0 1,-5 3-1,-4 0 43,1-1 0,-1 0 0,1 0-1,-20 1 1,25-4 83,1 1 1,-1-2-1,0 1 1,1 0-1,-1-1 0,1 0 1,0 0-1,-1 0 1,1-1-1,0 1 1,-8-5-1,10 5-12,1 0-1,-1-1 1,1 1-1,0 0 1,-1 0 0,1-1-1,0 1 1,0 0-1,0-1 1,0 1-1,0-1 1,1 0 0,-1 1-1,0-1 1,1 0-1,-1 1 1,1-1 0,0 0-1,-1 0 1,1 1-1,0-1 1,0 0 0,0 0-1,0 1 1,1-1-1,-1 0 1,0 0 0,1 1-1,-1-1 1,1 0-1,-1 0 1,3-2 0,6-13 47,1 1 0,0 0 0,2 0 0,-1 2 0,2-1 0,0 1 0,1 1 0,19-14 0,-11 7 10,41-45 0,-62 64-100,0-1 1,1 1 0,-1-1-1,0 0 1,0 1 0,0-1-1,0 0 1,0 0 0,-1 0-1,1 0 1,0-2 0,-1 4-10,0-1 1,0 1 0,0 0-1,0-1 1,0 1 0,0 0-1,-1 0 1,1-1 0,0 1-1,0 0 1,0 0 0,0-1-1,-1 1 1,1 0 0,0 0 0,0 0-1,0-1 1,-1 1 0,1 0-1,0 0 1,0 0 0,-1 0-1,1-1 1,0 1 0,0 0-1,-1 0 1,1 0 0,0 0-1,-1 0 1,1 0 0,0 0-1,0 0 1,-1 0 0,1 0-1,0 0 1,-1 0 0,1 0-1,0 0 1,0 0 0,-1 0-1,-3 1-309,0 0-1,1 0 1,-1 1-1,1-1 1,-1 1-1,1 0 1,-1 0-1,1 0 0,0 0 1,-3 3-1,-12 15-2205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12550,'0'13'736,"-4"1"-688,-5 4 0,-1 5 256,-5 5-32,1 3-64,-4 4-159,2-1-49,0-4-97,2-2-639,3-8-2161,6-5-4274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11349,'134'13'-811,"-19"-20"1033,-114 7-194,-1 0 0,0 0 1,0 0-1,1 0 1,-1 0-1,0 0 0,0 0 1,1 0-1,-1 0 1,0 0-1,0 0 1,1 0-1,-1 1 0,0-1 1,0 0-1,0 0 1,1 0-1,-1 0 0,0 0 1,0 1-1,0-1 1,1 0-1,-1 0 1,0 0-1,0 0 0,0 1 1,0-1-1,1 0 1,-1 0-1,0 1 0,0-1 1,0 0-1,0 0 1,0 1-1,0-1 1,0 0-1,0 0 0,0 1 1,0-1-1,0 0 1,-5 16 525,-21 22-286,17-25-70,-56 101 582,58-100-1138,1-1 0,1 0 0,1 1 0,0 0 0,0 0 0,-2 29-1,7-25-2124,5-6-1178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 11109,'5'-10'1622,"-8"11"-950,-11 21-522,6-4-140,0 1 0,2 0 0,0 0 0,1 0-1,1 1 1,-4 36 0,8-54-18,0 0-1,0-1 0,0 1 0,0 0 1,0 0-1,0 0 0,0 0 1,1 0-1,-1 0 0,1 0 1,-1-1-1,1 1 0,0 0 1,-1 0-1,1-1 0,0 1 1,0-1-1,0 1 0,1 0 1,-1-1-1,0 0 0,0 1 0,1-1 1,2 2-1,-2-2 8,0-1 0,0 1 0,0-1 0,0 0 0,0 0-1,0 0 1,0 0 0,0 0 0,0 0 0,0 0 0,0-1 0,0 1 0,0-1-1,0 1 1,0-1 0,0 0 0,0 0 0,-1 0 0,1 0 0,0 0 0,0 0 0,2-3-1,3-1 2,0-1 0,0 0 0,-1-1 0,0 0-1,0 0 1,0 0 0,-1-1 0,0 1-1,-1-1 1,0 0 0,0-1 0,0 1 0,-1-1-1,-1 1 1,1-1 0,-1 0 0,-1 0-1,0 0 1,0 0 0,-1 0 0,0 0 0,0-1-1,-3-14 1,3 23-47,0 0-1,-1-1 1,1 1-1,0 0 1,-1 0-1,1-1 1,0 1-1,-1 0 1,0 0-1,1 0 1,-1 0 0,0-1-1,1 1 1,-1 0-1,0 0 1,0 0-1,0 1 1,0-1-1,0 0 1,0 0-1,0 0 1,0 1-1,0-1 1,0 0-1,-1 1 1,1-1 0,0 1-1,0 0 1,-1-1-1,1 1 1,-3 0-1,3 0-133,0 1-1,-1-1 1,1 1 0,0 0-1,0-1 1,0 1-1,-1 0 1,1 0 0,0 0-1,0 0 1,0 0 0,0 0-1,1 0 1,-1 0-1,0 1 1,0-1 0,1 0-1,-1 0 1,1 1-1,-1-1 1,1 0 0,-1 1-1,1-1 1,0 0 0,0 1-1,-1-1 1,1 1-1,0-1 1,1 3 0,0 20-3816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11157,'4'9'816,"-6"3"-687,-5 0 575,-4 6-304,2 4-192,-1 6-96,-1-1-80,2 2-32,0-3-16,6-6-592,-1-2-1217,4-7-1665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11973,'1'-1'36,"0"1"0,0-1-1,0 1 1,-1 0 0,1-1-1,0 1 1,0 0 0,0 0-1,0 0 1,0 0-1,0 0 1,-1 0 0,1 0-1,0 0 1,0 0 0,0 0-1,0 0 1,0 0 0,0 1-1,-1-1 1,1 0-1,0 0 1,0 1 0,0-1-1,-1 1 1,1-1 0,0 1-1,0-1 1,-1 1 0,2 0-1,19 9-51,-12-9 23,1-1 0,-1-1 0,1 0 0,-1 0 0,1-1 0,-1 0 0,0 0 0,16-7 0,1 0-14,-26 9 20,1 0 0,-1 0 0,0 0 0,0 0 0,0 0 0,1 0 0,-1 0-1,0 0 1,0 0 0,0 0 0,1 0 0,-1 0 0,0 0 0,0 0 0,0 0 0,1 0 0,-1 0 0,0 0 0,0 0 0,0 0 0,1 0 0,-1 1-1,0-1 1,0 0 0,0 0 0,0 0 0,0 0 0,1 0 0,-1 0 0,0 1 0,0-1 0,0 0 0,0 0 0,0 0 0,0 1 0,0-1 0,1 0-1,-1 0 1,0 0 0,0 1 0,0 13 342,-8 21-78,6-28-286,-10 44-127,-8 34 245,9-29-4695,10-47 547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2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6003,'0'0'4162,"90"5"-3906,-33-5-256,-1-17-1185,-5-1-2432,-9 0-1042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69 143 10997,'-6'3'209,"1"1"0,-1 0 0,1 1 0,0-1 0,-8 9 0,10-10-224,0 0-1,0 1 1,1-1-1,-1 1 0,1-1 1,0 1-1,0 0 1,0 0-1,0 0 0,1 0 1,-2 7-1,3-10 19,0 0-1,0 0 1,0 0-1,0 0 1,0 0-1,1 0 0,-1 0 1,0 0-1,1 0 1,-1 0-1,1 0 1,-1 0-1,1-1 1,-1 1-1,1 0 1,-1 0-1,1 0 1,0-1-1,0 1 1,-1-1-1,1 1 1,0 0-1,0-1 1,0 1-1,0-1 0,0 0 1,0 1-1,-1-1 1,1 0-1,0 1 1,0-1-1,0 0 1,0 0-1,0 0 1,2 0-1,42 0 132,-35-1-117,-3 1 15,0 0 0,1 1 0,-1 0 0,0 0 0,0 1 0,1-1-1,11 6 1,-18-6-22,1-1 1,-1 1-1,0-1 0,0 1 0,0-1 0,1 1 0,-1 0 0,0-1 0,0 1 0,0 0 1,0 0-1,0 0 0,-1 0 0,1 0 0,0 0 0,0 0 0,0 0 0,-1 0 1,1 1-1,-1-1 0,1 0 0,-1 0 0,1 0 0,-1 1 0,0-1 0,0 0 0,1 1 1,-1-1-1,0 0 0,0 0 0,0 1 0,-1-1 0,1 0 0,0 1 0,0-1 1,-1 0-1,1 0 0,0 1 0,-1-1 0,0 0 0,1 0 0,-1 0 0,0 0 1,1 1-1,-1-1 0,0 0 0,0-1 0,0 1 0,0 0 0,-2 1 0,-1 3-544,-1-1-1,0 0 0,0 0 0,0 0 0,-1-1 1,1 0-1,-1 0 0,0 0 0,0-1 0,-8 3 1,-7 0-2465</inkml:trace>
  <inkml:trace contextRef="#ctx0" brushRef="#br0" timeOffset="1">101 103 7555,'9'-10'5523,"-5"2"-4915,-1 2 81,1-2-305,3 0-208,5 0-176,6-4 0,4 1-833,69-21-1247,-75 32-2995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12406,'-4'8'1088,"-1"2"-976,-2 1 176,0 5-64,-1 5-176,1 2-48,2 2-1088,-2 2-2610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56 6995,'1'-1'87,"1"1"0,-1 0 0,1-1-1,-1 1 1,1-1 0,-1 1 0,0-1 0,1 0 0,-1 1-1,0-1 1,1 0 0,-1 0 0,0 0 0,0 0 0,0 0-1,0 0 1,0-1 0,0 1 0,0 0 0,0 0-1,0-1 1,-1 1 0,1 0 0,0-1 0,-1 1 0,0-1-1,1-1 1,-1 2 1,0 0 0,-1-1 0,1 1 0,0 0 0,-1 0-1,1 0 1,-1-1 0,1 1 0,-1 0 0,0 0 0,0 0 0,1 0-1,-1 0 1,0 0 0,0 0 0,0 0 0,0 1 0,0-1 0,0 0-1,0 0 1,0 1 0,-1-1 0,1 1 0,0-1 0,0 1 0,0-1-1,-1 1 1,1 0 0,0 0 0,-1-1 0,1 1 0,-2 0 0,-3 0 8,-1 0 0,1 0 0,-1 1 0,1-1 0,-1 1 0,1 1 0,0-1 0,0 1 1,-1 0-1,1 1 0,1-1 0,-1 1 0,0 0 0,-7 6 0,11-8-82,-1 1-1,1-1 0,0 1 0,1-1 1,-1 1-1,0 0 0,0 0 1,1 0-1,-1-1 0,1 2 1,0-1-1,-1 0 0,1 0 1,0 0-1,0 1 0,0-1 1,1 0-1,-1 1 0,1-1 1,-1 1-1,1-1 0,0 0 0,0 1 1,0-1-1,0 1 0,0-1 1,0 1-1,1-1 0,-1 1 1,1-1-1,0 0 0,0 1 1,0-1-1,0 0 0,0 0 1,0 1-1,0-1 0,1 0 1,2 2-1,7 8 6,0-1 1,1 0 0,21 14-1,-24-19-79,0 0 0,-1 1 0,0 0 0,0 0 0,0 0 0,-1 1 0,0 0 0,-1 1 0,0 0 0,7 12 0,-12-19-52,-1 0 0,1 0 0,0 0 0,-1 0 0,0 0 0,1 0 0,-1 0 0,0 0 0,0 0 0,0 0 0,0 0 0,0 0 0,-1 0 0,1 0 0,-1 0 0,1 0-1,-1 0 1,0 0 0,0 0 0,0 0 0,-1 2 0,-1-1-2,0 1 0,1-1 0,-1 0 0,-1 0-1,1-1 1,0 1 0,-1-1 0,1 0 0,-1 1 0,-4 1 0,1-1 169,-1 0 1,1-1 0,0 1-1,-1-1 1,0-1 0,1 0 0,-1 0-1,0 0 1,0-1 0,1 0-1,-11-1 1,15 0-23,1 0 1,0 1-1,0-1 0,0 0 0,0 0 0,0 0 0,0 0 1,0 0-1,1 0 0,-1-1 0,0 1 0,1-1 0,-1 1 1,1-1-1,-1 1 0,1-1 0,0 0 0,-1 0 0,1 0 1,0 0-1,0 0 0,1 0 0,-1 0 0,0 0 0,1 0 1,-1 0-1,1 0 0,0-1 0,-1 1 0,1 0 0,0 0 1,0 0-1,1-1 0,-1 1 0,0 0 0,1 0 0,0-2 1,2-7-3,0 1 0,0 0 0,1 0 0,0 0 0,1 1 0,6-12 0,8-5 185,1 1 0,1 0 0,44-39 0,1-2-1058,-70 77-4105,-1 0 1266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8292,'-15'10'4327,"4"0"-4079,1 0 0,-18 23 0,26-30-239,0-1-1,0 1 0,0 1 0,1-1 0,-1 0 0,1 0 0,-1 1 0,1-1 0,0 0 0,0 1 0,1-1 0,-1 1 0,1-1 0,0 1 1,0 5-1,1-7 2,-1 1 1,1-1 0,1 0 0,-1 0 0,0 0 0,1 0 0,-1 0-1,1 0 1,-1 0 0,1 0 0,0-1 0,0 1 0,0-1-1,0 1 1,0-1 0,0 0 0,0 0 0,0 0 0,1 0 0,-1 0-1,0 0 1,1 0 0,2 0 0,17 5 34,-14-5-42,1 1-1,-1 1 1,0 0 0,0 0-1,0 0 1,-1 1 0,8 5 0,-14-9-53,-1 1 1,1 0-1,0-1 0,-1 1 1,1 0-1,-1 0 1,0-1-1,1 1 1,-1 0-1,1 0 1,-1 0-1,0 0 0,0-1 1,0 1-1,1 0 1,-1 0-1,0 0 1,0 0-1,0 0 1,0 0-1,0 0 0,-1 0 1,1-1-1,0 1 1,0 0-1,-1 0 1,1 0-1,0 0 1,-1-1-1,1 1 0,-1 0 1,1 0-1,-1-1 1,1 1-1,-1 0 1,1-1-1,-1 1 1,0 0-1,1-1 0,-1 1 1,0-1-1,0 1 1,1-1-1,-1 1 1,0-1-1,-1 1 1,-15 8-3486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11461,'23'-19'1217,"-3"4"-1201,-2 1 368,-2 3 160,1 1-400,5 2-144,1 3-112,0 4-1520,2 4-2738</inkml:trace>
  <inkml:trace contextRef="#ctx0" brushRef="#br0" timeOffset="0.56">357 291 12998,'-5'18'416,"-4"2"-352,-2 3 160,-1 4 224,1 7-287,1 3-97,-1-2-64,2 0-48,4-4-561,-1-7-895,5-7-1090,4-7-2368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97 189 8564,'15'-9'927,"3"-3"-501,0 0 0,23-20 0,-37 29-338,-1 0 0,0 0 0,0 0 0,0 0 0,-1 0 0,1-1 0,-1 1 0,1-1 0,-1 0 0,0 0 0,-1 0 0,1 0 0,-1 0 0,0 0 0,0 0-1,0 0 1,0-1 0,0-6 0,-1 9-51,-1 0 1,1 0-1,0 0 0,-1 0 0,1 0 0,-1 1 0,1-1 0,-1 0 0,0 0 1,0 1-1,0-1 0,0 0 0,0 1 0,0-1 0,0 1 0,-1-1 0,1 1 1,0 0-1,-1-1 0,1 1 0,-1 0 0,-3-2 0,2 2 9,-1-1-1,0 1 1,0 0 0,0 0-1,-1 1 1,1-1 0,0 1-1,0 0 1,0 0 0,-5 0-1,-4 2 115,0 0 0,0 1 0,1 0 0,-1 1 0,-22 10 0,31-12-145,-1 1 1,0 0-1,1 0 0,-1 0 1,1 0-1,0 1 0,0-1 1,1 1-1,-6 6 0,8-9-12,1 0 0,-1 0 0,1 0 0,-1 0 0,1 1 0,-1-1 0,1 0 0,0 0 0,-1 0 0,1 1-1,0-1 1,0 0 0,0 0 0,0 0 0,0 1 0,0-1 0,0 0 0,1 2 0,0-2 9,0 1 1,-1 0-1,1-1 1,0 1-1,1-1 1,-1 1-1,0-1 1,0 1-1,1-1 1,-1 0-1,1 0 0,-1 1 1,1-1-1,-1 0 1,4 1-1,46 22 99,-39-19-120,-1 0 0,1 0 0,-1 1 0,0 1 0,0 0 0,-1 0 0,0 1 1,0 0-1,13 16 0,-21-23-19,-1 1 0,0 0 1,1 0-1,-1 0 0,0 0 1,0 0-1,0 1 0,-1-1 1,1 0-1,-1 0 0,1 1 1,-1-1-1,1 0 0,-1 1 0,0-1 1,0 0-1,0 1 0,-1-1 1,1 0-1,-1 4 0,-1-2-21,0 0-1,1-1 0,-1 1 1,-1-1-1,1 1 1,0-1-1,-1 0 0,0 0 1,0 0-1,0 0 0,-3 2 1,-3 2 12,-1 0 0,0-1 1,0 0-1,-1-1 0,0 0 1,0-1-1,-16 4 1,25-7 53,-1 0 0,1 0 0,-1-1 0,1 1 0,-1-1 0,0 0 0,1 1 0,-1-1 0,0-1 1,1 1-1,-1 0 0,0-1 0,1 1 0,-1-1 0,1 0 0,-1 0 0,1 0 0,-1 0 0,1 0 1,0 0-1,-1-1 0,1 1 0,0-1 0,0 0 0,0 1 0,-3-4 0,4 1 23,-1 1-1,1 0 0,0-1 0,-1 1 1,2-1-1,-1 0 0,0 1 1,1-1-1,-1 1 0,1-1 1,0 0-1,0 0 0,1 1 1,-1-1-1,1 1 0,0-1 1,0 0-1,3-6 0,0-1-31,1 0 1,1 1-1,0-1 0,0 1 0,1 0 1,0 1-1,1 0 0,0 0 1,17-15-1,-12 14-705,-1 1 1,1 0 0,0 1 0,1 0-1,0 1 1,0 0 0,17-5-1,0 6-4337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142 158 7876,'6'-6'325,"-1"-1"1,0 0 0,-1 0-1,0 0 1,0-1-1,0 1 1,-1-1 0,0 0-1,0 0 1,-1 0 0,0 0-1,-1 0 1,0 0 0,0-1-1,-1 1 1,0-15-1,0 22-312,0 0-1,0 1 1,-1-1-1,1 1 1,0-1-1,0 1 0,0-1 1,0 1-1,-1-1 1,1 1-1,0-1 1,0 1-1,-1-1 0,1 1 1,0-1-1,-1 1 1,1 0-1,-1-1 1,1 1-1,-1 0 0,1-1 1,0 1-1,-1 0 1,1-1-1,-1 1 0,1 0 1,-1 0-1,0 0 1,1-1-1,-1 1 1,1 0-1,-2 0 0,-20 6 71,-18 22-61,37-25-18,-1 1-1,0 0 1,1 0-1,-1 0 1,1 0-1,0 1 0,1-1 1,-1 1-1,1 0 1,0 0-1,0 0 1,0 0-1,1 0 0,0 0 1,-1 6-1,2-6 9,0-1-1,0 1 1,1-1-1,0 1 0,0-1 1,0 1-1,0-1 1,0 0-1,1 1 1,0-1-1,0 0 0,0 0 1,1 0-1,-1-1 1,1 1-1,0-1 1,0 1-1,4 3 1,21 17 117,-23-21-105,1 1 0,-1 0-1,0 0 1,0 0 0,-1 1-1,1 0 1,-1 0 0,0 0-1,-1 0 1,1 1 0,-1 0-1,3 7 1,-5-12-35,-1 0 0,0 1 0,0-1 1,1 1-1,-1-1 0,0 0 0,0 1 0,-1-1 0,1 1 0,0-1 0,0 0 1,-1 1-1,1-1 0,-1 1 0,1-1 0,-1 0 0,1 0 0,-1 1 0,0-1 1,0 0-1,1 0 0,-3 2 0,0-1-50,1 1 1,-1-1-1,0 0 0,0 0 0,0 0 1,0-1-1,-1 1 0,-5 1 1,-1 0-66,0 0 0,0-1-1,1-1 1,-1 0 0,-18 0 0,24-1 168,-1 0 0,1-1 1,-1 0-1,0 0 0,1 0 0,0 0 0,-1-1 0,1 0 0,0 0 0,0 0 0,0 0 0,-7-5 0,10 5-31,0 1-1,-1 0 0,1-1 1,0 1-1,0-1 1,0 1-1,0-1 1,0 0-1,0 1 1,1-1-1,-1 0 0,1 0 1,-1 0-1,1 1 1,-1-1-1,1 0 1,0 0-1,0 0 1,0 0-1,0 0 0,0 1 1,1-1-1,-1 0 1,0 0-1,1 0 1,-1 0-1,1 1 0,0-1 1,0 0-1,-1 1 1,1-1-1,0 0 1,2-1-1,2-4-140,0 1 0,0 0 0,1 0 1,0 0-1,0 1 0,0 0 0,0 0 0,1 0 0,8-3 0,39-17-3741,-14 11-2655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4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11445,'5'18'3698,"-8"4"-3506,-6 7 304,-5 8 16,-6 8-287,0 9-225,2-1-48,1-1-1265,6-9-3153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78 119 7748,'15'-4'585,"0"0"0,0-2 1,14-7-1,-26 12-439,0 0 1,0-1 0,0 1-1,0-1 1,0 0-1,0 0 1,-1 0-1,1-1 1,-1 1-1,1 0 1,-1-1-1,0 0 1,0 1-1,0-1 1,0 0-1,-1 0 1,1 0-1,-1 0 1,0-1 0,2-4-1,-3 7-140,0 0 0,0-1-1,0 1 1,-1-1 0,1 1 0,0-1 0,0 1-1,-1-1 1,1 1 0,-1 0 0,1-1 0,-1 1-1,0 0 1,0-1 0,1 1 0,-1 0 0,0 0-1,0 0 1,0 0 0,0 0 0,0 0 0,0 0 0,-1 0-1,1 0 1,0 0 0,0 1 0,-1-1 0,1 0-1,0 1 1,-1-1 0,1 1 0,-1 0 0,1-1-1,-1 1 1,1 0 0,0 0 0,-1 0 0,1 0-1,-1 0 1,1 0 0,-2 1 0,-5-1 4,1 0 0,0 1 0,-1 0 0,1 1 1,0 0-1,-13 4 0,10-1-3,0 1 0,0 0 0,1 0 1,-17 14-1,24-18-12,-1 0 0,1 0 0,0 0 1,-1 0-1,1 1 0,0-1 0,0 1 0,1 0 1,-1-1-1,1 1 0,-1 0 0,1 0 1,0 0-1,0 0 0,0 0 0,0 0 0,1 0 1,-1 0-1,1 1 0,0-1 0,0 5 0,0-6-10,1 0-1,0 0 1,0 0-1,0-1 0,1 1 1,-1 0-1,0-1 0,0 1 1,1-1-1,-1 1 0,1-1 1,0 1-1,-1-1 0,1 0 1,0 0-1,0 0 1,0 0-1,0 0 0,-1 0 1,1-1-1,0 1 0,1-1 1,-1 1-1,0-1 0,0 0 1,0 0-1,0 0 0,0 0 1,4 0-1,5-1 34,1 1 0,-1-2 0,0 1 1,12-5-1,0-1 12,-14 4 32,-1 0 1,1 1-1,-1 0 0,17-1 0,-25 3-31,1 1 1,0-1-1,0 0 1,0 1-1,-1-1 0,1 0 1,0 1-1,0-1 0,-1 1 1,1-1-1,0 1 0,-1 0 1,1-1-1,-1 1 0,1 0 1,-1-1-1,1 1 1,-1 0-1,1 0 0,-1-1 1,0 1-1,1 0 0,-1 0 1,0 0-1,0-1 0,0 1 1,1 0-1,-1 0 1,0 0-1,0 0 0,0 0 1,0 0-1,-1-1 0,1 2 1,-3 39 188,1-34-185,-1 18-283,-4 57 258,7-75-870,0-1-1,0 1 1,1-1 0,0 0-1,4 12 1,0-9-4225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12118,'-9'19'339,"0"0"1,2 1 0,-6 21 0,9-26-320,1-1 0,0 1 1,1 0-1,1-1 1,0 1-1,1 18 1,0-31-30,0 0 0,1 0 0,-1 0 0,0 0 1,0-1-1,1 1 0,-1 0 0,1 0 0,0 0 1,0-1-1,-1 1 0,1 0 0,0-1 0,0 1 1,1-1-1,-1 1 0,0-1 0,0 0 1,1 1-1,-1-1 0,1 0 0,-1 0 0,4 2 1,-3-3 5,1 1 1,-1-1 0,1 0 0,-1 1 0,1-1 0,-1 0 0,1-1 0,-1 1 0,1 0 0,-1-1 0,0 1 0,1-1 0,-1 0 0,0 0-1,4-2 1,2-1 6,0 0 0,-1-1 0,0 0 0,0 0 0,0-1 0,0 0 0,-1 0-1,0-1 1,7-9 0,-9 8 10,0-1 0,0 0 0,-1 1 0,0-1 0,-1 0 0,1-1 0,0-16 0,-2 22-56,-1 1 0,1-1 0,-1 0 0,0 1 0,0-1 0,-1 0 0,1 1 0,-1-1 0,1 1 0,-1-1 0,0 1 0,-1-1 0,1 1 0,-1 0 0,1-1 0,-1 1 0,0 0 0,0 0 0,0 0 0,-1 0 0,1 1 0,-6-6 0,7 8-61,1-1 0,-1 1 0,0 0-1,1-1 1,-1 1 0,0 0 0,1-1-1,-1 1 1,0 0 0,0 0 0,1 0-1,-1 0 1,0 0 0,0 0 0,1 0-1,-1 0 1,0 0 0,0 0 0,1 0-1,-1 0 1,0 0 0,1 1 0,-1-1-1,0 0 1,0 0 0,1 1 0,-1-1-1,1 1 1,-1-1 0,0 0 0,1 1-1,-1-1 1,1 1 0,-1-1 0,1 1-1,-1 0 1,1-1 0,-1 1 0,1 0-1,0-1 1,-1 1 0,1 0 0,0-1-1,0 1 1,-1 0 0,1 0 0,-2 16-3155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18 107 5330,'0'0'8655,"0"-6"-7849,0-11-504,0 25-81,0 44 243,-9 168 429,1 0-898,8-219-37,0 0 1,0 1-1,0-1 0,0 0 0,0 0 0,0 1 0,0-1 0,0 0 1,1 0-1,-1 1 0,0-1 0,1 0 0,-1 0 0,1 0 0,-1 0 1,1 0-1,0 1 0,0-1 0,-1 0 0,1 0 0,0-1 0,0 1 1,0 0-1,2 1 0,-2-2 13,1 1 0,0-1 0,0 0 0,-1 0 0,1 0 0,0 0 0,0 0 0,-1 0-1,1-1 1,0 1 0,0 0 0,-1-1 0,1 1 0,0-1 0,-1 0 0,1 0 0,-1 0 0,1 0 0,1-1 0,7-5-12,0-1 0,-1 0 0,0 0 0,-1-1 0,0 0 0,12-16 0,39-69 21,-49 77 47,3-7 109,17-40 0,-30 64-126,0 0 1,0 0-1,0 0 0,0 0 1,0 1-1,0-1 0,0 0 1,0 0-1,0 0 0,0 0 1,0 0-1,1 0 0,-1 0 1,0 0-1,0 0 0,0 0 1,0 0-1,0 0 0,0 0 1,0 0-1,0 0 0,0 0 1,1 0-1,-1 0 0,0 0 1,0 0-1,0 0 0,0 0 1,0 0-1,0 0 0,0 0 1,0 0-1,0 0 0,0-1 1,1 1-1,-1 0 0,0 0 1,0 0-1,0 0 0,0 0 1,0 0-1,0 0 0,0 0 1,0 0-1,0 0 0,0 0 1,0 0-1,0-1 0,0 1 1,0 0-1,0 0 0,0 0 1,0 0-1,0 0 0,0 0 1,0 0-1,0 0 0,0 0 1,0-1-1,2 15 135,-2 19-107,-5 142 103,4-173-190,1 0-1,0 0 0,0 0 1,0 1-1,1-1 0,-1 0 1,1 0-1,-1 0 0,1 0 1,0 1-1,-1-1 0,1 0 1,0 0-1,0-1 0,1 1 1,-1 0-1,0 0 0,1 0 1,-1-1-1,1 1 0,2 1 1,-1-1-129,0-1 0,0 0 0,0 1 0,0-2 0,0 1 0,0 0 0,1 0 0,-1-1 0,0 0 0,0 0 0,1 0 0,-1 0 0,0 0 1,4-1-1,-4 1-275,0-1 0,-1 1 0,1-1 0,0 0 0,0 0 0,-1 0 0,1 0 0,0 0 0,2-3 0,24-24-7231</inkml:trace>
  <inkml:trace contextRef="#ctx0" brushRef="#br0" timeOffset="1">392 1 8660,'0'0'3810,"23"81"-7924,2-33-2977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48 199 12454,'6'8'816,"-8"2"-752,-2 4 560,-5 6 1,0 5-401,1 6-192,0-1-32,1 1-80,2-4-705,3-5-1328,6-4-2561</inkml:trace>
  <inkml:trace contextRef="#ctx0" brushRef="#br0" timeOffset="1">316 15 13990,'5'-10'529,"-1"5"-465,-3 12 192,1 6-80,2 8-176,-1 4 0,1 7-16,-2 0-865,-4 2-1183,-2-2-1890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 10581,'3'-5'1108,"-2"3"-931,0 1 0,0-1 0,0 0 0,-1 0 0,1 0 0,0 0 0,-1 0 0,1 0 0,-1 0 0,0 0 0,0-1 0,0-2 0,0 4-166,0 1 0,0 0 0,-1 0 0,1 0 0,0 0-1,0 0 1,-1 0 0,1 0 0,0 0 0,0 0 0,-1 0-1,1 0 1,0 0 0,0 0 0,-1 0 0,1 0 0,0 0 0,0 1-1,0-1 1,-1 0 0,1 0 0,0 0 0,0 0 0,-1 0-1,1 1 1,0-1 0,0 0 0,0 0 0,0 0 0,-1 0-1,1 1 1,0-1 0,0 0 0,0 0 0,0 1 0,0-1-1,0 0 1,0 0 0,-1 1 0,1-1 0,-7 12 179,3-1-156,0 1-1,0-1 1,1 1-1,1-1 0,0 1 1,0 0-1,2 0 1,-1 0-1,2 14 1,0-21-41,-1 0 1,1 0-1,0-1 1,1 1 0,-1 0-1,1 0 1,0-1-1,0 1 1,0-1 0,0 0-1,4 5 1,-4-7-12,0 0 0,1 1 1,-1-1-1,0 0 0,1-1 1,0 1-1,-1 0 0,1-1 1,0 1-1,0-1 0,0 0 1,-1 0-1,1 0 0,0 0 1,1-1-1,-1 1 0,0-1 1,0 0-1,3 0 0,0 0-2,-1-1 0,1 1 0,-1-1 0,1 0 1,-1-1-1,1 0 0,-1 1 0,0-2 0,0 1 0,0 0 0,0-1 0,-1 0 0,1 0 0,-1-1 0,1 1 0,-1-1 0,0 0 0,-1 0 0,1 0 0,-1-1 0,0 1 0,0-1 0,0 0 0,3-6 0,-4 6 16,0 1 0,-1 0-1,0-1 1,1 1 0,-1-1 0,-1 1-1,1-1 1,-1 1 0,0-1 0,0 0-1,0 1 1,0-1 0,-1 1 0,0-1-1,0 1 1,0-1 0,0 1-1,-1 0 1,0-1 0,0 1 0,0 0-1,0 0 1,-1 0 0,1 0 0,-1 1-1,0-1 1,0 1 0,-1 0 0,-5-5-1,6 6-85,-1 0 0,1 0 0,-1 0 0,1 0 0,-1 0 0,0 1 0,0 0-1,0 0 1,0 0 0,-7-1 0,9 2-145,0 0-1,0 0 1,0 0-1,0 0 1,0 0-1,0 0 1,1 0-1,-1 1 1,0-1-1,0 1 1,0-1 0,0 1-1,1 0 1,-1 0-1,0 0 1,0 0-1,1 0 1,-1 0-1,1 0 1,-1 1-1,1-1 1,0 0-1,-1 1 1,0 1 0,-2 10-3396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19 12662,'17'-13'1602,"-8"7"115,-16 16-912,-12 14-741,-13 14-59,-49 80 1,80-118-7,1 0 0,0 0 0,0 1 0,0-1 0,0 0 1,0 0-1,-1 0 0,1 1 0,0-1 0,0 0 0,0 0 0,0 0 0,0 1 0,0-1 0,0 0 0,0 0 0,0 1 0,0-1 1,0 0-1,0 0 0,0 1 0,0-1 0,0 0 0,0 0 0,0 1 0,0-1 0,0 0 0,0 0 0,0 0 0,1 1 1,-1-1-1,0 0 0,0 0 0,0 1 0,0-1 0,0 0 0,1 0 0,11 1 21,23-11 47,-25 7-79,133-27-1267,-72 17-5312,-56 10 1962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 9172,'-36'-27'4328,"41"50"-2498,4 9-1589,-2 1 1,-2 1 0,-1-1-1,-1 1 1,-2 39 0,4 55-534,-4-123-51,1 13-1590,4-11-2661</inkml:trace>
  <inkml:trace contextRef="#ctx0" brushRef="#br0" timeOffset="1">385 345 15031,'12'7'176,"-3"1"-80,-3-4 0,-4 3-96,1-1-736,-1-1-1265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3:59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0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30 5507,'2'-23'2168,"-1"16"-23,-1 20-944,-5 193-934,7-199-2287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1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18 7796,'-5'-1'39,"-7"-3"526,0 0 0,-1 1 1,-24-2-1,33 5-459,-1 0-1,1 0 1,-1 1 0,1-1-1,-1 1 1,1 0 0,0 1-1,0-1 1,-1 1 0,1-1-1,0 1 1,0 1 0,1-1-1,-1 0 1,-4 4 0,-1 3 28,-1 1 1,1 0-1,1 0 0,0 0 1,1 1-1,0 1 0,0-1 1,1 1-1,0 0 1,2 0-1,-1 1 0,1 0 1,1-1-1,-2 17 1,2-10-104,0 0 0,2 0 1,1 0-1,0 0 0,1 0 1,1 0-1,1 0 0,1 0 0,7 22 1,-9-34-35,1 0-1,0 0 1,0-1 0,0 1 0,1-1 0,0 0 0,0 0-1,1 0 1,-1 0 0,1-1 0,0 0 0,1 0 0,-1 0 0,1-1-1,0 0 1,1 0 0,9 5 0,-7-6-68,-1 0 0,1-1 0,0 0 0,-1 0-1,1-1 1,0 0 0,0-1 0,0 0 0,0 0 0,0-1 0,0 0 0,-1-1 0,1 0 0,10-3 0,-5 0-87,1 0 0,-1-1 0,0-1 0,-1 0 0,0-1 0,0 0 0,0-1 0,-1 0 0,0-1 0,-1-1 0,0 0 0,13-17 0,-18 19 159,0 1 0,-1-1 0,0 0 0,-1 0 0,1 0 0,-2-1 0,1 1 1,-2-1-1,1 0 0,-1 0 0,-1 0 0,0 0 0,0 0 0,-1 0 0,0-1 0,-1 1 0,0 0 0,0 0 0,-5-16 0,1 12 204,0 0 0,-1 1 1,-1-1-1,0 1 0,0 1 1,-1 0-1,-18-21 0,21 26-389,-1 1-1,0 0 1,0 1 0,0 0-1,-1 0 1,0 0 0,0 0-1,0 1 1,0 0 0,-1 1-1,1 0 1,-1 0 0,0 1-1,0-1 1,-11 0-1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1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6851,'4'-3'1169,"-1"3"-1025,-3 3 448,0 7 368,2 6-479,-2 10-65,2 7-160,-2 11-160,0 4-32,2 1-32,-2 0-16,0-5-16,0-5-96,0-9-944,2-7-1730,-2-9-159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2 173 9380,'-1'-9'316,"0"0"1,1 0-1,0-1 0,1 1 0,0 0 0,1 0 0,4-16 0,-4 20-221,1 1-1,-1-1 1,1 0-1,0 1 1,0 0-1,1 0 1,-1 0-1,1 0 0,0 0 1,0 1-1,0-1 1,0 1-1,1 0 1,8-4-1,-5 4-93,-1-1-1,0 1 1,1 1-1,0 0 1,-1 0-1,1 0 1,0 1-1,14 0 1,-21 0 3,1 1-1,0 0 1,0 0-1,0 0 1,0 0-1,0 1 1,0-1-1,-1 1 1,1-1-1,0 1 1,0-1-1,0 1 1,-1 0-1,1 0 1,0 0-1,-1 0 1,1 0-1,-1 0 1,1 0-1,-1 1 1,0-1-1,1 0 1,-1 1-1,0-1 1,0 1-1,0 0 1,0-1-1,0 1 1,0 0-1,-1-1 1,1 1-1,0 0 1,-1 0-1,0 0 1,1 0-1,-1-1 1,0 1-1,0 0 1,0 0-1,0 0 1,-1 3-1,0 3-114,-1 1 1,-1-1-1,1 1 0,-1-1 1,-1 0-1,0 0 0,0 0 1,0-1-1,-1 0 0,0 1 0,0-2 1,-1 1-1,-10 9 0,-5 3-11,0 0-1,-46 28 0,46-35 114,17-11-208,11-1 105,6-1 205,-1 1-108,0 0 0,0 1 1,1 0-1,-1 1 1,0 0-1,0 1 1,0 0-1,0 1 0,-1 0 1,0 1-1,0 0 1,0 1-1,0 0 1,-1 1-1,0 0 1,0 1-1,-1 0 0,0 0 1,0 1-1,-1 0 1,0 1-1,-1 0 1,9 14-1,-8-12-4347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2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101 100 8692,'-18'38'1990,"1"0"-1719,-18 60-1,6-15-101,27-78 38,4-7-70,9-16-16,15-31-77,14-62 65,-29 78 317,1 0 0,1 0-1,20-32 1,-33 64-414,0 0-1,1 0 1,-1 0 0,1 0 0,0 0 0,-1 0-1,1 0 1,0 0 0,-1 0 0,1 1-1,0-1 1,0 0 0,0 0 0,0 1-1,0-1 1,0 0 0,0 1 0,0-1 0,0 1-1,0 0 1,0-1 0,1 1 0,-1 0 6,0 0 1,0 1 0,0-1-1,-1 1 1,1-1 0,0 1-1,0-1 1,-1 1 0,1-1-1,-1 1 1,1 0 0,0-1-1,-1 1 1,1 0 0,-1 0 0,1-1-1,-1 1 1,0 0 0,1 0-1,-1 0 1,0 1 0,4 10 96,-1 0 1,-1 1 0,2 12-1,-3-15-216,2 14-150,19 94 549,-17-101-1735,0 0 1,11 23-1,-8-24-1837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1601,'0'0'9041,"11"2"-8753,-9-1-280,2 0-3,0 0 0,0 0 0,0 0 0,1-1 0,-1 1 0,0-1 0,0 0 0,0 0 0,0-1 0,1 1 0,-1-1 0,0 0 0,0 0 0,0 0 0,0 0 0,-1-1 0,1 0 0,0 0-1,0 0 1,3-2 0,3-4-38,-1 0 0,1-1 0,-2 0-1,1 0 1,-1-1 0,-1 0 0,0 0-1,7-13 1,-11 16 102,0 0-1,0 0 1,-1 0-1,1-1 1,-2 1-1,1-1 1,-1 0-1,0 1 1,-1-1-1,0 0 1,0 0-1,0 1 1,-1-1-1,-2-8 1,2 14-6,1 0 1,-1 0-1,0 0 1,0 1-1,0-1 1,0 0 0,0 0-1,-1 1 1,1-1-1,-1 0 1,1 1-1,-1-1 1,1 1-1,-1 0 1,0 0-1,0-1 1,1 1-1,-1 0 1,0 0 0,0 1-1,0-1 1,0 0-1,0 1 1,0-1-1,0 1 1,-1 0-1,1-1 1,0 1-1,0 0 1,0 1-1,0-1 1,-4 1 0,1-1-34,0 1 1,0 0 0,1 0 0,-1 0 0,0 0 0,1 1 0,-1 0 0,1 0-1,0 0 1,0 0 0,-1 1 0,2 0 0,-8 6 0,5-1-22,-1 0 0,2 1 1,-1 0-1,1 0 0,1 1 1,0-1-1,0 1 0,1 0 1,-4 17-1,4-5-13,0 0 0,1 1 0,2 32 0,0-52-8,0 1-1,1-1 1,-1 0-1,1 1 1,0-1-1,0 0 1,0 0 0,0 0-1,1 1 1,-1-1-1,1 0 1,0-1-1,0 1 1,0 0-1,0-1 1,0 1-1,0-1 1,5 4-1,-2-2-76,1-1 0,-1 1 0,1-1 0,0-1 0,0 1 0,0-1 0,0 0-1,0-1 1,10 2 0,-4-1-186,-1-1 0,0 0-1,1-1 1,-1-1 0,0 1 0,1-2-1,-1 0 1,0 0 0,0-1-1,0 0 1,14-7 0,-14 4-489,1-1 1,-1 0-1,0-1 0,-1 0 1,0 0-1,0-1 1,-1-1-1,15-18 0,-17 12-1397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29 10645,'-11'-4'1056,"2"0"-752,4 3 689,1-2-801,6 1-160,5 2 32,6-2 0,6-1-64,4 2-48,4-1-1601,3-1-1328,-1 0-1841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3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 9796,'-1'-8'529,"-1"2"383,0 1 385,0 3-769,2 1-384,0 4-16,0 5 304,0 6-208,2 9-128,-2 4-64,-2 7-32,1 1-16,-1 0-64,-4 1-752,1-4-1025,0-7-880,1-5-1281</inkml:trace>
  <inkml:trace contextRef="#ctx0" brushRef="#br0" timeOffset="1">13 71 8900,'-2'-21'1390,"2"-18"1353,2 39-2622,0 1 0,0-1 1,0 1-1,0 0 0,0-1 1,0 1-1,-1 0 0,1 0 1,0 0-1,-1 0 0,1 0 1,2 3-1,-2-3-66,112 88 621,-13-9-1110,-30-34-3249,-63-42 484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48 7171,'-4'-38'4526,"2"28"-3139,1 29-657,3 151 46,0-1-3545,-2-155-774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4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65 7123,'2'-4'331,"0"0"1,-1 1-1,1-1 0,-1 0 0,0 0 1,0 0-1,0 0 0,-1 0 0,1 0 1,-1 0-1,0-5 0,0 8-293,0 1 1,0-1-1,0 1 1,0-1-1,-1 0 0,1 1 1,0-1-1,0 1 0,0-1 1,-1 1-1,1-1 0,0 1 1,0-1-1,-1 1 1,1 0-1,0-1 0,-1 1 1,1-1-1,-1 1 0,1 0 1,-1-1-1,1 1 1,-1 0-1,1-1 0,-1 1 1,1 0-1,-1 0 0,1 0 1,-2-1-1,1 1-4,-1 1-1,0-1 1,0 0-1,0 1 1,1-1-1,-1 1 1,0 0 0,1 0-1,-1 0 1,0-1-1,1 1 1,-1 1-1,1-1 1,-2 2 0,-10 8 196,1 1 1,0 1-1,1 0 1,0 1-1,1 0 1,1 0 0,0 1-1,-12 30 1,13-26-164,1 0 1,1 1-1,0 0 1,2 0-1,0 1 1,-1 41-1,5-54-84,0 0 0,0-1 0,1 1 0,1 0 0,-1 0 0,1 0 0,1-1 0,-1 1 0,1-1-1,1 0 1,7 13 0,-9-17-40,0-1 0,0 1 0,0-1 0,1 0 0,-1 0 0,1 0 0,-1 0 0,1 0 0,0 0 0,-1-1 0,1 1 0,0-1 0,0 0 0,0 0 0,0 0 0,0 0 0,1-1 0,-1 1 0,0-1 0,0 0-1,0 0 1,0 0 0,1 0 0,-1 0 0,0-1 0,0 0 0,0 1 0,0-1 0,0 0 0,0 0 0,5-3 0,3-2-204,1 0 1,-1-1-1,-1 0 0,1 0 1,-1-1-1,-1 0 0,0-1 1,13-15-1,-17 18 497,0 0 1,-1 0-1,1 0 1,-1-1-1,-1 1 1,1-1-1,-1 0 1,0 0-1,-1 0 1,0-1 0,0 1-1,-1 0 1,1-1-1,-1 1 1,-1-14-1,-2 14 637,-1 17-559,0 18-194,2 5-600,2 1 0,1 0 0,12 57-1,-11-79-2162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4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39 12934,'-5'0'576,"3"0"-480,4 0-64,5-2 240,7-1 0,6 0-111,5-2-129,3 0-32,1-3-529,-3 2-2496,-4-1-3634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4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10437,'-1'1'195,"0"1"0,1 0 0,-1 0 1,0 0-1,0 0 0,1 0 0,-1 0 1,1 0-1,0 0 0,0 0 0,-1 0 1,2 4-1,-1-5-100,-9 110 488,-2 53-331,11-161-212,0 1-1,0-1 1,0 0-1,1 1 1,-1-1-1,1 0 1,0 1-1,0-1 1,0 0-1,0 0 1,0 0-1,1 0 1,-1 0 0,1 0-1,3 4 1,-3-6-20,0 1 0,-1-1 1,1 0-1,0 0 0,0 0 1,0 0-1,0 0 1,0-1-1,1 1 0,-1 0 1,0-1-1,0 0 0,0 0 1,0 1-1,1-1 1,-1 0-1,0-1 0,0 1 1,0 0-1,1-1 0,-1 1 1,0-1-1,0 0 1,3-1-1,7-2-260,0-1 1,0-1-1,14-8 1,12-12-3504,-21 13-248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53 12678,'-6'2'784,"3"-2"-480,6-3-304,6-1 192,7 1-112,6 0-64,3-2 0,1 0-16,3-1-368,-4-2-832,-4 0-1858,-3-2-2928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5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58 9412,'-3'-1'5059,"1"-1"-5043,6-1 112,3-2 208,7 0-128,7 0-144,4-1-16,6-1-48,-1-1-16,2 0-1105,-3 0-2752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34 6163,'-9'6'7355,"28"-4"-6432,22 4-700,0-1 0,1-2 0,0-1-1,52-6 1,166-32-1247,-155 20-1291,-100 14 656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07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30 4162,'-48'-29'7470,"63"36"-7190,0-1-1,0 0 1,0-1 0,1-1-1,-1 0 1,17 1 0,103 5-481,-116-9 293,-18-1-97,0 0 0,1 0 1,-1 0-1,1 0 0,-1 0 0,0 1 0,1-1 1,-1 1-1,0-1 0,1 1 0,-1-1 1,0 1-1,0-1 0,1 1 0,1 1 0,-3-1 8,0-1-1,1 1 0,-1 0 1,0-1-1,1 1 0,-1-1 1,0 1-1,0 0 0,0-1 0,1 1 1,-1 0-1,0-1 0,0 1 1,0 0-1,0-1 0,0 1 1,0 0-1,0-1 0,-1 1 0,1 0 1,0-1-1,-1 2 0,-1 4 27,-1-1-1,-1 1 0,1-1 0,-1 0 0,-6 7 0,4-4-29,-58 70 100,-2 1-580,26-25-2640,22-29-2167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4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8228,'0'0'5146,"6"-8"-4807,-3 4-315,-1 2-22,-1 0 0,0 0 1,1 0-1,-1 1 0,1-1 1,0 1-1,0-1 0,0 1 0,2-3 1,-3 4-3,-1 0 1,0 0 0,0 0-1,1 0 1,-1 0-1,0 0 1,1 0 0,-1 0-1,0 1 1,0-1 0,1 0-1,-1 0 1,0 0 0,0 0-1,1 0 1,-1 0-1,0 0 1,0 1 0,0-1-1,1 0 1,-1 0 0,0 0-1,0 0 1,0 1 0,0-1-1,1 0 1,-1 0-1,0 1 1,0-1 0,0 0-1,0 0 1,0 1 0,1-1-1,2 23 97,3 346 834,-6-368-904,3-12 304,-1-2-307,5-33 54,3 1 1,22-70-1,-23 93-91,0 1 0,20-33 0,-27 49 5,1 1-1,0-1 1,0 1 0,0 0-1,1 0 1,0 0 0,-1 0-1,1 1 1,0 0 0,1 0-1,-1 0 1,1 0-1,-1 0 1,1 1 0,0 0-1,0 0 1,0 0 0,6 0-1,-10 1-74,1 1 0,0 0-1,0 0 1,0 0-1,0 0 1,-1 0 0,1 1-1,0-1 1,0 1 0,0-1-1,-1 1 1,1-1-1,0 1 1,-1 0 0,1 0-1,0 0 1,-1 0 0,3 2-1,18 27-3129,-11-12 898,5 4-3480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4370,'-3'32'944,"-1"0"-415,0-2-209,1-1-320,1-5-64,0-6-865,2-7-1008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17 190 1889,'0'-20'2589,"0"0"0,-2 0 0,-1 0 0,-9-37-1,12 55-2462,1 0-1,-1 1 0,1-1 0,-1 1 0,1-1 0,0 1 0,0 0 0,-1-1 0,1 1 0,0 0 0,0-1 0,0 1 0,1 0 0,0-1 1,0 0-111,0 0 1,0 0 0,0 0 0,-1 0 0,1-1 0,-1 1 0,0 0 0,1-1 0,-1 1 0,0-1 0,1-3 0,-2 14 40,1-1-1,0 0 1,1 1 0,0-1-1,0 0 1,0 0 0,5 10 0,29 49-624,-22-41-577,3 2-3340,-9-15 27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 8804,'-1'0'71,"1"0"0,-1 0-1,1 0 1,-1-1 0,1 1 0,-1 0-1,1 0 1,-1 0 0,1 0 0,-1 0 0,1 0-1,-1 0 1,1 0 0,-1 0 0,1 0-1,-1 0 1,1 0 0,-1 1 0,0-1-1,1 0 1,0 0 0,-1 0 0,1 1 0,-1-1-1,1 0 1,-1 1 0,1-1 0,-1 0-1,1 1 1,0-1 0,-1 1 0,1-1 0,0 0-1,-1 1 1,-18 14-195,-78 87 508,173-167-2164,-12 12 2832,-59 47-671,13-9 825,-12 16-373,-3 10 213,-19 183-2074,16-193 732,0 1-1,0-1 0,0 1 0,0-1 0,0 1 0,0-1 0,0 1 1,1-1-1,-1 1 0,1-1 0,-1 1 0,1-1 0,-1 0 1,3 3-1,4 2-3940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76 9236,'-4'5'446,"-1"0"-1,1 0 1,0 1-1,0-1 1,1 1-1,-1 0 1,-3 11-1,-16 50-731,16-42 460,4-18 27,-5 18-1271,8-21 474,7-15 498,10-22 199,19-58 0,-24 56 951,28-52-1,-40 87-1031,0-1 0,0 1 0,0 0 0,0 0 0,0 0 0,0 0 1,1 0-1,-1 0 0,0 0 0,0 0 0,0 0 0,0 0 0,0 0 0,0 0 0,1 0 0,-1 0 0,0 0 0,0 0 0,0 0 0,0 0 0,0 0 0,1 0 0,-1 0 0,0 0 0,0 0 1,0 0-1,0 0 0,0 0 0,0 0 0,1 0 0,-1 0 0,0 0 0,0 0 0,0 0 0,0 1 0,0-1 0,0 0 0,0 0 0,1 0 0,-1 0 0,0 0 0,0 0 0,0 0 0,0 1 1,0-1-1,0 0 0,0 0 0,0 0 0,0 0 0,0 0 0,0 0 0,0 1 0,0-1 0,0 0 0,0 0 0,0 0 0,0 0 0,0 1 0,7 17 344,4 24-406,-11-39 90,10 35-79,3 16-1800,-6-19-2910,-5-16-582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 11573,'-9'-6'865,"2"1"-641,3 2-224,6 1 48,4 2-48,6-1 0,4-1-624,5 1-1986,3 2-2368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79 13254,'-4'-3'256,"1"1"224,1 2-111,2 2-257,5 4 480,4 2-128,3 3-176,6 5-144,0 1-48,2-1-64,-1 0-16,1 0-16,-4-4 0,-2 0-560,1-4-1105,-7-2-752,1-4-2433</inkml:trace>
  <inkml:trace contextRef="#ctx0" brushRef="#br0" timeOffset="1">209 16 10405,'-2'-8'1328,"0"2"-223,0 4 159,1 2-223,-3 5-721,-1 3-288,-4 5 16,-5 8 80,-6 5 128,-3 6-32,-4 1 17,0 3-49,1-3-128,4-4-64,6-6-208,7-6-1409,9-9-1569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 10757,'-14'5'1297,"1"0"-1169,2-2 688,6-3-288,5 2-416,4-2 368,8 0 17,8-3-209,5 1-96,5-4-144,6-1 16,-3 1 16,1-2-80,-5 1-160,-6 3-1121,-7 0-1424,-3 3-3762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6835,'4'1'6606,"-3"-2"-6474,1 23 1314,0 28-1794,-11 11 427,2-30-4534,7-63 5024,2 0-1,0-1 0,3 1 0,11-46 1,-16 77-549,0 0 1,1 0-1,-1 0 1,0 0-1,1 0 1,-1 0-1,0 0 1,1 0-1,-1 0 1,1 0 0,0 0-1,-1 0 1,1 0-1,0 1 1,-1-1-1,1 0 1,0 0-1,0 1 1,0-1-1,0 1 1,0-1-1,1 0 1,-1 1-7,0 0 1,0 0-1,0 0 1,0 1 0,0-1-1,0 0 1,-1 1-1,1-1 1,0 0-1,0 1 1,0-1-1,-1 1 1,1-1-1,0 1 1,0 0-1,-1-1 1,1 1 0,0 0-1,-1-1 1,1 2-1,6 8 22,-1-1 0,-1 1-1,7 14 1,-8-15-89,0-1 108,-2-2-263,1 0-1,0 0 1,1 0-1,-1 0 1,7 6-1,-10-12 187,1 1 0,0 0 0,-1 0 0,1-1 0,0 1 0,0-1 0,0 1-1,-1-1 1,1 1 0,0-1 0,0 1 0,0-1 0,0 0 0,0 0 0,0 1 0,0-1 0,0 0-1,0 0 1,0 0 0,0 0 0,0 0 0,0 0 0,0 0 0,0 0 0,0-1 0,0 1 0,0 0-1,0-1 1,0 1 0,0 0 0,0-1 0,-1 1 0,1-1 0,0 0 0,0 1 0,0-1 0,-1 1-1,1-1 1,0 0 0,-1 0 0,2-1 0,3-4 98,0-1 0,-1 0 1,0 1-1,0-1 0,4-11 0,-6 12 153,1-1-1,0 1 1,0 0 0,1 0-1,0 1 1,0-1 0,7-7-1,-11 13-179,1 1-1,-1-1 0,0 0 0,1 0 0,-1 0 0,0 0 0,1 1 0,-1-1 0,0 0 0,1 1 1,-1-1-1,0 0 0,1 0 0,-1 1 0,0-1 0,0 0 0,0 1 0,1-1 0,-1 1 0,0-1 0,0 0 1,0 1-1,0-1 0,0 1 0,1-1 0,-1 0 0,0 1 0,0-1 0,0 1 0,0-1 0,0 0 0,-1 1 1,1 0-1,3 19 187,-5 47-31,0-50-828,2 1 0,0 0 0,0-1 0,5 20 0,0-23-2247,2-5-1904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 10805,'0'-9'1457,"-3"4"-961,1 3 288,-2 4-368,3 3 145,1 4-129,-2 6-240,2 6-112,-2 3-80,2 3-16,-2 2-32,2 0-672,-1-4-849,1-2-1280,0-6-2226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11173,'0'-8'1281,"0"3"-337,-2 8-672,4 4 321,-2 4-385,0 5-80,2 6-128,-4 3 0,2 0-64,-4 1-833,1-2-703,-1-5-882,0-4-2176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4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46 5827,'0'0'7886,"-4"-11"-7072,3 7-765,0 2-20,0-1 0,0 1-1,1-1 1,-2 1 0,1-1-1,0 1 1,0 0-1,-1 0 1,1-1 0,-4-2-1,4 5-24,1 0-1,-1-1 0,1 1 0,-1 0 0,1 0 1,-1-1-1,1 1 0,-1 0 0,1 0 0,-1 0 0,1 0 1,-1 0-1,0 0 0,1 0 0,-1 0 0,1 0 1,-1 0-1,1 0 0,-1 1 0,1-1 0,-1 0 1,1 0-1,-1 1 0,-19 16 25,1 7-23,0 0 1,-21 41-1,34-55-16,0 1 1,2 0 0,-1 1-1,1-1 1,1 1 0,0 0-1,1-1 1,0 1 0,0 15-1,2-25 7,0-1 1,1 0-1,-1 0 0,0 0 0,1 0 0,-1 1 0,0-1 1,1 0-1,0 0 0,-1 0 0,1 0 0,0 0 0,-1 0 1,1 0-1,0 0 0,0-1 0,0 1 0,0 0 0,0 0 1,0-1-1,0 1 0,0 0 0,0-1 0,0 1 0,0-1 1,0 0-1,0 1 0,0-1 0,1 0 0,-1 0 0,0 1 1,2-1-1,50 0-142,-35-1 125,174-6-46,-191 25-109,-2-15 185,0 0 0,0 0 0,0 0 0,0-1 0,-1 1 0,0 0 0,1-1 0,-1 1 0,0-1 0,0 1 0,0-1 0,0 0 0,-1 0 0,1 0 0,-1 0 0,1 0 0,-1-1 0,0 1 0,-5 1 0,-7 5 55,-1-2 1,-21 7-1,-45 3 659,55-12-1973,6 0-3404,50-12-3661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2 182 10997,'0'-1'93,"0"1"1,-1-1-1,1 0 1,0 0-1,0 0 1,0 1-1,0-1 0,0 0 1,0 0-1,0 0 1,0 1-1,0-1 1,0 0-1,1 0 0,-1 0 1,0 1-1,0-1 1,1 0-1,-1 0 1,0 1-1,1-1 0,-1 0 1,1 1-1,-1-1 1,1 0-1,-1 1 1,1-1-1,0 1 0,0-1 1,21 14 1728,-16-8-1981,58 54 767,-50-43-1142,2-1-1,0-1 0,1 0 1,35 21-1,-52-35 300,1 1 0,0-1 0,0 1 0,0-1 0,0 1 0,0-1-1,0 1 1,0-1 0,0 0 0,0 0 0,0 0 0,1 0 0,-1 0 0,0 0 0,0 0 0,0 0-1,0 0 1,0 0 0,0 0 0,0-1 0,0 1 0,0 0 0,0-1 0,0 1 0,2-2 0,-2 1-15,0 0-1,1-1 1,-1 1 0,0-1 0,0 0 0,0 1 0,0-1 0,-1 0 0,1 0 0,0 0 0,-1 1 0,1-1 0,0-3 0,0-6 267,0-1 1,0 0-1,-3-18 1,2 28 185,-8-72 3652,4 54-2630,2-1-1,0 1 1,1-1-1,1 0 1,5-40-1,-12 108-1039,3 1 0,1 0 0,5 56-1,3-62-5069,-3-27-1523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10837,'2'1'560,"0"-1"-544,1 0 96,4 0 0,6 2-80,3-1-32,5-1-624,4-1-1745,4-1-2673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11269,'-4'7'0,"4"-4"-544,6-1 544,3-2 320,7-2-80,5 0-80,4 1-112,4-2-16,-1-2-32,-1 0-1713,-2 2-2673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12614,'-2'-12'464,"2"3"-288,-2 2 512,2 4 49,0 1-241,2 4-384,0 4 112,0 7 432,1 8-480,3 5-160,1 8 33,-2 1-49,2-3-113,2 0-863,0-5-1025,0-3-656,2-6-945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 9188,'-20'28'5250,"-7"24"-4077,24-46-1243,0 1 1,1 0 0,0 0-1,1 0 1,-1 0-1,0 12 1,2-16 84,0 0 0,1 1 0,-1-1 0,0 0 0,1 0 0,0 0 0,0 0 1,0-1-1,0 1 0,0 0 0,0 0 0,1 0 0,-1-1 0,1 1 0,0-1 0,0 1 0,2 2 0,-1-3-21,0 0 0,0 0 0,0-1-1,1 1 1,-1-1 0,0 1 0,1-1 0,-1 0-1,1 0 1,-1-1 0,1 1 0,-1-1-1,1 1 1,-1-1 0,1 0 0,-1 0 0,1-1-1,0 1 1,-1-1 0,1 0 0,-1 0-1,0 0 1,1 0 0,-1-1 0,0 1 0,6-5-1,-3 4-7,-1-1 1,0 0-1,-1 0 0,1-1 0,0 0 0,-1 0 0,0 0 1,0 0-1,0 0 0,0-1 0,-1 0 0,0 0 0,0 0 1,0 0-1,4-11 0,-6 12 13,-1-1 0,0 0 1,0 0-1,0 1 0,0-1 1,-1 0-1,1 1 0,-1-1 0,0 0 1,-1 1-1,1-1 0,-1 1 1,0 0-1,0-1 0,0 1 1,-1 0-1,1 0 0,-1 0 0,0 1 1,0-1-1,-5-3 0,5 3-80,0 1 0,-1 0 0,1 0 0,-1 1 0,0-1 0,0 1 0,0 0-1,0 0 1,0 0 0,0 0 0,-1 1 0,1 0 0,0 0 0,-1 0 0,1 0 0,-1 1 0,1-1-1,-1 1 1,1 0 0,-1 1 0,1-1 0,-6 2 0,9-2-74,0 0 0,0 0 0,0 1 0,1-1 0,-1 0 0,0 1 0,0-1 0,0 1-1,0-1 1,1 1 0,-1-1 0,0 1 0,1-1 0,-1 1 0,0 0 0,1-1 0,-1 1 0,0 0 0,1 0 0,0-1 0,-1 1 0,1 0 0,-1 0 0,1 1 0,2 8-2980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 9444,'35'-14'3028,"-58"51"-721,12-15-2311,-17 16 10,21-29-27,0 0 0,0 0 0,1 1 0,-7 15 0,13-25 22,-1 1 0,1-1 0,0 0 0,0 1 0,0-1 0,0 0 0,0 0 1,0 1-1,0-1 0,0 0 0,0 1 0,0-1 0,0 1 0,0-1 0,0 0 0,0 0 0,0 1 0,0-1 0,0 0 0,0 1 0,1-1 0,-1 0 1,0 1-1,0-1 0,0 0 0,0 0 0,1 1 0,-1-1 0,0 0 0,0 0 0,1 1 0,-1-1 0,1 0 0,14 4 57,19-5-4,-33 1-58,124-10-813,-52 5-4833,-56 3 1939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4674,'-37'-102'10138,"45"193"-8719,-3-56-1566,-1 0 0,-2 0 0,-2-1 0,-1 1 0,-1 0 0,-2 0 0,-9 34 0,12-66-214,-4 17-1286,9-12-2468,4-9-479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7123,'-9'5'6387,"-2"-2"-6195,4 0-176,2 1 224,7-1 273,6 2-129,9-1 128,7 0-224,7-3 0,1-1-128,2 0-96,-6-3-64,-3 1-16,-7 1-880,-7-1-1377,-2 1-3330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 8020,'30'-7'2106,"-23"6"242,-22 7-1448,-6 0-531,-39 6 1,43-9-191,0 0 1,1 1-1,0 0 0,-25 11 1,39-14-168,1 0 0,-1 1 0,0-1 0,0 1 0,1 0 1,-1 0-1,1-1 0,-1 1 0,1 0 0,0 0 0,0 0 0,0 1 1,0-1-1,0 0 0,0 0 0,1 0 0,-1 1 0,1-1 1,-1 0-1,1 5 0,0-4-28,0 0 0,0 0 0,0 0-1,0 1 1,0-1 0,1 0 0,-1 0 0,1 0 0,0 0 0,0 0 0,0 0-1,0-1 1,1 1 0,-1 0 0,4 4 0,-4-7 13,-1 1 0,1 0 1,0-1-1,0 0 0,0 1 0,0-1 0,1 1 1,-1-1-1,0 0 0,0 0 0,0 0 0,0 1 1,0-1-1,0 0 0,0 0 0,0-1 1,1 1-1,-1 0 0,0 0 0,0 0 0,1-1 1,31-11 83,-9 4-77,-17 7-7,0 2 0,0-1 0,0 1 0,-1 0 0,1 0 0,0 1 0,-1-1 1,1 2-1,-1-1 0,1 1 0,-1 0 0,9 6 0,-12-8-4,-1 1 0,1 0 1,-1 0-1,1 0 0,-1 1 1,0-1-1,0 0 0,0 1 0,0 0 1,0-1-1,0 1 0,2 5 0,-4-6 9,1 0 0,-1 0 0,0 0 0,0 0 0,1 0-1,-1 0 1,0 1 0,-1-1 0,1 0 0,0 0-1,-1 0 1,1 0 0,-1 0 0,1 0 0,-1-1 0,0 1-1,0 0 1,0 0 0,0 0 0,0-1 0,-3 4 0,1-1 19,-1-1 0,0 0 0,0 1 0,0-1 0,0 0 0,0-1 0,-1 1 0,1-1 0,-1 0 0,1 0 1,-1 0-1,0-1 0,0 1 0,0-1 0,0 0 0,0-1 0,0 1 0,0-1 0,-9-1 0,-8-1-434,0 0-1,1-2 0,-25-7 0,44 10 295,-1 1-1915,6 0-339,7 1-1547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56 12662,'0'0'34,"-1"-1"0,1 0 0,0 1 0,0-1-1,0 1 1,-1-1 0,1 1 0,0-1 0,0 1 0,-1-1 0,1 0 0,-1 1 0,1 0 0,0-1 0,-1 1 0,1-1 0,-1 1 0,1 0-1,-1-1 1,1 1 0,-1 0 0,1-1 0,-1 1 0,0 0 0,1 0 0,-1-1 0,1 1 0,-1 0 0,0 0 0,1 0 0,-1 0 0,1 0-1,-1 0 1,0 0 0,1 0 0,-1 0 0,1 0 0,-1 0 0,0 1 0,1-1 0,-1 0 0,1 0 0,-1 0 0,1 1 0,-1-1 0,0 0-1,1 1 1,-1-1 0,1 1 0,0-1 0,-1 0 0,0 2 0,-1 0-1,-1 0 0,1 1 0,0-1 0,0 1 0,0-1-1,0 1 1,0 0 0,-1 5 0,-1 4-16,1 0 0,1-1 0,0 1 0,1 0 0,1 0-1,-1 0 1,2 0 0,0 0 0,0 0 0,1 0 0,0 0 0,1 0 0,1-1 0,7 18 0,-10-26-31,0-1 1,1 1 0,-1-1-1,0 0 1,1 0 0,0 0 0,-1 0-1,1 0 1,0 0 0,0 0-1,0-1 1,0 1 0,1 0 0,-1-1-1,0 0 1,1 0 0,-1 0 0,0 0-1,1 0 1,0 0 0,-1 0-1,1-1 1,-1 1 0,1-1 0,0 0-1,-1 0 1,1 0 0,0 0-1,-1 0 1,1-1 0,-1 1 0,1-1-1,0 0 1,2 0 0,-1-1-15,1-1-1,0 1 1,-1 0 0,0-1-1,1 0 1,-1 0 0,0 0 0,-1-1-1,1 1 1,0-1 0,-1 0-1,0 0 1,0 0 0,0 0 0,-1-1-1,1 1 1,1-6 0,-1 1 20,-1-1 0,0 0 0,-1 0 1,0 1-1,-1-1 0,0 0 0,0 0 0,-1 0 0,0 0 1,-1 1-1,0-1 0,-5-14 0,6 18 14,-1 1 0,0-1 0,0 1-1,-1 0 1,1-1 0,-1 1 0,0 0 0,-1 1 0,1-1-1,-1 0 1,0 1 0,0 0 0,0 0 0,-1 0-1,1 1 1,-1-1 0,0 1 0,0 0 0,0 0-1,0 1 1,-1 0 0,-6-3 0,10 5-94,0 0 0,0 0 1,0-1-1,0 1 0,0 0 1,0 1-1,0-1 0,0 0 1,0 1-1,0-1 0,0 1 1,0-1-1,0 1 0,0 0 0,1 0 1,-1 0-1,0 0 0,-3 2 1,5-2-107,-1 0 1,0 0 0,0 0 0,1 0 0,-1 0 0,1 0-1,-1 0 1,1 0 0,-1 0 0,1 0 0,-1 0-1,1 0 1,0 0 0,0 1 0,-1-1 0,1 0-1,0 0 1,0 0 0,0 0 0,1 1 0,-1-1-1,0 1 1,7 16-4980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12838,'0'0'1425,"-17"48"-13479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14615,'7'7'896,"-3"-2"-784,-1-2-112,3-1 192,4 1-64,6-2-32,6 1-80,4-2-16,3-2-384,-1-1-1024,1-3-817,-6 1-1825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12758,'-15'6'112,"8"-1"-48,9-3 416,10-4 48,12-1-127,4 0-193,8-2-208,-1-3 32,1 3-32,-9 0-1233,-4 1-3473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7139,'1'-1'181,"-1"1"0,1-1 0,-1 0 0,1 1 0,0-1 0,-1 1 0,1-1 0,0 1 0,-1-1 0,1 1 0,0-1 0,0 1 0,-1 0 0,1-1 1,0 1-1,0 0 0,0-1 0,-1 1 0,1 0 0,0 0 0,0 0 0,0 0 0,0 0 0,0 0 0,-1 0 0,1 0 0,2 1 0,-2 0-113,-1 0 0,1 0 0,0 0 0,-1 0 0,1 0 0,0 0 0,-1 0 0,1 0 0,-1 0 0,1 0 0,-1 0 0,0 1 0,0-1 0,1 0 0,-1 0 0,0 3 0,0 6-127,0 1 0,-1 0 0,-2 13 1,-13 38 87,60-74 678,-30 8-537,0 1-1,1 1 1,-1 0 0,24 0-1,-33 1-153,0 2-1,0-1 0,0 0 1,0 1-1,0 0 1,-1 0-1,1 0 1,0 1-1,0 0 0,-1 0 1,1 0-1,-1 0 1,1 1-1,-1-1 1,0 1-1,0 0 0,3 4 1,-6-6-11,0-1 0,-1 1 0,1 0 1,0 0-1,-1 0 0,1 0 0,-1-1 0,0 1 0,1 0 1,-1 0-1,1 0 0,-1 0 0,0 0 0,0 0 0,0 0 1,0 0-1,0 0 0,0 0 0,0 0 0,0 0 0,0 0 1,0 0-1,0 0 0,0 0 0,-1 0 0,0 1 0,0 1-29,-1-1 0,1 0 0,-1 0 0,0 0-1,0 0 1,0 0 0,0 0 0,0 0 0,-4 2 0,-6 3-190,0-1 0,-25 9 0,35-14 203,-22 6-688,0-1 0,-1-1 0,1-1 0,-45 1 0,68-5 513,0 1 0,-1-1 0,1 0 0,0 0 1,-1 0-1,1 0 0,0 0 0,-1 0 0,1-1 0,0 1 0,0 0 1,-1 0-1,1-1 0,0 1 0,0-1 0,0 0 0,-2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9732,'0'-3'4947,"-2"3"-4867,0 2-32,0-2 112,6 3 80,8 2 0,8-2-208,9 0-32,10-3-1825,7-3-1776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12646,'-18'21'481,"-35"30"1,38-39-419,1 1-1,1 1 1,0 0 0,1 1-1,-15 23 1,27-38-35,-1 0 0,1 1 0,0-1 0,0 1 0,-1-1 0,1 1 0,0-1 0,0 1 0,0-1 1,-1 1-1,1-1 0,0 1 0,0-1 0,0 1 0,0-1 0,0 1 0,0-1 0,0 1 0,0-1 0,0 1 0,1-1 0,-1 1 0,0-1 0,0 1 0,0-1 0,0 1 0,1-1 0,-1 1 0,0-1 0,1 0 0,-1 1 0,18 5 537,29-8-177,-42 2-392,156-23 8,-107 14-2422,-1 0-3596,-39 6 1076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10693,'-2'-13'1857,"2"4"-1313,0 5-16,0 6 497,4 4 159,3 9-607,2 4-305,0 8-80,0 7-32,-4 1-144,-3 5 0,0 0-32,-4-3-208,2-1-673,2-6-591,1-6-1170,4-8-2160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14599,'2'-19'1849,"-3"16"-972,0 11-55,0 120 40,3-89-1013,-3-1-1,-8 71 1,9-109 140,0 0-1,0 0 1,0 0-1,0 0 1,0 0-1,0-1 1,0 1-1,0 0 1,0 0-1,0 0 1,0 0-1,0 0 1,0 0-1,1 0 1,-1 0-1,0 0 1,0 0-1,0 0 1,0 0-1,0 0 1,0 0-1,0-1 1,0 1-1,0 0 1,0 0-1,0 0 1,1 0-1,-1 0 1,0 0-1,0 0 1,0 0-1,0 0 1,0 0-1,0 0 1,0 0-1,0 0 1,0 0-1,1 0 1,-1 0-1,0 0 1,0 1-1,0-1 1,0 0-1,0 0 1,0 0-1,0 0 1,0 0-1,0 0 1,0 0-1,0 0 1,1 0-1,-1 0 1,0 0-1,0 0 1,0 0-1,0 1 1,11-15-187,13-20-29,54-75-10,-66 95 196,1 0 0,0 1 0,0 1 0,1 0 0,21-13 0,-167 111 206,131-86-161,1 1 0,-1-1-1,1 1 1,-1 0 0,1-1-1,0 1 1,-1-1 0,1 1-1,0 0 1,0-1 0,-1 1-1,1 0 1,0-1 0,0 1-1,0 0 1,0-1 0,0 1-1,0 0 1,0-1 0,0 1 0,0 0-1,0-1 1,0 1 0,1 0-1,-1-1 1,0 1 0,0 0-1,1-1 1,-1 1 0,0-1-1,1 1 1,-1 0 0,0-1-1,1 1 1,-1-1 0,1 1-1,-1-1 1,1 0 0,-1 1-1,1-1 1,1 1 0,31 25 223,-21-18-190,-4 0-763,0-1 0,1-1 0,0 0 0,1 0 1,-1-1-1,1 0 0,0-1 0,0 0 0,1 0 0,18 3 0,-3-4-3390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133 110 10661,'2'-4'337,"-1"-1"1,1 1-1,-1-1 0,0 0 1,0 1-1,-1-1 0,0 0 1,1 1-1,-1-1 0,-1 0 1,1 1-1,-1-1 0,0 0 1,0 1-1,0-1 0,-3-6 1,3 9-242,0 0 0,0 1 0,0-1 1,0 1-1,0-1 0,0 1 0,0 0 0,0-1 1,-1 1-1,1 0 0,0 0 0,-1 0 0,1 0 1,-1 0-1,0 0 0,1 0 0,-1 0 0,-2 0 0,2 1-72,-1-1-1,1 1 0,-1 0 1,1 0-1,0 1 0,-1-1 1,1 0-1,-1 1 0,1-1 1,0 1-1,0 0 0,-1 0 1,1 0-1,0 0 0,0 0 1,0 1-1,-3 1 0,-2 2-14,1 1 1,0-1-1,0 1 0,0 1 0,1-1 0,-8 12 0,11-16-26,1-1-1,0 1 0,-1 0 1,1-1-1,0 1 0,0 0 1,1 0-1,-1 0 0,0 0 0,1 0 1,-1 0-1,1 0 0,-1 0 1,1 0-1,0 0 0,0 1 1,0-1-1,0 0 0,1 0 1,-1 0-1,0 0 0,1 0 1,-1 0-1,1 0 0,0 0 1,0 0-1,0 0 0,0-1 1,0 1-1,0 0 0,2 2 1,-1-3 18,0 0 0,0 0 0,0 0 0,0 0 0,1 0 0,-1 0 0,0-1 1,0 1-1,1-1 0,-1 0 0,0 0 0,1 0 0,-1 0 0,0 0 0,0 0 1,1 0-1,-1-1 0,0 1 0,1-1 0,-1 0 0,0 1 0,0-1 0,0 0 1,0-1-1,0 1 0,0 0 0,2-2 0,5-3 53,0 0 0,-1-1 0,1 0 0,10-12 0,16-30 458,-31 100-373,-3 47-124,-5-1 0,-19 123 0,22-212-16,-1 0 0,0-1 0,0 1 0,0 0 0,-1-1 0,-4 9 0,6-15 1,1 0 0,-1 1-1,0-1 1,0 0 0,0 0-1,0 0 1,0 0 0,0 0-1,0 0 1,0 0 0,0 0-1,-1 0 1,1-1-1,0 1 1,0 0 0,-1-1-1,1 1 1,0-1 0,-1 0-1,1 1 1,-1-1 0,1 0-1,-1 0 1,1 0 0,0 0-1,-1 0 1,1 0 0,-1 0-1,1 0 1,-1-1 0,1 1-1,0 0 1,-1-1 0,1 1-1,0-1 1,-1 0 0,1 1-1,0-1 1,0 0 0,0 0-1,-2-1 1,-2-1-16,0-1-1,0 0 1,1 0 0,-1 0 0,1-1-1,0 1 1,0-1 0,1 0-1,-1 0 1,1 0 0,0-1-1,0 1 1,1-1 0,0 0-1,0 0 1,0 0 0,0 1 0,1-2-1,0 1 1,1 0 0,-1 0-1,1 0 1,1-9 0,0 8-406,0 0 1,0 0-1,1 0 0,0 0 1,0 0-1,1 0 1,0 1-1,0-1 0,1 1 1,-1 0-1,2 0 1,6-9-1,22-16-5461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15111,'4'12'0,"-6"-1"-128,-9 0-769,-1 4-3200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8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88 6691,'0'-2'3173,"0"-16"2611,0 16-5782,0-1 1,0 0 0,1 0-1,0 0 1,-1 0 0,1 1-1,0-1 1,0 0 0,0 1-1,1-1 1,-1 1-1,0-1 1,1 1 0,0-1-1,0 1 1,0 0 0,0 0-1,0 0 1,0 0 0,0 0-1,0 1 1,5-3 0,-2 2-7,0 0 0,1 0 0,-1 1 0,1 0 0,0 0 0,-1 0 0,1 1 0,0-1 0,-1 2 0,1-1 0,0 0 0,7 3 0,-11-3-5,-1 0 1,1 1 0,0 0 0,-1-1 0,1 1 0,0 0 0,-1 0-1,1 0 1,-1 0 0,1 0 0,-1 0 0,0 0 0,1 0 0,-1 1-1,0-1 1,0 0 0,2 3 0,-3-2 1,1 0 1,-1 0-1,1 0 1,-1 0-1,0 0 0,0 0 1,0 0-1,0 0 0,0 0 1,0 0-1,0 0 1,-1 0-1,1 0 0,-1 0 1,1 0-1,-1-1 1,0 1-1,0 0 0,-1 2 1,-8 11 3,0 0-1,0-1 1,-1-1 0,-1 0 0,0 0 0,-1-2 0,-1 1 0,1-1 0,-2-1 0,1-1-1,-27 13 1,49-24 19,0-1 0,0 1 0,0 1 0,0 0 0,1 0 0,9 0-1,70 2 222,3 0-88,-87-1-455,12-1 194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5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38 198 1249,'0'0'8916,"-6"3"-7700,5-2-1170,0 0-1,0 0 0,0-1 0,-1 1 1,1 0-1,0-1 0,-1 1 1,1-1-1,0 0 0,-1 1 0,1-1 1,-1 0-1,1 0 0,0 0 1,-1 0-1,1 0 0,-2 0 0,-3-11 203,9-14-150,0 16-75,0 1 0,1 0 0,0 0 0,0 0 0,1 0 1,0 1-1,0 0 0,0 0 0,1 0 0,12-10 0,-8 8 16,0 1-1,0 0 0,1 0 1,0 1-1,1 1 0,21-9 1,-25 12-41,0 0 1,0 0 0,0 1 0,1 0 0,-1 0 0,1 1-1,-1 1 1,1-1 0,0 1 0,-1 1 0,1-1 0,-1 1-1,1 1 1,-1 0 0,1 0 0,-1 1 0,0 0 0,0 0-1,0 1 1,-1 0 0,1 0 0,-1 1 0,0-1-1,7 7 1,19 23 10,-18-18 7,32 26 1,-41-38-15,-1 0 0,1 0 0,0-1-1,0 0 1,0 0 0,1 0 0,-1-1-1,1 0 1,-1 0 0,10 1 0,1-1-110,0-1 0,0-1 0,0 0 1,31-5-1,-39 3-522,0 0 1,-1-1 0,0 0 0,0 0 0,0 0-1,13-9 1,6-7-4707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29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68 2033,'-14'-13'7458,"13"11"-7284,-1 0-1,0 0 1,-1 0 0,1 0 0,0 0 0,-1 0 0,1 1 0,-1-1 0,1 1-1,-1 0 1,0 0 0,1 0 0,-1 0 0,-4-1 0,-5 0-34,0 1 1,0 0 0,0 1-1,0 0 1,1 1-1,-1 0 1,0 1-1,0 0 1,1 1-1,-1 0 1,1 1-1,0 0 1,0 1 0,0 0-1,1 0 1,-1 2-1,2-1 1,-17 14-1,13-9-57,0 0 0,1 2-1,0-1 1,1 1 0,1 1 0,0 0-1,0 1 1,2 0 0,0 0-1,0 0 1,2 1 0,-7 23 0,8-15-39,0 0 0,2 0 0,1 1 0,1-1 1,2 1-1,0-1 0,6 32 0,-4-37-21,1 0 0,1 0 1,1 0-1,0-1 0,1 0 0,1-1 0,1 0 0,1 0 0,20 27 0,-24-36-16,0-1 1,1-1 0,0 1-1,0-1 1,1 0-1,0-1 1,0 0 0,0 0-1,0-1 1,1 0-1,0 0 1,-1-1 0,1 0-1,1-1 1,17 3-1,-14-4-30,-1 0-1,1-2 1,0 1 0,-1-2-1,1 1 1,-1-2-1,0 0 1,1 0-1,-1-1 1,-1-1-1,14-6 1,-12 4-8,0 0 1,0-1-1,-1-1 1,0 0-1,-1-1 0,0 0 1,0 0-1,-1-1 0,13-18 1,-17 20 33,0-1 1,-1 1-1,0-1 0,-1 0 1,0 0-1,0 0 0,-1-1 1,0 1-1,-1-1 1,0 0-1,-1 1 0,0-1 1,-1-15-1,-26-162 109,4 34 227,20 143-273,-1 0 1,0 1-1,-1-1 1,0 1-1,-1 0 0,0 1 1,0-1-1,-1 1 1,-1 0-1,-8-10 0,-8-14-38,22 32-141,0-1 1,-1 0 0,1 1 0,0-1 0,-1 1 0,1 0 0,-1-1 0,0 1 0,1 0 0,-3-1 0,-12 0-3663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2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9060,'-4'30'6185,"4"50"-5172,-1 17-1440,-2-65 129,1-20-541,1 1 1,0-1-1,1 1 0,0-1 1,4 22-1,2-21-2843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3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8484,'11'-14'3063,"-11"23"-339,-1 11-2567,-3 152 50,-3-100-7268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9348,'0'-3'185,"0"0"-1,0 0 0,0 0 0,1 0 1,0 0-1,-1 0 0,1 0 1,0 0-1,0 0 0,2-2 1,-2 4-113,-1 1 0,0 0 1,1-1-1,-1 1 0,0 0 1,1 0-1,-1-1 1,1 1-1,-1 0 0,0 0 1,1 0-1,-1 0 0,1-1 1,-1 1-1,1 0 1,-1 0-1,1 0 0,-1 0 1,1 0-1,-1 0 0,1 0 1,-1 0-1,1 0 1,0 1-1,19 10 998,53 50-306,13 10-852,-26-28-3398,-49-36-139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3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42 8388,'-1'-19'704,"2"8"16,-1 3 113,-1 4-257,2 9 176,-1 5 177,2 6-577,-2 8-160,2 8 32,-2 2-16,2 3-112,-2-4-96,0 1 0,0-7-208,1-3-960,-1-8-833,4-4-944</inkml:trace>
  <inkml:trace contextRef="#ctx0" brushRef="#br0" timeOffset="1">132 84 10629,'2'-5'2049,"-2"3"-2049,2 1-32,2 1 32,4-2 304,5 2 0,7-3-32,6 0-176,6-2-80,4-3-16,3-2-192,0-1-1841,-3 0-2449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4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10261,'-7'1'336,"2"1"-304,3-1 96,2 3 944,2 5 113,2 6-433,1 7-63,2 5-225,0 4-64,-3 3-176,-1 1-176,-1-1-48,0-4-16,-2-4-560,2-9-1153,3-5-1408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30 3105,'0'-24'7494,"3"19"-6550,0 16 748,-2 5-1466,-1 0 0,0-1 0,-1 1 0,0 0 0,-2-1-1,-3 16 1,2-14-129,1-1-1,1 0 0,0 1 0,1-1 0,2 25 1,0-38-100,-1 0 0,0 0-1,1 0 1,-1 0 0,1 0 0,0 0 0,0 0 0,0 0 0,0-1 0,1 1 0,-1 0 0,1-1 0,0 1 0,-1-1 0,1 0-1,0 1 1,0-1 0,1 0 0,-1 0 0,0 0 0,1-1 0,-1 1 0,1-1 0,0 1 0,-1-1 0,1 0 0,0 0-1,0 0 1,0 0 0,0 0 0,0-1 0,0 1 0,0-1 0,0 0 0,3 0 0,5-1-546,0 0 0,-1-1 0,1 0 1,-1-1-1,1 0 0,-1-1 0,0 0 0,14-8 0,4-4-3215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4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31 187 11925,'-11'2'321,"6"-1"-289,3-1-32,7-1 128,8-1-64,3 0-32,5-1-16,4-2-16,4-1-208,-1-2-2113,1-2-2898</inkml:trace>
  <inkml:trace contextRef="#ctx0" brushRef="#br0" timeOffset="1">36 55 11765,'-18'2'1233,"6"-2"-1233,7-2-144,6-2 144,10-3 32,7-1-32,9-3-240,6 0-1905,5-2-1041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5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11173,'-9'10'1137,"2"-2"-1105,2 0 32,-1 2 256,4 4-176,2 5-64,0 4-32,2 2-16,-4 4-16,1-1-16,-3-1-112,2-3-977,-1-6-623,3-7-1362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5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11 141 7027,'-3'-26'3046,"2"18"-2605,0 0 1,0 0-1,1-1 0,0 1 0,0 0 0,1 0 0,0-1 1,2-7-1,-2 13-396,1 1 0,0 0 0,-1 0 0,1 0 0,0 0 0,0 0 0,0 0 0,0 0 1,0 0-1,1 1 0,-1-1 0,0 1 0,1 0 0,-1 0 0,1 0 0,0 0 0,-1 0 0,1 0 0,0 1 1,-1-1-1,1 1 0,0 0 0,2 0 0,5-1-47,-1 1 0,0 0 0,1 1 0,-1 0 0,15 4 0,-21-4 1,0 0 0,1 0 0,-1 0 0,0 0-1,0 1 1,0-1 0,0 1 0,0 0 0,0 0 0,-1 0 0,1 0 0,-1 1 0,1-1 0,3 6 0,-5-6-9,0 0 0,-1-1 0,1 1 0,0 0 0,-1 0 0,0 0 0,1 0 0,-1 0 0,0 0 0,0-1 0,0 1 0,0 0 0,0 0 0,0 0 0,-1 0-1,1 0 1,-1 0 0,1 0 0,-1-1 0,0 1 0,0 0 0,0 0 0,0-1 0,0 1 0,0-1 0,0 1 0,0-1 0,-3 3 0,-6 7-91,-1-1 0,-1 0 0,0 0 0,0-2 0,-1 1 0,0-1 1,0-1-1,-1-1 0,0 0 0,-23 7 0,23-12 565,15-7-172,19-10 16,-13 13-249,1 1 1,-1 0-1,1 1 0,0-1 0,0 1 0,0 1 0,-1 0 0,1 0 0,0 0 0,0 1 0,0 0 0,0 1 0,-1 0 0,1 0 0,-1 0 0,1 1 0,-1 0 0,12 7 0,4 4-771,0 1 0,-1 1 0,-1 0 0,21 22 0,-21-18-3783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7700,'0'0'2539,"20"5"-2576,5-1 33,-13-3 4,0 1-1,0 1 1,0 0-1,0 1 1,0 0-1,-1 1 1,18 9-1,-4-1-11,-18-11-11,0 1 1,-1 1-1,1-1 1,-1 1-1,1 0 1,-1 1-1,6 5 1,-11-9 60,-1-1 1,0 0-1,0 0 1,0 1-1,0-1 1,1 1-1,-1-1 1,0 0-1,0 1 1,0-1-1,0 0 1,0 1-1,0-1 0,0 1 1,0-1-1,0 0 1,0 1-1,0-1 1,0 1-1,0-1 1,0 0-1,0 1 1,0-1-1,0 0 1,-1 1-1,1-1 1,0 0-1,0 1 1,0-1-1,-1 0 0,1 1 1,0-1-1,0 0 1,-1 1-1,1-1 1,0 0-1,-1 0 1,0 1-1,-14 8 386,11-7-342,-13 9 139,0 1 0,0 0 0,1 2 0,1 0 0,0 0 0,-13 19 0,-70 102 593,97-132-830,-4 4-79,0 1 0,1-1 0,0 1 0,-6 15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5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5843,'1'4'5702,"-1"-4"-5606,-9 17 1785,-18 28-2112,21-35 992,-3 5-567,0 1 1,1 0 0,1 1-1,1-1 1,-9 35 0,14-45-198,0-1 0,0 1 0,0-1 0,0 1 0,1 0 0,0-1 0,0 1 0,1 0 0,0-1 0,-1 1 0,2 0 0,-1-1 0,1 0 0,0 1 0,0-1 0,0 0 0,1 0 0,0 0 0,0 0 0,0 0 0,0-1 0,7 7 0,-6-8-265,-1-1 1,1 0-1,0 0 1,-1 0-1,1 0 1,0-1 0,0 1-1,0-1 1,0 0-1,0 0 1,0-1-1,1 1 1,-1-1-1,0 0 1,0 0-1,0 0 1,1-1-1,6-1 1,21-7-4648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40 12134,'-18'-15'1526,"17"15"-1508,1 0 0,0-1 0,0 1 0,0-1-1,-1 1 1,1 0 0,0-1 0,0 1 0,0-1 0,0 1 0,0 0 0,0-1 0,-1 1-1,1-1 1,0 1 0,0-1 0,1 1 0,-1 0 0,0-1 0,0 1 0,0-1 0,0 1 0,0-1-1,0 1 1,0 0 0,1-1 0,-1 0 0,2 0 4,0-1 0,0 1 0,0 0-1,0 0 1,0 0 0,0 0 0,0 0 0,0 0 0,1 0 0,-1 1-1,0-1 1,1 1 0,-1 0 0,0 0 0,4 0 0,5 0 9,0 0 0,0 1 1,0 1-1,0 0 1,-1 1-1,1 0 0,-1 0 1,1 1-1,-1 0 0,-1 1 1,1 0-1,0 1 1,-1 0-1,0 0 0,-1 1 1,1 0-1,-1 1 0,-1 0 1,1 0-1,7 12 1,-10-13-28,0 1 1,0-1 0,-1 1 0,0 0 0,-1 0 0,0 0 0,0 1 0,-1-1 0,0 1 0,0-1 0,0 14 0,-2-15-35,0 0 0,-1 0 0,0 0 1,0 0-1,0-1 0,-1 1 1,0 0-1,-1 0 0,1-1 1,-1 1-1,0-1 0,-1 0 1,0 0-1,0 0 0,-7 8 0,6-8-40,-1-1-1,0 1 0,0-1 0,-1 0 1,0 0-1,1-1 0,-2 1 1,1-2-1,0 1 0,-1-1 0,1 0 1,-10 2-1,15-5 63,-1 1 0,0-1-1,1 0 1,-1 0 0,0 0 0,0 0 0,1 0 0,-1 0-1,0-1 1,1 0 0,-1 1 0,1-1 0,-1 0 0,1 0 0,-1 0-1,-2-2 1,2 1 17,1 0-1,0-1 1,0 1 0,0 0-1,0-1 1,0 1-1,0-1 1,1 0-1,-1 0 1,1 0 0,0 0-1,-1 0 1,1 0-1,1 0 1,-1 0-1,0-6 1,0 4 40,1 0 0,-1 0 1,1 0-1,1 0 0,-1 0 0,1 0 0,0 0 1,0 0-1,0 0 0,0 0 0,4-7 1,-4 11-23,0-1 0,0 1 0,-1 0 0,1-1 0,0 1 0,0 0 0,1-1 0,-1 1 0,0 0 0,0 0 0,0 0 0,1 0 0,-1 0 0,1 1 1,-1-1-1,1 0 0,-1 0 0,1 1 0,-1-1 0,1 1 0,-1 0 0,1-1 0,0 1 0,-1 0 0,1 0 0,0 0 0,-1 0 0,1 0 0,0 0 1,-1 1-1,1-1 0,-1 0 0,1 1 0,-1-1 0,1 1 0,-1 0 0,1 0 0,1 0 0,8 5 35,-1 1-1,0 0 1,0 0-1,-1 1 1,0 0 0,14 16-1,46 65-33,-44-56-105,-16-19-164,-5-8-260,0 0 0,1-1 1,0 1-1,0-1 0,0 0 1,10 8-1,1-5-3026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6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80 8148,'0'-1'75,"0"1"1,-1 0 0,1-1-1,-1 1 1,1 0 0,0-1-1,-1 1 1,1 0 0,-1 0-1,1 0 1,-1-1 0,1 1-1,-1 0 1,1 0 0,-1 0-1,1 0 1,-1 0 0,1 0-1,-1 0 1,1 0 0,-1 0 0,1 0-1,-1 0 1,1 1 0,-1-1-1,1 0 1,-1 0 0,1 0-1,-1 1 1,0-1 0,-3 16 1599,10 26-160,-5-38-1481,5 24-117,0-1-1,2 0 0,1 0 0,25 50 0,-33-75 75,0 1-1,0-1 0,1 0 0,-1 1 0,1-1 0,-1 0 1,1 0-1,0 0 0,0 0 0,0 0 0,0-1 1,0 1-1,0-1 0,1 1 0,-1-1 0,0 0 0,1 0 1,-1 0-1,1 0 0,0 0 0,-1 0 0,1-1 1,-1 1-1,1-1 0,0 0 0,-1 0 0,1 0 0,0 0 1,0 0-1,-1-1 0,1 1 0,-1-1 0,1 1 0,0-1 1,-1 0-1,1 0 0,-1-1 0,5-2 0,0 0 14,0-1 0,-1 0-1,1-1 1,-1 1 0,0-1-1,-1-1 1,1 1 0,-1-1 0,-1 0-1,1 0 1,5-13 0,-3 4 32,-1-1 1,-1 1-1,-1-1 1,-1 0-1,0-1 1,-1 1-1,0 0 1,-2-1-1,0 1 1,-1-1-1,-1 1 1,-6-31-1,7 46-261,-4-11-647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7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43 189 8116,'0'17'721,"-1"0"1,-5 27 0,5-38-588,-1 1 0,0-1 0,0 0 0,0 0 0,0 0 0,-1 0 0,0 0 0,-1-1 0,-6 10 0,6-14 507,5-11-536,5-12-160,1 0 96,4-16 119,2 1-1,1 1 1,1 0-1,3 0 1,21-32-1,-37 65-110,0 0 0,-1 1 0,1-1 0,0 1-1,1 0 1,-1 0 0,0 0 0,1 0 0,-1 0 0,1 0 0,0 1-1,-1-1 1,7-1 0,-8 2-22,0 1 0,-1 0 0,1 0 0,0 0-1,0 0 1,0 0 0,0 0 0,0 1 0,0-1 0,-1 0 0,1 0-1,0 1 1,0-1 0,0 0 0,-1 1 0,1-1 0,0 1-1,0-1 1,0 2 0,1-1 6,0 1-1,-1 0 1,1 0 0,-1 0-1,0 0 1,0 1 0,0-1-1,0 0 1,2 5-1,4 19 115,8 54 0,-1-1-1126,2-29-2529,-9-35-497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7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42 12710,'-16'-8'624,"2"3"-560,5 2 240,3 0-16,8 3-272,5-2 112,7-1-112,8-2-16,6-1-1616,6 0-2466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8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11013,'-3'3'2017,"-1"0"-2017,-1 0-32,3 2 32,0 5 112,2 6-16,4 3-96,-1 8 16,-1 2-16,0 3-224,-2 0-1425,-2-3-1104,2-3-2513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2 153 11429,'-1'-7'149,"1"0"0,0 0 0,0 0-1,0 0 1,1 0 0,0 0 0,1 0 0,0 0 0,0 1-1,0-1 1,1 0 0,4-7 0,-5 10-119,2 0 1,-1 0-1,0 0 1,1 0-1,-1 1 1,1-1-1,0 1 1,0 0-1,1 0 1,-1 1-1,1-1 1,-1 1-1,1 0 1,0 0-1,0 1 1,-1-1 0,11-1-1,-10 3-14,0-1 0,0 0 0,1 1-1,-1 0 1,0 0 0,0 1 0,1-1 0,-1 1 0,0 0 0,0 1-1,0-1 1,0 1 0,0 0 0,0 0 0,-1 0 0,7 5 0,-9-6-24,1 2 1,-1-1 0,0 0 0,0 0 0,1 1 0,-1-1 0,-1 1-1,1 0 1,0 0 0,-1 0 0,1-1 0,-1 1 0,0 1-1,0-1 1,0 0 0,0 0 0,-1 0 0,1 0 0,-1 1 0,0-1-1,0 0 1,0 0 0,0 1 0,-1-1 0,1 0 0,-1 0 0,-1 5-1,-1-1-47,0 1-1,-1 0 0,0-1 0,0 0 0,0 0 0,-1 0 0,0 0 0,-1-1 1,1 0-1,-1 0 0,0 0 0,-12 7 0,8-5 84,0-2 0,-1 1-1,0-1 1,0-1 0,0 0 0,-1-1-1,-23 6 1,25-9 241,9-6-31,18-6 149,-11 10-323,0 0 0,1 0 0,-1 1 0,0 0 0,1 0 0,-1 0 0,0 1 0,0 0 0,1 0 0,-1 0 0,0 1 0,0 0 0,0 0 0,6 4 0,13 6-9,44 30-1,-42-24-125,-25-17 31,46 28-1269,-15-11-2859,-13-10-2339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9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34 2593,'-9'-6'3126,"-5"-5"-2719,13 10-265,1 1 0,0-1 1,0 1-1,0-1 0,0 1 1,-1-1-1,1 1 0,0-1 0,0 1 1,0-1-1,0 1 0,0-1 1,0 1-1,0-1 0,1 1 1,-1-1-1,0 1 0,0-1 1,0 1-1,0-1 0,1 1 0,-1-1 1,0 1-1,1-1 0,-1 1 1,0-1-1,1 1 0,-1 0 1,0-1-1,1 1 0,-1 0 1,1-1-1,-1 1 0,1-1 0,-7 20 2740,1 26-3185,4-31 232,1-11-329,0-1-1,0 0 1,0 1 0,0-1-1,0 0 1,0 1-1,1-1 1,-1 0-1,1 1 1,1 1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9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10 4754,'-16'0'6259,"0"2"-6035,5-2 192,2 1-80,8 1-320,4-1 833,8 1-561,5 1-160,5 0-64,6-1-32,7-2-16,0-2-16,3-2-192,-1-3-912,-1 1-1089,-6-1-2338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3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8484,'-18'9'2001,"2"-1"-1841,5-1 320,2 1 208,6 0-127,-1 5-81,4 3 32,4 3-208,-2 7-32,1 2-112,1 5-80,-2 0-64,-2 2-16,0-1-16,0-2-224,1-6-832,5-5-817,4-10-1104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5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311 371 10213,'0'0'2857,"-32"11"-2574,-97 42-174,124-50-108,0-1 0,1 1-1,-1 0 1,1 0 0,0 0 0,0 1-1,0 0 1,1 0 0,-1 0-1,1 0 1,0 0 0,0 0 0,1 1-1,-1 0 1,1-1 0,0 1-1,0 0 1,0 0 0,1 0 0,-2 10-1,0-4 1,0 8-24,0 0 0,1 0 0,1 1 0,2 32 0,0-50-9,-1-1-1,0 1 0,1 0 1,0-1-1,-1 1 0,1-1 1,0 1-1,0-1 0,0 1 1,-1-1-1,2 0 0,-1 1 1,0-1-1,0 0 0,0 0 0,1 0 1,-1 0-1,0 0 0,1 0 1,-1 0-1,1 0 0,-1 0 1,1-1-1,-1 1 0,1-1 1,0 1-1,-1-1 0,1 0 1,0 1-1,-1-1 0,3 0 1,2 0-61,1 1-1,-1-1 1,0 0 0,1-1 0,-1 1 0,0-1 0,10-3 0,-10 1 60,0 0-1,0 0 1,0-1-1,0 0 0,-1 0 1,0 0-1,0 0 1,0-1-1,0 0 1,-1 0-1,0 0 0,0-1 1,5-8-1,4-9 41,-1 0-1,10-28 0,-14 33 458,-1-2-1,-1 1 1,-1-1-1,0 0 1,-2 0-1,2-28 1,-1 103-256,2 1 0,21 85 0,7 55-173,-24 133-827,-10-293 388,1-18 208,-2 0 0,0 0 0,-1 0-1,-1 0 1,0 0 0,-8 21 0,9-33 191,0-1 0,-1 0 0,0 1 0,1-1 1,-2-1-1,1 1 0,-1 0 0,1-1 1,-1 1-1,0-1 0,-1 0 0,1-1 0,-1 1 1,0-1-1,0 0 0,0 0 0,0 0 0,0-1 1,0 0-1,-1 0 0,1 0 0,-1-1 0,-6 2 1,1-1 27,0-1 0,0 0 0,0 0 1,1-1-1,-1-1 0,0 1 0,0-2 1,0 0-1,-18-5 0,21 4-12,1 0-1,0-1 1,0 0-1,0 0 0,0 0 1,1-1-1,0 0 1,-1 0-1,2 0 1,-1-1-1,1 0 1,0 0-1,-8-14 0,2 0 3,2 0 0,0 0 0,2-1-1,0-1 1,1 1 0,1-1 0,1 0-1,1 0 1,1 0 0,1 0-1,1-1 1,6-43 0,-4 53-13,1 0-1,1 0 1,0 0 0,0 0 0,1 1-1,1-1 1,0 1 0,1 1 0,0-1-1,1 1 1,9-10 0,15-14-143,64-55 1,-91 85 115,178-143-1488,-97 81 530,104-103 1,-182 163 1031,-1-1 1,0 0-1,0 0 0,-1-1 1,0 0-1,0 0 1,-1 0-1,0-1 0,-1 1 1,0-1-1,0-1 1,-1 1-1,-1 0 0,0-1 1,0 1-1,0-19 1,-2 20 198,0 1 1,0-1-1,-1 1 1,-1-1 0,1 1-1,-1-1 1,-1 1 0,-6-14-1,6 17-96,1 0-1,-2 0 0,1 1 1,0-1-1,-1 1 1,0 0-1,0 0 0,0 1 1,-1-1-1,1 1 1,-1 0-1,0 0 0,1 0 1,-11-3-1,14 5-126,0 1 0,-1-1 0,1 1 1,-1-1-1,1 1 0,0 0 0,-1-1 0,1 1 0,-1 0 0,1 0 0,-1 0 0,1 0 0,-1 0 0,1 0 0,-1 1 0,1-1 1,-1 0-1,1 1 0,0-1 0,-1 1 0,1-1 0,0 1 0,-1 0 0,1 0 0,0 0 0,0-1 0,0 1 0,-1 0 0,1 0 1,0 1-1,0-1 0,1 0 0,-1 0 0,0 0 0,0 1 0,0-1 0,1 0 0,-1 1 0,1-1 0,-1 0 0,1 1 0,0-1 1,-1 2-1,-1 9 22,-1 0 0,2 0 0,0 0 0,0 15 0,1-17 13,1 176 86,1-152-128,2-1 0,1 1 0,14 47 1,-8-38-54,-7-28-56,-1 1-1,2-2 1,0 1 0,1-1 0,0 1 0,10 15 0,-16-30 47,1 1 0,-1 0-1,0-1 1,1 1 0,-1 0-1,1-1 1,-1 1 0,1-1-1,-1 1 1,1-1 0,0 1-1,-1-1 1,1 0 0,0 1-1,-1-1 1,1 0 0,0 1-1,-1-1 1,1 0 0,0 0 0,0 0-1,-1 1 1,1-1 0,0 0-1,0 0 1,-1 0 0,1 0-1,0 0 1,0-1 0,-1 1-1,1 0 1,0 0 0,0 0-1,-1-1 1,1 1 0,0 0-1,-1-1 1,1 1 0,0 0-1,-1-1 1,1 1 0,-1-1-1,1 1 1,-1-1 0,1 1-1,-1-1 1,1 0 0,-1 1-1,1-1 1,-1 0 0,0 1-1,1-2 1,18-39-306,-18 38 334,18-55-162,-14 38 190,1 0-1,1 1 1,1 0 0,18-32 0,-25 50 6,-1 0 1,1 0-1,0 0 0,0 0 0,0 0 1,0 0-1,0 0 0,0 0 0,0 0 1,0 0-1,0 0 0,0 1 0,0-1 0,0 0 1,1 1-1,-1-1 0,2 0 0,-3 1-7,1 0-1,0 0 1,0 1 0,0-1-1,-1 0 1,1 0-1,0 0 1,0 1-1,-1-1 1,1 0-1,0 1 1,-1-1-1,1 0 1,0 1-1,-1-1 1,1 1 0,0-1-1,-1 1 1,1 0-1,-1-1 1,1 2-1,3 4 30,0 1 0,-1 0-1,0 0 1,5 14-1,-3-5 13,-2-8-46,1 0 0,0-1 0,0 0 0,0 0 0,1 0 0,0 0 0,0-1 0,1 1 0,9 7 0,-12-11-212,1 0 0,0-1 0,0 0 0,0 0 0,0 0 0,0 0 0,0-1 0,1 1 0,-1-1 0,0 0 0,1-1 0,-1 1 0,1-1 1,-1 1-1,1-1 0,-1-1 0,1 1 0,-1-1 0,7-1 0,-6 0-132,0 0 0,0 0 0,-1 0 0,1-1 0,-1 0 0,0 0 0,1 0 0,-1 0 0,-1-1 0,1 0 0,0 0 0,-1 0 0,6-8 0,20-31-2066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7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1665,'0'0'10218,"-21"15"-9869,-68 54 123,84-65-435,1 1 0,0 0 0,0 1 0,0-1 0,0 0 0,1 1 0,0 0 0,1 0 0,-1 0-1,1 0 1,0 0 0,1 1 0,-1-1 0,1 1 0,0-1 0,1 1 0,0-1 0,0 1-1,1 7 1,-1 8 58,-1-2-23,0-13-47,1 0-1,-1 1 0,2-1 0,-1 0 1,1 0-1,2 10 0,-2-15-21,-1 0-1,1 0 0,0-1 1,0 1-1,0 0 0,0-1 0,1 1 1,-1 0-1,0-1 0,1 1 1,-1-1-1,1 0 0,-1 0 0,1 1 1,0-1-1,0 0 0,-1 0 1,1-1-1,0 1 0,0 0 1,0 0-1,0-1 0,0 0 0,0 1 1,0-1-1,0 0 0,2 0 1,3 1 31,-1-1 1,0 1-1,0-2 1,0 1-1,1-1 0,-1 0 1,0 0-1,0 0 1,0-1-1,0 0 1,0 0-1,8-5 1,-7 3-18,-1-1 1,0 0-1,-1 0 1,1 0-1,-1 0 1,0-1-1,0 0 1,-1 0-1,0-1 0,4-6 1,-3 3-9,0 0 0,0-1 0,-1 1 0,-1-1 0,1 0 0,-2 0 0,0 0 0,0-1 0,-1 1 0,0 0-1,-1-1 1,0 1 0,-4-23 0,3 31-22,-1 0-1,1 0 1,0 0-1,-1 0 1,1 0-1,-1 0 1,0 0-1,0 0 1,0 1-1,0-1 1,-1 1-1,1 0 1,-1 0-1,-5-4 0,6 4-82,0 1 0,0 0 0,0 0 0,0 0 0,0 0 0,0 0 0,0 0 0,-1 0 0,1 1 0,0-1 0,0 1 0,-1 0 0,1-1 0,-1 1 0,1 0 0,0 0 0,-1 1 0,1-1 0,0 0 0,-1 1 0,-3 1 0,4 0-131,1-1 0,0 1 0,-1-1 1,1 1-1,0 0 0,0-1 0,0 1 1,0 0-1,1 0 0,-1 0 0,0 0 1,1 0-1,-1 0 0,1 0 0,0 0 1,-1 0-1,1 0 0,1 4 0,-2-2-448,0 27-4122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0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7 13654,'-2'-5'544,"0"3"-463,-2 4-81,1 4 128,1 6-16,4 4 96,1 6-48,-1 5-96,4 5-16,-5-1-32,3 3-32,-4-4-64,0-1-721,2-5-431,-2-3-1633,3-5-2434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13830,'4'193'646,"-6"-176"-610,2-9 12,-1-1-1,1 1 1,0 0 0,0-1 0,3 11 0,-3-16-38,1-1 1,-1 1 0,1-1 0,-1 0-1,1 0 1,-1 1 0,1-1 0,0 0-1,0 0 1,-1 0 0,1 0 0,0 1-1,0-1 1,0-1 0,0 1 0,1 0-1,-1 0 1,0 0 0,0 0 0,0-1-1,1 1 1,-1-1 0,0 1 0,1-1-1,-1 1 1,0-1 0,1 0 0,-1 0-1,1 0 1,-1 1 0,0-1 0,1-1-1,-1 1 1,3 0 0,11-3-359,1 0 0,-1-1-1,-1-1 1,17-7 0,7-2-4557,-14 5-1847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36 11477,'1'-26'1406,"0"17"-511,-1 21-48,-5 91-245,2-61-164,4 76 0,-1-114-403,1 1-1,-1-1 1,1 0-1,0 0 1,0 0-1,0 0 0,1 0 1,0 0-1,-1 0 1,1-1-1,1 1 1,-1-1-1,5 7 1,-5-8-38,1 0 0,-1-1 0,1 1-1,-1-1 1,1 1 0,-1-1 0,1 0 0,0 0 0,0 0 0,-1 0 0,1-1 0,0 1 0,0-1 0,0 1 0,0-1 0,0 0 0,0 0 0,0-1 0,0 1 0,4-1 0,11-4-1371,0 1 0,0-2 0,0-1 0,20-9 0,-10 1-3380</inkml:trace>
  <inkml:trace contextRef="#ctx0" brushRef="#br0" timeOffset="1">84 165 4562,'-6'1'7540,"6"1"-7460,4-2-80,5-2 80,5-1-32,4 0-48,5-2 0,2 0-144,2-1-1889,1-2-2882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1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45 13238,'-11'0'1041,"6"0"-865,3-1-80,7-1 64,8-3 144,6 2-208,6-2-48,9-1-48,4-2-592,1 0-1665,0 1-5539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1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 8468,'3'-17'5596,"-9"46"-4138,4 140-1613,6-96-2601,-2-30-899,-1-26-547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1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2 188 8964,'-1'-14'469,"1"0"1,0 1-1,0-1 1,2 0-1,0 0 0,5-19 1,-6 29-397,1 0 1,0 0 0,0 0-1,0 0 1,0 0 0,0 1-1,1-1 1,0 1 0,-1 0-1,1-1 1,0 1 0,1 1 0,-1-1-1,1 0 1,-1 1 0,1 0-1,0 0 1,-1 0 0,1 0-1,0 0 1,0 1 0,1 0-1,-1 0 1,8-1 0,-3 0-77,1 2 1,-1-1-1,1 1 1,-1 1-1,1 0 1,-1 0-1,0 1 1,1 0-1,-1 1 1,0 0-1,0 0 1,-1 1-1,1 0 1,-1 0-1,10 7 1,-16-10-27,-1 0 0,0 0 0,1 1-1,-1-1 1,0 0 0,0 0 0,0 1 0,0-1 0,0 0 0,0 1 0,0-1 0,0 1 0,-1 0 0,1-1 0,0 1 0,-1 0-1,0-1 1,1 1 0,-1 0 0,0-1 0,0 4 0,0-2-21,-1 0 0,0-1 0,0 1 0,0-1 0,0 1 0,0-1 0,0 1 0,0-1 0,-1 0 0,0 0 0,1 1 0,-4 2 0,-5 4-75,1-1 1,-2 0-1,1 0 1,-18 9-1,13-9 202,-1 0 1,1-1-1,-1 0 0,-1-1 1,-19 4-1,52-12 188,1 1 1,-1 1-1,1 1 0,-1 0 0,1 1 1,-1 1-1,0 0 0,0 1 0,19 7 1,-12-2-506,-1 0 1,27 15-1,-35-16-762,0 1 1,-1 0-1,23 21 0,-28-21-2549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2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126 215 9572,'1'1'53,"-1"1"-1,1-1 1,-1 0-1,0 1 0,0-1 1,1 1-1,-1-1 1,0 0-1,0 1 0,-1-1 1,1 1-1,0-1 1,0 0-1,-1 1 0,1-1 1,0 0-1,-1 1 1,0-1-1,1 0 0,-2 2 1,-19 27-102,13-19 198,-9 13 267,0-1 0,-2 0 1,-22 20-1,60-97 59,1-2-516,36-87 413,-49 127-248,2 0 0,-1 0 0,2 1 1,0 0-1,1 1 0,15-16 0,-24 28-97,0 0-1,0 0 1,0 0 0,0 0-1,0 1 1,0-1-1,0 1 1,1-1 0,-1 1-1,0 0 1,1 0-1,0 0 1,-1 0 0,1 0-1,-1 1 1,1-1-1,0 1 1,-1-1 0,1 1-1,0 0 1,0 0-1,-1 0 1,1 1 0,0-1-1,3 2 1,-2 0 2,0 0 0,-1 0 0,1 1 0,-1 0 0,0-1 0,1 1 0,-1 0 0,0 1 0,-1-1 0,1 1-1,-1-1 1,1 1 0,-1 0 0,0-1 0,2 7 0,7 18-31,-1 0 0,-2 1 1,9 50-1,-5-7-2743,-8-46 684,-2-12-1543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2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44 6083,'-26'-9'7075,"2"4"-6851,7 2-64,4-1 224,10 3-288,8-1 177,9 1-161,13-1-112,10-1-993,6-2-2032,5-3-3122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3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9957,'-7'1'3233,"-2"2"-3201,-1 4 16,1 3 32,3 4 48,3 7 16,5 4-64,1 4-64,1 2-16,3 1-176,-2-5-1296,-1-1-1186,-2-7-1968</inkml:trace>
  <inkml:trace contextRef="#ctx0" brushRef="#br0" timeOffset="1">35 65 4514,'-2'-23'6915,"0"6"-6627,2 6-160,0 6 65,6 5 319,4 6 208,6 7-368,6 5-96,4 4 0,3 4-63,3 3 31,0-4-144,-3 3-32,-1-4-48,-3-5-240,-4-2-977,-5-4-704,-3-5-1648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4834,'2'-13'7588,"-1"5"-7588,1 7 288,0 7-208,2 7 560,-1 9-384,1 9 144,-1 6-127,-1 3-1,-2 2-144,-2 1-64,1-5-64,-3-2 0,4-8-128,0-7-961,5-8-351,4-8-1362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7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4162,'0'0'9028,"0"-14"-8460,0 30-500,-1 0-20,1-1-1,1 1 0,0-1 1,1 0-1,5 18 0,-6-30-63,0 0-1,0 1 0,1-1 1,-1 0-1,1 1 1,0-1-1,0 0 1,0 0-1,0-1 1,0 1-1,1 0 1,-1-1-1,1 1 0,0-1 1,0 0-1,0 0 1,0 0-1,0 0 1,0 0-1,0-1 1,1 0-1,-1 1 1,0-1-1,1 0 0,-1-1 1,1 1-1,-1-1 1,6 1-1,-2-1-30,-1 1-1,1-1 1,-1 0-1,1-1 0,-1 0 1,1 0-1,-1 0 1,1-1-1,-1 0 1,0 0-1,0-1 0,0 1 1,0-1-1,0-1 1,-1 1-1,1-1 1,-1 0-1,0 0 1,0 0-1,0-1 0,-1 0 1,0 0-1,1 0 1,-2 0-1,1-1 1,-1 0-1,0 1 1,4-11-1,-4 9 291,0 0 1,-1 0-1,0 0 1,0-1-1,-1 1 1,0 0-1,1-14 649,-4 69-791,1-27-336,0 1 0,2-1 1,3 28-1,-3-47 7,-1 1 0,1-1-1,0 1 1,0-1 0,0 1 0,0-1 0,0 0-1,1 1 1,-1-1 0,1 0 0,-1 0-1,1 0 1,0 0 0,0 0 0,0 0 0,0-1-1,0 1 1,0-1 0,0 1 0,1-1 0,-1 0-1,0 0 1,6 2 0,8-2-3982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3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32 11909,'-2'-3'75,"0"1"0,0-1 0,-1 1 0,1 0 0,0 0 0,-1 0 0,1 0 0,-1 0-1,0 0 1,0 1 0,1-1 0,-1 1 0,0 0 0,0 0 0,0 0 0,-1 0 0,1 1-1,0-1 1,0 1 0,0 0 0,0-1 0,-1 2 0,1-1 0,0 0 0,0 1 0,0-1-1,-5 2 1,1 0 48,-1 1 0,1 0 0,0-1-1,0 2 1,1-1 0,-1 1-1,1 0 1,0 1 0,0 0 0,-9 8-1,5-2-12,1 1 0,0 0 1,1 1-1,0 0 0,1 0 0,1 0 0,0 1 0,-5 16 0,8-20-113,0 1 1,1-1-1,0 1 1,1 0-1,0 0 1,0 0-1,1 0 1,1 0-1,0 0 1,0 0-1,6 18 1,-7-26-39,1 1 1,0-1-1,1 0 1,-1 1 0,1-1-1,-1 0 1,1 0-1,0 0 1,0 0-1,0-1 1,1 1 0,-1 0-1,0-1 1,1 1-1,0-1 1,0 0-1,0 0 1,0 0-1,0-1 1,0 1 0,0-1-1,0 1 1,1-1-1,-1 0 1,0 0-1,1-1 1,-1 1-1,1-1 1,-1 1 0,1-1-1,-1 0 1,1 0-1,-1-1 1,1 1-1,-1-1 1,1 0-1,4-1 1,0-1-1,0 0 1,0 0-1,-1-1 1,1 0-1,-1 0 1,0-1-1,0 0 1,0 0-1,-1 0 1,1-1-1,-2 0 0,1 0 1,0-1-1,7-12 1,-12 17 119,1 0 46,-1 0-1,1-1 0,-1 1 0,0 0 0,0 0 0,0-1 0,0 1 0,-1 0 0,1-1 0,-1 1 0,1-1 0,-1 1 1,0-1-1,0 1 0,0-5 0,-9 54 521,9-12-749,7 67 0,4-45-5917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4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 14743,'-2'2'192,"4"1"16,5-1-192,5-1 96,6 1-16,7-2-96,2-2-112,1-2-1793,1-1-1584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4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13318,'-3'5'3047,"-1"18"-2351,-2 28-661,-13 71 583,0 5-214,18-125-395,1 0 0,0 0 0,0 0 0,0 0 0,0 0-1,0 0 1,0 0 0,0 0 0,1 0 0,-1 0 0,1 0 0,0 0 0,-1 0 0,1-1 0,0 1 0,0 0 0,0 0 0,0-1 0,0 1 0,1 0 0,-1-1 0,1 1 0,2 2 0,-1-3 3,0 0 1,1 1-1,-1-1 0,0-1 0,1 1 1,-1 0-1,1-1 0,-1 1 0,1-1 0,-1 0 1,1 0-1,-1-1 0,5 0 0,11-2-1118,0 0-1,0-2 0,-1 0 0,0-1 0,0-1 0,0 0 1,29-18-1,-33 14-4653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4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77 230 11285,'-10'3'2705,"4"-1"-2705,6-1 0,7-2 0,6-1 112,3 0-48,7-3-64,4 1 0,-2-4-992,3-2-1649,-3-3-3730</inkml:trace>
  <inkml:trace contextRef="#ctx0" brushRef="#br0" timeOffset="1">6 53 14295,'-5'3'0,"12"-3"0,9-3 256,9-2-160,9-3-96,7 0-16,0 0 16,0-1-224,-6 1-2242,-6 1-5457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5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25 2961,'0'-1'404,"1"0"0,0 0 0,0 0 0,0-1 0,-1 1 0,1 0 0,0 0 0,-1-1 0,1 1 0,-1 0 0,0-1 0,1 1-1,-1 0 1,0-3 0,0 3-297,0 1-1,-1 0 1,1 0-1,0-1 1,0 1 0,-1 0-1,1 0 1,0 0-1,-1 0 1,1-1-1,-1 1 1,1 0-1,0 0 1,-1 0-1,1 0 1,0 0-1,-1 0 1,1 0 0,0 0-1,-1 0 1,1 0-1,-1 0 1,1 0-1,0 0 1,-1 0-1,1 0 1,0 1-1,-1-1 1,1 0-1,0 0 1,-1 0-1,1 1 1,-5 1 143,0 0 0,0 1 0,0 0 0,1 0 0,0 0 0,-7 6 1,1 2-79,1 1 1,0 1 0,1-1 0,1 1 0,0 1 0,0-1 0,1 1-1,-4 18 1,-1 4-28,2 1 0,-4 42 0,9-48-115,2 0 1,0 0-1,3 0 1,0 0-1,7 40 0,-5-59-209,0 0 0,1 0 0,0 0-1,0-1 1,2 1 0,11 20 0,-12-26-176,0 1 0,0-1 0,0 0 0,1-1 0,0 1 1,0-1-1,0 0 0,0-1 0,1 0 0,0 0 0,0 0 0,7 2 1,23 6-4139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5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16 10309,'-6'2'1809,"5"-2"-1761,-1-2 80,4 1 32,3 1 0,6 0 96,3 1-80,9-1-80,6 0-64,3-1-32,1-3-256,3-1-1857,-4-1-2721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6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8276,'-7'6'2369,"3"-1"-2369,1 1-48,3-1 48,-2 3 96,4 5 416,0 3-192,1 5 144,-1 4-15,2 4-97,-3 0-224,1-2-48,-2-1-80,2-3 0,-4-4-256,0-5-1025,4-6-1072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6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31 10277,'-12'7'304,"4"-4"-288,1-1 16,7-1 432,7-1 112,6-1 49,7-1-145,8 0 0,6-2-80,7 0-112,0 0-208,0-1-80,-5-2-64,-4 3-864,-6-1-1585,-2 0-3202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6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8500,'-15'16'3377,"5"-3"-3045,0 0 0,0 1 0,1 0 0,1 0-1,1 1 1,0 0 0,-6 20 0,10-27-304,0 1-1,1 0 1,0-1 0,1 1-1,-1 0 1,2 0 0,-1 0-1,2 0 1,-1 0 0,1-1-1,0 1 1,1 0 0,0 0-1,0-1 1,4 10 0,-3-14-214,-1 1 0,1-1 1,0 0-1,0 0 0,0-1 1,1 1-1,-1-1 0,1 1 1,0-1-1,0 0 0,0 0 1,0-1-1,0 1 0,1-1 1,-1 0-1,1 0 0,-1 0 1,1-1-1,0 0 0,0 0 0,0 0 1,0 0-1,0-1 0,6 0 1,27-2-4529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7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31 12310,'0'0'-6,"0"0"0,0-1 0,-1 1 0,1 0 1,0 0-1,0-1 0,-1 1 0,1 0 0,0 0 1,0-1-1,0 1 0,0 0 0,-1 0 0,1-1 0,0 1 1,0 0-1,0-1 0,0 1 0,0 0 0,0-1 1,0 1-1,0 0 0,0-1 0,0 1 0,0 0 1,0-1-1,0 1 0,0 0 0,0-1 0,0 1 0,0 0 1,0 0-1,0-1 0,1 1 0,-1 0 0,0-1 1,0 1-1,0 0 0,1-1 0,15-8 112,22 0 327,-30 9-379,1 0-1,0 1 1,-1 0 0,1 1-1,-1 0 1,1 0-1,-1 1 1,0 0-1,0 0 1,0 1-1,0 0 1,-1 1-1,0-1 1,1 1-1,-2 1 1,1-1-1,-1 1 1,1 0-1,-2 1 1,1-1 0,7 13-1,-8-12-44,0 1-1,0 0 1,-1 0-1,0 1 1,0-1 0,-1 1-1,0 0 1,0 0-1,-1 0 1,-1 0 0,1 0-1,-1 0 1,-1 1-1,0-1 1,0 0-1,-1 1 1,0-1 0,0 0-1,-1 0 1,-4 10-1,4-14 1,-1 1-1,0-1 0,-1 0 1,1 0-1,-1 0 0,0 0 0,0-1 1,0 0-1,-1 0 0,1 0 1,-1 0-1,0 0 0,0-1 0,0 0 1,-1 0-1,1-1 0,-1 0 1,0 1-1,-9 1 0,1-1-1,0 0-1,0-1 0,0-1 0,0 0 1,0-1-1,0-1 0,-20-2 1,2-8-491,31 11 276,0-1 1,0 1-1,0-1 0,0 0 0,1 1 0,-1-1 1,0 0-1,0 0 0,0 1 0,1-1 0,-1 0 1,0 0-1,1 0 0,-1 0 0,1 0 0,-1 0 1,1 0-1,0 0 0,-1 0 0,1 0 0,0 0 1,0 0-1,0 0 0,-1 0 0,1 0 1,0-1-1,1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8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1425,'0'0'4420,"2"-30"-2019,15-209 1516,-15 214-3228,-1 6 108,-1 17-164,0 8 241,-5 292 57,1-143-1854,2-3-5058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7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17 12310,'0'-8'496,"0"3"-368,0 2 128,-2 3 48,1 3 128,2 7 305,1 4-273,-2 7-224,4 8-128,3 1-64,0 4-48,0-3-96,4-3-944,-1-3-689,1-6-2545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7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69 6835,'0'-12'2156,"0"2"-1263,0 1 1,0 0 0,1-1 0,2-8-1,4 45 962,-5 47-2179,-3-1-1,-12 81 1,11-127-784,0-13-1952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 12374,'-1'-5'100,"0"1"1,1 0-1,0-1 0,0 1 1,0 0-1,1-1 1,0 1-1,-1 0 1,1 0-1,1 0 0,-1-1 1,1 1-1,-1 0 1,1 1-1,4-7 1,-3 7-55,0 0 1,1 0-1,-1 0 1,0 1 0,1 0-1,0-1 1,0 1 0,-1 1-1,1-1 1,0 0 0,1 1-1,-1 0 1,0 0-1,0 0 1,9 0 0,-3 0-29,1 1 0,0 0 0,-1 1 0,1 0 0,-1 0 1,1 1-1,-1 1 0,21 7 0,-28-9-43,0 1 1,1 0-1,-1-1 1,0 1-1,0 0 0,0 1 1,0-1-1,-1 0 0,1 1 1,-1 0-1,1-1 1,3 7-1,-5-6-23,0-1 0,0 0-1,0 1 1,-1-1 0,1 1 0,-1-1 0,0 1 0,1-1-1,-1 1 1,0-1 0,0 1 0,-1-1 0,1 1-1,-1-1 1,1 1 0,-1-1 0,0 1 0,0-1 0,0 0-1,-2 5 1,-1 0-118,-1-1 0,1 1 0,-2-1 0,1 1 0,-1-2 1,0 1-1,0-1 0,0 1 0,-1-2 0,0 1 0,0-1 0,-9 5 0,4-4 15,0 1 0,0-2 0,0 0 0,-1 0 1,0-1-1,1-1 0,-15 2 0,10-6 859,17 2-691,0 0 1,0 0-1,0 0 1,-1 0-1,1 0 0,0 0 1,0 0-1,0 0 1,0 0-1,0 0 1,0 0-1,0 0 0,0 0 1,0 0-1,0-1 1,-1 1-1,1 0 1,0 0-1,0 0 1,0 0-1,0 0 0,0 0 1,0 0-1,0 0 1,0 0-1,0-1 1,0 1-1,0 0 0,0 0 1,0 0-1,0 0 1,0 0-1,0 0 1,0 0-1,0 0 0,0-1 1,0 1-1,0 0 1,0 0-1,0 0 1,0 0-1,0 0 0,0 0 1,0 0-1,0 0 1,0 0-1,0-1 1,1 1-1,-1 0 1,0 0-1,0 0 0,0 0 1,0 0-1,0 0 1,0 0-1,0 0 1,0 0-1,0 0 0,1 0 1,0-1 72,1 0-1,-1 1 1,1-1 0,0 1-1,-1 0 1,1-1 0,0 1-1,-1 0 1,1 0 0,0 0 0,-1 0-1,1 0 1,0 1 0,-1-1-1,1 0 1,2 1 0,17 8 182,0 1 0,0 1 0,-1 1 0,32 25 0,-3-4-205,-37-25-550,44 31 1533,-33-16-2548,-7 5-4379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8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 10565,'-4'-8'2685,"-6"-12"-796,12 16-1925,9 9 193,5 7-100,0 0-1,-2 0 0,1 1 0,-2 1 1,0 1-1,0 0 0,-2 0 1,0 1-1,0 1 0,-2-1 0,0 2 1,-1-1-1,-1 1 0,8 28 0,-10-27-46,0 1 1,-2 0-1,0 0 0,-1 0 0,-1 0 0,-1 0 0,-1 0 0,-1 0 0,0 0 0,-1-1 0,-2 1 0,0-1 0,-14 37 0,9-36-5,-1 0 0,-1-1 0,-1 0-1,0 0 1,-2-2 0,-26 28 0,-24 8-3009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49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8 15863,'-8'-1'673,"5"-1"-593,-1 1 336,2-1-416,4 2-48,2-2-32,3 4-609,0-2-1183,4 0-2114</inkml:trace>
  <inkml:trace contextRef="#ctx0" brushRef="#br0" timeOffset="1">45 262 14407,'-12'17'1120,"3"-4"-1120,5-3-432,4-5-96,7-2-1121,4 0-2529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 7379,'0'0'120,"1"0"0,-1-1 0,0 1-1,1 0 1,-1-1 0,0 1-1,0 0 1,1-1 0,-1 1 0,0 0-1,0-1 1,0 1 0,1 0 0,-1-1-1,0 1 1,0-1 0,0 1-1,0-1 1,0 1 0,0 0 0,0-1-1,0 1 1,0-1 0,0 1-1,0-1 1,0 1 0,0 0 0,0-1-1,0 1 1,0-1 0,-1 1 0,1 0-1,0-1 1,0 1 0,0-1-1,-1 1 1,1 0 0,0-1 0,-1 1-1,1 0 1,0 0 0,0-1 0,-1 1-1,1 0 1,-1 0 0,1-1-1,0 1 1,-1 0 0,1 0 0,-1 0-1,1 0 1,0-1 0,-1 1-1,1 0 1,-1 0 0,1 0 0,0 0-1,-1 0 1,0 0 0,-26-4 633,18 6-678,0 0 0,1 1 0,0-1-1,-1 2 1,1-1 0,0 1-1,1 0 1,-1 1 0,1 0 0,0 0-1,0 1 1,0 0 0,1 0 0,0 0-1,0 1 1,-5 7 0,4-4-58,0-1 0,1 2 1,0-1-1,0 1 0,1 0 1,1 0-1,0 0 0,0 1 0,1-1 1,0 1-1,0 15 0,2-23-34,1 0-1,0 1 1,0-1 0,0 0-1,1 0 1,0 0-1,0 0 1,0 0-1,0 0 1,0 0-1,1 0 1,0 0-1,-1 0 1,1-1-1,1 1 1,-1-1-1,1 1 1,-1-1 0,1 0-1,0 0 1,0 0-1,0-1 1,0 1-1,1-1 1,5 4-1,-2-3-122,-1-1 1,0 0-1,0 0 0,1 0 0,-1-1 0,1 0 0,0 0 0,-1-1 1,1 0-1,-1 0 0,1 0 0,0-1 0,-1 0 0,1 0 0,9-4 0,-4 1 64,-1-1-1,1-1 0,-1 1 1,0-2-1,-1 0 0,0 0 1,0-1-1,0 0 0,-1 0 1,0-1-1,-1 0 0,14-20 1,-18 24 107,-1 0 0,0 0 0,0 0 0,0-1 0,0 0 0,-1 1 0,0-1 1,0 0-1,-1 0 0,1 0 0,-1 0 0,-1-1 0,1 1 0,-1 0 0,0 0 1,-1 0-1,1 0 0,-1-1 0,0 1 0,-1 0 0,1 0 0,-1 1 0,0-1 1,-1 0-1,0 0 0,0 1 0,-6-9 0,7 11-7,0 0 0,-1 0-1,1 1 1,-1-1 0,1 1 0,-1 0 0,0 0 0,0 0-1,0 0 1,-1 0 0,1 0 0,0 1 0,0 0-1,-1-1 1,1 1 0,-1 1 0,1-1 0,-1 0-1,0 1 1,-5 0 0,4 0 4,1 1 0,-1-1-1,0 1 1,0 0 0,0 1 0,0 0 0,1-1-1,-1 1 1,1 1 0,-1-1 0,1 1 0,0-1-1,-7 7 1,8-7-22,0 0 0,0 1 0,0 0-1,1 0 1,-1 0 0,0 0 0,1 0 0,0 0-1,0 1 1,0-1 0,0 1 0,1 0 0,-1-1-1,1 1 1,0 0 0,0 0 0,0 0 0,1 0-1,-1 0 1,1-1 0,0 1 0,0 0 0,0 0-1,1 0 1,-1 0 0,1 0 0,0 0-1,0 0 1,0 0 0,1-1 0,0 1 0,-1 0-1,1-1 1,0 0 0,1 1 0,-1-1 0,0 0-1,6 5 1,3 1 9,0-1-1,1 0 0,-1-1 1,2-1-1,-1 1 1,1-2-1,17 6 1,-17-7-21,0 1 1,0 0 0,-1 1 0,0 1 0,0 0 0,0 0 0,16 15 0,-26-21 8,0 1 0,-1-1-1,1 1 1,-1 0 0,0-1 0,0 1-1,1 0 1,-1 0 0,0 0 0,-1 0 0,1 0-1,0 0 1,0 0 0,-1 0 0,0 0-1,1 1 1,-1-1 0,0 0 0,0 0 0,0 0-1,0 3 1,-1-1 8,0-1 1,-1 1-1,1-1 0,-1 1 1,1-1-1,-1 0 0,0 0 0,0 0 1,0 0-1,-1 0 0,-3 4 1,-7 4 20,-1 1 1,0-2-1,-1 0 1,-17 8-1,31-17-34,-13 7-613,0 0 0,-19 6-1,25-13-2422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9204,'-1'0'88,"0"-1"-1,0 1 1,0 0 0,0-1-1,0 1 1,0-1 0,0 1-1,1-1 1,-1 1-1,0-1 1,0 0 0,1 1-1,-1-1 1,0 0-1,1 0 1,-1 1 0,1-1-1,-1 0 1,1 0-1,-1 0 1,1 0 0,-1 0-1,1 0 1,0 0 0,0 0-1,0 0 1,-1 0-1,1-1 1,1 1-22,0 0-1,-1-1 1,1 1-1,0 0 1,0 0-1,0-1 1,0 1 0,0 0-1,0 0 1,0 0-1,0 0 1,1 1-1,-1-1 1,0 0-1,0 0 1,2 0 0,8-4 67,-1 1 0,1 0 1,20-4-1,-16 6-98,0 0 0,0 1 0,18 0 1,-26 2-58,-1-1 1,0 1-1,0 0 1,1 0-1,-1 1 0,0 0 1,0 0-1,0 0 1,0 1-1,6 3 1,-11-5 1,0 0 1,1 0-1,-1 0 0,0 0 1,0 0-1,0 0 1,0 0-1,0 0 1,0 0-1,0 1 0,0-1 1,-1 0-1,1 0 1,0 1-1,-1-1 1,1 1-1,-1-1 1,1 1-1,-1-1 0,0 1 1,0-1-1,0 1 1,0 1-1,0 0-16,-1 0-1,1 0 1,-1 0-1,0 0 1,0 0 0,0-1-1,-1 1 1,1 0-1,-1-1 1,-3 5-1,-4 4-11,0-1-1,-1 0 1,-20 16-1,15-14 106,-1 0 0,0-2 1,0 0-1,-30 13 0,83-40 181,-24 10-226,0 0 0,0 1 1,1 1-1,21-6 1,-31 11 5,-1-1 1,1 1-1,-1-1 1,1 1 0,-1 0-1,1 0 1,-1 0 0,1 1-1,-1-1 1,1 1 0,-1 0-1,0 0 1,1 0-1,-1 1 1,0-1 0,0 1-1,0-1 1,0 1 0,0 0-1,0 0 1,0 0 0,-1 1-1,1-1 1,3 5-1,-5-5-2,1 0 0,0 0 0,0 1-1,-1-1 1,1 1 0,-1-1 0,0 1 0,1 0-1,-1-1 1,0 1 0,-1 0 0,1 0-1,-1-1 1,1 1 0,-1 0 0,0 0-1,0 0 1,0 0 0,-1 5 0,0-5 12,0 1 0,-1-1 1,1 0-1,-1 0 1,0 0-1,0 0 0,0 0 1,0 0-1,-1 0 1,1-1-1,-1 1 0,1-1 1,-7 4-1,-4 2 33,0-1-1,0 0 1,-1-1-1,0 0 1,-1-1-1,-18 4 1,31-9-145,-39 7 113,39-6-293,0-1 0,0 0-1,0 0 1,0 1-1,0-1 1,0-1 0,0 1-1,0 0 1,0-1 0,0 1-1,0-1 1,0 1 0,0-1-1,0 0 1,0 0 0,-2-1-1,1-5-4308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 12742,'-10'5'704,"-5"0"-320,3-1 673,5-2-657,5 3 48,11-2 369,9-1-257,8-1-176,8-2-256,9-3-32,2-2-96,-3-2-32,-4 2-512,-10-1-401,-8 2-1120,-9 2-2449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 11173,'-2'-2'182,"0"0"0,-1 1 0,1-1 0,-1 1-1,1-1 1,-1 1 0,0 0 0,1 0 0,-1 0 0,0 1 0,0-1-1,0 1 1,1 0 0,-1-1 0,0 1 0,0 0 0,0 1 0,0-1-1,0 0 1,1 1 0,-1 0 0,0-1 0,0 1 0,1 0-1,-1 1 1,0-1 0,1 0 0,-1 1 0,-2 2 0,-4 2 1,0 0 0,1 1 0,-1 0 0,2 1 0,-1 0 0,-8 12 0,8-8-125,0 0 0,1 0 1,1 1-1,0 0 1,0 0-1,2 0 1,-1 1-1,-3 26 1,7-34-72,0 0 0,1 0 0,0 0 0,0 0 0,1 0 0,0 1 0,0-1 0,0 0 0,0 0 0,4 6 0,-4-8-12,1 0-1,0-1 0,1 1 1,-1-1-1,1 1 1,-1-1-1,1 0 1,0 0-1,0 0 1,0-1-1,1 1 1,-1-1-1,1 0 0,-1 1 1,1-1-1,5 1 1,-1 0-138,0-1 1,1-1-1,-1 1 0,0-2 1,1 1-1,-1-1 0,0 0 1,1-1-1,-1 0 1,0 0-1,0-1 0,1 0 1,-1 0-1,0-1 0,-1 0 1,1 0-1,0-1 1,-1 0-1,7-5 0,-5 3 113,0 0 0,0 0 0,0-1 0,-1 0 1,0-1-1,0 1 0,-1-2 0,0 1 0,-1-1 0,0 0 0,0 0 0,-1-1 0,0 0 0,4-12 0,-7 17 96,-2 0 0,1 0 1,0 0-1,-1 0 0,0-1 0,0 1 1,-1 0-1,1 0 0,-1 0 0,0-1 1,0 1-1,-1 0 0,0 0 0,0 1 1,0-1-1,0 0 0,-1 1 0,0-1 1,0 1-1,0 0 0,0 0 0,-1 0 1,1 0-1,-1 1 0,0-1 0,-5-3 1,5 5-24,0-1 0,1 1 0,-1 0 1,0 0-1,0 0 0,0 0 0,0 1 1,0 0-1,0 0 0,-1 0 0,1 0 1,0 1-1,-1-1 0,1 1 0,0 0 1,-1 0-1,1 1 0,0-1 1,-1 1-1,1 0 0,0 0 0,0 1 1,0-1-1,0 1 0,0 0 0,0 0 1,0 0-1,1 1 0,-1-1 0,1 1 1,-5 4-1,6-5-21,0 0-1,1-1 1,0 1 0,-1 0 0,1 0-1,0 0 1,0 0 0,0 0-1,0 0 1,0 0 0,0 1 0,1-1-1,-1 0 1,1 0 0,0 1-1,-1-1 1,1 0 0,0 0 0,0 1-1,1-1 1,-1 0 0,0 1-1,1-1 1,-1 0 0,1 0 0,0 0-1,0 1 1,0-1 0,0 0-1,0 0 1,0 0 0,0 0 0,1-1-1,-1 1 1,2 2 0,8 8 11,1 0 0,0-1 0,0 0 0,16 9 0,-2 0-4,-16-11 5,-1 0 0,1 0 0,-2 0 0,1 1 0,-1 1 0,-1-1 0,9 16 0,-15-22-8,1 0-1,-1-1 1,1 1-1,-1 0 1,0-1-1,-1 1 1,1 0-1,-1 0 1,1 0-1,-1 0 1,0-1-1,-1 1 1,1 0-1,-1 0 1,1 0-1,-1 0 1,0-1-1,-1 1 1,1 0-1,-1-1 1,1 1-1,-1-1 1,0 0 0,0 1-1,-1-1 1,1 0-1,-1 0 1,-4 4-1,0 0 50,-1-1 0,0 0 0,0-1-1,-9 6 1,13-9-167,0 0 0,1-1 0,-1 1-1,0 0 1,1-1 0,-1 0 0,0 0 0,0 0-1,0-1 1,0 1 0,0-1 0,-7 0 0,3-6-2276,6-4-1510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99 7427,'-21'12'5743,"-13"0"-6373,28-10 995,13-8-449,1-1 1,-1 1 0,10-14-1,-9 12 105,29-41 592,-17 20 1053,-19 31-1474,0 0 0,0 0-1,0 0 1,0 1 0,0-1 0,0 0 0,-1 0 0,1 1 0,-1-1 0,0 0-1,1 1 1,-1 1 0,0-2-109,6 56 393,-3-1 0,-5 65-1,0-23-7974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8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10837,'0'0'2673,"126"-10"-3281,-84 10-1089,-5 0-1280,-6-12-2498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 10725,'-10'4'926,"-19"9"2249,29-13-3151,0 0 0,0 0 0,0 0 0,0 0 0,0 0 0,0 0 1,0 0-1,0 0 0,0 0 0,0 0 0,1 0 0,-1 0 0,0 0 1,0 0-1,0 0 0,0 0 0,0 0 0,0 0 0,0 0 0,0 0 0,0 0 1,0 0-1,0 0 0,0 0 0,0 0 0,0 0 0,0 1 0,0-1 1,0 0-1,0 0 0,0 0 0,0 0 0,0 0 0,0 0 0,0 0 1,0 0-1,0 0 0,0 0 0,0 0 0,0 0 0,0 0 0,0 0 0,0 1 1,0-1-1,0 0 0,0 0 0,0 0 0,0 0 0,21-3 573,117-30-238,9-2-1625,-130 33-3755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13366,'-13'8'288,"6"-2"-48,7-3-240,7 0 240,11 1-15,7-3-65,5-1-160,6-1-465,0-3-351,-1 0-1665,-3-3-1825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4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7571,'-27'13'4835,"10"-4"-4755,9-2 304,12-4 480,10-1 65,11-4-369,9 0-320,4-2-96,1 0-144,0 0-48,-5 2-784,-6-1-1521,-8 3-2642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44 11221,'0'-1'97,"0"0"0,0 0 0,0 1 0,0-1 0,0 0 1,-1 0-1,1 1 0,0-1 0,-1 0 0,1 1 0,0-1 0,-1 0 0,1 1 0,-1-1 0,1 1 0,-1-1 0,1 1 0,-1-1 0,0 1 0,1-1 1,-1 1-1,0-1 0,1 1 0,-1 0 0,0-1 0,1 1 0,-2 0 0,-24-17 541,19 15-555,1 0 1,-1 0-1,0 1 0,1-1 0,-1 1 0,0 1 0,0-1 1,0 1-1,1 1 0,-1-1 0,0 1 0,0 0 0,1 0 0,-1 1 1,0 0-1,1 0 0,0 1 0,-1 0 0,1 0 0,0 0 0,1 1 1,-1 0-1,0 0 0,1 0 0,0 1 0,0 0 0,1 0 1,-1 0-1,-6 11 0,10-14-82,0-1 1,0 1 0,0 0-1,1 0 1,-1 0 0,1 0-1,-1 0 1,1 0 0,0 0-1,0 0 1,0 0 0,0 0-1,0 0 1,0 0 0,0 0-1,1-1 1,-1 1-1,1 0 1,0 2 0,1 0 4,0-1 0,0 1 0,0-1 0,1 1 0,-1-1 0,1 0 0,0 0 0,0 0 0,3 2 0,9 5 20,0 0-1,0 0 1,24 9 0,-26-13-22,4 2-23,46 26-199,-58-32 198,-1 1 0,0 0 0,0 0-1,0 1 1,0-1 0,0 1 0,-1 0 0,0 0-1,1 0 1,3 8 0,-6-10 0,-1 0 0,0-1-1,1 1 1,-1 0 0,0 0 0,0 0-1,0-1 1,-1 1 0,1 0 0,0 0 0,-1 0-1,1-1 1,-1 1 0,1 0 0,-1-1-1,0 1 1,0-1 0,0 1 0,0 0 0,0-1-1,0 0 1,0 1 0,0-1 0,0 0-1,-1 1 1,1-1 0,-1 0 0,1 0 0,-1 0-1,1 0 1,-3 0 0,-6 6-68,0-2-1,-1 1 1,-13 4 0,3-2 24,-41 10 0,57-16 45,-1-1-1,0 0 1,0 0 0,0-1-1,0 0 1,0 0 0,0 0-1,0-1 1,0 0 0,0 0-1,0 0 1,-7-3 0,11 3 19,1 0 1,0 1 0,-1-1-1,1 0 1,0 0 0,-1 0-1,1 0 1,0 0-1,0 0 1,0-1 0,0 1-1,0 0 1,0-1 0,0 1-1,0 0 1,1-1 0,-1 1-1,1-1 1,-1 1-1,1-1 1,-1-2 0,0 1 7,1-1 1,0 1 0,0-1-1,1 1 1,-1-1 0,1 1-1,0 0 1,-1-1 0,3-4-1,3-5 59,0 1-1,0 0 0,16-21 0,-7 11-220,2 1-1,0 1 1,1 1-1,1 0 1,1 2 0,1 0-1,0 1 1,38-22-1,-58 38 13,-1 0-1,0 0 0,1-1 0,-1 1 1,1 0-1,-1 0 0,0-1 1,1 1-1,-1 0 0,1 0 1,-1 0-1,0 0 0,1-1 1,-1 1-1,1 0 0,-1 0 0,1 0 1,-1 0-1,1 0 0,-1 0 1,0 0-1,1 0 0,-1 0 1,1 1-1,-1-1 0,1 0 1,-1 0-1,0 0 0,1 0 0,-1 1 1,1-1-1,-1 0 0,0 0 1,1 1-1,0 6-4662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150 100 8100,'-4'-49'4335,"4"45"-4104,-1 0 0,1 0 0,-1 1 0,0-1 0,-1 0 1,1 1-1,-1-1 0,1 1 0,-1-1 0,-3-3 1,4 6-195,-1 0 0,0 0 0,0 0 0,1 1 0,-1-1 0,0 1 0,0-1 0,0 1 0,0 0 0,0-1 0,0 1 0,0 0 0,0 0 0,0 0 0,0 1 0,0-1 0,0 0 0,0 1 0,1 0 0,-1-1 0,0 1 0,0 0 0,0 0 0,-3 2 0,-3 1 33,-1 1-1,1 0 0,-12 9 1,17-11-66,-1 0 0,1 1 0,0-1 1,0 1-1,0-1 0,1 1 0,-1 0 1,1 0-1,0 0 0,-3 8 0,5-11-18,-1 1-1,1-1 0,0 1 1,-1-1-1,1 1 0,0-1 1,0 1-1,1-1 0,-1 1 1,0 0-1,0-1 0,1 1 1,-1-1-1,1 1 0,-1-1 1,1 0-1,0 1 0,-1-1 1,1 0-1,0 1 0,0-1 1,0 0-1,0 0 0,0 0 1,0 1-1,0-1 0,1 0 1,-1-1-1,0 1 0,1 0 1,-1 0-1,0 0 0,1-1 1,1 1-1,4 2-205,0-1-1,0 0 1,0 0 0,0-1-1,0 0 1,1 0 0,-1 0-1,0-1 1,10-1 0,-12 1 210,0-1 1,0 0 0,0 0 0,-1 0 0,1 0 0,0-1 0,-1 0 0,0 0 0,1 0 0,-1 0 0,0-1 0,0 1 0,0-1 0,0 0 0,3-4 0,-7 8 68,-1-1 0,1 1 0,-1-1-1,0 0 1,1 1 0,-1-1 0,1 1 0,-1-1-1,0 0 1,0 1 0,1-1 0,-1 0 0,0 0-1,1 0 1,-1 1 0,0-1 0,0 0 0,1 0 0,-1 0-1,0 0 1,0 0 0,1-1 0,-1 1 0,0 0-1,1 0 1,-1 0 0,0 0 0,0-1 0,1 1-1,-1 0 1,0-1 0,1 1 0,-1-1 0,1 1 0,-1-1-1,1 1 1,-1-1 0,0 1 0,1-1 0,0 1-1,-1-1 1,1 0 0,-1 1 0,1-1 0,0 0-1,-1 1 1,1-1 0,0 0 0,0 1 0,0-1 0,-1 0-1,1 0 1,0 1 0,0-1 0,0 0 0,0 0-1,0 1 1,1-1 0,-1 0 0,0 0 0,0 1-1,0-1 1,1 0 0,-1 1 0,0-1 0,1 0 0,-4 8 48,1 0 1,-1 0-1,1 0 1,1 0 0,0 0-1,0 1 1,0-1-1,1 12 1,7 64 44,-4-59-99,0-3-117,-1-9-89,-1 1 0,0-1 1,0 1-1,-1-1 0,-1 1 0,-2 14 1,1-19-2320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 12214,'-11'-1'2369,"0"-1"-2097,4-1 560,4 1-416,4 1 113,10-1 95,9-1-224,7 1-240,3-1-128,4 1-32,0 1-144,-6-2-1024,-7 3-897,-3 1-1553,-9 2-4162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 9028,'19'-19'6735,"-27"30"-5642,-4 10-1082,1 0-1,1 0 1,1 1 0,1 1 0,1 0 0,1 0 0,1 0 0,1 0-1,1 1 1,1 0 0,1 0 0,1-1 0,1 1 0,5 28-1,-5-48-97,-1-1-1,1 1 0,0 0 1,1-1-1,-1 1 0,0-1 0,1 1 1,0-1-1,0 0 0,0 0 0,0 0 1,0 0-1,1 0 0,-1 0 1,1 0-1,0-1 0,0 1 0,6 3 1,-7-5 57,1 0 0,0-1 0,-1 1 1,1 0-1,0-1 0,-1 1 0,1-1 0,0 0 1,0 0-1,0 0 0,-1-1 0,1 1 1,0 0-1,-1-1 0,1 0 0,0 0 0,-1 0 1,1 0-1,-1 0 0,1 0 0,-1-1 0,1 1 1,-1-1-1,0 1 0,4-5 0,-4 4 38,1 1 0,-1-1 1,0 0-1,0 0 0,0 0 0,0 0 0,0 0 0,0-1 0,-1 1 0,1-1 0,-1 1 0,1-1 0,-1 1 0,0-1 0,0 0 1,-1 0-1,1 1 0,0-1 0,-1 0 0,1 0 0,-1 0 0,0 0 0,0 1 0,0-1 0,-1 0 0,1 0 0,-1 0 0,1 0 1,-1 1-1,0-1 0,0 0 0,0 1 0,-1-1 0,1 0 0,-3-3 0,0 2-1,1 0-1,-1 0 1,1 1-1,-1 0 1,0 0-1,0 0 1,0 0-1,0 1 1,-1-1-1,1 1 1,-1 0 0,0 1-1,1-1 1,-1 1-1,0 0 1,0 0-1,0 0 1,0 1-1,-10-1 1,-26 8-693,39-6 353,0-1 0,0 1-1,0 0 1,1 0 0,-1 0 0,0 0-1,1 0 1,-1 0 0,1 0 0,-1 0-1,-1 3 1,2 1-2746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 12742,'4'-16'1321,"-3"8"-170,-4 8 296,1 4-1327,-1 0 1,1 1-1,1-1 0,-1 1 0,-2 7 1,-6 17-96,2-16-34,0-1 1,-1 0-1,-15 16 1,15-17-54,0 0 1,0 0-1,-13 23 1,22-34 61,0 0-1,0 1 1,0-1 0,0 0 0,0 1-1,0-1 1,0 0 0,0 1 0,0-1 0,0 1-1,1-1 1,-1 0 0,0 1 0,0-1-1,0 0 1,0 1 0,0-1 0,1 0-1,-1 1 1,0-1 0,0 0 0,1 0 0,-1 1-1,0-1 1,0 0 0,1 0 0,-1 1-1,0-1 1,1 0 0,-1 0 0,0 0 0,1 0-1,-1 1 1,0-1 0,1 0 0,-1 0-1,0 0 1,1 0 0,-1 0 0,0 0-1,1 0 1,-1 0 0,1 0 0,-1 0 0,0 0-1,1 0 1,-1 0 0,0 0 0,1-1-1,22 0 74,-22 1-75,187-23 323,-108 11-3038,-24 5-2467,-46 6 411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11493,'-6'-50'3853,"18"86"-1169,-3 40-2504,-3 0 1,-7 140-1,0-212-217,1 7-1889,1-10 1829,-1-1-1,0 0 0,0 0 0,0 0 1,1 0-1,-1 1 0,0-1 0,0 0 1,1 0-1,-1 0 0,0 0 0,0 0 1,1 1-1,-1-1 0,0 0 0,1 0 1,-1 0-1,0 0 0,0 0 0,1 0 1,-1 0-1,0 0 0,1 0 0,-1 0 1,0 0-1,0 0 0,1 0 0,-1-1 1,0 1-1,0 0 0,1 0 0,-1 0 1,0 0-1,0 0 0,1-1 0,-1 1 1,0 0-1,11-6-3592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13718,'-3'0'1441,"-4"0"-1361,1 0 400,1 2-144,5 1 33,7 2-225,4-1 80,7 3-208,5-4 16,5-1-64,4-2-1121,0-5-1648,1-2-3346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8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7379,'0'0'6233,"0"4"-6004,-3 526 993,3-525-1288,0-1-1,0 0 1,0 0 0,1 0 0,0 0-1,-1 0 1,2 0 0,-1 0 0,0 0-1,1 0 1,3 7 0,-3-10 8,-1 1 0,0-1 0,1 0 0,-1 1 0,1-1 0,-1 0 0,1 0 0,-1 0 1,1 0-1,0 0 0,0-1 0,-1 1 0,1 0 0,0-1 0,0 1 0,0-1 0,0 0 0,0 0 0,0 0 0,0 0 0,0 0 0,-1 0 0,1 0 1,0 0-1,0-1 0,0 1 0,3-2 0,-2 1 54,1-1 0,-1 0 1,1 0-1,-1 0 0,1 0 0,-1-1 1,0 1-1,0-1 0,0 0 1,0 1-1,-1-2 0,1 1 0,-1 0 1,0 0-1,2-5 0,27-57 56,-28 57-50,3-4 55,5-13 243,-1-2 0,-1 1 1,-1-1-1,5-30 1,-14 152 376,2-39-834,-1-54 28,0 0 0,0-1-1,-1 1 1,1 0 0,1 0 0,-1-1 0,0 1 0,0 0 0,1 0 0,-1-1 0,1 1 0,-1 0 0,1-1 0,0 1-1,-1-1 1,1 1 0,0-1 0,0 1 0,0-1 0,0 1 0,0-1 0,1 0 0,-1 0 0,0 0 0,1 0 0,-1 0-1,1 0 1,-1 0 0,1 0 0,-1 0 0,1 0 0,0-1 0,-1 1 0,1-1 0,0 1 0,-1-1 0,1 0 0,3 0-1,17 1-5440</inkml:trace>
  <inkml:trace contextRef="#ctx0" brushRef="#br0" timeOffset="1">358 26 8868,'0'0'3906,"-31"48"-4675,40 8-1584,2 7-1280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7299,'-26'16'6323,"2"-1"-6227,10-5 0,9-6 1105,8 0-81,12-6-559,10-1-257,3-4-64,6-1-112,2-1-48,-4 1-80,-4 1-80,-6 2-576,-8 2-545,-7 3-1024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88 8148,'-1'0'162,"0"1"0,0-1 0,0 1-1,0-1 1,0 1 0,0-1 0,0 0 0,0 0 0,0 1 0,0-1 0,0 0 0,0 0 0,0 0 0,-1 0 0,1 0 0,0 0 0,0 0-1,0-1 1,0 1 0,0 0 0,0-1 0,-1 0 0,1 1-80,1-1 0,-1 0 0,1 1 0,-1-1 0,1 0 0,-1 0 0,1 1 0,0-1 0,-1 0 0,1 0 0,0 0 0,0 0 0,-1 1 0,1-1 0,0 0 0,0 0 0,0 0 0,0 0 0,0 0 0,0-1 0,1-1-2,-1-1 1,1 1 0,0 0 0,0 0-1,0-1 1,0 1 0,1 0 0,-1 0-1,1 0 1,0 1 0,0-1 0,0 0-1,3-3 1,-1 3-48,-1 0 0,1 1 0,-1-1 0,1 1-1,0 0 1,0 0 0,0 1 0,0-1 0,0 1 0,0-1 0,8 0-1,-10 2-21,0 0 0,0 0 0,-1 0 0,1 1 0,0-1 0,-1 0 0,1 1 0,0-1 0,-1 1 0,1 0 0,-1 0 0,1-1-1,-1 1 1,1 0 0,-1 0 0,1 0 0,-1 0 0,0 1 0,0-1 0,1 0 0,-1 0 0,0 1 0,0-1 0,0 1 0,-1-1 0,1 1 0,0-1-1,-1 1 1,1 0 0,0-1 0,-1 1 0,1 3 0,0 2-18,0 0 0,-1 1-1,0-1 1,0 1 0,-1-1 0,1 1-1,-2-1 1,1 1 0,-1-1-1,0 0 1,0 0 0,-1 0 0,0 0-1,-1 0 1,1-1 0,-7 9 0,-6 9-150,-2 0 1,-36 37 0,33-42 124,15-14 1,1 0-1,-1 0 0,1 0 1,0 1-1,-5 7 0,10-13 32,0 0 0,0 0-1,0 0 1,0 1-1,0-1 1,0 0 0,0 0-1,0 0 1,0 0 0,0 0-1,0 0 1,0 0-1,0 0 1,0 0 0,0 1-1,0-1 1,0 0 0,0 0-1,0 0 1,0 0-1,0 0 1,0 0 0,0 0-1,0 0 1,0 0 0,0 1-1,0-1 1,0 0-1,0 0 1,0 0 0,0 0-1,0 0 1,0 0 0,1 0-1,-1 0 1,0 0-1,0 0 1,0 0 0,0 0-1,0 0 1,0 0 0,0 0-1,0 0 1,0 0-1,1 0 1,-1 1 0,0-1-1,0 0 1,0 0 0,0-1-1,0 1 1,0 0-1,0 0 1,0 0 0,1 0-1,-1 0 1,0 0 0,0 0-1,12-2 178,18-6 265,-27 7-409,34-12 124,1 2 1,0 2-1,1 2 1,69-5-1,-96 15-802,-21 4-3838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12470,'2'-19'846,"-2"18"-809,0 1 1,0 0-1,0 0 0,0-1 0,0 1 0,-1 0 0,1 0 0,0-1 1,0 1-1,0 0 0,0 0 0,0 0 0,-1-1 0,1 1 0,0 0 1,0 0-1,0 0 0,0 0 0,-1 0 0,1-1 0,0 1 0,0 0 1,-1 0-1,1 0 0,0 0 0,0 0 0,0 0 0,-1 0 1,1 0-1,0 0 0,0 0 0,-1 0 0,1 0 0,0 0 0,-1 0 1,-1 1 15,0 0 0,1 0 0,-1 0 1,0 0-1,0 0 0,1 0 0,-1 0 1,1 1-1,-1-1 0,1 1 0,0-1 1,0 1-1,-1 0 0,0 1 0,-6 9-156,0 1 0,1-1 0,1 1 0,0 0 0,0 1 0,1 0 0,-3 14 0,8-27 103,0-1 0,0 1 0,1-1 0,-1 0 0,0 1 0,0-1 1,0 1-1,1-1 0,-1 1 0,0-1 0,0 0 0,1 1 0,-1-1 0,0 1 0,1-1 0,-1 0 0,0 0 0,1 1 0,-1-1 0,1 0 1,-1 0-1,0 1 0,1-1 0,-1 0 0,1 0 0,-1 0 0,1 0 0,-1 1 0,1-1 0,-1 0 0,1 0 0,-1 0 0,1 0 0,-1 0 0,1 0 1,-1 0-1,0-1 0,1 1 0,-1 0 0,1 0 0,-1 0 0,1 0 0,-1-1 0,1 1 0,0 0 0,29-10 139,-25 8-126,2-1 19,0 1 1,0 0-1,0 0 1,0 1 0,0 0-1,1 0 1,-1 0-1,0 1 1,1 0-1,-1 1 1,0 0-1,1 0 1,-1 0-1,0 1 1,0 0 0,0 0-1,0 1 1,-1 0-1,1 0 1,-1 1-1,1-1 1,-1 1-1,0 1 1,8 7-1,-13-11-22,0 0-1,0 0 0,0 0 0,0 0 0,0 0 0,0 1 0,0-1 1,-1 0-1,1 1 0,0-1 0,-1 0 0,1 1 0,-1-1 0,1 1 0,-1-1 1,0 1-1,0-1 0,0 1 0,0 0 0,0-1 0,0 1 0,0-1 1,0 1-1,0-1 0,-1 1 0,1-1 0,-1 1 0,1-1 0,-1 0 0,1 1 1,-1-1-1,0 1 0,0-1 0,0 0 0,0 0 0,0 0 0,0 1 1,0-1-1,0 0 0,0 0 0,-3 1 0,-3 4-13,-1-1-1,1 0 1,-1 0 0,-1-1-1,-13 6 1,1-2-347,0-2 0,0 0 1,-28 3-1,34-7-1007,-1-1 0,-28-1 0,14-4-2348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13702,'3'-10'785,"-3"2"239,-2 3 241,2 2-497,2 0-352,5 0-16,8-4 33,8-2-289,9-4-32,7-1-64,6-3-48,-1 1 0,-1 2-96,-11 3-561,-9 4-719,-9 9-849,-14 6-432,-10 10-4515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122 188 10101,'-122'3'4991,"192"-21"-4198,393-67-422,-21 5-2917,-430 77 1929,-10 2 230,1 0-1,-1 0 0,1 1 0,0-1 0,-1 1 0,1 0 0,0 0 1,0 0-1,3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0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166 209 10165,'-22'7'240,"-108"33"840,117-38-558,13-3 84,23-7 14,544-131 794,-168 45-1937,-332 79-699,-58 15-2164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46 9076,'-1'-3'601,"0"-1"-1,0 0 1,0 0 0,0 0-1,1 0 1,0-1-1,0 1 1,0-6-1,0 6 1215,-3 16-1110,0 2-962,0 1 257,0 0 1,1 1 0,1-1 0,0 1-1,1-1 1,1 1 0,0-1-1,1 1 1,1-1 0,5 18-1,-5-25 2,0 0 0,0 0 0,1-1 0,0 0-1,0 1 1,1-2 0,0 1 0,0 0 0,0-1-1,1 0 1,0 0 0,0-1 0,1 1 0,0-2-1,-1 1 1,2-1 0,-1 1 0,0-2-1,1 1 1,14 3 0,1-1-8,0-1 0,1-2-1,0 0 1,-1-2 0,48-2 0,123-24-691,-132 15 118,-48 8 171,57-9-1378,-26 2-2337,-38 7-154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7235,'-5'-1'2656,"24"3"-1878,57 5-1226,66-13-1094,-141 6 1556,-1-1 0,1 1 1,-1 0-1,1 0 0,-1 0 1,1 0-1,-1 0 1,1 0-1,-1 0 0,1 0 1,0 0-1,-1 0 0,1 0 1,-1 0-1,1 0 0,-1 0 1,1 0-1,-1 1 0,1-1 1,-1 0-1,1 0 1,-1 1-1,1-1 0,-1 0 1,0 0-1,1 1 0,-1-1 1,1 1-1,-1-1 0,0 0 1,1 1-1,-1-1 0,0 1 1,0-1-1,1 1 1,-1-1-1,0 1 0,0-1 1,0 1-1,0-1 0,1 1 1,-1-1-1,0 1 0,0-1 1,0 1-1,0-1 0,0 1 1,0-1-1,0 1 1,0 0-1,-1-1 0,1 1 1,0-1-1,0 1 0,0-1 1,-1 1-1,1-1 0,0 1 1,0-1-1,-1 0 0,1 1 1,0-1-1,-1 1 1,1-1-1,-1 0 0,1 1 1,-1-1-1,-32 38 910,26-31-775,-35 38 432,-24 27-30,27-21-3071,30-37-2114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63 2993,'1'-1'164,"1"0"-1,0 0 1,0 1-1,-1-1 0,1 1 1,0 0-1,0 0 1,0-1-1,0 1 1,0 0-1,-1 1 0,1-1 1,3 1-1,22-2 1116,-23 0-918,-1-1 0,0 0 0,1 0-1,-1 0 1,0 0 0,0 0-1,5-5 1,-8 7-272,1-1 1,0 0-1,0 1 0,-1-1 0,1 0 1,0 1-1,-1-1 0,1 0 0,-1 0 1,1 0-1,-1 0 0,0 0 0,1 1 1,-1-1-1,0 0 0,1 0 0,-1 0 1,0 0-1,0 0 0,0 0 0,0 0 1,0 0-1,0 0 0,0 0 0,0 0 1,0 0-1,-1 0 0,1 0 0,0 0 1,-1 0-1,1 0 0,0 1 0,-1-1 1,1 0-1,-2-1 0,1 1-45,-1 0 0,1 0 0,0 1 0,-1-1 0,1 1 0,0-1 0,-1 1 0,1-1 0,-1 1 0,1 0 0,-1 0 0,1-1 0,-1 1 0,1 0 0,-1 1 0,1-1 0,-1 0 0,1 0 0,-1 1 0,1-1 0,-1 1 0,1-1 0,0 1-1,-1-1 1,1 1 0,0 0 0,-1 0 0,1 0 0,0 0 0,0 0 0,-2 1 0,-36 34 601,26-21-454,0 1 0,1 1 1,-17 30-1,25-40-195,0 0 0,1 1 0,0-1 1,0 1-1,0-1 0,1 1 0,1 0 0,-1 0 0,1 0 0,1 0 0,-1 0 1,2 11-1,-1-17-18,0-1 0,0 1-1,1 0 1,-1 0 0,1-1 0,-1 1 0,1 0 0,0-1 0,-1 1 0,1-1 0,0 1 0,0-1-1,0 1 1,0-1 0,0 0 0,1 1 0,-1-1 0,0 0 0,1 0 0,-1 0 0,0 0 0,1 0-1,0 0 1,2 1 0,-1-2-31,1 1-1,-1-1 1,0 0-1,0 0 1,1 0-1,-1 0 1,0 0-1,1-1 1,-1 1-1,0-1 1,0 0-1,4-2 1,6-2-48,-1-1 1,0-1-1,0 1 0,-1-2 1,14-11-1,-20 15 128,0-1 0,0 0-1,-1 0 1,0 0 0,0 0 0,0-1 0,0 1-1,-1-1 1,4-9 0,-6 11 101,0 0 1,1 0-1,-2 0 1,1 0-1,0 0 1,-1 0-1,0-1 1,0 1-1,0 0 1,0 0-1,-1-1 1,0 1-1,0 0 1,0 0-1,-3-7 1,3 6 33,0 3-122,1 7-146,0-5 149,-2-43 408,4 20-457,0 38 25,8 83-10,-3-31 31,0 73 0,-8-118-94,-1 0 0,0 0 0,-2 0-1,0 0 1,-1-1 0,-2 0 0,-12 29 0,18-47-23,0-1 1,0 0 0,0 1 0,0-1-1,-1 0 1,1 0 0,-1 0 0,1 0-1,-1 0 1,0 0 0,0 0-1,0-1 1,0 1 0,-4 2 0,4-4 43,1 0 0,0 0 0,0 0 1,-1 0-1,1 0 0,0 0 0,0 0 1,0 0-1,-1-1 0,1 1 0,0 0 1,0-1-1,0 1 0,0-1 0,-1 0 1,1 1-1,0-1 0,0 0 0,0 1 1,0-1-1,0 0 0,1 0 0,-1 0 0,0 0 1,0 0-1,1 0 0,-1 0 0,0 0 1,1 0-1,-1 0 0,1-1 0,-1-1 1,-3-5-3,0 0 0,0 0 0,1 0 1,0-1-1,1 1 0,-1-1 0,2 1 1,-1-1-1,1 0 0,1 0 0,0 1 0,0-1 1,0 0-1,1 0 0,1 0 0,0 1 1,0-1-1,0 1 0,1-1 0,0 1 1,1 0-1,0 0 0,0 0 0,0 1 0,1-1 1,1 1-1,-1 0 0,1 1 0,8-8 1,58-45-2179,-45 38 2017,0-1-1,41-46 1,-49 40 1346,-19 27-960,1-1 0,0 1 0,-1 0 1,1-1-1,0 1 0,-1-1 0,0 1 0,1-1 0,-1 1 0,0-1 0,0 0 1,0 1-1,0-1 0,0 1 0,0-1 0,0 1 0,0-1 0,-1-1 0,-6 29 734,3-1-1001,2 0 1,1 30 0,6-13-2710,0-28-66,0-5-2332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9973,'-6'-34'528,"1"12"-528,1 9-176,3 13-256,2 9-97,5 9-2304,3 6-1873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19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1 292 5811,'0'0'3647,"26"-6"-3212,84-23-305,-102 27-127,0-2 0,0 1 0,0-1-1,0-1 1,0 1 0,-1-1-1,1-1 1,-2 1 0,1-1 0,0-1-1,-1 1 1,0-1 0,-1 0 0,0 0-1,7-12 1,-11 17-1,4-6 113,-1 0 0,-1 0 1,1 0-1,-2 0 0,1-1 1,-1 0-1,0 1 0,-1-1 1,0 0-1,0 0 0,-1 0 1,-1-12-1,1 19-38,0 1 0,0 0 0,0 0 0,0-1 0,0 1 0,-1 0 0,1 0 0,0 0 1,-1-1-1,1 1 0,-1 0 0,1 0 0,-1 0 0,0 0 0,1 0 0,-1 0 0,0 0 0,0 0 0,0 0 0,0 0 0,0 1 0,0-1 0,0 0 1,-2-1-1,0 1 30,0 0 1,-1 0 0,1 0 0,0 0-1,-1 1 1,1-1 0,0 1 0,-1 0 0,-4 0-1,1 1-43,0-1-1,0 1 1,0 1-1,0-1 1,1 1-1,-1 1 1,1-1-1,0 1 1,-11 6-1,7-1-47,2 1 0,-1 0 0,1 0 0,0 1 0,1 0 0,0 1 0,1-1 0,0 1 0,1 0 0,0 1 0,1-1 0,0 1 0,1 0 0,0 0 0,1 0 0,0 1 0,1-1 0,0 0 0,2 15 0,-1-23-23,1-1 0,-1 1 1,1 0-1,0-1 0,1 1 0,-1-1 0,0 1 0,1-1 0,0 0 1,0 1-1,0-1 0,0 0 0,1 0 0,-1 0 0,1-1 0,-1 1 1,1-1-1,0 1 0,0-1 0,0 0 0,1 0 0,-1 0 0,0-1 1,1 1-1,-1-1 0,1 1 0,-1-1 0,6 0 0,7 3-170,1-1-1,-1-1 0,1-1 1,-1 0-1,20-3 1,-27 1 44,1 0 0,0-1 1,-1 0-1,1 0 0,-1-1 1,1-1-1,-1 0 0,0 0 1,-1 0-1,1-1 0,-1-1 1,0 1-1,0-1 0,-1-1 1,1 1-1,11-16 0,-11 13 205,-1-1-1,0-1 1,0 1-1,-1-1 1,-1 0-1,0-1 1,0 1-1,-1-1 1,0 0-1,-1 0 1,-1-1-1,2-22 1,-2-17 1992,-2 41-591,-2 34-1174,-8 267-358,10-288-87,2-9-265,11-28 415,2 1 0,2 1 1,1 1-1,39-54 0,-51 77 2,1 1 0,1 0 0,-1 0 0,1 1 1,1 0-1,-1 0 0,1 1 0,0 0 0,1 1 0,-1 0 0,1 0 0,0 1 0,0 0 0,1 1 1,-1 0-1,1 1 0,-1 0 0,1 1 0,0 0 0,16 0 0,-25 1-28,0 1 0,0-1 0,-1 0-1,1 0 1,0 1 0,0 0 0,0-1 0,0 1-1,-1 0 1,1 0 0,0 0 0,0 0 0,-1 0-1,1 0 1,-1 0 0,1 0 0,-1 1 0,0-1-1,1 1 1,-1-1 0,0 1 0,0-1 0,0 1-1,0 0 1,0 0 0,1 2 0,0 4-491,-1 0 1,1 0-1,-1 0 0,0 0 1,-1 10-1,0-17 445,0 53-5196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9572,'0'3'173,"4"78"743,-3-71-910,1 0-1,-1 0 1,2 0 0,-1 0-1,1-1 1,1 1 0,7 13-1,-11-22 39,1-1-1,-1 1 1,0 0 0,1-1-1,-1 1 1,1 0 0,-1-1-1,1 1 1,-1-1-1,1 1 1,-1-1 0,1 1-1,0-1 1,-1 0-1,1 1 1,0-1 0,-1 0-1,1 1 1,0-1-1,-1 0 1,1 0 0,0 0-1,0 1 1,-1-1 0,1 0-1,0 0 1,0 0-1,-1 0 1,1 0 0,0-1-1,0 1 1,-1 0-1,1 0 1,0 0 0,-1-1-1,1 1 1,0 0-1,-1-1 1,1 1 0,0 0-1,-1-1 1,1 1 0,0-1-1,-1 1 1,1-1-1,-1 1 1,1-1 0,-1 0-1,0 1 1,1-1-1,-1 1 1,1-2 0,23-41 393,-21 37-443,16-35-38,6-14-1439,-6 22-2884,-9 22 45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4306,'1'2'337,"-1"0"0,0 1 0,1-1 0,0 0 0,0 0 0,-1 0 0,1 0 0,1-1 0,-1 1 0,2 2 0,-3-3-228,1 0-1,-1-1 1,1 1 0,-1-1-1,1 0 1,0 1 0,-1-1-1,1 1 1,0-1 0,0 0-1,-1 0 1,1 1 0,0-1-1,-1 0 1,1 0 0,0 0-1,0 0 1,0 0 0,-1 0-1,2 0 1,1-1-32,0 0 0,0 0 1,0 0-1,-1-1 0,1 1 0,0-1 0,-1 0 1,0 1-1,1-1 0,-1-1 0,0 1 0,0 0 1,3-4-1,2-3 56,0 0 0,-1-1 0,0 0-1,-1 0 1,7-17 0,-10 22 75,-1 0-1,1 0 0,-1 0 1,1-1-1,-2 1 0,1 0 1,0-1-1,-1 1 0,0-1 1,0 1-1,-1-1 1,0 1-1,-2-9 0,3 13-190,0 0 0,0 1 0,0-1 0,0 1 0,0-1 0,-1 0 0,1 1 0,0-1 0,0 0-1,-1 1 1,1-1 0,0 1 0,-1-1 0,1 0 0,-1 1 0,1-1 0,-1 1 0,1 0 0,-1-1 0,1 1 0,-1-1 0,1 1-1,-1 0 1,1-1 0,-1 1 0,0 0 0,1 0 0,-1-1 0,0 1 0,1 0 0,-1 0 0,0 0 0,1 0 0,-1 0 0,0 0-1,1 0 1,-1 0 0,0 0 0,1 0 0,-1 0 0,0 0 0,1 0 0,-1 1 0,1-1 0,-1 0 0,0 1 0,1-1 0,-1 0-1,1 1 1,-1-1 0,1 0 0,-1 1 0,1-1 0,-1 1 0,1-1 0,-1 1 0,1 0 0,0-1 0,-1 1 0,1-1 0,-1 2-1,-3 3-25,1 1 0,-1-1-1,1 1 1,0-1-1,-2 8 1,3-8-3,1 0 0,0 0 0,0-1 0,0 1 0,1 0 0,-1 0-1,1 0 1,0 0 0,1 0 0,-1 0 0,1-1 0,0 1 0,0 0 0,2 5 0,-2-8-30,0 0 0,0 0-1,1 0 1,-1 0 0,1 0 0,-1 0-1,1 0 1,-1 0 0,1 0 0,0-1-1,0 1 1,0-1 0,0 1-1,0-1 1,0 0 0,1 0 0,-1 0-1,0 0 1,1 0 0,-1 0-1,0-1 1,1 1 0,-1-1 0,1 0-1,-1 0 1,1 0 0,-1 0 0,1 0-1,2-1 1,3 0-10,-1 0-1,0-1 1,0-1-1,-1 1 1,1-1-1,0 0 1,-1 0 0,0-1-1,1 0 1,-2 0-1,1 0 1,0-1-1,7-8 1,-10 10 142,1-1-1,-1 1 1,0-1 0,0 0 0,0 0-1,-1 0 1,0 0 0,0-1 0,0 1 0,0-1-1,0 1 1,-1-1 0,0 0 0,0 1-1,0-1 1,-1 0 0,1 0 0,-1 0-1,0 0 1,-1 1 0,0-7 0,-3 2 69,2 12-118,3 16-63,3-12 1,-1 0 0,1 0 0,1 0 0,-1-1 0,1 0 0,0 0 0,1 0 0,-1 0 0,1-1 0,0 0 0,13 8-1,6 6-453,-25-19 459,1 1 1,-1-1-1,1 0 0,-1 1 1,1-1-1,-1 1 0,0-1 1,1 0-1,-1 1 0,1-1 0,-1 1 1,0-1-1,1 1 0,-1-1 1,0 1-1,0 0 0,1-1 1,-1 1-1,0-1 0,0 1 1,0-1-1,0 1 0,0 0 1,0-1-1,0 1 0,0-1 1,0 1-1,0 0 0,0-1 1,0 1-1,0-1 0,0 1 0,-1 0 1,1-1-1,0 1 0,0-1 1,-1 1-1,1-1 0,0 1 1,-1-1-1,1 1 0,0-1 1,-1 1-1,1-1 0,-1 0 1,1 1-1,-1-1 0,1 0 1,-1 1-1,1-1 0,-1 0 0,1 0 1,-1 1-1,1-1 0,-1 0 1,0 0-1,-42 14-109,33-12 42,-79 21-3270,68-20-2637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9380,'1'-22'1201,"-2"1"-561,-3 5 689,0 6-737,1 5-528,1 12 144,0 9 32,2 11-128,0 13-64,0 8-48,2 7 0,-2 1-608,0-1-2097,0-7-1969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27 422 11653,'-8'-13'575,"6"9"-469,-1 0 0,1 0-1,-1 0 1,1 0 0,1 0 0,-1 0 0,-2-8-1,4 10-89,0 1 0,0 0 0,1 0 0,-1-1 0,0 1 0,0 0 0,1 0 0,-1 0 0,1-1 0,-1 1 0,1 0 0,0 0 0,-1 0 0,1 0 0,0 0 0,0 0 0,0 0 0,0 0 0,-1 1 0,1-1 0,0 0-1,1 0 1,-1 1 0,0-1 0,0 1 0,0-1 0,0 1 0,0-1 0,1 1 0,-1 0 0,0-1 0,0 1 0,0 0 0,2 0 0,81-19 289,-47 11-352,1-1 0,-1-1 0,-1-3-1,47-22 1,-57 22-190,37-29 1,-55 37 234,0-2 0,-1 1 0,0-1 0,0 0 0,-1 0 0,0-1 0,0 0 0,8-14 0,-13 19 38,0 1-1,0-1 0,0 1 1,-1-1-1,1 0 0,-1 1 0,1-1 1,-1 0-1,0 1 0,0-1 0,0 0 1,-1 0-1,1 1 0,-1-1 1,1 0-1,-1 1 0,0-1 0,0 1 1,-2-5-1,0 3 67,1 0 0,-1 0 0,0 0 1,0 1-1,0-1 0,0 1 0,-1-1 0,0 1 0,1 0 0,-1 1 1,-5-3-1,6 3-9,-1 0 0,0 0 0,1 1 0,-1-1 0,0 1 1,0 0-1,0 0 0,0 0 0,0 1 0,0 0 0,0-1 0,0 1 0,-4 1 1,6 0-52,-1-1 1,0 1 0,1 0 0,0-1-1,-1 1 1,1 1 0,-1-1-1,1 0 1,0 0 0,0 1 0,0 0-1,0-1 1,0 1 0,0 0 0,0 0-1,1 0 1,-1 0 0,1 0-1,-1 0 1,1 0 0,-2 4 0,-3 9 56,1 1 1,1-1-1,0 1 1,1 0 0,1 0-1,0 0 1,1 0-1,2 22 1,18 130-161,-17-155-8,-2-6-167,1 0 0,0 0 1,0 0-1,1-1 0,0 1 0,0-1 0,0 1 1,1-1-1,0 0 0,4 7 0,-6-12 207,-1-1 0,1 0 0,-1 1 0,1-1 0,-1 0 0,1 1 0,0-1 0,-1 0 0,1 0 0,-1 0 0,1 1 0,0-1 0,-1 0 0,1 0 0,-1 0 0,1 0 0,0 0 0,-1 0 0,1 0 0,-1 0 0,1 0 0,0-1 0,-1 1 0,1 0 0,-1 0 0,1 0 0,0-1 0,-1 1 0,1 0 0,-1-1 0,1 1 0,-1 0 0,1-1 0,-1 1 0,0-1 1,1 1-1,-1-1 0,1 1 0,-1-1 0,0 1 0,1-1 0,-1 0 0,17-29-140,-14 24 162,37-75 47,-40 80 11,1-1 1,0 1-1,-1 0 0,1 0 1,0-1-1,-1 1 0,1 0 1,0 0-1,0 0 0,0-1 1,0 1-1,0 0 0,0 1 1,1-1-1,-1 0 0,2-1 1,-2 2-23,0 0 0,-1 0 0,1 0 1,0 0-1,-1 0 0,1 0 0,0 0 0,-1 0 1,1 0-1,-1 1 0,1-1 0,0 0 0,-1 0 1,1 1-1,-1-1 0,1 0 0,-1 1 0,1-1 1,-1 1-1,1-1 0,-1 0 0,0 1 0,1-1 1,-1 1-1,1 0 0,2 4 67,0 0 1,-1 0-1,1 0 1,-1 0-1,2 8 0,-4-12-129,5 15 35,-2-5 26,1 1 0,0-1-1,0 0 1,1 0 0,11 16 0,-15-24-57,1-1-1,0 0 1,0 0 0,1 0 0,-1 0 0,0 0 0,1 0 0,-1 0 0,1-1 0,-1 1 0,1-1 0,0 0 0,-1 0 0,1 0-1,0 0 1,0 0 0,0-1 0,0 1 0,0-1 0,0 0 0,0 0 0,0 0 0,0 0 0,0 0 0,0-1 0,0 1 0,5-3 0,0 1-87,1-1 0,-1 0 0,0-1 0,-1 0 0,1 0 0,-1-1 0,0 0 0,0 0 0,0 0 0,0-1 0,10-13 0,-13 14 220,0 0-1,0 0 0,0-1 0,-1 0 0,0 0 0,0 0 0,0 0 0,-1 0 0,0 0 1,0-1-1,-1 1 0,0-1 0,0 0 0,0 1 0,-1-14 0,0 19-47,0-1-1,0 1 1,0 0 0,0 0-1,0-1 1,0 1-1,-1 0 1,1 0-1,0 0 1,-1 0-1,1-1 1,-1 1 0,1 0-1,-1 0 1,0 0-1,1 0 1,-1 0-1,0 0 1,0 0-1,0 0 1,-1-1 0,1 2-37,0 0 1,0 0 0,0 0 0,0 0 0,0 0 0,0 0 0,0 0-1,0 0 1,0 0 0,0 0 0,0 0 0,0 1 0,0-1-1,0 0 1,0 1 0,0-1 0,0 1 0,0-1 0,1 1 0,-2 0-1,-3 3 3,0 0 0,1 0 0,-1 1 0,1 0 0,0-1 0,1 1 0,-5 7-1,6-8-19,0 0-1,0-1 0,1 1 0,-1 0 0,1 1 1,0-1-1,0 0 0,1 0 0,-1 0 0,1 1 1,0-1-1,0 5 0,0-7-144,1 0 0,-1 1 0,1-1 0,0 0 0,0 0 0,0 0 0,0 0 0,0 0 0,0 0-1,0 0 1,1 0 0,-1 0 0,1 0 0,-1 0 0,1-1 0,0 1 0,0-1 0,0 0 0,0 1 0,0-1 0,0 0 0,0 0 0,4 1 0,19 7-4264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12534,'-2'-8'470,"0"-11"-60,4 17-335,5 10 29,2 5-233,-2 0 1,0 0 0,0 1-1,-1 0 1,-1 0-1,-1 1 1,0 0-1,0-1 1,-2 1-1,0 0 1,0 1 0,-2-1-1,-1 23 1,-10-9 451,2-25 420,2-18-40,6 5-606,0 0 0,0 1 0,1-1 0,0 0 0,1 0 0,0 1 0,0-1 1,1 0-1,0 1 0,1-1 0,4-9 0,-3 6-124,2 1-1,-1 0 0,1 0 1,1 1-1,0-1 0,0 2 1,14-15-1,-18 21-126,1-1 0,1 1 0,-1 0 0,0 0 0,1 0 0,0 0 0,-1 1 0,1 0 0,0 0 0,0 0 0,0 1 0,7-2 0,-7 3-410,0-1-1,0 1 0,0 0 1,0 0-1,0 1 1,-1-1-1,1 1 0,6 2 1,18 9-3916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80 9556,'-1'-2'316,"-2"-6"611,-1 0 0,0 0 0,0 1-1,-8-11 1,11 17-886,0 0 1,1 0-1,-1 1 0,0-1 0,0 0 1,1 0-1,-1 0 0,0 1 0,0-1 0,0 0 1,0 1-1,0-1 0,0 1 0,0-1 1,0 1-1,0 0 0,0-1 0,0 1 1,-1 0-1,1 0 0,0 0 0,0-1 1,0 1-1,0 1 0,0-1 0,-1 0 1,1 0-1,0 0 0,0 0 0,0 1 1,0-1-1,0 1 0,0-1 0,0 1 1,0-1-1,0 1 0,0-1 0,0 1 0,0 0 1,0 0-1,1-1 0,-3 3 0,-3 4-12,0 0-1,0 1 0,1 0 0,0 0 0,-8 17 1,10-20-43,1 0 0,0 1 1,1-1-1,-1 1 0,1-1 1,0 1-1,0 0 0,1-1 1,0 1-1,0 0 0,1 7 1,-1-11-21,0-1-1,0 0 1,1 0 0,-1 1 0,1-1-1,-1 0 1,1 1 0,-1-1 0,1 0 0,0 0-1,-1 0 1,1 0 0,0 0 0,0 0-1,0 0 1,0 0 0,0 0 0,0 0 0,0 0-1,0-1 1,0 1 0,1 0 0,-1-1-1,0 1 1,2 0 0,0-1-31,0 1 0,1-1 0,-1 0 0,0 0 0,0 0 0,0 0 0,0-1 0,1 1 0,-1-1 0,5-1 0,3-2-23,-1-1 1,1 0-1,-1 0 0,0-1 0,10-7 0,-15 10 196,0-1 1,0-1-1,-1 1 0,1-1 1,-1 1-1,0-1 0,0-1 1,-1 1-1,1 0 0,-1-1 1,0 0-1,-1 0 0,1 0 1,1-8-1,-4 4 699,-6 16-555,-7 14-316,12-16 31,0 0 0,0 0 0,0 0 1,0 0-1,0 0 0,1 0 0,-1 0 0,1 0 0,0 0 1,1 0-1,-1 1 0,1-1 0,0 0 0,0 0 0,0 0 0,0 0 1,3 4-1,-4-7-4,1 1 0,0-1 1,0 0-1,0 1 0,0-1 1,1 0-1,-1 0 0,0 0 1,0 1-1,1-1 0,-1-1 1,1 1-1,-1 0 0,1 0 1,-1 0-1,1-1 0,2 1 1,-1 0 16,-1-1 1,1 0-1,0 0 0,-1 0 1,1 0-1,0-1 1,-1 1-1,1-1 1,-1 0-1,1 0 1,-1 1-1,1-2 0,-1 1 1,4-2-1,2-3 24,0 1-1,0-2 0,-1 1 1,1-1-1,-2 0 1,1-1-1,-1 0 0,0 0 1,7-14-1,15-17-7,-28 38 13,0 1 1,0 0 0,0 0 0,0-1 0,0 1 0,1 0 0,-1 0-1,0-1 1,0 1 0,1 0 0,-1 0 0,0 0 0,0 0-1,1-1 1,-1 1 0,0 0 0,0 0 0,1 0 0,-1 0 0,0 0-1,1 0 1,-1 0 0,0-1 0,0 1 0,1 0 0,-1 0-1,0 0 1,1 0 0,-1 0 0,0 1 0,1-1 0,-1 0-1,0 0 1,0 0 0,1 0 0,-1 0 0,0 0 0,1 0 0,-1 1-1,0-1 1,9 15 157,1 24-115,-9-35-31,18 96-982,-19-100 951,0 1 0,0-1 0,0 0 0,1 0-1,-1 1 1,0-1 0,0 0 0,0 0 0,0 1 0,0-1 0,0 0-1,0 0 1,0 1 0,0-1 0,1 0 0,-1 0 0,0 0-1,0 1 1,0-1 0,1 0 0,-1 0 0,0 0 0,0 0 0,0 1-1,1-1 1,-1 0 0,0 0 0,0 0 0,1 0 0,-1 0-1,0 0 1,0 0 0,1 0 0,-1 0 0,0 0 0,0 0 0,1 0-1,-1 0 1,0 0 0,0 0 0,1 0 0,-1 0 0,0 0-1,0 0 1,1 0 0,11-13-48,7-20 148,-19 33-98,15-33 75,20-36 68,-31 63-108,-1 0 0,1 1 0,0 0 0,1 0 0,0 0 0,-1 0 0,1 1 0,1-1 0,5-3 1,-10 8-5,0-1 1,-1 1-1,1-1 1,0 1 0,0-1-1,0 1 1,-1 0-1,1 0 1,0-1 0,0 1-1,0 0 1,0 0-1,0 0 1,0 0 0,0 0-1,-1 0 1,1 0-1,0 0 1,0 0 0,0 0-1,0 0 1,0 1-1,0-1 1,-1 0 0,3 1-1,-2 0-2,0 0 1,0 0-1,0 1 0,-1-1 1,1 0-1,0 0 0,0 0 1,-1 1-1,1-1 0,0 0 1,-1 1-1,0-1 0,1 1 0,-1 1 1,2 8 1,-1 0 0,-1 1 0,-1 15 0,1-19-48,-1 7-53,1-1-548,-1 0 0,4 22 0,-3-32 270,1-1 0,-1 0 0,1 0 0,0 0 0,0 0 0,0 0 0,0 0 0,1 0 0,-1-1 0,1 1 0,0 0 0,0-1 0,0 1 0,0-1 0,0 0 0,0 1 0,4 1 0,16 6-3072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65 8740,'0'-3'272,"1"0"0,-1 1 0,0-1 0,0 0 0,0 0 0,-1 0 0,1 1 0,-1-1 0,1 0 1,-1 0-1,0 1 0,0-1 0,0 0 0,-1 1 0,1-1 0,0 1 0,-1 0 0,0-1 0,1 1 0,-5-3 0,5 4-214,-1 0 0,0 0-1,0 0 1,0 1 0,0-1 0,0 0-1,0 1 1,0 0 0,0 0 0,0 0 0,-1 0-1,1 0 1,0 0 0,0 0 0,0 0-1,0 1 1,0-1 0,0 1 0,0 0-1,0-1 1,0 1 0,0 0 0,1 0-1,-1 0 1,0 1 0,1-1 0,-1 0 0,0 1-1,-1 1 1,-4 3 3,0 1-1,0 0 1,1 0 0,0 1 0,0-1-1,1 1 1,-5 10 0,7-14-63,1 1 0,0-1 0,0 1 0,0-1 0,1 1 0,0-1 0,-1 1 1,2 0-1,-1 0 0,0 0 0,1-1 0,0 1 0,0 0 0,1 0 0,-1 0 1,2 5-1,-1-9-1,-1 1 0,1-1 0,-1 0 0,1 0 0,-1 0 0,1 1 0,0-1 1,0 0-1,0 0 0,-1 0 0,1 0 0,0 0 0,0 0 0,0 0 0,1-1 1,-1 1-1,0 0 0,0 0 0,0-1 0,1 1 0,-1-1 0,0 1 0,0-1 1,3 1-1,-1-1-2,0 0 0,0 0 0,0 0 0,0-1 0,0 1 0,0-1 1,0 1-1,-1-1 0,1 0 0,5-3 0,-1 1 18,0-1 0,-1 0-1,1 0 1,-1-1 0,0 0 0,-1 0-1,1 0 1,6-8 0,-7 2 244,1 1 0,-2-1 1,1 0-1,-1 0 0,-1 0 1,2-15-1,-4 116-120,1-8-170,-16 140 1,12-198 31,-2 0 1,-1 1 0,-1-2-1,-1 1 1,-1-1 0,-20 42-1,27-63 8,0 0-1,0 0 1,0 0-1,0-1 1,-1 1-1,1 0 1,0-1-1,-1 1 1,0-1-1,1 0 1,-1 1-1,0-1 1,1 0-1,-1 0 1,0 0-1,0 0 1,0 0-1,-4 0 1,5-1-3,-1 0 1,1 0 0,-1 0 0,1 0 0,-1-1 0,1 1 0,-1-1 0,1 1 0,-1-1 0,1 0 0,-1 1 0,1-1 0,0 0 0,-1 0 0,1 0 0,0 0 0,0 0-1,0 0 1,-1-2 0,-3-3 9,0-1-1,1 0 0,-1 0 0,2 0 1,-1-1-1,1 1 0,0-1 0,-1-8 1,0-1 15,1-1 0,0 0-1,2 0 1,0 0 0,1-1 0,1 1 0,0 0 0,2 0 0,0 0 0,8-25 0,-6 27-301,1 1-1,0 0 1,1 1-1,18-28 1,-16 31-549,-1 0 0,1 1 0,1 0 0,0 0 1,0 1-1,14-9 0,10-3-5451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21 190 12838,'-6'11'795,"0"1"-210,6-12-576,1 1 0,-1-1 1,0 0-1,1 0 0,-1 0 1,0 1-1,1-1 0,-1 0 1,0 0-1,1 0 0,-1 0 1,1 0-1,-1 0 0,0 0 1,1 0-1,-1 0 0,1 0 1,-1 0-1,1 0 0,-1 0 1,0 0-1,1 0 0,-1 0 0,1 0 1,-1 0-1,0-1 0,1 1 1,-1 0-1,0 0 0,1 0 1,-1-1-1,0 1 0,1-1 1,10-3-49,-1-1 0,1-1-1,-1 0 1,-1 0 0,1-1 0,-1 0 0,0 0 0,15-18 0,-20 21 97,-1 1-1,1-1 1,-1 0-1,0 0 1,-1-1-1,1 1 1,-1-1-1,1 1 1,-1-1-1,-1 0 1,1 0-1,-1 0 1,0 0-1,0 0 1,0 0-1,-1 0 1,1 0-1,-1 0 1,-1 0-1,1 0 1,-1-1-1,-2-7 1,3 12-34,0-1 0,-1 1 1,1 0-1,-1 0 0,1 0 1,-1 0-1,1 0 0,-1-1 1,0 1-1,0 0 0,1 0 1,-1 1-1,0-1 0,0 0 1,0 0-1,0 0 0,0 1 1,0-1-1,0 0 0,-1 1 1,1-1-1,0 1 0,-2-1 1,1 1 18,0 0 1,0 0 0,0 0-1,0 0 1,0 1 0,0-1-1,0 1 1,1-1-1,-1 1 1,0 0 0,0 0-1,1 0 1,-1 0 0,-1 1-1,-5 4 172,0 1 0,1 0 0,0 0 0,-11 14 0,8-7-79,0 0 1,2 0-1,-9 17 1,15-27-136,0 1 1,0-1 0,1 0 0,-1 1 0,1-1-1,0 1 1,0-1 0,1 1 0,-1 0 0,1-1-1,0 1 1,0 0 0,0-1 0,1 1 0,0-1-1,1 6 1,-1-8-10,1 0 1,-1 0-1,0 0 0,1 0 0,-1-1 1,1 1-1,0 0 0,0-1 0,0 1 1,-1-1-1,1 0 0,1 0 0,-1 1 1,0-1-1,0-1 0,0 1 0,0 0 1,1 0-1,-1-1 0,0 1 0,1-1 1,-1 0-1,0 0 0,1 0 0,-1 0 1,0 0-1,1 0 0,2-2 0,7 1-591,-1-2 0,1 1 0,-1-2 0,14-5 0,12-8-3115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9108,'-50'27'0,"15"-3"-4386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2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64 1841,'15'-26'7086,"-15"26"-7022,1 0 0,-1-1 0,0 1 0,0 0 0,0 0 0,0 0 0,0 0 0,0 0 0,0 0 0,0 0 0,0 0 0,0-1 0,0 1 1,0 0-1,0 0 0,0 0 0,0 0 0,0 0 0,0 0 0,0 0 0,0 0 0,0 0 0,0-1 0,0 1 0,0 0 0,-1 0 0,1 0 0,0 0 257,0 0-257,0 0 0,0 0 0,0-1 0,0 1 0,0 0 0,0 0 0,-1 0 0,1 0 0,0 0 0,0 0 0,0 0 1,0 0-1,0 0 0,0 0 0,0 0 0,0 0 0,-1 0 0,1 0 0,0 0 0,0 0 0,0 0 0,0 0 0,0 0 0,0 0 0,0 0 0,0 0 1,0 0-1,-1 0 0,1 0 0,0 1 0,-16 9 609,10-4-609,1 0 0,0 0 1,0 1-1,0-1 1,0 1-1,1 0 0,0 0 1,1 0-1,0 1 1,-3 9-1,4-13-67,1-1 1,0 0-1,0 1 0,0-1 0,1 1 1,-1-1-1,1 1 0,0-1 1,0 1-1,0 0 0,0-1 0,1 1 1,-1-1-1,1 1 0,0-1 0,0 0 1,0 1-1,1-1 0,-1 0 1,1 0-1,0 1 0,-1-1 0,2-1 1,-1 1-1,4 4 0,-3-5-15,1 0 0,-1 0 0,1-1 0,0 1 0,-1-1 0,1 0 0,0 0 0,0-1 0,0 1 0,0-1 0,0 0 0,-1 0 0,1 0 0,0 0 0,0-1 0,0 1 0,0-1 0,0 0 0,-1 0 0,1-1 0,0 1 0,-1-1 0,4-2 0,4-1-121,-1 0 1,-1-1 0,1-1-1,-1 1 1,0-1 0,15-16 0,-22 20 124,1 0 0,-1 0 0,1 0-1,-1-1 1,0 1 0,-1-1 0,1 1 0,0-1 0,-1 0 0,0 1 0,0-1 0,0 0 0,0 0 0,-1 0 0,1 0 0,-1 0 0,0 0 0,0 0 0,-1 0 0,1 1 0,-1-1 0,0 0 0,0 0 0,0 0 0,0 1 0,-1-1 0,1 0 0,-1 1 0,0-1 0,-4-4 0,3 5-79,0-1-1,0 1 1,0-1 0,0 1 0,-1 0 0,1 1 0,-1-1-1,0 1 1,0-1 0,0 1 0,0 0 0,0 0-1,-1 1 1,1 0 0,0-1 0,-1 1 0,1 1 0,-1-1-1,1 1 1,-1-1 0,1 1 0,-1 1 0,1-1-1,-1 1 1,1-1 0,-6 3 0,2 0-1413,8-3 1463,0 0 1,0 0 0,0 0-1,0 1 1,0-1 0,-1 0 0,1 0-1,0 0 1,0 0 0,0 0-1,0 0 1,0 0 0,0 0-1,0 0 1,0 0 0,0 1-1,0-1 1,0 0 0,0 0-1,0 0 1,0 0 0,0 0 0,0 0-1,0 0 1,0 1 0,0-1-1,0 0 1,0 0 0,0 0-1,0 0 1,0 0 0,0 0-1,0 0 1,0 0 0,0 0 0,0 1-1,0-1 1,1 0 0,-1 0-1,0 0 1,0 0 0,0 0-1,0 0 1,0 0 0,0 0-1,0 0 1,0 0 0,0 0-1,0 0 1,1 0 0,-1 0 0,0 0-1,0 1 1,0-1 0,0 0-1,0 0 1,0 0 0,0 0-1,1 0 1,-1 0 0,0 0-1,0 0 1,0-1 0,0 1 0,0 0-1,0 0 1,0 0 0,13 2-2952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5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66 119 10885,'0'0'1462,"-9"22"-1411,-1 3-17,3-8 2,0 1 1,1 0 0,1 0-1,0 0 1,-3 33-1,3 104 34,5-136-73,0-18-77,0-5-142,-1-74-103,-1 27 313,2-1 0,2 0-1,3 0 1,13-60 0,-9 88 35,-8 23-27,-1 1-1,0-1 1,0 1 0,0 0-1,1-1 1,-1 1 0,0 0 0,1-1-1,-1 1 1,0 0 0,1-1-1,-1 1 1,0 0 0,1 0 0,-1-1-1,1 1 1,-1 0 0,0 0-1,1 0 1,-1-1 0,1 1 0,-1 0-1,1 0 1,-1 0 0,0 0-1,1 0 1,-1 0 0,1 0 0,-1 0-1,1 0 1,-1 0 0,1 0-1,-1 0 1,0 1 0,1-1 0,-1 0-1,1 0 1,-1 0 0,1 1-1,-1-1 1,0 0 0,1 0 0,-1 1-1,0-1 1,1 0 0,-1 1-1,0-1 1,1 0 0,-1 1 0,0-1-1,0 0 1,0 1 0,1-1-1,-1 1 1,0-1 0,0 1 0,0-1-1,0 1 1,11 18-9,-2 0 0,13 36 1,-17-38-96,2 0 1,0 0-1,1-1 1,0 0 0,21 29-1,-27-43 3,-1 0 0,1 0-1,0 0 1,0 0 0,0 0-1,0 0 1,0-1 0,0 1 0,0-1-1,1 0 1,-1 1 0,1-1-1,-1 0 1,1 0 0,-1 0-1,1-1 1,0 1 0,-1-1 0,1 1-1,0-1 1,-1 0 0,1 0-1,0 0 1,-1-1 0,1 1 0,0 0-1,-1-1 1,1 0 0,4-1-1,-1-2-42,0 1 0,-1 0 0,1-1 0,-1 0-1,0-1 1,0 1 0,0-1 0,-1 0 0,1 0-1,5-10 1,8-16 139,22-49 0,-27 52 1124,1 0 0,27-40 0,-31 59-294,-6 13-418,-3 21-196,-1-16-128,-6 318 406,4-265-1885,2-16-1903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47 10629,'-8'-14'1120,"-2"2"-751,-3 3 863,1 1-512,-1 4-287,1 6-257,1 8 48,2 6 0,0 11-48,2 11 64,4 11-160,3 8-48,1 6-32,1-1-16,0 1-304,0-7-865,-2-6-719,0-8-2819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 12534,'-13'-19'560,"5"6"-128,0 7-112,5 4-304,10 2 0,7 0 128,11 0-144,11-3-16,7-2-1024,8-3-2114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9540,'-2'-14'593,"0"1"-225,-1 5 944,-1 5-1023,2 7 63,1 14 96,-1 12-240,-2 14-128,4 10-64,-1 6-16,-1 1-528,-2-2-2706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20 364 10949,'-5'-9'1029,"2"5"-851,1 0 1,0 0 0,0 0 0,1 0-1,-1 0 1,-1-5 0,3 8-176,0 0 0,0 1 1,0-1-1,0 0 0,1 0 1,-1 1-1,0-1 1,0 0-1,0 1 0,0-1 1,1 0-1,-1 1 0,0-1 1,1 0-1,-1 1 1,1-1-1,-1 0 0,0 1 1,1-1-1,-1 1 0,1-1 1,-1 1-1,1-1 0,0 1 1,-1 0-1,1-1 1,0 1-1,-1 0 0,1-1 1,0 1-1,-1 0 0,1 0 1,0-1-1,-1 1 0,1 0 1,0 0-1,0 0 1,-1 0-1,1 0 0,0 0 1,-1 0-1,1 0 0,1 1 1,55-4-53,0-2 1,101-22 0,-131 20-104,-1-1 0,-1-1 0,1-1 0,-1-1 0,-1-1 0,0-1 0,-1-2 0,23-18 0,-42 31 183,-1-1-1,0 0 0,0 0 1,0 0-1,0 0 1,0 0-1,-1-1 1,1 1-1,-1-1 0,0 0 1,0 1-1,0-1 1,-1 0-1,0 0 1,2-8-1,-3 9 37,0 0-1,0 0 1,0 0-1,-1 0 1,0 1-1,1-1 1,-1 0-1,0 0 1,0 0-1,0 1 1,-1-1-1,1 0 1,-1 1-1,0-1 1,1 1-1,-1 0 1,0 0-1,0 0 1,-1 0-1,1 0 1,0 0 0,-5-3-1,2 2 44,1 0 0,-1 0 0,1 0 0,-1 1 0,0-1 1,0 1-1,0 0 0,-1 1 0,1-1 0,0 1 0,-1 0 0,1 1 0,0-1 0,-1 1 0,1 0 0,-1 0 0,-9 2 1,11 0-64,-1-1 0,1 1 1,0 0-1,0 0 0,0 0 1,0 1-1,0-1 0,0 1 0,0 0 1,1 0-1,0 0 0,-1 1 1,1-1-1,1 1 0,-1 0 1,0-1-1,1 1 0,0 1 1,0-1-1,0 0 0,-1 6 1,-4 12 37,1 0 1,1 1 0,1 0-1,1 0 1,0 42 0,15 118-550,-10-153 219,-1-22 70,-1-4-7,0-1 0,1 1-1,-1 0 1,1-1 0,0 1-1,0-1 1,0 1-1,0-1 1,3 6 0,-4-9 171,1 0 1,0 0-1,-1-1 0,1 1 1,0 0-1,-1 0 1,1 0-1,-1-1 0,1 1 1,-1 0-1,1-1 1,-1 1-1,1 0 1,-1-1-1,1 1 0,-1-1 1,1 1-1,-1-1 1,0 1-1,1-1 0,-1 1 1,0-1-1,1 1 1,-1-1-1,0 0 1,0 1-1,1-1 0,-1 0 1,12-21 4,-12 21 4,7-17-48,-4 12 121,-1 0 1,1-1-1,0 1 1,0 1-1,8-11 0,-10 15-43,0 0 0,-1 0-1,1 1 1,0-1 0,0 0 0,0 1 0,0-1-1,0 1 1,0-1 0,0 1 0,0-1-1,0 1 1,0 0 0,1-1 0,-1 1-1,0 0 1,0 0 0,0 0 0,0 0-1,0 0 1,1 0 0,-1 0 0,0 0-1,0 0 1,0 1 0,0-1 0,0 0-1,0 1 1,0-1 0,0 1 0,0-1 0,0 1-1,0 0 1,0-1 0,0 1 0,0 0-1,0 0 1,0 0 0,0 1 0,5 3-67,0 0 0,0 0 0,0 0 0,1-1 0,-1 0 0,1-1 0,0 1 1,0-1-1,0 0 0,1-1 0,-1 0 0,1 0 0,-1-1 0,1 0 0,0 0 1,-1-1-1,1 1 0,0-2 0,0 1 0,-1-1 0,1 0 0,-1-1 0,1 0 1,-1 0-1,0-1 0,1 0 0,11-7 0,-9 5 7,-1 0 0,0-1 0,-1 0 0,0 0 0,0-1 1,0 0-1,-1-1 0,10-13 0,-14 18 46,-1 0 0,0 0 0,0-1 0,-1 1 0,1-1 0,-1 1 0,1-1 0,-1 0 0,0 0 0,-1 1 0,2-7 0,-3 7 25,1 0 0,0 1 0,-1-1 0,1 1 0,-1-1 0,1 1 0,-1-1 0,0 1 0,0 0 0,-1-1 0,1 1 0,0 0 0,-1 0 0,1 0 0,-1 0 0,0 0 0,0 0 0,-3-3 0,3 4-15,1 0 0,0 0-1,0 0 1,-1 0 0,1 0 0,0 0 0,-1 0 0,1 1 0,-1-1 0,1 1 0,-1-1 0,1 1 0,-1 0 0,1-1-1,-1 1 1,1 0 0,-1 0 0,0 0 0,1 0 0,-1 0 0,1 1 0,-1-1 0,-2 1 0,1 0 0,0 1 1,1 0-1,-1-1 1,0 1 0,1 0-1,0 0 1,-1 0-1,1 1 1,0-1-1,0 0 1,-2 5-1,-1-1-12,2 1 0,-1 0 0,1 0 0,0 0 0,0 0-1,1 0 1,0 0 0,0 1 0,0 11 0,2-16-40,0 1 0,0-1 1,0 0-1,1 1 0,0-1 0,0 0 1,0 0-1,0 0 0,0 0 0,0 0 1,1 0-1,0 0 0,-1 0 0,1 0 1,0-1-1,0 1 0,1-1 0,-1 1 1,1-1-1,-1 0 0,4 2 0,-2-1-460,0-1 0,1 1 0,-1-1 0,1 0 0,-1-1 0,1 1 0,0-1 1,8 1-1,20 1-6241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10789,'1'-3'80,"1"0"0,0 0 1,0 0-1,0 0 0,1 0 1,-1 1-1,1-1 0,-1 0 0,1 1 1,0 0-1,0 0 0,0 0 0,0 0 1,1 0-1,-1 1 0,0-1 1,7-1-1,-8 3-47,0 0 0,0 0 0,0 0 1,0 0-1,0 1 0,0-1 0,0 0 1,0 1-1,0 0 0,0-1 0,0 1 0,-1 0 1,1 0-1,0 0 0,-1 0 0,1 0 1,0 0-1,-1 1 0,1-1 0,-1 0 1,0 1-1,1-1 0,-1 1 0,0 0 0,0-1 1,0 1-1,0 0 0,0 0 0,0-1 1,-1 1-1,1 0 0,-1 0 0,1 3 0,1 3-81,0 0-1,0 1 0,-1-1 0,0 0 0,-1 0 0,0 1 0,0-1 1,-1 1-1,0-1 0,0 0 0,-1 0 0,0 0 0,0 0 0,-1 0 0,0 0 1,0 0-1,-1-1 0,-6 9 0,10-15 53,0-1 0,0 1 0,-1-1 0,1 0 0,0 1-1,0-1 1,-1 1 0,1-1 0,0 1 0,-1-1 0,1 0 0,-1 1 0,1-1 0,0 0 0,-1 0-1,1 1 1,-1-1 0,1 0 0,-1 0 0,1 1 0,-1-1 0,1 0 0,-1 0 0,1 0 0,-1 0 0,1 0-1,-1 0 1,1 0 0,-1 0 0,1 0 0,-1 0 0,0 0 0,-2-16 124,8-25 98,-1 29-129,1 1 0,0 0-1,0 0 1,1 1 0,1-1 0,0 1-1,12-13 1,-17 20-40,1-1-1,0 1 1,1 0-1,-1-1 1,1 2-1,-1-1 1,1 0-1,0 1 0,0 0 1,0 0-1,0 0 1,0 0-1,0 0 1,1 1-1,-1 0 1,1 0-1,-1 0 1,1 1-1,-1-1 0,1 1 1,-1 0-1,9 1 1,-10 0-47,-1 0 1,0 0 0,1 0-1,-1 1 1,0-1-1,0 0 1,0 1-1,0 0 1,0-1-1,0 1 1,-1 0-1,1 0 1,0 0 0,-1 0-1,0 0 1,1 0-1,-1 1 1,0-1-1,0 0 1,0 1-1,-1-1 1,1 0 0,0 1-1,-1-1 1,0 1-1,1-1 1,-1 1-1,0-1 1,-1 5-1,1 7-116,-1-1 0,-1 0-1,-5 23 1,6-28-660,14-31 783,-7 11 12,1 0 1,0 0-1,0 0 0,2 1 0,-1 1 0,1-1 1,1 1-1,19-16 0,-29 26-9,1-1 0,0 0-1,0 1 1,0-1 0,0 0 0,0 1 0,0-1-1,0 1 1,0 0 0,0-1 0,0 1 0,0 0-1,0-1 1,0 1 0,0 0 0,0 0 0,0 0-1,0 0 1,0 0 0,1 0 0,-1 0 0,0 1-1,0-1 1,0 0 0,0 1 0,0-1 0,0 0-1,0 1 1,0-1 0,0 1 0,0 0 0,-1-1-1,1 1 1,0 0 0,0-1 0,0 1 0,-1 0-1,1 0 1,0 0 0,-1 0 0,1 0 0,-1 0-1,1 0 1,-1 0 0,1 0 0,-1 0 0,0 0-1,1 1 1,1 8 5,1-1-1,-2 1 0,1 0 1,-1 13-1,0-14-17,-1-2-35,1 1-1,0-1 0,0 1 1,1-1-1,0 0 1,0 0-1,1 1 1,3 6-1,-5-13 10,0 0-1,-1 1 0,1-1 1,0 0-1,0 0 1,0 0-1,0 0 1,0 0-1,0 0 0,0 0 1,1-1-1,-1 1 1,0 0-1,0-1 1,1 1-1,-1 0 0,0-1 1,1 0-1,1 1 1,0-1 8,-1 0 0,0 0 1,1-1-1,-1 1 0,0-1 1,1 0-1,-1 1 0,0-1 1,0 0-1,0 0 0,0-1 1,0 1-1,0 0 0,0-1 1,0 1-1,1-3 0,4-1 117,-1-1-1,0 0 1,-1 0 0,1 0-1,-1-1 1,-1 0-1,1 0 1,-1 0-1,0-1 1,-1 1-1,0-1 1,0 0 0,-1 0-1,1 0 1,0-14-1,-4 45 26,0-15-515,0-1 0,1 1 0,0 0 0,0 0 0,1 0 0,0-1 0,0 1 0,1 0 0,0-1 0,0 1 0,5 9 0,3-3-3585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53 10853,'-20'-22'1425,"3"4"-1425,2 9-144,10 5-1217,9 9-656,8 5-2801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158 272 12934,'-15'3'318,"-1"0"0,1 1 0,0 1 0,0 0 1,-21 11-1,33-14-301,0 0 1,0 0-1,0 1 1,0-1-1,0 0 1,0 1-1,1 0 1,-1 0 0,1 0-1,0 0 1,0 0-1,0 0 1,0 0-1,0 1 1,1-1-1,0 1 1,-1-1-1,1 1 1,1 0-1,-1-1 1,0 1-1,1 0 1,0-1-1,0 1 1,0 0-1,0 0 1,1-1 0,1 8-1,-1-4-72,1 1-1,1 0 1,-1-1 0,1 1-1,6 8 1,-8-12-17,1-1-1,0 0 1,0 0 0,1-1 0,-1 1-1,0 0 1,1-1 0,0 1-1,0-1 1,0 0 0,0 0-1,0 0 1,0 0 0,4 1-1,-5-2 74,0-1-1,-1 0 0,1 0 0,0 0 1,0 0-1,0 0 0,0-1 0,0 1 1,-1 0-1,1-1 0,0 1 0,0-1 1,-1 0-1,1 0 0,0 0 0,-1 1 1,1-2-1,-1 1 0,1 0 1,-1 0-1,1 0 0,-1-1 0,0 1 1,0 0-1,1-1 0,0-2 0,5-6 21,-1 1 0,0-1 0,4-10 0,1-6 118,-2 0 0,0 0 0,-2-1 0,-1 0 0,4-47 0,-2-136-434,-8 208 279,0-10-804,1 17-1148,1 15-1516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116 350 6883,'-6'-21'5931,"-18"-11"-4595,10 13-218,13 18-1083,1 0 0,-1 0-1,1 0 1,-1 0-1,0 0 1,1 0-1,-1 0 1,0 0 0,0 0-1,0 0 1,1 0-1,-1 1 1,0-1 0,0 0-1,0 1 1,0-1-1,-1 1 1,1-1 0,0 1-1,0-1 1,0 1-1,0 0 1,0-1 0,-1 1-1,1 0 1,0 0-1,-2 0 1,2 1-25,-1 0 1,0 0-1,1 0 1,-1 0-1,1 0 1,0 0-1,-1 0 1,1 0-1,0 1 1,0-1-1,0 1 1,0-1-1,0 1 1,0-1-1,0 1 1,0 1-1,-4 7-25,1 0-1,1 0 1,0 0-1,0 0 1,-1 14-1,4-16-38,-1 1 0,2 0 0,-1 0 0,1 0 0,0 0 0,4 13 0,-5-21 20,1 1-1,-1-1 1,0 0-1,1 1 1,-1-1-1,1 0 1,-1 1-1,1-1 1,0 0-1,0 0 1,-1 1 0,1-1-1,0 0 1,0 0-1,0 0 1,0 0-1,1 0 1,-1 0-1,0 0 1,0-1-1,0 1 1,1 0-1,-1-1 1,0 1-1,1-1 1,-1 1-1,0-1 1,1 1-1,-1-1 1,1 0-1,-1 0 1,1 0-1,-1 0 1,1 0-1,-1 0 1,0 0 0,1-1-1,-1 1 1,1 0-1,-1-1 1,0 1-1,1-1 1,-1 1-1,0-1 1,1 0-1,-1 0 1,2-1-1,3-3 16,0 1-1,0-2 0,0 1 1,-1-1-1,0 1 0,0-1 1,-1-1-1,1 1 0,-1-1 1,-1 0-1,1 0 0,-1 0 1,0 0-1,-1 0 0,0-1 1,2-8-1,2-17 305,-1-1 0,1-41 0,-5 71-254,-4-156 1680,0 205-2080,2-1 1,3 1 0,1 0 0,2-1 0,15 62 0,-18-100 281,0 1 1,0 0 0,1-1-1,-1 1 1,1-1 0,1 0-1,3 6 1,-6-11 77,0 1 1,0-1-1,1 0 0,-1 0 0,0 0 0,0 0 1,1 0-1,-1 0 0,1 0 0,-1 0 0,1 0 0,-1 0 1,1-1-1,0 1 0,-1-1 0,1 1 0,0-1 1,-1 0-1,1 0 0,0 0 0,-1 0 0,1 0 1,0 0-1,0 0 0,-1 0 0,1-1 0,0 1 1,-1 0-1,1-1 0,-1 0 0,1 1 0,0-1 1,1-1-1,5-3 16,1-1 1,-1 0 0,0-1-1,-1 1 1,1-2-1,-1 1 1,-1-1 0,0 0-1,0 0 1,0-1 0,6-13-1,0-2 197,-1 0 0,-1 0 0,7-33 0,-8 25 474,-2 0-1,-1 0 1,3-60-1,-9 92-666,0-1 0,0 1 0,0 0 0,0 0-1,0 0 1,1-1 0,-1 1 0,0 0 0,0 0-1,0-1 1,0 1 0,0 0 0,0 0-1,0 0 1,0-1 0,0 1 0,0 0 0,0 0-1,0-1 1,0 1 0,0 0 0,0 0 0,0-1-1,0 1 1,-1 0 0,1 0 0,0 0 0,0-1-1,0 1 1,0 0 0,0 0 0,-1 0-1,1-1 1,0 1 0,0 0 0,0 0 0,0 0-1,-1 0 1,1 0 0,0 0 0,0-1 0,0 1-1,-1 0 1,1 0 0,0 0 0,0 0 0,-1 0-1,1 0 1,0 0 0,-10 12 235,-8 25 12,9-14-365,1 0 0,0 1 0,2 0 1,1 0-1,0 0 0,2 1 1,1-1-1,1 1 0,1 0 0,5 36 1,-4-55-586,1-1 0,-1 1 1,1-1-1,0 0 0,0 0 1,0 0-1,6 8 1,5 2-5734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61 12598,'-1'0'84,"1"1"1,-1-1-1,0 0 1,0 1-1,1-1 1,-1 0-1,0 1 1,1-1-1,-1 1 1,0-1-1,1 1 1,-1 0-1,1-1 1,-1 1-1,1-1 1,-1 1-1,1 0 1,-1 0-1,1-1 1,-1 1 0,1 0-1,0 0 1,0-1-1,-1 1 1,1 0-1,0 0 1,0 0-1,0-1 1,0 3-1,1 23 209,-1-24-286,1-1 0,0 1 0,0-1 0,0 1 0,0-1 0,0 1 0,0-1 0,0 0 0,0 1 0,0-1 0,0 0 0,1 0 0,-1 0 0,1 0 0,-1 0 0,1 0 0,-1 0 0,1 0 0,-1-1 0,4 2 0,-1-2 0,-1 1-1,1-1 1,-1 0-1,1 0 1,-1 0-1,1 0 1,-1-1-1,1 1 1,-1-1-1,4-1 0,0-1 1,0 1-1,0-1 0,-1 0 0,1-1 0,-1 0 0,1 0 0,-1 0 1,0-1-1,6-6 0,-9 7 68,-1 0 0,0 0 0,0 0 0,0-1 0,0 1-1,-1 0 1,0-1 0,0 1 0,0-1 0,1-7 0,-2 11-51,0 0 0,0 0 0,1 0 0,-1 0 0,0 0 0,0 0 0,0 0 0,0 0 0,0 0 0,0 0 0,-1 0 0,1 0 0,0 0 0,0 0 0,-1 0 0,1 0 0,-1 0 0,1 0 0,-1 0 0,1 0 0,-1 0 0,1 1 0,-1-1 0,0 0 0,0 0 0,1 1 0,-1-1 0,0 0 0,0 1 0,0-1 0,0 1 0,0-1 0,0 1 0,0-1 0,0 1 0,0 0 0,0-1 0,0 1 0,0 0 0,0 0 0,0 0 0,0 0 0,0 0 0,0 0 0,0 0 0,0 0 0,0 0 0,0 1 0,0-1 0,0 0 0,-1 1 0,-3 1 4,0 0 1,0 1 0,1-1 0,-1 1-1,1 0 1,0 0 0,0 1-1,0-1 1,0 1 0,1 0-1,-1 0 1,-4 7 0,-1 3 28,0 0 0,-11 26 0,16-29-40,0 0 0,0 0 0,2 1-1,-1-1 1,1 1 0,1 0 0,-1 14 0,2-23-39,1 0 0,-1 0 0,0 1 1,1-1-1,0 0 0,-1 0 0,1 0 1,0 0-1,1 0 0,-1 0 0,0 0 1,1-1-1,3 5 0,-4-5-56,1-1 1,0 1-1,0-1 1,-1 0-1,1 0 0,0 0 1,0 0-1,0 0 1,0 0-1,1 0 1,-1-1-1,0 1 0,0-1 1,0 1-1,1-1 1,-1 0-1,0 0 0,0 0 1,1 0-1,-1 0 1,4-2-1,22-6-3042,4-6-3197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 2033,'25'-25'10177,"-25"25"-10146,0 0-1,0 0 1,0 0-1,0 0 1,0 0-1,0 0 1,0 1-1,0-1 1,0 0 0,0 0-1,-1 0 1,1 0-1,0 0 1,0 0-1,0 0 1,0 0-1,0 0 1,0 0-1,0 0 1,0 0 0,0 0-1,0 1 1,0-1-1,0 0 1,0 0-1,0 0 1,0 0-1,0 0 1,0 0-1,1 0 1,-1 0 0,0 0-1,0 0 1,0 0-1,0 0 1,0 0-1,0 1 1,0-1-1,0 0 1,0 0-1,0 0 1,0 0-1,0 0 1,0 0 0,0 0-1,0 0 1,0 0-1,0 0 1,1 0-1,-13 19 800,6-11-753,-17 27 266,-36 70 0,59-105-326,0 1 1,-1-1 0,1 1 0,0-1-1,0 1 1,-1-1 0,1 1-1,0-1 1,0 1 0,0 0 0,0-1-1,0 1 1,0-1 0,0 1-1,0 0 1,0-1 0,0 1 0,0-1-1,0 1 1,0-1 0,1 1-1,-1-1 1,0 1 0,0-1 0,1 1-1,-1-1 1,0 1 0,1-1-1,-1 1 1,0-1 0,1 1 0,-1-1-1,1 1 1,-1-1 0,1 0-1,-1 1 1,1-1 0,-1 0 0,1 0-1,-1 1 1,1-1 0,-1 0-1,1 0 1,-1 0 0,1 0 0,-1 0-1,1 0 1,0 1 0,-1-1-1,1 0 1,-1-1 0,1 1 0,0 0-1,-1 0 1,1 0 0,-1 0 0,2-1-1,46-8 359,-35 6-323,0 1 5,0 0-1,-1 1 1,1 1-1,20 1 0,-28-1-52,-1 1-1,0-1 1,0 1 0,0 0-1,-1 0 1,1 1-1,0-1 1,0 1-1,-1-1 1,1 1-1,0 0 1,-1 1 0,0-1-1,0 1 1,0-1-1,0 1 1,0 0-1,4 5 1,-6-7-1,0 1 1,-1-1-1,1 1 1,0-1-1,-1 1 0,1-1 1,-1 1-1,1-1 1,-1 1-1,0-1 0,0 1 1,1 0-1,-1-1 1,0 1-1,-1-1 1,1 1-1,0 0 0,0-1 1,-1 1-1,1-1 1,-1 3-1,-1-1-30,1-1 1,-1 1-1,0-1 0,0 1 0,0-1 0,0 1 1,0-1-1,-1 0 0,1 0 0,-4 2 0,-2 1-252,0 0-1,0-1 0,0 0 1,-1 0-1,0-1 1,-15 3-1,13-4-611,-1-1 0,1 0-1,0 0 1,0-2 0,0 1 0,0-1 0,0-1-1,-16-4 1,-10-7-3912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2161,'0'0'6784,"20"13"-7763,62 40 179,-78-51 653,0 1 1,0-1 0,0 0-1,0 0 1,1-1-1,-1 0 1,1 1-1,-1-1 1,1-1-1,-1 1 1,1-1-1,0 1 1,-1-1-1,1-1 1,4 0-1,11 0-516,-18 1 661,-1 0 0,1 0 0,0 0 0,0 0 0,-1-1 0,1 1-1,0 0 1,0-1 0,-1 0 0,1 1 0,0-1 0,-1 0 0,1 0 0,-1 0-1,1 0 1,-1 0 0,0 0 0,1 0 0,-1 0 0,0-1 0,0 1 0,0 0 0,0-1-1,2-2 1,-2 2 219,-1-1 0,1 1 0,0 0 0,-1-1-1,1 1 1,-1-1 0,0 0 0,0 1 0,0-1-1,0 1 1,0-1 0,0 1 0,-1-1 0,1 1 0,-1-1-1,0 1 1,-2-4 0,2 3-95,-1 1 0,0 0 0,0 0-1,0 0 1,0 1 0,0-1 0,0 0 0,0 1 0,-1-1-1,1 1 1,-1 0 0,1 0 0,-1 0 0,1 0 0,-1 0 0,0 1-1,1-1 1,-1 1 0,0-1 0,-3 1 0,-1-1 43,-1 1 0,1 0 0,0 0 0,-1 0 0,1 1 0,-12 3 0,15-3-141,1 1 1,-1 1 0,0-1-1,0 0 1,1 1-1,-1 0 1,1-1 0,0 1-1,0 1 1,0-1-1,0 0 1,0 1 0,1 0-1,0-1 1,0 1 0,0 0-1,0 0 1,0 0-1,-1 6 1,0 2-15,-1 0 1,2 1-1,-1 0 1,2-1-1,-1 19 1,2-26-43,0 0-1,0-1 1,1 1 0,-1-1 0,1 1 0,0-1 0,0 1 0,1-1 0,-1 0 0,1 1-1,0-1 1,0 0 0,1 0 0,-1 0 0,1-1 0,-1 1 0,1 0 0,7 5 0,-5-6-328,-1 1 1,1-1-1,0-1 1,0 1-1,0-1 1,1 0-1,-1 0 1,1 0-1,10 1 1,38 2-5233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12134,'7'-4'301,"1"-1"1,-1 1 0,1 1 0,0 0 0,0 0 0,0 0 0,16-2-1,-1 2-122,39 1-1,149-15-5990,-73 2 6636,-140 16-445,1-1 0,0 1 0,-1-1 1,1 1-1,-1 0 0,1 0 0,0-1 1,-1 1-1,1 0 0,0 0 1,0 0-1,0 0 0,0 1 0,0-1 1,-1 2-1,-20 33 1185,12-16-1396,-14 43 1,18-43-115,2-1 0,0 1 1,-1 23-1,4-37-62,1 1-1,0-1 0,0 1 0,1-1 0,0 0 0,0 1 0,0-1 0,1 1 0,0-1 0,0 0 1,1 0-1,-1 0 0,7 9 0,-7-13-5,-1 0 0,1 0 1,0 0-1,0 0 0,-1 0 1,2 0-1,-1-1 0,0 1 0,0-1 1,0 1-1,1-1 0,-1 0 0,0 0 1,1 0-1,-1 0 0,1-1 1,-1 1-1,1-1 0,4 1 0,-2-1-9,-1-1 1,1 1-1,-1-1 0,1 0 0,-1 0 0,0 0 1,1-1-1,-1 0 0,0 0 0,7-4 0,-2 0-9,0-1-1,0 0 0,-1 0 1,1-1-1,-2 0 1,1 0-1,-1-1 0,10-16 1,-12 15 13,0-1 1,-1 1 0,-1-1-1,0 0 1,0 0-1,-1 0 1,0-1 0,-1-21-1,0 28 10,-1 0-1,0 0 1,0 0 0,-1 1-1,0-1 1,1 0 0,-2 0 0,1 1-1,0-1 1,-1 1 0,0-1-1,0 1 1,0 0 0,-1-1-1,1 1 1,-1 0 0,0 1-1,0-1 1,-1 0 0,1 1-1,-1 0 1,1 0 0,-7-4-1,8 6-41,-1 0 0,0 0 0,0 1 0,0-1 0,0 0 0,0 1 0,0 0 0,1 0 0,-1 0 0,0 0 0,0 0 0,0 0 0,0 1 0,0 0 0,0-1 0,-5 3 0,6-2-121,0 0-1,0 0 1,1 0 0,-1 0-1,0 0 1,1 0 0,-1 0-1,1 0 1,-1 1-1,1-1 1,-1 0 0,1 1-1,0 0 1,0-1-1,0 1 1,0 0 0,0-1-1,0 1 1,0 0 0,0 0-1,1 0 1,-1 0-1,1 0 1,-1 0 0,1 2-1,4 14-3661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14215,'7'11'704,"-5"4"-256,-7 4 544,-6 5-351,-3 6-113,-4 6 96,-3 2-175,-1 4-113,-3 0 16,0-1-192,4 1-96,3-5-64,2-7-16,9-7-208,2-9-593,3-6-1039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 9028,'-14'-11'5667,"-2"4"-5411,2 4 480,1 3-288,5 0-448,8 2-144,5 3 64,7-1-1232,8 1-961,8 2-3330</inkml:trace>
  <inkml:trace contextRef="#ctx0" brushRef="#br0" timeOffset="1">350 104 13878,'-5'7'1521,"-3"7"-993,1-4 305,-2 0-369,4-4-464,5-3-464,4-4-1089,3-3-2497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77 3570,'6'-1'7865,"-6"-4"-4741,0 4-3094,0 1 0,0 0-1,-1 0 1,1-1 0,0 1 0,0 0 0,-1 0 0,1-1-1,0 1 1,0 0 0,-1 0 0,1 0 0,0-1-1,-1 1 1,1 0 0,0 0 0,0 0 0,-1 0-1,1 0 1,0 0 0,-1 0 0,1 0 0,0 0-1,-1 0 1,1 0 0,-1 0 0,1 0 0,0 0 0,-1 0-1,1 0 1,0 0 0,0 0 0,-1 0 0,1 0-1,0 0 1,-1 1 0,1-1 0,0 0 0,-1 0-1,1 0 1,0 1 0,0-1 0,-1 0 0,1 0 0,0 1-1,0-1 1,0 0 0,-1 1 0,1-1 0,0 1-1,-8 7 16,-1 2-1,2-1 0,0 1 1,0 0-1,0 1 0,2-1 1,-1 1-1,1 0 0,1 1 1,0-1-1,0 1 0,1 0 0,1 0 1,0 0-1,1 0 0,0 0 1,1 17-1,0-27-65,0 1 1,0-1-1,1 0 0,-1 0 0,0 1 0,1-1 1,0 0-1,-1 0 0,1 0 0,0 0 0,0 0 1,0 0-1,0 0 0,0 0 0,1 0 1,-1-1-1,1 1 0,-1 0 0,1-1 0,-1 1 1,1-1-1,0 0 0,0 1 0,0-1 1,0 0-1,0 0 0,0 0 0,0-1 0,0 1 1,0 0-1,0-1 0,0 1 0,1-1 1,-1 0-1,0 1 0,0-1 0,0 0 0,1-1 1,-1 1-1,0 0 0,0-1 0,0 1 1,1-1-1,-1 0 0,3-1 0,4-1-51,-1 0 0,-1-1 0,1 0 0,-1-1 0,1 1 0,-1-1 0,0-1 0,-1 1 1,1-1-1,9-12 0,-13 14 73,-1 0 1,0-1 0,0 1 0,0 0-1,0-1 1,0 1 0,-1-1 0,0 0-1,0 1 1,0-1 0,-1 0 0,1 0 0,-1 1-1,0-1 1,-1 0 0,1 0 0,-1 0-1,0 1 1,0-1 0,-3-6 0,3 8-11,0-1 0,-1 1 0,0 0 0,0-1 0,0 1 0,0 0 0,0 0 1,0 0-1,-1 1 0,0-1 0,1 0 0,-1 1 0,0 0 0,0 0 0,0 0 1,-1 0-1,1 0 0,0 1 0,-1-1 0,1 1 0,-1 0 0,0 0 0,1 0 0,-1 0 1,0 1-1,-6-1 0,9 1-20,0 0 0,0 0 1,0 0-1,0 0 0,0 0 0,0 0 1,0 1-1,0-1 0,-1 0 0,1 0 1,0 1-1,0-1 0,0 1 1,0-1-1,0 1 0,-1 1 0,1-2-20,1 1 0,0-1-1,0 0 1,0 1 0,0-1-1,-1 1 1,1-1-1,0 0 1,0 1 0,0-1-1,0 1 1,0-1 0,0 1-1,0-1 1,0 1-1,0-1 1,0 1 0,1-1-1,-1 0 1,0 1 0,0-1-1,0 1 1,0-1 0,1 0-1,-1 1 1,0-1-1,1 1 1,0 1-111,1 0 0,0 0-1,0 0 1,0 0 0,0-1 0,0 1-1,0 0 1,1-1 0,-1 0 0,0 1-1,1-1 1,4 1 0,9 1-193,1 0-1,0-1 1,0-1-1,0-1 1,0 0 0,-1-1-1,1-1 1,28-7-1,-31 6 646,-1-1 0,1-1 0,-1 0 0,0-1 0,0 0 0,16-11 1,-23 12 258,0 0 0,-1 0 1,1 0-1,-1 0 1,9-12-1,-13 16-427,0-1 0,0 1 1,0-1-1,0 1 0,0-1 0,0 1 0,0-1 0,-1 0 0,1 1 0,-1-1 1,1 0-1,-1 0 0,0 1 0,1-1 0,-1 0 0,0 0 0,0 0 0,0 0 1,0 1-1,-1-1 0,1 0 0,0 0 0,-1 0 0,1 1 0,-1-1 1,0 0-1,0 1 0,1-1 0,-3-2 0,3 3-113,-1 1 0,1 0 0,0-1 0,-1 1 0,1 0 0,0-1 0,0 1 0,-1 0 1,1-1-1,-1 1 0,1 0 0,0-1 0,-1 1 0,1 0 0,-1 0 0,1 0 0,-1 0 0,1-1 0,0 1 0,-1 0 0,1 0 0,-1 0 0,1 0 0,-1 0 0,1 0 0,-1 0 0,1 0 1,-1 0-1,1 0 0,-1 0 0,1 1 0,0-1 0,-1 0 0,1 0 0,-1 0 0,1 0 0,-1 1 0,1-1 0,0 0 0,-1 1 0,1-1 0,0 0 0,-1 1 0,1-1 0,0 0 0,-1 1 1,1-1-1,0 0 0,0 1 0,-1-1 0,1 1 0,0-1 0,0 1 0,0-1 0,0 0 0,0 1 0,0-1 0,0 1 0,-1-1 0,2 2 0,-8 30 329,3 254 258,5-106-591,-3-110-26,-1-18-41,2-1 0,3 1 1,15 94-1,-17-143 38,1-1 0,-1 1 0,1-1 0,0 1 0,0-1 0,0 1 0,0-1 0,0 0 0,0 1 0,1-1 0,-1 0 0,1 0 0,0 0 0,-1 0 0,1 0 0,3 2 0,-3-4 13,-1 1 0,0-1 1,1 0-1,-1 0 0,1 0 0,-1 0 0,1 0 0,-1 0 0,1 0 0,-1 0 0,0 0 0,1-1 1,-1 1-1,1-1 0,-1 1 0,0-1 0,1 1 0,-1-1 0,0 0 0,0 0 0,0 0 1,1 1-1,-1-1 0,0 0 0,0-1 0,0 1 0,0 0 0,-1 0 0,2-2 0,8-9 4,-1-1 0,-1 0-1,0 0 1,-1-1 0,0 0-1,-1 0 1,-1-1 0,0 0-1,-1 1 1,-1-2 0,0 1-1,-1 0 1,0-1 0,-2 1-1,0 0 1,-2-24 0,1 34 19,0 0 0,0 0 0,0 0 0,0 0 0,-1 1 0,0-1-1,0 0 1,0 1 0,0-1 0,-1 1 0,0 0 0,0 0 0,0 0 0,0 0 0,-1 0 0,0 1 0,1-1 0,-1 1 0,0 0 0,-1 0 0,1 1 0,0-1 0,-10-3 0,7 4-28,0 1 0,0-1 1,0 1-1,0 0 0,0 1 0,0 0 1,0 0-1,0 0 0,-1 1 0,1 0 1,0 0-1,0 1 0,0 0 0,1 0 1,-1 1-1,-7 3 0,-1 7-1379,16-8-260,10-3-767,11-4-3087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 9252,'14'-21'2707,"-12"8"-742,-2 13-1911,0 0 0,0-1-1,-1 1 1,1 0 0,0 0-1,0-1 1,0 1-1,0 0 1,-1 0 0,1-1-1,0 1 1,0 0 0,0 0-1,-1 0 1,1 0-1,0-1 1,0 1 0,-1 0-1,1 0 1,0 0 0,0 0-1,-1 0 1,1 0-1,0 0 1,-1 0 0,1 0-1,0 0 1,0 0 0,-1 0-1,1 0 1,0 0-1,-1 0 1,1 0 0,0 0-1,0 0 1,-1 0 0,-2 1-39,1 0 1,-1 1 0,1-1 0,-1 1 0,1-1 0,0 1 0,0 0-1,0 0 1,0 0 0,0 0 0,0 0 0,0 0 0,1 0 0,-1 1-1,1-1 1,-1 1 0,1-1 0,-2 5 0,-16 50 32,17-46-54,0-1 0,0 1-1,1 0 1,0 0 0,1 0 0,1 0-1,2 16 1,-3-25-15,0 0 0,0 0 0,1 0 0,-1 0 0,1 0 1,-1 0-1,1 0 0,0 0 0,0 0 0,0 0 0,0 0 0,0 0 0,0-1 0,1 1 0,-1 0 0,0-1 0,1 1 0,0-1 0,-1 0 0,1 1 0,0-1 0,-1 0 0,1 0 0,0 0 0,0 0 0,0-1 0,0 1 1,0 0-1,0-1 0,0 1 0,0-1 0,0 0 0,0 0 0,0 0 0,1 0 0,-1 0 0,0 0 0,0 0 0,0-1 0,0 1 0,0-1 0,0 1 0,0-1 0,0 0 0,2-1 0,4-2-49,1-1-1,-1 1 1,0-2-1,-1 1 1,1-1-1,-1 0 1,0 0-1,-1-1 1,1 0-1,-1 0 0,-1-1 1,6-8-1,-9 12 54,0 0-1,1 0 0,-2 0 0,1-1 0,0 1 0,-1-1 0,0 1 0,0-1 1,0 0-1,-1 1 0,1-8 0,-2 9 1,1 0-1,-1 0 1,1 0 0,-1 0-1,0 0 1,0 1 0,0-1-1,-1 0 1,1 0 0,-1 1-1,1-1 1,-1 1 0,0 0-1,0-1 1,0 1 0,0 0-1,0 0 1,-1 0 0,-3-2-1,3 2-33,1 1-1,-1 0 1,0 0-1,0-1 0,0 2 1,1-1-1,-1 0 1,0 1-1,0-1 1,-1 1-1,1 0 0,0 0 1,0 0-1,0 0 1,0 0-1,-5 2 1,6-1-103,1-1 0,-1 0 0,1 1 0,-1 0 0,1-1 0,-1 1 0,1 0 0,0-1 0,-1 1 0,1 0 0,0 0 0,0 0 1,0 0-1,0 1 0,0-1 0,0 0 0,0 0 0,0 1 0,0-1 0,0 0 0,1 1 0,-1-1 0,1 1 0,-1-1 0,1 1 0,-1-1 1,1 1-1,0-1 0,0 1 0,0-1 0,0 1 0,0-1 0,0 1 0,0 1 0,6 15-3570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4450,'22'-21'5091,"-20"18"-4779,0 0-1,-1-1 1,1 1 0,-1 0-1,1 0 1,-1-1 0,0 1-1,-1-1 1,1 1 0,0-1-1,-1 1 1,0-1 0,0 0-1,0 1 1,0-1 0,-1 1-1,0-4 1,10 52 29,-3-24-602,-1 1 0,-1 0-1,-1 0 1,-1 1-1,-1-1 1,-3 25-1,-2-33 255,1-21 6,1-24 23,4 19-16,0 0 1,0 0-1,2 0 1,-1 0 0,2 1-1,-1-1 1,2 1 0,-1 0-1,9-11 1,-10 16-202,1 0-1,-1 1 1,1-1 0,0 1-1,1 1 1,-1-1 0,10-5 0,-10 7-212,-1 1 1,1 0 0,0 0 0,0 0-1,0 0 1,0 1 0,0 0 0,0 0-1,1 0 1,-1 1 0,6 0 0,26 3-4114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3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160 313 6963,'-6'-10'1247,"0"0"-1,-2 0 1,-12-14-1,17 20-1108,0 1 0,-1 0-1,1 0 1,-1 0 0,0 0 0,1 1-1,-1-1 1,0 1 0,0 0-1,-1 0 1,1 1 0,-7-3 0,9 4-134,-1 0 1,1 1 0,0-1 0,0 0 0,0 1 0,0-1-1,0 1 1,0 0 0,0-1 0,0 1 0,0 0 0,0 0-1,0 1 1,0-1 0,1 0 0,-1 1 0,1-1 0,-1 1-1,1-1 1,-1 1 0,1-1 0,0 1 0,-1 0 0,1 0-1,0 0 1,0 0 0,1 0 0,-1 0 0,0 2 0,-2 4-25,0 1 0,1-1 0,0 1 1,0 0-1,0 15 0,1-21-64,1 1-1,0-1 1,1 1-1,-1-1 1,0 0-1,1 1 1,0-1 0,0 0-1,0 0 1,0 1-1,0-1 1,1 0-1,-1 0 1,1 0-1,0-1 1,0 1-1,0 0 1,0-1-1,3 4 1,-3-5 43,1 0 0,-1 1 0,0-1 1,0 0-1,1-1 0,-1 1 0,1 0 0,-1-1 0,0 1 0,1-1 1,-1 0-1,1 0 0,-1 0 0,1 0 0,-1 0 0,1-1 0,-1 1 1,1-1-1,-1 1 0,0-1 0,1 0 0,-1 0 0,0 0 0,1 0 1,-1-1-1,0 1 0,2-2 0,3-2 103,0 0 0,-1 0 0,0-1 0,0 0 1,0 0-1,-1-1 0,1 1 0,-1-1 0,-1 0 0,0-1 0,0 1 0,0-1 0,-1 0 0,0 0 1,0 0-1,-1 0 0,0 0 0,-1 0 0,0-1 0,1-10 0,-2-16 37,-1 0 0,-1 0 0,-12-53 0,10 59-558,3 20-634,5 27-4305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5987,'2'4'387,"0"0"-1,0 0 1,0-1 0,0 1 0,0-1 0,1 0 0,0 1 0,0-1-1,0 0 1,5 3 0,-7-5-308,1-1 0,-1 1-1,1-1 1,0 1 0,-1-1 0,1 0-1,0 0 1,-1 0 0,1 0 0,0 0-1,-1 0 1,1 0 0,0-1 0,-1 1-1,1 0 1,0-1 0,-1 1 0,1-1-1,-1 0 1,1 0 0,-1 0 0,1 1-1,-1-1 1,0-1 0,1 1 0,-1 0-1,0 0 1,2-3 0,4-2-28,0-1-1,-1-1 1,0 1 0,0-1 0,8-16 0,-12 21 32,0-1 0,0 0 0,0 1 0,-1-1 0,0 0 1,0 0-1,0 1 0,0-1 0,-1 0 0,1 0 0,-1 0 0,0 0 0,0 0 0,0 0 0,-1 0 0,1 0 0,-2-4 1,2 7-68,-1 1 0,1-1 1,0 1-1,0-1 0,0 1 1,-1-1-1,1 1 0,0-1 0,0 1 1,-1-1-1,1 1 0,-1-1 1,1 1-1,0-1 0,-1 1 1,1 0-1,-1-1 0,1 1 1,-1-1-1,1 1 0,-1 0 1,1 0-1,-1-1 0,1 1 1,-1 0-1,1 0 0,-1 0 1,0 0-1,1 0 0,-1 0 1,1-1-1,-1 1 0,1 1 1,-1-1-1,-1 0 0,0 1-1,0 0 0,0 0-1,1 0 1,-1 0 0,0 0 0,0 1-1,1-1 1,-1 1 0,1-1 0,-3 3-1,-1 3-10,0 0-1,0 1 0,0 0 0,-4 9 0,7-11-30,0 1 0,1-1 0,-1 1 0,1-1 0,0 1 0,1-1 0,-1 1-1,1 0 1,1-1 0,-1 1 0,1 0 0,1-1 0,-1 1 0,1-1 0,4 12 0,-4-15-78,0 0 1,-1 0-1,1 0 0,1 0 1,-1 0-1,0-1 0,1 1 1,-1 0-1,1-1 1,0 0-1,0 0 0,0 0 1,0 0-1,0 0 1,0-1-1,0 1 0,1-1 1,-1 0-1,1 0 1,-1 0-1,1 0 0,-1 0 1,1-1-1,-1 0 1,1 0-1,-1 0 0,1 0 1,0 0-1,-1-1 0,7-1 1,-2 0 34,0-1 1,1 0-1,-1 0 1,-1 0-1,1-1 1,0-1-1,-1 1 1,0-1-1,0 0 1,0-1-1,8-8 1,-8 7 340,-1 0 0,0 0 1,-1 0-1,1-1 0,-2 0 1,1 0-1,-1 0 0,0 0 1,-1-1-1,1 0 0,-2 1 1,1-1-1,-2 0 0,1-1 1,-1 1-1,0 0 0,-1-10 1,-10 95 155,9-56-734,1 0 1,1 0 0,0 0 0,6 25-1,-7-45 300,0 0 0,0 0 0,0 0 0,0 0 0,0 0 0,0 0-1,0 1 1,0-1 0,0 0 0,0 0 0,0 0 0,0 0 0,0 0 0,0 0 0,0 0-1,0 0 1,0 0 0,0 0 0,0 1 0,1-1 0,-1 0 0,0 0 0,0 0 0,0 0-1,0 0 1,0 0 0,0 0 0,0 0 0,0 0 0,0 0 0,0 0 0,0 0 0,0 0-1,1 0 1,-1 0 0,0 1 0,0-1 0,0 0 0,0 0 0,0 0 0,0 0 0,0 0-1,0 0 1,0 0 0,1 0 0,-1 0 0,0 0 0,0 0 0,0-1 0,0 1 0,0 0-1,0 0 1,0 0 0,0 0 0,0 0 0,1 0 0,-1 0 0,0 0 0,0 0 0,0 0-1,0 0 1,0 0 0,0 0 0,0 0 0,0 0 0,0 0 0,0-1 0,0 1-1,6-11-104,2-17 186,-7 27-94,4-22 105,11-33 244,-15 53-318,0 1 0,0-1 0,0 1-1,1-1 1,-1 1 0,1-1 0,0 1-1,-1 0 1,1 0 0,0 0 0,0 0-1,1 0 1,-1 0 0,0 1 0,1-1 0,3-1-1,-4 2-5,0 1 0,0 0-1,-1-1 1,1 1-1,0 0 1,0 0 0,0 1-1,0-1 1,0 0 0,0 1-1,0-1 1,0 1 0,0-1-1,0 1 1,0 0 0,-1 0-1,1 0 1,0 0-1,-1 0 1,1 0 0,2 2-1,35 36-30,-23-22-196,-13-13 65,1-1 1,0 1 0,0-1-1,0 0 1,1 0 0,-1-1 0,1 1-1,-1-1 1,1 0 0,0 0-1,0-1 1,0 1 0,0-1 0,0 0-1,0-1 1,8 1 0,-9-1 127,0-1 0,0 0-1,0 0 1,0 0 0,0 0 0,0-1 0,0 0 0,0 1 0,-1-1 0,1-1 0,0 1-1,-1 0 1,0-1 0,0 0 0,0 0 0,0 0 0,0 0 0,0 0 0,-1-1-1,4-5 1,-3 4 223,0-1 0,0 1 0,-1-1 0,0 0 0,0 0-1,0 0 1,-1 0 0,2-11 0,-3 13-84,0 1-1,1-1 1,-2 1 0,1-1-1,0 0 1,-1 1 0,1-1 0,-1 1-1,0-1 1,0 1 0,-1-1-1,1 1 1,-1 0 0,1 0 0,-1 0-1,-3-4 1,5 6-97,-1 0 1,0 1-1,1-1 0,-1 0 1,0 1-1,1-1 1,-1 0-1,0 1 0,0-1 1,0 1-1,0-1 0,1 1 1,-1 0-1,0-1 0,0 1 1,0 0-1,0-1 1,0 1-1,0 0 0,0 0 1,0 0-1,0 0 0,0 0 1,0 0-1,0 0 0,-1 1 1,0 0-10,0-1 1,0 1-1,1 0 1,-1 1-1,0-1 1,1 0 0,-1 0-1,1 1 1,0-1-1,-1 1 1,1-1-1,-2 3 1,0 2-162,0-1 0,0 1 0,0-1 0,1 1 0,-1 0 1,2 0-1,-3 10 0,4 12-1764,8 0-1299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121 297 10197,'-1'-2'108,"1"0"1,-1 1-1,1-1 1,-1 1-1,0-1 1,0 1-1,1-1 1,-1 1-1,0 0 0,0-1 1,0 1-1,-1 0 1,1 0-1,0 0 1,0 0-1,-1 0 1,1 0-1,0 0 1,-1 0-1,1 0 1,-1 1-1,1-1 1,-1 1-1,1-1 1,-1 1-1,0-1 1,1 1-1,-1 0 1,0 0-1,1 0 1,-1 0-1,0 0 1,1 0-1,-1 0 1,1 1-1,-1-1 1,0 0-1,1 1 1,-2 0-1,-2 1-76,1 0-1,0 0 1,0 0-1,0 0 1,0 0-1,1 1 1,-1 0-1,1 0 1,0 0-1,-1 0 1,1 0-1,1 1 1,-5 5 0,4-2-51,1-1 1,0 1 0,0 0 0,0 0 0,1 0 0,0 0-1,1 0 1,-1 0 0,1 1 0,1-1 0,0 7 0,0-10-54,-1-1 0,1 1 1,0 0-1,0-1 0,0 1 1,1-1-1,0 1 0,-1-1 0,1 0 1,3 5-1,-4-7 4,1 0 0,-1 1 0,0-1 0,1 0 0,-1 0 0,1 0 0,0 0 0,-1 0 0,1 0 0,0 0 0,-1-1 0,1 1 0,0 0 0,0-1 0,0 0 0,0 1 0,-1-1 0,1 0 0,0 0 0,0 0 0,2 0 0,0-1 74,0 0 1,0 0-1,0 0 1,-1-1-1,1 1 1,0-1-1,-1 0 1,1 0-1,-1 0 0,0-1 1,0 1-1,0-1 1,0 0-1,0 1 1,0-2-1,-1 1 0,1 0 1,-1 0-1,0-1 1,0 1-1,0-1 1,-1 1-1,1-1 0,1-7 1,2-7 257,0 1 0,-1-1 0,-1 0 0,0-20 0,7-191 2278,-8 176-1845,-20 137-6,1 78-757,16-129-1586,5 42 0,2-28-2443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217 328 9156,'2'-1'98,"-1"1"0,0-1 0,1 0 0,-1 0 0,0 0 0,0 0 0,0 0 0,0 0 0,0-1 0,0 1 0,0 0 0,0-1 0,0 1 0,0 0 0,-1-1 0,1 1 0,0-3 0,-1 3-12,0 0 0,0 0 0,0 0 0,0 0 0,0 0 0,-1 1 0,1-1-1,0 0 1,-1 0 0,1 0 0,0 1 0,-1-1 0,1 0 0,-1 0 0,1 1 0,-1-1 0,0 0 0,1 1 0,-1-1-1,0 1 1,1-1 0,-3 0 0,-1-1 58,0 0 0,0 0 0,0 0 0,0 1 0,-1-1-1,1 1 1,-1 1 0,1-1 0,-1 0 0,1 1 0,-6 0 0,1 1-37,0 1 0,-1 0 0,1 1-1,0 0 1,0 0 0,0 1 0,1 0 0,-1 0 0,1 1 0,0 0 0,0 1 0,-13 12 0,16-14-108,1 0 0,0 1 0,1-1-1,-1 1 1,1 0 0,0 0 0,0 0 0,0 0 0,-3 11-1,5-12-24,0 0 0,0-1 0,1 1 0,-1 0 0,1 0-1,0 0 1,0-1 0,1 1 0,-1 0 0,1 0-1,0 0 1,0-1 0,0 1 0,0-1 0,0 1 0,3 4-1,-2-6-28,-1 0 0,0 1 0,1-1 0,-1 0-1,1 0 1,0 0 0,0 0 0,0-1 0,0 1-1,0 0 1,0-1 0,0 1 0,0-1-1,1 0 1,-1 0 0,1 0 0,-1 0 0,6 1-1,-4-1-5,1-1-1,0 1 0,0-1 0,0-1 1,0 1-1,0-1 0,0 1 0,0-2 1,7-1-1,-1-1 16,-1 0 1,0-1-1,0 0 1,-1 0 0,1-1-1,-1 0 1,0-1-1,12-12 1,-14 11 103,-1-1 0,0 0 1,-1 0-1,0 0 0,0-1 0,-1 0 1,0 0-1,0 0 0,-1 0 1,-1-1-1,0 1 0,0-1 0,-1 1 1,0-14-1,-1-19 518,-3 1-1,-8-53 1,5 53-301,0 6-326,4 30-95,3 23-7,2 20-1841,13 56 0,-2-35-1221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46 10677,'0'0'2761,"-26"17"-2529,-75 57-26,98-72-200,0 1 0,0 0 0,0-1 0,0 1 0,1 0 0,0 0 0,-1 0 0,1 1 0,-2 3 0,4-5-4,-1 0 0,1-1 0,-1 1 0,1 0 0,0 0 0,0-1 0,0 1 0,0 0 0,0 0 0,1 3 0,0 4 9,-1-8-17,0 1 0,0-1 0,0 1 0,0-1 0,0 0 0,0 1 0,0-1 0,0 0 0,1 1 0,-1-1 0,1 0 0,-1 0 0,1 1 0,-1-1 0,1 0 0,0 0 0,-1 0 0,1 0 0,0 0 0,0 0 0,0 0 0,0 0 0,0 0 0,0 0 0,0 0 0,0-1 0,2 2 0,2-1-87,-1 0 0,0 0 0,1 0 0,-1-1 0,1 0 0,-1 0 0,5 0 0,4-1-81,-9 1 174,0-1 0,0 0 0,0 0 0,-1-1 0,1 1 0,0-1 0,-1 1-1,1-1 1,-1-1 0,0 1 0,0 0 0,0-1 0,0 1 0,0-1 0,0 0 0,0 0 0,-1 0-1,0 0 1,0-1 0,0 1 0,0-1 0,2-4 0,2-5 381,0 0 0,-1 0 0,0-1 0,-1 1 0,2-17 0,29 102 585,-29-59-967,-2-3-3,1-1-1,0 1 0,1-1 0,7 10 1,-11-17-45,-1 0 1,1 0 0,0 0 0,0-1-1,0 1 1,0 0 0,1-1 0,-1 1-1,0-1 1,1 0 0,-1 0 0,1 0-1,-1 0 1,1 0 0,-1 0-1,1-1 1,0 1 0,-1-1 0,1 0-1,0 0 1,4 0 0,-5-1 52,0 0 0,0 0 0,0 1 0,0-2-1,0 1 1,-1 0 0,1 0 0,0 0 0,-1-1 0,1 1 0,-1-1 0,1 1 0,-1-1 0,1 0 0,0-2 0,21-33 70,-18 28-67,14-24 37,-8 12 3,0 2-1,16-20 1,-27 38-46,1 0 0,-1 0-1,1 0 1,0 0 0,0 0 0,0 0 0,-1 0-1,1 0 1,0 0 0,0 0 0,0 0 0,0 1-1,0-1 1,1 0 0,-1 1 0,0-1-1,0 1 1,0-1 0,1 1 0,-1 0 0,0-1-1,0 1 1,1 0 0,-1 0 0,0 0 0,0 0-1,1 0 1,-1 0 0,0 0 0,1 0 0,-1 1-1,0-1 1,0 0 0,0 1 0,1-1-1,0 2 1,1 0-4,-1 0 1,0 0-1,0 0 0,-1 1 0,1-1 0,0 0 0,-1 1 1,1 0-1,-1-1 0,0 1 0,0 0 0,0-1 0,0 1 1,0 3-1,2 14 72,-1 0 1,0 27 0,-2-26-153,5 39-1,-5-59 65,0-1 0,0 0 0,0 1 0,0-1 1,0 0-1,1 0 0,-1 1 0,0-1 0,0 0 0,0 0 0,0 0 0,0 1 0,0-1 0,1 0 0,-1 0 0,0 0 0,0 1 0,0-1 0,1 0 0,-1 0 0,0 0 0,0 0 0,0 1 0,1-1 0,-1 0 0,0 0 0,0 0 0,1 0 0,-1 0 0,0 0 0,0 0 0,1 0 0,-1 0 0,0 0 0,1 0 0,-1 0 0,0 0 0,0 0 0,1 0 1,-1 0-1,0 0 0,0 0 0,1 0 0,-1 0 0,0-1 0,0 1 0,1 0 0,-1 0 0,0 0 0,0 0 0,0-1 0,1 1 0,-1 0 0,1-15 61,0 1 1,1 0-1,0-1 1,2 1-1,-1 0 0,2 1 1,0-1-1,11-22 1,-11 27-17,1-1 0,-1 1 0,2 0 0,-1 1 0,1-1 0,0 1 0,1 0 0,0 1 0,0 0 0,1 0 0,-1 1 0,15-7 0,-20 11-14,0 1 0,0-1 0,0 1 0,0 0-1,0 0 1,0 1 0,1-1 0,-1 1 0,0-1-1,1 1 1,-1 0 0,4 1 0,-6-1-3,1 0 1,-1 1-1,1 0 0,-1-1 1,1 1-1,-1 0 1,0 0-1,1-1 0,-1 1 1,0 0-1,0 1 0,1-1 1,-1 0-1,0 0 1,0 0-1,0 1 0,0-1 1,0 0-1,-1 1 0,1-1 1,0 1-1,-1-1 1,1 1-1,-1-1 0,1 3 1,4 23 84,-1-1 1,-2 2-1,-1-1 0,-3 45 1,1-10-26,1-59-204,0 0 1,0 0-1,0 0 0,1 0 0,-1 0 0,1 0 0,-1 0 1,1 0-1,0 0 0,3 4 0,-4-6-45,1 0 0,0 0 0,0 0 0,0 0 0,1 0 0,-1 0 0,0 0 0,0 0 0,0 0 0,1 0 0,-1-1 0,0 1 0,1 0 0,-1-1 0,1 0 0,-1 1 0,1-1 0,-1 0 0,0 1 0,1-1-1,-1 0 1,3 0 0,13 0-6937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146 505 9764,'2'-4'320,"0"-1"0,-1 0 0,1 1-1,-1-1 1,0 0 0,-1 0 0,1 0-1,-1 0 1,0 0 0,0 0-1,0 0 1,-1 0 0,0 0 0,-1-6-1,1 7-192,0 0 1,0 0-1,-1 0 0,1 1 0,-1-1 0,0 0 0,0 1 0,0 0 0,0-1 1,0 1-1,-1 0 0,0 0 0,1 0 0,-1 0 0,0 1 0,-1-1 1,1 1-1,-5-3 0,5 4-110,1 1 0,0-1 0,-1 1 0,1 0 0,0 0 0,-1 0 0,1 0 0,0 0 0,-1 1 0,1-1 0,0 1 0,-1-1 0,1 1 0,0 0 0,0 0 0,0 0 0,0 0 1,0 0-1,0 0 0,0 1 0,0-1 0,0 1 0,0-1 0,1 1 0,-1 0 0,1 0 0,-1-1 0,1 1 0,-2 3 0,-3 3-19,1 0 1,0 1-1,0 0 1,1 0-1,-5 14 0,7-17-8,0 0 0,1 0 0,0-1 0,0 1-1,1 0 1,-1 0 0,1 0 0,1 0 0,-1 0-1,2 6 1,-2-10 12,1 0-1,0-1 1,-1 1-1,1-1 1,0 1 0,-1-1-1,1 1 1,0-1-1,0 0 1,0 1-1,0-1 1,1 0-1,-1 0 1,0 0-1,0 0 1,1 0-1,-1 0 1,0 0-1,1 0 1,-1 0-1,1-1 1,0 1 0,-1 0-1,1-1 1,-1 0-1,1 1 1,0-1-1,-1 0 1,1 0-1,0 0 1,-1 0-1,1 0 1,0 0-1,-1 0 1,1-1-1,0 1 1,-1-1 0,1 1-1,2-2 1,4 0 3,0-1 1,-1-1 0,1 1-1,-1-1 1,1-1 0,-1 1-1,0-1 1,-1 0 0,1-1-1,-1 0 1,0 0 0,5-8-1,-1 2-17,-1-1 0,0-1-1,-1 1 1,-1-2 0,9-22 0,-16 44-50,-1-1 1,1 1 0,1 0-1,-1-1 1,1 1-1,0-1 1,0 1 0,4 10-1,-4-13-122,0-1 0,0 1 0,1 0 0,-1 0 0,1-1 0,0 1 0,0-1 0,0 1 0,0-1 0,1 0 0,-1 0 0,1 0 0,0 0 0,0 0 0,0-1 0,0 1 0,0-1 0,1 0 1,-1 0-1,5 2 0,-5-3 24,1 0 1,0-1-1,-1 1 1,1-1-1,0 0 1,-1 0-1,1 0 1,0 0-1,-1-1 1,1 0-1,-1 1 1,1-1 0,-1 0-1,1-1 1,-1 1-1,1-1 1,-1 1-1,0-1 1,0 0-1,0 0 1,0-1-1,3-2 1,4-5 255,-1 1 1,-1-1-1,1 0 0,-2-1 1,1 0-1,-2 0 1,1-1-1,-2 0 0,1 0 1,-2 0-1,0-1 0,0 1 1,2-17-1,2-21 1197,-2-1 0,-1-52 0,-4 75-838,1-62 1439,-20 190-787,2 13-931,-1 126 0,17-235-250,0 8-196,0 1-1,5 23 1,-5-35 72,0 1-1,0 0 1,0 0-1,1-1 1,-1 1-1,1 0 1,-1-1 0,1 1-1,0-1 1,0 1-1,0-1 1,0 1 0,0-1-1,0 1 1,0-1-1,0 0 1,0 0-1,1 1 1,-1-1 0,0 0-1,1 0 1,-1 0-1,1 0 1,-1-1-1,1 1 1,-1 0 0,1-1-1,0 1 1,2 0-1,18-4-5051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62 6947,'-19'-29'4866,"-6"10"-4081,0 7 127,2 11-288,3 7-447,7 5-145,12 5-64,11 4-16,10-1-1105,12-1-1152,5-1-1457,8-6-592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36 2737,'12'-3'2725,"-8"3"-2052,0 0-1,0-1 1,0 0-1,0 0 1,0 0-1,0-1 0,0 1 1,-1-1-1,1 0 1,5-3-1,-9 4-603,0 1 0,0-1-1,0 1 1,0-1 0,0 1-1,-1-1 1,1 1 0,0 0 0,0-1-1,-1 1 1,1-1 0,0 1-1,0 0 1,-1-1 0,1 1-1,0 0 1,-1 0 0,1-1 0,-1 1-1,1 0 1,0 0 0,-1-1-1,1 1 1,-1 0 0,1 0-1,-1 0 1,1 0 0,0-1 0,-1 1-1,1 0 1,-1 0 0,0 0-1,-17-5 635,12 4-587,0 1 1,0-1-1,0 1 1,0 0-1,-1 1 1,1 0-1,0-1 1,0 2 0,0-1-1,0 1 1,0 0-1,0 0 1,1 1-1,-1-1 1,1 1-1,-1 1 1,1-1-1,0 1 1,0 0 0,1 0-1,-6 6 1,7-7-129,0 0 0,0 1 0,0 0 0,0 0 0,1 0 0,0 0 0,-1 0 0,2 0 0,-1 0 0,0 1 0,1-1 0,0 1 0,0-1 0,0 1 0,1 0 0,-1-1 0,1 1 0,0-1 0,0 1 0,1 0 0,0-1 0,-1 1 0,2-1 0,-1 1 0,0-1 0,1 1 1,0-1-1,4 7 0,-5-9-10,0 0 0,0 0 0,0 0 0,1 0 0,-1-1 0,1 1 1,-1 0-1,1-1 0,0 0 0,-1 1 0,1-1 0,0 0 0,0 0 0,0 0 1,0 0-1,0 0 0,0 0 0,0 0 0,0-1 0,1 1 0,2 0 0,-1-2 20,-1 1-1,0 0 0,1-1 0,-1 0 0,1 1 0,-1-1 1,0-1-1,1 1 0,-1 0 0,0-1 0,0 0 0,4-3 1,1 0 42,-1-1 1,-1 0-1,1 0 1,-1 0 0,0-1-1,0 0 1,-1 0-1,0-1 1,8-15 0,-7 6 325,0 1 0,5-32 1,8 101-130,-16-45-401,0 0 0,0-1 1,1 0-1,8 13 0,-9-18-445,-1 1 1,0-1-1,1 1 1,-1-1-1,1 0 1,0 0-1,-1 0 0,7 3 1,15 3-8412</inkml:trace>
  <inkml:trace contextRef="#ctx0" brushRef="#br0" timeOffset="1">703 74 11717,'7'7'1905,"-5"1"-1905,-4-2-368,-2-3-2689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 4562,'18'-23'4800,"-6"11"-1641,-14 38-1449,-61 304-1161,61-322-572,1-2 3,-1 1 0,1 0 0,0 0 0,1-1 1,0 11-1,0-16 25,0 0 0,1 0 1,-1 0-1,0 0 1,0 0-1,1 0 0,-1 0 1,1 0-1,-1 0 0,1 0 1,-1 0-1,1 0 0,0 0 1,-1-1-1,1 1 0,0 0 1,-1 0-1,1-1 1,0 1-1,0 0 0,0-1 1,0 1-1,0-1 0,0 1 1,0-1-1,0 0 0,0 1 1,0-1-1,0 0 0,0 0 1,0 1-1,0-1 1,0 0-1,0 0 0,0 0 1,0-1-1,0 1 0,0 0 1,0 0-1,0 0 0,0-1 1,1 0-1,247-63 97,9 27-5614,-206 34 1464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 8324,'-11'-5'1600,"-4"-2"-620,1 0 0,-21-14 1,79 35-616,-7 0-346,0 0 0,1-3 1,1-1-1,69 9 0,-107-19-13,-1 0 0,0 0-1,0 0 1,1 0 0,-1 0-1,0 0 1,0 0 0,0 0-1,1 0 1,-1 0 0,0 0 0,0 0-1,1 0 1,-1 0 0,0 0-1,0 0 1,0 0 0,1 0 0,-1 1-1,0-1 1,0 0 0,0 0-1,0 0 1,1 0 0,-1 0 0,0 1-1,0-1 1,0 0 0,0 0-1,0 0 1,1 0 0,-1 1 0,0-1-1,0 0 1,0 0 0,0 0-1,0 1 1,0-1 0,0 0-1,0 0 1,0 1 0,0-1 0,0 0-1,0 0 1,0 0 0,0 1-1,-11 12 113,-31 18-104,24-18 8,-3 3-115,4-4-508,1 1 1,-20 21-1,29-24-3022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3970,'1'-17'3465,"-1"-13"3130,-7 79-4815,4 86-1561,-8 76-3730,8-190 870,2-8-1297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16 177 9556,'-7'-46'1730,"-1"-18"1292,35 103-1947,-8-9-1036,13 21-64,2-2-1,75 86 1,-106-133 3,-1 1 0,0-1 0,1 0 0,-1 0 0,1 0 0,0 0 0,5 2 0,2-6 100,-5-15 9,-3-17 67,-2 0 0,-5-35-1,2 47-310,1 0 0,1 0 0,1 0 0,1 0 0,1 0 0,1 0 0,8-32 0,-10 52-39,-1 1 0,0 0 0,1-1 0,-1 1 0,1 0 0,-1 0 0,1-1 0,-1 1 0,1 0 0,0 0 0,0 0 0,-1 0 0,1 0 0,0 0 0,0 0-1,0 0 1,0 0 0,0 0 0,1 0 0,-1 1 0,0-1 0,2 0 0,7 4-3304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 9348,'-1'-1'168,"0"0"-1,0 0 0,0 0 1,0 0-1,0 0 1,-1 0-1,1 0 0,0 0 1,0 0-1,-1 0 1,1 1-1,-1-1 0,1 0 1,-1 1-1,1-1 1,-1 1-1,1 0 0,-3-1 1,3 2-139,0-1 0,0 0 1,0 1-1,0-1 0,0 1 1,0-1-1,1 1 0,-1-1 1,0 1-1,0 0 0,1 0 1,-1-1-1,1 1 0,-1 0 1,0 0-1,1-1 0,-1 1 1,1 0-1,0 0 0,-1 0 1,1 0-1,0 0 0,-1 0 1,1 0-1,0 0 0,0 0 1,0 0-1,0 0 0,0 0 1,0 1-1,-1 12 36,1 1 0,1-1 0,0 1-1,0-1 1,7 25 0,-7-33-73,1 0 0,0 1 0,0-1-1,1 0 1,-1 0 0,1 0 0,1-1 0,-1 1 0,1-1 0,0 0 0,0 0-1,0 0 1,1 0 0,0-1 0,5 5 0,-7-8 15,-1 0-1,1 0 1,0 0-1,0-1 1,0 1 0,0-1-1,0 1 1,0-1 0,0 0-1,0 0 1,0-1 0,0 1-1,0 0 1,0-1 0,0 0-1,0 0 1,0 0-1,0 0 1,0 0 0,-1 0-1,1-1 1,-1 0 0,1 1-1,-1-1 1,1 0 0,-1 0-1,3-4 1,4-1-16,-2-1 0,1-1 0,-1 0 0,0 0 0,0 0 0,5-12 0,-9 16 13,0-1 0,-1 0 0,0 0 1,0 0-1,0 0 0,-1 0 0,0 0 1,0 0-1,0 0 0,-1 0 0,0-1 1,0 1-1,-1 0 0,0 0 0,0 0 1,-2-8-1,1 10-5,1 0 0,-1 0 0,0 0 0,0 1 1,-1-1-1,1 1 0,-1 0 0,0 0 0,0-1 0,0 2 0,0-1 1,0 0-1,-1 1 0,1-1 0,-1 1 0,0 0 0,1 0 0,-1 1 1,0-1-1,0 1 0,0 0 0,0 0 0,0 0 0,-8 0 0,5 0-104,0 1-1,0 0 0,0 0 0,0 1 1,-10 2-1,13-3-346,1 1 1,0 0-1,0 0 1,0 1-1,0-1 0,0 1 1,-6 3-1,4 2-2760,7 1-1230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12486,'3'-1'1472,"-1"-1"-335,5 4-529,8-1-16,4 1-319,10-4-225,5-1 32,8-5-80,5-3-481,-1-2-927,-3 0-449,-6-1-1248,-10 3-2338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9108,'0'0'137,"-1"0"-1,1 0 1,-1-1-1,0 1 1,1 0-1,-1 0 1,0 0-1,1 0 0,-1 0 1,1 0-1,-1 1 1,0-1-1,1 0 1,-1 0-1,1 0 1,-1 1-1,1-1 1,-1 0-1,0 0 1,1 1-1,-1-1 1,1 1-1,0-1 1,-1 0-1,1 1 1,-1 0-1,6 12 1271,1-2-1131,-2-1 11,-1 0-1,0 0 1,0 0-1,-1 1 1,-1-1-1,0 0 1,-1 18-1,-1 0-163,-8 40-1,4-44-176,-1-1 1,-2 0-1,-15 34 0,11-31-939,9-16-1905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3057,'0'0'8324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43 10773,'-1'-2'88,"-1"-1"1,1 0-1,-1 0 1,0 1-1,0-1 0,0 1 1,0-1-1,0 1 1,-1 0-1,1 0 1,-1 0-1,1 0 0,-1 1 1,0-1-1,0 1 1,0-1-1,1 1 1,-1 0-1,-1 0 0,1 0 1,0 1-1,0-1 1,0 1-1,0-1 1,0 1-1,-1 0 0,1 1 1,0-1-1,0 0 1,-5 2-1,0 0-15,-1 0-1,0 1 0,0 0 1,1 0-1,0 1 1,-1 0-1,2 0 1,-1 1-1,-10 8 1,11-8-38,0 1 0,1 1 0,0-1 0,0 1 1,0 0-1,1 0 0,-8 14 0,13-20-29,-1 1 1,0 0-1,1-1 0,-1 1 0,1 0 0,-1-1 1,1 1-1,0 0 0,0 0 0,0-1 0,0 1 1,0 0-1,0-1 0,0 1 0,1 0 0,-1 0 1,1-1-1,0 3 0,0-2 8,1 0 0,-1 0 0,1 0 0,0-1 0,-1 1 0,1-1 0,0 1 0,0-1 0,0 1 0,0-1 0,0 0 0,0 0 0,0 0 0,1 0 0,-1-1 0,0 1 0,4 0-1,54 10 174,-45-9-200,-1 0-1,0 1 1,0 0 0,0 1 0,-1 1-1,22 10 1,-34-14 10,0-1-1,1 1 1,-1-1 0,0 1-1,0 0 1,0-1 0,0 1-1,0 0 1,0 0 0,0 0 0,-1 0-1,1 0 1,0 0 0,0 0-1,-1 0 1,1 0 0,-1 0-1,1 0 1,-1 0 0,1 0 0,-1 1-1,1-1 1,-1 0 0,0 0-1,0 1 1,0-1 0,0 0-1,0 0 1,0 2 0,-1 0-4,0-1 1,-1 1 0,1-1-1,0 1 1,-1-1 0,0 0-1,1 0 1,-1 0 0,0 0-1,0 0 1,0 0 0,-5 2-1,-5 4 4,-1 0 0,-1-1-1,-24 10 1,27-13-175,-1 0 0,1 0 0,-1-1 0,0 0 0,0-1 0,0-1 0,-24 0-1,36-1 125,-1 0-1,1 1 0,0-1 0,-1 0 0,1-1 0,-1 1 0,1 0 0,0 0 0,-1 0 0,1 0 1,0 0-1,-1 0 0,1 0 0,0-1 0,-1 1 0,1 0 0,0 0 0,-1 0 0,1-1 0,0 1 1,0 0-1,-1 0 0,1-1 0,0 1 0,0 0 0,-1-1 0,1 1 0,0 0 0,0-1 0,0 1 1,0 0-1,0-1 0,-1 1 0,1 0 0,0-1 0,0 1 0,0 0 0,0-1 0,0 1 0,0-1 1,0 1-1,0 0 0,0-1 0,0 1 0,0 0 0,1-1 0,-1 1 0,0 0 0,0-1 0,0 1 1,0 0-1,1-1 0,-1 0 0,16-17-1923,-15 16 1747,24-22-3077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9236,'4'-12'2369,"-4"12"-2345,0 0 0,1 0 0,-1-1 0,0 1 0,0 0 1,0 0-1,0 0 0,0-1 0,0 1 0,-1 0 0,1 0 0,0 0 1,0 0-1,0-1 0,0 1 0,0 0 0,0 0 0,0 0 0,0 0 1,0-1-1,0 1 0,-1 0 0,1 0 0,0 0 0,0 0 0,0 0 1,0 0-1,0-1 0,-1 1 0,1 0 0,0 0 0,0 0 0,0 0 1,0 0-1,-1 0 0,1 0 0,0 0 0,0 0 0,0 0 0,0 0 1,-1 0-1,1 0 0,0 0 0,0 0 0,0 0 0,-1 0 0,1 0 1,0 0-1,0 0 0,0 0 0,0 0 0,-1 0 0,1 0 0,0 0 1,0 1-1,0-1 0,0 0 0,-1 0 0,1 0 0,0 0 0,0 0 1,0 0-1,0 1 0,0-1 0,-1 3 124,0 1 0,0-1 0,1 1 0,0-1 0,-1 1 0,1-1 0,0 1 0,1-1 0,1 8 0,-1-1-1,-2 22 91,-1-1-1,-6 35 1,-1 11-158,9-75-81,0 0 0,-1 1 0,1-1 0,0 0 0,0 0 0,0 0 0,1 0 0,-1 0 0,0 0 0,1 0 0,0 0 0,-1 0 0,1 0 0,0 0 0,0 0 0,0 0 0,0 0 0,0 0 0,0-1 0,1 1 0,-1 0 1,4 2-1,-3-3-27,0 0-1,1 0 1,-1 0 0,1-1 0,-1 1 0,1-1 0,-1 1 0,1-1 0,0 0 0,-1 0 0,1 0 0,-1 0 0,1 0 0,-1-1 0,1 1 0,-1-1 0,1 0 0,3-1 0,7-3-1023,-1-1 1,1 0-1,-1-1 0,21-16 1,-4 1-2765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65 196 11125,'-21'6'1025,"8"-2"-961,8-4 160,8-2 432,10-3-352,7 0-128,6-3-144,6-1-32,0-4-32,2 0-336,-3-1-1137,-5-1-1056,-6 2-960</inkml:trace>
  <inkml:trace contextRef="#ctx0" brushRef="#br0" timeOffset="1">90 69 9845,'-32'2'2177,"3"-2"-1217,12 0 144,6-2-751,11 1-33,9-4-96,12-2-64,8 1-144,10-5-16,6 1-592,4-1-993,1 1-1665,0 2-1664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60 113 9268,'-7'9'774,"0"0"0,0 1 0,1-1 1,-8 19-1,10-18-654,0 1 0,2-1 0,-1 1 0,1 0 0,1 0 0,0 0 1,0 0-1,1 13 0,2 16-130,0 38-3955,0-87-3065,2-10 5471,11-47 5460,-6-88 4802,-9 153-8678,0 1 0,0-1 0,0 1 1,1 0-1,-1-1 0,0 1 0,0 0 0,0-1 0,1 1 1,-1 0-1,0 0 0,1-1 0,-1 1 0,0 0 0,1 0 1,-1-1-1,0 1 0,1 0 0,-1 0 0,0 0 1,1 0-1,-1 0 0,1-1 0,-1 1 0,0 0 0,1 0 1,-1 0-1,1 0 0,-1 0 0,0 0 0,1 0 0,-1 0 1,1 0-1,-1 1 0,0-1 0,1 0 0,-1 0 1,0 0-1,1 0 0,-1 1 0,1-1 0,-1 0 0,0 0 1,0 0-1,1 1 0,-1-1 0,26 15 410,-22-12-463,160 108-2157,-163-111 2087,0 1 0,0 0-1,0-1 1,0 1 0,0-1 0,0 1 0,0-1 0,0 1 0,0-1-1,0 0 1,0 1 0,0-1 0,0 0 0,0 0 0,0 0-1,0 0 1,0 0 0,0 0 0,0 0 0,0 0 0,0-1 0,0 1-1,0 0 1,1-1 0,-1 0 80,0 0 1,0 0-1,-1 1 0,1-1 1,0 0-1,-1-1 0,1 1 1,-1 0-1,1 0 0,-1 0 1,1 0-1,-1 0 0,0 0 1,0-1-1,1 1 0,-1 0 1,0-2-1,-1-10 461,1 1-1,-2 0 1,-3-16 0,3 17-226,-2-8 119,1 0 1,0-1 0,2 1 0,0 0 0,1-1-1,1 1 1,6-28 0,-3 39-788,0 12-286,4 17-1509,-6-15 1121,7 15-2624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 12662,'0'-1'56,"0"1"0,0-1 1,0 1-1,0-1 0,0 1 0,0 0 1,0-1-1,0 1 0,0-1 0,0 1 0,0-1 1,0 1-1,0-1 0,-1 1 0,1 0 1,0-1-1,0 1 0,0-1 0,-1 1 1,1-1-1,0 1 0,0 0 0,-1-1 1,1 1-1,0 0 0,-1-1 0,1 1 1,0 0-1,-1 0 0,1-1 0,-1 1 1,-19-5 465,-21 6-230,33 1-247,0 0 0,0 1-1,1 0 1,-1 1-1,1 0 1,0 0 0,-11 7-1,15-9-47,0 1 0,0-1 0,0 0 0,0 1 0,0 0 0,1 0 0,-1-1 0,1 1 0,0 1 0,0-1 0,0 0 0,0 1 0,0-1-1,1 1 1,0-1 0,0 1 0,0-1 0,-1 7 0,2-8 13,1 0-1,-1 0 0,1 0 1,0 0-1,-1 0 1,1 0-1,0-1 0,0 1 1,1 0-1,-1 0 1,0-1-1,0 1 1,1 0-1,-1-1 0,1 0 1,0 1-1,-1-1 1,1 0-1,0 0 1,0 0-1,0 0 0,-1 0 1,1 0-1,0 0 1,4 0-1,7 3 37,0 0 1,22 2-1,-31-5-46,37 3 28,-31-4-37,0 1-1,0 0 1,0 0 0,0 1 0,-1 0-1,19 7 1,-28-9 9,1 1 1,0-1 0,-1 0-1,1 1 1,-1-1-1,1 0 1,-1 1-1,1-1 1,-1 0-1,1 1 1,-1-1-1,1 1 1,-1-1-1,0 1 1,1-1 0,-1 1-1,0-1 1,1 1-1,-1-1 1,0 1-1,0 0 1,0-1-1,1 1 1,-1-1-1,0 1 1,0 0-1,0-1 1,0 1 0,0-1-1,0 1 1,0 0-1,-1 1-13,0 0 0,1-1 0,-1 1 0,0-1 0,0 1 0,0-1 0,0 1 0,0-1 0,0 1 0,-1-1 0,0 1 0,-42 28-316,41-28 325,3-2-22,-11 7-422,1-1-1,-1 0 1,-1-1 0,1 0-1,0-1 1,-20 5 0,20-10-3106,10-6-1832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11893,'7'-11'1713,"-2"3"-688,-5 3 367,-1 2-831,-1 2-417,0 2-96,2 6 96,0 2 0,0 10-144,-2 6 48,2 5-48,-2 2 0,2 2-48,0-4-352,2-4-753,0-7-736,5-9-848,0-9-2129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5122,'3'-14'6017,"1"3"-2998,13 12-2482,0 0-683,-1 0 0,0-2 0,0 1 0,1-2 0,-1 0 0,0-1 0,0-1 0,-1 0 0,1-1 0,23-11 0,-53 21-248,6-1 650,-1-1 0,1 1-1,0 1 1,-8 5 0,13-7-114,0-1 0,0 1 0,0-1 0,1 1 0,-1 0 0,1 0 0,0 0 1,0 0-1,0 0 0,0 1 0,1-1 0,-1 1 0,1-1 0,0 1 0,-1 4 0,-6 42 75,2 0 0,1 59 0,5-104-339,-1 1-344,1 0-1,1 1 0,-1-1 1,1 0-1,2 8 0,-3-13 320,1-1 0,-1 1 0,0 0 0,0 0 0,1 0 0,-1-1 0,1 1 0,-1 0 0,1-1 0,-1 1 0,1 0 0,-1-1 0,1 1 0,0 0 0,-1-1 0,1 1 0,0-1 0,0 1 0,-1-1 0,1 0 0,0 1 0,0-1 0,0 0 0,-1 1 0,1-1 0,0 0 0,0 0 0,0 0 0,0 0 0,-1 0 0,1 0 0,0 0 0,0 0 0,0 0 0,0 0 0,0 0 0,-1-1 0,1 1 0,0 0 0,0-1 0,0 1 0,-1 0 0,1-1 0,0 1 0,1-2 0,15-10-3353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4402,'11'-35'4448,"8"-38"1,-13 46-2738,0 10-190,-2 27-662,-2 35-411,-1-40-465,-6 93 129,0-6-844,11-33-2535,-2-44-260,4-9-1582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93 10405,'-3'-44'2977,"3"29"-1482,5 44-1125,21 160-282,-26-188-83,1 1 1,-1-1-1,0 0 0,0 1 1,1-1-1,-1 1 1,0-1-1,1 0 0,0 1 1,-1-1-1,1 0 0,0 1 1,-1-1-1,1 0 0,0 0 1,0 0-1,0 0 1,0 0-1,2 1 0,-3-2 5,1 0-1,0 0 1,0 0-1,-1 0 1,1 0-1,0 0 1,0 0-1,0 0 1,-1 0 0,1 0-1,0 0 1,0-1-1,-1 1 1,1 0-1,0-1 1,0 1-1,-1-1 1,1 1-1,0 0 1,-1-1-1,1 1 1,-1-1-1,1 0 1,0 0 0,5-6 63,-1 0 1,1 0 0,-1-1 0,6-10 0,4-14 21,17-50 0,10-23-469,-38 100-859,-3 14-1178,-1 3-1071</inkml:trace>
  <inkml:trace contextRef="#ctx0" brushRef="#br0" timeOffset="1">358 22 12774,'0'0'43,"-1"0"0,0 0 0,0 0 1,1 0-1,-1 1 0,0-1 0,1 0 0,-1 0 0,0 0 1,1 1-1,-1-1 0,0 0 0,1 1 0,-1-1 0,0 0 1,1 1-1,-1-1 0,1 1 0,-1-1 0,1 1 0,-1-1 1,1 1-1,-1-1 0,1 1 0,0 0 0,-1-1 1,1 1-1,0 0 0,-1-1 0,1 1 0,0 0 0,0-1 1,0 1-1,0 0 0,0 0 0,0 0 0,-8 31 418,8-31-441,-6 36 294,0-9 21,2 1-1,1 0 1,1-1 0,2 35 0,0-61-328,0 1 1,1-1-1,-1 1 0,1-1 1,-1 0-1,1 1 1,0-1-1,0 0 1,0 0-1,0 1 0,0-1 1,0 0-1,1 0 1,-1 0-1,1 0 1,-1 0-1,1-1 0,0 1 1,-1 0-1,1-1 1,4 3-1,-3-3 13,1 0 0,-1 0 0,0 0 0,1 0 0,0-1 0,-1 1 0,1-1 0,-1 0 0,1 0 0,0 0 0,-1 0 0,1-1 0,3 0 0,10-4-543,-1 0-1,0-1 0,0-1 1,28-16-1,-22 10-1727,-2 0-1167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4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41 172 5811,'-9'8'8291,"4"-1"-8291,5-4 0,7-1 465,9-2-129,6-4-208,4 1-64,5-5-64,-1-1-48,-2-1 0,-3-3-1137,-5 0-2160,-6-1-3218</inkml:trace>
  <inkml:trace contextRef="#ctx0" brushRef="#br0" timeOffset="1">9 9 12310,'-7'6'1280,"5"-3"-1008,9-1-160,8-4 145,4 2-225,10-1 0,-1-4-32,3 2-80,-3 0-481,-3-1-1472,-5 3-2401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5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2 222 1809,'0'0'2478,"0"-25"-130,0-99 260,0 52 1907,0 80-4042,-1 42-194,0-4-108,2 2 0,2-2 0,9 48 0,-9-78-162,27 108 53,-24-105-87,0-1-1,2 0 1,0 0-1,15 25 1,-21-39-55,1-1 0,-1 1 0,1-1 0,0 0 1,0 0-1,0 0 0,0-1 0,0 1 1,1-1-1,-1 0 0,1 0 0,-1 0 0,1 0 1,0 0-1,0-1 0,0 0 0,0 0 1,0 0-1,0 0 0,0 0 0,0-1 0,0 0 1,8 0-1,-5-1-312,-1 0 0,0-1 0,0 0 0,0 0 0,0 0 0,0 0-1,0-1 1,-1 0 0,1 0 0,-1-1 0,0 1 0,0-1 0,0 0 0,8-9 0,32-45-6406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7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8724,'0'0'2753,"0"45"-2737,0 1 272,0-1-256,3-4-32,5-8-576,6-13-1761,1-15-3698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159 160 6099,'-45'6'1343,"-69"11"1449,121-18-2684,-1 1 1,1 0-1,-1 1 1,13 2-1,17 2 471,659-35 79,-442 13-524,-73 6-27,137-7 109,-111 9 261,-47 4-231,1102-48-118,-521 16-667,-718 35 179,-15-1-903,-23-3-7143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19 141 6035,'-19'-2'4737,"29"-2"-2948,41-6-1937,-39 8 482,37-9-288,38-7-1963,-30 14-3050,-58 6 3696,-9 4 946,-14 3 534,-9-11 3420,32 2-3510,0 0 1,1 0 0,-1 0 0,0 0 0,1 0-1,-1 0 1,0 0 0,0-1 0,1 1 0,-1 0-1,0-1 1,1 1 0,-1 0 0,1-1 0,-1 1-1,0-1 1,1 1 0,-1-1 0,1 1 0,-1-1-1,1 1 1,0-1 0,-1 0 0,1 1-1,-1-1 1,1 0 0,0 1 0,0-1 0,-1 0-1,1 1 1,0-1 0,0 0 0,0 1 0,0-1-1,0 0 1,0 0 0,0 1 0,0-1 0,0 0-1,0 0 1,1-1 0,0 1-61,-1 1-62,1 0-16,0 0-7,-1 0-12,-2-4 479,1 1-445,0 1 0,1 0 1,-1 0-1,0 0 0,1 0 0,-1-1 1,1 1-1,0 0 0,0-1 0,0 1 1,0 0-1,0 0 0,0-1 0,1-3 1,0 3 48,0 0 1,0 1 0,0-1 0,-1 0-1,0 0 1,1 0 0,-1 1 0,0-1-1,-1 0 1,1 0 0,0 0 0,-1-3-1,-7 48 865,8 50-608,16 121-1,-15-201-358,-1-7-26,0 1 0,1-1 0,-1 0 0,1 1 0,0-1 0,0 0 0,1 1 0,0-1 0,0 0 0,0 0 0,0 0 0,6 8 0,-7-12-86,0-1-1,0 1 1,-1-1 0,1 1 0,0-1 0,0 1 0,0-1 0,0 0 0,0 1 0,0-1 0,0 0 0,0 0 0,0 0 0,0 0-1,0 0 1,0 0 0,0 0 0,0 0 0,0 0 0,0 0 0,-1 0 0,1-1 0,2 0 0,14-6-4761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 12005,'-7'1'181,"0"1"-1,-1-1 0,1 1 0,0 1 0,0-1 0,0 1 0,-8 5 0,13-6-152,0 0-1,0-1 0,0 1 1,1 0-1,-1 0 1,1 0-1,-1 0 1,1 1-1,0-1 0,-1 0 1,1 1-1,1-1 1,-1 1-1,0-1 1,0 1-1,1-1 0,0 1 1,-1-1-1,1 1 1,0 0-1,0-1 1,0 1-1,1-1 0,0 5 1,0-2-33,0 1 1,0-1 0,0 0-1,1 0 1,0 1-1,0-1 1,0 0-1,1 0 1,0-1 0,0 1-1,0-1 1,0 1-1,1-1 1,0 0-1,0 0 1,0 0 0,0-1-1,0 0 1,1 0-1,0 0 1,8 4-1,-10-5-9,1-1-1,-1 0 0,1 0 0,0 0 0,0 0 0,0-1 0,-1 1 0,1-1 1,0 0-1,0 0 0,0-1 0,0 1 0,-1-1 0,1 0 0,0 0 0,0 0 0,-1 0 1,1 0-1,-1-1 0,1 0 0,-1 0 0,0 0 0,0 0 0,0 0 0,0-1 0,0 1 1,0-1-1,0 0 0,-1 0 0,0 0 0,3-4 0,-2 2 26,0-1-1,0 1 1,0-1 0,-1 0-1,0 1 1,0-1-1,-1 0 1,1 0 0,-1-1-1,-1 1 1,1 0-1,-1 0 1,-1-8 0,1 10-129,0 0 0,-1 0 0,0 0 1,1 0-1,-1 0 0,-1 0 1,1 0-1,-1 0 0,1 1 0,-1-1 1,0 0-1,-1 1 0,1 0 1,0-1-1,-1 1 0,0 0 0,0 0 1,0 1-1,0-1 0,-6-3 0,-1 1-3152,0 6-2229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 9460,'0'0'36,"-1"0"0,1 0 0,0 0 0,0 0 0,0 0 0,-1 0 0,1 0 0,0 0 0,0 0 0,0 0 0,-1-1-1,1 1 1,0 0 0,0 0 0,0 0 0,0 0 0,-1 0 0,1 0 0,0-1 0,0 1 0,0 0 0,0 0 0,0 0 0,0 0-1,0-1 1,-1 1 0,1 0 0,0 0 0,0 0 0,0 0 0,0-1 0,0 1 0,0 0 0,0 0 0,0 0 0,0-1 0,0 1-1,0 0 1,0 0 0,0 0 0,0-1 0,0 1 0,0 0 0,0 0 0,0 0 0,1-1 0,-1 1 0,0 0 0,0 0 0,0 0-1,0 0 1,0-1 0,0 1 0,1 0 0,-1 0 0,0 0 0,0 0 0,0 0 0,0 0 0,0-1 0,1 1 0,-1 0 0,0 0 0,0 0-1,0 0 1,1 0 0,-1 0 0,0 0 0,-16 3 703,11 1-576,-1 0 1,0 1-1,1 0 0,0 0 1,0 1-1,1-1 0,-1 1 1,1 0-1,1 0 1,-1 0-1,-5 13 0,3-4-114,1-1 1,1 0-1,0 1 0,-4 24 0,7-29-60,1 0 0,0-1 0,0 1 0,1-1-1,0 1 1,0-1 0,1 0 0,4 14 0,-5-21 18,0 0 1,0 1-1,0-1 1,0 0-1,0 0 1,0 0-1,1 1 1,-1-2-1,1 1 1,-1 0-1,1 0 1,0 0-1,0-1 1,0 1-1,0-1 1,0 1-1,0-1 1,0 0-1,0 0 1,1 0-1,-1 0 1,0 0-1,1 0 1,-1-1-1,0 1 0,1-1 1,-1 0-1,1 0 1,-1 0-1,1 0 1,-1 0-1,1 0 1,-1-1-1,1 1 1,-1-1-1,0 1 1,3-2-1,3-1-22,-1-1 0,0 0 1,1 0-1,-2 0 0,1-1 0,0 0 0,-1 0 0,0-1 0,0 0 1,-1 0-1,0 0 0,0 0 0,0-1 0,0 0 0,-1 0 0,-1 0 1,1-1-1,-1 0 0,3-12 0,-4 15-36,0 0 0,-1 0-1,1-1 1,-2 1 0,1-1 0,0 1 0,-1-1-1,0 1 1,0-1 0,-1 1 0,0-1 0,0 1 0,0 0-1,0-1 1,-1 1 0,0 0 0,0 0 0,0 0-1,-1 0 1,0 0 0,1 1 0,-2-1 0,1 1 0,-1-1-1,1 1 1,-1 1 0,0-1 0,-1 0 0,-6-4-1,9 7-131,0-1 0,0 1 0,1 0 0,-1 1 0,0-1 0,0 0 0,0 0 0,0 1 0,0-1 0,0 1 0,0 0 0,0-1 0,0 1 0,0 0 0,0 0 0,0 0 0,0 1 0,-1-1 0,1 0 0,0 1 0,0-1 0,1 1 0,-1 0 0,-2 1 0,-6 7-3435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17 182 11781,'0'0'88,"0"-1"0,0 1-1,1-1 1,-1 0 0,0 1-1,0-1 1,0 1-1,0-1 1,-1 1 0,1-1-1,0 1 1,0-1 0,0 1-1,0-1 1,0 1 0,-1-1-1,1 1 1,0-1-1,0 1 1,-1-1 0,1 1-1,0-1 1,-1 1 0,1 0-1,-1-1 1,1 1 0,0 0-1,-1-1 1,1 1 0,-1 0-1,1-1 1,-1 1-1,0 0 1,1 0-75,-1 0 0,0 1-1,1-1 1,-1 0 0,1 1 0,0-1-1,-1 0 1,1 1 0,-1-1 0,1 1-1,-1-1 1,1 1 0,0-1 0,-1 1-1,1-1 1,0 1 0,0-1 0,-1 1-1,1-1 1,0 1 0,0 0 0,0-1-1,0 1 1,0-1 0,0 1 0,0-1-1,0 1 1,0 0 0,0-1 0,0 2-1,0 21-44,2 63 115,-1-78-227,0 0 0,0 0 1,1 0-1,0 0 0,1 0 0,-1-1 1,2 1-1,3 7 0,-6-14 129,0 0-1,-1 0 1,1 0 0,0 0-1,0 0 1,-1-1-1,1 1 1,0 0 0,0-1-1,0 1 1,0-1-1,0 1 1,0-1 0,0 1-1,0-1 1,0 0 0,0 1-1,0-1 1,0 0-1,0 0 1,1 0 0,-1 0-1,0 0 1,0 0-1,0 0 1,0 0 0,0 0-1,0 0 1,0-1 0,0 1-1,0 0 1,0-1-1,0 1 1,0-1 0,0 1-1,0-1 1,0 0 0,0 1-1,0-1 1,0 0-1,-1 0 1,2-1 0,5-4 2,0-1 1,0 0 0,9-12-1,-15 17 6,10-13 229,0-1-1,-1 1 1,-1-1-1,-1-1 1,0 0-1,-1 0 0,7-27 1,-15 42-3,-4 11-160,-4 15-68,7-12-105,0 1 0,0-1 0,2 1 0,0 23 0,0-32-40,0-1-1,0 0 1,1 0-1,-1 0 1,1 0-1,-1 0 0,1 0 1,0 0-1,0 0 1,0 0-1,1 0 1,-1 0-1,1 0 1,0-1-1,-1 1 0,1-1 1,0 1-1,1-1 1,-1 0-1,0 0 1,1 0-1,-1 0 0,1 0 1,4 2-1,-5-4 2,1 1 0,-1-2 0,1 1 0,0 0-1,-1 0 1,1-1 0,-1 1 0,1-1 0,-1 0 0,0 0-1,1 0 1,-1 0 0,0 0 0,1 0 0,-1-1 0,0 1-1,0-1 1,0 1 0,0-1 0,-1 0 0,1 0 0,0 0-1,1-2 1,6-7 158,-1 0-1,13-22 0,-14 19 507,0 0 0,-2-1 0,1 0-1,-2 0 1,0 0 0,-1 0 0,1-17 0,2-98 3783,-6 116-3919,0 105 31,18 139-1,-17-225-509,0 1-1,0-1 1,0 1-1,1-1 0,0 1 1,5 9-1,-6-14-33,-1 0-1,1 0 1,0-1-1,-1 1 1,1 0 0,0 0-1,0 0 1,0-1-1,0 1 1,-1 0-1,1-1 1,0 1-1,0-1 1,0 1-1,0-1 1,1 1 0,-1-1-1,0 0 1,0 0-1,0 1 1,0-1-1,0 0 1,0 0-1,0 0 1,0 0 0,1 0-1,-1 0 1,0-1-1,0 1 1,0 0-1,0-1 1,0 1-1,0 0 1,0-1-1,0 1 1,0-1 0,0 0-1,0 1 1,0-1-1,0 0 1,1-1-1,15-12-4578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61 173 8724,'-34'2'1978,"33"-2"-1936,0 0 0,-1 0 0,1 0 0,0 1-1,0-1 1,-1 0 0,1 0 0,0 1 0,0-1 0,0 1 0,0-1 0,0 1 0,0 0 0,-1-1-1,1 1 1,0 0 0,1 0 0,-1-1 0,0 1 0,0 0 0,0 0 0,0 0 0,1 0-1,-2 2 1,3-3-26,-1 1-1,0-1 0,0 1 0,1 0 0,-1-1 0,0 1 0,1 0 1,-1-1-1,0 1 0,1-1 0,-1 1 0,1-1 0,-1 1 0,1-1 1,-1 1-1,1-1 0,0 0 0,-1 1 0,1-1 0,-1 0 0,1 1 1,0-1-1,-1 0 0,1 0 0,0 0 0,-1 0 0,1 1 0,0-1 1,0 0-1,-1 0 0,2 0 0,23 1 106,-11-1-191,1-2 0,0 0 0,0 0 0,-1-1 1,1-1-1,-1-1 0,18-8 0,-21 8 85,0 0 0,-1-1 0,0 0 0,0 0 0,-1-1 0,0-1 1,0 1-1,-1-1 0,15-18 0,-22 24 132,1-1 0,-1 0 0,0 0 0,0 0-1,0 0 1,0 0 0,0-1 0,-1 1 0,1 0 0,-1 0 0,0 0 0,0-1 0,0 1 0,-1-5 0,1 6-39,0 1 1,0-1 0,-1 0 0,1 0-1,-1 1 1,1-1 0,-1 0-1,0 1 1,0-1 0,1 0 0,-1 1-1,0-1 1,0 1 0,-1 0-1,1-1 1,0 1 0,0 0-1,-1 0 1,1-1 0,-1 1 0,1 0-1,-1 1 1,1-1 0,-1 0-1,1 0 1,-1 1 0,-2-2 0,3 3-98,1-1 0,-1 0 1,0 0-1,1 0 1,-1 1-1,1-1 0,-1 0 1,1 0-1,-1 1 1,1-1-1,-1 0 0,1 1 1,-1-1-1,1 1 1,-1-1-1,1 1 1,0-1-1,-1 1 0,1-1 1,0 1-1,-1-1 1,1 1-1,0 0 0,0-1 1,-1 1-1,1-1 1,0 1-1,0 1 0,-5 21 140,4-20-107,-3 35-52,1 1 0,2 0 0,1-1 0,3 1 0,12 70 0,-14-105-124,0 1 0,0 0-1,1 0 1,-1 0 0,1-1 0,4 9-1,-6-12 114,1-1 0,-1 1-1,1 0 1,0-1 0,-1 1-1,1 0 1,0-1 0,0 1-1,-1-1 1,1 1 0,0-1-1,0 1 1,0-1 0,0 1 0,0-1-1,0 0 1,0 0 0,-1 1-1,1-1 1,0 0 0,0 0-1,0 0 1,0 0 0,0 0-1,0 0 1,0 0 0,0-1-1,0 1 1,0 0 0,0 0-1,0-1 1,0 1 0,-1-1-1,1 1 1,0-1 0,0 1-1,0-1 1,-1 1 0,1-1-1,1-1 1,12-9 37,-1-1 0,0-1 0,0 0 0,-2-1 0,18-25 0,-14 19 482,-2 66-78,-8-23-487,-4-14-326,1 1 0,0-1 0,0 0 0,1 0-1,1 0 1,-1 0 0,9 14 0,-2-15-2807,1-5-2816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58 12950,'-14'-21'992,"-2"4"-623,4 5 111,3 6-480,5 4-673,8 7 49,5 3-1905,3 5-2929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11541,'0'0'9,"0"1"-1,0-1 0,0 1 0,0 0 1,-1-1-1,1 1 0,0 0 1,0-1-1,0 1 0,0-1 0,0 1 1,1 0-1,-1-1 0,0 1 1,0-1-1,0 1 0,0 0 0,1-1 1,-1 1-1,0-1 0,1 1 0,-1-1 1,0 1-1,1-1 0,-1 1 1,1-1-1,-1 1 0,1-1 0,-1 1 1,1-1-1,-1 0 0,1 1 1,-1-1-1,1 0 0,-1 0 0,1 1 1,-1-1-1,1 0 0,0 0 1,26-11 126,-25 10-159,9-6-20,0 0-1,0 0 1,0-1 0,-1-1 0,-1 1-1,0-2 1,0 1 0,0-1-1,-1-1 1,-1 1 0,0-2-1,6-11 1,-13 22 97,1-1 0,0 0 0,-1 0 0,1 0 0,-1 0 0,1 1 0,-1-1 0,0 0 0,0 0 0,0 0 0,0 0 0,0 0 0,-1 0 0,1 0 0,0 0 0,-1 1 0,1-1 0,-1 0 0,0 0 0,0 0 0,0 1 0,0-1 1,0 0-1,0 1 0,0-1 0,0 1 0,0 0 0,-1-1 0,1 1 0,-1 0 0,1-1 0,-1 1 0,-3-1 0,3 0-1,-1 1-1,0 0 1,0 0 0,0 0-1,0 1 1,0-1 0,0 1 0,0 0-1,0-1 1,0 1 0,0 0 0,0 1-1,0-1 1,0 1 0,0-1 0,0 1-1,0 0 1,0 0 0,0 0-1,-5 3 1,4 0-36,-1-1 0,1 1 0,0 0 0,0 0 0,0 0 0,1 1 0,0-1 0,0 1 0,0 0 1,0 0-1,0 0 0,1 0 0,0 0 0,0 0 0,1 1 0,-1-1 0,1 1 0,1-1 0,-1 1 0,1 0 0,-1-1 0,2 1 0,-1 0 0,1-1 0,2 11 0,-2-11-74,-1-1 0,2 0 0,-1 0 0,0 1 0,1-1 0,0 0 1,0 0-1,0 0 0,0 0 0,1-1 0,-1 1 0,1-1 0,0 1 0,0-1 0,1 0 0,-1 0 0,0-1 0,1 1 0,0 0 0,0-1 1,-1 0-1,1 0 0,1 0 0,-1-1 0,0 1 0,0-1 0,1 0 0,-1 0 0,0-1 0,1 1 0,-1-1 0,1 0 0,4 0 1,0-2 25,0 1 1,-1-1 0,1-1-1,0 0 1,-1 0 0,0 0-1,0-1 1,0 0 0,0-1-1,0 0 1,-1 0 0,0-1-1,0 1 1,-1-2 0,9-8-1,-9 7 359,1 0-1,-1-1 0,0 0 0,-1 0 1,0-1-1,0 1 0,-1-1 0,-1 0 1,1 0-1,-2 0 0,1-1 1,1-16-1,-5 15 86,-2 13-247,-1 19-54,5 17-81,8 40-1,-4-40-382,0 39-1,-3-97 95,0 1 0,1-1 1,1 0-1,1 1 0,15-39 0,-19 55-89,0 0 1,1 0-1,0 1 0,0-1 0,0 1 0,0-1 0,0 1 1,1 0-1,0 0 0,-1 0 0,1 0 0,0 0 0,0 1 1,1-1-1,6-3 0,7 0-2832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 7459,'0'-1'121,"1"0"0,-1 0-1,0 1 1,1-1-1,-1 0 1,0 0 0,0 0-1,0 0 1,0 0-1,0 0 1,0 0 0,0 0-1,0 0 1,0 1 0,0-1-1,0 0 1,-1 0-1,1 0 1,0 0 0,-1 0-1,1 0 1,0 1-1,-1-1 1,1 0 0,-1 0-1,0 1 1,1-1-1,-1 0 1,1 1 0,-1-1-1,0 0 1,0 1-1,1-1 1,-1 1 0,0-1-1,0 1 1,0 0-1,1-1 1,-1 1 0,0 0-1,0-1 1,0 1 0,0 0-1,0 0 1,0 0-1,0 0 1,0 0 0,0 0-1,1 0 1,-1 0-1,0 0 1,-2 1 0,-2 0-52,1 0 0,-1 1 0,0 0 0,1-1 0,-1 1 0,1 1 0,0-1 0,0 1 1,-4 3-1,4-3-63,0 1 1,1 0 0,0 0 0,0 0-1,0 0 1,0 0 0,0 1 0,1-1-1,-2 7 1,3-10-3,1 0 1,-1 0-1,1 0 0,0 0 0,0 0 0,-1 0 1,1 0-1,0 0 0,0 0 0,0 0 0,0 0 1,0 0-1,0 1 0,0-1 0,1 0 0,-1 0 1,0 0-1,1 0 0,-1 0 0,0 0 0,1 0 1,-1 0-1,1-1 0,0 1 0,-1 0 0,1 0 1,0 0-1,-1 0 0,1-1 0,0 1 0,0 0 1,0-1-1,0 1 0,-1-1 0,1 1 0,0-1 1,0 1-1,0-1 0,0 1 0,0-1 0,0 0 1,0 0-1,1 0 0,-1 1 0,0-1 0,0 0 1,0 0-1,0-1 0,2 1 0,36-1 107,-26 0-106,0 0 0,0 1 1,0 0-1,0 1 1,20 4-1,-30-4 8,-1 0 0,0-1 0,0 1-1,0 0 1,0 0 0,0 0 0,0 1 0,-1-1-1,1 0 1,0 1 0,0-1 0,-1 1 0,1-1-1,-1 1 1,3 3 0,-3-2 20,0-1 0,0 1 0,-1-1 0,1 1 0,-1 0 0,1 0 0,-1-1 0,0 1 0,0 0-1,0 0 1,0-1 0,0 1 0,-1 0 0,1-1 0,-3 6 0,1-1 30,-1 0 0,-1 0-1,1-1 1,-1 1 0,0-1-1,0 0 1,-1 0 0,0 0-1,0-1 1,0 1 0,-1-1 0,0-1-1,0 1 1,-9 5 0,9-6-33,0-1 1,0 0 0,-1 0 0,1 0-1,-1-1 1,1 1 0,-1-2 0,0 1 0,1-1-1,-1 0 1,0 0 0,0-1 0,0 0-1,0 0 1,-12-2 0,18 2-145,0-1 1,0 1 0,0 0-1,0 0 1,0-1 0,0 1-1,0-1 1,0 1 0,0-1-1,0 1 1,1-1 0,-1 1-1,0-1 1,0 0 0,0 0-1,1 1 1,-1-1-1,0 0 1,1 0 0,-1 0-1,1 0 1,-1 0 0,1 0-1,-1 1 1,1-1 0,0 0-1,-1 0 1,1-1 0,0 1-1,0 0 1,0 0 0,0 0-1,0 0 1,0 0-1,0 0 1,0 0 0,0 0-1,0 0 1,1 0 0,0-2-1,8-15-3802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17656,'1'18'1281,"-8"-1"-1265,-3-5-32,1-8-577,3 1-2896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8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0 9412,'0'0'569,"-26"1"-260,-84 8 11,105-8-308,0-1 1,1 1-1,-1 0 0,1 1 1,-1-1-1,1 1 0,-1 0 1,1 0-1,0 0 0,0 1 0,0-1 1,0 1-1,1 0 0,-1 0 1,1 0-1,-1 1 0,1-1 1,0 1-1,0 0 0,1 0 0,-1 0 1,-2 5-1,5-8-11,-1 1 0,0-1 0,0 0 0,0 1 0,1-1 0,-1 0 0,1 1 0,-1-1 0,1 1 0,0-1 0,-1 1-1,1-1 1,0 1 0,0 0 0,0-1 0,0 1 0,0-1 0,1 1 0,-1-1 0,0 1 0,1-1 0,-1 1 0,1-1 0,-1 0 0,1 1 0,0-1 0,-1 0 0,1 1 0,0-1 0,0 0 0,0 0 0,0 0 0,0 1 0,0-1-1,1 0 1,-1-1 0,0 1 0,0 0 0,1 0 0,-1 0 0,1-1 0,-1 1 0,0-1 0,3 1 0,7 2 47,0 0-1,0-1 1,0 0 0,21 0 0,-26-2-42,34 1 58,43 4 29,-75-4-91,0 1 0,0-1-1,-1 2 1,1-1 0,0 1 0,-1 0-1,13 7 1,-19-9-7,1 0 0,-1-1 1,0 1-1,0 0 0,0 0 0,1 0 0,-1 0 1,0 0-1,0 0 0,-1 0 0,1 1 1,0-1-1,0 0 0,0 0 0,-1 1 1,1-1-1,-1 0 0,1 1 0,-1-1 1,0 1-1,1-1 0,-1 1 0,0-1 0,0 0 1,0 1-1,0-1 0,0 1 0,0-1 1,0 1-1,-1-1 0,1 1 0,-1-1 1,1 0-1,-1 1 0,1-1 0,-1 0 1,0 1-1,1-1 0,-1 0 0,-1 2 0,-2 2 19,0 0-1,-1-1 0,1 1 0,-1-1 0,0 0 0,0 0 0,-9 6 0,-17 6 171,-45 19 0,63-30-377,0 0-1,-1-1 1,0-1-1,0 0 0,0-1 1,-17 1-1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8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39 11157,'-14'8'4340,"23"-17"-3019,-3 6-1314,6-4 21,1 0 0,21-8 0,-31 14-53,1 0-1,-1 0 1,0 0-1,1 0 0,-1 1 1,0 0-1,1-1 1,-1 1-1,0 0 0,1 1 1,-1-1-1,1 1 1,-1-1-1,0 1 0,0 0 1,6 3-1,-7-3-46,-1 0 1,1 0-1,-1 0 0,1 1 0,-1-1 1,1 0-1,-1 1 0,0 0 0,0-1 1,0 1-1,0 0 0,0-1 0,0 1 1,0 0-1,-1 0 0,1 0 0,-1 0 1,1-1-1,-1 1 0,0 0 0,1 0 1,-1 0-1,0 0 0,0 0 0,-1 0 1,1 0-1,0 0 0,-1 0 0,1 0 1,-1 0-1,1 0 0,-1-1 0,-1 4 1,-2 3-90,0 1 0,0-1 0,-1 0 1,0 0-1,-10 12 0,7-10 143,-1 0 1,0 0 0,-1-1-1,0-1 1,0 1-1,-1-2 1,0 1-1,-13 5 1,68-37 553,-36 22-527,0 0 0,-1 1 0,1 0-1,0 0 1,0 1 0,0 0 0,-1 1 0,1-1 0,15 5 0,-20-5-6,-1 0 0,0 1 0,0 0 0,0-1 0,0 1 1,0 0-1,0 0 0,0 0 0,0 0 0,0 0 0,0 1 0,0-1 0,-1 1 0,1-1 1,-1 1-1,1-1 0,-1 1 0,0 0 0,1 0 0,-1 0 0,0 0 0,0 0 0,0 0 1,0 0-1,-1 0 0,1 0 0,-1 0 0,1 0 0,-1 1 0,1-1 0,-1 0 0,0 0 0,0 1 1,-1-1-1,1 0 0,0 0 0,-1 0 0,1 1 0,-2 2 0,0 1 6,-1-1 0,1 0 0,-1 0-1,0-1 1,0 1 0,-1-1 0,1 1 0,-1-1 0,0 0-1,0 0 1,0-1 0,-1 1 0,1-1 0,-1 0-1,0 0 1,0-1 0,0 1 0,-7 2 0,3-2-30,0 0 1,0-1 0,1 0-1,-1 0 1,-1 0 0,1-1-1,0-1 1,0 0 0,0 0 0,-15-3-1,21 3-246,0-1 0,1 0-1,-1 1 1,0-1 0,1-1 0,-1 1-1,1 0 1,-1-1 0,1 1-1,-3-3 1,-4-6-3244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5:59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419 60 9732,'-2'-1'76,"0"0"0,0-1 0,0 1 0,0 0 0,0 0 0,1-1 0,-1 1 0,0-1 0,1 1-1,0-1 1,-1 0 0,1 0 0,-2-3 0,-17-16 1287,15 18-1280,0 1-1,0 0 1,-1 0 0,1 1 0,-1-1 0,1 1 0,-1 1 0,1-1 0,-1 1 0,0 0 0,1 0 0,-1 0 0,0 1 0,1 0 0,-1 0 0,1 0 0,-1 1 0,1 0 0,0 0 0,0 0 0,-5 4 0,-5 2 156,1 0 0,0 1 0,0 1 0,1 0 1,-23 24-1,20-15-161,1 0 0,1 1 0,0 1 0,2 0 0,0 1 0,1 0 0,2 1 0,0 0 0,2 1 1,0 0-1,1 0 0,2 0 0,0 1 0,2-1 0,1 1 0,2 28 0,-1-32-82,2-1 0,1 1 0,0-1-1,2 1 1,0-1 0,1-1 0,1 1-1,1-1 1,0 0 0,2-1 0,0 0 0,1 0-1,1-1 1,1 0 0,0-2 0,1 1 0,0-1-1,1-1 1,28 19 0,-34-27-40,0-1 1,0 0-1,0-1 1,1 1-1,0-2 0,0 0 1,0 0-1,0 0 0,0-1 1,1-1-1,-1 0 1,0 0-1,1-1 0,-1-1 1,1 0-1,-1 0 1,0-1-1,11-2 0,-5-2-70,1 0 0,-1-1-1,-1 0 1,1-1 0,-1-1-1,-1-1 1,0 0 0,0-1-1,-1 0 1,14-15 0,-13 12 117,-1-2-1,0 1 1,-1-2 0,0 0 0,-2 0 0,13-27 0,-17 29 13,-1 0-1,0 0 1,-1 0 0,-1 0 0,0-1 0,-1 0 0,-1 1 0,-2-32-1,-2 0 219,-2 1 0,-2 0 0,-2 0 0,-3 0 0,-18-49 0,26 86-194,-1 0-1,0 0 1,0 0 0,-1 1 0,0-1 0,0 2 0,-1-1 0,0 1-1,-1-1 1,1 2 0,-1-1 0,0 1 0,-1 1 0,0-1 0,0 2 0,-12-6-1,15 9-245,0 0 0,0 1-1,0 0 1,0 0 0,0 0-1,0 1 1,0 0 0,0 0-1,0 1 1,0 0 0,1 0-1,-1 0 1,1 0-1,-7 4 1,4-2-1189,-11 5-3586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5 8484,'-23'-2'3300,"-22"0"-3914,32 5 626,1 1-1,-1 0 1,1 1-1,1 0 0,-1 1 1,1 0-1,-14 11 1,5-3 101,1 1 1,-33 35 0,49-47-112,0 1 1,0 0-1,0 0 1,0 0-1,1 0 0,0 0 1,0 0-1,-2 7 1,3-10 4,1-1 0,0 1 0,0 0 0,0 0 0,0 0 0,-1 0 0,1 0 0,1 0 0,-1 0 0,0 0 1,0 0-1,0 0 0,0 0 0,1 0 0,-1 0 0,0 0 0,1 0 0,-1 0 0,1 0 0,-1 0 0,1-1 0,-1 1 0,1 0 0,0 0 0,0-1 0,-1 1 0,1 0 0,0-1 1,0 1-1,-1-1 0,1 1 0,0-1 0,0 1 0,0-1 0,0 0 0,0 1 0,0-1 0,0 0 0,0 0 0,0 1 0,0-1 0,0 0 0,0 0 0,0 0 0,1-1 0,16 2 16,0-2 0,-1 0-1,1-1 1,-1-1-1,1 0 1,19-8 0,-22 7-35,-1-1 0,1 2 0,-1 0 0,1 1 1,0 0-1,0 1 0,0 1 0,0 1 0,24 3 0,-36-4 2,0 1-1,0 0 0,0 0 0,0 0 0,0 0 0,0 1 1,0-1-1,0 1 0,0 0 0,-1 0 0,1 0 0,-1 0 1,1 0-1,-1 0 0,0 1 0,0-1 0,0 1 0,0-1 1,0 1-1,-1 0 0,1 0 0,-1 0 0,1 3 0,-1-2-6,0 0-1,-1-1 0,0 1 0,0 0 1,0 0-1,0 0 0,-1 0 0,1 0 0,-1-1 1,0 1-1,0 0 0,-1 0 0,1-1 1,-1 1-1,1-1 0,-1 1 0,0-1 1,-5 6-1,-2 1 24,0 0-1,0-1 1,-1 0 0,0-1 0,0 0-1,-1 0 1,0-1 0,-1-1-1,-19 9 1,23-11-13,0-1 0,-1 0 0,1-1 0,-1 1 0,1-2 0,-1 1 0,0-1 0,0 0-1,0-1 1,0 0 0,1-1 0,-1 0 0,0 0 0,0-1 0,-9-3 0,15 5-196,1-1 1,0 1-1,0-1 1,0 0-1,0 0 1,0 0-1,1 0 1,-1 0-1,0-1 1,0 1-1,1-1 1,-1 1-1,1-1 1,-1 1-1,1-1 1,0 0-1,-1 0 1,1 1-1,0-1 1,-1-3-1,3-7-3326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94 252 4626,'-18'37'428,"-2"-1"0,-35 47-1,278-437 4568,-219 349-4815,0-4 142,1 1-1,1-1 1,11-12 0,-17 21-305,0-1-1,0 1 1,0 0 0,0 0-1,0 0 1,0 0 0,1 0-1,-1 0 1,0 0 0,0 0-1,0-1 1,0 1 0,0 0-1,0 0 1,1 0 0,-1 0-1,0 0 1,0 0 0,0 0-1,0 0 1,0 0 0,1 0-1,-1 0 1,0 0 0,0 0-1,0 0 1,0 0 0,0 0-1,1 0 1,-1 0-1,0 0 1,0 0 0,0 0-1,0 1 1,0-1 0,0 0-1,1 0 1,-1 0 0,0 0-1,0 0 1,0 0 0,0 0-1,0 0 1,0 0 0,0 1-1,0-1 1,1 0 0,-1 0-1,0 0 1,3 12 352,0 18-165,-2-29-169,-1 0-39,14 156 697,-10-134-1559,1 0 1,0 0 0,2-1 0,16 38 0,-12-38-3563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5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26 9300,'-14'-4'2657,"3"0"-2657,8 1-256,4 2 256,8-1 64,11 0-64,7 1-224,8-2-1376,8-2-2258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5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9812,'-5'2'513,"-2"3"-481,1 4 224,3 6 288,1 7-128,2 7-304,2 3-112,1 5-16,-1-2-432,0 1-400,-2-4-369,-2-6-2032,0-9 816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7 228 3970,'-3'-40'1676,"1"9"-52,1 1 1,4-48-1,-3 78-1612,0-1-1,0 1 0,-1 0 1,1 0-1,0 0 0,0-1 0,0 1 1,0 0-1,0 0 0,0-1 0,0 1 1,0 0-1,0 0 0,1 0 0,-1-1 1,0 1-1,0 0 0,0 0 0,0 0 1,0-1-1,0 1 0,0 0 1,0 0-1,1 0 0,-1-1 0,0 1 1,0 0-1,0 0 0,0 0 0,1 0 1,-1 0-1,0 0 0,0-1 0,0 1 1,1 0-1,-1 0 0,0 0 0,0 0 1,0 0-1,1 0 0,-1 0 1,0 0-1,0 0 0,1 0 0,-1 0 1,0 0-1,1 0 0,8 11 324,8 21-163,-16-31-184,8 19 1,-7-12-16,1-1 0,0 0 0,1 0 0,-1 0 0,1 0 0,1-1 1,-1 0-1,1 1 0,0-2 0,1 1 0,-1 0 0,8 5 0,-10-11 12,-1 1 0,0-1 0,1 1 0,-1-1 0,0 0 0,1 0 0,-1 0 0,1 0-1,-1 0 1,0-1 0,1 1 0,-1-1 0,0 0 0,1 1 0,-1-1 0,0 0 0,0 0 0,0 0-1,0-1 1,0 1 0,0-1 0,0 1 0,0-1 0,2-1 0,5-5-75,-1-1 0,1 0 1,9-13-1,67-105 840,-85 127-717,0 0 0,0-1-1,0 1 1,0 0 0,0 0 0,0 0 0,0-1 0,0 1 0,0 0 0,0 0-1,0 0 1,0 0 0,0-1 0,1 1 0,-1 0 0,0 0 0,0 0-1,0 0 1,0 0 0,0 0 0,1-1 0,-1 1 0,0 0 0,0 0 0,0 0-1,0 0 1,1 0 0,-1 0 0,0 0 0,0 0 0,0 0 0,0 0 0,1 0-1,-1 0 1,0 0 0,0 0 0,0 0 0,1 0 0,-1 0 0,0 0 0,0 0-1,0 0 1,1 0 0,-1 0 0,0 0 0,0 0 0,0 0 0,0 0 0,1 1-1,-1-1 1,0 0 0,0 0 0,3 16 600,-5 30-685,2-37 173,-3 37-510,3-1 1,2 0 0,11 72 0,-13-116 300,0-1 0,0 1 0,0 0 0,0-1 0,0 1 0,0 0 0,1-1 0,-1 1 1,0 0-1,0-1 0,1 1 0,-1 0 0,0-1 0,1 1 0,-1-1 0,1 1 0,-1-1 0,0 1 0,1-1 0,0 1 0,-1-1 1,1 1-1</inkml:trace>
  <inkml:trace contextRef="#ctx0" brushRef="#br0" timeOffset="1">500 79 10229,'0'-13'1024,"-1"7"-288,-3 3-447,2 3 111,0 8-48,2 8-192,0 5-112,2 6-16,0 7-32,0-1-16,-2 3-512,0-3-1313,0-2-464,-4-5-1505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6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8868,'0'-10'247,"1"-1"1,0 0-1,0 0 0,1 1 0,1-1 1,4-11-1,-6 19-225,0 1-1,0 0 1,1-1-1,-1 1 1,1 0-1,0 0 1,-1 0-1,1 0 1,0 0-1,0 1 1,0-1-1,1 0 1,-1 1-1,0 0 1,0-1 0,1 1-1,-1 0 1,1 0-1,-1 1 1,1-1-1,-1 0 1,1 1-1,0-1 1,-1 1-1,1 0 1,0 0-1,-1 0 1,1 0-1,-1 1 1,5 0-1,-6-1-15,47 9-27,-45-8 13,-1-1 0,0 1 0,0-1 0,1 1 0,-1 0 0,0 0 0,0 0 0,0 0 0,0 1 0,0-1 0,0 0 0,0 1 0,-1 0 0,1-1 0,0 1 0,-1 0-1,0 0 1,3 2 0,-4-2 49,0 0-1,0-1 0,0 1 0,0 0 0,0-1 0,-1 1 1,1-1-1,0 1 0,-1 0 0,1-1 0,-1 1 1,0-1-1,1 1 0,-1-1 0,0 0 0,0 1 0,0-1 1,0 0-1,0 1 0,0-1 0,-2 1 0,-29 28 109,25-25-109,-101 76-856,100-72-683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6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10 4930,'-8'-8'4357,"8"8"-4084,-1 0-1,0 0 0,1-1 1,-1 1-1,0 0 0,1 0 1,-1 0-1,0 0 0,0 0 0,1 0 1,-2 0-1,1 1-186,0-1-1,0 1 1,0-1 0,0 1-1,0 0 1,0 0 0,1-1-1,-1 1 1,0 0 0,1 0-1,-1 0 1,0 0 0,1 0-1,-1 0 1,0 1 0,-1 3-162,0 1 0,0-1 0,1 1 0,-1-1 0,0 11 0,1 42 196,11 95 0,-10-150-110,0 0 0,1 0 0,-1 0 1,1 0-1,0-1 0,-1 1 0,1 0 0,1 0 0,-1-1 0,0 1 0,1-1 0,-1 1 0,1-1 0,0 0 0,-1 1 0,3 1 0,-2-3-11,0 0 0,0 0 0,0 0 0,0-1 0,0 1 0,0-1 0,0 1 0,0-1 0,0 0 0,1 1 0,-1-1 0,0 0 0,0 0 0,0-1-1,0 1 1,0 0 0,0-1 0,0 1 0,0-1 0,0 0 0,0 0 0,3-1 0,58-33-4260,-43 23 476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11 10629,'-1'-10'1438,"-2"12"-829,0 19-335,3 12-154,-2 1 0,-8 46 0,-1 18 96,11-92-209,-1-1-1,1 1 1,1 0 0,-1-1-1,1 1 1,0-1-1,0 1 1,1-1 0,1 6-1,-2-9-4,0 0-1,0 0 1,0-1-1,0 1 1,1-1-1,-1 1 1,0-1-1,1 1 1,-1-1-1,1 0 1,-1 0 0,1 0-1,0 0 1,-1 0-1,1 0 1,0 0-1,0 0 1,0-1-1,-1 1 1,1-1-1,0 1 1,0-1-1,0 0 1,0 0 0,0 0-1,0 0 1,0 0-1,0 0 1,2-1-1,9-1-539,0-1 1,0-1-1,-1 0 0,1-1 0,-1 0 1,16-10-1,-1 0-2357</inkml:trace>
  <inkml:trace contextRef="#ctx0" brushRef="#br0" timeOffset="1">74 180 10917,'-13'5'0,"10"-2"-688,6-2 688,10-2 0,6-2-545,8-4-831,3-1-449,0-1-560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8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8020,'0'0'3601,"-9"129"-3473,6-53-64,3 3-48,0 2 16,0-5-32,0-5 0,0-13-2129,-5-12-2064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7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65 13126,'-21'0'0,"10"-2"80,13-3-80,10-1 16,15-2-16,10-2-512,8-1-817,1 0-672,-1 0-1664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8628,'0'0'63,"0"-1"1,0 1-1,0-1 0,0 1 1,0-1-1,0 0 1,0 1-1,0-1 0,0 1 1,0-1-1,0 1 1,1-1-1,-1 1 0,0-1 1,0 1-1,1-1 0,-1 1 1,0-1-1,1 1 1,-1 0-1,0-1 0,1 1 1,-1 0-1,1-1 0,-1 1 1,1 0-1,-1-1 1,1 1-1,-1 0 0,1 0 1,-1-1-1,1 1 1,-1 0-1,1 0 0,0 0 1,0 1 30,0 0 1,0 0-1,0 0 1,0 0-1,0 0 1,0 0-1,0 0 1,0 1-1,0-1 1,-1 0-1,1 1 1,0 1-1,15 49 550,-16-51-641,5 29 70,3 40 0,-6-45-52,1-1 0,1 0-1,8 28 1,-12-51 3,0 0 0,0 0 0,1 0 0,-1 0 0,0 0 0,1 0 0,-1 0 0,0 0 0,1 0 0,-1 0 0,1 0 0,0 0 0,-1-1 0,1 1 0,0 0 0,0 0 0,-1-1 0,1 1 0,0 0 0,0-1 0,0 1 0,0-1 0,0 1 0,0-1-1,0 1 1,0-1 0,0 0 0,0 1 0,2-1 0,-1 0 2,0-1 0,0 0 0,0 1 0,0-1 0,-1 0 0,1 0-1,0 0 1,0-1 0,-1 1 0,1 0 0,0-1 0,-1 1 0,1-1-1,0-1 1,9-11 36,-1 0 0,15-27 0,-22 36-64,52-108 124,-39 75-1160,2 1 1,26-40 0,-33 66-1477,-4 7-700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8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183 140 8836,'-3'-1'124,"0"1"0,0-1 0,0 1 0,0 0 0,0 0-1,0 0 1,0 0 0,0 1 0,0-1 0,0 1 0,0 0 0,0 0 0,0 0 0,1 0-1,-1 0 1,0 0 0,0 1 0,1 0 0,-1-1 0,1 1 0,0 0 0,-5 4 0,-3 4-160,0 1-1,1 0 1,-12 17 0,11-12 2,0 0 1,0 1-1,2 0 0,0 0 0,-8 28 1,16-45 28,0 0 0,0 0 0,-1 1 0,1-1 0,0 0 0,0 0 0,0 1 0,0-1 0,0 0 0,0 0 0,0 1 0,-1-1 0,1 0 0,0 0 0,0 1 0,0-1 0,0 0 0,0 1 0,0-1 0,0 0 0,0 0 0,0 1 0,1-1 0,-1 0 0,0 1 0,0-1 0,0 0 0,0 0 0,0 1 0,0-1 0,1 0 0,-1 0 0,0 1 0,0-1 0,0 0 0,0 0 0,1 0 0,-1 1 0,0-1 0,0 0 0,1 0 0,-1 0 0,14-7-22,13-19 58,2-7 236,-2-2 0,-2-1 0,23-43 0,32-44 1591,-79 121-1822,0 0-1,0 1 0,1-1 1,-1 1-1,0 0 0,1-1 1,-1 1-1,0 0 0,1 0 0,0 0 1,-1 0-1,1 0 0,3-1 1,-5 2-7,1 0-1,0 0 1,0 0 0,-1 0 0,1 0 0,0 0 0,0 0 0,-1 0 0,1 0 0,0 0 0,-1 1 0,1-1 0,0 0 0,-1 0 0,1 1 0,0-1 0,-1 1 0,1-1 0,-1 0 0,1 1-1,-1-1 1,1 1 0,0 1 0,3 3 45,-1 0 0,-1 0-1,1 1 1,-1-1 0,0 1 0,3 10-1,27 142-293,-11-47-5779,-16-86 941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8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15 7940,'-23'-4'4370,"2"4"-4370,8 0-112,8 2 112,8 0 192,13-2-112,9-4-80,11 1-1985,7-5-3138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9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12134,'-6'3'256,"3"2"-224,-1 5-32,3 6 144,2 5-112,1 8-32,0 3-16,0 1-256,-6 3-417,1-3-767,-6-1-1330,0-8 337,-2-4 704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9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5587,'9'-45'2252,"-4"12"-245,20-63 0,-22 88-1890,0 0 0,0-1 1,1 1-1,1 1 1,-1-1-1,1 1 1,0-1-1,1 2 1,0-1-1,0 0 1,0 1-1,10-7 0,-13 12-109,0-1-1,0 1 0,0 0 0,1 0 0,-1 0 0,0 0 0,1 0 0,-1 1 0,1-1 0,-1 1 0,1 0 1,-1 0-1,1 1 0,-1-1 0,1 1 0,-1-1 0,0 1 0,1 0 0,-1 0 0,0 1 0,0-1 1,0 1-1,1-1 0,-2 1 0,1 0 0,4 4 0,-5-5-6,0 0-1,0 1 1,0-1 0,0 1-1,0 0 1,-1 0 0,1-1-1,-1 1 1,1 0-1,-1 1 1,0-1 0,0 0-1,0 0 1,0 0 0,0 1-1,0-1 1,-1 0 0,1 1-1,-1-1 1,1 1 0,-1-1-1,0 0 1,0 1 0,0-1-1,-1 1 1,1-1-1,0 1 1,-1-1 0,1 0-1,-1 1 1,0-1 0,0 0-1,0 0 1,0 1 0,0-1-1,-1 0 1,-1 2 0,-6 5-50,1 0 1,-2-1 0,1-1 0,-1 0 0,0 0 0,-21 10-1,7-5 251,0-2-1,-28 8 0,55-19-157,9-1 80,-1 1 0,0-1-1,15 1 1,-17 3-94,1-1-1,-1 1 1,0 1-1,1 0 1,-2 0-1,1 1 1,0 0 0,-1 0-1,1 1 1,-1 0-1,10 9 1,-1 1-802,0 1 0,0 1 1,19 26-1,-27-31-2200</inkml:trace>
  <inkml:trace contextRef="#ctx0" brushRef="#br0" timeOffset="1">441 30 11285,'1'-17'849,"1"7"-625,-2 7-16,0 8 784,0 6-448,4 8-159,-3 9-225,3 5-32,-2 4-16,0 3-80,-2 0-32,0 0-16,-2-1-400,0-7-705,2-5-1200,0-7 176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09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66 2977,'-4'12'8625,"-10"9"-7471,1 1-1312,0 11 198,1 1-144,-2-2 0,-1 0 0,-30 49 0,112-198-364,-44 73 882,1 1 1,48-62 0,-71 103-381,1 0 1,-1 0-1,0 1 1,1-1-1,-1 1 1,1-1-1,-1 1 0,1 0 1,0-1-1,0 1 1,-1 0-1,1 0 1,0 0-1,0 0 0,0 1 1,0-1-1,0 1 1,0-1-1,3 0 1,-4 2 4,1 0 1,0-1 0,-1 1 0,0 0 0,1 0-1,-1 0 1,1 0 0,-1 0 0,0 0-1,0 0 1,1 1 0,-1-1 0,0 0 0,0 1-1,0-1 1,-1 1 0,1-1 0,0 1-1,0-1 1,-1 1 0,1 0 0,-1-1 0,1 4-1,12 41 349,8 47 0,-5 0-4312,-13-71 563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0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34 11653,'-11'2'609,"6"-2"-609,10 0 64,8-2-16,6 2-48,6-1-657,5-4-847,3-2 143,0-2-848,3-2-1008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0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33 6515,'4'-3'4978,"-8"3"-4225,1 3-257,-1 2 160,1 5-336,1 4 32,-2 5-95,4 7-49,-1 1-144,-1 4-64,0-1 0,0-2-272,1-3-1025,-1-6-752,2-6-2113</inkml:trace>
  <inkml:trace contextRef="#ctx0" brushRef="#br0" timeOffset="1">2 49 8452,'0'-7'752,"-1"3"-437,1 0-1,-1 0 1,1 0-1,0 0 0,1 0 1,0-6-1,-1 10-289,0-1 0,0 1-1,0-1 1,1 1 0,-1 0-1,0-1 1,0 1 0,0 0-1,1-1 1,-1 1 0,0 0-1,0 0 1,1-1 0,-1 1-1,0 0 1,1 0 0,-1-1-1,0 1 1,1 0 0,-1 0-1,0 0 1,1-1 0,-1 1-1,1 0 1,-1 0 0,1 0-1,17 7 585,9 14-313,-1 2-1,-1 0 0,-2 1 1,32 42-1,-1-3-483,-54-62 58,0 0 1,1-1-1,-1 1 1,1-1-1,-1 1 1,1-1-1,-1 0 0,1 1 1,-1-1-1,1 1 1,0-1-1,-1 0 1,1 1-1,-1-1 0,1 0 1,0 0-1,-1 0 1,1 1-1,0-1 1,-1 0-1,1 0 0,0 0 1,-1 0-1,1 0 1,0 0-1,-1 0 1,1 0-1,0-1 0,-1 1 1,1 0-1,0 0 1,-1 0-1,1-1 1,0 1-1,-1 0 0,2-1 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0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13 114 5683,'-9'-114'7795,"18"187"-5632,-6-53-2035,2 37 1,-16 78 40,2-57-4012,9-59-762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9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0 423 10997,'0'0'1035,"18"-14"-741,-5 3-253,-8 5-30,1 0 0,1 1-1,-1 0 1,1 0 0,0 1 0,0 0-1,0 0 1,0 0 0,1 1 0,0 0-1,0 1 1,0 0 0,0 0 0,0 0-1,15 0 1,29 2 50,0-2 0,92-15 0,-126 13-153,-1 0-1,0-1 0,0-1 1,-1 0-1,0-1 1,0-1-1,0-1 0,-1 0 1,0-1-1,-1 0 0,25-24 1,-36 30 80,1 0 0,-1-1 0,0 1 0,0-1 1,-1 0-1,1 0 0,-1 0 0,0 0 0,-1 0 1,1 0-1,-1-1 0,0 1 0,0 0 1,-1-1-1,0 1 0,0-1 0,0 1 0,0 0 1,-1-1-1,0 1 0,0-1 0,-3-6 0,3 7 120,-1 0 0,0 0 0,0 1 0,0-1 0,0 1-1,-1 0 1,0 0 0,0 0 0,0 0 0,0 0 0,-1 0 0,1 1-1,-1 0 1,0-1 0,0 2 0,0-1 0,-1 0 0,1 1 0,-1 0-1,1 0 1,-1 0 0,0 0 0,1 1 0,-7-1 0,9 2-84,0 0 0,-1 0 0,1 0 0,0 0 0,0 0 0,-1 1 0,1-1 0,0 1 0,0 0 1,0 0-1,0 0 0,-1 0 0,1 0 0,1 0 0,-1 0 0,0 1 0,0-1 0,0 1 0,1-1 0,-1 1 0,1 0 1,-1-1-1,1 1 0,-1 0 0,1 0 0,0 0 0,-1 3 0,-4 7-22,1 1 0,1 0 0,-5 20-1,5-19 81,-18 85-312,5 2 1,4 0-1,0 186 1,19-292-1791,28-49 2032,-27 40 72,1 0 0,1 1 1,0 0-1,1 0 0,0 1 1,1 0-1,16-14 0,-26 26-65,0-1 0,0 0 1,0 0-1,-1 1 0,1-1 0,0 1 0,0-1 0,0 1 1,0-1-1,0 1 0,0-1 0,0 1 0,0 0 0,0 0 0,0-1 1,1 1-1,-1 0 0,0 0 0,0 0 0,0 0 0,0 0 1,0 1-1,0-1 0,0 0 0,0 0 0,0 1 0,0-1 1,0 1-1,0-1 0,0 1 0,0-1 0,0 1 0,0-1 1,1 2-1,1 2 29,-1-1 1,0 1 0,0 0 0,0 0-1,0 0 1,-1 0 0,2 5-1,3 8 205,-3-8-232,1 0 1,1 0-1,-1-1 1,1 1-1,1-1 1,0 0-1,0-1 0,1 1 1,-1-1-1,11 7 1,-11-9-40,1 0 1,1-1-1,-1 0 1,1-1-1,-1 0 1,1 0-1,0 0 0,0-1 1,0 0-1,0-1 1,0 0-1,14 0 1,-10 0-70,-1-1 1,1 0 0,-1-1 0,1-1 0,-1 1 0,1-2-1,19-6 1,-26 7 83,0-1 0,-1 1 1,0-1-1,1 0 0,-1 0 0,0 0 0,0-1 0,-1 0 0,1 1 1,-1-1-1,0 0 0,0-1 0,0 1 0,0 0 0,-1-1 0,0 0 0,0 1 1,0-1-1,0 0 0,0-6 0,1 0 92,-1 0-1,0 0 1,0 0 0,-2-1-1,1 1 1,-2 0-1,1-1 1,-4-13 0,4 23-71,-1 1 0,0-1 0,1 1 0,-1-1 0,0 1 0,0-1 0,0 1 0,0 0 0,0 0 0,0-1 0,0 1 0,-1 0 0,1 0 0,0 0 0,-1 0 0,1 1 0,0-1 0,-1 0 0,1 0 0,-1 1 0,0-1 0,1 1 0,-1 0 0,1-1 0,-1 1 0,0 0 0,1 0 0,-1 0 1,1 0-1,-1 0 0,0 0 0,1 0 0,-3 1 0,1 0-15,0-1 1,0 1-1,0 0 1,0-1-1,0 1 1,0 1-1,1-1 1,-1 0-1,0 1 1,1 0-1,-1-1 1,1 1-1,-1 0 1,1 0-1,0 0 1,-4 5-1,4-3-38,0 1 1,-1-1-1,1 1 0,1 0 1,-1-1-1,1 1 0,0 0 1,0 0-1,0 0 0,1 0 1,0 0-1,0 1 0,0-1 0,0 0 1,1 0-1,0 0 0,0 0 1,0 0-1,1-1 0,0 1 1,0 0-1,0-1 0,0 1 1,1-1-1,-1 1 0,1-1 1,0 0-1,1 0 0,-1-1 1,1 1-1,-1-1 0,1 1 0,0-1 1,0 0-1,1-1 0,4 3 1,4 0-463,1 0 1,0-1-1,0-1 0,0-1 1,0 0-1,22 0 0,34-1-3312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58 7091,'4'-2'835,"31"-10"2454,-34 12-3175,1-1 0,-1 0 0,1 1 0,-1-1 0,0 0 0,1 0 0,-1 0 0,0 0 0,0 0 1,1 0-1,-1 0 0,0 0 0,0-1 0,0 1 0,0 0 0,0-1 0,-1 1 0,2-3 0,-2 3-99,-1 1 1,1-1-1,0 0 0,-1 0 0,1 0 1,0 0-1,-1 1 0,1-1 0,-1 0 1,1 0-1,-1 1 0,0-1 0,1 0 1,-1 1-1,0-1 0,1 0 1,-1 1-1,0-1 0,0 1 0,1-1 1,-1 1-1,0 0 0,0-1 0,0 1 1,0 0-1,0 0 0,0-1 0,1 1 1,-3 0-1,-28-5 231,26 5-230,0 0-1,0 0 1,0 1 0,0 0-1,1-1 1,-1 2-1,0-1 1,0 1-1,1-1 1,-1 1-1,1 0 1,-1 1-1,1-1 1,-5 4-1,3-1 35,0 1 1,0-1-1,1 1 0,0 0 1,0 0-1,0 1 0,1-1 1,-5 10-1,3-3-13,1 0 0,0 1 0,0-1 0,1 1 0,1 0 0,1 0 1,0 0-1,0 1 0,2 20 0,0-27-16,1-1-1,0 1 1,0-1-1,1 1 1,0-1 0,0 0-1,1 0 1,0 0-1,0 0 1,1 0 0,0-1-1,0 0 1,0 1-1,1-1 1,0-1 0,0 1-1,1-1 1,7 6-1,-8-7-17,0-1 0,0 0 1,1-1-1,-1 1 0,1-1 0,-1 0 0,1 0 0,0-1 0,0 0 0,0 0 0,0 0 0,0-1 0,0 0 0,0 0 0,0 0 0,0-1 0,0 0 0,0 0 0,0 0 0,0-1 0,-1 0 0,1 0 0,7-4 0,-6 2-635,0 1 0,-1-1 0,0 0 0,0-1 0,0 0 0,-1 1 0,10-11 0,-3-1-3900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1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10309,'1'9'2798,"3"112"-1085,-11-58-1323,4-46-335,1-1 0,0 1 0,2-1-1,0 1 1,0 0 0,6 29 0,-6-45-41,1 1 1,-1-1 0,1 0-1,-1 1 1,1-1 0,0 1-1,0-1 1,0 0 0,0 0-1,0 1 1,0-1-1,0 0 1,0 0 0,0 0-1,1 0 1,-1 0 0,0-1-1,1 1 1,2 1-1,-1-1 14,1 0-1,0 0 0,0 0 0,-1-1 0,1 1 0,0-1 0,7 0 0,3-2-206,0 0 1,0-1-1,18-6 0,14-7-2843,-24 7 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2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81 10661,'-9'-2'976,"5"1"-976,10-4 0,6-2 96,8-1-16,5 0-64,3 0 0,2-1-16,1 1 0,-1 0-192,-1 0-1328,-5 0-2610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2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51 7347,'-9'-1'5267,"7"-2"-5267,9-2 0,7-2 352,8 3-144,6-3-16,4 1-16,1-1-80,0 2-96,0 1 0,-5 2-368,-3 2-2241,-5 2-3778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2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3986,'7'-3'0,"4"0"-961,3-1-79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3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24 8964,'0'-1'109,"0"0"1,0 0-1,1 0 0,-1 1 0,0-1 0,0 0 1,0 0-1,-1 0 0,1 0 0,0 0 0,0 0 1,0 0-1,-1 1 0,1-1 0,0 0 0,-1 0 1,1 0-1,-1 1 0,1-1 0,-1 0 1,1 0-1,-1 1 0,1-1 0,-1 0 0,0 1 1,0-1-1,-1 0 0,1 1-59,0 0 0,0 0 1,-1 0-1,1 0 0,0 0 0,0 1 0,-1-1 1,1 0-1,0 1 0,0-1 0,-1 1 0,1-1 1,0 1-1,0 0 0,0-1 0,-2 3 0,-6 4 255,0 1 0,-15 17 0,24-25-278,-19 25 260,1 0-1,0 0 1,2 2 0,2 0 0,0 1-1,-15 44 1,16-32-285,1 1 0,3 0 0,1 0 0,-3 54 0,10-80-60,0 0 0,2 0 0,0 1 1,0-1-1,2 0 0,7 29 0,-7-38-261,-1 0-1,1 0 1,-1 0-1,2 0 1,-1-1-1,1 1 1,-1-1-1,2 0 1,-1 0-1,0 0 1,1 0-1,0-1 1,0 0-1,0 0 1,1 0-1,-1-1 1,1 0-1,9 4 1,34 7-5823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3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16 9172,'-40'-8'2601,"34"7"-2537,1-1-1,-1 1 0,1 0 1,-1 0-1,1 0 0,-1 1 1,-8 0-1,1 2-6,0 1 1,0 0-1,0 1 0,1 0 0,-1 1 0,-19 11 0,25-12-33,1 0 0,-1 0 0,0 1 0,1 0-1,0 0 1,0 0 0,1 1 0,-1 0 0,1 0 0,0 0-1,1 1 1,-6 9 0,10-15-21,-1 1 0,0-1 1,1 0-1,-1 1 0,0-1 1,1 0-1,0 1 0,-1-1 0,1 1 1,0-1-1,0 1 0,0-1 0,0 1 1,0-1-1,0 1 0,0-1 1,0 0-1,1 1 0,-1-1 0,1 1 1,-1-1-1,1 0 0,-1 1 0,1-1 1,0 0-1,-1 1 0,1-1 1,0 0-1,0 0 0,0 0 0,0 0 1,0 0-1,0 0 0,1 0 0,-1 0 1,0 0-1,0-1 0,1 1 1,-1 0-1,0-1 0,1 1 0,-1-1 1,1 1-1,-1-1 0,3 1 0,4 0 93,1 0-1,-1 0 1,0-1-1,0 0 1,1 0-1,14-3 1,20-7 539,-28 5-835,0 2-1,0 0 0,0 0 1,0 1-1,23 1 0,-35 1 130,1 1-1,-1-1 1,1 1-1,-1 0 1,1 0-1,-1 0 1,0 0-1,0 0 1,1 1-1,-1 0 1,0-1-1,0 1 1,-1 0-1,1 1 1,0-1-1,-1 0 1,1 1 0,-1 0-1,0-1 1,0 1-1,0 0 1,0 0-1,0 0 1,-1 0-1,1 0 1,-1 1-1,0-1 1,0 0-1,1 5 1,-1-5 107,-1-1 1,1 1-1,-1 0 1,0-1-1,0 1 0,0 0 1,0-1-1,0 1 1,-1-1-1,1 1 1,-1 0-1,1-1 0,-1 1 1,0-1-1,0 1 1,0-1-1,-3 4 1,1-2-11,-1 0 0,1 0 1,-1 0-1,0 0 0,0-1 0,0 1 1,0-1-1,-7 3 0,-5 3-21,-1-2-1,1 0 1,-1-1-1,-20 4 1,5-2 126,-58 6 1,39-13-2868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16 10165,'53'-15'725,"2"14"-489,-52 1-235,0 0 0,-1 1-1,1-1 1,0 1 0,0-1 0,0 1-1,-1 0 1,1 0 0,-1 0-1,1 1 1,-1-1 0,1 0 0,-1 1-1,0 0 1,1 0 0,3 3-1,-6-3 7,1 0 0,-1 0 0,1 0 0,-1 0-1,0 0 1,1 0 0,-1 0 0,0 0-1,0 0 1,0 0 0,-1 0 0,1 0 0,0 0-1,-1 0 1,0 0 0,1-1 0,-1 1-1,0 0 1,0 0 0,0 0 0,0-1 0,0 1-1,0-1 1,0 1 0,-1 0 0,1-1-1,-3 2 1,-40 39 20,-65 32 634,103-67-362,8-4-49,17-3 117,26-7-45,10-6-79,23-4 174,-26 5-4553,-43 9 505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15 11509,'-4'-14'1594,"12"14"-607,17 20-340,-15-6-598,0 0 0,-1 1 0,0 1 0,-1-1 0,-1 1 0,-1 1 0,0-1 0,-1 1 0,-1 0 0,0 0 0,1 22 0,-3-13-39,-1 0 0,-1 0 1,-1 0-1,-1 0 0,-1 0 0,-14 49 0,7-47-78,-1-2 0,-1 0 0,-1 0 0,-1-1 0,-1-1 0,-2 0 0,0-1 0,-1-1 0,-1 0 0,-2-2 0,0 0 0,-1-1 0,-31 20 0,41-33-1237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4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 12886,'0'2'1857,"-4"-2"-577,1-2-703,3 1-561,3 1 32,1 0-48,1-2-849,4 2-1552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29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37 11429,'0'0'3292,"-4"-10"-3257,-7-17-23,11 27-11,0 0 0,-1 0 1,1 0-1,0 0 0,0 0 0,0 0 1,-1 0-1,1 0 0,0 0 0,0 0 0,0 0 1,-1 0-1,1 0 0,0 0 0,0 0 0,0 0 1,-1 0-1,1 0 0,0 0 0,0 1 0,0-1 1,0 0-1,-1 0 0,1 0 0,0 0 1,0 0-1,0 0 0,0 1 0,0-1 0,-1 0 1,1 0-1,0 0 0,0 0 0,0 0 0,0 1 1,0-1-1,0 0 0,0 0 0,0 0 1,0 1-1,0-1 0,0 0 0,0 0 0,0 0 1,0 1-1,0-1 0,0 0 0,0 0 0,0 0 1,0 1-1,0-1 0,0 0 0,0 0 1,0 0-1,0 0 0,0 1 0,0-1 0,1 0 1,-2 71 179,2-25-142,0 57 15,-1 86 3,-2-153-94,-1 1 0,-2-1 0,-11 38 0,15-71-32,1-1-43,-1 1 0,1-1 1,-1 0-1,0 1 0,1-1 0,-1 0 0,0 0 0,0 0 0,-1 0 0,1 0 0,0 0 0,-1 0 0,-2 3 0,4-5-58,-1-16 149,2 0-1,0 0 1,1 0 0,0 0 0,7-20 0,-8 32 26,0 0 0,1 0 0,0 0 1,-1 0-1,2 0 0,-1 1 0,0-1 0,1 1 1,-1-1-1,1 1 0,0 0 0,0 0 0,0 0 0,1 0 1,-1 1-1,1-1 0,-1 1 0,1 0 0,0 0 0,0 0 1,0 0-1,0 1 0,0 0 0,9-2 0,-4 2-16,-1 1 0,1 0-1,0 0 1,-1 1-1,1 0 1,-1 0 0,1 1-1,-1 0 1,1 1-1,-1 0 1,0 0 0,12 7-1,-14-6 2,0-1-1,1 2 1,-1-1-1,-1 1 0,1 0 1,0 0-1,-1 0 1,0 1-1,-1 0 0,1 0 1,-1 0-1,0 0 1,-1 1-1,6 12 1,-8-17 10,0 0 0,-1 1 0,1-1 0,-1 0 0,1 0 0,-1 1 0,0-1 0,0 0 0,0 1 0,0-1 0,0 0 0,0 1 0,-1-1 0,1 0 0,-1 1 0,1-1 0,-1 0 0,0 0 1,0 0-1,0 0 0,0 0 0,-1 0 0,1 0 0,0 0 0,-1 0 0,1-1 0,-1 1 0,0 0 0,1-1 0,-1 1 0,0-1 0,0 0 0,0 0 0,0 0 0,0 0 0,-1 0 0,1 0 0,0 0 0,-3 0 1,-10 3-6,0-1 1,0 0-1,0-1 1,-26 0-1,31-1-33,-16 0-82,10 1-21,-1-1 1,1-1 0,-1-1-1,-25-4 1,41 5 75,0-1-1,0 1 0,0-1 1,0 1-1,0-1 0,0 0 1,0 0-1,1 0 0,-1 1 1,0-1-1,0 0 0,1 0 1,-1 0-1,0 0 1,1 0-1,-1 0 0,1 0 1,-1-1-1,1 1 0,0 0 1,0 0-1,-1 0 0,1 0 1,0 0-1,0-1 0,0 1 1,0 0-1,0 0 0,0 0 1,1-1-1,-1 1 1,0 0-1,0 0 0,1 0 1,-1 0-1,1 0 0,0-1 1,15-28-3038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15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12054,'-7'11'784,"3"-3"-656,4-3 32,6-4 544,4-1-512,5 0-192,-1-1-1568,0-2-3539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4514,'6'13'7927,"3"33"-7322,-4-17-216,-2-19-272,-1 0-1,1 0 0,1 0 0,0 0 0,0-1 0,1 0 0,0 1 0,1-2 0,8 12 0,-9-15-86,0-1-1,0 0 0,0 1 1,0-2-1,1 1 0,0-1 1,-1 1-1,1-1 0,0-1 1,1 1-1,-1-1 0,0-1 1,1 1-1,-1-1 0,1 0 1,6 0-1,11-1-16,-1-1 0,1-1 0,0-1 0,-1-1 0,0-1 0,0-1 0,30-13 0,-17 7-2494,64-12 0,-88 23 58,-5 2-829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 7187,'-18'-20'2954,"15"13"-2666,15 14-131,32 24-31,-18-11-38,0-2 0,2 0 0,0-2 0,48 20 0,-66-33-58,24 11 323,-34-13-342,1-1 0,0 1 0,-1 0 0,1-1 0,-1 1 1,1 0-1,0-1 0,-1 1 0,1 0 0,-1 0 0,0-1 1,1 1-1,-1 0 0,0 0 0,1 0 0,-1 0 0,0 0 0,0-1 1,0 1-1,0 0 0,0 0 0,0 0 0,0 0 0,0 0 0,0 0 1,0 0-1,0-1 0,-1 1 0,1 0 0,0 0 0,-1 0 1,1 0-1,0-1 0,-1 1 0,0 1 0,-15 21 196,0-1 0,-1-1-1,-32 30 1,-10 12-2741,52-52-1015,6-5-1098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95 5891,'1'-3'382,"0"1"0,0-1 0,0 1 0,0 0 0,0-1 0,0 0 0,-1 1 0,1-1 0,-1 1 0,0-1 0,0 0 0,0-5 1,0 3 236,1 3-549,-1 1 0,0-1-1,1 0 1,-1 0 0,0 0-1,0 0 1,0 0 0,-1 1-1,1-1 1,0 0-1,-1 0 1,1 0 0,-1 1-1,0-1 1,1 0 0,-1 1-1,0-1 1,0 0 0,0 1-1,0-1 1,0 1 0,-1-1-1,1 1 1,0 0 0,-1 0-1,-2-3 1,1 3-26,0 1 1,0-1-1,0 0 0,0 1 1,-1-1-1,1 1 1,0 0-1,0 0 0,0 0 1,0 1-1,0-1 0,-1 1 1,1 0-1,0 0 0,-5 2 1,2-1 40,1 0-1,0 1 1,-1 0 0,1 0 0,0 0 0,0 1-1,1 0 1,-1 0 0,1 0 0,0 0 0,0 1 0,-4 4-1,2 0-28,1 0 0,0 0-1,1 1 1,0-1-1,0 1 1,-3 13 0,0 11-50,2 0 1,1 0 0,1 41 0,3-65 10,-1 146-1214,5-53-3603,0-72 171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231 396 6323,'1'0'135,"0"-1"0,0 1 0,0 0 0,0-1 0,-1 1 0,1-1 0,0 1 0,0-1-1,-1 1 1,1-1 0,0 0 0,-1 1 0,1-1 0,0 0 0,-1 0 0,1 1 0,-1-1 0,1 0 0,-1 0 0,0 0 0,1 1 0,-1-1 0,0 0 0,1 0 0,-1 0 0,0 0 0,0 0 0,0 0 0,0 0-1,0 0 1,0 0 0,0 1 0,0-1 0,0 0 0,-1 0 0,1 0 0,0 0 0,-1 0 0,1 0 0,0 1 0,-2-2 0,1 0-50,0 0 0,0 0 0,-1 0 0,1 1 0,-1-1 0,1 1 0,-1-1 0,0 1 0,0 0 0,1 0 0,-1-1 0,0 1 0,0 0 0,0 1 0,0-1 0,0 0 0,-4 0 0,-1 1-20,1 0 0,-1 0 1,1 0-1,-1 1 0,1 0 0,0 0 1,-1 1-1,1 0 0,0 0 1,0 1-1,0-1 0,0 1 0,1 0 1,-1 1-1,1 0 0,-1 0 0,1 0 1,-4 5-1,-2 1-32,1 1 0,0 0 1,1 0-1,0 1 0,1 1 0,-13 24 1,19-32-35,0 0 0,0 1 1,0-1-1,1 0 0,0 1 1,0-1-1,0 1 0,1 0 1,0-1-1,0 1 1,0-1-1,2 9 0,-2-13-5,0 1 0,1-1 0,-1 0 0,1 1-1,0-1 1,-1 0 0,1 1 0,0-1 0,0 0 0,0 0-1,-1 0 1,1 1 0,1-1 0,-1 0 0,0 0 0,0-1-1,0 1 1,0 0 0,3 1 0,-2-1-21,1-1-1,-1 1 1,1-1 0,-1 0 0,0 0-1,1 0 1,-1 0 0,1 0 0,-1-1-1,1 1 1,-1-1 0,0 1 0,1-1-1,-1 0 1,0 0 0,3-1 0,9-6-41,1 0 1,-1-1-1,-1 0 0,1-2 1,-2 1-1,1-1 1,-2-1-1,1 0 1,-2-1-1,0 0 1,0-1-1,-1 0 1,-1 0-1,0-1 0,-1 0 1,-1-1-1,6-20 1,-4 12 392,-2 0 0,-1-1 0,-1 1 1,0-1-1,-2 0 0,-2 0 0,0 0 0,-1 0 0,-1 0 1,-11-46-1,3 45 339,4 23-566,3 17-65,1 29 1,2 0 0,10 67 1,22 84-1323,-30-179 1054,1 0 0,1 0 0,0-1 0,1 1 0,0-1 0,12 21 0,-16-33 220,-1-1 0,1 1 0,0-1 0,1 1 0,-1-1 0,0 0 0,0 0 0,0 1 0,1-1-1,-1 0 1,1 0 0,-1-1 0,1 1 0,-1 0 0,1 0 0,-1-1 0,1 1 0,0-1 0,-1 1 0,1-1 0,3 1 0,-2-1 4,0-1 0,0 1 0,0-1 1,0 0-1,0 1 0,0-1 0,0-1 1,0 1-1,0 0 0,-1-1 0,5-2 1,3-4 4,0 0 0,0-1 0,0 0 0,13-17 0,22-37 71,-41 58 9,-1 0-1,0-1 1,0 1-1,-1-1 1,1 0-1,-1 0 1,-1 0-1,1 0 1,-1-1-1,1-6 1,-3 34 5,0-13-83,1 0-1,-1 0 0,2 0 0,-1 0 0,1 0 0,3 10 0,-3-13-23,1 1 0,0-1 0,0 0 0,1 0 0,0-1-1,0 1 1,0 0 0,0-1 0,0 0 0,1 0 0,0 0-1,0 0 1,0 0 0,6 4 0,-7-7 24,0 1 0,0-1 0,-1 0 0,1 0 0,0 0 1,0 0-1,0-1 0,0 1 0,0-1 0,0 1 0,0-1 0,0 0 0,0 0 1,0-1-1,0 1 0,0-1 0,0 1 0,0-1 0,0 0 0,0 0 0,0 0 0,0-1 1,-1 1-1,1-1 0,0 1 0,-1-1 0,3-2 0,6-5 51,-2 0-1,1-1 1,-2 0 0,12-16-1,8-10 142,-27 35-178,0 0 0,-1 0 0,1 0 0,0 1 1,0-1-1,0 0 0,0 0 0,0 1 0,0-1 0,0 0 0,0 1 0,0-1 0,0 1 1,0 0-1,0-1 0,0 1 0,1 0 0,-1-1 0,0 1 0,0 0 0,0 0 0,0 0 1,1 0-1,-1 0 0,0 0 0,0 1 0,0-1 0,2 1 0,-1 0 3,1 0 0,-1 1 0,1-1 0,-1 1 0,0 0 0,0 0 0,0 0 0,0 0 0,0 0 0,0 1 0,2 3 0,0 0-91,0 0-1,-1 1 0,1-1 1,-2 1-1,1 0 1,-1 0-1,0 0 0,3 14 1,-5-19-119,0 0 1,0 0-1,-1 0 1,1-1-1,0 1 1,0 0-1,-1 0 1,1-1-1,-1 1 0,0 0 1,1-1-1,-1 1 1,0-1-1,0 1 1,0-1-1,-2 3 1,-9 6-4101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51 170 1793,'-18'-45'7187,"2"5"-6162,5 10-593,6 7-432,7 14-256,8 10 16,12 9-2818</inkml:trace>
  <inkml:trace contextRef="#ctx0" brushRef="#br0" timeOffset="1">445 26 11429,'-6'-11'2385,"-1"3"-2193,0 1 113,2 7-257,5 10 80,2 9-48,3 8-80,4 10 0,-2 8-513,2 3-1103,-2 4-2578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23 143 8100,'-9'-33'3167,"6"23"-2902,0 0 1,1 0-1,0-1 0,0 1 1,0-15-1,3 24-260,-1-1-1,1 0 0,-1 1 1,1-1-1,-1 0 0,1 1 1,0-1-1,0 1 0,0-1 1,0 1-1,0-1 0,0 1 1,0 0-1,0-1 0,0 1 1,1 0-1,-1 0 0,1 0 0,-1 0 1,1 0-1,-1 0 0,1 1 1,-1-1-1,1 0 0,0 1 1,-1-1-1,1 1 0,0 0 1,-1-1-1,1 1 0,0 0 1,0 0-1,-1 0 0,3 1 1,10-1-16,-1 0 1,1 1 0,16 4-1,-22-4-8,156 24-803,-204 10 3541,31-25-2645,1 0 0,0 1 0,1-1 0,-7 14 0,11-19-90,1 0 1,0-1-1,0 1 1,0 0-1,0 0 0,1 1 1,0-1-1,0 0 1,0 0-1,1 1 1,-1-1-1,2 10 1,-1-14 7,0 0 0,1 0 0,-1 0 0,0 0 0,0 0 0,1 0 1,-1 0-1,1 0 0,-1 0 0,1 0 0,-1 0 0,1 0 0,0 0 0,-1 0 0,1-1 0,0 1 1,0 0-1,-1 0 0,1-1 0,0 1 0,0-1 0,0 1 0,0 0 0,2 0 0,-2-1-14,1 0 0,0 0 0,0 0 0,0 0 0,0 0 0,0 0 0,-1 0-1,1-1 1,0 1 0,0-1 0,0 1 0,3-2 0,3-2-43,-1 0 0,1-1-1,-1 0 1,12-10 0,-12 9 150,0 0 1,-1-1-1,0 0 0,0 0 1,-1 0-1,0 0 0,0-1 1,0 0-1,-1 0 1,-1 0-1,1 0 0,-1-1 1,-1 0-1,1 1 0,1-15 1,-4 31-109,1-1 1,-1 1-1,2-1 0,-1 1 1,1-1-1,0 0 1,1 0-1,4 10 1,-6-16 11,0 1 1,0 0 0,-1-1-1,1 1 1,0-1 0,1 1 0,-1-1-1,0 1 1,0-1 0,1 0-1,-1 0 1,1 1 0,-1-1 0,1 0-1,-1-1 1,1 1 0,0 0-1,-1 0 1,1-1 0,0 1 0,0-1-1,-1 1 1,1-1 0,0 0-1,0 1 1,0-1 0,0 0 0,-1 0-1,1-1 1,0 1 0,0 0-1,0-1 1,-1 1 0,1-1-1,0 1 1,0-1 0,-1 0 0,1 0-1,0 0 1,-1 0 0,1 0-1,1-1 1,7-6 12,1-1 0,-1 1 0,16-20 0,-18 19-6,0 0-1,1 0 1,0 1 0,17-11 0,-25 18 7,-1 1 1,1-1 0,-1 1-1,1 0 1,-1-1-1,1 1 1,0 0 0,-1-1-1,1 1 1,0 0-1,-1 0 1,1 0 0,0 0-1,-1 0 1,1-1-1,0 1 1,-1 0 0,1 0-1,0 1 1,-1-1-1,1 0 1,0 0 0,-1 0-1,1 0 1,0 1-1,-1-1 1,1 0-1,0 1 1,0 0 7,0 0 0,0 0 1,-1 0-1,1 1 0,0-1 0,-1 0 0,1 0 0,-1 1 1,1-1-1,-1 0 0,0 0 0,0 1 0,1 2 0,-4 47 148,2-47-178,-7 34 22,5-26-93,1 0 0,0 0 0,0 14 0,2-26 85,0 0 1,0 0-1,0 0 1,0 0-1,0 0 1,0 0 0,0 0-1,0 1 1,0-1-1,0 0 1,0 0 0,0 0-1,0 0 1,0 0-1,0 0 1,0 0-1,0 0 1,0 1 0,0-1-1,1 0 1,-1 0-1,0 0 1,0 0 0,0 0-1,0 0 1,0 0-1,0 0 1,0 0 0,0 0-1,0 0 1,1 0-1,-1 0 1,0 0-1,0 0 1,0 0 0,0 0-1,0 0 1,0 0-1,0 0 1,1 0 0,-1 0-1,0 0 1,0 0-1,0 0 1,0 0-1,0 0 1,0 0 0,0 0-1,1 0 1,-1 0-1,0 0 1,0 0 0,0 0-1,0 0 1,0 0-1,0 0 1,0 0 0,0 0-1,0-1 1,0 1-1,0 0 1,1 0-1,-1 0 1,0 0 0,11-11-27,9-13 76,3-17-32,-19 31 18,1 1 1,0 1-1,0-1 0,0 0 0,1 1 1,1 0-1,-1 1 0,1-1 1,15-11-1,-21 18-20,0 1 0,-1 0 1,1-1-1,-1 1 0,1 0 0,0 0 0,-1 0 1,1-1-1,0 1 0,-1 0 0,1 0 1,0 0-1,0 0 0,-1 0 0,1 0 0,0 0 1,-1 0-1,1 0 0,0 1 0,-1-1 1,1 0-1,0 0 0,-1 0 0,1 1 0,-1-1 1,1 0-1,1 2 0,10 18 154,-2 34-155,-9-48-38,0 12-313,5 30-1208,-5-46 1242,-1 0 1,1 0 0,-1-1 0,1 1 0,0 0 0,-1 0 0,1 0-1,0 0 1,0-1 0,0 1 0,1 0 0,-1-1 0,0 1 0,0-1-1,1 0 1,-1 1 0,1-1 0,3 2 0,10 0-4286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74 10149,'5'-38'4019,"-5"37"-3920,0 0 0,0 0 1,0 1-1,0-1 0,0 0 0,0 1 1,-1-1-1,1 0 0,0 0 1,0 1-1,-1-1 0,1 0 0,0 1 1,-1-1-1,1 1 0,0-1 1,-1 0-1,1 1 0,-2-1 1,2 0-76,-1 1 0,0 0 0,0 0 1,1 0-1,-1 0 0,0 0 0,0 0 1,1 0-1,-1 0 0,0 1 0,1-1 1,-1 0-1,0 0 0,0 1 0,1-1 0,-1 0 1,0 1-1,1-1 0,-1 1 0,1-1 1,-1 0-1,0 1 0,1-1 0,-1 2 1,-3 2 6,0-1 0,0 1 1,0 0-1,1 1 0,0-1 1,0 1-1,0-1 0,0 1 1,1 0-1,0 0 0,0 0 1,0 0-1,1 1 1,-1-1-1,1 0 0,0 1 1,1-1-1,-1 1 0,1-1 1,1 1-1,-1-1 0,1 0 1,-1 1-1,3 5 0,-2-6-38,0-1 0,1 0-1,0 0 1,-1-1 0,1 1-1,0 0 1,1-1 0,-1 1 0,1-1-1,-1 1 1,1-1 0,0 0-1,0 0 1,1-1 0,-1 1-1,1-1 1,-1 1 0,1-1-1,0 0 1,0 0 0,-1-1-1,1 1 1,1-1 0,-1 0-1,0 0 1,0 0 0,0-1-1,0 1 1,1-1 0,-1 0 0,5-1-1,2 0-48,-1-1 0,0-1 0,0 1-1,0-2 1,-1 1 0,1-2 0,-1 1 0,1-1-1,-2 0 1,1-1 0,0 0 0,-1 0 0,9-10-1,-11 10 76,0 0 0,0 0-1,-1 0 1,0-1 0,0 1-1,-1-1 1,0 0 0,0-1-1,-1 1 1,1-1 0,-2 1-1,1-1 1,-1 0 0,0 0-1,-1 0 1,0-1 0,0-9-1,0 17-11,-1 0 0,0 0-1,0 0 1,0 0-1,0 0 1,0 0-1,-1 0 1,1 0 0,0 0-1,0 0 1,-1 0-1,1 0 1,0 0-1,-1 0 1,1 0 0,-1 0-1,1 0 1,-1 0-1,0 0 1,1 1-1,-2-3 1,1 3-7,0 0 0,0 0 0,1 1-1,-1-1 1,0 0 0,0 0 0,1 0 0,-1 0 0,0 1 0,1-1 0,-1 0-1,0 1 1,1-1 0,-1 1 0,0-1 0,1 0 0,-1 1 0,1-1 0,-1 1-1,1 0 1,-1-1 0,0 2 0,-4 4-15,1 0 0,0 1 0,-1-1 0,-3 12 0,5-12-320,1 0 0,0 1 0,0-1 0,0 1 0,1-1 0,0 1 0,0-1 1,1 1-1,0 0 0,1 10 0,6 4-3382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4082,'6'-4'2798,"-3"3"-2245,0-1 1,0 0-1,-1 0 0,1 0 0,0 0 1,-1 0-1,0 0 0,1-1 0,-1 1 0,0-1 1,0 0-1,0 0 0,2-5 0,-19 31 931,10-13-1448,2 0-1,-1 0 1,1 1 0,1-1 0,0 1 0,0-1-1,0 19 1,2-26-39,1 1 0,-1-1 1,0 0-1,1 0 0,0 0 0,-1 1 0,1-1 0,0 0 0,1 0 0,-1 0 1,1 0-1,3 5 0,-4-7 4,1 1-1,-1-1 1,1 1 0,0-1-1,0 0 1,0 1 0,0-1 0,0 0-1,0 0 1,0-1 0,0 1-1,0 0 1,1-1 0,-1 1 0,0-1-1,0 0 1,1 1 0,-1-1-1,0 0 1,4-1 0,3 0-48,-1-1 1,1 0 0,-1-1-1,1 0 1,-1 0-1,0-1 1,0 1 0,-1-2-1,1 1 1,-1-1-1,7-7 1,-9 9 1,-1-1-1,0 0 1,0 0-1,-1 0 1,1-1-1,-1 0 1,0 1 0,4-8-1,-6 9 36,0 1 1,0-1-1,-1 1 0,1-1 0,0 0 0,-1 0 1,0 1-1,1-1 0,-1 0 0,0 0 1,-1 0-1,1 1 0,0-1 0,-1 0 0,1 0 1,-1 1-1,-1-4 0,0 3-1,0-1-1,0 1 1,0 0 0,-1 0 0,1 1-1,-1-1 1,1 0 0,-1 1 0,0 0-1,0-1 1,0 1 0,0 0-1,-1 1 1,1-1 0,0 0 0,-1 1-1,1 0 1,-1 0 0,0 0 0,1 0-1,-1 1 1,-3-1 0,2 1-36,1-1 0,0 1 0,0 0 0,-1 0 0,1 1 0,0-1 0,0 1 0,0 0 0,0 0 0,-1 0 0,1 1 0,1-1 0,-1 1 0,0 0-1,0 0 1,1 0 0,-1 1 0,-5 5 0,8-8 15,1 0-1,-1 1 0,1-1 0,-1 1 0,1-1 0,0 0 0,-1 1 0,1-1 0,0 1 0,-1-1 0,1 1 0,0-1 0,0 1 0,0-1 0,-1 1 0,1-1 0,0 1 1,0-1-1,0 1 0,0 0 0,0-1 0,0 1 0,0-1 0,0 1 0,0-1 0,0 1 0,0-1 0,0 1 0,0 0 0,1 0 0,15 6-903,26-9-607,-23-2 1238,0-1 0,-1 0-1,1-2 1,-1 0 0,0-1-1,23-15 1,-32 18 756,-1 0 0,1-1 0,-1 0 0,0-1 0,-1 0 0,1 0 1,-1-1-1,-1 0 0,0 0 0,0 0 0,0-1 0,-1 0 0,7-18 0,-10 25-274,-1-1 1,0 0-1,-1 0 0,1 0 0,0 0 1,-1 0-1,0 0 0,1 0 0,-1 0 1,0 0-1,-1 0 0,1 0 0,0 0 1,-1 0-1,-1-3 0,-3 31 69,-23 294-294,22-233-331,5-67 282,-2 68-185,3-82 246,1 1 1,-1 0 0,1 0-1,0 0 1,1 0 0,-1-1-1,1 1 1,0-1 0,1 1-1,-1-1 1,6 8 0,-6-11 21,0 0 1,0-1 0,0 1 0,0-1 0,0 0-1,0 0 1,0 0 0,0 0 0,0 0 0,1 0 0,-1 0-1,0-1 1,1 1 0,-1-1 0,0 1 0,1-1-1,-1 0 1,1 0 0,-1 0 0,0-1 0,1 1 0,-1 0-1,1-1 1,-1 0 0,0 1 0,0-1 0,1 0-1,-1 0 1,0-1 0,4-1 0,3-3-31,1 1 0,-1-2 0,0 1 0,-1-1 0,11-11 0,-15 14 39,0 0-1,0-1 1,-1 0-1,1 0 1,-1 0-1,0 0 1,-1 0 0,1-1-1,-1 1 1,0-1-1,0 0 1,-1 1-1,0-1 1,1-7-1,-2 10-1,0 0-1,0 0 0,-1 0 0,1 1 1,-1-1-1,1 0 0,-1 0 1,0 1-1,0-1 0,-1 0 1,1 1-1,0-1 0,-1 1 1,0 0-1,1-1 0,-1 1 0,0 0 1,0 0-1,0 0 0,0 0 1,-1 1-1,1-1 0,0 0 1,-1 1-1,1 0 0,-1-1 1,0 1-1,1 0 0,-1 1 1,0-1-1,-4 0 0,-4-1-155,0 0-1,0 1 1,-1 1-1,1 0 1,-1 1-1,1 0 0,0 0 1,0 1-1,0 1 1,0 0-1,0 0 1,0 1-1,1 1 1,-1 0-1,1 0 1,-15 11-1,6 2-3048,11-3-1777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13670,'5'-19'673,"-5"5"-369,-1 1 784,-3 8-1056,2 8 96,0 7-32,2 9 32,-1 12-96,1 7-16,0 7-16,0 5-336,0 3-1521,-2-4-720,0-4 48,0-6-1857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0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9 12214,'0'0'747,"-24"-2"-160,-81-4-179,100 5-396,0 1 1,0 0 0,0 0 0,0 1-1,0-1 1,0 1 0,0 0 0,0 1-1,-8 3 1,10-4-11,1 0 1,0 1-1,-1-1 0,1 1 1,0 0-1,0 0 0,0 0 1,0 0-1,0 0 0,1 0 1,-1 0-1,1 1 0,-3 2 1,2 3-21,-1 0 1,1 0-1,1 0 0,-1 0 1,1 0-1,1 1 1,-1-1-1,2 12 1,0-4-41,-1-14 12,0 0 0,1 0 0,-1 0 1,1 1-1,0-1 0,-1 0 0,1 0 1,0 0-1,0-1 0,0 1 0,1 0 1,-1 0-1,0-1 0,1 1 0,-1 0 1,1-1-1,0 1 0,-1-1 0,1 0 1,0 0-1,0 0 0,0 0 0,0 0 1,0 0-1,0 0 0,0 0 0,0-1 0,0 1 1,0-1-1,0 0 0,3 1 0,0 0 20,0-1 0,-1 1 0,1-1 0,0 0 0,-1 0-1,1-1 1,0 1 0,-1-1 0,1 0 0,0 0 0,-1-1-1,1 1 1,-1-1 0,6-4 0,7-6 252,26-28 1,-32 28-121,2 0 1,25-18-1,-32 27-103,0-1 0,-1 2 0,1-1 0,0 0-1,0 1 1,0 0 0,1 1 0,-1 0-1,0-1 1,1 2 0,8-1 0,-13 1-13,-1 0 0,0 1 0,0-1 0,0 0 0,1 1 0,-1-1 0,0 1 0,0-1 1,0 1-1,0 0 0,0-1 0,0 1 0,0 0 0,0 0 0,0-1 0,0 1 1,-1 0-1,1 0 0,0 0 0,0 0 0,-1 0 0,2 2 0,13 35 81,2 0-187,-15-35-157,1-1 0,0 1 0,-1-1 0,1 1 0,0-1 0,0 0 0,1 0 0,-1 0 0,0-1 0,1 1-1,-1-1 1,1 0 0,-1 1 0,1-2 0,0 1 0,-1 0 0,1-1 0,0 0 0,0 0 0,-1 0 0,1 0 0,0 0-1,-1-1 1,7-1 0,23-7-3651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55 389 11669,'-9'-15'761,"-1"0"-1,0 1 0,-15-16 1,34 33-741,0 0 1,0-1-1,0 0 1,0 0-1,0-1 1,1-1 0,-1 1-1,0-1 1,18-3-1,-2-1-375,-1-1 1,36-11-1,-34 6-355,0-1 1,0 0-1,26-18 0,-32 16 694,0 0 0,-1-2 0,0 0 0,-1-1 0,-1-1 0,0 0 0,13-20 0,-28 34 155,1 0 0,-1 0-1,0-1 1,-1 1 0,1 0 0,-1-1 0,1 1 0,-1-1-1,0 1 1,0-1 0,-1 0 0,1 1 0,0-6 0,-2 7-58,1 1 1,-1-1-1,1 0 1,-1 0 0,1 0-1,-1 1 1,0-1-1,0 0 1,0 1 0,0-1-1,0 1 1,0-1-1,-1 1 1,1-1 0,0 1-1,-1 0 1,1 0 0,-1-1-1,1 1 1,-1 0-1,0 1 1,1-1 0,-1 0-1,0 0 1,0 1-1,1-1 1,-4 0 0,1 0 13,-1-1 1,0 1 0,0 0 0,0 0 0,0 1 0,0 0 0,0-1 0,0 2 0,0-1 0,0 0-1,1 1 1,-1 0 0,0 0 0,0 1 0,0-1 0,1 1 0,-1 0 0,1 0 0,-1 1-1,-7 5 1,6-3-7,0 1 0,0 0 0,1 0-1,0 1 1,0 0 0,0 0 0,1 0-1,0 0 1,0 1 0,1-1 0,-5 16-1,-1 8 38,2 1 1,2 0-1,-3 43 0,4 98-635,4-136 65,0-36 425,3 29-1421,-3-30 1423,0 0 0,0 0 0,0 0 0,0 1 0,0-1 0,0 0 0,0 0 0,0 0-1,0 0 1,0 1 0,0-1 0,0 0 0,0 0 0,1 0 0,-1 0 0,0 0 0,0 0 0,0 0-1,0 1 1,0-1 0,0 0 0,1 0 0,-1 0 0,0 0 0,0 0 0,0 0 0,0 0 0,1 0-1,-1 0 1,0 0 0,0 0 0,0 0 0,0 0 0,1 0 0,-1 0 0,0 0 0,0 0 0,0 0-1,0 0 1,0 0 0,1 0 0,-1 0 0,0 0 0,11-13-237,6-17-47,-12 19 337,1 1 0,0-1 0,0 2 0,1-1 0,0 1 0,0 0 0,1 0 0,1 1 0,10-9 0,-18 16 2,1 1 0,-1-1 1,1 1-1,-1-1 1,1 1-1,-1-1 0,1 1 1,-1 0-1,1-1 1,-1 1-1,1 0 0,0 0 1,-1 0-1,1 1 1,-1-1-1,1 0 0,-1 1 1,1-1-1,-1 1 1,1-1-1,-1 1 0,1-1 1,-1 1-1,3 2 1,33 31 180,-6-7-187,-28-25-36,1 0 1,0-1-1,-1 1 1,1-1-1,0 0 1,0 0 0,0 0-1,0 0 1,0-1-1,0 0 1,0 1-1,0-2 1,0 1-1,0 0 1,0-1-1,8-2 1,-5 1-2,-1-1 0,1 1 0,-1-2 0,0 1 1,0-1-1,0 0 0,0 0 0,-1 0 1,9-9-1,-8 7 9,-1 0 1,0 0 0,0-1-1,-1 1 1,0-1 0,0 0-1,0 0 1,3-12-1,-6 15 10,1-1 0,-1 1 0,0-1 0,-1 1 0,1-1 0,-1 0 0,0 1 0,0-1 0,0 1 0,-1-1 0,1 0 0,-1 1 0,0-1 0,-3-6 0,4 11-9,0-1 0,-1 0 0,1 1 0,0-1 0,0 1 1,0-1-1,-1 1 0,1-1 0,0 1 0,-1-1 0,1 1 0,0 0 0,-1-1 0,1 1 0,-1-1 0,1 1 1,-1 0-1,1-1 0,-1 1 0,1 0 0,-1 0 0,1-1 0,-1 1 0,1 0 0,-1 0 0,1 0 0,-1 0 1,1-1-1,-1 1 0,0 0 0,1 0 0,-1 0 0,1 0 0,-1 0 0,0 1 0,-1 0 5,0 0 0,0 0 0,0 0-1,0 0 1,1 0 0,-1 1 0,0-1 0,1 1-1,0-1 1,-2 3 0,-26 42 70,24-36-53,0 0 0,1 1-1,1-1 1,-4 17 0,6-24-127,1 0 1,-1 0-1,1 0 0,0 0 0,0 0 0,0 0 1,0 0-1,1 1 0,-1-1 0,1 0 1,0 0-1,0 0 0,0 0 0,0-1 1,0 1-1,0 0 0,1 0 0,0-1 0,-1 1 1,5 4-1,11 5-3014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136 285 1937,'1'-4'7850,"1"-10"-3407,-2 14-4436,0-1 0,0 0 0,0 1 0,0-1 0,0 1 1,-1-1-1,1 0 0,0 1 0,0-1 0,0 1 0,-1-1 1,1 0-1,0 1 0,-1-1 0,1 1 0,-1-1 0,1 1 1,0 0-1,-1-1 0,1 1 0,-1-1 0,1 1 0,-1 0 0,1-1 1,-1 1-1,1 0 0,-1 0 0,0-1 0,1 1 0,-1 0 1,1 0-1,-1 0 0,0 0 0,1 0 0,-1 0 0,0 0 1,1 0-1,-1 0 0,0 0 0,-4 0-10,1 1 0,-1 0 0,0 0-1,1 0 1,-1 1 0,1-1 0,0 1 0,0 0 0,-1 0 0,1 1 0,1-1-1,-1 1 1,0 0 0,0 0 0,1 0 0,0 0 0,0 1 0,0-1-1,-3 6 1,1-2 2,0 0 0,1 0 0,-1 1-1,2 0 1,-1 0 0,1 0 0,0 1 0,1-1-1,-2 13 1,3-20 3,1 0 0,0 0 0,0 0 0,-1 0 0,1 1 0,0-1 0,0 0 0,0 0 0,1 0-1,-1 0 1,0 0 0,0 0 0,0 0 0,1 0 0,-1 0 0,1 0 0,-1 0 0,1 0 0,-1 0 0,1 0 0,-1 0 0,1 0-1,0-1 1,-1 1 0,1 0 0,0 0 0,1 0 0,-1 0 3,1-1 0,0 1 0,0-1 0,-1 0 0,1 0 0,0 0 0,-1 0 0,1 0 0,0 0 0,0 0 0,-1 0 0,1-1-1,0 1 1,3-2 0,5-2 8,-1 0-1,1-1 0,-1 0 0,12-9 1,-9 5-27,-1-1 0,1-1 0,-2 0 0,0 0 1,0-1-1,-1 0 0,-1-1 0,0 0 0,0 0 1,-1 0-1,7-21 0,-8 16 59,-1 0-1,0-1 0,-1 1 1,-2-1-1,1 0 1,-2 0-1,0 0 1,-4-34-1,-1 32 321,4 21-358,0 0-1,0 0 1,0 0 0,0 0 0,0 0-1,0 0 1,0-1 0,0 1 0,0 0 0,0 0-1,0 0 1,0 0 0,0 0 0,0 0-1,0 0 1,0 0 0,0-1 0,-1 1-1,1 0 1,0 0 0,0 0 0,0 0-1,0 0 1,0 0 0,0 0 0,0 0-1,0 0 1,0 0 0,0 0 0,0-1 0,0 1-1,-1 0 1,1 0 0,0 0 0,0 0-1,0 0 1,0 0 0,0 0 0,0 0-1,0 0 1,0 0 0,-1 0 0,1 0-1,0 0 1,0 0 0,0 0 0,0 0-1,0 0 1,0 0 0,0 0 0,0 0 0,-1 0-1,1 0 1,0 0 0,0 0 0,0 1-1,0-1 1,0 0 0,0 0 0,0 0-1,0 0 1,-9 28 538,4-8-665,-3 8 88,-9 31-134,3 1 1,-8 68 0,21-125-6,1 1 0,0-1 1,0 1-1,0 0 0,1-1 0,-1 1 1,1-1-1,0 1 0,1 4 0,-1-6-80,0-1 0,0 1-1,-1-1 1,1 0 0,0 1-1,1-1 1,-1 0-1,0 0 1,0 0 0,0 1-1,1-2 1,-1 1 0,0 0-1,1 0 1,-1 0 0,1 0-1,-1-1 1,1 1-1,0-1 1,-1 1 0,1-1-1,2 0 1,19 2-5597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206 150 6083,'-7'-4'656,"1"1"0,-1 1 1,0-1-1,0 1 0,0 1 0,0-1 1,0 1-1,0 0 0,-9 1 0,11 0-564,1 1-1,0 0 1,0 0-1,0 0 1,0 0-1,0 1 1,0 0-1,1 0 1,-1 0-1,0 0 1,1 1-1,-1-1 1,1 1-1,0 0 0,0 0 1,0 0-1,-3 4 1,-3 4 34,0 1 1,1 0-1,-9 17 1,15-25-138,0 1 1,-1 0 0,2-1-1,-1 1 1,1 0-1,-1 0 1,1 0 0,1 0-1,-1 0 1,1 0 0,0 1-1,0 9 1,1-14-9,-1 0 0,0 1 1,1-1-1,-1 1 0,0-1 0,1 0 1,0 1-1,-1-1 0,1 0 1,0 0-1,-1 0 0,1 1 0,0-1 1,0 0-1,0 0 0,0 0 0,0 0 1,0 0-1,1-1 0,-1 1 1,0 0-1,0 0 0,0-1 0,1 1 1,1 0-1,0-1 2,0 1 0,0-1 0,0 0 0,0 0 0,0-1 0,0 1 0,0 0 0,0-1 0,0 0 0,0 0 0,4-1 0,3-3 21,1-1-1,-1 1 1,0-1-1,-1-1 1,12-9-1,-17 12 35,0 0 0,0 0 0,-1 0 0,1-1 0,-1 1 1,3-7-1,-5 9 50,0 0 1,0 0-1,0 0 1,0 0 0,0 0-1,-1 0 1,1-1 0,-1 1-1,0 0 1,0 0-1,0-1 1,0 1 0,0 0-1,0 0 1,0-1-1,-1 1 1,1 0 0,-2-3-1,-3 1 19,1 11-78,1 15-101,3-18-44,0 0 0,0-1 0,0 1 0,1 0 0,0 0 0,0 0 0,0-1 0,0 1 0,0 0 0,1-1 0,-1 0 0,1 1 0,0-1 0,3 5 0,-3-7 25,-1 0-1,1 1 1,0-1-1,-1 0 0,1 0 1,0 0-1,0 0 1,-1 0-1,1-1 1,0 1-1,0-1 0,0 1 1,0-1-1,0 1 1,0-1-1,0 0 1,0 0-1,0 0 0,0 0 1,0-1-1,0 1 1,0 0-1,0-1 0,0 1 1,0-1-1,-1 0 1,1 0-1,0 1 1,3-3-1,3-2 84,1 0 1,-1-1-1,1 1 1,-2-2-1,1 1 0,-1-1 1,0 0-1,0-1 0,-1 0 1,0 0-1,0 0 1,-1 0-1,0-1 0,0 0 1,3-11-1,-1 1 622,-1 0 0,-1-1 0,-1 1 0,-1-1-1,-1 0 1,0-32 0,-23 120 757,18-59-1348,-21 102 244,22-99-326,0 1-1,1 0 1,1 0 0,0 0 0,1 0-1,4 21 1,-4-31-100,-1 0 0,1-1 0,0 1 0,0-1 0,0 0 0,0 1 0,1-1 0,-1 0 0,0 1 0,1-1 0,0 0 0,0 0 0,-1 0 0,1 0 1,3 1-1,-4-2-148,1 0 0,-1-1 0,0 1 0,1-1 0,-1 1 0,1-1 0,-1 1 0,1-1 0,-1 0 1,1 0-1,-1 0 0,1 0 0,-1 0 0,1 0 0,0 0 0,-1 0 0,3-1 0,17-7-6261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65 10421,'-30'7'1075,"29"-7"-1067,0 1 0,-1-1 1,1 1-1,0-1 0,0 1 0,0 0 0,-1 0 0,1-1 0,0 1 0,0 0 1,0 0-1,0 0 0,0 0 0,0 0 0,1 0 0,-1 1 0,0-1 1,-1 2-1,2-2-2,0-1 0,1 1 0,-1-1 0,0 1 0,0-1 0,0 1 0,1-1 0,-1 1 0,0-1 0,1 1 0,-1-1 0,0 1 0,1-1 0,-1 0 0,0 1 0,1-1 0,-1 0 0,1 1 0,-1-1 0,1 0 0,-1 0 0,1 0 0,-1 1 0,1-1 0,-1 0 0,1 0 0,-1 0 0,1 0 0,-1 0 0,1 0 0,-1 0 0,1 0 0,-1 0 0,1 0 0,-1 0 0,1 0 0,-1 0 0,2 0 0,23-2-278,9-5-979,-1-1 0,0-2-1,58-24 1,11-5 3386,-108 46 2669,-21 21-2819,-1 1-1125,15-16-669,1 1 1,1 1 0,-11 19 0,19-29-193,0 0 0,0 1 0,0 0 0,1 0 0,0 0 0,0 0 0,0 0 0,1 0 0,0 1 0,0-1 0,1 0 0,0 12 1,0-16-7,0-1 0,0 0 0,1 0 1,-1 0-1,0 0 0,0 0 0,1 0 1,-1 1-1,1-1 0,-1 0 1,1 0-1,0 0 0,-1-1 0,1 1 1,0 0-1,-1 0 0,1 0 1,0 0-1,0-1 0,0 1 0,0 0 1,0-1-1,0 1 0,1 0 0,0 0-17,0-1-1,0 0 1,1 1-1,-1-1 1,0 0-1,0 0 1,0 0-1,0-1 1,0 1-1,0 0 1,0-1-1,3 0 1,3-2-96,-1-1-1,1 1 1,-1-1 0,0-1-1,12-8 1,-10 5 230,0 0 0,-1-1 0,0 0 0,0 0 0,-1-1 0,0 1 0,-1-2 0,0 1 0,0-1 0,-1 0 0,-1 0 0,0-1 0,0 1 0,-1-1 0,-1 0 0,0 1 0,1-22 0,-17 104 303,12-47-404,-2-1-9,2 0 0,1 1 0,1-1-1,3 27 1,-3-49-17,0 0 0,0 0-1,0 0 1,0 1 0,0-1 0,1 0 0,-1 0-1,0 0 1,1 0 0,-1 0 0,1 0 0,-1 0-1,1 0 1,-1 0 0,1-1 0,0 1 0,-1 0-1,1 0 1,0 0 0,0-1 0,0 1 0,-1 0-1,1-1 1,0 1 0,0-1 0,0 1 0,0-1-1,0 1 1,0-1 0,0 0 0,0 1 0,0-1-1,0 0 1,1 0 0,-1 0 0,2 0 0,2-1-431,0 0 0,1-1 1,-1 1-1,0-1 1,0-1-1,6-2 0,-7 3-115,27-15-3422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21 325 10037,'-3'-16'2457,"-5"-9"902,3 43-2287,3-3-1119,0-1-1,2 1 1,-1 0-1,2-1 1,0 1 0,1 0-1,1-1 1,4 18-1,-6-31 15,-1 0-1,0 1 0,1-1 1,0 0-1,-1 1 1,1-1-1,0 0 0,0 0 1,-1 1-1,1-1 1,0 0-1,0 0 0,0 0 1,1 0-1,-1 0 1,0-1-1,0 1 1,0 0-1,1 0 0,-1-1 1,0 1-1,1-1 1,-1 1-1,0-1 0,3 1 1,-1-1 15,-1-1-1,1 1 1,-1-1 0,0 1 0,1-1-1,-1 0 1,1 0 0,-1 0 0,0 0-1,0 0 1,1 0 0,-1-1 0,2-1 0,7-7 32,0 0 1,-1-1 0,16-20-1,31-56 253,-34 139-291,-20-47-19,-1 0 0,1 0 0,0 0 0,1-1 0,-1 1 0,1-1-1,0 0 1,0 0 0,1 0 0,-1 0 0,1-1 0,-1 0 0,7 3 0,-9-5-17,0 0 1,0 0 0,1 0 0,-1-1 0,1 1-1,-1-1 1,0 1 0,1-1 0,-1 0-1,1 0 1,-1 0 0,1 0 0,-1 0-1,1-1 1,-1 1 0,1-1 0,-1 0-1,0 0 1,1 1 0,-1-1 0,0-1-1,0 1 1,0 0 0,0 0 0,0-1-1,0 0 1,0 1 0,0-1 0,0 0-1,-1 0 1,1 0 0,1-3 0,0 0 126,0-1 0,0 1 0,0-1 0,-1 0 0,0 0 0,0 0 0,-1 0 0,0 0 1,0 0-1,0-1 0,-1 1 0,0 0 0,0-1 0,0 1 0,-1 0 0,0 0 0,0-1 0,-1 1 0,0 0 1,0 0-1,0 0 0,-1 1 0,0-1 0,0 1 0,0-1 0,-5-5 0,4 9-114,7 11 39,11 12-6,-10-17-99,1 0-1,0-1 1,0 0 0,1 0 0,-1 0-1,0 0 1,1-1 0,0 0 0,0 0 0,-1 0-1,1-1 1,0 0 0,0 0 0,0-1-1,1 1 1,-1-1 0,0 0 0,0-1 0,0 0-1,0 0 1,0 0 0,0-1 0,-1 1-1,1-2 1,0 1 0,-1 0 0,7-5 0,-3 3 81,-1-1 1,1 0 0,-1-1 0,-1 0 0,1 0-1,-1-1 1,0 0 0,0 0 0,-1 0 0,0-1 0,0 0-1,-1 0 1,0-1 0,0 1 0,-1-1 0,5-14-1,-8 17 284,0-1-1,-1 1 0,0-1 0,0 1 0,0-1 0,-1 1 1,1-1-1,-2 1 0,1-1 0,-1 1 0,0 0 0,0-1 1,-1 1-1,1 0 0,-2 1 0,1-1 0,0 0 0,-1 1 1,0 0-1,-9-9 0,13 14-236,-1-1 1,0 0-1,1 0 0,-1 0 0,0 1 1,0-1-1,0 0 0,0 1 1,0-1-1,1 1 0,-1-1 1,0 1-1,0 0 0,0-1 1,0 1-1,0 0 0,-1 0 1,1-1-1,0 1 0,0 0 1,0 0-1,0 0 0,0 0 1,0 1-1,0-1 0,0 0 1,0 0-1,0 1 0,-1-1 1,0 2-2,0-1 0,0 1 1,0 0-1,0 0 0,1-1 1,-1 1-1,1 0 1,-1 1-1,1-1 0,0 0 1,0 0-1,-1 3 1,-4 8 42,2 1 0,0 0 0,-3 17 0,2 15-129,2-1 0,1 2 0,3-1 0,1 0 0,12 61 0,-13-102-71,0-1-1,0 1 1,0-1 0,0 1 0,1-1 0,1 5 0,-2-8 128,-1-1 0,1 1-1,-1-1 1,0 1 0,1-1 0,-1 1 0,1-1 0,-1 1-1,1-1 1,0 0 0,-1 1 0,1-1 0,-1 0 0,1 1-1,-1-1 1,1 0 0,0 0 0,-1 0 0,1 1 0,0-1-1,-1 0 1,1 0 0,0 0 0,-1 0 0,1 0 0,0 0-1,-1 0 1,1-1 0,0 1 0,-1 0 0,1 0 0,0 0 0,-1-1-1,1 1 1,-1 0 0,1-1 0,0 1 0,-1 0 0,1-1-1,-1 1 1,1-1 0,-1 1 0,1-1 0,-1 1 0,0-1-1,1 1 1,-1-1 0,1 0 0,42-52 24,-36 44-17,-1-1 1,2 1 0,-1 1-1,1-1 1,1 1 0,18-13-1,-26 20 6,1 0-1,-1 1 1,1-1-1,-1 1 1,1-1-1,0 1 1,-1-1-1,1 1 1,0 0-1,-1 0 1,1 0-1,0 0 1,-1 0-1,1 0 1,0 0 0,-1 0-1,1 1 1,-1-1-1,1 1 1,0-1-1,-1 1 1,1 0-1,-1 0 1,1-1-1,-1 1 1,0 0-1,3 2 1,3 4 4,1 1 0,-1-1 0,11 15 0,-14-15-97,1-1-1,0 0 1,1-1-1,6 7 0,-11-11 77,1 0 0,-1 0 0,1 0 0,0 0 0,0 0 0,-1 0 0,1 0 0,0 0 0,0-1 0,0 1 0,0-1 0,0 1 0,0-1 0,0 0 0,0 0 0,0 0 0,0 0 0,0 0 0,0 0 0,0-1 0,0 1 0,0-1 0,2 0 0,-1-1 54,0 0 0,-1 0 1,1 0-1,-1 0 0,1 0 0,-1-1 0,0 1 1,0-1-1,0 1 0,0-1 0,-1 0 1,3-6-1,2-5 112,0-1 1,-2-1-1,0 1 1,3-24-1,-5 55-710,0 1-1,1-1 1,1 0-1,5 16 1,0-13-2908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35 13462,'-17'-19'336,"1"6"-336,2 10-80,3 10-656,8 7-881,6 4-2129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14231,'-11'1'400,"-1"1"-224,-3-2 592,-1 3-592,4 3-112,-1 6 48,1 2-48,1 5-64,6 4 0,3 2-16,6 1 16,4-3-320,7-4-736,6-5-97,4-9-944,4-10-1408,1-8-1314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49 162 10213,'-1'-16'900,"0"-1"0,-1 1 0,-1 0 0,0 0 0,-1 0 0,-1 1 0,-13-29 0,18 44-892,0 0-1,0 0 0,0 0 0,0-1 1,0 1-1,0 0 0,0 0 0,0-1 1,0 1-1,0 0 0,0 0 0,0 0 1,0-1-1,0 1 0,0 0 0,0 0 1,-1 0-1,1 0 0,0-1 0,0 1 1,0 0-1,0 0 0,0 0 0,-1 0 1,1-1-1,0 1 0,0 0 0,0 0 1,0 0-1,-1 0 0,1 0 0,0 0 1,0 0-1,0 0 0,-1 0 0,1 0 1,0 0-1,0-1 0,-1 1 0,1 0 1,0 0-1,0 1 0,0-1 0,-1 0 1,1 0-1,0 0 0,0 0 0,0 0 1,-1 0-1,1 0 0,0 0 0,0 0 1,0 0-1,-1 0 0,1 1 0,-3 16 71,3 26-97,4 32 42,1 1-769,-7 114 1,0-175 596,1-11 63,0 0-1,1 0 0,-1 0 1,1 0-1,0 0 0,0 0 1,0 1-1,0-1 1,1 0-1,2 7 0,-3-11 78,1 0 0,-1 0 0,1 1 0,-1-1 0,0 0 0,1 0 0,-1 0 0,1 0 0,-1 0 0,1 0 0,-1 0 0,1 0 0,-1 0 0,1 0 0,-1 0 0,1-1 0,-1 1 0,0 0 0,1 0 0,-1 0 0,1-1-1,-1 1 1,0 0 0,1 0 0,-1-1 0,0 1 0,1 0 0,-1-1 0,0 1 0,1 0 0,-1-1 0,0 1 0,1 0 0,-1-1 0,0 1 0,0-1 0,0 0 0,14-16 62,-4-2 90,0 0 0,8-26 1,-15 33-49,2-1 1,0 1 0,1 0-1,0 0 1,0 0 0,2 1 0,-1 0-1,1 1 1,10-11 0,-16 20-80,-1-1 1,1 1 0,0 0-1,-1-1 1,1 1-1,0 0 1,0 0-1,0 1 1,0-1 0,0 0-1,0 1 1,0-1-1,0 1 1,0-1 0,0 1-1,0 0 1,0 0-1,1 0 1,2 0-1,-1 1 2,-1 0-1,0 1 1,-1-1-1,1 0 1,0 1-1,0 0 0,-1-1 1,1 1-1,-1 0 1,1 0-1,3 5 1,5 6-47,-2 0 1,0 1 0,0 0 0,7 18 0,-10-19-111,-2-5-120,1 2-680,0-1 0,0 1 0,1-1 0,0-1 0,0 1 0,13 12 0,4-5-5694</inkml:trace>
  <inkml:trace contextRef="#ctx0" brushRef="#br0" timeOffset="1">742 252 2705,'6'-3'12006,"-5"4"-11878,-2 4-96,-3 5 16,2 6-16,2 5-32,2 4-16,0 2-592,1 1-961,3-6-1328,-1-3-2834</inkml:trace>
  <inkml:trace contextRef="#ctx0" brushRef="#br0" timeOffset="2">823 93 12998,'-8'-14'0,"-1"6"-320,2 8-353,2 4-1888,3 6-2257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 13158,'-2'0'41,"0"-1"-1,1 0 1,-1 1 0,0-1 0,0 1-1,0 0 1,0 0 0,0 0-1,0 0 1,0 0 0,0 0 0,0 0-1,0 1 1,0-1 0,0 1-1,0-1 1,0 1 0,1 0-1,-1-1 1,0 1 0,0 0 0,1 0-1,-1 1 1,0-1 0,1 0-1,-1 0 1,1 1 0,0-1 0,-1 1-1,-1 3 1,-2 1-58,-1 1 0,1 1 0,0-1 0,1 1 0,-6 12 1,9-17 10,0-1-1,0 0 1,1 0 0,-1 1 0,1-1 0,-1 0 0,1 1 0,0-1 0,0 1 0,0-1 0,1 5 0,-1-6 7,0 0 1,1 0-1,-1 0 0,1 0 0,-1 0 1,1 0-1,-1 0 0,1 0 1,0 0-1,0 0 0,-1 0 0,1 0 1,0-1-1,0 1 0,0 0 0,0 0 1,0-1-1,1 1 0,3 1 16,0 0-1,1-1 0,-1 0 1,0 0-1,1-1 0,-1 1 1,0-1-1,10-1 0,-6 1-15,0 1 0,-1 0 0,1 0 1,-1 0-1,1 1 0,-1 1 0,13 5 0,-19-8 6,1 1 0,-1 1 0,0-1 0,0 0 0,0 0 0,-1 1 0,1-1 0,0 1 0,0 0 1,-1-1-1,1 1 0,-1 0 0,1 0 0,0 3 0,-1-4 6,-1 1 0,1-1 0,-1 1-1,0 0 1,0-1 0,0 1 0,0 0 0,0-1 0,0 1 0,0 0 0,-1-1-1,1 1 1,0 0 0,-1-1 0,1 1 0,-1-1 0,0 1 0,0-1 0,1 1-1,-1-1 1,0 0 0,-2 3 0,-2 1 18,0-1-1,1 1 1,-2-1-1,1 0 1,0 0 0,-1-1-1,0 0 1,0 0-1,0 0 1,0-1 0,0 1-1,0-1 1,-12 1-1,-37 4-842,5-10-3398,32-1-1702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 11525,'-19'-2'298,"0"0"1,0 2-1,0 0 0,0 1 0,-26 4 0,38-4-219,0 1-1,1 0 1,-1 0-1,0 0 0,1 1 1,-1 0-1,1 0 1,0 1-1,0-1 1,0 1-1,1 1 1,-1-1-1,1 1 1,0 0-1,0 0 1,1 0-1,-7 11 1,10-15-75,0 0 1,1 0 0,-1 0 0,1 0-1,-1 0 1,1 0 0,0 0 0,-1 0-1,1 1 1,0-1 0,0 0 0,0 0-1,-1 0 1,1 1 0,1-1-1,-1 0 1,0 0 0,0 1 0,0-1-1,1 0 1,-1 0 0,1 0 0,-1 0-1,1 0 1,-1 0 0,1 0-1,-1 1 1,1-2 0,0 1 0,0 0-1,-1 0 1,1 0 0,0 0 0,0 0-1,0-1 1,0 1 0,0 0-1,0-1 1,0 1 0,0-1 0,1 1-1,-1-1 1,1 1 0,8 2 48,-1 1 1,1-2-1,0 0 1,11 2-1,-14-3-40,36 4 7,-28-4-53,0 1 1,-1 0-1,1 1 0,-1 1 1,27 10-1,-41-14 31,1 0-1,0 0 1,0 0 0,-1 1 0,1-1 0,0 0-1,-1 1 1,1-1 0,-1 0 0,1 1 0,0-1-1,-1 1 1,1-1 0,-1 1 0,1-1-1,-1 1 1,0-1 0,1 1 0,-1 0 0,1-1-1,-1 1 1,0 0 0,0-1 0,1 1 0,-1 0-1,0-1 1,0 1 0,0 0 0,0 0-1,0-1 1,0 1 0,0 0 0,0-1 0,0 1-1,0 0 1,0 0 0,0-1 0,0 1 0,0 0-1,-1-1 1,1 1 0,0 0 0,-1-1-1,1 1 1,0 0 0,-1-1 0,1 1 0,-1-1-1,1 1 1,-1-1 0,1 1 0,-1-1 0,0 1-1,1-1 1,-1 0 0,1 1 0,-2-1-1,-4 5 2,0-1 0,-1 0 0,1-1 0,-10 4 0,-16 6 66,-36 8-1,55-17-455,0-1-1,0-1 1,0 0-1,0-1 1,0-1-1,-14 0 1,27 0 337,0 0 1,0 0 0,0 0 0,-1 0-1,1 0 1,0 0 0,0 0 0,0 0 0,0 0-1,-1 0 1,1 0 0,0 0 0,0 0-1,0 0 1,0 0 0,-1 0 0,1 0-1,0 0 1,0 0 0,0 0 0,-1 0-1,1 0 1,0 0 0,0 0 0,0 0 0,0-1-1,0 1 1,-1 0 0,1 0 0,0 0-1,0 0 1,0 0 0,0 0 0,0-1-1,0 1 1,-1 0 0,1 0 0,0 0-1,0 0 1,0-1 0,0 1 0,0 0 0,0 0-1,0 0 1,0 0 0,0-1 0,0 1-1,0 0 1,0 0 0,0 0 0,0-1-1,0 1 1,0 0 0,0 0 0,0 0 0,10-8-2356,16-2-1358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0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7171,'0'0'6019,"-37"76"-5139,37 2-367,0 6-177,0-1-64,0 1-128,0-5-128,11-6 0,-2-7-16,2-10-336,0-13-1265,9-16-1040,0-16-2738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 11093,'-1'-1'113,"-1"0"1,1 1-1,0-1 1,-1 0-1,1 1 0,0-1 1,-1 1-1,1 0 1,-1-1-1,1 1 0,-1 0 1,1 0-1,-1 0 1,1 0-1,-1 0 1,1 0-1,-1 0 0,1 1 1,-1-1-1,-1 1 1,-32 8 760,34-8-835,-10 3 101,-1 0 1,1 2-1,0-1 0,-17 12 1,24-14-132,0 0 1,0 0 0,0 0 0,1 0-1,-1 1 1,1 0 0,0-1 0,0 1 0,0 1-1,0-1 1,1 0 0,0 1 0,-1-1 0,0 6-1,2-9-24,1 1-1,0-1 0,-1 1 0,1-1 1,0 1-1,0-1 0,0 0 0,0 1 1,0-1-1,0 1 0,0-1 0,1 1 1,-1-1-1,0 0 0,1 1 0,-1-1 1,1 0-1,-1 1 0,1-1 0,0 0 1,0 0-1,0 1 0,-1-1 0,1 0 1,0 0-1,0 0 0,1 0 0,-1 0 1,0 0-1,0-1 0,0 1 0,1 0 1,-1 0-1,0-1 0,1 1 0,-1-1 1,0 1-1,1-1 0,-1 0 0,1 0 1,-1 1-1,2-1 0,4 0-38,-1 1 0,1-1-1,-1 0 1,0-1 0,1 0-1,-1 0 1,0 0 0,9-3-1,-4-1 14,1 0 0,-1 0 0,0-1 0,-1-1 0,1 0 0,14-13 0,0-4 1059,23-28-1,-47 52-996,-10 45 849,-37 202-1234,25-83-3463,20-133 1316,3-14-453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9732,'21'-93'5715,"-25"111"-5729,2 0 1,0 1-1,1-1 1,1 1-1,1-1 0,0 1 1,1-1-1,7 25 0,-9-42 9,0-1 0,0 1-1,0 0 1,0 0 0,1 0-1,-1 0 1,0-1 0,1 1-1,-1 0 1,1 0 0,-1 0-1,1-1 1,-1 1 0,1 0-1,-1-1 1,1 1-1,-1-1 1,1 1 0,0 0-1,0-1 1,-1 1 0,1-1-1,0 0 1,0 1 0,-1-1-1,1 0 1,0 1 0,0-1-1,0 0 1,0 0 0,0 0-1,-1 0 1,1 0 0,0 0-1,0 0 1,0 0 0,0 0-1,0 0 1,-1 0 0,1 0-1,0-1 1,0 1-1,0 0 1,0-1 0,-1 1-1,1 0 1,0-1 0,0 1-1,-1-1 1,1 1 0,0-1-1,-1 0 1,1 1 0,-1-1-1,1-1 1,6-4 41,0-1 0,-1 0 0,10-15 1,-16 21-45,16-24 72,19-43 1,-25 46-69,1 0 1,1 1-1,16-23 0,-27 44-2,-1 0 0,0 0 0,0-1 0,0 1 0,0 0 0,1 0 0,-1-1-1,0 1 1,0 0 0,0 0 0,1 0 0,-1-1 0,0 1 0,0 0 0,1 0-1,-1 0 1,0 0 0,0 0 0,1-1 0,-1 1 0,0 0 0,1 0 0,-1 0 0,0 0-1,0 0 1,1 0 0,-1 0 0,0 0 0,1 0 0,-1 0 0,0 0 0,0 0 0,1 0-1,5 11-35,-1 26 83,-4-23-149,1-2-370,1-1 1,0 1-1,0-1 1,11 22-1,-12-29 144,0-1 0,0 1 0,1 0-1,-1 0 1,1-1 0,0 1-1,0-1 1,0 0 0,1 0 0,-1 0-1,1-1 1,0 1 0,-1-1-1,1 0 1,0 0 0,6 2-1,22 3-3175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125 141 5715,'2'-4'546,"-1"1"1,0-1 0,-1 0-1,1 1 1,0-1 0,-1 0-1,0 1 1,0-1 0,0 0-1,0 1 1,-1-1 0,0 1-1,1-1 1,-1 0 0,-2-3-1,2 5-485,1 1-1,-1-1 1,0 1-1,0 0 1,0-1-1,0 1 1,0 0-1,0 0 1,0 0-1,-1 0 1,1 0-1,0 0 1,-1 0-1,1 0 1,0 0-1,-1 0 1,1 1-1,-1-1 1,1 1-1,-1-1 1,0 1-1,1 0 1,-1-1-1,1 1 0,-1 0 1,0 0-1,1 0 1,-1 0-1,1 1 1,-1-1-1,0 0 1,1 0-1,-1 1 1,1-1-1,-1 1 1,1 0-1,-3 1 1,-1 0-42,1 1 1,-1 0-1,0 1 0,1-1 1,0 1-1,0 0 1,0 0-1,0 0 1,0 1-1,1-1 0,0 1 1,-4 8-1,5-10-25,0 0-1,0 1 0,1-1 0,-1 1 1,1-1-1,0 1 0,0-1 0,0 1 0,1 0 1,-1-1-1,1 1 0,0 0 0,0 0 1,0-1-1,0 1 0,1 0 0,0 0 1,-1-1-1,4 8 0,-3-10 2,-1 0 0,1 1-1,0-1 1,0 0 0,0 0-1,-1 0 1,1 0 0,1 0 0,-1 0-1,0 0 1,0 0 0,0-1 0,0 1-1,1 0 1,-1-1 0,0 1 0,0-1-1,1 1 1,-1-1 0,1 1 0,-1-1-1,0 0 1,2 0 0,1 0-21,-1 0 1,0-1 0,1 1 0,-1-1 0,0 0-1,0 0 1,0 0 0,0 0 0,5-3-1,4-3-84,-1-1-1,0 0 0,17-16 0,-19 16 212,-1 0 0,0 0 0,-1-1 0,1 0 0,-2 0 0,12-20 0,-21 40-117,0 0 0,2 0 0,-1 0 0,1 0 0,1 0 0,0 1-1,1-1 1,0 0 0,0 0 0,5 13 0,-5-19-112,0 0 1,1 0-1,-1-1 1,1 1-1,1-1 0,-1 1 1,0-1-1,1 0 1,0 0-1,0 0 1,0 0-1,5 4 1,-6-7 37,1 1 1,-1-1-1,1 1 1,-1-1-1,1 0 1,0 0 0,-1 0-1,1 0 1,0 0-1,0-1 1,0 1 0,0-1-1,0 0 1,0 0-1,0 0 1,0 0-1,-1 0 1,1-1 0,0 1-1,0-1 1,0 0-1,4-1 1,0-2 52,0 1 0,0-1 1,0 0-1,-1-1 0,0 0 0,1 0 1,-1 0-1,-1-1 0,1 0 0,-1 0 1,0 0-1,-1 0 0,1-1 0,5-13 1,-5 11 304,-1 0 0,0 0 1,0-1-1,-1 1 1,0-1-1,-1 0 1,0 0-1,-1 0 1,0 0-1,-1-1 1,0-11-1,-8 97 226,7-43-879,1-1 0,8 54 0,-8-85 371,0 1 1,0-1-1,-1 0 1,1 0-1,0 0 1,0 0-1,0 0 1,0 1-1,0-1 1,0 0-1,0 0 1,0 0-1,0 0 1,0 1-1,0-1 1,0 0-1,0 0 1,0 0-1,0 0 1,0 1-1,1-1 1,-1 0-1,0 0 1,0 0-1,0 0 1,0 0-1,0 1 1,0-1-1,0 0 1,0 0-1,1 0 1,-1 0-1,0 0 1,0 0-1,0 0 1,0 1-1,0-1 1,1 0-1,-1 0 1,0 0-1,0 0 1,0 0-1,0 0 1,1 0-1,-1 0 1,0 0-1,0 0 1,0 0-1,0 0 1,0 0-1,1 0 1,-1 0-1,0 0 1,6-11-109,2-20 220,-2-14 21,-4 27 16,1 0 1,1 0 0,0 0 0,8-20 0,-11 37-130,-1 0 0,0 1 0,0-1 0,1 0 0,-1 0 0,1 0 0,-1 1 0,1-1-1,-1 0 1,1 1 0,-1-1 0,1 0 0,0 1 0,-1-1 0,1 1 0,0-1 0,-1 1 0,1-1 0,0 1 0,0-1-1,0 1 1,-1 0 0,1 0 0,0-1 0,0 1 0,0 0 0,0 0 0,-1 0 0,1 0 0,0 0 0,0 0 0,0 0-1,0 0 1,0 0 0,0 0 0,-1 0 0,1 1 0,0-1 0,0 0 0,0 1 0,-1-1 0,1 1 0,0-1 0,0 0 0,-1 1-1,1 0 1,1 0 0,4 5 37,1-1 0,-1 2 0,-1-1 0,7 8 0,-4-4-86,0-1-7,0 0 0,0-1-1,1 0 1,1-1 0,-1 0 0,1 0-1,0-1 1,14 7 0,-19-11-48,0-1 1,0 1 0,0-1-1,0 0 1,0 0 0,0 0 0,0-1-1,0 1 1,0-1 0,0-1-1,1 1 1,-1-1 0,0 0 0,0 0-1,0 0 1,0-1 0,0 1-1,-1-1 1,1-1 0,-1 1-1,8-5 1,-3 0 99,0 0 0,-1 0 0,1-1-1,-2 0 1,1-1 0,-1 0 0,10-15 0,-15 21 121,0-1 1,0 1 0,0-1-1,0 0 1,0 1 0,-1-1-1,0 0 1,0 0 0,0 0-1,0 0 1,0 0 0,-1-1-1,0 1 1,0 0 0,0 0-1,0 0 1,-1 0 0,0 0 0,1 0-1,-2 0 1,1 0 0,0 0-1,-4-7 1,4 10-104,1 0 1,-1 0-1,1 0 1,-1 0-1,0 0 1,1 0-1,-1 0 1,0 1-1,0-1 1,0 0-1,0 0 1,0 1-1,0-1 1,0 1-1,0-1 1,0 1-1,0-1 1,0 1-1,0-1 1,0 1-1,0 0 1,-1 0-1,1-1 0,0 1 1,0 0-1,-2 0 1,1 1-11,0 0-1,0 0 1,0-1 0,0 1 0,0 0-1,1 0 1,-1 1 0,0-1-1,0 0 1,1 1 0,-1-1 0,1 1-1,-3 2 1,0 1-27,0 1 1,0 0-1,1 0 0,-1 0 1,1 0-1,1 1 0,-1-1 0,-1 8 1,3-9-274,0-1 1,1 0-1,0 1 1,0-1-1,0 0 1,0 0-1,1 1 1,-1-1-1,1 0 1,0 0-1,1 1 0,-1-1 1,1 0-1,-1 0 1,1-1-1,0 1 1,1 0-1,-1-1 1,1 1-1,5 5 1,19 12-5058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131 348 7219,'0'-1'370,"0"-1"1,1 1-1,-1-1 0,0 1 0,0-1 0,0 1 0,0-1 1,0 1-1,0-1 0,0 1 0,0-1 0,-1 1 0,1 0 1,-1-1-1,0-1 0,0 2-239,1 0-1,-1 0 1,0 0 0,1 0-1,-1 1 1,0-1 0,0 0 0,0 1-1,1-1 1,-1 0 0,0 1-1,0-1 1,0 1 0,0-1-1,0 1 1,0 0 0,-2-1 0,1 1-91,0 0 0,-1 0 0,1 0 0,-1 0 0,1 0 0,0 0 0,-1 1 0,1-1 0,-1 1 0,1-1 0,0 1 0,0 0 0,-1 0 0,1 0 0,0 0 0,0 1 0,0-1 0,-3 3 0,-2 3 3,0 1 0,1 0 0,0 0 0,0 0-1,1 1 1,0-1 0,0 1 0,-3 12-1,6-17-48,0-1-1,1 1 0,0-1 0,0 1 1,0 0-1,0 0 0,1-1 0,-1 1 1,1 0-1,0 0 0,0 0 0,0 0 1,1-1-1,-1 1 0,1 0 0,0 0 1,0-1-1,0 1 0,1 0 0,-1-1 1,1 0-1,0 1 0,0-1 0,4 5 1,-6-7 2,1-1 1,0 1 0,0 0 0,-1-1 0,1 1 0,0-1-1,0 1 1,0-1 0,0 0 0,-1 1 0,1-1 0,0 0 0,0 1-1,0-1 1,0 0 0,0 0 0,0 0 0,0 0 0,0 0-1,0 0 1,0 0 0,0 0 0,1-1 0,1 0-1,0 0 1,-1 0-1,1-1 1,-1 1-1,1-1 1,-1 0-1,1 0 0,-1 0 1,0 0-1,3-3 1,36-45-88,-36 41 88,0 0 1,0 0-1,0 0 0,-1-1 0,-1 1 1,0-1-1,0 0 0,-1 0 0,2-16 1,-1 7 24,5-22-117,-3 0-1,-1 0 1,-2 0 0,-2-1 0,-7-54 0,5 86-1997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13990,'-4'118'151,"-2"5"-80,2-58-631,-16 88-1,26-170 925,1 0 0,1 1 0,1 0 0,0 0-1,1 1 1,0 0 0,13-14 0,-20 27-344,-1 0-1,1-1 1,0 1-1,-1 0 1,1 0-1,0 0 1,0 1-1,0-1 1,0 1-1,1-1 1,-1 1-1,0 0 1,1 0 0,-1 1-1,0-1 1,1 1-1,-1-1 1,1 1-1,-1 0 1,1 1-1,-1-1 1,1 0-1,-1 1 1,0 0-1,1 0 1,4 2-1,-4-1 4,0 0-1,-1 0 0,1 0 1,-1 1-1,0-1 0,0 1 1,1 0-1,-2 0 0,1 0 1,0 0-1,-1 0 0,1 1 0,-1-1 1,0 1-1,0 0 0,-1-1 1,1 1-1,-1 0 0,1 0 1,-1 0-1,-1 0 0,2 5 0,-2-6-3,0 0 0,0 0 0,0 1-1,0-1 1,-1 0 0,1 0-1,-1 0 1,0 0 0,0 0 0,0 0-1,0 0 1,0 0 0,-1 0-1,1 0 1,-1-1 0,0 1-1,-2 3 1,-1-2 3,1 1-1,-1-1 0,0 0 1,0 0-1,0-1 0,-1 0 1,1 0-1,-9 4 0,2-3-52,-1 0-1,1 0 0,-1-1 0,0 0 1,0-1-1,0-1 0,-25 0 0,34-1-135,0-1 0,0 1 0,0-1 0,0 0 0,0 0 0,0 0 0,-4-3 0,7 4-8,0-1 0,-1 0 0,1 1-1,0-1 1,0 0 0,0 0 0,0 0 0,0 0-1,0 0 1,0 0 0,0 0 0,1 0-1,-1-1 1,0 1 0,1 0 0,-1 0 0,0-1-1,1 1 1,0 0 0,-1-1 0,1 1-1,0-1 1,0-1 0,3-22-4286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31 253 9989,'1'0'77,"0"1"1,0 0-1,-1-1 1,1 1-1,-1 0 1,1-1 0,0 1-1,-1 0 1,0 0-1,1-1 1,-1 1-1,1 0 1,-1 0-1,0 0 1,0 0 0,1 0-1,-1 0 1,0 0-1,0-1 1,0 1-1,0 0 1,0 0 0,0 0-1,0 0 1,0 0-1,-1 0 1,1 0-1,0 0 1,0 0 0,-2 1-1,-19 25 1105,5-9-1079,48-30 554,-20 7-591,0-1 0,-1-1 0,0 0 0,0 0 0,11-11 0,-19 15 29,0 1-1,-1-1 1,1 0 0,-1 0-1,1 0 1,-1 0 0,0 0 0,0 0-1,-1 0 1,1-1 0,-1 1-1,1-1 1,-1 1 0,0-1-1,-1 0 1,1 1 0,-1-1 0,1 0-1,-1 1 1,0-1 0,0 0-1,-2-6 1,2 9-78,0 0 1,0 0-1,0 0 1,0 0-1,-1 0 0,1 0 1,0 0-1,-1 0 0,1 0 1,-1 1-1,1-1 0,-1 0 1,1 0-1,-1 0 1,0 1-1,1-1 0,-1 0 1,0 1-1,0-1 0,1 0 1,-1 1-1,0-1 0,0 1 1,0 0-1,0-1 1,0 1-1,0 0 0,0-1 1,-1 1-1,0 0-5,-1 0 1,1 1-1,-1-1 1,1 1-1,0-1 0,0 1 1,-1 0-1,1 0 1,0 0-1,0 0 1,-4 3-1,-2 1 2,1 1 0,-1 1-1,1-1 1,0 1 0,-6 9-1,8-9-10,0 1 0,1 0 0,0 0-1,0 0 1,1 0 0,0 1-1,1 0 1,0-1 0,0 1-1,1 0 1,0 0 0,0 0-1,1 0 1,1 11 0,0-15-16,-1 0 0,1-1 0,0 1 0,1-1 0,-1 1 0,1-1 0,0 0 0,0 0 0,0 0 0,0 0 0,1 0 0,0 0 0,0 0 0,0-1 0,0 0 0,0 1 0,1-1 0,0 0 0,-1-1 0,1 1 0,0-1 0,0 0 0,0 1 0,1-2 0,-1 1 0,0 0 0,1-1 0,-1 0 0,6 1 0,0-1-66,1-1-1,-1 1 1,0-1 0,1-1 0,-1 0-1,0-1 1,0 0 0,0 0-1,0-1 1,0 0 0,-1-1 0,1 0-1,-1-1 1,0 0 0,0 0-1,8-7 1,-8 6 76,-1 0-1,0-1 1,-1 0-1,1-1 1,-1 0-1,-1 0 1,1 0-1,-2-1 1,1 0-1,-1 0 1,0 0 0,-1-1-1,0 1 1,-1-1-1,5-18 1,-2-22 490,-2 0 1,-2-1-1,-5-50 1,3 101-486,0 0 1,0 0 0,0 0-1,0 1 1,0-1-1,0 0 1,0 0-1,0 0 1,0 0 0,0 0-1,-1 0 1,1 0-1,0 0 1,0 0 0,0 0-1,0 0 1,0 0-1,0 0 1,0 0-1,0 0 1,0 0 0,0 0-1,-1 0 1,1 0-1,0 0 1,0 0-1,0 0 1,0 0 0,0 0-1,0 0 1,0 0-1,0 0 1,0 0 0,0 0-1,-1 0 1,1 0-1,0 0 1,0-1-1,0 1 1,0 0 0,0 0-1,0 0 1,0 0-1,0 0 1,0 0-1,0 0 1,0 0 0,0 0-1,0 0 1,0 0-1,0 0 1,0-1-1,0 1 1,0 0 0,0 0-1,0 0 1,0 0-1,0 0 1,0 0 0,0 0-1,0 0 1,0 0-1,0-1 1,0 1-1,0 0 1,0 0 0,-7 11 65,-6 18-16,1 1-7,1 0-1,1 1 0,2 0 1,1 1-1,2 0 0,1 0 1,0 45-1,4-73-93,0 0 1,0 0-1,1 0 0,0-1 1,-1 1-1,2 0 0,-1-1 1,0 1-1,1-1 0,-1 1 1,1-1-1,3 5 0,-3-6-226,-1-1-1,1 1 0,0-1 0,-1 0 0,1 0 0,0 0 0,-1 0 0,1 0 0,0 0 0,0 0 0,0-1 1,0 1-1,0-1 0,0 1 0,0-1 0,0 0 0,0 0 0,0 0 0,0 0 0,0 0 0,0 0 1,0 0-1,0-1 0,0 1 0,2-2 0,22-6-8584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 14647,'-25'7'80,"8"-4"-80,11-3 0,15-5 112,13 0-112,10-3-496,10-5-1553,7-1-3394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53 11349,'-6'-11'782,"3"5"-441,0 1 1,1 0-1,0-1 1,0 1-1,-3-9 1,9 30 1161,-2-5-1422,1-1 0,-2 1 0,1 16 0,-2-11-109,-2 0-1,0 0 0,0-1 0,-2 1 0,0 0 0,0-1 1,-2 0-1,0 0 0,-9 17 0,52-92 432,-28 44-294,1 0 0,0 0-1,1 1 1,0 0 0,1 1 0,1 1 0,0 0-1,18-14 1,-30 26-91,0 1-1,-1-1 0,1 0 1,0 1-1,0-1 1,0 1-1,-1-1 1,1 0-1,0 1 1,0 0-1,0-1 0,0 1 1,0 0-1,0-1 1,0 1-1,0 0 1,0 0-1,0 0 1,0 0-1,0 0 0,0 0 1,0 0-1,0 0 1,0 0-1,0 1 1,0-1-1,0 0 1,0 1-1,0-1 0,0 0 1,0 1-1,0-1 1,0 1-1,-1 0 1,1-1-1,0 1 1,0 0-1,-1-1 0,1 1 1,0 0-1,-1 0 1,1 0-1,-1-1 1,1 1-1,-1 0 1,1 0-1,-1 0 0,0 0 1,1 0-1,-1 0 1,0 0-1,0 0 1,0 0-1,1 0 1,-1 2-1,1 8 76,0 1 0,-1 0 0,-1 21 0,0-23-169,-1 15-24,0 41-797,3-61 297,-1 0-1,1 0 0,0 0 1,0 0-1,0 0 0,1 0 1,-1 0-1,1 0 1,1-1-1,3 7 0,7 5-5671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14247,'-2'43'4966,"-15"122"-4765,7-116-280,-3 22-1061,7-25-2945,6-35-175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4 311 13302,'0'-1'40,"-1"1"-1,1-1 1,0 1-1,-1-1 1,1 0-1,0 1 1,-1-1-1,1 0 1,0 1-1,0-1 1,-1 1-1,1-1 1,0 0-1,0 1 1,0-1-1,0 0 1,0 0-1,0 1 1,0-1-1,0 0 1,0 1-1,1-1 1,-1 0-1,0 1 1,0-1-1,0 1 1,1-1-1,-1 0 1,1 0-1,19-3 930,-2 3-989,22-5-383,-1-1 0,57-20 0,-77 21-155,-1-2 0,1 0 0,-2-1 0,1 0-1,-1-2 1,-1 0 0,16-13 0,-30 23 549,0-1 1,0 1-1,-1-1 0,1 1 1,0-1-1,-1 0 1,0 0-1,1 0 1,-1 0-1,0 0 0,0 0 1,0 0-1,0 0 1,0 0-1,0 0 1,-1 0-1,1-1 0,-1 1 1,1 0-1,-1-1 1,0 1-1,0 0 1,0 0-1,0-1 0,-1-3 1,-1 2 190,0 0 1,-1 0 0,1 0-1,-1 0 1,1 1-1,-1-1 1,0 1-1,0-1 1,-1 1-1,1 0 1,-1 0 0,-4-2-1,-5-5 516,6 3-142,-2 1 1,1 0 0,-1 0-1,0 1 1,0 0 0,-17-6-1,26 11-522,-1 0 0,0 0 0,0 0 0,1 0-1,-1 0 1,0 0 0,0 1 0,1-1 0,-1 0 0,0 0-1,0 0 1,1 1 0,-1-1 0,0 1 0,1-1 0,-1 0 0,0 1-1,1-1 1,-1 1 0,1-1 0,-1 1 0,1-1 0,-1 1-1,1 0 1,-1-1 0,1 1 0,-1 0 0,1-1 0,0 1-1,0 0 1,-1-1 0,1 1 0,0 1 0,-7 29 773,6-28-751,-15 189 849,6-54-884,9-130-42,0-5-42,0 0-1,1-1 1,0 1-1,0 0 0,0 0 1,0 0-1,0 0 1,1 0-1,0 5 1,0-8 57,0 0 1,-1 0 0,1-1-1,-1 1 1,1 0-1,-1 0 1,1 0-1,0 0 1,-1 0 0,1-1-1,-1 1 1,1 0-1,-1 0 1,1-1-1,-1 1 1,1-1 0,-1 1-1,1 0 1,-1-1-1,1 1 1,-1-1-1,0 1 1,1-1-1,-1 1 1,1-2 0,12-14 37,9-15 13,-17 22-20,1 0 0,0 1 0,0 0 1,1 0-1,0 0 0,14-12 0,-20 20-13,0-1 1,0 1-1,0 0 1,0-1-1,0 1 1,0 0-1,0 0 1,1 0-1,-1-1 0,0 1 1,0 0-1,0 1 1,0-1-1,0 0 1,0 0-1,0 0 1,0 1-1,0-1 0,0 0 1,0 1-1,0-1 1,0 1-1,0-1 1,0 1-1,0-1 1,0 1-1,0 0 0,0 0 1,-1-1-1,1 1 1,0 0-1,-1 0 1,1 0-1,0 0 1,0 1-1,25 43 105,-19-30-103,-5-12-7,0 1 0,0-1-1,0 0 1,0 0 0,1 0 0,0 0 0,-1 0 0,1 0-1,0 0 1,0-1 0,0 0 0,1 1 0,-1-1 0,8 3-1,-9-5-3,1 1-1,0-1 1,0 0-1,0 0 0,0 0 1,0 0-1,-1 0 0,1-1 1,0 1-1,0-1 1,0 0-1,-1 0 0,1 0 1,0 0-1,-1 0 0,1 0 1,-1-1-1,1 1 1,-1-1-1,0 0 0,3-2 1,1-2-10,0 1 1,0-1-1,0 0 1,-1-1 0,0 1-1,-1-1 1,1 0-1,-1 0 1,0-1 0,-1 1-1,0-1 1,0 0-1,-1 1 1,0-1 0,0 0-1,-1-1 1,0 1-1,0 0 1,-1-12 0,0 20 6,0-1 0,0 1 0,0 0 0,0-1 0,0 1 1,0 0-1,0-1 0,0 1 0,0-1 0,0 1 0,0 0 1,0-1-1,0 1 0,0 0 0,-1-1 0,1 1 0,0 0 1,0-1-1,0 1 0,-1 0 0,1-1 0,0 1 0,0 0 0,-1-1 1,1 1-1,0 0 0,0 0 0,-1-1 0,1 1 0,0 0 1,-1 0-1,1 0 0,0 0 0,-1-1 0,1 1 0,-1 0 1,-12 8 33,-9 20 22,18-21-244,1-1 0,1 1 1,-1 0-1,1-1 0,0 1 1,0 0-1,1 0 0,0 1 0,0 13 1,1-19 63,0 1 0,0-1 1,0 0-1,1 1 0,-1-1 1,1 0-1,-1 1 0,1-1 0,0 0 1,0 1-1,0-1 0,0 0 1,0 0-1,0 0 0,0 0 1,1 0-1,-1 0 0,1-1 0,0 1 1,-1 0-1,1-1 0,0 1 1,0-1-1,0 1 0,0-1 0,0 0 1,0 0-1,1 0 0,-1 0 1,0-1-1,0 1 0,1 0 1,3 0-1,14-1-5537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9861,'0'0'3214,"-28"7"-2998,-92 27 49,115-32-246,0 0 0,0 0 1,0 1-1,1 0 0,-1 0 1,1 0-1,0 0 1,0 1-1,0-1 0,0 1 1,1 0-1,-1 0 0,1 1 1,0-1-1,0 1 1,1-1-1,-1 1 0,1 0 1,-2 7-1,-1-1-14,0 0-42,0 0 0,1 1 0,1 0 0,0-1 0,0 1 0,1 0 0,1 1 0,0-1 1,1 0-1,0 0 0,2 14 0,-2-25-8,1 1 0,0 0 0,0-1 0,0 1 0,0-1 0,0 1 0,1-1 0,-1 0 0,0 1 0,1-1 0,-1 0 0,1 0 0,-1 0 0,1 0 0,-1 0 0,1 0 0,0-1 0,-1 1 0,1 0 0,0-1-1,0 1 1,0-1 0,-1 0 0,1 1 0,0-1 0,3 0 0,-2 0 17,1 0 0,0 0-1,0 0 1,0 0-1,0 0 1,0-1 0,-1 0-1,1 0 1,0 0-1,0 0 1,-1 0 0,6-3-1,-4-1 51,0 0 1,0 0-1,-1 0 0,0 0 0,0-1 0,0 0 1,0 1-1,-1-1 0,0-1 0,-1 1 0,4-11 1,1-6 291,-1 0 0,3-24 0,-8 33-84,-1 11-140,1-1 0,-1 1 0,1-1 0,-1 0 0,1 1 1,0-1-1,0 1 0,1 0 0,1-5 0,-2 8-95,-1 0 0,0 0 1,0 0-1,0 0 0,1 0 1,-1 0-1,0 0 0,0 0 1,0-1-1,0 2 0,1-1 1,-1 0-1,0 0 0,0 0 0,0 0 1,1 0-1,-1 0 0,0 0 1,0 0-1,0 0 0,0 0 1,1 0-1,-1 0 0,0 0 1,0 0-1,0 1 0,0-1 0,0 0 1,1 0-1,-1 0 0,0 0 1,0 0-1,0 1 0,0-1 1,0 0-1,0 0 0,0 0 1,0 0-1,0 1 0,1-1 0,-1 0 1,0 0-1,0 0 0,0 1 1,0-1-1,0 0 0,0 0 1,0 0-1,0 0 0,0 1 1,0-1 0,7 27 76,-5-17-147,0 0-1,1 0 1,0-1 0,1 1 0,5 8 0,-8-15 10,1-1 1,0 1-1,0-1 0,0 1 0,0-1 0,0 0 0,0 0 0,1 0 0,-1 0 0,1 0 1,-1-1-1,1 1 0,0-1 0,0 0 0,0 1 0,-1-1 0,1-1 0,0 1 1,0 0-1,0-1 0,6 1 0,-4-1 54,0 1 0,0-1 1,0-1-1,0 1 0,0-1 0,0 0 1,-1 0-1,1 0 0,0-1 0,0 1 0,-1-1 1,1 0-1,5-4 0,-2 0 27,-1 0-1,0 0 0,0-1 1,-1 0-1,0-1 1,6-7-1,-3 1 51,-6 9 95,1 0 0,-1 1 1,1-1-1,-1 1 0,2 0 0,-1 0 0,5-4 1,-8 8-154,-1 0 0,0 0 1,1 0-1,-1 0 1,0 0-1,1 0 1,-1 0-1,0 1 1,0-1-1,1 0 1,-1 0-1,0 0 1,0 1-1,1-1 1,-1 0-1,0 0 1,0 1-1,1-1 1,-1 0-1,0 0 1,0 1-1,0-1 0,0 0 1,0 1-1,0-1 1,1 0-1,-1 1 1,0-1-1,0 0 1,0 1-1,0-1 1,0 0-1,0 1 1,0-1-1,0 1 1,0 0 16,7 40 136,10 41 38,-16-77-200,1-1 0,-1 1 0,1 0 0,0-1 0,1 0-1,-1 1 1,1-1 0,0 0 0,0 0 0,0 0 0,0-1 0,0 1 0,5 3 0,-7-6-5,1-1 0,-1 1 0,0 0 0,0-1 0,0 1 0,1 0 0,-1-1 0,0 0 0,1 1 0,-1-1 0,1 0 0,-1 0 0,0 1 0,1-1 0,-1 0 0,1 0 0,-1-1 0,0 1 0,1 0 0,-1 0 0,1-1 0,-1 1 0,0-1 0,1 1 0,-1-1 0,0 0 0,0 1 0,1-1 0,-1 0 0,0 0 0,0 0 0,0 0 0,0 0 0,1-1 0,3-5 40,0 0 1,0 0-1,-1 0 0,7-14 0,-4 6-57,3-4 38,0 1 1,1 0-1,0 1 0,2 0 0,0 1 1,28-27-1,-40 42-18,0 0 0,0 0 1,0 1-1,1-1 0,-1 0 0,0 0 0,0 1 1,1-1-1,-1 1 0,0-1 0,1 1 1,-1 0-1,1-1 0,-1 1 0,1 0 1,-1 0-1,0 0 0,3 0 0,-3 0 3,0 1 0,0-1 0,-1 1 0,1-1 0,0 1 0,0-1 0,0 1 0,0 0 0,0 0 0,-1-1-1,1 1 1,0 0 0,-1 0 0,1 0 0,0 0 0,-1 0 0,1-1 0,-1 1 0,1 1 0,2 7 18,-1 0 0,0 1-1,0-1 1,1 17 0,-1-2 40,4 12-134,-4-21-968,1-1-1,0 0 0,6 19 0,-3-24-2698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87 10901,'1'-10'861,"-1"1"0,0 0 0,0-1 0,-1 1 0,-1-1 0,1 1 0,-5-11 0,1 54-100,9 19-632,11 59 1,6-168-360,-19 49 205,1 0 0,0-1 0,0 1 0,1 1 0,7-12 0,-10 17 19,0-1 0,0 1 0,0 0 0,0-1 0,0 1 0,0 0 0,0-1 0,1 1 0,-1 0-1,0 0 1,1 0 0,-1 0 0,1 0 0,-1 0 0,1 1 0,0-1 0,-1 0 0,1 1 0,0-1 0,-1 1 0,1 0 0,0-1 0,-1 1 0,1 0-1,0 0 1,0 0 0,-1 0 0,1 1 0,0-1 0,-1 0 0,4 2 0,-4-1 3,1 0 0,0 1-1,0-1 1,-1 1 0,1 0 0,-1 0-1,0 0 1,1-1 0,-1 1 0,0 0-1,0 1 1,0-1 0,0 0 0,-1 0-1,1 0 1,0 0 0,-1 4 0,1-4-57,-1 0-1,1 1 1,-1-1 0,1 0 0,0 0 0,-1 0 0,1 0 0,0 0 0,1 0-1,-1 0 1,0 0 0,0 0 0,1-1 0,-1 1 0,1 0 0,2 1 0,-2-2 53,-1-1 0,1 0 1,-1 0-1,1 0 1,-1 0-1,1 0 1,-1 0-1,1 0 1,-1 0-1,1-1 0,-1 1 1,1-1-1,-1 1 1,1-1-1,-1 0 1,1 1-1,-1-1 1,0 0-1,2-1 0,27-19 52,-27 18-39,28-25 77,15-13 155,-42 39-202,0-1-1,-1 1 1,1 0 0,0 0-1,0 0 1,0 0-1,1 1 1,-1 0 0,0-1-1,8 0 1,-10 3-18,-1-1 0,0 0 0,1 0 0,-1 1 0,0-1 0,0 1 0,1-1 0,-1 1 0,0 0 0,0-1 0,0 1 0,1 0 0,-1 0 0,0 0 0,0 0 0,0 0 0,-1 0 0,1 0 0,0 0 0,0 0 0,0 0 0,-1 0 1,1 1-1,-1-1 0,1 0 0,-1 0 0,1 1 0,-1-1 0,0 0 0,0 1 0,1 2 0,3 46 147,-4-48-160,-3 24-59,-1 13-14,9-19-3422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17 14823,'1'-15'1583,"3"14"-491,9 19 24,-8-7-916,5 5-97,-1 1 0,-1 1 0,-1 0 0,0 0 0,-1 0 1,-1 1-1,-1 0 0,-1 0 0,0 0 0,-2 0 0,0 0 0,-1 1 0,-1-1 0,0 0 0,-8 30 1,3-24-367,-2 0 0,-1 0 1,0-1-1,-2 0 0,-1 0 1,-1-2-1,-1 1 0,-1-2 1,-1 0-1,0-1 1,-20 19-1,-30 22-4099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17 338 6515,'-1'1'589,"-1"1"0,1-1 0,0 1 0,0 0 0,0-1-1,0 1 1,0 0 0,0 0 0,0 0 0,1-1 0,-2 4 0,-1 38 501,3-40-878,27-33 300,68-124-1026,-70 109 501,1 1 1,37-46-1,-61 88 29,3-4-45,0 0 0,1 0 0,-1 0 1,10-6-1,-14 11 31,-1 1 0,1-1 0,0 1 0,-1 0 0,1-1 0,0 1 0,0-1 0,-1 1 0,1 0 0,0 0 0,0-1 0,0 1 0,-1 0 0,1 0 0,0 0 0,0 0 0,0 0 0,-1 0 1,1 0-1,0 0 0,0 0 0,0 0 0,0 1 0,-1-1 0,1 0 0,0 0 0,0 1 0,-1-1 0,1 1 0,0-1 0,-1 1 0,1-1 0,0 1 0,-1-1 0,1 1 0,-1-1 0,1 1 0,-1 0 0,1-1 0,-1 1 0,1 0 1,-1-1-1,0 1 0,1 0 0,-1 0 0,0-1 0,1 1 0,-1 0 0,0 0 0,0 0 0,0 0 0,0-1 0,0 1 0,0 1 0,7 41 231,-2-1-1,0 45 1,3 27-1939,5-39-3566,-8-58-235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2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 11317,'-12'-8'512,"1"2"-400,4 3-64,5 1 65,6 2-81,7 0-32,8-1-609,6 1-2000,7-4-2113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2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9716,'0'-5'2075,"0"15"-2055,9 19 23,-6-12-46,2-1 0,0 1 0,2-1 0,-1 0-1,2 0 1,14 23 0,-22-39 11,1 1 0,-1 0-1,1-1 1,-1 1 0,0 0 0,1-1 0,-1 1-1,1-1 1,0 1 0,-1 0 0,1-1 0,-1 1-1,1-1 1,0 0 0,-1 1 0,1-1 0,0 0-1,0 1 1,-1-1 0,1 0 0,0 0 0,0 1-1,-1-1 1,1 0 0,0 0 0,0 0 0,-1 0-1,1 0 1,0 0 0,0 0 0,0-1 0,-1 1-1,1 0 1,0 0 0,0 0 0,-1-1 0,1 1-1,0-1 1,-1 1 0,1 0 0,0-1-1,-1 1 1,1-1 0,-1 1 0,1-1 0,0 0-1,-1 1 1,0-1 0,1 1 0,0-2 0,3-4 22,-1-1 0,1 0 0,-1 1 0,3-11 0,-3 8-42,5-12-89,21-50-504,-4 27-3323,-14 28 532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2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6067,'1'1'49,"1"0"1,0-1 0,-1 1-1,1 0 1,0-1 0,-1 0 0,1 1-1,0-1 1,0 0 0,-1 0-1,1 0 1,0 0 0,0 0-1,-1 0 1,1 0 0,0-1-1,-1 1 1,1-1 0,0 1-1,-1-1 1,1 0 0,0 1-1,-1-1 1,1 0 0,-1 0-1,0 0 1,1 0 0,1-2-1,42-36-103,-41 35 106,4-4 142,0-1 0,13-19 0,-19 26-47,-1 0-1,0 1 0,0-1 0,1 0 0,-1 0 0,0 0 0,-1 0 0,1 1 0,0-1 0,-1 0 0,1 0 0,-1-1 0,1 1 1,-1 0-1,0 0 0,0 0 0,0 0 0,0 0 0,0 0 0,-1 0 0,1 0 0,-1 0 0,1 0 0,-1 0 0,-1-3 0,1 4-93,0 1 0,0-1-1,0 0 1,0 0 0,0 0-1,-1 1 1,1-1 0,0 0-1,-1 1 1,1-1 0,-1 1-1,1 0 1,0-1 0,-1 1-1,1 0 1,-1 0 0,1 0-1,-1 0 1,1 0-1,0 0 1,-1 0 0,1 1-1,-1-1 1,1 1 0,0-1-1,-1 1 1,1-1 0,0 1-1,-1-1 1,-1 2 0,-3 2 19,0-1 0,0 1 0,0 1 0,-9 7 0,11-9-57,1 1 0,-1 0 0,1 0 0,-1 1 0,1-1 0,1 1 0,-1-1 0,1 1 0,0 0 0,0 0 0,0 0 0,0 0 0,1 0-1,0 1 1,0-1 0,0 0 0,1 0 0,0 10 0,1-11-64,-1-1-1,1 1 1,0-1 0,0 0-1,0 1 1,1-1-1,-1 0 1,1 0 0,-1 0-1,1 0 1,0 0-1,1 0 1,-1 0 0,0-1-1,1 1 1,-1-1 0,1 0-1,0 1 1,0-1-1,0 0 1,0-1 0,0 1-1,0-1 1,0 1-1,1-1 1,-1 0 0,0 0-1,1 0 1,3 0-1,1 0-87,0-1 1,0 0-1,-1 0 0,1-1 0,0 0 0,0 0 0,0 0 0,-1-1 0,1-1 0,-1 1 0,0-1 0,1 0 0,-1-1 0,0 0 0,-1 0 0,12-9 0,-13 9 321,0 0 1,0 0-1,-1 0 0,1-1 0,-1 1 1,0-1-1,0 0 0,-1 0 1,0-1-1,0 1 0,0-1 1,0 1-1,-1-1 0,0 0 0,0 0 1,-1 0-1,1 0 0,-1 0 1,-1 0-1,1-1 0,-1-9 1,-4 89 121,5-55-460,1-1 0,0 1 0,2-1 0,6 22-1,-7-44 176,0 0-1,-1 0 1,0-1-1,0 1 1,2-12-1,3-13-225,-4 12 298,1 0 0,1 0 0,9-24 0,-12 39-296,-1-1 0,1 1 0,0-1 1,0 1-1,0 0 0,0 0 0,1 0 0,-1 0 0,1 0 1,0 0-1,0 0 0,0 1 0,0 0 0,0 0 1,0 0-1,1 0 0,-1 0 0,1 0 0,-1 1 0,1 0 1,6-2-1,13 3-3292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 9652,'-1'-2'163,"0"0"0,0 0 0,0 1 0,0-1 0,0 0 0,-1 0 0,1 1 0,0-1 0,-1 1 0,0-1 0,1 1 0,-1 0 0,0-1 0,1 1 0,-1 0 0,0 0 0,0 0 0,0 1 0,0-1 0,0 0 0,0 1 0,0-1 0,0 1 0,-1 0 0,1 0 0,0 0 0,0 0 0,0 0 0,0 0 0,0 0 0,-4 1 0,3 0-154,-1 0 1,1 0-1,-1 1 0,1-1 0,0 1 0,-1 0 0,1 0 1,0 0-1,0 0 0,0 0 0,1 0 0,-1 1 1,0 0-1,1-1 0,0 1 0,0 0 0,-4 6 1,4-4-122,0-1 1,1 1-1,-1 0 1,1 0-1,0 0 1,1 0-1,-1 1 1,1-1 0,0 0-1,0 0 1,0 0-1,1 0 1,0 0-1,0 0 1,0 0 0,1 0-1,2 6 1,-3-9-10,0 0 1,0 0 0,0 0 0,1 0 0,-1 0-1,0 0 1,1 0 0,0-1 0,-1 1 0,1-1-1,0 1 1,0-1 0,0 1 0,0-1 0,0 0-1,0 0 1,0 0 0,0 0 0,0-1 0,0 1 0,1 0-1,-1-1 1,0 0 0,1 1 0,-1-1 0,0 0-1,0 0 1,1 0 0,-1 0 0,0-1 0,1 1-1,-1-1 1,0 1 0,0-1 0,1 0 0,-1 0-1,0 0 1,0 0 0,3-3 0,1 1 214,0-1-1,0 0 1,-1-1 0,0 1 0,0-1-1,0 0 1,0 0 0,7-11 0,-8 10 278,-1 1-1,1-2 1,-1 1 0,0 0 0,0 0 0,-1-1 0,0 0-1,0 1 1,0-1 0,-1 0 0,0 0 0,0 0 0,-1 0 0,0-11-1,-3 18-26,-2 8-284,-1 12-125,4-10-237,1 0 0,0 0 0,1 0 0,1 19 0,11 15-3466,2-17-341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32 10325,'-1'-2'107,"1"1"1,0-1-1,-1 1 1,1-1-1,-1 1 1,0-1-1,0 1 1,1-1-1,-1 1 1,0 0 0,0-1-1,0 1 1,-1 0-1,1 0 1,0 0-1,0 0 1,-1 0-1,1 0 1,0 0-1,-1 0 1,1 0-1,-1 1 1,1-1-1,-1 1 1,1-1-1,-1 1 1,0-1 0,1 1-1,-1 0 1,0 0-1,1 0 1,-1 0-1,1 0 1,-1 0-1,0 0 1,1 1-1,-1-1 1,0 1-1,1-1 1,-1 1-1,-2 1 1,-1 1-34,-1 0 0,1 0 1,-1 0-1,1 1 0,0 0 0,0 0 0,1 0 1,-1 1-1,-7 10 0,6-6-58,0 0-1,1 1 0,0 0 1,1 0-1,-4 12 0,6-17-37,1-1 0,0 1 0,0 0 0,0-1 0,1 1 0,0 0 0,-1 0 0,2 0 0,-1 0 0,1 0 0,-1-1 0,1 1 0,3 8 0,-3-11 8,-1-1 0,1 0-1,-1 1 1,1-1 0,0 0 0,0 0-1,0 0 1,-1 1 0,1-1 0,0 0 0,0 0-1,1 0 1,-1 0 0,0-1 0,0 1-1,0 0 1,1 0 0,-1-1 0,0 1 0,1 0-1,-1-1 1,3 1 0,-1-1 9,-1 0 0,0 0 0,1 0 0,-1-1 0,1 1 0,-1-1 1,0 1-1,1-1 0,-1 0 0,0 0 0,0 0 0,4-2 0,0-2 41,0 1-1,0-1 1,0 0-1,0 0 1,-1 0-1,0-1 1,9-12-1,-11 11 155,1 0 0,-1 1-1,0-2 1,0 1-1,-1 0 1,0 0 0,0-1-1,-1 1 1,0-1-1,0 0 1,-1 1 0,0-1-1,-2-13 1,-4 41-62,0 19-101,0 110 20,-5 61-390,7-174 254,-2 0 0,-1 0 1,-20 58-1,25-90 102,1-1 0,-1 1 0,1 0 1,-1-1-1,0 0 0,-1 1 0,1-1 0,0 0 1,-1 0-1,0 0 0,0 0 0,0-1 0,-6 5 1,8-6-9,0-1 1,0 1-1,0-1 1,0 0-1,-1 1 1,1-1-1,0 0 1,0 0-1,0 0 1,0 0-1,0 0 1,0 0-1,0 0 1,-1 0-1,1 0 1,0 0-1,0-1 1,0 1-1,0 0 1,-1-1-1,0-1-5,0 1 0,0-1 0,0 0 0,0 1 0,0-1 1,1 0-1,-1 0 0,1 0 0,-1 0 0,1 0 0,0 0 0,-2-5 0,-1-4-44,1-1 0,0 0 0,0 1 0,1-1 0,1 0 0,0 0 0,0 0 0,1 0 0,1 0 0,3-19 0,2 0-527,1 1-1,20-57 1,-18 64-394,1 1 1,1-1-1,1 2 0,0 0 1,2 0-1,1 1 1,0 1-1,24-23 0,1 6-2754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6595,'1'3'357,"0"-1"1,0 0-1,-1 1 0,1-1 1,-1 1-1,0-1 0,0 1 1,1-1-1,-1 1 0,-1 0 1,1-1-1,0 1 0,-1-1 1,1 1-1,-1-1 1,0 0-1,0 1 0,-2 3 1,2-4-291,0 1 0,0 0 1,0 0-1,0 0 1,0 0-1,1 0 1,-1 0-1,1 0 0,0 0 1,0 0-1,0 0 1,0 0-1,1 0 1,0 4-1,0-6-52,0 0 0,0 0 0,-1 0 0,1 0 0,0 0 0,0 0 0,0-1 0,0 1 0,1 0 0,-1 0 0,0-1 0,0 1 0,0-1 0,1 1 0,-1-1 1,0 0-1,0 1 0,1-1 0,-1 0 0,0 0 0,1 0 0,-1 0 0,0 0 0,1 0 0,-1 0 0,0 0 0,0 0 0,1-1 0,-1 1 0,0-1 0,0 1 0,2-1 0,40-19 14,-31 13-84,0-1 0,-1 0 0,0-1 0,17-17 0,-23 21 73,-1 1 0,0-1 0,-1 0 0,1 0 0,-1 0 0,0 0 0,0-1 0,-1 1 0,0-1 0,1 0 0,-2 1 0,1-1-1,1-9 1,-3 14 1,0 0-1,0 0 0,1 0 0,-1 0 0,0-1 0,0 1 0,0 0 0,0 0 1,0 0-1,0 0 0,-1 0 0,1 0 0,0 0 0,0 0 0,-1 0 0,1 0 1,-1 0-1,1 1 0,0-1 0,-1 0 0,0 0 0,1 0 0,-1 0 0,0 1 1,1-1-1,-1 0 0,0 0 0,0 1 0,0-1 0,1 1 0,-1-1 0,0 1 1,0-1-1,0 1 0,0-1 0,0 1 0,0 0 0,0 0 0,0-1 0,0 1 1,0 0-1,0 0 0,0 0 0,0 0 0,0 0 0,0 0 0,0 1 0,0-1 1,0 0-1,0 0 0,0 1 0,-1 0 0,-4 0 19,1 2 1,0-1-1,0 0 0,0 1 1,0 0-1,0 0 0,0 1 1,-5 5-1,4-2 8,-1 1 1,2 1-1,-1-1 0,1 1 0,0 0 1,1 0-1,0 0 0,1 1 0,0-1 1,-3 15-1,5-19-35,0 1 1,1-1-1,-1 0 1,1 1-1,0-1 1,1 0-1,-1 1 0,1-1 1,3 9-1,-3-11-24,0 0 0,0-1-1,1 1 1,-1 0-1,1-1 1,0 1-1,0-1 1,0 0 0,0 0-1,0 1 1,0-1-1,0 0 1,1-1-1,-1 1 1,1 0 0,-1-1-1,1 0 1,3 2-1,19 2-1431,1-9-2041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85 103 9028,'7'-2'317,"0"-1"-1,0 0 1,0 0-1,0 0 1,-1-1-1,12-7 1,-16 10-225,-1 0 1,1 0-1,-1-1 0,1 1 1,-1 0-1,1 0 1,-1-1-1,0 1 0,0-1 1,0 1-1,0-1 0,0 0 1,0 1-1,0-1 0,-1 0 1,1 1-1,0-1 1,-1 0-1,1 0 0,-1 0 1,0 0-1,0 0 0,0 1 1,0-1-1,0 0 0,0 0 1,0 0-1,-1 0 0,1 0 1,0 1-1,-1-1 1,-1-3-1,1 4-48,0-1 0,1 1-1,-1 0 1,0 0 0,0 0 0,0 0 0,0 0 0,0 1-1,0-1 1,0 0 0,0 0 0,0 1 0,0-1 0,-1 0 0,1 1-1,0-1 1,-2 1 0,0-1-22,-1 1 0,1-1 0,0 1 0,-1 0 0,1 0 0,-1 0 0,1 1-1,0-1 1,-4 2 0,-53 16 66,57-17-80,0 0-1,0 0 1,0 1-1,0-1 1,0 1-1,0-1 1,1 1-1,-1 0 1,1 0-1,-1 0 1,1 0-1,-4 5 1,5-6-6,1 0 0,-1 1 0,0-1 0,1 0 0,-1 1 0,1-1 0,0 0 0,-1 1 0,1-1 0,0 1 0,0-1 0,0 1 0,0-1 0,0 1 0,0-1 0,0 0 0,0 1 1,1-1-1,0 3 0,1-1 3,-1 1 0,1-1 0,1 1 0,-1-1 1,0 0-1,1 1 0,0-1 0,-1-1 0,1 1 1,1 0-1,-1-1 0,0 1 0,0-1 0,6 3 0,47 18 0,-41-18-23,-1 0 1,0 2 0,0-1 0,0 2 0,14 10 0,-27-17 7,0 0 0,1 0 0,-1-1 0,0 1 1,0 0-1,0 1 0,0-1 0,0 0 0,0 0 1,0 0-1,0 1 0,-1-1 0,1 0 0,0 1 0,-1-1 1,1 1-1,-1-1 0,1 0 0,-1 1 0,0-1 0,0 1 1,1-1-1,-1 1 0,-1 2 0,1-2-29,-1 0-1,0 0 0,0 0 1,0-1-1,-1 1 1,1 0-1,0-1 0,-1 1 1,1-1-1,-1 1 0,1-1 1,-1 1-1,0-1 1,1 0-1,-4 1 0,-7 4-172,-1 0 0,1-1 0,-1-1 0,-16 4 0,25-7 132,-1 1-126,0-1-1,0 1 1,0-1 0,0-1 0,-1 1-1,1-1 1,0 0 0,0 0-1,0 0 1,0-1 0,-10-1-1,15 1 97,-1 1 0,1 0 0,-1 0 0,1-1 0,0 1 0,-1 0 0,1-1-1,0 1 1,-1 0 0,1-1 0,0 1 0,-1-1 0,1 1 0,0 0 0,0-1 0,-1 1-1,1-1 1,0 1 0,0-1 0,0 1 0,0-1 0,0 1 0,0-1 0,0 1-1,0-1 1,0 1 0,0-1 0,0 1 0,0-1 0,0 1 0,0-1 0,0 1 0,0 0-1,0-1 1,1 1 0,-1-1 0,0 1 0,0-1 0,1 1 0,-1 0 0,0-1 0,1 1-1,-1-1 1,0 1 0,1 0 0,-1-1 0,0 1 0,1 0 0,-1 0 0,1-1-1,17-14-2562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1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68 8836,'0'0'4399,"-6"16"-3889,3-8-479,-7 16 150,2 0-1,0 1 1,2 0 0,1 0-1,-3 37 1,8-56-160,0 0 0,0 0 0,0 0 0,1 0 0,0 0 0,0 0 0,0 0 1,1 0-1,0-1 0,3 8 0,-3-10-17,1-1 1,-1 1-1,0-1 1,1 0-1,-1 1 1,1-1 0,0 0-1,0-1 1,0 1-1,0 0 1,0-1-1,0 0 1,0 0 0,0 0-1,0 0 1,1 0-1,-1 0 1,0-1-1,7 1 1,2 0-9,0 0 0,0-1 0,0 0 0,0 0 0,0-1 0,0-1 0,0 0 0,0-1 0,0 0 0,-1-1 0,1 0 0,-1-1 0,0 0 0,-1-1 0,1 0 0,-1-1 0,10-8 0,-1 1-132,-1-1-1,0 0 1,-1-2 0,-1 0-1,-1-1 1,-1 0 0,0-1 0,-1-1-1,-1 0 1,-1-1 0,14-36 0,-23 49 124,0 0 0,-1 0 0,0 0 1,1-15-1,-2 22 10,-1 1 1,1-1-1,0 0 0,0 1 1,0-1-1,-1 1 0,1-1 1,0 0-1,0 1 0,-1-1 1,1 1-1,-1-1 0,1 1 1,-1-1-1,1 1 0,0-1 1,-1 1-1,0-1 0,1 1 1,-1 0-1,1-1 0,-1 1 1,1 0-1,-1-1 0,0 1 1,1 0-1,-1 0 0,0 0 1,1-1-1,-1 1 0,0 0 1,1 0-1,-1 0 1,0 0-1,1 0 0,-1 0 1,-1 1-1,-27 5-37,22-1 56,0 0 0,1 0 0,-1 1 0,1 0 0,0 0 0,0 0 0,1 1 0,0 0 0,0 0 0,0 0 0,1 1 0,0-1 0,1 1 0,0 0-1,0 0 1,1 0 0,0 1 0,0-1 0,0 1 0,1-1 0,1 1 0,0 10 0,0-17 0,1 0 1,-1 0-1,1-1 1,0 1-1,0 0 0,0 0 1,0 0-1,0 0 1,0-1-1,0 1 1,1-1-1,-1 1 0,1-1 1,-1 1-1,1-1 1,-1 0-1,1 1 0,0-1 1,0 0-1,-1 0 1,1-1-1,0 1 0,0 0 1,0 0-1,0-1 1,3 1-1,7 2 118,1-1-1,0 0 0,13-1 1,-17 0-52,151 3 480,-132-4-889,0-2 1,1-1-1,42-11 1,-48 5-1967,-12 3-1277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 9556,'0'-1'58,"0"1"-1,0 0 1,1 0-1,-1 0 1,0 0-1,0 0 1,1 0-1,-1 0 1,0-1-1,0 1 1,0 0-1,1 0 0,-1 0 1,0-1-1,0 1 1,0 0-1,1 0 1,-1 0-1,0-1 1,0 1-1,0 0 1,0 0-1,0-1 1,0 1-1,0 0 1,0-1-1,0 1 0,0 0 1,0 0-1,0-1 1,0 1-1,0 0 1,0 0-1,0-1 1,0 1-1,0 0 1,0-1-1,0 1 1,0 0-1,0 0 1,0-1-1,0 1 0,-1 0 1,1 0-1,0 0 1,0-1-1,0 1 1,0 0-1,-1 0 1,1 0-1,0-1 1,0 1-1,0 0 1,-1 0-1,-22-3 1091,-28 7-236,39-1-760,0 0 0,1 1 0,-16 7 0,25-11-163,0 1 1,0-1-1,0 1 0,0 0 0,1 0 0,-1 0 0,0 0 1,1 0-1,-1 1 0,0-1 0,1 0 0,0 1 0,-1-1 0,1 1 1,0 0-1,0-1 0,-1 1 0,1 0 0,1 0 0,-1 0 1,0-1-1,0 1 0,1 0 0,-1 0 0,1 0 0,-1 0 1,1 0-1,0 3 0,1-3-22,-1 0 0,1-1 0,0 1 1,0-1-1,0 1 0,0-1 0,0 1 0,0-1 0,0 0 1,1 0-1,-1 1 0,0-1 0,1 0 0,-1 0 0,1 0 1,-1 0-1,1-1 0,0 1 0,-1 0 0,1-1 0,0 1 1,-1-1-1,1 1 0,0-1 0,0 0 0,-1 0 0,1 0 1,0 0-1,0 0 0,1-1 0,6 1 41,-1 0 1,0-1-1,0-1 0,0 1 0,10-5 0,-6 1 130,-1-1-1,1 0 1,19-15-1,-16 11 607,-14 11-697,-1 0 1,1 0-1,-1 0 0,0 0 0,1 0 0,-1 0 0,0 0 0,1 0 0,-1 0 0,0 0 0,0 0 0,0 0 0,0 0 1,0 0-1,0 1 0,-1-1 0,1 1 0,0-1-6,-16 203 80,9-136-2586,-1-2-3483,8-66 5943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5811,'18'-39'1139,"-9"18"-98,0 1-1,2 0 0,0 0 1,22-27-1,-33 46-1030,0 1-1,0 0 1,1-1-1,-1 1 1,0 0-1,0-1 0,1 1 1,-1 0-1,0 0 1,1-1-1,-1 1 1,0 0-1,1 0 1,-1-1-1,0 1 1,1 0-1,-1 0 0,0 0 1,1 0-1,-1 0 1,0-1-1,1 1 1,-1 0-1,1 0 1,-1 0-1,0 0 1,1 0-1,-1 0 0,1 0 1,-1 0-1,0 1 1,1-1-1,0 0 1,6 13 549,-3 28 378,-4-36-901,1 24-305,-1-18-32,0 1 1,1-1-1,0 0 1,1 1 0,0-1-1,1 0 1,5 17-1,-7-27 273,-1 0 0,0-1 0,1 1 0,-1 0 0,1 0-1,-1 0 1,1-1 0,0 1 0,-1 0 0,1-1 0,0 1 0,-1 0 0,1-1-1,0 1 1,0-1 0,-1 1 0,1-1 0,0 1 0,0-1 0,0 0 0,0 1-1,0-1 1,0 0 0,-1 0 0,1 0 0,0 0 0,0 0 0,2 0 0,-1 0 27,0-1 0,0 0 0,0 0 0,0 0 0,0 0 0,0 0 0,0 0 0,-1 0 0,1-1 0,0 1 0,2-4 0,4-4 258,0 0 0,-1-1-1,8-14 1,-1-3 166,19-30 382,-31 53-776,1 0-1,0 0 1,0 0-1,0 0 1,1 1 0,-1 0-1,1-1 1,0 1-1,0 1 1,5-4-1,-8 6-26,0 0-1,0-1 1,0 1 0,0 0-1,-1 0 1,1 0-1,0 0 1,0 0-1,0 0 1,0 0-1,0 0 1,0 0 0,0 0-1,0 0 1,0 1-1,0-1 1,0 0-1,0 1 1,0-1-1,0 1 1,0-1 0,-1 1-1,1-1 1,0 1-1,0 0 1,-1-1-1,1 1 1,0 0-1,-1-1 1,1 1 0,-1 0-1,2 1 1,15 35 2,-13-26-148,0-2-362,0-1 0,1 1 0,0-1 0,10 13-1,-12-17-1,0-2 0,0 1 0,0 0 0,0 0-1,1-1 1,-1 0 0,1 1 0,5 1 0,17 4-2878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150 410 8324,'1'-3'326,"1"0"1,-1-1-1,0 1 0,0 0 1,0 0-1,0-1 0,0 1 1,-1-1-1,0 1 1,0-1-1,0 1 0,0-1 1,0 1-1,0 0 0,-1-1 1,-1-4-1,1 6-262,0 1 0,0-1 0,0 0-1,0 1 1,0-1 0,0 1 0,0-1 0,0 1-1,-1 0 1,1-1 0,-1 1 0,1 0 0,-1 0-1,0 0 1,1 0 0,-1 0 0,0 0 0,1 1 0,-1-1-1,0 0 1,0 1 0,0 0 0,0-1 0,0 1-1,1 0 1,-1 0 0,0 0 0,0 0 0,0 0-1,0 1 1,-3 0 0,-1 0-48,1 1-1,0-1 1,0 1 0,0 1 0,0-1-1,0 1 1,0 0 0,0 0 0,1 0-1,0 0 1,0 1 0,0 0 0,0 0-1,-5 6 1,6-6-31,0 0 1,0 0-1,1 0 0,-1 0 1,1 0-1,0 1 0,0-1 1,0 1-1,1-1 0,0 1 1,0 0-1,0 0 0,0-1 1,1 1-1,0 0 0,0 9 1,0-13-29,1 1 0,-1 0 0,0-1 0,1 1 0,-1-1 0,1 1 0,-1-1 0,1 1 0,0-1 0,0 1 0,0-1 0,0 0 0,0 1 0,0-1 0,0 0 0,0 0 0,0 0 0,1 0 0,-1 0 0,0 0 0,1 0 0,1 0 0,0 0-8,-1 0 0,1 0 0,0-1 1,0 1-1,-1-1 0,1 0 0,0 0 0,0 0 1,0 0-1,-1-1 0,7-1 0,-1 0 30,1-1 0,-1 0-1,0-1 1,0 0 0,0 0-1,-1 0 1,10-8 0,-12 8 162,0 0 1,-1 0 0,1-1 0,-1 1-1,0-1 1,0 0 0,0 0-1,-1-1 1,1 1 0,-1-1-1,-1 0 1,1 0 0,-1 0 0,0 0-1,0 0 1,-1 0 0,1-9-1,-13 68-186,10-46-224,2 0 1,-1 0-1,1 0 0,0 0 1,0 0-1,1-1 0,0 1 1,0 0-1,1-1 0,0 1 1,5 8-1,-7-13 191,1 0 0,-1 0 0,0 0-1,1 0 1,0-1 0,-1 1 0,1-1 0,0 1 0,0-1-1,0 0 1,0 1 0,0-1 0,0 0 0,0 0-1,0-1 1,0 1 0,1 0 0,-1-1 0,0 1-1,1-1 1,-1 0 0,0 0 0,0 0 0,1 0 0,-1 0-1,0 0 1,1-1 0,-1 1 0,0-1 0,0 1-1,1-1 1,-1 0 0,0 0 0,0 0 0,0 0-1,0 0 1,3-3 0,0 0 212,0 0 0,0 0 0,0 0 0,-1 0-1,0-1 1,0 0 0,0 1 0,-1-2 0,1 1 0,-1 0 0,0-1-1,-1 1 1,4-11 0,-2 3 516,-1 1 1,0-1-1,-1 0 0,0 0 1,-1-19-1,-3 82-261,1 70-895,1-107 173,3 18-1087,12-64 1348,-9 11 585,2 1 1,14-29-1,-19 45-474,-1 0-1,1 1 1,0-1 0,0 1-1,0-1 1,1 1-1,-1 0 1,1 1-1,0-1 1,0 1-1,0-1 1,1 1-1,-1 0 1,1 1-1,0-1 1,6-1 0,-8 3-28,-1 1 0,1-1 0,0 1 0,-1 0 0,1 0 1,0 0-1,0 0 0,-1 1 0,1-1 0,0 1 0,-1 0 1,1-1-1,-1 1 0,1 0 0,-1 1 0,1-1 0,3 3 1,5 4 5,-1 0-1,15 16 1,-18-16-13,0-1 0,1 0 0,13 8-1,-15-11-58,1-1 0,0-1-1,0 1 1,0-1 0,0-1 0,0 1-1,0-1 1,0 0 0,1-1-1,-1 0 1,0 0 0,1 0-1,-1-1 1,0 0 0,0-1 0,0 1-1,0-1 1,0-1 0,0 1-1,-1-1 1,12-7 0,-11 6 76,0 0 0,0-1 1,0 0-1,-1 0 0,1 0 1,-1-1-1,-1 0 0,1 0 1,-1-1-1,0 0 1,-1 1-1,1-2 0,-1 1 1,-1 0-1,1-1 0,-1 0 1,-1 0-1,4-15 0,-6 21 16,1 1 0,-1-1-1,0 1 1,0-1 0,0 1 0,0-1-1,0 1 1,0-1 0,0 1 0,0-1-1,-1 1 1,1 0 0,0-1-1,-1 1 1,1-1 0,-1 1 0,0 0-1,0-1 1,0-1 0,0 3-14,0-1 1,0 1 0,0 0-1,0-1 1,1 1-1,-1 0 1,0-1-1,0 1 1,0 0-1,0 0 1,0 0 0,0 0-1,0 0 1,0 0-1,0 0 1,0 0-1,0 0 1,0 0-1,1 0 1,-1 1 0,0-1-1,-1 1 1,-3 1 9,0 0 1,0 1-1,1-1 1,-1 1-1,1 0 1,-1 1-1,1-1 1,0 1-1,-3 4 1,3-3-68,0 1-1,0-1 1,1 1 0,-1 0 0,1 0-1,1 0 1,-1 1 0,1-1 0,0 0 0,1 1-1,0 0 1,0-1 0,-1 14 0,3-17-180,-1 0 1,0 0-1,1 0 1,-1 0-1,1 0 1,0 0 0,0 0-1,0-1 1,0 1-1,1 0 1,-1 0-1,1-1 1,0 1-1,0-1 1,-1 0-1,2 1 1,-1-1-1,0 0 1,0 0-1,1 0 1,-1 0-1,1-1 1,-1 1 0,1-1-1,0 0 1,0 1-1,-1-1 1,1 0-1,0-1 1,0 1-1,0 0 1,5 0-1,10 0-186,-1 0-1,1-1 0,-1 0 1,1-2-1,29-5 0,88-29 1341,-104 27-1143,-12 3 299,72-23 689,-81 25-297,1-1 0,-1 0-1,0 0 1,0-1 0,-1 0-1,10-8 1,-18 13-368,0 1-1,-1-1 1,1 0-1,0 1 1,0-1-1,0 0 1,-1 0-1,1 0 1,0 0-1,-1 0 1,1 0-1,-1 0 1,1 0-1,-1 0 1,1 0-1,-1 0 1,0 0-1,1 0 1,-1 0-1,0 0 1,0-2-1,0 2-37,-1 0-1,1 0 0,-1 1 1,1-1-1,-1 0 0,1 0 1,-1 1-1,1-1 0,-1 1 1,0-1-1,1 0 0,-1 1 1,0-1-1,0 1 0,1 0 1,-1-1-1,0 1 0,0 0 1,0-1-1,-1 1 0,-3-2 78,-1 1 1,1 0-1,0 1 0,-1-1 0,1 1 0,-1 0 1,-7 2-1,4 0-101,0 1 1,0 0 0,0 0 0,0 1-1,0 0 1,0 1 0,1 0-1,0 0 1,-8 7 0,11-7-57,-1 0-1,1 0 1,0 0 0,0 0 0,0 1 0,1 0 0,0 0-1,0 0 1,0 1 0,1-1 0,0 1 0,-3 10 0,5-15-6,0-1 0,1 1 0,-1 0 1,1 0-1,0-1 0,-1 1 0,1 0 1,0 0-1,0-1 0,0 1 0,0 0 0,0 0 1,1-1-1,-1 1 0,1 0 0,-1 0 1,1-1-1,-1 1 0,1-1 0,0 1 1,0 0-1,0-1 0,0 1 0,0-1 1,0 0-1,0 1 0,0-1 0,0 0 1,1 0-1,-1 0 0,1 0 0,-1 0 0,1 0 1,-1 0-1,1 0 0,-1 0 0,1-1 1,3 2-1,0-2-44,0 1-1,0-1 1,0 0 0,0 0 0,0 0 0,0 0-1,0-1 1,0 0 0,0 0 0,-1-1-1,1 1 1,8-5 0,-4 2-33,-1-1-1,0 0 1,0 0 0,-1-1 0,1 0-1,-1-1 1,0 1 0,-1-1-1,0-1 1,10-14 0,-9 10 70,0-1 0,-1 0 0,-1 0 0,0-1 0,0 1 0,3-23 0,-3 2-892,-2 0-1,-1 0 1,-2-1-1,-1 1 0,-8-41 1,4 38-3833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283 384 9332,'-4'-8'506,"0"1"-1,-1 0 1,1-1 0,-1 2-1,-1-1 1,0 1-1,-10-11 1,13 16-438,0-1 1,0 0 0,0 1-1,0-1 1,0 1 0,-1 0-1,1 0 1,0 0 0,0 1-1,-1-1 1,1 1 0,0 0-1,-1 0 1,1 0 0,0 0-1,-1 0 1,1 1 0,0 0-1,-1-1 1,1 1 0,0 0 0,-5 3-1,-2 0-40,1 1 0,-1 0 0,1 0 0,0 1-1,0 1 1,1-1 0,0 1 0,0 0 0,1 1 0,0 0 0,0 0-1,0 1 1,1 0 0,1 0 0,0 0 0,0 1 0,0 0 0,1 0-1,1 0 1,0 0 0,0 0 0,1 1 0,0-1 0,0 19 0,2-26-45,0 0 0,0 0 0,1 0 0,-1 0 0,1 0 0,-1 0 0,1 0 0,0 0 0,0-1 0,0 1 0,1 0 1,-1 0-1,1-1 0,-1 1 0,3 2 0,-2-4-31,-1 1 1,1-1-1,0 0 1,0 1-1,0-1 0,0 0 1,0 0-1,0 0 1,0-1-1,0 1 0,0 0 1,0-1-1,0 1 1,1-1-1,-1 0 1,3 0-1,2 0-80,-1-1-1,1 0 1,-1 0 0,1-1-1,-1 0 1,1 0 0,-1-1-1,0 0 1,0 0 0,0 0-1,0 0 1,6-6 0,-1-1 55,0 1 1,0-1 0,-1-1 0,-1 0 0,0 0 0,0-1-1,-1 0 1,7-15 0,-5 5 128,-1 1 1,0-1-1,-2 0 0,6-34 1,-4 1-798,-4 1 0,-1-1-1,-6-80 1,1 127-1364,0 17-576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10 223 10453,'0'0'58,"0"1"0,1-1 0,-1 1 0,0-1 0,1 0 0,-1 1 0,0-1 0,1 1 0,-1-1 0,0 0 0,1 1 0,-1-1 0,0 0 0,1 0 0,-1 1 0,1-1 0,-1 0 0,1 0 0,-1 0 0,1 1 0,-1-1 0,1 0 0,-1 0 0,1 0 0,-1 0 0,1 0 0,-1 0 0,1 0 0,0 0 0,16-10 600,18-31-699,-25 28 202,-3 5-105,6-7-11,22-32 0,-33 43 8,0 0 1,0 1-1,0-1 1,0 0-1,0 0 0,-1-1 1,1 1-1,-1 0 1,0 0-1,-1-1 1,1 1-1,-1 0 0,0-1 1,0 1-1,-1-5 1,1 8-35,0 0 1,-1-1-1,1 1 0,-1 0 1,0 0-1,1 0 1,-1 0-1,0 0 1,1 0-1,-1 0 1,0 0-1,0 0 0,0 0 1,0 0-1,0 0 1,0 1-1,0-1 1,0 0-1,-1 1 0,1-1 1,0 1-1,0-1 1,0 1-1,-1 0 1,1-1-1,0 1 0,0 0 1,-1 0-1,1 0 1,0 0-1,-1 0 1,1 0-1,0 0 1,0 0-1,-1 1 0,1-1 1,0 0-1,0 1 1,-2 0-1,-3 1 19,-1 0 0,1 1 0,0 0 0,-1 0 0,1 0 0,-5 5 0,5-4-25,0 1 0,1 1 0,0-1 0,0 1 0,0 0 0,1 0 0,0 0 0,0 0 0,0 1 0,1-1 0,0 1 1,0 0-1,1 0 0,-2 10 0,3-14-54,0 1 1,1-1-1,0 0 1,0 0 0,0 1-1,0-1 1,0 0-1,1 0 1,-1 0 0,1 1-1,0-1 1,0 0-1,0 0 1,0 0-1,0 0 1,1 0 0,0-1-1,-1 1 1,1 0-1,0-1 1,0 1-1,1-1 1,-1 0 0,0 1-1,1-1 1,-1 0-1,1-1 1,0 1 0,0 0-1,-1-1 1,1 1-1,0-1 1,0 0-1,1 0 1,2 0 0,3 1-106,0 0 0,0-1 0,1 0 0,-1 0 1,0-1-1,1-1 0,-1 0 0,0 0 0,0 0 1,0-1-1,0-1 0,0 0 0,0 0 0,-1 0 1,15-9-1,-15 7 324,1 0 0,-1 0 0,0-1-1,0 0 1,0-1 0,-1 0 0,0 0 0,-1-1 0,0 1 0,0-1 0,0-1 0,-1 1 0,0-1 0,5-13 0,-10 21-160,0 1 1,0-1 0,0 1-1,0-1 1,0 1 0,0-1-1,0 1 1,0-1 0,0 1-1,0-1 1,1 1 0,-1-1-1,0 1 1,0 0 0,0-1-1,1 1 1,-1-1 0,0 1-1,1-1 1,-1 1 0,0 0-1,1-1 1,-1 1 0,0 0-1,1-1 1,-1 1 0,1 0-1,-1 0 1,1-1 0,-1 1-1,1 0 1,0 0 0,5 16 103,-3-3-84,-1-9-43,1 9-78,1-1-1,0 1 1,1-1-1,0-1 1,1 1 0,0-1-1,14 18 1,-20-28 76,0-1 0,1 1 0,-1-1 0,0 0 0,1 0 0,-1 1 0,1-1 0,-1 0-1,1 1 1,-1-1 0,0 0 0,1 0 0,-1 0 0,1 0 0,-1 1 0,1-1 0,-1 0 0,1 0 0,-1 0 0,1 0 0,-1 0 0,1 0 0,-1 0 0,1 0 0,-1 0 0,1-1 0,-1 1 0,1 0 0,-1 0 0,2-1 0,11-13-4,2-22 85,-3-7 17,-9 31-66,0-1 1,1 1 0,0 0 0,1 0 0,7-13 0,-12 25-35,1-1 1,-1 0 0,1 1 0,-1-1 0,1 1 0,-1-1 0,1 1 0,-1-1 0,1 1 0,0-1 0,-1 1 0,1 0 0,0-1 0,-1 1 0,1 0 0,0 0 0,-1-1 0,1 1-1,0 0 1,0 0 0,-1 0 0,1 0 0,0 0 0,0 0 0,-1 0 0,1 0 0,0 0 0,-1 0 0,1 0 0,0 1 0,0-1 0,-1 0 0,1 0 0,0 1 0,-1-1 0,1 1-1,1 0 1,27 24-441,-12-11-378,-11-10 676,1-1 0,0-1-1,-1 1 1,1-1 0,0-1-1,0 1 1,0-1 0,0 0-1,0-1 1,0 1 0,0-1-1,0-1 1,0 1 0,0-2-1,8-1 1,-11 2 220,0 0 0,0 0 0,0-1 0,-1 1 0,1-1 0,0 0 0,-1 0 1,0 0-1,1-1 0,-1 1 0,0-1 0,3-3 0,-4 3 156,0 1 1,-1-1-1,1 1 1,-1-1-1,0 1 1,0-1 0,1 0-1,-2 0 1,1 0-1,0 0 1,-1 0-1,1 1 1,-1-1-1,0 0 1,0 0-1,0 0 1,0 0-1,-1-4 1,-7 26 89,0 16-315,6-21-722,0 1 0,2 0 1,0 1-1,0-1 0,4 21 1,1-15-2438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11541,'-11'-34'224,"1"10"-224,-1 11-48,2 13-960,7 13-1185,6 8-2689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196 529 12550,'-3'-3'135,"0"1"1,0-1-1,0 1 0,0-1 1,0 1-1,-1 0 1,1 0-1,-1 1 0,1-1 1,-1 1-1,0-1 1,0 1-1,1 0 1,-1 1-1,0-1 0,0 1 1,0 0-1,0-1 1,0 2-1,0-1 0,0 0 1,0 1-1,0 0 1,-4 1-1,2 1-135,0 0-1,0 1 0,0-1 1,1 1-1,-1 0 1,1 0-1,0 1 1,1 0-1,-1-1 1,1 2-1,0-1 0,0 0 1,-5 11-1,5-8-19,0 1-1,0-1 0,1 1 0,0 0 1,0 0-1,-1 16 0,3-24 13,1 1 0,0 0 0,0 0 0,0-1 0,0 1-1,0 0 1,1 0 0,-1-1 0,0 1 0,1 0 0,-1 0 0,1-1 0,0 1 0,0-1-1,-1 1 1,1 0 0,2 1 0,-2-2 5,0-1 0,1 1-1,-1 0 1,1 0 0,-1-1 0,1 1-1,-1 0 1,1-1 0,-1 0 0,1 1 0,-1-1-1,1 0 1,0 0 0,-1 0 0,1 0-1,0 0 1,-1 0 0,1 0 0,-1-1-1,1 1 1,0-1 0,2 0 0,2-1 8,0 0 0,0-1 1,0 1-1,-1-1 0,1 0 1,-1-1-1,0 1 0,1-1 1,6-8-1,35-44 164,-21 22 204,-25 75-336,0-35-109,0 0 0,0-1 0,1 1 0,-1-1 0,1 0 0,0 1 0,0-1 0,1 0 0,0 0 0,0 0 0,0-1 0,5 6 0,-6-8-69,0 0 1,0 0-1,1 0 0,-1-1 1,0 1-1,1-1 1,-1 1-1,1-1 0,0 0 1,-1 0-1,1 0 1,0-1-1,0 1 0,-1-1 1,1 1-1,0-1 0,0 0 1,0 0-1,0 0 1,0-1-1,-1 1 0,1-1 1,0 1-1,0-1 0,-1 0 1,5-2-1,2 0-119,-1-1-1,1 0 1,-1-1-1,0 0 1,0 0 0,0-1-1,-1 0 1,0-1-1,0 1 1,6-9-1,-4 4 375,-1-1 0,-1 1 0,0-1 0,0-1 0,-1 0-1,4-14 1,2-15 774,-2-1-1,-2 1 1,3-60-1,-10 91-885,21-262 3762,-24 264-3558,-2 22-39,-4 28-6,-4 87-115,10 242 1,2-361-53,1 10-139,4 36 0,-4-51 98,0 0 1,0-1-1,0 1 1,0 0-1,0-1 1,1 1-1,-1-1 1,1 0-1,0 1 1,0-1-1,0 0 0,1 0 1,-1 0-1,1 0 1,5 4-1,-6-6 34,0 0-1,1 0 0,-1-1 1,0 1-1,1 0 0,-1-1 1,1 0-1,-1 0 0,1 0 1,-1 0-1,1 0 0,-1 0 1,1 0-1,-1-1 0,0 1 1,1-1-1,-1 0 0,0 0 1,1 0-1,-1 0 0,0 0 1,0 0-1,0-1 0,0 1 1,0-1-1,2-1 0,6-5 20,-1 0 0,0 0-1,14-18 1,-7 4 338,-2-1 1,22-44-1,-32 61-230,-4 19-172,1 1 0,0 0 0,1 0 1,1 0-1,5 16 0,-7-27-69,0 0 0,0 0 0,0 0 0,0-1 0,1 1 0,-1 0-1,1 0 1,0-1 0,0 1 0,0-1 0,0 0 0,0 0 0,1 0 0,-1 0 0,1 0 0,-1 0 0,1 0 0,0-1 0,-1 1-1,1-1 1,0 0 0,0 0 0,0 0 0,5 1 0,-4-2 58,0 0 1,0 0-1,0 0 0,0-1 1,0 0-1,0 1 0,0-1 1,0-1-1,0 1 0,0-1 0,0 1 1,-1-1-1,1 0 0,-1 0 1,1-1-1,-1 1 0,0-1 1,4-3-1,-1 0 313,0 0 0,-1-1 0,1 0 0,-1 0 1,-1 0-1,1-1 0,-1 1 0,0-1 0,-1 0 0,0 0 0,0 0 0,-1-1 0,0 1 1,-1-1-1,2-11 0,-8 34-86,1 0 0,-4 21 1,6-24-152,2 0 0,-1 0-1,2 0 1,-1 0 0,1 0 0,4 15 0,-5-24-3,1 0-1,0 0 0,-1-1 0,1 1 1,0 0-1,0 0 0,0 0 0,0-1 1,0 1-1,0 0 0,0-1 1,1 1-1,-1-1 0,1 0 0,-1 1 1,1-1-1,-1 0 0,1 0 0,0 0 1,0 0-1,-1 0 0,1 0 1,0-1-1,0 1 0,0 0 0,0-1 1,0 0-1,0 1 0,0-1 0,0 0 1,0 0-1,0 0 0,0 0 1,0 0-1,0-1 0,0 1 0,0-1 1,0 1-1,-1-1 0,1 0 1,0 0-1,2-1 0,5-1-6,-1-1-1,1-1 1,-1 0-1,1 0 1,-2-1 0,1 0-1,0 0 1,-1-1-1,-1 0 1,1 0-1,8-12 1,-13 16-11,1 0 0,-1-1 0,0 1 0,0-1 0,0 0 0,-1 0 0,1 1 0,-1-1 0,0 0 0,0 0 0,0 0 0,0 0 0,-1 0 0,0-1 0,0 1 0,0 0 0,0 0 0,-1 0 0,1 0 0,-1 0 0,0 0 0,0 0 0,-1 0 0,1 0 0,-1 1 0,0-1 0,0 0 0,0 1 0,-3-4-1,3 4 4,-1 1 0,1 0-1,0 0 1,-1 0-1,0 0 1,0 0-1,1 0 1,-1 1 0,0-1-1,0 1 1,0 0-1,-1 0 1,1 0-1,0 0 1,0 0-1,-1 1 1,1-1 0,0 1-1,0 0 1,-1 0-1,1 1 1,0-1-1,-1 0 1,1 1-1,0 0 1,0 0 0,0 0-1,0 0 1,-5 3-1,3-2-366,0 1-1,0-1 0,1 1 1,-1 0-1,1 1 1,-1-1-1,1 1 1,0 0-1,0 0 0,1 0 1,-1 1-1,1-1 1,0 1-1,0-1 1,1 1-1,-5 11 0,4 8-6176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14471,'11'-22'1088,"-4"9"1353,-1 33-1592,0 39-832,-5-36-573,2 1 0,0-1 0,9 29 0,-7-49-176,2-9 524,6-16 310,-11 18-168,14-23 90,-2 1-18,24-34-1,-33 54 32,-1 1 0,1-1 0,0 1 0,0 0 0,1 0 1,-1 0-1,1 1 0,0 0 0,0 0 0,1 0 0,6-2 0,-12 6-12,-1 0 1,1-1-1,-1 1 0,1 0 0,-1 0 0,1 0 1,-1 0-1,1 0 0,0 0 0,-1 0 0,1 0 1,-1 0-1,1 0 0,-1 0 0,1 0 1,0 0-1,-1 0 0,1 1 0,-1-1 0,1 0 1,-1 0-1,1 1 0,-1-1 0,1 0 0,-1 1 1,1-1-1,-1 1 0,0-1 0,1 0 1,-1 1-1,1-1 0,-1 1 0,0-1 0,0 1 1,1-1-1,-1 1 0,0-1 0,0 1 0,1-1 1,-1 1-1,0 0 0,0-1 0,0 1 1,0-1-1,0 1 0,0-1 0,0 1 0,0 0 1,0-1-1,0 1 0,0-1 0,-1 2 0,-4 32 579,-16 27-44,15-49-502,1 0-1,1 1 0,0-1 1,1 1-1,0 0 0,1 0 0,-1 25 1,3-37-58,0 1-1,0-1 1,1 0 0,-1 1 0,0-1-1,1 1 1,-1-1 0,0 1-1,1-1 1,0 0 0,-1 1 0,1-1-1,0 0 1,0 0 0,0 0 0,-1 1-1,1-1 1,0 0 0,1 0 0,-1 0-1,0-1 1,0 1 0,0 0 0,0 0-1,1 0 1,-1-1 0,0 1 0,1-1-1,-1 1 1,1-1 0,-1 0 0,0 1-1,1-1 1,-1 0 0,1 0 0,1 0-1,1 0-252,0-1 0,0 1 0,-1-1 0,1 0 0,0 0 0,0 0-1,-1-1 1,1 1 0,-1-1 0,1 0 0,-1 0 0,6-4 0,10-13-3586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10 9364,'-73'-1'3858,"14"-1"-3842,18-1-16,16 1-304,14 1-1281</inkml:trace>
  <inkml:trace contextRef="#ctx0" brushRef="#br0" timeOffset="1">204 44 12582,'-68'11'4034,"13"-3"-3970,12-3 288,14-2 144,20 0-240,27-3-160,23-3-96,20 0-432,21-3-1361,18-2-1664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12710,'21'15'5282,"-13"-2"-5266,-14-5-16,-6-3 0,-1 3-1152,1-2-689,1 0-1553,0 2-5330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2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11013,'0'0'1585,"-28"206"-1281,19-123-144,4-2-128,2-5 0,0-7-32,0-11-256,-2-13-913,2-17-2208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 6403,'-11'-3'1649,"2"0"-625,0-2 65,2 2 543,2-2-815,3 4-385,2-3-128,5 3-256,2 2-16,6 1-32,5 1 48,8 2-48,5-2 0,2-1-736,3-2-1153,2-3-656,-5-2-897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 6643,'-1'-1'287,"1"-1"38,-1 0 0,0 0 0,0 0 1,0 0-1,0 0 0,0 0 0,0 1 1,-1-1-1,1 0 0,-1 1 0,1-1 0,-1 1 1,1-1-1,-3-1 0,9 38 281,5 3-488,19 99 70,-25-116-353,-2 1 1,0 0-1,-1 0 0,-3 26 0,2-46 139,-1 1 0,1-1-1,0 0 1,-1 0 0,0 1 0,1-1 0,-1 0-1,0 0 1,0 0 0,0 0 0,-1 0-1,1 0 1,0 0 0,-2 2 0,2-4 17,1 0 1,0 0 0,0 0-1,-1 0 1,1 1 0,0-1-1,-1 0 1,1 0 0,0 0 0,-1 0-1,1 0 1,0 0 0,0 0-1,-1 0 1,1 0 0,0 0-1,-1 0 1,1 0 0,0 0-1,-1 0 1,1 0 0,0 0-1,-1 0 1,1 0 0,0 0 0,-1 0-1,1 0 1,0 0 0,0-1-1,-1 1 1,1 0 0,-1-1-1,-7-18 13,7 14 4,0-1 0,0 1 0,1 0 0,-1-1 1,1 1-1,1-1 0,-1 1 0,1 0 0,0-1 1,0 1-1,0 0 0,1 0 0,0 0 0,0 0 0,0 0 1,1 0-1,-1 0 0,1 1 0,0-1 0,1 1 0,-1 0 1,7-6-1,-3 4-35,1-1 1,0 1-1,1 1 1,-1 0-1,1 0 0,0 1 1,0 0-1,0 0 1,1 1-1,-1 0 1,13-1-1,44-3-964,-50 7 952,-1-2-1,0 1 1,0-2 0,0 0-1,23-8 1,-37 11 105,0 0 0,-1-1 0,1 1 0,0 0 0,-1-1 0,1 1 0,0 0 0,-1-1 0,1 1 0,0-1 0,-1 0 0,1 1 0,-1-1 0,1 1 0,-1-1 0,1 0 0,-1 1 0,1-1 0,-1-1 0,1 2-4,-1-1 0,0 1 0,0-1 0,0 1 0,0 0 0,-1-1 0,1 1 0,0-1 0,0 1 0,0 0 0,0-1 0,0 1 0,0-1 0,-1 1 0,1 0 0,0-1 0,0 1 0,-1-1 0,1 1 0,0 0 0,0 0 0,-1-1 0,1 1 0,0 0 0,-1-1 0,0 0-31,0 1-1,0-1 1,0 1-1,-1 0 1,1-1 0,0 1-1,0 0 1,0-1 0,0 1-1,0 0 1,0 0 0,-1 0-1,1 0 1,0 0-1,0 0 1,0 1 0,0-1-1,0 0 1,-1 0 0,1 1-1,0-1 1,0 1-1,0-1 1,0 1 0,0-1-1,0 1 1,0 0 0,-1 1-1,0 0-32,-1 1 0,0 0 0,1 1 0,-1-1 0,1 0 0,0 1 0,0-1 0,1 1 0,-1-1 0,1 1 0,0 0 0,0 0 0,0 0 0,0 0 0,0 0 0,1 0 0,0 0 0,0 0 0,0 0 0,0 0 0,1 0 0,0 0 0,-1 0 0,1-1 0,1 1 0,-1 0 0,0 0 0,1-1 0,2 5 0,-2-5-30,0 0 0,0 1 0,0-1 0,0-1 1,0 1-1,1 0 0,-1 0 0,1-1 0,0 0 0,0 1 0,0-1 0,0 0 0,0-1 1,0 1-1,0 0 0,1-1 0,-1 0 0,1 1 0,-1-2 0,1 1 0,-1 0 1,1-1-1,-1 1 0,1-1 0,0 0 0,-1 0 0,1 0 0,-1-1 0,1 0 0,0 1 1,-1-1-1,5-2 0,-5 2 25,0 0 1,1-1 0,-1 1 0,0-1-1,0 0 1,0 0 0,-1 0-1,1 0 1,0-1 0,-1 1-1,1-1 1,-1 0 0,0 1 0,0-1-1,0 0 1,0 0 0,-1 0-1,1 0 1,-1-1 0,0 1-1,0 0 1,2-7 0,-3 7 14,0 1 1,0-1-1,-1 0 1,1 1 0,0-1-1,-1 1 1,0-1-1,0 1 1,0-1-1,0 1 1,0-1-1,0 1 1,0 0-1,-1 0 1,1-1-1,-1 1 1,0 0-1,1 0 1,-1 1-1,0-1 1,0 0 0,0 1-1,0-1 1,-1 1-1,1-1 1,0 1-1,-1 0 1,1 0-1,-1 0 1,1 0-1,-3 0 1,-3-1-41,1 0 0,0 1 0,-1 0 1,-12-1-1,19 2-156,-1 0 0,1 0 0,-1 0 0,0 0 0,1 0 0,-1 0 1,0 0-1,1 1 0,-1-1 0,1 0 0,-1 1 0,1-1 0,-1 1 0,1 0 0,-1 0 1,1-1-1,-1 1 0,1 0 0,0 0 0,0 0 0,-1 0 0,1 1 0,0-1 0,0 0 0,0 0 1,0 1-1,0-1 0,0 2 0,1 11-3969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92 6867,'-1'-2'277,"1"1"0,0-1 0,0 1 1,-1-1-1,1 1 0,-1-1 0,0 1 0,1-1 0,-1 1 0,0 0 0,0-1 0,0 1 1,0 0-1,-1-2 0,-6 1 1288,4 15-943,5 51-1110,0-59 432,-1 0 0,1 0 0,0 0 0,1 0 0,0 0 0,-1 0 0,1 0 0,1-1 0,-1 1 0,5 6 0,7-64 43,-11 44 75,0 0 0,0 0 0,1 0 0,1 0 0,-1 1 0,1-1 0,8-9 0,-11 16-49,-1 1 0,0-1-1,0 0 1,1 1 0,-1-1 0,0 1 0,1 0 0,0-1-1,-1 1 1,1 0 0,0 0 0,-1 0 0,1 0 0,0 1-1,0-1 1,0 0 0,0 1 0,0-1 0,0 1 0,0 0-1,0-1 1,0 1 0,0 0 0,0 0 0,0 0-1,0 1 1,0-1 0,0 0 0,0 1 0,0 0 0,0-1-1,0 1 1,0 0 0,-1 0 0,1 0 0,0 0 0,0 0-1,-1 0 1,1 0 0,-1 1 0,2 1 0,1 2 11,0-1 1,-1 1 0,1 0 0,-1 1-1,-1-1 1,1 0 0,-1 1-1,0 0 1,0-1 0,0 1 0,-1 0-1,1 7 1,2 54-1633,-4-64 899,1-13 808,0-1 0,0 1-1,1-1 1,0 1 0,1 0 0,0-1 0,1 2-1,0-1 1,1 0 0,6-9 0,-7 12-69,1 0 1,0 0 0,0 0-1,0 1 1,1-1 0,0 1-1,0 1 1,1-1-1,0 1 1,0 0 0,0 1-1,0 0 1,9-4-1,-14 7-12,0 0 0,0 1-1,0-1 1,0 0 0,0 1-1,0-1 1,0 1-1,0 0 1,1-1 0,-1 1-1,0 0 1,0 1 0,0-1-1,0 0 1,0 0 0,0 1-1,1-1 1,-1 1-1,0 0 1,0 0 0,0 0-1,-1 0 1,1 0 0,0 0-1,0 0 1,0 1-1,-1-1 1,1 0 0,-1 1-1,1 0 1,-1-1 0,0 1-1,1 0 1,-1-1-1,0 1 1,0 0 0,0 0-1,-1 0 1,1 0 0,0 0-1,-1 0 1,1 3-1,1 5 12,0 0 0,0 0-1,-2 0 1,1 0 0,-1 0-1,-1 0 1,-2 19 0,-2-6-90,2-12-631,1 0 0,0 1 0,0 11 1,4-7-3090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10085,'6'-15'1216,"-4"2"-1056,-1 7 80,-4 6 177,-1 13 63,-1 14-48,1 15-288,-1 12-80,0 11-64,1 4-16,0-4-784,1-7-4179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7 309 7668,'-6'-9'4863,"26"21"-4924,-6-9 85,0 0 0,0-2 1,0 1-1,0-2 1,0 0-1,0 0 0,0-2 1,0 1-1,0-2 0,24-7 1,2-3-163,0-1 1,48-26 0,-68 30-12,33-22 1,-48 29 147,0-1 1,0 0 0,0-1-1,-1 1 1,1-1-1,-1 0 1,0 0-1,0 0 1,-1-1 0,5-8-1,-7 12 47,0 0-1,-1-1 1,1 1 0,-1 0-1,1 0 1,-1-1 0,0 1-1,0 0 1,0-1 0,0 1-1,0 0 1,-1-1 0,1 1-1,0 0 1,-1 0 0,0-1-1,-2-3 1,1 2 74,-1-1 1,1 1-1,-1 0 1,0 0-1,-1 1 0,1-1 1,-8-5-1,-2-1 184,-1 1 0,0 1 0,-23-11 0,32 16-306,4 3 43,-1-1-1,1 0 1,0 1 0,0-1 0,-1 1-1,1 0 1,0-1 0,0 1-1,-1 0 1,1-1 0,-1 1 0,1 0-1,0 0 1,-1 0 0,1 1 0,0-1-1,-1 0 1,1 0 0,0 1 0,-1-1-1,1 0 1,0 1 0,0 0-1,-1-1 1,1 1 0,0 0 0,-2 1-1,1 0-7,0 1-1,0 0 0,0 0 0,0 0 1,0 0-1,1 0 0,-3 6 1,1-2 89,-3 6-49,1 0 0,1 0 0,0 0 0,1 0 0,1 1 0,-2 20 1,3 89 46,2-69-104,-1-42-57,-3 85 147,2-84-279,-1 0 1,0-1 0,-1 1 0,0 0 0,-7 16-1,19-45 48,1 1-1,1 0 0,0 1 0,1 0 1,0 1-1,26-21 0,-37 32 139,1 1 0,-1 0 0,1-1 0,0 1 0,0 0 0,-1 0 0,1 0 0,0 0 0,0 1 0,0-1 0,0 1 0,0-1 0,0 1 0,0-1 0,0 1 0,0 0 0,0 0 0,0 0 0,0 0 0,0 1 0,0-1 0,0 0 0,0 1 0,0-1 0,0 1 0,0 0 0,0 0 0,0 0 0,2 1 0,0 2 24,0 1 0,0-1 1,0 1-1,0 0 0,-1 0 1,1 1-1,-1-1 0,2 8 1,-1-4-29,0 0 0,1-1 0,0 0 1,0 0-1,1 0 0,10 10 0,-14-16-3,0 0-1,1 0 0,0 0 0,-1-1 1,1 1-1,0-1 0,0 0 1,0 0-1,0 0 0,0 0 1,0 0-1,0-1 0,0 1 1,0-1-1,0 0 0,0 0 1,1 0-1,-1 0 0,0 0 1,0-1-1,0 0 0,0 1 0,5-3 1,4-2-44,0 0 0,0-1 1,-1 0-1,0-1 0,0 0 1,-1 0-1,1-2 0,-2 1 0,1-1 1,9-12-1,-14 16 55,0-1 1,-1 1-1,0-1 1,0 0-1,0 0 0,-1-1 1,0 1-1,0 0 1,-1-1-1,1 0 0,-2 0 1,1 0-1,-1 0 1,0 0-1,0 0 0,-1 0 1,0 0-1,0 0 1,-2-13-1,2 18 4,-1 1 1,1-1-1,0 1 0,-1 0 1,1-1-1,-1 1 0,1 0 0,-1-1 1,0 1-1,0 0 0,1 0 0,-1-1 1,0 1-1,0 0 0,0 0 1,0 0-1,-1 0 0,1 0 0,0 1 1,-2-2-1,2 2-15,0-1 0,0 1-1,-1 0 1,1 0 0,0 0-1,0 0 1,0 0 0,-1 1 0,1-1-1,0 0 1,0 0 0,0 1 0,0-1-1,0 1 1,-1-1 0,1 1-1,0-1 1,0 1 0,-1 1 0,-3 2-6,-1 1 0,1 0 0,0 0 0,1 1 1,-1-1-1,-6 12 0,6-8 14,1-1 0,0 1 0,0 0 0,1 1-1,0-1 1,0 1 0,-2 18 0,5-24-212,-1 0-1,1 0 1,0 0 0,0 0 0,1 0-1,-1 0 1,1-1 0,0 1-1,0 0 1,0 0 0,0 0-1,1-1 1,-1 1 0,1-1-1,0 1 1,0-1 0,0 0 0,1 0-1,-1 0 1,1 0 0,0 0-1,5 4 1,25 11-6602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6:5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230 150 11589,'-3'-3'121,"1"0"0,-1 0 0,1 1 1,-1-1-1,0 1 0,0-1 0,0 1 0,-1 0 0,1 0 0,0 1 0,-1-1 0,1 1 0,-1 0 0,1-1 0,-1 1 0,0 1 0,0-1 0,-5 0 1,4 2-30,-1-1 0,1 1 0,0 0 1,0 0-1,-1 0 0,1 1 1,0 0-1,0 0 0,0 0 1,1 1-1,-10 5 0,7-2-70,-1 0 0,0 0 0,1 1 0,1 0 0,-1 0 0,1 0 1,0 1-1,0 0 0,1 0 0,0 1 0,1-1 0,0 1 0,-6 18 0,9-22-49,0 0 0,1 1 1,-1-1-1,1 0 0,0 0 1,0 1-1,1-1 0,-1 0 1,4 10-1,-4-13 19,1-1-1,-1 1 1,1-1 0,0 1 0,0-1-1,0 1 1,0-1 0,0 0 0,0 1-1,0-1 1,0 0 0,1 0 0,-1 0 0,0 0-1,1 0 1,-1 0 0,1 0 0,-1 0-1,1-1 1,-1 1 0,1 0 0,0-1-1,-1 0 1,1 1 0,0-1 0,-1 0-1,1 0 1,0 0 0,-1 0 0,1 0-1,0 0 1,0 0 0,2-1 0,2 0 13,1-1 0,0 0 0,-1 0 0,1-1 0,-1 0 1,0 0-1,1 0 0,-1-1 0,-1 1 0,1-2 0,-1 1 0,0 0 1,0-1-1,0 0 0,6-8 0,-5 4 65,0 1-1,-1-1 1,1-1 0,-2 1-1,0-1 1,0 0 0,0 0-1,-1 0 1,2-15 0,-4 37-105,1-1 0,0 0 0,1 1 0,0-1 0,1 0 0,0-1 0,12 21 0,-14-26-27,1-1 0,-1 0 0,1 0 0,0 0 0,1-1 0,-1 1 0,1-1 0,-1 0 1,1 0-1,0 0 0,0 0 0,1-1 0,-1 1 0,5 1 0,-6-3 60,-1-1 1,0 1-1,0-1 0,0 0 1,1 1-1,-1-1 0,0 0 1,0 0-1,0 0 0,1-1 1,-1 1-1,0-1 0,0 1 0,0-1 1,0 0-1,1 1 0,-1-1 1,0 0-1,0-1 0,-1 1 1,1 0-1,0 0 0,0-1 0,-1 1 1,1-1-1,0 0 0,-1 1 1,0-1-1,1 0 0,-1 0 1,0 0-1,2-4 0,4-8 195,-1-1 0,-1 0 1,0 0-1,4-27 0,2-4-28,-11 46-165,0 0-1,0 1 0,0-1 1,0 0-1,0 0 0,0 0 0,0 0 1,0 0-1,0 0 0,0 0 1,0 0-1,0 1 0,0-1 0,0 0 1,0 0-1,0 0 0,0 0 1,0 0-1,0 0 0,0 0 0,0 1 1,0-1-1,0 0 0,0 0 1,0 0-1,0 0 0,0 0 0,0 0 1,0 0-1,0 0 0,0 0 1,0 1-1,1-1 0,-1 0 0,0 0 1,0 0-1,0 0 0,0 0 1,0 0-1,0 0 0,0 0 0,0 0 1,0 0-1,1 0 0,-1 0 1,0 0-1,0 0 0,0 0 0,0 0 1,0 0-1,0 0 0,0 0 1,0 0-1,1 0 0,-1 0 0,0 0 1,0 0-1,0 0 0,0 0 1,0 0-1,0 0 0,0 0 0,1 0 1,-1 0-1,0 0 0,0 0 0,0 0 1,0-1-1,6 19-24,4 22 14,-7-27 4,14 52-109,-15-60 109,0 0-1,0 0 0,0 0 0,1 0 1,-1 0-1,1-1 0,1 1 0,-1-1 1,7 7-1,-9-10 16,0 0 1,0-1-1,0 1 1,0-1-1,0 0 1,0 1-1,0-1 1,0 0-1,1 1 1,-1-1-1,0 0 0,0 0 1,0 0-1,0 0 1,0 0-1,0 0 1,1 0-1,-1 0 1,0-1-1,0 1 1,0 0-1,0-1 1,0 1-1,0-1 1,0 1-1,0-1 0,0 1 1,0-1-1,0 0 1,0 0-1,-1 1 1,1-1-1,0 0 1,0 0-1,-1 0 1,1 0-1,0 0 1,0-1-1,25-43 172,-23 39-181,28-68 3,-23 53-938,0 0-1,2 0 0,22-36 0,-31 56 752,0 0 1,-1-1-1,1 1 0,0 0 1,0 0-1,0 0 0,0 0 1,0 0-1,0 0 1,0 0-1,0 0 0,1 0 1,-1 1-1,0-1 0,1 0 1,-1 1-1,0-1 0,1 1 1,-1-1-1,3 1 1,-3 0 28,0 0 1,0 1-1,0-1 0,0 0 1,0 1-1,0-1 1,0 1-1,0 0 1,-1-1-1,1 1 1,0 0-1,0-1 0,0 1 1,-1 0-1,1 0 1,-1 0-1,1 0 1,0 0-1,-1 0 1,1 1-1,3 8-135,-1-1-1,0 0 1,-1 1-1,2 13 1,-2 3 1167,-2-20-395,1 1 1,-1-1-1,1 1 0,0 0 1,0-1-1,1 0 0,-1 1 1,2-1-1,-1 0 0,1 0 1,0 0-1,4 7 0,-5-12-403,-1 0-1,1 0 0,0-1 0,0 1 1,0 0-1,-1-1 0,1 1 1,0-1-1,0 0 0,0 1 0,0-1 1,0 0-1,0 0 0,0 0 0,0-1 1,0 1-1,0 0 0,0-1 0,0 1 1,-1-1-1,1 0 0,0 1 0,0-1 1,-1 0-1,1 0 0,0 0 0,2-3 1,5-2-72,0 0 1,0-1 0,12-12 0,-13 10 23,-1 1 0,-1-1 0,0 0 0,0 0 0,-1-1 0,6-13 0,-10 20 15,0 0-1,0 0 0,0 0 1,0 0-1,-1 0 0,1 0 0,-1 0 1,0 0-1,0-1 0,0 1 1,-1-6-1,0 8 3,1-1-1,-1 1 1,0-1 0,1 1-1,-1-1 1,0 1 0,0 0-1,0-1 1,0 1 0,0 0-1,-1 0 1,1-1 0,0 1-1,0 0 1,-1 0 0,1 1-1,-1-1 1,1 0 0,-1 0-1,1 1 1,-1-1 0,1 1-1,-4-1 1,2 0-19,0 0 1,-1 1-1,1 0 0,0-1 1,0 1-1,-1 0 0,1 1 1,0-1-1,0 1 0,-1-1 1,1 1-1,0 0 0,0 0 1,0 0-1,0 1 0,-5 2 1,3 0-3,0-1 0,1 1 0,0 0 1,-1 0-1,2 0 0,-1 0 1,0 1-1,1-1 0,-4 9 0,4-8-46,0 1 0,0-1 0,0 1 0,1 0 0,0 0 0,1 0 0,-1 0 0,1 0 0,0 1 0,0-1-1,1 0 1,0 1 0,0-1 0,1 0 0,0 0 0,0 1 0,0-1 0,3 9 0,-2-12-56,-1 0 0,1 0 1,0 0-1,0 0 0,0 0 0,1-1 1,-1 1-1,1-1 0,-1 1 1,1-1-1,0 0 0,0 0 0,0 0 1,0-1-1,0 1 0,6 2 1,-4-3-98,0 0 1,1 0 0,-1 0-1,1-1 1,-1 1 0,1-1-1,-1 0 1,1-1 0,9-2 0,-3 0-9,0 0 1,0-1 0,0-1 0,-1 0 0,0 0 0,0-1 0,0-1-1,16-13 1,-19 14 475,0-1 0,-1-1 0,0 1-1,-1-1 1,0 0 0,0-1-1,0 1 1,-1-1 0,-1 0 0,1 0-1,-2-1 1,1 1 0,-1-1 0,-1 0-1,1 0 1,-2 0 0,1 0-1,-1-18 1,14 121-334,-9-64-372,-1 0 0,1 45 0,-13-107 979,7 26-636,0 1-1,0 0 1,1 0 0,0-1-1,0 1 1,1 0 0,-1 0 0,1 0-1,1 1 1,-1-1 0,1 0-1,0 1 1,0 0 0,1-1 0,-1 1-1,1 0 1,0 1 0,6-6-1,-4 5-526,0 1 0,0 0-1,0 1 1,0-1-1,1 1 1,-1 0 0,1 1-1,0-1 1,14-2 0,70-9-3911,-22 4 4781,-4-4 3782,-119 36 3166,-11 18-5369,52-30-1867,0-1 0,1 2 0,0-1 0,1 2 0,0 0-1,1 0 1,0 1 0,-9 16 0,18-28 0,1 0 1,-1 0-1,0 1 0,0-1 1,0 0-1,1 1 1,-1-1-1,1 0 0,-1 1 1,1-1-1,0 1 0,-1-1 1,1 1-1,0-1 1,0 1-1,0 0 0,0-1 1,0 1-1,0-1 0,1 1 1,-1-1-1,1 2 1,0-2-8,0 0 0,0-1 0,0 1 1,0-1-1,0 1 0,0-1 0,0 0 0,0 1 1,1-1-1,-1 0 0,0 0 0,0 0 1,0 0-1,0 0 0,0 0 0,0 0 1,1 0-1,-1 0 0,0-1 0,0 1 1,2-1-1,8-3-99,-1 1 0,1-2 0,-1 0-1,14-9 1,-7 3 72,-2-1 0,0-1 0,22-23-1,-31 30 184,0-1-1,-1 1 0,0-1 1,-1 0-1,1-1 1,-1 1-1,-1-1 0,0 0 1,0 0-1,0 0 0,1-8 1,-4 4 444,-4 16-380,-6 21-220,9-17-177,-1 1 0,1 0 1,1-1-1,0 1 0,0 0 0,1-1 0,0 1 1,0 0-1,5 13 0,-5-19-4,-1 0 1,1 0-1,1 0 0,-1-1 0,0 1 0,1 0 1,-1-1-1,1 1 0,0-1 0,0 0 0,0 1 1,0-1-1,0 0 0,1 0 0,-1-1 0,1 1 1,-1 0-1,1-1 0,-1 1 0,1-1 1,0 0-1,0 0 0,0 0 0,0 0 0,0-1 1,-1 1-1,1-1 0,0 1 0,0-1 0,1 0 1,4-1-1,3-1-244,0-1-1,0 0 1,0 0 0,-1-1-1,1 0 1,-1-1 0,0-1-1,0 1 1,12-10 0,5-6 2381,44-42-1,-61 52-924,1 1 0,13-21 0,-22 29-811,-1 0 0,1 0 1,-1 0-1,0 0 0,1-1 1,-1 1-1,0 0 0,0 0 1,0-1-1,-1 1 0,1-1 1,-1 1-1,1-1 0,-1 1 1,0-1-1,0 1 0,0-1 1,0 1-1,0-1 1,-1 1-1,1-1 0,-1 1 1,1 0-1,-2-4 0,1 6-160,0-1 0,0 0-1,0 0 1,0 0 0,0 0-1,0 1 1,0-1 0,0 0-1,0 1 1,0-1 0,0 1 0,0-1-1,0 1 1,-1 0 0,1-1-1,0 1 1,0 0 0,-1 0-1,1 0 1,0 0 0,0 0-1,-1 0 1,1 0 0,0 0 0,0 1-1,0-1 1,-1 0 0,1 1-1,0-1 1,-2 2 0,-34 19 378,27-13-398,0 0-1,1 1 1,1 0 0,0 1-1,0 0 1,0 0-1,1 0 1,1 1 0,0 0-1,1 0 1,0 1 0,0-1-1,-4 22 1,8-31-22,1 0 1,-1 0 0,1 0-1,0 0 1,0 0-1,0 0 1,0 0-1,0 0 1,0 0 0,1 0-1,-1-1 1,1 1-1,-1 0 1,1 0-1,0 0 1,-1 0 0,3 2-1,-2-3 1,0 0 0,0 0 0,0-1 0,0 1 0,0 0 0,1-1 0,-1 1 0,0-1 0,0 1 0,0-1 0,1 1 0,-1-1 0,0 0 0,1 0 0,-1 0 0,0 0 0,0 0 0,1 0 0,-1 0 0,0 0 0,1 0 0,-1-1 0,0 1 0,0 0 0,1-1-1,1 0 1,6-3-2,0-1 0,0 0 0,0 0 0,0 0 0,-1-1 0,0-1 0,0 1 0,-1-1 0,10-12 0,-7 8 50,-1-1 0,-1 0 0,0 0 0,-1-1 0,0 0 0,5-13 0,-11 24-50,2-7-34,-4 12 31,-10 35 42,-17 150-40,12-71-240,-37 143 1,51-254 136,0 0 0,0 0 0,-1 0 0,1-1 0,-1 1 0,-1-1 0,1 0 0,-1 0 1,-6 7-1,9-11 72,0 0 1,0 0 0,0 0-1,0 0 1,-1-1 0,1 1 0,0 0-1,0-1 1,0 1 0,-1-1-1,1 1 1,0-1 0,0 0-1,-1 0 1,1 1 0,0-1 0,-1 0-1,1 0 1,-3-1 0,2 1 12,0-1 1,0 0-1,0 0 1,1 0-1,-1 0 1,0 0-1,1-1 1,-1 1-1,0 0 1,1-1-1,-1 1 0,1-1 1,0 0-1,0 1 1,0-1-1,0 0 1,-1-2-1,-2-4 19,0 0-1,1 0 1,0-1-1,0 0 1,1 1 0,0-1-1,1 0 1,0 0-1,0 0 1,1 0-1,0 0 1,1 0-1,0 0 1,0 0-1,1 1 1,0-1-1,6-16 1,-4 15 0,0-1-1,1 1 1,0 1 0,1-1-1,0 1 1,0 0 0,1 0-1,0 0 1,1 1 0,0 1 0,0-1-1,1 1 1,0 0 0,11-6-1,61-27-1007,-48 26 460,-2-2 0,40-27 0,-61 37 553,-1-2 0,0 1 0,0-2 0,-1 1-1,0-1 1,-1 0 0,0 0 0,0-1 0,-1 0 0,0 0 0,5-13 0,-10 19 18,0 1 0,1-1 0,-2 0 0,1 0 0,0 0 1,-1 1-1,0-1 0,0 0 0,0 0 0,0 0 0,-1 0 0,1 0 0,-1 0 0,-1-4 0,1 6-7,0 1 1,1 0-1,-1-1 1,0 1-1,1 0 0,-1 0 1,0 0-1,0 0 0,0 0 1,0 0-1,0 0 0,0 0 1,0 0-1,-1 0 0,1 1 1,0-1-1,0 1 0,-1-1 1,1 0-1,0 1 0,-1 0 1,1-1-1,0 1 1,-1 0-1,1 0 0,-1 0 1,1 0-1,0 0 0,-1 0 1,1 0-1,-1 0 0,1 0 1,0 1-1,-1-1 0,1 1 1,0-1-1,-1 1 0,1-1 1,0 1-1,0 0 0,-1 0 1,0 1-1,-6 3 112,0 0 0,0 1 0,1 0 0,0 0 0,0 1 0,0 0 0,1 0 0,0 0 0,1 1 0,-8 14 0,7-12-83,0 1 0,2 0 0,-1 0 0,1 0 0,1 0 0,0 0 0,1 1 0,-2 15 0,4-24-67,0 0 1,0 1-1,0-1 1,0 0-1,1 0 1,-1 1-1,1-1 1,0 0-1,0 0 1,0 0-1,0 0 1,1 0-1,-1 0 1,1 0-1,0 0 1,0-1-1,0 1 1,0-1-1,0 1 1,0-1-1,1 0 1,-1 0-1,1 0 1,3 2-1,-3-2-252,1 0 0,-1-1 0,1 0 0,0 0-1,-1 0 1,1 0 0,0-1 0,-1 1 0,1-1 0,0 0 0,0 0 0,-1 0-1,8-2 1,21-7-5517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7299,'5'-13'1388,"-3"6"-756,1-1 0,1 1 0,-1 0 0,1 0-1,0 1 1,6-9 0,-9 15-618,-1 0 0,0 0 0,0 0 0,0 0-1,1-1 1,-1 1 0,0 0 0,0 0 0,1 0 0,-1 0 0,0 0 0,0 0-1,1 0 1,-1 0 0,0 0 0,1 0 0,-1 0 0,0 0 0,0 0 0,1 0 0,-1 0-1,0 1 1,0-1 0,1 0 0,-1 0 0,0 0 0,0 0 0,0 0 0,1 1-1,-1-1 1,0 0 0,0 0 0,0 0 0,1 0 0,-1 1 0,0-1 0,0 0 0,0 0-1,0 1 1,0-1 0,0 0 0,1 0 0,-1 1 0,0-1 0,0 0 0,0 0-1,0 1 1,0-1 0,0 0 0,0 0 0,0 1 0,0-1 0,0 0 0,0 0 0,0 1-1,-1-1 1,5 23 360,-4-21-392,5 68 105,-5-47-89,1-1-1,1 0 1,1 0-1,1 0 1,1 0-1,9 23 1,-14-44 0,0-1-1,0 1 1,0-1 0,0 1 0,1-1 0,-1 1 0,0-1 0,0 1 0,1-1 0,-1 1 0,0-1 0,1 1 0,-1-1 0,0 1 0,1-1 0,-1 0 0,1 1 0,-1-1 0,1 0 0,-1 1 0,1-1 0,-1 0 0,1 0 0,-1 1-1,1-1 1,-1 0 0,1 0 0,-1 0 0,1 0 0,-1 0 0,1 0 0,0 0 0,-1 0 0,1 0 0,0 0 0,1-1-9,-1 0 0,1 0 0,-1 0 1,1 0-1,-1 0 0,0 0 0,1-1 0,-1 1 0,0 0 0,0-1 0,1-2 0,21-43-169,-11-11 215,-10 46-25,0 0 1,0 1-1,2-1 0,-1 1 1,1-1-1,10-18 0,-13 28-13,1 1 0,-1-1 0,1 0 0,0 0 0,0 1 0,-1 0-1,1-1 1,0 1 0,0 0 0,0 0 0,1 0 0,-1 0 0,0 0 0,0 0 0,0 0 0,1 1 0,-1 0-1,0-1 1,1 1 0,-1 0 0,4 0 0,6 1-8,0 0-1,1 1 0,12 3 1,5 0-24,-15-3 36,-1 0 0,0-2 1,0 0-1,0 0 0,18-4 1,-76 2 822,31 4-759,-1 1-1,1 1 0,0-1 1,0 2-1,-15 7 1,24-10-69,1-1 0,-1 1 0,1 0 1,0 0-1,0 0 0,0 0 0,0 1 1,0-1-1,0 1 0,1 0 0,-1-1 0,1 1 1,0 1-1,0-1 0,0 0 0,0 0 1,0 1-1,1-1 0,-1 1 0,1-1 1,0 1-1,0 0 0,0 5 0,1-7-17,0 0 0,0-1 0,0 1 0,0 0 0,1 0 0,-1 0 0,0 0 0,1-1 0,0 1 0,-1 0 0,1 0 0,0-1 0,0 1 0,0-1 0,0 1 0,0-1 0,0 1 0,0-1 0,1 1 0,-1-1 0,1 0 0,-1 0 0,0 0 0,1 0 0,0 0 0,-1 0 0,1 0 0,0 0 0,-1-1 0,1 1 0,0-1 0,0 1 0,0-1 0,-1 0 0,1 0 0,0 1 0,0-1 0,0 0 0,3-1 0,3 0-46,0 1-1,0-2 1,1 1 0,-1-1-1,0-1 1,0 1-1,10-6 1,-3 0 69,0-1 0,0 0-1,16-14 1,-25 18 54,-1 1 0,0-1 1,0 0-1,0-1 0,0 1 0,-1-1 0,0 0 0,0 0 0,-1 0 0,5-10 0,-9 19-76,1 0-1,0 1 1,0-1-1,0 0 1,1 1-1,-1-1 1,1 0-1,0 0 1,-1 1-1,2-1 1,-1 0-1,0 0 1,0 0-1,1 0 1,0 0-1,0 0 1,0-1-1,0 1 1,4 4-1,-2-3-165,0 0 0,0 0 0,0 0 0,0 0-1,1-1 1,-1 1 0,1-1 0,0 0 0,0-1 0,0 1-1,11 2 1,-10-4-107,0 0 0,0-1 0,0 0-1,1 0 1,-1 0 0,0-1 0,0 0-1,-1 0 1,1-1 0,0 1-1,0-1 1,-1-1 0,1 1 0,-1-1-1,1 0 1,-1 0 0,0-1 0,0 1-1,-1-1 1,1 0 0,-1 0 0,0-1-1,0 1 1,6-9 0,-3 2 115,1 0-1,-1 0 1,-1-1 0,7-18 0,-8 18 1063,-1 0 0,0-1 0,3-26 0,-2-41 3322,-12-155 1,5 216-3776,2 19-427,0 0-1,0 0 1,0-1 0,0 1-1,0 0 1,0 0 0,0 0-1,0 0 1,-1 0 0,1 0-1,0 0 1,0 0 0,0 0-1,0-1 1,0 1 0,0 0-1,0 0 1,0 0 0,0 0-1,0 0 1,0 0 0,0 0-1,0 0 1,0 0 0,0 0-1,0 0 1,0 0 0,-1 0-1,1 0 1,0-1 0,0 1-1,0 0 1,0 0-1,0 0 1,0 0 0,0 0-1,0 0 1,0 0 0,-1 0-1,1 0 1,0 0 0,0 0-1,0 0 1,0 0 0,0 0-1,0 0 1,0 0 0,0 0-1,0 1 1,0-1 0,-1 0-1,1 0 1,0 0 0,0 0-1,0 0 1,0 0 0,0 0-1,0 0 1,0 0 0,0 0-1,0 0 1,0 0 0,0 0-1,0 0 1,0 1 0,0-1-1,-1 0 1,-7 32 233,-1 44-574,4 1 0,3-1-1,9 81 1,-7-150 155,0 9-368,1-1 0,0 1 1,1-1-1,1 0 1,0 0-1,1 0 1,11 25-1,-15-38 408,1 0 1,0-1-1,0 1 0,0 0 1,0-1-1,0 1 0,1-1 1,-1 1-1,0-1 0,1 0 1,-1 1-1,1-1 0,-1 0 0,1 0 1,0 0-1,-1 0 0,1 0 1,0-1-1,0 1 0,0 0 1,3 0-1,-3-1 81,1 0 1,-1-1-1,1 1 1,-1 0-1,1-1 1,-1 0-1,1 1 0,-1-1 1,1 0-1,-1 0 1,0-1-1,0 1 1,1 0-1,1-3 0,5-3 386,-1 0-1,0-1 1,-1 0-1,0-1 1,0 1-1,7-14 1,0-4 1504,-2 0 0,14-44 0,-12 31-584,1 133-555,-13-86-780,-1 0-1,2-1 0,-1 1 0,1 0 0,0-1 1,1 0-1,7 13 0,-10-18 67,0-1 0,0 1 0,1-1 0,-1 1 0,0-1 0,1 0 0,-1 0 0,1 0 0,-1 0 0,1 0 0,0 0 0,0 0 0,-1 0 1,1 0-1,0-1 0,0 1 0,0-1 0,-1 1 0,1-1 0,0 0 0,0 0 0,0 0 0,0 0 0,0 0 0,0 0 0,0-1 0,-1 1 0,1 0 0,0-1 0,0 0 0,0 1 0,-1-1 0,1 0 0,0 0 0,-1 0 0,1 0 0,-1 0 0,3-2 0,5-4 20,-2-1-1,1 1 0,-1-1 0,0-1 0,0 1 1,-1-1-1,9-17 0,13-19 579,-28 45-552,0 0 0,0-1 0,0 1 1,1 0-1,-1 0 0,0-1 0,0 1 1,0 0-1,1 0 0,-1 0 1,0-1-1,0 1 0,0 0 0,1 0 1,-1 0-1,0 0 0,0-1 0,1 1 1,-1 0-1,0 0 0,1 0 0,-1 0 1,0 0-1,0 0 0,1 0 1,-1 0-1,0 0 0,1 0 0,-1 0 1,0 0-1,0 0 0,1 0 0,-1 0 1,0 0-1,1 0 0,-1 0 0,1 1 1,6 11 368,4 28-320,-9-30-44,1 2-24,0 0 1,1-1-1,1 0 0,0 0 0,1 0 1,0 0-1,0-1 0,1 0 1,9 10-1,-13-17-16,-1 0 0,1-1-1,-1 1 1,1-1 0,0 0 0,0 0 0,0 0 0,1 0 0,-1 0 0,0-1-1,1 1 1,-1-1 0,1 0 0,-1 0 0,1 0 0,-1-1 0,1 1 0,0-1 0,-1 0-1,1 0 1,0 0 0,-1-1 0,1 1 0,0-1 0,-1 0 0,1 0 0,-1 0 0,1 0-1,-1 0 1,0-1 0,1 0 0,-1 0 0,0 0 0,4-3 0,0 0-10,0-1-1,-1-1 1,0 1 0,0-1 0,0 0 0,0-1 0,-1 1-1,-1-1 1,1 0 0,-1 0 0,0 0 0,2-10 0,-2 6 27,-1 0 0,0 0 1,0 0-1,-2-1 0,1 1 1,-2-1-1,0 1 0,-1-16 1,1 27 1,0-1 1,0 1-1,0 0 1,0-1 0,-1 1-1,1-1 1,0 1 0,-1 0-1,1-1 1,-1 1-1,0 0 1,1-1 0,-1 1-1,0 0 1,0 0 0,0-1-1,0 1 1,0 0-1,-1-1 1,1 2-3,0-1 1,0 1-1,0 0 1,1 0-1,-1 0 1,0 0-1,0 0 1,0 0-1,0 0 1,0 1-1,1-1 1,-1 0-1,0 0 1,0 1-1,0-1 1,1 0-1,-1 1 0,0-1 1,0 1-1,1-1 1,-1 1-1,0-1 1,0 2-1,-4 3 13,0 0 0,0 0 0,1 1-1,0 0 1,0 0 0,-4 8 0,3-5 4,1 1 0,1 0 0,-1 0 0,2 0 0,-1 0 0,2 1 0,-2 10 0,3-19-91,0 1 0,-1-1 0,1 1-1,0-1 1,0 0 0,1 1 0,-1-1 0,0 0 0,1 1-1,-1-1 1,1 0 0,0 0 0,0 0 0,0 1 0,0-1-1,0 0 1,0 0 0,1 0 0,-1 0 0,1-1 0,-1 1 0,1 0-1,0-1 1,-1 1 0,1-1 0,0 1 0,0-1 0,0 0-1,0 0 1,1 0 0,-1 0 0,0 0 0,0 0 0,0-1-1,1 1 1,-1-1 0,4 1 0,30-3-3960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 6675,'0'-2'5973,"-7"5"-4726,-10 6-1317,5 2 309,0 1-1,2 0 1,-1 1 0,1 0 0,1 1-1,0 0 1,1 0 0,-7 19 0,0 4-92,2 1 0,-11 48 1,0 40-72,22-110-333,1 1-1,0 0 1,1 0 0,1 0-1,5 25 1,-5-38-1,0 0 0,0 0 0,0 0 0,0 0-1,1 0 1,-1 0 0,1-1 0,0 1 0,0-1 0,1 1-1,-1-1 1,1 0 0,-1 0 0,1 0 0,0 0 0,5 3 0,24 9-5116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217 281 9396,'-4'-4'170,"0"1"0,0-1 0,0 1 0,0 0 0,0 0 0,-1 0 0,0 1 0,1-1 0,-1 1 0,0 0 0,0 0 0,0 1 0,0 0 0,-1 0 0,1 0 0,0 0 0,0 1 0,-1 0 0,1 0 0,0 0-1,-1 1 1,1-1 0,0 1 0,0 1 0,-7 2 0,7-3-153,1 0-1,0 0 1,0 1 0,-1-1-1,1 1 1,0 0-1,0 0 1,1 1 0,-1-1-1,0 1 1,1 0-1,0 0 1,-1 0-1,1 0 1,0 1 0,1-1-1,-1 1 1,1 0-1,-1 0 1,1 0-1,0 0 1,1 0 0,-1 0-1,1 0 1,0 1-1,0-1 1,0 1-1,0-1 1,1 1 0,0 4-1,0-7-31,0-1 0,0 1 1,0-1-1,0 1 0,1-1 0,-1 1 0,1-1 0,-1 1 0,1-1 0,-1 1 1,1-1-1,0 0 0,0 1 0,0-1 0,0 0 0,0 0 0,0 1 0,0-1 1,0 0-1,0 0 0,1 0 0,-1 0 0,2 0 0,-1 0-38,1 0 0,0 0 0,-1-1 1,1 1-1,0-1 0,-1 0 0,1 0 0,0 0 0,0 0 0,-1 0 0,1 0 0,3-2 0,4 0-201,0-1 0,-1-1 0,1 0 0,-1 0 0,0-1 1,9-6-1,-5 2 150,-1-1 1,0 0 0,-1 0 0,0-1 0,-1-1-1,0 0 1,-1 0 0,-1-1 0,11-20 0,-14 22 379,0 1 1,-1-1 0,0 0-1,-1-1 1,0 1 0,-1 0-1,0-1 1,-1 0 0,0 1-1,-1-1 1,0 0 0,-1 1-1,-3-14 1,3 21-101,1 0 0,-2 0 1,1 1-1,0-1 0,-1 1 1,0-1-1,1 1 0,-1 0 1,-1-1-1,-4-4 0,7 7-155,-1 1 0,1-1-1,-1 1 1,1 0 0,-1-1-1,1 1 1,-1-1 0,1 1 0,-1 0-1,0 0 1,1-1 0,-1 1-1,0 0 1,1 0 0,-1 0 0,0 0-1,1 0 1,-1 0 0,0 0-1,1 0 1,-1 0 0,0 0 0,1 0-1,-2 0 1,1 1-26,-1 0 1,1 0-1,0 0 0,0 0 1,0 0-1,0 0 0,-1 1 1,2-1-1,-1 0 0,0 0 1,0 1-1,0-1 0,1 1 1,-1-1-1,0 3 0,-3 7 10,0 1 0,1 0 0,1 0 0,0 0 0,1 0 0,0 0 0,1 1 0,0-1 0,1 0 0,4 19 0,-3-16-163,2 1 1,0-1-1,1 0 1,1 0-1,0-1 1,1 1-1,14 22 0,-19-34 102,0 0 0,1 0 0,-1 0 0,1 0-1,0 0 1,-1-1 0,1 1 0,0-1-1,1 0 1,-1 0 0,0 0 0,1 0-1,-1 0 1,1-1 0,-1 1 0,1-1 0,0 0-1,5 1 1,-6-2 70,0 0 0,0-1 0,0 1 0,0-1 0,0 1 0,0-1 1,-1 0-1,1 0 0,0 0 0,0-1 0,-1 1 0,1 0 0,0-1 0,-1 0 0,0 0 0,1 0 0,-1 0 0,0 0 0,0 0 0,0 0 0,0-1 0,-1 1 0,4-5 0,2-5 317,0-1 0,-1 1 0,-1-1 0,7-21 0,-13 53-661,1 0 1,1 1-1,5 28 1,-4-32-480,3 12-1426,4-4-1735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33 104 9204,'-11'-40'961,"2"10"-929,2 9-32,2 8-785,6 13 65,6 11-1601,4 5-2225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10341,'0'0'896,"200"47"-8435,-86-65 6498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2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6819,'0'0'4418,"27"-21"-4138,86-60 62,-111 80-326,1-1 0,-1 1-1,0 0 1,1 0 0,-1-1 0,1 2 0,0-1 0,-1 0 0,1 0 0,0 1 0,-1 0 0,1-1-1,0 1 1,-1 0 0,1 0 0,0 0 0,0 1 0,-1-1 0,5 2 0,-4-1 2,-1 1 1,1 0 0,-1-1 0,1 1-1,-1 0 1,0 1 0,1-1-1,-1 0 1,0 1 0,2 3 0,2 2 22,1 0-24,0 1 0,0 0 0,-1 0 0,0 1 0,-1 0-1,0 0 1,-1 0 0,0 1 0,0 0 0,-1-1 0,-1 1-1,0 0 1,0 1 0,-1-1 0,0 12 0,-1-21-18,0 0 0,-1 0 0,1 0 0,0-1 0,-1 1 0,1 0 0,-1 0 1,0-1-1,0 1 0,1 0 0,-1-1 0,0 1 0,0 0 0,-1-1 0,1 0 0,0 1 0,-3 2 1,0-1-18,0 0 0,-1 0 1,1-1-1,-1 1 0,1-1 1,-9 3-1,-1-1-282,-1 0-1,0-1 0,-26 3 1,0-6-2197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96 12054,'-19'-55'2546,"17"52"-2336,1 0 0,-1 0 0,1 0 0,-1 1 0,0-1 0,0 0 0,0 1 0,-1-1 0,1 1 0,0 0 0,-1-1 0,0 1 0,1 1 0,-6-4-1,7 5-202,0 0 0,0 0-1,1 0 1,-1 0-1,0 0 1,1 0 0,-1 0-1,0 0 1,1 0-1,-1 1 1,0-1-1,1 0 1,-1 0 0,1 1-1,-1-1 1,0 1-1,1-1 1,-1 0-1,1 1 1,-1-1 0,1 1-1,-1-1 1,1 1-1,0-1 1,-1 1 0,1 0-1,0-1 1,-1 1-1,1-1 1,-1 2-1,-8 21 198,8-22-190,-8 38 89,0 0 0,3 1 1,1 0-1,1 60 0,2-45-83,-7 166-388,8-74-4314,2-109 53</inkml:trace>
  <inkml:trace contextRef="#ctx0" brushRef="#br0" timeOffset="1">12 417 12838,'-8'-42'176,"5"13"-176,5 10 32,7 8-16,8 4-16,10 1-96,7 1-1697,7 0-2273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89 11797,'-12'-21'1713,"-6"-1"-1361,-2 3 1169,3 6-320,2 3-721,3 7-384,1 8-48,2 11 144,-1 13 16,2 12-64,1 14-80,0 14-32,4 10-32,-1 4-112,1-4-816,1-7-417,4-13-992,1-19-2097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23 235 8804,'-22'-87'3228,"22"86"-3214,0 1 0,0-1 0,0 1-1,0 0 1,0-1 0,0 1 0,0-1 0,0 1-1,0-1 1,0 1 0,0-1 0,1 1 0,-1 0-1,0-1 1,0 1 0,0-1 0,1 1 0,-1 0-1,0-1 1,1 1 0,-1 0 0,0-1 0,1 1-1,-1 0 1,0 0 0,1-1 0,-1 1 0,0 0-1,1 0 1,-1 0 0,1-1 0,-1 1 0,1 0-1,-1 0 1,0 0 0,1 0 0,-1 0 0,1 0-1,-1 0 1,1 0 0,-1 0 0,1 0 0,-1 0-1,0 0 1,1 0 0,-1 0 0,1 0 0,0 1-1,34 5 198,-18-2-196,12-1-33,1-1 0,-1-1 0,1-1-1,30-5 1,-42 3-34,1-2-1,-1 0 0,-1 0 1,1-2-1,-1 0 0,1-1 0,25-16 1,-39 21 193,-1 0 0,1-1 1,-1 1-1,0-1 0,0 0 0,0 0 1,2-4-1,-4 6-74,-1 1 0,0 0 0,1-1 0,-1 0 0,0 1-1,0-1 1,1 1 0,-1-1 0,0 1 0,0-1 0,0 1 0,0-1 0,0 0 0,0 1 0,0-1 0,0 1 0,0-1-1,0 0 1,0 1 0,0-1 0,-1 0 0,1 0-17,-1 0-1,0 0 0,1 1 1,-1-1-1,0 0 1,0 1-1,1-1 1,-1 1-1,0-1 0,0 1 1,0-1-1,0 1 1,0 0-1,0-1 1,0 1-1,0 0 1,-2 0-1,0-1-24,-1 0 0,0 1 0,0 0-1,0 0 1,0 0 0,0 0 0,0 1 0,0-1 0,0 1 0,0 0-1,0 0 1,1 1 0,-1-1 0,0 1 0,1-1 0,-1 1 0,1 1-1,0-1 1,-1 0 0,-2 4 0,2-2-14,0 0 0,0 1 0,0 0 0,1-1 0,-1 1 0,1 1 0,1-1 0,-1 0 0,1 1 0,0-1-1,0 1 1,-2 9 0,3-11-47,1 1 0,-1-1 0,1 1 0,0-1-1,0 0 1,0 1 0,1-1 0,-1 1 0,1-1-1,0 0 1,0 1 0,1-1 0,-1 0 0,1 0-1,0 0 1,3 5 0,-2-6-40,-1 0 0,1 0 0,0-1-1,0 1 1,0-1 0,0 0 0,0 0 0,1 0 0,-1 0 0,0-1-1,1 1 1,-1-1 0,1 0 0,0 0 0,0 0 0,-1 0 0,1-1 0,0 0-1,0 0 1,0 0 0,-1 0 0,6-1 0,0 0 47,0-1 0,0 0 1,0-1-1,0 0 0,0-1 1,0 0-1,-1 0 0,0 0 0,0-1 1,0-1-1,0 1 0,-1-1 0,0 0 1,12-14-1,-9 9 456,-1-1 1,1 0-1,-2-1 0,0 0 1,0 0-1,-1-1 0,-1 1 0,7-23 1,-20 71-777,1 1 0,2-1 0,1 72 0,7-85-842,-4-22 1180,0 0 0,1 1 0,-1-1 0,0 0 1,0 0-1,1 0 0,-1 0 0,0 0 0,1 0 0,-1 0 0,0 0 0,0 0 0,1 0 1,-1 0-1,0 0 0,0-1 0,1 1 0,-1 0 0,0 0 0,0 0 0,1 0 0,-1 0 1,0 0-1,0-1 0,0 1 0,1 0 0,-1 0 0,0 0 0,0-1 0,0 1 0,1 0 1,-1 0-1,0 0 0,0-1 0,0 1 0,0 0 0,0 0 0,0-1 0,20-40 65,-17 35-87,12-33 134,14-32 87,-26 65-173,0 0 0,1 0 0,-1 0-1,1 1 1,0 0 0,0 0-1,1 0 1,8-7 0,-12 11-5,0 1 1,0-1-1,0 1 1,1-1-1,-1 1 1,0-1-1,0 1 1,1 0-1,-1-1 1,0 1-1,1 0 1,-1 0 0,0 0-1,1 0 1,-1 0-1,1 0 1,-1 0-1,0 1 1,0-1-1,1 0 1,-1 1-1,0-1 1,1 1-1,-1 0 1,0-1 0,0 1-1,0 0 1,0 0-1,0-1 1,0 1-1,1 2 1,5 3 33,0 2 0,0-1 0,7 13 1,0-3-42,-11-13-12,1 0-1,0 0 1,0-1-1,0 0 1,0 1-1,0-1 1,1-1 0,-1 1-1,1-1 1,0 0-1,0 0 1,0 0-1,0-1 1,0 1-1,0-1 1,0-1-1,0 1 1,1-1 0,-1 0-1,0 0 1,0 0-1,1-1 1,-1 1-1,0-1 1,0-1-1,0 1 1,0-1-1,0 0 1,0 0 0,0 0-1,-1-1 1,1 1-1,-1-1 1,0-1-1,0 1 1,0 0-1,0-1 1,0 0-1,-1 0 1,1 0 0,-1 0-1,0 0 1,-1-1-1,1 1 1,2-8-1,-4 7 112,0 1-1,0-1 1,0 0-1,0 1 1,-1-1-1,0 0 1,0 1-1,-2-10 1,2 12-54,0 0 1,0 1-1,-1-1 1,1 0 0,0 1-1,-1-1 1,0 0-1,1 1 1,-1-1-1,0 1 1,0-1-1,0 1 1,0-1 0,0 1-1,0 0 1,0-1-1,0 1 1,0 0-1,-1 0 1,1 0-1,-1 0 1,1 0 0,0 0-1,-1 0 1,0 1-1,1-1 1,-3 0-1,2 1-44,0 0 1,1 0-1,-1 1 0,1-1 0,-1 1 0,1-1 0,-1 1 0,1 0 1,-1 0-1,1-1 0,0 1 0,-1 0 0,1 0 0,0 0 0,0 0 1,0 1-1,0-1 0,0 0 0,0 0 0,0 1 0,0-1 0,0 1 1,0 1-1,-17 35 11,16-32-22,0-1-1,1 1 1,0 0-1,0 0 1,0 0-1,1-1 1,0 1-1,0 0 1,0 0-1,1 0 1,0 0-1,0-1 1,0 1-1,3 6 1,-3-10 3,-1 0-1,1 0 1,0-1 0,0 1 0,1 0-1,-1-1 1,0 1 0,1-1-1,-1 1 1,0-1 0,1 1 0,0-1-1,-1 0 1,1 0 0,0 0 0,0 0-1,2 1 1,-1-1 2,0-1 0,0 1-1,0-1 1,0 0 0,0 0 0,0 0 0,0-1-1,0 1 1,0-1 0,0 1 0,-1-1 0,1 0-1,0 0 1,0 0 0,3-3 0,6-2 0,-1-2 1,0 1-1,0-1 0,-1-1 1,0 0-1,16-20 1,27-24-23,-53 53 29,1 0 0,-1 0-1,0 0 1,0 0-1,0 0 1,0 0 0,1 0-1,-1 0 1,0 0 0,0 0-1,0 0 1,0-1 0,1 1-1,-1 0 1,0 0 0,0 0-1,0 1 1,1-1-1,-1 0 1,0 0 0,0 0-1,0 0 1,0 0 0,1 0-1,-1 0 1,0 0 0,0 0-1,0 0 1,0 0-1,1 0 1,-1 1 0,0-1-1,0 0 1,0 0 0,0 0-1,0 0 1,0 0 0,1 1-1,-1-1 1,0 0 0,0 0-1,0 0 1,0 1-1,5 13 116,0 14-52,-3 36 1,-2-45-210,1 0 1,0 0-1,8 32 1,7-84 247,-4 7-96,28-44 0,-35 63-19,1-1 0,-1 1 0,2 0 0,-1 0-1,1 1 1,0 0 0,0 0 0,0 0 0,15-7 0,-20 12 0,0 0 0,0 0 0,0 0 0,0 0 0,-1 1 0,1-1 0,0 1 0,0-1 0,1 1 0,-1 0 0,0 0 0,0 0 0,0 0 0,0 0 0,0 0 0,0 0 0,3 2 0,-4-2 16,1 1 0,-1 0 0,1 0 1,-1 0-1,0 0 0,0 0 0,1 0 0,-1 1 0,0-1 1,0 0-1,0 1 0,0-1 0,0 1 0,-1-1 1,1 1-1,0-1 0,0 3 0,2 7-34,-1 0 0,0 0 1,-1 1-1,0-1 0,-1 14 0,1 3-721,-1-27 446,0 1 0,0 0 0,0-1 1,1 1-1,-1 0 0,0-1 0,1 1 0,0 0 1,-1-1-1,1 1 0,0-1 0,0 1 0,0-1 1,0 0-1,1 2 0,8 2-5825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12998,'-9'3'219,"0"-1"0,0 1 0,1 1 0,-1-1 0,1 1 0,-1 1 0,1 0 0,1 0-1,-1 1 1,1-1 0,0 2 0,0-1 0,-7 9 0,11-11-190,0-1-1,0 1 0,0-1 1,1 1-1,-1 0 1,1 0-1,0 0 0,0 1 1,0-1-1,0 0 1,1 1-1,0-1 0,0 1 1,0-1-1,1 1 1,-1 0-1,1-1 0,0 1 1,0 0-1,1-1 1,-1 1-1,1 0 0,0-1 1,0 1-1,1-1 1,0 0-1,3 9 0,-3-11-13,0 1 0,0 0 0,0-1-1,0 1 1,1-1 0,-1 0 0,1 0-1,-1 0 1,1 0 0,0 0 0,0 0 0,0-1-1,0 1 1,0-1 0,0 0 0,4 1-1,-1-1-27,0 0-1,1 0 1,-1-1-1,0 0 1,0 0-1,1 0 1,-1-1-1,7-2 0,2 0-49,-1-2 0,0 0 0,0 0 0,-1-1 0,1-1 0,18-13 0,-20 12 85,0 0 0,0-2 0,-1 1 0,0-2-1,-1 1 1,0-2 0,0 1 0,-1-1 0,-1 0 0,9-18-1,-16 29 20,-1 0 0,1 0 0,-1-1 0,1 1 0,-1 0 0,0 0 0,0 0 0,1 0 0,-1-1 0,0 1-1,0 0 1,0 0 0,0-1 0,0 1 0,-1-2 0,1 3-28,0-1 0,0 1 0,-1 0 0,1-1 0,0 1-1,-1 0 1,1 0 0,0-1 0,-1 1 0,1 0 0,0 0 0,-1 0 0,1-1 0,-1 1 0,1 0-1,0 0 1,-1 0 0,1 0 0,-1 0 0,1 0 0,0 0 0,-1 0 0,1 0 0,-1 0 0,1 0-1,-1 0 1,1 0 0,-1 0 0,-3 1 22,1 0 0,0 0 0,-1 1-1,1-1 1,0 1 0,-1 0 0,1 0-1,-4 3 1,-2 4 31,-1 0 1,1 0-1,1 1 0,0 0 0,0 0 0,-8 17 0,13-23-98,1 1 0,0 0-1,0 0 1,1 0 0,-1 0-1,1 0 1,0 0 0,0 8-1,1-10-61,0-1 0,0 1-1,0-1 1,1 1 0,-1 0-1,1-1 1,0 1 0,0-1-1,0 1 1,0-1 0,0 0-1,0 1 1,1-1 0,-1 0-1,1 0 1,-1 0 0,4 3-1,18 8-3029,6-9-3583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55 9828,'0'-2'89,"0"0"0,0 0-1,0 0 1,0 0-1,0 0 1,0 0 0,0 0-1,0 0 1,-1 1-1,1-1 1,-1 0 0,0 0-1,1 0 1,-1 0-1,0 0 1,0 1 0,0-1-1,0 0 1,-1 1-1,1-1 1,0 1 0,-1 0-1,1-1 1,-1 1-1,1 0 1,-1 0 0,1-1-1,-1 2 1,0-1-1,0 0 1,1 0 0,-1 0-1,0 1 1,0-1-1,0 1 1,0-1-1,0 1 1,0 0 0,0 0-1,0 0 1,-2 0-1,-3 1 70,1 0 0,0 0 0,0 1-1,0 0 1,0 0 0,0 0-1,1 1 1,-1 0 0,1 0-1,-1 0 1,-8 8 0,4-2-93,1 0 0,0 1 1,1 0-1,0 0 0,-8 14 0,13-19-74,0 0 0,0 0 0,1 0-1,0 0 1,0 1 0,0-1 0,1 1 0,-1-1-1,1 1 1,1-1 0,-1 1 0,1-1 0,0 1-1,1 9 1,-1-13-7,1-1 0,-1 0 0,0 1 0,1-1 0,-1 1 0,1-1 0,0 0 0,-1 1 0,1-1 0,0 0 0,0 0 0,0 0 0,0 0 0,0 0 0,0 1 0,0-2 0,0 1 0,0 0 0,0 0 0,1 0 0,-1 0 0,0-1 0,2 1 0,0 0-18,0-1 0,-1 1 0,1-1 0,0 0-1,0 0 1,0 0 0,-1 0 0,1 0 0,0-1-1,0 1 1,3-2 0,5-2-66,0 0 0,-1-1 0,0 0 0,18-12 0,-14 7 86,-2 1 0,1-2-1,-1 0 1,17-21 0,-24 26 131,-1 1 0,0-1 0,0 0 0,0 0 1,-1 0-1,0-1 0,-1 1 0,1-1 0,-1 0 0,0 0 1,-1 0-1,0 1 0,1-11 0,-4 26-76,0-1 1,1 1-1,-1 15 0,3-16-175,0 0-1,1-1 1,0 1-1,0 0 1,0 0-1,1-1 1,0 1-1,1-1 1,-1 0-1,8 9 1,-10-14 113,0 0-1,1-1 1,-1 1-1,1 0 1,-1-1 0,1 1-1,0-1 1,0 1 0,-1-1-1,1 0 1,0 0-1,0 0 1,1 0 0,-1 0-1,0 0 1,0-1 0,0 1-1,0-1 1,1 1-1,-1-1 1,0 0 0,0 0-1,1 0 1,-1 0 0,0 0-1,0-1 1,1 1-1,-1-1 1,0 1 0,0-1-1,0 0 1,0 0 0,0 0-1,0 0 1,0 0 0,0 0-1,0-1 1,0 1-1,-1-1 1,4-2 0,2-4 57,0 0 1,0 0-1,-1 0 1,0-1 0,6-10-1,-9 12 25,1 1-1,0-1 1,0 1-1,1-1 1,0 1 0,0 1-1,1-1 1,-1 1-1,1 0 1,7-5-1,-12 9-49,0 1-1,0-1 1,0 1-1,0 0 1,-1-1-1,1 1 1,0 0-1,0 0 0,0 0 1,0-1-1,0 1 1,0 0-1,0 0 1,0 0-1,-1 0 1,1 1-1,0-1 1,0 0-1,0 0 1,0 0-1,0 1 0,0-1 1,-1 1-1,1-1 1,0 0-1,0 1 1,0-1-1,1 2 1,-1 0 2,1 0 0,0 1 1,-1-1-1,1 0 0,-1 1 1,0-1-1,0 1 0,0-1 1,1 6-1,1 5-3,0 0-1,-2 0 1,1 13-1,-2-22-13,0 40-170,0-42 148,0 1 1,-1-1-1,1 1 0,-1-1 0,1 1 1,-1-1-1,0 1 0,0-1 0,0 1 0,0-1 1,0 0-1,-1 0 0,-2 4 0,9-29 18,2 5 141,0 1 0,0-1 0,15-22-1,-18 33-61,1 0 0,-1 1 0,1 0 0,1 0-1,-1 0 1,1 0 0,0 1 0,0 0 0,1 0-1,12-6 1,-18 10-66,0 1-1,0-1 0,0 1 0,0 0 1,0-1-1,0 1 0,0 0 0,0 0 0,0 0 1,0 0-1,0 0 0,0 0 0,0 0 1,0 0-1,0 0 0,0 0 0,0 0 1,0 1-1,0-1 0,0 0 0,0 1 1,0-1-1,0 1 0,0-1 0,-1 1 1,1-1-1,0 1 0,0 0 0,0-1 1,-1 1-1,1 0 0,0 0 0,-1 0 1,1-1-1,-1 1 0,1 0 0,-1 0 1,1 0-1,-1 0 0,1 0 0,-1 0 1,0 2-1,3 7-297,0 1 0,-1-1 1,1 18-1,1 2-2232,4-11-1549,2-2-2017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146 238 12774,'0'-2'97,"0"1"-1,-1-1 1,1 1 0,-1-1-1,1 1 1,-1 0 0,0-1-1,1 1 1,-1 0 0,0-1-1,0 1 1,0 0 0,0 0 0,0 0-1,0 0 1,0 0 0,-1 0-1,1 0 1,0 0 0,0 0-1,-1 1 1,1-1 0,-1 0-1,1 1 1,0-1 0,-1 1-1,1 0 1,-1-1 0,0 1 0,1 0-1,-1 0 1,1 0 0,-1 0-1,1 0 1,-1 0 0,1 1-1,-1-1 1,-2 1 0,-1 0-76,-1 1 0,1 0 0,0 0 1,0 0-1,0 0 0,0 1 0,0 0 1,1 0-1,-8 6 0,7-4-28,1 1 0,0 0 0,0 0 0,0 0 0,1 0 0,0 1 0,0-1 0,0 1-1,1 0 1,-3 13 0,5-17-41,-1 0 1,1 0-1,0 0 0,0 0 0,0 0 0,0 0 0,0 1 0,1-1 0,-1 0 0,1 0 0,0 0 0,2 3 0,-3-4-12,1-1 0,1 1-1,-1-1 1,0 1 0,0-1-1,0 0 1,1 1-1,-1-1 1,1 0 0,-1 0-1,1 0 1,-1 0 0,1 0-1,-1-1 1,1 1 0,0 0-1,0-1 1,-1 1-1,1-1 1,0 0 0,0 1-1,2-1 1,0 0 30,0 0-1,0-1 1,0 0 0,0 1 0,0-1-1,0 0 1,0-1 0,-1 1-1,1-1 1,0 0 0,-1 0 0,1 0-1,-1 0 1,0 0 0,0-1-1,0 1 1,0-1 0,0 0-1,0 0 1,-1 0 0,4-6 0,2-2 66,-1 0 1,-1-1 0,0 0 0,0 0 0,4-16 0,-1-3 188,-2 0 0,3-42 0,6-25-1071,-10 83-1176,0 8-1412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1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17 105 3330,'4'-6'1006,"0"0"1,-1-1-1,0 0 1,0 0 0,3-14-1,-5 19-827,-1 1 1,1-1-1,-1 0 1,0 0-1,1 1 0,-1-1 1,0 0-1,0 0 0,0 0 1,0 1-1,0-1 1,-1 0-1,1 0 0,-1 1 1,1-1-1,-1 0 0,1 1 1,-1-1-1,0 0 0,0 1 1,0-1-1,0 1 1,0-1-1,0 1 0,0 0 1,0-1-1,-1 1 0,1 0 1,-1 0-1,-2-2 0,4 3-167,-1 1 0,1-1 0,-1 1-1,0-1 1,1 0 0,-1 1-1,1-1 1,-1 1 0,1-1-1,-1 1 1,1 0 0,-1-1-1,1 1 1,-1-1 0,1 1 0,0 0-1,-1-1 1,1 1 0,0 0-1,0 0 1,0-1 0,-1 1-1,1 0 1,0 0 0,0-1-1,0 2 1,-5 26 108,4-26-118,-2 39-1162,1 0 0,2 1 0,1-1 1,3 1-1,11 53 0,-11-64 286,1 1-4467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75 493 10757,'-13'-12'916,"-27"-24"-34,38 34-851,0 0 0,0-1 0,0 1 0,0-1 0,0 1 0,1-1 0,-1 0 0,1 1 0,0-1 0,0 0 0,0 0 0,-1-5 0,2 7-20,0 0 0,0 0 1,0 0-1,1 0 0,-1 0 0,0 1 0,1-1 1,-1 0-1,1 0 0,-1 0 0,1 1 0,-1-1 1,1 0-1,-1 1 0,1-1 0,0 0 1,-1 1-1,1-1 0,0 1 0,0-1 0,-1 1 1,1-1-1,0 1 0,0-1 0,0 1 0,0 0 1,0 0-1,0-1 0,33-6 112,-26 6-107,156-19 15,-98 14-365,81-18 0,-4-18-117,-121 33 457,1 0-1,-1-2 1,-1 0 0,22-15 0,-40 24 44,-1 0 0,1 1 1,-1-1-1,1 0 0,-1 0 0,0 0 1,0-1-1,0 1 0,0-1 0,0 1 1,-1-1-1,1 1 0,-1-1 0,1 0 1,-1 0-1,0 0 0,0 0 0,0 1 1,-1-2-1,2-2 0,-3 1 45,0 1 0,1 0 0,-2 0 0,1 0 0,0 1-1,-1-1 1,1 0 0,-1 0 0,0 1 0,0-1 0,-1 1 0,1 0 0,-1-1 0,-4-3-1,-6-8 121,-2-2 265,-26-25-1,37 39-414,0 0 0,0 0 0,0 0-1,0 0 1,0 0 0,-1 1 0,1 0 0,-1 0-1,0 0 1,0 1 0,1-1 0,-1 1 0,-6 0-1,9 1-51,-1 0-1,1 1 0,-1-1 0,1 1 0,0-1 0,-1 1 1,1 0-1,0 0 0,-1 0 0,1 1 0,0-1 0,0 0 0,0 1 1,0-1-1,0 1 0,0 0 0,1 0 0,-1-1 0,0 1 1,1 0-1,0 1 0,-1-1 0,1 0 0,-2 4 0,-2 7 79,0 0 0,0 0 0,-3 17 0,8-29-81,-13 70 94,3 1 0,3 0 0,3 79 0,0-25-280,6-108-395,-2-18 568,0 0-1,0 0 1,0 1-1,0-1 1,0 0 0,0 0-1,0 0 1,1 0-1,-1 0 1,0 0 0,0 0-1,0 0 1,0 0-1,0 0 1,0 0 0,1 0-1,-1 0 1,0 1-1,0-1 1,0 0 0,0 0-1,0 0 1,0 0-1,1 0 1,-1 0 0,0 0-1,0 0 1,0-1-1,0 1 1,0 0-1,1 0 1,-1 0 0,0 0-1,0 0 1,0 0-1,0 0 1,0 0 0,0 0-1,0 0 1,1 0-1,-1 0 1,0-1 0,0 1-1,0 0 1,0 0-1,0 0 1,0 0 0,0 0-1,0 0 1,0 0-1,0-1 1,17-28 146,-10 14-170,8-10 53,-8 9 15,2 1 0,0 0-1,0 0 1,1 1 0,1 0 0,1 1-1,19-17 1,-30 29-34,0 0 1,0 1-1,0-1 1,0 1-1,0-1 0,0 1 1,0-1-1,0 1 1,0 0-1,0 0 0,1-1 1,-1 1-1,0 0 1,0 0-1,0 0 0,0 0 1,1 0-1,-1 1 0,0-1 1,0 0-1,0 0 1,0 1-1,0-1 0,0 1 1,0-1-1,0 1 1,0-1-1,0 1 0,0 0 1,0-1-1,0 1 1,0 0-1,0 0 0,-1 0 1,1 0-1,1 1 0,3 6 85,0-1 0,0 1 0,6 15 0,-4-9-45,-1-3-103,0-1 0,1 0-1,0-1 1,1 0-1,0 0 1,0 0-1,1-1 1,0 0 0,10 7-1,-15-13 38,-1 0 0,1 0 0,-1 0 0,1 0 0,0-1 0,0 0 0,0 1 0,0-1 0,0-1 0,0 1 0,0 0 0,0-1 0,0 0 0,0 0 0,0 0 0,0-1 1,0 1-1,0-1 0,0 0 0,0 0 0,0 0 0,-1-1 0,1 1 0,0-1 0,-1 0 0,1 0 0,-1 0 0,1-1 0,-1 1 0,4-5 0,-1 1 49,-1 0 0,1-1 1,-1 0-1,-1 0 0,1-1 0,-1 1 1,-1-1-1,1 0 0,-1 0 1,-1 0-1,1 0 0,-1-1 0,-1 1 1,1-1-1,-2 1 0,1-1 0,-1 1 1,0-1-1,-1 0 0,0 1 1,0-1-1,-4-8 0,5 16-24,0 0 0,0 1 0,0-1 1,0 1-1,0-1 0,-1 1 0,1-1 0,0 1 0,0-1 0,-1 1 0,1-1 0,0 1 1,-1 0-1,1-1 0,0 1 0,-1-1 0,1 1 0,-1 0 0,1-1 0,-1 1 0,1 0 1,-1 0-1,1-1 0,-1 1 0,1 0 0,-1 0 0,1 0 0,-1 0 0,1-1 0,-1 1 0,1 0 1,-1 0-1,0 0 0,1 0 0,-1 0 0,1 1 0,-1-1 0,1 0 0,-1 0 0,1 0 1,-1 0-1,1 0 0,-1 1 0,1-1 0,-1 0 0,1 1 0,-1-1 0,1 0 0,-1 1 1,1-1-1,0 0 0,-1 1 0,1-1 0,0 1 0,-1-1 0,1 1 0,0-1 0,-1 1 0,1-1 1,0 1-1,0-1 0,-1 1 0,-16 34-49,15-29-81,0 0 0,1 0 1,0 1-1,0-1 0,1 1 1,-1-1-1,1 0 1,1 1-1,-1-1 0,1 0 1,0 1-1,1-1 0,-1 0 1,1 0-1,0 0 1,4 6-1,-4-9-238,-1 0 0,1 0 0,0 0 0,1-1-1,-1 1 1,0-1 0,1 1 0,-1-1 0,1 0 0,0 0 0,0 0 0,0-1 0,0 1 0,0 0-1,0-1 1,0 0 0,1 0 0,-1 0 0,0 0 0,1-1 0,-1 1 0,0-1 0,1 0 0,-1 0-1,1 0 1,-1 0 0,1-1 0,-1 1 0,0-1 0,1 0 0,4-2 0,-3 2 255,0-1 0,0 0 0,0 0 0,0-1 1,0 1-1,0-1 0,5-4 0,-7 4 626,0 0 0,0 0 1,0-1-1,0 1 0,0-1 0,-1 0 0,0 0 0,0 0 0,0 0 0,0 0 0,0 0 1,-1 0-1,0-1 0,0 1 0,0 0 0,-1-1 0,1 1 0,-1-1 0,0 1 0,0-1 1,0 1-1,-2-6 0,2 8-464,-1-1 0,1 1-1,0 0 1,0 0 0,0 0 0,0-1 0,1 1 0,-1 0 0,0 0 0,1 0-1,0 0 1,-1 0 0,1 0 0,0 0 0,0 0 0,0 0 0,1 0-1,-1 0 1,0 0 0,0 1 0,1-1 0,0 1 0,-1-1 0,3-1 0,-2 2-42,0 0 1,-1 1 0,1-1 0,0 1 0,0-1 0,0 1 0,0 0 0,0 0-1,-1-1 1,1 1 0,0 1 0,0-1 0,0 0 0,0 0 0,0 1 0,-1-1-1,1 1 1,0-1 0,0 1 0,0 0 0,-1 0 0,1 0 0,-1 0 0,1 0-1,-1 0 1,1 0 0,-1 1 0,3 2 0,1 2-61,1 0 0,-2 1 0,1 0 0,-1 0 0,0 0 0,0 1 0,-1-1 0,0 1-1,-1 0 1,1 0 0,-1 0 0,-1 0 0,0 0 0,0 0 0,0 1 0,-1-1 0,-1 0 0,1 0 0,-1 1 0,0-1 0,-5 14 0,11-38 90,1 0 0,1 0 0,0 0 0,1 1 0,1 0-1,1 1 1,0-1 0,0 2 0,15-15 0,-23 26-27,-1 1 0,1 0 0,-1-1-1,1 1 1,-1 0 0,1 0 0,0 0-1,-1 0 1,1 0 0,0 1 0,0-1-1,0 0 1,0 1 0,-1-1 0,1 1-1,0 0 1,0 0 0,0 0 0,0 0 0,2 0-1,-2 1 6,0-1 0,-1 1 0,1 0 0,-1 0 0,1 0-1,-1 0 1,1 0 0,-1 0 0,0 0 0,0 1 0,0-1-1,1 0 1,-1 1 0,0-1 0,-1 1 0,1-1 0,1 4 0,2 5 20,0 1 1,-1 0-1,-1 0 0,0 1 1,1 14-1,-3-20-94,1 3 46,0-1 0,0 0 0,0 0 1,5 12-1,-6-18-120,1-1 0,0 1 0,-1 0-1,1-1 1,0 1 0,0-1 0,0 1 0,0-1 0,0 1 0,1-1 0,-1 0 0,0 0 0,1 0 0,-1 1 0,1-1-1,-1 0 1,1-1 0,-1 1 0,1 0 0,0 0 0,-1-1 0,1 1 0,0-1 0,0 1 0,-1-1 0,4 0-1,18-1-3809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4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 6771,'-13'-4'6724,"-13"7"-4765,-25 10-1286,32-5-511,1 0-1,-23 15 0,35-19-160,0 0-1,0 0 1,0 1 0,1 0 0,-1 0-1,1 0 1,1 1 0,-1 0 0,-7 11-1,12-16-11,-1 1-1,0-1 1,0 1-1,1-1 1,-1 1-1,0-1 1,1 1-1,0 0 1,-1-1-1,1 1 1,0 0 0,0-1-1,0 1 1,0 0-1,0-1 1,0 1-1,0-1 1,1 1-1,-1 0 1,0-1-1,1 1 1,0-1-1,-1 1 1,1-1-1,0 1 1,0-1-1,0 1 1,0-1-1,0 0 1,0 1-1,0-1 1,0 0-1,0 0 1,1 0-1,2 2 1,-1-1-57,1 0 0,0-1 0,0 1 0,0-1 0,0 0 0,0 0 0,0 0 0,0 0 0,0-1 0,0 0-1,0 0 1,0 0 0,6 0 0,-1-2-73,0 0-1,0-1 0,0 0 0,0 0 0,-1-1 1,1 0-1,-1 0 0,0-1 0,12-9 0,-17 12 204,0 0-1,0-1 1,0 1-1,-1-1 1,1 1-1,-1-1 1,1 0-1,-1 0 1,0 0 0,0 0-1,-1-1 1,1 1-1,-1 0 1,1-1-1,-1 1 1,0-1-1,0 0 1,-1 1-1,1-1 1,-1 0-1,0 1 1,0-1-1,0 0 1,0 1-1,0-1 1,-2-6-1,2 10-57,0 0 0,-1 0 0,1 0-1,0 0 1,0 1 0,0-1 0,0 0 0,0 0-1,0 0 1,0 0 0,0 0 0,0 0 0,0 0 0,0 0-1,0 0 1,0 0 0,0 0 0,0 0 0,0 0-1,0 0 1,0 0 0,0 0 0,0 0 0,0 0-1,0 0 1,0 0 0,-1 0 0,1 0 0,0 0 0,0 0-1,0 0 1,0 0 0,0 0 0,0 0 0,0 0-1,0 0 1,0 0 0,0 0 0,0 0 0,-1 14 12,2 17-449,0-20-270,1 0 0,1-1 0,4 15 1,10 8-4088,-4-19 1482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4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6947,'2'-23'2397,"0"-39"1,-2 40-1025,19 88-804,-13-46-556,-3-8-21,0 1 0,1-1 0,0 0 0,1 0 0,0-1 0,13 20 0,-17-30 15,-1 0 0,1-1 0,-1 1 0,1 0 0,-1-1-1,1 1 1,0-1 0,-1 1 0,1-1 0,0 1 0,-1-1 0,1 0 0,0 1 0,0-1 0,-1 0 0,1 1 0,0-1-1,0 0 1,-1 0 0,1 0 0,0 0 0,0 0 0,0 0 0,0 0 0,-1 0 0,1 0 0,0 0 0,0 0 0,-1-1 0,1 1-1,0 0 1,0 0 0,-1-1 0,1 1 0,0-1 0,0 1 0,-1 0 0,1-1 0,-1 0 0,1 1 0,0-1 0,-1 1-1,1-1 1,-1 0 0,1 1 0,-1-1 0,0 0 0,1-1 0,22-41 267,-20 36-220,19-47-47,-15 34-605,1 1-1,0 0 1,2 0-1,22-35 1,-17 42-2156,-1 7-725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2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4322,'0'0'6093,"-21"24"-5476,-64 79-286,82-100-318,1 0 1,-1 0 0,1 1-1,0 0 1,0-1 0,0 1-1,0 0 1,1 0 0,0 0-1,-1 0 1,1 0 0,1 0-1,-1 0 1,1 0 0,-1 0-1,1 0 1,1 8 0,0 2 36,-1-11-45,0-1 1,0 1 0,0 0 0,1 0 0,-1-1 0,1 1-1,0 0 1,0-1 0,0 1 0,0-1 0,0 1 0,1-1-1,-1 0 1,1 1 0,-1-1 0,1 0 0,0 0 0,0 0-1,0 0 1,0-1 0,0 1 0,0 0 0,1-1-1,-1 1 1,0-1 0,1 0 0,-1 0 0,1 0 0,-1 0-1,1 0 1,5 0 0,4 1-50,1-1 0,-1 0 0,1 0-1,-1-2 1,0 1 0,13-3 0,-20 2 35,-1 0 1,0 0-1,0 0 0,0 0 1,0-1-1,0 1 1,0-1-1,0 0 0,0 0 1,0-1-1,-1 1 0,0-1 1,1 1-1,-1-1 0,0 0 1,0-1-1,0 1 1,-1 0-1,1-1 0,-1 1 1,0-1-1,0 0 0,0 0 1,0 0-1,1-5 1,0-5 32,0 0 1,0 0 0,-2 0 0,0 0 0,0 0-1,-2-20 1,0 31-15,0 0 0,1 0 0,-1 0 0,-1 0-1,1 1 1,0-1 0,-1 0 0,1 1 0,-1-1 0,0 1-1,0 0 1,0-1 0,0 1 0,0 0 0,0 0 0,0 0 0,-1 1-1,1-1 1,-1 0 0,0 1 0,1 0 0,-1-1 0,-3 0-1,4 1-58,0 1-1,0-1 0,1 0 0,-1 1 0,0-1 1,0 1-1,0-1 0,0 1 0,0 0 0,0 0 0,0 0 1,0 0-1,0 0 0,0 0 0,0 1 0,0-1 1,0 1-1,0-1 0,1 1 0,-1 0 0,0 0 0,0 0 1,1 0-1,-1 0 0,0 0 0,1 0 0,-1 0 1,1 1-1,-1-1 0,1 0 0,0 1 0,0 0 1,-1-1-1,-1 4 0,1 3-596,0 0 1,1 0-1,0 1 1,0-1-1,1 0 1,0 10-1,0-17 541,0 32-3440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2865,'0'1'249,"0"0"0,1 0-1,-1 0 1,1 0-1,-1 0 1,1 0 0,-1 0-1,1-1 1,-1 1-1,1 0 1,0 0 0,-1-1-1,1 1 1,0 0-1,0-1 1,0 1 0,-1-1-1,1 1 1,0-1-1,0 1 1,0-1 0,2 1-1,-2-1-115,0 0 1,1 0-1,-1 0 0,0-1 1,1 1-1,-1 0 0,0-1 0,0 1 1,1-1-1,-1 1 0,0-1 0,0 1 1,0-1-1,3-1 0,4-5-146,-1 0-1,0 0 1,12-16-1,-11 13 358,4-4-345,0-2 1,14-22 0,-24 34 65,0 1-1,0 0 1,0-1 0,0 1 0,-1-1 0,0 0 0,1 1 0,-1-1 0,-1 0-1,1 0 1,0 0 0,-1 0 0,0 0 0,0 1 0,0-1 0,0 0 0,-1 0-1,0 0 1,-1-4 0,2 7-21,-1 0-1,1 0 1,-1-1 0,1 1-1,-1 1 1,0-1 0,0 0-1,1 0 1,-1 0-1,0 0 1,0 0 0,0 1-1,0-1 1,0 0 0,0 1-1,0-1 1,0 1-1,0-1 1,0 1 0,0-1-1,-1 1 1,1 0-1,-2-1 1,1 1 7,-1 1-1,1-1 1,-1 0-1,1 1 1,0-1-1,-1 1 1,1 0 0,0 0-1,0 0 1,-5 2-1,0 2 52,0-1 0,1 1 0,0 0 0,-1 1 0,-9 11 0,13-12-95,0-1 1,0 1 0,0 0 0,0-1 0,1 1 0,0 1 0,0-1 0,0 0 0,1 0 0,-1 1 0,1-1-1,1 1 1,-1-1 0,1 1 0,0-1 0,0 1 0,0-1 0,1 1 0,0-1 0,2 9 0,-1-10-200,0 0 1,-1 0 0,1 0-1,1 0 1,-1 0 0,0 0-1,1-1 1,0 1 0,0-1-1,0 0 1,0 0 0,1 0-1,-1-1 1,1 1 0,0-1-1,-1 1 1,1-1 0,0 0 0,0-1-1,1 1 1,-1-1 0,0 0-1,0 0 1,1 0 0,-1 0-1,5-1 1,27-1-3165,-1-6 402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3810,'2'-3'426,"0"0"1,0-1 0,0 1 0,0-1-1,-1 0 1,1 0 0,-1 0 0,0 0-1,-1 0 1,1 0 0,0 0 0,-1 0-1,0 0 1,0 0 0,0 0 0,-1 0-1,1 0 1,-1 0 0,0 0 0,0 0-1,0 0 1,-4-6 0,7 45-224,-1-23-447,1-1-1,1 0 1,0 1 0,0-1 0,2-1 0,-1 1 0,1 0 0,0-1 0,10 13 0,-15-22 241,0-1 0,1 0 1,-1 1-1,0-1 0,0 0 1,0 0-1,0 0 0,1 1 1,-1-1-1,0 0 0,0 0 1,1 0-1,-1 0 0,0 1 1,0-1-1,1 0 0,-1 0 1,0 0-1,1 0 0,-1 0 1,0 0-1,0 0 0,1 0 1,-1 0-1,0 0 1,1 0-1,-1 0 0,0 0 1,1 0-1,-1 0 0,0 0 1,0 0-1,1 0 0,5-11 326,-1-23 488,-4 26-795,2-6 34,0 1 0,0-1 0,1 1 1,1 0-1,6-13 0,-9 20-266,1 1 0,1 0 0,-1-1 0,1 1 0,0 1 1,0-1-1,0 0 0,1 1 0,-1 0 0,1 0 0,0 1 0,1-1 0,7-3 0,14-3-2785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13318,'-15'-2'489,"-1"2"-1,1-1 1,0 2-1,-1 0 1,1 1-1,-17 4 1,27-5-470,0 1 0,0 0 0,0 0 0,0 0 0,1 1 0,-1 0-1,1 0 1,0 0 0,0 0 0,0 1 0,0-1 0,0 1 0,1 0 0,0 0 0,0 1 0,0-1 0,0 0 0,1 1 0,-1 0 0,1 0 0,-2 7 0,2-7-66,1 0 0,0 0 0,0 1 1,0-1-1,0 0 0,1 0 1,0 1-1,0-1 0,0 0 0,1 0 1,0 1-1,0-1 0,0 0 1,1 0-1,2 7 0,-3-10-11,1 0-1,-1 1 0,1-1 1,0 0-1,-1 0 1,1 0-1,0 0 0,0 0 1,0 0-1,1-1 1,-1 1-1,0-1 0,1 1 1,-1-1-1,1 0 1,-1 0-1,1 0 0,-1 0 1,1 0-1,0-1 1,0 1-1,-1-1 0,1 0 1,0 0-1,0 0 1,-1 0-1,1 0 0,0-1 1,-1 1-1,6-2 1,5-2 133,0-1 1,0 0 0,-1-1 0,0 0 0,0-1-1,0 0 1,-1-1 0,0 0 0,0-1-1,-1 0 1,0-1 0,0 0 0,-2-1-1,1 0 1,-1 0 0,-1 0 0,0-1 0,0 0-1,8-25 1,-16 44-258,0 0-1,1-1 1,0 1-1,0 0 1,0 0-1,1-1 1,2 12-1,-2-13-288,0 0 0,1-1 0,-1 1 0,1 0 0,0 0 0,0-1-1,1 1 1,-1-1 0,1 0 0,0 0 0,0 0 0,0 0 0,1 0 0,6 5-1,16 5-2705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219 204 2913,'10'-8'1279,"-1"0"0,0-1 0,0 0-1,9-13 1,-17 20-1035,1 0 0,-1 0-1,1 0 1,-1 0 0,0-1 0,0 1 0,0 0-1,0-1 1,0 1 0,-1 0 0,1-1-1,-1 1 1,1-1 0,-1 0 0,0 1-1,0-1 1,0 1 0,-1-1 0,1 1 0,0-1-1,-1 1 1,0-1 0,0 1 0,1 0-1,-1-1 1,-1 1 0,-1-4 0,2 5-209,0 0 1,0 0 0,0 0 0,1 0 0,-1 0-1,0 0 1,0 0 0,0 0 0,0 1-1,-1-1 1,1 0 0,0 1 0,0-1-1,0 1 1,0 0 0,-1-1 0,1 1 0,0 0-1,0 0 1,-1-1 0,1 1 0,0 0-1,-2 0 1,0 1 10,0 0 0,0-1 0,-1 1 0,1 0 0,0 1 0,0-1 0,0 0 0,-5 4 1,-2 3-2,0-1 1,0 2 0,-13 14 0,15-15-79,1 0-1,1 0 0,-1 0 0,1 1 0,1 0 0,-1 0 0,2 1 0,-1 0 0,-4 15 1,9-24 29,-1-1 0,1 1 0,0-1 0,0 1 0,0-1 0,-1 1 0,1 0 0,0-1 0,0 1 1,0-1-1,0 1 0,0-1 0,0 1 0,0 0 0,0-1 0,1 1 0,-1-1 0,0 1 0,0-1 1,0 1-1,1 0 0,-1-1 0,0 1 0,0-1 0,1 1 0,-1-1 0,1 0 0,-1 1 0,0-1 1,1 1-1,-1-1 0,1 0 0,0 1 0,0-1 6,1 1 0,-1-1 1,0 0-1,1 0 0,-1-1 0,1 1 0,-1 0 1,0 0-1,1-1 0,-1 1 0,0-1 0,1 1 1,1-1-1,38-25 102,-30 17 41,0 0 0,0-1 0,0 0 0,-2-1 0,1 0-1,-1-1 1,-1 0 0,0 0 0,12-26 0,-31 83-95,2 1 0,-4 58 0,2-7-128,6-67-9,-8 61-23,-43 155 0,54-238 66,-1 0 0,-1 0 1,1 0-1,-1-1 0,-1 0 0,-8 12 0,12-18 21,0 1-1,0-1 1,0 0 0,0 0-1,0 0 1,0 0-1,-1 0 1,1 0 0,0 0-1,-1 0 1,1 0 0,0-1-1,-1 1 1,1 0-1,-1-1 1,0 1 0,1-1-1,-1 0 1,1 0 0,-1 1-1,1-1 1,-1 0 0,0 0-1,1 0 1,-1-1-1,1 1 1,-1 0 0,0-1-1,1 1 1,-1-1 0,1 1-1,-1-1 1,1 0-1,-1 1 1,1-1 0,0 0-1,-1 0 1,1 0 0,0 0-1,0 0 1,-2-2 0,-4-6-3,0 0 1,1 0-1,0 0 1,1 0 0,-1-1-1,2 0 1,0 0 0,0-1-1,0 1 1,2-1 0,-1 0-1,1 0 1,1 1 0,-1-13-1,1 1-9,1 1 1,1-1-1,1 0 0,0 1 0,2 0 0,7-27 0,-7 38 34,0-1-1,0 1 0,1 0 0,0 1 1,0-1-1,1 1 0,0 0 1,1 0-1,0 1 0,1 0 1,0 0-1,11-8 0,7-2-12,0 1-1,1 2 1,30-13-1,-46 23 13,16-7 4,4-3 0,0 0-1,41-29 1,-65 39 13,0-1-1,0 1 1,0-1 0,0-1-1,-1 0 1,0 0-1,0 0 1,-1 0 0,0-1-1,0 0 1,-1 0-1,0 0 1,-1-1 0,4-10-1,-6 17 4,-1 0-1,1 0 1,-1 0-1,1 0 1,-1 0-1,1 0 1,-1 0-1,0 0 0,0 0 1,0 0-1,-1 0 1,1 0-1,0 0 1,-1 0-1,1 0 1,-1 0-1,0 0 1,1 0-1,-1 0 1,0 1-1,0-1 0,0 0 1,-1 1-1,1-1 1,0 0-1,0 1 1,-3-2-1,2 2-3,0 1 0,1-1 0,-1 1 0,0-1 0,0 1 0,0 0 0,0 0 0,0 0 0,0 0 0,0 0 0,0 1 0,0-1 0,0 0 0,0 1 0,1 0 0,-1-1 0,0 1-1,0 0 1,0 0 0,1 0 0,-1 0 0,1 0 0,-1 0 0,1 1 0,-1-1 0,1 0 0,-1 1 0,0 2 0,-4 1-192,1 1 1,1 1-1,-1-1 0,1 1 1,0 0-1,1 0 0,-1 0 1,1 0-1,1 0 1,-1 1-1,1-1 0,1 1 1,-1 0-1,1-1 0,1 1 1,0 10-1,0-13-14,0 0-1,1 0 1,0 1-1,0-2 1,0 1-1,0 0 1,1 0-1,0 0 1,0-1-1,0 1 1,1-1-1,0 1 1,-1-1-1,1 0 1,1 0-1,-1 0 1,1-1-1,-1 1 1,1-1-1,0 0 1,0 0-1,1 0 1,-1 0-1,0-1 1,1 0-1,5 2 1,19 4-4429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36 297 11317,'16'-5'2081,"-14"5"-1393,-8 7 289,-3 4-225,0 8-224,-1 8-111,-1 7-81,6 1-176,3 1-144,0-4-16,2-2-144,2-7-1265,0-9-1920,1-6-3282</inkml:trace>
  <inkml:trace contextRef="#ctx0" brushRef="#br0" timeOffset="1">82 21 12790,'-4'-18'224,"1"15"-224,-1 13-16,4 9-560,4 10-1841,7 6-1697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 12534,'1'0'76,"-1"-1"1,0 1 0,0-1-1,1 1 1,-1-1 0,0 0-1,0 1 1,0-1-1,0 1 1,0-1 0,0 0-1,0 1 1,0-1 0,0 1-1,0-1 1,0 0 0,0 1-1,0-1 1,0 1 0,0-1-1,-1 1 1,1-1-1,0 1 1,0-1 0,-1 0-1,1 1 1,0 0 0,-1-1-1,1 1 1,-1-1 0,1 1-1,-1-1 1,1 1-1,0 0 1,-1-1 0,0 1-1,1 0 1,-1-1 0,1 1-1,-1 0 1,1 0 0,-1 0-1,0-1 1,-1 1-24,0-1 0,0 1 0,1 0 0,-1-1 0,0 1 0,1 0 0,-1 0 0,0 0 0,0 0 0,1 0 0,-1 1 0,0-1 0,0 0 0,1 1 0,-3 0 0,-4 4-49,1 0-1,0 0 0,0 1 0,0 0 1,1 0-1,0 0 0,0 1 0,0 0 0,1 0 1,0 0-1,1 1 0,0 0 0,-4 9 1,7-16 0,1-1 0,0 1 0,0 0 1,-1 0-1,1-1 0,0 1 0,0 0 0,0 0 1,0-1-1,0 1 0,0 0 0,0 0 1,0 0-1,0-1 0,0 1 0,0 0 0,1 0 1,-1-1-1,0 1 0,1 0 0,-1-1 1,0 1-1,1 0 0,-1-1 0,1 1 0,0 0 1,0 0 3,0 0 0,1 0 0,-1-1 1,0 1-1,1-1 0,-1 1 1,1-1-1,-1 0 0,0 1 0,1-1 1,-1 0-1,1 0 0,1 0 1,9-1 22,-1-1 0,1 0-1,11-4 1,-10 3-56,-2 1 14,-1 1 0,1 0 0,-1 0 0,19 2 0,-27-2 10,-1 1 0,1 1 0,-1-1-1,1 0 1,0 0 0,-1 0 0,1 1 0,-1-1-1,1 1 1,-1-1 0,1 1 0,-1 0 0,1 0 0,-1-1-1,0 1 1,0 0 0,1 0 0,-1 0 0,0 0-1,0 1 1,0-1 0,0 0 0,0 0 0,0 1-1,0-1 1,0 1 0,-1-1 0,1 0 0,-1 1 0,1-1-1,-1 1 1,1 0 0,-1-1 0,0 1 0,0-1-1,1 1 1,-1 0 0,-1-1 0,1 1 0,0-1-1,0 1 1,0-1 0,-1 1 0,1 0 0,-2 1-1,-17 43 26,17-43-30,0 0-1,-1 0 1,1 0-1,-1 0 1,1-1-1,-1 1 1,0-1-1,0 0 1,0 0-1,0 0 1,0 0-1,0 0 0,0-1 1,-1 0-1,1 1 1,-7 0-1,-2 3-76,2-1-303,1-1 1,-1 1-1,0-2 1,0 1-1,0-1 1,0-1-1,0 1 1,0-2-1,-1 0 1,1 0-1,-16-3 1,-3-5-4634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 2513,'7'-11'7219,"-3"0"-6098,-4 5-65,-2 1-79,-1 5-449,-5 6-384,-1 4 0,-3 9 32,-2 12-48,1 9-112,1 9-16,1 9-32,2 1-720,4-1-1009,3-3-2657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10405,'0'-3'1,"1"1"0,-1 0 0,1-1 0,0 1 0,-1 0 0,1 0 0,0 0 0,0 0 0,1 0 0,-1 0 0,0 0 0,1 0 0,-1 0 0,1 1 0,0-1 0,-1 0 0,1 1 0,0 0 0,0-1 0,0 1 0,0 0 0,0 0 0,0 0 0,1 0 0,-1 0 0,0 1 0,0-1 0,1 1 0,2-1 0,9-1 3,0 0 0,1 2 0,23 0-1,-20 1-16,285 13-790,-314-7 4376,-27 9-2636,-1 0-154,27-10-675,0 0 1,1 1-1,0 0 0,-16 14 1,24-18-112,0 0 1,0 0-1,0 1 0,0-1 1,0 1-1,1 0 0,-4 7 1,5-9-8,0 0 0,1 0 0,-1 0 0,1-1 0,-1 1 1,1 0-1,0 0 0,0 0 0,0 0 0,0 0 0,0 0 0,0 0 1,1 0-1,-1 0 0,1 0 0,-1 0 0,1 0 0,1 2 0,-1-2-17,0 0 0,1-1 0,-1 1 0,1-1 0,-1 1 0,1-1 0,-1 0 0,1 1 0,0-1 0,0 0 0,0 0 0,0 0 0,0 0 0,0-1 0,0 1 0,0 0 0,0-1 0,0 0 0,0 1 0,0-1 0,0 0 0,0 0 0,0 0 0,1 0 0,-1 0 0,0-1 0,0 1 0,0-1 0,2 0 0,7-2 2,-1 0-1,0 0 0,0-1 0,14-8 0,-11 5 68,0-1-1,-1-1 1,12-9-1,-19 13 117,-1 1-1,1 0 0,-1-1 1,0 0-1,0 0 0,-1 0 1,1-1-1,-1 1 0,4-11 1,-6 10 406,-5 14-453,-6 17-229,9-20-16,0 0 0,1-1 0,-1 1 0,1 0-1,0 0 1,1-1 0,-1 1 0,1 0 0,0-1 0,0 1 0,0 0-1,1-1 1,3 9 0,-3-11 43,-1 0 0,0 0 0,1-1 0,0 1 0,-1 0 0,1-1 0,0 1 0,0-1-1,0 1 1,0-1 0,0 0 0,0 0 0,0 0 0,0 0 0,1 0 0,-1 0 0,0-1 0,0 1 0,1-1 0,-1 1 0,1-1 0,-1 0 0,0 0 0,1 0-1,-1 0 1,0-1 0,1 1 0,-1-1 0,4 0 0,2-2 89,1 0 0,0 0 0,-1-1 0,0 0 1,1-1-1,-2 0 0,1 0 0,0 0 0,-1-1 0,0 0 0,-1-1 0,1 1 0,-1-1 0,-1-1 0,1 1 0,-1-1 0,0 0 1,-1 0-1,7-17 0,-6 12 338,0-1 0,-1 0 0,-1 0 0,0 0 0,-1-1 0,0 1 0,-2 0 0,1-1 0,-2 1 0,0-1 0,0 1 0,-5-16 0,-6 66-72,-29 163-188,15-67-3369,25-128 3053,0 3-650,-1 0 0,1 0 1,1 0-1,-1 0 0,2 10 0,3-4-3859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19 7171,'5'-4'1611,"7"-8"673,-10 10-1207,-8 5 138,-211 161 551,204-152-1852,17-11 157,28-15 172,-16 7-281,-12 5 53,1 1 1,0-1-1,0 0 1,0 1-1,0 0 1,0 1-1,0-1 0,0 1 1,0 0-1,0 0 1,1 0-1,-1 1 1,0-1-1,0 1 1,0 1-1,0-1 1,-1 1-1,1 0 1,0 0-1,-1 0 1,1 0-1,-1 1 1,1 0-1,-1 0 1,0 0-1,-1 0 0,1 1 1,0 0-1,4 6 1,3 2-15,-2-2 11,0 0 0,1-1 0,0 0 0,15 10 0,-21-16-60,1-1-1,-1 0 0,1 0 1,-1 0-1,1 0 0,0-1 0,0 0 1,0 0-1,-1 0 0,1-1 1,0 0-1,0 0 0,0 0 1,0 0-1,8-2 0,-1-1-48,0-1-1,-1 0 0,0 0 1,0-1-1,0-1 0,-1 1 1,0-2-1,0 0 0,0 0 1,-1 0-1,9-10 0,-13 13 225,-1-1 1,1 1-1,-2-1 0,1 0 0,0 1 0,-1-2 1,0 1-1,0 0 0,0-1 0,-1 1 0,0-1 1,0 0-1,0 0 0,-1 1 0,0-1 0,0 0 1,0 0-1,-1-1 0,0 1 0,0 0 0,0 0 1,-1 0-1,-2-8 0,3 13-113,0 0-1,0 0 1,0 1-1,-1-1 1,1 0-1,0 1 1,0-1-1,0 1 1,-1-1 0,1 0-1,0 1 1,-1-1-1,1 1 1,-1-1-1,1 1 1,-1-1-1,1 1 1,-1-1 0,1 1-1,-1-1 1,1 1-1,-1-1 1,1 1-1,-1 0 1,0 0-1,1-1 1,-1 1-1,0 0 1,1 0 0,-1 0-1,0-1 1,1 1-1,-1 0 1,0 0-1,1 0 1,-1 0-1,0 0 1,1 0 0,-1 1-1,0-1 1,1 0-1,-1 0 1,0 0-1,1 1 1,-1-1-1,0 0 1,1 1 0,-1-1-1,1 0 1,-1 1-1,1-1 1,-1 1-1,1-1 1,-1 1-1,1-1 1,-1 2 0,-4 2-17,1 0 1,0 1-1,1 0 1,-7 10-1,6-5 2,-1 0-1,1 1 0,1-1 0,0 1 0,1 0 1,0 0-1,0 0 0,1 0 0,1 0 0,0 0 1,2 19-1,-1-25-22,0 0 0,0-1 0,0 1 0,0 0 0,1 0 0,0-1 0,0 1 0,1-1 0,-1 1 0,1-1 0,0 0 0,4 5 0,-4-7-27,0 1 0,0-1 0,0 0 0,0 0 0,0 0 0,0-1 0,1 1 0,-1-1 0,0 1 0,1-1 0,-1 0 0,1-1 0,0 1 0,-1-1 0,1 1 0,0-1 0,-1 0 0,7-1 1,-4 0 44,0 0 0,0 0 0,0 0 0,0-1 1,0 1-1,-1-2 0,1 1 0,-1 0 0,1-1 1,-1 0-1,0-1 0,0 1 0,0-1 0,-1 0 1,9-8-1,-2-2 201,-1-1 0,0 0 1,15-31-1,14-22 496,-39 67-686,0 1 1,1 0 0,-1-1-1,0 1 1,0 0-1,0-1 1,1 1-1,-1 0 1,0 0 0,0-1-1,1 1 1,-1 0-1,0 0 1,0-1 0,1 1-1,-1 0 1,0 0-1,1 0 1,-1-1 0,0 1-1,1 0 1,-1 0-1,0 0 1,1 0-1,-1 0 1,0 0 0,1 0-1,-1 0 1,1 0-1,-1 0 1,1 0 0,4 11 314,-3 23-1,-2-32-374,-2 35 24,-7 42 0,4-41-764,8-39 33,6-10 529,8-14 81,-17 25 147,16-29-118,1 1 1,0 1-1,3 1 0,28-32 0,-47 57 126,-1 1 0,1-1 0,0 0 0,0 0 0,0 0-1,-1 0 1,1 0 0,0 1 0,0-1 0,0 1 0,0-1 0,1 0 0,-1 1-1,0 0 1,0-1 0,0 1 0,0 0 0,0-1 0,1 1 0,-1 0-1,0 0 1,0 0 0,0 0 0,2 0 0,-2 1 25,0 0 1,0 0-1,0 0 1,-1-1-1,1 1 0,0 0 1,-1 0-1,1 0 1,-1 0-1,1 0 0,-1 0 1,1 1-1,-1-1 1,1 0-1,-1 0 0,0 0 1,0 0-1,0 0 1,0 2-1,1 9 217,-1 0 0,-1 0 0,-2 17 0,-5 5 27,6-23-262,0-1 0,0 0 0,0 1 1,1-1-1,1 15 0,0-24-76,0-1-1,0 1 1,0 0-1,0 0 1,0 0 0,1 0-1,-1 0 1,0 0-1,0-1 1,1 1-1,-1 0 1,0 0 0,1 0-1,-1-1 1,1 1-1,-1 0 1,1-1-1,-1 1 1,1 0 0,0-1-1,-1 1 1,1-1-1,0 1 1,-1-1-1,1 1 1,0-1 0,0 1-1,0-1 1,1 1-1,15 1-2990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213 215 11973,'6'-15'377,"0"0"-1,-2-1 1,0 1-1,4-30 0,-7 40-258,-1 0 0,0-1 0,1 1 0,-2 0 0,1 0 0,-1 0 0,1 0-1,-1 0 1,-1 0 0,1 0 0,-1 0 0,1 1 0,-2-1 0,1 0-1,0 1 1,-1-1 0,0 1 0,0 0 0,-4-4 0,6 7-113,0 0 0,1 0 0,-1 1 0,-1-1 0,1 0 0,0 1 0,0-1 0,0 1 0,0-1 0,0 1 0,0 0 0,-1-1 1,1 1-1,0 0 0,0 0 0,0 0 0,-1 0 0,1 0 0,0 0 0,0 0 0,-1 0 0,1 0 0,-2 1 0,0 1 0,0-1 0,0 0 0,0 1 1,1 0-1,-1 0 0,1 0 0,-1 0 0,1 0 0,-3 3 0,-3 5 8,0 0 0,1 1 0,-11 20 0,1 7-54,1 0 0,2 1 0,-18 81 0,19-52-2262,-5 111 0,17-110-947,5-15-1773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3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1 358 6323,'0'0'7571,"20"-91"-7331,-20 106-464,0 18 224,0 15 0,0 2-128,0 1-880,0-5-721,0-13-1280,0-16-4339</inkml:trace>
  <inkml:trace contextRef="#ctx0" brushRef="#br0" timeOffset="1">119 1 7203,'0'0'0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95 11669,'-41'-75'897,"41"75"-884,0 0 0,0 0 0,0-1 0,0 1 0,0 0 0,0 0 0,0-1 0,0 1 0,0 0 0,0 0 1,0-1-1,1 1 0,-1 0 0,0 0 0,0 0 0,0-1 0,0 1 0,1 0 0,-1 0 0,0 0 0,0-1 0,0 1 0,1 0 0,-1 0 1,0 0-1,0 0 0,1 0 0,-1 0 0,0 0 0,0 0 0,1-1 0,-1 1 0,0 0 0,0 0 0,1 0 0,-1 0 0,0 0 0,0 0 1,1 0-1,-1 0 0,0 1 0,0-1 0,1 0 0,-1 0 0,0 0 0,0 0 0,1 0 0,-1 0 0,0 1 0,21 2 266,-15-2-208,44 5 28,0-2-1,1-2 1,0-3 0,-1-1-1,0-3 1,71-16 0,-121 21-76,0 0 0,0 0 1,0 1-1,0-1 0,-1 0 1,1 1-1,0-1 0,0 0 1,0 0-1,0 1 0,0-1 1,0 0-1,0 1 0,0-1 0,0 0 1,0 1-1,0-1 0,0 0 1,0 1-1,0-1 0,0 0 1,0 1-1,0-1 0,0 0 1,0 0-1,0 1 0,1-1 0,-1 0 1,0 1-1,0-1 0,0 0 1,1 0-1,-1 1 0,0-1 1,0 0-1,0 0 0,1 0 1,-1 1-1,0-1 0,0 0 0,1 0 1,-1 0-1,0 0 0,1 0 1,-1 1-1,0-1 0,1 0 1,-1 0-1,0 0 0,1 0 1,-1 0-1,0 0 0,0 0 0,1 0 1,-1 0-1,0 0 0,1 0 1,-1 0-1,0-1 0,1 1 1,-1 0-1,0 0 0,1 0 1,-1-1-1,-23 30 97,15-20-61,-1 2-47,2-3-5,0 1 0,0 0 1,1 0-1,0 0 0,1 1 0,0 0 0,-5 15 0,9-24-6,1-1 1,0 1-1,0 0 0,-1 0 0,1 0 0,0-1 0,0 1 1,0 0-1,0 0 0,0 0 0,0 0 0,0-1 0,0 1 1,1 0-1,-1 0 0,0 0 0,0-1 0,1 1 0,-1 0 1,0 0-1,1-1 0,-1 1 0,1 0 0,-1-1 0,1 1 1,-1 0-1,2 0 0,-1 0 4,0-1-1,1 1 1,-1-1 0,1 1 0,-1-1 0,1 0 0,-1 1-1,1-1 1,-1 0 0,1 0 0,-1 0 0,1 0 0,2-1-1,4 0 8,1-1 0,-1 0 0,0-1 0,10-4 0,-8 3-21,1-1 0,-1 0 0,0-1-1,0 0 1,0-1 0,-1 0 0,0-1 0,-1 0-1,0 0 1,0 0 0,0-1 0,8-13-1,-16 20-11,1 1 0,0 0-1,0 0 1,0 0-1,-1-1 1,1 1-1,-1 0 1,1-1 0,-1 1-1,0-1 1,1 1-1,-1 0 1,0-1-1,0 1 1,0-1 0,0 1-1,0 0 1,0-1-1,0 1 1,-1-1-1,1 1 1,0 0 0,-1-1-1,1 1 1,-1 0-1,0-1 1,1 1 0,-1 0-1,0 0 1,0-1-1,0 1 1,0 0-1,0 0 1,0 0 0,0 0-1,0 0 1,0 1-1,0-1 1,0 0-1,-1 0 1,1 1 0,0-1-1,-1 1 1,1-1-1,0 1 1,-1 0-1,-1-1 1,-3 0-227,1 0 0,0 0 0,-1 1 0,1 0 0,0 0 0,0 0 0,-1 1 0,1 0 0,0 0 0,0 0 0,-10 4 0,-4 7-2775,5 4-2571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10949,'20'-59'2857,"-24"166"-2831,0-54-469,5 59 1,-1-112 451,0 0 0,0 0 0,0 0 0,0 0 0,1 0-1,-1 0 1,0 0 0,0 0 0,0 0 0,0 0 0,0 0 0,0 0-1,0 0 1,0 0 0,0 0 0,0 0 0,1 0 0,-1 0-1,0 0 1,0 0 0,0 0 0,0 0 0,0 0 0,0 0 0,0 0-1,0 0 1,0 0 0,1 0 0,-1 0 0,0 0 0,0 0 0,0 0-1,0 0 1,0 0 0,0 0 0,0 0 0,0 0 0,0 0 0,0 0-1,0 0 1,0 1 0,0-1 0,1 0 0,-1 0 0,0 0 0,0 0-1,0 0 1,0 0 0,0 0 0,0 0 0,0 0 0,0 0 0,0 1-1,0-1 1,0 0 0,0 0 0,0 0 0,0 0 0,0 0 0,0 0-1,0 0 1,0 0 0,0 0 0,0 1 0,6-12 250,6-16-37,-4 6-499,1 0 1,17-27-1,-18 37-964,0 0-1,17-19 1,3 5-2959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44 10821,'-1'-3'176,"0"1"-1,-1-1 1,0 0 0,0 1 0,1-1-1,-1 1 1,-1-1 0,1 1 0,0 0-1,-1 0 1,1 0 0,-1 0-1,1 1 1,-1-1 0,0 0 0,0 1-1,0 0 1,0 0 0,0 0 0,0 0-1,0 0 1,0 1 0,0-1-1,0 1 1,-4 0 0,3 0-148,0 0 0,0 1 0,0-1 0,0 1 0,0 0 0,0 0 0,0 0 0,0 1 0,0-1 0,0 1 0,1 0 0,-1 0 0,1 0 0,-1 1 0,1-1 0,0 1 0,0 0 0,-4 4 0,1 2-20,0 0 0,0 0 0,1 0 0,1 1 1,-7 17-1,9-22-13,1-1 0,0 1 0,0 0 0,0-1 0,0 1 1,1 0-1,-1 0 0,1 0 0,1 0 0,-1 0 0,1-1 1,-1 1-1,1 0 0,3 8 0,-3-12 8,0 1-1,-1-1 1,1 1 0,0-1 0,0 0-1,0 1 1,0-1 0,0 0 0,0 0-1,0 0 1,0 0 0,1 0 0,-1 0-1,0 0 1,1 0 0,-1 0-1,0-1 1,1 1 0,-1 0 0,1-1-1,-1 0 1,1 1 0,2 0 0,0-2 7,-1 1-1,0 0 1,0-1 0,1 1 0,-1-1 0,0 0 0,0 0 0,0 0 0,0-1 0,0 1-1,3-2 1,4-4 89,-1 1 0,0-2-1,0 1 1,0-1 0,11-14-1,-12 11 133,0-1 0,0 1 0,-1-1-1,-1-1 1,0 1 0,-1-1 0,6-22-1,-11 37-231,-4 12-74,2 1-1,0-1 0,-1 18 0,3-28-228,0 0 0,0 0 0,0-1-1,1 1 1,0 0 0,-1-1-1,1 1 1,0 0 0,1-1 0,-1 1-1,1-1 1,-1 0 0,1 1 0,0-1-1,0 0 1,1 0 0,-1 0-1,0-1 1,4 4 0,-4-5 3,-1 0-1,0-1 1,0 1 0,1 0-1,-1-1 1,0 0 0,1 1-1,-1-1 1,0 0 0,1 1-1,-1-1 1,0 0-1,1 0 1,-1 0 0,1 0-1,-1-1 1,0 1 0,1 0-1,1-1 1,13-5-3482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5042,'15'-36'2424,"-1"-1"0,-2 0-1,11-60 1,-5 18 183,-40 179-2328,-14 173 0,35-268-439,1-1-201,-1 1-1,0-1 1,1 0 0,0 0-1,0 0 1,0 0 0,1 0-1,0 1 1,-1-1-1,1 0 1,1 0 0,-1 0-1,0 0 1,1-1 0,3 6-1,7-1-4075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 11685,'5'-28'1649,"-3"14"-929,-4 9 1,-3 13 271,-3 8-271,-1 12-129,2 10 80,-2 7-368,4 3-128,0 2-144,5-4-16,0-2-16,3-7-592,1-5-1201,1-7-1792,2-7-6820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12102,'0'-4'246,"2"-40"1187,-2 42-1365,0 0 1,0 0-1,1-1 0,-1 1 0,1 0 0,0 0 0,-1 0 0,1 0 0,0 0 0,0 0 0,0 0 0,1 0 1,-1 0-1,0 0 0,3-2 0,-3 4-44,0 0 0,-1-1 0,1 1 0,0 0 0,-1 0 0,1 0 1,0 0-1,-1 0 0,1 0 0,0 0 0,0 0 0,-1 1 0,1-1 0,0 0 0,-1 0 1,1 0-1,-1 1 0,1-1 0,0 0 0,-1 1 0,1-1 0,-1 0 0,1 1 1,-1-1-1,1 1 0,-1-1 0,1 1 0,-1-1 0,1 1 0,-1 0 0,0-1 0,1 1 1,-1-1-1,0 1 0,0 0 0,1-1 0,-1 1 0,0 0 0,0 0 0,12 33 178,-10-30-184,15 71 31,-14-56-54,1 0 1,1 0-1,1 0 1,0-1-1,15 29 1,-20-45-9,0-1 1,-1 1-1,1-1 1,0 1-1,0-1 0,1 1 1,-1-1-1,0 0 1,0 0-1,1 0 1,-1 1-1,0-1 1,1 0-1,-1-1 1,1 1-1,3 1 1,-4-2 7,0 0 0,-1 0 0,1 0 1,0 0-1,0 0 0,0 0 0,0 0 1,0-1-1,0 1 0,-1 0 0,1-1 1,0 1-1,0 0 0,0-1 0,-1 1 1,1-1-1,0 0 0,-1 1 0,1-1 1,0 1-1,-1-1 0,1 0 0,0 0 1,2-4 10,-1 1 1,0-1-1,1 1 1,-1-1-1,-1 1 1,1-1 0,-1 0-1,0 0 1,1-10-1,0-28 79,-1 12-50,6-32 1,-6 55-37,1-1-1,0 1 1,0 0 0,1-1-1,0 1 1,1 1 0,0-1 0,7-11-1,-8 16-3,0 0 1,0 0-1,0 0 0,0 1 0,0-1 0,1 1 0,-1 0 0,1 0 0,0 0 1,0 0-1,-1 0 0,1 1 0,0 0 0,0 0 0,1 0 0,-1 0 0,6 1 1,10-1-106,1 1 1,29 3 0,-8 0-444,-40-3 536,23 1 7,1-1 1,47-7 0,-125 13 1527,38-2-1404,1 0 0,0 2 0,0-1 0,1 2 1,-1-1-1,2 2 0,-18 12 0,21-13-105,0 0 0,0 0 1,1 0-1,0 1 0,1 0 0,-1 0 0,1 1 0,1 0 0,0 0 0,-7 17 0,11-24-6,1-1-1,-1 1 0,1-1 0,-1 1 0,1-1 0,-1 1 1,1 0-1,0-1 0,0 1 0,0 0 0,0-1 1,0 1-1,0 0 0,1-1 0,-1 1 0,0-1 0,1 1 1,-1-1-1,1 1 0,0 0 0,-1-1 0,1 0 1,0 1-1,0-1 0,0 1 0,0-1 0,0 0 1,0 0-1,0 0 0,1 0 0,-1 0 0,0 0 0,1 0 1,-1 0-1,0 0 0,1 0 0,-1-1 0,1 1 1,0-1-1,-1 1 0,1-1 0,-1 1 0,1-1 1,3 0-1,3 1 23,0 0 1,-1-1-1,1 0 1,0-1-1,0 0 1,0 0-1,0 0 1,9-4-1,-4 0 8,0 0 0,-1-2 0,0 1 0,0-1 0,-1-1-1,0 0 1,0 0 0,-1-1 0,0-1 0,0 0-1,-1 0 1,0-1 0,-1 0 0,-1 0 0,0-1 0,0 0-1,-1 0 1,0-1 0,4-15 0,-11 40-251,-1 20 108,2 63 0,0-93 68,0 0 0,1 1-1,-1-1 1,0 0-1,1 0 1,-1 0 0,1 0-1,0 0 1,0 0 0,0 0-1,0 0 1,0 0 0,0 0-1,1-1 1,-1 1-1,0 0 1,1-1 0,-1 1-1,1-1 1,0 1 0,0-1-1,-1 0 1,1 0 0,0 0-1,0 0 1,0 0-1,0 0 1,0 0 0,0-1-1,0 1 1,1-1 0,-1 0-1,0 1 1,0-1 0,0 0-1,0 0 1,1 0-1,-1-1 1,0 1 0,0 0-1,0-1 1,0 0 0,0 1-1,4-3 1,6-2-44,-1 0-1,0 0 1,-1-2 0,1 1-1,-1-1 1,15-14 0,-13 9 146,-1-1 0,0 1 1,-1-2-1,0 0 0,-2 0 1,1 0-1,-2-1 0,0 0 0,-1-1 1,7-23-1,-5 8 444,-1 0 0,-2-1 0,-1 0 0,0-47 0,-4 78-483,1-1 0,-1 1 1,0-1-1,0 1 0,0-1 1,0 1-1,0-1 0,0 1 1,0-1-1,-1 1 0,1 0 1,-1-1-1,1 1 0,-1-1 1,1 1-1,-1 0 1,-1-3-1,1 5-3,0-1 0,0 1 0,0-1 1,1 1-1,-1 0 0,0-1 0,0 1 0,1 0 1,-1 0-1,1 0 0,-1-1 0,1 1 0,-1 0 1,1 0-1,-1 0 0,1 0 0,-1 0 0,1 1 1,-22 60 382,10-20-214,-13 82 0,23-103-194,0 0-1,1-1 1,2 1 0,0 0-1,0 0 1,7 24 0,-8-42-9,1-1 1,0 1 0,-1-1-1,1 1 1,0-1 0,0 1 0,0-1-1,1 0 1,-1 0 0,0 1 0,1-1-1,-1 0 1,1 0 0,0 0-1,0-1 1,0 1 0,0 0 0,0-1-1,0 1 1,0-1 0,4 2 0,-3-2-9,0-1 0,0 0 1,-1 1-1,1-1 0,0 0 1,0-1-1,0 1 1,0 0-1,-1-1 0,1 1 1,0-1-1,0 0 1,-1 0-1,1 0 0,-1 0 1,1-1-1,-1 1 0,1-1 1,2-2-1,7-6 29,-1 0 0,-1 0 0,0-1 0,0-1 1,-1 0-1,-1 0 0,0 0 0,0-1 0,9-24 0,-8 59-15,-7-14 10,0 0 1,1 0-1,0 0 0,0-1 1,8 15-1,-9-20-1,-1-1 1,1 1 0,0-1-1,0 0 1,-1 0-1,1 1 1,0-1 0,0 0-1,0-1 1,0 1-1,0 0 1,0 0 0,0-1-1,0 0 1,1 1-1,-1-1 1,0 0-1,2 0 1,1 0-2,0-1 0,-1 0 1,1 0-1,-1 0 0,1 0 0,-1-1 0,0 0 0,5-2 1,7-5-4,-1-1 1,0-1-1,17-16 1,-27 23 6,10-10 19,-12 9-33,1 1 1,0 0-1,1 0 1,-1 1-1,1-1 1,0 1-1,-1 0 1,9-3-1,-12 6 10,-1 0 0,1 0 0,-1 0 0,1 0 0,-1 1 0,0-1 0,1 0 0,-1 0 0,1 1 0,-1-1 0,1 0 0,-1 0 0,0 1 0,1-1 0,-1 0 0,0 1 0,1-1 0,-1 1 0,0-1 0,0 0 0,1 1 1,-1-1-1,0 1 0,0-1 0,0 1 0,1-1 0,-1 1 0,0-1 0,0 1 0,0-1 0,0 1 0,0-1 0,0 1 0,0-1 0,0 1 0,0 0 0,0 26 86,-1-21-98,0 16 10,1-13 7,-1 1 1,1-1-1,1 1 1,-1-1-1,4 15 1,-3-22-14,-1-1 1,1 1-1,-1-1 0,1 1 1,0-1-1,-1 1 0,1-1 1,0 1-1,0-1 1,0 0-1,0 1 0,1-1 1,-1 0-1,0 0 0,0 0 1,1 0-1,-1 0 1,1 0-1,-1 0 0,1-1 1,-1 1-1,1 0 0,-1-1 1,1 1-1,0-1 1,-1 0-1,1 1 0,0-1 1,-1 0-1,1 0 0,0 0 1,-1 0-1,1 0 0,0-1 1,-1 1-1,1-1 1,1 0-1,7-2-18,0 0 0,0-1 0,-1 0-1,0 0 1,0-1 0,0-1 0,0 1 0,-1-1 0,0-1 0,0 0-1,10-12 1,-10 11 40,0-1 0,-1 0 0,-1 0-1,1-1 1,-2 0 0,1 0 0,-1 0 0,-1-1-1,0 1 1,4-15 0,-8 25-11,0-1 1,1 0 0,-1 0-1,0 0 1,0 1-1,0-1 1,1 0-1,-1 0 1,0 0-1,0 1 1,0-1-1,0 0 1,-1 0 0,1 0-1,0 1 1,0-1-1,0 0 1,-1 0-1,1 1 1,0-1-1,-1 0 1,1 0 0,0 1-1,-2-2 1,2 2-2,-1 0 1,0 0-1,0 0 1,1 0-1,-1 0 1,0 0-1,0 1 1,1-1-1,-1 0 1,0 0-1,0 1 1,1-1-1,-1 0 1,0 1-1,1-1 1,-1 1-1,0-1 1,1 1-1,-2 0 1,-30 33 51,21-19-33,0 0 0,1 1 0,-10 22-1,17-33-21,1 1-1,-1-1 0,1 1 0,1 0 1,-1-1-1,1 1 0,0 0 0,0 0 1,1 0-1,0 0 0,0 0 0,0 0 0,1 0 1,2 10-1,-3-15-1,1 1 0,-1-1 0,1 1 0,0-1 1,-1 1-1,1-1 0,0 0 0,0 1 0,0-1 0,0 0 0,0 0 0,0 0 0,0 1 1,1-1-1,-1 0 0,0 0 0,1-1 0,-1 1 0,0 0 0,1 0 0,-1-1 0,3 1 1,-1 0-1,0-1 1,0 1 0,0-1-1,0 0 1,0 0 0,0-1-1,0 1 1,0-1 0,0 1-1,0-1 1,3-1 0,3-2 7,1 0 0,-2-1 1,1 1-1,0-2 0,-1 1 0,9-9 1,-1-2 50,26-34 1,-33 39-59,-1 0 1,2 0 0,-1 0-1,2 1 1,-1 1 0,1 0 0,16-10-1,-26 18 3,0 0-1,1 1 1,-1-1 0,0 0-1,0 1 1,0-1-1,1 1 1,-1 0 0,0 0-1,1-1 1,-1 1-1,0 0 1,1 0-1,-1 0 1,0 0 0,0 0-1,1 0 1,-1 1-1,0-1 1,1 0 0,-1 1-1,0-1 1,0 1-1,2 0 1,-1 1 9,0-1 1,-1 1-1,1 0 0,-1 0 0,1-1 1,-1 1-1,0 0 0,0 0 0,0 0 1,0 1-1,0-1 0,1 4 0,0 2 44,0 1-1,0-1 1,-1 0-1,-1 1 1,0-1-1,-1 16 0,0-19-27,0 1 0,0-1 0,-1 0-1,0 0 1,0 0 0,0 0-1,0 0 1,-1-1 0,0 1 0,0-1-1,0 1 1,-1-1 0,-3 4 0,5-6-108,-1 0 0,1 0 1,0-1-1,0 1 0,-1 0 1,1-1-1,-1 0 0,0 0 1,1 0-1,-1 0 0,0 0 1,1 0-1,-1 0 1,0-1-1,0 0 0,0 0 1,0 1-1,1-1 0,-1-1 1,0 1-1,0 0 0,0-1 1,1 0-1,-1 1 1,0-1-1,-3-2 0,5 3-238,-1-1 0,1 0-1,0 0 1,-1 1 0,1-1 0,0 0-1,0 0 1,0-1 0,-1 1-1,1 0 1,0 0 0,1 0 0,-1-1-1,0 1 1,0 0 0,0-1-1,1 1 1,-1-1 0,0-2 0,-2-13-5908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7:5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13750,'59'4'1569,"-6"2"-721,-13 2 881,-12 0-912,-12-1-625,-9-1-128,-3-1-64,-11-2-176,-2 0-1841,2-1-4066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0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4610,'-9'0'3858,"2"0"-2369,0 0 255,5-1-815,0 1-513,4 1-304,2-1 0,6 2 0,3 1-32,7 0-48,3 1-32,5-1-432,3-2-1505,-1-1-1841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9396,'4'0'208,"6"-2"-128,8-3 113,3 2-97,8 0-48,1-2-48,2 3-16,-3-1-305,-2 2-2016,-6 1-1536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2881,'4'2'398,"0"-1"0,0 1-1,0 0 1,0 0 0,-1 0-1,1 1 1,-1-1 0,1 1-1,-1 0 1,0 0 0,0 0 0,3 4-1,8 7 231,10 5 153,50 28 1,-25-16-641,-48-30-74,1 0 0,-1-1 0,0 1 0,0 0 0,0 0 0,0 0 0,0 0 0,0 0 0,0 0 0,0 0 0,0 0 1,-1 0-1,1 0 0,0 0 0,-1 1 0,1-1 0,-1 0 0,1 0 0,-1 1 0,1-1 0,-1 1 0,0-1 0,0 0 0,0 1 0,0-1 0,0 0 0,0 1 0,0-1 0,0 1 0,0-1 0,-1 0 0,1 1 0,-1-1 0,1 0 0,-1 0 0,1 1 0,-1-1 0,0 0 0,1 0 0,-1 0 0,-1 1 0,-5 7 103,-1-1 0,1 0 0,-1-1 0,-14 10 0,0 1-11,-14 16-52,21-22-910,1 1-1,-20 24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3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1 324 5923,'0'0'6408,"2"-3"-6259,-1 3-144,-1-1 0,0 1 0,0-1 0,1 1 0,-1-1-1,1 1 1,-1-1 0,1 1 0,-1-1 0,1 1 0,-1 0 0,1-1-1,-1 1 1,1 0 0,-1-1 0,1 1 0,-1 0 0,1 0 0,0-1-1,-1 1 1,1 0 0,-1 0 0,1 0 0,0 0 0,-1 0 0,1 0-1,0 0 1,-1 0 0,1 0 0,-1 0 0,1 0 0,1 1-1,-1 0 12,0 1-1,0-1 0,0 1 0,0 0 0,-1-1 0,1 1 0,0 0 0,-1-1 0,1 1 0,-1 0 0,1 0 0,-1-1 0,0 4 0,3 29 54,-2 58 0,-1-45-1690,2-59-487,7-10 2186,1 0 1,1 1-1,1 0 0,0 1 0,2 0 0,25-28 0,-12 26 980,-11 17-301,-16 5-740,1 0 0,-1 1 0,1-1 0,-1 0 0,0 0 0,1 1 0,-1-1 0,1 0 0,-1 0 0,0 1 0,1-1 0,-1 1 0,0-1 0,1 0 0,-1 1 0,0-1 0,0 1 0,1-1 0,-1 1 0,0-1 0,0 0 0,0 1 0,0-1 0,1 1 0,-1-1 1,0 1-1,0-1 0,0 1 0,0-1 0,0 2 0,1 39 643,-2-27-640,1 0 0,1-1 0,0 1-1,0 0 1,2-1 0,0 0 0,0 1 0,1-1 0,7 14 0,-10-24-147,1-1 1,-1 0-1,1 1 1,0-1-1,0 0 1,0 0 0,0 0-1,0 0 1,0-1-1,1 1 1,-1-1-1,0 1 1,1-1-1,-1 0 1,1 0 0,0 0-1,-1 0 1,1 0-1,0 0 1,0-1-1,-1 0 1,1 1-1,0-1 1,0 0 0,0 0-1,0-1 1,-1 1-1,1 0 1,0-1-1,0 0 1,-1 0-1,1 0 1,0 0 0,3-2-1,2-1-402,0 0-1,-1 0 0,1-1 1,-1 0-1,0-1 0,-1 1 1,1-1-1,-1-1 0,10-12 1,-7 4 681,0-1-1,-2 1 1,0-1 0,0-1-1,-2 1 1,0-1 0,-1 0 0,0 0-1,0-19 1,1-27 2800,-4-72-1,-2 70-1532,1 47 1082,0 53-1916,0 377 122,0-402-708,0 4 17,1 0 0,0 0 1,1 0-1,4 16 1,-6-28-27,1 1 1,0-1-1,-1 1 1,1-1-1,0 1 1,1-1-1,-1 0 1,0 0-1,1 1 1,-1-1-1,1 0 1,0 0-1,-1 0 1,1-1-1,0 1 1,0 0-1,1-1 1,-1 1-1,0-1 1,0 0-1,1 0 1,-1 0-1,0 0 1,1 0-1,-1 0 1,1 0 0,0-1-1,3 1 1,1-1-356,0 1 0,0-2 0,0 1 1,0-1-1,0 0 0,-1 0 1,1 0-1,0-1 0,-1 0 0,1-1 1,-1 0-1,0 0 0,0 0 1,0 0-1,0-1 0,7-6 0,32-29-6966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 6979,'18'-1'4273,"-23"0"-1978,-3 0-1918,1 2-384,0 0 0,0 0 0,0 1 0,0 0 0,1 0 0,-1 1 0,1-1-1,-1 1 1,1 1 0,0-1 0,0 1 0,-6 5 0,5-4 16,-7 4-27,0 1 0,0 0 0,1 1 0,1 1 0,0 0 1,-20 26-1,31-37 14,1-1 0,-1 1 0,1 0 0,-1-1 0,0 1 0,1 0 0,-1 0 0,1 0 0,0 0 0,-1 0 1,1-1-1,0 1 0,-1 0 0,1 0 0,0 0 0,0 0 0,0 0 0,0 0 0,0 0 0,0 0 0,0 0 0,0 0 1,0 0-1,1 0 0,-1 0 0,1 1 0,0-1 6,0-1 1,0 1-1,0 0 1,0-1-1,0 1 1,0-1-1,0 1 0,0-1 1,0 0-1,0 1 1,0-1-1,1 0 1,-1 0-1,0 0 0,0 0 1,0 0-1,2 0 1,8-1 18,0-1-1,0 0 1,13-4 0,-7 2 6,5-3-20,0 1-1,1 1 1,24-2 0,-42 7-17,0-1 0,0 1 0,0 0 0,0 0 0,0 1 0,0 0 1,0-1-1,0 2 0,0-1 0,0 0 0,0 1 0,0 0 0,-1 0 0,1 1 0,-1-1 0,0 1 0,1 0 0,-1 0 0,-1 0 0,5 5 0,-7-7 13,1 1 0,-1 0 0,0 0 0,0 0-1,0 0 1,0 0 0,0 0 0,0 0 0,-1 0-1,1 0 1,-1 1 0,1-1 0,-1 0 0,0 0 0,0 0-1,0 1 1,0-1 0,0 0 0,-1 0 0,1 1-1,-1-1 1,1 0 0,-1 0 0,0 0 0,1 0 0,-1 0-1,-1 0 1,1 0 0,0 0 0,0 0 0,-1-1-1,1 1 1,-1 0 0,1-1 0,-1 1 0,0-1 0,-1 2-1,-6 4 21,0 0-1,-1 0 0,1-1 0,-1-1 0,-20 9 0,14-8 36,-1 0 0,1-1 1,-27 4-1,37-8-60,-1 0-1,0-1 1,1 0 0,-1 0 0,0 0 0,1-1 0,-1 0 0,1 0 0,-1 0 0,1-1 0,-1 0 0,-6-4 0,11 5-124,1 0-1,-1 0 1,1 0 0,-1 0 0,1 0-1,-1 0 1,1-1 0,0 1 0,-1 0 0,1-1-1,0 1 1,0-1 0,0 0 0,0 1 0,1-1-1,-1 0 1,0 1 0,1-1 0,-1 0-1,1 0 1,-1 0 0,1 0 0,0 1 0,0-1-1,0 0 1,0 0 0,0 0 0,0 0-1,1 0 1,-1 1 0,0-1 0,1 0 0,0 0-1,-1 0 1,1 1 0,0-1 0,0 0 0,0 1-1,0-1 1,0 1 0,2-2 0,15-21-5592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14311,'-2'-1'66,"1"0"0,0 1 0,-1-1 0,1 0 1,0 0-1,0 0 0,0 0 0,0 0 0,0 0 1,0 0-1,0 0 0,0 0 0,0 0 0,1 0 1,-1-1-1,0 1 0,1 0 0,-2-3 1,3 3-45,0-1 1,0 1 0,0 0 0,1 0 0,-1 0 0,0 0 0,0 0 0,1 0 0,-1 0-1,1 1 1,-1-1 0,0 0 0,1 1 0,-1-1 0,1 1 0,0-1 0,2 1 0,-1-1-19,0 0 0,0 0 1,1 0-1,-1 0 1,0 1-1,0-1 0,1 1 1,-1 0-1,0 0 0,0 1 1,1-1-1,-1 0 1,0 1-1,0 0 0,4 1 1,-6-1-25,1 0-1,-1 0 1,0 0 0,0 0 0,0 1-1,0-1 1,0 0 0,0 0 0,0 1-1,0-1 1,0 1 0,-1-1 0,1 1-1,-1-1 1,1 1 0,-1-1 0,1 1 0,-1 0-1,0-1 1,0 1 0,0-1 0,0 1-1,0 0 1,0-1 0,0 1 0,0 0-1,-1-1 1,1 1 0,-1-1 0,1 1 0,-1-1-1,-1 2 1,-1 7-49,-2 0 0,1-1 0,-2 0 0,1 0 0,-1 0 0,0 0 0,-14 13 0,11-12 78,0 0 0,1 0 0,1 1 0,-8 14 0,17-24 75,1-1 1,-1 0-1,0 0 0,1 0 0,-1 0 1,0 0-1,1 0 0,-1 0 0,0-1 1,1 1-1,2-2 0,-2 1-49,71-16 206,-49 10-620,0 1-1,0 2 0,1 0 1,38 0-1,-48 5-2181,-6 4-2084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12902,'0'2'2449,"2"3"-2449,3-4-48,2 1 48,8-2 0,4 0-96,4-3-1121,6-1-335,-2-2-513,-2-1-1729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 8964,'-16'17'5331,"4"-5"-5187,6-8-144,8-4 784,10-4-48,10-6-496,6-1-192,8-4-48,0 1-64,-6 1-944,-7 5-1537,-9 3-3138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 11781,'-14'5'2327,"14"-15"-189,19-17-1104,-16 24-1051,1 0-1,0 0 1,0 0 0,1 1 0,-1 0 0,0 0-1,1 0 1,-1 0 0,1 1 0,0 0 0,-1-1-1,1 2 1,0-1 0,0 1 0,0-1-1,0 2 1,0-1 0,-1 0 0,1 1 0,0 0-1,9 2 1,-12-2-68,1 1 0,0-1-1,-1 0 1,1 1 0,-1-1 0,0 1-1,1 0 1,-1-1 0,0 1 0,0 0 0,0 1-1,0-1 1,-1 0 0,1 0 0,-1 1-1,1-1 1,-1 1 0,0-1 0,0 1-1,0 0 1,0-1 0,0 1 0,-1 0-1,1 0 1,-1 0 0,1-1 0,-1 1-1,0 0 1,-1 0 0,1 0 0,0 0 0,-1-1-1,1 1 1,-1 0 0,0 0 0,0-1-1,0 1 1,-2 3 0,-1 2 64,0-1-1,0 1 1,-1-1 0,1 0-1,-2 0 1,1 0-1,-1-1 1,0 1 0,-1-2-1,1 1 1,-1-1 0,0 0-1,0 0 1,-1-1 0,-14 7-1,31-17 336,-1 1-1,1 0 1,14-5-1,-16 9-293,1-1 0,-1 1-1,1 1 1,0-1-1,0 2 1,-1-1 0,1 1-1,0 0 1,-1 0 0,1 1-1,9 3 1,-13-4-48,1 1 0,-1-1 0,0 1 0,0 0 0,0 0 0,0 1 0,0-1 0,0 1 0,0 0 0,-1 0 0,1 0 0,-1 0 0,0 0 0,0 1 0,0 0 0,-1-1 0,1 1 0,-1 0 0,0 0 0,2 5 0,-4-6 6,1-1 0,-1 1 0,0-1 0,0 0-1,-1 1 1,1-1 0,0 0 0,-1 1 0,1-1 0,-1 0-1,0 0 1,0 1 0,1-1 0,-2 0 0,1 0 0,0 0 0,0 0-1,-1 0 1,1 0 0,-1-1 0,1 1 0,-1 0 0,0-1-1,0 1 1,0-1 0,0 1 0,-3 0 0,-4 4 17,0-1 1,-1 0-1,1-1 1,-19 6-1,17-7-31,1-1-1,-1 0 1,0 0 0,1-1-1,-1 0 1,0-1-1,0-1 1,0 1 0,1-1-1,-1-1 1,1 0-1,-1-1 1,-18-7 0,28 10-165,0-1 0,0 1 1,0-1-1,0 1 0,0-1 1,0 0-1,0 1 0,0-1 1,1 0-1,-1 0 0,0 1 1,0-1-1,1 0 0,-1 0 1,1 0-1,-1 0 1,0 0-1,0-2 0,3-6-3753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5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 1729,'-2'-18'7209,"0"-1"-4506,1 35-1109,-2 99-1016,3 82-2564,3-171-306,2-6-1192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5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 7235,'-12'-4'1780,"7"3"-1034,1-1-1,-1 1 1,0 0 0,0 0 0,0 0 0,-7 1 0,55 14-474,-28-12-271,1-1-1,-1-1 1,1 0-1,-1-1 1,1 0-1,-1-2 1,1 0-1,20-6 1,18-4-33,-35 14-153,-18-1 186,-1 0 1,0 1-1,1-1 1,-1 0 0,1 0-1,-1 1 1,0-1-1,1 0 1,-1 1 0,0-1-1,0 0 1,1 1-1,-1-1 1,0 0-1,0 1 1,0-1 0,1 1-1,-1-1 1,0 1-1,0-1 1,0 0 0,0 1-1,0-1 1,0 1-1,0 3 28,-1 0 0,0 0 1,1-1-1,-2 1 0,1 0 0,0-1 0,-3 4 0,2-1-28,-37 77 412,-12 31 128,44-97-534,1 1-1,2-1 1,-1 1 0,-2 31-1,7-48-82,0 1 0,0-1 0,0 1 0,0-1 0,0 0 0,1 1 0,-1-1 0,0 0 0,1 1 0,-1-1 0,1 0 0,-1 0 0,1 1 0,1 0 0,-2-1-107,0-1 1,1 1-1,0-1 1,-1 1-1,1-1 1,-1 1-1,1-1 1,0 1-1,-1-1 1,1 0-1,0 1 1,-1-1-1,1 0 1,0 0-1,-1 0 1,1 1-1,0-1 1,0 0-1,-1 0 1,1 0-1,0 0 1,0 0-1,-1 0 1,1 0-1,0-1 1,0 1-1,0 0 1,11-5-4738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5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15207,'-4'7'1281,"-5"-2"-1265,-1-2 352,3 0-192,1-3-176,4 0-1073,6-3-1920,1 1-497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35 10389,'-26'3'2294,"22"-2"-1915,-1 0 0,1 0 0,-1-1 1,1 0-1,0 0 0,-1 0 0,-6-1 1,57-9-18,29-3-351,42-4-254,-117 17 241,1 0 0,-1 0 0,1 0 0,-1 0 0,0 0 0,1 0 0,-1 1 0,1-1 0,-1 0 0,0 0 1,1 0-1,-1 0 0,0 1 0,1-1 0,-1 0 0,0 0 0,1 1 0,-1-1 0,0 0 0,0 0 0,1 1 0,-1-1 0,0 0 0,0 1 0,1-1 0,-1 0 0,0 1 0,0-1 0,0 1 0,0-1 0,0 0 0,0 1 0,0-1 0,1 0 0,-1 1 0,0-1 0,0 1 0,0-1 0,-1 0 0,1 1 0,0-1 0,0 1 0,0-1 0,0 0 0,0 1 0,0-1 0,0 0 0,-1 1 0,1-1 0,0 1 0,-12 28 180,7-17-137,-49 177 351,9-29-619,43-149-988,2-11 1149,0 1-1,0-1 1,0 0-1,0 0 1,0 0-1,1 0 1,-1 1-1,0-1 1,0 0-1,0 0 1,0 0-1,0 0 0,0 0 1,0 0-1,1 1 1,-1-1-1,0 0 1,0 0-1,0 0 1,0 0-1,1 0 1,-1 0-1,0 0 1,0 0-1,0 0 1,0 0-1,1 0 1,-1 0-1,0 0 1,0 0-1,0 0 1,1 0-1,-1 0 1,0 0-1,0 0 1,0 0-1,0 0 1,1 0-1,-1 0 0,0 0 1,0 0-1,0 0 1,0 0-1,1-1 1,-1 1-1,0 0 1,0 0-1,0 0 1,0 0-1,0 0 1,0 0-1,0-1 1,1 1-1,-1 0 1,0 0-1,0 0 1,0 0-1,0-1 1,0 1-1,0 0 1,0 0-1,0 0 1,0 0-1,0-1 1,12-11-5260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4946,'0'9'0,"3"-1"-224,4-3-176,4-2-288,3-1-545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4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7940,'0'0'5202,"161"-15"-5202,-71-5-2001,3-3-4914</inkml:trace>
  <inkml:trace contextRef="#ctx0" brushRef="#br0" timeOffset="1">816 191 11973,'0'0'641,"-149"7"-6276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57 3554,'-7'-22'5224,"-1"-12"685,3 131-3264,-32 140-2668,31-217-599,5-17-6,4-13 355,12-38 255,27-56 0,-37 92 16,2 0 0,-1 0 1,1 1-1,1-1 0,0 2 1,1-1-1,0 1 0,0 0 0,20-15 1,-28 24-3,0 0 1,0 1-1,0-1 1,0 0 0,0 1-1,0-1 1,0 1-1,1-1 1,-1 1 0,0 0-1,0-1 1,0 1-1,0 0 1,0 0 0,1 0-1,-1 0 1,2 0 0,-3 0 8,1 0 0,-1 1 1,1-1-1,-1 0 1,0 1-1,1-1 0,-1 0 1,1 1-1,-1-1 0,0 1 1,1-1-1,-1 0 1,0 1-1,0-1 0,1 1 1,-1-1-1,0 1 1,0-1-1,0 1 0,0-1 1,0 1-1,1-1 1,-1 1-1,0-1 0,0 2 1,-1 2 13,1 0 1,0-1-1,-1 1 1,0 0 0,0 0-1,0-1 1,0 1-1,0-1 1,-3 4-1,-1 2-60,0 0-1,0-1 1,-1 0 0,0 0-1,-1-1 1,0 0-1,0 0 1,-1 0-1,1-1 1,-1 0-1,-1-1 1,1 1 0,-1-2-1,-14 7 1,18-12 113,9-5 31,13-5 237,-13 11-299,1 0-1,-1 0 1,0 0 0,0 0 0,0 1 0,0 0 0,0 0 0,0 0 0,0 0 0,0 0-1,0 1 1,0 0 0,0 0 0,-1 0 0,1 0 0,-1 0 0,1 1 0,-1-1 0,0 1-1,3 3 1,10 11-34,-1 0-1,19 26 1,-24-29 16,-5-6-212,19 21-33,-24-28 17,1 0-1,0 0 0,-1-1 0,1 1 0,0 0 0,0-1 0,0 1 0,0 0 0,0-1 0,0 1 0,0-1 0,0 1 0,0-1 1,0 0-1,0 1 0,0-1 0,0 0 0,0 0 0,0 1 0,0-1 0,0 0 0,0 0 0,0-1 0,1 1 0,-1 0 1,1 0-1,8-6-4463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65 8388,'2'-4'513,"0"0"-1,0 1 1,-1-1 0,0 0 0,1 1 0,-1-1-1,0 0 1,-1 0 0,1 0 0,-1-5 0,0 9-400,0-1 0,0 0 0,0 0 0,0 0 0,0 1 0,0-1 0,0 0 0,-1 0 0,1 1 0,0-1 0,-1 0 0,1 0 0,-1 1 0,1-1 0,0 0 0,-1 1 0,1-1 1,-1 1-1,0-1 0,1 1 0,-1-1 0,0 0 0,-1 1-106,1-1 0,-1 1 0,1 0 0,0-1 0,-1 1 0,1 0 0,-1 0 0,1 0 0,-1 0 0,1 1 0,-1-1-1,1 0 1,-1 0 0,1 1 0,0-1 0,-1 1 0,-1 0 0,-4 3 36,-1 0-1,1 1 1,0 0 0,0 0-1,0 0 1,0 1-1,1 0 1,0 0-1,0 1 1,-6 10-1,8-12-36,0 1 0,0-1-1,1 1 1,0 0 0,0 0-1,1 0 1,-1 1-1,1-1 1,1 1 0,-1-1-1,1 1 1,0-1-1,1 1 1,0 7 0,0-12-13,0 0 0,0-1 1,0 1-1,0 0 0,1-1 1,-1 1-1,1-1 0,-1 1 0,1 0 1,0-1-1,-1 1 0,1-1 1,0 0-1,0 1 0,0-1 1,0 0-1,0 1 0,0-1 1,1 0-1,-1 0 0,0 0 1,1 0-1,-1 0 0,0 0 1,1-1-1,-1 1 0,1 0 1,0-1-1,-1 1 0,1-1 1,-1 1-1,1-1 0,0 0 0,-1 0 1,1 0-1,0 0 0,-1 0 1,1 0-1,0 0 0,-1 0 1,1-1-1,-1 1 0,1-1 1,0 1-1,-1-1 0,3-1 1,5-1-11,0-1 0,0-1 0,-1 1 0,0-1 0,1-1 0,11-10 0,-10 7 254,0-1 1,-1 0-1,0 0 0,-1-1 0,0 0 0,0-1 0,8-18 0,-17 39-158,1 1 0,-1 0 0,1-1-1,1 1 1,3 16 0,-1 2-37,10 100 70,-5-62-105,-2 1-1,-5 94 0,-1-156-38,-1 0 0,0-1 0,0 1 0,0 0 1,0-1-1,-1 0 0,1 1 0,-1-1 0,0 0 0,-1 0 1,1 0-1,-1 0 0,0 0 0,0 0 0,0-1 0,-5 6 0,5-7 12,0 0 0,1-1-1,-1 1 1,0-1 0,0 0-1,0 1 1,0-1 0,0 0-1,0-1 1,0 1 0,0-1 0,-1 1-1,1-1 1,0 0 0,0 0-1,0 0 1,0-1 0,-1 1-1,1-1 1,0 1 0,0-1-1,0 0 1,0 0 0,0-1-1,-3-1 1,1 1 19,1-1 0,0 1 1,-1-1-1,1 0 0,0-1 0,1 1 0,-1-1 0,0 1 1,1-1-1,0 0 0,0-1 0,0 1 0,0 0 0,1-1 1,0 0-1,0 1 0,0-1 0,0 0 0,1 0 1,0 0-1,0 0 0,0 0 0,1 0 0,0 0 0,-1 0 1,2-1-1,-1 1 0,1 0 0,1-6 0,0-2-9,2 1 0,-1 0 1,1 0-1,1 1 0,0-1 0,1 1 0,0 0 0,1 0 0,0 1 1,16-19-1,19-12-1384,10-11-5077,-36 33-196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52 13510,'0'0'55,"-1"-1"0,1 1 1,0-1-1,-1 0 0,1 1 0,0-1 0,-1 1 0,1-1 0,0 0 0,0 1 1,0-1-1,0 1 0,0-1 0,-1 0 0,1 1 0,0-1 0,0 0 0,1 1 1,-1-1-1,0 0 0,0 1 0,0-1 0,0 1 0,0-1 0,1 0 1,-1 1-1,0-1 0,1 1 0,-1-1 0,0 1 0,1-2 0,22-13 324,-14 11-398,-1 1-1,1 0 1,0 1 0,10-1-1,-15 2-8,-1 1-1,1 0 0,0 0 0,0 0 1,0 0-1,0 1 0,0-1 0,-1 1 1,1 0-1,0 0 0,-1 1 0,1-1 1,0 1-1,-1 0 0,0 0 0,4 2 1,-5-2-11,-1-1-1,1 1 1,-1 0 0,0 0 0,0-1 0,1 1 0,-1 0 0,0 0 0,0 0 0,-1 0-1,1 0 1,0 0 0,-1 0 0,1 1 0,-1-1 0,0 0 0,0 0 0,0 0 0,0 1-1,0-1 1,0 0 0,0 0 0,-1 0 0,1 0 0,-1 1 0,0-1 0,1 0 0,-1 0-1,-2 2 1,-4 8 79,0 0 0,-1 0-1,0-1 1,-1-1-1,0 0 1,-1 0-1,0 0 1,0-1 0,-1-1-1,-13 9 1,-32 27 1072,60-46-960,0 0 0,0 0 0,0 0 0,0 1 0,0 0 0,1 0 0,-1 0 0,6 0 0,5-2-34,236-37-307,-143 32-4270,-84 6 327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33 296 2641,'-1'-19'1812,"1"15"-1040,0 1 0,0-1-1,0 0 1,-1 0 0,0 0-1,1 0 1,-1 0 0,0 0 0,-1 0-1,-2-6 1,4 10-735,0 0 0,0 0 0,-1-1 0,1 1-1,0 0 1,0 0 0,0 0 0,-1 0 0,1-1 0,0 1 0,0 0 0,-1 0 0,1 0-1,0 0 1,0 0 0,-1 0 0,1 0 0,0 0 0,0 0 0,-1 0 0,1 0 0,0 0 0,-1 0-1,1 0 1,0 0 0,0 0 0,-1 0 0,1 0 0,0 0 0,0 0 0,-1 0 0,1 0-1,0 0 1,0 1 0,-1-1 0,1 0 0,0 0 0,0 0 0,-1 1 0,-4 12 227,0 20-395,5-32 205,-2 66-6,3 1-1,13 88 1,35 136 18,-27-172-36,-1 11 321,-5 0 0,-3 136 0,-13-251-346,4 114 305,-2-110-271,1-1-1,0 1 1,2-1-1,10 29 1,-10-26-31,-5-21-38,0-1-1,0 1 1,0 0 0,0-1 0,0 1-1,0 0 1,0-1 0,0 1-1,0 0 1,0-1 0,0 1-1,0 0 1,1-1 0,-1 1 0,0-1-1,0 1 1,1 0 0,-1-1-1,0 1 1,1-1 0,-1 1-1,1-1 1,-1 1 0,1-1 0,-1 1-1,1-1 1,-1 0 0,1 1-1,-1-1 1,1 0 0,1 1 0,60-12-493,1 3 1,78-1-1,445-15 574,-187 4-43,71 2-62,311-8 84,579-35-39,-1314 58-6,172-13-253,321-67 0,-295 37 194,-242 45 54,0 1 0,0 0 0,0-1 0,0 1 0,0-1 0,0 0 0,0 0 0,0 0-1,-1 0 1,1 0 0,0 0 0,-1 0 0,1 0 0,0-1 0,-1 1 0,0 0 0,1-1 0,-1 0-1,0 1 1,0-1 0,1 0 0,-1 1 0,1-4 0,-1 0-7,-1-1-1,1 1 1,-1-1 0,0 1-1,0-1 1,-1 1-1,-1-9 1,1 10 4,-70-803-1479,66 721 1745,-30-143-59,2 18 729,32 206-910,0-4-14,1 0-1,-1 1 1,1-1-1,1 1 1,1-13-1,-2 21-17,0-1-1,0 1 0,0 0 1,0-1-1,-1 1 0,1 0 1,0-1-1,0 1 0,0 0 1,-1 0-1,1-1 0,0 1 1,-1 0-1,1 0 0,0-1 1,-1 1-1,1 0 0,0 0 1,-1 0-1,1 0 0,0-1 1,-1 1-1,1 0 0,0 0 1,-1 0-1,1 0 0,-1 0 1,1 0-1,0 0 0,-1 0 1,1 0-1,0 0 0,-1 0 1,1 0-1,-1 0 0,1 1 1,0-1-1,-1 0 0,1 0 1,0 0-1,-1 0 0,1 1 1,0-1-1,-1 1 0,-20 5-398,-31 10-675,0-1 1,-69 9-1,-112 4 1156,110-15-174,-1560 141-638,1649-152 652,-1033 34-1782,495-57 2789,409 13-402,-48-5 352,-217-6-136,265 8 616,157 12-1284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29 181 11845,'-12'16'2293,"12"-16"-2224,0 1 1,-1-1 0,1 1 0,0-1 0,-1 1 0,1-1 0,0 0 0,-1 1 0,1-1-1,-1 0 1,1 0 0,0 1 0,-1-1 0,1 0 0,-1 0 0,1 1 0,-1-1 0,1 0-1,-1 0 1,1 0 0,-1 0 0,1 0 0,-1 0 0,0 0 0,1 0 0,-1 0 0,1 0-1,-1 0 1,1 0 0,-1 0 0,1 0 0,-1-1 0,1 1 0,-1 0 0,1-2-22,0 0-1,-1 0 1,1 0 0,1 0 0,-1 0 0,0 0 0,0 1 0,1-1 0,-1 0 0,1 0 0,0-2 0,1-1-12,0-6-38,1-1 1,1 1 0,-1 0 0,2 0 0,0 0-1,0 1 1,1-1 0,0 1 0,14-17 0,-16 23-9,0 0 0,0 0 0,1 0 0,-1 0 0,1 1 0,0 0 0,0 0 0,0 0 0,1 1 0,-1-1 0,1 1 0,-1 0 0,1 1 0,0 0 0,0 0-1,-1 0 1,1 0 0,0 1 0,0 0 0,0 0 0,9 2 0,8 3 9,0 2 0,-1 0-1,0 1 1,0 2-1,27 15 1,19 9 28,-35-20 72,1-2 0,67 16-1,-88-25-394,0 0-1,0-2 1,0 0-1,1 0 0,-1-1 1,0-1-1,1 0 1,-1-1-1,0 0 0,0-1 1,14-5-1,-9-2-2640,-5 0-2305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11189,'0'0'14,"-1"0"0,1-1 1,-1 1-1,1 0 0,-1 0 0,0 0 0,1 0 0,-1 0 1,1 0-1,-1 0 0,1 0 0,-1 0 0,1 1 0,-1-1 1,1 0-1,-1 0 0,1 0 0,0 1 0,-1-1 0,1 0 1,-1 0-1,1 1 0,-1-1 0,1 0 0,0 1 0,-1-1 1,1 0-1,0 1 0,-1-1 0,1 1 0,0-1 0,0 1 1,-1-1-1,1 1 0,9 17 401,24 13-163,-24-25-254,1 0 0,-1-1 0,1 0 0,0-1 0,0 0 0,18 4 0,29 13-37,-56-21 57,-1 1 1,0-1-1,1 0 1,-1 0-1,1 1 1,-1-1-1,0 0 1,1 0-1,-1 1 1,0-1-1,1 0 1,-1 1-1,0-1 1,0 1-1,1-1 1,-1 0-1,0 1 1,0-1-1,0 1 1,1-1-1,-1 1 1,0-1-1,0 0 1,0 1-1,0-1 1,0 1-1,0-1 0,0 1 1,0-1-1,0 1 1,0 0-1,-10 16 439,-20 13 339,27-28-695,-64 53 1106,-29 26-1283,88-73-675,8-8 694,0 0 0,0 0-1,0 0 1,0 0 0,-1 0-1,1 0 1,0 0 0,0 1-1,0-1 1,0 0 0,0 0-1,0 0 1,0 0 0,-1 0 0,1 0-1,0 0 1,0 0 0,0 0-1,0 0 1,0 0 0,0 1-1,0-1 1,0 0 0,0 0-1,0 0 1,0 0 0,0 0-1,0 0 1,0 0 0,0 1-1,0-1 1,0 0 0,0 0-1,0 0 1,0 0 0,0 0-1,0 0 1,0 1 0,0-1-1,0 0 1,0 0 0,0 0-1,0 0 1,0 0 0,0 0-1,0 0 1,0 1 0,0-1 0,0 0-1,0 0 1,0 0 0,0 0-1,0 0 1,1 0 0,-1 0-1,0 0 1,0 0 0,0 0-1,0 1 1,0-1 0,0 0-1,0 0 1,1 0 0,-1 0-1,12-5-5654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 8356,'17'-23'2117,"-4"5"2051,-12 21-2666,-6 12-1107,3-9-345,-7 20 104,1 0-1,-6 35 1,12-55-185,1 0 0,1-1-1,-1 1 1,1 0-1,0-1 1,0 1 0,0 0-1,1 0 1,0-1 0,0 1-1,1-1 1,-1 1 0,1-1-1,0 0 1,1 1 0,-1-1-1,7 9 1,-8-13-40,1 1-1,-1-1 1,1 0-1,-1 1 1,1-1 0,0 0-1,-1 0 1,1 0 0,0 0-1,0 0 1,0 0-1,0-1 1,0 1 0,0-1-1,0 1 1,0-1 0,0 0-1,0 0 1,3 0-1,0 0-27,-1-1 0,0 0-1,0 0 1,0 0 0,0-1 0,0 0-1,0 1 1,0-1 0,3-3-1,6-4-19,0-1 0,-1 0-1,0-1 1,10-12-1,-10 8 187,0 1-1,15-27 1,-23 36 109,-1 0 0,-1 0 0,1 0 0,-1 0 0,0-1 1,0 0-1,-1 1 0,1-1 0,-1 0 0,-1 1 0,1-1 0,-1-10 1,-9 34 416,-1 14-661,9-23-174,0-1 0,1 0 0,0 1-1,0-1 1,1 0 0,0 1 0,1-1 0,-1 0-1,2 0 1,2 9 0,-4-15 48,0 0 1,0 0 0,0 0-1,0-1 1,0 1-1,1 0 1,-1 0-1,0-1 1,1 1-1,-1-1 1,1 0 0,-1 1-1,1-1 1,0 0-1,0 0 1,0 0-1,-1 0 1,4 1 0,-3-2 32,1 0 0,0 1 0,-1-1 0,1-1 0,-1 1 0,1 0 0,0-1 1,-1 1-1,1-1 0,-1 0 0,0 0 0,1 0 0,-1 0 0,0 0 0,1 0 1,-1-1-1,0 1 0,4-4 0,1-2 634,0 0 0,-1 0 1,0-1-1,0 1 0,-1-2 0,1 1 0,-2 0 1,1-1-1,-1 0 0,-1 0 0,1 0 1,-2 0-1,1-1 0,-1 1 0,1-11 0,-16 69 878,9-35-1406,0 0-1,0 0 1,2 0-1,0 0 1,0 0-1,1 1 0,1-1 1,2 20-1,-2-34 27,0 1 0,0-1 0,0 1-1,0-1 1,0 1 0,0-1-1,0 1 1,0-1 0,0 0 0,1 1-1,-1-1 1,0 1 0,0-1-1,0 1 1,1-1 0,-1 0 0,0 1-1,1-1 1,-1 1 0,0-1-1,1 0 1,-1 1 0,0-1-1,1 0 1,-1 0 0,1 1 0,-1-1-1,1 0 1,-1 0 0,0 0-1,1 0 1,-1 1 0,1-1 0,-1 0-1,2 0 1,14-11-231,10-26 299,-5 0-23,-15 24 67,1 0 0,0 0 0,1 1 0,0 0 1,1 1-1,14-15 0,-23 26-60,0 0 0,1-1 1,-1 1-1,1 0 0,-1-1 1,0 1-1,1 0 0,-1-1 1,1 1-1,-1 0 0,1 0 1,-1 0-1,1-1 0,-1 1 1,1 0-1,-1 0 0,1 0 1,-1 0-1,1 0 0,-1 0 1,1 0-1,-1 0 0,1 0 1,-1 0-1,1 0 0,0 0 1,-1 1-1,1-1 0,8 15 258,-4 31-271,-4-35 10,-1-10-13,1 9-225,0 0-1,1 0 1,0-1-1,0 1 0,8 17 1,-9-25 137,0-1 0,-1 1 1,1-1-1,0 0 0,1 1 0,-1-1 1,0 0-1,0 1 0,0-1 0,1 0 1,-1 0-1,1 0 0,-1 0 0,1 0 0,-1-1 1,4 2-1,-3-2 32,0 1 0,1-1 0,-1 0 0,0 0 0,1 0 1,-1 0-1,0-1 0,0 1 0,1-1 0,-1 1 0,0-1 0,0 0 0,0 0 0,1 0 0,-1 0 1,2-2-1,4-2 249,0 0 0,-1-1 0,1 0 0,-1 0 0,0-1 0,-1 0 0,0 0 0,0-1 0,0 0 1,-1 0-1,0 0 0,-1 0 0,0-1 0,0 0 0,-1 0 0,0 0 0,0 0 0,-1-1 0,0 1 0,1-18 1,-6 16 134,-1 18 12,-4 19 35,6-14-693,1 0 1,1 1-1,-1-1 1,2 0-1,1 15 1,-1-24 154,-1 0 1,1 0-1,0 0 1,0 0 0,0 0-1,0 0 1,1 0 0,-1 0-1,1-1 1,0 1 0,3 3-1,-4-5 66,0 1 0,1-1 0,-1 0 0,0 0 0,1-1 0,-1 1 0,1 0 0,0-1-1,-1 1 1,1 0 0,0-1 0,-1 0 0,1 1 0,0-1 0,-1 0 0,1 0 0,0 0 0,-1 0-1,1 0 1,0 0 0,0-1 0,2 0 0,20-8-5315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11525,'-18'0'0,"4"7"-656,7 7 48,10 4-2178</inkml:trace>
  <inkml:trace contextRef="#ctx0" brushRef="#br0" timeOffset="1">279 5 13766,'-6'-3'1121,"-2"1"-881,-1 4 304,0 6 241,2 7-257,1 9-144,4 11-208,1 8-112,2 7 0,1 1 32,4-1-96,-1-2-32,0-8-576,2-9-609,1-10-431,0-7-1666,1-14-1424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84 131 10325,'-10'-5'822,"-1"0"1,0 1 0,-1 1-1,1 0 1,-18-2-1,54 5-1222,1 0 0,28-5 0,2-6-2479,77-28-1,-11-6 4082,-102 40 1583,-20 5-2741,0 0 0,0 0 0,0 0 0,0 0 0,0 1 1,0-1-1,0 0 0,1 0 0,-1 0 0,0 0 0,0 1 1,0-1-1,0 0 0,0 0 0,0 0 0,0 0 0,0 1 1,0-1-1,0 0 0,0 0 0,0 0 0,0 0 0,-1 1 1,1-1-1,0 0 0,0 0 0,0 0 0,0 0 0,0 1 1,0-1-1,0 0 0,0 0 0,0 0 0,-1 0 0,1 0 1,0 0-1,0 1 0,0-1 0,0 0 0,0 0 0,-1 0 1,1 0-1,0 0 0,0 0 0,0 0 0,-1 0 0,-32 27 2010,22-18-2023,-6 5 292,4-4-122,0 0-1,1 1 1,-17 21-1,28-31-197,1-1-1,-1 1 1,1-1-1,0 1 0,-1-1 1,1 0-1,0 1 0,-1 0 1,1-1-1,0 1 1,-1-1-1,1 1 0,0-1 1,0 1-1,0-1 0,0 1 1,0 0-1,-1-1 1,1 1-1,0-1 0,0 1 1,0 0-1,1-1 0,-1 1 1,0-1-1,0 1 1,0 0-1,0-1 0,1 1 1,-1-1-1,0 1 0,1 0 1,0 0 9,0 0-1,1 0 1,-1-1 0,0 1-1,1 0 1,-1-1 0,1 1 0,-1-1-1,1 0 1,-1 1 0,1-1-1,2 0 1,54-4 165,-53 4-200,11-3 25,48-2-6,-60 5 1,1 0-1,-1 0 1,0 1 0,0-1-1,0 1 1,0 0-1,0 1 1,0-1 0,0 1-1,0-1 1,0 1 0,5 4-1,-8-5 5,0 0-1,0 0 0,0 0 1,0 0-1,-1 0 1,1 0-1,0 0 0,0 1 1,-1-1-1,1 0 1,-1 1-1,1-1 0,-1 0 1,0 1-1,1-1 1,-1 0-1,0 1 0,0-1 1,0 1-1,0-1 1,0 1-1,0-1 0,0 0 1,-1 1-1,1-1 1,0 1-1,-1-1 0,1 0 1,-1 1-1,0-1 1,1 0-1,-1 0 0,0 0 1,0 1-1,0-1 1,0 0-1,-2 2 0,-2 3-5,-1 1 0,0-1 0,-1 0 0,-13 9 0,4-4-137,-1-1 0,-26 11 0,37-18-179,0-1 0,0 1 0,0-1 0,0-1 0,-1 1 0,1-1 0,0 0 1,-1-1-1,1 0 0,-1 0 0,-7-1 0,-4-7-3123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43 8420,'2'-2'358,"0"1"-1,0 0 1,0-1 0,-1 1 0,1-1-1,-1 1 1,1-1 0,-1 1 0,0-1-1,1 0 1,-1 0 0,0 0 0,1-2 0,-2 3-293,0 1 0,0 0 0,0 0 1,0-1-1,0 1 0,0 0 1,0-1-1,0 1 0,0 0 1,0 0-1,0-1 0,0 1 1,0 0-1,0 0 0,0-1 0,-1 1 1,1 0-1,0 0 0,0-1 1,0 1-1,0 0 0,-1 0 1,1 0-1,0-1 0,0 1 1,0 0-1,-1 0 0,1 0 0,0 0 1,0 0-1,0-1 0,-1 1 1,1 0-1,0 0 0,-1 0 1,-20 2 687,8 2-530,0 0 0,1 2 0,0-1 1,0 2-1,0-1 0,1 2 0,0 0 0,-16 14 0,11-8-184,2 1 0,-1 1 1,2 0-1,-21 32 0,32-45-54,0 1 1,0 0-1,0-1 1,1 1-1,-1 0 1,1 0 0,0 0-1,0 0 1,0 6-1,1-9-1,0 0-1,0 0 0,0 0 0,0 0 0,0 0 1,1 0-1,-1 1 0,0-1 0,1 0 1,-1 0-1,1 0 0,0 0 0,-1 0 0,1-1 1,-1 1-1,1 0 0,0 0 0,0 0 1,0 0-1,-1-1 0,1 1 0,0 0 0,0-1 1,0 1-1,0-1 0,0 1 0,0-1 1,0 1-1,0-1 0,1 0 0,-1 0 1,0 1-1,0-1 0,0 0 0,0 0 0,0 0 1,2 0-1,6-1-68,-1 1 1,1-1-1,-1 0 0,0-1 1,0 0-1,1-1 0,-1 1 1,0-1-1,13-8 0,1-1 9,0-1 0,19-17 0,-32 24 104,47-40 127,-52 42-15,0 0 0,0 0-1,-1-1 1,1 1 0,-1-1 0,0 1-1,0-1 1,-1 0 0,1 0 0,1-7 0,-15 25 256,-4 14-472,14-22 9,-1 0 0,1 0 1,0 1-1,0-1 0,0 0 0,1 1 1,0-1-1,0 0 0,0 1 1,1-1-1,0 0 0,0 0 0,0 1 1,1-1-1,-1 0 0,4 6 1,-4-9-18,1 1 0,0-1 0,-1 0 1,1 0-1,0 0 0,0 0 0,0 0 1,1 0-1,-1 0 0,0-1 0,1 1 1,-1-1-1,1 0 0,-1 0 0,1 0 1,0 0-1,-1 0 0,1 0 0,0-1 1,0 1-1,-1-1 0,1 0 0,0 0 1,0 0-1,0 0 0,0 0 0,-1-1 1,1 1-1,0-1 0,0 0 0,-1 1 1,4-3-1,1 1 115,1-2 0,-1 1 0,0-1 0,0 0 0,0 0 0,-1-1 0,1 0 0,-1 0 1,0-1-1,-1 1 0,8-11 0,-10 12 148,1 0 1,-2 0-1,1-1 1,0 1-1,-1-1 0,0 1 1,0-1-1,0 0 1,-1 0-1,1 0 1,-1 0-1,0 0 1,-1 0-1,1 0 0,-1 0 1,0 0-1,-1 0 1,1-1-1,-2-4 1,3 52 16,-2-9-203,10 85-2559,-7-128 2807,0-10 130,1 0-1,9-27 1,-11 43-352,0 0 1,1-1-1,-1 1 0,1 0 0,1 0 1,-1 0-1,0 0 0,1 0 0,0 0 1,0 1-1,0-1 0,0 1 0,0 0 1,1 0-1,0 0 0,5-3 0,-7 5-12,0 0-1,1 1 1,-1-1-1,0 1 1,0-1-1,0 1 1,0 0-1,0 0 1,1 0-1,-1 0 1,0 0-1,0 0 1,0 1-1,0-1 0,1 1 1,-1-1-1,0 1 1,0 0-1,3 1 1,39 30 47,-39-27-125,1-1-1,0 0 0,-1 1 1,1-2-1,1 1 1,9 4-1,-11-8 19,0 1-1,0-1 1,0 0-1,0 0 1,0 0 0,0-1-1,0 1 1,0-1 0,0 0-1,0-1 1,0 0 0,0 1-1,-1-1 1,1-1 0,-1 1-1,1-1 1,-1 0 0,6-4-1,-4 2 56,0 0 0,0 0 0,-1 0-1,0-1 1,0 0 0,0 0 0,0 0-1,-1 0 1,0-1 0,-1 1 0,6-14-1,-9 18 36,1 0 0,-1 0 0,1 0 0,-1 1 0,0-1 0,1 0 0,-1 0-1,0 0 1,0 0 0,-1 0 0,1 0 0,0 0 0,-1 0 0,1 0-1,-1 0 1,1 0 0,-1 0 0,0 1 0,0-1 0,0 0 0,0 1 0,0-1-1,-2-1 1,2 2-17,0 0 0,-1 0-1,1 0 1,0 1 0,-1-1-1,1 0 1,0 1 0,-1-1-1,1 1 1,-1 0 0,1-1 0,-1 1-1,1 0 1,-1 0 0,1 0-1,-1 0 1,1 0 0,-1 0-1,1 1 1,-1-1 0,1 0-1,-1 1 1,1-1 0,0 1-1,-1 0 1,1-1 0,0 1-1,-1 0 1,-1 1 0,-3 3 18,0 1 0,0-1 0,1 1 0,0 0 0,0 0 0,0 0 1,1 1-1,0-1 0,1 1 0,-1 0 0,1 1 0,0-1 0,1 0 0,0 1 1,-2 11-1,3-15-140,1 1 1,-1-1-1,1 1 1,0-1-1,0 1 1,1-1-1,-1 1 1,1-1-1,0 0 1,0 1-1,1-1 1,2 6-1,-2-7-203,-1 0 0,1-1 1,0 1-1,0-1 0,1 1 0,-1-1 0,0 0 1,1 0-1,-1 0 0,1 0 0,0-1 0,-1 1 1,1 0-1,0-1 0,0 0 0,0 0 0,0 0 1,0 0-1,4 0 0,23 1-7549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0 171 672,'0'0'5179,"14"-19"-3779,44-61-373,-53 74-721,0-1-1,0 1 1,1 0-1,-1 0 1,1 1-1,1-1 1,-1 1-1,1 1 1,8-5-1,-8 6-99,0 1 0,0 0 0,-1 1 0,1-1 0,0 2 0,0-1 0,0 1 0,8 0 0,-11 0-169,0 1-1,-1-1 0,1 1 0,0 0 0,-1 0 1,1 0-1,0 0 0,-1 1 0,1 0 0,-1 0 0,0-1 1,5 5-1,36 33 232,-18-13-132,-14-17-116,0 0 0,0 0-1,1-1 1,1-1 0,-1 0 0,1 0-1,0-2 1,1 0 0,24 6-1,-8-6-25,-1-2-1,0 0 1,57-4-1,-75 1-250,0-1-1,0-1 0,0 0 0,0-1 1,11-4-1,-16 4-545,-1 1 0,0-1 1,0-1-1,0 1 0,10-9 0,1-8-5498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11813,'-11'-3'3509,"7"3"-3433,0-1 1,0 1-1,0-1 0,0 1 1,0 1-1,0-1 0,-5 1 1,-14 7 8,1 0 1,0 2 0,1 0-1,0 1 1,0 2 0,1 0-1,1 1 1,-29 26 0,48-40-86,0 1 0,-1-1 0,1 0 0,-1 1 0,1-1 0,0 1 0,-1-1 0,1 0 0,0 1 0,0-1 0,-1 1 0,1-1 0,0 1 0,0-1 0,0 1 0,-1-1 1,1 1-1,0-1 0,0 1 0,0 0 0,0-1 0,0 1 0,0-1 0,0 1 0,0-1 0,0 1 0,0-1 0,1 1 0,-1-1 0,0 1 0,15 9 69,33 0 65,-39-9-141,24 4 20,-19-4-33,0 0 0,-1 2 1,1-1-1,-1 2 1,0 0-1,0 0 1,19 11-1,-31-15 18,0 0 0,-1 0 0,1 1 0,0-1 0,-1 1 0,1-1 0,-1 0 0,1 1 0,0-1-1,-1 1 1,1-1 0,-1 1 0,0 0 0,1-1 0,-1 1 0,1-1 0,-1 1 0,0 0 0,0-1 0,1 1 0,-1 0 0,0 0 0,0-1 0,0 1 0,0 0 0,1-1 0,-1 1 0,-1 1 0,1-1-14,-1 0 0,1 0 0,-1 0 0,0 0 0,0 0 0,1 0 0,-1 0 0,0 0 0,0 0 0,0 0 0,0-1 0,0 1 0,0 0 0,-3 0 0,-43 16-619,11-9-361,1-2 0,-56 3 0,89-9 772,0 1 0,0-1 0,1 0 0,-1 0 0,0 0 0,0 0 0,1 0 0,-1 0 0,0-1 0,1 1 0,-1 0 1,0-1-1,1 0 0,-1 1 0,0-1 0,1 0 0,-1 0 0,1 0 0,0 0 0,-3-1 0,8-9-2642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25 8052,'14'-2'976,"-8"2"-430,-1-1-1,1 0 0,0 0 0,-1-1 0,1 0 0,0 0 0,-1 0 0,7-4 0,-12 3 1123,-7 1-1082,-10 1-332,3 3-116,0 1 0,-1 0 0,1 1 0,-26 11 0,34-12-133,1 0 0,-1 0 0,0 0 0,1 0 0,0 1 0,0 0 0,0 0 0,0 1 0,1-1 0,-1 1 0,1 0 0,0 0 0,-4 9 1,7-13-15,0 0 0,1 1 0,-1-1 1,1 0-1,-1 0 0,1 0 1,0 0-1,-1 1 0,1-1 0,0 0 1,0 0-1,0 1 0,0-1 1,0 0-1,0 0 0,0 1 0,0-1 1,0 0-1,1 0 0,-1 0 1,0 1-1,1-1 0,-1 0 0,2 2 1,0-2-3,-1 1 0,0-1 0,1 0 0,0 0 1,-1 0-1,1 0 0,0 0 0,-1 0 0,1 0 0,0-1 1,0 1-1,0-1 0,0 1 0,2-1 0,5 1-4,0 0 0,0-1-1,0 0 1,0 0 0,16-4-1,-8-1 9,1 0-1,-1-2 1,21-10-1,-31 14 263,0-1 0,-1 1 0,1-1 0,-1-1 0,0 1 0,0-1 0,0 0 0,9-11 0,-22 30-231,1 1-1,0-1 1,1 1-1,-6 27 0,-5 66-30,12-73 4,-4 26-208,-9 69-1874,14-46-3452,6-61 1263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1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86 11269,'5'-14'733,"-3"9"-447,0 0 0,0 1 0,-1-1 0,0 0 1,0 0-1,0 0 0,0 0 0,-1 0 0,0-8 0,-3 17-145,1 0 1,0 0-1,-1 1 0,2-1 1,-1 1-1,1-1 1,-2 7-1,-1 12-196,2 0 1,-1 24-1,3-40-181,0 0 0,1-1 0,-1 1-1,1 0 1,1-1 0,-1 1 0,1-1-1,0 0 1,1 1 0,-1-1 0,7 11-1,-8-16 192,0 0-1,0 0 0,0 1 1,0-1-1,0 0 0,0 0 1,0 0-1,1 0 1,-1 0-1,0-1 0,1 1 1,-1 0-1,0 0 0,1-1 1,-1 1-1,1-1 0,-1 0 1,1 1-1,-1-1 1,1 0-1,-1 0 0,1 0 1,2 0-1,-1 0 33,0-1 1,0 0-1,0 0 1,0 0-1,-1-1 0,1 1 1,0-1-1,0 1 0,-1-1 1,1 0-1,1-2 1,7-6 161,-1-1 1,-1 0-1,15-21 1,18-43 656,-32 55-126,1 0 0,27-37 1,-35 58 27,-1 7-420,-1 15-263,-1-18 7,0 8-282,1 0 0,1-1-1,0 1 1,1 0 0,7 21-1,-9-31-26,0 1 0,0-1 0,1 0 0,0 0 0,-1 0 0,1 0 0,0 0 0,1-1 0,-1 1 0,0 0 0,1-1 0,-1 0 0,1 1-1,0-1 1,0 0 0,0-1 0,0 1 0,0 0 0,0-1 0,1 0 0,-1 0 0,0 0 0,1 0 0,-1 0 0,1 0 0,4-1 0,25-3-2618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2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200 180 7571,'2'-4'498,"0"0"-1,-1 0 1,1 0-1,0 0 1,-1 0-1,0-1 1,0 1-1,-1 0 1,1-1-1,-1 1 1,0 0-1,0-8 0,0 11-421,-1-1 0,1 0-1,-1 1 1,0-1-1,1 1 1,-1 0-1,0-1 1,0 1-1,0-1 1,0 1-1,0 0 1,0 0-1,0 0 1,0-1 0,0 1-1,-1 0 1,1 1-1,0-1 1,-1 0-1,1 0 1,-1 0-1,1 1 1,-1-1-1,1 1 1,-1-1 0,1 1-1,-1 0 1,0 0-1,1-1 1,-1 1-1,0 0 1,1 0-1,-1 1 1,1-1-1,-1 0 1,0 0 0,-2 2-1,-4 0 13,-1 0 1,1 1-1,-1 0 1,1 1-1,0-1 0,1 2 1,-1-1-1,1 1 1,0 0-1,0 1 0,-11 11 1,12-12-109,0 1-1,1 0 1,0 0 0,0 0 0,1 1 0,0 0 0,0 0 0,0 0 0,1 0 0,0 1-1,0-1 1,1 1 0,-2 9 0,4-16-4,0 0-1,-1 0 1,1 0 0,0 0-1,0 0 1,0 0 0,0 0-1,0 0 1,0 0 0,1 0-1,-1 0 1,0 1 0,0-1-1,1 0 1,-1 0 0,1-1-1,-1 1 1,1 0 0,-1 0-1,1 0 1,-1 0 0,1 0-1,0 0 1,-1-1 0,1 1-1,0 0 1,0-1 0,0 1-1,0 0 1,0-1 0,0 1-1,-1-1 1,1 1 0,0-1-1,0 0 1,0 1-1,1-1 1,-1 0 0,0 0-1,0 0 1,0 0 0,0 0-1,0 0 1,0 0 0,0 0-1,0 0 1,0 0 0,0-1-1,0 1 1,0 0 0,0-1-1,1 0 1,6-1 4,0-1 1,-1 0-1,1 0 0,-1-1 0,10-5 0,-4-2 143,0 0 0,0 0 0,-1-1-1,-1 0 1,0-1 0,0-1 0,-1 0-1,13-26 1,-23 45-118,0-1 0,0 0 1,0 1-1,0-1 0,1 0 0,2 9 1,-1-3-104,-1-1-169,1 0 0,-1 0 1,2-1-1,0 1 1,0 0-1,0-1 1,6 9-1,-8-15 221,0 0 0,0 0 0,0-1 0,1 1 0,-1-1 0,0 1 0,1-1 0,0 0 0,-1 0 0,1 1 0,0-1 1,0 0-1,-1-1 0,1 1 0,0 0 0,0 0 0,0-1 0,0 1 0,0-1 0,0 0 0,0 1 0,0-1 0,0 0 0,0 0 0,0 0 0,0-1 0,0 1 0,0 0 0,0-1 0,0 1 0,0-1 0,0 0 0,0 0 0,0 1 0,0-1 0,0 0 0,1-2 0,3-1 157,0 1 0,-1-1 0,1 0 0,-1-1 0,0 1 0,0-1 0,-1 0 0,0 0 0,0-1 0,4-6-1,2-5 903,15-39 0,2-3 333,-29 64-1270,1 0 0,0 0 0,0 1 0,0-1 0,1 10 0,-1 4-52,-1-4-29,-1 7-20,0 0 0,2 0 0,1 0 0,3 34-1,-3-56 24,0 0 0,0 1-1,0-1 1,0 0 0,0 0 0,0 0-1,0 0 1,0 1 0,0-1-1,0 0 1,0 0 0,0 0-1,0 0 1,0 1 0,0-1-1,0 0 1,1 0 0,-1 0-1,0 0 1,0 1 0,0-1 0,0 0-1,0 0 1,0 0 0,0 0-1,0 0 1,1 1 0,-1-1-1,0 0 1,0 0 0,0 0-1,0 0 1,1 0 0,-1 0-1,0 0 1,0 0 0,0 0 0,0 0-1,1 0 1,-1 0 0,0 0-1,0 0 1,0 0 0,0 0-1,1 0 1,-1 0 0,8-8 22,6-19 51,-14 26-78,16-37 57,14-28 8,-27 61-50,0 0 0,0 0 0,1 0 1,-1 0-1,1 1 0,0-1 0,0 1 0,1 0 1,6-5-1,-9 9-6,-1-1 0,1 0 0,-1 1 0,1-1 0,-1 1 0,1-1 0,-1 1 1,1 0-1,-1 0 0,1 0 0,0 0 0,-1 0 0,1 0 0,-1 0 0,1 0 0,-1 0 0,1 1 1,-1-1-1,1 1 0,-1-1 0,1 1 0,-1 0 0,1-1 0,-1 1 0,0 0 0,1 0 0,-1 0 1,2 2-1,5 5 1,-1-1-1,0 1 1,9 14 0,4 3-102,-16-21 20,0 0 0,0 0 0,1-1-1,-1 0 1,1 0 0,0 0 0,0 0-1,0-1 1,0 1 0,0-1 0,1-1 0,-1 1-1,1-1 1,-1 0 0,1 0 0,-1-1 0,1 1-1,9-2 1,-9 0 57,1 0-1,-1-1 0,0 1 1,0-1-1,-1-1 1,1 1-1,0-1 1,-1 0-1,0-1 0,1 1 1,-1-1-1,-1 0 1,1 0-1,0 0 0,-1-1 1,6-8-1,-3 3 67,0 0 0,-1 0 0,0-1-1,8-18 1,-13 24 47,1 1-1,-1 0 1,1-1 0,-1 1 0,-1-1-1,1 1 1,-1-1 0,1 1-1,-1-1 1,-1 0 0,1 1 0,0-1-1,-1 1 1,0-1 0,-2-5-1,3 10-78,-1-1-1,1 0 1,-1 0 0,1 0-1,0 0 1,-1 1-1,1-1 1,-1 0-1,0 0 1,1 1-1,-1-1 1,0 0 0,1 1-1,-1-1 1,0 1-1,0-1 1,0 1-1,1-1 1,-1 1 0,0 0-1,0-1 1,0 1-1,0 0 1,0 0-1,-1-1 1,0 2-5,1-1 0,-1 0 0,0 0 0,0 1 1,0-1-1,1 1 0,-1 0 0,0-1 0,1 1 0,-1 0 0,1 0 1,-3 1-1,-1 3-10,-1-1 0,1 1 0,0 0 0,0 1 0,-7 9 1,9-9-102,-1-1 0,1 1 1,1 0-1,-1 1 1,1-1-1,0 0 1,1 0-1,-1 1 0,1-1 1,0 1-1,1 10 1,0-14-211,0 0 1,0 0-1,1 0 1,-1 0-1,1 0 1,0 0-1,0 0 1,0 0-1,0 0 1,0 0-1,1-1 1,-1 1-1,1 0 1,0-1-1,0 1 1,0-1-1,0 0 1,0 0-1,0 1 1,1-1-1,-1-1 1,1 1-1,-1 0 1,1-1-1,0 1 1,-1-1-1,4 1 1,27 6-4521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150 397 3554,'28'-18'13750,"-28"18"-13684,-20 4 1132,11-2-1143,1 1-1,-1 0 0,1 1 0,-1 0 0,1 0 0,0 0 0,1 1 0,-1 1 0,1-1 0,0 1 0,0 1 0,1-1 0,0 1 1,0 0-1,0 0 0,1 1 0,0 0 0,1 0 0,0 0 0,0 0 0,1 1 0,-1-1 0,2 1 0,0 0 0,-2 13 0,3-20-60,1 1 0,0-1 0,-1 1-1,1-1 1,0 1 0,1-1 0,-1 1-1,0-1 1,1 1 0,0-1 0,-1 1-1,1-1 1,0 0 0,2 4 0,-3-5-10,1 0 0,1 0 0,-1 1 0,0-1 0,0 0 0,0 0 0,1 0 0,-1 0 0,0 0 1,1 0-1,-1-1 0,1 1 0,-1 0 0,1-1 0,-1 1 0,1-1 0,1 1 0,2-1-42,0 0 0,0 0-1,0 0 1,0 0-1,-1-1 1,1 0-1,0 0 1,0 0 0,-1-1-1,1 0 1,0 1-1,-1-2 1,5-2 0,4-3-72,-1-1 1,0-1-1,0 0 1,-1-1-1,0 0 0,-1-1 1,0 0-1,-1 0 1,0-1-1,12-26 1,-7 9 227,-1 0-1,-1-2 1,-2 1 0,6-35-1,3-31 569,16-68 434,-67 358 181,22-144-1279,3-22-121,2-1-1,1 1 1,1 0-1,1 0 0,2 32 1,0-56-168,0-1 0,0 1 0,0-1 0,1 0 1,-1 1-1,1-1 0,0 0 0,0 1 0,0-1 0,0 0 0,0 0 0,0 0 1,0 0-1,1 0 0,-1 0 0,4 3 0,13 3-6956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2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15159,'-6'18'1361,"-5"-2"-1361,-1-3 0,-2-2-641,1-1-2752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7475,'-5'2'300,"-1"0"0,0 0 0,0 0 0,1 1 0,0 0 0,-1 0 0,1 1 0,0-1 0,1 1 0,-1 0 0,1 0 0,0 1 0,-5 5 0,6-6-248,0 1 1,1 0-1,-1 0 1,1 0-1,0 0 1,1 0-1,-1 0 1,1 0 0,0 1-1,0-1 1,0 1-1,1-1 1,0 0-1,0 1 1,1-1-1,-1 1 1,1-1-1,0 0 1,0 1 0,1-1-1,0 0 1,3 7-1,1 3-377,-2-7 3220,3-21-1428,-4 7-1473,0 1 0,0 0 0,0-1 1,0 1-1,1 0 0,0 1 0,0-1 0,0 1 1,1-1-1,-1 1 0,1 1 0,0-1 0,0 1 1,0 0-1,1 0 0,-1 0 0,1 1 0,0-1 1,-1 2-1,1-1 0,11-1 0,-6 2-2,1 0-1,0 2 1,-1-1-1,1 1 1,-1 1-1,0 0 0,1 1 1,-1 0-1,0 1 1,17 8-1,19 9-419,-9-2 676,1-2 1,0-2-1,58 14 0,-83-26-414,-1-1 1,1-1-1,-1 0 1,1 0 0,0-2-1,14-1 1,-19 0-315,1 0 1,0-1-1,-1 0 1,1 0-1,-1-1 0,0 0 1,0-1-1,-1 0 1,12-8-1,-8 1-3087,-4 0-1646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12182,'-3'0'154,"0"0"1,-1 0 0,1 0 0,0 1 0,-1-1-1,1 1 1,-6 2 0,9-3-150,0 0 0,-1 0-1,1 0 1,0 0 0,0 1 0,0-1 0,-1 0 0,1 0-1,0 0 1,0 0 0,0 1 0,-1-1 0,1 0-1,0 0 1,0 0 0,0 1 0,0-1 0,0 0-1,0 0 1,0 1 0,0-1 0,-1 0 0,1 0 0,0 1-1,0-1 1,0 0 0,0 0 0,0 1 0,0-1-1,0 0 1,0 0 0,1 1 0,-1-1 0,0 0 0,0 0-1,0 1 1,15 12 97,-1-6-145,1 0 1,-1-1 0,1 0-1,0-1 1,1-1 0,-1 0-1,19 1 1,-1-2-90,-1-1 1,49-3-1,-81 1 158,0 0-1,1 0 1,-1 0-1,0 0 1,0 0 0,0 0-1,0 0 1,0 0 0,1 0-1,-1 0 1,0 0 0,0 0-1,0 0 1,0 0-1,0 0 1,1 0 0,-1 0-1,0 0 1,0 0 0,0 0-1,0 0 1,0 0-1,1 0 1,-1 0 0,0 0-1,0 1 1,0-1 0,0 0-1,0 0 1,0 0 0,0 0-1,0 0 1,1 0-1,-1 0 1,0 1 0,0-1-1,0 0 1,0 0 0,0 0-1,0 0 1,0 0-1,0 1 1,0-1 0,0 0-1,0 0 1,0 0 0,0 0-1,0 1 1,0-1 0,-6 11 704,-18 16-43,16-19-355,-9 12-164,-70 84 747,35-31-3479,48-64-1425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22 11013,'6'10'1981,"-17"-18"502,-13-7-2067,13 13-420,0-1 1,0 2 0,0 0-1,0 0 1,0 1 0,0 0-1,0 1 1,0 0 0,0 1-1,0 0 1,1 0 0,-1 2-1,-14 5 1,9-2-12,-1 1 0,1 0 1,0 1-1,0 1 0,1 1 0,1 0 0,-17 17 0,30-27 11,0-1-1,0 1 0,1 0 1,-1-1-1,0 1 1,1 0-1,-1 0 1,1 0-1,-1 0 0,1-1 1,-1 1-1,1 0 1,-1 0-1,1 0 1,0 0-1,0 0 0,-1 0 1,1 0-1,0 1 1,0-1 3,1 0 1,-1-1 0,0 1-1,0-1 1,1 1-1,-1-1 1,1 1 0,-1-1-1,0 1 1,1-1-1,-1 1 1,1-1-1,-1 0 1,1 1 0,-1-1-1,1 0 1,-1 1-1,1-1 1,0 0 0,-1 0-1,1 1 1,0-1-1,43 4 105,-38-3-83,78-4 9,-44 1 0,47 4-1,-76-1-49,1 1-1,-1 0 0,1 0 1,-1 1-1,0 0 1,0 1-1,0 1 1,15 8-1,-24-12 24,-1-1 1,0 1-1,1 0 0,-1-1 1,0 1-1,1 0 0,-1 0 1,0 0-1,0 0 0,0 0 1,0 0-1,0 1 0,0-1 0,0 0 1,-1 0-1,1 1 0,0-1 1,-1 0-1,1 1 0,-1-1 1,1 1-1,-1-1 0,1 1 1,-1-1-1,0 1 0,0-1 0,0 1 1,0-1-1,0 1 0,0-1 1,0 1-1,-1-1 0,1 1 1,-1-1-1,1 0 0,-1 1 1,1-1-1,-1 1 0,0-1 0,1 0 1,-1 0-1,0 1 0,0-1 1,0 0-1,0 0 0,0 0 1,0 0-1,-2 1 0,-5 5 8,0 0 1,-1-1-1,0 0 0,0 0 0,-14 6 1,6-3-13,0-2 1,-1 0-1,1-1 0,-1 0 1,-1-2-1,1 0 1,-1-1-1,1-1 1,-27 0-1,43-2-158,1 0 0,-1 0-1,1 0 1,0-1-1,-1 1 1,1 0 0,-1-1-1,1 1 1,-1-1 0,1 0-1,0 1 1,-3-2-1,4 1 45,0 1 0,0-1 0,0 1 0,0-1 0,0 1 0,0-1 0,0 1 0,0-1 0,0 1 0,0-1-1,0 1 1,0-1 0,0 1 0,0-1 0,0 1 0,0-1 0,0 1 0,1-1 0,-1 1 0,0-1 0,0 1-1,1-1 1,-1 1 0,0 0 0,1-1 0,-1 1 0,0 0 0,1-1 0,-1 1 0,1 0 0,-1-1 0,0 1-1,1 0 1,-1 0 0,1-1 0,-1 1 0,1 0 0,0 0 0,17-11-3778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11269,'0'-1'127,"1"0"96,-1-1-1,1 1 1,-1-1 0,1 0 0,-1 1 0,1-1 0,-1 0 0,0 1 0,0-1-1,0 0 1,0 1 0,0-1 0,-1-3 0,3 57 1028,-3-16-1198,0-25-61,0-1 0,1 1 0,1-1 1,0 1-1,2 11 0,-2-20 7,-1 0 0,1 0 0,0 1 1,0-1-1,0 0 0,0 0 0,0 0 0,0 0 0,1 0 0,-1 0 0,1-1 1,-1 1-1,1 0 0,0-1 0,0 1 0,0-1 0,0 1 0,0-1 0,0 0 1,0 0-1,0 0 0,0 0 0,0-1 0,1 1 0,-1 0 0,0-1 0,5 1 1,7 0-407,0 0 0,1-1 0,-1-1 0,24-4 0,23-10-4572,-36 7 790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5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9668,'0'0'1761,"29"16"-1721,97 51 24,-26-22-14,-84-39-39,0 0 0,-1 2 0,0-1-1,23 18 1,-35-24 0,-1 1 0,0 0-1,0-1 1,0 1-1,0 0 1,0 0 0,0 0-1,-1 1 1,1-1-1,-1 0 1,1 1 0,-1-1-1,0 1 1,0-1 0,0 1-1,0-1 1,-1 1-1,1 0 1,-1-1 0,1 1-1,-1 0 1,0 0-1,0-1 1,0 1 0,-1 0-1,1 0 1,-1-1-1,1 1 1,-1 0 0,0-1-1,0 1 1,0-1 0,0 1-1,0-1 1,-1 0-1,1 1 1,-1-1 0,0 0-1,1 0 1,-1 0-1,0 0 1,0 0 0,0 0-1,-4 2 1,-18 14-132,0-1 1,-1-1 0,-1 0-1,-1-3 1,0 0-1,-38 13 1,43-24-3007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111 175 3666,'-25'2'8307,"7"-2"-7794,8 0-449,6-3 240,15-1-256,5 1-48,4 0 16,4-4-16,3 1 0,0-2-144,-2-2-1329,-4-1-1488,26-16-1697</inkml:trace>
  <inkml:trace contextRef="#ctx0" brushRef="#br0" timeOffset="1">65 93 8100,'-25'-1'4466,"5"-2"-3842,8-2 192,5-2-495,10 1-289,10-4 0,8-1-64,11-2 32,7 2-64,8 0-561,1 1-1600,2 5-2097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10773,'-5'5'656,"-3"-2"-384,3 2 497,0 1-305,1 4 0,4 6-96,0 5-208,0 6-128,2 2-16,0 1-16,-2-1-704,0-3-1985,-2-7-2177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4 227 3490,'-2'-32'6355,"1"3"-5603,1 6 16,0 7 17,1 8-545,6 7 144,2 9 80,6 8-176,4 6-208,4 9-32,2 1-16,4 0-32,-2-2-480,-1-2-1889,-1-8-865,-5-4-1680</inkml:trace>
  <inkml:trace contextRef="#ctx0" brushRef="#br0" timeOffset="0.58">259 139 8964,'-4'-42'1089,"-1"5"-257,2 8 641,1 8-721,0 12-736,4 9 272,1 11 384,1 10-383,1 9-161,1 10-64,-3 5-64,1 2 0,-4-2-481,-2-2-895,2-6-737,0-8-1073,2-8-623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 2049,'1'0'310,"-1"0"1,1-1-1,-1 1 0,0 0 1,1-1-1,-1 1 0,0-1 1,1 1-1,-1 0 0,0-1 1,1 1-1,-1-1 0,0 1 0,0-1 1,0 1-1,1-1 0,-1 1 1,0-1-1,0 1 0,0-1 1,0 1-1,0-1 0,0 1 1,0-1-1,0 1 0,0-1 1,0 1-1,0-1 0,-1 0 1,1 1-1,0-1 0,0 1 1,-1-1-1,-17 0 1496,-25 16-2254,35-11 463,0 1 0,0-1 0,1 1 0,0 1 0,0-1 0,0 1 0,1 0 0,-1 1 0,2 0 0,-1 0 0,1 0 0,-7 12 0,11-18-12,1 0 0,0 0 0,-1-1 0,1 1 0,0 0 0,0 0 0,0 0 0,-1-1 0,1 1 0,0 0 0,0 0 0,0 0-1,0-1 1,0 1 0,1 0 0,-1 0 0,0 0 0,0-1 0,0 1 0,1 0 0,-1 0 0,0 0 0,1-1 0,-1 1 0,1 0 0,0 0 0,0 0 8,1 1 0,0-1 0,-1 0 0,1 0 1,0 0-1,0 0 0,-1 0 0,1 0 0,0-1 1,4 2-1,7 0 44,-1-1 0,26 1-1,-25-2-77,-2 1 18,-1 1-1,1 0 0,-1 0 0,1 1 0,-1 0 1,20 9-1,-28-11 7,0 1 0,1-1 0,-1 1 0,0-1 1,0 1-1,0-1 0,0 1 0,0 0 0,0 0 0,-1 0 0,1 0 0,-1 0 1,1 1-1,1 3 0,-3-4 6,1 0 0,-1 0 0,0 0-1,0 0 1,0 0 0,0 0 0,0 0 0,0 0 0,-1 1 0,1-1 0,-1 0-1,1-1 1,-1 1 0,0 0 0,1 0 0,-1 0 0,0 0 0,-1 0 0,1-1 0,0 1-1,-3 2 1,-2 3-35,0-1-1,0-1 0,-1 1 0,0-1 0,0 0 0,0 0 1,0-1-1,-1 0 0,-11 4 0,6-3-150,0-1 0,-1 0-1,0 0 1,-26 2 0,37-6-88,0 0 0,0 1 0,0-1 0,0-1 0,0 1 0,-1 0 0,1-1 0,0 0 0,0 1 0,0-1 0,0 0 0,-4-3 0,-3-6-4004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13174,'3'-5'1585,"-3"2"-1153,-2 2 128,-1 4-448,-1 5-48,3 6 16,-1 9-48,-2 9-16,2 5 0,-1 4-16,-1 1-64,1-2-1040,-1-3-1505,2-5-2962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36 106 4594,'-1'-1'269,"-1"1"0,1-1 0,0 0 0,0 0 0,-1 1 0,1-1 1,0 0-1,0 0 0,0 0 0,0 0 0,0-1 0,0 1 0,0 0 0,1 0 0,-1 0 0,0-1 0,0-1 0,0 1 182,1 1-1,-1 0 1,0-1-1,0 1 0,0-1 1,0 1-1,0 0 1,0 0-1,0 0 0,0 0 1,0 0-1,0 0 1,-3-2-1,35-2-26,109-28-2728,-42 8-4681,-75 21 3693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23 5138,'-30'13'3906,"-1"-3"-2961,5-1 415,4-2-143,4-1-529,6-1-528,5 1-64,5 3 32,4 0-16,5 6-16,-2 1-96,4 1-48,2 3-896,-4 0-1873,-2 1-4387</inkml:trace>
  <inkml:trace contextRef="#ctx0" brushRef="#br0" timeOffset="1">263 25 11941,'7'-11'1665,"-3"3"-1297,-4 5-63,-2 1-161,2 7-80,-4 6 16,1 8-64,-3 5-16,1 8-160,0 5-1297,1 0-1296,1-2-1601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6547,'5'-26'3504,"5"-22"-2326,-10 47-1167,0 1-1,0 0 1,0 0 0,0-1-1,1 1 1,-1 0-1,0 0 1,0-1 0,0 1-1,0 0 1,1 0-1,-1 0 1,0-1 0,0 1-1,1 0 1,-1 0-1,0 0 1,0 0 0,0 0-1,1-1 1,-1 1-1,0 0 1,1 0 0,-1 0-1,0 0 1,0 0-1,1 0 1,-1 0 0,0 0-1,0 0 1,1 0 0,-1 0-1,0 0 1,1 0-1,-1 0 1,0 0 0,0 1-1,1-1 1,-1 0-1,0 0 1,0 0 0,1 0-1,-1 0 1,0 1-1,0-1 1,0 0 0,1 0-1,-1 0 1,0 1-1,0-1 1,0 0 0,0 0-1,1 0 1,-1 1-1,0-1 1,0 0 0,0 0-1,0 1 1,0-1-1,0 0 1,0 1 0,0-1-1,11 19 291,-11-18-312,9 20-26,10 44 0,-15-49-151,1 1 0,0-1-1,1 0 1,1-1 0,9 17 0,-16-32 209,1 1 0,-1 0 0,0-1 0,1 1 1,-1 0-1,1-1 0,-1 1 0,1-1 0,-1 1 0,1-1 1,-1 1-1,1-1 0,0 0 0,-1 1 0,1-1 1,0 1-1,-1-1 0,1 0 0,0 0 0,-1 0 0,1 1 1,0-1-1,-1 0 0,1 0 0,0 0 0,0 0 1,0 0-1,1-1 34,-1 1-1,0-1 1,1 1 0,-1-1 0,0 0 0,0 0 0,0 0 0,0 0-1,0 0 1,0 0 0,0 0 0,0 0 0,1-2 0,22-44 1251,-21 42-1199,68-194 194,-64 179-767,-3 11-1658,-1 18-5263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 12854,'-1'-11'284,"-2"-9"770,3 19-527,0 14-172,1 19-171,-9 61 1,5-61-100,0 63-1,3-92-75,0-1 0,0 1 0,0-1 0,1 1 0,-1 0 0,1-1 0,0 1 0,-1-1-1,1 1 1,0-1 0,1 0 0,-1 1 0,0-1 0,1 0 0,-1 0 0,1 0 0,0 0-1,-1 0 1,1 0 0,0-1 0,4 4 0,-2-4-15,-1 1 0,1-1 0,0 0 0,-1 0-1,1-1 1,0 1 0,-1-1 0,1 0 0,0 0 0,0 0 0,-1 0 0,1-1 0,0 1 0,6-3 0,2-1-733,0 0 1,0-1 0,0 0 0,-1-1 0,15-9 0,1-4-3555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88 224 12134,'-15'4'1248,"8"0"-1248,14-8-160,11 1 208,4-2-48,6-1 0,4-2-48,-1-2-512,-3 1-753,-6 1-2160,-6-2-2370</inkml:trace>
  <inkml:trace contextRef="#ctx0" brushRef="#br0" timeOffset="1">24 74 12502,'-16'5'1232,"8"-3"-1232,10-2-64,11-5 64,6-3 16,12-2-16,4-2-256,1-3-576,-4 2-529,-7 2-1424,-9 5-2466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5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11605,'0'0'352,"0"130"-143,0-80 31,-6 3-160,1 6-32,-6-4-48,-4-4 0,-1-11-577,-1-9-1776,5-16-1328,-2-15-529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4626,'-18'-9'10223,"26"153"-8810,-1-50-1332,-4-70 164,-1-13-5185,0-18 543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28 5571,'-11'-3'704,"2"1"-64,-2 1 497,2-1-209,0-1-336,2 3-95,-2 0-257,4 0 176,1 0 512,1 0-559,1 0-337,4 0 16,1 0 128,5-2-176,6 1-16,5-4-2049,6-3-3186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51 12086,'-29'0'801,"27"-1"-559,7 0-82,51-2 15,-27 1-89,151-20 171,-19 1-2851,-135 21 1145,-19 4 891,-15 4 567,-9 1 524,0 0-1,0-2 1,-1 0 0,0-1-1,0-1 1,-31 5 0,12-2 778,37-8-1284,-1 1 1,0-1 0,0 1 0,0-1 0,0 1-1,1-1 1,-1 1 0,0 0 0,1-1 0,-1 1-1,0 0 1,1 0 0,-1 0 0,1 0 0,-1-1-1,1 1 1,-1 0 0,1 0 0,0 0 0,-1 0-1,1 0 1,0 0 0,0 2 0,-3 28 317,3-22-306,-9 64 104,4-42-1127,0 39 0,7-52-1647,2-6-632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 12278,'8'-15'2537,"-15"38"-2153,2 2-342,2 1 0,-2 33 1,5-50-51,0 0-1,1 0 1,-1 0 0,2-1 0,-1 1 0,1 0 0,1-1 0,-1 1 0,1-1-1,6 12 1,-8-19 8,0 0 0,-1 0-1,1 0 1,0 1 0,0-1-1,0 0 1,0 0 0,0 0 0,0 0-1,0-1 1,1 1 0,-1 0-1,0 0 1,0-1 0,1 1-1,-1-1 1,0 1 0,1-1 0,-1 1-1,1-1 1,-1 0 0,0 0-1,1 0 1,1 0 0,1 0 3,-1-1 1,0 1 0,0-1-1,0 0 1,1-1 0,-1 1-1,0 0 1,0-1 0,-1 0-1,5-2 1,1-2-2,-1 0 0,1-1-1,-1 0 1,0 0 0,-1-1 0,8-10 0,-12 13-15,1-1 1,-1 1 0,1-1-1,-1 0 1,-1 0 0,1 0-1,-1 0 1,0 0 0,-1 0-1,0 0 1,1 0-1,-2 0 1,1 0 0,-1 0-1,0 0 1,0 0 0,-3-9-1,3 12-121,-1 0-1,1 0 0,0 0 0,-1 0 0,1 0 0,-1 0 0,0 1 1,0-1-1,0 1 0,0-1 0,-1 1 0,1 0 0,0 0 0,-1 0 1,0 0-1,1 0 0,-1 1 0,0-1 0,0 1 0,0 0 0,0-1 0,0 2 1,0-1-1,-1 0 0,1 0 0,0 1 0,0 0 0,0 0 0,-1 0 1,1 0-1,0 0 0,0 1 0,-7 1 0,-10 5-3472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8548,'0'-1'271,"1"0"0,0-1 1,-1 1-1,1 0 0,0-1 0,-1 1 0,1 0 0,-1-1 1,0 1-1,0-1 0,1 1 0,-1 0 0,0-3 1,-4 1 1553,-7 11-1759,2 3-34,0 1 0,1 0 0,0 0 0,1 1 0,0 0 0,1 1 0,1 0 0,0 0 0,1 0 0,0 0 0,1 0 0,1 1 0,0 0 0,1-1 0,1 1 0,0 0 0,2 14 0,-2-25-25,1-1 0,0 0 0,-1 0 0,1 0-1,0 0 1,0 0 0,1 0 0,-1 0 0,1 0 0,-1-1 0,1 1 0,0 0-1,0-1 1,0 0 0,0 1 0,1-1 0,-1 0 0,0 0 0,1 0 0,0 0-1,-1-1 1,1 1 0,0-1 0,3 2 0,-1-2 4,0 0-1,-1-1 1,1 1 0,0-1 0,-1 0 0,1 0-1,0-1 1,0 0 0,-1 1 0,1-1-1,-1-1 1,1 1 0,-1-1 0,1 0-1,6-4 1,-4 3-33,-1-1-1,0 0 0,0 0 0,0-1 0,0 1 1,-1-1-1,0-1 0,0 1 0,0-1 1,-1 1-1,0-2 0,0 1 0,0 0 0,-1-1 1,0 1-1,4-13 0,-6 13-19,1 0-1,-2-1 1,1 1-1,-1 0 1,1 0 0,-2-1-1,1 1 1,-1 0-1,0 0 1,0 0 0,-1 0-1,1 0 1,-1 0-1,-1 0 1,1 0-1,-1 0 1,0 1 0,0 0-1,-1-1 1,-4-4-1,2 3-94,0 0-1,-1 1 1,0 0 0,0 0-1,-15-9 1,20 13-87,-1 1-1,1-1 1,-1 1 0,1 0 0,-1-1 0,0 1-1,0 0 1,1 1 0,-1-1 0,0 0-1,0 1 1,0 0 0,0 0 0,0-1 0,1 2-1,-1-1 1,0 0 0,0 1 0,0-1 0,0 1-1,1 0 1,-5 1 0,-5 9-3047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 13382,'-22'-18'1552,"13"18"-1158,8 15-560,12 62 157,-9-51-378,2 0 0,0-1 1,16 49-1,-20-73 377,1 1 0,-1-1 1,1 0-1,-1 1 0,1-1 0,-1 0 0,1 0 0,0 0 0,0 0 0,-1 0 1,1 0-1,0 0 0,0 0 0,0 0 0,0 0 0,0 0 0,0 0 0,0-1 1,1 1-1,-1 0 0,0-1 0,0 1 0,0-1 0,2 1 0,-1-1 5,0 0 0,-1-1 0,1 1 0,-1-1 0,1 1 0,-1-1 0,1 1 0,-1-1 0,1 0 0,-1 1 0,1-1 0,-1 0 0,0 0 0,1 0 0,-1 0 0,2-2 0,4-5 25,-1 0 0,1-1 0,-2 1 0,10-19 0,-10 16 34,0-1 0,-1 1 0,-1-1 0,0 0 0,0-1 0,0-16 0,-2 23-109,0-1 0,-1 0 0,0 1 0,-1-1 0,0 0 0,0 1 0,0-1 0,0 1 0,-1-1 0,0 1 0,-1 0 0,1 0 0,-6-9 0,8 15-51,-1-1 1,1 1-1,0 0 0,0-1 1,0 1-1,-1-1 1,1 1-1,0 0 0,-1-1 1,1 1-1,0 0 0,-1-1 1,1 1-1,-1 0 0,1-1 1,0 1-1,-1 0 1,1 0-1,-1 0 0,1-1 1,-1 1-1,1 0 0,-1 0 1,1 0-1,-1 0 0,1 0 1,0 0-1,-1 0 1,1 0-1,-1 0 0,1 0 1,-1 0-1,1 0 0,-1 0 1,1 0-1,-1 1 0,-4 6-3957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8148,'-13'-3'6275,"1"1"-6115,-1 2-160,4-1-112,20 1 176,10 0-16,11-3 32,11-2-80,4-3-481,1-3-687,-2-2-1473,-5 2-1617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3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11365,'-14'-1'451,"14"1"-414,-1 0 0,1 0 0,0 0-1,-1 0 1,1 0 0,0 0-1,-1 0 1,1-1 0,0 1-1,-1 0 1,1 0 0,0 0-1,0 0 1,-1 0 0,1 0-1,0 0 1,-1 1 0,1-1 0,0 0-1,-1 0 1,1 0 0,0 0-1,-1 0 1,1 0 0,0 1-1,0-1 1,-1 0 0,1 0-1,0 0 1,0 1 0,-1-1-1,1 0 1,0 0 0,0 1 0,0-1-1,0 0 1,-1 0 0,1 1-1,0-1 1,0 0 0,0 1-1,0-1 1,0 0 0,0 0-1,0 1 1,0-1 0,0 0-1,0 1 1,0-1 0,0 0 0,0 1-1,0-1 1,0 0 0,0 1-1,0-1 1,0 0 0,0 1-1,0-1 1,0 0 0,1 0-1,-1 1 1,0-1 0,0 0-1,1 1 1,0 15 162,-1 0-1,0 0 1,-1 0-1,-1 0 1,0-1-1,-9 31 0,6-29-423,1-1-1,1 1 0,1 0 0,0 0 1,1 28-1,1-43 53,0-1 1,0 1-1,1-1 0,-1 1 1,0-1-1,0 0 0,1 1 1,-1-1-1,1 1 1,-1-1-1,1 0 0,-1 0 1,1 1-1,0-1 1,0 0-1,-1 0 0,1 0 1,0 0-1,0 0 0,0 0 1,1 0-1,-1 0 1,0 0-1,0 0 0,0 0 1,3 0-1,17 1-5704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4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 14455,'-5'-12'1342,"2"20"-1124,-1 21-266,1 1 92,-1-1 0,-2 0-1,-1 0 1,-11 30 0,0 2 108,17-60-143,1 0 0,-1 0-1,1 0 1,0 0 0,-1 0 0,1 0-1,0 0 1,0 0 0,0 0 0,0 0-1,0 0 1,0 0 0,0 0 0,0 0-1,0 0 1,0 0 0,1 0 0,-1 0-1,0 0 1,1 0 0,-1 0 0,1 0-1,-1-1 1,1 1 0,-1 0 0,1 0-1,-1 0 1,1-1 0,0 1 0,0 0-1,-1 0 1,1-1 0,0 1 0,0-1-1,0 1 1,0-1 0,-1 1 0,1-1-1,0 0 1,0 1 0,0-1 0,0 0-1,0 0 1,0 0 0,0 1 0,0-1-1,0 0 1,0 0 0,1-1 0,8 1 23,0-1 1,0 0 0,-1-1 0,12-4 0,-10 4-131,97-26-5280,-74 19 509</inkml:trace>
  <inkml:trace contextRef="#ctx0" brushRef="#br0" timeOffset="1">386 99 9252,'-3'-24'2652,"2"14"-1842,0 1 0,0 0 0,1 0 0,1-11 0,7 122 1162,-12-34-1918,2-50-747,0 1 0,2 0 1,0-1-1,4 28 0,1-32-2138,2-6-1539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45 3746,'3'-9'5008,"-2"7"-4508,0-1 0,0 1 0,0-1 0,0 1 0,-1-1 0,1 1 0,-1-1 1,0 0-1,1 1 0,-1-1 0,0 1 0,-1-4 0,-8 39-60,4-6-393,-3 13-19,2 0 0,-1 48 0,6-86-17,1 0 1,0 1-1,0-1 0,0 0 1,1 0-1,-1 0 0,0 1 1,1-1-1,-1 0 1,1 0-1,0 0 0,0 0 1,0 0-1,0 0 0,0 0 1,0 0-1,0 0 1,1-1-1,-1 1 0,1 0 1,-1-1-1,1 1 0,0-1 1,-1 0-1,1 1 1,0-1-1,0 0 0,3 1 1,1-1-10,-1 1 0,1-2 0,-1 1 1,1-1-1,0 0 0,-1 0 1,1 0-1,0-1 0,-1 0 0,8-1 1,37-12-1726,-17 1-3123,-15 3-476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5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1201,'0'0'4644,"4"-21"-2312,16-70-646,-19 86-1546,1 0-1,-1 0 1,1 1-1,0-1 1,1 0-1,-1 1 0,1 0 1,0-1-1,0 1 1,0 0-1,1 1 1,-1-1-1,1 0 1,0 1-1,0 0 1,0 0-1,1 0 1,-1 1-1,0-1 1,1 1-1,8-3 0,1 2-58,-1 0-1,1 1 0,1 0 0,-1 1 0,23 1 0,-20 1 37,-2-1-83,-1 0 0,0 2 0,0-1-1,-1 2 1,1 0 0,18 6 0,-25-5-36,1-1 0,0 1 0,-1 0 0,0 0 0,0 1 0,0 0 0,0 0 0,-1 1 0,0 0 0,0 0 0,9 12 0,-13-15 4,0 1 0,0-1 1,0 1-1,-1-1 0,1 1 0,-1 0 0,0-1 0,0 1 0,0 0 0,0 0 0,-1 0 0,1 5 0,-1-7 0,-1 0-1,1 1 0,0-1 0,-1 0 1,1 0-1,-1 0 0,1 1 0,-1-1 1,0 0-1,0 0 0,0 0 0,0 0 1,-1 0-1,1 0 0,0-1 0,-1 1 1,0 0-1,1-1 0,-1 1 1,0-1-1,1 1 0,-4 1 0,-16 6 7,1 0-1,-2-1 0,1-2 0,-28 6 0,25-6-839,0 0 0,0 2 0,-26 11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4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13 196 13062,'-8'3'0,"7"-1"-16,8-2 16,5-2 48,10 0-32,6-1-16,4-2-384,2-1-337,-2-2-447,-1 0-1329,-5-3-1905</inkml:trace>
  <inkml:trace contextRef="#ctx0" brushRef="#br0" timeOffset="1">11 61 14935,'-11'3'544,"11"-1"-432,7-4-112,13-4 48,10-1-48,9-4 0,6 0-1376,1-4-962,1 1-4225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4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53 118 6755,'-2'3'704,"0"-1"-1,-1 1 0,1-1 1,0 1-1,0 0 1,0 0-1,-2 5 0,-5 27 1524,4 41-2706,4-28 820,-1-28-348,1-1-17,-2 0 1,0 1-1,-7 22 0,19-152-325,-4 80 585,0-3 77,1 0-1,2 0 1,12-32 0,-18 57-282,1 1 1,0 0-1,1 0 1,0 0-1,0 0 1,0 0-1,1 1 1,0 0 0,0 0-1,1 0 1,-1 1-1,1 0 1,0 0-1,1 0 1,-1 1-1,1 0 1,0 0-1,12-5 1,-14 8-29,0 0-1,0 0 1,0 0-1,0 1 1,1 0 0,-1 0-1,0 0 1,0 1 0,1-1-1,-1 1 1,0 0-1,0 1 1,0-1 0,0 1-1,0 0 1,-1 1-1,1-1 1,0 1 0,4 3-1,-6-4-23,-1 0-1,1 0 1,-1 0-1,0 0 0,0 1 1,0-1-1,0 0 1,0 1-1,0 0 1,-1-1-1,1 1 1,-1 0-1,0 0 1,0 0-1,0 0 0,0 0 1,0 0-1,-1 0 1,1 0-1,-1 0 1,0 0-1,0 0 1,0 0-1,0 1 0,-1-1 1,1 0-1,-1 0 1,0 0-1,0 0 1,0 0-1,0 0 1,-3 5-1,-2 0-84,1 0 0,-1-1 0,-1 1 1,0-1-1,0 0 0,0-1 0,-1 0 0,1 0 0,-2 0 0,-12 6 1,5-4 63,0 0 1,0-2 0,0 1 0,-1-2 0,-19 4 0,5-9 381,30 1-325,1-1-1,-1 0 0,1 0 1,0 0-1,-1 0 0,1 0 1,-1 0-1,1-1 0,-1 1 1,1 0-1,-1 0 1,1 0-1,-1 0 0,1 0 1,0-1-1,-1 1 0,1 0 1,-1 0-1,1-1 0,0 1 1,-1 0-1,1-1 1,0 1-1,-1 0 0,1-1 1,0 1-1,0 0 0,-1-1 1,1 1-1,0-1 0,0 1 1,0-1-1,0 1 1,-1 0-1,1-1 0,0 1 1,0-1-1,0 1 0,0-1 1,0 1-1,0-1 0,0 1 1,0-1-1,0 1 1,0 0-1,1-1 0,-1 1 1,0-1-1,0 1 0,0-1 1,0 1-1,1 0 0,-1-1 1,0 1-1,1-1 0,-1 1 1,0 0-1,0-1 1,1 1-1,0-1 0,1-1 31,0 0 0,1 1 0,-1-1-1,1 1 1,-1-1 0,1 1 0,0 0-1,-1-1 1,1 2 0,0-1 0,0 0-1,0 0 1,0 1 0,0 0 0,0-1 0,0 1-1,0 0 1,0 1 0,0-1 0,0 0-1,-1 1 1,7 1 0,8 3 118,0 0 0,23 10-1,-36-14-119,114 56 475,-104-50-490,0 2 0,-1 0-1,-1 0 1,0 1 0,0 1 0,12 14-1,-16-8 104,-7-13-1375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4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20 12486,'0'-1'20,"1"1"0,-1-1 0,0 1 0,0-1 0,0 1 0,0-1 0,0 1 0,1-1 0,-1 1 1,0-1-1,0 1 0,0-1 0,0 1 0,0-1 0,0 1 0,-1-1 0,1 1 0,0-1 0,0 1 0,0-1 0,0 1 0,-1-1 1,1 1-1,0-1 0,0 1 0,-1-1 0,1 1 0,0-1 0,-2 0 0,-15-3 153,-21 10-159,23-1 38,0 0 0,1 1-1,-1 1 1,1 0 0,-14 10-1,20-12-11,0 1 0,0 0 0,1 0 0,0 1 0,0-1 0,1 2 0,0-1 0,0 1 0,-8 13 0,14-19-27,-1-1 0,0 0 0,0 0 0,1 0 0,-1 1 0,0-1 0,1 0-1,-1 0 1,1 1 0,0-1 0,-1 0 0,1 1 0,0-1 0,0 1 0,0-1 0,0 0 0,0 1 0,0-1 0,0 1 0,1-1-1,-1 0 1,0 1 0,1-1 0,-1 0 0,1 1 0,0-1 0,-1 0 0,1 0 0,0 0 0,0 1 0,-1-1 0,1 0 0,0 0-1,0 0 1,0 0 0,0-1 0,1 1 0,-1 0 0,0 0 0,0-1 0,0 1 0,1 0 0,-1-1 0,0 1 0,1-1 0,-1 0-1,0 1 1,1-1 0,-1 0 0,0 0 0,1 0 0,1 0 0,10 1 44,0-1 1,1 0 0,-1-1-1,16-2 1,-24 2-97,11-2 40,1 1-11,0 0 0,0 0 1,18 2-1,-32 0 4,1 0 0,0 1 0,-1-1 0,1 1 0,0 0 0,-1 0 0,1 0 0,-1 0 0,0 1 0,1-1 0,-1 1 0,0 0 1,0 0-1,0 0 0,0 0 0,0 1 0,0-1 0,-1 1 0,1 0 0,1 2 0,-3-3 13,0 0 1,0 0-1,0 0 0,0 0 0,0 0 1,-1 0-1,1 0 0,-1 0 1,1 0-1,-1 0 0,0 0 0,0 0 1,0 1-1,0-1 0,0 0 1,0 0-1,-1 0 0,0 4 0,-1-2 13,0 0-1,0 0 1,0 0-1,0-1 1,0 1-1,-1 0 1,0-1-1,-5 6 1,-2 0 76,-1-1 0,0 0 0,0 0 1,0-1-1,-14 6 0,8-5-62,0 0 0,-1-1-1,0-1 1,0-1 0,0-1-1,-1 0 1,-23 1 0,40-5-380,0 0 1,1 0 0,-1 0 0,0 0-1,1 0 1,-1-1 0,1 1-1,-1-1 1,0 1 0,1-1 0,-3 0-1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18 4226,'0'0'268,"0"-1"-1,0 0 1,0 1-1,0-1 1,0 0-1,0 1 1,0-1 0,0 0-1,-1 1 1,1-1-1,0 1 1,-1-1-1,1 0 1,0 1 0,-1-1-1,1 1 1,-1-1-1,1 1 1,0-1 0,-1 1-1,0 0 1,1-1-1,-2 0 1,-16-3 1029,13 4-1313,1 0 0,0 1 1,0-1-1,0 1 0,0 0 0,0 0 1,-6 2-1,-16 11 203,-1 2 0,2 0 0,0 2 1,1 0-1,-23 24 0,47-42-186,-1 1-1,1-1 1,0 0 0,-1 0 0,1 1-1,0-1 1,-1 0 0,1 0 0,0 1-1,0-1 1,-1 0 0,1 1 0,0-1 0,0 0-1,-1 1 1,1-1 0,0 1 0,0-1-1,0 0 1,0 1 0,0-1 0,0 1-1,0-1 1,0 0 0,0 1 0,0-1-1,0 1 1,0-1 0,0 0 0,0 1-1,0-1 1,0 1 0,0-1 0,0 0-1,0 1 1,1-1 0,-1 1 0,18 5 90,34-6 33,-45 0-149,4 0 18,94 1 22,-92 0-80,0 0 0,0 2 1,-1-1-1,1 2 0,-1-1 0,13 7 0,-23-9 54,0-1 0,0 1 0,0 0 0,0 0 0,-1 0 0,1 0 0,0 0 1,-1 1-1,1-1 0,-1 0 0,1 1 0,-1-1 0,0 1 0,1 0 0,-1-1 0,0 1 0,0 0 0,0 0 0,0 2 0,0-3 5,-1 1 1,0 0-1,0-1 0,-1 1 1,1-1-1,0 1 0,0 0 1,-1-1-1,1 1 0,-1-1 1,1 1-1,-1-1 0,0 1 1,0-1-1,0 0 0,1 1 1,-1-1-1,-3 2 0,-3 4-17,0 0 0,0-1 0,-1 0 0,0-1 0,-1 0 0,-13 7 0,3-3-64,-47 20-134,60-26-192,-1-1-1,1 0 1,-1 0 0,0-1-1,1 0 1,-1 0-1,-14-1 1,11-5-2626,8-5-165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5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70 132 8244,'14'-5'1349,"-9"9"-20,-12 19 181,2-11-1744,-7 20 195,-5 14-470,-30 55 0,101-214 587,-35 69 596,1 2 0,41-63 0,-58 102-651,-1-1 0,1 1-1,0 0 1,-1 0 0,1 0 0,1 0 0,-1 0 0,0 1 0,1-1 0,-1 1 0,1 0 0,0 0 0,6-2 0,-9 4-8,0-1 1,1 1-1,-1 0 1,0 0 0,0 0-1,1 0 1,-1 0 0,0 0-1,0 1 1,0-1 0,1 0-1,-1 1 1,0-1 0,0 1-1,0-1 1,0 1-1,1-1 1,0 2 0,0 0 14,0 0 0,0 0 1,0 1-1,0-1 0,-1 0 1,0 0-1,1 1 0,-1-1 1,0 1-1,0-1 0,1 6 1,4 13-9,-2 1 1,0 1 0,-2-1 0,0 40-1,-6 16-1671,-6-4-3560,7-54 1669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71 105 8548,'-21'-22'1152,"3"-1"-351,2 7 639,6 5-575,4 4-865,6 4 80,7 2-48,8 1-32,4-4-80,8 4-881,5-6-1168,2 3-1904,0-5 367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70 3442,'0'0'226,"1"-1"0,-1 1 0,1-1 0,-1 1 1,1 0-1,0-1 0,-1 1 0,1 0 0,-1 0 1,1-1-1,0 1 0,-1 0 0,1 0 0,0 0 0,-1 0 1,1 0-1,0 0 0,-1 0 0,1 0 0,0 0 1,-1 0-1,1 0 0,-1 1 0,2-1 0,-5 14 3209,-3 6-3376,0 11-161,1 0 1,0 42 0,5-73 77,0 0 0,0 0 0,0 0 1,0 0-1,0 0 0,0 0 0,0 0 1,0 0-1,0 0 0,0 0 0,0 0 1,0-1-1,0 1 0,0 0 0,0 0 1,1 0-1,-1 0 0,0 0 0,0 0 1,0 0-1,0 0 0,0 0 0,0 0 1,0 0-1,0 0 0,0 0 0,0 0 1,0 0-1,0 0 0,1 0 0,-1 0 1,0 0-1,0 0 0,0 0 1,0 0-1,0 0 0,0 0 0,0 0 1,0 0-1,0 0 0,0 0 0,0 0 1,1 0-1,-1 0 0,0 0 0,6-15-228,6-22 340,-4-6 68,-7 30-73,1 0 0,1 0 1,0 0-1,1 0 0,0 0 0,0 0 1,8-11-1,-12 23-83,0 1 0,0-1 0,1 1 0,-1 0 0,0-1 0,0 1 0,1 0 0,-1-1 0,0 1 0,1 0 0,-1-1 0,0 1 0,1 0 0,-1 0 0,1-1 0,-1 1 0,0 0 0,1 0 0,-1 0 0,1-1 0,-1 1 1,1 0-1,-1 0 0,1 0 0,-1 0 0,0 0 0,1 0 0,-1 0 0,1 0 0,-1 0 0,1 0 0,0 1 0,12 12 53,9 30-74,-18-34-111,-3-6 104,0-1 0,0 0 0,1 1 0,-1-1 0,1 0 0,-1 1 0,1-1 0,0 0 0,0 0 0,0 0 0,0 0 0,0-1 0,0 1 0,0-1 0,1 1-1,-1-1 1,4 2 0,-4-3 33,0 0-1,0 0 1,0 0-1,0-1 1,0 1-1,0 0 0,-1-1 1,1 1-1,0-1 1,0 1-1,0-1 1,0 0-1,-1 0 0,1 0 1,0 0-1,-1 0 1,1 0-1,-1-1 1,1 1-1,-1 0 0,0-1 1,0 1-1,1-1 1,-1 0-1,1-1 1,56-93 1545,-57 96-1526,-1 0 0,0 0 0,1 0 0,-1 0 0,0 0 0,1 1 0,-1-1 0,0 0 0,1 0 0,-1 0 0,0 1 0,0-1 0,1 0 0,-1 0 0,0 1 0,0-1 0,0 0 0,1 1 0,-1-1 0,0 0 0,0 1 0,0-1 0,0 0 0,0 1 0,0-1 0,0 0 0,0 1 0,1-1 0,-1 0 0,0 1 0,0-1 0,-1 1 0,1-1 0,0 0 0,0 1 0,0-1 0,0 1 0,2 18 208,-3 37-232,0 34-360,9-31-3666,-3-40 54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9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56 6387,'3'-21'3201,"-1"5"-2032,-2 4 256,-2 6-1089,-1 8 32,1 6-64,2 6-224,-2 9-16,0 4-48,2 3-16,0 1-144,-2-1-944,2-6-1041,-1-1-881,-1-9-800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5939,'1'-20'1025,"0"1"-383,0 0 1,1 1-1,1-1 1,0 1 0,8-22-1,-10 36-607,1 1 0,-1-1 0,1 1-1,0-1 1,0 1 0,0 0 0,0 0-1,1 0 1,-1 0 0,1 0-1,0 1 1,-1-1 0,1 1 0,1-1-1,-1 1 1,0 0 0,0 0 0,1 1-1,-1-1 1,1 1 0,-1 0-1,1-1 1,0 2 0,0-1 0,-1 0-1,1 1 1,0 0 0,0-1 0,0 1-1,0 1 1,5 0 0,-4 0-31,0 0-1,1 0 1,-1 0 0,0 1 0,0 0 0,-1 0-1,1 0 1,0 1 0,4 3 0,-8-6 6,0 1 1,0 0 0,0-1-1,0 1 1,0 0 0,0 0-1,0 0 1,-1 0 0,1 0-1,0 0 1,-1 0 0,1 0-1,-1 0 1,1 0 0,-1 0-1,1 0 1,-1 0 0,0 1-1,1-1 1,-1 0 0,0 0-1,0 0 1,0 1 0,0-1-1,0 0 1,0 0 0,0 0-1,0 1 1,-1-1-1,1 0 1,0 0 0,-1 0-1,1 0 1,-1 0 0,1 0-1,-1 0 1,0 0 0,1 0-1,-1 0 1,0 0 0,0 0-1,0 0 1,1 0 0,-3 0-1,-7 9 65,-1-2 0,0 1 0,-1-2 0,-13 8 0,15-10-571,0 1 0,1 0 1,-1 1-1,1 0 1,0 0-1,-11 13 1,18-16-2680</inkml:trace>
  <inkml:trace contextRef="#ctx0" brushRef="#br0" timeOffset="1">302 3 10725,'-1'0'37,"1"0"0,0 0 0,0 0 0,0 0 0,0 0 0,0 0 0,0 0 0,0 0 0,0 0 0,0-1 0,0 1 0,0 0 0,0 0 1,0 0-1,0 0 0,-1 0 0,1 0 0,0 0 0,0 0 0,0 0 0,0 0 0,0 0 0,0 0 0,0 0 0,0 0 0,0 0 0,0 0 0,0 0 0,0 0 0,0 0 0,0 0 0,0-1 0,0 1 0,0 0 0,0 0 0,0 0 1,0 0-1,0 0 0,0 0 0,0 0 0,0 0 0,0 0 0,0 0 0,0 0 0,0 0 0,0 0 0,0-1 0,0 1 0,0 0 0,0 0 0,-4 11 147,3 16-139,-2 0-1,-8 35 1,6-32-47,-4 43 1,8-71-4,1-1 1,0 1 0,0 0-1,0 0 1,0 0-1,0-1 1,0 1 0,1 0-1,-1 0 1,0-1 0,1 1-1,-1 0 1,1 0 0,0-1-1,0 1 1,-1-1 0,1 1-1,0-1 1,0 1 0,1-1-1,-1 1 1,0-1-1,0 0 1,1 0 0,-1 0-1,1 0 1,-1 0 0,1 0-1,-1 0 1,1 0 0,-1 0-1,1-1 1,0 1 0,3 0-1,0 0-375,0-1 0,1 0-1,-1 0 1,1-1 0,-1 0 0,0 0-1,1 0 1,-1 0 0,0-1 0,8-3-1,12-7-3234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9893,'-6'27'2907,"-10"74"-2818,13-83 244,1-7-237,1 1 0,0 0 0,0-1 0,2 1 0,1 20 0,-2-31-122,1 1 1,-1 0-1,1 0 1,-1 0-1,1 0 1,-1-1-1,1 1 1,0 0-1,0-1 1,0 1-1,0-1 1,0 1-1,0-1 1,1 1 0,-1-1-1,0 1 1,1-1-1,-1 0 1,1 0-1,-1 0 1,1 0-1,-1 0 1,1 0-1,0 0 1,0-1-1,-1 1 1,1-1-1,0 1 1,0-1-1,0 0 1,0 1-1,0-1 1,-1 0-1,1 0 1,0 0-1,0-1 1,0 1-1,0 0 1,0-1 0,-1 1-1,1-1 1,0 0-1,0 1 1,1-2-1,4-1-750,0 0-1,-1 0 1,1 0 0,9-7-1,6-6-3462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6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59 9861,'0'0'899,"-25"10"-56,-79 33-208,98-41-586,0 1 1,0 0 0,0 0-1,0 1 1,1 0 0,-1 0-1,1 0 1,0 1 0,0 0-1,-8 10 1,11-11-24,0 0 0,0 0-1,0 1 1,0-1 0,1 1 0,-1-1 0,1 1 0,1 0-1,-1-1 1,0 1 0,1 8 0,1-12-53,-1 1 1,0-1-1,1 0 1,-1 0-1,1 0 0,0 1 1,-1-1-1,1 0 0,0 0 1,0 0-1,0 0 1,0 0-1,0 0 0,0 0 1,0 0-1,0-1 0,0 1 1,0 0-1,0-1 1,0 1-1,1 0 0,-1-1 1,0 1-1,0-1 0,1 0 1,-1 0-1,0 1 1,1-1-1,-1 0 0,0 0 1,1 0-1,-1 0 1,2-1-1,6 1-192,-1 0 1,0 0-1,1-1 0,11-3 1,-12 1 173,0 0-1,0-1 1,-1 0 0,1 0 0,-1-1 0,0 1 0,0-2 0,-1 1-1,0-1 1,0 0 0,0 0 0,7-10 0,-4 4 374,-1 0 0,0 0 0,-1 0-1,-1-1 1,0 0 0,7-22 0,-12 50-345,0 0 0,0 0 0,2 0 0,-1 0 0,2 0 0,0 0 0,1-1 0,1 0 0,14 27 0,-17-37-221,0-1-1,1 0 1,-1 1 0,1-2-1,0 1 1,0 0 0,0-1-1,0 0 1,0 0 0,1 0-1,-1 0 1,0-1 0,1 1-1,0-1 1,-1 0 0,1-1-1,0 1 1,-1-1 0,1 0-1,0 0 1,5-1 0,-4 0 74,0 0 0,0 0 1,1 0-1,-1-1 1,0 0-1,0 0 1,-1 0-1,1-1 1,0 0-1,-1 0 1,0-1-1,0 1 1,0-1-1,0 0 0,4-6 1,-2 2 437,0-1 0,-1 0-1,-1 0 1,0-1 0,0 1 0,-1-1 0,0 0-1,0-1 1,2-11 0,-2-1 1078,-1 0-1,-1 0 1,-1-27-1,-1 49-869,0 8-141,2 28-284,1 0 0,9 33 0,-6-32-340,0 1 0,-1 37-1,-5-54-228,0-29 956,0-17-26,0 15-402,1 1 0,0-1 0,1 1 0,0 0 0,0-1 0,1 1 0,1 0 0,-1 1 0,2-1 0,-1 1 0,1-1 0,1 1 0,0 1 0,0-1 0,1 1 0,-1 0 0,2 0 0,13-10 0,-13 12-270,0 0-1,0 1 1,1 0-1,0 0 1,0 1-1,0 0 1,1 1-1,0 0 1,-1 0-1,1 1 1,0 1-1,17-2 0,-14 3-377,-1-1-550,1 1 0,0 0 1,20 4-1,7 11-2063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65 193 8676,'-11'6'1857,"6"1"-1697,3-7-160,7 0 208,8-4-48,3 0-80,5-3-64,2-1-16,1-1-16,-3-1-112,-3 2-816,-6-3-1361,-3 1-1793</inkml:trace>
  <inkml:trace contextRef="#ctx0" brushRef="#br0" timeOffset="1">42 69 11381,'-18'2'1537,"5"-2"-1409,4 0-80,8-2 192,10-1-16,7-3-96,9-2-128,7-4-32,7 0-944,2-3-1345,0 2-3314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9508,'1'-1'26,"0"0"0,0 1-1,-1-1 1,1 1 0,0-1 0,0 1-1,0-1 1,1 1 0,-1-1-1,0 1 1,0 0 0,0 0 0,0-1-1,0 1 1,0 0 0,0 0-1,0 0 1,1 0 0,-1 1 0,1-1-1,-1 1 8,0 0-1,0 0 1,0 0-1,0 0 0,0 0 1,0 1-1,0-1 1,-1 0-1,1 0 1,0 1-1,-1-1 0,1 1 1,-1-1-1,1 0 1,-1 1-1,1 1 1,15 81 97,-13-59-138,2 0-1,1 0 0,12 33 1,-18-57 34,1 0-1,-1 0 1,0 0 0,1 0 0,-1 0 0,1 0 0,-1 0 0,1 0 0,0 0 0,-1 0 0,1 0 0,0 0 0,0 0 0,-1-1 0,1 1-1,0 0 1,0-1 0,0 1 0,0 0 0,0-1 0,0 1 0,2-1 0,-2 0 9,0 0 0,0 0 0,0 0 0,0 0 0,0-1 0,0 1 0,0-1 0,0 1-1,0 0 1,0-1 0,0 0 0,0 1 0,-1-1 0,1 0 0,0 1 0,0-1 0,-1 0 0,1 0 0,0 0 0,6-8 196,-1-1 1,-1 1-1,8-17 0,-9 16-240,19-43 2,-13 28 12,18-34 1,-24 53-476,0 0 1,-1 1 0,2-1-1,-1 1 1,1 0-1,-1 0 1,1 0 0,1 0-1,-1 1 1,10-6 0,5 3-2829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36 394 9380,'-2'5'665,"1"-3"-531,0 0 0,0 0 0,0-1 0,0 1 0,0 0 0,0 0 0,0-1 0,0 1 0,-1-1 0,1 1 0,-1-1 0,1 1 0,-1-1 0,1 0 0,-1 0 0,0 0 0,0 0 0,0 0 0,1 0 0,-3 0 0,3-1-110,1 0 0,0-1-1,0 1 1,0-1 0,-1 1 0,1 0-1,0-1 1,0 1 0,0-1 0,0 1-1,0 0 1,0-1 0,0 1-1,0-1 1,0 1 0,0-1 0,0 1-1,0 0 1,0-1 0,0 1 0,0-1-1,0 1 1,0 0 0,0-1 0,1 1-1,-1-1 1,0 1 0,0 0-1,0-1 1,1 1 0,8-20-107,-7 16 148,103-200 22,-63 127-19,-34 62 16,-2 3-20,0 0 0,1 0 0,0 1-1,1 0 1,0 0 0,13-13 0,-21 24-56,1 0 0,-1-1 0,0 1 1,1 0-1,-1 0 0,0-1 0,1 1 1,-1 0-1,0 0 0,1 0 0,-1-1 1,1 1-1,-1 0 0,0 0 0,1 0 1,-1 0-1,1 0 0,-1 0 0,1 0 1,-1 0-1,1 0 0,-1 0 0,0 0 1,1 0-1,-1 0 0,1 0 0,-1 0 1,0 1-1,1-1 0,0 0 0,7 14 203,0 26-33,-8-34-198,8 74-147,6 50-468,-10-114-1460,-1-1-1,2 0 1,7 18 0,-8-27-1528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117 194 7475,'-10'-6'613,"-1"-1"0,0 2-1,0-1 1,-1 1-1,1 1 1,-1 0 0,-24-4-1,34 9-478,9 3-60,15 4-20,-5-6-224,-1-1-1,1 0 1,0-1 0,0-1 0,0-1-1,26-5 1,97-35-102,-85 23 997,-55 19-667,1 0 0,-1 0 1,0 0-1,0 0 0,1 0 0,-1 0 1,0 0-1,1 0 0,-1 0 0,0 0 1,1 0-1,-1 0 0,0 0 0,1 0 1,-1 0-1,0 0 0,0 0 0,1 0 1,-1 0-1,0 1 0,1-1 0,-1 0 1,0 0-1,0 0 0,1 0 0,-1 1 1,0-1-1,0 0 0,0 0 0,1 1 1,-1-1-1,0 0 0,0 0 0,0 1 1,1-1-1,1 17 753,-7 29-917,3-31 228,-5 130-3812,10-167 3957,2-12 66,1 1 1,1 0-1,16-41 0,-20 66-321,0 0 0,0 0 0,1 1 0,0 0-1,1-1 1,0 1 0,0 1 0,0-1 0,1 1 0,0 0-1,0 0 1,0 1 0,1-1 0,0 2 0,0-1-1,0 1 1,1 0 0,12-5 0,-18 8-11,0 0 0,0 1-1,0-1 1,-1 1 0,1-1 0,0 1 0,0 0 0,0-1-1,0 1 1,0 0 0,0 0 0,0 0 0,0 1 0,-1-1-1,1 0 1,0 1 0,0-1 0,0 1 0,0 0 0,-1 0-1,1-1 1,0 1 0,-1 0 0,1 0 0,-1 1-1,1-1 1,1 2 0,-2-1-3,0 0 0,0 0 1,-1-1-1,1 1 0,-1 0 0,0 0 0,1 0 0,-1 0 0,0 0 0,0 0 1,0 0-1,0 0 0,-1-1 0,1 1 0,0 0 0,-1 0 0,0 0 0,1 0 0,-1-1 1,0 1-1,0 0 0,0 0 0,0-1 0,0 1 0,0-1 0,0 1 0,-3 1 1,-7 8 21,0 0 0,-1-1 1,0 0-1,-1-1 1,0-1-1,0 0 0,-24 10 1,14-7 28,-32 23 0,79-36 87,0 1 0,44 5 0,-50-1-260,0 1 0,1 0 0,-1 2 0,20 9-1,6 8-5425,-28-13-196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7892,'2'-20'1872,"-2"8"-1327,0 4 287,0 6-576,0 4 961,4 7-561,-1 9-352,2 4-48,1 7-192,-1 3-64,-1 2-32,-1-4-576,-1-2-913,3-4-1408,1-8-961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69 8676,'3'-3'1538,"-3"8"-616,-7 20-366,-11 33-661,-56 107-1990,118-229 2650,13-41 916,14-23 660,-53 107-1687,-9 20-46,-4 15 19,2 115-62,1 4-1430,-7-128 657,-1 0 0,1 0 0,0-1 0,1 1 1,-1-1-1,1 1 0,4 7 0,5 0-3112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50 115 3778,'-9'-3'3513,"-11"-2"661,0 3-3444,30 7-404,10-2-183,-3-3-263,0-2-1,0 0 1,0-1-1,0-1 1,21-8-1,83-36-510,-21 7 1201,-100 41-508,1 0 0,-1 0 0,0 0 0,0-1 0,0 1 0,1 0-1,-1 0 1,0 0 0,0 0 0,1 0 0,-1 0 0,0 0 0,0 0 0,0 0 0,1 0 0,-1 0-1,0 1 1,0-1 0,1 0 0,-1 0 0,0 0 0,0 0 0,0 0 0,1 0 0,-1 0 0,0 0-1,0 1 1,0-1 0,0 0 0,1 0 0,-1 0 0,0 0 0,0 1 0,0-1 0,0 0 0,0 0 0,0 0-1,0 1 1,1-1 0,-1 14 1015,-7 21-757,5-27-98,0 2-372,-18 94 899,17-89-1532,2-1-1,0 1 1,1 0 0,1-1 0,2 17 0,-1-43-9043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11 273 4258,'-5'-45'2392,"-1"-28"740,6 67-2856,0-1 1,1 0-1,-1 1 0,1-1 1,1 1-1,-1-1 1,1 1-1,3-8 1,-5 14-250,1-1 0,-1 1 0,0-1 1,1 1-1,-1-1 0,1 0 0,-1 1 1,1 0-1,0-1 0,-1 1 0,1-1 1,-1 1-1,1 0 0,0-1 0,-1 1 1,1 0-1,0-1 0,-1 1 0,1 0 1,0 0-1,-1 0 0,1 0 0,0 0 1,0 0-1,-1 0 0,1 0 0,0 0 1,-1 0-1,1 0 0,0 0 0,0 1 1,-1-1-1,1 0 0,0 0 0,-1 1 1,1-1-1,-1 0 0,1 1 0,0-1 1,-1 1-1,1-1 0,-1 1 0,1-1 1,0 2-1,29 27 475,-24-23-483,51 62 623,-47-52-686,2-2 0,0 1 0,0-2 0,1 1 0,1-2 0,21 16 0,-35-28 11,1 1 0,-1-1 1,1 1-1,0-1 0,-1 0 1,1 1-1,0-1 0,-1 0 1,1 0-1,0 0 0,0 1 1,-1-1-1,1 0 1,0 0-1,0 0 0,-1 0 1,1 0-1,0 0 0,0 0 1,-1-1-1,1 1 0,0 0 1,-1 0-1,1-1 1,0 1-1,0 0 0,-1-1 1,1 1-1,-1 0 0,1-1 1,0 1-1,-1-1 0,1 1 1,-1-1-1,1 1 0,-1-1 1,1 0-1,-1 1 1,0-1-1,1 1 0,-1-1 1,0 0-1,1 0 0,-1 1 1,0-1-1,0 0 0,0 1 1,1-1-1,-1 0 0,0 0 1,0-1-1,3-46-231,-3 41 318,-2-53 248,1 29 305,0-1 0,2 1 0,8-48-1,-10 92-333,0 0-1,0 0 1,2 17-1,0 6-241,-2-1-103,0-1-706,1 1 1,6 53 0,1-68-1464,1-6-1531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 3874,'0'0'251,"1"0"1,-1-1-1,0 1 1,0 0-1,1-1 1,-1 1 0,0 0-1,0-1 1,0 1-1,0-1 1,0 1-1,0 0 1,1-1-1,-1 1 1,0-1-1,0 1 1,0 0 0,0-1-1,0 1 1,-1-1-1,1 1 1,0 0-1,0-1 1,0 1-1,0-1 1,0 1-1,0 0 1,-1-1-1,1 1 1,0 0 0,0-1-1,-1 1 1,1 0-1,0-1 1,0 1-1,-1 0 1,1-1-1,-19-3 1784,-22 10-2106,32-1 177,0 0 0,0 0-1,0 0 1,0 1 0,1 1 0,0 0-1,1 0 1,-1 0 0,1 1-1,1 0 1,-1 0 0,-4 9 0,4-6-47,1-1 0,1 1 1,-1 0-1,2 0 1,0 0-1,0 1 0,1 0 1,0 0-1,1-1 1,-1 14-1,3-21-79,0-1 0,0 1 0,0 0 0,1-1 0,-1 1 0,1 0 0,0-1 0,0 1-1,0-1 1,0 1 0,1-1 0,-1 0 0,1 1 0,0-1 0,0 0 0,0 0 0,0 0 0,1 0 0,-1-1 0,1 1 0,0-1 0,3 3 0,-2-3-205,0 0 1,-1 0-1,1-1 1,0 0-1,0 1 1,0-1-1,0-1 1,0 1-1,0-1 1,0 1-1,0-1 1,0 0-1,1-1 0,-1 1 1,0-1-1,0 0 1,0 1-1,0-2 1,6-2-1,2-1-1331,-1-1 0,0 0 0,14-10 0,4-5-818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2385,'6'-13'1330,"-1"0"0,-1-1 0,0 0 0,-1 0 0,-1 0 0,0 0 0,-1 0 0,0 0 0,-2-17 0,1 31-1313,0 0 1,0 0 0,0 0 0,-1 0 0,1 0 0,0 0 0,0 0-1,0 0 1,0 0 0,0 0 0,0 0 0,0 0 0,0 0 0,0 0-1,0 0 1,0 0 0,0 0 0,-1 0 0,1 0 0,0 0 0,0 0-1,0 0 1,0-1 0,0 1 0,0 0 0,0 0 0,0 0 0,0 0 0,0 0-1,0 0 1,0 0 0,0 0 0,0 0 0,0 0 0,0 0 0,0 0-1,0 0 1,0-1 0,0 1 0,0 0 0,0 0 0,0 0 0,0 0-1,0 0 1,-3 12 333,-1 19-25,4 10-62,-1-14-197,1-1 0,1 0 1,1 1-1,7 31 0,-8-57-60,-1 1 0,1 0 0,-1 0 0,1 0-1,0 0 1,-1-1 0,1 1 0,0 0-1,0-1 1,0 1 0,1-1 0,-1 1-1,0-1 1,1 0 0,-1 1 0,0-1 0,1 0-1,0 0 1,-1 0 0,1 0 0,0 0-1,3 1 1,-2-1-50,1-1 0,-1 0-1,1 1 1,-1-1 0,1 0 0,0-1 0,-1 1-1,1-1 1,-1 1 0,1-1 0,4-2-1,5-2-842,0-1-1,-1-1 1,1 1-1,-1-2 0,13-10 1,-10 5-1862,-1 2-1657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6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139 410 11813,'0'0'2674,"-22"32"-1815,-69 100-614,88-127-242,-1 0-1,2 0 1,-1 0-1,0 0 0,1 1 1,0-1-1,1 0 1,-1 1-1,1 0 1,0-1-1,0 1 1,1 0-1,-1 0 1,1-1-1,1 1 1,-1 0-1,2 6 1,0 0-8,-1-6 0,0-1-1,1 0 1,0 0 0,0-1-1,0 1 1,0 0-1,1 0 1,0-1 0,0 0-1,0 1 1,0-1 0,1-1-1,-1 1 1,1 0-1,0-1 1,0 0 0,1 0-1,-1 0 1,1 0-1,-1-1 1,1 1 0,0-1-1,0 0 1,10 2 0,-9-2-60,0-1 1,0 1-1,0-1 1,0-1-1,1 1 1,-1-1-1,0 0 1,0 0-1,0-1 1,1 1-1,-1-1 1,0-1-1,0 1 1,0-1-1,0 0 1,-1-1-1,1 1 1,0-1-1,-1 0 1,9-7-1,-4-1-96,0 1-1,-1-2 0,-1 1 0,0-1 0,0 0 0,-1-1 0,-1 0 0,0 0 0,-1 0 0,7-26 0,-7 19 143,-2 0 1,0-1-1,-1 1 0,-1-1 0,0 1 0,-6-41 1,5 59 34,-1-1 1,0 1 0,1 0 0,-1 1-1,0-1 1,0 0 0,0 0 0,0 0-1,-1 0 1,1 1 0,0-1 0,-1 1-1,1-1 1,-1 1 0,0-1 0,1 1 0,-1 0-1,0 0 1,0 0 0,0 0 0,1 0-1,-1 0 1,0 0 0,-1 1 0,1-1-1,0 1 1,0-1 0,0 1 0,0 0-1,0 0 1,-4 0 0,-1 0 36,1 0-1,0 1 1,0-1-1,-1 2 1,1-1 0,0 0-1,0 1 1,0 0 0,0 1-1,-7 3 1,3 1 31,1 0 0,0 1 1,1-1-1,-1 2 0,1-1 1,1 1-1,0 1 0,-11 17 1,14-21-66,0 1 0,1 0 0,0 0 1,0 0-1,0 0 0,1 0 1,0 1-1,1-1 0,-1 1 1,2 0-1,-1-1 0,1 1 1,0-1-1,2 15 0,-2-20-27,1 0-1,0-1 0,-1 1 1,1 0-1,0-1 0,0 1 1,0-1-1,0 1 0,1-1 1,-1 1-1,0-1 0,1 0 1,-1 1-1,0-1 0,1 0 1,0 0-1,-1 0 0,1 0 1,0 0-1,-1-1 0,1 1 1,0 0-1,0-1 0,-1 0 1,4 1-1,5 1-44,0-1 1,1-1-1,15 0 0,-11 0-60,0-2-28,-1 1 0,0-2 1,0 0-1,0 0 0,-1-2 1,1 0-1,-1 0 0,0-1 0,0-1 1,-1 0-1,0 0 0,0-1 1,-1-1-1,17-16 0,1-3-166,-1-2-1,-1-1 1,44-67-1,-51 66 286,-1 0 0,-2-1 0,14-39 0,-25 55 336,0 0 0,-1 0 0,-1 0 0,-1-1 0,-1 0 0,0 1 0,-1-1 0,-3-28 0,2 45-264,0 1 0,0-1 0,-1 0 0,1 1 0,0-1 0,0 1 0,-1-1 0,1 1 1,0-1-1,-1 1 0,1-1 0,-1 1 0,1-1 0,0 1 0,-1-1 0,1 1 0,-1-1 0,0 1 0,1 0 1,-1 0-1,1-1 0,-1 1 0,1 0 0,-1 0 0,0-1 0,1 1 0,-1 0 0,0 0 0,1 0 0,-1 0 1,1 0-1,-2 0 0,1 0-9,-1 0 0,0 0 0,1 0 0,-1 0 0,0 1 0,1-1 1,-1 1-1,1-1 0,-1 1 0,1-1 0,-1 1 0,-1 1 0,-1 2-14,1-1-1,-1 1 0,1 0 0,0 0 0,0 1 0,1-1 1,0 0-1,-1 1 0,1 0 0,1 0 0,-3 6 0,-12 59 84,16-68-99,-9 67 201,3 0 0,4 94 0,0 3 35,-6-17-94,-6 182-84,13-300-77,1-18-1,0 1-1,0-1 1,3 18-1,-2-30 5,-1 1 0,1-1 0,-1 1-1,1 0 1,0-1 0,0 0 0,0 1-1,0-1 1,0 1 0,0-1 0,0 0-1,0 0 1,0 0 0,1 0 0,-1 0-1,0 0 1,1 0 0,-1 0 0,1 0-1,-1 0 1,1-1 0,-1 1 0,1-1-1,-1 1 1,1-1 0,0 0 0,-1 0-1,1 1 1,0-1 0,-1 0-1,1 0 1,0-1 0,3 1 0,-1-1 2,1 0 1,0 0-1,0 0 1,0 0-1,-1-1 1,1 0 0,-1 0-1,1 0 1,-1 0-1,0-1 1,5-3-1,2-4-92,-1-1 0,1-1-1,-2 1 1,0-2-1,0 1 1,-1-1 0,0 0-1,-2-1 1,1 0 0,-2 0-1,1 0 1,-2-1-1,0 0 1,-1 0 0,-1 0-1,0 0 1,-1 0 0,0 0-1,-2-20 1,0 33 95,1 0 1,0-1 0,-1 1 0,0 0-1,1-1 1,-1 1 0,0 0-1,0 0 1,0 0 0,-1 0 0,1 0-1,0 0 1,-1 0 0,1 0-1,-1 0 1,0 1 0,-1-3 0,-1 2-2,0-1 1,-1 1 0,1-1-1,0 1 1,-1 0 0,1 1-1,-1-1 1,-5 0 0,-10-2 10,1 2 1,-1 1-1,-26 0 0,33 1 13,-9 0-60,-39 1 330,22 1-3192,25-2-1159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6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67 768,'0'0'10939,"-9"-9"-10096,-34-28-19,39 35-729,0-1 0,-1 1 0,1 0-1,0 0 1,-1 0 0,1 0 0,-1 1 0,0 0-1,1 0 1,-1 0 0,0 0 0,0 1 0,0 0-1,0 0 1,1 0 0,-10 2 0,-1-1-7,11-1-82,1 1 0,0-1 1,0 1-1,0 0 1,-1 0-1,1 0 1,0 0-1,0 1 1,0-1-1,1 1 0,-1-1 1,0 1-1,0 0 1,1 0-1,0 0 1,-1 1-1,1-1 1,0 1-1,0-1 0,0 1 1,0 0-1,1-1 1,-1 1-1,1 0 1,-1 0-1,0 6 1,-2 3-14,1 0 1,0 0 0,2 0-1,-1 1 1,1 21 0,1-32-17,0 1 0,1 0 0,-1-1 0,1 1 0,0-1 1,-1 1-1,1-1 0,0 1 0,0-1 0,1 0 0,-1 0 0,0 1 1,1-1-1,0 0 0,-1 0 0,1 0 0,0 0 0,0-1 1,0 1-1,0 0 0,0-1 0,0 0 0,1 1 0,-1-1 0,0 0 1,1 0-1,-1 0 0,1-1 0,-1 1 0,1 0 0,-1-1 1,1 0-1,2 1 0,7 0-212,1 0 0,-1-1 0,0 0-1,0-1 1,0 0 0,13-3 0,-19 2 201,0 0 0,0 0 0,0 0 0,0-1 1,-1 0-1,1 0 0,-1-1 0,0 0 0,1 1 0,-2-2 0,1 1 0,0-1 0,-1 1 0,0-1 0,0 0 0,4-8 0,-3 5 284,-1 0 0,0 0 0,0 0 0,0-1 0,-2 0 0,1 0-1,-1 0 1,0 0 0,0 0 0,-1-15 0,-1 23 233,3 5-470,0 0 0,-1 0-1,0 0 1,0 0 0,0 0 0,0 0 0,-1 1 0,2 4 0,10 25-129,-11-30-87,1 1 0,0-1 0,1 0 1,-1 0-1,1 0 0,0 0 0,0-1 1,0 1-1,0-1 0,0 0 0,7 3 0,-6-3-429,-1-1-1,1-1 0,0 1 0,0-1 0,0 0 0,0 0 0,8 0 0,15 0-5151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24 203 11765,'-8'0'465,"5"2"-209,6-4-240,6 0 448,6-2-256,4 0-144,3-5-48,4-1-16,-1 0 0,-2 1-80,-1-2-832,-4 1-1425,-4 0-2722</inkml:trace>
  <inkml:trace contextRef="#ctx0" brushRef="#br0" timeOffset="1">0 38 11349,'0'-2'1793,"6"2"-1777,4-5 48,6 2-16,6 0-16,5 0-16,3 0-16,0-2-496,2-2-2562,-1 1-5009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9700,'0'0'29,"-24"1"3715,22-1-3661,-1 1 1,1-1-1,-1 1 0,1 0 1,-1-1-1,1 1 0,0 0 0,-1 0 1,1 1-1,0-1 0,0 0 1,0 1-1,0 0 0,0-1 0,0 1 1,0 0-1,-3 4 0,-4 6 28,1 0 0,0 1 0,0 0 0,2 1 0,-1 0 0,2 0 0,0 0 0,0 1-1,1-1 1,-1 18 0,1-6-122,1 0 0,2 1-1,0-1 1,7 52-1,-4-67-200,0 0-1,0 0 0,1 0 1,1-1-1,0 1 0,9 16 1,-10-21-297,1-1 1,-1 0 0,1 0-1,0-1 1,0 1-1,1-1 1,-1 0 0,8 5-1,17 6-4872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67 8212,'2'-6'488,"-1"0"1,-1 0-1,1 0 1,-1 0-1,0 0 1,-1-8-1,1 13-464,0 0-1,0 0 1,-1 1 0,1-1-1,0 0 1,-1 0 0,1 0-1,-1 1 1,1-1-1,-1 0 1,1 0 0,-1 1-1,1-1 1,-1 0 0,1 1-1,-1-1 1,0 0 0,0 1-1,-1-1 1,1 0-4,-1 1 1,1 0-1,0-1 1,-1 1-1,1 0 0,-1 0 1,1 0-1,-1 0 1,1 1-1,0-1 1,-1 0-1,1 1 0,-1-1 1,1 0-1,0 1 1,-3 1-1,-18 9 26,1 0 1,0 2-1,1 1 0,1 0 1,0 1-1,1 1 1,-17 19-1,34-34-44,0 0 0,0 0 0,0 0 0,0 0 0,0 0 0,1 0 0,-1 0 1,0 1-1,1-1 0,-1 0 0,0 1 0,1-1 0,0 0 0,-1 1 0,1-1 0,-1 3 0,2-3 12,-1-1-1,0 1 0,0-1 1,1 1-1,-1-1 0,0 1 1,1-1-1,-1 1 0,1-1 1,-1 1-1,1-1 0,-1 1 1,1-1-1,-1 0 0,1 1 1,-1-1-1,1 0 1,-1 0-1,1 1 0,-1-1 1,1 0-1,0 0 0,-1 0 1,1 1-1,-1-1 0,2 0 1,7 0 126,0 1 0,0-1 0,0-1 1,11-1-1,-3 0-213,1 1 106,0 1 0,-1 1 0,1 1 0,28 6 0,-40-7-34,-1 0 1,1 1-1,0 0 0,-1 0 1,1 0-1,-1 1 0,0-1 0,0 1 1,0 1-1,0-1 0,-1 1 1,1 0-1,-1 0 0,0 0 1,0 0-1,0 1 0,5 9 0,-8-13 5,0 1 0,-1-1 0,1 0 0,-1 1 0,1-1 0,-1 1 0,0-1-1,1 1 1,-1-1 0,0 1 0,0-1 0,0 1 0,0-1 0,0 1 0,0-1-1,-1 0 1,1 1 0,0-1 0,-1 1 0,1-1 0,-1 1 0,0-1 0,-1 3-1,0-2 4,0 1-1,0-1 1,-1 0-1,1 1 1,-1-1-1,0 0 1,0 0-1,1-1 1,-1 1-1,-4 1 1,-7 2 24,0 0 0,-1-1 0,-24 4 0,17-4-77,0-2 1,0 0-1,0-1 1,0-2 0,-39-4-1,40-2-784,21 7 734,-1-1 0,1 1-1,0 0 1,-1 0-1,1-1 1,-1 1-1,1 0 1,0 0 0,-1-1-1,1 1 1,-1 0-1,1-1 1,0 1-1,0 0 1,-1-1 0,1 1-1,0-1 1,0 1-1,-1-1 1,1 1-1,0 0 1,0-1 0,0 1-1,0-1 1,0 1-1,0-1 1,0 1-1,0-1 1,0 1 0,0-1-1,0 1 1,0-1-1,0 1 1,0-1-1,0 1 1,0 0 0,0-1-1,0 1 1,1-1-1,-1 0 1,11-11-2444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 4002,'2'-17'8072,"5"7"-6362,-4 8-1737,0 1-1,0-1 0,0 1 0,0 0 0,0 0 0,1 0 0,4 0 1,-7 1 101,3-1-65,0 0 1,1 1-1,-1-1 0,1 1 1,-1 0-1,1 1 1,-1-1-1,1 1 1,-1 0-1,1 0 1,5 2-1,-8-2-3,-1 0-1,1-1 0,-1 1 0,0 0 1,1 0-1,-1 0 0,0 0 1,0 1-1,0-1 0,0 0 0,0 0 1,0 1-1,0-1 0,0 0 1,0 1-1,0-1 0,-1 1 0,1-1 1,-1 1-1,1 0 0,-1-1 1,0 1-1,1-1 0,-1 1 0,0 0 1,0-1-1,0 1 0,0 0 1,-1-1-1,1 1 0,0-1 1,-1 1-1,1 0 0,-2 2 0,-1 5 13,-1 1-1,0-1 0,-1-1 1,0 1-1,0-1 0,-1 0 0,0 0 1,-14 14-1,-2-1 244,-39 28 0,77-57-40,0 1 0,0 0 1,1 1-1,27-5 0,-38 9-190,49-8-678,-19 9-3783,-21 1 97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34 10709,'0'-4'335,"-2"-20"1556,7 18-1136,8 12-468,-6 1-212,-1 0 0,1 1 0,-1 0 0,0 0 0,-1 0 0,1 1 0,-2-1 0,1 1 0,5 19 1,-3-6-68,-1 0 0,-1 0 1,3 30-1,-6-34-44,-2 1-1,-1 0 0,0-1 0,-1 1 0,-1 0 0,0-1 0,-2 0 0,0 0 1,-1 0-1,-1-1 0,-1 0 0,0 0 0,-1 0 0,-1-1 0,0-1 0,-1 0 1,-1 0-1,0-1 0,-1 0 0,-1-2 0,0 1 0,-1-1 0,0-1 0,-1-1 1,0 0-1,0-1 0,-21 8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94 3746,'-2'7'507,"0"0"1,1-1 0,0 1-1,0 0 1,0 7-1,5 62-725,-2-44 219,-1-17-209,5 40-2244,-9-128 5779,0 50-2384,1 1 0,1-1 1,1 0-1,5-28 0,-4 44-816,0 0 0,1 1-1,0-1 1,0 0-1,1 1 1,0-1-1,0 1 1,4-6 0,-5 9-121,1 0 1,-1 0 0,1 0-1,0 0 1,0 0 0,0 1-1,0-1 1,1 1 0,-1 0-1,0 0 1,1 0 0,0 1-1,-1-1 1,1 1 0,5-1-1,-6 1-2,0 0-1,1 1 0,-1 0 0,0 0 0,1 0 0,-1 0 1,0 1-1,1-1 0,-1 1 0,0 0 0,1 0 0,-1 0 1,0 0-1,0 1 0,0-1 0,0 1 0,0 0 0,0 0 1,-1 0-1,1 0 0,-1 0 0,1 0 0,-1 1 0,0-1 1,0 1-1,0 0 0,0 0 0,0 0 0,-1 0 1,1 0-1,-1 0 0,0 0 0,0 0 0,0 0 0,0 1 1,0-1-1,-1 0 0,0 1 0,1-1 0,-1 1 0,0-1 1,-1 0-1,1 1 0,-1-1 0,1 0 0,-1 1 0,0-1 1,0 0-1,-1 0 0,1 0 0,-1 0 0,-3 5 0,-1-1-31,0 0 0,-1 0 0,0-1-1,-1-1 1,1 1 0,-1-1-1,0 0 1,-10 4 0,-42 13-3823,55-21 558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 5859,'-13'7'5011,"-31"27"-3798,40-30-1192,-1 1-1,1 0 1,1 0 0,-1 0 0,1 0-1,0 1 1,0-1 0,0 1 0,1-1-1,0 1 1,0 0 0,0 0 0,-1 11-1,3-15-20,0 1 0,0-1-1,0 0 1,0 1 0,0-1-1,1 1 1,-1-1 0,1 0-1,-1 1 1,1-1 0,0 0-1,0 0 1,0 0 0,0 0-1,1 1 1,-1-1 0,0-1-1,1 1 1,-1 0 0,1 0-1,0-1 1,0 1 0,-1 0-1,1-1 1,0 0 0,0 1-1,1-1 1,-1 0 0,0 0-1,0 0 1,0-1 0,1 1-1,-1 0 1,0-1 0,1 0-1,-1 1 1,0-1 0,3 0-1,2 0 4,-1-1 0,1 1 1,-1-1-1,0 0 0,1 0 0,-1-1 0,0 0 0,0 0 0,0-1 0,-1 1 0,1-1 0,0-1 0,-1 1 0,0-1 0,0 0 0,0 0 0,0 0 1,-1-1-1,8-8 0,-10 11-19,0 0 1,0-1-1,0 0 0,-1 1 1,1-1-1,-1 0 1,1 0-1,-1 0 1,0 0-1,0 0 1,0 0-1,0 0 1,-1 0-1,1 0 0,-1-1 1,0 1-1,0 0 1,0 0-1,0 0 1,-1-1-1,1 1 1,-1 0-1,0 0 0,0 0 1,0 0-1,0 0 1,-1 0-1,1 0 1,-1 0-1,1 1 1,-1-1-1,0 1 0,0-1 1,0 1-1,-1-1 1,1 1-1,0 0 1,-1 0-1,0 0 1,-2-1-1,2 1-221,0 0 0,1 0-1,-1 1 1,0-1 0,0 1 0,0-1 0,0 1 0,0 0-1,0 0 1,-1 0 0,1 1 0,0-1 0,0 1-1,-1 0 1,1 0 0,0 0 0,0 0 0,-1 1-1,1-1 1,-5 2 0,-2 5-2308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3153,'12'-5'5779,"-5"5"-4706,-5 0 47,-4 3-576,-1 5-175,-3 4-113,3 8-176,-3 8-64,3 5-16,-3-1-128,3 0-1009,-1 1-1968,1-9-1009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3 203 7235,'-1'-35'1034,"0"13"462,3-42 0,-2 60-1413,0 0-1,1-1 1,0 1-1,0 0 1,0 0-1,0 0 1,1 0-1,0 0 1,0 0 0,0 0-1,0 1 1,0-1-1,1 0 1,-1 1-1,7-6 1,-6 7-66,1 0 0,0 0 0,0 1 0,0-1 0,0 1 0,0 0 0,0 0 0,0 0 0,0 1 0,0-1 0,0 1 0,0 0 0,0 0 0,1 1 1,6 1-1,-6-2-16,-1 1-1,1 0 1,0 1 0,-1-1 0,1 1 0,0 0 0,-1 0 0,0 0 0,0 0 0,0 1 0,0 0-1,0 0 1,4 4 0,-7-7 9,-1 1-1,1 0 0,-1 0 1,1-1-1,-1 1 1,1 0-1,-1 0 0,0 0 1,1 0-1,-1 0 1,0 0-1,0-1 1,1 1-1,-1 0 0,0 0 1,0 0-1,0 0 1,0 0-1,0 0 0,0 0 1,-1 0-1,1 0 1,0 0-1,-1 1 0,0 0-4,0 0 0,0 0 0,-1 0 0,1 0 0,0 0-1,-1 0 1,0-1 0,1 1 0,-4 2 0,-5 3-16,0-1 1,0 0-1,-11 5 1,16-9 24,-18 7-94,16-6-263,0 0 1,1 0-1,-1 0 0,0 0 0,1 1 0,0 0 1,-7 7-1,13-8-1541,7 0-1443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3522,'-3'-5'6712,"2"5"-6559,-8 5 1326,-6 13-1353,13-10-112,0 0 0,1 0 0,0 1 0,1-1 0,0 0 0,0 0 0,0 0 0,1 0 0,0 0 0,5 15 0,-6-19-13,1-1 1,0 1-1,0-1 0,1 1 0,-1-1 1,1 1-1,-1-1 0,1 0 0,0 0 1,0 0-1,1 0 0,-1 0 0,1 0 1,-1 0-1,1-1 0,0 0 1,0 1-1,0-1 0,0 0 0,0 0 1,1-1-1,-1 1 0,0-1 0,1 1 1,5 0-1,-6-2 10,1 0 1,0-1-1,-1 0 1,1 1 0,-1-1-1,1-1 1,-1 1-1,1 0 1,-1-1-1,0 0 1,1 0-1,-1 0 1,0 0-1,-1 0 1,1 0-1,0-1 1,0 0-1,-1 1 1,3-4-1,1-1 22,-1-1 0,0 1 0,0-1 0,0 0 0,-1 0 0,5-14 0,-6 14-63,-2 0 0,1 0 0,-1 0 0,0 0 0,-1 0-1,0 0 1,0 0 0,-1 0 0,-2-13 0,-6-17-3908,6 27-573</inkml:trace>
  <inkml:trace contextRef="#ctx0" brushRef="#br0" timeOffset="1">358 16 10645,'-12'-11'2127,"8"12"-1873,4 9-58,4 11-155,-1 1 0,-2-1 0,0 31 0,2 34-29,-3-85-4,0 0 0,0-1-1,1 1 1,-1 0 0,0 0-1,0 0 1,0-1 0,1 1-1,-1 0 1,1 0 0,-1-1-1,0 1 1,1 0 0,-1-1-1,1 1 1,-1-1 0,1 1 0,0 0-1,-1-1 1,1 1 0,0-1-1,-1 1 1,1-1 0,0 0-1,-1 1 1,1-1 0,1 1-1,0-1 8,1 0-1,-1 0 1,1 0-1,-1 0 1,0 0-1,1 0 1,-1 0-1,0-1 0,5 0 1,6-4-458,0 0 0,20-12 0,-27 14-229,25-13-2209,1-2-1337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7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0 434 2209,'0'0'11202,"0"-7"-10775,0-11-242,0 41 17,0 55 76,0-73-274,4 74 17,-3-72-16,1 0 0,-1 1 0,1-1 1,0 0-1,1 0 0,0 0 0,0-1 0,7 12 1,-10-18-3,0 0-1,0 1 1,0-1 0,1 1 0,-1-1 0,0 0 0,0 1 0,0-1 0,1 0 0,-1 1-1,0-1 1,0 0 0,1 1 0,-1-1 0,0 0 0,1 0 0,-1 1 0,0-1 0,1 0-1,-1 0 1,0 0 0,1 1 0,-1-1 0,1 0 0,-1 0 0,0 0 0,1 0 0,-1 0-1,1 0 1,-1 0 0,1 0 0,-1 0 0,0 0 0,1 0 0,-1 0 0,1 0 0,-1 0-1,0 0 1,1-1 0,-1 1 0,1 0 0,-1 0 0,0 0 0,1 0 0,-1-1-1,0 1 1,1 0 0,-1-1 0,0 1 0,0 0 0,1 0 0,-1-1 0,0 1 0,0 0-1,1-1 1,-1 1 0,0-1 0,0 1 0,0 0 0,0-1 0,1 1 0,-1-1 0,9-32 271,-8 26-301,8-27 88,15-40-1,-19 62-8,1-1 0,0 1 0,0 0 0,2 0 1,-1 1-1,12-13 0,-17 22-38,0 0-1,0 0 1,0 0 0,0 0-1,1 0 1,-1 0 0,1 1 0,0-1-1,-1 1 1,1 0 0,0 0 0,5-2-1,-7 3-11,0 0 0,0 0 0,0 0 0,1 0 0,-1 0 0,0 0 0,0 0 0,0 1 0,0-1 0,0 0 0,0 1 0,0-1 0,0 1 0,0-1 0,0 1 0,0 0 0,0-1 0,0 1 0,0 0 0,0-1 0,0 1 0,-1 0 0,1 0 0,0 0 0,-1 0 0,1 0 0,-1 0 0,1 0 0,-1 0 0,1 0 0,-1 0 0,0 0 0,1 0 0,-1 2 0,13 69 339,-11-58-331,-1 0 0,2 0 1,0-1-1,1 1 1,0-1-1,9 20 0,-12-31-46,0-1-1,0 0 1,0 0-1,0 1 0,0-1 1,0 0-1,0 0 1,0 0-1,0 0 1,1 0-1,-1 0 0,0 0 1,1-1-1,-1 1 1,0 0-1,1-1 1,-1 1-1,1-1 0,-1 1 1,1-1-1,0 0 1,-1 0-1,1 0 0,-1 0 1,1 0-1,-1 0 1,1 0-1,-1 0 1,1-1-1,0 1 0,-1 0 1,0-1-1,1 1 1,-1-1-1,1 0 1,1 0-1,2-2-46,1-1 0,0 1 0,-1-1 0,1 0 0,-1 0 0,0-1 0,4-5 0,41-54-354,-38 47 454,1-1 0,1 2 0,0 0-1,1 0 1,19-14 0,-34 30-5,0-1 0,1 1-1,-1-1 1,1 1 0,-1-1 0,0 1-1,1 0 1,-1-1 0,1 1 0,-1 0-1,1-1 1,-1 1 0,1 0-1,-1 0 1,1-1 0,-1 1 0,1 0-1,0 0 1,-1 0 0,1 0 0,-1 0-1,1 0 1,-1 0 0,1 0-1,0 0 1,-1 0 0,1 0 0,-1 0-1,1 0 1,-1 0 0,1 1-1,-1-1 1,1 0 0,-1 0 0,1 1-1,-1-1 1,1 0 0,-1 1 0,1-1-1,-1 0 1,1 1 0,-1-1-1,0 1 1,1-1 0,0 2 0,4 28 309,-4-14-184,1-6-108,0 0 1,0-1-1,1 1 0,1-1 0,0 0 0,0 0 1,1 0-1,9 14 0,-11-19-29,1 0-1,-1 1 1,1-2 0,0 1-1,0 0 1,1-1-1,-1 0 1,1 1 0,-1-2-1,1 1 1,0-1 0,0 1-1,0-1 1,0-1-1,1 1 1,-1-1 0,8 1-1,2-1-193,-1 0-1,1-1 1,0-1 0,-1 0-1,1-1 1,-1 0 0,1-1-1,-1-1 1,0-1 0,17-7-1,-22 8 9,1-1 0,-1-1 0,-1 1 0,1-2 0,-1 1 0,0-1 0,0 0 0,-1-1 0,0 0 0,0 0 0,-1 0 0,0-1 0,-1 0 0,1 0 0,4-12 0,-7 12 368,-1 0-1,1-1 1,-2 1 0,1-1-1,-1 1 1,-1-1-1,1 1 1,-2-1 0,1 0-1,-3-11 1,2 20-124,1 0 0,-1-1 0,1 1 0,-1 0 0,0 0 0,1 0 0,-1 0 0,0 0 0,0 0 0,0 0 0,1 0 0,-1 0 0,0 0 0,0 0 0,-1 0 0,1 1 0,0-1 0,0 1 0,0-1 0,0 0 0,-1 1 0,1 0 0,0-1 0,0 1 0,-1 0 0,1 0 0,0-1 0,-1 1 0,1 0 0,-2 1 0,0-1-15,1 0 0,-1 0 0,0 0 0,0 1 0,1-1 0,-1 1 0,0 0 1,0 0-1,1 0 0,-1 0 0,1 0 0,-1 1 0,-4 3 0,2 0-39,1 1 0,-1 0 1,1 0-1,0 0 0,0 0 0,1 1 0,0 0 0,0-1 0,0 1 0,1 0 1,0 1-1,1-1 0,-2 12 0,0 10 0,1 0 0,3 30 0,-1-54-13,0-1 0,1 1 0,-1 0 1,1-1-1,1 1 0,-1-1 0,0 1 1,1-1-1,0 0 0,0 1 0,0-1 1,1 0-1,-1 0 0,1-1 1,0 1-1,0 0 0,1-1 0,-1 0 1,0 0-1,1 0 0,0 0 0,0 0 1,0-1-1,0 0 0,0 0 0,6 2 1,1 0-198,0-1 1,0 0 0,0-1-1,1 0 1,-1-1 0,0 0-1,1-1 1,-1 0 0,0-1-1,12-2 1,-15 1-8,1-1 0,-1 0 0,0 0 0,0-1 0,-1 1 0,1-2 0,-1 1 0,0-1-1,0 0 1,-1-1 0,1 1 0,-1-1 0,0-1 0,-1 1 0,1-1 0,6-11 0,-1 0-136,0-1 0,-1-1 1,-1 0-1,-1 0 0,9-30 1,-4-13 1616,-3-1 0,-3 0 1,0-67-1,-4 61 131,-3 40 1287,0 53-2440,0 61 233,1 113 13,2-153-425,1 1-1,14 58 1,-17-97-65,1 0 1,-1 0-1,1-1 0,0 1 1,1-1-1,-1 1 0,1-1 0,0 0 1,0 0-1,1 0 0,-1 0 1,5 4-1,-4-7-204,-1 0-1,0 0 1,1 0-1,-1 0 1,1-1 0,0 1-1,-1-1 1,1 0 0,0 0-1,0 0 1,0-1 0,0 1-1,0-1 1,-1 0-1,1 0 1,0 0 0,0-1-1,7 0 1,20-8-4032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85 139 8804,'-52'109'3493,"24"-47"-3491,24-55-201,3-9 87,6-18 65,10-31 114,-5 24-30,1-6 152,1 0 1,3 0 0,0 2-1,28-42 1,-43 72-173,0 0 1,1 0 0,0 1 0,-1-1 0,1 0 0,-1 0 0,1 0-1,0 1 1,0-1 0,-1 0 0,1 1 0,0-1 0,0 1 0,0-1-1,0 1 1,0 0 0,0-1 0,0 1 0,0 0 0,0-1 0,-1 1-1,3 0 1,-2 0 5,0 1-1,0-1 1,0 0-1,0 1 1,-1-1-1,1 1 0,0 0 1,0-1-1,-1 1 1,1 0-1,-1-1 1,1 1-1,0 0 0,-1-1 1,1 1-1,-1 0 1,1 0-1,-1 0 1,1 1-1,2 7 81,0 0 0,-1 1-1,2 15 1,-3-19-170,8 54 13,3 23-563,3-30-4912,-11-43 446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 12294,'-14'3'688,"5"-3"-656,4 3-16,7-3 368,6 0-224,8-3-160,8 0-80,4-5-2225,4 1-4162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 11077,'-38'-2'1743,"33"3"-807,24 0-619,42-2-1001,63-10-1,-4-12-6286,-251 48 15567,131-24-8567,-1-1-1,1 1 1,-1-1-1,0 1 1,1-1-1,-1 1 0,1 0 1,-1-1-1,1 1 1,0-1-1,-1 1 1,1 0-1,0 0 1,-1-1-1,1 1 1,0 0-1,0-1 1,-1 1-1,1 0 1,0 0-1,0-1 1,0 1-1,0 0 0,0 0 1,0 0-1,1 0 1,1 26 478,-1-20-446,1 25-86,8 68-57,3-37-4237,-7-47 624,4-6-921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8388,'4'-24'3217,"-3"8"-2368,-2 4 175,-1 8-223,-2 7-465,3 6-32,-1 6 0,0 6-64,0 8-176,2 3-48,0 0-16,2 0-224,0-3-768,1-4-625,1-4-1072,3-6-1249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 10181,'4'-21'1248,"-3"15"-256,-3 15 263,-2 12-1100,0 0 1,1 0 0,0 22 0,3-36-165,0 0 1,0 0-1,1 0 0,-1 0 0,1 0 1,1-1-1,0 1 0,-1 0 1,2-1-1,-1 0 0,1 1 1,0-1-1,6 9 0,-7-14 18,-1 0 1,1 1-1,-1-1 0,1 0 0,0 0 0,-1 0 1,1 0-1,0-1 0,0 1 0,0 0 0,0-1 0,0 1 1,0-1-1,-1 0 0,1 1 0,0-1 0,0 0 1,0 0-1,0-1 0,0 1 0,0 0 0,0-1 1,0 1-1,0-1 0,0 1 0,0-1 0,-1 0 1,1 0-1,0 0 0,0 0 0,2-2 0,6-4-3,0 0-1,0 0 0,14-15 0,-18 16-11,-1 0 0,0 0 0,-1 0 0,1 0 1,-1-1-1,0 0 0,-1 1 0,0-1 0,0-1 0,0 1 0,2-14 1,-4 18-1,-1 0 0,0 0 1,1 0-1,-1 0 1,0 0-1,0 0 1,-1 0-1,1 0 1,-1 0-1,1 0 0,-1 0 1,0 0-1,0 0 1,0 0-1,-1 1 1,1-1-1,0 0 1,-1 1-1,0-1 0,0 1 1,0-1-1,0 1 1,0 0-1,0 0 1,-1 0-1,1 0 1,-1 0-1,1 1 1,-1-1-1,0 1 0,-5-3 1,4 3-82,1 0 1,-1 0-1,0 0 1,0 0 0,0 1-1,0 0 1,0 0-1,0 0 1,1 0-1,-1 0 1,0 1-1,0-1 1,0 1-1,0 0 1,1 1-1,-6 1 1,5-1-429,0 0 0,1 0 0,-1 0 0,1 1 0,0-1 0,0 1 1,0 0-1,0 0 0,-5 6 0,-1 8-3748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 10645,'8'-3'2097,"-7"1"-1745,-2 6-80,-3 5 496,0 7-335,1 5-177,-1 8-208,1 8-32,-1-2-16,1 2-544,-1-3-849,0-5-2321,3-7-2881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3 142 12070,'-2'-16'742,"4"12"-93,15 17 160,-6-2-755,9 7-348,0 0 0,2-2 0,0 0 0,1-1 1,0-2-1,41 18 0,-63-30 107,1-1 0,-1 1 1,0-1-1,1 1 0,-1-1 0,0 0 0,1 0 1,-1 1-1,1-1 0,-1 0 0,0 0 0,1 0 0,-1-1 1,1 1-1,-1 0 0,0-1 0,1 1 0,1-1 1,-2 0 135,0 0 0,0 0 0,-1 1 0,1-1 0,0 0 0,0 0 0,-1 0 0,1 0 1,-1 0-1,1 0 0,-1 0 0,1 0 0,-1 0 0,0 0 0,0 0 0,1 0 0,-1 0 0,0-2 0,0-6 450,0 0-1,-1 0 0,0 0 0,-5-16 0,3 12 295,1-2-114,-12-69 1743,14 76-2095,-1 0 0,1-1 1,0 1-1,1-1 1,0 1-1,0 0 0,5-14 1,1 53 879,0 103-1145,-9-46-5276,2-60-665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8548,'0'-8'633,"-1"0"-92,1 1 0,0 0 0,1-1 0,0 1 0,0 0 1,4-12-1,-5 19-532,0 0 0,0 0 1,0-1-1,0 1 1,0 0-1,0 0 0,0 0 1,0 0-1,0 0 1,1 0-1,-1 0 1,0 0-1,0 0 0,0-1 1,0 1-1,0 0 1,0 0-1,0 0 0,1 0 1,-1 0-1,0 0 1,0 0-1,0 0 0,0 0 1,0 0-1,1 0 1,-1 0-1,0 0 1,0 0-1,0 0 0,0 0 1,0 0-1,0 0 1,1 0-1,-1 1 0,0-1 1,0 0-1,0 0 1,0 0-1,0 0 0,0 0 1,0 0-1,0 0 1,1 0-1,-1 0 1,0 0-1,0 1 0,0-1 1,0 0-1,0 0 1,0 0-1,0 0 0,0 0 1,0 1-1,8 12 411,4 16-23,13 75-245,-18-69-152,12 37 0,-19-71 8,1 1 1,-1-1-1,1 0 0,-1 1 1,1-1-1,-1 0 1,1 1-1,0-1 1,0 0-1,-1 0 1,1 1-1,0-1 1,0 0-1,0 0 1,0 0-1,0 0 1,1-1-1,-1 1 0,0 0 1,0 0-1,0-1 1,3 2-1,-3-2 23,1 0-1,-1 0 0,1 0 1,-1-1-1,1 1 0,-1 0 1,1-1-1,-1 1 0,0-1 0,1 1 1,-1-1-1,0 0 0,1 0 1,-1 1-1,0-1 0,0 0 1,2-2-1,5-5 125,-1-1 0,0 1 0,0-1 0,7-15 0,4-11-31,-2 0 1,-2-1-1,12-44 0,11-29-2419,-37 109 2224,0 0 0,0 1 0,1-1 0,-1 0 0,0 0 0,0 0 0,0 0 0,0 0 0,0 1 0,0-1 0,0 0 0,1 0 0,-1 0 0,0 0 0,0 0 0,0 0 0,0 0 0,1 0 0,-1 0-1,0 0 1,0 0 0,0 0 0,0 0 0,1 0 0,-1 0 0,0 0 0,0 0 0,0 0 0,0 0 0,1 0 0,-1 0 0,0 0 0,0 0 0,0 0 0,0 0 0,0 0 0,1 0 0,-1 0 0,0 0 0,0 0 0,0 0 0,0 0 0,0-1 0,1 1 0,-1 0 0,0 0 0,0 0 0,0 0 0,0 0 0,0 0 0,0-1 0,0 1 0,0 0 0,0 0 0,1 0 0,-1 0 0,0-1 0,0 1 0,0 0 0,0 0 0,0 0 0,0-1 0,4 14-3448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81 11349,'-14'7'7,"0"0"-1,0 1 0,1 1 1,0 0-1,0 0 1,1 1-1,1 1 1,-1 0-1,2 1 1,0 0-1,0 0 0,1 1 1,0 0-1,1 1 1,1 0-1,-7 18 1,14-31-39,-1-1 0,1 1 0,0 0 0,-1-1 1,1 1-1,0 0 0,-1 0 0,1-1 1,0 1-1,0 0 0,0 0 0,0-1 0,0 1 1,0 0-1,0 0 0,0 0 0,0-1 0,0 1 1,1 1-1,9-5-44,17-20 254,89-123 955,-39 45-41,-75 98-1049,1 0 0,-1 0-1,1 1 1,-1-1 0,1 1 0,0-1 0,0 1-1,5-3 1,-7 5-26,0 0 0,0 0 0,0-1 0,0 1 0,-1 0 0,1 0 0,0 1-1,0-1 1,0 0 0,0 0 0,0 0 0,-1 1 0,1-1 0,0 0 0,0 1 0,0-1 0,-1 0 0,1 1 0,0-1 0,0 1-1,-1-1 1,1 1 0,0 0 0,-1-1 0,1 1 0,-1 0 0,1-1 0,-1 1 0,1 0 0,-1 0 0,0-1 0,1 1-1,-1 0 1,0 0 0,1 0 0,-1 0 0,0 0 0,0-1 0,0 2 0,11 36 84,11 59 0,-3-6-2960,-14-71 164,-3-4-1539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 4626,'-20'-14'4882,"1"4"-4193,3 5 31,5-1-320,6 6-320,5 3 144,7 2 64,7 0-208,7-1-80,10-4-688,4 0-1457,6-6-1569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8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10981,'0'0'3113,"14"11"-2896,-7-5-257,-1 0 1,1-1 0,0 0 0,1 0 0,-1-1 0,1 0 0,0-1 0,0 1 0,0-1 0,0-1 0,0 0 0,1 0 0,-1 0-1,1-1 1,-1 0 0,18-2 0,10-5-713,0-1 0,46-18 0,-50 15 781,-1 1 0,1 1 0,43-4 1,-74 12 65,0 0 0,0 0 0,0 0 0,0 1 0,0-1 0,0 0 0,0 1 0,0-1 1,0 1-1,0-1 0,0 1 0,0 0 0,0-1 0,0 1 0,0 0 0,-1 0 0,1-1 0,0 1 1,0 0-1,-1 0 0,1 0 0,-1 0 0,1 0 0,-1 0 0,1 0 0,-1 0 0,0 0 0,1 0 1,-1 0-1,0 0 0,0 0 0,0 0 0,0 0 0,0 1 0,0 0 0,0 55 1114,-1-36-796,1 135 304,0-155-743,5-4-26,-1-1 70,1 1 0,-1-1 0,0 0 0,0 0 0,0 0 0,0 0 0,-1-1 0,5-7 0,12-15-24,-6 12-16,0 0 0,0 1 0,1 1 1,33-23-1,-38 31 25,-1 0 0,1 0-1,0 0 1,0 1 0,1 1 0,-1 0 0,1 0 0,-1 1 0,1 1-1,19-1 1,-29 2-1,0 0 0,0 0 0,0 0 0,0 0 0,0 1-1,0-1 1,0 1 0,0-1 0,0 0 0,0 1 0,0-1 0,0 1 0,-1 0-1,1-1 1,0 1 0,0 0 0,-1-1 0,1 1 0,0 0 0,-1 0 0,1 0-1,-1 0 1,1-1 0,-1 1 0,1 0 0,-1 0 0,0 0 0,1 0 0,-1 0-1,0 0 1,0 2 0,2 38 99,-2-32-51,0 233 121,0-241-235,0-1 0,0 1 1,1-1-1,-1 1 0,0 0 1,0-1-1,0 1 0,0-1 1,1 1-1,-1-1 0,0 1 1,1-1-1,-1 1 0,0-1 1,1 1-1,-1-1 0,0 1 1,1-1-1,-1 0 0,1 1 1,-1-1-1,1 1 0,-1-1 1,1 0-1,-1 0 0,1 1 1,-1-1-1,1 0 0,0 0 1,-1 0-1,1 0 0,-1 0 1,1 0-1,0 1 0,-1-1 1,1-1-1,-1 1 0,1 0 1,0 0-1,-1 0 0,1 0 1,0-1-1,2 1-459,0-1-1,0 1 1,-1-1-1,1 0 1,0 0 0,-1-1-1,1 1 1,-1 0-1,4-3 1,24-29-9092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30 103 8148,'6'-5'4131,"-8"6"-2167,-11 13-837,8-2-1096,2 0 1,-1 0 0,1 0-1,1 1 1,0-1 0,1 1-1,1 20 1,7 46-5941,-4-86 999,3-10 5431,-3-1 1287,2-14 204,1 0-1,20-59 0,-24 84-1994,1 0 0,0 0 0,1 0 0,-1 0 1,1 0-1,1 1 0,-1 0 0,1 0 0,0 0 0,0 0 0,1 1 1,0 0-1,0 0 0,0 1 0,0-1 0,1 1 0,14-6 1,-19 9-11,-1 1 0,1-1 0,0 1 0,0-1 0,0 1 0,0-1 0,0 1 0,0 0 1,0 0-1,0 0 0,0 0 0,0 0 0,0 1 0,0-1 0,0 1 0,0-1 1,0 1-1,0 0 0,0-1 0,-1 1 0,1 0 0,0 0 0,0 0 0,-1 1 1,1-1-1,-1 0 0,3 3 0,-3-2 0,0-1-1,0 1 1,-1 0 0,1-1 0,0 1 0,-1 0-1,1 0 1,-1 0 0,0 0 0,1 0 0,-1-1-1,0 1 1,0 0 0,0 0 0,-1 0-1,1 0 1,0 0 0,-1 0 0,1-1 0,-1 1-1,0 0 1,1 0 0,-1-1 0,0 1-1,0 0 1,0-1 0,0 1 0,0-1 0,-2 3-1,-8 6-30,0 0 0,-1-1 0,0 0 0,0-1 0,-1 0-1,0-1 1,0 0 0,-22 7 0,12-4-15,33-12 39,1 0 1,1 1-1,-1 0 0,0 1 0,0 0 1,0 1-1,0 0 0,0 1 0,0 0 1,16 6-1,-10 0-789,0 0 0,-1 2 0,18 12 0,-18-11-2829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9348,'0'-54'3482,"0"41"-1910,0 11-762,0 5 1,2 23-411,1 23-610,2 0 1,12 48-1,-17-97 205,10 28-2119,-9-27 1925,-1-1 0,1 1-1,-1 0 1,0-1 0,1 1-1,0 0 1,-1-1 0,1 1-1,-1-1 1,1 1-1,0-1 1,-1 1 0,1-1-1,0 1 1,0-1 0,-1 0-1,1 1 1,0-1 0,0 0-1,0 1 1,-1-1 0,1 0-1,0 0 1,0 0-1,0 0 1,0 0 0,0 0-1,-1 0 1,1 0 0,0-1-1,1 1 1,12-7-4046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67 106 5683,'48'-66'6387,"-75"134"-3909,-60 69-3340,122-188 913,-11 14 84,2 2 1,1 0-1,39-36 1,-64 69-118,0 0 0,0 1-1,0-1 1,0 1 0,0-1 0,1 1 0,-1 0 0,5-2 0,-6 3 6,-1 0 0,1-1-1,0 1 1,-1 0 0,1 0-1,0 0 1,-1 0-1,1 0 1,0 0 0,-1 0-1,1 1 1,-1-1 0,1 0-1,0 0 1,-1 0 0,1 1-1,0-1 1,-1 0-1,1 1 1,-1-1 0,1 0-1,-1 1 1,1 0 0,1 2 36,0 0 0,0 0 0,-1 1-1,1-1 1,-1 0 0,0 1 0,0-1 0,0 1 0,0 0 0,-1-1 0,1 5 0,2 51-3,-4-46-279,1-1 0,0 1 0,1-1 0,1 0 0,0 1 0,1-1 0,0 0 0,0 0 0,8 15 0,-3-18-2153,0-5-1195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93 13686,'-27'8'1185,"8"-4"-1185,10-4 0,7 0 288,13 0 0,12 0-256,11-7-32,7 1-752,5-2-705,0-3-928,1-4-3458</inkml:trace>
  <inkml:trace contextRef="#ctx0" brushRef="#br0" timeOffset="1">411 0 10789,'-4'2'1569,"-1"1"-1073,-2 4 368,0 4 129,3 3-529,1 4-272,1 4-64,2 6-64,2-3-16,-2 1-48,1-2-112,1-3-800,-2-3-497,2-7-864,0-5-640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7 222 6611,'-2'-22'1740,"0"15"-1268,1 1 0,1-1 0,-1 1 0,1-1-1,0 0 1,1 1 0,-1-1 0,1 1 0,4-13 0,-5 19-433,0-1-1,1 1 1,-1 0-1,1-1 1,-1 1 0,1 0-1,-1-1 1,0 1 0,1 0-1,-1 0 1,1 0-1,-1-1 1,1 1 0,0 0-1,-1 0 1,1 0 0,-1 0-1,1 0 1,-1 0 0,1 0-1,-1 0 1,1 0-1,-1 0 1,1 0 0,-1 0-1,1 1 1,-1-1 0,1 0-1,-1 0 1,1 0-1,-1 1 1,1-1 0,-1 0-1,1 1 1,-1-1 0,0 0-1,1 1 1,-1-1-1,0 1 1,1-1 0,-1 1-1,23 20 363,-19-16-330,12 11-233,5 5 591,42 34-1,-57-50-743,1-1 0,-1 0-1,1 0 1,0 0 0,0-1-1,0 0 1,0 0 0,0-1-1,1 0 1,-1 0 0,1-1-1,10 1 1,-5-5-2865,-2-1-1014</inkml:trace>
  <inkml:trace contextRef="#ctx0" brushRef="#br0" timeOffset="1">278 157 5779,'-2'-21'1390,"-8"-115"5784,-1 407-5182,10-229-7047,5-30-1855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47 7443,'0'-1'153,"1"0"0,0 0-1,-1 0 1,1 0 0,-1 0-1,1 0 1,-1 0 0,0 0-1,1 0 1,-1-1 0,0 1-1,0 0 1,0 0 0,1 0-1,-1 0 1,0 0 0,-1 0-1,1-1 1,0 1-1,0 0 1,0 0 0,-1 0-1,1 0 1,0 0 0,-1 0-1,1 0 1,-1 0 0,0 0-1,1 0 1,-1 0 0,0 0-1,1 0 1,-1 0 0,0 0-1,0 1 1,0-1 0,0 0-1,0 1 1,0-1 0,0 1-1,0-1 1,0 1 0,0-1-1,0 1 1,0 0 0,0-1-1,-2 1 1,-1-1-27,-1 0 1,0 0-1,1 1 1,-1-1-1,0 1 1,1 0-1,-1 0 1,0 1-1,1 0 1,-9 2-1,4 0-8,1 2 0,0-1 0,1 1 0,-1 0 0,1 0 0,0 1-1,1 0 1,-1 0 0,1 1 0,0 0 0,1 0 0,-1 0 0,-7 15 0,10-17-123,0 1 0,0-1 1,1 1-1,-1 0 0,1 0 1,1-1-1,-1 1 0,1 1 1,0-1-1,0 0 0,1 0 1,-1 0-1,2 0 0,-1 0 1,0 1-1,1-1 0,1 0 1,-1 0-1,1 0 0,4 10 1,-5-13-38,1 0 0,0 0 1,0-1-1,0 1 0,1 0 0,-1-1 1,1 1-1,-1-1 0,1 0 1,0 0-1,-1 0 0,1 0 0,0-1 1,1 1-1,-1-1 0,0 0 1,5 2-1,-2-2-162,0 0-1,0-1 1,1 1 0,-1-1 0,1 0 0,-1-1 0,0 0-1,12-2 1,-2-2-150,-1 0-1,0 0 0,0-2 0,0 0 1,-1-1-1,21-14 0,-29 18 438,-1-1 0,0 1 0,0-1 1,0 0-1,0 0 0,-1-1 0,0 0 0,0 1 0,0-1 0,-1-1 0,1 1 0,1-8 1,-1 2 581,-1 0 0,-1 0 0,0-1 0,-1 1 1,0-23-1,-3 57-376,0 1 1,-9 31 0,6-34-302,1 0 0,1 1 0,1-1 0,1 1 0,1 28 0,0-47 14,0 0-1,1 0 0,-1 0 0,1 0 0,-1-1 0,1 1 0,0 0 1,0 0-1,0 0 0,0-1 0,0 1 0,0 0 0,0-1 0,0 1 0,1-1 1,-1 1-1,0-1 0,1 0 0,-1 1 0,3 0 0,-1-1-6,0 1-1,0-1 0,0 0 0,0-1 1,0 1-1,1 0 0,-1-1 1,0 0-1,0 1 0,1-1 0,3-1 1,8-1-398,0-1 1,0-1 0,-1 0-1,17-7 1,-28 10 201,57-25-4283,-31 9 12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32 183 12070,'-12'3'704,"6"-3"-368,8-3-336,7 0 48,11-2-32,5-6-16,7 1-288,2-4-1201,-1 0-1552,-1-1-2994</inkml:trace>
  <inkml:trace contextRef="#ctx0" brushRef="#br0" timeOffset="1">20 49 12278,'-15'3'768,"10"-2"-464,10-2-304,10-4 48,10-3-48,9-2-960,8-4-977,1-1-1201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 10485,'-1'0'103,"1"0"-1,-1-1 1,0 1 0,1 0 0,-1-1-1,0 1 1,0 0 0,0 0 0,1 0-1,-1 0 1,0 0 0,0 0-1,0 0 1,1 0 0,-1 0 0,0 0-1,0 0 1,1 0 0,-1 1 0,0-1-1,0 0 1,1 1 0,-1-1 0,0 0-1,1 1 1,-1-1 0,0 1 0,1-1-1,-1 1 1,0-1 0,1 1 0,-1 0-1,1-1 1,0 1 0,-2 1 0,-19 29 796,18-27-604,-19 31 489,3 0 0,-28 68 0,40-82-786,0 0-1,1 0 1,1 0 0,1 1 0,1 0 0,0 39 0,3-55-101,0 0 1,1 0-1,-1-1 1,1 1-1,1 0 1,-1 0 0,1-1-1,0 1 1,0-1-1,0 1 1,1-1-1,0 0 1,0 0-1,0 0 1,0 0-1,1-1 1,0 0-1,0 1 1,0-1 0,1 0-1,-1-1 1,1 1-1,0-1 1,0 0-1,0 0 1,1-1-1,-1 1 1,0-1-1,1 0 1,0-1-1,-1 0 1,1 1 0,0-2-1,0 1 1,0-1-1,10 0 1,39-4-3217,4-5-2596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203 105 12838,'-5'-15'959,"12"28"-480,12 28-300,-18-38-189,-1 1 1,1-1 0,0 0 0,-1 1 0,0-1 0,0 0 0,0 1 0,0-1-1,-1 1 1,1-1 0,-1 0 0,0 0 0,0 1 0,0-1 0,0 0 0,-1 0-1,1 0 1,-1 0 0,0 0 0,-3 4 0,1-4-49,1 0 1,-1 0-1,1 0 0,-1 0 1,0-1-1,0 0 0,0 1 1,0-1-1,-1-1 1,1 1-1,0-1 0,-1 0 1,-8 2-1,8-2 60,0-1 1,-1 1-1,1-1 1,-1 0-1,1 0 1,-1 0 0,1-1-1,0 0 1,-1 0-1,1-1 1,0 1-1,0-1 1,0 0-1,0 0 1,0-1-1,0 1 1,1-1-1,-1 0 1,1-1-1,0 1 1,0-1-1,0 0 1,0 0-1,1 0 1,-1 0-1,-3-7 1,5 7 50,0 0 0,1 1 0,-1-1 0,1 0 0,0 0 1,0 0-1,0 0 0,1 0 0,-1 0 0,1-1 1,0 1-1,0 0 0,1 0 0,-1 0 0,1 0 0,0 0 1,0 0-1,2-6 0,0 6-21,-1 0-1,1-1 1,0 1-1,0 0 1,1 1-1,-1-1 1,1 0-1,0 1 1,0 0 0,0 0-1,0 0 1,10-4-1,5-1-11,0 1-1,0 1 1,1 0 0,-1 2-1,2 0 1,24-1 0,220-10 73,-265 15-94,1 0-181,0 0 0,-1 0 0,1 0 0,0 0 0,-1 0 1,1-1-1,0 1 0,0 0 0,-1 1 0,1-1 0,0 0 0,0 0 0,-1 0 0,1 0 0,0 1 1,-1-1-1,1 0 0,0 0 0,1 2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63 7587,'0'-1'130,"-1"1"0,1 0 0,-1 0 0,1-1 0,-1 1 0,1-1 0,-1 1 0,1 0 0,-1-1 0,1 1 0,0-1 0,-1 1 0,1-1 0,0 1 0,-1-1 0,1 1 0,0-1 0,0 1 0,-1-1 0,1 0 0,0 1 0,0-1 0,0 1 0,0-1 0,0 0 0,0 1 0,0-1 0,0 1 0,0-2 0,14-13 590,26-3-848,-39 17 209,45-10 499,-43 10-570,-1 1 1,1 0-1,-1 0 0,1 0 0,0 0 1,-1 0-1,1 0 0,0 1 1,-1-1-1,1 1 0,-1 0 0,1 0 1,-1 0-1,0 0 0,5 3 1,-6-3-5,0 0 1,0 1 0,-1-1 0,1 0 0,-1 1 0,1-1 0,-1 1 0,1-1 0,-1 1 0,0-1 0,1 1 0,-1-1 0,0 1-1,0 0 1,0-1 0,-1 1 0,1-1 0,0 1 0,0-1 0,-1 1 0,1-1 0,-1 1 0,0-1 0,1 1 0,-1-1-1,0 0 1,-1 3 0,-25 37 45,-3-4-24,-2 0-1,-44 37 1,82-78 207,1 0 0,-1 0 0,0 0 0,1 1 0,0 0 0,0 0 0,0 0 0,8-1 0,60-10 198,26 11-3192,-80 3-1427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38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5346,'0'0'5411</inkml:trace>
  <inkml:trace contextRef="#ctx0" brushRef="#br0" timeOffset="1">268 292 10341,'0'0'2225,"-136"144"-1713,108-88-80,9 0-128,5-11 289,14-7 15,0-10-528,0-13-80,22-10 48,6-5 192,9 0-32,-1-5-208,-2-10-1376,-17 5-2978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2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64 7828,'1'-7'1253,"-1"3"-803,1 0 0,-1 1 0,1-1 0,0 1 0,0-1-1,0 1 1,0 0 0,1-1 0,-1 1 0,1 0 0,0 0 0,0 0 0,0 0 0,1 0 0,3-4-1,-5 7-386,0 0 0,0 1 0,0-1 0,0 0 0,0 0 0,0 1 0,0-1 0,0 0 0,-1 1 0,1-1 0,0 1 0,0-1 0,0 1 0,0-1 0,-1 1 0,1 0 0,0-1 0,0 1 0,-1 0 0,2 1 0,15 19 389,-5-3-440,0 0 1,-1 0 0,-1 1 0,-1 1-1,0 0 1,-2 0 0,0 0 0,-2 1-1,7 39 1,-11-41-31,0-1 0,-1 0 0,0 1 0,-2-1 0,0 1 0,-1-1 0,-1 0 0,-1 0 0,0-1 1,-2 1-1,-15 30 0,9-26 202,-1-1 0,0 0 0,-29 30 0,-5-4-1502,5-18-6536,55-35 2278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25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5 162 4338,'-2'2'7627,"0"1"-6495,12-16-1146,0 0 1,2 1 0,-1 0-1,2 0 1,-1 2 0,2 0-1,-1 0 1,1 1 0,1 1-1,16-8 1,-10 8-45,1 0 0,0 2 0,1 0-1,-1 2 1,1 0 0,34-1 0,-9 5-92,0 1-1,61 11 1,90 25-127,-147-27 259,54 12 21,413 72 62,-400-79-44,0-6 0,168-7 0,155-34 59,-432 32-95,28-2-27,-36 2 42,0-1-1,-1 1 0,1 1 1,0-1-1,-1 0 1,1 0-1,0 1 0,-1-1 1,1 1-1,0-1 1,-1 1-1,1-1 0,-1 1 1,1 0-1,1 2 0,-3-3-33,0 1 0,0-1-1,-1 1 1,1-1 0,0 1-1,-1-1 1,1 1 0,0-1-1,-1 1 1,1-1 0,-1 1-1,1-1 1,-1 0 0,1 1-1,-1-1 1,1 0 0,-1 0-1,1 1 1,-1-1 0,0 0-1,1 0 1,-1 0 0,1 1-1,-1-1 1,1 0 0,-1 0-1,0 0 1,-20 5-1806,-2-2-1108,-3-3-859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25.9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70 4882,'0'-10'1423,"0"1"-662,0 1 1,0 0-1,1 0 1,0 0 0,2-9-1,-2 16-739,0 1-1,0 0 0,-1 0 0,1 0 0,0 0 0,-1 0 1,1 0-1,0 0 0,-1 0 0,1 0 0,0 0 1,0 0-1,-1 0 0,1 1 0,0-1 0,-1 0 1,1 0-1,-1 1 0,1-1 0,0 0 0,-1 1 0,1-1 1,0 1-1,22 13 31,-21-13-44,13 7-178,-1-2 1,1 1 0,1-2 0,-1 0 0,1-1 0,0-1-1,0 0 1,0-1 0,20 0 0,1 2 145,-36-4 37,0 0-1,-1 0 1,1 0 0,0 0-1,-1 0 1,1 0-1,0 0 1,-1 0 0,1 0-1,-1 1 1,1-1 0,0 0-1,-1 0 1,1 1-1,-1-1 1,1 0 0,-1 1-1,1-1 1,-1 1-1,1-1 1,-1 1 0,1-1-1,-1 1 1,1-1 0,-1 1-1,0-1 1,1 1-1,-1-1 1,0 1 0,0 0-1,1-1 1,-1 2-1,0 0 23,0-1 0,-1 1-1,1 0 1,0 0-1,-1-1 1,0 1-1,1 0 1,-1 0-1,0-1 1,0 1-1,-1 2 1,-35 40 480,35-42-506,-98 88 536,44-41-2133,46-39-711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29.3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203 63 2881,'19'-5'1678,"-14"5"-1070,1-1 0,-1 0 0,0 0 0,0 0 0,0-1 0,0 0-1,0 0 1,0 0 0,-1 0 0,1-1 0,-1 0 0,8-6 0,-12 9-555,0-1 0,0 1 1,0-1-1,0 1 0,1-1 0,-1 1 1,0-1-1,0 1 0,0-1 1,0 1-1,-1-1 0,1 1 0,0-1 1,0 1-1,0-1 0,0 1 0,0-1 1,-1 1-1,1-1 0,0 1 1,0-1-1,-1 1 0,1 0 0,0-1 1,-1 1-1,1-1 0,-1 1 1,1 0-1,0-1 0,-1 1 0,1 0 1,-1 0-1,1-1 0,-1 1 1,1 0-1,-1 0 0,0-1 0,-21-7 188,14 6-225,-1 1 1,1 0-1,-1 1 1,0 0-1,1 0 0,-1 1 1,0 0-1,1 0 1,-1 1-1,1 0 1,0 1-1,-1-1 1,1 2-1,-8 3 1,2 0-32,0 1 1,1 0 0,0 1-1,1 0 1,-1 1 0,-20 22-1,32-31 4,0 0 0,0 0 0,-1 0 0,1 1 0,0-1 0,0 0 0,1 0 0,-1 1 0,0-1 0,0 1 0,1-1-1,-1 1 1,1-1 0,-1 1 0,1-1 0,-1 1 0,1-1 0,0 1 0,0-1 0,0 1 0,0 0 0,0 2-1,1-3-7,0 0-1,0 1 1,0-1-1,0 0 0,0 0 1,0 0-1,0 0 0,1 0 1,-1 0-1,0 0 1,0-1-1,1 1 0,-1 0 1,0-1-1,1 1 0,-1-1 1,1 1-1,-1-1 0,2 0 1,13 3-182,0-2-1,-1 0 1,26-2 0,-28 1 82,23-1-213,-16-1-74,1 2-1,0 0 1,-1 1-1,1 1 1,-1 1-1,22 6 1,-41-9 404,-1 0 1,1 0-1,0 0 0,0 0 1,0 1-1,-1-1 1,1 0-1,0 1 1,0-1-1,-1 1 1,1-1-1,0 0 1,-1 1-1,1 0 0,0-1 1,-1 1-1,1-1 1,-1 1-1,1 0 1,-1-1-1,1 1 1,-1 0-1,1-1 1,-1 1-1,0 0 0,1 0 1,-1 0-1,0 0 8,-1 0 0,1 0 0,-1 0 0,1 0 0,-1 0 0,1 0 0,-1 0 0,1 0 0,-1 0 0,0 0 0,0-1 0,1 1 0,-1 0 0,0-1 0,0 1 0,0 0 0,-1 0 0,-45 20 132,47-21-140,-21 8-133,-1-2 1,1 0 0,-1-1 0,0-1-1,-32 2 1,43-8-2099,8-2-907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0.7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115 234 6915,'0'0'99,"1"-1"1,-1 1-1,0 0 0,0-1 1,1 1-1,-1 0 0,0-1 1,0 1-1,1 0 0,-1-1 0,0 1 1,0 0-1,0-1 0,0 1 1,1-1-1,-1 1 0,0 0 0,0-1 1,0 1-1,0-1 0,0 1 1,0 0-1,0-1 0,0 1 0,0-1 1,0 1-1,-1 0 0,1-1 1,0 1-1,0-1 0,0 1 1,0 0-1,-1-1 0,1 0 0,-15 1 1484,-20 11-499,29-6-978,0-1 1,0 1-1,0 0 1,1 1-1,0-1 1,0 1-1,-5 8 1,8-12-111,0 1-1,0 0 1,0 0 0,1-1 0,-1 1-1,1 0 1,0 0 0,0 1-1,0-1 1,0 0 0,1 0 0,-1 0-1,1 1 1,0-1 0,0 0-1,0 0 1,0 1 0,2 5 0,-2-8 1,0 0 0,1 0 1,-1 0-1,1 0 1,-1 0-1,1-1 1,-1 1-1,1 0 0,-1 0 1,1-1-1,-1 1 1,1 0-1,0-1 0,0 1 1,-1 0-1,1-1 1,0 1-1,0-1 0,0 1 1,0-1-1,-1 0 1,1 1-1,0-1 1,0 0-1,2 1 0,-1-1-1,0-1 0,0 1-1,1 0 1,-1 0 0,0-1-1,0 0 1,0 1 0,0-1-1,0 0 1,4-2 0,2-2 8,0 0 0,0-1 1,-1 0-1,8-8 0,-7 5 260,0-1 0,0 1-1,-1-2 1,-1 1 0,10-23-1,-18 44-519,0 0 0,1-1 0,0 1-1,0 0 1,1 0 0,0 0-1,4 16 1,-4-24 11,1 0 0,-1 0-1,1-1 1,0 1 0,0 0 0,0 0-1,1-1 1,-1 1 0,1-1 0,-1 1-1,1-1 1,0 0 0,0 1 0,2 1 0,-2-3 88,0 0 0,0 0 1,0 0-1,0-1 1,0 1-1,0 0 1,0-1-1,0 1 1,0-1-1,0 0 0,0 0 1,0 1-1,0-2 1,0 1-1,0 0 1,0 0-1,0-1 1,0 1-1,0-1 0,0 1 1,0-1-1,3-1 1,0-1 365,0 1-1,0-1 1,0 0 0,0 0 0,-1-1 0,0 0 0,1 0-1,-1 0 1,-1 0 0,1 0 0,0-1 0,-1 1 0,0-1 0,0 0-1,2-6 1,-1 2 459,0 0 1,-1-1-1,0 1 0,-1-1 0,0 1 0,0-1 0,0-19 0,-9 50-177,-9 41 0,5 26-798,15-108 364,0-1 0,8-21 0,-10 34-40,1 1 0,-1 0 1,2-1-1,-1 1 0,1 1 0,0-1 1,0 1-1,1-1 0,0 1 0,7-7 1,-11 12-10,1 0 0,-1-1-1,1 1 1,-1 0 0,1 0 0,-1 0 0,1 0 0,-1 0 0,1 1 0,0-1 0,-1 0 0,1 1 0,0-1 0,0 1 0,-1 0 0,1 0 0,0-1 0,0 1 0,0 0 0,-1 1 0,1-1 0,0 0 0,0 0 0,0 1 0,-1-1 0,1 1 0,0-1 0,-1 1 0,1 0 0,0 0 0,-1 0 0,1 0 0,-1 0 0,1 0 0,-1 0 0,0 0 0,1 1 0,-1-1 0,0 0 0,0 1 0,0-1 0,0 1 0,1 1 0,5 9-44,-1 1 0,0 0-1,-1 0 1,6 22 0,-4-10-425,17-70-41,-23 43 512,2-6-21,1 1-1,0 0 1,0 0 0,7-10-1,-10 16 8,0 0-1,-1 0 1,1 1 0,-1-1-1,1 0 1,0 0-1,-1 1 1,1-1-1,0 1 1,0-1 0,0 1-1,0-1 1,-1 1-1,1-1 1,0 1-1,0 0 1,0-1-1,0 1 1,0 0 0,0 0-1,0 0 1,0 0-1,0 0 1,0 0-1,0 0 1,0 0 0,0 0-1,0 0 1,0 0-1,0 1 1,0-1-1,0 0 1,-1 1 0,1-1-1,0 1 1,0-1-1,0 1 1,0-1-1,-1 1 1,1 0 0,0-1-1,-1 1 1,1 0-1,0-1 1,-1 1-1,1 0 1,-1 0-1,2 1 1,12 21-172,-10-15 27,0-1-1,0 0 1,1-1 0,0 1 0,1-1 0,6 7 0,-11-12 147,1 0 1,-1-1-1,1 1 0,-1 0 1,1 0-1,-1-1 0,1 1 0,-1 0 1,1-1-1,0 0 0,-1 1 1,1-1-1,0 0 0,-1 0 0,1 0 1,0 0-1,-1 0 0,1 0 1,0-1-1,-1 1 0,1 0 0,-1-1 1,1 0-1,-1 1 0,1-1 1,-1 0-1,1 0 0,-1 1 0,1-1 1,-1 0-1,0 0 0,1-1 1,-1 1-1,0 0 0,0 0 1,1-2-1,4-6 383,0 0 1,0 0-1,-1-1 1,0 1-1,-1-1 1,0 0-1,0-1 1,3-16-1,-18 199-514,2-15-1737,9-154 1803,-5 35-211,3-32 323,2-25 57,3-29 400,11-65 0,-11 98-480,0-1 0,2 0 0,-1 1 0,2 0 0,0 0 0,1 1 0,17-28 0,-19 37-31,0-1 1,0 1 0,0 0 0,1 1 0,-1-1 0,1 1 0,0 0 0,0 1 0,1-1-1,-1 1 1,12-3 0,-15 4-10,1 1 0,-1 0-1,1 0 1,0 1 0,-1-1-1,1 1 1,0-1 0,-1 1-1,1 0 1,0 1 0,-1-1 0,1 1-1,-1-1 1,1 1 0,0 0-1,-1 1 1,0-1 0,1 1-1,-1-1 1,0 1 0,1 0 0,-1 0-1,0 0 1,3 3 0,-5-3 21,-1-1 1,1 0-1,0 0 1,-1 0-1,1 0 1,-1 1 0,1-1-1,-1 0 1,1 0-1,-1 1 1,0-1-1,0 0 1,1 1-1,-1-1 1,0 0 0,0 1-1,0-1 1,-1 0-1,1 1 1,0-1-1,0 0 1,-1 1-1,1-1 1,-1 0 0,1 0-1,-1 1 1,0-1-1,1 0 1,-1 0-1,0 0 1,0 0-1,0 0 1,0 0 0,-1 1-1,-5 5 15,0 0 0,-1 0 0,-11 7 0,17-13-14,-14 10-156,-1-1 0,-1-1 0,-25 11-1,43-20 66,-1 0 0,1 0 0,0 0-1,0 1 1,0-1 0,-1 0-1,1 0 1,0 0 0,0 0-1,0 0 1,-1 1 0,1-1 0,0 0-1,0 0 1,-1 0 0,1 0-1,0 0 1,0 0 0,-1 0-1,1 0 1,0 0 0,0 0-1,-1 0 1,1 0 0,0 0 0,0 0-1,-1 0 1,1 0 0,0 0-1,0 0 1,-1 0 0,1-1-1,0 1 1,0 0 0,-1 0 0,1 0-1,0 0 1,0 0 0,0-1-1,0 1 1,-1 0 0,1 0-1,0 0 1,0-1 0,0 1 0,-1 0-1,8-15-2367,24-24-37,-27 33 1925,1 0 269,50-62-246,-2-2 3584,-33 41-940,-1-1 1,-2 0-1,14-34 0,-34 126-534,0-33-1504,0 10-179,-7 94-1147,11-45-4769,2-62 1238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1.1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90 9877,'0'0'56,"0"-1"0,1 1 0,-1-1 0,0 1 0,0-1 1,0 1-1,1-1 0,-1 1 0,0-1 0,0 1 1,1-1-1,-1 1 0,0-1 0,1 1 0,-1-1 0,1 1 1,-1 0-1,1-1 0,-1 1 0,0 0 0,1-1 0,-1 1 1,1 0-1,-1 0 0,1 0 0,0-1 0,-1 1 1,1 0-1,-1 0 0,2 0 0,5 14 1054,6 10-1016,-10-21-85,0-1 1,1-1-1,-1 1 1,0 0-1,1-1 1,-1 1-1,1-1 1,0 0-1,-1 0 1,1-1-1,0 1 0,0-1 1,0 0-1,-1 0 1,1 0-1,0 0 1,0-1-1,-1 1 1,1-1-1,0 0 1,-1 0-1,1-1 1,0 1-1,-1-1 0,0 1 1,4-3-1,-2 2 75,-1-1-1,0 1 0,0 0 0,0-1 1,0 0-1,0 0 0,0 0 0,-1-1 1,1 1-1,-1-1 0,0 0 0,0 0 1,-1 0-1,1 0 0,-1 0 0,0-1 0,0 1 1,0-1-1,-1 1 0,2-7 0,-3 10-46,1 0 0,-1-1-1,0 1 1,0 0-1,0-1 1,0 1-1,0 0 1,0-1-1,0 1 1,-1 0 0,1-1-1,0 1 1,-1 0-1,1-1 1,-1 1-1,0 0 1,1 0 0,-1 0-1,0-1 1,1 1-1,-1 0 1,0 0-1,0 0 1,0 0-1,0 1 1,0-1 0,0 0-1,0 0 1,-1 0-1,1 1 1,0-1-1,0 1 1,-1-1 0,1 1-1,0-1 1,0 1-1,-1 0 1,1 0-1,0 0 1,-1-1-1,1 1 1,-1 0 0,1 1-1,0-1 1,-1 0-1,1 0 1,0 0-1,0 1 1,-2 0-1,-4 1 11,1 0-1,-1 0 1,1 0-1,-1 1 1,1 0-1,0 1 1,0-1-1,-7 7 1,3-2-48,2 1 1,-1 0 0,1 0-1,1 0 1,-1 1 0,2 1-1,-1-1 1,2 1 0,-1 0-1,1 0 1,1 0 0,0 1-1,1 0 1,-3 16-1,6-26-102,-1 0 0,1 0 0,1 1 0,-1-1 0,0 0-1,0 0 1,1 0 0,-1 0 0,1 0 0,0 0-1,0 0 1,-1 0 0,1 0 0,1 0 0,-1 0 0,0 0-1,0-1 1,1 1 0,-1 0 0,1-1 0,-1 0-1,1 1 1,0-1 0,-1 0 0,1 1 0,0-1 0,0 0-1,0 0 1,0-1 0,0 1 0,0 0 0,0-1-1,3 1 1,26 4-3258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1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72 4370,'14'-25'6778,"-9"0"-3503,5 57-2928,-5-13-338,1 0 0,1-1 0,1 0 0,0 0 0,1-1 0,21 29 0,-30-45-1,0-1 0,1 1 0,-1-1 0,1 1 0,-1-1 0,0 0 0,1 1 0,-1-1 0,1 0 0,-1 1 0,1-1 0,0 0 0,-1 1 0,1-1 0,-1 0 0,1 0 0,-1 0-1,1 0 1,0 1 0,-1-1 0,1 0 0,-1 0 0,1 0 0,0 0 0,-1 0 0,1-1 0,0 1 0,-1 0 0,1 0 0,-1 0 0,1 0 0,-1-1 0,1 1 0,0 0 0,-1-1-1,1 1 1,-1 0 0,1-1 0,-1 1 0,0 0 0,1-1 0,-1 1 0,1-1 0,-1 1 0,0-1 0,1 1 0,-1-1 0,0 1 0,0-1 0,1 0 0,-1 1 0,0-1-1,0 1 1,0-1 0,1 0 0,13-45 54,-11 34-24,-2 9-52,3-14-37,1 1 1,1 1 0,0-1-1,10-16 1,-14 29-149,-1 0 1,1 0 0,0 0 0,0 0 0,1 0 0,-1 1 0,1-1-1,-1 1 1,1-1 0,0 1 0,0 0 0,0 0 0,0 0 0,0 1-1,0-1 1,0 1 0,1 0 0,-1-1 0,0 2 0,1-1 0,-1 0-1,1 1 1,-1-1 0,1 1 0,0 0 0,4 1 0,16 4-2806,2 4-408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2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162 420 4274,'0'0'237,"-42"2"9810,-13 8-7904,52-9-2165,-1-1-1,1 1 1,0 1 0,0-1-1,-1 0 1,1 1-1,0 0 1,0-1 0,1 1-1,-1 0 1,0 1 0,1-1-1,-1 0 1,1 1-1,0-1 1,0 1 0,0 0-1,0 0 1,0 0 0,0 0-1,1 0 1,-1 0-1,1 0 1,0 1 0,0-1-1,1 0 1,-1 1-1,0-1 1,1 1 0,0 5-1,0-7-1,0 0-1,0 0 1,0 0-1,0 0 0,1-1 1,-1 1-1,1 0 0,-1 0 1,1 0-1,-1-1 1,1 1-1,0 0 0,0-1 1,0 1-1,0-1 1,0 1-1,0-1 0,1 1 1,-1-1-1,0 0 0,1 0 1,-1 0-1,1 1 1,-1-1-1,1-1 0,0 1 1,-1 0-1,1 0 1,0-1-1,-1 1 0,1-1 1,0 1-1,0-1 1,0 0-1,0 1 0,-1-1 1,1 0-1,0 0 0,0-1 1,0 1-1,0 0 1,-1 0-1,1-1 0,2 0 1,6-2 1,-1 1 0,1-2 0,-1 1 0,0-1 0,-1-1 0,1 1 0,8-8 0,-9 8 110,-1-2-1,0 1 1,-1-1 0,0 0-1,1 0 1,-2-1-1,1 0 1,-1 0 0,0 0-1,-1-1 1,1 0-1,-2 0 1,1 0 0,4-16-1,-8 24-83,-2 15-89,0 0-1,1 0 1,0 0-1,2 19 1,0-31 4,-1 0 0,1-1 0,-1 1-1,1 0 1,0 0 0,0-1 0,0 1 0,0 0 0,0-1 0,1 1 0,-1-1 0,1 0 0,3 4 0,-3-4 20,-1-1 1,1 0 0,0 0 0,-1-1 0,1 1 0,0 0-1,0-1 1,0 1 0,0-1 0,-1 1 0,1-1 0,0 0-1,0 0 1,0 0 0,0 0 0,0 0 0,0 0 0,0 0-1,0-1 1,0 1 0,-1-1 0,1 1 0,2-2 0,3-1-38,0-1 0,0 0 0,0 0 1,-1 0-1,0-1 0,0 0 1,0 0-1,-1-1 0,1 1 0,-1-1 1,-1 0-1,1-1 0,-1 1 0,4-8 1,5-11 275,-1-1 0,13-39 0,-14 27 503,-2 0 0,-1-1 1,-2 0-1,-2 0 0,-2 0 1,-3-52-1,-2 73-430,-2 29-60,-3 32-83,3 10-207,2 0 0,5 83 0,2-97-979,1-1-1,13 45 1,-17-78 833,1 1 0,0 0-1,0-1 1,0 1-1,1-1 1,0 0 0,0 0-1,0 0 1,0 0-1,6 4 1,-8-7 216,0-1 0,1 0 0,0 0 0,-1 0 0,1 0 0,-1 0 0,1 0 0,0 0 0,0-1 0,0 1 0,-1-1 0,1 1 0,0-1-1,0 0 1,0 0 0,0 0 0,0 0 0,0 0 0,-1 0 0,1 0 0,0-1 0,0 1 0,0 0 0,0-1 0,-1 0 0,1 1 0,0-1 0,0 0 0,-1 0 0,1 0 0,-1 0 0,1 0 0,-1-1 0,3-1 0,3-4 418,0-1 1,-1 0 0,0 0-1,0 0 1,-1 0 0,0-1 0,0 0-1,-1 0 1,6-18 0,-10 27-374,0 0 1,0 0 0,0 0-1,0 0 1,0 0 0,0 0-1,0 0 1,0 1 0,0-1-1,0 0 1,0 0-1,0 0 1,0 0 0,0 0-1,0 0 1,0 0 0,0 0-1,0 0 1,0 0 0,1 0-1,-1 0 1,0 0 0,0 0-1,0 0 1,0 0 0,0 0-1,0 0 1,0 0-1,0 0 1,0 0 0,0 0-1,0 0 1,0 0 0,0 0-1,0 0 1,1 0 0,-1 0-1,0 0 1,0 0 0,0 0-1,0 0 1,0 0-1,0 0 1,0 0 0,0 0-1,0 0 1,0 0 0,0 0-1,0 0 1,0 0 0,0 0-1,1 0 1,-1 0 0,0 0-1,0 0 1,0 0 0,0 0-1,0 0 1,0 0-1,0 0 1,0 0 0,0-1-1,3 13 381,4 24-393,-6-26 59,1-3-94,-1 0 0,1 0-1,0 0 1,0-1 0,1 1 0,0-1 0,0 1 0,4 5 0,-6-10 21,1 0 1,-1-1-1,0 0 0,0 1 0,1-1 1,-1 0-1,1 0 0,0 1 0,-1-1 1,1-1-1,0 1 0,-1 0 1,1 0-1,0 0 0,0-1 0,0 1 1,-1-1-1,1 0 0,0 1 0,0-1 1,0 0-1,0 0 0,0 0 0,0-1 1,0 1-1,0 0 0,0-1 1,-1 1-1,1-1 0,0 1 0,0-1 1,0 0-1,-1 0 0,3-2 0,5-1 22,-1-2 0,-1 1-1,1-1 1,-1-1 0,0 1-1,0-1 1,-1 0-1,8-11 1,4-9 323,15-32-1,-20 35 28,-9 22-199,-2 11-25,0 13-16,-2-20-128,0-2 8,0 14-20,1 0 0,1 1 0,0-1-1,6 21 1,-7-33-8,0 1 0,-1-1 0,1 0 0,0 1 0,0-1 0,0 0 0,1 0 0,-1 0 0,0 0-1,1 0 1,-1 0 0,1 0 0,0 0 0,-1-1 0,1 1 0,0-1 0,0 1 0,0-1 0,0 0 0,1 0 0,-1 0-1,0 0 1,0 0 0,1 0 0,-1 0 0,1-1 0,-1 1 0,0-1 0,1 0 0,-1 0 0,1 0 0,-1 0 0,1 0-1,-1 0 1,3-1 0,4-2-82,0 0 0,0 0-1,0-1 1,-1 0 0,1-1 0,-1 0-1,0 0 1,0 0 0,-1-1 0,10-10-1,-13 13 131,-1 0 1,1-1-1,-1 1 0,0-1 0,0 0 0,-1 1 1,1-1-1,-1-1 0,0 1 0,0 0 0,0 0 0,-1-1 1,1 1-1,-1-1 0,0 1 0,-1-1 0,1 0 0,-1 1 1,0-1-1,0 0 0,0 0 0,-2-8 0,2 12 0,0-1 0,-1 1 0,1-1-1,-1 1 1,1 0 0,-1-1 0,1 1-1,-1-1 1,0 1 0,0 0 0,0 0-1,0-1 1,0 1 0,0 0 0,0 0 0,0 0-1,0 0 1,-1 0 0,1 0 0,0 1-1,-1-1 1,1 0 0,0 1 0,-1-1-1,1 1 1,-1-1 0,1 1 0,-1 0 0,1-1-1,-1 1 1,1 0 0,-1 0 0,1 0-1,-1 0 1,-2 1 0,1 0-15,0 0 0,0 0 0,0 0 0,0 1 0,0-1-1,0 1 1,1 0 0,-1-1 0,0 1 0,1 1 0,0-1 0,-1 0 0,1 1 0,0-1 0,0 1 0,-2 3 0,1-1-33,1 1 1,-1-1-1,1 1 0,0 0 1,0-1-1,0 1 1,1 0-1,0 0 1,0 0-1,1 1 1,-1-1-1,2 0 1,0 10-1,-1-13-51,1 0 1,0 0-1,0 0 0,0-1 1,0 1-1,0 0 0,0-1 1,1 1-1,-1-1 0,1 0 1,-1 1-1,1-1 0,0 0 1,0 0-1,0 0 0,1 0 1,-1 0-1,0-1 0,1 1 0,-1-1 1,1 1-1,-1-1 0,1 0 1,-1 0-1,1 0 0,0 0 1,0-1-1,0 1 0,-1-1 1,1 0-1,3 0 0,3 0 17,0 0 0,-1-1-1,1 0 1,0-1-1,-1 0 1,0 0-1,1-1 1,-1 0 0,0 0-1,-1-1 1,1 0-1,0 0 1,-1-1-1,0 0 1,10-10 0,-11 10 323,0 0 1,0-1 0,-1 0 0,0 0 0,0-1 0,-1 1 0,0-1 0,0 0 0,0 0 0,-1 0 0,0-1 0,-1 1 0,1-1 0,-1 0-1,-1 0 1,2-15 0,-1 33-250,0 0 0,1 0 0,0 0-1,1-1 1,0 1 0,1-1 0,6 11-1,-10-18-10,14 18-44,-13-17 13,1 0 0,0 0 0,-1 0 0,0 1 0,1-1 0,-1 1 0,-1 0 0,1-1 0,0 1 0,-1 0 0,0 0 0,0 0 0,0 0 0,0 4 0,-2-6 9,1-1 0,-1 0 0,0 0 1,0 0-1,0 0 0,0 0 0,1 0 1,-2 0-1,1 0 0,0-1 0,0 1 0,0 0 1,0-1-1,0 1 0,-1 0 0,1-1 1,0 0-1,0 1 0,-1-1 0,1 0 0,0 1 1,-1-1-1,1 0 0,0 0 0,-3 0 0,-38-2-1022,39 2 923,-49-10-3466,28 3-625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3.5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8 340 3906,'1'-1'198,"7"-1"1166,0-1 0,-1 0 0,1 0 0,-1-1 0,0 1 0,11-9 0,-25 20-1251,0 0 1,0 0 0,0 1 0,2 0-1,-1 0 1,1 1 0,0-1-1,1 1 1,0 0 0,1 0 0,0 1-1,0-1 1,1 1 0,1-1 0,-1 1-1,2 0 1,0 0 0,1 15 0,-1-25-111,1 1 1,-1-1 0,0 1 0,1-1 0,-1 0-1,1 1 1,-1-1 0,1 0 0,0 1 0,-1-1-1,1 0 1,0 0 0,0 0 0,0 1 0,0-1-1,0 0 1,0 0 0,0-1 0,0 1 0,1 0 0,-1 0-1,0 0 1,0-1 0,1 1 0,-1-1 0,1 1-1,-1-1 1,0 1 0,1-1 0,-1 0 0,1 0-1,-1 0 1,3 0 0,-1 0 10,0 0 1,0-1-1,0 1 0,0-1 0,0 0 1,-1 0-1,1 0 0,0 0 0,0-1 1,-1 1-1,1-1 0,-1 1 0,1-1 1,-1 0-1,4-4 0,12-15-69,-2-1 0,0 0 0,-2-2 0,0 1-1,-2-2 1,-1 1 0,0-2 0,-2 1 0,-1-2 0,-1 1 0,-2-1-1,0 0 1,-2 0 0,-1 0 0,-1 0 0,-1 0 0,-7-52 0,3 67-1314,1 14-182,1 19-993,4 15-663,1 10-515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4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1 130 6659,'5'16'1567,"0"0"-1,2 0 1,15 28 0,-21-42-1501,0-2 1,0 1-1,0 0 1,0 0-1,0 0 1,0 0-1,0-1 1,0 1-1,0 0 1,1-1-1,-1 1 1,0-1-1,1 1 1,-1-1-1,0 0 0,1 0 1,-1 0-1,0 1 1,1-1-1,-1 0 1,0-1-1,1 1 1,-1 0-1,0 0 1,1 0-1,-1-1 1,0 1-1,1-1 1,-1 1-1,0-1 1,0 0-1,0 1 1,0-1-1,2-1 0,6-3-30,-1-1 0,-1 1 0,12-12 0,-6 5 1,0-1 0,21-29 0,-30 35-24,1 0 0,-1 0 1,-1-1-1,1 1 0,-1-1 0,0 0 0,-1 1 1,3-16-1,-4 21-5,-1 1 0,0 0 0,1-1 0,-1 1 0,0-1 0,0 1 0,0 0 0,0-1 0,0 1 0,0-1 0,-1 1 0,1 0 0,0-1 0,-1 1 0,1-1 0,-1 1 0,1 0 0,-1 0 0,1-1 0,-1 1 0,0 0 0,0 0 0,0 0 0,0 0 0,0 0 0,0 0 1,0 0-1,0 0 0,0 0 0,0 0 0,0 1 0,-1-1 0,1 0 0,0 1 0,-1-1 0,1 1 0,0-1 0,-2 1 0,0 0 2,0 0 1,0 0 0,0 0-1,0 1 1,0-1 0,0 1-1,0 0 1,0 0-1,0 0 1,0 0 0,0 0-1,1 1 1,-1-1 0,1 1-1,-1 0 1,1-1-1,-3 4 1,0 0-12,1 0 1,0 0-1,0 0 0,0 1 1,1-1-1,0 1 0,0 0 0,0 0 1,1 0-1,0 0 0,0 1 1,0-1-1,1 1 0,0-1 0,0 1 1,1-1-1,0 1 0,0 8 1,1-12-4,-1 0 0,1 0 0,-1 0 0,1 1 1,0-1-1,0 0 0,1 0 0,-1 0 1,0 0-1,1 0 0,0-1 0,0 1 0,0 0 1,0-1-1,0 1 0,0-1 0,1 0 0,-1 0 1,1 0-1,0 0 0,-1 0 0,1-1 0,0 1 1,0-1-1,0 1 0,0-1 0,0 0 1,0 0-1,1-1 0,-1 1 0,0-1 0,0 1 1,1-1-1,-1 0 0,0 0 0,1-1 0,4 0 1,2-1 3,-1 1 0,0-2 0,1 1 0,-1-1 0,-1-1 0,1 1 0,0-1 0,-1-1 0,0 0 0,10-7 0,6-7 94,38-41-1,-42 41 18,-20 18-103,0 1-1,0 0 0,0-1 0,1 1 0,-1 0 0,0-1 0,1 1 0,-1 0 0,0 0 0,0-1 0,1 1 0,-1 0 0,0 0 1,1 0-1,-1 0 0,1-1 0,-1 1 0,0 0 0,1 0 0,-1 0 0,0 0 0,1 0 0,-1 0 0,1 0 0,-1 0 0,0 0 1,1 0-1,-1 0 0,1 0 0,-1 0 0,0 1 0,1-1 0,-1 0 0,0 0 0,1 0 0,-1 0 0,0 1 0,1-1 0,-1 0 0,0 0 1,1 1-1,-1-1 0,0 0 0,0 0 0,1 1 0,-1-1 0,0 0 0,0 1 0,0-1 0,1 0 0,-1 1 0,0-1 0,0 1 1,0-1-1,0 0 0,0 1 0,0-1 0,0 0 0,0 1 0,5 29 168,-4-24-206,1 47-142,-1-33-442,5 38-1,-6-58 610,0 0 0,0 0 0,0-1 0,0 1 0,0 0 0,0 0 0,0 0 0,0 0 0,0 0 0,0 0 0,0 0 0,0-1-1,0 1 1,0 0 0,0 0 0,0 0 0,0 0 0,0 0 0,0 0 0,0 0 0,0 0 0,0 0 0,0-1 0,1 1 0,-1 0 0,0 0-1,0 0 1,0 0 0,0 0 0,0 0 0,0 0 0,0 0 0,0 0 0,0 0 0,1 0 0,-1 0 0,0 0 0,0 0 0,0 0 0,0 0-1,0 0 1,0 0 0,0 0 0,1 0 0,-1 0 0,0 0 0,0 0 0,0 0 0,0 0 0,0 0 0,0 0 0,0 0 0,0 0 0,1 0-1,-1 0 1,0 0 0,0 0 0,0 1 0,0-1 0,0 0 0,0 0 0,0 0 0,0 0 0,0 0 0,0 0 0,0 0 0,9-17 87,5-20 458,-10 26-480,0 1 0,1-1 0,0 1 0,8-12 0,-11 19-50,0 0 0,1 0 1,-1 0-1,1 0 0,-1 0 1,1 1-1,0-1 0,0 1 1,0 0-1,0 0 0,1 0 1,-1 0-1,1 0 0,-1 1 1,1 0-1,5-2 0,-8 3-26,1 0 0,0 0 0,0 0 0,-1 0-1,1 0 1,0 1 0,-1-1 0,1 0 0,0 1 0,-1 0-1,1-1 1,-1 1 0,1 0 0,-1 0 0,1 0 0,-1 0-1,1 0 1,-1 0 0,0 0 0,0 0 0,1 0 0,-1 1-1,0-1 1,0 1 0,0-1 0,-1 1 0,1-1-1,0 1 1,0-1 0,-1 1 0,1 2 0,3 7-250,-1 0 1,0 1-1,1 18 1,-1-13-74,-3-15 145,0 0 1,0 0-1,0 0 1,1-1 0,-1 1-1,1 0 1,0 0-1,-1 0 1,1-1-1,0 1 1,0 0 0,0-1-1,0 1 1,0-1-1,0 1 1,1-1-1,-1 0 1,2 2-1,-2-3 94,1 0 0,-1 0-1,1 1 1,-1-2-1,1 1 1,-1 0 0,1 0-1,-1 0 1,1-1-1,-1 1 1,1-1 0,-1 1-1,0-1 1,1 1-1,-1-1 1,0 0 0,1 0-1,-1 0 1,0 0-1,0 0 1,0 0-1,0 0 1,2-2 0,7-8 655,1-1 0,-2 0 1,0-1-1,0 1 0,-1-2 1,-1 1-1,0-1 0,9-29 1,-5 16 757,-3 96-205,-8-64-1107,1 4 1,0 0 0,1 0 0,0 0 0,1 0 0,5 14 1,-7-22 3,0 1 0,0 0 1,0-1-1,0 1 1,0-1-1,0 1 0,0-1 1,1 0-1,-1 1 0,1-1 1,-1 0-1,1 0 1,-1 0-1,1 0 0,-1 0 1,1-1-1,0 1 1,0 0-1,-1-1 0,1 1 1,0-1-1,0 0 1,0 1-1,0-1 0,-1 0 1,1 0-1,0 0 0,0 0 1,0-1-1,0 1 1,0 0-1,-1-1 0,1 1 1,3-2-1,-2 1 1,1-1 1,0 1-1,-1-1 0,1 0 1,-1 1-1,1-2 0,-1 1 1,0 0-1,0-1 0,0 1 1,0-1-1,0 0 0,0 0 1,-1 0-1,0 0 0,1-1 1,-1 1-1,0-1 0,-1 1 1,1-1-1,2-6 0,-4 7-8,0-1-1,1 1 0,-1 0 1,0 0-1,0-1 0,-1 1 0,1 0 1,-1 0-1,0 0 0,0-1 1,0 1-1,0 0 0,0 0 1,0 0-1,-1 0 0,0 1 1,1-1-1,-1 0 0,0 1 1,-1-1-1,1 1 0,0 0 1,-1-1-1,1 1 0,-1 0 1,-4-2-1,0 0-86,0 0 0,0 1 0,-1 0 0,1 0 1,-1 0-1,1 1 0,-1 1 0,-8-2 0,13 2-126,0 1 1,0 0-1,0-1 1,0 1-1,0 0 0,1 1 1,-1-1-1,0 0 0,0 1 1,0 0-1,0-1 1,0 1-1,1 0 0,-1 0 1,0 1-1,1-1 0,-1 1 1,1-1-1,0 1 0,-1 0 1,1 0-1,0 0 1,0 0-1,-3 4 0,0 9-3162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48.1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2497,'0'0'6371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4.7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39 124 4866,'10'-41'7491,"-9"-17"-5034,-1 33-936,-3 76-1436,-17 92 0,7-66-1789,9-48 547,0-9-658,2-1 0,-1 32-1,5-30-2252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5.1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35 174 9540,'-11'-23'1425,"2"1"-48,0 4 79,4 2-479,5 3-497,5 2-384,4 2-48,7-1 0,5 2-48,4-3-432,4 0-1233,1 1-1200,-1-1-2930</inkml:trace>
  <inkml:trace contextRef="#ctx0" brushRef="#br0" timeOffset="1">241 156 10853,'-8'18'651,"5"-13"-568,0 0 1,0 1 0,1-1-1,-1 0 1,2 1 0,-1 0 0,0-1-1,1 1 1,0 0 0,0 10-1,1-15-85,1 0 0,-1 0-1,1-1 1,0 1-1,-1 0 1,1 0 0,0-1-1,0 1 1,0-1-1,-1 1 1,1-1 0,0 1-1,0-1 1,0 1 0,0-1-1,0 1 1,0-1-1,0 0 1,0 0 0,0 0-1,0 1 1,0-1-1,0 0 1,0 0 0,0 0-1,0-1 1,0 1 0,0 0-1,0 0 1,0 0-1,0-1 1,0 1 0,1-1-1,36-12-1393,-37 12 1347,16-6-267,0-1 1,-1-1-1,19-14 0,-30 19 425,1 0 1,-1 0 0,0-1 0,0 1-1,-1-1 1,1-1 0,-1 1-1,0 0 1,0-1 0,-1 0 0,0 0-1,3-7 1,-5 11-25,-1 1 0,1-1 0,-1 1 0,1 0 0,-1-1 0,0 1 0,0-1 0,0 1 0,0-1 0,0 1 0,0-1 0,0 1 0,0-1-1,-1 1 1,1-1 0,0 1 0,-1-1 0,1 1 0,-1 0 0,0-1 0,1 1 0,-1 0 0,0-1 0,0 1 0,0 0 0,0 0 0,0 0 0,0 0 0,0 0 0,0 0 0,-1 0 0,1 0 0,0 1 0,0-1 0,-1 0 0,1 1-1,-1-1 1,-2 0 0,0 0 58,-1 0-1,0 0 1,1 0 0,-1 1-1,0 0 1,0 0-1,0 0 1,1 1-1,-1-1 1,0 1-1,-5 2 1,2 0-49,-1 1 0,1 0 0,0 1 0,0 0 0,1 0 1,-1 0-1,1 1 0,-11 12 0,15-15-149,1 0-1,-1 0 1,1 0-1,0 1 1,0-1 0,0 1-1,0-1 1,1 1-1,-1 0 1,0 4-1,1-6-84,1 0-1,0 0 1,0 0-1,0 0 0,0 0 1,0 0-1,0 1 0,1-1 1,-1 0-1,1 0 0,-1-1 1,1 1-1,0 0 0,0 0 1,0 0-1,0 0 0,0 0 1,0-1-1,0 1 0,3 2 1,16 9-3254,7-6-2243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5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138 405 4786,'1'-1'342,"-1"0"0,0 0 0,1 0 0,-1 0 0,0 0 0,0 0 0,0 0 0,0 0 0,0 0 0,0 0 0,0 0 1,0 0-1,0 0 0,0 0 0,0 0 0,-1 0 0,1 0 0,0 0 0,-1 0 0,1 0 0,-1 0 0,1 0 0,-1 1 0,0-2 0,-1 1-176,1 0 1,0 0-1,0 1 1,0-1 0,-1 1-1,1-1 1,0 1-1,-1 0 1,1 0-1,0-1 1,-1 1-1,1 0 1,0 0-1,-1 0 1,-2 1-1,-2 0-44,0 0 0,0 0-1,0 1 1,0 0 0,0 0-1,-11 7 1,12-5-99,-1 0 0,1 1 0,1-1 0,-1 1 0,1 0 1,0 1-1,0-1 0,0 1 0,1-1 0,-5 13 0,7-16-43,0 1 0,0 0 0,0-1 0,0 1 0,1 0 0,-1 0 0,1-1 0,0 1 0,0 0 0,0 0 0,0-1 0,2 6 0,-2-6-28,1-1-1,0 1 1,0 0-1,-1-1 0,1 1 1,0-1-1,0 1 1,1-1-1,-1 0 0,0 0 1,0 1-1,1-1 0,-1 0 1,1 0-1,-1 0 1,1 0-1,-1 0 0,1-1 1,0 1-1,-1 0 1,4 0-1,-1 0-89,-1 0 0,1-1 0,-1 1-1,1-1 1,0 0 0,-1 1 0,1-2 0,-1 1 0,1 0 0,0-1 0,-1 0 0,1 0 0,-1 0 0,1 0-1,5-3 1,-3 1 33,0-1 1,0 0-1,-1 0 0,0-1 0,1 1 0,-2-1 1,10-11-1,-5 3 222,-1 0-1,0 0 1,0-1 0,-1 0 0,-1-1 0,8-27 0,-8 5 483,-1 0 1,-2 0 0,-1 0 0,-5-55-1,1 9 454,2 61-921,-2 15-55,0 12 42,-21 235-320,11-89-3535,5-85-21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6.1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39 6387,'31'-25'3210,"-20"14"-1031,-11 11-2162,0 0 0,0 0 1,0 0-1,0 0 0,-1 0 0,1 0 1,0 0-1,0 0 0,0 0 0,0 0 1,0 0-1,0 0 0,0 0 0,0 0 1,0 0-1,-1 0 0,1 0 0,0 0 1,0 0-1,0 0 0,0 0 0,0 0 1,0 0-1,0 0 0,0 0 0,0 0 1,0 0-1,0 0 0,-1 0 0,1 0 1,0 0-1,0 0 0,0 0 0,0 0 0,0-1 1,0 1-1,0 0 0,0 0 0,0 0 1,0 0-1,0 0 0,0 0 0,0 0 1,0 0-1,0 0 0,0 0 0,0-1 1,0 1-1,0 0 0,0 0 0,0 0 1,0 0-1,0 0 0,-30 11-5054,18-6 168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7.0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62 9973,'21'-62'5079,"-27"87"-4848,2 0-1,0 0 0,2 0 1,1 0-1,2 31 1,0-7-133,-2 4-92,2 158-1381,-1-211 1372,-1 0-1,1 0 0,0 1 1,0-1-1,0 0 0,0 0 1,0 0-1,0 0 0,0 1 1,0-1-1,0 0 0,0 0 1,0 0-1,0 1 0,0-1 1,0 0-1,0 0 1,0 0-1,0 1 0,0-1 1,0 0-1,0 0 0,1 0 1,-1 0-1,0 1 0,0-1 1,0 0-1,0 0 0,0 0 1,0 0-1,0 1 0,1-1 1,-1 0-1,0 0 0,0 0 1,0 0-1,0 0 0,1 0 1,-1 0-1,0 0 1,0 0-1,0 1 0,1-1 1,-1 0-1,0 0 0,0 0 1,0 0-1,1 0 0,-1 0 1,0 0-1,11-12-33,14-34 152,-14 26-100,-6 13-1,0-1 1,0 1-1,1 0 1,0 1-1,0 0 1,1-1-1,0 2 1,7-6-1,-12 10-14,-1 0 1,1 0-1,0 0 0,0 0 0,0 0 0,0 1 1,0-1-1,0 1 0,0-1 0,0 1 0,0 0 1,0 0-1,0 0 0,0 0 0,0 0 0,3 1 1,-2 0 1,-2 0 1,1 0 0,0 0-1,0 0 1,0 0-1,0 1 1,-1-1 0,1 0-1,0 1 1,-1 0 0,0-1-1,1 1 1,-1 0 0,0 0-1,0 0 1,0 0 0,0 0-1,0 0 1,0 2 0,1 0-18,-1-1 1,0 1 0,0 0 0,0 0 0,-1-1 0,1 1 0,-1 0-1,0 0 1,0 0 0,-1-1 0,1 1 0,-1 0 0,1 0-1,-1-1 1,0 1 0,-1 0 0,1-1 0,-1 1 0,1-1 0,-1 0-1,0 1 1,0-1 0,-1 0 0,1 0 0,-4 3 0,1-2-124,1 0 0,0 0 1,-1-1-1,1 0 0,-1 0 1,0 0-1,0-1 0,0 1 1,0-1-1,-1 0 1,1-1-1,0 1 0,-1-1 1,1 0-1,-1-1 0,-9 1 1,13-1-74,0 0 0,0 0 1,0-1-1,0 1 0,0-1 1,1 1-1,-1-1 0,0 1 1,0-1-1,-3-2 0,5 3 10,-1-1 0,1 1 0,-1-1 0,1 1 0,-1-1 0,1 1 0,0-1 0,-1 1 0,1-1 0,0 0 0,-1 1 0,1-1 0,0 1 0,-1-1 1,1 0-1,0 1 0,0-1 0,0 0 0,0 1 0,0-1 0,0-1 0,4-13-3849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7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6 7283,'6'-2'153,"18"-1"2747,-22 9-1276,-8 8-797,2-6-779,-1 0 0,1 0-1,1 0 1,0 0 0,0 1 0,0-1-1,-1 11 1,4-18-44,0 1-1,-1 0 1,1-1-1,0 1 0,0-1 1,0 1-1,0 0 1,0-1-1,1 1 1,-1-1-1,0 1 1,1 0-1,-1-1 1,1 1-1,-1-1 0,1 1 1,0-1-1,0 0 1,0 1-1,0-1 1,0 0-1,0 1 1,0-1-1,0 0 0,0 0 1,0 0-1,1 0 1,-1 0-1,0 0 1,1 0-1,-1-1 1,1 1-1,-1 0 1,1-1-1,-1 1 0,1-1 1,0 0-1,-1 1 1,1-1-1,-1 0 1,1 0-1,0 0 1,-1 0-1,1 0 1,0-1-1,2 0 0,6 0 1,1 0-1,-1-2 1,0 1-1,0-1 0,0-1 1,0 1-1,0-2 0,-1 1 1,11-8-1,-14 8 169,0 0 0,-1 0 1,1 0-1,-1-1 0,0 0 0,0 0 1,0 0-1,-1-1 0,0 1 0,0-1 1,-1 0-1,1 0 0,-1-1 0,4-10 1,-6 5 228,-5 10-155,3 3-236,0 0 1,-1 0-1,1 0 1,0 0-1,0 0 1,0 1 0,0-1-1,1 0 1,-1 1-1,0-1 1,0 0-1,0 3 1,-3 9 24,0 2 0,0-1 0,1 0 0,1 1 0,0 23 0,5 77 78,1-28-116,-4-76 3,1 10 13,-1 0 0,-1 0 0,-1 0 0,-1 0 0,-1-1 0,-7 27 0,10-45-9,1 0 0,-1 0-1,0-1 1,1 1 0,-1 0 0,0 0 0,0-1 0,0 1 0,-1 0-1,1-1 1,0 1 0,0-1 0,-1 0 0,1 1 0,-1-1 0,1 0-1,-1 0 1,0 0 0,1 0 0,-1 0 0,0 0 0,0 0 0,0-1-1,0 1 1,0-1 0,1 1 0,-1-1 0,0 0 0,0 0 0,0 0-1,0 0 1,0 0 0,0 0 0,0 0 0,0-1 0,-2 0 0,0 0-16,0-1 1,1 0 0,-1 1-1,1-2 1,0 1 0,-1 0-1,1-1 1,0 1 0,1-1-1,-1 0 1,0 0 0,1 0-1,-1 0 1,1-1 0,0 1-1,0 0 1,-1-6-1,0 3-33,1 0-1,1 0 1,-1 0-1,1-1 1,0 1-1,0 0 1,1-1-1,0 1 1,0-1-1,1 1 1,-1-1-1,1 1 1,1 0-1,-1-1 1,1 1-1,0 0 0,1 0 1,0 0-1,-1 0 1,2 1-1,-1-1 1,7-7-1,-1 1-694,2 1 0,-1 0 0,1 1 0,1 0 0,0 0 0,1 2 0,-1-1 0,22-9 0,10-2-4617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7.8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125 48 11509,'18'-48'1916,"-36"118"677,2-27-2528,-29 53 0,24-53 91,-17 47 1,37-89-135,1 1 0,-1 0 1,0-1-1,1 1 0,-1 0 1,1 0-1,0-1 0,-1 1 1,1 0-1,0 0 0,0 0 0,0-1 1,1 1-1,-1 0 0,0 0 1,1 0-1,-1-1 0,1 1 1,-1 0-1,1-1 0,0 1 1,0 0-1,0-1 0,0 1 0,2 2 1,0-2-2,-1-1 0,1 1 1,0-1-1,0 1 0,0-1 0,1 0 1,-1 0-1,0 0 0,0 0 0,1-1 1,-1 1-1,0-1 0,7 0 1,7 0-207,1-2 1,0 0-1,0-1 1,-1 0-1,28-10 1,39-19-4461,-49 17 710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8.2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45 238 4834,'-19'26'8265,"-1"24"-8688,15-34 1017,42-89-83,-5 13-158,-14 21 115,22-44 313,-35 75-701,0 0 0,1 0 0,0 0 0,0 1 0,0-1 0,1 2 0,8-8 0,-14 14-67,-1-1-1,1 0 0,0 1 1,-1-1-1,1 1 1,0-1-1,0 1 0,-1-1 1,1 1-1,0-1 0,0 1 1,0 0-1,0-1 1,-1 1-1,1 0 0,0 0 1,0 0-1,0 0 0,0 0 1,0 0-1,0 0 0,0 0 1,-1 0-1,1 0 1,0 0-1,0 1 0,0-1 1,0 0-1,0 1 0,-1-1 1,1 0-1,0 1 1,0-1-1,-1 1 0,1-1 1,0 1-1,0 0 0,-1-1 1,1 1-1,-1 0 0,1-1 1,-1 1-1,1 0 1,-1 0-1,1-1 0,-1 1 1,0 0-1,1 0 0,-1 0 1,0 1-1,3 6 61,-1 0 0,0 0-1,-1 1 1,1 10 0,-1-14-97,0 134 202,-2-28-3031,6-85-1896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8.6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30 9909,'-23'-15'960,"3"5"-384,3 7 577,6 2-497,6 4-304,5 3 305,7 1-97,5-1-304,6-1-144,5 0-112,6-4-112,1-2-1345,2-4-800,2-3-2081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9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75 12086,'-24'-1'884,"12"1"727,27-1-241,10-2-1196,-1 0-1,0-1 0,0-1 1,26-9-1,-34 8-1285,-1 0 1,0-1-1,27-17 0,-77 48-801,25-16 2683,0 1 1,-17 17-1,23-21-488,0 0-1,0 0 1,1 0 0,0 0-1,0 1 1,0 0 0,0 0 0,1-1-1,0 1 1,0 0 0,1 1-1,-1-1 1,1 0 0,0 13-1,0 13-180,0 38 32,2-65-478,-1-1 1,1 0 0,0 0-1,0 0 1,0 0 0,1 0 0,2 6-1,-3-9 94,-1 0-1,1 0 0,-1-1 1,1 1-1,0 0 0,-1-1 1,1 1-1,0 0 0,-1-1 1,1 1-1,0-1 0,0 1 1,0-1-1,-1 0 0,1 1 1,0-1-1,0 0 0,0 1 1,0-1-1,0 0 0,0 0 1,0 0-1,1 0 0,14-2-4883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0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56 293 688,'0'0'11536,"0"9"-8494,0 45-3212,-3 0 0,-2-1 0,-2 1 0,-3-2 0,-18 58 1,29-129-5474,-3-19 3453,1-95 2883,24-70 1253,-16 167-1380,1 1 0,2 0 0,23-56 0,-31 86-548,1-1-1,0 1 0,0-1 1,0 1-1,1 0 0,-1 0 1,1 1-1,1-1 1,-1 1-1,0 0 0,1 0 1,0 0-1,0 1 1,0-1-1,0 1 0,1 0 1,-1 1-1,1 0 0,0 0 1,0 0-1,-1 0 1,1 1-1,0 0 0,0 0 1,1 0-1,-1 1 1,0 0-1,0 0 0,0 1 1,8 1-1,-11-1-23,1 0 0,-1 1 0,0-1 0,1 1-1,-1-1 1,0 1 0,0 0 0,0 0 0,0 1 0,0-1 0,-1 1 0,1-1-1,-1 1 1,0 0 0,1 0 0,-1 0 0,0 0 0,-1 0 0,1 0 0,-1 1-1,1-1 1,-1 0 0,0 1 0,1 5 0,0 1 12,0 0 0,0 1 0,-1-1 1,-1 0-1,1 1 0,-2-1 0,-2 18 0,2-23-3,-1 0-1,0 0 1,0 0-1,0 0 1,-1 0-1,1-1 1,-1 1-1,0-1 1,0 0-1,-1 0 1,0 0-1,1 0 1,-9 6 0,-6 4-36,-38 21 0,46-30 4,-113 56-1836,98-50-730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9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20 114 9076,'16'-30'2257,"-7"1"-1232,-3 5 479,-5 8 17,-1 6-448,0 5-753,-3 9 96,-1 5-128,-1 9-160,-2 7-80,-2 6-32,2 6-16,1-2-16,1-3-480,0-1-753,5-7-1232,0-5-880,3-8-2402</inkml:trace>
  <inkml:trace contextRef="#ctx0" brushRef="#br0" timeOffset="1">202 53 12262,'5'-17'896,"-1"5"-272,-4 8 49,-4 7 63,1 6 80,-1 7-560,-1 9-127,1 3-97,-1 6-16,3-3-16,0-3-177,2-4-975,0-6-641,0-7-1312,0-4-1329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39.7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1 195 9796,'2'-11'809,"-1"6"-578,-1 1 0,1-1 0,0 1 0,0-1 0,1 1 0,-1 0 0,1 0 0,0 0 1,0 0-1,1 0 0,-1 0 0,6-7 0,-7 11-174,0 0-1,0 0 1,0 0 0,0 0-1,0 0 1,0 0 0,1 0-1,-1 0 1,0 1-1,0-1 1,0 0 0,0 0-1,0 1 1,0-1 0,-1 1-1,1-1 1,0 1 0,0-1-1,0 1 1,0 0 0,0-1-1,-1 1 1,1 0 0,0 0-1,1 1 1,16 22 420,16 35-162,11 19 136,-40-70-404,0-1 0,1 0 0,0-1 0,0 1 0,1-1 0,-1 0 0,14 8 0,-20-14-34,1 1 0,0-1 0,-1 1 0,1-1 0,0 1 0,-1-1 0,1 0 0,0 1 0,-1-1 0,1 0 0,0 0 0,0 0 0,0 1 0,-1-1 0,1 0 0,0 0 0,0 0 0,-1 0 0,1 0 0,0 0 0,0-1 0,0 1 0,-1 0 0,1 0 0,0 0 0,0-1 0,-1 1 0,1 0 0,0-1 0,-1 1 0,1-1 0,0 0 0,1-1 10,-1 0-1,0 0 1,0 1 0,0-1-1,0-1 1,-1 1-1,1 0 1,-1 0 0,1 0-1,-1 0 1,1-4 0,-1-9 35,0-1 0,-4-22 1,4 35-63,-10-58 12,6 39-177,0 0 0,1-1 1,2 1-1,0-1 0,5-45 0,-1 58-1984,2 7-1233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0.2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 21 9652,'0'-8'833,"0"1"223,0 3 417,0 2-529,-2 4-447,2 6 591,-2 6-384,0 10-447,-3 11-81,-1 10-112,1 5-32,-2 3-32,2-3-16,-1-5-304,3-7-625,3-9-768,3-8-896,4-8-1809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0.7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50 212 11957,'-2'-9'1087,"-4"16"-578,6-6-497,0 0 1,-1 0-1,1-1 1,0 1-1,0 0 1,-1 0-1,1 0 1,0 0-1,0-1 0,0 1 1,0 0-1,0 0 1,0 0-1,0-1 1,1 1-1,-1 0 1,0 0-1,0 0 0,1-1 1,-1 1-1,0 0 1,1 0-1,-1-1 1,1 1-1,-1 0 1,1-1-1,-1 1 1,1 0-1,-1-1 0,1 1 1,0-1-1,-1 1 1,1-1-1,0 1 1,-1-1-1,1 0 1,0 1-1,1-1 0,3 1-1,0 0 0,0 0-1,0-1 1,0 1-1,0-2 1,0 1-1,0 0 1,0-1-1,0 0 1,-1 0 0,1 0-1,6-3 1,-2 1 32,1-1 1,0-1-1,-1 1 1,16-12-1,-24 15-17,0 1 0,-1 0-1,1-1 1,-1 1 0,1 0-1,-1-1 1,1 1 0,-1 0-1,0-1 1,1 1 0,-1-1-1,1 1 1,-1-1 0,0 1-1,0-1 1,1 0 0,-1 1 0,0-1-1,0 1 1,1-1 0,-1 1-1,0-1 1,0 0 0,0 1-1,0-1 1,0 0 0,0 1-1,0-1 1,0 0 0,-1 0 9,0 0 0,1 0 0,-1 0 0,0 0 0,0 0 0,0 0 0,0 0 0,1 1 1,-1-1-1,0 0 0,0 1 0,0-1 0,-1 1 0,0-1 0,-39-11 493,34 12-469,1-1 0,-1 1 0,1 0 0,-1 0 0,0 1 0,1-1 0,-1 2 0,1-1 0,0 1 0,-1 0 0,1 0 0,0 1 0,0-1 0,-10 8 0,14-9-54,-1 1 1,0 0 0,1 0-1,0 1 1,0-1 0,-1 0 0,1 1-1,1-1 1,-1 1 0,0 0-1,1 0 1,-1 0 0,1 0-1,0-1 1,0 2 0,0-1-1,0 0 1,1 0 0,-1 0 0,1 0-1,0 0 1,0 1 0,0-1-1,0 0 1,0 0 0,1 0-1,-1 0 1,1 1 0,0-1 0,0 0-1,0 0 1,3 4 0,-2-3-39,0 1 1,1-1-1,-1-1 1,1 1 0,0 0-1,0 0 1,0-1-1,0 0 1,1 0 0,-1 0-1,1 0 1,0 0-1,0-1 1,0 1 0,0-1-1,7 2 1,-4-1-123,1-1 0,0-1 1,-1 1-1,1-1 0,0 0 1,-1-1-1,1 0 0,0 0 1,12-3-1,-11 2 84,-1 0 0,0-1 1,0 0-1,1-1 0,-2 0 0,1 0 0,0-1 1,-1 0-1,1 0 0,-1 0 0,0-1 0,-1 0 1,1-1-1,-1 0 0,0 0 0,0 0 0,-1 0 1,0-1-1,6-10 0,-6 2 324,0-1-1,-1 0 1,-1 0 0,0-1-1,-1 1 1,-1-1 0,-1 1 0,-2-21-1,4-46 1460,-11 154-1244,-5 82-405,13-128-1092,1-1 0,4 28 0,1-31-1367,2-6-1323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1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38 188 10757,'-38'-45'2332,"48"49"-2270,0-2 0,0 1 1,1-1-1,-1-1 0,1 0 1,-1 0-1,1-1 0,-1 0 1,16-3-1,-11 1-43,-1-1 1,0 0 0,0-1-1,0-1 1,0 0-1,17-9 1,-29 12 96,1 0 0,-1 0-1,0 1 1,0-1 0,0 0 0,0-1 0,0 1-1,0 0 1,-1-1 0,1 1 0,-1-1 0,1 1-1,-1-1 1,0 1 0,0-1 0,0 0 0,-1 0-1,1 0 1,-1 0 0,1-4 0,-1 3 21,0 0 0,0 0 0,0 0 0,0-1-1,-1 1 1,0 0 0,0 0 0,0 0 0,0 0 0,0 0 0,-1 1 0,0-1 0,-4-7 0,1 41-25,-9 213-173,12-139-3090,4-80 299,1-9-2687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1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62 10709,'-14'-21'2577,"3"7"-2417,2 6 625,2 4 639,13 6-1168,8-2-80,6 2-128,5-2-32,5 0-16,4-2-1456,1-1-721,1-2-1089,-2 0-800,-2 2 1409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1.9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205 0 4338,'-8'10'744,"0"-1"0,0 1 0,0-2 0,-1 1-1,-1-1 1,1-1 0,-1 0 0,-21 12 0,-8 6 421,24-15-799,11-8-269,0 1 0,-1 0 0,1-1 0,1 1 0,-1 1 0,0-1 0,1 0 0,-1 1 0,1 0 0,0 0 0,1 0 0,-4 5 0,6-9-62,1 1 0,-1-1 0,0 0 0,0 1 1,1-1-1,-1 0 0,1 0 0,-1 1 0,0-1 0,1 0 0,-1 0 0,1 0 0,-1 0 0,0 0 1,1 0-1,-1 1 0,1-1 0,-1 0 0,1 0 0,-1 0 0,0 0 0,1 0 0,-1-1 1,1 1-1,-1 0 0,0 0 0,1 0 0,-1 0 0,1 0 0,-1-1 0,1 1 0,16-4 237,0-2-78,1-1 0,-1-1 0,-1 0-1,1-1 1,-2-1 0,1 0 0,17-16-1,-31 24-147,-1 1-1,1-1 0,-1 0 0,1 0 0,-1 0 0,0 0 1,0 0-1,0 0 0,0 0 0,0 0 0,0-1 1,0 1-1,-1 0 0,1 0 0,-1-1 0,0 1 1,0 0-1,0-5 0,0 6-35,0 0-1,0 1 1,-1-1 0,1 0-1,0 1 1,0-1 0,-1 0 0,1 1-1,-1-1 1,1 0 0,0 1-1,-1-1 1,1 1 0,-1-1-1,1 1 1,-1-1 0,0 1 0,1-1-1,-1 1 1,1 0 0,-1-1-1,-1 1 1,1-1-8,-1 1 1,0 0-1,1 0 1,-1 0-1,0 0 0,1 0 1,-1 0-1,0 0 1,1 0-1,-1 1 1,1-1-1,-1 1 0,0-1 1,-1 2-1,-2 0-10,-1 1 0,1 0 0,0 1 0,0-1 0,0 1 0,0 0 1,1 1-1,-1-1 0,1 1 0,-5 6 0,8-9 4,0-1 1,0 0 0,0 1-1,0-1 1,0 1 0,0 0-1,1-1 1,-1 1 0,0-1-1,1 1 1,-1 0 0,1 0-1,0-1 1,0 1 0,-1 0-1,1 0 1,0-1 0,0 1-1,1 0 1,-1 0 0,0-1-1,1 1 1,-1 0 0,1-1-1,-1 1 1,1 0 0,0-1-1,0 1 1,-1-1 0,1 1-1,0-1 1,1 1 0,-1-1-1,0 0 1,0 0 0,0 1-1,1-1 1,-1 0 0,1 0-1,1 1 1,2 0-42,0 0-1,0-1 1,0 1 0,0-1-1,0 0 1,1 0 0,-1 0-1,0-1 1,0 0 0,1 0 0,-1-1-1,0 1 1,0-1 0,7-2-1,6-1-70,1-1-1,26-12 0,-36 13 120,0 0-1,0-1 0,-1 0 0,10-8 1,-16 12 65,0 0 0,0-1 0,0 1 1,-1-1-1,1 1 0,-1-1 1,1 0-1,-1 1 0,0-1 0,1 0 1,-1 0-1,0 0 0,0 0 0,0 0 1,-1-1-1,1 1 0,0 0 0,-1 0 1,0 0-1,1-1 0,-1 1 1,0 0-1,0 0 0,-1-3 0,1 74 4,2-45-71,-1 36-57,-1-56 43,0-1 0,-1 0-1,0 0 1,1 1 0,-1-1 0,0 0 0,-1 0-1,1 0 1,-1 0 0,1 0 0,-1 0 0,0 0-1,0 0 1,-4 4 0,5-7 8,1 1-1,0-1 1,0 0-1,0 1 1,-1-1-1,1 0 1,0 0-1,0 1 1,-1-1-1,1 0 1,0 0-1,0 0 1,-1 1-1,1-1 1,0 0-1,-1 0 1,1 0-1,0 0 1,-1 0-1,1 1 1,0-1 0,-1 0-1,1 0 1,0 0-1,-1 0 1,1 0-1,-1 0 1,1 0-1,0 0 1,-1 0-1,1 0 1,0-1-1,-1 1 1,1 0-1,0 0 1,-1 0-1,1 0 1,0 0-1,0-1 1,-1 1-1,1 0 1,0 0 0,-1-1-1,1 1 1,0 0-1,0 0 1,-1-1-1,1 1 1,0 0-1,0-1 1,0 1-1,0 0 1,0-1-1,-1 1 1,1 0-1,0-1 1,0 1-1,0 0 1,0-1-1,0 1 1,0-1-1,0-24-102,3 16 110,1 0 0,-1 0 0,1 1 0,0 0 0,1 0 0,0 0 0,1 0-1,-1 1 1,1-1 0,1 2 0,-1-1 0,1 1 0,13-10 0,-10 9-93,1 0 0,0 0-1,0 1 1,0 1 0,0 0-1,1 0 1,0 1 0,0 1-1,21-4 1,-8 7-2137,-6 7-1640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3.3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68 251 10549,'-12'1'775,"4"0"-219,0 0 0,-1-1-1,1 0 1,-14-2-1,27-1-414,0 0 0,0-1 0,0 0 0,-1 0 0,1-1-1,6-8 1,0 1-81,33-34 80,49-45 174,-83 83-283,0 0 0,1 0-1,0 1 1,0 0-1,1 1 1,0 1 0,19-7-1,-24 10-17,1 1 0,0-1 0,-1 2 0,1-1 0,0 1-1,-1 0 1,1 1 0,0 0 0,0 0 0,-1 1 0,1 0 0,-1 0-1,0 1 1,14 6 0,6 6 9,-1 0 1,38 32-1,19 10 57,-66-48-88,0-1 1,0-1-1,1-1 1,-1 0-1,1-2 0,1 0 1,-1-1-1,0 0 0,1-2 1,0 0-1,-1-1 0,1-1 1,-1-1-1,1 0 0,-1-2 1,0 0-1,0-1 1,0 0-1,0-2 0,29-15 1,-41 19-248,-1 0 0,0 0 0,0-1 0,0 1 0,-1-1 1,1 0-1,5-7 0,-9 11 103,-1-1 0,1 0 0,-1 0 0,1 1 0,-1-1 0,0 0 0,1 0 0,-1 1 0,0-1 0,1 0 0,-1 0 1,0 0-1,0 0 0,0 1 0,0-1 0,0 0 0,0 0 0,0 0 0,0 0 0,0 0 0,0 1 0,-1-3 0,0 2-149,0 0 1,0 0-1,0-1 0,0 1 1,0 0-1,0 0 0,-1 0 1,1 0-1,0 0 1,-1 1-1,1-1 0,-1 0 1,1 1-1,-1-1 0,1 1 1,-1-1-1,-1 1 0,-40-12-2316,-1 1 3441,-70-19 6919,109 29-6970,6 4-269,13 8-86,24 13-375,-24-18-186,1 0 0,0-1 0,0-1 1,1 0-1,-1-1 0,1 0 0,0-1 0,-1-1 0,1-1 0,0 0 0,0-1 0,0-1 1,-1 0-1,27-8 0,-49 14 438,0 1 1,0-1-1,0 2 1,-10 9-1,8-7-163,-35 31-1058,-53 62 0,81-80-2184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4.2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 33 9460,'-2'-13'513,"-2"5"-49,-1 1 976,-2 2-383,1 7-865,3 4-112,-4 7-48,1 13 48,1 6-64,0 11-16,-1 7-144,1 0-1201,1-2-1584,-1-6-1729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4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0 285 8580,'3'-55'1911,"-3"32"-1561,1-1-1,1 0 0,2 0 0,0 1 1,8-25-1,-11 45-332,1-1-1,0 0 0,-1 1 1,1-1-1,1 1 1,-1-1-1,0 1 1,1 0-1,0 0 0,-1 0 1,1 0-1,0 1 1,1-1-1,-1 1 1,0 0-1,1 0 0,-1 0 1,1 0-1,4-1 1,-2 1-18,-1 1 0,1 0-1,0 0 1,0 0 0,-1 1 0,1 0 0,0 0 0,0 1 0,0-1 0,-1 1 0,1 1-1,7 1 1,-5 0-7,-1 0 0,0 0 0,0 0 0,0 1 0,0 0-1,-1 0 1,0 1 0,1 0 0,6 7 0,-10-8 16,1-1 1,-1 1-1,0 0 1,0 0-1,-1 0 1,1 1-1,-1-1 1,0 1-1,0-1 1,-1 1-1,1 0 1,-1 0-1,0 0 1,1 8-1,-2-9 7,-1 1 0,0-1 0,0 1-1,0-1 1,0 1 0,-1-1-1,1 1 1,-1-1 0,0 0 0,-1 0-1,1 0 1,-1 0 0,1-1 0,-1 1-1,0-1 1,0 1 0,-1-1 0,-7 5-1,-6 5-9,-1-1 0,-31 17-1,40-25-2,-35 16-203,7-3-1747,16-4-2234,16-9-233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0.6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 39 9412,'0'0'1788,"-18"29"-1641,-56 96-25,69-117-114,1 0 0,1 0 0,0 0 0,0 0 0,0 1-1,1-1 1,1 1 0,-1 0 0,1-1 0,1 1 0,0 0-1,0 0 1,2 10 0,0 13 37,-3-30-45,1 1-1,1-1 1,-1 1-1,0 0 1,1-1 0,-1 1-1,1-1 1,0 1-1,0-1 1,0 1 0,0-1-1,0 0 1,1 0-1,-1 1 1,1-1 0,-1 0-1,1 0 1,0 0 0,0-1-1,-1 1 1,1 0-1,1-1 1,-1 1 0,0-1-1,0 1 1,1-1-1,-1 0 1,0 0 0,1 0-1,-1-1 1,1 1-1,-1 0 1,1-1 0,2 0-1,1 1-3,-1-1 1,1 0-1,-1 0 0,1 0 0,-1-1 0,1 0 1,-1 0-1,0 0 0,1-1 0,-1 0 0,0 0 1,0 0-1,0-1 0,0 1 0,7-7 0,-1-1 13,-1 0 0,-1-1-1,1 0 1,-2-1 0,0 0 0,0 0-1,-1-1 1,0 0 0,-2 0 0,1 0-1,3-18 1,-3 12 6,-2 0-1,0-1 1,-1 1-1,-1-1 1,-1 0 0,-1 0-1,-3-32 1,2 50-25,1 0 0,0 0 0,-1 1 0,1-1 0,-1 0 0,0 0 1,0 1-1,0-1 0,1 0 0,-1 1 0,-1-1 0,1 1 0,0 0 0,0-1 1,0 1-1,-1 0 0,1 0 0,-1-1 0,1 1 0,-1 0 0,1 0 0,-1 1 0,0-1 1,0 0-1,1 1 0,-3-1 0,-3-1-107,0 1 1,1 0-1,-1 1 1,0-1-1,-11 2 1,17-1 53,0 0-1,0 0 1,0 0-1,0 1 1,0-1 0,0 0-1,1 0 1,-1 1 0,0-1-1,0 1 1,0-1-1,0 1 1,0-1 0,1 1-1,-1-1 1,0 1 0,0 0-1,1-1 1,-1 1-1,0 0 1,1 0 0,-1-1-1,1 1 1,-1 0 0,1 0-1,-1 0 1,1 0-1,-1 1 1,-1 30-2581,2-24 1462,0 16-3399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4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105 12 8756,'-42'27'1961,"39"-26"-1854,-1 1 0,0-1 1,1 1-1,-1 0 0,1 0 1,0 1-1,-1-1 0,1 1 0,0-1 1,1 1-1,-1 0 0,0 0 1,1 0-1,0 1 0,-1-1 1,1 0-1,1 1 0,-1 0 0,0-1 1,1 1-1,0 0 0,-2 6 1,3-8-112,-1 0 0,1 0 0,0-1 0,0 1 1,0 0-1,0 0 0,0-1 0,0 1 0,0 0 1,0 0-1,1-1 0,-1 1 0,1 0 0,-1-1 1,1 1-1,0 0 0,0-1 0,0 1 0,0-1 0,0 1 1,0-1-1,0 0 0,0 1 0,0-1 0,1 0 1,-1 0-1,0 0 0,1 0 0,-1 0 0,1 0 0,-1 0 1,1 0-1,0-1 0,-1 1 0,1-1 0,0 1 1,-1-1-1,1 1 0,0-1 0,0 0 0,-1 0 1,1 0-1,0 0 0,0 0 0,3-1 0,5 0-24,0-1 0,-1 0 1,1 0-1,0-1 0,-1 0 0,18-8 0,-18 6 26,0 0-1,-1-1 1,0 0 0,0-1-1,13-12 1,-19 17 7,0 0 0,0-1 0,0 1 0,0 0-1,0-1 1,0 0 0,-1 1 0,1-1 0,-1 0 0,0 0 0,0 0 0,0 0 0,0 0-1,0 0 1,-1 0 0,1 0 0,-1 0 0,0 0 0,0 0 0,0 0 0,0 0 0,-2-5 0,2 6-24,-1 1 1,0 0-1,0 0 1,1 0 0,-1-1-1,0 1 1,0 0-1,-1 0 1,1 0 0,0 0-1,0 1 1,0-1-1,-1 0 1,1 0-1,0 1 1,0-1 0,-1 1-1,1-1 1,-1 1-1,1-1 1,-1 1 0,1 0-1,0 0 1,-1 0-1,1 0 1,-1 0 0,1 0-1,-1 0 1,1 0-1,-1 1 1,-1 0 0,1-1-205,1 0 0,-1 0 0,1 1 0,-1-1 0,1 1 0,-1-1 0,1 1 0,0-1 0,-1 1 0,1 0 0,0 0 1,0 0-1,0 0 0,-1 0 0,1 0 0,0 0 0,0 0 0,0 0 0,0 0 0,1 0 0,-1 1 0,0-1 0,0 0 1,1 1-1,-1-1 0,1 1 0,-1-1 0,1 0 0,0 1 0,-1 1 0,4 7-2613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5.3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6451,'20'-11'1937,"-4"-2"-1041,-7 5 753,-4 0 112,-5 5-977,0 5-240,-5 7-111,-1 9-65,-3 11-160,4 11-144,-2 7-32,3 5-32,1 5-752,1-3-833,-3-1-2945,3-6-1297</inkml:trace>
  <inkml:trace contextRef="#ctx0" brushRef="#br0" timeOffset="1">30 340 6451,'4'-59'2188,"-3"23"-1125,1 1-1,9-38 1,-9 64-978,0 1 0,0 0 1,1-1-1,0 1 1,0 0-1,1 1 0,0-1 1,1 1-1,-1-1 0,1 1 1,1 0-1,0 1 1,10-10-1,-12 13-72,0 0 0,0 1-1,0 0 1,1 0 0,-1 0 0,1 1 0,-1-1-1,1 1 1,0 0 0,-1 0 0,1 1 0,0-1 0,0 1-1,6 1 1,-8-1-6,0 0-1,0 0 0,-1 1 1,1-1-1,0 1 0,0 0 1,-1 0-1,1 0 0,-1 0 1,1 0-1,-1 1 0,1-1 1,-1 1-1,0-1 1,0 1-1,0 0 0,0 0 1,0 0-1,0 0 0,0 0 1,-1 0-1,1 1 0,-1-1 1,1 0-1,1 6 0,-3-6 7,1 0 0,-1 1 0,0-1 0,0 0 0,0 1 0,0-1 0,-1 0-1,1 0 1,-1 1 0,1-1 0,-1 0 0,0 0 0,0 0 0,0 0 0,0 0-1,0 0 1,0 0 0,0 0 0,-1 0 0,1 0 0,-1-1 0,1 1 0,-1 0-1,0-1 1,-2 2 0,-7 6-59,-1-1-1,-24 14 1,20-13-304,-3 1-888,6-4-2435,10-5 1866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5.6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51 8644,'16'-12'2161,"-12"9"593,-10 15-1874,4-7-897,-1 0 0,1 0-1,1 0 1,-1 1 0,1-1 0,0 0 0,0 0 0,1 1 0,-1-1 0,2 11 0,-1-15-13,0 1 0,0-1 0,1 0 0,-1 1 0,0-1 1,1 1-1,-1-1 0,1 0 0,0 0 0,-1 1 0,1-1 0,0 0 0,0 0 0,-1 0 0,1 0 1,0 0-1,0 0 0,2 2 0,-1-3 5,0 1 0,-1-1 1,1 1-1,0-1 0,-1 0 0,1 1 0,0-1 1,-1 0-1,1 0 0,0 0 0,0 0 1,-1-1-1,1 1 0,0 0 0,-1-1 0,1 1 1,0-1-1,-1 0 0,3-1 0,3-1 17,0-2 0,0 1 0,0-1-1,-1 0 1,0 0 0,0-1-1,0 1 1,-1-1 0,0-1 0,7-9-1,-6 7 272,-1 0-1,0 0 1,0-1-1,0 0 0,3-14 1,-11 37-365,1 0 1,0 1 0,1 21-1,1-30-180,0 0 0,0 0 0,1-1 0,0 1 0,0 0 0,0 0 0,1-1 0,0 1 0,-1-1 0,2 1 0,-1-1 0,0 0 0,5 6 0,6 0-1935,1-8-985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6.0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1 386 3458,'12'-41'1457,"-1"0"0,-1 0 0,-3-1 0,-1 1 0,-2-2 0,-3 1 0,-3-53 0,-4 213-473,6-95-1113,1 43-3303,10 70 1,-4-103-1033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6.4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114 259 8564,'1'-2'175,"-1"1"0,1 0 1,0-1-1,0 1 0,-1-1 1,1 1-1,0 0 0,-1-1 0,0 0 1,1 1-1,-1-1 0,0 1 0,0-1 1,0 1-1,0-1 0,0 1 1,0-1-1,0 0 0,0 1 0,-1-1 1,1 1-1,-1-1 0,1 1 0,-2-2 1,1 2-114,0 0 1,0 1-1,0-1 1,-1 0-1,1 1 1,0-1-1,0 1 1,-1 0-1,1-1 1,0 1-1,-1 0 0,1 0 1,-1 0-1,1 0 1,0 0-1,-1 0 1,1 0-1,0 0 1,-1 0-1,1 1 1,0-1-1,-1 1 1,1-1-1,0 1 1,0-1-1,-1 1 1,1 0-1,0 0 1,-1 0-1,-4 3 11,0 0 0,0 0-1,0 0 1,1 0 0,-1 1-1,1 0 1,1 0 0,-1 1 0,-6 8-1,9-10-75,0 0-1,-1-1 1,2 1-1,-1 0 1,0 0-1,1 0 1,0 0-1,0 1 0,0-1 1,0 0-1,1 1 1,-1-1-1,1 0 1,0 1-1,1-1 1,0 8-1,0-11-13,-1 1-1,0-1 1,1 1-1,-1-1 1,1 0-1,0 1 1,-1-1-1,1 0 1,0 1-1,0-1 0,0 0 1,0 0-1,0 0 1,0 0-1,0 0 1,0 0-1,0 0 1,1 0-1,-1 0 1,0 0-1,3 0 1,-1 0-3,0 0 1,-1-1-1,1 0 1,0 1-1,-1-1 0,1 0 1,0 0-1,-1-1 1,1 1-1,0-1 0,3 0 1,2-2 2,1 0-1,-1-1 1,0 1-1,-1-1 1,1-1 0,10-8-1,-10 6 34,-1 0 0,1-1 0,-1 0-1,7-10 1,-12 15 63,0 0 1,0 1-1,-1-1 0,1 0 1,-1 0-1,1 0 1,-1 0-1,0-1 0,0 1 1,0 0-1,-1 0 1,1 0-1,-1-1 0,0 1 1,0 0-1,0-1 0,0-3 1,-4 6 130,-1 8-170,-2 10-58,5-9-78,0 0-1,1 1 1,0-1 0,0 1-1,1-1 1,0 1 0,1-1-1,0 1 1,2 9 0,-3-16-12,0 0 1,1 0-1,-1 0 1,1 0-1,0 0 1,-1 0-1,1-1 1,0 1-1,0 0 1,0 0-1,0-1 1,0 1-1,1-1 1,-1 1-1,0-1 1,1 1-1,-1-1 1,1 0 0,-1 0-1,1 0 1,0 1-1,-1-2 1,1 1-1,0 0 1,0 0-1,0-1 1,0 1-1,0 0 1,0-1-1,-1 0 1,1 0-1,0 1 1,0-1-1,0 0 1,0-1-1,0 1 1,0 0-1,0-1 1,0 1-1,0-1 1,0 1-1,0-1 1,0 0-1,3-2 1,3-1 65,0-1 0,0 0 0,-1 0 0,1-1 0,-1 0 0,0 0 0,-1-1 0,0 1 0,0-2 1,0 1-1,-1-1 0,7-13 0,-4 7 462,-1 0-1,-1-1 1,0 0 0,-2 0-1,1 0 1,3-25 0,-7 26-39,0 1 1,0 0-1,-1 0 0,-1 0 0,0 0 1,-1 0-1,0 0 0,-1 0 0,0 0 1,-9-19-1,12 32-376,0 0 0,0 0 0,0 0 0,0 0 0,0 0 0,0-1 0,0 1 0,0 0 0,0 0-1,0 0 1,0 0 0,0 0 0,0 0 0,0 0 0,0-1 0,0 1 0,0 0 0,-1 0 0,1 0 0,0 0 0,0 0 0,0 0 0,0 0 0,0 0 0,0 0 0,0 0 0,0 0 0,-1 0 0,1 0 0,0 0 0,0 0 0,0-1-1,0 1 1,0 0 0,0 0 0,0 0 0,-1 0 0,1 0 0,0 0 0,0 1 0,0-1 0,0 0 0,0 0 0,0 0 0,-1 0 0,1 0 0,0 0 0,0 0 0,0 0 0,0 0 0,0 0 0,0 0 0,0 0 0,0 0 0,0 0-1,-1 0 1,1 1 0,0-1 0,0 0 0,0 0 0,0 0 0,0 0 0,0 0 0,-5 14 106,1 15-59,2 11-91,3 0-1,1 0 1,1-1-1,18 75 1,-7-72-1080,-13-40 902,-1-1 0,1 1 0,0-1 0,-1 1 0,1-1 0,0 0 1,0 1-1,0-1 0,0 0 0,0 0 0,1 0 0,-1 0 0,0 0 0,0 0 0,1 0 0,-1 0 0,1 0 0,-1-1 0,1 1 0,-1 0 0,1-1 0,-1 0 0,4 1 0,10-4-4129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6.7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89 7 10965,'-30'2'1345,"3"1"-737,9 3 48,6-1-544,10 0 144,9 0 49,9-5-305,7-3-337,9-5-1007,4-2-1762,-2-1-3937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7.1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25 10805,'-5'-10'848,"1"3"-79,-1 1 303,0 4-592,1 4-304,1 8 161,-1 1-145,1 10-160,1 1-32,2 9-176,0-2-945,0-4-2400,3-1-3427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7.5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72 124 11749,'-16'-40'1601,"-2"3"-1297,2 12 433,3 7-737,5 15-241,8 11-63,3 6-2049,8 9-3633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7.8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71 1 7764,'-5'3'908,"0"1"1,0 0-1,0 0 1,1 0-1,0 0 1,-7 9-1,7-7-693,0 0 0,0 0-1,1 0 1,0 1 0,-5 13-1,7-17-237,0 1-1,0 0 0,0 0 0,0 0 1,1 0-1,-1 0 0,1 1 0,0-1 1,0 0-1,1 0 0,-1 0 0,1 0 1,0 0-1,0 0 0,0 0 0,1 0 1,-1-1-1,1 1 0,0 0 0,0-1 0,0 1 1,1-1-1,-1 0 0,6 6 0,-6-8 22,0 0 0,0 1 0,-1-1 0,1 0 0,1 0 0,-1 0 0,0 0 0,0-1 0,0 1 0,0 0 0,1-1 0,-1 0 0,0 1-1,0-1 1,1 0 0,-1 0 0,0-1 0,1 1 0,-1 0 0,0-1 0,0 1 0,1-1 0,-1 0 0,0 1 0,0-1 0,0 0-1,0-1 1,0 1 0,0 0 0,0 0 0,0-1 0,-1 1 0,1-1 0,2-2 0,0-1 76,1 1-1,-1-1 1,0 0-1,0 0 1,-1 0 0,0 0-1,0 0 1,0-1 0,0 0-1,-1 0 1,3-10-1,-4 10-19,-1 1-1,0-1 1,-1 0-1,1 1 0,-1-1 1,0 1-1,-1-1 1,1 1-1,-1-1 0,0 1 1,0 0-1,-5-8 1,7 12-89,-1-1 0,0 0 1,0 0-1,0 1 0,0-1 1,-1 1-1,1-1 0,0 1 0,-1-1 1,1 1-1,-1 0 0,1 0 1,-1-1-1,0 1 0,1 0 1,-1 1-1,0-1 0,0 0 0,0 0 1,1 1-1,-1-1 0,0 1 1,0 0-1,0-1 0,0 1 1,0 0-1,0 0 0,0 0 0,0 0 1,0 1-1,0-1 0,0 1 1,0-1-1,0 1 0,1-1 1,-1 1-1,0 0 0,-2 1 1,2 0-322,0-1 0,0 1 1,0-1-1,0 1 0,1-1 1,-1 1-1,0 0 0,1 0 1,0 0-1,-1 0 1,1 0-1,0 0 0,0 0 1,0 1-1,0-1 0,0 0 1,1 1-1,-1-1 1,0 5-1,2 9-4396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8.2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0 106 7267,'37'-42'3083,"16"-16"1742,-52 57-4788,-1 1 1,0 0-1,0-1 0,1 1 0,-1 0 1,0-1-1,1 1 0,-1 0 1,0-1-1,1 1 0,-1 0 0,0 0 1,1-1-1,-1 1 0,1 0 1,-1 0-1,1 0 0,-1 0 1,0 0-1,1 0 0,-1 0 0,1 0 1,-1 0-1,1 0 0,-1 0 1,0 0-1,1 0 0,-1 0 0,1 0 1,-1 0-1,1 0 0,-1 0 1,0 0-1,1 1 0,-1-1 0,1 0 1,-1 0-1,0 1 0,1-1 1,-1 0-1,0 0 0,1 1 1,-1-1-1,0 0 0,0 1 0,1-1 1,-1 1-1,0-1 0,0 0 1,0 1-1,1-1 0,-1 1 0,0-1 1,0 0-1,0 1 0,0-1 1,0 1-1,0-1 0,0 1 1,0-1-1,0 1 0,0 0 0,2 35 535,-2-30-564,-8 76 96,5-59-416,1 0 0,1 28 0,0-50 283,1 0 0,0 0-1,0-1 1,0 1 0,0 0 0,0 0 0,0-1-1,0 1 1,0 0 0,0-1 0,0 1 0,1 0 0,-1 0-1,0-1 1,0 1 0,1 0 0,-1-1 0,0 1-1,1 0 1,-1-1 0,1 1 0,-1-1 0,1 1 0,-1-1-1,1 1 1,-1-1 0,1 1 0,0 0 0,1-1 20,-1-1 0,0 1 1,0-1-1,0 1 1,0-1-1,0 0 0,-1 1 1,1-1-1,0 0 0,0 0 1,0 0-1,-1 0 1,1 1-1,0-1 0,0-2 1,28-50 216,-27 49-267,4-9 62,4-8 10,25-40-1,-32 56 6,0 1 1,1 0-1,-1-1 0,1 1 0,0 0 0,0 1 1,0-1-1,1 1 0,-1 0 0,1 0 1,0 0-1,0 1 0,0-1 0,6-1 0,-9 4-12,-1-1-1,1 1 0,0 0 1,-1-1-1,1 1 0,-1 0 1,1 0-1,-1 0 0,1 0 1,-1 1-1,1-1 1,0 0-1,-1 1 0,1-1 1,-1 1-1,0-1 0,1 1 1,-1 0-1,1 0 0,-1-1 1,0 1-1,3 2 0,-2 0 13,0-1 0,-1 1-1,1-1 1,0 1-1,-1 0 1,0 0 0,1 0-1,-1-1 1,0 1 0,1 6-1,-1 4-255,1-1-1,-1 1 1,-1 0 0,-2 18-1,-2-5-1764,-1-5-1692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1.0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0 11557,'0'0'3026,"-3"152"-3026,3-78-32,0-6 32,0-5-48,0-12-801,0-10-703,0-16-1922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8.5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15 8148,'-7'3'284,"-20"14"1454,26-17-1718,1 1 1,0-1 0,0 0 0,0 0 0,0 0-1,0 0 1,0 0 0,0 1 0,-1-1-1,1 0 1,0 0 0,0 0 0,0 0-1,0 1 1,0-1 0,0 0 0,0 0 0,0 0-1,0 0 1,0 1 0,0-1 0,0 0-1,0 0 1,0 0 0,0 0 0,0 1-1,0-1 1,0 0 0,0 0 0,1 0 0,-1 0-1,0 1 1,0-1 0,0 0 0,0 0-1,0 0 1,0 0 0,0 0 0,1 1 0,-1-1-1,0 0 1,0 0 0,0 0 0,0 0-1,0 0 1,1 0 0,20 4 892,55-3-507,-1-3 1,124-20-1,-10 0-6742,-170 21 3348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8.9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78 7635,'2'-8'1329,"1"-10"-288,1-1 495,-2 6-463,-1 5-289,-1 3-176,-1 11-95,-1 6-369,0 5-144,0 7-48,0 2-577,2 1-559,2-1-1473,2-5-2386</inkml:trace>
  <inkml:trace contextRef="#ctx0" brushRef="#br0" timeOffset="1">129 61 6851,'11'-22'4242,"-2"6"-4002,0 2-16,-4 6 241,2 8-241,-1 4-16,-1 11 96,-2 2-304,-1 7-176,0 4-977,-2 2-1024,4-1-2529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49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111 113 4594,'-111'10'3954,"147"-13"-3501,62 3-1,-27 1-157,1272-96 1050,-1301 90-1552,-16 3-581,0-2 0,28-8-1,-49 9-2370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0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 1 8612,'-4'0'896,"1"1"-896,-1 8-32,1 3 32,-4 9-240,1 8-1200,1 3-1314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0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18 10437,'2'-10'80,"-2"4"-80,0 4 0,-2 5 160,0 7 96,1 8-160,-3 4-96,1 7-32,-1 1-160,0 2-849,3-3-1328,-1 0-1152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1.1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47 2241,'8'-13'4744,"6"-3"40,-13 15-4657,1 1 0,0 0 0,-1 0 0,1 0 0,0 0 0,-1 0 0,1 0-1,-1 0 1,1 1 0,0-1 0,-1 1 0,1-1 0,-1 1 0,2 0 0,8 2 59,0 0 1,0-1-1,-1 0 0,1-1 1,0 0-1,0-1 1,17-1-1,81-15-13,-22 2-1013,-61 13-3394,-16 2-1131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1.6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182 69 4610,'8'-6'628,"-5"4"-146,0 0 0,0 0-1,0 0 1,0 0-1,0-1 1,0 1 0,-1-1-1,1 0 1,-1 0 0,0 0-1,1 0 1,-2 0 0,1 0-1,0-1 1,1-3 0,-3 6-403,0 1 0,-1-1 0,1 0 0,0 0 0,-1 0 1,1 1-1,0-1 0,-1 0 0,1 0 0,-1 1 1,1-1-1,-1 0 0,1 1 0,-1-1 0,0 1 0,1-1 1,-1 1-1,0-1 0,0 1 0,1-1 0,-1 1 0,0 0 1,0-1-1,1 1 0,-1 0 0,0 0 0,0-1 1,0 1-1,0 0 0,1 0 0,-1 0 0,0 0 0,0 0 1,0 0-1,-1 1 0,-31 4 515,22 0-486,1 1 0,-1 0-1,1 0 1,0 1 0,1 0 0,0 1 0,0 0 0,1 1 0,-1 0-1,2 0 1,-1 0 0,-10 20 0,12-18-141,0 0 1,0 1-1,1 0 1,0-1-1,1 2 0,1-1 1,0 0-1,0 1 1,2 0-1,-1-1 1,2 26-1,0-35-13,0-1-1,0 1 1,0-1 0,1 1 0,-1-1-1,1 1 1,0-1 0,0 1 0,0-1-1,0 0 1,0 1 0,0-1 0,0 0-1,1 0 1,-1 0 0,1 0 0,0 0-1,0 0 1,-1 0 0,1-1 0,0 1-1,3 1 1,-2-2-20,1 0-1,-1 0 1,0 0-1,1 0 1,-1-1-1,1 1 1,-1-1 0,1 0-1,-1 0 1,1-1-1,-1 1 1,0-1-1,1 1 1,4-3-1,6-1-32,0-2 0,0 0-1,0-1 1,-1 0 0,0-1-1,15-12 1,-21 14 218,1 0-1,-2 0 1,1 0 0,-1-1 0,1 0-1,-2 0 1,10-15 0,-30 54 728,-16 52-1,16-18-2255,13-53-197,1 0-1,1 0 1,1 16-1,0-22-3491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2.4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12 129 10965,'-6'-11'923,"1"1"-48,5 9-856,0 1-1,1 0 1,-1 0 0,0-1-1,1 1 1,-1 0 0,0 0-1,1-1 1,-1 1 0,0 0 0,1 0-1,-1 0 1,0 0 0,1 0-1,-1 0 1,0 0 0,1 0-1,-1 0 1,1-1 0,-1 2-1,0-1 1,1 0 0,-1 0-1,0 0 1,1 0 0,-1 0-1,1 0 1,-1 0 0,0 0-1,1 0 1,0 1 0,21 2-402,1-2-1,-1-1 1,1 0 0,0-2 0,-1 0 0,1-1-1,-1-2 1,0 0 0,0-2 0,39-16 0,-35 3 2194,-22 10 424,-5 9-2166,1 1 0,-1 0 0,1-1-1,-1 1 1,1 0 0,-1-1 0,0 1 0,1 0-1,-1 0 1,1 0 0,-1-1 0,0 1 0,1 0-1,-1 0 1,1 0 0,-1 0 0,0 0 0,1 0 0,-1 0-1,0 0 1,1 1 0,-2-1 0,0 1-15,0 0-1,0-1 1,1 1 0,-1 0 0,0 0 0,0 0 0,1 1-1,-1-1 1,1 0 0,-1 1 0,1-1 0,-1 1 0,1-1-1,0 1 1,0 0 0,0-1 0,0 1 0,0 0 0,0 0 0,0 0-1,0 3 1,-13 44 78,13-44-109,-12 68-67,-4 13-3359,33-139 4124,-10 26-345,2 2 0,1-1-1,22-44 1,-28 65-356,0 0 1,0 0 0,0 0 0,1 0-1,-1 1 1,1 0 0,0-1-1,1 2 1,-1-1 0,1 0 0,-1 1-1,1 0 1,0 0 0,0 0 0,1 1-1,-1-1 1,0 1 0,1 1 0,0-1-1,-1 1 1,1 0 0,0 0 0,7 0-1,-12 1-28,1 0 0,-1-1 0,0 1 0,1 0 0,-1 0 0,1 0 0,-1 1 0,0-1 0,1 0 0,-1 1 0,0-1 0,1 0 0,-1 1 0,0-1 0,1 1 0,-1 0 0,0 0 0,0-1 0,0 1 0,0 0 0,0 0 0,0 0 0,2 2 0,-3-2-39,1 1 0,-1-1 0,0 0 0,0 1 0,0-1 0,0 1 0,0-1 0,0 0 0,0 1 0,-1-1 0,1 0 0,-1 1 0,1-1 0,0 0 0,-1 1 0,0-1 0,1 0 0,-3 2-1,-3 6-216,0-1 0,0 0 0,-1 0 0,0-1 0,-9 7 0,-6 3 276,-2-1-1,0-2 1,0 0 0,-44 17 0,77-33 267,1 0 1,-1 0-1,1 1 1,0 0-1,-1 1 1,1 0-1,0 1 1,-1-1 0,11 4-1,2 0-235,-1 0-1,1 2 0,28 11 1,-40-12-146,0 1-1,-1 0 1,1 1 0,-1-1-1,14 15 1,5 2-3523,-21-20 741,0-5-1465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2.7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57 10053,'1'-9'553,"10"-39"2810,-8 48-1695,-1 8-1196,0 9-360,-3 9 76,-9 48 1,6-51-144,1 0 0,-1 42 0,4-63-41,0 0 0,0 0 1,0 0-1,1 0 0,-1 0 0,1 0 0,-1 0 0,1 0 1,0 0-1,-1-1 0,1 1 0,0 0 0,0 0 1,0-1-1,1 1 0,-1-1 0,0 1 0,1-1 0,-1 1 1,1-1-1,-1 0 0,1 0 0,-1 1 0,1-1 0,0-1 1,0 1-1,0 0 0,-1 0 0,1-1 0,0 1 1,0-1-1,0 1 0,0-1 0,0 0 0,0 0 0,0 0 1,0 0-1,0 0 0,0 0 0,3-1 0,9-1-332,0 0-1,0-2 1,0 1-1,18-9 1,-28 10 86,7-2-708,0 0 1,0-1-1,12-8 0,-1-4-2892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3.1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54 161 9909,'-21'2'1120,"6"-1"-336,8-1 49,7-1-337,7 1 16,8-2-144,4 2-224,6-3-79,2-2-49,3 0-16,-1 1-81,-3-4-719,-2 1-1473,-5-4-1585</inkml:trace>
  <inkml:trace contextRef="#ctx0" brushRef="#br0" timeOffset="1">49 25 11877,'-22'-7'1009,"6"1"-849,9 1 752,4 4-527,6-1-65,6 2 144,9 0-384,3 0-80,9 0-32,4 0-864,0 0-1666,0 0-1071,-2-3-1346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1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76 136 7972,'0'0'3281,"7"-22"-2622,22-65-363,-29 85-287,1 0 0,0 1-1,0-1 1,0 0 0,0 0-1,0 1 1,0-1 0,0 0-1,0 1 1,1-1 0,-1 1-1,1 0 1,-1-1 0,3 0-1,13 1 51,-10 2-45,11-2-5,-9 1-25,1-1-1,0 2 0,0-1 1,0 2-1,18 3 0,-27-4 10,1-1 0,0 1 0,0 0 0,0 0 0,0 0 0,-1 0 0,1 1 0,0-1-1,-1 0 1,1 1 0,-1-1 0,1 1 0,-1-1 0,0 1 0,0 0 0,0-1 0,0 1 0,0 0 0,0 0-1,0 0 1,-1 0 0,1 0 0,0 0 0,-1 0 0,0 0 0,1 0 0,-1 0 0,0 0 0,0 0 0,0 0 0,-1 0-1,1 0 1,0 0 0,-1 2 0,0-1 24,0-1 0,0 0 1,1 0-1,-1 0 0,-1 0 0,1 0 0,0 0 0,0-1 0,-1 1 0,1 0 1,-1 0-1,1-1 0,-1 1 0,0-1 0,-3 2 0,-34 20 297,20-13-240,-40 23 33,23-14-77,-46 34 1,81-52-47,-1 0 1,1 0-1,-1 0 0,1 0 1,-1 0-1,1 0 1,0 0-1,0 0 0,0 1 1,0-1-1,0 0 0,0 1 1,0-1-1,0 1 1,0-1-1,1 1 0,-1 0 1,0-1-1,1 1 0,-1 2 1,1-3-112,1-1 1,-1 1-1,1-1 0,-1 1 1,0-1-1,1 1 0,-1-1 1,1 1-1,0-1 1,-1 1-1,1-1 0,-1 0 1,1 1-1,-1-1 0,1 0 1,0 0-1,-1 1 1,1-1-1,0 0 0,-1 0 1,1 0-1,0 0 0,-1 0 1,1 0-1,0 0 1,-1 0-1,1 0 0,0 0 1,-1 0-1,1 0 0,0-1 1,-1 1-1,2 0 1,3-1-998,37-1-5077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3.5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 8052,'-9'10'6043,"-5"7"-4654,12 1-1197,0 0-1,2 0 0,1 20 0,-2 31-131,0-62-73,0 2 9,0-1 1,1 1-1,0-1 0,0 1 0,2 11 0,-1-19-3,-1 1 0,0 0 0,1-1 0,0 1 1,-1 0-1,1-1 0,0 1 0,0-1 0,0 1 0,0-1 1,0 0-1,0 1 0,0-1 0,0 0 0,0 0 0,1 0 1,-1 0-1,1 0 0,-1 0 0,1 0 0,-1 0 0,1 0 1,-1-1-1,1 1 0,0-1 0,-1 1 0,1-1 1,0 0-1,-1 1 0,1-1 0,0 0 0,2 0 0,5-1-582,0-1-1,-1 0 1,1 0-1,0 0 0,-1-1 1,0-1-1,0 1 1,0-1-1,0-1 0,12-8 1,7-5-3739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3.8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70 9492,'-25'0'2145,"5"3"-2049,11-3 321,4 0 415,10 0-208,10 0-288,4-3-272,6-2 0,5-1-64,4-6 0,-2 3-384,0-2-720,-5-2-1666,-4 0-1696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4.2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34 12310,'-18'-5'469,"21"3"245,33 5 517,-12-1-1383,30-3-285,78-12 0,-59 5 591,-108 75 3143,28-48-3375,1 0-1,1 1 1,0 0-1,2 0 1,0 0-1,0 36 1,16-70-1011,10-24 1101,51-60 0,-64 86 38,1 1 1,1 0-1,0 0 0,0 1 0,1 1 0,0 0 0,1 1 0,20-10 0,-26 16 380,-18 9-301,-24 10-114,-143 59-55,177-76 42,-1 0 1,0 0 0,1 0 0,-1 1 0,1-1-1,-1 0 1,0 0 0,1 1 0,-1-1 0,1 0-1,-1 1 1,1-1 0,-1 1 0,1-1 0,0 1-1,-1-1 1,1 1 0,0-1 0,-1 1 0,1-1-1,0 1 1,-1-1 0,1 1 0,0 0 0,0-1-1,0 2 1,0-1 16,0-1-1,1 1 0,0 0 1,-1-1-1,1 1 1,-1-1-1,1 1 1,0-1-1,-1 1 1,1-1-1,0 1 1,-1-1-1,1 0 0,0 1 1,0-1-1,0 0 1,1 1-1,50 8 714,-38-7-666,10 5-101,-1 1 0,0 1-1,-1 1 1,0 1-1,-1 1 1,0 0 0,20 17-1,2 0-2495,-24-19-711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4.8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24 9012,'4'-24'7053,"-11"38"-6358,-8 29-476,3 0 1,1 1-1,-8 74 0,19-116-217,-1 0 0,1 0 0,-1 0 0,1 0 0,0 0-1,0 0 1,0 0 0,0 0 0,0-1 0,1 1-1,-1 0 1,0 0 0,1 0 0,0 0 0,-1 0 0,1 0-1,0-1 1,0 1 0,0 0 0,0-1 0,0 1-1,0-1 1,1 1 0,-1-1 0,3 3 0,-1-3-13,0 0 1,0 0-1,0-1 0,1 1 1,-1-1-1,0 1 0,0-1 1,1 0-1,-1 0 0,0 0 1,0-1-1,1 1 1,-1-1-1,5-2 0,8-1-1472,0-1 0,0-1-1,-1 0 1,25-15 0,-20 9-3248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5.5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31 272 8260,'-14'10'3192,"24"-15"-1688,24-16-1369,-26 14-253,0 0 0,-1-1-1,0 1 1,-1-1 0,9-12-1,-14 19 149,-1-1 0,1 1-1,0 0 1,0 0 0,0 0-1,-1 0 1,1-1-1,-1 1 1,1 0 0,-1-1-1,1 1 1,-1 0-1,0-1 1,0 1 0,0-1-1,0 1 1,0 0 0,0-1-1,0 1 1,0-1-1,0 1 1,-1 0 0,1-1-1,0 1 1,-1 0-1,1-1 1,-1 1 0,0 0-1,1 0 1,-1-1-1,0 1 1,0 0 0,0 0-1,0 0 1,0 0 0,0 0-1,0 0 1,0 0-1,0 0 1,0 1 0,0-1-1,-1 0 1,1 1-1,0-1 1,-1 1 0,1-1-1,0 1 1,-1 0-1,1-1 1,-3 1 0,1 0-10,1-1 1,-1 1 0,0 0-1,0 0 1,1 0 0,-1 0-1,0 1 1,0-1 0,1 1-1,-1 0 1,1-1 0,-1 1-1,0 0 1,1 1 0,-1-1-1,1 0 1,0 1 0,0-1-1,-1 1 1,1 0 0,0 0-1,0 0 1,0 0 0,1 0-1,-1 0 1,0 0 0,1 1-1,0-1 1,-1 1 0,1-1-1,-1 3 1,-1 2 2,0 0-1,1 0 1,0 0-1,0 0 1,0 0 0,1 0-1,0 0 1,1 1-1,-1-1 1,2 12-1,0-14-70,-1-1 0,1 0 0,0 0-1,0 0 1,0 1 0,0-1-1,1-1 1,-1 1 0,1 0-1,0 0 1,1 0 0,-1-1 0,0 0-1,1 1 1,0-1 0,0 0-1,0 0 1,0 0 0,1-1-1,-1 1 1,1-1 0,-1 0 0,1 0-1,0 0 1,0 0 0,0 0-1,0-1 1,0 0 0,0 0-1,0 0 1,0 0 0,0-1 0,1 0-1,-1 0 1,0 0 0,0 0-1,1-1 1,-1 1 0,0-1-1,0 0 1,0 0 0,0-1 0,0 1-1,0-1 1,0 0 0,0 0-1,5-4 1,-1 1-14,0-1 0,-1 0-1,0 0 1,0 0 0,-1-1-1,1 0 1,-1 0 0,-1-1 0,1 1-1,-1-1 1,-1 0 0,0-1 0,0 1-1,0-1 1,3-16 0,0-6 951,-2 0 0,-1 0 0,0-42 0,-1 22 574,-18 125-146,-8 36-1231,21-97-153,1 1 0,0 0 0,1 0 0,0 0 0,5 27 0,-5-39-60,0-1 1,1 1-1,-1 0 1,1-1-1,-1 1 1,1-1 0,-1 1-1,1 0 1,0-1-1,0 1 1,0-1-1,0 0 1,0 1-1,0-1 1,0 0 0,0 0-1,0 0 1,1 1-1,-1-1 1,0 0-1,1-1 1,-1 1-1,1 0 1,-1 0 0,1-1-1,0 1 1,-1-1-1,1 1 1,0-1-1,-1 1 1,1-1-1,0 0 1,-1 0 0,1 0-1,0 0 1,-1 0-1,1-1 1,0 1-1,-1 0 1,1-1-1,0 1 1,1-2 0,20-7-4196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5.9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94 185 10437,'-11'-2'558,"1"-1"0,-1 1 0,0 1 0,1 0 0,-1 1 0,-13 0 0,24 0-547,0 0 1,0 0-1,0 0 1,0 0-1,-1 0 1,1 0 0,0 0-1,0 0 1,0 0-1,0 0 1,-1 0 0,1 0-1,0 0 1,0 0-1,0 0 1,0 0-1,-1 0 1,1 0 0,0 0-1,0 0 1,0 0-1,0 0 1,-1 0 0,1 0-1,0 0 1,0 0-1,0 0 1,0 1-1,-1-1 1,1 0 0,0 0-1,0 0 1,0 0-1,0 0 1,0 0 0,0 1-1,0-1 1,0 0-1,-1 0 1,1 0-1,0 0 1,0 1 0,0-1-1,0 0 1,0 0-1,0 0 1,0 0 0,0 1-1,0-1 1,0 0-1,0 0 1,0 0-1,0 1 1,0-1 0,0 0-1,0 0 1,0 0-1,1 0 1,-1 0 0,0 1-1,11 3 307,8-4-413,1-1 0,-1-1 0,0 0 0,1-2 0,35-11 0,-23 4-179,-1-1 1,48-27 0,-76 38 339,0-1-1,1 0 1,-1-1 0,0 1 0,0 0-1,-1-1 1,1 0 0,0 1 0,-1-1-1,0 0 1,1 0 0,-1-1-1,2-3 1,-4 5 67,1 0 1,0 0-1,-1 0 0,0 0 0,1 0 0,-1 0 1,0-1-1,0 1 0,0 0 0,-1 0 0,1 0 1,0 0-1,-1 0 0,1 0 0,-1 0 0,0 0 1,0 0-1,0 0 0,0 1 0,0-1 0,0 0 1,0 0-1,0 1 0,-1-1 0,-1-1 0,-1-2 206,0 3-60,1 13-57,3-11-216,-12 54 94,3 1 0,3 0 0,0 64 0,5-112-129,2 0 0,-1-1 0,1 1 0,0 0 0,0-1 0,3 9 0,-3-13-24,-1-1 0,1 0 0,-1 0 0,1 1 0,0-1 0,-1 0 0,1 0-1,0 0 1,0 0 0,0 0 0,0 0 0,0 0 0,0 0 0,0-1 0,0 1 0,0 0 0,0 0 0,1-1 0,-1 1 0,0-1 0,0 1-1,1-1 1,-1 0 0,0 1 0,0-1 0,1 0 0,-1 0 0,0 0 0,1 0 0,-1 0 0,0 0 0,1 0 0,-1-1 0,0 1 0,1 0-1,-1-1 1,0 1 0,2-1 0,4-2-887,-1-1-1,0 1 0,0-1 0,0 0 1,9-8-1,-15 12 892,25-20-6501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6.2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 71 11797,'-29'4'1009,"10"-1"-945,6-3 496,12-2 64,11-3-576,13-3-48,11-3-144,11-5-1536,5 0-1074,0-3-2640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6.7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71 80 11781,'-8'8'62,"-34"39"910,39-44-872,1 0 0,0 0-1,0 0 1,1 0 0,-1 0 0,1 0-1,-1 1 1,1-1 0,0 0-1,0 1 1,0-1 0,1 1-1,-1-1 1,1 6 0,0-7-78,1-1 1,-1 0 0,1 0-1,-1 0 1,1 0 0,-1 0-1,1 0 1,0 0 0,0 0-1,0 0 1,-1 0 0,1 0-1,0 0 1,0 0 0,0-1-1,0 1 1,0 0 0,0-1-1,1 1 1,-1-1 0,0 1-1,0-1 1,0 0 0,0 1-1,1-1 1,-1 0 0,0 0-1,0 0 1,1 0 0,-1 0 0,0 0-1,0 0 1,1 0 0,-1 0-1,0-1 1,0 1 0,2-1-1,5-1-15,0 1 0,1-2 0,-1 1 0,8-5 0,-3 1 5,0-1 1,0-1-1,0 0 1,14-12-1,-24 17 4,0 1 1,0-1-1,-1 0 0,1 0 1,-1 0-1,0-1 0,0 1 1,0 0-1,3-7 1,-5 9 6,1-1 0,-1 0 1,1 0-1,-1 0 1,0 0-1,0 0 1,0 0-1,0 1 0,0-1 1,0 0-1,-1 0 1,1 0-1,-1 0 1,1 0-1,-1 1 0,0-1 1,1 0-1,-1 1 1,0-1-1,-2-3 1,2 4-6,0 0 0,0 0 0,-1 0 0,1 0 0,0 0 0,0 0 0,-1 0 0,1 0 0,-1 0 0,1 1 0,0-1 0,-1 0 0,0 1 0,1-1-1,-1 1 1,1 0 0,-1 0 0,1-1 0,-1 1 0,0 0 0,1 0 0,-1 1 0,1-1 0,-1 0 0,0 0 0,1 1 0,-1-1 0,1 1 0,-1-1 0,1 1 0,-1 0 0,1 0 0,0-1 0,-1 1 0,-1 2 0,-4 2 14,1 0 0,-1 0-1,1 0 1,0 1 0,-8 11-1,10-12-14,1 0-1,0 0 0,0 1 0,0-1 0,1 1 1,0 0-1,0-1 0,0 1 0,1 0 0,0 0 1,-1 11-1,2-15-26,0 1 1,0-1-1,0 0 1,0 0 0,0 1-1,1-1 1,-1 0-1,1 0 1,0 1-1,0-1 1,-1 0-1,1 0 1,0 0 0,1 0-1,-1 0 1,0 0-1,1-1 1,-1 1-1,1 0 1,-1-1-1,1 1 1,0-1 0,0 1-1,-1-1 1,1 0-1,0 0 1,0 0-1,1 0 1,-1 0-1,0 0 1,0 0 0,0-1-1,0 1 1,4-1-1,2 1-130,0-1 0,0 0 0,0-1-1,0 0 1,0 0 0,0-1 0,-1 0 0,1 0-1,0-1 1,-1 0 0,1 0 0,-1-1 0,0 0-1,8-6 1,8-6 198,0-2 0,32-31 0,-51 46 77,0-1-1,0 0 0,-1 0 0,1 0 0,-1 0 1,0-1-1,0 1 0,0-1 0,-1 0 0,0 1 1,1-1-1,-2 0 0,1-1 0,-1 1 0,1 0 1,-2 0-1,1-1 0,0 1 0,-1 0 1,0-1-1,0 1 0,-2-8 0,2 13-128,0 0 0,0-1 0,0 1 0,0 0 0,0 0 0,0 0 0,0 0 0,0-1 0,0 1 0,0 0-1,0 0 1,0 0 0,0 0 0,0-1 0,-1 1 0,1 0 0,0 0 0,0 0 0,0 0 0,0 0 0,0-1 0,0 1 0,0 0 0,-1 0 0,1 0 0,0 0 0,0 0-1,0 0 1,0 0 0,-1 0 0,1 0 0,0-1 0,0 1 0,0 0 0,0 0 0,-1 0 0,1 0 0,0 0 0,0 0 0,0 0 0,0 0 0,-1 0 0,1 0 0,0 0-1,0 1 1,0-1 0,-1 0 0,1 0 0,0 0 0,0 0 0,0 0 0,0 0 0,0 0 0,-1 0 0,1 0 0,0 1 0,0-1 0,-11 15 129,-5 21-60,7 3-81,-5 49 0,3-14-163,14-88 209,1 1 1,0 1 0,1-1-1,0 1 1,1-1-1,0 2 1,1-1 0,0 1-1,17-19 1,-21 26-65,1 0 0,-1 1 0,1 0 0,0 0 1,0 0-1,1 0 0,-1 0 0,1 1 0,-1 0 0,1 0 0,0 0 1,9-2-1,-10 3-108,0 1 0,0 0 1,0 0-1,1 1 0,-1-1 0,0 1 1,0 0-1,0 0 0,0 0 1,-1 0-1,1 1 0,0 0 0,0-1 1,-1 1-1,1 1 0,-1-1 1,0 0-1,5 5 0,8 9-3501,-3 1-3315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0:57.0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0 13206,'4'10'1841,"-6"-1"-1057,-3 3 513,-1-6-785,3 5-448,-1-6-64,4 2-704,0-3-1329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5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1905,'4'7'4685,"-1"-10"-5366,-1 3-746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1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32 9124,'0'0'4223,"-1"19"-4145,-5 75-94,-7 175-216,13-253 139,-1-11-8,1 0-1,0 0 1,0 0-1,1 0 1,-1 0-1,1 0 1,2 6 0,-2-9 66,0-1 0,-1 0 0,1 0 0,0 0 0,0 0 0,0 0 0,0 0 1,0 0-1,0 0 0,1 0 0,-1 0 0,0-1 0,0 1 0,0 0 0,1-1 1,-1 1-1,0-1 0,1 0 0,-1 1 0,1-1 0,-1 0 0,0 0 1,1 0-1,-1 0 0,1 0 0,-1 0 0,0 0 0,1 0 0,1-1 0,1 0 14,1 0-1,-1-1 0,0 1 0,-1-1 0,1 0 0,0 0 1,0 0-1,-1 0 0,1-1 0,-1 0 0,0 1 0,0-1 1,0-1-1,0 1 0,0 0 0,3-7 0,7-9 90,18-38-1,-26 45-71,8-16 104,-1-1-1,-2 0 1,0 0-1,-3-1 1,0 0-1,-2-1 1,-1 1-1,-2-1 1,-1-37-1,0 68-125,-1-1 0,0 1 0,0-1 0,0 0 0,0 0 0,1 1-1,-1-1 1,0 0 0,0 1 0,0-1 0,-1 0 0,1 1 0,0-1-1,0 0 1,0 0 0,0 1 0,-1-1 0,1 0 0,0 1 0,0-1-1,-1 1 1,1-1 0,-1 0 0,1 1 0,-1-1 0,1 1 0,0-1-1,-1 1 1,0-1 0,1 1 0,-1 0 0,1-1 0,-1 1 0,0 0-1,1-1 1,-1 1 0,1 0 0,-1 0 0,0-1 0,0 1 0,1 0-1,-1 0 1,0 0 0,1 0 0,-1 0 0,0 0 0,1 0-1,-1 0 1,-1 1 0,-6 2-2263,4 11-958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20 332 9412,'0'1'83,"-1"-1"-1,1 0 0,0 1 1,-1-1-1,1 0 0,0 1 1,-1-1-1,1 0 0,0 1 1,-1-1-1,1 0 0,0 0 1,-1 0-1,1 1 0,-1-1 1,1 0-1,-1 0 0,1 0 1,-1 0-1,1 0 0,0 0 0,-1 0 1,1 0-1,-1 0 0,1 0 1,-1 0-1,1 0 0,-1 0 1,1 0-1,-1 0 0,1 0 1,0 0-1,-1-1 0,1 1 1,-1 0-1,1 0 0,0-1 1,-1 1-1,1 0 0,0 0 1,-1-1-1,1 1 0,0 0 1,-1-1-1,1 1 0,0 0 1,0-1-1,-1 1 0,1-1 1,0 1-1,0-1 0,0 1 1,-1 0-1,1-1 0,0 1 1,0-1-1,0 1 0,0-1 1,0 1-1,0-1 0,0 1 1,0-1-1,0 1 0,1-1 1,-1-32 536,4 15-547,1 0 0,0 1-1,1 0 1,1 0 0,1 0 0,0 1-1,1 0 1,1 0 0,16-19 0,-18 26-61,0 0 0,0 0 1,0 1-1,1 0 0,0 1 1,1 0-1,0 1 0,0-1 1,0 2-1,1 0 0,-1 0 1,1 1-1,1 0 0,-1 1 1,21-4-1,-24 7-12,0 0 1,-1 0-1,1 1 1,0 0-1,-1 0 0,1 1 1,-1-1-1,0 2 0,1-1 1,-1 1-1,0 1 0,0-1 1,7 5-1,10 9 14,-1 1 1,26 24-1,7 6 25,-45-40-24,0-1 0,0 0 0,1-1-1,0 0 1,0-1 0,0 0-1,1 0 1,0-2 0,0 0-1,0 0 1,24 1 0,-17-3 5,0-2 0,1-1 0,-1 0 0,0-1 1,0-2-1,-1 0 0,21-8 0,96-39-403,-79 28-3946,-63 26 843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5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42 249 4386,'-1'0'660,"-31"-4"4168,32 4-4793,-1-1 0,0 1 0,1-1 1,-1 1-1,1-1 0,-1 1 0,1 0 0,-1-1 1,1 0-1,0 1 0,-1-1 0,1 1 0,0-1 0,-1 0 1,1 1-1,0-1 0,0 1 0,-1-1 0,1 0 0,0 1 1,0-1-1,0 0 0,0 0 0,0 1 0,0-1 1,0 0-1,0 1 0,0-1 0,0 0 0,0 1 0,1-1 1,-1 0-1,0 1 0,0-1 0,1 1 0,-1-1 0,1 0 1,-1 1-1,0-1 0,1 1 0,-1-1 0,1 0 1,13-20 432,1 0 1,0 1 0,2 1 0,0 0-1,1 2 1,30-24 0,-38 33-429,1 1 0,0 1 0,0-1-1,0 2 1,1-1 0,0 2 0,0 0 0,0 0-1,23-3 1,-25 6-38,-1 0 0,1 1 0,0 0 0,0 1 0,-1 0 1,1 0-1,0 1 0,-1 0 0,1 1 0,-1 0 0,0 0 0,0 1 0,11 7 0,62 45 47,-57-37-33,1-1-1,36 18 1,-53-32-20,0 0 1,0 0 0,1-1-1,-1 0 1,1-1 0,0 0-1,0-1 1,0 1 0,0-2 0,0 0-1,13-1 1,-12 0-286,1-1 0,0-1 0,0 0 0,13-6 0,-17 6-728,-1-1 0,1 1-1,-1-2 1,8-5 0,6-9-4402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11637,'-10'-4'328,"7"5"-132,13 13-76,25 20-123,-24-25-8,2-1 0,-1 0-1,1-1 1,0-1 0,0 0 0,1 0 0,23 5 0,5-2-163,54 5 0,-94-14 168,-2 0 31,1 0 1,-1 0 0,1 0 0,-1 0-1,1 0 1,-1 0 0,1 1 0,-1-1-1,1 0 1,-1 0 0,1 0 0,-1 1-1,0-1 1,1 0 0,-1 0-1,1 1 1,-1-1 0,0 0 0,1 1-1,-1-1 1,0 0 0,1 1 0,-1-1-1,0 0 1,0 1 0,1-1-1,-1 1 1,0-1 0,0 1 0,0-1-1,1 1 1,-7 18 671,-26 24 307,22-32-764,-195 269 1214,196-269-1645,1 1 0,1 1 0,0-1 1,1 1-1,-6 18 0,11-31 96,1 1-1,0-1 0,-1 0 1,1 1-1,0-1 1,0 1-1,0-1 0,-1 1 1,1-1-1,0 1 1,0-1-1,0 1 0,0-1 1,0 1-1,0-1 1,0 1-1,0-1 0,0 1 1,0-1-1,0 1 1,0-1-1,0 1 0,0-1 1,1 1-1,-1-1 1,0 1-1,0-1 0,0 1 1,1-1-1,-1 1 1,0-1-1,1 0 0,-1 1 1,0-1-1,1 0 1,-1 1-1,0-1 0,1 0 1,-1 1-1,1-1 1,0 0-1,11-2-5018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1777,'-8'67'4621,"9"-35"-3820,1-1 0,12 59 0,-14-89-774,62 497 2023,-15-94-874,-12 17-556,-35 1-314,0-405-315,10 355 43,1-3-9,2 667 5,-7-803-25,-18 339 277,0 26 340,3-32-363,0-42 258,43 166 350,-33-672-993,0-2-472,1 0 0,0-1 0,1 1 0,7 19 0,-10-35 536,0 0 0,0 0 0,0 1 0,0-1 0,0 0 0,0 0-1,0 0 1,0 0 0,0 0 0,0 0 0,0 0 0,0 0 0,1 1-311,-1-1 311,0 0 0,0 0-1,0 0 1,0 0 0,0 0 0,0 0 0,0 0 0,0 0 0,0 0-1,1 0 1,-1 0 0,0 0 0,0 0 0,0 0 0,0 0 0,0 0 0,0 0-1,0 0 1,0 0 0,0 0 0,1 0 0,-1 0 0,0 0 0,0 0-1,0 0 1,0 0 0,0-1 0,0 1 0,0 0 0,1 0-311,-1 0 311,0 0 0,0 0 0,0 0-1,0 0 1,0-1 0,0 1 0,0 0 0,0 0 0,0 0 0,0 0-1,0 0 1,0 0 0,0 0 0,2-12-4561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2129,'2'-7'8997,"-1"7"-8766,14-10 1646,19-3-2348,-31 13 476,0-1 0,-1 1 1,1 0-1,0 0 0,0 0 0,0 0 0,0 1 0,-1-1 1,1 1-1,0-1 0,0 1 0,-1 0 0,1 0 0,0 0 1,-1 1-1,1-1 0,-1 1 0,0-1 0,1 1 0,-1 0 1,0 0-1,0 0 0,0 0 0,0 0 0,0 0 0,-1 0 1,1 1-1,-1-1 0,1 1 0,-1-1 0,0 1 0,0 0 1,0-1-1,0 1 0,-1 0 0,1 4 0,1 1 12,-1 0-1,-1 1 1,1-1-1,-1 1 1,-1-1-1,1 0 1,-2 1 0,1-1-1,-1 0 1,0 0-1,-4 10 1,1-8-97,1-1 0,-1 0 0,-1 0 0,0 0 1,0-1-1,0 1 0,-1-2 0,0 1 0,-1-1 0,0 0 1,0 0-1,-16 9 0,24-16-2,0 0 0,-1 1 0,1-1 0,0 0 0,-1 0 0,1 1 0,0-1 0,0 0 0,-1 0 0,1 0 0,-1 1 0,1-1 0,0 0 0,-1 0 0,1 0 0,0 0 0,-1 0 0,1 0 0,-1 0 0,1 0 0,0 0 0,-1 0 0,1 0 0,0 0 0,-1 0 0,1 0 0,-1 0 0,1 0 0,0-1 0,-1 1 0,1 0 0,0 0 0,-1 0 0,1-1 0,0 1 0,-1 0 0,1 0 0,0-1 0,0 1 0,-1 0 0,1-1 0,1-9-3355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 7908,'4'-7'3835,"-16"12"-2824,-19 15-650,20-11-238,1 1-1,1 0 0,0 1 0,0 0 1,1 1-1,0 0 0,-6 15 0,10-21-113,2-1 1,-1 1-1,1 0 0,0 0 0,0 0 0,0 0 1,1 0-1,0 1 0,0-1 0,1 0 0,0 1 1,0-1-1,0 0 0,1 0 0,0 1 0,0-1 0,1 0 1,2 8-1,-2-11 8,0 1 0,1-1 0,-1 1 1,1-1-1,0 0 0,0 0 0,0 0 1,0-1-1,0 1 0,1-1 0,-1 1 0,1-1 1,0 0-1,-1-1 0,1 1 0,0-1 0,0 1 1,0-1-1,0 0 0,0-1 0,1 1 0,-1-1 1,0 1-1,0-1 0,0-1 0,5 0 1,4 0-574,0-1 1,-1 0 0,1-1-1,-1 0 1,0-1 0,0-1-1,17-8 1,-7 0-3364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6883,'-15'0'5548,"27"0"-4178,11 3-1644,42 3 1,-6-6-3038,-58 0 3151,32 0-3460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4770,'-17'8'5042,"6"-4"-4785,5-2-257,1-4 80,8 2 96,3 0 528,3 0-352,3-2-208,5 2-96,5 0-48,-3-2-16,-2 4-768,-4 0-2225,-2 1-1297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1777,'-3'3'5492,"-14"10"-3461,-3 11-1496,2 1 1,0 1-1,2 0 0,1 1 0,-22 53 1,21-36-279,2 0 1,2 1 0,-8 56-1,16-75-126,2-1 1,0 1-1,2-1 0,1 1 0,2 0 0,0-1 0,1 0 1,9 30-1,-7-37-407,1 0 1,0 0-1,1-1 0,1 0 1,1 0-1,0-1 1,2 0-1,-1-1 1,2 0-1,0-1 0,21 19 1,5-3-3265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3490,'5'-9'8189,"-10"32"-6571,3 37-1561,1-31-778,0 0-1,5 38 0,-2-55-2367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0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2945,'0'0'4640,"0"-4"-4333,0-18 1923,0 23-2126,0 548 1118,0-547-1223,1-1 1,-1 1-1,0 0 0,1 0 1,-1-1-1,1 1 1,0 0-1,0-1 0,-1 1 1,1-1-1,0 1 1,0-1-1,0 0 0,1 1 1,-1-1-1,0 0 1,0 0-1,1 0 0,-1 1 1,1-2-1,-1 1 0,1 0 1,-1 0-1,1 0 1,0-1-1,-1 1 0,1-1 1,0 1-1,-1-1 1,4 1-1,6 1 8,1-1 0,-1 0 0,17 0 0,-24-1 0,23 0 20,-10 1-42,-1-1 0,0 0 0,0-2 0,1 1 0,-1-2 0,0 0 0,17-7 0,-15 3-199,-4 2-577,1-1 0,-1 0 1,0-1-1,20-15 0,-13 2-4107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7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114 102 3314,'0'0'8155,"-24"2"-7165,-2 0-764,-35 3 547,59-4-595,10 0-32,48 0-2,-49-1-130,38 0 49,1-1 0,84-14 0,25-27-190,-94 24-1982,106-18-1,-144 34 298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2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0 12614,'0'0'1334,"-3"19"-1321,-27 131 27,16-104 33,3 1-1,2 0 1,-6 88 0,15-133-72,0 0-1,0 1 1,0-1-1,0 0 1,0 0 0,1 0-1,-1 1 1,1-1 0,-1 0-1,1 0 1,0 0 0,0 0-1,0 0 1,0 0 0,0 0-1,0-1 1,1 1-1,-1 0 1,0 0 0,1-1-1,-1 1 1,1-1 0,0 0-1,0 1 1,-1-1 0,1 0-1,0 0 1,3 1 0,3 0-46,0 0 1,0 0 0,1-1 0,-1 0-1,0-1 1,11-1 0,-10 1-52,-1 0-184,0 0-1,0-1 1,0 0 0,-1 0-1,1-1 1,0 0 0,0 0-1,-1-1 1,1 0 0,-1 0-1,0-1 1,11-8 0,36-27-3978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5042,'-15'-1'3227,"12"0"-3091,0 1 0,0-1 1,0 1-1,-1 0 0,1 0 0,0 0 0,0 0 0,0 1 1,0-1-1,0 1 0,0 0 0,0 0 0,0 0 0,-4 1 0,43 8 881,5-8-941,50-4-1,27 2-93,-107 2 182,-14-1-69,-16-1-2187,14-1-701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6723,'-1'0'64,"1"-1"0,-1 1-1,1-1 1,-1 1 0,1-1 0,0 1 0,-1-1-1,1 0 1,0 1 0,-1-1 0,1 1 0,0-1-1,0 0 1,0 1 0,0-1 0,0 0-1,-1 1 1,1-1 0,0 0 0,0 1 0,1-1-1,-1 0 1,0 1 0,0-1 0,0 0 0,0 1-1,1-1 1,-1 0 0,0 1 0,0-1-1,1 1 1,-1-1 0,0 1 0,1-1 0,-1 1-1,1-1 1,-1 1 0,1-1 0,-1 1 0,1-1-1,-1 1 1,1 0 0,-1-1 0,1 1-1,0 0 1,-1-1 0,1 1 0,0 0 0,-1 0-1,1 0 1,0-1 0,-1 1 0,1 0 0,1 0-1,2 0-29,-1-1-1,1 1 1,0-1-1,0 1 1,0 0-1,0 1 0,0-1 1,0 1-1,0-1 1,-1 1-1,1 0 1,0 1-1,-1-1 0,1 1 1,0-1-1,-1 1 1,4 3-1,-5-4-21,0 1 0,0-1 0,0 1 0,0 0 0,0-1 0,-1 1 0,1 0 0,-1 0 0,1 0 0,-1 0 0,0 0 0,0 0 0,0 1 0,0-1 0,0 0 0,0 1 0,-1-1 0,1 0 0,-1 1 0,0-1 0,1 1 0,-1-1 0,0 1 0,-1-1 0,1 0 0,0 1 0,-1-1 0,0 4 0,-3 4-111,-1 1 0,-1-1 0,1 0 0,-1-1 0,-1 1-1,0-1 1,0 0 0,-1-1 0,0 1 0,-1-2 0,1 1 0,-20 11 0,23-16-857,12-13-4459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0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 5795,'8'-15'3515,"-19"17"-1821,-23 18-797,26-13-826,0 1 0,0 0 0,1 0 0,1 1 0,-1 0 0,1 0 1,1 1-1,0 0 0,0 0 0,1 0 0,0 0 0,-4 19 0,8-28-75,0 1 0,0 0 0,-1 0 1,1-1-1,0 1 0,0 0 0,1 0 1,-1-1-1,0 1 0,0 0 1,1 0-1,-1-1 0,1 1 0,0 0 1,-1-1-1,1 1 0,0-1 0,0 1 1,0-1-1,0 1 0,0-1 1,2 2-1,-1-1 54,1-1 1,-1 1 0,1-1 0,0 1-1,0-1 1,-1 0 0,1 0-1,0 0 1,0-1 0,0 1-1,0-1 1,3 1 0,44-3-694,-8-4-3347,-34 4 2343,-1 2-2125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6099,'-93'38'6488,"168"-38"-4759,-1-5-1624,-41 4-287,-1-1-1,1-2 1,43-11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8868,'-1'0'78,"1"-1"1,-1 1-1,1-1 0,-1 1 1,1-1-1,0 1 0,-1-1 0,1 0 1,0 1-1,-1-1 0,1 0 1,0 1-1,0-1 0,-1 0 0,1 0 1,0 1-1,0-1 0,0 0 1,0 0-1,0 1 0,0-2 0,12 0 827,-9 3-795,1 0 0,0 0 1,0 1-1,-1-1 0,1 1 0,-1 0 0,5 3 0,3 6-26,-1-1 0,0 2 0,-1-1 0,-1 1 0,0 1 0,0-1 0,-1 1 0,-1 1 0,7 19 0,-3-5-63,-2 0 0,-1 1-1,7 52 1,-13-55 2,0-1 0,-1 1 0,-2 0 0,-1 0 0,0-1 0,-2 1-1,-11 33 1,10-40-380,-1-1 0,-1-1-1,0 1 1,-1-1-1,-1-1 1,-1 1 0,0-2-1,-1 0 1,-1 0-1,-21 19 1,18-22-2519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11461,'0'-3'53,"0"0"0,0 0 0,1 1 0,-1-1 0,1 0 0,0 1 0,-1-1 0,1 0-1,0 1 1,0-1 0,1 1 0,-1 0 0,0-1 0,1 1 0,0 0 0,-1 0 0,1 0 0,0 0 0,0 0 0,0 0-1,0 0 1,1 1 0,-1-1 0,0 1 0,1 0 0,-1-1 0,1 1 0,-1 0 0,1 0 0,0 1 0,-1-1-1,1 1 1,0-1 0,0 1 0,4 0 0,-2-1-47,-1 1-1,1-1 1,0 1-1,0 1 1,-1-1-1,1 1 1,0-1-1,-1 1 1,1 0-1,7 4 1,-11-5-4,0 1 0,0-1 0,0 1 0,0 0 0,0 0 1,0 0-1,-1-1 0,1 1 0,0 0 0,0 0 0,-1 0 0,1 0 1,0 0-1,-1 0 0,1 0 0,-1 1 0,1 1 0,-1-1 7,1 1-1,-1-1 0,0 0 1,-1 1-1,1-1 1,0 1-1,0-1 0,-1 0 1,0 1-1,1-1 0,-1 0 1,-1 3-1,-7 13-1,-2 1-1,0-1 1,0-1-1,-18 20 1,-21 31 635,50-68-632,0 0-1,0 0 0,0 1 1,-1-1-1,1 0 1,0 0-1,0 0 0,0 1 1,0-1-1,0 0 0,0 0 1,-1 0-1,1 1 1,0-1-1,0 0 0,0 0 1,0 1-1,0-1 1,0 0-1,0 0 0,0 0 1,0 1-1,0-1 1,0 0-1,0 0 0,0 1 1,0-1-1,0 0 1,0 0-1,1 1 0,-1-1 1,0 0-1,0 0 0,0 0 1,0 1-1,0-1 1,0 0-1,1 0 0,-1 0 1,0 0-1,0 1 1,0-1-1,0 0 0,1 0 1,-1 0-1,0 0 1,0 0-1,1 0 0,16 0 268,22-10-522,-38 10 177,31-10-2202,5-3-3074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 12134,'-19'4'848,"6"-2"-752,4-4 128,5 0 16,8 0 80,9 0 33,7 0-145,7 0-112,8 0-96,1-1-32,2-1-417,-1 0-1007,-5 2-881,-4-2-1169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9060,'0'-4'1217,"-2"2"-833,2 1 832,2 4-991,-2 9 415,2 5-240,0 6-176,0 10-144,-2 2 16,2 1-80,-2 1 16,0-4-32,3-4-32,-1-4-832,2-6-1825,4-6-3138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 10117,'0'-10'1280,"-2"3"-207,-3 3-33,1 4-624,-2 6-224,-3 7 385,-2 8-17,-4 12-48,-2 7-208,0 6-32,4 6-207,0 0-1,7 0-64,4-3-48,6-7-625,9-7-1024,4-9-848,7-8-2849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93 12182,'-3'-4'220,"1"0"1,0 0-1,0 0 0,0 0 1,1 0-1,-1-1 1,1 1-1,0-1 1,-1-8-1,2 12-193,1-1-1,-1 0 0,1 0 1,-1 0-1,1 1 0,0-1 1,0 0-1,-1 1 0,1-1 1,0 0-1,0 1 1,1 0-1,-1-1 0,0 1 1,0-1-1,1 1 0,-1 0 1,1 0-1,-1 0 0,1 0 1,-1 0-1,1 0 0,0 0 1,0 1-1,-1-1 1,1 1-1,2-1 0,-1 0-22,0 0-1,0 0 1,-1 0-1,1 0 1,0 1 0,0 0-1,0-1 1,0 1-1,0 0 1,0 0-1,-1 1 1,1-1 0,0 1-1,0-1 1,0 1-1,0 0 1,-1 0-1,1 0 1,0 0-1,-1 1 1,1-1 0,-1 1-1,0-1 1,5 4-1,-5-2 3,0 0-1,0-1 1,0 1-1,-1 0 1,1 0-1,-1 0 1,1 0 0,-1 0-1,0 0 1,0 1-1,-1-1 1,1 0-1,-1 0 1,1 1-1,-1-1 1,0 0-1,0 1 1,0-1-1,-1 0 1,1 1-1,-2 4 1,-2 4-66,-1 1 0,0-1 0,0 0 0,-1-1 0,-1 1 0,-13 18 0,9-16-1114,0-1-1,-18 16 1,31-35-4157,10-8 3240</inkml:trace>
  <inkml:trace contextRef="#ctx0" brushRef="#br0" timeOffset="1">114 128 1873,'70'-84'10653,"-78"94"-8534,-33 46-1146,33-41-870,1 1 0,0 0 1,-5 21-1,10-31-134,0 0 1,1 1 0,0-1-1,0 1 1,1-1-1,0 1 1,0-1 0,0 1-1,1-1 1,0 1-1,3 11 1,-3-16-159,0 0 1,0 0-1,0 0 1,0 0-1,0 0 1,1 0-1,-1 0 1,1-1-1,-1 1 1,1 0-1,0-1 0,0 0 1,0 1-1,0-1 1,0 0-1,0 0 1,2 1-1,21 5-3983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2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146 177 8020,'0'0'7190,"-10"13"-7065,8-11-123,-9 11 8,0 1 0,1 0 0,0 0 0,2 1-1,-14 28 1,9-9-21,1-4-57,1-1 0,2 1 1,-7 37-1,22-86-3193,15-21 2788,2-4 584,3-16 5,121-240 2556,-143 294-2553,-4 4-75,1 1 1,0-1-1,0 1 1,-1-1-1,1 1 1,0-1-1,0 1 1,0 0-1,1-1 1,-1 1-1,0 0 1,0 0-1,1 0 1,-1 0-1,0 0 1,1 0-1,-1 0 1,1 0-1,0 1 1,2-2-1,-3 3-40,0 0-1,0 0 0,0 0 1,-1 0-1,1 0 0,0 0 1,-1 1-1,1-1 0,-1 0 0,1 0 1,-1 0-1,0 1 0,1-1 1,-1 0-1,0 0 0,0 1 1,0-1-1,0 0 0,0 2 1,0 1 15,10 345-325,-11-235-7459</inkml:trace>
  <inkml:trace contextRef="#ctx0" brushRef="#br0" timeOffset="1">149 155 8724,'0'0'4690,"26"-3"-4882,19 6-1313,2-3-2096,4 0-4515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 12630,'-19'-5'955,"19"5"-942,0 0 1,0 0-1,0-1 1,0 1-1,0 0 1,-1 0-1,1 0 0,0 0 1,0 0-1,0 0 1,0 0-1,0 0 1,0 0-1,0-1 1,0 1-1,0 0 1,0 0-1,0 0 0,0 0 1,0 0-1,0 0 1,0 0-1,0-1 1,0 1-1,0 0 1,0 0-1,0 0 0,0 0 1,0 0-1,0 0 1,0 0-1,0-1 1,0 1-1,0 0 1,0 0-1,1 0 1,-1 0-1,0 0 0,0 0 1,0 0-1,0 0 1,0 0-1,0 0 1,0-1-1,0 1 1,0 0-1,0 0 1,1 0-1,-1 0 0,0 0 1,0 0-1,0 0 1,0 0-1,0 0 1,0 0-1,0 0 1,1 0-1,-1 0 0,0 0 1,0 0-1,34-7 338,-30 6-352,0 1 1,0-1-1,-1 1 1,1 0-1,0 0 0,0 0 1,0 1-1,-1-1 0,1 1 1,0 0-1,0 0 0,-1 0 1,1 1-1,5 2 1,-8-2 4,1-1 1,-1 0 0,0 1-1,1-1 1,-1 1 0,0 0-1,0 0 1,0-1-1,0 1 1,0 0 0,0 0-1,-1 0 1,1 0 0,-1 0-1,1 0 1,-1 0 0,0 0-1,1 0 1,-1 0 0,0 0-1,-1 0 1,1 0 0,0 0-1,0 0 1,-1 0 0,1 0-1,-1 0 1,-1 3-1,-2 5 4,0 0-1,0-1 0,-1 1 1,0-1-1,-1 0 0,0 0 1,0-1-1,-1 1 0,-8 7 1,-11 8 2,-38 29 0,64-53-9,0 0-1,0 0 1,-1 0 0,1 0 0,0 0-1,0 0 1,0 0 0,0 0 0,0 0-1,0 0 1,0 0 0,0 0-1,0 0 1,0 0 0,0 0 0,0 0-1,-1 1 1,1-1 0,0 0 0,0 0-1,0 0 1,0 0 0,0 0 0,0 0-1,0 0 1,0 0 0,0 0 0,0 0-1,0 1 1,0-1 0,0 0-1,0 0 1,0 0 0,0 0 0,0 0-1,0 0 1,0 0 0,0 0 0,0 0-1,0 1 1,0-1 0,0 0 0,0 0-1,0 0 1,0 0 0,0 0 0,0 0-1,0 0 1,1 0 0,-1 0 0,0 0-1,0 0 1,0 1 0,0-1-1,0 0 1,0 0 0,0 0 0,0 0-1,0 0 1,0 0 0,0 0 0,1 0-1,-1 0 1,11 1 124,14-2 74,62-13-505,-30-1-3636,-26 6-1922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13526,'-13'1'1761,"4"1"-1761,3-2 0,8-2 64,7 4 208,8 0-112,8-2-64,10 0-96,1-2-1248,2-1-1698,-1-1-3809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 6963,'-5'-6'6244,"12"1"-4702,17 3-1236,-20 3-277,0 1 0,0 0 0,0-1 0,-1 2 0,1-1 0,0 0 1,-1 1-1,0-1 0,1 1 0,-1 0 0,0 0 0,-1 0 0,1 1 0,0-1 0,-1 1 0,0-1 1,0 1-1,0 0 0,0 0 0,-1 0 0,1 0 0,-1 0 0,0 0 0,0 0 0,0 8 0,0-4-24,-1-1 0,0 1 0,0 0 1,-1 0-1,0 0 0,0 0 0,-1-1 0,0 1 0,0-1 0,-1 1 0,0-1 0,-7 14 0,6-14-84,-1 0 0,1-1 0,-1 0 0,0 0 1,-1 0-1,1 0 0,-1-1 0,0 0 0,-1 0 1,1 0-1,-1-1 0,-9 4 0,14-10-1438,6-7 659,7-8-219,49-51-3507,3 3 4269,31-33 5766,-78 75-2544,-15 18-1284,-12 12-1287,1 1-200,1 1-1,0 1 1,1-1-1,0 1 1,1 1-1,0 0 1,-9 18-1,13-23-125,0-1-1,1 1 0,0 0 1,0 0-1,0 0 0,1 0 0,0 0 1,0 0-1,0 0 0,1 0 1,0 0-1,0 1 0,1-1 0,-1 0 1,1 0-1,1 0 0,2 10 1,-2-13-56,-1-1 1,1 1-1,-1-1 1,1 1 0,0-1-1,0 0 1,0 0-1,1 1 1,-1-2-1,0 1 1,1 0 0,-1 0-1,1-1 1,-1 1-1,1-1 1,0 0 0,0 0-1,0 0 1,-1 0-1,1 0 1,0-1 0,4 1-1,-1-1-477,1 1 0,-1-1-1,1-1 1,0 1 0,-1-1-1,1 0 1,-1-1 0,0 0-1,7-2 1,22-12-5634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 14423,'-29'4'736,"11"-2"-624,12-2 64,12-4 384,16 2-95,12-1-385,9-3-80,6 0-16,4 0-321,-1 1-1311,-5 1-2722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 13078,'0'0'10,"0"0"-1,0 0 1,0 0 0,0-1-1,0 1 1,0 0 0,0 0-1,0 0 1,0 0 0,0 0-1,0-1 1,0 1 0,0 0-1,0 0 1,0 0 0,0 0-1,0 0 1,0 0 0,0-1-1,0 1 1,0 0 0,0 0-1,0 0 1,1 0 0,-1 0-1,0 0 1,0 0 0,0-1-1,0 1 1,0 0 0,0 0-1,0 0 1,1 0 0,-1 0-1,0 0 1,0 0 0,0 0 0,0 0-1,0 0 1,0 0 0,1 0-1,-1 0 1,0 0 0,0 0-1,0 0 1,0 0 0,0 0-1,1 0 1,-1 0 0,0 0-1,0 0 1,0 0 0,10 7 362,8 13 125,-8-6-408,-1 0-1,0 1 1,-2 0 0,1 1-1,-2 0 1,0 0-1,-1 0 1,-1 1 0,0-1-1,-1 1 1,-1 0 0,-1 0-1,0 0 1,-3 27 0,-1-14-90,0 0-1,-2 0 1,-2-1 0,-1 0 0,-1 0 0,-1-1 0,-20 40 0,-5-5-783,7-27-2754,12-22-1886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13910,'1'-4'61,"0"0"-1,1-1 0,-1 1 1,1 0-1,0 0 0,0 0 1,1 1-1,-1-1 0,1 0 1,0 1-1,-1 0 0,2-1 1,-1 1-1,0 1 0,1-1 1,-1 0-1,1 1 1,0 0-1,0-1 0,0 2 1,0-1-1,0 0 0,0 1 1,0 0-1,1 0 0,-1 0 1,1 0-1,-1 1 0,0-1 1,1 1-1,-1 1 0,1-1 1,7 2-1,-11-2-55,0 1 0,0-1 0,0 1-1,1-1 1,-1 1 0,0-1 0,0 1 0,0 0 0,-1 0 0,1-1 0,0 1-1,0 0 1,0 0 0,0 0 0,-1 0 0,1 0 0,0 0 0,-1 0 0,1 0-1,-1 0 1,0 0 0,1 1 0,-1-1 0,0 0 0,1 0 0,-1 0 0,0 1-1,0-1 1,0 0 0,0 0 0,0 0 0,0 1 0,-1-1 0,1 0 0,0 0-1,-1 2 1,-1 6 11,-1 0 0,0 0 1,-7 14-1,6-14-18,-11 23 208,-33 49 1,33-59-71,15-21-133,-1-1-1,1 1 1,-1 0 0,1-1-1,-1 1 1,1-1-1,0 1 1,-1 0-1,1-1 1,0 1 0,-1 0-1,1-1 1,0 1-1,0 0 1,0-1-1,0 1 1,0 0 0,0 0-1,0-1 1,0 1-1,0 0 1,0 0-1,0-1 1,0 1 0,0 0-1,0-1 1,1 1-1,-1 0 1,0-1-1,1 2 1,0-1-11,1 0 0,-1-1 1,0 1-1,1-1 0,-1 0 0,0 1 0,1-1 0,-1 0 0,0 0 1,1 0-1,-1 0 0,0 0 0,1 0 0,2-1 0,53-13-2517,-55 13 2146,27-10-2932</inkml:trace>
  <inkml:trace contextRef="#ctx0" brushRef="#br0" timeOffset="1">238 491 13270,'-21'23'1473,"4"-7"-1473,8-7 0,9-5 528,9 0-144,10-4-272,9-2-80,6-2-32,2-4-336,3-1-608,-3-3-1057,-4 1-2417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12886,'-11'-4'1489,"2"2"-1313,3 4 544,2 2 96,4 5-223,-2 9-129,4 7-112,-2 6-208,0 5-96,2 5-32,0-1-16,0-2-144,2-1-1217,1-4-1552,5-10-5635</inkml:trace>
  <inkml:trace contextRef="#ctx0" brushRef="#br0" timeOffset="1">418 138 10149,'-20'2'7299,"1"-1"-7267,4-1-32,5-1 0,7-1-688,8 0-1569,5 0-1953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1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2545,'-20'10'13126,"5"-4"-13126,5-2 0,3-4-16,7 3-144,7-1-848,3 0-3202</inkml:trace>
  <inkml:trace contextRef="#ctx0" brushRef="#br0" timeOffset="1">208 60 9556,'-19'8'4803,"4"-1"-4755,4-5-96,2 0 32,16-4-3010,6 0-5106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15031,'-12'6'0,"3"-3"48,3-1 320,1-2-368,10 0-1809,3-2-3105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8484,'6'-2'5453,"-8"12"-3070,-13 26-2183,6-16 261,-7 25-240,1 0 1,3 2-1,2-1 0,-8 86 0,16-104-440,1 1 0,2-1 1,0 0-1,3 1 0,0-1 0,1-1 0,2 1 0,1-1 0,16 38 0,0-21-2983,5-8-4132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2.7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9877,'0'0'1616,"138"13"-1616,-93-21 0,-2-9-272,-12 2-720,-15 7-945</inkml:trace>
  <inkml:trace contextRef="#ctx0" brushRef="#br0" timeOffset="1">223 6 1665,'0'0'11301,"-79"137"-10469,79-97-255,0 6-129,0 2-256,0 3-48,0-1-144,0-9 0,0-6-112,0-9-1281,0-14-1040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8804,'0'-1'207,"1"1"1,-1-1-1,1 0 0,-1 0 1,1 0-1,-1 0 1,1 0-1,0 0 0,0 1 1,-1-1-1,1 0 0,0 1 1,0-1-1,0 0 0,0 1 1,-1-1-1,1 1 1,0 0-1,0-1 0,0 1 1,0 0-1,2-1 0,26-6-777,-26 6 853,0 0-257,0 1 1,0-1-1,0 1 1,0-1-1,0 1 0,0 0 1,0 0-1,0 0 1,0 0-1,0 1 0,0-1 1,0 1-1,0 0 1,0 0-1,0 0 0,0 0 1,-1 0-1,1 1 1,0-1-1,-1 1 0,1 0 1,-1-1-1,1 1 0,-1 0 1,0 1-1,0-1 1,0 0-1,0 1 0,0-1 1,-1 1-1,2 3 1,-1-1 26,0 1 1,0-1 0,-1 1 0,0-1-1,-1 1 1,1-1 0,-1 1 0,0 0-1,0-1 1,-1 1 0,1 0 0,-1-1-1,0 1 1,-1-1 0,0 1-1,-2 5 1,-3 2-30,0 0 0,-1 0-1,0-1 1,-1 0 0,0-1-1,-1 0 1,-15 13 0,-12 14-1214,62-53-5152,-4-3 3042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2481,'15'-16'1900,"-2"4"-154,-2-1-1,1 0 1,-2-1 0,10-14 0,-80 115 1560,56-79-3505,-6 10 448,1 0 0,0 0-1,-9 31 1,17-44-356,0 0 1,0 0-1,0 1 0,1-1 0,0 0 0,0 0 0,0 0 1,2 8-1,-2-10-154,1-1 0,0 1 0,0-1 0,0 1 0,0-1 0,0 1 1,1-1-1,-1 0 0,1 0 0,-1 0 0,1 0 0,0 0 0,0 0 0,0 0 0,0 0 0,0-1 1,3 3-1,16 5-7788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13334,'-7'-3'2731,"21"15"-2530,-10-5-200,0 1-1,-1-1 1,0 1 0,0 0-1,0 0 1,-1 0 0,-1 0-1,0 1 1,0-1 0,0 0-1,-1 1 1,0-1 0,0 1-1,-1-1 1,-1 0 0,-2 10-1,3-11-322,-1 0-1,-1-1 1,1 1-1,-1-1 1,0 0-1,0 1 0,-5 4 1,42-88-772,-25 63 1252,0 0 1,1 0-1,16-16 0,-23 26-54,0 0 0,1 1 0,0-1 1,0 1-1,0 0 0,0 0 0,0 1 0,0-1 1,1 1-1,0 0 0,-1 0 0,1 0 0,0 0 0,0 1 1,7-1-1,-10 2-67,-1 0 0,0 1 1,1-1-1,-1 1 0,0-1 1,1 1-1,-1-1 0,0 1 0,0 0 1,0-1-1,0 1 0,0 0 1,0 0-1,0 0 0,0 0 0,0 0 1,0 0-1,0 0 0,0 0 1,-1 0-1,1 1 0,0-1 0,-1 0 1,1 0-1,-1 1 0,0-1 1,1 0-1,-1 1 0,0-1 0,0 1 1,0-1-1,0 0 0,0 1 1,0-1-1,0 3 0,-1 8-6,1-1 0,-6 23 0,6-31-10,-9 34-10,5-24-434,1 1-1,0-1 1,-1 22-1,6-25-2025,0-4-2175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 15095,'-11'6'64,"5"-4"176,12-2 288,9 0-96,4-2-351,9-2-49,2 0-32,4-1-16,-4-3-1121,2 0-2401,-4 0-5794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 14407,'-1'0'52,"1"-1"0,-1 0 0,1 0 0,-1 0-1,1 0 1,0 0 0,0 0 0,-1 0 0,1 0 0,0 0 0,0 0 0,0 0 0,0-1 0,0 1 0,0 0 0,0 0 0,0 0 0,1 0 0,-1 0 0,0 0 0,1 0 0,-1 0 0,0 0 0,2-1 0,-1 1-3,1-1 0,-1 0 0,1 0 0,0 1-1,-1-1 1,1 0 0,0 1 0,0 0 0,0 0 0,3-2 0,2 0-19,-1 1 0,0 0 0,1 0 1,-1 0-1,1 1 0,13-2 1,-18 3-18,1 0 0,-1 0 0,1 0 0,0 0 0,-1 1 0,1-1 0,-1 1 0,1-1 0,-1 1 0,1 0 0,-1 0-1,0 0 1,1 0 0,-1 1 0,0-1 0,0 1 0,0-1 0,0 1 0,0 0 0,0-1 0,0 1 0,-1 0 0,1 0 0,-1 0 0,1 1 0,-1-1 0,0 0 0,0 1 0,0-1 0,0 0 0,0 1 0,0-1 0,-1 1 0,1-1 0,-1 1 0,0 0 0,0-1 0,0 5 0,0 2 11,-1-1-1,0 1 1,-1 0 0,1-1-1,-2 1 1,1-1-1,-1 1 1,0-1-1,-1 0 1,-5 9-1,-4 1-357,-1-1-1,-1 0 1,0-1-1,-33 27 0,81-67-98,0-2-1,-2-1 0,-1-1 0,29-35 0,-46 49 1209,0-1 0,0 0 0,-2-1-1,18-32 1,-81 123-70,44-61-690,-28 54 22,33-62-40,1 0 0,0 0 0,0 0 0,1 0-1,-1 1 1,1-1 0,1 0 0,-1 1 0,1 8 0,1-13-22,-1 0-1,0 0 1,1 0 0,0 0-1,-1 0 1,1 0 0,0 0-1,0-1 1,0 1-1,0 0 1,0 0 0,0-1-1,1 1 1,-1-1 0,1 1-1,-1-1 1,1 1 0,-1-1-1,1 0 1,0 0 0,-1 0-1,1 0 1,0 0 0,0 0-1,0 0 1,0-1 0,0 1-1,0-1 1,0 1 0,0-1-1,0 0 1,0 0 0,0 0-1,0 0 1,0 0 0,4-1-1,4 0-808,1-1 0,-1 0 0,-1 0 0,1-1 0,0 0 0,10-6-1,8-5-5517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64 9989,'-17'2'2356,"12"-2"-280,14-3-1269,322-59 143,-326 61-1419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 13766,'0'0'81,"-1"-1"0,1 1 0,-1-1-1,1 1 1,-1-1 0,1 0-1,-1 1 1,1-1 0,0 1 0,-1-1-1,1 0 1,0 0 0,0 1 0,-1-1-1,1 0 1,0 1 0,0-1 0,0 0-1,0 0 1,0 1 0,0-2 0,12 1 741,21 18-486,-28-12-307,-1-1 0,0 2 0,1-1 0,-2 0 0,1 1 0,-1 0 0,0 0 0,0 0 0,0 0 0,-1 0 1,3 11-1,1 10 43,4 41 1,-9-55-57,17 257 139,-18-230-137,-3 0 1,-1 0 0,-1-1-1,-20 70 1,20-95-92,0 0 0,-1 0 1,-15 25-1,18-34-273,0 0-1,-1 0 1,1-1 0,-1 0 0,0 1-1,0-1 1,-1 0 0,1-1 0,-1 1-1,0-1 1,0 0 0,0 0 0,-6 2-1,-6-2-4450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2849,'0'-4'878,"0"1"0,1 0 0,-1 0 0,1-1 0,0 1 0,0 0 0,0 0-1,0 0 1,0 0 0,1 0 0,0 0 0,-1 0 0,4-3 0,-2 2-601,1 0 0,-1 1 0,1-1 0,0 1 0,0 0 0,0 0 0,1 0 0,6-3 0,-7 4-279,0 0 1,0 0-1,0 1 0,1-1 1,-1 1-1,1 0 1,-1 0-1,1 1 1,0-1-1,-1 1 1,1 0-1,0 0 1,-1 1-1,1-1 0,-1 1 1,1 0-1,-1 0 1,1 1-1,-1-1 1,8 5-1,-11-5 10,1 1 1,-1-1-1,1 1 1,-1 0-1,1-1 0,-1 1 1,0 0-1,0 0 1,0 0-1,0 0 0,0 0 1,-1 0-1,1 1 1,0-1-1,-1 0 1,0 0-1,1 0 0,-1 1 1,0-1-1,0 0 1,0 0-1,-1 1 0,1-1 1,0 0-1,-1 0 1,0 0-1,1 1 0,-2 1 1,-3 10 6,0-1 1,-1 0-1,-8 13 1,13-25-15,-23 41 18,10-19-34,1 0 1,1 1-1,-11 30 0,23-53 17,-1 1 1,1-1 0,-1 0-1,1 0 1,-1 0 0,1 0-1,0 1 1,0-1 0,0 0-1,0 0 1,0 1-1,0-1 1,0 0 0,0 0-1,0 0 1,1 1 0,-1-1-1,0 0 1,1 0-1,-1 0 1,1 0 0,-1 1-1,1-1 1,-1 0 0,1 0-1,0 0 1,0 0 0,0-1-1,-1 1 1,1 0-1,0 0 1,0 0 0,0-1-1,0 1 1,0 0 0,1-1-1,-1 1 1,0-1-1,0 1 1,0-1 0,0 0-1,0 1 1,1-1 0,-1 0-1,0 0 1,0 0-1,1 0 1,1 0 0,9 0-9,0-1 1,-1 0 0,1 0-1,12-4 1,-15 3-70,22-4-309,49-10-850,-28 10-2892,-32 5-933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25 268 4370,'-24'1'3114,"23"-3"-1780,15 0-614,44 0-398,69 6-1,-6 1-412,76-5-2,314-2-587,0-28 215,-339 12 418,721-61-578,-491 54 606,496-17-40,345 45 1513,-415-42 1124,-620 24-2253,-98 4-129,65-3-221,-158 17-2574,-22 0-677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 11205,'0'1'121,"-1"-1"-1,0 1 1,0 0-1,1-1 1,-1 1-1,0 0 1,0-1-1,1 1 1,-1-1-1,0 0 1,0 1-1,0-1 1,0 0 0,0 1-1,0-1 1,0 0-1,0 0 1,0 0-1,-1 0 1,10-15 1342,-3 9-1391,0 0 0,1 0 0,-1 0 0,12-7 0,-16 12-76,0 1-1,0-1 1,0 1-1,0 0 1,0-1-1,0 1 1,0 0-1,0 0 1,0-1-1,0 1 1,1 0-1,-1 0 1,0 0-1,0 0 1,0 1-1,0-1 1,0 0-1,1 0 1,-1 1-1,0-1 1,0 0-1,0 1 1,0-1-1,1 2 1,0 0 9,0 0 1,0 0-1,0 0 1,0 0 0,-1 0-1,1 0 1,-1 0-1,0 1 1,1-1-1,0 4 1,1 4 12,0 0-1,0 1 1,-1-1 0,1 15-1,-2 3-57,-1-1-1,-8 52 0,8-79 5,0 0 0,0 0 1,0 0-1,0 0 1,0 0-1,0 0 0,0 0 1,0 0-1,0 0 1,0 0-1,1 0 0,-1 0 1,0 0-1,0 0 1,0 0-1,0 0 0,0 0 1,0 0-1,0 0 0,0 0 1,0 0-1,0 0 1,0 0-1,0 0 0,1 0 1,-1 0-1,0 0 1,0 0-1,0 0 0,0 0 1,0 0-1,7-15-352,7-24 248,-7 15 135,16-48 107,-20 65-56,0 0 0,0 0 1,1 0-1,0 0 0,0 1 1,0-1-1,7-5 0,-11 11-36,1 0 1,0 0-1,-1 1 0,1-1 1,0 1-1,0-1 0,-1 0 1,1 1-1,0-1 0,0 1 1,0-1-1,-1 1 0,1 0 1,0-1-1,0 1 0,0 0 1,0 0-1,0 0 0,0 0 1,0 0-1,0-1 0,0 2 1,0-1-1,0 0 0,0 0 0,1 0 1,-1 1 20,1 0-1,-1 0 1,1 0 0,-1 0-1,0 1 1,0-1 0,1 0-1,-1 0 1,0 1 0,0-1 0,-1 0-1,1 1 1,1 2 0,2 6 116,0-1 0,-1 1 0,3 19 0,-4-9-361,0 0 1,-2 1-1,0-1 1,-1 0 0,-1 1-1,-1-1 1,-10 35-1,13-53-116,-1-2 239,1 0 1,0 0-1,0 1 1,0-1-1,0 0 1,0 0-1,0 0 1,0 1-1,0-1 1,0 0-1,0 0 1,0 0-1,-1 1 1,1-1-1,0 0 1,0 0-1,0 0 1,1 1 0,-1-1-1,0 0 1,0 0-1,0 1 1,0-1-1,0 0 1,0 0-1,0 0 1,0 1-1,0-1 1,0 0-1,1 0 1,-1 0-1,0 0 1,0 1-1,0-1 1,0 0-1,0 0 1,1 0-1,-1 0 1,0 0-1,0 0 1,0 0-1,1 1 1,-1-1-1,0 0 1,0 0-1,0 0 1,1 0-1,7 0-4607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3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3906,'0'0'10917,"0"58"-10309,0-2-256,0 7-288,0-7-48,0-3-16,5-10 0,1-13-512,5-12-1297,6-15-1424,3-3-2498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2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 12118,'-9'-2'896,"1"2"-656,3-2 528,3 2-431,4 0 47,7 2 496,4-2-304,8 0-127,3 0-241,3-2-128,1-2-48,-4 1-32,-3-1-16,-4 2-817,-4 0-847,-4 2-1106,-3 0-2624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10 146 9428,'-1'0'149,"1"0"0,0 0 0,-1 0 0,1 0 0,0 0 0,-1 0 0,1 0 0,-1 0 0,1 0 0,0 0 1,-1 0-1,1 0 0,0 0 0,-1-1 0,1 1 0,0 0 0,-1 0 0,1 0 0,0-1 0,0 1 0,-1 0 0,1 0 0,0-1 0,0 1 0,-1 0 0,1 0 0,0-1 0,0 1 0,0 0 0,0-1 0,-1 1 0,1 0 0,0-1 0,0 0 0,3-15 895,15-15-1352,12-4 491,-20 24 271,-1 1-1,-1-2 0,9-11 0,-19 30-339,1 0 0,0 0 0,0 0 0,1 1 0,0-1 0,2 12 0,-1 5 0,0 19-30,0-7-231,-2 0 0,-8 61 0,8-95-157,-2 10-1771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 4994,'-15'6'4915,"-11"11"-1314,32-15-2656,3 0 543,8 0-623,9-4-449,10 0-240,9-4-128,0-4-48,2 1-96,-2-3-1297,-7 3-1680,-8 1-3922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0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50 396 10053,'-33'22'575,"18"-15"-418,15-7-143,0 0 1,0 0-1,0 0 1,0 0 0,0 0-1,0 0 1,0 0-1,0 0 1,0 0 0,0 0-1,0 0 1,0 0 0,0 0-1,0 0 1,0-1-1,0 1 1,0 0 0,0 0-1,0 0 1,0 0-1,0 0 1,0 0 0,-1 0-1,1 0 1,0 0-1,0 0 1,0 0 0,0 0-1,0 0 1,0 0-1,0 0 1,0 0 0,0 0-1,0 0 1,14-16-86,-1 1 1,0-2 0,-2 0-1,0 0 1,11-24 0,37-98 429,3-8 424,-61 146-792,-1 0 0,1 0 0,-1 0 0,1 0 0,-1 0 0,1 1 0,0-1 0,-1 0 0,1 0 0,0 0 0,-1 1 0,1-1 0,0 0 0,0 1 0,0-1 0,1 0 0,-2 1 17,1 0 1,-1 0-1,1 0 0,-1 0 1,0 0-1,1 1 0,-1-1 1,0 0-1,1 0 1,-1 0-1,1 0 0,-1 1 1,0-1-1,0 0 0,1 0 1,-1 1-1,0-1 0,1 0 1,-1 1-1,0-1 1,0 0-1,1 1 0,-1-1 1,0 0-1,0 1 0,0-1 1,0 0-1,1 1 0,8 42 641,-7-30-677,14 67 6,10 57 71,-9-46-3691,-12-63-811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0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 10981,'-13'-4'416,"6"0"-416,3 3-32,4-2 32,9-1 64,6 0-32,8-1-32,7-3-192,6 0-2113,3 0-1425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5282,'2'-1'1236,"-2"1"-1082,0-1 0,0 1 1,0 0-1,0 0 1,0 0-1,0-1 0,0 1 1,0 0-1,0 0 1,1 0-1,-1-1 0,0 1 1,0 0-1,0 0 1,0-1-1,0 1 1,0 0-1,-1 0 0,1 0 1,0-1-1,0 1 1,0 0-1,0 0 0,0-1 1,0 1-1,0 0 1,0 0-1,-1-1 0,4 10 75,18 44 135,-18-43-361,0 0 0,0-1 1,1 0-1,1 0 0,-1 0 1,1 0-1,1-1 1,0 0-1,8 10 0,-13-18 23,-1 1 0,1-1 0,0 1 1,0-1-1,-1 0 0,1 1 0,0-1 0,0 0 0,0 0 0,-1 0 0,1 0 0,0 1 0,0-1 0,0 0 0,0 0 0,-1 0 0,1-1 0,0 1 0,0 0 0,0 0 0,-1 0 0,1-1 0,0 1 1,0 0-1,-1-1 0,1 1 0,0-1 0,-1 1 0,1-1 0,0 1 0,-1-1 0,1 1 0,0-1 0,-1 1 0,1-1 0,-1 0 0,0 1 0,1-1 0,-1 0 0,1 0 0,-1 1 0,1-2 1,18-37 324,-17 34-361,11-31-110,12-27-1119,-23 59 471,0 0 0,1 0 0,-1 0-1,1 0 1,0 1 0,6-7 0,3 3-3066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20 8916,'-4'-2'180,"1"-1"0,-1 1 0,0 0 0,0 0 0,0 1 0,0-1 0,-1 1 0,1 0-1,0 0 1,-1 0 0,1 0 0,0 1 0,-1 0 0,1 0 0,-1 0 0,1 0 0,0 1 0,-1 0 0,1 0 0,0 0 0,-1 0 0,1 1-1,0-1 1,0 1 0,-7 5 0,8-6-191,0 1-1,0-1 0,1 1 1,-1 0-1,0 0 0,1 0 1,0 0-1,-1 0 0,1 0 1,0 1-1,0-1 0,0 1 1,0 0-1,1-1 0,-1 1 1,1 0-1,0 0 0,0 0 0,0 0 1,0 0-1,0 0 0,0 0 1,1 1-1,0-1 0,0 0 1,0 0-1,0 0 0,0 0 1,0 1-1,1-1 0,0 0 1,-1 0-1,1 0 0,0 0 1,3 5-1,-3-6-39,0 0 0,1 0 0,-1 0-1,0 0 1,1 0 0,-1 0 0,1 0 0,0-1 0,0 1 0,0-1 0,0 1-1,0-1 1,0 0 0,0 0 0,0 0 0,0 0 0,0 0 0,1 0-1,-1-1 1,0 1 0,4 0 0,-1-1 2,0 0 0,-1-1 0,1 1 0,0-1 0,-1 0 0,1 0 0,-1 0 0,0-1 0,1 0 0,6-3 0,-2 0 181,0-1 1,-1 1-1,1-1 1,-1-1-1,-1 0 1,1 0 0,-1 0-1,0-1 1,9-14-1,4-25 1976,-33 242-2050,3-17-39,9-175-24,1 0-1,0 1 1,-1-1-1,1 0 0,-1 0 1,0 0-1,0 0 1,-1 1-1,1-2 1,0 1-1,-1 0 0,0 0 1,0 0-1,0-1 1,0 1-1,0-1 1,0 1-1,-4 1 0,3-2-27,0-1-1,0 0 1,0 0 0,0 0-1,0 0 1,0-1-1,0 1 1,0-1-1,-1 0 1,1 0-1,0 0 1,0 0-1,-1-1 1,1 1-1,0-1 1,0 0-1,0 0 1,-3-1 0,-1 0 47,0-1 0,1 0 0,-1 0 0,1-1 0,0 1 0,0-1 0,0-1 0,0 1 0,1-1 0,0 0 0,0 0 0,0-1 0,1 1 0,-1-1 0,1 0 0,1 0 0,-1-1 0,1 1 0,0-1 0,1 1 0,-1-1 0,1 0 0,1 0 0,-1 0 0,1 0 0,0-1 0,1-11 0,0 11-161,1 1-1,0 0 1,0 0 0,0-1-1,1 1 1,0 0 0,0 1-1,1-1 1,0 0 0,0 1-1,1-1 1,0 1 0,0 0-1,0 0 1,1 1 0,0-1-1,10-8 1,25-14-3522,7 2-2520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6995,'28'-100'5264,"-18"126"-4698,-2 9-518,-5-20-111,1-1 0,0 0 0,0 1 0,1-2 0,1 1 0,1-1-1,8 14 1,-15-27 70,0 0-1,0 1 0,0-1 0,0 0 1,1 0-1,-1 0 0,0 1 1,0-1-1,0 0 0,1 0 0,-1 0 1,0 1-1,0-1 0,0 0 0,1 0 1,-1 0-1,0 0 0,1 0 1,-1 0-1,0 0 0,0 1 0,1-1 1,-1 0-1,0 0 0,0 0 0,1 0 1,-1 0-1,0 0 0,1 0 1,-1 0-1,0 0 0,0-1 0,1 1 1,-1 0-1,0 0 0,0 0 0,1 0 1,7-12 165,1-23 71,-8 31-190,2-9-169,1-3 197,0 0-1,0 0 1,1 1-1,14-28 1,-16 39-225,-1 0 1,1 0-1,-1 1 1,1-1 0,0 1-1,0 0 1,1 0-1,-1 0 1,1 0 0,-1 0-1,1 1 1,0 0-1,0 0 1,0 0-1,0 0 1,1 0 0,-1 1-1,0 0 1,1 0-1,-1 0 1,1 0 0,7 1-1,22 1-2908,4 3-1078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192 222 7571,'-10'1'525,"0"-1"0,0 2 0,0-1 0,0 2 0,1-1-1,-1 1 1,1 0 0,0 1 0,-1 0 0,-13 9-1,18-9-517,0-1 0,-1 1-1,1 0 1,1 0-1,-1 1 1,1-1-1,-1 1 1,1 0-1,1 0 1,-1 1-1,1-1 1,0 1-1,0-1 1,0 1 0,1 0-1,0 0 1,-2 10-1,4-14-26,-1 0-1,1 0 0,0 0 1,-1 0-1,1 1 0,0-1 1,0 0-1,1 0 0,-1 0 1,0 1-1,1-1 0,0 0 1,-1 0-1,1 0 0,0 0 1,0 0-1,0 0 1,0 0-1,2 1 0,-2-1-17,1-1-1,-1 0 0,1 0 1,-1 0-1,1 0 0,0 0 1,0 0-1,-1-1 0,1 1 1,0 0-1,0-1 0,0 0 1,0 1-1,0-1 1,0 0-1,0 0 0,2 0 1,3-1-18,0 0 1,0 0-1,0 0 1,0-1 0,0 0-1,-1-1 1,1 0-1,-1 0 1,1 0-1,7-6 1,-7 4 146,0-1 0,0 0 0,-1-1 0,0 1 0,0-2 0,7-9 0,-11 14 16,0 0 0,0 0 1,-1 0-1,1-1 0,-1 1 0,1 0 0,-1-1 0,0 1 0,0-1 0,0 1 0,-1-1 0,0 0 0,1 1 0,-1-1 0,0 0 0,-1 1 0,1-1 0,-2-5 0,-7 54-83,8-40-190,1 0 1,1 0 0,-1 0-1,1 0 1,0 0 0,0 0-1,0 0 1,1 0 0,-1 0-1,1-1 1,1 1 0,-1-1 0,5 8-1,-5-10-2,-1 0 0,1-1 0,0 1 0,0 0 0,0-1 0,0 1 0,0-1 0,0 0 0,0 0 0,0 0 0,1 0 0,-1 0 0,0 0 0,1 0 0,-1-1 0,1 1 0,-1-1 0,0 0 0,1 0 0,-1 0-1,1 0 1,-1 0 0,1 0 0,-1-1 0,1 1 0,-1-1 0,0 0 0,1 1 0,-1-1 0,3-2 0,3-1 49,0 1 0,-1-2 0,1 1 0,-1-1-1,-1 0 1,1-1 0,11-11 0,-11 8 419,0 0 1,-1 0 0,0-1-1,0 1 1,-1-1-1,-1-1 1,1 1 0,4-22-1,-3 6 532,-2 0 0,-1 1-1,-2-2 1,0 1 0,-1 0 0,-5-26-1,0 29 116,5 23-939,0 0 0,-1 0-1,1 0 1,0-1 0,0 1-1,0 0 1,0 0 0,0 0 0,0 0-1,-1 0 1,1 0 0,0 0 0,0 0-1,0 0 1,0 0 0,0 0-1,-1 0 1,1 0 0,0 0 0,0 0-1,0 0 1,0 0 0,-1 0-1,1 0 1,0 0 0,0 0 0,0 0-1,0 0 1,-1 0 0,1 0 0,0 0-1,0 0 1,0 0 0,0 0-1,0 0 1,0 0 0,-1 0 0,1 1-1,0-1 1,0 0 0,0 0 0,0 0-1,0 0 1,0 0 0,0 0-1,-1 1 1,1-1 0,0 0 0,0 0-1,0 0 1,0 0 0,0 0 0,0 1-1,0-1 1,-11 40 88,8-12-82,1 0 1,1 0-1,6 55 1,18 56-321,-10-90-2200,-12-47 1841,1 0-1,-1 0 1,0 0-1,1 0 1,0 0-1,-1-1 1,1 1-1,0-1 1,0 1-1,2 1 1,-3-2 281,14 10-3434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4866,'3'-11'1483,"6"-30"1585,-8 39-2810,-1 0-1,1 0 1,-1 0 0,0 0-1,0 0 1,0 0 0,0 0-1,-1 0 1,1 0 0,0 0-1,-1 0 1,0 0 0,1 0-1,-1 0 1,-1-3 0,1 7-218,0 0 0,0 1 0,0-1 0,0 0 0,1 0 0,0 0 0,-1 1 0,1-1 0,0 4 0,0 3-70,1 1 1,0 0-1,0-1 1,1 1-1,0-1 1,1 0-1,4 12 1,-6-19 7,0-1 1,0 1-1,0 0 1,0-1-1,0 1 1,0 0 0,1-1-1,-1 1 1,0-1-1,1 0 1,-1 1 0,1-1-1,0 0 1,-1 0-1,1 0 1,0 0-1,2 1 1,-2-2 17,0 0 1,0 0-1,0 0 1,0 0-1,0 0 1,0 0-1,0-1 1,0 1-1,0-1 0,0 1 1,0-1-1,0 0 1,-1 0-1,1 1 1,0-1-1,0-1 1,-1 1-1,1 0 1,0 0-1,1-3 0,3-1 167,-1-1 0,1 0-1,-1 0 1,-1 0-1,1 0 1,-1-1-1,-1 0 1,1 0 0,-1 0-1,0 0 1,-1 0-1,1-1 1,-1 1 0,-1-1-1,0 0 1,1-15-1,-7 70 158,5-41-339,1 0 0,0 1 0,0-1 0,0 0-1,0 0 1,1 0 0,0 0 0,0 0-1,1-1 1,0 1 0,0 0 0,0-1-1,1 0 1,-1 0 0,6 5 0,-5-6-50,-1-2-1,1 1 1,-1 0 0,1-1 0,0 1 0,0-1-1,0 0 1,1 0 0,-1-1 0,0 0 0,1 1-1,-1-1 1,1-1 0,-1 1 0,1-1 0,0 1-1,-1-1 1,1-1 0,-1 1 0,1 0 0,6-3-1,-3 1 25,1-1-1,-1 0 0,0-1 1,0 0-1,0 0 1,0 0-1,-1-1 0,0 0 1,0-1-1,11-11 0,-15 15 107,0-1 0,-1 1-1,0-1 1,1 0 0,-1 0-1,0 0 1,0 0 0,0 0-1,-1 0 1,1 0 0,-1-1-1,0 1 1,0-1 0,0 1-1,0-1 1,-1 1 0,1-1-1,-1 1 1,0-1 0,0 0-1,0 1 1,-1-1 0,1 1-1,-1-1 1,0 1 0,0-1-1,0 1 1,0-1 0,-2-2-1,2 5-49,1-1 0,-1 1 0,0 0 1,1 0-1,-1 0 0,0 0 0,0 0 0,0 0 0,0 1 0,0-1 0,0 0 0,0 0 0,0 1 0,0-1 0,0 0 0,0 1 0,0-1 0,0 1 1,-1-1-1,1 1 0,0 0 0,0 0 0,-1-1 0,1 1 0,0 0 0,0 0 0,-1 0 0,1 0 0,0 1 0,0-1 0,-1 0 0,-1 1 0,2 0-27,-1 0-1,1-1 0,0 1 0,-1 0 1,1 0-1,0 0 0,0 0 0,0 1 0,0-1 1,0 0-1,0 0 0,0 1 0,0-1 0,0 0 1,1 1-1,-1-1 0,1 1 0,-1-1 1,1 1-1,-1-1 0,1 1 0,0 0 0,0-1 1,-1 1-1,1-1 0,1 3 0,-1-2-164,0 1 0,1 0 1,-1 0-1,1 0 0,0 0 0,0 0 0,0 0 0,0-1 0,0 1 0,1 0 0,-1-1 1,1 1-1,0-1 0,3 4 0,19 16-3389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3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26 11541,'0'0'2412,"-2"26"-2126,-10 155-94,9-53-168,3-127-25,0 0 1,0 1 0,1-1-1,-1 0 1,0 0 0,0 0-1,1 0 1,-1 1 0,0-1-1,1 0 1,-1 0 0,1 0-1,-1 0 1,1 0 0,0 0 0,0 0-1,-1 0 1,1 0 0,0 0-1,0-1 1,0 1 0,0 0-1,0 0 1,1 0 0,1 0-4,0 0 1,0 0-1,0 0 1,-1 0-1,1-1 1,0 1-1,0-1 1,0 0-1,0 0 1,4 0-1,-1-1-3,1 0 0,0 0 0,-1 0 0,1-1 0,0 0 0,-1-1 0,0 1 0,12-7 0,-7 0 1,-1 0 0,0-1 0,0 0 0,-1 0 0,0-1-1,-1 0 1,0-1 0,-1 0 0,0 0 0,7-19 0,-9 19 15,-1 0 0,0 0 0,-1 0 0,0 0 0,-1-1 0,0 1-1,-1-1 1,-1 1 0,0-1 0,0 1 0,-5-24 0,4 33-17,-1 1-1,1-1 1,-1 0 0,0 1-1,0-1 1,0 0-1,0 1 1,0 0-1,0 0 1,-1 0 0,1 0-1,-1 0 1,1 0-1,-1 0 1,0 1-1,0-1 1,1 1 0,-1 0-1,0 0 1,0 0-1,-1 0 1,1 1-1,0-1 1,-4 1 0,0-1-88,0 0-1,1 0 1,-1 1 0,0 0 0,1 0 0,-1 1 0,0 0 0,1 0 0,-1 1 0,1 0 0,-7 2 0,9-2-157,1 1-1,0 0 1,-1-1-1,1 1 1,0 0-1,1 0 1,-1 1-1,0-1 1,1 1-1,0-1 1,0 1 0,0 0-1,0 0 1,-1 5-1,-3 20-3636</inkml:trace>
  <inkml:trace contextRef="#ctx0" brushRef="#br0" timeOffset="1">448 1 12230,'0'0'2209,"-9"177"-2033,-5-98-128,0-3-32,6-8-16,-1-15-128,9-12-1025,0-16-1792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13814,'0'-14'847,"-9"14"-299,7 1-517,-1 0 0,1 0 0,0 0 0,0 0 0,0 1 0,0-1 0,1 1 0,-1-1 0,-3 4 0,1 3-15,-1-1 0,2 1 0,-1-1-1,1 1 1,0 0 0,0 0 0,1 1 0,0-1 0,1 0-1,-1 16 1,2-20-36,-1 1-1,1-1 0,0 1 1,1-1-1,-1 1 0,1-1 1,0 0-1,0 1 0,0-1 0,1 0 1,0 0-1,-1 0 0,1 0 1,1 0-1,-1 0 0,1-1 1,-1 1-1,1-1 0,0 1 1,0-1-1,0 0 0,5 3 1,-5-5-10,-1 0 0,1 1 0,-1-1 0,1-1 0,0 1 0,-1 0 0,1-1 0,0 1 0,0-1 0,-1 0 0,1 0 0,0 0 0,0 0 0,0-1 0,-1 1 0,1-1 0,0 1 0,0-1 0,-1 0 0,1 0 0,-1 0 0,1-1 0,-1 1 0,1-1 0,-1 1 0,0-1 0,0 0 0,0 0 0,0 0 0,0 0 0,0 0 0,0 0 0,1-4 0,2 1 31,-1 0 0,-1-1 0,1 0 0,-1 0 0,0 0-1,0 0 1,-1 0 0,0-1 0,0 1 0,0-1 0,-1 0-1,1-12 1,-2 15 18,-1-1-1,0 1 1,0-1 0,-1 1-1,1 0 1,-1 0 0,0 0-1,0 0 1,-1 0 0,1 0-1,-1 0 1,-4-4 0,6 6-105,0 1-1,0 0 1,0 0 0,0 0 0,0 0 0,0 0 0,0 0 0,0 0-1,-1 0 1,1 1 0,0-1 0,-1 0 0,1 1 0,0-1-1,-1 1 1,1-1 0,-1 1 0,1 0 0,-1-1 0,1 1 0,-1 0-1,1 0 1,-1 0 0,1 0 0,-1 0 0,1 1 0,-1-1 0,1 0-1,-1 1 1,1-1 0,0 1 0,-1 0 0,1-1 0,0 1 0,-1 0-1,1 0 1,0 0 0,0 0 0,0 0 0,-2 1 0,-4 10-3441,8 0-1129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22 14503,'-5'-3'57,"1"0"0,-1 0 0,0 1 0,0 0 0,0 0 0,0 1 0,0-1 0,-1 1 0,1 0 1,0 0-1,-1 1 0,1 0 0,-1 0 0,-6 0 0,10 1-40,-1 0 1,0-1-1,0 1 1,0 0-1,1 1 1,-1-1-1,0 0 1,1 1-1,-1-1 0,1 1 1,-1 0-1,1 0 1,0 0-1,0 0 1,0 0-1,0 0 0,0 1 1,1-1-1,-1 1 1,1-1-1,-1 1 1,1 0-1,0-1 1,0 1-1,0 0 0,0 0 1,0 4-1,-2 18-9,1 1 1,1-1-1,2 1 0,0 0 0,6 30 0,2 37-6,-8 5-1208,-6-35-4231,2-42-1145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14727,'-2'-13'752,"0"7"-720,2 4-32,7 4 128,6-4 0,6 2-96,10-3-32,5 0-1440,3-4-4211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234 223 8820,'0'-1'114,"1"-1"-1,-1 1 1,0 0-1,0-1 1,0 1 0,0 0-1,0 0 1,-1-1-1,1 1 1,0 0 0,0 0-1,-1 0 1,1-1-1,-1 1 1,1 0 0,-1 0-1,0 0 1,1 0-1,-1 0 1,0 0 0,0 0-1,0 0 1,1 0 0,-1 0-1,0 0 1,0 1-1,0-1 1,-1 0 0,1 1-1,0-1 1,0 1-1,0-1 1,0 1 0,0-1-1,-1 1 1,1 0-1,0 0 1,0-1 0,-1 1-1,-1 0 1,-3 0 7,0 0 0,0 0 0,1 0 0,-1 0 0,0 1 0,0 0 0,-9 3 1,3 1-20,1 0 1,0 0-1,0 1 1,0 0-1,1 1 1,0 1 0,-12 10-1,18-14-97,-1 0 0,1 0 0,0 1 1,0-1-1,1 1 0,0 0 0,-1 0 0,1 0 0,1 0 0,-1 1 0,1-1 0,0 1 1,0 0-1,1-1 0,0 1 0,0 0 0,-1 7 0,2-11-2,0 0 0,0 0 0,1 0 0,-1 0 1,0 0-1,1 0 0,-1 0 0,1 0 0,0 0 0,0 0 0,-1 0 0,1 0 0,1-1 1,-1 1-1,0 0 0,0-1 0,1 1 0,-1-1 0,0 1 0,1-1 0,2 2 0,-1-1-9,0-1 0,0 0 0,1 1 0,-1-1 0,0-1 0,1 1 0,-1 0 0,0-1 0,1 0 0,-1 1 0,7-2-1,2 0-7,0-1 0,0-1 0,0 0 0,0 0-1,0-1 1,11-6 0,-10 3 24,-1 0 0,1-1 0,-2-1 0,17-14 0,-23 19-3,-1 0-1,1 0 1,-1-1 0,0 0 0,0 0 0,-1 0 0,1 0 0,-1 0 0,0-1-1,3-8 1,-7 18-121,1 0-1,-1 0 1,1-1 0,0 1-1,0 0 1,0 0-1,0 0 1,1-1-1,-1 1 1,1 0 0,0-1-1,0 1 1,1 0-1,2 5 1,-3-8-18,0 1 0,1-1 0,-1 1 1,0-1-1,1 1 0,-1-1 0,1 0 1,-1 0-1,1 0 0,0 0 0,-1 0 0,1 0 1,0 0-1,0-1 0,-1 1 0,1-1 1,0 1-1,0-1 0,0 0 0,0 1 0,0-1 1,0 0-1,0 0 0,0-1 0,-1 1 1,1 0-1,0-1 0,0 1 0,0-1 1,0 1-1,2-2 0,3-1-168,0 1 1,0-2-1,0 1 1,-1-1-1,1 0 0,-1 0 1,0 0-1,10-11 1,-10 9 555,-1 0 1,0 0-1,-1-1 1,1 0-1,-1 0 0,0 0 1,4-11-1,-4 5 423,-1 0-1,0-1 0,0 1 1,-1-1-1,-1 1 0,0-1 1,-1 0-1,-1 1 0,-3-24 1,3 29-520,-1-2 57,1 0 1,-2 0 0,1 1 0,-6-15 0,6 69-241,8 17 78,-1-31-643,-1 0 1,-2 0 0,-2 0-1,0 1 1,-9 50 0,9-80 564,0-1 1,-1 0 0,1 1-1,-1-1 1,1 1 0,-1-1-1,1 0 1,-1 0-1,0 1 1,1-1 0,-1 0-1,0 0 1,-2 2 0,0-5-93,5-11 113,-1 4 58,2 1-1,-1-1 1,1 1 0,1 0-1,-1 0 1,1 0 0,1 1-1,-1-1 1,9-9-1,-10 15-43,0-1-1,0 0 1,0 1-1,0-1 1,1 1-1,-1 0 1,1 0-1,0 0 1,-1 1-1,1-1 1,0 1-1,0 0 1,0 0-1,0 0 0,0 1 1,0-1-1,0 1 1,0 0-1,0 0 1,0 0-1,0 1 1,6 1-1,2 0-25,0 0 0,1 2 0,-2-1-1,1 1 1,0 1 0,-1 0 0,0 1 0,0 0-1,16 12 1,-26-17 17,-1-1-1,1 1 1,0 0-1,-1-1 0,1 1 1,0 0-1,-1-1 1,1 1-1,-1 0 1,1 0-1,-1 0 1,0 0-1,1-1 1,-1 1-1,0 0 0,0 0 1,1 0-1,-1 0 1,0 0-1,0 0 1,0 0-1,0 0 1,0 0-1,0 0 1,0-1-1,0 1 0,-1 0 1,1 0-1,0 0 1,-1 0-1,1 0 1,0 0-1,-1 0 1,1-1-1,-1 1 1,1 0-1,-1 0 0,0-1 1,1 1-1,-1 0 1,0-1-1,1 1 1,-1-1-1,0 1 1,0-1-1,0 1 1,1-1-1,-3 1 0,-4 3 24,-1 0-1,1-1 0,-1 0 0,-9 2 0,-5 1 63,0-1-1,-26 2 0,38-6-153,0-1 1,0 0-1,-1 0 0,1-1 1,0 0-1,-19-5 0,28 6-25,0 0-1,0 0 0,1 0 1,-1 0-1,0 0 0,1 0 1,-1-1-1,0 1 0,0 0 1,1 0-1,-1-1 1,1 1-1,-1-1 0,0 1 1,1 0-1,-1-1 0,1 1 1,-1-1-1,1 1 1,-1-1-1,1 0 0,-1 1 1,1-1-1,0 1 0,-1-1 1,1 0-1,0 1 0,0-1 1,-1 0-1,1 1 1,0-1-1,0 0 0,0 0 1,0 1-1,0-1 0,0 0 1,0 1-1,0-1 1,0 0-1,0 0 0,0 1 1,1-2-1,11-15-4592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 11365,'-13'14'1500,"6"-9"-1183,1 2-251,0 1 0,1-1 0,0 1 1,1 0-1,0 0 0,0 1 0,1-1 0,-5 17 0,7-19-63,-1-1-1,2 0 1,-1 0-1,1 0 1,0 0-1,0 0 1,1 10-1,0-12 6,-1-1 0,1 0 0,0 0 0,-1 0 0,1 1 0,0-1 1,0 0-1,1 0 0,-1-1 0,0 1 0,1 0 0,-1 0 0,1-1 0,-1 1 0,1 0 0,0-1 0,0 0 0,2 2 0,-2-2 1,1 0-1,0 0 0,-1 0 1,1 0-1,0 0 0,0-1 1,-1 1-1,1-1 0,0 0 1,0 0-1,0 0 0,0 0 1,-1 0-1,1 0 0,0-1 1,0 0-1,-1 1 0,1-1 1,0 0-1,-1-1 0,1 1 1,-1 0-1,1-1 0,-1 1 1,1-1-1,-1 0 0,0 0 1,0 1-1,0-2 0,3-3 1,0 0 104,0 1 0,-1-2 0,0 1 0,0 0 0,0-1 0,-1 1 0,0-1 0,0 0 0,-1 0 0,3-14 0,-4 12-7,-1 0 0,0 0 0,0 0-1,-3-16 1,3 23-158,0 0 0,0 0 0,-1 0 0,1 1 1,0-1-1,-1 0 0,1 0 0,-1 1 0,0-1 0,1 0 0,-1 1 0,0-1 0,0 1 0,0-1 0,0 1 1,-1-1-1,1 1 0,0 0 0,-1-1 0,1 1 0,0 0 0,-1 0 0,1 0 0,-1 0 0,0 1 0,1-1 1,-1 0-1,0 1 0,1-1 0,-4 0 0,5 1-144,-1 0 0,0 0 0,0 0 0,0 1 0,0-1 0,1 0 0,-1 0 0,0 1 0,0-1 0,1 1-1,-1-1 1,0 0 0,1 1 0,-1-1 0,0 1 0,1 0 0,-1-1 0,1 1 0,-1-1 0,1 1 0,-1 0 0,1-1 0,-1 1 0,1 0 0,0 0 0,-1 1 0,-3 12-5329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6339,'13'-20'5789,"0"-11"-4380,-13 31-1403,0-1 1,0 1-1,0 0 1,0-1-1,0 1 0,0 0 1,0-1-1,0 1 1,1-1-1,-1 1 1,0 0-1,0-1 0,0 1 1,1 0-1,-1 0 1,0-1-1,0 1 1,1 0-1,-1 0 0,0-1 1,1 1-1,-1 0 1,0 0-1,1-1 0,-1 1 1,0 0-1,1 0 1,-1 0-1,0 0 1,1 0-1,-1 0 0,1 0 1,11 8 175,5 18-24,43 123-1006,-60-149 875,0 0 0,0 0 0,0 1 0,0-1 0,0 0 0,0 0 0,0 0 1,0 1-1,0-1 0,1 0 0,-1 0 0,0 0 0,0 1 0,0-1 0,0 0 0,0 0 0,1 0 1,-1 0-1,0 0 0,0 1 0,0-1 0,1 0 0,-1 0 0,0 0 0,0 0 0,0 0 0,1 0 1,-1 0-1,0 0 0,0 0 0,0 0 0,1 0 0,-1 0 0,0 0 0,0 0 0,1 0 0,-1 0 1,0 0-1,0 0 0,0 0 0,1 0 0,-1 0 0,0 0 0,0 0 0,0 0 0,1 0 1,-1-1-1,9-13 598,7-30-316,-13 35-194,7-20-659,16-30-1,-21 48-685,1 1 1,0 0-1,11-12 0,2 3-3919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7 131 6131,'-4'30'5348,"2"-12"-4789,2-18-528,0 1 1,0-1 0,1 0 0,-1 1 0,0-1 0,1 1-1,-1-1 1,0 1 0,1-1 0,-1 0 0,0 1 0,1-1-1,-1 0 1,1 0 0,-1 1 0,1-1 0,-1 0 0,1 0-1,-1 1 1,1-1 0,-1 0 0,1 0 0,-1 0 0,1 0-1,-1 0 1,1 0 0,-1 0 0,1 0 0,-1 0 0,1 0-1,-1 0 1,1 0 0,-1 0 0,1 0 0,-1-1 0,1 1-1,-1 0 1,1 0 0,-1-1 0,1 1 0,0-1 0,24-7 103,-13 3-148,0-1 1,0 0-1,0-1 0,-1 0 1,14-13-1,-19 15 9,0-1 1,-1 1-1,0 0 0,0-1 1,0 0-1,-1-1 0,1 1 1,-2-1-1,1 1 0,-1-1 1,3-7-1,-6 12 10,1 1-1,-1 0 1,1 0-1,-1 0 1,1 0-1,-1 0 1,0-1-1,0 1 1,1 0-1,-1 0 1,0-1-1,0 1 1,0 0-1,0 0 1,-1 0-1,1-1 1,0 1 0,0 0-1,-1 0 1,1 0-1,-1-1 1,1 1-1,-1 0 1,1 0-1,-1 0 1,0 0-1,1 0 1,-1 0-1,0 0 1,0 0-1,0 1 1,0-1-1,0 0 1,0 0-1,0 1 1,0-1-1,0 1 1,0-1-1,0 1 1,0-1 0,-1 1-1,1-1 1,0 1-1,0 0 1,0 0-1,-1 0 1,1 0-1,-2 0 1,-2 0 35,0 0 0,0 1 0,0 0 0,0 0 0,0 0 0,0 1 1,0-1-1,0 1 0,1 0 0,-8 5 0,4-1 23,0 0 0,0 1 0,1 0 0,0 0 0,1 1 0,0 0 0,0 0 0,0 1 0,-6 13 0,10-18-53,0 0 0,0 0 0,0 1-1,0-1 1,1 1 0,0 0 0,0-1 0,0 1-1,1 0 1,-1 0 0,1-1 0,0 1 0,1 0-1,-1 0 1,1-1 0,0 1 0,0 0 0,0-1-1,1 1 1,-1-1 0,1 1 0,3 4 0,-2-6-65,-1-1 0,1 0 0,-1 1 0,1-1 0,0 0 0,0 0 0,0-1 0,0 1 0,1-1 0,-1 1 0,0-1 0,1 0 0,-1 0 0,1-1 0,-1 1 0,1-1 0,-1 1 0,1-1 0,-1 0 0,1-1 0,-1 1 0,1 0 0,-1-1 0,1 0 0,5-2 0,21-6-2835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30 109 10453,'-1'-1'53,"0"1"0,0 0 1,0-1-1,-1 1 0,1 0 0,0 0 1,0 0-1,0 0 0,0 0 0,0 0 1,0 0-1,0 0 0,-1 0 0,1 1 1,0-1-1,0 0 0,0 1 0,0-1 1,0 1-1,0-1 0,0 1 0,0-1 1,0 1-1,0 0 0,1-1 0,-1 1 1,-1 1-1,2-1-37,0 0 1,0 0-1,0 0 1,0 0 0,1 0-1,-1 0 1,0 0-1,0 0 1,1 0-1,-1 0 1,1 0-1,-1 0 1,1 0 0,-1 0-1,1 0 1,0 0-1,-1-1 1,1 1-1,0 0 1,0-1-1,-1 1 1,1 0-1,0-1 1,0 1 0,0-1-1,0 1 1,0-1-1,0 1 1,1-1-1,3 3-10,-1-2-1,1 1 0,0 0 0,0-1 0,0 0 0,0 0 0,1 0 1,-1-1-1,0 0 0,0 0 0,0 0 0,0 0 0,0-1 1,1 0-1,-1 0 0,0-1 0,0 1 0,-1-1 0,1 0 1,0 0-1,5-4 0,-5 3 66,0 1 1,0-2 0,-1 1-1,1 0 1,-1-1-1,0 0 1,0 0-1,0 0 1,-1-1-1,1 1 1,-1-1 0,0 0-1,0 0 1,-1 0-1,1 0 1,-1-1-1,0 1 1,-1 0 0,2-8-1,-3 12-32,1-1 0,-1 1 1,0 0-1,1 0 0,-1-1 0,0 1 0,0 0 1,0 0-1,0-1 0,0 1 0,-1 0 0,1 0 1,0-1-1,0 1 0,-1 0 0,1 0 0,-1 0 0,1-1 1,-1 1-1,0 0 0,1 0 0,-1 0 0,0 0 1,0 0-1,0 0 0,0 0 0,1 1 0,-1-1 1,-1 0-1,1 0 0,0 1 0,0-1 0,0 0 1,0 1-1,0 0 0,0-1 0,-1 1 0,1-1 0,0 1 1,0 0-1,-1 0 0,1 0 0,0 0 0,0 0 1,-1 0-1,1 0 0,0 0 0,-2 1 0,-3 0-5,1 0-1,0 1 1,-1-1-1,1 1 1,0 0-1,0 1 1,0-1 0,1 1-1,-1 0 1,-5 5-1,2 0-2,0 1 1,1 0-1,0 1 1,1 0-1,0 0 0,0 0 1,1 0-1,0 1 0,1 0 1,-4 15-1,6-18-37,0 0 0,1-1 0,0 1 0,0 0 0,1 0-1,0 0 1,2 11 0,-1-15-11,-1 0 0,1 0 0,1 0 0,-1 0 0,1 0 0,-1 0 0,1 0 0,0-1 0,0 1-1,1-1 1,-1 1 0,1-1 0,0 0 0,4 4 0,-4-5-227,1 0 1,0 1-1,0-2 0,0 1 1,0 0-1,1-1 0,-1 0 1,0 0-1,0 0 0,1-1 1,-1 1-1,1-1 0,-1 0 1,0 0-1,1 0 0,-1-1 1,1 0-1,-1 0 0,0 0 1,6-2-1,30-10-4822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 11509,'-7'-3'1105,"0"0"-657,5 1-96,0 2-320,8 5 160,4 3 256,6 5 1,4 3-353,5 4-96,2 1 48,-1 2-48,-1-4-48,-2 2-1105,-5-5-1200,-7-2-3025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 4402,'-5'-2'6979,"-2"4"-6819,-4 3-128,-3 6 144,-2 7 385,-2 3-129,-2 6-48,-3 3 160,-2 2 17,-2 2-353,2 0-176,2-4-32,5-4-64,6-9-801,7-4-1616,8-9-400,10-6-3474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3.8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1 274 1201,'0'0'10671,"12"22"-10343,72 133-181,-74-136-128,1 0 0,13 19 0,-19-32-21,0 0 0,0 0 0,0-1 0,1 1 0,0-1 0,0 0 0,0-1 0,0 1 0,10 4 0,-15-9-181,1 1-1,-1 0 1,0 0-1,1-1 0,-1 1 1,1-1-1,-1 1 1,1-1-1,-1 1 0,1-1 1,-1 0-1,1 0 1,-1 0-1,1 0 0,-1 0 1,1 0-1,-1 0 1,1 0-1,-1-1 0,1 1 1,-1-1-1,1 1 0,-1-1 1,0 1-1,1-1 1,-1 0-1,0 0 0,1 0 1,-1 1-1,0-1 1,0-1-1,0 1 0,0 0 1,0 0-1,0 0 1,0 0-1,0-1 0,0 1 1,-1 0-1,1-1 1,-1 1-1,1-1 0,0-1 1,2-7-534,-1-1 1,-1 1-1,1 0 0,-2-1 1,0-11-1,1 9 1447,43-445 11311,-40 440-11913,-3 28-973,-4 29-1624,-13 6-2704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4690,'-10'8'6739,"6"-3"-6675,4-2 64,9-3-32,7-1 321,11-2-145,14-1 128,11 0-128,13-3-144,14-1 16,6 0-128,3 0-16,-3 0-272,-10 0-1601,-12 5-1072,-17 1-977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49 11717,'-41'9'1105,"13"-4"-1105,12-3 32,14-4 64,13 2 112,14-2 32,14-1 128,14 0-224,13-3-48,7-2-80,-1 0-16,-6-1-32,-9 3-192,-13 0-624,-12-1-1537,-10 2-993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193 262 11045,'-7'-2'88,"0"0"-1,0 0 1,0 1 0,-1 0-1,1 0 1,0 1-1,0-1 1,-1 2 0,1-1-1,0 1 1,-12 2 0,14-1-49,0 1 1,0-1 0,0 0 0,1 1 0,-1 0 0,1 0-1,-1 1 1,1-1 0,0 1 0,0 0 0,0 0 0,1 0-1,0 1 1,-1-1 0,-3 9 0,3-5-10,0 0 0,1 0-1,0 1 1,0-1 0,1 1 0,0-1 0,0 10 0,1-15-25,1 1 1,0-1-1,0 0 1,0 0-1,1 0 1,-1 1-1,1-1 1,0 0-1,0 0 1,1 4-1,-1-6 1,0 1 0,0-1-1,0 0 1,0 1 0,0-1-1,0 0 1,0 0 0,1 0-1,-1 0 1,0 0 0,0 0 0,1 0-1,-1 0 1,1 0 0,-1-1-1,1 1 1,-1-1 0,1 1-1,0-1 1,2 1 0,0-1-10,-1 0 1,1 0-1,-1-1 1,0 1-1,1-1 1,-1 0-1,0 0 1,1 0-1,-1 0 1,0 0-1,0-1 1,0 0-1,0 0 1,0 1-1,-1-1 1,1-1-1,2-1 1,3-4-61,0 1 0,-1-1 1,0 0-1,7-11 0,-7 6 11,-1 1 1,0-1-1,0 0 0,-1-1 0,-1 1 0,-1-1 1,1 0-1,-2 0 0,2-27 0,-3-9-1069,-8-70-1,6 106 748,-2-11-1994,0 14-755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134 364 2625,'1'0'336,"-1"0"0,1-1 0,0 1 1,0 0-1,0 0 0,-1 0 0,1-1 0,0 1 0,0-1 0,-1 1 0,1 0 0,0-1 0,0 1 0,-1-1 0,1 0 1,-1 1-1,1-1 0,0 1 0,-1-1 0,1 0 0,-1 0 0,0 1 0,1-1 0,-1 0 0,1 0 0,-1-2-59,1 1-1,-1 0 0,1 0 1,-1 0-1,0-1 0,0 1 0,0 0 1,-1 0-1,0-5 0,0 1 38,-1 0 0,0 0-1,0 0 1,0 0 0,-1 1-1,-7-11 1,10 15-293,-1 0 1,1 1-1,-1-1 1,0 0-1,1 0 0,-1 1 1,0-1-1,0 1 0,0-1 1,1 0-1,-1 1 0,0 0 1,0-1-1,0 1 0,0-1 1,0 1-1,0 0 0,0 0 1,0 0-1,0 0 0,0-1 1,0 1-1,0 0 0,0 1 1,-1-1-1,0 0-12,-1 1 0,1 0 1,-1 0-1,1 0 0,-1 0 0,1 1 0,0-1 0,0 1 0,-4 2 1,-1 3-20,0 0 1,1 0 0,-1 0 0,-6 11-1,7-7 10,0-1 0,1 1-1,0 0 1,-6 22 0,10-30-11,0 0 0,0 1 1,0-1-1,0 0 1,1 1-1,0-1 0,-1 1 1,1-1-1,0 1 1,1-1-1,-1 1 1,1-1-1,-1 0 0,1 1 1,0-1-1,0 0 1,1 0-1,-1 1 0,1-1 1,-1 0-1,5 4 1,-5-5 7,1-1 0,0 0 0,0 0 0,0-1 1,-1 1-1,1 0 0,0-1 0,0 1 1,0-1-1,0 1 0,0-1 0,1 0 0,-1 0 1,0 0-1,0 0 0,0 0 0,0-1 0,0 1 1,0 0-1,0-1 0,0 0 0,0 1 0,0-1 1,-1 0-1,3-1 0,6-3-9,0 0 0,-1-1 0,11-7 1,-4 0 18,27-25 1,-38 32 19,0 1-1,0 0 1,-1-1-1,0 0 0,0 0 1,0-1-1,-1 1 1,5-12-1,-7 5 76,-5 14-97,3 0-15,0 1 1,-1 0 0,1-1 0,0 1 0,1 0-1,-1 0 1,0-1 0,0 1 0,1 0 0,-1 4-1,0-3-71,1 0 0,-1 0 0,1 0 0,0 0 0,0 0 0,1 0-1,-1 0 1,1 0 0,-1-1 0,1 1 0,0 0 0,0 0-1,0 0 1,1-1 0,-1 1 0,1 0 0,-1-1 0,1 1 0,0-1-1,0 0 1,0 0 0,0 1 0,0-1 0,0-1 0,1 1 0,-1 0-1,1 0 1,-1-1 0,1 0 0,0 1 0,4 0 0,-2 0-30,-1-2 0,0 1 0,1 0 0,-1-1 0,1 0 0,-1 0 0,0 0 0,1 0 0,-1-1 0,1 0 1,-1 0-1,0 0 0,0 0 0,1-1 0,-1 0 0,0 0 0,0 0 0,-1 0 0,1 0 0,0-1 0,3-3 0,0-2 213,0 0 0,0 0 0,-1-1 0,0 0 0,0 0-1,-1 0 1,0-1 0,-1 0 0,0 0 0,-1 0-1,0 0 1,0-1 0,-1 1 0,-1-1 0,0 0 0,0-15-1,-1-8 776,-2 0-1,-1-1 1,-15-59-1,10 72-517,8 21-356,0 1 0,0 0-1,-1 0 1,1 0 0,0 0 0,0 0-1,0 0 1,-1 0 0,1 0-1,0 0 1,0 0 0,0 0-1,-1 0 1,1 0 0,0 0-1,0 0 1,0 0 0,-1 0-1,1 0 1,0 0 0,0 0 0,0 0-1,-1 0 1,1 0 0,0 0-1,0 1 1,0-1 0,-1 0-1,1 0 1,0 0 0,0 0-1,0 0 1,0 1 0,0-1-1,0 0 1,-1 0 0,1 0 0,0 0-1,0 1 1,0-1 0,0 0-1,0 0 1,0 0 0,0 1-1,0-1 1,0 0 0,0 0-1,-10 43-1,7 2-106,2-1 0,2 1 1,8 55-1,-1-49-3974,14 50-1,-13-75-2712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40 117 9652,'-15'-35'1819,"9"23"-1274,1 0-1,0 0 0,-4-17 1,9 28-543,0 1 1,0-1-1,0 0 1,0 1-1,0-1 0,0 0 1,1 1-1,-1-1 1,0 0-1,0 1 1,0-1-1,1 1 0,-1-1 1,0 0-1,1 1 1,-1-1-1,1 1 1,-1-1-1,0 1 0,1-1 1,-1 1-1,1 0 1,-1-1-1,1 1 1,0-1-1,-1 1 0,1 0 1,-1 0-1,1-1 1,0 1-1,-1 0 0,1 0 1,0 0-1,-1-1 1,1 1-1,0 0 1,-1 0-1,1 0 0,0 0 1,-1 0-1,1 1 1,0-1-1,-1 0 1,1 0-1,-1 0 0,2 1 1,41 7-80,-33-6 11,21 4-177,1-1 1,-1-2-1,1-1 1,-1-1-1,1-2 1,0-2-1,40-7 1,-60 5 2623,-19 2-634,-20 2-710,22 3-1004,-1-1 0,0 1 0,1 0 0,-1 1 0,1-1 0,0 1 0,-1 0 0,1 1 1,1-1-1,-1 1 0,0 0 0,1 0 0,0 0 0,-7 9 0,9-10-78,-1 0 1,1 0-1,0 0 1,0 1-1,0-1 0,0 1 1,1-1-1,0 1 1,-1 0-1,1-1 1,0 1-1,1 0 1,-1 0-1,1 0 0,-1-1 1,1 1-1,0 0 1,1 0-1,-1 0 1,1 0-1,0 0 1,-1-1-1,4 7 0,-4-9-3,1 0-1,-1 1 0,1-1 1,0 1-1,0-1 0,0 0 0,0 0 1,0 1-1,0-1 0,0 0 1,0 0-1,0 0 0,1 0 0,-1 0 1,0 0-1,1-1 0,-1 1 0,0 0 1,1-1-1,-1 1 0,1-1 1,-1 1-1,1-1 0,1 1 0,0-2 31,0 1-1,-1 0 1,1-1-1,-1 0 0,1 1 1,-1-1-1,1 0 0,-1 0 1,1-1-1,-1 1 1,0 0-1,0-1 0,3-1 1,1-3 105,0 1 1,0-1 0,0 0 0,-1 0 0,0-1 0,0 0-1,-1 1 1,6-11 0,-8 11 190,1 0 0,-1-1 0,0 1 0,-1-1 0,2-9 0,-17 83-137,13-61-166,1-2-216,-1 0 1,1 0-1,0-1 1,0 1-1,0 0 1,0 0-1,1-1 1,0 1-1,-1 0 1,1-1-1,1 1 1,-1-1-1,0 1 1,1-1-1,0 1 1,2 2-1,7 2-3241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9268,'10'3'4322,"-6"2"-4210,-4-2-112,-4 1-80,3-3-320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7587,'-13'4'5667,"-1"0"-5283,3-2-272,2-2-16,8 2-80,6-1 96,11-1 96,5 2 81,11-1-145,9-1-96,8-1-48,0-1-32,1 1-801,-5-1-671,-8 0-593,-12 4-881,-10 1-623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12150,'-18'7'256,"9"-2"-64,13-2-128,8-1 96,12-1-16,8-1 0,3 0-96,3-1 0,1-3-48,0 1 0,-5-2-768,-2-1-1793,-3-1-2418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44 182 11877,'-8'-5'257,"-28"-15"241,36 20-496,1 0 0,-1 0-1,0 0 1,0 0-1,0 0 1,0 0-1,0 0 1,0 0 0,0 0-1,0 0 1,0 0-1,0 0 1,0 1-1,0-1 1,0 0 0,0 0-1,0 0 1,0 0-1,0 0 1,0 0-1,0 0 1,0 0 0,0 0-1,0 0 1,0 0-1,0 0 1,0 0-1,0 1 1,0-1 0,0 0-1,0 0 1,0 0-1,0 0 1,0 0-1,0 0 1,0 0 0,0 0-1,0 0 1,0 0-1,0 0 1,0 0-1,0 0 1,0 1 0,0-1-1,0 0 1,0 0-1,0 0 1,0 0-1,0 0 1,0 0 0,0 0-1,-1 0 1,1 0-1,0 0 1,0 0 0,0 0-1,10 10 94,12 10 38,-9-13-111,0 0-1,0-1 1,0 0-1,20 5 1,-17-5-5,0 0 1,24 12-1,-38-17-11,-1 0 1,1 0-1,-1 0 0,1 0 1,-1 0-1,0 1 1,1-1-1,-1 0 0,0 1 1,0-1-1,0 1 0,0-1 1,0 1-1,-1-1 0,1 1 1,0 0-1,-1-1 0,1 1 1,-1 0-1,1 3 1,-1-2 23,0 1 0,0-1 1,-1 1-1,1-1 1,-1 1-1,0-1 1,0 1-1,0-1 1,-3 7-1,-2 1 79,0-1 1,-1 1-1,0-1 0,-17 18 0,5-10 75,0-2 0,-38 25-1,8-6-2051</inkml:trace>
  <inkml:trace contextRef="#ctx0" brushRef="#br0" timeOffset="1">632 37 13702,'0'0'-16,"0"1"0,0-1 0,-1 0 0,1 0 0,0 0 0,0 0 0,0 0 0,-1 0 0,1 1 0,0-1 0,0 0 0,0 0 0,0 0 0,-1 0 0,1 1 0,0-1 0,0 0 0,0 0 0,0 0 0,0 1 0,0-1 0,0 0 0,-1 0 0,1 1 0,0-1 0,0 0 0,0 0 0,0 1 0,0-1 0,0 0 0,0 0 0,0 0 0,0 1 0,0-1 0,1 0 0,-1 0 0,0 1 0,0-1 0,0 0 0,0 0 0,0 0 0,0 1 0,0-1 0,1 0 0,-1 0 0,0 0 0,0 1 0,0-1 0,0 0 0,1 0 0,-1 0 0,0 0 0,0 0 0,0 1 0,1-1 0,-1 0 0,0 0 0,0 0 0,1 0 0,24 3 15,34-7 485,32-18 109,21-2-12,-112 24-561,1-1 0,0 1 1,0 0-1,-1 0 0,1 0 1,0 0-1,0 0 0,-1 0 1,1 0-1,0 0 1,0 0-1,-1 1 0,1-1 1,0 0-1,-1 0 0,1 1 1,0-1-1,-1 0 0,1 1 1,0-1-1,-1 1 0,1-1 1,-1 1-1,1-1 1,-1 1-1,1-1 0,-1 1 1,1-1-1,-1 1 0,1 0 1,-1-1-1,0 1 0,1 0 1,-1-1-1,0 1 0,0 0 1,0 0-1,1-1 1,-1 1-1,0 0 0,0-1 1,0 1-1,0 0 0,0 0 1,0-1-1,0 1 0,-1 0 1,1 0-1,0-1 0,0 1 1,-1 0-1,1-1 1,0 1-1,-1 1 0,-20 49 354,15-40-333,-33 73 114,-29 66-1746,62-133-548,7-7-1111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13686,'5'-1'235,"0"0"-1,0 0 1,0 0 0,1 1-1,-1 0 1,0 0-1,7 1 1,12 0-151,111-17 4,-134 16-63,0 0 0,-1 0 0,1 0 0,0 0 1,0 0-1,0 0 0,0 1 0,-1-1 0,1 0 0,0 0 0,0 0 0,0 1 0,-1-1 0,1 1 0,0-1 0,-1 0 0,1 1 0,0-1 0,-1 1 0,1-1 0,0 1 1,-1 0-1,1-1 0,-1 1 0,1 0 0,0 1 0,0 0 19,-1 0 0,1 0 0,-1 0 0,1 1 0,-1-1 1,0 0-1,1 1 0,-1-1 0,-1 0 0,1 3 0,-2 9 133,-1 0 1,-8 23-1,7-24-99,-17 49 45,-35 74 0,53-131-159,3-5 33,0 0-75,0 0 0,0 0-1,0 0 1,-1 0 0,1 1 0,0-1 0,0 0-1,0 0 1,0 0 0,-1 0 0,1 1 0,0-1-1,0 0 1,0 0 0,0 0 0,0 0 0,0 1-1,0-1 1,0 0 0,0 0 0,0 1 0,0-1-1,0 0 1,-1 0 0,1 0 0,1 1 0,-1-1-1,0 0 1,0 0 0,0 1 0,0-1 0,0 0-1,0 0 1,0 0 0,0 1 0,0-1 0,0 0-1,0 0 1,0 0 0,1 0 0,-1 1 0,0-1-1,0 0 1,0 0 0,0 0 0,1 0 0,-1 1-1,0-1 1,0 0 0,0 0 0,0 0 0,1 0-1,-1 0 1,0 0 0,0 0 0,1 0 0,-1 0-1,0 0 1,0 0 0,8-2-4492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4.7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1 230 272,'0'0'5272,"12"-10"-3933,3-4-844,37-33 4525,-52 50-4393,-3 44-176,-2 0 0,-21 92 0,18-102-404,-1 18-743,9-60-1633,10-143-25,-2 98 3071,1 2 0,26-77 0,-26 106-114,-9 19-593,0 0-1,0 0 0,0-1 0,0 1 0,0 0 1,0 0-1,0 0 0,0 0 0,1 0 1,-1 0-1,0-1 0,0 1 0,0 0 1,0 0-1,0 0 0,1 0 0,-1 0 1,0 0-1,0 0 0,0 0 0,0 0 0,1 0 1,-1 0-1,0 0 0,0 0 0,0 0 1,0-1-1,1 2 0,-1-1 0,0 0 1,0 0-1,0 0 0,0 0 0,1 0 1,-1 0-1,0 0 0,0 0 0,0 0 1,0 0-1,0 0 0,1 0 0,-1 0 0,0 1 1,9 25 364,-4-8-331,-2-7-24,0-1-1,1 0 0,0 0 0,1 0 1,9 15-1,-12-22-97,1 0 0,-1 0 1,1 0-1,0 0 0,0-1 1,0 1-1,0-1 0,0 0 0,0 0 1,1 0-1,-1 0 0,1 0 1,-1-1-1,1 1 0,0-1 1,-1 0-1,1 0 0,0-1 0,5 1 1,-5 0-123,0-1 1,0 0-1,0 0 1,0-1-1,0 1 1,0-1-1,0 0 1,0 0 0,0 0-1,0 0 1,-1-1-1,1 1 1,6-5-1,-3 0-160,0 0 0,-1 0-1,1-1 1,9-14 0,-2 1 479,23-44 0,-29 48 790,1-1 0,0 2 0,2-1 0,16-19 0,-27 34-880,1 1 1,-1-1-1,0 1 1,0 0-1,1-1 1,-1 1-1,0 0 1,1-1 0,-1 1-1,0 0 1,1 0-1,-1-1 1,0 1-1,1 0 1,-1 0-1,1 0 1,-1-1 0,0 1-1,1 0 1,-1 0-1,1 0 1,-1 0-1,1 0 1,-1 0-1,0 0 1,1 0-1,-1 0 1,1 0 0,-1 0-1,1 0 1,-1 0-1,1 0 1,-1 0-1,0 0 1,1 1-1,-1-1 1,1 0 0,-1 0-1,0 1 1,1-1-1,-1 0 1,0 0-1,1 1 1,-1-1-1,0 0 1,1 1 0,-1-1-1,0 0 1,0 1-1,1-1 1,-1 1-1,0-1 1,0 0-1,0 1 1,0-1 0,0 1-1,1-1 1,-1 1-1,0-1 1,0 0-1,0 1 1,0-1-1,0 1 1,0-1 0,0 1-1,0-1 1,-1 1-1,3 40 159,-3-35 83,1 346 106,0-350-286,3 14-2095,-1-14 955,-1-1 840,-1-1 0,1 0 0,-1 1 0,1-1 0,-1 0 0,1 0 0,0 0 0,-1 0 0,1 1 0,-1-1 0,1 0 0,0 0-1,-1 0 1,1 0 0,0 0 0,-1 0 0,1-1 0,-1 1 0,2 0 0,17-5-6049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 16039,'-6'4'160,"-4"0"49,-1-4 879,2 1-816,6-1-272,3-1-432,3-3-368,6 0-929,7-3-1393,6-4-5954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47 14775,'-2'2'43,"1"0"1,-1 0-1,0 0 1,0-1-1,0 1 1,-1-1-1,1 1 0,0-1 1,-1 0-1,-2 1 1,-4 3-23,-4 5-20,1 0 0,-19 19 1,26-25-15,2 1 0,-1 0 1,0 0-1,1 0 0,0 0 1,0 0-1,0 1 0,1-1 1,-4 12-1,6-16 18,-1 0 0,1 0 0,0 0 0,0 0 0,0 1 0,0-1 0,0 0 0,0 0-1,0 0 1,0 0 0,0 0 0,0 0 0,0 0 0,1 0 0,-1 0 0,0 0 0,1 0 0,-1 0 0,1 0 0,0 0 0,-1 0 0,1 0 0,-1 0 0,1 0 0,0-1 0,0 1 0,0 0 0,-1 0-1,1-1 1,0 1 0,0-1 0,0 1 0,0-1 0,0 1 0,0-1 0,0 1 0,0-1 0,0 0 0,0 0 0,0 1 0,0-1 0,1 0 0,-1 0 0,0 0 0,1 0 0,8-1 74,0 1 0,0-1 1,-1-1-1,12-2 1,-10 1-19,1 1-20,66-10 325,-73 12-325,1 0 0,0 0 0,0 0-1,0 1 1,0 0 0,-1 0-1,1 0 1,0 1 0,-1 0 0,1 0-1,4 3 1,-8-4-13,-1 0 0,1-1 0,-1 1 0,1 0 1,-1 0-1,0 0 0,0 0 0,0 1 0,1-1 0,-1 0 0,0 0 0,0 1 1,-1-1-1,1 0 0,0 1 0,0-1 0,-1 1 0,1-1 0,-1 1 0,1-1 1,-1 1-1,1 0 0,-1-1 0,0 4 0,0-3-8,-1 1 0,0 0 0,0 0 0,0 0 0,0 0 0,0-1-1,0 1 1,-1 0 0,1-1 0,-1 1 0,0-1 0,-3 4 0,-4 3-11,0-1 1,0 0 0,-1 0-1,0-1 1,-16 9-1,5-5-133,-36 14-1,51-23-358,0 0 0,0 0 0,0-1 0,-1 0 0,1 0 0,0 0 0,-1-1 0,1 1 0,-1-2 0,1 1 0,-9-2 0,-2-6-5637</inkml:trace>
  <inkml:trace contextRef="#ctx0" brushRef="#br0" timeOffset="1">172 70 13270,'9'-8'2737,"-6"4"-2369,-1 3 737,0-1-897,3 2 128,4-3-128,7-2-144,7-3-64,6 0-528,3-3-1521,0 1-1729,0 1-4193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14839,'-7'21'352,"0"-3"-336,1-7-16,1-2-160,3-1-1969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9684,'-5'4'1345,"0"1"-513,1-2 145,1-1-369,6-2-368,4 0-80,6-2-112,6-1 16,6 0-64,4 0-1008,3-2-1537,-2 0-2610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 12038,'-16'8'1232,"5"-4"-1232,6-2-16,5-4 16,9 1 128,7-2 16,3-2-64,6 2-64,2-2 0,-2 1-16,-4 3-208,-5 1-896,-1 0-1089,-8 0-1169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 12550,'-31'-1'785,"25"0"-727,-1 1 0,1-1 0,0 1 0,0 1 0,-1-1 0,1 1 0,0 0 0,0 0 0,0 0 0,0 1 0,0 0 0,0 1 0,1-1 0,-1 1 0,1 0 0,-6 4 0,-1 2-48,0 0 1,1 1-1,0 0 0,1 1 0,0 0 1,1 0-1,0 1 0,1 1 0,0-1 0,1 1 1,-6 15-1,13-27-1,-1 0 0,1 0 0,-1 0-1,1 1 1,0-1 0,-1 0 0,1 0 0,0 1 0,0-1 0,-1 0 0,1 0 0,0 1-1,1-1 1,-1 0 0,0 0 0,0 1 0,0-1 0,1 0 0,-1 0 0,1 1-1,-1-1 1,1 0 0,-1 0 0,1 0 0,0 0 0,-1 0 0,1 0 0,0 0-1,0 0 1,0 0 0,0 0 0,0 0 0,0-1 0,0 1 0,0 0 0,0-1-1,0 1 1,0-1 0,0 1 0,1-1 0,-1 1 0,0-1 0,0 0 0,1 0 0,-1 1-1,2-1 1,8 0 44,0 0 0,-1 0 0,1-1 0,16-3 0,-14 2-87,2 0 37,16-2-1,53-1 0,-74 5-23,-1 0-1,0 1 1,0 1-1,0-1 1,0 1-1,-1 1 1,1 0-1,-1 0 1,1 1-1,12 7 1,-19-10 23,0 0 0,0 0 0,0 0 0,0 0 0,-1 1 0,1-1-1,0 0 1,-1 1 0,1 0 0,-1-1 0,1 1 0,-1 0 0,0 0 0,1 0 0,-1 0 0,0 0 0,0 0 0,-1 0 0,1 0 0,0 0 0,-1 1 0,1-1 0,-1 0 0,0 0 0,0 1 0,0-1 0,0 0-1,0 0 1,0 1 0,0-1 0,-1 0 0,1 0 0,-1 0 0,0 1 0,0-1 0,1 0 0,-2 0 0,1 0 0,0 0 0,0-1 0,-3 5 0,-2 0 17,0 1 0,0-1 0,-1 0 0,0 0 0,0-1 0,0 0 0,-1 0 0,0-1 0,-11 6 0,0-3 39,0-1 1,-32 7-1,44-11-236,1-1 1,-1 0-1,0-1 1,0 1-1,0-1 1,0-1-1,0 1 1,0-1-1,1 0 0,-1-1 1,-7-2-1,-2-9-2439,9-7-1974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70 5170,'0'0'92,"0"0"0,-1 0 0,1 0 0,-1 0 1,1 0-1,0 0 0,-1 0 0,1 0 0,0 0 0,-1-1 0,1 1 0,-1 0 0,1 0 0,0 0 0,-1 0 0,1-1 0,0 1 0,-1 0 0,1 0 0,0-1 0,-1 1 0,1 0 0,0-1 0,0 1 0,-1 0 0,1-1 0,0 1 0,0 0 0,0-1 0,0 1 0,-1 0 0,1-1 0,0 1 0,0-1 0,0 1 0,0 0 0,0-1 0,0 1 1,0-1-1,13-13 2453,24-8-224,14 2-2441,-49 19 112,1 0 0,0 1 0,0-1 0,0 1 0,0-1 0,0 1 0,0 0 0,0 0 0,-1 0 0,1 1 0,0-1 0,0 1 0,0-1 0,0 1 0,0 0 0,2 1 0,-4 0 10,0-1 1,1 0-1,-1 0 0,0 1 0,-1-1 0,1 1 1,0-1-1,0 1 0,-1-1 0,1 1 0,-1-1 1,1 1-1,-1-1 0,1 1 0,-1 0 0,0-1 1,0 1-1,0 0 0,0-1 0,0 1 0,0 0 1,-1-1-1,1 1 0,0-1 0,-1 1 0,1 0 1,-1-1-1,0 1 0,-1 1 0,-23 46 84,-57 55 216,119-110 157,-15 3-364,0 1 1,0 1 0,1 0-1,-1 2 1,26 4 0,22 6-4947,-56-9-1389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 5667,'0'-1'168,"-1"1"1,1-1-1,-1 0 1,1 0-1,-1 0 0,1 0 1,-1 1-1,0-1 1,1 0-1,-1 0 1,0 1-1,0-1 1,1 0-1,-1 1 1,0-1-1,0 1 1,0-1-1,0 1 1,0 0-1,0-1 1,1 1-1,-1 0 1,0 0-1,0-1 1,0 1-1,0 0 0,0 0 1,-2 0-1,1 1-28,0 0 0,0 0 0,0-1-1,0 1 1,1 0 0,-1 1 0,0-1-1,0 0 1,1 0 0,-1 1-1,0-1 1,-1 4 0,-3 2 59,0 1 0,1 0 0,0 0 0,0 0 0,-4 12 1,1 1 51,2 1 1,1 0 0,1 1 0,0-1-1,2 1 1,0 30 0,3-23-230,1 1 0,1-1 0,2 0 0,10 36 0,-14-60-181,1 0 0,0 0 0,0 0-1,0 0 1,1 0 0,0 0-1,0-1 1,1 1 0,-1-1 0,1 0-1,0 0 1,0-1 0,1 1-1,0-1 1,-1 0 0,11 7-1,20 1-3172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 6515,'1'-2'324,"0"0"-1,0 1 1,0-1-1,0 1 1,0 0-1,0-1 1,0 1-1,1 0 1,-1-1-1,1 1 1,-1 0-1,1 0 1,-1 0 0,3-1-1,6 1 1601,-10 2-1879,0 0 0,0 0 0,0-1 0,0 1 0,0 0 0,0 0-1,0 0 1,0 0 0,0-1 0,-1 1 0,1 0 0,0 0 0,-1 0 0,1-1 0,-1 1-1,1 0 1,0-1 0,-2 2 0,-89 144 107,91-145-157,-1-1 0,1 1 0,-1 0 0,1-1 0,-1 1 0,1 0 1,0-1-1,0 1 0,-1 0 0,1 0 0,0 0 0,0-1 0,0 1 0,0 0 0,-1 0 0,1 0 0,0-1 0,1 1 0,-1 0 0,0 0 0,0-1 0,1 3 0,-1-3 7,1 1 1,-1-1-1,1 0 0,-1 1 0,1-1 0,0 1 1,-1-1-1,1 0 0,0 1 0,-1-1 0,1 0 1,0 0-1,0 0 0,-1 0 0,1 1 0,0-1 1,-1 0-1,1 0 0,1-1 0,46-8 198,-34 6-207,4-1 40,1 1-1,0 1 1,27 1 0,-41 1-23,0 0 0,0 1 0,0-1 1,0 1-1,0 0 0,0 0 0,0 1 0,0 0 1,0 0-1,0 0 0,-1 0 0,1 1 1,-1-1-1,0 1 0,0 0 0,0 0 1,6 7-1,-9-9-2,0 0 1,0 0-1,-1 0 1,1 0-1,0 0 1,-1 0-1,1 1 1,-1-1 0,0 0-1,1 0 1,-1 0-1,0 0 1,0 1-1,1-1 1,-1 0-1,0 0 1,0 0-1,0 1 1,-1-1-1,1 0 1,0 0-1,0 0 1,-1 1 0,1-1-1,0 0 1,-2 2-1,0 0-28,0-1 0,0 1 1,0-1-1,-1 1 0,1-1 0,-1 0 0,1 0 0,-1 0 1,-5 3-1,-4 1-474,-1 0 1,0-1-1,-25 7 1,28-9-657,-1-1 0,0-1 0,-21 1 0,4-5-3489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11093,'4'0'281,"0"-1"0,0 1 1,0 0-1,1 0 0,-1 1 0,0-1 0,0 1 1,0 0-1,5 1 0,26 4-118,-6-8-463,-1-1 1,1-2-1,-1 0 0,43-15 1,2 0-201,-72 19 533,-1 1 1,0 0-1,1 0 1,-1 0-1,0 0 1,0 0-1,1 0 1,-1 0-1,0 0 1,1 0-1,-1 0 1,0 0-1,1 0 0,-1 0 1,0 0-1,0 0 1,1 0-1,-1 0 1,0 0-1,1 0 1,-1 0-1,0 0 1,0 1-1,1-1 1,-1 0-1,0 0 1,0 0-1,1 1 1,-1-1-1,0 0 1,0 0-1,0 0 1,1 1-1,-1-1 1,0 0-1,0 0 1,0 1-1,0-1 1,0 0-1,0 1 1,1-1-1,-1 0 1,0 0-1,0 1 1,0-1-1,0 0 1,0 1-1,0-1 1,0 0-1,0 1 1,0-1-1,0 0 1,-1 0-1,1 1 1,0-1-1,0 0 1,0 1-1,0-1 1,0 0-1,0 0 1,-1 1-1,1-1 1,0 0-1,0 0 1,0 1-1,-1-1 1,1 0-1,0 0 1,-1 1-1,-19 31 876,6-11-569,8-7-286,1-1 0,0 1-1,1 0 1,1 0 0,-4 27 0,7-34-55,-1 1 1,1-1 0,0 0 0,1 1 0,-1-1 0,2 0-1,-1 0 1,1 0 0,0 0 0,0 0 0,1 0 0,0 0-1,5 8 1,-7-13-12,0 0 0,1 0 0,-1-1 1,0 1-1,1-1 0,-1 1 0,1-1 0,0 1 0,-1-1 0,1 0 0,0 0 0,0 0 0,0 0 0,0 0 0,0-1 0,0 1 0,0 0 0,0-1 0,0 1 0,0-1 0,3 0 1,-1 0-48,0-1 1,0 1-1,0-1 1,0 0-1,-1 0 1,1 0-1,0-1 1,0 1-1,-1-1 1,6-4-1,0 0-17,-1 0 0,0 0 0,0-1 0,0 0 0,-1-1 0,0 0 0,-1 0 0,6-9 0,-8 8 97,0 1 0,-1-1 0,0 0 0,0 0 0,-1 0 0,0-1 0,-1 1-1,0-1 1,-1 1 0,0-17 0,-1 21-1,1 1-1,-1 0 1,0 0 0,0 0-1,0 0 1,0 0 0,-1 0 0,0 0-1,0 1 1,0-1 0,-4-6-1,4 8-26,0 1 0,0-1 0,0 0 0,-1 0 0,1 1 0,0-1 0,-1 1 0,1 0 0,-1 0 0,1 0 0,-1 0 0,1 0 0,-1 0 0,0 1 0,1-1 0,-1 1 0,0 0 0,0 0 0,-4 0 0,5 0-187,0 0 1,0 0-1,0 1 1,0-1-1,0 1 0,0-1 1,0 1-1,0 0 1,0-1-1,0 1 1,0 0-1,0 0 1,1 1-1,-1-1 1,0 0-1,1 0 1,-1 1-1,0-1 0,1 1 1,0 0-1,-3 3 1,0 7-3721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5.0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8452,'0'0'4359,"1"14"-3705,-1 313 210,-1-258-834,1-67-30,0-1 0,0 0 0,1 0-1,-1 0 1,0 1 0,0-1 0,1 0 0,-1 0 0,1 0 0,-1 0 0,1 1 0,-1-1 0,1 0 0,-1 0 0,1 0 0,0 0 0,0 0 0,0-1 0,0 1 0,-1 0 0,1 0 0,0 0 0,0-1 0,0 1 0,1 0 0,-1-1 0,0 1 0,0-1 0,0 0 0,0 1 0,0-1 0,2 0 0,5 2 5,-1-2 1,1 1-1,-1-1 1,11-1-1,0 0 33,-9 1-104,0-1 1,0-1-1,0 1 0,-1-1 1,1-1-1,0 0 1,-1 0-1,0 0 1,0-1-1,0-1 1,11-7-1,-11 7-719,-1-1 1,-1 1-1,1-1 0,-1-1 0,0 1 1,0-1-1,5-8 0,4-15-6205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5939,'4'5'6547,"-4"0"-6163,2-1-208,-1-2 624,7 0 81,2 1-305,6-2 336,7 1-271,4-2-305,2-2-192,-1-1-96,-3-2-48,-3 1-320,-6 0-977,-2 1-1616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6211,'6'7'6356,"7"-3"-5159,14-3-2105,-26-1 1213,122-13-217,-122 13-77,0 0 0,1 0 0,-1 0 0,0 1 0,0-1 0,0 0 0,0 1 0,0-1-1,0 0 1,0 1 0,0-1 0,0 1 0,0 0 0,0-1 0,0 1 0,0 0 0,0 0 0,0-1 0,-1 1 0,1 0 0,0 0 0,-1 0 0,1 0 0,-1 0 0,1 0 0,-1 0 0,1 0 0,-1 0 0,1 0 0,-1 0 0,0 1 0,0-1 0,0 0 0,0 0 0,0 0 0,0 0 0,0 0 0,0 0 0,0 1 0,0-1 0,0 0 0,-1 2 0,-1 8 204,-1-1 0,0 1 1,-6 14-1,7-18-89,-14 29 13,-1-1 1,-2 0-1,-25 35 0,43-70-144,-1 6-2244,10-12-541,3-6-1092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7059,'-1'-12'3187,"1"12"-3145,0 0-1,0 0 1,0 0-1,0-1 1,0 1-1,0 0 0,0 0 1,0 0-1,-1 0 1,1-1-1,0 1 0,0 0 1,0 0-1,0 0 1,0-1-1,0 1 1,0 0-1,0 0 0,0 0 1,0-1-1,0 1 1,0 0-1,1 0 1,-1 0-1,0-1 0,0 1 1,0 0-1,0 0 1,0 0-1,0-1 1,0 1-1,0 0 0,1 0 1,-1 0-1,0 0 1,0 0-1,0-1 0,0 1 1,0 0-1,1 0 1,-1 0-1,0 0 1,0 0-1,0 0 0,1 0 1,-1 0-1,0 0 1,0 0-1,0 0 1,1-1-1,-1 1 0,0 0 1,0 0-1,0 1 1,1-1-1,-1 0 0,0 0 1,0 0-1,0 0 1,1 0-1,-1 0 1,0 0-1,0 0 0,1 0 1,19 1 310,3-3-274,1-2-1,-1 0 1,28-10-1,26-5-69,-77 19 22,0 0-1,1 0 1,-1 0 0,0 0 0,0 0-1,1 0 1,-1 0 0,0 0 0,1 0 0,-1 0-1,0 0 1,1 0 0,-1 0 0,0 0-1,1 0 1,-1 0 0,0 1 0,1-1-1,-1 0 1,0 0 0,1 0 0,-1 0 0,0 1-1,0-1 1,1 0 0,-1 0 0,0 1-1,0-1 1,0 0 0,1 0 0,-1 1-1,0-1 1,0 0 0,0 1 0,0-1-1,0 0 1,1 0 0,-1 1 0,0-1 0,-2 20 575,-17 29-200,14-38-248,-8 20-119,1 0 0,2 2 0,-11 56 0,21-88-181,-1-1 0,1 1 0,0 0 0,0 0 0,0-1-1,-1 1 1,1 0 0,0 0 0,0-1 0,0 1 0,0 0 0,0-1-1,1 1 1,-1 0 0,0 0 0,0-1 0,0 1 0,1 0 0,-1-1-1,0 1 1,1 0 0,-1-1 0,0 1 0,1 0 0,-1-1-1,1 1 1,-1-1 0,1 1 0,-1-1 0,1 1 0,-1-1 0,1 1-1,0-1 1,0 1 0,6-2-4387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13446,'-5'5'1313,"-4"-2"-1281,0 0 32,2-3-64,3 2-224,6-2-929,5 0-352,4-2-1984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 12838,'-22'10'1216,"19"-7"-1212,-1 1-1,0-1 0,1 1 0,0 0 0,0 0 0,0 0 0,0 1 0,1-1 0,-1 1 1,1 0-1,0-1 0,-2 10 0,4-13 5,0 0 1,-1 1-1,1-1 1,0 1-1,0-1 1,-1 0-1,1 1 1,0-1-1,0 1 1,1-1-1,-1 0 1,0 1-1,0-1 1,1 1-1,-1-1 1,1 0-1,-1 1 0,1-1 1,0 0-1,-1 0 1,1 0-1,0 1 1,0-1-1,0 0 1,0 0-1,0 0 1,0 0-1,0 0 1,0-1-1,0 1 1,0 0-1,1 0 1,-1-1-1,0 1 1,0-1-1,1 1 0,-1-1 1,1 1-1,-1-1 1,0 0-1,1 0 1,-1 0-1,1 0 1,-1 0-1,0 0 1,1 0-1,-1 0 1,1 0-1,0-1 1,9 0 60,0 1 0,-1 0 0,1 0 0,-1 1 0,1 1 0,11 3 0,-20-5-44,0 1 0,0 0 0,-1-1 1,1 1-1,0 0 0,-1 0 0,1 0 0,-1 0 0,1 0 0,-1 0 1,0 1-1,1-1 0,-1 0 0,0 1 0,0-1 0,0 1 1,2 2-1,-3-2-3,1 1 0,-1-1 0,0 0 0,0 1-1,0-1 1,0 0 0,0 1 0,0-1 0,0 0 0,-1 1 0,1-1 0,-1 0 0,0 0 0,0 1 0,1-1 0,-2 0 0,-1 4 0,0-1-55,-1 0 1,1 1-1,-1-2 0,-1 1 0,1 0 1,-1-1-1,1 0 0,-1 0 1,-11 7-1,12-9-504,0 0 1,0 0-1,0 0 0,0 0 1,0-1-1,0 0 0,-1 0 1,-8 1-1,-1-3-5450</inkml:trace>
  <inkml:trace contextRef="#ctx0" brushRef="#br0" timeOffset="1">74 4 1681,'3'-3'12005,"-3"4"-11829,-1 3-112,1-1-64,3 2 64,6-1-48,5 1 128,6-3-144,5-5 0,7-4-1056,0-4-2306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12694,'-20'-6'905,"18"4"-841,12 6-9,-4-1-28,0 0-1,0 1 0,0 0 0,0 0 1,-1 1-1,0 0 0,0 0 1,0 0-1,0 0 0,-1 1 1,0 0-1,0-1 0,-1 2 1,1-1-1,-1 0 0,-1 1 0,1-1 1,1 8-1,0 1 13,0 0-1,-1 1 1,-1-1-1,0 1 1,-1 0 0,-1-1-1,-2 18 1,0-18-161,0-1 0,-1 0 0,0 0 0,-1 0 0,-1 0 1,-1 0-1,0-1 0,0 0 0,-1 0 0,-1-1 0,0 0 1,-1 0-1,0-1 0,-18 18 0,12-19-2858,4-7-2721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12982,'1'-4'66,"1"0"0,0 0 0,0 0 0,0 0 0,1 1 0,-1-1 1,1 1-1,0 0 0,0 0 0,0 0 0,0 0 0,1 0 0,-1 1 0,1-1 0,0 1 0,0 0 0,-1 0 0,1 0 1,0 1-1,1-1 0,-1 1 0,0 0 0,0 0 0,1 1 0,4-1 0,-8 1-65,-1 0 0,1 0 0,0 0 0,-1 0 0,1 0 0,-1 0 0,1 0 0,0 0 0,-1 0 0,1 1 0,0-1 1,-1 0-1,1 0 0,-1 1 0,1-1 0,0 0 0,-1 1 0,1-1 0,-1 1 0,1-1 0,-1 0 0,1 1 0,-1-1 0,0 1 0,1 0 0,-1-1 0,0 1 0,1-1 0,-1 1 0,0-1 0,0 1 0,1 0 0,-1-1 0,0 1 0,0 0 0,0-1 0,0 1 0,0 0 1,0-1-1,0 1 0,0 0 0,0-1 0,0 1 0,0 0 0,0-1 0,-1 1 0,1-1 0,0 1 0,0 0 0,-1-1 0,1 1 0,-1 0 0,-18 39 93,16-35-115,-30 42 68,26-38-2,0 0-1,0 1 1,1 0 0,0 0-1,-8 20 1,14-30-15,0 1 0,0-1-1,0 1 1,0-1 0,1 1 0,-1-1 0,0 1 0,0-1 0,0 1-1,0-1 1,0 0 0,1 1 0,-1-1 0,0 1 0,1-1 0,-1 0-1,0 1 1,0-1 0,1 0 0,-1 1 0,1-1 0,-1 0-1,0 1 1,1-1 0,-1 0 0,1 0 0,-1 0 0,0 1 0,1-1-1,-1 0 1,1 0 0,-1 0 0,1 0 0,-1 0 0,1 0 0,-1 0-1,1 0 1,-1 0 0,0 0 0,1 0 0,-1 0 0,1 0 0,-1 0-1,1 0 1,-1-1 0,1 1 0,0 0 0,30-6 721,-27 5-742,62-14 168,9-2-645,-23 9-3366,-32 6-1597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13910,'-13'6'417,"6"-3"-321,3-1-96,12 0 272,6-1 96,11 1-32,7-2 16,9 0-256,2-2-32,3-4-64,-1-1-512,-6-2-1825,-4-1-1905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12086,'3'-12'315,"-2"8"277,-2 6 146,-5 39 1077,-1 104-869,8-117-1109,0-1 0,2 0-1,8 37 1,-11-63-56,0 0-1,0-1 0,0 1 1,0 0-1,1 0 1,-1 0-1,0 0 0,1 0 1,-1 0-1,1-1 0,-1 1 1,1 0-1,-1 0 1,1-1-1,-1 1 0,1 0 1,0-1-1,-1 1 1,1 0-1,0-1 0,1 1 1,6-1-6163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11781,'-3'-2'609,"-1"2"-561,-3 5-48,-4 5 208,-3 6 256,-4 11 48,-3 10 225,-2 9 255,-2 9-464,3 6-48,6 0-367,9-3-49,7-6-64,11-8-16,7-11-609,7-10-1104,5-7-2833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5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0 277 8404,'0'0'1633,"164"-41"-1633,-136 23-481,-9 1-1247,-5 1-2130</inkml:trace>
  <inkml:trace contextRef="#ctx0" brushRef="#br0" timeOffset="1">9 38 7700,'0'0'4786,"200"-10"-5715,-141-2-2400,-6-4-4195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 4994,'-1'-2'415,"-1"1"0,1 0 0,-1 0-1,0 0 1,1 0 0,-1 1 0,0-1-1,0 0 1,1 1 0,-1-1 0,0 1-1,0-1 1,0 1 0,0 0 0,0 0-1,0 0 1,0 0 0,0 0 0,1 0-1,-5 2 1,3-1-250,-1 0 1,1 0-1,0 0 0,-1 1 1,1 0-1,0 0 1,0 0-1,0 0 0,0 0 1,-5 5-1,6-5-229,0 0 0,1 0 0,-1 1 1,0-1-1,1 0 0,-1 1 0,1-1 0,0 1 0,-1 0 1,1-1-1,1 1 0,-1 0 0,-1 4 0,2-6 84,0 1 1,0 0-1,1-1 0,-1 1 0,0 0 0,0-1 0,1 1 0,-1-1 0,1 1 0,-1-1 1,1 1-1,0-1 0,0 1 0,0-1 0,-1 1 0,1-1 0,1 0 0,-1 1 1,0-1-1,0 0 0,0 0 0,1 0 0,-1 0 0,2 1 0,5 2 5,1-1 0,-1 1 0,1-2 0,-1 1 0,1-1 0,0 0 0,0-1 0,0 0 0,0-1 0,10 0 0,-8 0-31,-1 0 0,1 1 1,-1 0-1,0 1 1,1 0-1,-1 1 0,13 4 1,-22-7 4,-1 1 1,1-1 0,0 1-1,0-1 1,0 1-1,0-1 1,-1 1 0,1-1-1,0 1 1,-1-1 0,1 1-1,0 0 1,-1 0 0,1-1-1,-1 1 1,1 0-1,-1 0 1,1 0 0,-1-1-1,0 1 1,1 0 0,-1 0-1,0 0 1,0 0-1,1 0 1,-1 0 0,0 0-1,0 0 1,0-1 0,0 2-1,-1 1-16,0 0 0,0-1-1,0 1 1,0 0 0,-1-1-1,1 0 1,-1 1 0,1-1-1,-1 0 1,-2 3 0,-7 6-335,0-1 0,-21 16 0,31-26 316,-16 12-1367,0-2 0,0 0 1,-38 15-1,23-14-3837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3570,'4'-11'9024,"-4"11"-9001,0 0-1,0-1 1,0 1 0,0 0 0,0-1-1,0 1 1,0 0 0,0 0-1,0-1 1,1 1 0,-1 0-1,0 0 1,0-1 0,0 1-1,0 0 1,0 0 0,1 0 0,-1-1-1,0 1 1,0 0 0,0 0-1,1 0 1,-1-1 0,0 1-1,0 0 1,1 0 0,-1 0 0,0 0-1,1 0 1,-1 0 0,0 0-1,0 0 1,1-1 0,-1 1-1,0 0 1,0 0 0,1 0-1,-1 0 1,0 1 0,1-1 0,-1 0-1,0 0 1,0 0 0,1 0-1,-1 0 1,0 0 0,0 0-1,1 1 1,12-1 507,70-4-268,111-28-7395,-126 17 7681,-76 19 257,0-1 1,0 1-1,0 0 0,1 1 0,-9 6 1,-1 1-289,10-8-373,-1 1 0,1 0 0,1 0 0,-1 1 0,1 0 0,0 0-1,0 1 1,-7 10 0,12-14-126,-1-1 0,1 0-1,0 1 1,0-1 0,0 1 0,1-1-1,-1 1 1,0 0 0,1-1-1,0 1 1,0-1 0,0 1 0,0 0-1,0-1 1,0 1 0,1 0-1,-1-1 1,1 1 0,0-1 0,-1 1-1,1-1 1,0 1 0,1-1 0,-1 1-1,0-1 1,1 0 0,-1 0-1,1 0 1,0 0 0,0 0 0,3 3-1,6 5 5,1-1 0,1 0-1,22 12 1,-22-13-29,1 0 0,-1 1 0,16 14 0,-28-22 1,0 0-1,0-1 1,0 1-1,0 0 1,0 0-1,-1 0 1,1 0-1,0-1 1,0 1 0,-1 0-1,1 0 1,-1 0-1,1 0 1,-1 1-1,1-1 1,-1 0 0,0 0-1,1 0 1,-1 0-1,0 0 1,0 1-1,0-1 1,0 0 0,0 0-1,0 2 1,-1-2-24,0 0 0,0 0 0,1 0 0,-1 0 1,0 0-1,0-1 0,0 1 0,0 0 0,-1 0 1,1-1-1,0 1 0,0 0 0,0-1 0,0 1 0,-1-1 1,1 0-1,0 1 0,-2-1 0,-5 2-64,0-1 1,0 0-1,0-1 0,-1 0 0,-15-2 0,20 2 95,0-1 1,0 0-1,0 0 0,-1 0 0,1-1 0,0 0 0,0 0 0,1 0 0,-1 0 0,0 0 1,-6-6-1,9 7 4,0-1 0,1 1 1,-1 0-1,0-1 0,0 1 1,1-1-1,-1 1 0,0-1 1,1 1-1,0-1 0,-1 1 1,1-1-1,0 1 0,0-1 1,0 0-1,0 1 0,0-1 1,0 0-1,0 1 0,1-1 1,-1 1-1,1-1 0,-1 1 1,1-1-1,-1 1 0,1-1 1,0 1-1,0-1 0,0 1 1,-1 0-1,1 0 0,1-1 1,-1 1-1,1-1 0,13-15 11,1 2-1,1 0 0,24-18 1,-27 23 13,0-1 1,0-1-1,-1 0 0,0-1 1,20-27-1,-32 39-2,1-1 0,-1 1 1,0-1-1,0 0 0,-1 0 1,1 1-1,0-1 0,-1 0 1,1 0-1,-1 0 0,1 1 1,-1-1-1,0 0 0,0 0 0,0 0 1,0 0-1,0 0 0,0 0 1,0 0-1,-1 0 0,0-3 1,-1 3-19,1 0 1,-1 0 0,1 0 0,-1 0 0,0 0-1,1 0 1,-1 1 0,0-1 0,0 1 0,0-1 0,0 1-1,-1 0 1,1 0 0,-4-2 0,-2 0-138,-1 0 1,0 1-1,0 0 1,0 1-1,0 0 1,0 0-1,-18 1 1,27 0 119,-26 5-1371,25-5 1188,0 0 1,0 1 0,1-1 0,-1 0 0,0 1-1,0-1 1,0 1 0,0-1 0,1 1 0,-1-1-1,0 1 1,1 0 0,-1-1 0,0 1 0,1 0-1,-1-1 1,1 1 0,-1 0 0,1 0 0,-1 0-1,1-1 1,0 1 0,-1 2 0,3 10-4677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13222,'4'8'1361,"-1"-4"-1313,5-3 144,4-1 528,6-1-288,7 1-112,7-2-143,2 0-17,3-1-144,-3 0-16,-2-3-48,-7 1-689,-7 2-735,-7-1-513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6355,'-10'4'7368,"9"-1"-5949,21-1-2934,-15-1 2148,22 0-637,37-3 0,16 0 4,-79 2 6,0 0 0,0 0 0,0 0 1,0 1-1,0-1 0,0 0 0,0 0 1,0 1-1,0-1 0,0 1 0,0-1 0,0 1 1,0-1-1,0 1 0,-1 0 0,1-1 0,0 1 1,0 0-1,-1 0 0,1-1 0,0 1 0,-1 0 1,1 0-1,-1 0 0,1 0 0,-1 0 0,1 0 1,-1 0-1,0 0 0,1 0 0,-1 0 0,0 0 1,0 0-1,0 0 0,0 0 0,0 0 0,0 0 1,0 2-1,-1 5 51,0 1 0,-1-1 1,0 0-1,-3 9 0,1-4-84,-31 87 175,5-17-1846,27-69-857,4-7-1722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12326,'-1'-1'34,"0"1"1,0-1 0,0 1 0,0 0 0,0-1 0,-1 1-1,1 0 1,0-1 0,0 1 0,0 0 0,0 0 0,0 0-1,-1 0 1,1 0 0,0 1 0,0-1 0,-1 0 0,2 4-109,13 1 188,1-4-61,1 1 0,0-2 0,0 0 1,0-1-1,-1-1 0,27-5 0,28-3 100,-69 10-123,0 0 0,1 0 0,-1 0 0,0 0 0,0 0 0,1 0 0,-1 0 0,0 0 0,0 0 0,1 0 0,-1 0 0,0 0 0,0 0 0,0 0 0,1 0 0,-1 1 1,0-1-1,0 0 0,0 0 0,1 0 0,-1 0 0,0 1 0,0-1 0,0 0 0,0 0 0,1 0 0,-1 0 0,0 1 0,0-1 0,0 0 0,0 0 0,0 1 0,0-1 0,0 0 0,0 0 0,0 1 0,0-1 0,0 0 0,-2 15 483,-14 22-313,11-26 8,-4 10-64,-1-2-140,2 1-1,0 0 1,1 0 0,1 1 0,1 0 0,-4 42 0,8-62-95,1-1 1,0 1 0,0-1-1,0 1 1,0-1 0,0 1 0,0-1-1,0 1 1,0-1 0,0 1 0,0-1-1,0 1 1,0-1 0,0 1 0,0-1-1,1 1 1,-1-1 0,0 1 0,0-1-1,1 1 1,-1-1 0,0 1-1,1-1 1,-1 0 0,0 1 0,1-1-1,-1 1 1,0-1 0,1 0 0,-1 0-1,1 1 1,-1-1 0,1 0 0,-1 0-1,1 1 1,-1-1 0,1 0 0,-1 0-1,1 0 1,-1 0 0,1 0-1,6-1-3942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13590,'-11'4'801,"-3"0"-769,1-1 160,2-3 32,6 0-224,10-2-1073,4-1-1072,6-2-2865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3538,'-17'17'7580,"3"-4"-5588,12-10-1974,0 0 0,1 0 0,-1 0 0,0 0 0,1 1 0,0-1 0,-1 0 0,1 0 0,0 1 0,1-1 0,-1 1-1,0 5 1,2-8-9,-1 0 0,0 1 0,1-1 0,-1 1-1,1-1 1,-1 0 0,1 0 0,0 1-1,-1-1 1,1 0 0,0 0 0,0 0-1,0 0 1,0 0 0,0 0 0,0 0 0,0 0-1,0 0 1,0 0 0,0-1 0,1 1-1,-1 0 1,0-1 0,1 1 0,-1-1 0,0 1-1,1-1 1,-1 0 0,0 0 0,1 1-1,-1-1 1,3 0 0,30 0 294,20 3-104,-51-3-178,0 1 0,-1-1 0,1 1 0,-1 0 0,1 0 0,-1 0 0,1 0 0,-1 0 0,1 0 0,-1 1 0,0-1 0,0 1 0,0-1 0,0 1 0,3 3 0,-4-3 6,0-1 1,0 1-1,-1-1 1,1 1-1,-1-1 1,1 1-1,-1 0 0,0-1 1,0 1-1,1 0 1,-1 0-1,0-1 1,0 1-1,-1 0 1,1-1-1,0 1 1,-1 0-1,1-1 1,-1 1-1,1-1 1,-1 1-1,0 0 1,1-1-1,-1 0 1,0 1-1,0-1 1,0 1-1,0-1 1,0 0-1,-2 2 1,-3 3-64,0 0 0,0 0 0,-1-1 0,-11 8 0,9-8-619,0 0 0,-1 0-1,0-1 1,1 0 0,-1-1 0,-17 4 0,-1-5-3067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8212,'10'-3'5927,"19"9"-4408,11-1-1831,-23-7-493,0 0 1,0-2-1,0 0 1,20-8-1,-28 8-38,0 1 1,-1-2-1,1 1 0,-1-1 0,1 0 0,-2-1 0,1 1 0,-1-2 1,8-7-1,-15 14 980,1 0 0,-1-1 0,0 1 1,0 0-1,1 0 0,-1-1 0,0 1 1,0-1-1,0 1 0,1 0 0,-1-1 1,0 1-1,0 0 0,0-1 0,0 1 1,0-1-1,0 1 0,0 0 0,0-1 1,0 1-1,0-1 0,0 1 0,0-1 1,0 1-1,0 0 0,0-1 0,0 1 1,0-1-1,-1 1 0,1 0 0,0-1 1,0 1-1,0 0 0,-1-1 0,1 1 1,0 0-1,0-1 0,-1 1 0,1 0 1,0 0-1,-1-1 0,1 1 0,0 0 1,-1 0-1,1 0 0,-1-1 0,1 1 1,0 0-1,-1 0 0,1 0 0,-1 0 1,1 0-1,-29-6 3772,18 4-2668,17 6-1181,-1 1 1,0 0-1,0 0 1,0 0-1,0 0 1,-1 1-1,7 11 0,-9-13-39,10 14 93,-1 1 0,-1 1 0,-1 0 0,0 0 0,-2 0 0,0 1 0,-1 1 0,5 42 0,-9-51-174,-1-1-1,-1 1 1,0 0-1,-1 0 1,0 0-1,-1-1 1,0 1-1,-1 0 1,-1-1-1,0 0 1,0 0-1,-1 0 1,-1 0-1,0-1 1,0 0-1,-13 16 1,17-25-405,0 0 0,0 1 0,0-1 1,0 0-1,0 0 0,0 0 1,-1-1-1,1 1 0,-1-1 1,-5 3-1,0-5-6050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51 14743,'0'-1'26,"0"-1"-1,-1 1 1,1-1 0,0 1 0,0-1 0,1 1 0,-1-1-1,0 1 1,0 0 0,1-1 0,-1 1 0,1-1 0,-1 1 0,1 0-1,-1-1 1,1 1 0,0 0 0,0 0 0,0 0 0,-1-1-1,1 1 1,0 0 0,1 0 0,-1 0 0,0 0 0,0 1-1,0-1 1,0 0 0,3-1 0,1 0-46,1 0-1,-1 0 1,1 1-1,0-1 1,0 1-1,8 0 1,-13 1 4,0-1 0,0 1-1,0 0 1,0 0 0,0 0 0,0 0 0,0 0-1,0 0 1,0 0 0,0 0 0,0 0 0,0 0-1,0 1 1,0-1 0,0 0 0,0 1-1,0-1 1,0 1 0,0-1 0,0 1 0,0 0-1,-1-1 1,1 1 0,0 0 0,0-1 0,-1 1-1,1 0 1,0 0 0,0 1 0,0 0-15,-1 0 0,0 1 0,0-1 0,0 0 0,0 0 0,0 0 0,0 0 0,0 0 0,-1 1 0,1-1 0,-1 0 0,1 0 0,-3 3 0,-4 10-55,0-1 1,-18 25-1,23-36 119,-22 29 114,-31 31 0,23-28 223,32-35-362,0 0 0,0 1 0,0-1 0,-1 0 1,1 0-1,0 0 0,0 0 0,0 0 0,0 0 0,0 0 1,-1 0-1,1 1 0,0-1 0,0 0 0,0 0 1,0 0-1,0 0 0,0 0 0,0 1 0,-1-1 0,1 0 1,0 0-1,0 0 0,0 1 0,0-1 0,0 0 0,0 0 1,0 0-1,0 0 0,0 1 0,0-1 0,0 0 0,0 0 1,0 0-1,0 1 0,0-1 0,0 0 0,0 0 0,0 0 1,1 0-1,-1 1 0,0-1 0,0 0 0,0 0 0,0 0 1,0 0-1,0 1 0,0-1 0,1 0 0,-1 0 0,0 0 1,0 0-1,0 0 0,0 0 0,0 0 0,1 0 0,-1 1 1,0-1-1,0 0 0,19-2 284,26-10-165,-43 11-140,128-42-4463,-84 29-852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10389,'1'2'1616,"3"-2"-1567,5 1 591,2-1 160,3 0-496,7-1-128,4-1 209,2-1-225,3-2-112,1-1-48,-3 1 0,-1-2-1601,-6 1-3265</inkml:trace>
  <inkml:trace contextRef="#ctx0" brushRef="#br0" timeOffset="1">172 11 14022,'-14'-7'364,"4"4"-72,11 18 434,8 34-548,-1 0-1,-2 1 1,-2 58-1,-3-83-382,-1-23 118,0 2-464,1 0 0,-1 0 0,0 1 0,1-1 0,0 0 0,2 6 0,4 1-4355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5.7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143 332 7475,'0'0'2916,"-19"27"-2577,-58 86-120,62-91-173,11-17-32,-1 1 0,2 0 1,-1-1-1,1 1 0,0 1 1,0-1-1,-4 13 0,12-32-315,0 1 1,1-1-1,10-13 0,8-20-481,44-119-409,13-28 1555,-77 185-205,0-1 187,0 1 1,1-1 0,0 1-1,0 0 1,1 0 0,0 1-1,9-9 1,-15 16-308,0-1-1,1 1 1,-1-1 0,1 1-1,-1 0 1,1-1-1,-1 1 1,1 0 0,-1 0-1,1 0 1,-1-1-1,1 1 1,-1 0 0,1 0-1,-1 0 1,1 0-1,-1 0 1,1 0 0,-1 0-1,1 0 1,0 0 0,-1 0-1,1 0 1,-1 0-1,1 0 1,-1 1 0,1-1-1,-1 0 1,1 0-1,-1 0 1,1 1 0,-1-1-1,1 0 1,-1 1-1,0-1 1,1 0 0,-1 1-1,1-1 1,-1 1 0,0-1-1,1 1 1,-1-1-1,0 1 1,0-1 0,1 1-1,-1-1 1,0 1-1,0-1 1,0 1 0,0-1-1,1 1 1,-1-1-1,0 2 1,5 34 431,-5-31-274,3 20-205,18 186 1426,0-73-6243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14359,'-9'8'2401,"-4"0"-2401,1-3-48,1-4 16,4 2-240,11-3-2770,3-3 705,7-2-3394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15047,'-21'10'752,"0"-2"-752,6-5-176,5-3 0,6 3-928,9-3-1121,10-1-3650</inkml:trace>
  <inkml:trace contextRef="#ctx0" brushRef="#br0" timeOffset="1">275 3 14839,'-15'7'48,"1"-2"-48,5-5-80,4 0-144,8 0-225,8 0-1760,1-2-4290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3137,'-11'3'13222,"-5"-3"-13222,-2 4 65,4-4 63,5 0-128,4 1-80,5 2-81,5-1-879,6 0-1793,1-1-5331</inkml:trace>
  <inkml:trace contextRef="#ctx0" brushRef="#br0" timeOffset="1">245 34 3233,'-18'8'12278,"0"-3"-12278,6-2-640,1-1-161,27-6-2784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11237,'0'5'1953,"0"-2"-1857,2 1 1425,1-4-577,6 0-191,2 0-193,7-2-240,7-1-208,3-2-96,6 0-16,2-1-432,1-1-1361,-1-1-1777,-1 2-5442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15079,'-7'0'0,"3"0"-176,2 3 176,4 2 208,2 6 256,-1 2-112,2 6 113,3 5 15,-3 2-368,-1 3-80,-3-1-32,1 1-192,-2-3-625,-2-5-1008,4-5-2673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12374,'-16'8'1072,"-8"7"-736,-4 7 993,-6 10-289,0 13-31,-1 11-1,2 12-415,9 2-401,9 1-144,13-2-16,15-10-32,14-12-112,8-12-1313,6-13-2337,0-10-6739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11749,'4'-5'1313,"-3"0"-769,-1 4 497,-1-1-561,1 4-368,1 4 80,-1 7 320,2 6-352,0 10-80,0 5-48,-1 3-32,1 1-128,-2-3-640,0-3-897,0-3-1424,0-8-2722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12790,'14'-43'1318,"-18"67"-388,0 4-526,-3 43 0,6-62-432,1-1 0,1 1 1,0 0-1,0 0 0,1-1 0,0 1 0,0 0 0,1-1 0,6 14 0,-8-20 5,0 0 0,0 0-1,1 0 1,-1 0 0,1 0 0,-1 0-1,1 0 1,-1 0 0,1 0-1,0-1 1,0 1 0,0-1 0,0 0-1,0 1 1,0-1 0,0 0 0,1 0-1,-1 0 1,0-1 0,1 1-1,-1 0 1,1-1 0,-1 1 0,0-1-1,1 0 1,-1 0 0,1 0 0,-1 0-1,1-1 1,-1 1 0,0 0 0,1-1-1,-1 0 1,0 0 0,1 0-1,-1 0 1,0 0 0,0 0 0,0 0-1,3-2 1,0-1-11,1 0 0,-1 0 0,0 0 1,0 0-1,0-1 0,-1 0 0,0 0 0,0 0 0,0-1 0,-1 1 1,1-1-1,-1 0 0,-1 0 0,4-7 0,-5 8 48,-1 0 1,1-1-1,-1 1 0,0 0 0,0 0 1,0 0-1,-1 0 0,0-1 0,0 1 1,0 0-1,0 0 0,-1 0 0,0 1 0,0-1 1,0 0-1,-1 1 0,0-1 0,-5-6 1,5 7-136,1 1 0,-1 0 0,0 0 1,0 1-1,0-1 0,0 1 0,-1-1 1,1 1-1,-1 0 0,1 0 1,-1 1-1,0-1 0,1 1 0,-1-1 1,0 1-1,0 1 0,0-1 0,0 0 1,0 1-1,0 0 0,0 0 0,0 0 1,-1 0-1,-4 2 0,-5 4-2192,2 3-1577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11317,'13'-7'530,"-2"3"1820,-13 19-1161,-4 1-1228,-1 0 1,0-1 0,-1 0 0,-20 28-1,1-2-244,27-41 283,0 0 0,0 1 0,-1-1 0,1 1 1,0-1-1,0 0 0,0 1 0,0-1 0,0 1 0,-1-1 1,1 0-1,0 1 0,0-1 0,0 1 0,0-1 0,0 1 1,0-1-1,0 0 0,1 1 0,-1-1 0,0 1 0,0-1 1,0 0-1,0 1 0,0-1 0,1 1 0,-1-1 0,0 0 1,0 1-1,1-1 0,-1 0 0,0 1 0,0-1 0,1 0 1,-1 0-1,0 1 0,1-1 0,-1 0 0,0 0 0,1 1 1,-1-1-1,1 0 0,-1 0 0,0 0 0,1 0 0,-1 0 1,1 0-1,-1 0 0,1 0 0,-1 0 0,0 0 0,1 0 1,-1 0-1,1 0 0,-1 0 0,0 0 0,1 0 0,-1 0 1,1 0-1,36-4 130,-27 3-123,135-18-232,-84 8-3651,-41 8 426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6563,'-1'-4'1075,"-1"-4"273,1 0 1,0 0-1,0 1 1,1-16-1,5 79 1794,1 0-2928,-6 47-39,3 36-1374,1-119-864,-4-20 1846,0 1-1,0-1 0,0 0 0,1 1 1,-1-1-1,0 1 0,0-1 0,0 0 1,1 1-1,-1-1 0,0 0 0,1 1 1,-1-1-1,0 0 0,0 0 0,1 1 1,-1-1-1,1 0 0,-1 0 1,0 1-1,1-1 0,-1 0 0,1 0 1,-1 0-1,1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7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 2209,'0'0'7830,"-4"13"-7587,3-10-209,-2 4 64,0 1 0,1-1 1,1 0-1,-1 1 1,1 0-1,0-1 0,1 1 1,0 0-1,0-1 1,1 1-1,0-1 0,3 14 1,46 177 1311,-41-154-2245,-3 0 1,3 73-1,-10-115 671,1 0 1,-1-1-1,1 1 0,-1-1 1,1 1-1,-1-1 0,0 1 1,0-1-1,1 0 1,-1 1-1,0-1 0,0 0 1,-1 0-1,1 0 0,0 0 1,0 0-1,0 0 1,-1 0-1,1 0 0,-1 0 1,1 0-1,0-1 0,-1 1 1,1-1-1,-1 1 0,-2 0 1,-50 10-3494,44-9 2930,-38 4-972</inkml:trace>
  <inkml:trace contextRef="#ctx0" brushRef="#br0" timeOffset="1">1 584 1505,'0'0'9396,"6"-32"-9156,49 17 48,10 1-160,3-1-96,0-5-16,3 2-16,-6-2-576,-3-1-1297,-7 4-2241,-13-1-928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6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0 261 10101</inkml:trace>
  <inkml:trace contextRef="#ctx0" brushRef="#br0" timeOffset="1">0 261 10101,'54'-94'2769,"-32"94"-2769,12 0 80,5 0-80,6 0-961,-2 0-2048,-1-7-3282</inkml:trace>
  <inkml:trace contextRef="#ctx0" brushRef="#br0" timeOffset="2">498 0 8468,'0'0'4482,"-42"145"-3906,34-95-384,2 1-128,3-8-64,3-8 0,0-9-80,0-9-1136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 12582,'-14'6'832,"-2"-1"-752,3-3 673,3-1 31,8 1-512,7-1 304,10-1 81,4 0-65,10 0-368,5-3-64,3-2-64,0 1-96,1-3-112,-4-1-1265,-8 3-1472,-2-1-3346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5523,'-6'-6'8152,"-3"4"-6477,4 2-2401,15 4 1277,1-2-448,0-1 0,0 0 0,0-1 0,0 0 0,0-1 0,13-2 0,39 0-117,-62 3 27,-1 0-1,1 0 1,0 0 0,-1 0-1,1 0 1,0 0 0,0 0-1,-1 1 1,1-1 0,-1 0 0,1 0-1,0 1 1,-1-1 0,1 0-1,-1 1 1,1-1 0,0 1-1,-1-1 1,1 1 0,-1-1-1,0 1 1,1-1 0,-1 1 0,1 0-1,-1-1 1,1 2 0,-1 21 265,-20 31 52,14-40-297,-19 47 103,12-31-288,0 2 0,-7 33 0,20-65 66,-2 18-1090,2-18 1050,0 0-1,0 1 0,0-1 0,0 0 1,0 1-1,0-1 0,0 0 1,0 1-1,0-1 0,0 0 1,0 0-1,0 1 0,0-1 0,0 0 1,0 1-1,1-1 0,-1 0 1,0 0-1,0 1 0,0-1 1,0 0-1,1 0 0,-1 0 0,0 1 1,0-1-1,1 0 0,-1 0 1,0 0-1,0 0 0,1 1 1,-1-1-1,0 0 0,1 0 1,-1 0-1,0 0 0,0 0 0,1 0 1,-1 0-1,0 0 0,1 0 1,-1 0-1,0 0 0,1 0 1,-1 0-1,0 0 0,0 0 0,1 0 1,-1 0-1,0 0 0,1-1 1,11-4-7000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9460,'-1'-1'220,"-3"-11"3492,10 12-2663,20 5-598,-12-6-349,-1 0 0,0 0 0,0-2 1,0 1-1,25-10 0,-21 6-9,0 2-1,24-5 1,-41 9-61,1 0-1,0 0 1,-1 0-1,1 1 1,0-1-1,-1 0 1,1 0-1,-1 0 1,1 1-1,0-1 1,-1 0-1,1 1 1,-1-1-1,1 0 1,-1 1-1,1-1 1,-1 1-1,1-1 1,-1 1-1,1-1 1,-1 1-1,0-1 1,1 1-1,-1-1 1,0 1-1,1 0 1,-1-1-1,0 1 1,0 0-1,0-1 1,1 1-1,-1 0 1,0-1 0,0 1-1,0 0 1,0-1-1,0 1 1,0-1-1,0 1 1,-1 0-1,1-1 1,0 1-1,0 0 1,-1 1-1,-9 39 494,7-31-472,-62 204 358,65-213-472,0-1 0,0 0 1,-1 1-1,1-1 0,0 0 1,0 1-1,0-1 1,-1 0-1,1 1 0,0-1 1,0 1-1,0-1 0,0 0 1,0 1-1,0-1 0,0 1 1,0-1-1,0 0 1,0 1-1,0-1 0,0 1 1,0-1-1,0 0 0,0 1 1,0-1-1,0 1 0,1-1 1,-1 0-1,0 1 1,0-1-1,0 0 0,1 1 1,-1-1-1,0 0 0,0 1 1,1-1-1,-1 0 0,0 0 1,1 1-1,-1-1 1,1 0-1,9-4-4696,-9 3 4049,10-6-6333</inkml:trace>
  <inkml:trace contextRef="#ctx0" brushRef="#br0" timeOffset="1">437 169 13494,'-5'8'1089,"-6"-1"-865,-1-1 1072,-1-3-463,2 2-529,6-3-304,7-1-48,0 1 0,7-2-1025,7-3-1008,3-2-2032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12646,'-12'19'2125,"6"-12"-2096,1 1 1,0 0-1,0 0 0,1 1 0,0-1 0,0 1 0,1 0 0,-4 16 1,7-24 15,1-1 1,-1 1 0,1-1 0,-1 1 0,1-1 0,-1 1 0,1-1-1,-1 1 1,1-1 0,-1 1 0,1-1 0,-1 0 0,1 1 0,0-1 0,-1 0-1,1 1 1,0-1 0,-1 0 0,1 0 0,0 0 0,-1 0 0,1 0 0,0 0-1,-1 0 1,1 0 0,0 0 0,0 0 0,-1 0 0,1 0 0,0 0-1,-1 0 1,2-1 0,25-4 516,-11 0-330,-5 1-130,0 1 1,0 1-1,1-1 0,0 2 1,14-1-1,-24 2-92,0 0 0,0 0 0,0 0 1,0 1-1,1-1 0,-1 0 0,0 1 0,0 0 0,0 0 0,0-1 1,0 1-1,0 0 0,-1 0 0,1 1 0,0-1 0,0 0 0,-1 1 1,1-1-1,-1 1 0,1-1 0,-1 1 0,0 0 0,1 0 1,-1-1-1,0 1 0,0 0 0,0 0 0,-1 0 0,1 0 0,0 0 1,-1 0-1,1 1 0,-1-1 0,0 0 0,0 3 0,1-2-27,-1 1-1,-1-1 0,1 1 0,0 0 1,-1-1-1,0 1 0,0-1 0,0 1 1,0-1-1,-1 0 0,1 1 0,-1-1 0,0 0 1,0 0-1,0 0 0,0 0 0,0-1 1,-1 1-1,1 0 0,-1-1 0,-3 3 1,0-1-403,0 0 1,0 0-1,0 0 0,-1-1 1,0 0-1,1 0 1,-1 0-1,0-1 1,-10 2-1,-10 0-3261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11669,'5'-10'753,"-5"10"-670,0-1 1,0 0-1,0 0 0,1 0 1,-1 0-1,1 1 1,-1-1-1,0 0 1,1 0-1,-1 1 1,1-1-1,-1 0 0,1 1 1,0-1-1,-1 0 1,1 1-1,0-1 1,0 1-1,-1-1 0,1 1 1,0 0-1,0-1 1,-1 1-1,1 0 1,0-1-1,0 1 1,0 0-1,0 0 0,0 0 1,-1 0-1,1 0 1,0 0-1,0 0 1,0 0-1,0 0 0,0 0 1,0 0-1,-1 1 1,3-1-1,8 2-217,1-1 0,-1-1 0,0 0 0,1-1 0,-1 0 0,1 0 0,-1-1 0,0-1 0,0 0 0,13-6 0,-9 4-315,0-2 0,0 0 0,-1 0-1,0-2 1,-1 1 0,22-19 0,-33 24 509,0 1-1,0 0 1,1 0 0,-1-1-1,-1 1 1,1-1 0,0 0-1,-1 1 1,1-1-1,-1 0 1,0 0 0,0 0-1,0 0 1,1-5 0,-2 6 99,0 0 0,0 1 0,0-1 0,-1 0 0,1 0 0,-1 1 0,1-1 0,-1 0 0,1 1 0,-1-1 0,0 1 0,0-1 0,0 1 0,0-1 0,0 1 1,0-1-1,0 1 0,-1 0 0,1 0 0,0-1 0,-1 1 0,1 0 0,-1 0 0,1 1 0,-1-1 0,-2-1 0,4 2-144,0 0 0,-1 0-1,1 0 1,0 0 0,0-1 0,0 1 0,0 0-1,0 0 1,0 0 0,0 0 0,-1 0-1,1 0 1,0 0 0,0 0 0,0 0-1,0 0 1,0 0 0,0 0 0,-1 0 0,1 0-1,0 0 1,0 0 0,0 0 0,0 1-1,0-1 1,0 0 0,0 0 0,-1 0-1,1 0 1,0 0 0,0 0 0,0 0 0,0 0-1,0 0 1,0 0 0,0 0 0,0 1-1,0-1 1,0 0 0,-1 0 0,1 0-1,0 0 1,0 0 0,0 0 0,0 0 0,0 1-1,0-1 1,0 0 0,0 0 0,0 0-1,0 0 1,0 0 0,0 0 0,0 1-1,0-1 1,0 0 0,0 0 0,0 0 0,0 0-1,0 0 1,1 0 0,-1 0 0,0 1-1,5 16 428,16 34-233,-10-26 76,0 4-87,-2 0 0,-1 1 0,-2 0 0,0 0 0,1 53 0,-6-60-178,-1 1 0,-2 0-1,0-1 1,-2 1 0,0-1 0,-2 0 0,-16 43 0,16-53 11,0 0-1,-1-1 1,-17 22 0,21-30-195,1 0 0,-1-1 0,-1 1 1,1-1-1,-1 0 0,1 0 1,-1 0-1,0 0 0,0 0 0,0-1 1,0 0-1,0 0 0,-1 0 1,1-1-1,-7 2 0,-3-6-4150,5-10-3599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9909,'1'-3'533,"1"-1"1,-1 1-1,0-1 1,1 1-1,0 0 1,0 0-1,0 0 1,0 0-1,3-3 1,-2 3-377,0 0 0,0 0 0,1 1 1,-1-1-1,0 1 0,1 0 0,5-2 0,-3 2-171,0-1 0,0 2-1,1-1 1,-1 1 0,1 0-1,-1 0 1,1 1 0,-1 0-1,0 0 1,11 2-1,-16-2 15,1 0 0,-1 0 0,1 0 0,-1 1 0,1-1 0,-1 1 0,0-1 0,1 1 0,-1-1 0,1 1 0,-1 0 0,0 0 0,0 0 0,1-1 0,-1 1 0,0 0 0,0 1 0,0-1 0,0 0 0,0 0 0,0 0 0,0 1 0,0 0 0,0 0-1,-1 1 0,1-1 1,-1 0-1,0 0 1,0 1-1,0-1 0,0 0 1,0 1-1,0-1 0,-1 0 1,1 0-1,-1 1 1,-1 2-1,-3 8 0,-1-1 1,0 0-1,-1-1 0,-9 12 1,14-20 2,-22 29 18,15-21-16,0 1 0,1 0 0,0 0 0,-9 22 0,17-33-3,-1-1 0,1 1 1,0-1-1,0 0 0,0 1 1,-1-1-1,1 1 0,0-1 1,0 1-1,0-1 0,0 1 1,0-1-1,0 1 0,0-1 0,0 1 1,0-1-1,0 1 0,0-1 1,1 1-1,-1-1 0,0 1 1,0-1-1,0 1 0,1-1 1,-1 0-1,0 1 0,0-1 0,1 1 1,-1-1-1,0 0 0,1 1 1,0-1-1,18 3 91,26-12 57,-42 9-148,68-22-626,-38 11-552,1 1 1,0 2 0,0 1 0,41-3-1,-50 11-4684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97 506 3298,'-49'1'6092,"2"1"-3949,72-1-1876,27 5-279,21 1 90,95 0 0,313-43 40,-149 7-121,-147 17 22,871-46-393,-300 11 384,-563 33-23,993-57-694,-764 69 162,60-4 479,94-8-527,-120 6 696,1038-67 305,1110-18-338,-2275 85-68,182 3 13,32-1-157,-4-27-465,-483 27-1527,-14-1-777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48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191 158 3554,'4'-5'748,"-1"-1"1,0 1-1,0-1 1,0 0-1,-1 0 1,1 0 0,-2 0-1,3-12 1,-3 16-627,-1 0 0,0 1 0,0-1 0,0 0 0,0 1 0,0-1 0,-1 0 0,1 1 0,0-1 0,-1 0 0,1 1 0,-1-1 0,1 1 0,-1-1 0,0 1 0,0-1 0,0 1 0,0-1 0,0 1 0,0 0 0,0-1 0,0 1 0,0 0 0,-1 0 0,1 0 0,-1 0 0,1 0 0,0 0 0,-1 0 0,1 1 0,-1-1 0,0 1 0,1-1 0,-1 1 0,0-1 0,1 1 0,-4 0 0,-3-1-82,0 1 1,0 0 0,0 1-1,0 0 1,0 0-1,0 1 1,0 0-1,0 0 1,1 1 0,-1 0-1,1 0 1,0 1-1,0 0 1,0 0-1,0 0 1,1 1 0,0 0-1,0 1 1,0-1-1,0 1 1,1 0-1,0 1 1,-7 12 0,11-18-41,0 1 1,0 0 0,0 0-1,1 0 1,-1-1 0,1 1 0,0 0-1,-1 0 1,1 0 0,0 0-1,0 0 1,0 0 0,0 0-1,1 0 1,-1 0 0,0-1 0,1 1-1,-1 0 1,1 0 0,0 0-1,1 1 1,0 0 2,0 0-1,0 0 0,1 0 1,-1-1-1,1 1 1,0-1-1,0 1 1,0-1-1,0 0 1,5 2-1,8 3 12,0 0-1,1-1 1,29 6-1,-36-10-8,23 6 1,47 12 5,-73-17-25,1 0 0,-1 0 1,0 0-1,0 1 0,0 0 0,0 0 0,10 10 1,-16-13 9,0 0 0,0 0 1,0-1-1,0 1 0,0 0 0,-1 0 1,1 0-1,0 0 0,-1 0 1,1 0-1,-1 1 0,1-1 1,-1 0-1,0 0 0,1 0 1,-1 0-1,0 1 0,0-1 1,0 0-1,0 0 0,0 0 0,0 1 1,0-1-1,0 0 0,0 0 1,-1 0-1,1 2 0,-2 0-66,1-1 0,-1 1-1,0 0 1,0-1 0,0 0-1,0 1 1,0-1 0,0 0-1,-1 0 1,-3 2 0,-7 4-347,1-1 1,-1 0 0,-21 7-1,14-7 83,0-1 1,-30 5-1,44-10 376,-1 0 0,1 0 0,-1-1 0,1 0 1,-1 0-1,1-1 0,-1 1 0,1-2 0,-1 1 0,1-1 0,0 1 0,-6-4 1,10 4-2,0 0 1,1 0 0,-1 0-1,1 0 1,-1 0 0,1 0-1,0 0 1,-1-1 0,1 1-1,0 0 1,0-1 0,0 1-1,0-1 1,0 1-1,0-1 1,0 0 0,1 1-1,-1-1 1,1 0 0,-1 0-1,1 1 1,-1-3 0,1-1 17,0 1-1,1 0 1,-1 0 0,1 0 0,0 0-1,0 0 1,0 0 0,0 0-1,3-6 1,5-5 68,-1 0-1,2 0 1,16-20-1,11-5-231,2 1 0,1 2 1,62-44-1,-61 48-994,-18 14-1329,-12 7-1595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 9588,'-8'4'4333,"13"-4"-2359,12-2-1221,12 1-831,-1-2 1,1-2 0,48-13 0,-6 1-6012,-49 13 97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15 104 9909,'-1'0'33,"0"0"1,1 0 0,-1-1 0,0 1 0,1 0 0,-1 0 0,0-1-1,1 1 1,-1-1 0,0 1 0,1 0 0,-1-1 0,1 1 0,-1-1 0,1 0-1,-1 1 1,1-1 0,-1 1 0,1-1 0,0 0 0,-1 1 0,1-1-1,0 0 1,-1 1 0,1-1 0,0 0 0,0 0 0,0 1 0,0-1-1,0 0 1,0 1 0,0-1 0,0 0 0,0 0 0,0 1 0,0-1 0,0 0-1,0 0 1,1 1 0,-1-1 0,0 0 0,0 1 0,1-2 0,11-31 767,7 0 512,-11 21-145,-8 13-1130,0-1-1,0 0 0,0 0 0,0 0 0,0 0 0,0 0 0,0 0 0,0 0 0,0 0 0,0 0 0,0 0 0,0 1 0,0-1 0,0 0 1,0 0-1,0 0 0,0 0 0,0 0 0,0 0 0,0 0 0,0 0 0,0 0 0,0 1 0,0-1 0,0 0 0,0 0 0,0 0 0,0 0 1,0 0-1,0 0 0,0 0 0,0 0 0,1 0 0,-1 0 0,0 0 0,0 0 0,0 0 0,0 0 0,0 1 0,0-1 0,0 0 0,0 0 0,0 0 1,0 0-1,1 0 0,-1 0 0,0 0 0,0 0 0,0 0 0,0 0 0,0 0 0,0 0 0,0 0 0,0 0 0,1 0 0,-1-1 0,0 1 1,0 0-1,0 0 0,0 0 0,0 0 0,0 0 0,0 0 0,0 0 0,0 0 0,0 0 0,4 72 226,2 0 1,18 83-1,-22-147-361,4 23-785,2-18-2474,-7-26-4751,-3 7 4424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6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0 369 4946,'0'0'9397,"0"-17"-8893,0 10-467,2-39 21,-3 46-57,1-1 0,0 1 1,0-1-1,0 1 0,0-1 1,0 1-1,0-1 1,0 1-1,1-1 0,-1 1 1,0-1-1,0 1 0,0-1 1,0 1-1,1 0 0,-1-1 1,0 1-1,0-1 0,1 1 1,-1-1-1,0 1 0,1 0 1,-1-1-1,0 1 0,1 0 1,-1-1-1,1 1 1,-1 0-1,1 0 0,-1-1 1,0 1-1,1 0 0,-1 0 1,1 0-1,-1 0 0,1-1 1,-1 1-1,1 0 0,-1 0 1,1 0-1,-1 0 0,1 0 1,-1 0-1,1 0 0,-1 1 1,1-1-1,-1 0 0,1 0 1,-1 0-1,1 0 1,-1 1-1,1-1 0,-1 0 1,1 0-1,-1 1 0,0-1 1,1 0-1,-1 1 0,1-1 1,-1 0-1,0 1 0,0-1 1,1 1-1,-1-1 0,0 1 1,0-1-1,1 0 0,-1 1 1,0 0-1,114 115 249,-95-99-215,1 0 1,1-2-1,0 0 1,29 15-1,-45-28-325,0 0-1,0 0 0,0 0 1,0 0-1,1-1 1,-1 0-1,1 0 1,-1 0-1,11-1 1,-15 0 194,-1 0 0,1-1 0,-1 1-1,1 0 1,0 0 0,-1-1 0,1 1 0,-1 0 0,1-1 0,-1 1 0,1-1 0,-1 1 0,1-1 0,-1 1 0,1-1 0,-1 1-1,0-1 1,1 1 0,-1-1 0,0 0 0,1 1 0,-1-1 0,0 0 0,0 1 0,0-1 0,0 0 0,1 1 0,-1-1 0,0 0-1,2-27-1344,-2 22 933,1-130-984,1-34 4025,0 145-1536,2-1-1,0 0 1,1 1 0,13-35-1,-19 67-670,0 1 1,1 0-1,0-1 0,2 12 0,-1 10-89,-1 296 80,1-307-2110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2321,'-8'2'1453,"-1"0"-1,1 1 1,0 0-1,-10 5 1,10-3-711,0-1 0,0 1 1,1 1-1,-1-1 0,1 1 1,-13 14-1,20-20-722,0 0-1,0 0 0,0 1 1,0-1-1,-1 0 1,1 0-1,0 0 0,0 0 1,0 1-1,0-1 1,0 0-1,0 0 0,-1 0 1,1 1-1,0-1 1,0 0-1,0 0 0,0 0 1,0 1-1,0-1 1,0 0-1,0 0 0,0 0 1,0 1-1,0-1 1,0 0-1,0 0 0,0 0 1,0 1-1,0-1 1,0 0-1,0 0 1,1 0-1,-1 1 0,0-1 1,0 0-1,0 0 1,0 0-1,0 1 0,0-1 1,1 0-1,-1 0 1,0 0-1,13 2 581,15-5-26,50-21-479,43-10-124,-104 31-1624,0 0 0,28 0 0,-35 3-2290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9124,'-6'0'2129,"2"0"-704,2-2-577,-1 2-384,6 0-256,1 0 177,2 0 95,7 0-96,4 0-112,7-2-240,1 0-16,5-2-16,0-2-448,0-1-1089,-6-1-1168,-3 2-2401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7700,'-19'11'4209,"4"-3"-3456,6-2-129,3-4 481,14-2-465,5-2 0,6 0-400,7-4-192,2 0-48,2 1-256,-5 1-1072,-1 0-945,-7 4-2017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7668,'4'2'7582,"-26"-2"-6953,-50 3-766,-141 27 0,-19 2 131,226-32-10,0 1-33,8-1 3,17 3 40,-11 0 21,-1 1-1,0 0 1,0 0 0,0 0 0,0 1 0,-1 0 0,0 0 0,0 1-1,0 0 1,0 0 0,8 12 0,3 9 75,25 48 1,-28-46-31,-4-11-51,19 39 12,3-1 0,61 81 0,-87-131-20,-1 0 0,-1 1 0,1-1 0,-1 1 0,0 0 0,3 8 0,-6-13 2,-1 0 0,1-1 0,-1 1 0,0 0 0,0 0 0,0 0 1,0-1-1,0 1 0,0 0 0,0 0 0,-1-1 0,1 1 0,-1 0 0,1-1 0,-1 1 0,1 0 1,-1-1-1,0 1 0,0-1 0,0 1 0,0-1 0,0 1 0,0-1 0,0 0 0,-1 1 0,1-1 0,0 0 1,-1 0-1,1 0 0,-1 0 0,1 0 0,-4 1 0,-204 102-43,-54 62 99,207-129-17,47-31-43,4-3-17,-1 0 0,1 0-1,1 0 1,-1 1 0,0-1 0,1 1 0,0 0 0,0 1 0,0-1 0,-4 8 0,8-12 19,0 1 1,0-1-1,1 1 0,-1-1 0,0 0 0,1 1 0,-1-1 1,1 1-1,-1-1 0,0 0 0,1 1 0,-1-1 0,1 0 1,-1 0-1,1 1 0,-1-1 0,1 0 0,-1 0 0,1 0 1,-1 0-1,1 0 0,-1 1 0,1-1 0,-1 0 0,1 0 0,-1 0 1,1 0-1,-1-1 0,1 1 0,0 0 0,20 0 73,352-9 26,43-3-131,-395 12 14,16-4-1476,-33 2-1538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79 4018,'-2'-4'7196,"6"-6"-5188,7-5-1360,-10 13-559,1 0-1,-1 1 0,1-1 1,0 1-1,-1 0 0,1-1 1,0 1-1,0 0 0,0 0 1,0 0-1,4-1 0,-5 2-59,0 0 0,0 0 0,-1 0 0,1 0 0,0 0 0,0 0 0,0 0 0,-1 0 0,1 1 0,0-1 0,0 0 0,-1 0 0,1 1-1,0-1 1,0 0 0,-1 1 0,1-1 0,0 1 0,-1-1 0,1 1 0,-1-1 0,2 2 0,0 1-3,0 0-1,-1 1 1,1-1 0,-1 1-1,0-1 1,1 1 0,-2-1-1,1 1 1,0 0 0,-1-1 0,1 1-1,-2 7 1,0 16-47,-10 54 0,5-48-823,43-125-418,-34 83 1302,5-11 66,1 1 0,16-26 0,-23 42-78,0-1-1,0 1 0,0 0 1,1 0-1,-1 0 1,1 0-1,0 0 1,0 0-1,0 1 0,0-1 1,0 1-1,1 0 1,-1 0-1,1 0 1,-1 1-1,1-1 0,0 1 1,-1 0-1,1 0 1,5-1-1,-7 3-12,0-1 0,0 0-1,0 1 1,0-1 0,0 1 0,0 0-1,0-1 1,0 1 0,0 0 0,0 0-1,-1 1 1,1-1 0,0 0 0,-1 1-1,1-1 1,-1 0 0,1 1 0,-1 0-1,0-1 1,0 1 0,1 0 0,-1 0 0,0 0-1,-1-1 1,1 1 0,0 0 0,-1 0-1,2 4 1,1 6 43,-1 1 1,0-1-1,1 19 0,-3-23 25,1 19 150,-2-21-208,1 0 0,-1 0-1,2-1 1,-1 1 0,1 0 0,-1 0-1,2 0 1,-1-1 0,1 1-1,-1 0 1,1-1 0,1 0 0,5 11-1,-6-15-23,-1 0 0,1 0-1,-1 0 1,1 0 0,0 0-1,-1 0 1,1 0 0,0-1-1,0 1 1,0 0 0,-1-1 0,1 0-1,0 1 1,0-1 0,0 0-1,0 0 1,0 0 0,0 0-1,0-1 1,2 1 0,40-13-1964,-40 12 1561,34-14-3843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6435,'-2'1'696,"1"1"1,-1-1-1,1 0 0,-1 1 1,1-1-1,-1 1 0,1-1 1,0 1-1,0 0 0,-1 0 1,0 2-1,-20 41 1174,11-17-1923,-12 46-1,13-26 109,2 0 0,-3 63 0,10-82-136,2 0 1,0-1 0,2 1-1,1-1 1,11 38 0,-12-56-222,0-1 0,1 0 1,0 0-1,0 0 0,1 0 1,8 11-1,-9-15-367,0 0-1,1 0 1,0-1-1,-1 0 1,2 1-1,7 4 1,22 9-6113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9524,'-1'-5'274,"0"1"0,0 0 0,0-1 0,0 1 0,1-1 0,0 1 0,0-1 0,0 1 0,0-1 0,1 1 0,-1 0 0,1-1 0,0 1-1,1-1 1,2-6 0,-3 9-272,0 0 1,1 0-1,-1 1 0,0-1 0,1 1 0,-1-1 0,1 1 0,0-1 1,-1 1-1,1 0 0,0-1 0,0 1 0,0 0 0,0 0 0,0 1 1,0-1-1,0 0 0,0 1 0,0-1 0,0 1 0,0 0 1,1-1-1,-1 1 0,0 0 0,0 0 0,0 1 0,0-1 0,0 0 1,1 1-1,-1-1 0,0 1 0,0 0 0,0 0 0,3 1 0,-2-1 4,1 1 0,-1-1 0,0 1 0,1 0 0,-1 0 0,0 0 0,0 1-1,-1-1 1,1 0 0,0 1 0,-1 0 0,1 0 0,-1 0 0,0 0 0,0 0 0,3 7-1,-3-5-6,-1 1 0,1-1 0,-1 1 0,0-1-1,0 1 1,-1 0 0,1 0 0,-1-1-1,-1 1 1,0 6 0,-1 1-29,-1 1-1,-1-1 1,0 0 0,-1 0-1,0-1 1,-1 1-1,0-1 1,-12 16 0,16-24-60,-3 3-296,0 0 1,0 0-1,-1 0 0,1-1 0,-1 0 0,-1 0 1,1 0-1,-9 5 0,21-23-5430,6-4 3351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28 138 4978,'93'-137'10050,"-140"197"-7907,37-43-2085,0 1 0,0 1 0,2 0 0,0 0 0,1 1 0,2 0 0,0 0 0,-5 39 0,10-56-154,0 1 0,0-1-1,0 0 1,0 0-1,1 0 1,-1 0-1,1 0 1,0 0-1,0 0 1,0 0 0,0 0-1,0 0 1,1 0-1,-1-1 1,3 4-1,-2-4-297,1 0 0,-1 0-1,0 0 1,0 0 0,1-1 0,-1 1-1,1-1 1,-1 0 0,1 0-1,-1 0 1,1 0 0,0 0-1,0-1 1,-1 1 0,1-1-1,4 1 1,21-1-6124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11205,'0'0'106,"-1"-1"-1,1 1 0,0 0 1,-1-1-1,1 1 1,-1 0-1,1 0 1,0 0-1,-1-1 1,1 1-1,-1 0 0,1 0 1,0 0-1,-1 0 1,1 0-1,-1 0 1,1 0-1,-1 0 0,1 0 1,-1 0-1,1 0 1,0 0-1,-1 0 1,1 0-1,-1 0 1,1 0-1,-1 0 0,1 1 1,0-1-1,-1 0 1,1 0-1,-1 0 1,1 1-1,0-1 0,-1 0 1,1 1-1,0-1 1,0 0-1,-1 1 1,1-1-1,-1 1 1,1 22 369,2-11-259,-6 53 0,2-53-330,1 0 0,0 1 0,1-1 0,1 0 0,-1 0 0,5 20 0,-5-32-8,0 1 0,1-1 0,-1 1 0,0-1 0,0 1 0,0-1 0,1 1 0,-1-1 0,0 1 0,1-1 0,-1 0 0,0 1 1,1-1-1,-1 1 0,1-1 0,-1 0 0,0 1 0,1-1 0,-1 0 0,1 0 0,-1 1 0,1-1 0,-1 0 0,1 0 0,-1 0 0,1 0 0,-1 0 0,1 1 0,-1-1 0,1 0 0,0 0 0,-1 0 0,1 0 0,-1-1 0,1 1 0,-1 0 0,1 0 0,-1 0 0,1 0 0,-1 0 0,1-1 0,-1 1 0,1 0 0,-1 0 0,0-1 0,1 1 0,-1 0 0,1-1 0,0 0 0,11-9-6080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42 5811,'-3'-3'1896,"-11"-10"2167,-11 0-2390,25 14-1659,0-1-1,-1 1 0,1-1 0,0 1 0,-1 0 0,1-1 0,0 1 0,0 0 0,0-1 0,0 1 0,0 0 0,0-1 0,0 1 0,0 0 0,0-1 1,0 1-1,0 0 0,0-1 0,0 1 0,0-1 0,1 1 0,-1 0 0,0-1 0,1 1 0,-1 0 0,1 0 0,7 21 40,-6-19-45,0-1 0,0 1 0,0-1 0,1 1 1,-1-1-1,1 0 0,-1 0 0,1 0 0,6 3 0,-9-4-2,1-1 1,0 0-1,-1 1 1,1-1-1,0 0 1,0 0-1,-1 1 0,1-1 1,0 0-1,0 0 1,-1 0-1,1 0 0,0 0 1,0 0-1,-1 0 1,1 0-1,0 0 1,-1 0-1,1 0 0,0-1 1,0 1-1,-1 0 1,1-1-1,0 1 0,-1 0 1,1-1-1,0 1 1,-1-1-1,1 1 0,-1-1 1,1 1-1,-1-1 1,1 1-1,-1-1 1,1 1-1,-1-1 0,0 0 1,1 1-1,-1-1 1,0 0-1,1 1 0,-1-1 1,0 0-1,0 0 1,0 1-1,0-1 1,1 0-1,-1 0 0,0 1 1,-1-2-1,1-2 98,0 1 1,-1 0-1,1-1 0,-1 1 0,0 0 1,0-1-1,0 1 0,-4-6 0,5 7-31,-1 0 0,0 0 0,0 1 0,0-1 0,0 0 0,-1 0 0,1 1 0,0-1 0,-1 1 0,1-1 0,-1 1-1,0-1 1,1 1 0,-1 0 0,-3-2 0,5 3-75,-1 0 1,1 0-1,-1 0 0,1 0 0,-1 0 0,1 1 0,-1-1 1,1 0-1,-1 0 0,1 0 0,-1 1 0,1-1 0,-1 0 1,1 0-1,-1 1 0,1-1 0,-1 0 0,1 1 1,0-1-1,-1 0 0,1 1 0,0-1 0,-1 1 0,1-1 1,0 1-1,0-1 0,-1 1 0,1-1 0,0 1 0,0-1 1,0 1-1,0-1 0,0 1 0,-1-1 0,1 1 0,0-1 1,0 1-1,0-1 0,1 1 0,-1-1 0,0 1 1,0-1-1,0 1 0,0-1 0,0 1 0,1-1 0,-1 1 1,0-1-1,1 1 0,-1 2-2,1 0 1,-1-1-1,1 1 0,0-1 1,0 1-1,0-1 0,1 1 0,-1-1 1,2 2-1,-1-3 16,-1 0 0,1 0 1,0 0-1,-1-1 0,1 1 0,0-1 0,0 1 0,-1-1 1,1 0-1,0 0 0,0 0 0,0 0 0,0 0 0,0 0 1,-1 0-1,1-1 0,0 1 0,0-1 0,-1 1 0,1-1 1,0 0-1,0 1 0,-1-1 0,3-1 0,-3 1-4,1 0 0,-1 0 0,1 1 0,-1-1 0,1 0 0,-1 0 0,1 0-1,-1-1 1,0 1 0,1 0 0,-1 0 0,0-1 0,0 1 0,0-1 0,0 1 0,0-1-1,-1 1 1,1-1 0,0 1 0,-1-1 0,1 0 0,-1 1 0,0-1 0,1-3 0,-1 5-116,0 0 0,0-1 1,0 1-1,0 0 1,-1-1-1,1 1 0,0-1 1,0 1-1,0 0 0,-1-1 1,1 1-1,0 0 0,0-1 1,-1 1-1,1 0 1,0 0-1,0-1 0,-1 1 1,1 0-1,0 0 0,-1 0 1,1-1-1,0 1 1,-1 0-1,1 0 0,-1 0 1,1 0-1,0 0 0,-1-1 1,1 1-1,-1 0 0,1 0 1,0 0-1,-1 0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6.9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8 2017,'-3'-1'10663,"-8"-2"-8761,30 2-1006,-10 1-1071,332 13 1186,-237-7-1279,108-7 0,-209 0 100,21-2-1717,-24 3 1657,1 0-1,0-1 1,-1 1 0,1 0 0,0-1-1,-1 1 1,1 0 0,-1-1-1,1 1 1,0-1 0,-1 0-229,1 1 229,-1-1 0,1 0-1,-1 1 1,1-1 0,-1 1-1,0-1 1,0 0 0,1 1 0,-1-1-1,0 0 1,0 0 0,0 1-1,0-1 1,1 0 0,-1-1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 9861,'-86'-2'4748,"287"-6"-3569,-2-1-5100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 12022,'-14'-3'1558,"13"-3"-1075,1 5-467,1 0 0,0 0-1,0 0 1,0 0 0,0 0-1,0 1 1,0-1 0,0 0-1,0 1 1,0-1-1,0 0 1,1 1 0,-1-1-1,0 1 1,0 0 0,3-1-1,2 0 42,1 0 0,0 1 0,-1 0 0,1 0 0,-1 0 0,1 1 0,0 0 0,-1 0 0,1 1 0,-1 0 0,0 0 1,0 0-1,10 6 0,-13-6-49,0-1 1,0 1-1,0 0 1,-1 1-1,1-1 1,-1 0-1,0 1 1,1-1-1,-1 1 1,0 0-1,0 0 1,-1 0-1,1 0 1,0 0 0,-1 0-1,0 0 1,0 0-1,0 0 1,0 1-1,0-1 1,-1 1-1,0-1 1,1 0-1,-1 1 1,0-1-1,-1 1 1,1-1-1,-2 4 1,0 2-15,-1 0 0,0 0-1,-1-1 1,0 0 0,0 1 0,-1-2 0,0 1-1,-1 0 1,0-1 0,0 0 0,0 0 0,-9 6-1,1 0-241,-1-2-1,0 0 1,-1-1 0,0 0-1,-18 7 1,34-17 203,0 0 0,0 0 1,0 0-1,0 0 1,0 0-1,0 0 1,0 0-1,0 0 0,0-1 1,0 1-1,0 0 1,0 0-1,0 0 0,0 0 1,0 0-1,0 0 1,0 0-1,0 0 0,0 0 1,0 0-1,0 0 1,0-1-1,-1 1 0,1 0 1,0 0-1,0 0 1,0 0-1,0 0 1,0 0-1,0 0 0,0 0 1,0 0-1,0 0 1,0 0-1,0 0 0,-1 0 1,1 0-1,0 0 1,0 0-1,0 0 0,0 0 1,0 0-1,0 0 1,0 0-1,0 0 0,0 0 1,-1 0-1,1 0 1,0 0-1,0 0 1,0 0-1,0 0 0,0 0 1,0 0-1,0 1 1,9-13-851,15-13 306,74-55-1242,-60 51 3317,-2-1 1,48-51-1,-71 58 887,-15 17-1140,-12 10-1064,6 1-118,0 0-1,1 0 1,0 1-1,0 0 1,1 0 0,0 1-1,0 0 1,0 0-1,1 0 1,-6 11 0,9-14-50,-1-1 1,1 1-1,0 0 1,1 0 0,-1 0-1,1 0 1,0 0-1,0 1 1,0-1 0,0 0-1,1 0 1,-1 1-1,1-1 1,0 0 0,1 1-1,-1-1 1,1 0-1,0 0 1,0 1 0,0-1-1,0 0 1,1 0-1,3 6 1,-3-8-37,0 1-1,0-1 1,0 0-1,1 0 1,-1 0-1,1 0 1,-1 0-1,1 0 1,0-1-1,0 1 1,-1-1-1,1 0 1,0 0-1,0 0 1,0 0-1,1-1 1,-1 1-1,0-1 1,0 1-1,4-1 1,1 0-512,0-1 1,1 0-1,-1 0 1,0-1 0,1 1-1,9-5 1,16-9-3813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39 2609,'-26'0'10117,"7"-2"-9813,6 0 192,5 0 193,4 2-497,8 0 32,7 0 64,6-2 32,4 0-16,9 0-160,2-2-48,2 0-96,3 1 32,-3-1-32,-2 0-560,-4 0-1185,-5 2-1312,-3 0-3170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 8916,'-2'-3'1231,"-9"-19"2236,11 17-2550,10 13-273,1 5-482,1 2 0,-2-1 0,1 1-1,-2 1 1,0-1 0,8 23 0,-1 1-75,15 65 0,-26-88-85,-1 0-1,-1 0 1,-1 1-1,0-1 1,-1 0-1,-1 1 1,-1 0-1,0-1 1,-1 0-1,0 1 1,-2-1 0,0 0-1,0 0 1,-2-1-1,0 1 1,-1-1-1,0-1 1,-1 1-1,-1-1 1,-16 20-1,13-19-615,0-1 0,-1 0 0,-1-1 0,-22 17-1,26-25-1890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66 12678,'-1'-2'83,"1"-1"1,0 1 0,-1 0 0,1-1-1,0 1 1,1 0 0,-1-1-1,0 1 1,0 0 0,1-1-1,0 1 1,-1 0 0,1 0-1,0 0 1,0-1 0,0 1-1,0 0 1,1 0 0,-1 0-1,0 1 1,1-1 0,0 0-1,-1 0 1,3-1 0,-1 1-44,0 1-1,-1 0 1,1-1 0,0 1 0,0 0 0,-1 1 0,1-1 0,0 0 0,0 1-1,0 0 1,0-1 0,0 1 0,0 0 0,0 1 0,0-1 0,0 0 0,0 1-1,0 0 1,4 1 0,-6-1-38,1-1 0,-1 1 0,0 0 0,1 0-1,-1 0 1,0 0 0,0 0 0,0 0 0,0 0 0,0 0 0,0 0 0,0 0-1,0 1 1,0-1 0,0 0 0,0 1 0,-1-1 0,1 1 0,-1-1 0,1 1-1,-1-1 1,0 1 0,1-1 0,-1 1 0,0-1 0,0 1 0,0-1-1,0 1 1,0-1 0,-1 1 0,1 0 0,0-1 0,-1 1 0,1-1 0,-1 2-1,-2 6 9,0-1 0,0 1 0,-1-1 0,-7 13 1,-2-2 8,-24 30 0,24-35-26,1 1 0,1 1 0,-10 17 0,21-32 10,0-1 1,-1 1-1,1-1 0,0 1 0,0-1 1,-1 1-1,1-1 0,0 1 0,0-1 1,0 1-1,0-1 0,0 1 0,0-1 1,0 1-1,0-1 0,0 1 0,0 0 1,0-1-1,0 1 0,0-1 0,1 1 1,-1-1-1,0 1 0,0-1 0,0 1 1,1-1-1,-1 1 0,0-1 0,1 0 1,-1 1-1,0-1 0,1 1 0,-1-1 1,1 0-1,-1 1 0,0-1 0,1 0 1,-1 1-1,1-1 0,-1 0 0,1 0 0,-1 0 1,1 1-1,-1-1 0,1 0 0,0 0 1,-1 0-1,1 0 0,-1 0 0,1 0 1,-1 0-1,1 0 0,-1 0 0,1 0 1,-1 0-1,1-1 0,41-3 177,-34 3-198,66-9-110,40-4 207,-39 10-4912,-57 5-1077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 8372,'4'-3'1537,"-2"-3"-577,-2 4 641,0 0-65,-2 2-1263,-2 8-81,-1 3 32,1 7-16,-2 7-112,-3 5 0,5 5-96,-3-2 32,5-1-32,0-1-128,0-6-929,2-5-1168,2-7-1600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9572,'-6'-31'2466,"-1"6"-1794,1 8 160,1 3-528,1 9-304,6 3-752,3 6-80,3 3-929,7 3-3426</inkml:trace>
  <inkml:trace contextRef="#ctx0" brushRef="#br0" timeOffset="1">203 161 11205,'-10'9'1073,"-1"-1"-1025,5-4 96,1 0 256,10 1-96,7-1-128,10-2-96,6-2-80,4-2-144,0-2-1473,0-1-2240,-7-1-1746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 7427,'-22'15'3954,"7"-5"-3730,5-2-96,8-5 481,8-3 15,11-3-304,9-5-256,6-2-64,4-3-880,-1-1-2562,-1 1-3137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3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94 115 7107,'-1'1'180,"0"-1"-1,0 0 1,0 1-1,0-1 1,-1 0 0,1 0-1,0 0 1,0 0-1,0 0 1,0 0-1,-1 0 1,1 0-1,0 0 1,0-1 0,0 1-1,0 0 1,0-1-1,0 1 1,0-1-1,0 1 1,0-1-1,0 0 1,-2 0 0,3 0-137,0 0 0,0 0 0,0 0 1,0 0-1,0 0 0,0 0 1,0 0-1,0 0 0,0 0 0,0 0 1,1 0-1,-1 0 0,0 0 1,1 0-1,-1 0 0,1 0 1,-1 0-1,1 0 0,-1 1 0,2-2 1,5-7-81,0 0 0,1 1 1,11-10-1,37-28 2265,-59 57-1701,1 0-1,1 0 1,-1 22 0,2 124-539,6-90-7286,-6-59 2880</inkml:trace>
  <inkml:trace contextRef="#ctx0" brushRef="#br0" timeOffset="1">37 335 9348,'-18'5'2097,"8"-3"-1264,3 0-1,5-2-432,11-2 208,10-1-111,9-3-193,8-2-224,5 0-16,4-1-64,-3 1-208,-3 0-1009,-7 3-1264,-4-1-1969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47 196 3906,'-35'2'402,"24"1"1966,11-3-2312,0 0-1,0 0 1,0 0-1,0 0 0,0 0 1,0 0-1,0 0 0,0 0 1,0 0-1,0 0 0,0 0 1,0 1-1,0-1 0,0 0 1,0 0-1,0 0 1,0 0-1,0 0 111,0 0-111,26 5 417,0-2-1,0-1 1,53-2-1,-36 0-286,674-29 885,-536 19-1031,2281-96 858,-2212 101-893,568-23 733,-775 26-790,-11 1-178,0-2-1,0-1 1,37-9-1,-63 8-2174,-13-1-1783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7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3650,'0'0'9628,"3"0"-9489,6 1-25,-1 1 1,0 0 0,0 0-1,0 1 1,-1 0-1,1 0 1,12 8-1,31 12-11,-28-17-58,0-2 0,43 4-1,15 3-31,-80-11-27,0 0 1,0 0 0,0 1 0,-1-1-1,1 1 1,0-1 0,0 1 0,-1-1 0,1 1-1,0-1 1,-1 1 0,1-1 0,-1 1-1,1 0 1,0-1 0,-1 1 0,0 0-1,1 0 1,-1-1 0,1 1 0,-1 0-1,0 0 1,1 0 0,-1 0 0,0-1-1,0 1 1,0 0 0,0 0 0,0 0 0,0 0-1,0 0 1,0 0 0,0-1 0,0 1-1,0 0 1,-1 0 0,1 0 0,0 0-1,-1-1 1,1 1 0,0 0 0,-2 1-1,0 3 15,0-1 0,0 1 0,-1-1 0,1 1 0,-1-1 0,-6 7 0,-127 104 477,64-57-1,71-57-495,-1 0-4,1 0 0,0-1 1,0 1-1,-1 0 0,1 0 1,0 0-1,0 0 1,0 1-1,0-1 0,1 0 1,-1 0-1,0 1 0,0-1 1,1 0-1,-1 1 0,1-1 1,-1 1-1,0 1 0,24-4-9417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95 8100,'-3'3'368,"0"-1"-1,0 1 1,-1-1 0,1 1 0,-1-1 0,0 0 0,1 0 0,-6 1 0,13-7-73,-1 0 1,0-1 0,0 0-1,0 1 1,-1-1 0,3-6-1,4-8 154,-6 15-329,20-30 613,-22 32-703,0 1 1,1-1-1,-1 1 0,0-1 1,1 1-1,-1 0 1,1 0-1,0 0 1,-1 0-1,1 0 1,0 0-1,0 0 0,-1 0 1,1 1-1,0-1 1,0 1-1,3-1 1,-4 1-17,-1 1 0,1-1 0,0 0 0,0 1 0,-1-1 0,1 1 1,0-1-1,0 1 0,-1 0 0,1-1 0,0 1 0,-1 0 0,1-1 0,-1 1 1,1 0-1,-1 0 0,0-1 0,1 1 0,-1 0 0,0 0 0,1 0 0,-1 0 1,0 0-1,0 0 0,0-1 0,0 1 0,0 1 0,3 30 145,-3-29-148,-1 52-5,-2 0-1,-19 97 0,11-86-482,37-118-897,9-36 1617,15-31 470,-42 102-617,1 0 0,1 1-1,0 0 1,23-25 0,-32 40-81,0-1 0,0 1 0,1 0 0,-1-1 0,0 1 1,1 0-1,-1-1 0,1 1 0,0 0 0,-1 0 0,1 0 0,0 1 0,-1-1 0,1 0 0,0 1 0,0-1 0,-1 1 0,1-1 0,0 1 0,0 0 1,0 0-1,3 0 0,-3 1 8,-1 0 1,1 0-1,-1 0 1,1 0-1,-1 0 0,0 1 1,0-1-1,1 1 1,-1-1-1,0 1 1,0-1-1,0 1 1,0-1-1,-1 1 1,1 0-1,0-1 1,-1 1-1,1 0 1,-1 0-1,0-1 0,1 1 1,-1 0-1,0 3 1,2 44 455,-2 0 0,-10 75 0,6-81-438,4-42-40,0 0 1,0 1-1,0-1 1,0 0-1,0 0 1,0 0-1,0 1 0,0-1 1,0 0-1,0 0 1,1 0-1,-1 1 1,1-1-1,-1 0 0,1 0 1,-1 0-1,1 0 1,-1 0-1,1 0 1,0 0-1,0 0 1,-1 0-1,1 0 0,0-1 1,0 1-1,0 0 1,0 0-1,0-1 1,0 1-1,0-1 1,0 1-1,0-1 0,1 1 1,-1-1-1,0 0 1,0 1-1,0-1 1,1 0-1,0 0 0,4 0-177,0 0 0,0 0-1,-1-1 1,1 0-1,10-3 1,-13 3-133,12-3-1461,-1-1 1,20-10-1,1-2-5364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13974,'-11'2'241,"2"0"-225,3-2 224,4 0 0,8 1 208,5-1 192,6 2-31,4-2-97,5 0-128,2-3-208,0 1-160,-3 0-16,-3 2-32,-9 0-320,-3 0-545,-3 0-703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99 11813,'-3'1'27,"1"0"1,-1 0-1,1-1 0,-1 1 0,1-1 0,-1 0 0,1 1 0,-1-1 0,-3-1 0,6 1-21,0 0 0,0 0-1,-1 0 1,1 0 0,0 0-1,0 0 1,-1 0 0,1 0-1,0 0 1,0 0 0,0-1-1,-1 1 1,1 0 0,0 0-1,0 0 1,0 0 0,0 0-1,-1-1 1,1 1 0,0 0-1,0 0 1,0 0 0,0-1-1,0 1 1,0 0 0,-1 0-1,1-1 1,0 1 0,0 0-1,0 0 1,0-1 0,0 1-1,0 0 1,9-15 96,3 2 806,0-1 0,-1-1-1,15-24 1,-26 38-636,-4 29 254,-24 230 909,28-255-1631,-1 28 689,1-30-563,0-1 0,-1 1 0,1-1 1,0 1-1,0-1 0,0 1 0,0-1 0,1 1 1,-1-1-1,0 1 0,0-1 0,0 0 0,0 1 1,0-1-1,1 1 0,-1-1 0,0 1 0,0-1 1,1 1-1,-1-1 0,0 0 0,1 1 1,-1-1-1,0 0 0,1 1 0,-1-1 0,1 0 1,-1 0-1,0 1 0,1-1 0,-1 0 0,1 0 1,-1 0-1,1 1 0,-1-1 0,1 0 0,-1 0 1,1 0-1,-1 0 0,1 0 0,-1 0 0,1 0 1,-1 0-1,1 0 0,-1 0 0,1 0 0,-1 0 1,1-1-1,-1 1 0,1 0 0,6-4-2931,1 2-2015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52 12150,'-17'6'1160,"-14"4"-27,28-8-390,20-3 366,201-40 80,-76 13-1212,-142 28-19,0 1-1,0-1 1,0 0 0,0 0-1,0 0 1,0 0-1,0 0 1,0 0-1,0 0 1,0 0 0,0 0-1,0 0 1,0 0-1,0 0 1,0 0-1,0 0 1,0 1 0,0-1-1,1 0 1,-1 0-1,0 0 1,0 0-1,0 0 1,0 0 0,0 0-128,0 0 127,0 0 1,0 0 0,0 0-1,0 0 1,0 0-1,0 0 1,0 0-1,0 0 1,1 0 0,-1 0-1,0 0 1,0 0-1,0 0 1,0 0-1,0 0 1,0 0 0,0 0-1,0 0 1,0 0-1,0 0 1,0 0-1,0 0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4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2865,'2'17'11782,"-8"-1"-11686,0-3-96,-3-3 0,0-5-1393,3-1-3361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3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8116,'0'0'0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497 103 992,'0'0'7849,"-6"-8"-7390,-3-5-448,-29-37 744,35 47-650,0 0 0,0 1-1,0-1 1,0 1 0,0-1 0,-1 1-1,1 0 1,0 0 0,-1 1 0,0-1-1,1 1 1,-1 0 0,0 0 0,-7-1-1,6 1-77,0 0 0,-1 1 0,1 0 0,0 0-1,0 1 1,-1-1 0,1 1 0,0 0 0,0 0-1,0 1 1,0 0 0,0 0 0,0 0 0,0 0-1,1 1 1,-1 0 0,1 0 0,-1 0 0,1 0-1,-4 5 1,-22 22 55,0 1-1,2 2 0,2 1 0,-25 42 1,33-47 4,2 1 0,2 0 0,0 1 0,2 0 0,-15 62 0,22-62-32,2 1-1,0 49 0,2-76-56,1-1 0,0 1 0,0 0 0,1-1 0,-1 1 0,1-1 0,0 1 0,0-1 0,0 1 0,1-1 0,0 0 0,0 0 0,0 0 0,0 0 0,1 0-1,-1 0 1,1 0 0,0-1 0,0 1 0,0-1 0,1 0 0,-1 0 0,1 0 0,0-1 0,-1 1 0,1-1 0,1 0 0,-1 0 0,0 0 0,0-1 0,1 1-1,-1-1 1,9 1 0,3 2-283,1-2-1,-1 0 1,0-1 0,1 0-1,-1-1 1,0-1-1,1-1 1,26-6-1,-25 3-564,1-1-1,-1-1 0,0-1 1,-1 0-1,0-1 1,0-1-1,15-12 0,19-19-2328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 1505,'0'0'6886,"-7"9"-6534,3-2-291,-1 0 1,1 0-1,1 0 1,-1 0 0,1 1-1,0 0 1,1-1-1,0 1 1,0 0 0,-1 13-1,2 2 83,0-10-98,0 0 1,2 0-1,-1 0 0,1 0 1,3 13-1,-3-22-45,1-1 0,-1 1 0,0 0 0,1-1-1,0 1 1,0-1 0,0 0 0,0 0 0,1 0 0,-1 0-1,1 0 1,-1 0 0,1-1 0,0 1 0,0-1 0,1 0-1,-1 0 1,0 0 0,1 0 0,-1 0 0,5 1 0,-1-1-21,0 1 0,1-1 0,-1 0 0,0-1 0,1 0 0,-1 0 1,0-1-1,1 0 0,-1 0 0,1 0 0,-1-1 0,1 0 1,-1-1-1,11-3 0,-12 3-50,-1-1-1,1 0 1,-1 0 0,0 0 0,0 0-1,0-1 1,-1 0 0,1 0-1,-1 0 1,0-1 0,0 1 0,-1-1-1,1 0 1,-1 0 0,0 0 0,0-1-1,-1 1 1,3-8 0,-2 5 51,0 0 0,-1 0 0,-1 0 0,1 0 0,-1 0 0,0 0 0,-1 0 0,0 0 0,0 0 0,-1 0 0,0 0 0,-3-11 0,2 13 43,0 1 0,0-1 0,-1 0 0,0 1 0,0-1 0,0 1 0,-1 0 0,0 0 0,0 1 0,0-1-1,0 1 1,-1 0 0,0 0 0,0 0 0,0 0 0,-7-3 0,6 4 11,-1 0 1,1 0-1,-1 0 1,1 1-1,-1 0 1,0 0-1,0 1 1,0 0-1,0 0 1,0 0-1,-1 1 1,-9 1-1,17 0-51,-1-1 0,0 1 0,1 0 0,-1-1 0,1 1 0,-1 0 0,1 0 0,-1 0 0,1 0 0,0-1 0,-1 1 0,1 0 0,0 0 0,0 0 0,0 0 0,-1 0 0,1 0 0,0 0 0,0 0 0,1 0 0,-1 0 0,0 0 0,0 0 0,1 1 0,-1 0-120,3 19-1398,13-1-1723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6819,'0'0'1121,"6"28"-1033,5 13-76,26 130 48,-33-121-794,-4-46-717,0-31 888,0 18 582,1 0 0,0 0 0,1 0 0,0 0 1,0 0-1,1 1 0,0-1 0,1 1 0,0 0 0,0 0 1,0 0-1,1 0 0,0 1 0,11-12 0,-10 13 14,0 0 0,-1 1 0,2-1 0,-1 2 0,1-1 0,-1 1 0,1 0 0,0 0 0,1 0 0,-1 1 0,1 1 0,-1-1 0,1 1 0,0 0 0,0 1 0,15-1 0,-22 2-24,0 0 0,0 0 0,0 1 0,0-1 0,0 0 0,0 1 0,-1-1-1,1 1 1,0-1 0,0 1 0,0-1 0,-1 1 0,1-1 0,0 1 0,-1 0 0,1-1 0,0 1 0,-1 0-1,1 0 1,-1-1 0,1 1 0,-1 0 0,0 0 0,1 0 0,-1 0 0,0 0 0,1 0 0,-1 0 0,0-1-1,0 1 1,0 2 0,2 36 352,-2-30-201,0 149-83,0-157-148,-1-1 0,1 0 0,0 1 0,0-1 0,0 0 1,0 1-1,0-1 0,0 0 0,0 1 0,0-1 0,0 0 0,0 1 0,0-1 0,0 0 0,0 1 0,0-1 0,0 1 0,1-1 0,-1 0 0,0 0 0,0 1 0,0-1 0,0 0 0,1 1 1,-1-1-1,0 0 0,0 0 0,1 1 0,-1-1 0,0 0 0,0 0 0,1 1 0,-1-1 0,0 0 0,1 0 0,-1 0 0,0 0 0,1 0 0,-1 0 0,0 1 0,1-1 0,-1 0 0,0 0 0,1 0 1,-1 0-1,0 0 0,1 0 0,-1 0 0,1 0 0,-1 0 0,0-1 0,1 1 0,-1 0 0,0 0 47,16 0-2980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4834,'0'0'2193,"-3"21"-2121,0 5-25,0 37 0,3-62-44,0 1-1,0-1 1,0 0 0,1 1 0,-1-1 0,0 1 0,1-1 0,0 0 0,-1 0 0,1 1 0,0-1 0,-1 0 0,1 0 0,0 0 0,0 0 0,0 0 0,0 0-1,0 0 1,0 0 0,0 0 0,0 0 0,1 0 0,-1-1 0,0 1 0,0 0 0,1-1 0,-1 0 0,0 1 0,1-1 0,-1 1 0,1-1 0,-1 0-1,0 0 1,1 0 0,-1 0 0,1 0 0,-1 0 0,1 0 0,1-1 0,6 1 21,17 3-2,-19-3-34,0 0 0,0 1 1,0 0-1,0 1 0,0-1 0,0 1 1,11 5-1,-18-6 1,1-1 1,0 1-1,-1-1 1,1 1-1,-1 0 1,1 0-1,-1-1 1,1 1-1,-1 0 1,0 0-1,1-1 1,-1 1-1,0 0 1,0 0-1,1 0 1,-1 0-1,0 0 1,0-1-1,0 1 1,0 0-1,0 0 1,0 0-1,0 0 1,-1 0-1,1 1 0,0 0 11,-1 0 0,1-1 0,-1 1-1,0 0 1,0 0 0,1 0-1,-1 0 1,0-1 0,0 1-1,-1 0 1,0 1 0,-13 9 62,1-1 1,-2-1 0,-30 16 0,15-9-34,3-4-13,26-13-433,5-1-1744,14-7-925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5:58.9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0 487 1585,'0'0'9759,"47"8"-9295,-42-9-483,1 0 0,-1 0 0,1 0 0,-1-1 0,0 0 0,1 0 0,-1 0 0,0-1 0,0 0-1,0 1 1,-1-2 0,1 1 0,-1 0 0,0-1 0,0 0 0,0 0 0,0 0 0,-1-1 0,6-7 0,4-9-302,0 0 0,-2-1 0,11-26 0,-14 27 318,0-1-1,-2 0 0,-1 0 1,6-45-1,-6-91 3768,-5 151-2675,-1 8-801,-9 49-241,2-1 0,2 1 0,3 1 0,3 61 1,0-90-28,0-15-18,0 1 0,0 0 0,1-1-1,0 1 1,0-1 0,1 0 0,0 1 0,4 7 0,-5-12-16,1 0 1,-1-1-1,1 1 0,0-1 1,0 0-1,0 1 1,0-1-1,0 0 0,0 0 1,1 0-1,-1 0 0,1-1 1,-1 1-1,1-1 1,0 0-1,0 1 0,0-1 1,-1 0-1,1 0 1,0-1-1,0 1 0,6 0 1,-4-1-96,0 0 1,0 1-1,0-2 1,-1 1 0,1-1-1,0 1 1,0-1-1,0 0 1,-1-1 0,1 0-1,0 1 1,-1-1-1,1-1 1,-1 1 0,0 0-1,5-5 1,1-2-242,-1 1 1,-1-2-1,0 1 0,0-1 1,8-14-1,-6 8-60,-1 1 1,-1-2-1,-1 1 0,0-1 1,-1-1-1,0 1 0,5-36 0,-3-35 1446,-6-6 5123,-2 96-5962,-11 194 160,2-80-175,8-85-123,-3 203 247,4-232-306,1 0 0,-1 0 0,0 0-1,1 0 1,-1 0 0,1 0 0,0 0-1,-1-1 1,1 1 0,0 0 0,0-1-1,0 1 1,0 0 0,1-1 0,-1 1-1,0-1 1,1 0 0,-1 1 0,1-1-1,2 2 1,0-1 13,-1 0-1,1-1 0,0 1 1,0-1-1,0 0 0,1 0 1,-1 0-1,0 0 1,6-1-1,1 0 71,-1 0 0,1-1 1,0 0-1,-1-1 0,1 0 0,-1-1 1,12-4-1,-10 1-178,0 1 0,-1-2-1,0 0 1,0 0 0,-1-1 0,0 0 0,0-1 0,-1 0-1,0 0 1,0-1 0,8-14 0,-12 8-2135,-5 7-1609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3265,'0'0'5779,"0"117"-5763,0-88-16,0-6-240,4-11-1489,5-12-2993</inkml:trace>
  <inkml:trace contextRef="#ctx0" brushRef="#br0" timeOffset="1">7 0 6739,'0'0'496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140 374 6003,'0'0'2748,"-23"12"-2687,-67 36-37,88-47-24,0 0 1,0 0-1,1 1 1,-1-1-1,0 0 0,1 0 1,-1 1-1,1-1 0,0 1 1,0 0-1,-1-1 0,1 1 1,0 0-1,0 0 1,0 0-1,1-1 0,-1 1 1,0 0-1,1 0 0,-1 0 1,1 0-1,0 0 1,-1 0-1,1 1 0,0-1 1,0 0-1,1 0 0,-1 0 1,0 0-1,2 3 0,-1 6-8,-1-11 8,0 1 1,0 0-1,0-1 0,0 1 1,0 0-1,1-1 1,-1 1-1,0 0 1,0-1-1,1 1 0,-1-1 1,0 1-1,1 0 1,-1-1-1,0 1 1,1-1-1,-1 1 0,1-1 1,-1 1-1,1-1 1,-1 0-1,1 1 1,-1-1-1,1 1 0,-1-1 1,1 0-1,0 0 1,0 1-1,26 0 53,-23-1-51,0-1 0,0 0-1,0 0 1,0 0 0,-1-1 0,1 1 0,0-1 0,0 0 0,-1 0 0,0 0 0,6-4 0,-2-4-62,0 0 1,-1-1 0,0 0 0,-1 0-1,0 0 1,0-1 0,-2 0-1,1 0 1,-1 0 0,2-20-1,0-15 94,-2-65 0,-3-82 412,0 468-5964,0-210 3630,1-42 1526,0 0 0,2 0 0,6 30 1,-6-40 730,1 0 1,0 0 0,0-1 0,1 1 0,1-1 1,0 0-1,10 15 0,-14-24-260,-1-1 1,1 0-1,-1 0 0,1 1 1,-1-1-1,1 0 1,0 0-1,0 0 1,-1-1-1,1 1 0,0 0 1,0-1-1,0 1 1,0-1-1,0 1 1,0-1-1,0 0 1,0 0-1,0 0 0,0 0 1,0 0-1,2-1 1,-1 1-20,1-1 0,-1 0 1,0 0-1,0 0 0,0 0 1,0 0-1,0-1 0,0 1 0,0-1 1,0 0-1,-1 0 0,5-4 1,5-8-82,-1-1 1,-1 0-1,0-1 1,-1 0-1,-1 0 1,0-1-1,-2 0 1,0 0-1,0-1 1,-2 1-1,0-1 1,-1 0-1,-1 0 1,0-35-1,-3 52 44,1 1-1,0 0 0,-1-1 1,1 1-1,-1-1 1,1 1-1,-1 0 0,0-1 1,1 1-1,-1 0 1,1-1-1,-1 1 1,1 0-1,-1 0 0,0 0 1,1 0-1,-1 0 1,0-1-1,1 1 0,-1 0 1,0 0-1,1 1 1,-1-1-1,1 0 1,-2 0-1,-18 2 340,18-1-376,-1 0 0,0 1 0,1-1 0,-1 1 0,1 0 0,0-1-1,0 1 1,0 0 0,-1 0 0,2 0 0,-1 1 0,0-1 0,0 0 0,1 1-1,-1-1 1,1 1 0,0 0 0,0-1 0,0 1 0,0 0 0,-1 5 0,-1 5 73,0 1-1,1-1 1,0 18 0,2-21-65,-1 0-6,0 0 1,1 0-1,1 0 1,0 0-1,0 0 1,3 10-1,-3-17-23,0 0-1,1 0 1,-1-1 0,0 1 0,1-1-1,0 1 1,0-1 0,-1 0-1,1 0 1,1 1 0,-1-1 0,0-1-1,0 1 1,1 0 0,-1 0-1,1-1 1,0 0 0,-1 1-1,1-1 1,0 0 0,0 0 0,0-1-1,0 1 1,5 0 0,1 1-214,1-1 0,-1 0 1,0 0-1,0-1 0,1 0 1,-1-1-1,0 0 0,1 0 1,-1-1-1,0 0 0,0-1 1,0 0-1,-1 0 0,1-1 0,-1 0 1,0-1-1,0 1 0,0-2 1,-1 1-1,1-1 0,7-8 1,-7 5-134,0 1 1,0-1-1,-1-1 1,0 1 0,-1-1-1,8-16 1,-11 20 1060,-1-1 1,0 0-1,0 1 1,0-1-1,-1 0 1,0 0-1,0-11 1564,-1 23-2135,0-1-137,0 24 37,0 0 0,2 1 0,0-1 1,3 0-1,9 37 0,-9-49-42,0 0-7,0 0-1,1-1 0,1 1 1,0-1-1,13 18 0,-20-34-65,0 1 0,-1 0 0,1 0 0,0-1 0,0 1 0,0 0 0,0 0 0,0 0 0,0-1 0,0 1 0,1 0 0,-1 0 0,0-1 0,0 1 0,0 0 0,0 0 0,0-1-1,0 1 1,0 0 0,0 0 0,1 0 0,-1-1 0,0 1 0,0 0 0,0 0 0,0 0 0,1 0 0,-1-1 0,0 1 0,0 0 0,0 0 0,1 0 0,-1 0 0,0 0 0,0 0-1,1 0 1,-1 0 0,0 0 0,0 0 0,1 0 0,-1 0 0,0 0 0,0 0 0,1 0 0,-1 0 0,0 0 0,0 0 0,1 0 0,-1 0 0,0 0 0,0 0 0,0 0 0,1 0 0,-1 0-1,0 0 1,0 1 0,0-1 0,1 0 0,-1 0 0,0 0 0,0 0 0,0 1 0,0-1 0,1 0 0,-1-25-1087,0 22 1029,-2-48-1,1 29 813,0 1-1,2 0 0,4-35 1,-4 52-628,0 0 0,0 0 0,1 0 0,-1 1 0,1-1 0,0 1 0,0-1 0,0 1 0,0 0 0,1 0 0,-1 0 0,1 0 0,0 0 0,0 1 0,0-1 1,0 1-1,0-1 0,1 1 0,-1 0 0,1 1 0,-1-1 0,1 1 0,0-1 0,0 1 0,5-1 0,8-1 33,0 1 1,0 1-1,0 0 0,26 3 1,-38-2-60,-1 1 0,1 0 0,-1 0 1,0 0-1,0 1 0,0 0 0,1-1 0,-2 1 1,1 1-1,4 2 0,-3-2-473,-1 0 1,1-1-1,0 0 1,-1 0-1,10 3 1,-3-4-4536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44 1249,'0'0'6018,"-4"-4"-5495,1 2-432,-1-1 0,0 1 0,0 0 0,0 0-1,0 0 1,0 0 0,0 1 0,-1-1 0,1 1-1,0 0 1,-1 1 0,1-1 0,-1 1 0,1 0 0,-1 0-1,1 0 1,-1 0 0,1 1 0,-1 0 0,1 0-1,0 0 1,-9 4 0,2-1-21,0 1 0,0 0-1,0 1 1,1 1 0,0-1-1,0 2 1,-16 14 0,12-8 62,0 0 0,-21 30 0,31-38-110,0 0-1,1 1 1,0-1-1,0 0 0,1 1 1,0 0-1,0-1 1,0 1-1,1 0 1,0 0-1,0 11 0,1-17-23,0-1-1,1 1 1,-1 0-1,1 0 0,-1-1 1,1 1-1,-1 0 1,1-1-1,-1 1 0,1 0 1,0-1-1,-1 1 0,1-1 1,0 1-1,0-1 1,-1 0-1,1 1 0,0-1 1,0 0-1,0 1 1,0-1-1,-1 0 0,1 0 1,0 0-1,0 0 1,0 1-1,0-1 0,0-1 1,1 1-1,36 1 120,-29-2-76,6 1-131,0-1 0,0-1-1,0-1 1,-1 0-1,1 0 1,-1-2-1,0 0 1,0 0 0,-1-1-1,1-1 1,-1-1-1,-1 0 1,1 0-1,-1-1 1,-1 0 0,0-1-1,0-1 1,17-22-1,-26 30 124,0 0 0,0 1 0,-1-1 0,0 0 1,1 0-1,-1 0 0,0 0 0,0 0 0,-1-1 0,1 1 0,-1 0 0,1-5 440,-1 15-187,-1 27-188,0-9-59,4 48 0,-2-71-41,0 1 1,-1 0-1,1 0 1,0 0-1,0-1 1,1 1-1,-1-1 1,0 1-1,1-1 1,0 1 0,-1-1-1,1 0 1,0 0-1,0 0 1,1 0-1,-1 0 1,0 0-1,0-1 1,1 1-1,-1-1 1,1 1-1,0-1 1,-1 0 0,1 0-1,0 0 1,0 0-1,3 0 1,7 1-14,-1-1 0,1 0 0,0 0 1,24-3-1,-29 0-8,0 0 0,-1 0 1,1 0-1,-1-1 0,1-1 0,-1 1 1,0-1-1,0 0 0,-1-1 0,1 1 1,-1-1-1,0-1 0,0 1 0,-1-1 1,10-13-1,-1 0 27,0-1 0,-1 0 0,-1-1 0,11-25 0,-6 0 492,-17 45-494,0 1 1,0 0-1,1 0 1,-1 0-1,0 0 1,0 0-1,0-1 1,1 1-1,-1 0 1,0 0-1,0 0 1,1 0-1,-1 0 1,0 0-1,0 0 1,1 0-1,-1 0 1,0 0-1,0 0 1,1 0-1,-1 0 1,0 0-1,0 0 1,1 0-1,-1 0 1,0 0-1,0 0 1,0 0-1,1 1 1,-1-1-1,0 0 1,0 0-1,0 0 1,1 0-1,-1 0 1,0 1-1,0-1 1,0 0-1,0 0 1,1 0-1,-1 1 1,0-1-1,0 0 1,0 0-1,0 0 1,0 1-1,0-1 1,0 0-1,0 0 1,1 1-1,-1-1 1,0 0-1,0 0 1,0 1-1,0-1 1,0 0-1,0 0 1,-1 1-1,1-1 1,0 0-1,0 0 1,0 1-1,10 62 164,3 122-1,-13-185-194,1 0-1,-1-1 1,1 1-1,-1 0 1,1 0-1,-1 0 1,1-1 0,-1 1-1,1 0 1,-1 0-1,1-1 1,-1 1-1,1 0 1,-1-1-1,0 1 1,1-1-1,-1 1 1,0 0 0,1-1-1,-1 1 1,0-1-1,0 1 1,1-1-1,-1 0 1,9-23-178,11-37 1,-14 37 234,2 0-1,13-27 1,-18 43-3,1 1-1,0 0 0,1 0 1,0 1-1,0 0 0,0-1 1,1 2-1,-1-1 0,1 1 1,1 0-1,6-5 0,-8 8-8,-1 0-1,1 0 1,-1 0-1,1 0 1,0 1-1,-1 0 1,1 0-1,5-1 1,-7 2-4,-1 0 1,0 0-1,1 0 1,-1 0-1,0 0 1,1 0-1,-1 1 1,0-1-1,1 1 1,-1-1-1,0 1 1,0 0-1,1 0 1,-1 0-1,0 0 1,0 0-1,0 1 1,0-1-1,2 3 1,0 1 24,0 0 0,-1 0 0,1 1-1,-1 0 1,0 0 0,-1 0 0,0 0 0,0 0 0,0 0 0,1 7 0,0 9 28,2 36 1,-2-6-208,1-41-989,4-10-1230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7139,'0'0'1257,"20"-8"-993,1 0-230,-5 3-29,0-2 0,0 1 0,-1-2 0,0 0 0,-1-1 0,17-13 0,-18 12 4,1 0-5,-1 0 1,-1-1 0,1 0 0,-2-1 0,0 0 0,18-26 0,-22 14 0,-7 23-4,0 0-1,0 1 0,0-1 1,0 1-1,0-1 1,0 0-1,0 1 0,-1-1 1,1 1-1,0-1 0,0 1 1,-1-1-1,1 1 0,0-1 1,-1 1-1,1-1 0,-1 1 1,1-1-1,-1 1 1,1 0-1,0-1 0,-1 1 1,0-1-1,-3 0 3,0 0 1,0 0 0,0 0-1,0 1 1,0-1-1,0 1 1,0 0-1,-6 1 1,-3-1 9,2 1 19,1-1 1,-1 2-1,1-1 1,0 2-1,0-1 1,0 1-1,0 1 1,0 0-1,1 0 1,-1 1-1,1 0 1,-16 13-1,19-14 45,-1 2-1,2-1 1,-1 1-1,1 0 1,0 0-1,0 0 1,0 1-1,1-1 0,0 1 1,0 0-1,1 1 1,0-1-1,1 1 1,-1-1-1,1 1 1,1 0-1,-1 0 1,1 8-1,0-8-40,1 2 27,-1 1 0,2 0 1,1 16-1,-1-24-55,0 1 0,0 0 1,0-1-1,1 1 0,-1-1 0,1 1 0,0-1 0,0 0 0,0 0 1,0 0-1,1 0 0,-1 0 0,6 4 0,-1-1-51,1 0 0,0-1-1,0 0 1,0-1 0,1 0 0,-1 0-1,1-1 1,0 0 0,0-1 0,16 3 0,7-1-762,57-1 1,-87-3 762,13 0-952,-1 0-1,27-5 1,-27 1-468,-1 0 0,25-12 0,-37 16 1401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4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83 3986,'0'0'4327,"9"-13"-4209,-3 3-108,-4 6-9,0 1-1,0-1 0,0 1 1,0-1-1,0 1 1,1 0-1,-1-1 1,1 2-1,0-1 1,0 0-1,0 0 1,1 1-1,-1 0 0,0-1 1,1 1-1,0 1 1,-1-1-1,1 0 1,0 1-1,0 0 1,0 0-1,0 0 0,4 0 1,10 0 0,-11 1 1,0 0 0,0 0 1,0 0-1,13 3 1,-18-2-3,0-1 0,-1 1 0,1-1 0,0 1 0,-1 0 1,1 0-1,-1 0 0,1 0 0,-1 0 0,1 0 0,-1 0 0,0 1 0,0-1 1,0 0-1,1 1 0,-1-1 0,0 1 0,0-1 0,-1 1 0,1-1 0,0 1 1,-1 0-1,2 2 0,0 4 13,0-1 0,-1 0 0,0 1 0,0-1 0,-1 1 0,1-1 0,-2 1 1,1 0-1,-1-1 0,0 0 0,-1 1 0,1-1 0,-2 0 0,1 1 0,-1-1 0,0 0 0,0-1 0,-1 1 1,0-1-1,-5 8 0,-13 8 42,0 0 0,-2-1 0,0-2 0,-1 0 0,-46 25 0,61-40-172,12-8-734,9-13-92,2 1 0,0 1 0,1 0-1,18-15 1,-7 7 198,29-28-506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4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0 352,'0'0'8938,"-6"9"-8472,-2 1-382,1 0-1,0 1 1,1 0-1,0 0 1,1 1-1,0 0 1,1-1 0,0 2-1,-4 23 1,7-25-69,0 0 0,0 0 0,1 0 0,1 0 0,3 20 0,-3-27-18,0 0 1,1 0 0,-1 0 0,1-1 0,0 1 0,0 0 0,0-1 0,0 1 0,1-1 0,-1 0 0,1 1 0,0-1 0,0-1 0,0 1-1,1 0 1,-1-1 0,0 1 0,6 1 0,4 2-88,-1-1 1,2 0-1,-1-2 0,0 1 0,1-1 1,0-1-1,21 1 0,0-3-1394,65-6-1,-82 3 818,0-1 0,-1 0 0,1-1 0,-1-2 0,0 1 0,19-12 0,27-17-1619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5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122 118 1649,'0'0'8644,"-11"-10"-8081,-35-29-313,45 39-243,0-1 0,0 1-1,1-1 1,-1 1-1,0 0 1,0-1-1,0 1 1,0 0-1,1-1 1,-1 1 0,0 0-1,0 0 1,0 0-1,0 0 1,0 0-1,0 0 1,0 0-1,0 0 1,0 0 0,1 1-1,-1-1 1,0 0-1,0 0 1,0 1-1,0-1 1,0 1-1,1-1 1,-1 1 0,-1 0-1,-12 20 136,12-16-115,-2 4-27,0 0 0,1 0 1,0 1-1,1 0 0,0-1 0,0 1 0,1 0 1,1 0-1,-1 0 0,1 0 0,3 13 1,-3-22-3,1 1 1,0-1 0,0 0 0,-1 0 0,1 0 0,0-1 0,0 1 0,0 0-1,0 0 1,0 0 0,1-1 0,-1 1 0,0 0 0,0-1 0,0 1-1,1-1 1,-1 0 0,0 1 0,0-1 0,1 0 0,-1 0 0,0 0 0,1 0-1,-1 0 1,0 0 0,1 0 0,0 0 0,43-3 3,-40 1-5,0 0 0,-1 0-1,1-1 1,0 1 0,-1-1-1,1 0 1,-1 0-1,0-1 1,0 1 0,-1-1-1,1 0 1,-1 0 0,1 0-1,-1 0 1,0-1 0,-1 1-1,4-8 1,-1 3 78,-1 1 1,0-1-1,-1 0 0,1 0 1,-2 0-1,3-15 0,-5 30-75,0 0 0,1 0 0,-1-1 0,1 1 0,0 0 0,1-1 0,-1 1 0,1 0 0,0-1 0,6 11 0,-6-14-7,0 1 1,0-1-1,0 1 0,0-1 0,1 0 1,-1 0-1,1 0 0,-1 0 1,1 0-1,0-1 0,0 1 0,0-1 1,0 0-1,0 1 0,0-2 0,0 1 1,0 0-1,1 0 0,-1-1 1,0 0-1,0 0 0,4 0 0,3 0-88,0 0 0,-1 0 0,1-1 0,15-4 0,-21 3 55,1 1 1,-1-1-1,0 0 1,1-1-1,-1 1 1,0-1-1,0 0 1,0 0-1,-1 0 1,1 0-1,3-6 1,4-5 94,0-1 1,-2-1 0,0 0-1,0 0 1,-2-1 0,10-29-1,-13 33 276,-3 13-332,-1 0 1,0 0-1,0 0 0,1-1 0,-1 1 1,0 0-1,0 0 0,0 0 1,1 0-1,-1 0 0,0 0 1,0 0-1,1 0 0,-1 0 1,0-1-1,1 1 0,-1 0 1,0 0-1,0 1 0,1-1 0,-1 0 1,0 0-1,0 0 0,1 0 1,-1 0-1,0 0 0,0 0 1,1 0-1,-1 0 0,0 0 1,0 1-1,1-1 0,-1 0 0,0 0 1,0 0-1,0 1 0,0-1 1,1 0-1,-1 0 0,0 0 1,0 1-1,0-1 0,0 0 1,0 0-1,1 1 0,-1-1 0,0 0 1,0 0-1,0 1 0,0-1 1,0 0-1,0 0 0,0 1 1,0-1-1,0 0 0,0 1 1,0-1-1,9 28 81,-2 1 0,0 0 0,2 30 0,-7-21-123,-1-22-257,-1-32-107,-1-15 238,0 20 132,1 0-1,0 0 0,0 0 0,1 0 0,3-17 1,-3 26 34,0 0 1,0-1 0,0 1 0,0 0 0,0 0-1,0 0 1,0 0 0,1 0 0,-1 0-1,1 0 1,-1 1 0,1-1 0,0 0 0,0 1-1,-1-1 1,1 1 0,0 0 0,1 0 0,-1 0-1,0 0 1,0 0 0,0 0 0,1 0 0,-1 1-1,0-1 1,0 1 0,1 0 0,-1-1 0,1 1-1,3 1 1,8-1-59,-9-1 53,-1 1 1,1-1 0,0 1-1,-1 0 1,1 1 0,0-1-1,-1 1 1,1 0-1,0 0 1,-1 1 0,1-1-1,-1 1 1,0 0 0,0 0-1,1 1 1,5 4-1,2 5 16,-1 0 0,15 21 0,9 10 62,-35-42-82,0-1 1,1 1-1,-1-1 1,0 1-1,1-1 1,-1 1-1,0-1 0,1 0 1,-1 1-1,1-1 1,-1 0-1,0 1 1,1-1-1,-1 0 1,1 1-1,-1-1 1,1 0-1,-1 0 0,1 0 1,0 1-1,-1-1 1,1 0-1,-1 0 1,1 0-1,-1 0 1,1 0-1,-1 0 1,1 0-1,0 0 0,-1 0 1,1 0-1,-1 0 1,1-1-1,-1 1 1,1 0-1,-1 0 1,1-1-1,-1 1 0,1 0 1,-1 0-1,1-1 1,-1 1-1,0 0 1,1-1-1,-1 1 1,1-1-1,-1 1 1,0-1-1,1 1 0,-1-1 1,0 1-1,0-1 1,1 1-1,-1-1 1,0 1-1,0-2 1,10-38-1001,-7 27 825,-3 11 185,0 1 0,1-1-1,-1 1 1,1 0 0,0-1 0,0 1 0,-1-1 0,1 1-1,0 0 1,0 0 0,0 0 0,0-1 0,0 1 0,1 0-1,-1 0 1,0 0 0,0 1 0,1-1 0,-1 0 0,0 0-1,1 1 1,-1-1 0,1 1 0,-1-1 0,1 1 0,-1 0-1,1-1 1,-1 1 0,1 0 0,-1 0 0,1 0 0,0 0-1,-1 0 1,3 1 0,0 0-11,-1 0 1,1 0-1,-1 1 0,0-1 1,0 1-1,1-1 0,-1 1 1,0 0-1,-1 0 0,1 1 1,0-1-1,-1 1 0,5 4 1,7 13-46,-6-8 90,0-1 1,19 19-1,-24-27-85,0 0-1,0-1 1,0 1 0,1-1-1,-1 0 1,1 0 0,-1 0-1,1 0 1,0-1 0,0 0-1,0 0 1,0 0 0,0 0-1,5 0 1,-2 0-331,0-1 0,-1 1 0,1-2 0,-1 1-1,1-1 1,-1 0 0,1 0 0,-1-1 0,8-2 0,-11 2 215,1-1 1,0 1 0,0-1 0,-1 0 0,1 0 0,-1 0 0,0 0 0,0 0 0,0-1 0,-1 0 0,1 1-1,-1-1 1,4-8 0,-3 4 230,0 0-1,0 0 1,0 0-1,-1 0 1,-1 0-1,1 0 1,0-9-1,-1-33 4192,-1 41-2069,0 12-1629,-13 201 380,0-36-694,12-135-364,-9 273 328,8-101-4134,-6-404-301,0-7 6238,6 140-800,0 29-274,2-1 1,5-47-1,-3 75-826,-1 0 0,1 0-1,1 0 1,0 1-1,0-1 1,1 1-1,0 0 1,1 0-1,-1 1 1,2-1-1,-1 1 1,1 0-1,11-10 1,-11 12-106,1 2 1,0-1-1,0 1 0,1 0 0,-1 0 1,1 1-1,0 0 0,0 1 0,0 0 1,0 0-1,1 0 0,-1 1 1,0 0-1,1 1 0,-1 0 0,0 0 1,1 1-1,-1 0 0,12 3 0,-17-2-11,0 0 0,0 0 0,0 0 0,0 0 0,0 0-1,0 1 1,-1-1 0,1 1 0,-1 0 0,0 0-1,0 0 1,0 0 0,0 0 0,0 0 0,0 0 0,-1 1-1,0-1 1,0 1 0,0-1 0,1 7 0,-1-7 18,0 0 0,-1 1 0,1-1 0,-1 1 1,1-1-1,-1 0 0,0 1 0,-1-1 0,1 1 1,-1-1-1,1 0 0,-1 1 0,0-1 0,0 0 1,-1 1-1,1-1 0,0 0 0,-1 0 0,0 0 0,0-1 1,0 1-1,-4 4 0,-12 4 117,-1 0 0,0-2 0,0 0 0,-1-1 0,0-1 0,0-1 0,-1 0-1,0-2 1,-39 3 0,59-6-144,0-1 0,1 0 0,-1 0 0,0 0-1,1 0 1,-1 0 0,1 0 0,-1 1 0,0-1-1,1-1 1,-1 1 0,0 0 0,1 0 0,-1 0 0,0 0-1,1 0 1,-1-1 0,1 1 0,-1 0 0,0 0-1,1-1 1,-1 1 0,1 0 0,-1-1 0,1 1-1,-1-1 1,1 1 0,-1-1 0,1 1 0,0-1 0,-1 0-1,1 0-112,0-1 0,1 1 0,-1-1 0,1 1 0,-1 0 0,1-1 0,0 1 0,-1 0 0,1-1 0,0 1 0,0 0 0,0 0 0,0 0 0,2-2-1,35-28-2631,13-4-775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6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3009,'0'0'8033,"5"-19"-7603,18-59-353,-16 63-60,-4 19 1,2 25 195,-2 0 0,-1 0 0,-3 55 0,-1-24-161,2 237 52,0-296-108,0 8-155,0 0 1,1 0-1,3 17 0,-4-24-23,1 0 0,-1 0 0,1 0 0,0 0 0,0 0 0,0 0 0,0 0 0,0 0 0,0 0 0,1-1 0,-1 1-1,0 0 1,1-1 0,0 1 0,-1-1 0,1 0 0,0 1 0,-1-1 0,1 0 0,0 0 0,3 1 0,18 0-3444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4194,'0'0'4997,"14"2"-4872,-1 0-161,17 2 157,54 2 0,-75-6-217,0 0 1,-1-1-1,1 0 0,0 0 1,-1-1-1,1 0 0,-1 0 1,0-1-1,0 0 0,0-1 1,0 0-1,9-6 0,-12 6 30,1 0 0,-1 0 0,0-1 0,0 0 0,0 0 0,-1-1 0,0 1 0,0-1-1,0 0 1,-1 0 0,1 0 0,-2-1 0,1 1 0,-1-1 0,0 1 0,0-1-1,-1 0 1,1 0 0,-2 0 0,1 0 0,-1 0 0,-1-9 0,1 15 130,0 0 0,0 0 1,0 0-1,0 0 0,0 0 0,0 0 1,-1 0-1,1 0 0,0 0 1,-1 0-1,1 0 0,-1 0 1,1 1-1,-1-1 0,1 0 0,-1 0 1,1 0-1,-1 1 0,0-1 1,0 0-1,1 1 0,-1-1 0,0 1 1,-2-2-1,1 1 50,0 0-1,-1 0 1,0 1 0,1-1 0,-1 1-1,1-1 1,-1 1 0,0 0 0,-4 0-1,2 1-5,-1-1 0,1 1 0,-1 0 0,0 1 0,1-1-1,0 1 1,-1 0 0,1 1 0,-6 2 0,2 3-15,1 0-1,-1 0 1,2 1 0,-1 0 0,1 0-1,0 1 1,1 0 0,0 0 0,1 1-1,0-1 1,0 1 0,1 0 0,-3 17-1,1-4-60,2 0 1,0 0-1,2 1 0,0 0 0,4 33 0,-2-54-36,0-1 0,1 1 0,0-1 0,0 1-1,0-1 1,0 1 0,1-1 0,-1 1 0,1-1 0,0 0 0,0 0 0,0 0-1,0 0 1,1 0 0,-1-1 0,1 1 0,-1-1 0,1 1 0,0-1-1,0 0 1,0 0 0,1 0 0,-1-1 0,0 1 0,1-1 0,-1 0-1,0 1 1,1-2 0,6 2 0,1 0-103,1-1 0,-1 0 1,0-1-1,0 0 0,0 0 0,0-1 0,0-1 0,0 0 0,13-5 1,-4-1-495,0-1 0,-1-1 0,0-1 1,0-1-1,17-14 0,20-20-1904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166 385 3954,'0'0'3828,"-15"0"-3404,-87 0 419,99 1-831,0-1 0,0 1 0,1 0 0,-1 0 0,1 0 0,-1 1 0,1-1 0,-1 0 0,-4 4 0,-10 4 117,17-9 36,37 3 128,66-4 0,-57-1-260,138-12 3,244-49 1,-134 15-9,781-38-7,4 75 2,-809 12-21,73-9 6,132 2 5,-184 29-309,-1-1-43,-154-18 272,454 25-157,-115-15-3,-32-2 222,200 14 35,178-49-28,-160-26-26,-246 37-105,3 0 10,457-38 132,-820 46-12,104-21-1,-129 18 23,1-2 1,-2-1-1,1-1 0,48-26 1,-77 37-45,0-1 1,0 1 0,0-1-1,0 1 1,0-1 0,0 0-1,0 1 1,0-1 0,-1 0-1,1 0 1,0 0-1,0 0 1,-1 1 0,1-1-1,0 0 1,-1 0 0,1 0-1,-1 0 1,1 0 0,-1-1-1,0 1 1,1 0-1,-1 0 1,0 0 0,0 0-1,0 0 1,0 0 0,0-1-1,0 1 1,0 0 0,0 0-1,0 0 1,-1 0 0,1 0-1,0 0 1,-1 0-1,0-2 1,-10-14-2586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2.1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0 3121,'0'0'4144,"-21"12"-3203,-68 37 12,75-40-646,1-1 1,0 2-1,0 0 0,1 0 1,1 1-1,0 1 1,0 0-1,1 0 0,0 1 1,1 0-1,1 1 0,0 0 1,-5 15-1,3-4-133,1-1-1,1 2 0,2-1 1,0 1-1,-3 45 1,5 133 377,4-204-550,1 13 0,-1 0 1,1 0-1,1 0 1,0-1-1,1 1 0,1-1 1,-1 0-1,2 0 1,0 0-1,0 0 1,1-1-1,1 1 0,0-2 1,0 1-1,1-1 1,0 0-1,1-1 1,0 0-1,1 0 0,0-1 1,0 0-1,0-1 1,1 0-1,0 0 0,1-1 1,0-1-1,-1 0 1,2-1-1,19 5 1,-9-5-727,0 0 1,0-2 0,0-1 0,0-1 0,0 0 0,24-5 0,12-12-4615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8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13254,'0'0'288</inkml:trace>
  <inkml:trace contextRef="#ctx0" brushRef="#br0" timeOffset="1">59 491 7507,'0'0'2658,"-26"38"-3619,45-38-2817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9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5138,'0'0'5296,"0"1"-4917,-8 48-238,0-11-87,-15 304 172,23-341-228,0 1-1,0-1 0,0 0 0,1 0 0,-1 0 0,0 0 0,1 0 0,-1 0 0,1 0 0,-1 1 0,1-1 0,0-1 0,-1 1 0,1 0 0,0 0 1,0 0-1,0 0 0,-1 0 0,1-1 0,0 1 0,0 0 0,0-1 0,0 1 0,0-1 0,1 1 0,-1-1 0,0 1 0,0-1 0,0 0 0,0 1 1,0-1-1,2 0 0,45 2 117,-34-3-54,4 2-132,-1-1 0,0 0 0,1-2 0,-1 0 0,0-1 0,0 0 0,0-2 0,25-9 0,-26 7-425,1-1-603,0-1 0,0 0 1,19-14-1,-15 5-1947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3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7860,'0'0'2097,"165"-14"-2049,-113-1 0,-4-8-48,-2 0-80,-11-7-1329,-12 4-2321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5747,'0'0'3857,"208"-47"-3761,-130 41-96,-1 3-144,-2 3-2177,-1 0-1825</inkml:trace>
  <inkml:trace contextRef="#ctx0" brushRef="#br0" timeOffset="1">778 330 6851,'0'0'1713,"178"93"-1601,-136-58-64,-3-3 0,-6-6-48,-7-5-64,-4-12-1249,-9-9-3073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 6995,'0'0'3154,"-68"125"-2802,33-75-128,-11 5 208,-2-3-32,-4-2-80,7-3-95,9-9-129,13-12-80,20-6-16,3-11-128,39-9-4835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194 198 1185,'-7'5'6962,"4"-4"-7004,-1-3 160,0 0-1,0 1 1,0-2 0,0 1-1,1 0 1,-1-1-1,1 1 1,-1-1 0,1 0-1,-4-5 1,-28-40 129,10 13-3,-4 5 85,-21-29 252,75 58-6387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4866,'0'0'4306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2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1905,'0'0'5250,"87"-3"-7059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2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102 121 4178,'0'0'3428,"-22"3"-2721,9-1-611,-46 7 96,51-7-133,9 0 18,31 0 155,426-42 1057,-222 13-1148,372-23-53,-355 30-77,-211 18-101,-31 1-1569,-34 1-1114,-12 0-2323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5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2353,'0'0'8217,"1"-8"-6822,-1 5-1364,1-1-1,0 0 1,0 0-1,1 0 0,-1 1 1,1-1-1,0 1 1,0-1-1,0 1 0,0 0 1,0 0-1,1 0 1,-1 0-1,1 0 0,0 0 1,0 1-1,6-5 0,-3 4-33,-1 1 0,0-1-1,1 1 1,0 0-1,-1 0 1,1 0 0,0 1-1,0 0 1,0 0-1,11 0 1,-15 2-4,1-1 0,-1 1 0,0 0 0,0-1 1,0 1-1,-1 0 0,1 0 0,0 0 0,0 1 0,0-1 0,-1 0 0,1 1 0,-1-1 0,1 1 0,-1-1 1,0 1-1,1 0 0,-1-1 0,0 1 0,0 0 0,0 0 0,0 0 0,-1 0 0,1 0 0,0 0 0,0 3 1,3 9 25,-1-1 1,2 24-1,-1 114-400,-4-101-292,0-50 286,0-4-280,0-10 585,1-1 1,0 1-1,1 0 0,1 0 0,0 0 0,1 0 0,1 0 0,0 1 0,0-1 1,1 1-1,1 1 0,13-19 0,-13 20 83,2 0 0,-1 1 0,1 0 0,1 1 0,14-12 0,-18 17-1,-1 0 0,1 1 0,-1 0 0,1 0 0,0 0 1,0 1-1,1 0 0,-1 0 0,0 1 0,1-1 1,-1 1-1,12 0 0,-15 1 7,0 0 1,0 0-1,0 0 0,0 0 1,0 0-1,0 1 0,0 0 1,0-1-1,0 1 1,0 0-1,-1 0 0,1 0 1,0 1-1,-1-1 0,1 1 1,3 3-1,-3-1 13,0 0 0,0 0 0,-1 0 0,0 0 0,0 0 0,0 1-1,-1-1 1,1 1 0,-1-1 0,1 6 0,3 24 167,0 0-1,-3 1 1,-2 60-1,-1-35-537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2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350 0 5923,'0'0'5829,"1"0"-5706,1 1-92,0-1 1,0 1 0,0 0-1,0-1 1,0 1 0,0 0 0,-1 0-1,1 0 1,0 1 0,-1-1-1,1 0 1,-1 0 0,1 1-1,-1-1 1,2 4 0,23 29 194,-20-25-151,7 11 85,0 1 1,-2 0-1,0 1 0,-1 1 0,-2-1 0,12 45 1,-13-26-66,-1 0 0,-1 0 0,-3 51 0,-2-72-82,-1-1 0,-2 1 0,0-1 0,-1 0 0,-1 0 0,0 0 0,-2 0 0,0-1 0,-1 0 0,0-1 0,-2 0 0,0 0 0,-1-1 0,-26 30 0,5-12 6,-2-1 0,-1-2 0,-1-1 1,-80 48-1,-5-11-4885,97-56-1334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30 288,'0'0'8276,"198"-18"-8276,-147 12 0,-5 4-1057,-14-1-2176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6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7507,'0'0'833,"184"0"-833,-135-3 0,0-9-48,-4 0-913,-6-2-2240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46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0 7732,'0'0'1622,"-1"18"-1393,2-1-189,-1-9-30,1-1 0,-1 0 0,0 0 0,-1 0 0,1 0 1,-2 0-1,1 0 0,-1 0 0,0 0 0,0-1 0,-1 1 0,0 0 0,-6 10 0,-32 41 148,22-32 231,-25 43 1,43-68-364,1 1 1,-1-1-1,0 1 1,0-1-1,1 1 0,-1 0 1,1-1-1,0 1 1,-1-1-1,1 1 0,0 0 1,0-1-1,0 1 1,0 0-1,0-1 0,1 4 1,-1-4-15,1 0 0,0 0 0,-1 0 0,1 0 0,0 0 0,-1 0 1,1 0-1,0 0 0,0-1 0,0 1 0,0 0 0,0-1 0,0 1 0,0 0 0,0-1 0,0 1 0,0-1 0,2 1 1,5 1 27,1-1 1,-1 0-1,1 0 1,0-1-1,11-1 1,-3 0 88,202 1 107,-126 0-5432</inkml:trace>
  <inkml:trace contextRef="#ctx0" brushRef="#br0" timeOffset="1">306 128 1713,'0'0'9012,"-2"5"-8721,-1 0-263,1 1 1,-1-1 0,1 1-1,1 0 1,-1 0-1,1 0 1,0 0 0,0 7-1,-1 60 378,2-23-96,-6 44 298,-3 97-455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96,'0'0'1019,"-6"4"-1675,-13 10 607,2-1 5589,-18-9 475,153-4-5848,179-23 0,-263 19-227,64-1 0,-97 5 51,-1 0 0,1 0 0,0 0 0,0 0 0,-1 0 0,1 1 0,0-1 0,0 0 0,-1 0 1,1 1-1,0-1 0,-1 1 0,1-1 0,-1 0 0,1 1 0,0-1 0,-1 1 0,1-1 0,-1 1 0,1 0 0,-1-1 0,0 1 0,1-1 0,-1 1 0,1 1 0,4 23-92,-5-17 95,0 0 0,-1 1 1,0-1-1,-3 11 0,-3-4 15,0 0 0,-1-1 0,0 0 0,-1 0 0,0-1 0,-13 13 0,-1 5 21,-5 4-3,13-16-8,0 1 1,1 0 0,0 1-1,2 1 1,-13 29 0,24-48-46,0-1 1,0 0 0,0 1 0,1-1 0,-1 1 0,1-1 0,-1 1 0,1 0 0,0-1 0,0 1 0,0-1 0,0 1 0,1 2 0,0-4-102,0 0 0,0 0 0,0 0 0,0 0-1,0 0 1,0-1 0,0 1 0,1 0 0,-1-1 0,0 1 0,0-1-1,1 1 1,-1-1 0,0 1 0,1-1 0,-1 0 0,1 0 0,-1 0 0,0 0-1,1 0 1,-1 0 0,0 0 0,3-1 0,30 1-2938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3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10325,'0'0'1003,"-20"22"-1230,-60 72 206,74-87 22,1 0 0,0 0 0,0 1 0,-7 14 0,11-19-7,0 0-1,0 0 1,1 0-1,-1 0 0,1 0 1,0 0-1,0 1 1,0 3-1,1 7-102,-1-14 114,0 1-1,1-1 1,-1 1 0,1-1-1,-1 1 1,1-1 0,0 1-1,-1-1 1,1 0 0,-1 1 0,1-1-1,0 0 1,-1 0 0,1 1-1,0-1 1,-1 0 0,1 0-1,0 0 1,-1 0 0,1 0-1,0 0 1,-1 0 0,1 0-1,1 0 1,26 0 127,-20 0-106,185 0 225,-189 0-257,0 0 0,0 0 1,0 0-1,-1 1 1,1 0-1,0 0 1,0 0-1,-1 0 0,1 1 1,-1-1-1,1 1 1,-1 0-1,0 0 0,1 0 1,-1 0-1,4 5 1,-5-5 0,-1 0 1,1 0-1,0 0 1,-1 1 0,0-1-1,1 1 1,-1-1-1,0 1 1,0 0-1,-1-1 1,1 1 0,-1 0-1,1 0 1,-1 0-1,0-1 1,0 1 0,0 0-1,0 0 1,0 0-1,-1-1 1,1 1-1,-1 0 1,0-1 0,-1 4-1,0-3 15,1 1 0,-1-1 0,0 0 0,0 0 0,0 0 0,-1 0 0,1 0 0,-1-1-1,0 1 1,1-1 0,-1 0 0,-6 4 0,-43 21 86,35-19-57,0 2-138,-1-1 0,0-2 0,0 1 0,-1-2 0,0 0 0,0-2 0,-38 5 0,56-9 4,1 0-1,-1 0 1,1 0 0,-1 0-1,0 0 1,1 0 0,-1-1 0,1 1-1,-1 0 1,1 0 0,-1 0-1,1-1 1,-1 1 0,1 0 0,-1-1-1,1 1 1,-1 0 0,1-1-1,0 1 1,-1-1 0,1 1 0,0-1-1,-1 1 1,1 0 0,0-1-1,-1 1 1,1-1 0,0 0-1,0 1 1,0-1 0,0 1 0,-1-1-1,1 1 1,0-1 0,0 1-1,0-1 1,0 0 0,0 1 0,0-1-1,0 1 1,1-1 0,-1 1-1,0-1 1,0 0 0,0 1 0,1-1-1,-1-7-1017,0-32-3908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2145,'0'0'8820,"178"-117"-8820,-120 108-16,4 3-208,-4 6-1297,1 0-1008,-11 3-3041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3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3089,'0'0'5955,"-58"161"-5363,35-126-159,-6-3-81,6-6-176,10-9-112,4-5-64,9-9-48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8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2 120 368,'0'0'8780,"0"-4"-7838,0-4-1017,-1 7 165,1 0 0,0 0 0,0 0 0,0 0 1,-1 0-1,1 0 0,0 1 0,1-1 0,-1 0 1,0 0-1,0 0 0,0 0 0,0 0 0,1 0 1,-1 0-1,0 1 0,1-1 0,-1 0 1,1 0-1,-1 0 0,1 1 0,-1-1 0,1 0 1,-1 0-1,1 1 0,0-1 0,0 1 0,-1-1 1,1 1-1,0-1 0,0 1 0,-1-1 1,1 1-1,0-1 0,0 1 0,0 0 0,0 0 1,0-1-1,0 1 0,-1 0 0,1 0 0,0 0 1,0 0-1,0 0 0,0 0 0,2 1 1,55-10-51,78-22 1,-81 17-144,100-12-1,-154 25 72,0 1 1,0 0-1,0 0 0,0 1 1,0-1-1,0 0 0,0 0 1,0 0-1,0 1 0,-1-1 1,1 0-1,0 1 0,0-1 1,0 1-1,0-1 0,0 1 1,-1 0-1,1-1 0,0 1 0,-1-1 1,1 1-1,0 0 0,-1 0 1,1 0-1,-1-1 0,1 1 1,-1 0-1,1 0 0,-1 0 1,0 0-1,0 0 0,1 0 1,-1 0-1,0 0 0,0-1 1,0 1-1,0 0 0,0 0 0,0 0 1,0 0-1,0 2 0,-1 5 75,0 0 0,0-1-1,-1 1 1,-3 11-1,-8 13 11,-1 1 0,-2-2 0,-23 35 0,-1 3-41,10-14-16,-6 10 72,-30 73-1,65-135-105,-6 21 118,7-23-95,-1-1 0,1 1-1,0-1 1,0 1 0,0-1 0,0 1 0,0-1 0,0 1 0,0-1-1,0 1 1,1 0 0,-1-1 0,0 1 0,0-1 0,0 0 0,0 1-1,1-1 1,-1 1 0,0-1 0,1 1 0,-1-1 0,0 1 0,1-1 0,-1 0-1,0 1 1,1-1 0,-1 0 0,1 1 0,-1-1 0,0 0 0,1 0-1,-1 1 1,1-1 0,-1 0 0,1 0 0,-1 0 0,1 0 0,-1 1-1,1-1 1,-1 0 0,1 0 0,-1 0 0,2 0 0,4-1-158,0 0 0,1 1 1,-1-2-1,1 1 0,-1-1 0,0 0 1,0 0-1,0-1 0,10-6 1,52-38-3036,-56 37 2378,53-42-4290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260 109 3089,'0'0'3751,"0"-17"-3425,-3-50-171,3 66-148,0 0 1,0 0 0,0 0 0,-1 0 0,1-1-1,-1 1 1,1 0 0,-1 0 0,1 0 0,-1 0-1,1 0 1,-1 0 0,0 0 0,0 0-1,1 0 1,-1 1 0,0-1 0,0 0 0,0 0-1,0 1 1,0-1 0,0 0 0,0 1 0,0-1-1,0 1 1,0 0 0,0-1 0,-1 1-1,1 0 1,0 0 0,0-1 0,0 1 0,-1 0-1,1 0 1,0 0 0,0 0 0,0 1 0,0-1-1,-1 0 1,1 0 0,0 1 0,-2 0-1,-5 0 152,3 0-126,0 0 0,0 0 0,0 0 0,0 0 0,0 1 0,1 0 0,-1 0 0,1 1-1,-1-1 1,1 1 0,0 0 0,0 0 0,0 0 0,-6 7 0,-6 7 106,-25 33-1,25-29 223,-22 39-1,34-52-320,0 0 0,1 0 0,0 0 0,0 0 0,1 1 0,0-1 0,1 1 0,-1 0 0,1 9 0,1-17-42,0 0 0,0 0 1,1 0-1,-1-1 0,0 1 1,0 0-1,1 0 0,-1 0 1,0 0-1,1-1 0,-1 1 1,1 0-1,-1 0 0,1-1 1,-1 1-1,1 0 0,0-1 1,-1 1-1,1 0 0,0-1 1,-1 1-1,1-1 0,0 1 1,0-1-1,-1 0 0,1 1 1,0-1-1,0 0 0,0 1 0,0-1 1,0 0-1,0 0 0,36 2 36,-26-3-7,3 1-42,0-2 1,0 1-1,0-2 0,0 0 0,0-1 0,-1 0 1,1-1-1,-1 0 0,13-9 0,-6 3-269,0-1-1,-1-2 0,0 0 0,31-31 1,-46 42 296,-1-1 0,0 0 0,0 0 0,0 0 0,0-1 0,0 1 0,-1-1 0,0 1 0,0-1 1,0 0-1,0 0 0,-1 0 0,1-7 0,1-24 3140,-13 106-2461,7 285 91,3-348-809,0 2-48,0-1 1,1 1-1,0 0 0,0 0 1,1-1-1,0 1 0,0-1 1,5 11-1,-6-18-128,0 0 0,-1 0 0,1 0-1,-1-1 1,1 1 0,0 0 0,0-1 0,-1 1 0,1 0 0,0-1-1,0 1 1,0-1 0,0 1 0,-1-1 0,1 0 0,0 1 0,0-1 0,0 0-1,0 0 1,0 1 0,0-1 0,0 0 0,0 0 0,0 0 0,0 0-1,0-1 1,1 1 0,2 0-1339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2:58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 2993,'0'0'5747,"-97"180"-4114,64-124-529,1-1-608,6-11-239,13-12-145,6-12-96,7-14-16,23-17-6371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8.8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51 8660,'0'0'2647,"-2"23"-2354,1-10-226,-19 149 749,-19 90 209,48-426 1754,-4 136-2765,16-96-52,-17 118 43,0 1-1,1-1 0,0 1 0,1 1 0,1-1 1,11-16-1,-18 30-13,0 0 1,1 0 0,0 0-1,-1 0 1,1 0 0,-1 0-1,1 0 1,0 0 0,0 0-1,0 1 1,-1-1 0,1 0-1,0 0 1,0 1 0,0-1-1,0 1 1,0-1 0,0 1-1,0-1 1,1 1 0,-1-1-1,0 1 1,0 0 0,0 0-1,0 0 1,0 0 0,1-1-1,-1 1 1,0 1 0,0-1-1,0 0 1,0 0 0,1 0-1,-1 1 1,0-1 0,0 0-1,0 1 1,0-1-1,0 1 1,0 0 0,0-1-1,0 1 1,0 0 0,0-1-1,0 1 1,-1 0 0,1 0-1,0 0 1,0 1 0,6 6-17,-1 1 1,0-1 0,-1 1 0,6 15-1,-6-15 60,11 27 48,18 31-25,-30-61-55,0-1 0,0 1 0,0 0 0,1-1 0,-1 0 0,1 0 0,1 0 0,6 4 0,-9-8-7,-1 0 1,0 0 0,1 0-1,-1 0 1,1-1 0,-1 1-1,1-1 1,-1 0 0,1 0-1,-1 0 1,1 0 0,-1 0-1,1 0 1,-1-1 0,1 1-1,-1-1 1,1 0 0,-1 0-1,0 0 1,1 0 0,-1 0-1,0 0 1,0 0 0,0-1-1,0 1 1,0-1 0,4-3-1,66-97-168,-50 67-13,34-40 1,-54 72 179,0 1 0,-1 1 1,0-1-1,1 0 1,-1 1-1,0-1 1,1 1-1,0 0 1,-1-1-1,1 1 1,0 0-1,0 0 0,0 0 1,0 0-1,0 0 1,3 0-1,-5 2-10,1 0-1,0 0 0,-1 0 1,1 0-1,-1 0 0,0 0 0,1 1 1,-1-1-1,0 0 0,1 0 1,-1 1-1,0-1 0,0 0 1,0 2-1,0 1-7,7 380 841,-8-230-740,0-143 369,2 12-2290,-1-22 1686,0-1-1,1 0 1,-1 1 0,0-1 0,0 1-1,1-1 1,-1 1 0,0-1 0,1 0-1,-1 1-156,1-1 157,-1 1-1,0-1 1,1 0 0,-1 0 0,1 1-1,-1-1 1,1 0 0,-1 0 0,1 0-1,-1 0 1,1 1 0,-1-1 0,1 0-1,-1 0 1,1 0 0,-1 0 0,1 0-1,-1 0 1,1 0 0,-1 0 0,1-1-1,-1 1 1,1 0 0,-1 0 0,0 0-1,1-1 1,13-5-5779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223 180 3474,'0'0'3841,"22"-14"-2992,68-46 114,-86 58-877,-1-1 1,0 0 0,1 0-1,-1 0 1,0 0 0,0 0-1,0 0 1,-1-1-1,1 0 1,2-6 0,-4 7-14,0 0 0,0 0 1,0 0-1,-1 0 0,0-1 0,1 1 1,-1 0-1,-1-5 0,1-1 121,0 8-192,0 0 1,-1 0-1,1 0 0,0 0 1,-1 0-1,1 0 0,0 1 0,-1-1 1,1 0-1,-1 0 0,1 0 1,-1 1-1,0-1 0,1 0 0,-1 0 1,0 1-1,0-1 0,1 1 1,-1-1-1,0 0 0,0 1 1,0 0-1,0-1 0,1 1 0,-1-1 1,0 1-1,0 0 0,0 0 1,0 0-1,0-1 0,-2 1 1,-39-1 23,31 1 7,-3 0 13,2-1-36,-1 1 0,0 0 1,0 1-1,1 0 1,-1 1-1,1 1 1,-1 0-1,1 0 0,-21 10 1,19-6-22,1 0 0,1 1 0,-1 1 1,1 0-1,0 1 0,-16 18 0,24-24 3,1 0 0,-1 0 0,1 1 0,0 0 0,0-1 0,1 1 0,0 0 0,-1 0 0,2 1-1,-1-1 1,1 0 0,-1 1 0,1-1 0,1 0 0,-1 1 0,1-1 0,0 1 0,0-1 0,1 1 0,0-1-1,2 10 1,-2-12 8,0 0-1,1 0 0,-1 0 0,1 0 0,0-1 1,-1 1-1,1-1 0,0 1 0,1-1 1,-1 0-1,0 0 0,1 1 0,-1-2 0,1 1 1,3 2-1,48 20 30,-38-18-14,41 15 32,-24-10-31,0 2 1,0 2-1,48 29 0,-77-41-22,-1-1 0,0 1 0,0 0 0,-1 0 0,1 0-1,0 0 1,-1 0 0,4 7 0,-6-9 4,1 0 0,0 0 0,-1 1 1,1-1-1,-1 1 0,1-1 0,-1 1 0,1-1 0,-1 0 1,0 1-1,0-1 0,0 1 0,0-1 0,0 1 0,0-1 1,0 1-1,-1-1 0,1 1 0,0-1 0,-1 1 0,1-1 1,-1 0-1,0 1 0,1-1 0,-1 0 0,0 1 1,-1 1-1,-4 1-7,1 0 0,-1 0 0,1-1 0,-1 1 0,0-1 0,0-1 1,-1 1-1,1-1 0,0 0 0,-13 2 0,-4 0-124,-45 3 1,50-6 119,-43 0 74,59-1-58,0 0 0,1 0 0,-1 0-1,0 0 1,0 0 0,1-1 0,-1 1 0,0 0 0,0-1 0,1 0 0,-1 1-1,0-1 1,1 0 0,-1 0 0,1 0 0,-1 0 0,1 0 0,0 0 0,-1-1 0,1 1-1,0 0 1,0-1 0,0 1 0,-2-3 0,2 0-3,1 0 0,-1-1 1,1 1-1,0-1 0,0 1 0,0-1 1,0 1-1,1 0 0,0-1 0,0 1 1,0 0-1,0-1 0,1 1 0,-1 0 0,1 0 1,0 0-1,1 0 0,-1 1 0,1-1 1,-1 0-1,1 1 0,0 0 0,0 0 1,1 0-1,6-5 0,9-7-209,1 2-1,0 0 1,35-15-1,-34 18-193,52-26-1510,2-2-1278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1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71 6963,'0'0'3444,"20"-11"-3364,65-34-64,-80 42-13,0 1 0,1 0 0,-1 0 0,1 1 0,0-1 0,0 1 0,-1 1 0,1-1 0,0 1 0,0 0-1,0 0 1,0 0 0,-1 1 0,1 0 0,0 0 0,-1 1 0,1 0 0,6 2 0,-8-2-4,0 1 0,0-1 1,-1 1-1,1 0 1,-1 0-1,1 0 1,-1 0-1,0 1 0,-1-1 1,1 1-1,0 0 1,-1 0-1,0 0 0,0 0 1,0 0-1,-1 0 1,1 1-1,-1-1 0,0 0 1,1 7-1,0 0 4,-1 1-1,0 0 1,0 0-1,-2 0 1,1 0-1,-1 0 1,-1 0-1,0 0 1,-1-1-1,0 1 1,-1-1-1,0 0 1,-1 0-1,0 0 1,0 0-1,-1-1 1,-9 11 0,-12 12-29,-2-1 0,0-2 0,-3-1 0,0-1 1,-69 44-1,99-71 194,4-1 0,15-1-112,-1-1 1,1-1-1,0-1 0,30-10 0,6-2-1,-10 8-867,0 2 1,0 1-1,72 3 0,-68 2-2552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1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1681,'0'0'8772,"-32"175"-8468,19-131-80,-7-1 128,4-2-224,3-9-80,3-8-48,7-10-80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1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351 161 8436,'0'0'365,"-1"-23"-293,-3-73 19,4 94-78,0 0-1,-1-1 1,1 1 0,0 0-1,-1 0 1,1-1 0,-1 1-1,0 0 1,0 0 0,0 0-1,0 0 1,0 0 0,0 0-1,-3-3 1,3 5 3,0-1 0,0 0-1,0 1 1,0-1 0,0 1-1,0-1 1,0 1 0,-1 0-1,1-1 1,0 1 0,0 0-1,0 0 1,-1 0 0,1 0 0,-1 0-1,-5 0 67,-9-1-6,0 0 1,0 1-1,0 1 1,0 1-1,0 0 1,1 1-1,-1 0 1,-26 11-1,33-11-25,-1 2 0,1-1 0,1 1 0,-1 0 0,1 1-1,0 0 1,0 1 0,0-1 0,1 1 0,0 1 0,1-1 0,-1 1-1,1 0 1,1 1 0,-5 9 0,8-14-32,0 0 0,0 0-1,1 0 1,-1 0 0,1 0 0,0 0-1,1 1 1,-1-1 0,1 0-1,0 0 1,0 1 0,0-1 0,1 5-1,0-6-9,-1 0-1,1-1 0,0 1 0,1-1 1,-1 1-1,0-1 0,1 1 0,-1-1 0,1 0 1,0 0-1,0 0 0,0 0 0,0 0 0,0 0 1,0 0-1,0-1 0,1 1 0,-1-1 0,1 1 1,3 0-1,26 10 95,38 9 0,32 11-27,-92-28-78,1 1 1,-1 0 0,0 1-1,0 0 1,0 0-1,15 15 1,-23-20-2,0 1 0,0 0 0,0 0 0,-1 0 0,1 1 0,0-1 0,-1 0 1,1 1-1,-1-1 0,0 1 0,0 0 0,0-1 0,0 1 0,-1 0 0,1-1 0,-1 1 0,1 0 0,-1 0 0,0-1 0,0 1 0,0 0 0,0 0 1,-1 0-1,0 3 0,-1-2 8,1-1 0,-1 0 0,1 0 1,-1 1-1,0-1 0,0 0 0,0 0 1,-1-1-1,1 1 0,-1 0 1,0-1-1,1 0 0,-1 1 0,0-1 1,0 0-1,-7 3 0,-14 4-9,1-1 0,-1-2 0,-1 0 1,1-1-1,-1-1 0,0-2 0,0 0 0,-29-3 0,52 1 4,1 0-1,-1 0 0,1 0 1,-1 0-1,0 0 0,1 0 1,-1 0-1,1 0 0,-1-1 1,1 1-1,-1-1 0,1 1 1,-1-1-1,1 0 0,-1 0 1,1 1-1,0-1 0,-1 0 1,1 0-1,0 0 0,-1-2 1,1 1-6,0 0 1,0-1-1,0 1 1,1 0-1,-1-1 1,1 1 0,0-1-1,0 1 1,-1-1-1,2 1 1,-1-1-1,1-3 1,-1 4 3,1 0 0,-1 0 1,1 0-1,0 0 0,0 0 0,0 1 0,0-1 0,0 0 1,0 1-1,0-1 0,1 1 0,-1-1 0,0 1 1,1-1-1,-1 1 0,1 0 0,0 0 0,0 0 1,2-2-1,44-18 3,-30 14-9,153-54-786,14-6-4132,-122 38 1562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2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0 8004,'0'0'3463,"-3"16"-3338,1-8-110,-2 8 0,0-2 1,0 1-1,-1 0 0,-1-1 0,-14 26 1,-4-4 45,12-19-45,1 0 1,1 1 0,1 0-1,-11 28 1,18-40-25,1 1 1,0-1 0,0 0-1,1 1 1,0 8-1,0-8-27,0-7 34,0 1 1,1 0 0,-1 0-1,0-1 1,1 1 0,-1 0-1,0 0 1,1-1-1,-1 1 1,1-1 0,-1 1-1,1 0 1,0-1 0,-1 1-1,1-1 1,-1 1-1,1-1 1,0 0 0,-1 1-1,1-1 1,0 0 0,0 1-1,-1-1 1,1 0-1,0 0 1,0 1 0,-1-1-1,1 0 1,0 0 0,1 0-1,32 1 67,-27-1-38,48 0-50,-17 2-179,0-2 1,0-2-1,0-1 0,0-2 0,50-13 0,-86 18-132,0-1 1,0 0-1,0 1 0,0-1 0,0 0 0,0 0 1,-1 0-1,1 0 0,0-1 0,-1 1 0,1 0 1,-1-1-1,1 1 0,2-4 0,-4 4 190,1 0 0,-1-1 1,1 1-1,-1 0 0,0 0 0,0-1 0,1 1 0,-1 0 0,0 0 0,0-1 1,0 1-1,0 0 0,0-1 0,-1 1 0,1 0 0,0 0 0,-1-1 0,0 0 1,-2-6 9,-2 1 0,1-1 0,-1 1 0,0 0 0,-12-11 0,-3-7 1023,7 6 37,1-1 0,1 0 0,1-1-1,-9-25 1,16 100 2136,2 69-1727,3 152-407,-2-272-957,1 8 48,-1 0-1,2 1 0,0-1 0,4 13 0,-6-21-123,1-1 0,0 0 1,0 1-1,0-1 0,0 0 1,0 0-1,1 0 0,-1 0 1,0 0-1,1 0 0,0 0 1,-1-1-1,1 1 0,0 0 1,0-1-1,0 1 0,0-1 0,0 0 1,0 0-1,1 0 0,-1 0 1,0 0-1,1 0 0,-1-1 1,4 1-1,22 0-3316,2-4-2041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2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10389,'0'0'1536,"175"9"-1359,-85-9-97,11 0-32,-7-12-32,-7 1-16,-15 2 0,-24 3 0,-22 3-529,-19 3-1360,-33 3-4081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3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8580,'0'0'2881,"233"0"-2673,-145 0-96,9 0-80,0-9 16,-3-6-48,-10-2-32,-19-1-288,-19-5-2833,-24 0-4851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3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10085,'0'0'333,"31"29"-127,102 96-89,-119-111-99,1-1 0,0-1 0,2-1 1,-1 0-1,27 12 0,-21-12-10,67 27 63,-66-29-76,0 0 0,-1 2 0,25 15 0,-46-25-2,1 0 0,-1 1 0,1-1 0,-1 1 0,0 0 0,0-1 0,1 1 0,-1 0 0,-1 0 0,1 0 0,0 0 0,0 0 0,-1 0 0,1 0-1,-1 0 1,1 0 0,-1 0 0,0 0 0,0 0 0,0 2 0,0 0 5,0 0 0,-1 0 1,1-1-1,-1 1 0,0-1 0,0 1 0,0-1 0,0 1 0,-1-1 0,0 1 0,-2 4 0,-17 15 50,0-2-1,-1 0 0,-1-1 1,-45 30-1,12-9 68,-71 60 464,115-87-784,23-13-881,27-15-1190,12-21-1824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3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9412,'0'0'2020,"9"-3"-1873,-7 3-141,1-1 7,0 0 1,0 0-1,1 0 1,-1 0-1,0 1 0,1-1 1,-1 1-1,0 0 1,1 0-1,-1 0 1,0 1-1,1-1 0,-1 1 1,0 0-1,0 0 1,1 0-1,-1 0 0,0 0 1,0 1-1,5 3 1,130 110 1387,1 2-639,-107-93-808,0-2 0,57 29 0,-86-50-362,0 0 0,0 0 0,0 0 0,0 0 0,0 0 0,1-1 0,-1 1 0,0-1 0,4 0 0</inkml:trace>
  <inkml:trace contextRef="#ctx0" brushRef="#br0" timeOffset="1">467 0 5202,'0'0'5888,"-12"23"-5125,-26 50 87,-76 109 0,55-106-273,-3-3 0,-96 88 0,157-160-886,2-5-1030,9-25-1548,18-19-3124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4274,'0'0'4535,"11"0"-4129,458-40 1693,-305 21-1888,-114 13-106,218-14 1965,-267 20-2075,0 0-70,1 0 0,0 0 0,-1 0 0,1 0 0,0 0 0,-1 0 1,1-1-1,0 1 0,-1 0 0,1-1 0,-1 0 0,1 1 0,-1-1 0,1 0 0,2-1 0,6-11-2609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9.2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1 8628,'0'0'1849,"0"21"-1686,0 8-92,0-10 20,0 0 0,-1 0-1,-1 0 1,-6 25 0,-5 16 593,3 0 0,-4 99 0,14-157-675,0 0 0,1-1 0,-1 1 0,0-1 0,1 1 0,-1-1 0,1 1 0,-1-1 0,1 1 0,0-1 0,0 1 0,-1-1 0,1 0 0,0 1 0,0-1 0,0 0 0,1 0 0,-1 0 0,0 0 0,0 0 0,1 0 0,-1 0 0,0 0 0,1 0 0,-1-1 0,1 1 0,-1 0 0,1-1 0,-1 0 0,1 1 0,2-1 0,6 2 60,1-1 1,-1 0 0,20-1 0,-17 0-13,9 0-4,-1-1 0,33-5 0,-47 4-357,1 1-1,-1-2 1,1 1 0,-1-1-1,0 0 1,0 0 0,0-1 0,-1 0-1,1 0 1,8-9 0,-1-5-3589,-9-4-2371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5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127 194 2017,'0'0'491,"5"-11"-438,-5 10-37,5-11 222,0 0 0,1 1 0,0 0 0,1 0 0,14-19 0,52-64 7880,-100 125-7992,1 1-1,2 2 1,1 1 0,2 0 0,1 2-1,2 0 1,-15 45 0,20-43 17,1 1 1,2 0 0,-6 63 0,5 123 110,11-207-248,1 0-1,0 0 0,2 0 0,0 0 0,1-1 1,10 28-1,-11-36-10,2-1 0,-1 0 1,1 0-1,1 0 0,-1-1 1,1 0-1,1 0 0,0 0 1,0-1-1,0 0 0,1 0 0,0-1 1,15 9-1,-11-9-232,-1-1 1,0-1-1,1 0 0,0 0 0,0-2 1,0 1-1,1-1 0,-1-1 0,0 0 1,1-1-1,-1-1 0,0 1 0,1-2 1,-1 0-1,0 0 0,0-1 0,0-1 1,17-7-1,35-31-3960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6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16 2865,'0'0'2740,"9"-11"1849,-9 11-4552,-1-1-1,0 1 1,1-1-1,-1 1 1,0-1-1,1 1 1,-1 0 0,0 0-1,0-1 1,0 1-1,1 0 1,-1 0-1,0 0 1,0 0-1,0 0 1,1 0 0,-1 0-1,0 0 1,0 0-1,0 0 1,0 1-1,-4-1 64,-8 0-48,-1 2-1,1 0 1,-1 0-1,1 1 1,0 1-1,0 0 1,0 1-1,-16 9 1,4-1 139,1 1 1,-46 36-1,66-46-142,-24 21 249,27-23-288,0-1-1,0 0 1,0 1-1,0-1 1,1 1-1,-1-1 1,0 1 0,1 0-1,-1-1 1,1 1-1,-1 0 1,1-1-1,0 1 1,0 0-1,0 0 1,0-1-1,0 1 1,0 2-1,1-3-4,0 0-1,0 0 0,0 0 0,0 0 0,0 0 0,0 0 0,0 0 0,0 0 0,0-1 0,0 1 0,1 0 0,-1-1 0,0 1 0,0-1 0,1 1 1,-1-1-1,0 0 0,1 1 0,-1-1 0,1 0 0,-1 0 0,0 0 0,1 0 0,1 0 0,5 1 23,70 11 57,41 8 29,-105-16-117,1 0 0,-1 1 0,0 0 0,0 1 0,22 14 0,-31-17-6,-2 0-1,1 1 1,0-1 0,-1 1 0,1-1-1,-1 1 1,0 0 0,0 1-1,-1-1 1,1 0 0,-1 1 0,2 5-1,-3-7 7,0-1 0,0 0 0,-1 0 0,1 1 0,-1-1 0,0 0 0,1 1 0,-1-1 0,0 0 0,0 0 0,-1 1 0,1-1 0,0 0 0,-1 1 0,0-1 0,1 0 0,-1 0 0,0 0 0,0 0 0,0 1 0,0-1 0,-1-1 0,1 1 0,0 0 0,-1 0 0,1 0 0,-1-1 0,0 1 0,-3 2 0,-12 5 23,0 0 0,-1-1 0,0 0-1,0-2 1,-1 0 0,0-1-1,0-1 1,0 0 0,0-2-1,-31 1 1,50-3-63,-1 0 0,1 0 0,-1 0 0,1 0 1,-1 0-1,1 0 0,-1 0 0,1-1 0,-1 1 0,1 0 1,-1 0-1,1 0 0,-1 0 0,1-1 0,-1 1 0,1 0 0,0-1 1,-1 1-1,1 0 0,-1-1 0,1 1 0,0 0 0,-1-1 0,1 1 1,0-1-1,-1 1 0,1-1 0,0 1 0,0-1 0,0 1 0,-1-1 1,1 1-1,0-1 0,0 1 0,0-1 0,0 1 0,0-1 0,0 1 1,0-2-1,0 1-197,0-1 0,1 0-1,-1 0 1,1 1 0,-1-1 0,1 0 0,-1 1 0,1-1 0,0 0 0,0 1 0,2-3-1,34-27-5003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6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0 6371,'0'0'4621,"-28"10"-4173,-90 32-240,110-39-177,1 1 1,1-1-1,-1 1 0,0 0 0,1 0 1,0 1-1,0 0 0,0 0 0,0 1 1,1-1-1,0 1 0,0 0 1,1 1-1,0-1 0,0 1 0,0 0 1,-5 14-1,6-13-12,0-1-1,1 1 1,0-1 0,-1 13 0,3-18-21,-1 0 1,1 0-1,0 0 1,0 0 0,0 0-1,0 0 1,0 0-1,0 0 1,0 0 0,1 0-1,-1-1 1,1 1-1,-1 0 1,1 0 0,0 0-1,0-1 1,0 1-1,0 0 1,0-1 0,0 1-1,0-1 1,1 1-1,-1-1 1,2 2 0,5 0-8,-1-1 0,1 0 0,0-1 0,0 1 0,0-1 0,0-1 0,0 0 0,13-1 0,-2 1-20,-11-1-30,0 0 0,0-1 0,0 0 1,0 0-1,0-1 0,0 0 0,0 0 0,-1-1 0,0 0 0,0 0 0,0-1 0,0 0 0,-1 0 0,1 0 1,8-11-1,3-3-41,-2 0 0,0-1 0,23-40 0,-14 2 472,-20 44 142,-4 12-245,-1 5-274,3 14-287,1 7 426,1 0 1,0 0 0,2 0-1,16 36 1,-20-54-296,1 0 1,0 0-1,0 0 1,0-1-1,0 0 0,1 0 1,0 0-1,0 0 1,6 4-1,-7-6-324,1 0-1,0 0 1,1-1 0,-1 0 0,0 0-1,1 0 1,-1 0 0,1-1-1,0 0 1,-1 0 0,1-1-1,7 1 1,18-1-3357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7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2609,'0'0'9306,"0"-20"-8610,0-65-464,2 135-101,2 0 0,15 71-1,-15-98-299,-1 1-1,0 27 0,-2-66 169,0-1 0,1 0 0,1 1 0,0 0 1,1-1-1,1 1 0,7-15 0,-8 19 6,2 0 0,-1 1-1,1 0 1,1 0 0,0 0 0,0 1-1,1 0 1,0 0 0,0 1-1,13-9 1,-15 13-1,0 1 0,0-1 1,1 2-1,-1-1 0,1 1 0,0 0 0,0 0 0,11-1 1,-15 3-1,0-1 1,0 1 0,0-1 0,1 1 0,-1 0 0,0 1-1,0-1 1,0 1 0,1-1 0,-1 1 0,0 0-1,0 0 1,0 0 0,0 0 0,0 1 0,-1-1 0,1 1-1,0 0 1,-1 0 0,5 4 0,-3-1 17,0 0 0,-1 1 0,0 0 0,0-1 0,-1 1 1,1 0-1,-1 0 0,-1 1 0,2 7 0,3 60 166,0 0-125,-6-73-96,1-1 0,-1 1-1,1 0 1,0-1 0,-1 1 0,1-1 0,-1 1-1,1-1 1,0 0 0,0 1 0,-1-1-1,1 0 1,0 1 0,0-1 0,-1 0 0,1 0-1,0 1 1,0-1 0,0 0 0,-1 0-1,1 0 1,0 0 0,0 0 0,0 0 0,-1 0-1,1-1 1,0 1 0,0 0 0,-1 0-1,1-1 1,0 1 0,0 0 0,-1-1 0,1 1-1,0-1 1,-1 1 0,1-1 0,0 1-1,-1-1 1,1 1 0,0-2 0,6-7-261,0 0 0,0-1 0,-1 0 1,0 0-1,8-22 0,-11 23 167,1 0 0,0 0-1,0 0 1,1 1 0,0 0 0,1 0 0,0 0 0,0 1 0,0-1 0,14-10-1,-19 17 131,0 1 0,0-1-1,0 0 1,0 1 0,0-1 0,0 1-1,0-1 1,0 1 0,0-1-1,0 1 1,0 0 0,1-1-1,-1 1 1,0 0 0,0 0 0,0 0-1,1 0 1,-1 0 0,0 0-1,0 0 1,0 1 0,1-1-1,-1 0 1,0 1 0,0-1 0,0 1-1,0-1 1,0 1 0,0-1-1,0 1 1,0 0 0,0 0-1,0-1 1,0 1 0,0 0 0,1 2-1,2 3 26,0 0 1,-1 1-1,1 0 0,-2 0 1,4 8-1,6 14 36,-9-23-117,0-1 1,1 0 0,0 0-1,0 0 1,0 0-1,1-1 1,0 1-1,8 5 1,-9-8-374,0 1 0,0-1 0,0 0 0,0-1 0,1 1 1,-1-1-1,8 2 0,24-1-4854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6787,'0'0'5603,"-1"14"-5531,-4 81 153,3 0 0,20 168 0,7-21-1473,-21-80-5305,-3-161 6420,-1 0 1,0 0-1,0 0 1,0 0-1,0 0 1,0 0 0,0 0-1,0 0 1,0 0-1,0 0 1,0 0-1,-1-1 1,1 1-1,0 0 1,-1 0-1,1 0 1,-1 0-1,0 1 1,-4-6 325,0-4-353,1 1 152,0 0 0,0-1 0,0 1 0,1-1 0,0 0 0,0 0 0,1 0 0,-2-11 0,-8-83 909,11 95-858,-4-205 2176,6 149-1570,-1 33-255,1 0-1,1-1 0,2 1 1,1 1-1,2-1 1,10-31-1,-13 50-218,1 1-1,0 0 1,0 0 0,1 1 0,0 0-1,1 0 1,0 0 0,12-12-1,-13 16-130,0 0 0,1 0 0,0 0 0,-1 1 0,2 1 0,-1-1 0,0 1 0,1 0 0,-1 0 0,1 1 0,0 0-1,0 1 1,9-1 0,-2 0-50,1 1 0,-1 0 1,1 1-1,-1 1 0,29 5 0,-40-5-1,0 0 1,0 0 0,0 1-1,-1-1 1,1 1-1,0 0 1,-1 0-1,0 1 1,1-1-1,-1 1 1,0-1-1,0 1 1,-1 0 0,1 0-1,0 0 1,-1 0-1,0 1 1,0-1-1,0 1 1,0 0-1,0-1 1,-1 1-1,0 0 1,0 0 0,0 0-1,0 0 1,0 4-1,0-4 12,0 0-1,-1 1 0,0-1 1,0 0-1,0 0 1,0 0-1,-1 0 1,1 0-1,-1 0 1,0 1-1,0-2 0,-1 1 1,1 0-1,-1 0 1,0 0-1,0-1 1,0 1-1,0-1 0,-4 4 1,0-1 29,1-1 0,-1-1 0,-1 1 0,1-1 0,-1 0 0,0 0 0,0-1 1,0 0-1,-13 4 0,6-3-91,0-1 1,0 0-1,0 0 0,-28 0 1,42-3 10,-1 0-1,0 0 1,1 0 0,-1 0 0,1 0 0,-1 0-1,0 0 1,1 0 0,-1 0 0,1 0-1,-1 0 1,1-1 0,-1 1 0,1 0 0,-1 0-1,0-1 1,1 1 0,-1 0 0,1 0-1,0-1 1,-1 1 0,1-1 0,-1 1 0,1 0-1,-1-1 1,1 1 0,0-1 0,-1 1-1,1-1 1,0 1 0,0-1 0,-1 1-1,1-1 1,0 1 0,0-1 0,0 0 0,0 1-1,0-1 1,0 1 0,-1-1 0,1 0-1,1 1 1,-1-1 0,0 1 0,0-1 0,0 1-1,0-1 1,0 0 0,0 1 0,1-1-1,-1-5-418,0-33-3438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6419,'0'0'6979,"29"245"-6467,-29-134-272,0-3-95,0-3-33,0 0-96,3 0-16,1-9-144,2-9-1697,0-25-2017,4-24-3073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8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0 247 6259,'0'0'4695,"27"-1"-4639,86-6-13,-108 7-40,0 0 1,0-1-1,1 0 0,-1 0 0,0-1 0,0 1 1,0-1-1,0 0 0,-1-1 0,1 1 1,0-1-1,-1 0 0,0 0 0,1 0 0,-1 0 1,-1-1-1,1 0 0,0 0 0,-1 0 1,0 0-1,0 0 0,0-1 0,2-4 1,-1 3-7,1-3 20,-1 0 0,0 0 0,0 0 0,-1 0 1,0-1-1,-1 1 0,0-1 0,0 0 0,-1 0 0,0 0 0,-1 0 1,0 1-1,-2-13 0,2 21-13,0 0 1,0 0-1,0 0 1,-1 1 0,1-1-1,0 0 1,-1 0-1,1 1 1,0-1-1,-1 0 1,1 1-1,-1-1 1,1 0-1,-1 1 1,0-1-1,1 1 1,-1-1-1,0 1 1,1-1 0,-1 1-1,0-1 1,1 1-1,-1 0 1,-1-1-1,-27-3 277,22 5-216,0-1-1,0 1 1,0 1-1,0-1 1,0 1-1,-9 4 1,3 2 43,1 0 0,0 1 0,0 0 1,1 1-1,0 1 0,0 0 1,2 0-1,-1 1 0,1 0 1,1 0-1,0 1 0,1 0 0,0 1 1,1-1-1,1 1 0,0 1 1,1-1-1,1 1 0,0-1 0,0 1 1,1 19-1,2-31-107,0 0 0,0 0 1,0 1-1,1-1 0,-1 0 0,1 0 1,0 0-1,0 0 0,0 0 0,1-1 1,-1 1-1,0 0 0,1 0 0,0-1 1,0 1-1,0-1 0,0 1 0,0-1 1,0 0-1,0 0 0,1 0 0,-1 0 1,1 0-1,0-1 0,0 1 0,-1-1 0,1 0 1,0 0-1,0 0 0,0 0 0,0 0 1,4 0-1,10 2-118,1-1 0,-1-1 0,0-1 0,29-3 0,-35 2-22,2 0-203,-1-1 0,1 0 0,-1-1 0,1-1 0,-1 0 0,0 0-1,0-1 1,20-12 0,30-21-3193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8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8452,'0'0'2825,"-1"33"-2270,-1 109-243,-3-12-56,2-113-234,0 1 0,-1-1 0,-11 30 0,12-70-382,3-11 267,-1 10 66,1 1-1,2-1 0,5-31 0,-6 48 33,1-1 0,1 0 0,0 1 0,0-1 0,0 1 1,1 0-1,0 0 0,0 1 0,1-1 0,0 1 0,0 0 0,0 0 0,13-10 0,-11 10 28,1 1 1,0 1-1,0-1 1,0 1-1,1 0 1,-1 1-1,1 0 1,0 0-1,0 1 1,0 0-1,0 1 1,0 0-1,0 1 1,1-1-1,-1 2 1,0-1-1,14 3 1,-20-2-25,0 1 1,-1-1-1,1 0 1,0 1-1,-1-1 1,1 1-1,-1 0 1,1 0-1,-1 0 1,0 0-1,0 0 1,0 1-1,0-1 1,0 1-1,0-1 1,-1 1-1,1 0 1,-1-1-1,0 1 1,1 0-1,-2 0 1,1 0-1,0 0 1,0 4-1,2 10 23,-2-1 0,0 1-1,-1 23 1,-1-18-17,2-16-12,-1-5-3,0 0 1,0 0-1,1 0 0,-1 1 0,0-1 0,0 0 0,0 0 0,-1 0 1,1 1-1,0-1 0,0 0 0,-1 0 0,1 0 0,0 0 0,-1 1 1,1-1-1,-1 0 0,0 0 0,1 0 0,-1 0 0,0 0 0,0 0 0,1-1 1,-1 1-1,0 0 0,0 0 0,0-1 0,0 1 0,0 0 0,-1 0 1,0-4-55,3-7 11,0 1 0,0 0 0,1 0 0,1 0 0,-1 0 0,2 1 0,-1-1 0,1 1 0,0-1 0,6-7 0,9-13 64,31-36-1,-44 57-17,1 1 0,-1 0 0,2 0 0,10-8 0,-15 13 31,1-1 1,0 1-1,0 0 0,0 0 1,0 1-1,0-1 0,0 1 1,0 0-1,1 0 1,-1 1-1,0-1 0,6 1 1,-9 0-11,1 0 0,-1 0 0,0 0 0,1 1 0,-1-1 0,0 1 0,1-1 0,-1 1 0,0 0 0,0-1 0,0 1 1,1 0-1,-1 0 0,0 0 0,0 0 0,0 0 0,0 0 0,-1 0 0,1 0 0,0 0 0,0 0 0,-1 0 0,1 1 0,0-1 1,-1 0-1,1 0 0,-1 1 0,0-1 0,1 3 0,5 47 340,-5-38-309,1 21-64,-3-24-100,2 1 0,-1-1 0,1 1 0,1-1 1,0 1-1,1-1 0,4 14 0,-6-23-37,-1 0 0,1 0 0,0 0 0,-1 0 1,1 0-1,0 0 0,0 0 0,-1-1 0,1 1 0,0 0 0,0 0 0,0-1 0,0 1 0,0 0 0,0-1 1,0 1-1,0-1 0,0 1 0,1-1 0,-1 0 0,0 1 0,0-1 0,0 0 0,0 0 0,1 0 1,-1 0-1,0 0 0,2 0 0,21 0-3851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7684,'0'0'5271,"17"-1"-5236,147-7-371,-156 8 103,0 0 0,0-1 0,0 1 0,-1-2 0,1 1 0,-1-1 0,1-1 0,13-5 0,-19 7 181,1-1-1,0 0 1,-1 1-1,1-1 0,-1 0 1,1 0-1,-1-1 0,0 1 1,0 0-1,0-1 0,0 1 1,0-1-1,-1 0 1,1 0-1,-1 1 0,0-1 1,0 0-1,0 0 0,0 0 1,0 0-1,0 0 0,-1-1 1,0 1-1,0-4 1,1 5 66,-1 0 1,0 1 0,1-1 0,-1 0 0,0 0 0,0 0 0,-1 1 0,1-1-1,0 0 1,0 0 0,-1 1 0,1-1 0,-1 0 0,0 0 0,1 1 0,-1-1-1,0 1 1,0-1 0,0 1 0,0-1 0,0 1 0,-1 0 0,1-1 0,0 1-1,-1 0 1,1 0 0,0 0 0,-1 0 0,0 0 0,1 0 0,-1 0 0,1 1-1,-1-1 1,0 0 0,0 1 0,1 0 0,-1-1 0,0 1 0,-2 0 0,-5-2 138,-1 2 1,1-1-1,-1 1 1,1 0-1,-1 1 1,1 0-1,-1 1 1,1 0 0,0 0-1,0 1 1,0 0-1,0 1 1,0 0-1,-12 7 1,15-6-80,-1-1-1,1 1 1,0 0-1,0 1 1,1-1-1,0 1 1,0 0-1,0 0 1,1 1-1,-1-1 1,2 1-1,-1 0 1,1 0-1,0 1 1,0-1-1,1 1 1,0-1-1,-1 10 1,2-9-62,0 0 1,0 1-1,1-1 0,0 0 1,0 1-1,2 9 0,-1-15-13,0 0 0,0 0 0,0 0 0,0 0 0,1 0 0,-1-1-1,1 1 1,0 0 0,0-1 0,0 0 0,0 1 0,0-1 0,0 0 0,0 0 0,1 0-1,-1 0 1,1 0 0,0-1 0,4 3 0,9 2-116,0 0 0,0 0 0,1-2 1,0 0-1,0-1 0,30 1 0,-14-3-1061,0-1 0,55-8 1,-71 5 189,-1-1 1,0-1 0,19-7 0,44-24-3946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0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257 123 2961,'0'0'9493,"-26"-3"-8864,1-1-399,0 2-1,-33 0 1,54 3-182,-1 0 1,1 0 0,-1 0-1,1 1 1,0-1 0,0 1 0,-1 0-1,1 1 1,0-1 0,1 0-1,-1 1 1,0 0 0,1 0-1,-1 0 1,1 1 0,0-1-1,0 1 1,1-1 0,-1 1 0,1 0-1,-1 0 1,-1 6 0,0-3 18,-2 3-8,1 1 0,1 0-1,-1 0 1,2 0 0,-4 15 0,6-19-54,0 0 0,0 0 0,0 0 0,1 0 0,0 1 0,0-1 0,1 0 0,0 0 0,3 13 0,-4-19-11,1 0 1,0 1 0,-1-1-1,1 0 1,0 0 0,0 1-1,0-1 1,0 0 0,0 0-1,0 0 1,1 0 0,-1 0 0,0 0-1,0-1 1,1 1 0,-1 0-1,0-1 1,1 1 0,-1-1-1,1 1 1,-1-1 0,1 1-1,1-1 1,39 1-369,-28-1 158,-4-1 102,-1 1 0,1-2 0,-1 1 0,0-1 0,1-1 0,-1 0-1,0 0 1,0-1 0,-1 0 0,1 0 0,-1-1 0,0 0 0,0 0 0,-1-1 0,1 0 0,-1-1 0,9-10 0,-8 8 271,-1 0 1,-1 0 0,1-1 0,-2 0 0,1 0 0,-1 0 0,-1 0 0,0-1 0,0 0-1,-1 0 1,-1 0 0,0 0 0,0 0 0,0-15 0,-4 94 66,1 57-259,2-121-37,-1 0-1,1 0 0,0 0 1,0 0-1,0-1 1,1 1-1,-1-1 1,1 1-1,0-1 0,0 1 1,0-1-1,0 0 1,0 0-1,1 0 0,-1 0 1,1 0-1,0-1 1,0 1-1,0-1 0,0 0 1,1 1-1,-1-2 1,1 1-1,4 2 0,-1-2-274,0 1 0,0-2 0,1 1 0,-1-1 0,0 0 1,1 0-1,-1-1 0,0 0 0,1 0 0,-1-1 0,0 0 0,12-3 0,-14 2 241,1-1 0,-1 0 0,0 0 0,0 0 0,0 0 0,0-1 0,0 0-1,-1 0 1,1 0 0,-1-1 0,0 0 0,-1 1 0,1-1 0,-1 0 0,0-1 0,5-9 0,3-11 397,-1 0-1,9-34 1,24-109 3766,-37 152-2662,-5 18-1353,-1-1 1,1 1-1,-1-1 1,0 1-1,1-1 0,-1 1 1,0-1-1,0 1 1,1-1-1,-1 1 1,0-1-1,0 1 0,0-1 1,1 1-1,-1 0 1,0-1-1,0 1 1,0-1-1,0 1 1,0-1-1,0 1 0,0 0 1,-1-1-1,1 1 1,0-1-1,0 1 1,-1 0-1,-15 354 697,16-325-894,1-30 134,-1 0 0,0 0-1,1 1 1,-1-1 0,1 0-1,-1 0 1,1 0 0,-1 0-1,0 0 1,1 0-1,-1 0 1,1 0 0,-1 0-1,1 0 1,-1 0 0,1 0-1,-1 0 1,0 0 0,1-1-1,-1 1 1,1 0 0,-1 0-1,1-1 1,1 0 9,1-1 0,-1 1-1,0-1 1,0 0 0,0 1-1,0-1 1,0 0 0,-1-1 0,1 1-1,-1 0 1,1 0 0,1-5 0,15-35-90,-11 24 40,25-66 0,-18 45 68,1 1 0,2 1 0,2 1 0,23-35 0,-40 67-5,1 1 0,0 0-1,0 0 1,0 0 0,0 0 0,7-4-1,-9 6 2,-1 1-1,1 0 0,-1-1 0,1 1 0,-1 0 1,1 0-1,0-1 0,-1 1 0,1 0 0,-1 0 1,1 0-1,0 0 0,-1 0 0,1 0 0,0 0 0,-1 0 1,1 0-1,-1 0 0,1 0 0,0 0 0,0 1 1,0 0 3,0-1 1,-1 1-1,1 0 1,-1 0-1,1-1 1,-1 1-1,1 0 1,-1 0-1,1 0 1,-1 0-1,0-1 1,1 1-1,-1 0 1,0 0-1,0 0 1,0 0-1,0 0 1,0 0-1,0 1 1,2 232 909,-3-126-1025,1-107 57,0-1-1,0 1 0,0 0 0,0 0 0,0-1 1,0 1-1,1 0 0,-1-1 0,0 1 0,0-1 1,1 1-1,-1 0 0,0-1 0,1 1 0,-1-1 1,1 1-1,-1-1 0,1 1 0,-1-1 1,1 1-1,-1-1 0,1 1 0,-1-1 0,1 0 1,0 1-1,-1-1 0,1 0 0,-1 0 0,1 1 1,0-1-1,-1 0 0,1 0 0,0 0 1,-1 0-1,1 0 0,1 0 0,1 0-277,-1 0 1,1 0-1,-1 0 0,1-1 0,0 1 0,-1-1 0,1 0 1,-1 0-1,4-1 0,25-22-4877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9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76 9124,'0'0'1169,"132"-18"-1057,-101 3-112,-3 0-256,-8 2-2610,-17-2-2832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10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0 11301,'0'0'2527,"24"32"-2330,79 105-128,-90-118-49,0 1 0,-2 0 0,-1 0 0,0 1 0,-1 1 0,5 22-1,-5-18 32,3 18 74,-1 0 1,-2 1-1,-2 0 0,-3 1 1,-1 0-1,-2-1 1,-9 83-1,4-105-118,-1 0 1,-1 0-1,-1-1 1,-1 0-1,-1 0 1,-1-1-1,0 0 0,-2-1 1,0 0-1,-2-1 1,0 0-1,-29 30 1,8-16 34,-1-1 0,-1-1 0,-1-2 0,-2-2 0,-50 26 0,83-49-41,1-1 0,-1 0-1,0 0 1,0-1 0,0 1-1,0-2 1,-10 3 0,16-4-19,1 0 1,-1 0 0,1 0 0,-1 0-1,1-1 1,-1 1 0,1 0-1,-1 0 1,1 0 0,0 0-1,-1-1 1,1 1 0,-1 0-1,1 0 1,-1-1 0,1 1-1,0 0 1,-1-1 0,1 1-1,0 0 1,-1-1 0,1 1-1,0-1 1,0 1 0,-1 0-1,1-1 1,0 1 0,0-1-1,0 1 1,-1-1 0,1 1-1,0-1 1,0 1 0,0-1-1,0 1 1,0-1 0,0 1-1,0-1 1,0 1 0,0-1-1,0 1 1,0 0 0,1-1-1,-1 1 1,0-1 0,0 1-1,1-2 1,-1-5-426,0-5-443,1 1 0,1-1 0,-1 1 1,2-1-1,-1 1 0,2 0 0,5-14 1,24-43-5099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1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12134,'0'0'2513,"188"26"-2257,-116-26-256,-7-6-192,-17-6-1617,-19 4-864</inkml:trace>
  <inkml:trace contextRef="#ctx0" brushRef="#br0" timeOffset="1">0 295 7091,'0'0'6451,"211"15"-5955,-117-15-191,0 0-145,-10-15 160,-13 4 0,-22-1-208,-20 6-112,-13 3-224,-16 0-769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13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428 112 4386,'0'0'10517,"0"-13"-10045,1-2-382,-3-25-36,1 38-76,0 0-1,1 0 1,-1 1 0,0-1-1,0 0 1,0 0 0,0 0-1,-1 1 1,1-1 0,0 1-1,-1-1 1,1 1 0,-1-1-1,1 1 1,-1 0 0,0 0 0,1 0-1,-4-2 1,-7 0-41,1 0 0,-1 1 0,1 0 0,-1 1 0,0 0 0,1 1 0,-1 0 0,0 1 0,0 0 0,1 1 0,-1 0 0,-15 6 0,8 0 59,1 1 0,0 0 0,0 2 0,1 0 0,0 1 1,1 0-1,1 1 0,0 1 0,0 1 0,-23 32 0,34-40 7,0-1 0,1 1 0,0 0 0,0 0 0,1 1 0,0-1-1,0 0 1,0 12 0,1-15-1,1 0 0,-1 0 0,1 0 0,0 0 0,1 0-1,-1 0 1,1 0 0,-1 0 0,1 0 0,1-1 0,-1 1 0,0 0-1,1-1 1,0 1 0,0-1 0,0 1 0,0-1 0,4 5 0,10 3 23,1 0 1,0 0 0,0-2 0,1 0-1,1-1 1,27 7 0,-24-7 36,35 13-13,65 24 20,-103-37-63,-1 1 0,1 1 0,32 25 0,-47-32-15,-1-1 0,0 2 0,0-1 0,0 0 0,-1 0 0,1 1 1,-1 0-1,0-1 0,3 9 0,-4-11 6,0 1 0,-1 0 0,1-1 0,-1 1 0,0 0 0,1-1 1,-1 1-1,0 0 0,0 0 0,0 0 0,0-1 0,-1 1 0,1 0 0,0 0 0,-1-1 0,1 1 0,-1 0 0,0-1 1,1 1-1,-1 0 0,0-1 0,0 1 0,0-1 0,0 0 0,0 1 0,0-1 0,-1 0 0,0 2 0,-9 4-6,1 0-1,-1-1 1,-1 0 0,1-1-1,-1 0 1,0-1-1,-23 6 1,-4-2-436,-51 5 0,-46-9-1212,132-4 1631,0 0 1,1 0-1,-1-1 1,1 1 0,-1-1-1,1 1 1,0-1-1,-1 0 1,1-1-1,0 1 1,-1 0-1,1-1 1,0 0 0,-5-3-1,6 2 19,0 1 0,0-1 0,0 0 1,1 0-1,-1 1 0,1-1 0,0 0 0,0 0 0,0-1 0,0 1 0,0 0 0,0 0 0,1 0 1,0-1-1,-1 1 0,2-3 0,-1-1 8,0 1 1,1 0-1,0 0 0,0 0 1,1 0-1,-1 0 1,1 1-1,1-1 0,-1 0 1,1 1-1,0-1 1,0 1-1,0 0 0,1 0 1,0 0-1,0 1 1,0 0-1,9-7 0,7-6 10,2 1-1,0 2 1,25-13-1,-40 22-11,365-167 99,-193 95-10,-178 76-86,0 0-1,0 1 1,0-1-1,1 0 0,-1 1 1,0-1-1,0 0 1,0 0-1,0 0 1,-1 0-1,1 0 0,0 0 1,0 0-1,0 0 1,-1-1-1,1 1 0,-1 0 1,1 0-1,-1-1 1,1 1-1,-1 0 1,0 0-1,0-1 0,0 1 1,1 0-1,-1-1 1,0 1-1,-1 0 0,1-1 1,0 1-1,0 0 1,-1-1-1,1 1 1,0 0-1,-2-2 0,1-1 16,-1 1-1,1-1 0,-1 1 0,0-1 0,0 1 1,0 0-1,-1 0 0,1 0 0,-1 0 0,0 1 1,-3-4-1,2 4 70,3 2-61,-1-1-1,1 1 0,0-1 1,-1 0-1,1 0 1,0 0-1,-1 0 1,1 1-1,0-2 1,0 1-1,0 0 1,0 0-1,0 0 1,-1-2-1,-11 56 128,-1 15 655,1-13-389,3 1 1,-4 79 0,12-98-352,0-15-36,2-1 1,0 1 0,1-1-1,7 42 1,-7-58-32,0-1 0,1 1-1,-1-1 1,1 0 0,0 1 0,0-1 0,1 0 0,-1 0 0,1 0 0,0-1-1,0 1 1,0 0 0,0-1 0,1 0 0,-1 0 0,1 0 0,0 0 0,0-1-1,0 0 1,0 1 0,0-1 0,1-1 0,-1 1 0,1-1 0,-1 1-1,1-1 1,-1 0 0,7 0 0,1 0-76,1 0 0,-1 0 0,1-1 0,-1-1 0,1 0 0,-1-1 0,0 0 0,1-1 0,-1 0 0,0-1 0,-1-1 0,1 1 0,-1-2 0,0 0 0,19-13 0,-13 7-50,-1-2 0,0 1 0,-1-2 0,-1 0 0,-1-1 0,13-18 0,-19 23 102,0-1 0,-1 0 0,0 0 1,-1-1-1,-1 1 0,0-1 0,0 0 0,-1 0 0,-1-1 0,1-17 0,-2 14 28,0 0-1,-1 0 1,-1 0 0,-1 1-1,-1-1 1,0 1-1,-7-22 1,8 31 4,-1 1 1,0 0-1,0 0 0,-1 1 0,1-1 1,-1 1-1,0 0 0,-1-1 0,1 2 1,-1-1-1,0 1 0,0-1 0,-1 1 1,1 1-1,-1-1 0,0 1 0,0 0 1,0 0-1,0 1 0,-1 0 1,-7-2-1,2 1 36,1 1 0,-1 0 0,0 1 0,0 0 0,0 0 0,1 2 1,-1 0-1,0 0 0,0 1 0,1 0 0,-1 1 0,-12 4 0,19-5-48,0 1 0,-1-1 0,1 1 0,0 0 0,0 1 0,1-1 0,-1 1-1,1 0 1,0 0 0,0 0 0,0 1 0,0-1 0,1 1 0,0 0 0,0 0 0,0 0 0,0 0-1,1 1 1,0-1 0,0 1 0,1-1 0,-1 1 0,1 0 0,0 0 0,0 10 0,1-13-75,0 0 0,0 0 0,0 1 0,0-1 0,0 0 0,0 0 0,1 0 0,0 0 0,-1 0 0,1 0 0,0 0 0,1 0 0,-1 0 0,0 0 0,1 0 0,0-1 0,0 1 0,-1-1 0,1 1 0,1-1 0,-1 1 0,0-1 0,1 0 0,-1 0 0,1-1 0,-1 1 0,5 2 0,56 21-3835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14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16295,'0'0'0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4.1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11269,'0'0'1105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5.2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62 7187,'0'0'1601,"0"25"-1225,0 44-354,8 266 95,-7-328-117,0 0 0,0 0 1,1 0-1,0 0 0,0 0 1,1-1-1,6 13 0,-8-17 1,0-1 1,1 1-1,-1 0 0,0-1 0,1 1 0,-1-1 0,1 1 1,0-1-1,-1 0 0,1 1 0,0-1 0,0 0 0,0 0 1,0-1-1,0 1 0,0 0 0,0-1 0,0 1 0,0-1 1,0 1-1,0-1 0,0 0 0,0 0 0,0 0 0,1 0 1,-1 0-1,0-1 0,0 1 0,3-2 0,-2 1 22,0 0-1,-1-1 0,1 0 0,0 1 1,-1-1-1,0 0 0,1 0 1,-1 0-1,0-1 0,0 1 0,0 0 1,-1-1-1,1 0 0,-1 1 1,1-1-1,-1 0 0,2-5 0,1 0 4,34-87 94,-30 71-100,0 1-1,2 0 0,24-41 1,-32 60-14,1 1 0,-1 0 0,1 0 0,0 0 1,0 0-1,0 1 0,0-1 0,0 1 0,1-1 1,6-2-1,-9 5-6,1-1 0,-1 1 0,1-1 0,-1 1 0,1 0 0,-1-1 0,1 1 0,-1 0 0,1 0 0,-1 0 0,1 1 0,-1-1 0,1 0 0,-1 0 0,1 1 0,-1-1 0,1 1 0,-1-1 0,0 1 0,1 0 1,-1-1-1,0 1 0,1 0 0,-1 0 0,0 0 0,0 0 0,0 0 0,0 0 0,0 1 0,0-1 0,0 0 0,1 3 0,12 20-1,20 49 0,-26-54 29,0 0 0,1 0 0,1 0-1,1-1 1,24 30 0,-31-44-24,-1-1 0,1 0-1,0 0 1,-1 0 0,2-1-1,-1 0 1,0 1 0,9 2-1,-12-5 10,1 1 0,-1-1-1,1 1 1,-1-1 0,1 1-1,0-1 1,-1 0-1,1 0 1,0 0 0,-1 0-1,1 0 1,-1 0-1,1-1 1,0 1 0,-1 0-1,1-1 1,-1 0 0,1 1-1,-1-1 1,1 0-1,-1 1 1,1-1 0,-1 0-1,0 0 1,1 0-1,-1 0 1,0-1 0,0 1-1,0 0 1,1-2 0,3-6 36,-1 1 1,0-1 0,0 0 0,-1 0-1,0-1 1,1-10 0,8-65 72,-9 63-99,15-201 46,-14 167-159,-4 52-70,4-35 143,-3 37-188,-1 1 0,0-1 0,0 0 0,1 1 0,-1-1 0,1 1 0,-1 0 0,1-1 0,0 1 0,0-1 0,-1 1 0,1 0 0,0-1 0,0 1 0,0 0 0,0 0 0,1 0 0,-1 0 0,0 0 0,2-1 0,9 1-4104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5.5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1 280 1905,'0'0'7494,"28"-7"-6808,92-27-390,-115 33-286,0 0-1,0-1 1,-1 0 0,1 0 0,0 0-1,-1-1 1,0 0 0,1 1 0,-1-2 0,0 1-1,0 0 1,-1-1 0,1 0 0,4-5 0,2-4 3,-5 7-8,0 0 0,-1 0 0,0-1 1,0 0-1,0 0 0,0 0 0,-1 0 0,-1 0 0,1-1 1,-1 1-1,0-1 0,-1 1 0,0-1 0,0 0 1,0 0-1,-2-12 0,1 19 3,0-1 1,0 0-1,0 0 1,0 1-1,-1-1 1,1 0-1,-1 1 0,1-1 1,-1 0-1,1 1 1,-1-1-1,0 0 1,0 1-1,0 0 0,0-1 1,0 1-1,0-1 1,0 1-1,0 0 1,-1 0-1,1 0 1,-1 0-1,1 0 0,0 0 1,-1 0-1,0 0 1,1 0-1,-1 1 1,-3-2-1,-3 0 111,0 1-1,-1-1 1,1 2 0,-18-1-1,22 1-97,1 0-5,0 1 0,0-1-1,0 1 1,0-1 0,0 1 0,0 0 0,0 0-1,1 0 1,-1 0 0,0 1 0,1-1-1,-1 1 1,1 0 0,-1-1 0,-2 4 0,0 1-5,0-1 1,0 1-1,1 0 0,0 0 1,0 0-1,-3 8 1,0 1-6,1 0 0,1 0 1,0 0-1,1 0 0,-2 22 1,3-19 11,1 1 1,1 0 0,1 0-1,0-1 1,7 36 0,-6-51-19,0-1 0,0 1-1,0-1 1,1 1 0,-1-1 0,1 1 0,0-1 0,-1 0-1,1 0 1,0 0 0,0 0 0,1 0 0,-1 0 0,0-1 0,1 1-1,-1-1 1,1 1 0,-1-1 0,1 0 0,0 0 0,-1 0-1,1-1 1,0 1 0,0 0 0,2-1 0,11 2 15,0-1 0,0-1 0,22-1 1,-21 0 15,1-1-116,0 0 1,0-2 0,0 1-1,30-12 1,68-35-1956,-34 14-1242,4 3-2561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6.2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0 168 6067,'0'0'4674,"10"-9"-4570,29-27-96,-39 35-8,0 1-1,0 0 1,0 0 0,1 0-1,-1 0 1,0-1 0,0 1 0,0 0-1,0 0 1,1 0 0,-1 0-1,0 0 1,0-1 0,0 1 0,1 0-1,-1 0 1,0 0 0,0 0-1,0 0 1,1 0 0,-1 0 0,0 0-1,0 0 1,1 0 0,-1 0-1,0 0 1,0 0 0,0 0-1,1 0 1,-1 0 0,0 0 0,0 0-1,1 0 1,-1 1 0,0-1-1,0 0 1,0 0 0,0 0 0,1 0-1,-1 0 1,0 0 0,0 1-1,0-1 1,0 0 0,1 0-1,-1 0 1,0 0 0,0 1 0,0-1-1,0 0 1,0 0 0,0 0-1,0 1 1,0-1 0,0 0 0,0 0-1,0 1 1,0-1 0,0 0-1,0 0 1,0 0 0,0 1-1,0-1 1,1 18 86,-1-15-17,0 6-41,-5 107 522,3-100-491,0 0 1,-2-1 0,0 0 0,0 0 0,-10 21-1,7-27-82,6-22-30,8-23-31,1 15 84,2 0-1,0 1 0,1 1 0,1 0 1,1 0-1,0 1 0,1 1 1,2 0-1,-1 1 0,28-21 0,-37 31-4,1 1 0,-1 1-1,1-1 1,0 1 0,0 0-1,0 1 1,1-1 0,-1 2-1,1-1 1,-1 1 0,1 0-1,0 0 1,0 1 0,0 0-1,15 1 1,-22 0-4,0 1 1,0-1-1,0 1 0,0 0 1,1-1-1,-1 1 0,0 0 1,0 0-1,0 0 0,0 0 1,0 0-1,-1 0 0,1 0 1,0 0-1,0 0 0,-1 0 0,1 0 1,-1 0-1,1 1 0,-1-1 1,1 0-1,-1 0 0,0 1 1,1-1-1,-1 0 0,0 0 1,0 1-1,0-1 0,0 2 1,1 6-17,5 25 43,-2-13 17,0 1 0,2-1 1,0 0-1,9 21 0,-13-37-34,1 0-1,-1 0 1,1 0 0,0-1-1,1 1 1,-1-1-1,1 0 1,-1 0 0,1 0-1,1 0 1,-1 0 0,0-1-1,1 0 1,0 0-1,0 0 1,0-1 0,0 0-1,0 0 1,0 0-1,0 0 1,7 0 0,4 0-195,0-1 1,0 0-1,-1-2 0,1 0 1,0 0-1,-1-2 1,1 0-1,-1-1 1,0 0-1,0-1 0,0-1 1,-1 0-1,1-1 1,-2-1-1,1 0 1,-1-1-1,0 0 1,-1-1-1,0 0 0,-1-1 1,0-1-1,0 1 1,-1-2-1,-1 1 1,0-2-1,-1 1 1,0-1-1,8-22 0,-13 26 319,0 0 0,-1 1 0,0-2 0,-1 1 0,0 0 0,0 0 0,-2-13 0,1 15 348,0 7-363,0-1 1,-1 1-1,1 0 0,-1 0 1,0-1-1,1 1 1,-1 0-1,0 0 0,0 0 1,1 0-1,-1 0 0,0 0 1,0 0-1,0 0 0,0 0 1,0 0-1,-1 1 0,1-1 1,0 0-1,0 1 0,0-1 1,-1 1-1,1-1 1,0 1-1,-1 0 0,1 0 1,0-1-1,-1 1 0,1 0 1,0 0-1,-1 0 0,-1 1 1,-3-2 32,0 1 0,1 0 1,-1 1-1,0-1 0,0 1 1,-11 3-1,12-1-113,0 0 1,0 0-1,0 0 1,0 1-1,1-1 1,-1 1-1,1 0 1,0 0 0,0 1-1,1-1 1,-1 1-1,1 0 1,0 0-1,0 0 1,-4 10-1,2-3 24,1 0 0,0 1 0,1-1 1,0 1-1,1 0 0,-1 14 0,2-14-25,1 0-1,0 0 1,0 0 0,5 21-1,-4-29-27,1 0 0,-1 0-1,1 0 1,1 0-1,-1-1 1,0 1-1,1-1 1,0 0 0,0 0-1,0 0 1,1 0-1,-1 0 1,1-1-1,6 5 1,0-1-18,1 0 1,0-1-1,0-1 0,1 0 1,0 0-1,0-1 0,0 0 1,0-1-1,25 3 0,-3-3-437,-1-2 0,51-4 0,-69 1 49,0 0 0,-1-1 0,1-1 0,-1 0 0,0-1 0,0 0 0,0-1 0,0-1 0,-1 0 0,20-15 0,-25 16 270,-1 1 1,0-2-1,0 1 0,0-1 0,0 0 0,-1 0 0,-1-1 0,1 0 0,-1 0 0,0 0 0,-1-1 1,0 0-1,-1 1 0,1-1 0,-2-1 0,1 1 0,1-15 0,-3 15 632,0 1 0,-1-1 0,0 1 0,0-1 0,-1 1 0,0 0-1,-1-1 1,-5-14 0,6 20-333,-1 0-1,1 0 1,-1 1 0,0-1-1,0 1 1,0 0-1,0-1 1,0 1 0,-1 0-1,1 0 1,-1 0-1,1 1 1,-1-1 0,0 0-1,0 1 1,0 0-1,1 0 1,-1 0 0,0 0-1,-1 0 1,1 1 0,0-1-1,0 1 1,0 0-1,0-1 1,-5 2 0,6-1-152,0 0 1,0 0-1,0 0 1,0 1-1,1-1 1,-1 1-1,0-1 1,0 1 0,0-1-1,1 1 1,-1 0-1,0 0 1,1 0-1,-1 0 1,1 0 0,-1 0-1,1 0 1,0 1-1,-1-1 1,1 0-1,0 1 1,0-1-1,0 1 1,0 0 0,0-1-1,0 1 1,0 0-1,1-1 1,-1 1-1,0 2 1,-1 6-29,0-1 0,1 1-1,0 0 1,1 15 0,0-16 9,1-3-36,-1-1 0,1 0 0,0 0 0,0 0 1,0 0-1,0 0 0,1-1 0,0 1 0,0 0 0,1-1 0,-1 1 0,1-1 0,0 0 0,0 1 0,0-2 1,0 1-1,1 0 0,0-1 0,0 1 0,5 2 0,0 0-482,0 0 1,0-1-1,1 0 0,0-1 0,0 0 0,0 0 1,1-1-1,17 2 0,37 1-4787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6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222 551 7123,'0'0'4071,"-31"9"-3214,-98 36-526,125-44-325,0 1 0,0 0 1,1 0-1,-1 0 0,1 1 0,-1 0 1,1-1-1,0 1 0,0 0 1,0 0-1,1 1 0,-1-1 1,1 0-1,-1 1 0,1 0 1,1-1-1,-3 6 0,2-2-3,0 1 0,1-1 0,0 0 0,1 1 0,-1-1 0,2 12 0,0-3 9,-2-10-11,1 0 0,1 1 0,-1-1 0,1 1 0,1-1-1,1 8 1,-2-11-7,0-1-1,0 0 1,1 0-1,-1 0 0,0 0 1,1 0-1,-1-1 1,1 1-1,-1 0 1,1-1-1,0 1 0,0-1 1,0 1-1,0-1 1,0 0-1,0 0 1,0 0-1,0 0 1,4 1-1,0 0-173,1 0 1,-1 0-1,0-1 1,1 0-1,-1 0 1,0-1-1,1 0 0,-1 0 1,1 0-1,-1-1 1,1 0-1,-1 0 1,0-1-1,0 0 0,0 0 1,0 0-1,0-1 1,0 1-1,0-2 1,-1 1-1,1-1 0,-1 1 1,0-1-1,0-1 1,4-4-1,1-5-322,0 0 0,-2-1 1,0 0-1,0 0 0,-1 0 0,-1-1 0,-1 0 0,0-1 0,-1 1 0,2-23 1,0-19 2047,-3-97 0,-4 97-41,1-265 5298,0 368-6966,7 240 699,-3-231-1688,3 0-1,2-1 1,21 69 0,4-29-5729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7.3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1 884 9124,'0'0'1449,"26"3"-1398,5 1-35,48-2 0,-73-2-42,-1-1 1,0 0 0,0 0 0,0-1 0,0 1-1,0-1 1,0 0 0,0-1 0,-1 1 0,1-1-1,-1 0 1,0 0 0,1 0 0,-1 0 0,-1-1-1,1 0 1,0 0 0,-1 0 0,5-7 0,0 0-213,4-5-147,-1 0 1,-1-1-1,0 0 0,-1 0 1,-1-1-1,-1 0 0,0 0 1,-2-1-1,0 0 1,4-37-1,-3-12 883,-5-122-1,-2 94 271,1 42-170,1 0 1320,-8-74 0,6 124-1048,-1 281 0,5 284-646,-3-557-239,0 0-1,0 0 1,0 0 0,1 0 0,0 0 0,0-1 0,0 1-1,0 0 1,0 0 0,1 0 0,3 6 0,-3-9-108,-1 1 1,1-1-1,0 1 1,0-1 0,-1 0-1,1 1 1,0-1-1,0 0 1,0 0-1,0 0 1,1-1-1,-1 1 1,0-1-1,0 1 1,0-1-1,1 1 1,-1-1 0,0 0-1,0 0 1,1 0-1,2-1 1,-1 0-162,-1 0 1,1 0 0,-1 0 0,1-1-1,-1 0 1,0 1 0,0-1 0,0 0-1,0-1 1,0 1 0,0 0-1,-1-1 1,1 0 0,-1 1 0,0-1-1,1 0 1,-1 0 0,-1 0 0,1-1-1,0 1 1,1-7 0,7-12-303,-2 0 0,6-27-1,-11 37 942,6-27 1098,-6 27-24,-1 0 0,1 0 0,1 0 1,8-18 898,-12 48-2113,4 95 461,-3-102-662,1-1 1,0 0 0,0 0 0,1 0 0,0 0 0,1-1 0,0 1-1,8 13 1,-11-20-13,1-1 0,-1 0 0,1 0-1,0 1 1,0-1 0,0-1 0,0 1-1,0 0 1,0 0 0,1-1 0,-1 1 0,1-1-1,-1 0 1,1 0 0,-1 0 0,1 0-1,0 0 1,-1 0 0,1-1 0,0 1-1,0-1 1,-1 0 0,1 0 0,0 0 0,0 0-1,0 0 1,-1-1 0,1 1 0,0-1-1,0 0 1,-1 0 0,1 0 0,3-2-1,1 0 19,1-2-1,-1 1 0,0-1 1,0 0-1,-1 0 0,0-1 1,1 0-1,-2 0 0,9-11 1,-5 3-33,0 0 0,-2-1-1,1 0 1,-2-1 0,0 0 0,-1 0 0,0 0 0,-2 0 0,1-1-1,-2 0 1,-1 1 0,0-32 0,-1 45 6,0 1 0,0 0 0,-1 0 1,1 0-1,0 0 0,-1-1 0,0 1 0,1 0 0,-1 0 0,0 0 1,0 0-1,0 0 0,0 0 0,0 1 0,-1-1 0,1 0 0,-1 1 1,1-1-1,-3-2 0,0 2-3,0-1 0,0 1 0,0 0 0,0 0 0,0 1 1,0-1-1,0 1 0,-1 0 0,-5-1 0,-5 0-1,1 1-1,0 1 1,-1 0 0,1 1-1,-23 5 1,26-3-279,0 1 0,0 0 0,1 1-1,0 0 1,0 0 0,0 1 0,0 1 0,1-1 0,0 2 0,1-1-1,-12 13 1,-7 7-3202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7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99 4258,'0'0'5811,"-2"-18"-5451,-9-54-72,11 63-20,5 13-161,4 12 78,1 7 49,-2 1 0,0-1 0,-1 1 0,6 50-1,-6-18-536,-2 65 0,-6-152 57,2-43 248,-1 68 5,1 0 0,1 0 0,-1 0 0,1 0 1,0 0-1,0 0 0,0 1 0,1-1 0,0 1 1,4-6-1,2-1-6,2 0 0,0 0 0,0 0 1,1 2-1,1-1 0,13-7 0,-18 12 24,0 1-1,1 0 1,0 1 0,0 0-1,0 1 1,0 0 0,1 0-1,0 1 1,-1 0 0,1 0-1,11 1 1,-20 1-17,1 0 1,-1 1-1,1-1 0,-1 1 1,1-1-1,-1 1 0,0 0 1,1 0-1,-1 0 0,0-1 1,1 1-1,-1 1 0,0-1 1,0 0-1,0 0 0,0 0 1,0 1-1,0-1 0,0 0 1,0 1-1,-1-1 0,1 0 1,0 1-1,-1-1 0,1 1 1,-1 0-1,0-1 0,1 1 1,-1-1-1,0 1 0,0-1 1,0 3-1,1 12 145,0 0 0,-2 22 0,0-17-49,-1 31 39,0-32-139,2-1 0,0 1 0,1-1-1,4 22 1,-5-39-56,1 0-1,-1-1 1,1 1-1,-1-1 1,1 1-1,0-1 1,0 1-1,0-1 1,0 1-1,0-1 1,0 0-1,0 0 1,0 1 0,0-1-1,0 0 1,1 0-1,-1 0 1,0 0-1,1-1 1,-1 1-1,1 0 1,-1 0-1,4 0 1,1 0-606,0 0 0,1 0 1,-1 0-1,13-1 0,-14 0 183,39 0-4520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09.9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9716,'0'0'2418,"186"-41"-2354,-124 39-64,-3-1-801,-3 3-2304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7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 12246,'0'0'1056,"191"-2"-2849,-117-1-720,-2-12-3570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7.9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352 367 11269,'0'0'-2785,"-2"-28"864,-10-189-2230,11 211 4480,0 0-1,-1 0 1,1 0 0,-1 0 0,0 1 0,-1-1-1,0 1 1,0-1 0,0 1 0,0 0 0,-1 0-1,0 0 1,0 1 0,0-1 0,0 1 0,-1 0-1,0 0 1,0 1 0,0-1 0,-9-3 0,10 4-257,0 1 1,0 1 0,0-1-1,-1 0 1,1 1 0,-1 0-1,1 0 1,-1 1 0,1-1-1,-1 1 1,1 0 0,-1 0-1,1 0 1,-1 1 0,0 0-1,1 0 1,0 0 0,-1 0-1,1 1 1,0-1 0,-1 1-1,1 0 1,0 0 0,0 1-1,1-1 1,-1 1 0,0 0-1,-4 5 1,-4 6-26,1 0-1,1 1 1,0 0 0,1 1-1,1-1 1,0 2 0,-8 26 0,5-9 59,2 0 1,2 0 0,-4 38-1,5 3-29,3 0-1,3 0 1,3 0 0,16 92-1,26 28-2766,-30-144-1000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8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0 409 10549,'0'0'45,"32"8"102,-6-2-117,25 7 2,1-2-1,83 7 1,-83-15-166,0-2 0,97-11 0,-131 7 143,1 0 1,-1-2-1,0 0 0,0-1 1,0-1-1,-1 0 0,0-2 0,0 0 1,-1 0-1,0-2 0,21-18 1561,-37 34-1159,-1 91-63,3 121-338,-2-215-136,0 0 1,-1 0 0,1 0-1,1-1 1,-1 1 0,0 0-1,0 0 1,1 0 0,-1 0-1,1-1 1,-1 1 0,1 0 0,0-1-1,0 1 1,0 0 0,0-1-1,0 1 1,0-1 0,0 1-1,0-1 1,1 0 0,-1 1-1,0-1 1,1 0 0,-1 0 0,1 0-1,0 0 1,-1 0 0,1 0-1,0-1 1,2 2 0,19 0-5601</inkml:trace>
  <inkml:trace contextRef="#ctx0" brushRef="#br0" timeOffset="1">898 0 10197,'0'0'0,"-16"167"-1937,16-100-3474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8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1 175 6435,'0'0'4402,"19"-22"-4237,61-67-55,-76 85-98,-1 1 1,1-1 0,0 1 0,0 0-1,0 1 1,0-1 0,0 1 0,7-4-1,-8 6 6,-1-1 0,1 1 1,-1-1-1,1 1 0,0 0 0,-1 0 0,1 0 0,-1 1 0,5 0 0,3 0 68,-9-1-81,1 1-1,-1-1 1,0 0-1,0 1 1,0-1-1,0 1 1,-1-1-1,1 1 1,0 0-1,0-1 0,0 1 1,0 0-1,-1 0 1,1 0-1,0-1 1,-1 1-1,1 0 1,0 0-1,-1 0 1,1 0-1,-1 0 1,0 0-1,1 0 1,-1 0-1,0 0 1,1 0-1,-1 0 1,0 2-1,2 37 138,-1-29-83,1 37-11,-2-1 0,-8 64 0,11-123-298,1 0 0,0 0-1,1 1 1,0-1 0,12-18 0,44-64 411,-56 87-216,49-62 91,-47 62 15,0 0-1,0 0 1,0 1-1,1 0 0,0 0 1,15-8-1,-22 14-27,0 0 1,-1-1-1,1 1 0,-1-1 0,1 1 0,0 0 0,-1-1 0,1 1 0,0 0 0,0 0 1,-1 0-1,1-1 0,0 1 0,0 0 0,-1 0 0,1 0 0,0 0 0,0 0 0,-1 0 1,1 1-1,0-1 0,-1 0 0,1 0 0,0 0 0,0 1 0,-1-1 0,1 0 0,-1 1 1,1-1-1,0 1 0,-1-1 0,1 0 0,-1 1 0,1-1 0,-1 1 0,1 0 0,-1-1 1,1 1-1,-1-1 0,1 1 0,-1 0 0,0-1 0,1 1 0,-1 0 0,0-1 0,0 1 1,1 1-1,-1 4 12,1 0-1,-1 1 1,0-1 0,-1 13 0,0 1 117,2 1-92,0 0 1,2 0-1,0 0 1,8 23-1,-10-38-310,1-1 0,-1 0 0,1 0 0,1 0 0,-1 0-1,1 0 1,0-1 0,0 1 0,0-1 0,0 0 0,1 0 0,0 0 0,0 0 0,0 0 0,0-1 0,0 0-1,1 0 1,0 0 0,-1-1 0,1 1 0,7 2 0,27 0-4643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9.1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219 668 7027,'0'0'6529,"-27"6"-6412,-3 0-80,-53 20 1,78-24-32,1 0 1,0 0 0,-1 1 0,1 0 0,0 0-1,1 0 1,-1 1 0,0-1 0,1 1 0,0 0 0,0 0-1,0 0 1,0 0 0,1 0 0,-1 1 0,-2 8-1,1-2 6,1 1 1,1-1-1,0 1 0,-1 20 0,2-22-19,0 0-1,1 0 1,0-1 0,1 1 0,3 17 0,-3-25-2,0 1 1,-1-1 0,2 1 0,-1-1 0,0 1 0,0-1 0,1 0 0,-1 0 0,1 0 0,0 0 0,-1 0 0,1 0-1,0 0 1,0 0 0,1-1 0,-1 1 0,0-1 0,0 0 0,1 1 0,-1-1 0,1 0 0,-1-1 0,1 1-1,-1 0 1,4 0 0,2 1-67,0-1-1,0 0 0,0-1 0,-1 0 1,1 0-1,0 0 0,0-1 1,0 0-1,-1-1 0,1 1 1,0-2-1,-1 1 0,1-1 0,-1 0 1,9-5-1,-7 2-85,0-1-1,-1 0 1,0 0-1,0-1 1,0 0 0,-1 0-1,0 0 1,-1-1 0,11-19-1,-5 3-51,-1 0 0,-1-1 0,-2-1 0,0 1 0,-2-1-1,-1 0 1,3-54 0,-7-239 309,-3 282 294,-2-1 0,-1 1 0,-2 0 0,-20-65 0,19 88 216,5 20 75,1 28-337,2 806 1584,0-827-2116,-1 7 288,2 0 1,0 0-1,1 0 1,5 20 0,-7-37-215,0 1 1,1 0 0,0 0 0,0 0 0,0 0-1,0-1 1,0 1 0,1 0 0,-1-1 0,1 1-1,-1-1 1,1 0 0,0 0 0,0 1-1,0-1 1,0 0 0,1 0 0,-1-1 0,0 1-1,1 0 1,-1-1 0,1 0 0,0 1 0,-1-1-1,1 0 1,0-1 0,0 1 0,0 0 0,0-1-1,-1 1 1,1-1 0,0 0 0,3 0-1,33-5-8711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29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224 0 8116,'0'0'4418,"-36"9"-4194,14 23 464,-11 12-64,-9 0-319,7-4-241,5-10-64,8-13 0,18-8-721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0.8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62 4866,'0'0'-3959,"29"-5"3727,15-2 321,121-27 1481,-141 19 6402,-32 15-7845,-1 0 0,0 0 0,1 1 0,-1 0 0,1 0 0,0 1 0,-1 0 0,1 1-1,0 0 1,0 0 0,0 0 0,1 1 0,-1 1 0,1-1 0,0 1 0,0 0 0,1 1 0,-7 6 0,1 1-22,0 0 1,1 0 0,1 1-1,0 1 1,1-1-1,1 2 1,0-1-1,1 1 1,-6 19 0,6-8 28,1-1 0,1 1-1,1 0 1,1 0 0,1 31 0,2-57-135,0 1-1,0-1 0,0 1 1,0 0-1,0-1 0,0 1 0,0 0 1,1-1-1,-1 1 0,1-1 1,-1 1-1,1-1 0,-1 1 1,1-1-1,0 1 0,0-1 1,0 1-1,0-1 0,0 0 0,0 0 1,0 1-1,0-1 0,1 0 1,-1 0-1,0 0 0,3 1 1,2 0-11,-1-1 0,1 0 0,-1 0 1,1 0-1,0-1 0,10 0 1,-13 0 8,5 0 7,0-1 0,0 1 0,0-1 1,0-1-1,0 0 0,0 0 1,-1 0-1,1-1 0,-1 0 0,1 0 1,12-9-1,-10 5 1,-1-1 0,-1 0 0,1 0 0,-1 0 0,0-1 0,-1 0-1,10-17 1,-8 11-125,-1 1-1,-1-1 0,-1-1 0,0 1 0,0-1 1,-2 0-1,0 0 0,-1-1 0,-1 1 1,0-1-1,-1 1 0,-1-1 0,0 0 1,-4-20-1,4 35 101,-1 0 0,0 0 0,0 0 0,1 1 0,-1-1 1,0 0-1,-1 0 0,1 1 0,0-1 0,0 1 0,-1-1 0,1 1 0,-1-1 0,1 1 1,-1 0-1,1 0 0,-1 0 0,0 0 0,0 0 0,0 0 0,1 0 0,-1 1 0,0-1 1,0 1-1,0-1 0,0 1 0,-3-1 0,-5 1-39,0-1 0,0 1 0,0 0 1,-11 2-1,19-1 0,0-1-1,0 0 1,0 1 0,0 0 0,0-1 0,0 1-1,0 0 1,0 0 0,0 0 0,1 0 0,-1 0-1,0 1 1,0-1 0,1 1 0,-1-1 0,1 1-1,-1-1 1,1 1 0,0 0 0,0-1 0,0 1-1,0 0 1,0 0 0,0 0 0,0 0 0,1 0-1,-1 0 1,1 0 0,-1 0 0,1 0 0,0 1-1,0-1 1,0 0 0,0 0 0,0 0 0,1 4-1,-1-5 3,0-1-1,0 1 1,0 0-1,1-1 0,-1 1 1,0-1-1,0 1 1,1-1-1,-1 1 0,0-1 1,1 1-1,-1-1 0,0 1 1,1-1-1,-1 1 1,1-1-1,-1 0 0,1 1 1,-1-1-1,1 1 1,-1-1-1,1 0 0,-1 0 1,1 1-1,0-1 1,-1 0-1,1 0 0,-1 0 1,2 0-1,19 1-343,-13-2 119,18 2-56,-6-1 30,1 0-1,38-6 0,-52 4 427,1 0 0,-1 0 0,0-1 1,0 1-1,0-2 0,0 1 0,-1-1 1,1 0-1,-1 0 0,0-1 0,8-8 0,-8 7 838,0 0-1,-1 0 0,0-1 0,7-14 1510,-12 31-1873,2 40-297,13 71-1,-7-71-1299,3 76-1,-13-116-464,-6-28-1542,7-6 3191,0 0 1,2 0-1,5-44 0,-4 59-56,1 0-1,-1 0 0,1 0 0,0 1 0,1-1 1,0 1-1,1 0 0,0 0 0,0 1 0,0-1 0,1 1 1,0 0-1,11-10 0,-11 13-59,-1-1-1,1 1 1,-1 0-1,1 1 1,0-1-1,0 1 1,1 1-1,-1-1 1,1 1-1,-1 0 1,1 0 0,0 1-1,0 0 1,0 0-1,-1 0 1,1 1-1,8 1 1,-13 0-48,0 0-1,1-1 1,-1 2 0,0-1 0,0 0 0,0 0 0,0 1-1,0-1 1,-1 1 0,1-1 0,0 1 0,-1 0-1,1 0 1,-1 0 0,1 0 0,-1 0 0,0 0-1,0 0 1,0 0 0,0 0 0,0 1 0,0 3 0,4 10 65,-1 1 0,2 18 0,-3-18-64,0 3-19,0-3 38,0 0-1,10 29 1,-12-43-58,0 0 0,0 1 0,0-1 0,1 0 0,0 0-1,-1 0 1,1-1 0,0 1 0,1 0 0,-1-1 0,0 1 0,1-1 0,-1 0 0,1 0 0,0 0 0,-1 0 0,1 0-1,0 0 1,0-1 0,4 2 0,7-1-501,-1 0-1,1-1 0,0 0 1,16-2-1,-14 0 21,59-1-2598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1.6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394 27 3522,'0'0'8534,"-21"-6"-8352,8 1-160,7 2-15,-1 1-1,1-1 0,-1 1 0,1 1 0,-1-1 1,0 1-1,1 0 0,-1 1 0,0 0 0,0 0 1,0 0-1,1 1 0,-1 0 0,0 0 0,1 0 1,-1 1-1,1 0 0,-1 1 0,-9 4 0,-5 6 145,0 2 0,1 0 0,0 1-1,1 0 1,-22 26 0,33-33-71,0 1 0,1 0 0,0 0 1,1 1-1,0 0 0,0 0 0,1 1 1,1-1-1,0 1 0,0 0 0,1 0 1,-2 21-1,4-23-74,0-2-9,1-1 0,-1 0 1,2 0-1,-1 0 0,2 8 1,-2-13-2,1 0 0,-1 0 0,1-1 1,0 1-1,-1 0 0,1-1 0,0 1 1,0 0-1,0-1 0,0 1 0,1-1 1,-1 0-1,0 1 0,1-1 0,-1 0 1,0 0-1,1 0 0,0 0 0,-1 0 1,1 0-1,0 0 0,-1 0 0,1-1 1,2 1-1,11 2-68,0 0-1,-1-1 1,1-1 0,0-1-1,0 0 1,0-1 0,0 0 0,0-1-1,-1-1 1,1 0 0,-1-1-1,0-1 1,0 0 0,26-14-1,-11 2-314,0 0 0,-1-2 0,-1-1 0,-1-1 0,38-39 0,-52 47 313,0-1 1,19-26 0,-28 35 290,0-1 1,0 0-1,0 0 1,-1 0-1,1 0 1,-1 0 0,-1 0-1,1-1 1,-1 1-1,0 0 1,-1-8 805,0 22-471,0 25-645,-1-18 99,1 1 0,0-1 0,1 0 0,1 0 0,4 19-1,-5-30-136,1 1-1,0-1 1,0 1-1,0-1 0,0 0 1,1 0-1,-1 0 0,1 0 1,0-1-1,0 1 1,1-1-1,-1 0 0,1 0 1,-1 0-1,1 0 1,0-1-1,0 1 0,0-1 1,1 0-1,-1 0 1,9 2-1,-8-2-435,1 0 0,0-1 0,0 0 0,0 0 0,-1 0 0,1-1-1,0 0 1,0 0 0,0 0 0,10-2 0,-13 1 324,0 0 0,0-1-1,0 1 1,0 0 0,0-1-1,0 0 1,0 0 0,0 0-1,0 0 1,-1 0 0,1-1-1,-1 1 1,0-1 0,0 1-1,0-1 1,0 0 0,0 0-1,3-6 1,-2 1 479,0 0 0,0 0 0,-1-1 0,0 1 0,-1-1 0,1-10 0,-1-54 6232,-2 42-1302,0 83-5109,-1-30-52,1 0 1,1-1-1,1 1 0,1 0 0,6 27 0,5-20-402,-12-29 379,-1 0-1,0 0 1,0 0 0,1 0 0,-1 0 0,0 0 0,1 0 0,-1-1 0,0 1 0,0 0 0,1 0 0,-1 0 0,0 0 0,0-1 0,1 1-1,-1 0 1,0 0 0,0-1 0,0 1 0,1 0 0,-1 0 0,0-1 0,0 1 0,0 0 0,0 0 0,0-1 0,1 1 0,-1 0 0,0-1-1,0 1 1,0 0 0,0-1 0,0 1 0,0 0 0,0-1 0,0 1 0,0 0 0,0-1 0,0 1 0,-1 0 0,1 0 0,0-1 0,1-67-1011,-2 51 1319,1 10-289,0 0 1,1 0-1,0 0 0,0 0 0,0 0 1,1 0-1,0 0 0,0 1 0,1-1 0,0 1 1,0-1-1,1 1 0,-1 0 0,1 0 1,1 0-1,-1 1 0,1 0 0,0-1 0,0 2 1,0-1-1,1 1 0,0-1 0,0 2 1,0-1-1,0 1 0,1-1 0,-1 2 0,1-1 1,-1 1-1,1 0 0,0 0 0,0 1 1,0 0-1,11 0 0,-14 0 20,0 1 0,-1 0 0,1 0 0,0 0-1,-1 0 1,1 1 0,0-1 0,-1 1 0,1 0 0,-1 0 0,1 0 0,-1 1 0,6 2-1,-6-1 6,0 0 0,-1 0 0,0-1 0,0 1-1,0 1 1,0-1 0,0 0 0,-1 0 0,1 1-1,-1-1 1,0 1 0,0-1 0,1 7 0,2 12 124,2 40 1,-6-47-347,1 0-1,1 0 1,0 0-1,1 0 0,9 25 1,1-20-2960,6-12-2858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2.0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282 0 12406,'-28'5'32,"-91"19"80,112-22-98,0 0 0,0 0 1,0 1-1,1-1 1,-1 1-1,1 1 0,0-1 1,0 1-1,0 0 0,0 1 1,1-1-1,-1 1 0,1 0 1,0 1-1,1-1 0,-1 1 1,1 0-1,1 0 1,-1 0-1,-4 10 0,6-9-11,-1 0 0,1 1-1,0-1 1,0 1 0,-1 15-1,3-20-1,0 0 0,-1 0 1,1 0-1,0 0 0,1-1 0,-1 1 0,1 0 0,-1 0 0,1 0 0,0 0 1,0 0-1,0-1 0,0 1 0,0 0 0,1-1 0,-1 1 0,1-1 0,3 4 1,0-3-8,1 0 0,0 0 0,0 0 0,0-1 0,0 1 0,1-2 1,-1 1-1,1-1 0,-1 0 0,12 1 0,-6-2-122,-1 1 0,0-2 0,0 1 0,0-1 0,19-5 0,-15-1-114,-1 0 0,0-1 1,0-1-1,-1 0 0,0 0 0,-1-1 0,0-1 0,14-17 0,-15 17 282,0 0 0,-1-1-1,0 0 1,-1 0 0,-1-1 0,0 0-1,0-1 1,6-18 0,-15 42 501,0-1 1,1 1-1,1 17 1,0 5-414,-1-5-45,1 0-1,1 0 1,11 50 0,-11-68-113,1-1-1,-1 0 1,1 0 0,1 0-1,0 0 1,0 0 0,0-1 0,1 0-1,0 0 1,0 0 0,1-1-1,0 1 1,0-1 0,1-1 0,-1 1-1,11 5 1,-11-8-557,1 0-1,0 0 1,0-1 0,0 0-1,1-1 1,-1 0 0,0 0-1,1 0 1,-1-1 0,0 0 0,1 0-1,-1-1 1,12-2 0,14-9-3058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2.4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0 228 2513,'0'0'3951,"5"-26"-2187,13-79-356,-17 102-1317,-1 0 0,1 0-1,0 0 1,0 0 0,0 0-1,0 0 1,1 0 0,-1 0 0,1 0-1,-1 1 1,4-5 0,-4 7-78,0-1 0,-1 1 0,1-1 0,-1 1 0,1-1 0,0 1 0,-1 0 0,1 0 0,0-1 0,0 1 0,-1 0 0,1 0 0,0 0 1,0 0-1,-1-1 0,1 1 0,0 0 0,0 0 0,-1 1 0,1-1 0,0 0 0,0 0 0,-1 0 0,1 0 0,0 1 0,-1-1 0,2 1 0,1 1 14,0 0 0,0 1-1,0-1 1,0 1 0,0 0 0,-1 0-1,1 0 1,-1 0 0,4 7-1,16 37 354,-18-34-356,1-1 0,1 0 1,0 0-1,1-1 0,0 0 0,0 0 0,1 0 1,13 12-1,-19-22-18,0 1 1,0-1 0,0 1-1,0-1 1,0 0 0,0 0 0,0 0-1,0 0 1,1-1 0,-1 1-1,0 0 1,1-1 0,-1 0-1,0 1 1,1-1 0,-1 0-1,1 0 1,-1-1 0,0 1-1,1 0 1,-1-1 0,0 1-1,1-1 1,-1 0 0,0 0-1,0 0 1,0 0 0,0 0-1,1 0 1,-2-1 0,1 1-1,3-3 1,4-5 34,0 1 0,-1-2 1,0 1-1,12-20 0,-12 19-67,21-33 3,-11 15-1069,2 0-1,24-26 1,-42 52 719,0 0 0,-1 0-1,1 0 1,0 1 0,0-1 0,0 1 0,0-1 0,1 1-1,-1 0 1,0 0 0,0 0 0,1 0 0,-1 0 0,5-1 0,4 2-3085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10.2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228 168 9636,'0'0'550,"-10"27"-411,-37 90-19,41-105-100,0 0 1,-1 0 0,0 0 0,-1-1-1,-1 0 1,1-1 0,-2 1-1,1-2 1,-2 0 0,1 0 0,-1 0-1,0-2 1,-13 8 0,17-11 4,-19 12 185,25-15 54,5-5 65,36-36-142,-3-2 1,-1-2 0,41-66-1,-35 48-56,61-68-1,-101 128-92,30-29 440,-30 29-407,0 0 0,0 1 1,1-1-1,-1 1 0,1-1 0,-1 1 0,1 0 0,-1 0 1,1 0-1,0 0 0,0 1 0,-1-1 0,4 0 0,-5 2-70,0-1 0,-1 1 1,1-1-1,0 1 0,-1-1 0,1 1 0,-1-1 0,1 1 0,0 0 0,-1-1 0,1 1 0,-1 0 0,0-1 0,1 1 0,-1 0 0,1 0 0,-1-1 0,0 1 0,0 0 0,0 0 0,1 0 0,-1 0 0,0-1 0,0 1 0,0 0 0,0 1 0,1 4 33,8 52 610,5 109 0,-11-104-748,15 91 0,-10-126-1189,-2-11-4022</inkml:trace>
  <inkml:trace contextRef="#ctx0" brushRef="#br0" timeOffset="1">231 246 304,'0'0'12054,"90"-3"-11990,-34 3-64,1 0-1617,-10 0-2113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3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1 272 2321,'0'0'7121,"23"5"-6636,3 1-357,48 5 0,-69-11-146,1 0 0,0-1 0,-1 0 0,1 0 0,-1 0 0,0-1 0,1 1 0,-1-1-1,0-1 1,0 1 0,0-1 0,0 0 0,0 0 0,-1 0 0,1-1 0,5-5 0,2-1-256,2-1-309,0 0 1,0-2-1,-1 1 1,12-16 0,-21 22 590,0 0 1,0 1 0,-1-1-1,0-1 1,0 1 0,0 0-1,-1-1 1,1 0 0,-2 1-1,1-1 1,-1 0 0,0 0-1,0-8 1,-1 14 73,0 0 1,-1 1-1,1-1 0,-1 0 0,1 1 1,0-1-1,-1 1 0,1-1 0,-1 1 1,1-1-1,-1 1 0,1-1 0,-1 1 0,0-1 1,1 1-1,-1 0 0,1-1 0,-1 1 1,0 0-1,1 0 0,-1-1 0,0 1 1,1 0-1,-1 0 0,0 0 0,0 0 1,1 0-1,-1 0 0,0 0 0,0 0 1,-32 0 795,21 1-472,7-1-320,0 0 0,0 1 0,0 0 0,0 0 0,0 1 1,0-1-1,0 1 0,0 0 0,1 0 0,-1 0 0,1 1 0,-1 0 0,1 0 1,0 0-1,0 0 0,0 1 0,1-1 0,-1 1 0,1 0 0,0 0 0,0 1 1,-3 4-1,1 1-16,0-1 1,1 1 0,0 0 0,0 0-1,1 0 1,1 0 0,-1 1-1,2-1 1,-1 1 0,1 11-1,1-19-68,0 0-1,1 0 0,-1 0 0,1 0 0,-1-1 0,1 1 0,0 0 0,0-1 0,0 1 1,0 0-1,0-1 0,1 1 0,-1-1 0,1 0 0,-1 1 0,1-1 0,0 0 1,3 3-1,0-2-42,-1 0 1,1 0 0,0 0 0,0 0 0,0-1 0,0 0 0,0 0-1,1-1 1,5 2 0,8 0-502,0-1 0,0 0 1,0-2-1,34-3 0,-40 1 113,-1-1-1,1 0 1,-1-1 0,0 0-1,0-1 1,0 0-1,-1-1 1,0-1 0,0 1-1,-1-2 1,1 1 0,-2-2-1,1 1 1,8-11-1,-7 7 327,0-1 0,-1-1 0,0 0 0,10-19 0,-14 21 777,-1 1-1,0-2 0,0 1 0,-2 0 1,5-22-1,-4 14 2859,-5 43-1449,-1 10-2143,0 57 55,0-39-371,2 1 0,2-1 1,12 73-1,-7-183-5285,-5 27 5474,-2 20 254,2 0-1,0 0 1,0 0-1,1 0 1,1 1-1,0 0 1,0-1-1,1 2 1,1-1-1,12-18 1,-8 15-18,1 1 0,1 1 0,0-1 0,1 2 0,0 0 0,1 1-1,15-9 1,17-7-154,86-36-1,-65 33-93,-66 29 425,-11 6 2536,-19 17-1551,2 2 1,-33 36 0,53-53-1138,1-1 1,0 2-1,0-1 0,1 1 0,0-1 0,0 1 0,1 1 1,0-1-1,1 1 0,0-1 0,1 1 0,0 0 1,-2 20-1,4-30-76,0 1 0,0 0 0,0-1 0,1 1 0,-1 0 0,0 0 0,0-1 0,1 1 0,-1 0 0,0-1 0,1 1 0,-1 0 0,1-1 0,-1 1 0,1-1 1,-1 1-1,1-1 0,-1 1 0,1-1 0,-1 1 0,1-1 0,0 1 0,-1-1 0,1 0 0,1 1 0,26 4-350,-18-4 79,0-2-1,-1 1 1,20-5-1,-20 2 73,0-1 0,0 0 0,0 0 0,-1-1 0,1 0 0,-1 0 0,-1-1 0,1 0 0,-1 0 0,0-1 0,0 0 0,-1-1 0,7-8 0,0-2 178,-1-1-1,0-1 0,-2 1 1,14-36-1,-17 32 4317,-9 83-4045,1-23-219,1 1 1,5 44-1,-3-74-69,0 0 1,0 0-1,1 1 1,0-2-1,0 1 1,1 0-1,0-1 1,9 15-1,-9-18-192,-1 0 0,1 0-1,0 1 1,0-2-1,0 1 1,0-1-1,1 1 1,0-1 0,-1 0-1,1-1 1,0 1-1,0-1 1,1 0-1,9 2 1,35 1-2519,2-5-1274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3.7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301 178 2977,'0'0'9170,"-10"-9"-8255,6 5-868,2 1-31,-1 0-1,1 0 1,-1 1 0,0-1 0,0 1 0,0 0-1,0 0 1,0 0 0,-5-1 0,6 2-12,0 1 1,1 0-1,-1 0 1,1 0 0,-1 0-1,1 1 1,-1-1-1,0 0 1,1 1 0,-1-1-1,1 1 1,0-1-1,-1 1 1,1 0-1,-1 0 1,1 0 0,0-1-1,0 1 1,-1 1-1,1-1 1,0 0 0,0 0-1,0 0 1,0 0-1,0 1 1,0-1-1,1 0 1,-1 1 0,0-1-1,0 3 1,-7 9 26,0 1 0,1 1 1,0-1-1,1 1 0,1 0 1,0 0-1,1 1 0,1 0 0,1-1 1,-2 33-1,4-48-38,0 1 0,0 0 0,0-1 0,0 1 0,1 0 0,-1-1 0,0 1 0,0 0 0,0-1 0,1 1 0,-1 0 0,0-1 0,1 1 0,-1-1 0,1 1 0,-1-1 0,1 1 0,-1-1 0,1 1 0,-1-1 0,1 1 0,-1-1 0,1 1 0,-1-1 0,1 0 0,0 0 0,-1 1 0,1-1-1,0 0 1,0 1 0,29-1-267,-24-1 217,1-1 0,0 1-1,-1-1 1,0-1 0,1 1 0,-1-1-1,7-4 1,-1-3-34,-1-1 0,0 0 0,0 0 0,-1-1 0,-1-1 0,0 0 0,0 0 0,8-20 0,-18 36 238,1 1-1,-1-1 0,1 0 1,0 0-1,0 0 0,0 1 1,2 4-1,-1 17-20,-2 125 372,9 292-119,1-187-328,-8-249-55,-2-1 0,1 0 0,0 0 0,-1 0 0,0 0-1,0 0 1,0 0 0,-1 0 0,0-1 0,0 1 0,-4 8 0,3-10-23,1 0 0,-1 0 0,1-1 1,-1 1-1,0-1 0,0 0 0,0 1 1,-1-1-1,1-1 0,0 1 0,-1 0 1,1-1-1,-1 0 0,0 0 0,1 0 1,-7 1-1,0 0-62,1 0 1,0-1 0,0 0-1,-1-1 1,1 0-1,0 0 1,-1-1-1,1 0 1,0-1-1,0 0 1,0-1-1,0 1 1,0-2-1,1 1 1,-1-1-1,1-1 1,0 1 0,0-1-1,0-1 1,1 1-1,0-1 1,0-1-1,0 1 1,-10-15-1,8 8 72,1 0-1,0-1 1,1 0-1,0 0 0,1 0 1,1-1-1,-6-27 1,6 17 7,2-1 1,0 1-1,3-52 1,1 68 9,0-1 0,1 1 0,0 0 0,0 0 0,1-1 0,1 2 0,-1-1 0,2 0 0,-1 1 1,1 0-1,0 0 0,1 0 0,0 0 0,10-10 0,10-6-56,1 0 0,48-31-1,-64 47 22,152-104-1012,173-129-3519,-317 226 3852,-1-1 0,0-1 0,25-31 0,-38 41 843,0 0 0,0-1 0,-1 0 0,0 0 0,0 0 0,-1 0 0,0 0 0,0-1 1,-1 0-1,0 1 0,-1-1 0,0 0 0,0-9 0,-1 16 19,0 1 1,0-1-1,0 1 0,-1-1 0,1 0 1,-1 1-1,1-1 0,-1 1 0,0 0 1,0-1-1,1 1 0,-1 0 0,0-1 1,0 1-1,0 0 0,-1 0 0,1 0 1,0 0-1,0 0 0,0 0 0,-1 0 1,1 0-1,-1 0 0,1 1 0,-1-1 1,1 0-1,-1 1 0,1-1 0,-1 1 1,-2-1-1,0 1 6,0-1 0,0 1 1,0 0-1,0-1 0,-1 2 0,1-1 0,0 0 0,0 1 1,0 0-1,1 0 0,-1 0 0,-5 3 0,3-1-85,1 1 0,0 0-1,0 0 1,0 0-1,1 1 1,-1-1-1,1 1 1,0 0 0,0 0-1,1 1 1,0-1-1,0 1 1,0 0-1,0 0 1,1 0 0,0 0-1,-1 8 1,-1 2 61,1 0 0,0 1 0,2 0 0,0-1 0,2 27 0,-1-40-126,0 1 0,1-1 0,0 0 0,-1 0 1,1 0-1,0 0 0,1 0 0,-1 0 1,0 0-1,1 0 0,0-1 0,-1 1 0,1 0 1,0-1-1,1 0 0,-1 1 0,0-1 0,1 0 1,-1 0-1,1 0 0,-1 0 0,1-1 1,0 1-1,0-1 0,0 0 0,0 0 0,6 2 1,5 0-198,1 0 1,0-1-1,0-1 1,25 0-1,-39-1 157,63 0-2832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4.9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1 729 3890,'0'0'7390,"10"3"-6774,-7-1-585,0-1 1,1 0-1,-1 0 1,1-1-1,-1 1 0,1-1 1,0 0-1,-1 1 0,1-2 1,-1 1-1,1 0 1,0-1-1,-1 0 0,1 1 1,-1-1-1,0-1 0,1 1 1,-1 0-1,0-1 1,0 0-1,1 0 0,-1 0 1,-1 0-1,5-3 0,17-17-35,0-1 0,-2-1-1,-1-1 1,0-1-1,-2 0 1,-1-2-1,-2 0 1,0-1-1,-2 0 1,-1-2 0,-2 1-1,-1-1 1,-1-1-1,-1 0 1,-2 0-1,-2-1 1,2-40-1,-6 50 12,1 9-14,-1 0-1,0-1 1,-1 1-1,-4-16 0,5 27 9,-1 1 1,1-1-1,-1 1 0,0-1 0,0 1 0,0 0 0,0-1 0,0 1 0,0 0 0,-1 0 0,1 0 0,-1 0 0,0 0 0,1 0 0,-1 0 0,0 0 0,0 1 0,0-1 0,0 1 0,-1 0 0,1-1 0,0 1 0,0 0 0,-1 0 0,1 0 0,-1 1 0,1-1 0,-1 1 0,-2-1 0,4 1 8,-1 0-1,1 0 1,-1 0-1,1 0 0,0 0 1,-1 0-1,1 0 0,0 1 1,0-1-1,-1 1 0,1-1 1,0 1-1,0-1 1,-1 1-1,1 0 0,0-1 1,0 1-1,0 0 0,0 0 1,0 0-1,0 0 0,0 0 1,0 0-1,1 0 1,-1 0-1,0 0 0,0 2 1,-11 37 12,11-33-18,-11 81 165,4 1 1,6 153-1,4-127-91,-6 295-34,4-408-169,3-7-119,163-274 10,-163 274 223,59-76-87,-57 75 97,0 0-1,0 0 1,1 1-1,0 0 0,0 0 1,1 0-1,-1 1 1,1 0-1,0 0 1,8-2-1,-14 5-4,-1 1 0,1 0 1,0-1-1,-1 1 0,1 0 0,0 0 0,-1 0 0,1 0 1,0-1-1,-1 1 0,1 0 0,0 0 0,-1 0 0,1 0 1,0 1-1,-1-1 0,1 0 0,0 0 0,-1 0 0,1 0 1,-1 1-1,1-1 0,0 0 0,-1 1 0,1-1 0,-1 0 0,1 1 1,-1-1-1,1 1 0,-1-1 0,1 1 0,-1-1 0,1 1 1,-1-1-1,1 2 0,2 23-96,-3-15 135,0 7 13,1 29 68,10 59-1,-9-93-111,1 0 0,0 0 0,0 0 0,1 0 0,1 0 0,0-1 0,1 1 0,0-2 0,14 21 0,-17-27-53,1-1 0,-1 0 0,1 0 0,-1 0 1,1-1-1,0 1 0,0-1 0,0 0 0,0 0 0,1 0 0,-1 0 1,1-1-1,-1 0 0,1 0 0,-1 0 0,1 0 0,-1-1 0,1 0 1,9-1-1,-8 1-76,0-1 1,0 0 0,0 0-1,0-1 1,-1 0-1,1 0 1,0 0 0,-1-1-1,0 0 1,1 0-1,-1 0 1,0 0 0,-1-1-1,7-6 1,5-8-138,0-1 0,-1 0 0,-2-1 0,0-1 0,14-29 0,-19 31 873,0 0 0,-2-1 1,8-34-1,-16 80 231,1 0 0,3 38 1,0-5-773,-3-50-65,1 0 1,1 1-1,0-1 0,0 0 1,1 0-1,3 9 0,-4-15-2,0-1-1,0 1 0,0-1 1,1 1-1,-1-1 0,1 0 1,0 1-1,0-1 0,0 0 1,0 0-1,0 0 0,0 0 0,0-1 1,1 1-1,-1-1 0,1 1 1,-1-1-1,1 0 0,-1 0 1,1 0-1,0 0 0,0 0 1,3 0-1,2 0-64,1 0 0,0-1 0,-1 0 0,1 0 0,0-1 1,-1 0-1,1 0 0,-1-1 0,1 0 0,-1-1 0,0 0 0,0 0 0,0 0 0,0-1 0,0-1 0,-1 1 0,0-1 1,0-1-1,0 1 0,-1-1 0,0 0 0,0 0 0,10-14 0,-10 11 11,0 1 0,0-1 0,-1 0-1,0-1 1,-1 1 0,0-1 0,-1 0 0,0 0 0,0 0-1,-1 0 1,-1-1 0,1 1 0,-2 0 0,1-1 0,-1 1-1,-1-1 1,0 1 0,-1 0 0,-4-19 0,3 23 92,1 1 0,-1 0 0,0-1 1,-1 1-1,1 0 0,-1 0 0,0 1 0,0-1 1,-1 1-1,1 0 0,-1 0 0,0 1 0,0-1 1,0 1-1,0 0 0,-1 0 0,0 1 0,-5-3 1,2 2 46,1 1 0,0-1 1,-1 2-1,1-1 0,-1 1 1,0 0-1,1 1 0,-1 0 1,0 0-1,0 1 1,1 0-1,-13 3 0,17-2-81,0 0 0,1 0 0,-1 0 0,0 0 0,1 1 0,-1 0 0,1-1 0,0 1 0,0 0 0,0 1 0,0-1 0,1 1 1,-1-1-1,1 1 0,0 0 0,0-1 0,0 1 0,1 0 0,-1 1 0,1-1 0,0 0 0,0 0 0,0 0 0,0 7 0,1-5-60,-1 0 0,1-1 0,0 1 0,0 0 0,0-1 0,1 1 0,0 0 0,0-1 0,1 1 0,-1-1 0,1 1 0,0-1 0,1 0 0,-1 0 0,1 0 0,0 0 0,1-1 0,6 9 0,-4-8-294,1 0 0,0 0 0,0 0 0,1-1 1,12 5-1,46 12-3489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5.3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0 992,'0'0'13644,"0"17"-13484,0 111-181,0-123-17,0 1 0,0-1 0,1 0-1,0 1 1,0-1 0,0 0 0,0 1 0,1-1 0,0 0 0,4 8 0,-4-10-38,0-1-1,0 1 1,0-1 0,0 0 0,1 1-1,-1-1 1,1 0 0,0-1 0,-1 1-1,1 0 1,0-1 0,0 1 0,0-1-1,0 0 1,1 0 0,-1 0 0,0-1-1,6 2 1,-3-1-14,0-1-1,0 1 1,-1-1 0,1 0-1,0 0 1,0-1-1,0 1 1,-1-1-1,1-1 1,0 1-1,-1-1 1,1 0 0,-1 0-1,1-1 1,-1 1-1,0-1 1,0 0-1,0-1 1,-1 1 0,1-1-1,-1 0 1,0 0-1,0-1 1,0 1-1,-1-1 1,1 1 0,-1-1-1,4-9 1,59-117 610,-66 131-504,0 0 1,0-1-1,0 1 1,0-1-1,0 1 1,0-1-1,0 1 1,0 0-1,1-1 1,-1 1-1,0 0 1,0-1-1,1 1 0,-1-1 1,0 1-1,0 0 1,1 0-1,-1-1 1,0 1-1,1 0 1,-1-1-1,1 1 1,-1 0-1,0 0 1,1 0-1,-1 0 0,1-1 1,-1 1-1,0 0 1,1 0-1,-1 0 1,1 0-1,-1 0 1,1 0-1,-1 0 1,0 0-1,1 0 1,-1 0-1,1 0 0,-1 0 1,1 0-1,-1 1 1,0-1-1,1 0 1,-1 0-1,1 0 1,-1 1-1,0-1 1,1 0-1,-1 0 1,0 1-1,1-1 1,-1 0-1,0 1 0,0-1 1,1 1-1,9 23 245,-9-22-254,3 13 85,1 0 1,0-1-1,1 1 1,1-1-1,8 13 1,-12-23-89,0 0 1,0 0-1,1 0 0,-1 0 0,1-1 1,0 1-1,0-1 0,0 0 0,0 0 1,1-1-1,-1 1 0,1-1 0,-1 0 1,1 0-1,0-1 0,0 0 0,0 1 1,0-1-1,8 0 0,-1 0-218,0 0-1,1-2 0,-1 1 1,1-1-1,-1-1 0,0 0 1,0-1-1,0 0 1,18-7-1,-26 7-27,1 1 0,-1 0 1,0-1-1,1 0 0,-1 0 0,-1 0 0,1-1 1,0 1-1,-1-1 0,1 0 0,-1 0 0,0 0 0,-1 0 1,1-1-1,-1 1 0,0-1 0,0 1 0,0-1 1,0 0-1,-1 0 0,0 0 0,0 0 0,0 0 1,-1 0-1,0-8 0,0 10 276,0 0 1,0 0-1,-1 0 1,1 0-1,-1 0 1,0 0-1,0 0 1,0 1-1,0-1 0,-1 0 1,1 1-1,0-1 1,-1 1-1,0-1 1,0 1-1,0 0 1,0-1-1,0 1 0,0 0 1,-1 0-1,1 1 1,0-1-1,-1 0 1,0 1-1,1 0 1,-5-2-1,-2 0 15,0 0-1,0 0 1,-1 1-1,1 1 0,-1-1 1,1 1-1,-11 1 1,9 0-2223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5.6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36 9396,'0'0'3378,"-17"-8"-2741,6 1-570,6 4-54,1 0 1,-1 1 0,0-1 0,0 1 0,1 0-1,-2 1 1,-7-3 0,12 4-13,0 0 1,1 0-1,-1 0 0,0 0 0,0 0 1,0 0-1,0 0 0,0 1 1,0-1-1,1 0 0,-1 0 1,0 1-1,0-1 0,0 1 1,1-1-1,-1 1 0,0-1 1,1 1-1,-1-1 0,0 1 1,0 1-1,-1 0 2,1 0-1,0 0 1,1 0 0,-1 0-1,0 0 1,0 0 0,1 1-1,0-1 1,-1 0 0,1 0-1,0 1 1,0 3 0,16 493 653,-1-199-727,-14-173-3628,-1-113 252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6.3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11333,'0'0'945,"40"-2"-780,-32 1-159,320-8 71,-224 7-924,0-5 1,-1-4 0,174-41-1,-259 45 973,-28 5 1007,-30 4 39,28 0-1005,0 1 1,1 1 0,0 0 0,-1 1-1,2 0 1,-1 0 0,0 2-1,1-1 1,-14 12 0,9-5 13,1 0 0,0 1 0,1 1 0,0 0 0,-12 19 1,21-27-167,0-1 0,1 1 0,-1 0-1,1 1 1,0-1 0,1 1 0,0-1 0,0 1 0,1 0 0,0-1 0,0 1 0,1 14 0,0-21-18,0 0 1,0 0-1,0 0 0,0 0 0,1 0 0,-1 0 0,0 0 1,1 0-1,-1 0 0,1 0 0,-1 0 0,1 0 0,-1-1 0,1 1 1,0 0-1,-1 0 0,1 0 0,0-1 0,0 1 0,-1 0 1,1-1-1,0 1 0,0-1 0,0 1 0,1 0 0,2 0-12,0 1-1,-1-1 0,1 0 0,0 0 0,0-1 1,0 1-1,5-1 0,1 1-113,1-2 1,-1 0 0,1 0-1,-1 0 1,13-5-1,-12 2-37,1-1-1,-2-1 1,1 0-1,0 0 1,-1-1-1,-1-1 1,13-11-1,1-3-393,32-41 0,-52 59 663,4-3-192,-2-1 0,1 0 0,8-16 0,-12 20 444,-1 0-1,0 1 0,0-1 0,0 0 0,0 0 0,0 0 0,-1-7 0,-12 53 319,10-30-671,0-1 0,1 1 1,1-1-1,-1 1 1,2-1-1,0 1 1,3 15-1,-3-23-33,0-1 0,1 1 0,0 0 0,-1-1 0,1 1 0,0-1 0,0 1-1,1-1 1,-1 0 0,1 0 0,0 0 0,0 0 0,-1 0 0,2-1 0,-1 0 0,0 1 0,1-1 0,-1 0-1,1 0 1,-1-1 0,1 1 0,0-1 0,0 0 0,6 1 0,-1 0-199,0 0-1,0 0 1,0-1 0,0-1-1,0 0 1,0 0 0,0 0 0,0-1-1,0-1 1,12-3 0,-16 4 180,-1-1 1,1 0-1,0-1 0,-1 1 1,1-1-1,-1 0 1,0 0-1,0-1 1,0 1-1,-1-1 1,1 0-1,-1 0 0,0 0 1,0 0-1,0 0 1,0-1-1,-1 1 1,0-1-1,3-7 1,1-12 637,-1-2 1,0 1 0,-2 0 0,-1-1 0,-3-48-1,1 49 1090,0 45-1667,-1 13-7,2 0 0,1-1 1,2 1-1,7 32 0,62 147-33,-69-287-564,-4 41 583,-1 12 20,1 0 0,6-39 0,-4 53-12,0 0 0,0 0-1,1 0 1,0 1 0,0-1-1,1 1 1,0 0 0,0 0-1,1 0 1,-1 0 0,8-6-1,-2 2 81,1 1 0,0 1-1,23-16 1,-26 20-339,0 1-1,0 0 1,0 0 0,9-2 0,16 1-3781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36.9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 4114,'0'0'5322,"17"0"-3161,-11 0-2070,0-1 0,-1 0 0,1-1 0,0 1 0,0-1 0,0 0 0,-1-1 0,7-3 0,-5 3-49,0-1 1,-1 2-1,1-1 0,0 1 0,14-3 1,-15 4-21,27 0 25,-31 1-49,-1 0 0,0 0 0,1 1 0,-1-1 0,1 0 0,-1 1 0,1-1 0,-1 1 0,0 0 0,1-1 0,-1 1-1,0 0 1,0 0 0,1 0 0,-1-1 0,0 1 0,0 1 0,0-1 0,0 0 0,1 2 0,2 9-34,0 0 0,-1 0-1,0 1 1,-1 0-1,-1-1 1,0 1 0,0 0-1,-3 21 1,2-7-207,-2 41-2063,-6-6-2376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0.7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30 8468,'0'0'4650,"0"-7"-3903,0-16-240,0 51-118,0 816-124,1-822-531,-1-7-171,0 1 0,0-1-1,-5 25 1,4-38 178,1 1 0,-1-1-1,1 1 1,-1-1 0,0 1 0,0-1-1,0 1 1,0-1 0,-1 0 0,1 0-1,-1 1 1,1-1 0,-1 0 0,0 0-1,1-1 1,-1 1 0,0 0 0,0-1-1,-1 1 1,1-1 0,0 1-1,0-1 1,-1 0 0,1 0 0,-1 0-1,1 0 1,-3 0 0,-24 0-4725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1.3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1 713 8036,'0'0'4252,"47"-22"-4180,-14 7-65,-3-1 0,1 2 0,1 1 0,0 2 0,0 1 0,1 2 0,0 1 0,0 1 0,53-2 0,23 5 43,182-31 0,-226 21-425,0-3 0,0-3-1,120-52 1,-167 63-3,0-1 1,-1-1-1,0 0 0,0-2 1,23-20-1,-35 27 264,0 1 1,-1-1-1,0 0 0,0-1 1,-1 1-1,1-1 0,-1 1 1,-1-1-1,1 0 0,-1 0 1,0 0-1,0-1 1,0 1-1,-1 0 0,0-1 1,0 1-1,-1-1 0,0 1 1,0-1-1,-2-10 0,1 11 110,-1 0-1,0-1 0,-1 1 0,1 0 1,-1 1-1,-1-1 0,1 0 0,-1 1 1,1 0-1,-1 0 0,-1 0 0,1 0 1,-1 1-1,0-1 0,-6-3 0,-12-8 242,0 1-1,-29-14 0,42 24-108,-11-7 346,-1 2 0,-36-12 1,48 19-263,-1 0-1,1 1 1,-1 0 0,1 1 0,-1 0 0,0 1 0,1 0-1,-15 2 1,22-1-176,0 0 0,0-1-1,0 2 1,0-1 0,0 0 0,0 0-1,0 1 1,1 0 0,-1 0 0,0 0-1,1 0 1,-1 0 0,1 0 0,0 0-1,0 1 1,0-1 0,0 1 0,0 0-1,0-1 1,-1 6 0,-3 4 71,2 1 0,-1 0 0,-3 21 1,7-30-66,-9 56 247,3-1 0,2 116 0,3-78-161,-39 333 123,40-425 62,0 6-1362,4-21 246,6-14 842,0 0 0,2 0 0,0 2 0,1-1 0,2 1 0,0 1 0,30-34 0,-41 51-31,1 1 1,-1-1-1,1 1 1,0 0 0,0 0-1,0 1 1,0-1-1,1 1 1,-1-1-1,1 2 1,-1-1-1,1 0 1,0 1 0,0 0-1,-1 0 1,1 0-1,0 1 1,9-1-1,-12 2 7,1-1-1,-1 1 1,1-1-1,-1 1 0,1 0 1,-1 0-1,0 0 0,1 0 1,-1 1-1,0-1 1,0 0-1,0 1 0,0 0 1,0-1-1,0 1 0,0 0 1,-1 0-1,1 0 0,-1 0 1,1 0-1,-1 1 1,0-1-1,0 0 0,0 1 1,0-1-1,1 4 0,3 11 87,-1 0 0,5 32 0,-6-35-61,2 25-65,-1-9 137,10 40 1,-12-64-203,0 1-1,0 0 1,1-1 0,-1 1 0,2-1 0,-1 0-1,1 0 1,-1 0 0,2-1 0,-1 1 0,8 6-1,-9-10-268,0 0 1,0 0-1,0 0 0,1-1 0,-1 0 0,1 0 0,-1 0 0,1 0 1,-1 0-1,1-1 0,-1 1 0,1-1 0,0 0 0,5-1 0,-6 1-4,33 0-4327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1.7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50 5747,'0'0'3903,"8"9"-3855,-5-6-43,2 2 6,0 0 1,0-1 0,0 1 0,1-1 0,-1 0-1,1 0 1,0-1 0,0 0 0,1 0-1,-1 0 1,1-1 0,-1 0 0,1 0-1,10 1 1,0-2 13,-4 0 25,0 0-1,0-1 1,0-1-1,26-4 1,-37 5-57,1-1 1,-1 0-1,1 1 0,-1-1 1,0 0-1,1 0 1,-1-1-1,0 1 0,0 0 1,0-1-1,0 1 1,0-1-1,0 0 0,-1 0 1,1 0-1,0 0 1,-1 0-1,1 0 0,-1 0 1,0 0-1,0 0 1,0-1-1,0 1 0,0 0 1,0-1-1,-1 1 1,1-1-1,-1 1 0,0-1 1,0 1-1,0-5 1,0 5-31,0 0 1,-1 0 0,1 0 0,-1 0 0,1 0 0,-1 0 0,0 0 0,0 1-1,0-1 1,0 0 0,0 0 0,-1 1 0,1-1 0,0 0 0,-1 1 0,1 0-1,-1-1 1,1 1 0,-1 0 0,0 0 0,0 0 0,1 0 0,-1 0-1,0 0 1,0 0 0,0 0 0,0 1 0,0-1 0,-4 0 0,-7-1 180,1 0 0,-1 1 0,-20 0 1,29 1-108,0 1 1,0 0 0,1 0 0,-1 0-1,0 1 1,0 0 0,1-1 0,-1 1-1,1 0 1,-1 0 0,1 1-1,0-1 1,0 1 0,0 0 0,0 0-1,0 0 1,1 0 0,-1 0 0,-3 6-1,-5 9 200,1 0 0,-12 27 0,21-42-208,-5 11 55,0 1 0,2 0 1,0 0-1,0 0 1,1 0-1,1 1 0,0 28 1,2-42-91,1 1 1,-1-1-1,0 0 1,1 0-1,-1 1 0,1-1 1,0 0-1,0 0 1,0 0-1,0 0 1,0 0-1,1 0 1,-1 0-1,0 0 1,1 0-1,0-1 1,-1 1-1,1-1 1,0 1-1,0-1 1,0 1-1,0-1 1,0 0-1,0 0 0,0 0 1,0 0-1,0 0 1,0-1-1,1 1 1,-1-1-1,0 1 1,5-1-1,10 2-226,0-1 0,0-1 1,26-2-1,-27 1-190,-1 0-399,0-1 0,0 0 0,17-5 0,-7-2-2572,31-15-1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10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6211,'0'0'7491,"0"134"-7347,0-81-16,0-2-32,0-5-96,0-13 0,0-13-80,0-8-752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2.1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 5939,'0'0'5666,"-3"125"-5105,-6-67-321,9-5-208,0-1 16,0-17-48,0-8-256,16-21-2210,0-6-2960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2.5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0 976,'0'0'7700,"-36"149"-11958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2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9540,'0'0'2007,"20"-10"-1983,62-29-19,-80 38-5,0 0 1,-1 1-1,1-1 1,0 0-1,0 0 1,0 1-1,0 0 1,-1-1-1,1 1 0,0 0 1,0 0-1,0 0 1,0 0-1,0 0 1,0 0-1,0 0 1,0 1-1,0-1 0,-1 1 1,1-1-1,0 1 1,0 0-1,0 0 1,-1 0-1,1 0 0,0 0 1,-1 0-1,1 0 1,-1 1-1,2 1 1,0 1 0,0 1 1,-1-1 0,0 1 0,0 0-1,0 0 1,-1 0 0,1 0-1,0 6 1,0-2 6,2 19-88,0 0-1,-2 0 0,-3 53 0,0-41-1930,2-53 2070,1 1 0,0-1 0,1 1 0,0-1 1,1 1-1,0 0 0,1 0 0,12-20 0,-4 9 151,1 0 0,2 1-1,23-26 1,-3 16 395,-34 30-566,0 1-1,0 0 1,0 0-1,0 0 1,1 0 0,-1 0-1,0 0 1,0 0-1,0 1 1,1-1-1,-1 1 1,0 0 0,1 0-1,-1 0 1,1 0-1,-1 0 1,4 1-1,-5 0-29,0 0-1,0 0 1,0 0-1,-1 0 1,1 0-1,0 0 0,-1 0 1,1 0-1,0 1 1,-1-1-1,0 0 0,1 0 1,-1 1-1,0-1 1,1 0-1,-1 0 0,0 1 1,0-1-1,0 0 1,0 1-1,-1-1 1,1 0-1,0 1 0,-1 1 1,1 4 50,-2 78 247,5 105-1562,-3-188 1051,0-1 0,0 1 1,0 0-1,1-1 0,-1 1 0,1-1 0,-1 1 0,1-1 0,-1 1 1,1-1-1,0 1 0,0-1 0,1 2 0,18 6-4370</inkml:trace>
  <inkml:trace contextRef="#ctx0" brushRef="#br0" timeOffset="1">755 12 6979,'0'0'5859,"-35"114"-5827,28-61-16,7-1-16,0-5-16,0-9 0,16-15-272,17-11-1633,-1-12-1457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3.2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8052,'0'0'0,"17"201"-8052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3.8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257 680 8324,'0'0'1955,"-33"10"-1808,-104 34-13,132-42-109,0 0 0,0 1 0,0-1 0,0 1 0,1 0 1,-1 1-1,1-1 0,0 1 0,0 0 0,0 0 1,0 0-1,1 0 0,0 1 0,0-1 0,-4 8 1,4-4 35,0 0 0,1 0 0,0 0 0,0 1 0,1-1 0,0 13 0,0-17-46,0 4 2,1 0 0,0-1 0,0 1 0,0 0 0,2 9 0,-1-15-17,0 0-1,-1 0 1,1 0-1,0-1 0,0 1 1,0 0-1,0-1 1,0 1-1,0 0 0,1-1 1,-1 1-1,0-1 1,1 0-1,-1 1 1,1-1-1,0 0 0,-1 0 1,1 0-1,0 0 1,0 0-1,-1-1 0,1 1 1,3 0-1,3 1-61,0 0-1,0 0 1,0-1-1,0-1 1,0 1-1,0-1 0,0-1 1,1 1-1,-1-1 1,0-1-1,0 0 1,0 0-1,-1 0 1,1-1-1,0 0 1,-1-1-1,0 1 1,0-1-1,0-1 0,0 1 1,-1-1-1,0-1 1,0 1-1,7-8 1,-1-1-198,1-1 1,-2-1-1,0 0 0,0-1 1,-2 0-1,0 0 1,-1-1-1,-1 0 1,6-24-1,-2-2 88,-3-1 0,5-80 0,-10-93 575,-3 142-10,0 71-336,1-12 297,-1 1 0,0-1 0,-2 1-1,1-1 1,-2 1 0,0-1 0,-1 1 0,-1 0 0,-6-15 0,8 26-8,3 4-264,0 0-1,0 0 0,-1 1 0,1-1 0,0 0 1,-1 0-1,1 1 0,-1-1 0,1 0 0,-1 1 0,1-1 1,-1 0-1,1 1 0,-1-1 0,1 1 0,-1-1 1,0 1-1,1-1 0,-1 1 0,0-1 0,0 1 0,1 0 1,-3-1-1,2 9 319,-4 70-288,4 1-1,12 103 1,-5-137-101,2 0 1,2 0-1,1-1 0,3-1 1,30 67-1,-38-98-35,0 0 0,1 0 0,0-1 0,1 0 0,0-1 0,15 15 0,-18-20-95,0-1 0,1 0 0,0 0 0,0 0 0,0-1 0,0 1 0,0-1 0,0-1 0,1 0 0,0 1 0,-1-2 0,1 1 0,0-1 0,7 0 0,-4 0-106,0 0 0,1-1-1,-1-1 1,14-2 0,-20 2 201,0 0 0,0 0 0,0-1 0,0 1 0,-1-1 0,1 0 0,-1 0 0,1 0 0,-1-1 0,0 1 0,0-1 0,0 1 0,5-7 0,1-4 51,-1 0 1,0 0-1,-1-1 0,0-1 1,-1 1-1,0-1 0,6-30 1,0 3 1026,-12 42-1039,0 1 1,1-1 0,-1 0 0,0 0 0,0 0 0,0 0-1,0 1 1,0-1 0,1 0 0,-1 0 0,0 0 0,0 0-1,0 1 1,0-1 0,1 0 0,-1 0 0,0 0 0,0 0-1,0 0 1,1 0 0,-1 0 0,0 0 0,0 0 0,1 0-1,-1 0 1,0 0 0,0 0 0,0 0 0,1 0 0,-1 0-1,0 0 1,0 0 0,1 0 0,-1 0 0,0 0 0,0 0-1,0 0 1,1 0 0,-1-1 0,0 1 0,0 0 0,0 0-1,0 0 1,1 0 0,-1 0 0,0-1 0,0 1 0,0 0-1,0 0 1,0 0 0,1 0 0,-1-1 0,0 1 0,0 0-1,0 0 1,0-1 0,0 1 0,0 0 0,0 0 0,0 0-1,0-1 1,0 1 0,0 0 0,0-1 0,7 21 99,3 20 288,-2-4-217,14 34 1,-19-60-184,1-1 0,0 0 0,1 0 0,0-1 0,0 1 0,1-1 0,0 0 0,13 12 0,-17-18-23,0 0-1,1 0 1,-1 0 0,1 0-1,-1-1 1,1 1-1,-1-1 1,1 0 0,0 0-1,0 0 1,0 0-1,0-1 1,0 1 0,0-1-1,0 1 1,0-1-1,0 0 1,0 0 0,0 0-1,0-1 1,0 1 0,0-1-1,0 0 1,-1 0-1,1 0 1,0 0 0,0 0-1,0 0 1,-1-1-1,1 1 1,-1-1 0,1 0-1,-1 0 1,0 0-1,0 0 1,0 0 0,0-1-1,0 1 1,0 0 0,-1-1-1,3-3 1,9-17-96,1-1 40,1-1-1,1 2 0,2 0 1,35-37-1,-49 56 76,1 1-1,-1 0 1,1 0 0,0 0-1,0 1 1,0-1 0,5-1-1,-8 4 5,0-1 0,0 0 0,-1 1 0,1 0 0,0-1 0,0 1 0,0 0 0,0 0 0,-1 0 0,1 0 0,0 0 0,0 0 0,0 0 0,0 1 0,-1-1 0,1 1 0,0-1 0,0 1 0,-1 0 0,1-1 0,0 1 0,-1 0 0,1 0 0,-1 0 0,2 2 0,2 6 32,0 0 1,0 0 0,-1 0 0,0 1 0,4 17 0,4 10 93,-8-28-119,-1-1 0,1 1 1,1-1-1,-1 0 1,2 0-1,7 9 0,-10-14-15,0 0 0,0-1 0,0 1 0,0-1-1,0 0 1,1 0 0,-1 0 0,1-1-1,-1 1 1,1-1 0,0 0 0,-1 0 0,1 0-1,0 0 1,0-1 0,0 1 0,6-1-1,-4 0-12,1 0 0,-1 0-1,1-1 1,-1 0-1,1 0 1,-1 0-1,1-1 1,-1 0 0,0 0-1,0 0 1,0-1-1,0 0 1,0 0 0,-1-1-1,1 0 1,-1 1-1,0-2 1,0 1 0,7-9-1,30-35-4,9-9 102,-50 56-59,0 0 1,0 0-1,-1 0 0,1 1 0,0-1 0,0 0 0,0 0 1,0 1-1,0-1 0,1 1 0,-1-1 0,0 1 0,0 0 1,0-1-1,0 1 0,0 0 0,1 0 0,1 0 1,-3 0-7,1 0 1,0 0 0,-1 1-1,1-1 1,0 1 0,-1-1-1,1 0 1,-1 1 0,1-1-1,-1 1 1,1-1 0,-1 1-1,1 0 1,-1-1 0,1 1-1,-1-1 1,0 1 0,0 0-1,1-1 1,-1 1 0,0 0-1,1 0 1,0 7 48,0-1 1,0 1-1,0 0 0,-2 11 1,1-12-88,0 16 85,0 1-420,0-7-2670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4.1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7924,'0'0'0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4.7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183 620 8084,'0'0'3844,"-26"9"-3652,-7 2-84,-39 18 0,69-28-94,0 1 0,-1 0 0,1 0 0,0 1 0,0-1 0,0 1 0,0-1 0,1 1 0,-1 0 0,1 0 0,0 0 0,-1 0 0,2 1 0,-1-1 0,0 0 0,-2 7-1,2-2 13,1-1-1,0 1 0,0-1 0,1 1 0,0 13 0,0-8-10,0-11-13,0 4 5,0 0 0,0 1 0,0-1 0,1 0 0,0 1 1,0-1-1,3 10 0,-2-14-8,-1 0-1,0 0 1,1 0 0,0 0 0,-1-1 0,1 1-1,0-1 1,0 1 0,0-1 0,0 1-1,0-1 1,0 0 0,0 0 0,0 0 0,0 0-1,1 0 1,-1-1 0,0 1 0,1-1-1,-1 1 1,1-1 0,-1 0 0,3 0 0,0 1-18,0-1 1,0 0-1,0 0 1,-1 0-1,1-1 1,0 1-1,0-1 1,-1 0-1,1 0 1,0-1-1,-1 0 1,0 0-1,1 0 1,-1 0-1,7-5 1,-3 0-142,0-1 0,-1 1 1,0-1-1,0-1 0,-1 1 0,7-14 1,-1 0-69,-1 0 1,-1-1-1,-1 0 1,-1-1-1,-1 0 1,-1-1-1,-1 1 1,2-32-1,-2-31 269,-6-90-1,-1 72-125,3 60 136,0 25 235,0 0 0,-2 0 0,-1 0 0,-4-22 0,0 28 1600,1 23-1212,0 26-601,2 277 273,8-243-303,2 0 0,26 101 0,-29-152-36,1 0 1,0-1 0,2 0 0,14 29 0,-18-42-37,-1 0 1,1 0 0,0 0-1,1 0 1,-1 0 0,1-1-1,-1 1 1,1-1 0,0 0-1,0 0 1,0-1 0,1 1-1,-1-1 1,1 0 0,-1 0-1,1 0 1,0-1 0,0 1-1,-1-1 1,1-1 0,10 2-1,-8-2-21,-1-1-1,1 0 0,0 0 0,0 0 0,0-1 0,-1 0 0,1 0 0,-1-1 1,1 1-1,-1-1 0,0-1 0,0 1 0,-1-1 0,1 0 0,-1-1 0,0 1 0,0-1 1,0 0-1,0 0 0,-1-1 0,0 1 0,4-7 0,8-16 113,0 0-1,-2-1 1,15-45 0,-19 47 32,3-8 1024,-12 33-598,-1 29-72,-1 30-121,3 79-46,-2-132-280,1 0 0,-1 0 0,1 0 1,0 0-1,0 0 0,1-1 0,-1 1 0,1 0 0,0-1 0,0 1 0,0-1 0,0 0 0,1 0 0,-1 1 0,1-2 0,0 1 0,0 0 0,0 0 0,0-1 1,0 0-1,1 0 0,-1 0 0,1 0 0,-1 0 0,1 0 0,0-1 0,0 0 0,-1 0 0,8 1 0,-5-1-3,0 0 0,0-1 1,0 1-1,0-1 0,0-1 0,0 1 0,0-1 0,-1 0 0,1 0 1,0-1-1,0 0 0,0 0 0,-1 0 0,0-1 0,1 0 0,-1 0 1,0 0-1,0 0 0,6-6 0,2-6-61,0 0 0,-1-1-1,-1 0 1,0-1 0,-1 0 0,-1-1 0,7-19-1,1-8 74,20-81 0,-32 107 534,-5 30-360,-6 43-218,4-44 71,-1 18-62,0 0 0,2 0-1,4 38 1,-3-62-82,1-1 1,-1 1-1,1 0 0,0-1 0,0 1 1,1-1-1,-1 1 0,1-1 0,0 0 1,0 1-1,0-1 0,0 0 0,0 0 1,1 0-1,-1-1 0,1 1 0,0-1 1,0 1-1,0-1 0,0 0 0,0 0 1,0 0-1,1 0 0,-1-1 0,1 0 1,4 2-1,3 0-744,0-1 1,0-1-1,0 1 0,0-2 1,1 0-1,-1 0 1,20-3-1,21-10-3909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5.1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208 110 4626,'0'0'9442,"-7"-19"-8719,0 1-563,-1 0 0,-11-20 0,19 37-154,-1 0 0,1 0 0,-1 0 0,0 0 0,0 0 0,1 0 1,-1 0-1,0 0 0,0 1 0,0-1 0,0 0 0,0 0 0,0 1 0,0-1 0,0 1 0,0-1 0,-1 1 0,1-1 0,0 1 1,0 0-1,0-1 0,-1 1 0,1 0 0,0 0 0,0 0 0,0 0 0,-1 0 0,1 0 0,0 0 0,0 1 0,-1-1 0,1 0 1,-2 2-1,-1 0 8,0 0-1,0 1 1,1-1 0,-1 1 0,1 0 0,-6 6 0,5-5 13,-5 5 15,0 0 1,1 1-1,0 0 1,0 0-1,1 1 1,1-1 0,-1 2-1,2-1 1,0 1-1,0 0 1,1 0-1,0 0 1,1 1-1,1-1 1,0 1-1,-1 23 1,4-36-45,-1 1 1,0 0 0,0-1 0,0 1-1,0-1 1,1 1 0,-1 0-1,0-1 1,1 1 0,-1-1-1,0 1 1,1-1 0,-1 1-1,1-1 1,-1 1 0,1-1-1,-1 1 1,1-1 0,-1 1 0,1-1-1,-1 0 1,1 1 0,0-1-1,-1 0 1,1 0 0,-1 0-1,2 1 1,27 3-6,-18-4 17,0 0-1,0-1 1,15-3-1,-16 1-20,-2-1 0,1 0 0,0 0 0,-1-1 0,0 0 0,0-1 0,0 0 0,-1 0 0,12-12 0,0-2-8,-1-1 1,18-27 0,-22 22 60,-6 16-124,-5 34 10,-3-17 27,0-1 1,0 0-1,1 1 0,0-1 0,1 0 1,-1 0-1,1 0 0,0 0 1,1 0-1,-1 0 0,1 0 1,0-1-1,1 1 0,-1-1 0,1 0 1,0 0-1,1 0 0,-1-1 1,1 0-1,0 0 0,0 0 0,0 0 1,0-1-1,1 1 0,-1-1 1,1-1-1,0 1 0,0-1 0,0 0 1,0 0-1,0-1 0,8 1 1,-6-1-379,0 0 1,0 0-1,0-1 1,-1 0-1,1-1 1,0 0-1,0 0 1,0 0 0,0-1-1,-1 0 1,1-1-1,-1 0 1,1 0-1,-1 0 1,0-1-1,0 0 1,-1-1-1,1 0 1,-1 0 0,0 0-1,0 0 1,6-9-1,28-34-4427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5.4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7347,'0'0'7620,"13"9"-7220,9 90 64,1 29-176,-4 12-15,-6 6-145,-6-6-96,-7-12-32,0-8-817,-13-21-4049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6.4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332 351 9508,'0'0'4586,"-13"-8"-4455,3 2-114,4 2-15,1 0 1,-1 1 0,1 0-1,-1 0 1,0 1 0,0-1-1,0 1 1,0 1-1,-1-1 1,1 1 0,-1 0-1,-10 0 1,8 2 11,0-1 0,0 2 0,0 0 0,0 0 0,0 0 1,1 1-1,-1 0 0,1 1 0,0 0 0,0 0 0,0 1 0,1 0 0,-1 0 0,1 1 1,0 0-1,-11 13 0,10-11-16,1 1 1,1 0 0,-1 0-1,1 1 1,1-1 0,0 1 0,0 1-1,1-1 1,1 0 0,-1 1-1,2 0 1,-1 0 0,0 17-1,2-20-14,1-2 2,-1 0 0,1 0 0,1 0 0,-1-1 0,3 12 0,-3-16 11,1 1 1,0 0-1,0-1 1,-1 1-1,1-1 1,0 1 0,0-1-1,1 0 1,-1 1-1,0-1 1,0 0-1,1 0 1,-1 0-1,1 0 1,-1 0-1,1 0 1,-1 0-1,1 0 1,-1-1-1,1 1 1,0 0-1,2 0 1,3 1-35,1-1 0,-1 0 0,0 0 0,1 0 0,-1-1 0,1 0 0,-1 0 0,0-1-1,1 0 1,-1 0 0,0 0 0,1-1 0,6-3 0,-5 1-83,0-1-1,0 0 1,0 0-1,-1-1 1,1 0-1,-1 0 1,-1-1-1,11-12 1,-1-1-109,-2-1 0,-1-1 0,0 0-1,-2-1 1,0 0 0,13-41 0,-15 30 467,-1-1-1,-2 1 0,-1-1 1,-2-1-1,-1 1 1,-2 0-1,-4-44 1,3 78-161,0 0 1,0 0 0,0-1 0,0 1-1,0 0 1,0 0 0,0 0 0,0 0-1,-1 0 1,1 0 0,0 0 0,0 0 0,-1 0-1,1 0 1,-1 0 0,1 0 0,-1 0-1,0 0 1,1 0 0,-1 0 0,0 0-1,1 0 1,-1 1 0,0-1 0,0 0-1,0 1 1,0-1 0,0 0 0,0 1-1,0-1 1,0 1 0,0 0 0,-1-1 0,1 2-67,0 1 0,1-1 1,-1 0-1,1 1 0,-1-1 1,1 1-1,0 0 0,0-1 1,-1 1-1,1-1 1,0 1-1,0-1 0,1 1 1,-1 1-1,0 3 3,0 26-30,-1 2-37,2 0 0,0 0 0,3 0 0,12 58 0,-5-58-952,1 0-1,1-1 0,2 0 0,2-2 0,32 50 1,5-19-3643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10.9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3 324 2497,'0'0'10023,"-1"-6"-9654,0-13-319,1 18-46,0 1 0,0 0 0,0 0 0,1 0 0,-1-1 0,0 1 1,0 0-1,0 0 0,0 0 0,1 0 0,-1 0 0,0-1 1,0 1-1,1 0 0,-1 0 0,0 0 0,0 0 0,0 0 0,1 0 1,-1 0-1,0 0 0,0 0 0,1 0 0,-1 0 0,0 0 0,0 0 1,1 0-1,-1 0 0,0 0 0,0 0 0,1 0 0,-1 0 0,0 0 1,0 0-1,0 0 0,1 0 0,-1 1 0,0-1 0,35 28 471,-13-8-241,130 97 832,-124-98-955,0-2 1,2-1 0,53 21 0,-58-30-149,-24-7-151,-1 0-1,1 1 1,0-1 0,0 0 0,0 0-1,1 0 1,-1 0 0,0 0 0,0 0-1,0 0 1,0 0 0,0 0 0,0 0-1,0-1 1,0 1 0,0 0 0,-1-1-1,1 1 1,2-1 0,-2-8-3072</inkml:trace>
  <inkml:trace contextRef="#ctx0" brushRef="#br0" timeOffset="1">405 0 9828,'0'0'4226,"-5"180"-3761,2-114-145,0 0-144,3-11-16,0-4-16,0-11-96,0-7-48,-3-2 0,1-11-16,-4-5-848,-5-5-2034,-6-10-3697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6.9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240 373 8564,'0'0'4122,"-31"9"-4037,-11 3-61,-45 19 0,83-30-22,0 2 0,0-1 1,0 0-1,0 1 0,0-1 0,0 1 0,1 0 0,-1 0 0,1 1 1,0-1-1,0 1 0,0 0 0,1-1 0,-1 1 0,1 0 0,0 1 0,0-1 1,0 0-1,1 0 0,-2 7 0,-1 1 1,1-5-3,1 1 0,0-1 0,0 0 0,1 1-1,0-1 1,0 1 0,1 0 0,1 10 0,-1-16-8,0 0 0,0 0 0,1 1 0,-1-1 0,1 0 1,0 0-1,0 0 0,0 0 0,0 0 0,0 0 0,0-1 0,0 1 0,0 0 1,1 0-1,-1-1 0,1 1 0,-1-1 0,1 1 0,0-1 0,0 0 0,-1 0 0,1 0 1,0 0-1,0 0 0,0 0 0,0 0 0,0 0 0,0-1 0,0 1 0,1-1 1,-1 0-1,3 1 0,7 0-117,1-1 0,0 1 0,-1-2 0,1 0 0,14-3 0,-20 3 120,0-2-1,0 1 0,0-1 1,-1 0-1,1 0 1,-1-1-1,1 0 0,-1 0 1,0-1-1,5-4 1,-10 7 29,1 1 1,-1 0-1,1 0 1,-1-1-1,1 1 1,0 0 0,0 0-1,-1 1 1,1-1-1,0 0 1,2 0-1,-3 1-12,0 0 0,-1 0-1,1 0 1,0 0 0,0 0-1,-1 0 1,1 0 0,0 0-1,0 1 1,-1-1 0,1 0-1,0 0 1,-1 1 0,1-1-1,0 0 1,-1 1 0,1-1-1,0 1 1,-1-1 0,1 1-1,2 3 29,-1-1 0,1 1-1,-1 0 1,0 0 0,0 0-1,-1 0 1,3 8 0,3 8 18,-5-15-66,-1-1 0,1 1 0,1 0 0,-1-1 0,1 0 0,-1 1 0,1-1 0,1 0 0,-1 0 0,0-1 0,1 1 0,0-1 0,0 0 0,0 0 0,0 0 0,1 0 0,-1-1 0,1 1 0,-1-1 0,1 0 0,0-1 0,0 1 0,-1-1 0,1 0 0,0 0 0,1-1 0,-1 1 0,8-1 0,-9-1-61,1 0 0,-1-1 1,0 1-1,1-1 1,-1 0-1,0 0 0,0 0 1,0-1-1,0 1 0,0-1 1,-1 0-1,1 0 0,-1 0 1,0 0-1,0-1 0,0 1 1,0-1-1,3-6 1,7-12-531,0 0 1,9-25 0,-18 38 397,10-24-96,-1-2 0,-2 0 1,-1 0-1,-2-1 0,5-53 1,-4-182 4336,-9 262-3827,1 4-30,-2-12 493,1 16-642,0 1 0,0 0 1,0 0-1,0-1 0,0 1 1,-1 0-1,1-1 0,0 1 0,0 0 1,0 0-1,0-1 0,0 1 1,0 0-1,-1 0 0,1-1 1,0 1-1,0 0 0,0 0 1,-1 0-1,1-1 0,0 1 1,0 0-1,-1 0 0,1 0 1,0 0-1,0 0 0,-1-1 1,1 1-1,0 0 0,-1 0 1,1 0-1,0 0 0,0 0 1,-1 0-1,1 0 0,0 0 1,-1 0-1,1 0 0,0 0 1,0 0-1,-1 0 0,1 0 1,0 1-1,-1-1 0,1 0-20,-1 0 1,0 1-1,1-1 0,-1 0 0,1 1 0,-1-1 0,1 1 0,-1-1 0,1 1 0,0-1 0,-1 1 0,1-1 0,0 1 0,-1-1 0,1 1 0,0-1 1,-1 1-1,1 0 0,0-1 0,0 1 0,0 0 0,-7 31 30,2 0 0,2 1 0,1-1 0,4 59 0,-1-24-45,-1 4-549,3 0 1,13 75-1,-3-76-2633,-3-18-1942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7.3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0 137 8052,'0'0'3815,"21"-19"-3762,1-2-76,49-34 1,-64 52-30,0-1 0,0 1 0,0 0 0,1 1 0,-1 0 0,1 0 0,0 1 0,-1 0 0,1 0 0,0 0 0,0 1 0,0 1-1,15 2 1,0-2-289,190 7-5494,-213-8 5868,0 0-1,0 0 1,1 0-1,-1 0 0,0 0 1,0 0-1,1 0 1,-1 0-1,0 0 0,0 0 1,0 0-1,1 0 1,-1 0-1,0 0 1,0 0-1,0 1 0,1-1 1,-1 0-1,0 0 1,0 0-1,0 0 1,0 0-1,1 0 0,-1 1 1,0-1-1,0 0 1,0 0-1,0 0 0,0 0 1,1 1-1,-1-1 1,0 0-1,0 0 1,0 0-1,0 1 0,0-1 1,0 0-1,0 0 1,0 0-1,0 1 1,0-1-1,0 0 0,0 0 1,0 1-1,0-1 1,0 0-1,0 0 1,0 0-1,0 1 0,0-1 1,0 0-1,0 0 1,-1 0-1,1 1 0,0-1 1,0 0-1,0 0 1,0 0-1,0 0 1,-1 1-1,1-1 0,0 0 1,0 0-1,0 0 1,0 0-1,-1 0 1,1 1-1,-12 11 1837,-11 6-776,1 0 244,-37 38 0,52-48-1215,0 0 1,1 1 0,0 0 0,1 0 0,0 0-1,0 1 1,1-1 0,-6 20 0,8-20-103,-1 1 0,2 0 0,-1 0 0,1 0 0,1 0 1,0 0-1,0 0 0,3 13 0,-2-21-30,0-1 0,0 0 0,0 1-1,0-1 1,0 0 0,1 1 0,-1-1 0,0 0 0,1 0-1,-1 0 1,1 0 0,-1 0 0,1-1 0,-1 1-1,1 0 1,0-1 0,-1 1 0,1-1 0,0 1 0,-1-1-1,1 0 1,0 0 0,0 0 0,-1 0 0,1 0-1,0 0 1,0-1 0,1 1 0,3-1-47,0 1 0,-1-1 0,1 0 0,-1 0 0,0-1 0,1 0 0,-1 1 0,8-6 0,-6 2 18,0-2 0,-1 1 0,1-1 1,-1 0-1,-1 0 0,0-1 0,0 0 0,0 0 1,-1 0-1,0 0 0,0-1 0,2-11 1,6-18 60,8-56 0,-19 92-24,15-107 1648,-16 149-1596,3-1 0,9 53 0,-9-74-439,1-1 0,1 0 0,0 0-1,2 0 1,0-1 0,0 0 0,19 29-1,12-3-3660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7.7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0 13814,'0'0'288,"-35"222"-175,35-129-97,0-2 16,0-4-16,0 6-16,0 1 0,-3-10-209,-17-11-1407,-6-20-1986,0-27 0,4-26-1392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8.0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4 423 1889,'0'-29'2630,"-3"-180"1402,3 200-3682,0-1 0,1 0 0,0 1 0,0-1 0,1 0 0,0 1 0,7-17 0,-6 21-269,-1 0 1,1 0-1,0 0 1,1 1-1,0-1 1,-1 1-1,1 0 1,0 0 0,1 0-1,-1 0 1,1 1-1,0 0 1,0 0-1,7-3 1,0 1 28,0 0-1,0 1 1,0 1 0,1 0 0,-1 0 0,24 0 0,-2 2 64,45 5 1,-63-2-154,-1 0 1,0 1 0,-1 1 0,1 0 0,24 12 0,-31-12-33,0 0 0,0 0 0,0 1 0,0 0 0,-1 1 0,0-1 0,0 2 0,0-1 0,-1 1 0,10 12 0,-14-16 12,0 1 0,0-1 0,-1 1 0,1-1 0,-1 1 0,0-1 0,0 1 0,0 0 0,0 0 0,-1 0 0,1-1 0,-1 1 0,0 0 0,0 0 0,-1 0 0,1-1 0,-1 1 0,0 0 0,0 0 0,0-1 0,0 1 0,0 0 0,-1-1 1,0 0-1,0 1 0,0-1 0,0 0 0,0 0 0,-1 0 0,1 0 0,-1 0 0,0-1 0,0 1 0,0-1 0,0 0 0,-7 4 0,-21 10 26,-2-1 0,1-2-1,-67 18 1,62-20-30,2 0-295,40-11-1626,61-21-854,10-9-106,4-7-1331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8.4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21 101 2977,'0'0'10925,"2"-6"-10148,-1 3-796,-1 5 99,-7 21-87,2 0 0,1 0-1,0 0 1,2 1 0,1-1 0,3 47-1,-2-67-17,1 1-1,-1-1 0,1 0 0,0 0 0,0 0 1,1 0-1,-1 0 0,0 0 0,1 0 0,0 0 1,0-1-1,0 1 0,0-1 0,0 1 0,0-1 1,1 0-1,-1 0 0,1 0 0,-1 0 0,1 0 1,0 0-1,0-1 0,0 0 0,0 1 0,0-1 1,0 0-1,0 0 0,0-1 0,0 1 0,1-1 1,3 1-1,-1-1-121,0 0 1,1 0-1,-1 0 0,1-1 1,-1 0-1,0 0 0,1 0 1,-1-1-1,0 0 0,0 0 1,0-1-1,0 0 0,-1 0 1,1 0-1,5-5 0,-3 1-85,-1 0 1,0 0-1,0-1 0,-1 0 0,0 0 0,0 0 0,-1-1 0,0 0 0,-1 0 0,7-19 1,-6 11 175,-1 0 1,0-1 0,-1 1 0,-1-1 0,-1-25 0,-1 38 148,0 1 1,0 0-1,-1 0 0,1 0 1,-1 0-1,0 0 1,0 0-1,-1 0 0,1 0 1,-1 0-1,0 1 1,0-1-1,0 1 0,0-1 1,-1 1-1,1 0 0,-1 0 1,-3-4-1,2 4-26,0 0 0,-1 1-1,1-1 1,-1 1 0,1-1-1,-1 1 1,0 1 0,0-1-1,0 1 1,0 0 0,0 0-1,0 0 1,0 1 0,-8-1 0,12 1-67,0 0 0,0 0 0,0 0 0,0 0 0,0 0 0,0 0 0,0 0 0,0 0 0,0 1 0,0-1 0,0 0 0,0 1 0,0-1 0,0 1 0,0-1 0,0 1 1,0-1-1,0 1 0,0 0 0,1-1 0,-3 2 0,0 22-695,3-21 548,0-1-1,0 0 1,0 1 0,1-1-1,-1 0 1,1 1 0,-1-1-1,1 0 1,0 0 0,0 0 0,0 0-1,0 0 1,0 0 0,0 0-1,1 0 1,-1 0 0,1 0-1,2 2 1,0-1-236,0-1-1,0 1 0,0-1 1,0 0-1,0 0 1,0 0-1,0-1 1,9 2-1,31 4-3282</inkml:trace>
  <inkml:trace contextRef="#ctx0" brushRef="#br0" timeOffset="1">429 7 1665,'0'0'12598,"3"6"-12598,-3 55 112,0 9-112,0 0-273,7-6-1103,2-20-1057,1-18-2930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8.7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10789,'0'0'0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9.1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62 11717,'0'0'1081,"23"-13"-1060,1 0-29,49-19 0,-71 31 5,-1 1 0,1-1 0,-1 1 1,1-1-1,-1 1 0,1 0 0,0 0 0,-1 0 0,1 0 0,-1 0 0,1 0 0,0 0 1,-1 1-1,1-1 0,-1 0 0,1 1 0,-1-1 0,1 1 0,-1 0 0,1 0 0,-1-1 0,0 1 1,1 0-1,-1 0 0,0 0 0,0 0 0,0 0 0,2 2 0,-1 1-5,0 0-1,0 0 0,0 0 1,0 0-1,-1 1 1,0-1-1,1 6 0,0-3 2,4 23-54,-2 1 1,-2-1-1,0 1 0,-4 39 1,1-8-1683,1-74 67,1-7 1385,0 1-1,2 0 0,0 0 0,1 0 0,0 1 0,9-20 0,-8 24 361,0 0-1,2 0 1,-1 0-1,2 1 0,0 0 1,0 0-1,1 1 1,16-16-1,-12 21 786,-7 12-278,-5 24 90,-1-22-484,-1 15 41,2 1-1,1-1 0,0 0 1,2-1-1,8 29 1,-11-46-276,1 0 1,-1 0 0,1 0 0,1 0 0,-1 0 0,1-1-1,-1 1 1,1-1 0,1 1 0,-1-1 0,0 0 0,1-1-1,0 1 1,0 0 0,0-1 0,1 0 0,-1 0 0,1 0-1,-1-1 1,1 0 0,0 1 0,0-2 0,0 1 0,0 0-1,1-1 1,-1 0 0,0-1 0,11 1 0,28-4-1848,2-11-1184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9.4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43 381 5330,'-2'-28'1735,"1"14"-1467,-19-186 3071,15 147-2352,5 40-479,-1 0 1,-1 0-1,0 1 1,-7-23-1,8 70-4,23 410 630,-14-355-1058,-5-39-56,2-1 0,3 1 0,1-2 0,18 55 0,-25-99-42,0-1-1,0 1 0,1-1 0,-1 0 1,1 0-1,0 0 0,0 0 1,0 0-1,1-1 0,-1 1 1,8 4-1,-9-7-97,-1 1-1,1-1 1,0 0 0,1 0-1,-1 0 1,0 0 0,0-1-1,0 1 1,0-1 0,1 1-1,-1-1 1,0 0 0,0 0-1,1 0 1,-1 0 0,0 0-1,0 0 1,1 0 0,-1-1-1,0 0 1,0 1 0,0-1-1,1 0 1,-1 0 0,0 0-1,0 0 1,2-2 0,0 0-483,0-1 0,-1 0 0,1 0 0,-1-1 0,5-6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49.8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58 14102,'0'0'3,"31"2"-3543,105 6 410,-121-8 2462,0 0 0,1-1 0,-1-1 0,0-1-1,0 0 1,-1-1 0,1 0 0,-1-1 0,1-1-1,18-10 1,5-8 10445,-51 24-5129,4 2-6357,3 0 1754,-1 0 0,1 1 0,-1 0 0,1 0 0,0 1 0,0 0 0,1 0 0,-1 0 0,1 1 1,0-1-1,0 1 0,0 1 0,1-1 0,-1 1 0,1-1 0,-3 8 0,3-6-30,0-1-1,1 1 1,0-1 0,0 1-1,1 0 1,-1 0 0,2 0-1,-1 1 1,1-1-1,0 0 1,0 0 0,1 1-1,0-1 1,1 1-1,1 8 1,-1-13-14,0-1 1,0 0-1,0 0 1,0 0-1,1 0 0,-1 0 1,1 0-1,-1 0 0,1 0 1,0 0-1,0-1 1,-1 1-1,1-1 0,1 1 1,-1-1-1,0 0 0,0 0 1,0 0-1,1 0 1,1 0-1,55 13 39,-44-12-26,40 8 49,83 19 112,-122-24-163,0 0 0,0 1-1,0 1 1,-1 0 0,0 1-1,15 12 1,-25-16-16,0 0 0,-1 0 0,0 0 0,0 1 0,0 0 0,0 0 0,-1 0 0,1 1-1,-1-1 1,-1 1 0,1-1 0,-1 1 0,2 9 0,-3-11 8,0 0 0,0 0 1,0-1-1,-1 1 0,0 0 0,0 0 0,0 0 0,0 0 0,-1 0 0,0 0 0,1 0 0,-1 0 0,-1-1 0,1 1 1,0 0-1,-1-1 0,0 1 0,0-1 0,0 1 0,0-1 0,-1 0 0,-4 5 0,-7 3-155,0 0-1,-1-1 1,0 0-1,-1-2 1,0 1-1,0-2 0,-1 0 1,0-1-1,-20 4 1,-6-3-2827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0.3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254 592 5651,'0'0'5615,"1"-8"-5281,-1 8-329,0-2 13,1 1 0,-1-1 0,0 1 0,0-1-1,1 1 1,-1-1 0,0 1 0,0-1 0,-1 1 0,1-1 0,0 0-1,0 1 1,-1-1 0,1 1 0,-1-1 0,1 1 0,-1 0-1,0-1 1,1 1 0,-1 0 0,0-1 0,0 1 0,0 0 0,0 0-1,0 0 1,0 0 0,0 0 0,-1 0 0,1 0 0,0 0-1,0 0 1,-1 0 0,1 1 0,-1-1 0,1 1 0,-1-1 0,1 1-1,-1-1 1,1 1 0,-1 0 0,1 0 0,-1 0 0,1 0 0,-3 0-1,-1-1 7,-1 1 0,0-1-1,0 1 1,0 1 0,0-1-1,0 1 1,1 0 0,-1 0-1,0 1 1,1 0 0,-1 0-1,1 0 1,0 0 0,-1 1-1,1 0 1,0 0 0,1 1-1,-1-1 1,0 1 0,1 0-1,0 0 1,-5 6 0,-1 4-25,0 0 1,0 0-1,2 1 0,-1 0 1,2 1-1,0-1 1,1 1-1,1 1 1,0-1-1,1 1 1,1 0-1,0 0 1,2 0-1,-1 18 1,2-32-3,0 0 0,0 0 1,0-1-1,0 1 0,1 0 1,-1-1-1,1 1 0,-1 0 1,1-1-1,0 1 1,0-1-1,0 1 0,0-1 1,1 1-1,-1-1 0,4 4 1,-3-4 0,1-1 0,0 1 0,-1 0 1,1-1-1,0 0 0,0 1 0,0-1 1,0-1-1,0 1 0,0 0 0,0-1 1,0 1-1,4-1 0,2 1-2,-1-1-1,1 0 1,0 0 0,-1-1-1,1 0 1,0-1-1,-1 0 1,0 0 0,1-1-1,-1 0 1,11-6-1,-8 3-115,0-1-1,-1 0 1,1-1-1,-2 0 1,1-1-1,-1 1 1,10-14-1,-6 4-230,0-1 0,-1 0 0,-1 0-1,-1-1 1,-1-1 0,0 0 0,-2 0 0,9-37-1,-8-2 323,-2-1-1,-5-115 1,-2 91 1107,2 36 57,-3-1 0,-10-61-1,9 219 478,3-58-1670,4 202 686,0-194-1558,3-2 0,17 78 0,-21-123-251,1 1 0,0-1-1,5 12 1,16 11-6577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12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 15 6131,'0'0'5690,"-2"-3"-5100,1 3-498,1-1 0,-1 0-1,0 0 1,0 0 0,0 0 0,0 0 0,1 0-1,-1 1 1,0-1 0,0 1 0,-1-1-1,1 0 1,0 1 0,0 0 0,0-1 0,-2 0-1,2 2-73,0 0 1,0-1-1,0 1 0,0-1 0,0 1 0,0 0 0,0 0 0,0 0 0,1 0 0,-1 0 1,0 0-1,0 0 0,1 0 0,-1 0 0,0 0 0,1 0 0,0 0 0,-1 0 0,1 0 1,-1 0-1,1 1 0,0 0 0,-12 35 103,3 0 1,-10 70 0,2 84 582,12-108-471,4-67-211,-54 474 970,54-489-989,1 0 1,0 0-1,-1 0 1,1 0 0,0 0-1,0 0 1,0 0 0,0 0-1,0 0 1,0 0-1,0 0 1,0 0 0,0 0-1,0 0 1,1 0-1,-1 0 1,0 0 0,1 0-1,-1 0 1,1 1 0,19 0 162,-6-2-70,221-2 426,348 9-387,-108 14 30,-356-19-133,533 8-69,-589-12 28,-36 1-3,0 0-1,0 2 1,1 0 0,-1 2-1,32 8 1,-10 3-3,-1-3 0,1-1 0,1-3 0,95 2 0,-102-9-94,0 2 0,68 11-1,-66-7 10,-1-2 1,0-2-1,54-4 0,-11 0-632,-85 2 723,0-1 0,0 0 0,0 1 0,0-1 0,0 0 1,1 0-1,-2 0 0,1 0 0,0-1 0,0 1 0,0 0 0,0-1 0,-1 1 0,1-1 0,-1 0 0,1 1 0,-1-1 0,0 0 0,1 0 0,0-2 1,2-4 30,0 0 1,0 0 0,5-16 0,-2-5 1,-1 0 1,-1-1-1,1-40 0,-6-94 32,0 1 7,30-156 935,-24 279-577,14-54 1,-15 80-371,-2 13-903,-8 25-1327,-11 3-777,-5 0-3100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0.7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24 132 10069,'0'0'768,"25"11"-832,83 36-222,-102-45 206,-1 0-1,0-1 0,0 1 1,1-1-1,-1 0 0,1-1 0,-1 1 1,1-1-1,-1 0 0,1-1 0,-1 1 1,7-2-1,-9 1-9,1-1 0,0 1 0,0-1-1,-1 1 1,1-1 0,-1-1 0,0 1 0,1 0 0,-1-1 0,0 1-1,0-1 1,-1 0 0,4-4 0,-2 2 23,0-1 0,-1 0 1,0-1-1,0 1 0,0 0 0,-1-1 0,0 0 1,0 1-1,-1-1 0,0 0 0,0 0 0,-1 0 1,1 0-1,-1 0 0,-2-7 0,2 11 116,-1 1 1,0 0-1,0-1 0,0 1 0,0 0 0,0 0 0,0 0 1,-1 0-1,1 0 0,-1 0 0,1 1 0,-1-1 1,0 0-1,0 1 0,0-1 0,0 1 0,0 0 0,0-1 1,0 1-1,0 0 0,0 0 0,0 1 0,-1-1 0,1 0 1,-5 0-1,-6-2 347,-1 1 1,0 0-1,-15 1 0,28 1-373,-9-1 161,1 1 1,-1 0 0,0 1-1,1 0 1,-1 0-1,1 1 1,-18 6 0,21-5-109,1-1 0,0 2 0,0-1 0,0 1 0,0-1 0,0 1 1,1 1-1,0-1 0,0 1 0,0-1 0,0 1 0,1 0 0,-5 9 0,3-4-2,0 1 0,0-1 0,2 1-1,-1 1 1,1-1 0,1 0 0,0 1-1,0-1 1,1 1 0,1 22-1,1-25-68,-1 0-1,2-1 1,-1 1-1,1-1 1,0 1-1,1-1 1,0 0-1,0 0 0,1 0 1,0 0-1,1 0 1,-1-1-1,1 0 1,12 13-1,-9-13-282,1 0 1,0 0-1,0 0 0,1-1 0,0-1 0,0 0 1,0 0-1,1-1 0,-1 0 0,1-1 1,0 0-1,0-1 0,0 0 0,1-1 1,-1 0-1,13-1 0,42 0-3596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1.0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72 8212,'0'0'3287,"11"11"-3002,-2-2-260,0 0-1,0 1 1,-1 0-1,0 0 1,-1 1 0,0 0-1,-1 1 1,8 17-1,-3 3 13,-4-10-33,1-1 1,1 1 0,0-2-1,2 1 1,20 28 0,-30-47-11,0-1 1,0 1 0,0-1-1,1 1 1,-1-1 0,0 0-1,1 0 1,-1 1 0,1-1-1,0 0 1,-1 0 0,1-1-1,0 1 1,0 0 0,-1 0-1,1-1 1,0 1 0,0-1-1,2 0 1,-3 0 5,1 0 0,-1 0 0,1-1 0,-1 1 0,1-1 0,-1 0-1,0 1 1,1-1 0,-1 0 0,0 0 0,1 0 0,-1 0 0,0 0 0,0 0 0,0 0 0,0 0 0,0 0-1,1-2 1,4-6 20,-1-1-1,-1 1 0,1-1 0,-1 0 0,2-11 1,-6 20-19,27-116 160,-20 82-101,1-1 0,19-51 0,-27 85-87,1 0 1,0 0-1,0-1 1,-1 1-1,1 0 1,1 1-1,-1-1 1,0 0-1,0 0 1,1 0-1,-1 1 1,1-1-1,-1 0 1,1 1-1,0 0 1,0-1-1,-1 1 1,1 0-1,0 0 1,0 0-1,0 0 1,0 0-1,1 0 0,-1 1 1,0-1-1,0 1 1,0 0-1,1-1 1,-1 1-1,0 0 1,0 0-1,0 0 1,1 1-1,-1-1 1,0 0-1,0 1 1,0 0-1,0-1 1,1 1-1,-1 0 1,0 0-1,0 0 1,-1 0-1,1 1 1,0-1-1,0 0 1,-1 1-1,1-1 0,0 1 1,2 3-1,62 68-3878,-34-32-935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1.3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43 258 9044,'0'0'5539,"-43"-6"-5571,43 55 16,0 13 16,0 2 0,0 0-80,0-6-1137,0-8-944,7-27-2241</inkml:trace>
  <inkml:trace contextRef="#ctx0" brushRef="#br0" timeOffset="1">107 1 7299,'0'0'1281,"13"163"-6884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1.9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261 523 2977,'0'0'9461,"-30"-11"-9251,-8-3-146,-50-12 1,85 25-59,0 1 0,0-1 0,1 1 0,-1 0 0,0 0 0,1 0 0,-1 0 0,0 0 0,0 1 0,1-1 0,-1 1 0,0-1 0,1 1 0,-1 0 0,1 0 0,-1 0 0,1 1 1,-1-1-1,1 1 0,0-1 0,0 1 0,0 0 0,0 0 0,0 0 0,0 0 0,0 0 0,0 0 0,1 0 0,-1 1 0,1-1 0,0 0 0,0 1 0,0 0 0,-1 2 1,-1 2 13,-2 3-8,1-1 0,1 1 0,0 0 1,1 1-1,-1-1 0,2 0 0,0 1 0,0-1 1,1 1-1,0-1 0,2 13 0,-2-21-14,1-1 0,-1 0 0,1 1 0,-1-1 0,1 1-1,-1-1 1,1 0 0,0 0 0,0 1 0,0-1 0,0 0-1,0 0 1,0 0 0,0 0 0,0 0 0,0 0 0,0 0-1,1 0 1,-1-1 0,0 1 0,1 0 0,-1-1 0,0 1 0,1-1-1,-1 1 1,1-1 0,-1 0 0,3 1 0,47 0-266,-35-2 73,-11 1 142,1-1 0,-1 0-1,0 0 1,1-1 0,-1 1 0,0-1 0,0 0 0,0-1 0,0 1 0,0-1 0,-1 0-1,1 0 1,3-4 0,0 0 31,-1 0-1,0 0 0,0 0 1,0-1-1,-1 1 1,7-14-1,-13 24 80,0 0 1,0 1-1,0-1 1,1 0-1,0 0 0,-1 0 1,1 0-1,0 0 1,0 0-1,2 3 1,16 37-63,-15-37-25,-1-1-1,0 1 1,1-1-1,0 0 1,1 0-1,-1-1 1,1 1 0,-1-1-1,1 0 1,1 0-1,-1-1 1,7 4 0,-9-5-135,1-1 0,-1 1 0,1-1 0,-1 0 0,1 0 0,0 0 0,-1-1 0,1 1 0,0-1 0,-1 0 0,1 0 0,0 0 1,0-1-1,-1 1 0,1-1 0,-1 0 0,1 0 0,0 0 0,-1-1 0,0 1 0,1-1 0,5-3 0,-1-2-283,0 0 1,-1 0-1,0-1 0,-1 0 0,1 0 0,-1 0 0,-1-1 0,0 0 0,0 0 0,-1 0 0,0 0 0,4-15 1,2-10 353,-1 0 0,5-47 0,-4-32 3825,-6-143 1,-4 168 595,0 94-4071,0 146 427,22 168 0,-17-287-665,-2 0-12,2 0 1,2 0-1,1 0 1,14 37-1,-20-65-33,0-1-1,0 1 0,1-1 0,0 0 1,0 0-1,0 0 0,0-1 0,0 1 0,1-1 1,-1 0-1,1 0 0,0 0 0,0 0 1,6 3-1,-7-5-152,0 0 1,0 0-1,0 0 1,0 0-1,0-1 1,0 1-1,0-1 1,0 1-1,0-1 1,1 0-1,-1 0 1,0-1-1,0 1 1,0-1-1,0 0 1,0 1-1,0-1 1,0 0-1,0-1 1,0 1-1,0-1 1,-1 1-1,5-3 1,0-3-1005,0 0 1,0 0 0,10-15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2.2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1 105 11253,'0'0'945,"198"-52"-1778,-127 22-2400,-10 7-4243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2.5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0 242 11829,'0'0'369,"29"4"-145,6 1-248,55 0 0,-84-5-8,-1-1 1,1 0-1,0 0 0,-1-1 1,1 1-1,-1-1 1,1 0-1,-1-1 1,0 1-1,0-1 0,0 0 1,0 0-1,-1-1 1,1 1-1,-1-1 1,0 0-1,0 0 0,0-1 1,5-7-1,-4 6-27,1-2 62,-1 0 0,0 0 0,-1 0 0,1 0 0,-1-1 0,-1 0 0,0 0 0,0 0 0,-1 0 0,0 0 0,-1 0 0,1-1 0,-2 1 0,0-17 0,0 24 39,-1 0 0,1 0-1,0 1 1,-1-1 0,0 0 0,1 0-1,-1 0 1,0 1 0,0-1 0,0 0 0,0 1-1,0-1 1,0 1 0,-1-1 0,1 1-1,0 0 1,-1-1 0,1 1 0,-1 0-1,0 0 1,1 0 0,-1 0 0,0 0 0,1 0-1,-1 1 1,0-1 0,0 1 0,0-1-1,0 1 1,1 0 0,-1-1 0,-3 1 0,0 0 21,-1-1 0,1 1-1,0 0 1,0 0 0,0 1 0,-1-1 0,1 1 0,0 1 0,0-1 0,0 1 0,-9 3 0,8 0-14,0-1 0,0 1 0,1 0-1,0 1 1,0-1 0,0 1 0,0 0-1,1 0 1,0 1 0,0-1 0,1 1-1,0 0 1,0 0 0,-3 12 0,1-2 32,1 1 1,0 1-1,2-1 1,-1 34 0,2-43-75,2 0 0,-1 0 0,1 0 0,0 0 1,4 12-1,-4-18-19,0 0 0,0-1 0,1 1 0,-1 0 0,1-1 0,-1 0 1,1 1-1,0-1 0,0 0 0,0 0 0,0 0 0,1 0 0,-1 0 0,1 0 0,-1 0 0,1-1 0,-1 0 1,1 1-1,4 0 0,3 1-356,1 0 1,-1-1 0,1 0-1,-1-1 1,1 0 0,0-1-1,0 0 1,-1-1-1,18-2 1,54-19-4779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2.9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302 30 11141,'0'0'1217,"-181"-29"-577,145 29 192,4 20-624,9 24-176,7 11-32,6 12 64,7 9 81,3 9-1,0 8 48,0 6-112,16 6-32,0 6-48,-3-15-400,-3-14-401,-7-29-1888,-3-24-2994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3.4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0 167 13270,'29'-1'88,"213"1"-5,-237 0-83,287-2-368,-270 0 120,0-1 0,-1-1 1,34-11-1,-47 12 115,0 1 0,0-2 0,0 1 0,0-1 0,-1-1-1,1 1 1,-1-1 0,0 0 0,-1-1 0,1 0 0,8-10 0,-13 14 130,-1 0-1,0 1 1,1-1 0,-1 0 0,0 0-1,0 0 1,0 0 0,0-1 0,0 1 0,0 0-1,-1 0 1,1 0 0,-1-1 0,1 1-1,-1 0 1,0-1 0,0 1 0,0 0 0,-1-3-1,0 3 31,1 0 0,-1 1 0,0-1 0,0 1 0,0 0 0,0-1 0,-1 1 0,1 0 0,0 0 0,-1-1 0,1 1 0,0 0 0,-1 1 0,1-1 0,-1 0 0,0 0 0,1 0 0,-1 1 0,-2-1 0,-10-2 216,0 0 0,0 2 0,-1-1 0,-25 2 0,28 1-204,9-1-24,-6-1 72,0 1 0,0 1 1,0 0-1,0 0 0,-13 3 0,20-3-61,0 0 1,-1 0-1,1 0 0,0 1 0,0-1 1,0 0-1,0 1 0,0 0 0,0-1 1,0 1-1,0 0 0,1 0 1,-1 0-1,1 0 0,-1 0 0,1 0 1,0 0-1,0 1 0,0-1 0,0 0 1,0 1-1,0-1 0,1 1 1,-1 2-1,0-2-19,0 0 1,1 1-1,-1-1 1,1 0-1,0 1 1,0-1-1,0 0 1,0 1-1,1-1 1,-1 0-1,1 0 0,0 1 1,0-1-1,0 0 1,1 0-1,-1 0 1,1 0-1,-1 0 1,1-1-1,0 1 1,0 0-1,0-1 1,4 4-1,1-1 1,1 0 0,-1 0 0,1-1 0,0 0 0,0-1 0,0 0 0,15 3 0,-3-1-13,1-1 0,0-2 1,0 0-1,24-1 1,19 2-771,-63-3 759,0 0 0,-1 1 0,1-1 0,0 1 1,0-1-1,0 1 0,-1-1 0,1 1 0,0-1 0,-1 1 0,1 0 1,0-1-1,-1 1 0,1 0 0,-1 0 0,1-1 0,-1 1 0,1 0 1,-1 0-1,0 0 0,1-1 0,-1 1 0,0 0 0,0 0 0,0 0 1,0 0-1,1 0 0,-1 0 0,0 0 0,-1 0 0,1-1 0,0 1 1,0 0-1,0 0 0,0 0 0,-1 0 0,0 1 0,-11 36 208,9-31-131,-6 9 59,1 0 1,0 1 0,1-1-1,1 2 1,0-1 0,1 1-1,2-1 1,-1 1 0,0 22-1,4-38-122,1 0-1,-1-1 0,0 1 1,1 0-1,0 0 1,-1 0-1,1 0 0,0 0 1,0-1-1,0 1 1,0 0-1,0-1 0,0 1 1,0-1-1,1 1 1,-1-1-1,0 0 0,1 1 1,0-1-1,-1 0 0,1 0 1,-1 0-1,1 0 1,0 0-1,0-1 0,0 1 1,0 0-1,-1-1 1,1 1-1,0-1 0,0 0 1,0 0-1,0 0 1,3 0-1,6 1-266,-1-1 1,1 0 0,0-1-1,-1 0 1,15-4-1,-14 2-219,-1-1 1,0-1-1,0 0 0,0 0 0,-1-1 0,0 0 0,0 0 1,0-1-1,15-16 0,-4 2-1645,-1-1 0,27-39 0,-38 49 2231,-1 0-1,9-20 1,-14 28 1008,0-1 1,-1 1-1,0-1 1,0 0-1,0 1 1,0-10 1992,-4 25-1794,-7 19-1239,1 1 1,1 0-1,1 0 0,2 1 1,1-1-1,2 1 0,2 34 1,-1-64-67,1-1 1,0 1 0,0-1 0,0 1-1,1-1 1,-1 0 0,0 1-1,0-1 1,1 0 0,-1 1 0,1-1-1,-1 0 1,1 1 0,0-1-1,-1 0 1,1 0 0,0 1 0,0-1-1,0 0 1,0 0 0,0 0-1,0 0 1,0 0 0,0-1-1,0 1 1,0 0 0,1 0 0,-1-1-1,2 2 1,3-1-3,-1 0 0,0 0 0,1-1 0,-1 0 0,1 0 1,7-1-1,4 1-17,-8-1-167,0 0 0,0-1-1,-1 0 1,1-1 0,-1 0 0,1 0-1,-1 0 1,0-1 0,0-1 0,-1 1-1,1-1 1,-1 0 0,0-1 0,0 0-1,-1 0 1,0 0 0,6-8 0,-2 2-450,-1 0-1,0 0 1,-1-1 0,0 0 0,-1 0 0,0-1 0,-1 0 0,-1 0-1,5-20 1,-8 23 674,0-1 1,0 0-1,-1 0 0,-1 0 0,-1-23 0,0 32 117,1-1 0,-1 1 0,0-1 1,0 1-1,0 0 0,0-1 0,-1 1 0,1 0 0,-1 0 0,0 0 0,0 0 0,0 0 0,0 0 1,0 1-1,-1-1 0,1 1 0,-1-1 0,1 1 0,-1 0 0,0 0 0,0 0 0,0 1 0,-5-3 0,-5 0 195,0 0 0,-1 1 0,0 1 0,1 0-1,-1 0 1,0 2 0,-23 1 0,30-1-284,-1 1 0,0 0 1,1 0-1,-1 0 0,1 1 1,-1 1-1,1-1 1,0 1-1,0 0 0,0 1 1,0 0-1,1 0 0,-1 0 1,-10 10-1,13-9-55,1 1-1,-1-1 1,1 1-1,0-1 1,1 1-1,-1 0 1,1 0-1,0 0 1,-1 8-1,2-12-81,1 0 0,-1 0 0,1 0 0,0 1 0,-1-1 0,1 0 1,0 0-1,0 0 0,0 0 0,1 0 0,-1 0 0,0 0 0,1 0 0,0 0 0,-1 0 0,1 0 0,0 0 0,0 0 0,0 0 0,0-1 0,0 1 0,0 0 0,1-1 0,-1 1 0,1 0 0,-1-1 0,1 0 0,-1 1 0,1-1 0,0 0 0,2 1 0,39 4-3691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3.9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18 7603,'0'0'7174,"-2"34"-7064,-1 8-93,-8 161 19,9-148-9,0-20-25,2 0 0,5 50-1,-5-85-19,0 1 1,0 0-1,0 0 0,1 0 1,-1 0-1,0 0 0,1-1 0,-1 1 1,1 0-1,-1 0 0,1-1 1,-1 1-1,1 0 0,0-1 1,-1 1-1,1 0 0,0-1 0,-1 1 1,1-1-1,0 1 0,0-1 1,-1 1-1,1-1 0,0 0 0,0 1 1,0-1-1,0 0 0,0 0 1,0 0-1,-1 0 0,1 0 0,0 0 1,0 0-1,0 0 0,1 0 1,0 0-22,0 0 0,1-1 0,-1 1 0,0-1-1,0 0 1,0 0 0,0 1 0,0-1 0,0-1 0,-1 1 0,1 0 0,0 0 0,0-1 0,-1 1 0,3-3 0,4-8-48,0 1 0,-2-1 0,1 0 0,8-24-1,16-61-222,-22 66 221,-5 18 101,35-102 11,-34 102 99,1 1-1,0 0 1,1 0-1,0 1 1,1 0-1,16-18 1,-23 28-100,0 0 1,0 0-1,0 0 1,0 0-1,0 0 1,0 1-1,0-1 1,0 0-1,0 1 1,0-1-1,0 1 1,1-1-1,-1 1 1,0-1-1,2 1 1,-3 0-16,1 0 1,-1 0-1,1 0 1,0 0-1,-1 1 1,1-1-1,-1 0 1,1 0-1,-1 1 1,1-1-1,-1 0 1,1 0 0,-1 1-1,1-1 1,-1 1-1,1-1 1,-1 0-1,1 1 1,-1-1-1,0 1 1,1-1-1,-1 1 1,2 3 13,-1 0 0,1 0 0,-1-1 0,0 1 0,0 0 0,0 0 1,-1 5-1,8 229 430,-9-181-435,6-39-415,-5-18 364,0 0 1,0 0-1,1 1 0,-1-1 0,0 0 1,0 0-1,1 0 0,-1 0 0,0 1 1,1-1-1,-1 0 0,0 0 0,1 0 1,-1 0-1,0 0 0,1 0 0,-1 0 1,0 0-1,1 0 0,-1 0 0,1 0 1,-1 0-1,0 0 0,1 0 0,-1 0 1,0 0-1,1-1 0,-1 1 0,3-1-63,-1-1 0,0 1 0,0-1 1,0 0-1,0 0 0,0 0 0,0 0 0,0 0 0,-1 0 0,2-3 0,16-28-680,-2-1 1,24-72-1,-32 77 970,2 0-1,0 1 0,2 1 1,1 0-1,34-48 119,-46 73 83,0 8 659,-2 263 743,0-263-1796,0 0 0,1 0 0,-1 0 0,1 0 0,1 0 0,-1 0 1,1 0-1,0-1 0,0 1 0,0-1 0,1 1 0,0-1 0,6 9 0,-5-11-145,-1 1 0,0-1-1,1 0 1,0 0 0,-1 0 0,1-1 0,0 1 0,0-1-1,1 0 1,-1 0 0,0 0 0,1-1 0,-1 0-1,1 1 1,0-2 0,-1 1 0,1 0 0,5-1-1,41-1-3697,6-9-2668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4.3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0 11493,'0'0'4466,"6"207"-4370,-6-102-48,0 9 80,0 0-48,-3-6-80,-4-21 0,7-20-256,-3-23-1985,0-24-80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1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0 992,'0'0'2306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4.9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0 596 5555,'0'0'5920,"44"-16"-5411,-13 4-428,52-18 75,142-33-1,-151 47-107,228-57 42,-259 60-79,0-2 0,-1-2 0,-1-2 0,68-43-1,-97 54-1,0 0 0,-1-1 0,0 0-1,15-18 1,-23 24-8,-1 0-1,1 0 0,-1-1 1,0 1-1,0-1 0,0 0 1,0 0-1,-1 0 0,1 0 1,-1 0-1,0 0 0,0 0 1,-1 0-1,1 0 0,-1 0 1,0-1-1,0 1 0,0 0 1,-2-7-1,1 8-5,0 0-1,0 0 1,-1 0-1,1 0 1,-1 0 0,0 1-1,0-1 1,0 0-1,0 1 1,0-1-1,-1 1 1,1 0-1,-1 0 1,1 0 0,-1 0-1,-5-3 1,-5-2-3,-1 1 1,-19-7-1,23 10 11,-13-6 68,-1 1-1,0 2 1,0 0-1,0 2 1,-1 1-1,1 0 1,-1 2-1,-39 3 1,60-1-29,0 0-1,1 0 1,-1 1 0,0-1-1,1 1 1,-1 0 0,1 0-1,0 0 1,0 1 0,0-1-1,0 1 1,0-1 0,0 1-1,1 0 1,-1 0-1,1 0 1,0 1 0,0-1-1,0 0 1,0 1 0,0 0-1,-1 6 1,-3 8 121,0 0 1,2 0-1,-4 28 0,2 15 252,2 0-1,3 0 0,7 74 0,0-88-354,2-1 0,2 0-1,2-1 1,20 50 0,-31-94-69,-1 0 0,0 0 0,1 0 0,-1 0 1,1 0-1,-1 0 0,1 0 0,-1 0 0,1-1 0,0 1 0,-1 0 1,1 0-1,0 0 0,0-1 0,0 1 0,0 0 0,1 0 0,-2-1-15,1 0 0,-1 0 0,1 0 0,0 0 0,-1 0 0,1 0 0,-1 0 0,1 0 0,-1 0 0,1 0 0,0-1 0,-1 1 0,1 0 0,-1 0 0,1-1 0,-1 1 0,1 0 0,-1 0 0,1-1 0,-1 1 0,0-1 0,2 0 0,20-33-965,-19 28 985,10-20-665,2-3-81,0 2-1,37-50 0,-47 71 756,-1 0-1,1 1 1,0 0 0,0 0 0,1 0 0,0 0-1,-1 1 1,2 0 0,-1 0 0,0 1-1,1 0 1,-1 0 0,1 0 0,0 1-1,0 0 1,0 1 0,0-1 0,12 0 0,-18 2 36,1 0 1,-1-1 0,1 1 0,-1 0-1,1 0 1,0 0 0,-1 0 0,1 0 0,-1 0-1,1 1 1,-1-1 0,1 1 0,-1-1-1,1 1 1,-1-1 0,1 1 0,-1 0 0,0 0-1,1-1 1,-1 1 0,0 0 0,0 0-1,0 0 1,1 1 0,-1-1 0,0 0-1,0 0 1,-1 1 0,1-1 0,0 0 0,0 1-1,-1-1 1,1 1 0,-1-1 0,1 1-1,-1-1 1,1 3 0,15 57 726,-10-38-595,0 1-1,2-1 1,0 0 0,13 23-1,-18-41-159,0 0 0,0 1 0,1-1-1,-1-1 1,1 1 0,0 0 0,1-1 0,-1 0-1,1 0 1,0 0 0,0-1 0,0 1 0,1-1-1,-1-1 1,1 1 0,-1-1 0,1 0 0,0 0-1,0 0 1,0-1 0,7 1 0,-2-1-38,1 0 1,0-1-1,0-1 1,-1 0-1,1 0 1,0-1-1,-1 0 1,1-1-1,-1-1 1,0 0-1,0 0 1,0-1-1,-1-1 1,1 1-1,-1-2 1,-1 1-1,1-1 1,-1-1-1,0 0 1,-1 0-1,13-17 1,-7 8-209,0-1-1,-2 0 1,0 0 0,10-24 0,-16 30 163,-1 0 0,0-1 1,-1 0-1,-1 0 0,0 0 1,-1 0-1,2-27 0,-4 39 72,0 0 0,0-1 0,0 1 0,0 0-1,0-1 1,0 1 0,0 0 0,0-1 0,-1 1-1,1 0 1,-1 0 0,1-1 0,-1 1-1,1 0 1,-1 0 0,1 0 0,-1-1 0,0 1-1,0 0 1,0 0 0,0 0 0,0 0 0,-1-1-1,-1 1 18,1 1-1,-1-1 1,0 0-1,1 1 0,-1-1 1,0 1-1,0 0 1,0 0-1,-3 0 0,2 0 6,-3 1 50,-1 0 0,1 0 0,-1 1 0,1 0-1,0 0 1,0 0 0,0 1 0,0 0 0,0 1 0,1 0-1,-1 0 1,1 0 0,0 0 0,0 1 0,0 0 0,1 1-1,-9 11 1,7-10-20,1 1-1,1 1 1,-1-1-1,1 1 1,1 0-1,0 0 1,0 0-1,1 1 1,0-1-1,0 1 1,1 0 0,1 0-1,-1 12 1,2-18-56,0-1 1,1 1-1,-1-1 1,1 1-1,0-1 1,0 1 0,0-1-1,1 0 1,-1 0-1,1 0 1,0 0 0,-1 0-1,1 0 1,1 0-1,-1 0 1,0-1 0,1 1-1,-1-1 1,1 1-1,0-1 1,0 0-1,0 0 1,0-1 0,0 1-1,0-1 1,1 1-1,-1-1 1,0 0 0,8 1-1,9 3-165,0-2 1,1 0-1,40-1 0,-54-2 88,218-2-4031,-88-13 1816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5.5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11925,'0'0'4136,"-1"19"-4155,-29 175 27,25-170-51,1 1 1,-1 48-1,7-77-1274,122-209-1664,-116 201 3000,0 0 1,1 1-1,0 0 1,20-19-1,-26 27 34,0 0 0,1 0 0,-1 1-1,1 0 1,0-1 0,0 1 0,0 1 0,0-1-1,0 0 1,0 1 0,0 0 0,0 0 0,1 0-1,-1 1 1,0-1 0,1 1 0,-1 0 0,0 0-1,1 1 1,4 0 0,-7 0-19,-1 0-1,1 0 1,-1 0 0,0 0 0,1 0 0,-1 0-1,0 1 1,1-1 0,-1 0 0,0 1 0,0-1 0,0 1-1,0-1 1,0 1 0,-1 0 0,1-1 0,0 1-1,-1 0 1,0-1 0,1 1 0,-1 0 0,0 0-1,1 0 1,-1-1 0,0 1 0,-1 0 0,1 2-1,1 4 64,3 166 667,-5-114-762,2-60-8,-1 0 0,0 1 0,0-1 0,0 1 0,0-1 0,0 1 0,1-1 0,-1 0 0,0 1-1,0-1 1,1 1 0,-1-1 0,0 0 0,1 1 0,-1-1 0,0 0 0,1 1 0,-1-1 0,0 0 0,1 0 0,-1 1 0,1-1 0,-1 0 0,0 0 0,1 0 0,-1 0 0,1 0 0,-1 1 0,1-1 0,-1 0 0,1 0 0,-1 0 0,1 0 0,-1 0 0,0 0 0,1 0 0,-1-1 0,1 1 0,-1 0 0,1 0 0,21-8-150,-10-2 14,-1-1 0,-1 0 1,0-1-1,15-22 0,-4 6-280,6-9 102,31-36 79,-51 66 267,0-1 0,1 1 0,0 1 0,0-1 0,1 1 0,15-8 0,-22 13 34,-1 0 0,1 0 0,0 1 0,0-1 0,0 0 0,0 1 0,0-1 0,0 1 0,0 0 0,0-1 0,0 1 0,0 0 0,1 0 0,3 1 0,-5 0-15,0-1 0,0 1 0,0-1 0,0 1 1,0-1-1,-1 1 0,1 0 0,0-1 0,0 1 0,0 0 0,-1 0 0,1 0 0,0 0 1,-1 0-1,1 0 0,0 0 0,-1 0 0,1 0 0,0 2 0,0 5 173,1 0 0,-1 1-1,-1-1 1,1 1-1,-3 16 1,1-3-63,0 11 1,0-22-143,0 0 1,1 0-1,0 0 1,1 0-1,0 0 1,1-1-1,0 1 0,0 0 1,7 16-1,-7-25-59,-1 0-1,1 0 0,-1 0 1,1-1-1,0 1 0,0 0 0,0-1 1,0 1-1,0-1 0,0 0 1,0 0-1,0 1 0,0-1 0,1-1 1,-1 1-1,0 0 0,1-1 0,-1 1 1,5 0-1,1-1-600,0 1 0,0-1 0,-1-1 1,1 0-1,8-1 0,23-10-4286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6.6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0 204 12566,'0'0'1822,"11"20"-1662,1 4-128,23 34 0,-34-56-28,1 0 0,0 0 0,0 0 0,0 0 0,0 0 0,0 0 0,1-1 0,-1 1 0,0-1 0,1 0 0,-1 0 0,1 0 0,-1 0 0,1 0 0,0 0 0,-1 0 0,1-1 0,0 0 0,-1 1 0,1-1 0,0 0 0,0 0 0,-1-1 0,6 0-1,5 0-6,-5 1-74,0-1 0,0 0 0,0 0-1,0-1 1,0 0 0,0 0 0,0-1 0,-1 0-1,1 0 1,-1-1 0,0 0 0,0 0 0,0-1 0,7-6-1,-9 7-29,0-1-1,-1 0 1,1 1-1,-1-2 0,0 1 1,-1 0-1,1-1 0,-1 0 1,0 0-1,0 0 1,-1 0-1,0 0 0,0 0 1,0-1-1,-1 1 1,0-1-1,1-11 0,-2 15 104,0 0 1,0 0-1,0 0 0,0 0 0,-1 0 0,1 0 0,-1 0 0,1 0 0,-1 0 1,0 0-1,-2-3 0,2 5 22,0 0 0,-1 0 0,1-1 0,-1 1 0,0 1 0,1-1 0,-1 0 0,0 0 0,1 1 0,-1-1 1,0 1-1,0-1 0,1 1 0,-1 0 0,0-1 0,0 1 0,0 0 0,0 0 0,-3 1 0,-3 0 118,-1-1 0,1 2 0,0-1 0,-1 1 0,1 1 0,0-1-1,0 1 1,0 1 0,1-1 0,-1 1 0,1 1 0,0 0 0,0 0 0,0 0 0,1 0 0,-1 1 0,2 0-1,-7 8 1,4-5 6,1 2 0,0-1 0,0 1 0,1 1 0,0-1 0,1 1-1,0 0 1,1 0 0,0 0 0,1 0 0,-2 22 0,3-21-99,2 1 1,-1 0-1,2 0 0,0-1 1,4 26-1,-3-34-43,0 1-1,0 0 1,0-1-1,1 1 1,-1-1 0,1 0-1,1 0 1,-1 0-1,1 0 1,0 0-1,0-1 1,0 0 0,0 0-1,1 0 1,7 5-1,-1-3-252,0 0 0,0-1 0,1 0 0,0-1 0,0 0 0,0 0 0,0-2 0,1 1-1,-1-2 1,0 0 0,1 0 0,0-1 0,-1-1 0,1 0 0,15-3 0,2-2-973,-1-2 1,0-1-1,0-1 1,-1-1-1,30-17 1,-9 3-684,-21 12 1685,0-1 1,0-2 0,-1-1 0,39-32-1,-62 45 538,0-1-1,-1 1 1,0 0 0,0-1-1,0 0 1,0 0-1,-1 0 1,1 0 0,-1 0-1,-1 0 1,1-1-1,-1 1 1,0 0 0,0-1-1,0-5 1,-1 7-38,1 0 1,-2 0 0,1 0-1,0 0 1,-1 1 0,1-1-1,-1 0 1,0 0 0,0 1-1,-1-1 1,1 1 0,-1-1-1,0 1 1,0-1-1,0 1 1,0 0 0,0 0-1,-1 0 1,0 0 0,1 1-1,-7-6 1,1 4-71,1 0-1,-1 0 1,-1 1 0,1 0-1,0 0 1,-1 1-1,0 0 1,1 0 0,-1 1-1,0 0 1,0 1 0,-9 0-1,11 0-172,0 1-1,0 0 1,-1 0-1,1 0 1,0 1-1,0 0 1,1 0 0,-1 1-1,0 0 1,1 0-1,0 1 1,-1 0-1,1 0 1,-10 9-1,8-4-30,0-1-1,0 2 1,1-1-1,1 1 1,0 0-1,0 0 1,1 1-1,0 0 1,0 0-1,1 0 1,1 0-1,0 1 1,1 0-1,0-1 0,1 1 1,0 0-1,0 0 1,2 0-1,1 12 1,-2-24-8,0 1 0,0 0 0,1 0 0,-1 0 0,1 0 0,-1 0 0,0 0 0,1 0 0,-1-1 0,1 1 0,0 0 0,-1 0 0,1-1 0,0 1 0,-1 0 0,1-1 0,0 1 0,0-1 0,0 1 0,0-1 0,-1 1 0,1-1 0,2 1 0,30 3-227,-23-4 125,0-1-1,-1 0 1,0-1-1,1 0 1,9-4 0,-8 1-111,1-1 0,-1 0 0,0-1 0,-1-1 0,0 1 0,0-1 0,0-1 0,14-17 0,4-9-286,28-45 0,-10 13 3051,-46 72-2309,0 184 790,0-187-1029,0-1-1,0 1 0,0 0 0,0 0 1,0 0-1,0 0 0,1-1 0,-1 1 1,1 0-1,-1 0 0,1-1 0,0 1 0,0 0 1,-1-1-1,1 1 0,0 0 0,1-1 1,-1 0-1,0 1 0,0-1 0,0 0 1,1 1-1,-1-1 0,1 0 0,-1 0 1,1 0-1,2 1 0,2 0-128,1-1 1,-1 1-1,1-1 0,0 0 0,-1-1 1,12 0-1,-9-1-90,0-1 0,0 1 0,0-2 0,0 1 0,0-1 0,-1 0 0,1-1 0,-1 0 0,0 0 0,0-1 1,0 0-1,-1-1 0,0 1 0,0-2 0,8-7 0,5-8-385,0 0-1,-2-1 1,24-39 0,-24 32 666,-10 15 475,1 1-1,0-1 0,1 2 0,22-25 1,-25 35 1084,-3 13-1075,18 242 1412,-15-143-1929,-3-85-1468,1-27 181,4-14 762,35-101-1542,-28 71 1831,2 0-1,42-78 1,-45 100 244,1 1 1,1 1-1,34-37 0,-49 58 67,0 0 0,0 0-1,1 0 1,-1 0-1,1 0 1,-1 1 0,1-1-1,0 1 1,0 0-1,3-1 1,-5 1-55,0 1 1,0 0 0,-1 0-1,1 0 1,0 0-1,0 0 1,0 1-1,-1-1 1,1 0 0,0 0-1,0 0 1,-1 1-1,1-1 1,0 0-1,0 1 1,-1-1 0,1 1-1,0-1 1,-1 1-1,1-1 1,-1 1 0,1-1-1,0 1 1,-1 0-1,0-1 1,1 1-1,-1 0 1,1-1 0,-1 1-1,0 0 1,1 0-1,-1 0 1,0-1-1,0 1 1,0 0 0,1 0-1,-1-1 1,0 1-1,0 0 1,0 1-1,6 56 805,-3 1 0,-4 68 0,0-38-748,0-86-251,1-2 95,0-1 1,0 0-1,0 1 0,0-1 0,0 0 0,0 1 1,0-1-1,-1 1 0,1-1 0,0 0 0,0 1 1,0-1-1,1 1 0,-1-1 0,0 0 0,0 1 1,0-1-1,0 0 0,0 1 0,0-1 0,1 1 1,-1-1-1,0 0 0,0 1 0,0-1 0,1 0 1,-1 0-1,0 1 0,0-1 0,1 0 0,-1 1 1,0-1-1,1 0 0,-1 0 0,0 0 0,1 1 1,-1-1-1,12 0-3267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7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1 174 9268,'0'0'6547,"14"-21"-6400,52-67-75,-61 83-68,0 0 0,0 0 0,1 1 0,-1 0-1,1 0 1,0 1 0,0-1 0,1 1 0,-1 1 0,1-1 0,-1 1 0,1 0 0,0 0-1,0 1 1,0 0 0,9 0 0,6-2 26,1-1-6,-1 1 0,1 1 0,-1 0 0,1 2 0,26 3 0,-47-2-32,-1-1 1,0 1-1,0 0 1,1 0-1,-1 0 0,0 0 1,0 0-1,0 0 0,0 0 1,0 0-1,0 0 1,0 1-1,-1-1 0,1 0 1,0 1-1,-1-1 0,1 0 1,-1 1-1,1-1 1,-1 1-1,0-1 0,0 1 1,1-1-1,-1 1 0,0-1 1,0 1-1,-1 1 1,1 4-10,0 0 1,0 0-1,-1 0 1,0 1-1,-2 8 1,0-10 9,0 1 0,0 0 0,-1-1 0,1 0-1,-1 0 1,-1 0 0,1 0 0,-1-1 0,-6 6 0,-56 46-19,36-32-24,17-14 7,-76 69-124,76-67 165,0 2 0,2-1-1,-1 2 1,-10 18 0,19-27 27,0 1-1,1 0 1,0 1 0,0-1-1,1 0 1,0 1 0,0 0-1,1-1 1,0 1 0,1 0 0,-1 0-1,2-1 1,-1 1 0,1 0-1,3 10 1,0-4 100,0-1-1,1 0 1,1 0 0,0 0-1,1-1 1,0 0 0,18 23-1,-15-19-64,-7-13-192,-1 0 1,0 0-1,1 0 1,0 0-1,0-1 1,0 1-1,7 5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3:57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15527,'0'0'2481,"13"35"-10308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7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7924,'0'0'2993,"136"20"-2961,-81-20-32,4 0-64,-8 0 16,-8 0-1793,-14 0-1232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6147,'0'0'2273,"221"0"-2145,-157 3-96,-5-3-32,-7 0 0,-4 0-160,-6 0-2641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8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8388,'0'0'637,"28"26"-364,91 88 7,-91-90-82,1-1 0,0-2 1,2 0-1,45 22 0,0-1-98,-72-39-97,1 0 1,-1 1-1,0-1 0,0 1 1,-1 0-1,1 0 0,-1 0 1,0 0-1,0 1 0,0-1 1,0 1-1,-1 0 0,0-1 1,0 1-1,0 0 0,-1 1 1,0-1-1,0 0 0,0 0 1,0 0-1,-1 1 0,0-1 1,0 0-1,0 1 0,-1-1 1,0 0-1,0 0 0,0 1 1,-1-1-1,1 0 0,-1 0 1,0 0-1,-1-1 0,1 1 1,-7 8-1,-22 26 103,-2-2 0,-1-2-1,-60 50 1,62-58 85,-273 227 1996,295-246-2145,8-7-43,1 0 1,-1 0-1,1 0 0,0 0 1,-1 0-1,1 1 0,0-1 0,0 0 1,0 0-1,0 1 0,0-1 1,0 1-1,0 2 0,25-7-2381,29-21-798,21-24-3711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65 2497,'0'0'7441,"0"-10"-6366,0-44 1764,-3 54-2699,0 0 0,0 0-1,0 0 1,0 0 0,0 1 0,0 0 0,0-1 0,-5 3 0,-1 4-134,-1 0 0,2 1 0,-1 1 0,1-1 1,0 1-1,1 1 0,0-1 0,-9 18 0,-44 92 24,41-75-16,3 1-1,1 0 0,3 1 1,1 0-1,3 1 0,1 0 1,0 75-1,7-111-64,0 0 0,0-1 0,2 1 1,-1-1-1,1 1 0,1-1 0,5 15 0,-7-21 1,2 0 0,-1 0-1,0 0 1,1-1 0,-1 1 0,1-1-1,0 0 1,0 0 0,0 0 0,1 0-1,-1 0 1,1-1 0,-1 0 0,1 1-1,0-1 1,0-1 0,0 1 0,0 0-1,0-1 1,9 2 0,2-1-732,0 0 1,0-1-1,0-1 0,20-2 1,15-5-2909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8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10885,'0'0'-686,"31"6"692,103 17-22,-101-18-24,1-2 0,67-3 0,-43-2 34,-57 2 0,-1 1 0,1-1 1,-1 0-1,0 0 0,1 0 0,-1 0 0,0 1 0,1-1 0,-1 0 0,0 0 0,1 1 0,-1-1 0,0 0 0,1 1 0,-1-1 1,0 0-1,0 1 0,1-1 0,-1 0 0,0 1 0,0-1 0,0 0 0,0 1 0,1-1 0,-1 1 0,0-1 0,0 1 0,0-1 1,0 0-1,0 1 0,0-1 0,0 1 0,0 20-87,-1-12 114,1-1-4,-1 0-1,0 0 1,-1 0-1,1 0 1,-2 0-1,1 0 0,-5 9 1,-31 55 100,16-33 8,-23 42 335,24-47-249,2 0 0,1 2 0,-21 64 1,39-100-236,-1 0 1,1 0 0,0 0 0,0 0-1,0 1 1,0-1 0,0 0 0,0 0-1,0 0 1,0 0 0,0 0-1,0 0 1,0 1 0,0-1 0,1 0-1,-1 0 1,0 0 0,0 0 0,0 0-1,0 1 1,0-1 0,0 0 0,0 0-1,0 0 1,0 0 0,0 0 0,0 0-1,1 0 1,-1 0 0,0 0 0,0 1-1,0-1 1,0 0 0,0 0-1,0 0 1,1 0 0,-1 0 0,0 0-1,0 0 1,0 0 0,0 0 0,0 0-1,0 0 1,1 0 0,-1 0 0,0 0-1,0 0 1,0 0 0,0 0 0,0 0-1,1 0 1,-1 0 0,0 0 0,0 0-1,0 0 1,11-4-1230,15-16-2256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1.3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0 0 288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9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1 8516,'0'0'349,"-23"25"-311,-69 80 4,84-95-14,-1 0 0,2 0 0,-1 1 0,-9 20-1,15-25 16,0-1 0,1 1 0,0 0 0,0 0 0,0 0 0,1 1 0,0 8 0,0-14-31,0 0 0,0 0 0,0 0 0,1 0 0,-1 0 0,0-1 0,1 1-1,-1 0 1,1 0 0,-1 0 0,0-1 0,1 1 0,0 0 0,-1-1 0,1 1 0,-1 0 0,1-1-1,0 1 1,-1-1 0,1 1 0,0-1 0,0 1 0,0-1 0,-1 0 0,1 1 0,0-1 0,0 0-1,0 1 1,0-1 0,-1 0 0,3 0 0,32 2 108,-27-2-74,21-1-6,1 2-1,-1 1 1,0 1 0,0 2-1,52 15 1,-78-19-15,-1 0 1,1 0 0,0 0 0,-1 1 0,1-1-1,-1 1 1,1-1 0,-1 1 0,0 0-1,0 0 1,0 0 0,0 0 0,0 0 0,0 1-1,-1-1 1,1 1 0,-1-1 0,1 1-1,-1-1 1,0 1 0,0 0 0,0 0 0,-1-1-1,1 1 1,0 0 0,-1 3 0,0-2 17,0 0 0,-1 0 0,1-1 0,-1 1 0,0 0 0,0-1-1,0 1 1,-1 0 0,1-1 0,-1 0 0,0 1 0,0-1 0,0 0 0,0 0 0,0 0 0,-1 0 0,1-1 0,-1 1 0,-5 3 0,-27 18 17,-2-1 0,0-2-1,-2-2 1,-54 20 0,82-34-164,0-1 1,-1-1-1,1 0 1,-1 0 0,0-1-1,0-1 1,0 0-1,-14-1 1,26 0 51,-1 1 0,1-1 0,-1 0 0,1 0 1,0-1-1,-1 1 0,1 0 0,-1 0 0,1 0 0,0 0 1,-1 0-1,1 0 0,-1 0 0,1-1 0,0 1 0,-1 0 1,1 0-1,0-1 0,-1 1 0,1 0 0,0 0 0,-1-1 1,1 1-1,0 0 0,0-1 0,-1 1 0,1 0 0,0-1 1,0 1-1,0-1 0,0 1 0,0 0 0,-1-1 0,1 0 1,-1-31-3412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0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9604,'0'0'1345,"204"-58"-1105,-165 49 176,-10 3-160,-9 4-208,-10 2-48,-4 0-48,-3 0-960,-3 5-1393,4 16-1537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0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7379,'0'0'2994,"175"23"-2034,-146-23-175,-6 0-65,0-6-112,-7 0-272,-7 0-224,4 1-112,0 2-80,4-3-736,5 0-1137,7 3-1328,1-3-2578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82 337 8580,'0'0'331,"25"-24"-881,81-79 294,-101 99 246,-1-1 0,1 0 1,-1 0-1,-1 0 0,1 0 0,-1-1 1,0 0-1,0 1 0,0-1 0,-1 0 0,0 0 1,0-1-1,0 1 0,-1 0 0,0-1 0,-1 1 1,1-1-1,-1 1 0,-1-9 0,1-1 14,0 14 10,0-1 0,0 1 1,0-1-1,0 0 0,-1 1 0,1-1 1,-1 1-1,1-1 0,-1 1 0,0-1 1,0 1-1,0-1 0,0 1 0,-1 0 1,1 0-1,0 0 0,-1-1 0,0 1 1,1 1-1,-1-1 0,0 0 1,0 0-1,0 1 0,0-1 0,-1 1 1,1-1-1,0 1 0,-1 0 0,1 0 1,-5-1-1,-4 0 99,-1 0 0,1 1-1,0 0 1,-1 1 0,-19 2 0,31-2-112,-5 1 47,0-1-1,0 1 1,-1 0-1,1 1 0,1-1 1,-1 1-1,0 0 1,0 0-1,1 0 0,-1 1 1,1 0-1,-1 0 0,1 0 1,0 0-1,1 0 1,-1 1-1,0 0 0,1 0 1,0 0-1,0 0 0,-5 9 1,4-3 82,-1 0 0,1 0 0,1 1 0,0-1 0,0 1 0,1 0 0,0 0 0,1 0 0,0 15 0,2-22-105,0 1 0,0 0 0,0-1 0,0 1 0,1-1 0,0 1 0,0-1 0,0 0 0,0 0 0,1 0 0,-1 0 0,1 0 0,0 0 0,0-1 0,1 0 0,-1 1 0,1-1 0,4 3 0,13 9 69,0-1 0,27 14 0,-21-13-69,7 5-3,52 32-5,-78-46-10,1 0 0,-1 1 1,-1 0-1,1 0 1,-1 1-1,-1-1 1,7 11-1,-10-13 7,-1 1-1,0-1 0,0 1 1,0 0-1,0 0 0,-1 0 1,0 0-1,-1 0 0,1 0 1,-1 0-1,-1 10 0,1-14-8,-1 0-1,1 0 0,-1 0 0,1 0 1,-1 0-1,0-1 0,0 1 1,0 0-1,0-1 0,0 1 1,0 0-1,-1-1 0,1 0 0,0 1 1,-1-1-1,1 0 0,-1 1 1,1-1-1,-1 0 0,0 0 0,0-1 1,1 1-1,-3 1 0,-49 13 2,45-13-27,-14 3-112,-1-1 0,1-1 0,-1-1 0,1-1 0,-1-1 0,-43-5 0,62 3 130,0 1 0,0-1-1,1 0 1,-1 0 0,1 0-1,-1-1 1,1 1 0,0-1-1,0 0 1,0 0 0,0 0-1,0 0 1,1 0 0,0-1-1,-1 1 1,1-1 0,0 0 0,1 1-1,-1-1 1,1 0 0,0 0-1,-2-8 1,2 8 12,0-1 1,0 1-1,0-1 1,1 0-1,-1 1 1,1-1-1,0 0 1,1 1-1,-1-1 1,1 0-1,0 1 1,0-1-1,1 1 1,-1-1-1,1 1 1,0 0-1,0-1 1,0 1-1,1 0 1,4-5-1,5-2 4,1 1 0,0 1 0,0 0 0,1 1 0,0 0 0,28-11 0,99-26-16,44 0-3455,-134 28-466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0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18 7603,'0'0'4101,"-6"21"-3917,-2 4-99,-1 0 67,2-1 0,1 1 1,-3 33-1,-1 175 1003,10-217-1115,0-12-33,0 0 0,0 0 0,0 0 1,1-1-1,-1 1 0,1 0 0,0 0 0,0-1 0,0 1 0,0-1 1,1 1-1,3 5 0,-3-7-3,-1 0 1,1 0-1,1-1 0,-1 1 1,0-1-1,0 1 1,0-1-1,1 0 0,-1 0 1,1 0-1,-1 0 0,1 0 1,-1-1-1,1 1 1,0-1-1,-1 1 0,1-1 1,4 0-1,-1 0 0,0 0 0,-1 0 0,1 0 1,0-1-1,0 0 0,0 0 0,0 0 0,-1-1 0,1 0 0,-1 0 1,1 0-1,-1-1 0,7-4 0,-3 0-28,0 0-1,-1-1 1,0 0 0,0-1 0,-1 1-1,7-12 1,-4 5 4,0-1 1,-1 0-1,-1 0 1,0-1-1,-1-1 1,-1 1-1,-1-1 0,0 0 1,-1 0-1,-1 0 1,-1-1-1,-1 1 1,0-1-1,-3-30 1,1 43 19,1 1 0,-1-1 1,0 1-1,0 0 1,-1-1-1,1 1 1,-1 0-1,0 0 1,0 0-1,-1 0 1,0 0-1,0 1 1,0-1-1,0 1 0,-1 0 1,1 0-1,-1 0 1,0 0-1,-1 1 1,1-1-1,0 1 1,-1 0-1,-9-4 1,1 2 2,-1 0 0,1 1 0,-1 0 1,0 2-1,0-1 0,0 2 0,0-1 0,-15 2 1,-10 0-549,72 0-11426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1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0 11013,'0'0'1441,"17"6"-1356,-5-3-79,0 0-4,-1 1 1,0-1 0,0 2-1,-1 0 1,1 0 0,-1 1-1,0 0 1,0 0-1,11 11 1,-7-4 10,-1 1 0,-1 0 1,0 1-1,-1 0 0,-1 1 0,0 0 0,-2 0 0,1 1 0,-2 0 1,8 27-1,-6-9-4,-2 0 1,-2 0-1,-1 1 1,-1 57-1,-3-79-3,-1 1 0,0-1-1,-1 1 1,0-1 0,-1 1-1,-1-1 1,-1 0 0,0 0-1,0-1 1,-1 1 0,-1-1-1,0-1 1,-1 1 0,-1-1-1,-19 21 1,9-11 2,-2-2-1,-1-1 1,-1 0 0,0-2 0,-1 0-1,-1-2 1,0 0 0,-1-2 0,-1-1-1,-47 15 1,49-23-299,24-4 251,1 0 0,0 0-1,0 0 1,0 0-1,0 1 1,0-1 0,-1 0-1,1 0 1,0 0-1,0 0 1,0 0-1,0 0 1,-1 0 0,1 0-1,0 0 1,0 0-1,0 0 1,-1 0 0,1 0-1,0 0 1,0 0-1,0 0 1,0-1-1,-1 1 1,1 0 0,0 0-1,0 0 1,0 0-1,0 0 1,0 0 0,-1 0-1,1 0 1,0-1-1,0 1 1,0 0-1,0 0 1,0 0 0,0 0-1,0 0 1,-1-1-1,1 1 1,0 0 0,0 0-1,0 0 1,0 0-1,0-1 1,0-16-4690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1889,'0'0'4210,"168"3"-3842,-119-3-16,6-11-288,0-10-16,0 4-48,-3-4 0,-13 1-768,-19 2-3506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6611,'0'0'1953,"0"169"-1233,0-93-63,0 0 31,6-4-176,4-7-384,3-13-64,7-11-48,9-12-16,6-23-2113,11-6-2529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2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11509,'0'0'208,"-74"158"-80,61-79 16,6 5 33,7 4 399,0-1 112,0-5-448,10-15-48,19-12-112,13-17-48,7-17-32,6-15-80,10-6-1040,6-9-1361,-6-35-3618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10149,'0'0'576,"33"-6"-509,110-25-30,-10-4-19,-16 6-12,-117 29-2,1 0 0,-1 0 1,1 0-1,-1 0 0,1 0 0,0 0 1,-1 0-1,1 0 0,-1 0 0,1 0 1,-1 0-1,1 0 0,-1 0 1,1 0-1,-1 1 0,1-1 0,-1 0 1,1 0-1,-1 0 0,1 1 0,-1-1 1,1 0-1,-1 1 0,0-1 0,1 1 1,-1-1-1,1 0 0,-1 1 0,0-1 1,1 1-1,-1-1 0,0 1 0,0-1 1,0 1-1,1-1 0,-1 1 0,0-1 1,0 1-1,0-1 0,0 1 0,0 0 1,-1 27 478,-1-20-259,-2 16 39,-1 0 0,-1-1 1,-11 28-1,-4 12 2,16-43-195,-19 59 188,5 2-1,-14 105 1,33-183-420,0 11-81,8-9-3181,20-5-756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2.1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4782 261 288,'-23'4'550,"-1"-2"0,0 0 1,-42-4-1,14 1-248,-262-14 2622,-830 10-1353,675-25-1523,-57-6-325,83 32 285,-57-3 5,353-5-15,-80-3 28,-49 11 186,-188 3-176,382 6 279,101-18-878,176-96-4690,-164 89 3548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3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39 8116,'0'0'2969,"-27"-7"-2905,-87-20-16,107 26-4,1-1 0,-1 2 0,0-1-1,0 1 1,0 0 0,0 0 0,-10 2 0,14-1 16,0 0 1,-1 0-1,1 0 1,0 0-1,0 1 1,0-1-1,0 1 1,0 0-1,0-1 1,1 1-1,-6 5 0,6-3-3,-1-1-1,1 1 0,-1 0 0,1-1 0,0 1 0,1 0 0,-1 1 0,1-1 0,0 0 1,0 0-1,0 1 0,0-1 0,1 0 0,-1 1 0,1-1 0,1 0 0,-1 1 0,1 5 0,0-7-46,0 0-1,0 0 0,1 0 0,-1 0 0,1 0 1,0 0-1,0 0 0,0 0 0,0-1 0,0 1 1,0-1-1,1 1 0,-1-1 0,1 0 0,-1 0 1,1 0-1,0 0 0,0-1 0,0 1 0,0-1 1,0 0-1,0 0 0,1 0 0,-1 0 0,5 1 1,8 1 10,0 0 0,0-1 0,31 0 1,-39-1-24,0-2 0,1 1 1,-1-1-1,0 0 0,1 0 1,-1-1-1,0-1 0,11-4 1,-15 5 1,0 0 1,-1 0-1,1-1 1,-1 0-1,0 1 1,0-1-1,0 0 0,0-1 1,-1 1-1,1 0 1,-1-1-1,0 1 1,0-1-1,0 0 1,0 0-1,-1 0 1,1 0-1,-1 0 0,1-4 1,0-5 91,-1 1 1,0 0-1,-1-21 0,0 14 419,0 17-203,0 26 13,12 455 32,-12-469-255,0-6-191,0 1 0,0-1 0,1 0 0,0 1 0,-1-1 0,3 7 0,-2-10-32,-1 0-1,1-1 1,-1 1-1,1 0 1,-1-1-1,1 1 0,-1-1 1,1 1-1,0 0 1,-1-1-1,1 0 1,0 1-1,-1-1 1,1 1-1,0-1 0,0 0 1,0 1-1,-1-1 1,1 0-1,0 0 1,0 0-1,0 0 0,-1 0 1,1 0-1,0 0 1,0 0-1,0 0 1,0 0-1,-1 0 1,1 0-1,0 0 0,0-1 1,0 1-1,-1 0 1,1-1-1,0 1 1,-1 0-1,1-1 1,0 1-1,-1-1 0,1 1 1,1-2-1,17-15-5027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10389,'0'0'1649,"104"0"-1473,-62 0 112,0 0 64,0 0-64,0 0-32,-3 0-112,-7 0-112,-12 0-32,-1 0-448,-6 0-2017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4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325 143 9540,'0'0'499,"-7"-20"-469,-24-62 7,31 80 1,-1 0 1,0-1-1,0 1 1,0 0-1,0 0 1,0 0-1,-1 0 1,1 0-1,-1 0 1,1 0-1,-1 1 1,0-1-1,1 0 1,-1 1-1,0 0 1,0-1-1,0 1 1,0 0-1,0 0 1,-1 0-1,1 0 1,0 0-1,0 1 1,-1-1-1,1 1 1,0-1-1,-1 1 1,1 0-1,0 0 1,-1 0-1,1 0 0,-1 0 1,-3 1-1,-8 0-20,3-1 42,0 1 0,0 0 0,0 0 0,-1 1 0,1 0 0,1 1 0,-21 8 0,25-8-26,-1 1 0,1-1 0,0 1 1,0 1-1,0-1 0,0 1 0,1 0 0,0 0 0,0 1 0,0 0 0,1-1 0,0 1 1,-5 9-1,6-8 18,0 1 1,0-1 0,1 1-1,0 0 1,1 0 0,-2 15-1,2-18-34,1-1-1,0 1 0,0 0 1,0 0-1,1-1 0,-1 1 0,1 0 1,0-1-1,1 1 0,-1-1 1,1 1-1,0-1 0,3 6 1,1-3 9,0-1 1,0 0 0,1 0-1,0-1 1,0 1-1,0-1 1,14 6 0,66 28 78,-45-21-60,-1 0-16,-18-10-23,-1 2 0,0 1 0,0 0 0,-2 2 0,25 18 0,-44-30-7,1 0 0,0 1 0,-1-1-1,1 1 1,-1-1 0,0 1 0,1 0-1,-1-1 1,0 1 0,0 0 0,0 0 0,0 0-1,0 0 1,-1 0 0,1 0 0,0 0-1,-1 0 1,0 0 0,1 0 0,-1 0 0,0 0-1,0 0 1,0 0 0,0 0 0,-1 1 0,1-1-1,-1 0 1,1 0 0,-1 0 0,1 0-1,-1 0 1,-2 2 0,0 0 6,1 0 0,-2 0 0,1-1 0,0 1-1,-1-1 1,1 0 0,-1 0 0,0 0 0,0-1 0,0 1 0,-1-1 0,-7 3 0,-10 3-31,-1-1 0,1-2 1,-1 0-1,0-1 1,0-2-1,0 0 0,0-1 1,-31-4-1,52 3 12,0-1 0,1 1 1,-1-1-1,1 0 0,-1 0 0,1 0 0,0 1 1,-1-2-1,1 1 0,0 0 0,0 0 0,-1 0 1,1 0-1,0-1 0,0 1 0,0-1 0,1 1 1,-1-1-1,0 1 0,0-1 0,1 1 0,-1-1 1,1 1-1,0-1 0,-1 0 0,1 1 0,0-1 1,0 0-1,0 0 0,0 1 0,0-1 0,0 0 1,1-1-1,-1-3-38,1 1 0,-1-1 0,1 1 0,1-1 0,-1 0 0,1 1 0,0 0 0,0-1 1,5-8-1,2 3 9,0 0 0,1 0 0,1 1 0,0 1-1,18-14 1,68-38-383,12 0-336,174-114-524,-276 170 1454,26-22-430,-31 26 441,-1-1 0,1 1-1,-1-1 1,1 0 0,-1 1 0,0-1 0,0 0 0,0 0-1,0 0 1,0 0 0,0 0 0,0 0 0,-1 0-1,1 0 1,-1-4 0,-4 10 306,-2 6-430,0 0 0,1 1 0,1-1 0,0 1 0,0 0 0,1 0 0,0 0 0,1 1 0,-1 15 0,1 115 324,3-86-315,-1-52-64,0 8 9,0 1-1,1 0 0,0 0 0,6 22 0,-7-31-8,1-1 0,1 0 0,-1-1 0,0 1 0,1 0-1,-1 0 1,1 0 0,0-1 0,0 1 0,0-1 0,0 1 0,0-1-1,0 0 1,1 0 0,-1 0 0,1 0 0,0-1 0,0 1 0,-1-1 0,1 1-1,0-1 1,0 0 0,0 0 0,0 0 0,4 0 0,-1 0-29,0 0 0,-1 0 0,1-1 0,0 0 0,0 0 1,-1 0-1,1-1 0,0 0 0,0 0 0,-1 0 0,1-1 0,-1 0 1,1 0-1,-1 0 0,8-5 0,-8 3-36,0 0 1,-1 0 0,1 0-1,-1-1 1,0 1-1,0-1 1,-1 0-1,0 0 1,0-1-1,0 1 1,0-1-1,-1 1 1,0-1-1,3-11 1,0-12-143,-1 1 1,-1-1 0,-2 1-1,-2-32 1,0 17 45,1 34 138,-1 0 0,0-1 1,0 1-1,-1 0 0,-1 0 1,1 0-1,-1 1 1,-1-1-1,0 0 0,0 1 1,-6-9-1,8 14 7,0-1-1,-1 1 1,1 0-1,-1 0 1,1 0-1,-1 1 0,0-1 1,0 0-1,-1 1 1,1 0-1,0 0 1,-1 0-1,0 0 1,1 1-1,-1-1 1,0 1-1,1 0 1,-1 0-1,0 0 1,0 0-1,0 1 1,0 0-1,0 0 1,0 0-1,0 0 0,0 0 1,0 1-1,-4 1 1,7-2-195,-1 1 0,1 0 1,-1 0-1,1 0 0,-1 0 1,1 0-1,0 0 0,0 0 1,0 0-1,-1 0 0,1 1 1,0-1-1,0 0 0,1 1 0,-1-1 1,0 1-1,0-1 0,1 1 1,-2 3-1,-2 10-4720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4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6531,'0'0'5779,"25"0"-5747,2 0-12,52 6 0,-74-5-5,-1 1 0,1-1 0,0 1 0,0 0 0,-1 0 0,1 1 0,-1-1 0,0 1 0,0 0 0,0 0 0,0 0 0,0 1 0,-1 0 0,1-1 0,-1 1 0,0 0 0,0 0 0,-1 1 0,5 7 0,0 1 98,3 3 24,-2 0 0,0 1-1,-1 0 1,-1 0 0,0 1 0,-1 0-1,-1 0 1,2 23 0,-2 17 84,-3 73 0,-1-109-178,-2 7-33,0 0 0,-2 0 1,-2 0-1,0 0 0,-2-1 1,0 0-1,-3-1 0,0 0 0,-1-1 1,-2 0-1,-1-1 0,0 0 1,-2-1-1,-36 39 0,48-58-167,0 0 0,0-1 0,0 1 0,-1-1-1,1 0 1,-1 0 0,0-1 0,0 0-1,-1 0 1,1 0 0,-1-1 0,1 0 0,-12 2-1,1-5-2840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5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2721,'0'0'8740,"71"6"-8564,-6-6 64,6-6-208,-3-9 32,-3 1-64,-7-1 0,-12 1-16,-11 5-128,-12 0-592,-17 3-1713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6787,'0'0'5651,"3"210"-5155,10-134 144,0 0-80,0-6-191,-3-9-145,-1-17-144,4-12-48,7-15-32,2-11-240,8-6-2498,-1-6-6962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6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73 1857,'0'0'5242,"16"-12"-4287,49-37 318,-50 37 1547,-21 17-2689,-1 0 0,1 0 0,0 1 0,1 0 0,-1 0 0,1 0 0,0 0 0,1 1 0,-7 12 0,1-3 66,-4 7-79,1 1 0,1 1-1,1 0 1,1 0 0,1 1-1,1 0 1,-7 47 0,7-10-71,3 1 0,4 74 0,1-126-56,1 0-1,0 0 1,1 1-1,0-1 1,1 0-1,7 19 0,-8-25-65,1-1-1,0 1 0,0-1 0,1 1 1,-1-1-1,1 0 0,0-1 0,1 1 1,-1-1-1,1 0 0,0 0 0,0 0 1,0 0-1,11 4 0,-6-4-417,1 0 0,0 0 0,0-2 0,1 1 0,-1-1 0,0-1 0,1 0 0,21-1 0,34 0-5290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6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17 8388,'0'0'456,"-31"3"-106,-100 15 183,126-18-504,1 1-1,0 0 1,0 1 0,0-1 0,0 1-1,0 0 1,0 0 0,0 0-1,1 0 1,-1 1 0,1-1-1,-1 1 1,1 0 0,0 0-1,0 0 1,1 0 0,-1 1 0,-3 6-1,3-4 3,0 1-1,1 1 0,0-1 1,0 0-1,1 0 0,0 1 1,0 9-1,1-17-28,-1 5 38,1 0 0,0 0 0,0-1 0,0 1-1,0 0 1,1 0 0,0 0 0,0-1 0,0 1 0,1 0 0,-1-1 0,1 1 0,0-1 0,1 0 0,3 6 0,0-3 19,0-1 1,0 0-1,1-1 1,-1 1-1,1-2 1,1 1-1,14 7 1,38 17 171,-41-21-204,0 1 0,0 0 1,-1 2-1,-1 0 0,1 1 0,26 24 1,-41-32-30,0 0 0,0 0 1,0 0-1,-1 0 1,0 1-1,3 5 1,-5-8 2,1-1 0,0 1 0,-1-1-1,0 0 1,1 1 0,-1-1 0,0 1 0,1-1 0,-1 1 0,0-1 0,0 1 0,0-1 0,-1 1 0,1-1 0,0 1 0,-1-1 0,1 1-1,0-1 1,-1 0 0,0 1 0,1-1 0,-1 1 0,0-1 0,0 0 0,-1 2 0,-2 0-1,-1 0 0,0 0 0,0 0 1,-1-1-1,1 1 0,0-1 0,-1-1 0,1 1 1,-1-1-1,0 0 0,-7 1 0,-70 1-575,69-3 321,9 0 178,-1 1 1,0-2 0,1 1-1,-1 0 1,1-1-1,-1 0 1,0 0 0,-8-4-1,12 4 67,1-1 0,-1 1 0,0-1 0,1 0-1,-1 1 1,1-1 0,0 0 0,0 0 0,-1 0-1,1 0 1,1 0 0,-1 0 0,0 0 0,0 0-1,1 0 1,-1 0 0,1 0 0,-1-1 0,1 1 0,0 0-1,0 0 1,0 0 0,1-4 0,-1 0 4,0 0 0,1 0 0,-1 1 0,1-1 0,0 0 1,1 1-1,0-1 0,0 1 0,0 0 0,0 0 0,1-1 0,4-6 1,2 1 8,1 0 0,0 0 0,19-14 0,-12 9-16,45-38-40,-31 30 56,-2-2 1,-1 0 0,-1-2-1,35-47 1,-60 72 30,0 0 0,0 0 0,-1 0 0,1 0 0,-1 0 0,0 0 0,0 0 0,0 0 0,0 0 0,0-1 0,-1 1 0,1-5 0,-1 7-19,-1 0-1,1 0 0,0-1 0,-1 1 0,1 0 0,-1 0 1,1 0-1,-1 0 0,0 0 0,0 0 0,1 0 0,-1 1 1,0-1-1,0 0 0,0 0 0,0 1 0,0-1 0,0 0 0,0 1 1,0-1-1,0 1 0,0-1 0,0 1 0,0-1 0,0 1 1,0 0-1,0 0 0,-1 0 0,1 0 0,0-1 0,0 1 1,0 1-1,-3-1 0,-13-1-172,-1 0 240,1 0 1,-31 4-1,45-3-284,0 0-1,-1 1 0,1 0 0,0-1 1,0 1-1,-1 0 0,1 0 0,0 1 1,0-1-1,0 1 0,0 0 0,1-1 1,-1 1-1,0 0 0,1 1 0,-1-1 1,1 0-1,0 1 0,0-1 0,-4 6 1,4 10-4591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7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11861,'0'0'601,"35"-15"-577,113-46-11,-141 58-11,1 0 0,-1 1-1,1-1 1,0 2 0,0-1 0,-1 1 0,1 0 0,0 1-1,15 0 1,-5 1 9,-14-1-14,0 0-1,0 0 1,0 0-1,0 1 1,0-1-1,0 1 1,7 2-1,-9-2-2,-1 0 0,0 0-1,0 0 1,0 0 0,0 0-1,0 0 1,0 0 0,0 0-1,0 1 1,0-1 0,0 0-1,-1 1 1,1-1 0,0 0 0,-1 1-1,1-1 1,-1 1 0,0-1-1,1 1 1,-1-1 0,0 1-1,0 2 1,1 7 6,-1 1 0,0-1 0,0 0 1,-1 0-1,-1 1 0,0-1 0,0 0 0,-1 0 0,0-1 1,-1 1-1,-1-1 0,1 0 0,-2 0 0,1 0 0,-11 13 1,-24 31-32,-82 83 0,119-135 36,3-2-3,-1 1 0,1-1-1,-1 0 1,1 1 0,0-1 0,-1 1 0,1-1 0,0 1 0,-1-1-1,1 1 1,0-1 0,-1 1 0,1-1 0,0 1 0,0-1-1,0 1 1,-1-1 0,1 1 0,0-1 0,0 1 0,0 0-1,0-1 1,0 1 0,0 0 0,6 0 81,19-2 52,1-2-1,0-1 1,-1 0 0,0-2 0,25-9 0,126-55-1465,-133 51-1698,-1 1-2988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7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7908,'0'0'4530,"217"-26"-4482,-162 20 0,-13 3 0,-16 0-48,-10 0-48,-12 3-1297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2.4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528 18 256,'0'0'2500,"11"-3"-2249,5-2-87,-10 3 48,1 0 0,-1 0 1,1 1-1,-1 0 0,1 0 0,-1 0 1,12 1 1114,-22 14-294,1-11-994,-1 1 1,1-1-1,-1 0 1,0 0-1,1 0 1,-1 0 0,-1-1-1,1 0 1,-5 3-1,-48 15-3,33-11-22,-69 22 167,-104 42 458,171-61-461,1 0 0,0 2 0,1 1 1,0 1-1,-25 22 0,47-36-173,-1 1 0,1-1 0,0 0 0,0 1 0,0 0 0,0 0 1,0-1-1,0 1 0,1 0 0,0 0 0,-1 1 0,1-1 0,-1 5 0,2-6-2,0-1 0,0 1 0,0-1 0,0 1 0,0 0 0,0-1 0,1 1 0,-1 0 0,1-1 0,-1 1 0,1-1 0,-1 1 0,1-1 0,0 1 0,0-1 0,0 1 0,0-1-1,0 0 1,0 0 0,0 1 0,0-1 0,0 0 0,1 0 0,-1 0 0,0 0 0,1 0 0,-1-1 0,1 1 0,1 0 0,11 6 159,1-2 0,0 0 0,0-1 0,32 5 1,68 0 167,-82-7-294,176 6-206,-70-8-3580,-112 0 2238,3 0-1775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92 9236,'0'0'1521,"-20"-15"-1374,-68-43-121,84 55-22,-1 1-1,1 0 0,-1 0 0,0 0 0,0 0 0,0 1 1,0-1-1,-1 2 0,1-1 0,-5 0 0,7 1 20,0 0-1,1 0 0,-1 1 0,0-1 0,1 1 1,-1 0-1,0 0 0,1 0 0,-1 0 0,1 0 1,0 0-1,-1 1 0,1-1 0,-3 3 0,2 0 23,0-1 0,0 1-1,0-1 1,0 1-1,1 0 1,0 0-1,0 0 1,0 1 0,0-1-1,1 0 1,-1 1-1,1-1 1,0 1-1,1 0 1,-1-1 0,1 9-1,0-7-12,0-1 0,0 0 0,1 0 0,0 0-1,0 0 1,0 0 0,0 0 0,1 0 0,0 0 0,0-1-1,0 1 1,1 0 0,3 3 0,2 3 6,2-1 0,-1-1 0,21 16 0,18 13 1,45 40 17,-83-69-52,-1 0-1,0 1 1,-1 0-1,0 1 1,-1 0-1,12 23 1,-17-30-2,0 1 0,0 0-1,-1 0 1,0-1 0,0 1 0,0 0 0,0 0 0,-1 0 0,1 0-1,-1 0 1,-1 1 0,1-1 0,-1 0 0,-1 5 0,1-7-3,0 1 1,-1 0 0,0-1-1,0 0 1,0 1-1,0-1 1,0 0 0,-1 0-1,1 0 1,-1 0 0,0 0-1,0-1 1,0 1 0,0-1-1,0 0 1,-1 0 0,-5 3-1,-1 0-187,0-1 1,0 0-1,-1-1 0,1 0 0,-1 0 1,0-1-1,0 0 0,0-1 0,0-1 0,0 1 1,0-2-1,-14-1 0,23 1 112,0 0-1,-1 0 1,1 0-1,0-1 0,0 1 1,-1-1-1,1 1 1,1-1-1,-1 0 1,0 1-1,0-1 1,0 0-1,1 0 1,-1 0-1,1-1 1,0 1-1,0 0 1,0 0-1,0-1 1,0 1-1,0-1 1,0 1-1,1-1 1,-1 1-1,1-4 0,-2-10-361,0 0 1,1-30-1,2 33 17,-1 1 255,1 1 1,0 0-1,1-1 1,0 1-1,1 0 0,0 0 1,1 0-1,0 0 1,0 1-1,9-14 1,-3 8 241,1 1 0,0 0 0,2 1 0,-1 1 0,26-22 0,9 0 1119,2 2 0,106-54 0,-132 75-881,-6 3 63,-11 5 157,0 1 0,0 0 0,0 0 0,10-3 0,-13 26-41,-1 4-367,0 0-1,-2 1 0,-1-1 0,-1 0 0,-1 0 0,-1 0 0,-1 0 0,-1-1 1,-13 33-1,10-30-98,1-1 0,1 2 0,1-1 0,1 0 0,-2 50 0,7-75-25,0 0 1,0 1-1,0-1 0,0 1 0,0-1 0,0 1 0,0-1 0,1 0 0,-1 1 0,0-1 0,1 1 0,-1-1 0,1 0 0,-1 1 0,1-1 0,0 0 0,0 0 0,-1 1 0,1-1 0,0 0 0,0 0 0,2 1 0,0-1 3,0 0-1,0 0 0,0 0 1,0-1-1,0 1 1,0-1-1,0 0 0,0 0 1,5 0-1,0 0-93,1-1 0,-1-1 1,0 1-1,0-1 0,0 0 0,0-1 0,0 0 0,0 0 1,-1-1-1,1 0 0,-1 0 0,0-1 0,0 0 0,-1 0 1,1 0-1,-1-1 0,0 0 0,-1 0 0,7-10 0,-4 6-209,-1-1 0,0-1-1,-1 1 1,0-1 0,-1 0-1,0 0 1,-1-1 0,0 1-1,-1-1 1,-1 0-1,2-24 1,-3 15 204,0-1 101,0 0-1,-2 0 1,-1 0 0,-4-22 0,5 38 74,-1 0-1,0 1 1,-1-1 0,0 1 0,0-1 0,0 1 0,0 0 0,-1 0 0,0 1-1,-1-1 1,1 1 0,-1 0 0,0 0 0,0 0 0,0 1 0,-1 0-1,-9-6 1,10 8-37,0 0-1,0 0 1,0 0-1,-1 0 1,1 1-1,-1 0 1,1 0-1,-1 0 1,1 1-1,-1 0 1,-7 0-1,6 0-124,7 0 12,-1 0 1,1 0 0,0 0-1,-1 0 1,1 0 0,-1 0 0,1 0-1,0 0 1,-1 0 0,1 0 0,0 0-1,-1 0 1,1 0 0,-1 0-1,1 0 1,0 0 0,-1 0 0,1 0-1,0 1 1,-1-1 0,1 0 0,0 0-1,-1 0 1,1 1 0,0-1-1,0 0 1,-1 0 0,1 1 0,0-1-1,0 0 1,-1 1 0,1-1 0,0 0-1,0 1 1,0-1 0,0 0-1,0 1 1,-1-1 0,1 0 0,0 1-1,0-1 1,0 1 0,0-1 0,0 0-1,0 1 1,0-1 0,0 0-1,0 1 1,0-1 0,1 1 0,-1-1-44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13094,'0'0'894,"8"1"-667,-2 1-223,1 1 1,0 0 0,-1 0 0,0 0 0,0 1 0,0 0 0,0 0 0,-1 1 0,1-1 0,-1 1 0,-1 0 0,1 1 0,0-1 0,3 8 0,11 15 73,28 53-1,-30-44 27,-2 0 1,-1 1-1,-2 0 0,-2 1 1,-1 0-1,-2 1 0,-2 0 0,-1 0 1,-3 59-1,-3-82-97,1 1 0,-2-1 0,-1 0 0,0 0 0,-1-1 0,0 1 0,-2-1 0,0 0 0,-1-1 0,0 0 0,-16 22 0,9-17-60,-1-1 0,0 0 0,-1-1 1,-1-1-1,-1-1 0,0-1 0,-33 20 0,46-31-333,1-1 0,0-1 0,-1 1-1,0-1 1,1 0 0,-1 0 0,0 0-1,-11 1 1,2-3-4243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8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91 3922,'0'0'7939,"-32"0"-6818,71 0-417,16 0-159,13-6-401,6-5-64,4-1-80,-7-2-112,-6-1-1073,-16 0-1024,-23-2-3265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9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8628,'0'0'3682,"-3"204"-3394,6-125 592,13 0-400,0-3 257,-3-4-353,0-10-144,-3-13-208,-3-8-16,2-18-16,4-14-624,0-9-2130,7-3-5313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1 624,'0'0'8068,"-1"15"-6534,-1 16-892,-2 0 0,-11 45 0,5-22-152,2 1-1,3 0 0,2 0 0,7 91 1,-4-137-494,1 0 1,0 0 0,1-1 0,0 1-1,0 0 1,1-1 0,0 0 0,0 0 0,1 0-1,8 13 1,-9-16-189,1-1 0,0 1-1,0-1 1,0 1 0,1-1 0,-1-1 0,1 1 0,0-1-1,0 0 1,0 0 0,1 0 0,-1 0 0,1-1-1,-1 0 1,1-1 0,0 1 0,6 0 0,49 1-3935,5-3-1681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19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53 9220,'0'0'2404,"-28"14"-1950,-87 47-236,111-58-202,1-1 0,-1 1 0,1 0-1,0 0 1,0 0 0,0 0-1,0 0 1,1 1 0,-1-1 0,1 1-1,0-1 1,0 1 0,0 0 0,1 0-1,-1 0 1,1 0 0,0 0 0,0 1-1,0-1 1,1 0 0,-1 0-1,1 1 1,0-1 0,0 0 0,1 1-1,0-1 1,-1 0 0,1 0 0,2 5-1,-1 0 36,-1-3-17,0 0 0,1-1 0,0 1 0,1-1 0,-1 1 0,1-1 0,0 0 0,0 0 0,1 0 0,0-1 0,-1 1-1,8 5 1,6 6 151,36 24 0,-28-23-59,18 12-22,26 19-30,-64-44-73,0 1 1,0-1-1,0 1 0,-1 0 1,1 1-1,-1-1 1,-1 1-1,1 0 0,3 8 1,-6-13-2,-1 0 1,1 0-1,0 0 1,-1 0-1,1 1 1,-1-1-1,0 0 1,1 0-1,-1 1 1,0-1-1,0 0 1,0 1-1,0-1 1,0 0-1,0 1 1,0-1-1,0 0 0,0 0 1,-1 1-1,1-1 1,-1 0-1,1 0 1,-1 1-1,1-1 1,-1 0-1,0 0 1,1 0-1,-1 0 1,0 0-1,0 0 1,0 0-1,0 0 1,0 0-1,0 0 1,0 0-1,0-1 1,0 1-1,0 0 1,0-1-1,-3 1 1,-4 2-26,0-2 0,0 1 0,0-1 0,0-1 0,-13 0 0,8 1-64,-13-1-307,-2 2-571,0-2 0,-48-6-1,69 5 827,0 0 0,0-1 0,0 0 0,1 0 0,-1 0 0,0-1 0,1 0 0,0 0 0,0-1 0,0 0 0,0 0-1,1 0 1,-1-1 0,1 0 0,0 0 0,-4-6 0,6 8 151,1 0 1,0-1-1,-1 0 1,2 1-1,-1-1 1,0 0-1,1 0 1,0 0-1,0 0 0,0 0 1,0 0-1,1-1 1,-1 1-1,1 0 1,0 0-1,1 0 1,-1 0-1,1-1 0,-1 1 1,1 0-1,1 0 1,1-6-1,0 4 22,1-1-1,0 1 1,0 0 0,0 0-1,0 0 1,1 1-1,0-1 1,0 1-1,1 0 1,-1 1-1,12-8 1,126-63 89,-104 57-48,-1-1 0,0-2 0,49-38 0,-83 57 6,-1-1 0,0 1 0,0-1-1,0 0 1,0 1 0,0-1-1,0-1 1,-1 1 0,0 0 0,1-1-1,-1 1 1,0-1 0,-1 1-1,1-1 1,-1 0 0,0 0-1,1 0 1,-2 0 0,2-7 0,-2 9-63,-1 0 0,1 0 1,-1 0-1,1 0 1,-1 0-1,0 1 1,0-1-1,0 0 1,0 0-1,0 1 1,0-1-1,0 0 0,-1 1 1,1-1-1,0 1 1,-1 0-1,0 0 1,1-1-1,-1 1 1,0 0-1,1 0 1,-5-1-1,-48-18 78,43 16-86,-15-3 20,-1 1-1,0 0 1,1 3 0,-49-2-1,74 5-35,0 0 0,1 0 0,-1 0 0,0 0 0,0 0 0,1 0 0,-1 0 0,0 0 0,0 0 0,0 0 0,1 0 0,-1 1-1,0-1 1,0 0 0,1 1 0,-1-1 0,0 1 0,1-1 0,-1 0 0,1 1 0,-1-1 0,0 1 0,1 0 0,-1-1 0,1 1-1,-1-1 1,1 1 0,0 0 0,-1-1 0,1 1 0,0 0 0,-1 0 0,1-1 0,0 1 0,0 0 0,-1 0 0,1-1 0,0 1-1,0 0 1,0 0 0,0 0 0,0-1 0,0 1 0,1 0 0,-1 0 0,0 0 0,0-1 0,0 1 0,1 0 0,-1-1 0,0 1-1,1 0 1,-1 0 0,2 0 0,-1 3-202,2 0-1,-1 0 0,0 0 1,1 0-1,0-1 0,0 1 1,0-1-1,0 0 1,6 5-1,45 21-3295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0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11589,'0'0'1380,"-4"16"-1284,1-5-82,0 1-4,0 1 0,-1 0-1,-1-1 1,0 0 0,-1 0 0,0 0 0,-10 14 0,-5 1 12,8-12-4,-20 32 0,30-43-17,1 0 1,0 1 0,0-1-1,0 0 1,1 0-1,-1 1 1,1-1 0,0 1-1,1-1 1,-1 1-1,1 0 1,0-1-1,0 8 1,1-11 1,0 0 0,0 0-1,-1 0 1,1 0 0,0 0 0,1 0-1,-1 0 1,0 0 0,0 0 0,0-1 0,0 1-1,1 0 1,-1-1 0,0 1 0,1-1-1,-1 0 1,0 1 0,1-1 0,-1 0 0,0 0-1,1 1 1,-1-1 0,1-1 0,-1 1-1,0 0 1,2 0 0,3 0 13,135 2 79,-79-3-140,-42 1-144,1-2-1,28-4 0,-41 4-147,1 0 0,-1 0 0,0-1 0,1 0 1,-1 0-1,0-1 0,-1 0 0,10-6 0,-2-7-3102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0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3986,'0'0'8244,"23"207"-7876,-17-137 336,-3 5-288,-3 1 129,0-3-385,0-6-96,0-11-32,0-10-32,0-17-16,0-11-657,20-18-1376,15 0-1312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1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11461,'0'0'1953,"188"-3"-1569,-146 3 321,-6 0-209,-13 0-320,-7 0-160,-10 0-16,1-5-368,3-1-2001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1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188 250 8836,'0'0'2158,"18"-26"-1192,56-80-571,-71 103-390,-1 0 0,1 0-1,-1-1 1,0 1 0,-1-1 0,1 1 0,0-1 0,-1 0-1,0 1 1,0-1 0,0 0 0,0 0 0,-1 0 0,0 0-1,0 1 1,0-6 0,0-3 9,0 11-1,0-1 1,0 1-1,0-1 1,0 1-1,-1 0 1,1-1-1,0 1 1,-1-1-1,1 1 1,0 0-1,-1-1 1,0 1-1,1 0 1,-1-1-1,0 1 1,0 0-1,0 0 0,1 0 1,-1 0-1,0 0 1,-1 0-1,1 0 1,0 0-1,0 0 1,0 0-1,0 0 1,-1 1-1,1-1 1,0 1-1,-2-1 1,-4-1 85,1 1 1,-1 0 0,1 1 0,-1 0 0,-10 0 0,-1 1-114,10-1 58,0 1 0,0 1 0,-1-1-1,1 1 1,0 1 0,1-1 0,-1 1 0,0 1 0,1 0-1,0 0 1,0 0 0,0 1 0,0 0 0,1 0-1,0 0 1,0 1 0,0 0 0,0 0 0,1 1 0,0 0-1,1-1 1,0 2 0,0-1 0,0 0 0,1 1-1,0 0 1,0 0 0,1-1 0,0 2 0,0-1 0,1 0-1,0 11 1,0-9-20,1 0 0,0 0-1,1 0 1,0-1 0,4 18-1,-3-22-14,0 0 0,0 0 0,0 0 0,1-1 0,0 1-1,0-1 1,0 0 0,1 1 0,-1-2 0,1 1-1,8 7 1,10 6 49,2 2-11,-1 1 0,30 33-1,-47-45-33,0-1-1,0 1 0,-1 0 0,0 0 1,-1 1-1,0-1 0,0 1 0,-1 0 1,0 0-1,0 1 0,-1-1 0,1 12 1,-2-15-4,0 3 10,-1 0 1,1 0-1,-2 0 0,0 10 1,1-17-19,-1 0 1,1 0 0,-1 0 0,1-1-1,-1 1 1,0 0 0,0 0 0,1 0-1,-1-1 1,0 1 0,-1 0 0,1-1-1,0 1 1,0-1 0,-1 0 0,1 1-1,-1-1 1,1 0 0,-1 0-1,1 0 1,-1 0 0,0 0 0,0 0-1,-2 1 1,-9 1-200,0-1-1,-1 0 0,0-1 1,1 0-1,-26-3 1,25 1-121,10 1 263,0 0-1,0 0 1,0-1-1,0 0 0,0 1 1,0-2-1,0 1 1,1 0-1,-1-1 1,0 0-1,1 1 1,-1-1-1,1-1 1,-1 1-1,1 0 1,0-1-1,0 0 0,0 0 1,1 0-1,-1 0 1,1 0-1,0 0 1,-1-1-1,1 1 1,1-1-1,-1 0 1,-1-4-1,-1-6 38,0 0 0,1-1-1,1 0 1,0 1 0,1-1-1,1-16 1,1 26 31,0 0 0,0 0 0,0 1 0,0-1 0,1 1 0,0-1 0,0 1 0,0-1 0,0 1 0,1 0 0,-1 0 0,1 0-1,0 1 1,1-1 0,-1 1 0,1-1 0,-1 1 0,1 0 0,0 0 0,0 1 0,5-3 0,13-8 0,0 2-1,41-15 1,-58 24-17,140-43-1962,-88 28-644,9-3-2922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3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1079 12 352,'0'0'4159,"0"-3"-3857,0-5 1213,1 10-543,2 24-177,2 40-409,-1 408-191,-7-443-231,-2 0-1,-1-1 1,-1 1-1,-1-1 1,-2-1-1,-1 0 1,-1 0 0,-2-1-1,-1 0 1,-1-1-1,-1-1 1,-41 47-1,10-21-56,-3-2 0,-2-1 0,-2-4 0,-95 61 0,116-82 281,2 2 0,0 0 0,2 2 0,-52 64 0,32-27-27,-62 107 0,86-126-148,2 1 0,1 0 0,3 2 0,2 0 0,2 2 0,-17 93-1,33-137 286,0-6-410,0-1 0,0 0 0,0 1 0,0-1 0,0 1 0,0-1 0,0 0 0,0 1 0,0-1 0,0 1 0,0-1 0,0 0 0,-1 1 0,1-1 0,0 0 0,0 1 0,0-1 0,0 0 0,-1 1 1,1-1-1,0 0 0,0 1 0,-1-1 0,1 0 0,0 1 0,0-1 0,-1 0 0,1 0 0,0 1 0,-1-1 0,1 0 0,0 0 0,-1 0 0,1 0 0,-1 0 0,1 1 0,0-1 0,-1 0 0,1 0 0,0 0 0,-1 0 0,1 0 0,-1 0 0,1 0 0,0 0 0,-1 0 0,1 0 0,-1-1 0,-7 1-1739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1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 10997,'0'0'4063,"-24"34"-3591,-76 109-226,95-136-195,0 1 0,0 0 0,0 0 0,1 0 0,1 1 0,-1-1 0,1 1 0,1 0 0,-1 0 0,2 0 0,-1 0 0,1 0 0,1 0 1,-1 0-1,3 15 0,-1 8 146,-1-16-124,-1-9-37,1 0-1,0 1 1,1-1-1,0 0 0,0 0 1,2 8-1,-2-12-26,0-1-1,0 0 1,1 0-1,-1 0 1,0 1-1,1-2 1,0 1 0,-1 0-1,1 0 1,0 0-1,0-1 1,0 1-1,0-1 1,0 0-1,0 1 1,0-1-1,0 0 1,1 0-1,-1 0 1,0-1-1,1 1 1,2 0-1,5 1 7,-1 0-1,1-1 1,0 0-1,-1-1 0,1 0 1,0 0-1,0-1 1,-1 0-1,1-1 1,-1 0-1,1-1 0,-1 0 1,0 0-1,0-1 1,0 0-1,15-10 1,-10 4-178,1-1 1,-2-1-1,1 0 1,-2-1-1,1 0 1,-2-1 0,0-1-1,12-20 1,-17 24 24,1-2 0,-2 1 0,0 0-1,0-1 1,-1 0 0,-1 0 0,0-1 0,-1 1 0,0 0 0,-1-1 0,-1-15 0,1 24 97,-1 0 0,-1 0 0,1 0 0,-1 0 0,0 0 1,0 1-1,0-1 0,-1 0 0,0 1 0,1-1 0,-2 1 0,1-1 0,0 1 0,-6-6 0,3 5 7,1 1-1,-1 0 0,0 0 1,0 0-1,-1 0 0,1 1 1,-1 0-1,1 1 0,-1-1 1,0 1-1,-7-2 0,-15-2-74,-1 1 1,0 1-1,0 2 0,0 1 0,-46 4 0,39-1-129,2 1-1291,20 5-2126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2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31 13302,'0'0'3583,"28"-7"-3479,9-2-87,45-5 1,-77 14-18,-1 0 0,1 0 1,-1 0-1,1 1 0,-1-1 1,1 1-1,-1 0 0,0 0 1,1 1-1,-1-1 0,0 1 1,0 0-1,0 0 0,0 0 1,0 1-1,-1-1 0,1 1 1,-1 0-1,1 0 0,-1 0 1,0 1-1,4 6 0,2-1 1,1 3 4,-1 1 0,0-1-1,-1 2 1,0-1 0,-1 1 0,-1 0 0,0 0 0,-1 1 0,-1-1-1,0 1 1,-1 1 0,2 17 0,-1 15 145,-2 0-1,-7 76 1,2-90-108,-2 0 0,-2-1 1,-1 0-1,-1-1 0,-17 41 0,-2-13-19,-58 99 0,69-133 4,0 0 0,-1-1 1,-2-1-1,0 0 0,-27 22 1,35-36-315,-1 0 1,0-1-1,-1-1 0,-24 12 1,25-14-478,1-2-1,-1 0 1,-1 0 0,1-1-1,-1-1 1,-15 1 0,-42-1-8299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84 412 3410,'0'0'5335,"-7"0"-4582,-2-1-597,0 0 6,1 0 1,-1 1-1,0 0 1,1 1-1,-10 1 1,18-2-159,-1 0 0,1 0-1,0 1 1,-1-1 0,1 0 0,0 0 0,-1 0 0,1 1-1,0-1 1,-1 0 0,1 0 0,0 1 0,0-1 0,-1 0-1,1 1 1,0-1 0,0 0 0,0 1 0,-1-1 0,1 0-1,0 1 1,0-1 0,0 0 0,0 1 0,0-1-1,0 0 1,0 1 0,0-1 0,0 1 0,0-1 0,0 0-1,0 1 1,0-1 0,0 0 0,0 1 0,0-1 0,0 1-1,0-1 1,1 0 0,-1 1 0,0-1 0,0 0 0,0 1-1,1-1 1,-1 0 0,0 1 0,0-1 0,1 0 0,-1 0-1,0 1 1,1-1 0,-1 0 0,0 0 0,1 1 0,21 4 57,1 0 0,0-1 0,0-1 1,0-1-1,38-2 0,-14 1-20,449 3 148,-165-4-71,127 1-74,128 1 58,-122 28-9,-105-3-42,423-13-29,-306-11-12,7 8 19,448 5 52,-904-16-81,788-17-14,639-14 62,-708 27-37,-379-2-34,1008-22 75,-3-28-59,-175 1 50,-128 8-57,379-54 19,601-26 3,-642 92-2,-1162 30-22,1031-11 48,-339 31 18,-663-12 235,-198-3-146,-93-1-422,0-1 0,-1-1-1,-23-8 1,-13-1-977,-45-6-1688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1 4210,'0'0'6376,"-9"7"-5944,-58 43 80,2 3-1,-113 119 0,175-169-513,0 0-1,0 1 1,0-1-1,0 1 1,1-1-1,-1 1 1,1 0-1,0 0 1,0 0-1,1 0 1,-1 0-1,1 1 1,0-1-1,0 0 1,0 1-1,0 5 1,1-10 2,0 0-1,0 1 1,0-1 0,0 0 0,0 0 0,0 0 0,0 0-1,0 1 1,0-1 0,0 0 0,0 0 0,1 0 0,-1 0-1,0 0 1,0 1 0,0-1 0,0 0 0,0 0 0,0 0-1,0 0 1,0 0 0,1 0 0,-1 1 0,0-1 0,0 0-1,0 0 1,0 0 0,0 0 0,0 0 0,1 0 0,-1 0-1,0 0 1,0 0 0,0 0 0,0 0 0,1 0 0,-1 0-1,0 0 1,0 0 0,0 0 0,0 0 0,1 0 0,-1 0-1,0 0 1,0 0 0,0 0 0,1 0 0,32 2 30,0-2 0,1-2 0,-1-1 1,0-1-1,39-10 0,164-56 229,-154 43-230,-43 15-71,33-12-585,-97 24-6681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26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39 75 5282</inkml:trace>
  <inkml:trace contextRef="#ctx0" brushRef="#br0" timeOffset="1">39 75 5282,'-2'-7'664,"-2"-2"216,1 1 1,1 0-1,-1 0 1,1-1 0,-1-17-1,-7 57 1158,4 29-1468,3-1-1,4 68 1,1-36 0,14 241 737,-11-318-1257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34.82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95 1 2305,'0'0'2649,"12"2"-1880,128 7 887,-127-8-1544,0-1 0,0 1-1,0 1 1,-1 1 0,1-1 0,-1 2-1,1 0 1,-1 0 0,0 1-1,-1 1 1,1 0 0,12 9-1,-10-5-44,-2 1 0,0 0 0,0 0 0,-1 2 0,0-1 0,-1 1 0,-1 1 0,0-1-1,9 20 1,-6-7-19,-1 0-1,-2 1 0,0 0 0,-2 0 0,-1 1 0,3 32 1,0 170 252,-9-215-282,-1 21 28,-2 0 1,-1 0 0,-18 68 0,-45 101 83,16-53 161,-15 89 262,55-186-429,2-1-1,-3 84 0,12-89-98,5 53 0,-3-83-26,1-1 1,1 0 0,1 0 0,0-1 0,1 1-1,10 18 1,-8-20-139,1-1 0,1 1 0,0-2 0,0 1 0,2-1 0,0-1 0,0 0 0,1-1 0,1 0 0,20 13 0,-18-16-679,1 1 0,0-2 0,0 0 0,1-2-1,33 9 1,-28-9-118,-1-1 0,1-1-1,27 0 1417,-79-4 3301,16 0-3272,9-1-244,0 1 1,0 0-1,-1 1 1,1-1-1,0 0 1,0 1-1,-7 2 1,9-2-216,1 0 0,-1 0 1,1 0-1,-1 1 0,1-1 1,0 0-1,-1 0 0,1 1 1,0-1-1,0 1 0,0 0 1,0-1-1,0 1 0,0 0 1,0-1-1,1 1 0,-1 0 1,1 0-1,-1 0 0,1-1 1,0 3-1,-25 163 1256,-3 229 0,25-340-1093,-7 284 535,-12 195 57,18-483-737,-3 1 0,-1-1 0,-25 83 0,30-126-59,-1 0-1,0 0 0,0 0 1,-1-1-1,0 1 1,0-1-1,-13 14 0,14-17 8,0-1-1,-1-1 1,1 1-1,-1 0 0,0-1 1,0 0-1,0 0 1,-1-1-1,1 0 0,-1 0 1,0 0-1,1 0 1,-13 1-1,-46 2 79,-1-3-1,-73-6 1,-4-1-2427,119 9-503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42.144"/>
    </inkml:context>
    <inkml:brush xml:id="br0">
      <inkml:brushProperty name="width" value="0.1" units="cm"/>
      <inkml:brushProperty name="height" value="0.6" units="cm"/>
      <inkml:brushProperty name="color" value="#333333"/>
      <inkml:brushProperty name="inkEffects" value="pencil"/>
    </inkml:brush>
  </inkml:definitions>
  <inkml:trace contextRef="#ctx0" brushRef="#br0">10 0 15655,'0'0'16,"0"0"-32,0 0-160,0 0-128,0 0-640,0 0-2386,-4 30-6851,-2 11 9461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5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503 119 2785,'0'0'6542,"0"-8"-5835,1 3-583,0 1 4,-1 0-1,1 0 1,-1 0 0,0 0 0,0 0 0,-1 0-1,1 0 1,-1 1 0,1-1 0,-1 0 0,0 0 0,-1 0-1,1 1 1,-1-1 0,-2-4 0,-2 3-64,-1 1 1,1 0-1,-1 0 0,0 0 1,0 1-1,-1 0 0,1 0 1,-1 1-1,1 0 0,-1 0 0,0 1 1,1 0-1,-1 0 0,0 1 1,0 0-1,0 0 0,-11 2 1,7 0-88,0 0 1,0 1-1,0 0 1,1 1-1,-1 0 0,1 1 1,0 0-1,0 1 1,0 0-1,-15 12 1,8-3 14,0 2 0,1 0 0,0 1 0,2 1 0,0 0 0,1 2 0,1-1 0,1 1 0,1 1 0,0 0 0,2 1 0,1 0 0,1 0 0,0 1 0,2-1 0,1 2 0,-2 47 0,6-68 0,0 0 1,0 1-1,1-1 1,-1 0-1,1 0 0,0 1 1,0-1-1,0 0 1,1 0-1,-1 0 1,1-1-1,0 1 1,0 0-1,1 0 1,3 4-1,-2-4 9,1 0-1,-1-1 1,1 1-1,0-1 1,-1 0-1,1-1 1,1 1-1,-1-1 0,0 0 1,1 0-1,6 1 1,4 1 44,1-1 0,0-1 0,0 0 1,0-1-1,0-1 0,0 0 0,0-1 0,0-1 0,17-5 1,-3-1-889,-1-1 0,1-2 1,51-27-1,-58 27-2518,-4 1-1548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45 6643,'0'0'4373,"-25"-8"-3984,-85-24-122,106 31-251,1 0-1,-1 0 1,1 1-1,-1-1 1,1 1 0,-1 0-1,0 0 1,1 0-1,-1 0 1,0 1 0,1 0-1,-1-1 1,1 1-1,-1 1 1,1-1-1,0 0 1,-1 1 0,-3 2-1,3 0 16,0-1-1,0 1 1,1 0-1,-1 0 1,1 1-1,0-1 0,0 1 1,-2 5-1,0-1 19,0 2-32,0 0 0,1 1 1,0 0-1,1-1 0,0 1 0,1 0 1,1 0-1,0 0 0,0 1 0,2 16 0,-1-27-16,0 1 1,0-1-1,1 0 0,-1 1 0,0-1 0,1 0 0,0 1 0,-1-1 0,1 0 1,0 0-1,0 0 0,0 0 0,1 0 0,-1 0 0,0 0 0,1 0 0,-1 0 0,4 2 1,-2-1 2,1-1 0,-1 0 0,0 0 0,1 0 1,0-1-1,-1 1 0,1-1 0,0 0 0,0 0 1,6 1-1,-1-1 3,1-1 0,0 1 0,0-2 0,-1 1 0,1-2 0,0 1 0,-1-1 0,17-5 0,-17 2-15,1 1 0,-1-2 1,0 1-1,0-1 0,-1 0 0,0-1 0,0 0 0,0 0 0,-1-1 0,12-15 1,-3-1 65,-1 0 0,21-44 0,-36 73-77,0 0 0,1-1 0,-1 1 0,1 0 0,0-1 0,0 1 0,1-1 0,0 1-1,2 4 1,-1 0 15,2 1-1,-1-1 1,1 0-1,11 15 1,-13-21-77,0 1 1,1-1 0,0 0 0,0 0-1,0 0 1,0-1 0,0 1-1,0-1 1,1 0 0,-1 0-1,10 2 1,-3-1-1074,0-1-1,0-1 0,1 0 1,11-1-1,9 0-4274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6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20 179 5394,'0'0'1065,"-3"-27"-105,-3-6-569,2 9 197,1 1-1,-1-49 0,23 251 1444,1-1-1220,-16 127-503,-4-201-2070,25-123-8622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203 408 8036,'0'0'5090,"-30"7"-4978,-93 28-27,121-34-83,-1 0-1,1-1 0,-1 1 1,1 1-1,-1-1 0,1 0 1,0 0-1,0 1 0,0-1 1,0 1-1,0 0 0,0 0 1,0 0-1,0 0 0,1 0 1,-1 0-1,1 0 0,-1 0 1,1 0-1,0 1 0,0-1 1,0 1-1,0-1 0,1 1 1,-1-1-1,1 1 0,-1-1 1,1 1-1,0 0 0,0-1 1,0 4-1,0 4-1,-1 0-8,-1 3 14,1-1 0,1 1 0,0 0 1,2 13-1,-1-23-16,-1 0 0,1 0 1,0-1-1,-1 1 0,1-1 0,0 1 1,0-1-1,1 1 0,-1-1 0,0 1 0,1-1 1,0 0-1,-1 0 0,1 0 0,0 0 1,0 0-1,0 0 0,0 0 0,1-1 1,-1 1-1,0-1 0,1 0 0,-1 0 0,5 2 1,-1-1-91,0 0 1,0-1 0,0 0-1,0 0 1,1 0-1,-1-1 1,0 0 0,0 0-1,1-1 1,-1 0 0,0 0-1,0 0 1,0-1-1,0 1 1,7-5 0,-5 3-118,0-2 1,-1 1-1,0-1 1,0-1-1,-1 1 1,1-1-1,-1 0 1,0 0-1,-1-1 0,6-8 1,-1-1 24,-1 0 0,0-1-1,-1 0 1,-1-1 0,-1 0 0,0 0 0,-1 0 0,-1 0-1,2-32 1,-2-7 891,-6-77-1,1 113-150,-1 0-1,-2 0 0,0 1 1,-1-1-1,-1 1 1,-1 0-1,-10-19 0,17 38-475,0 0 0,0 1 0,0-1 0,-1 0 0,1 1 0,0-1 0,-1 1 0,1-1 0,0 0 0,-1 1-1,1-1 1,-1 1 0,1-1 0,-1 1 0,1-1 0,-1 1 0,1 0 0,-1-1 0,1 1 0,-1 0 0,0-1 0,1 1 0,-2-1 0,-3 14 422,5 40-752,0-39 502,0 44-105,6 172 291,-3-195-402,2-1-1,1 0 1,2-1-1,20 55 1,-25-81-29,0 0-1,0 0 1,0-1 0,1 0 0,0 1 0,0-1 0,1 0 0,-1-1 0,10 9 0,-9-11-37,-1 0-1,0 0 1,1 0 0,-1-1 0,1 0-1,0 0 1,0-1 0,0 1 0,0-1 0,0 0-1,0 0 1,0 0 0,0-1 0,7 0-1,-8 0-5,1-1 0,-1 1 0,0-1 0,1 0 0,-1 0-1,0 0 1,1 0 0,-1-1 0,0 0 0,0 0 0,0 0 0,0 0-1,-1-1 1,6-3 0,-3 0-25,0 0-1,-1 0 1,1-1-1,-1 0 1,0 0-1,-1 0 0,5-9 1,-1-2 1,-1-1 1,0 1-1,-2-1 1,0 0-1,-1-1 1,2-19-1,-3-88 626,-3 111-134,0 50-502,-1-1 138,2-1 0,5 38 0,-4-61-126,-1 0 0,1-1 0,1 1 0,0 0 0,0-1 0,0 0 0,1 0 0,0 0 0,1 0 1,0-1-1,0 1 0,12 11 0,-14-17-261,0 0 0,0 1 1,1-1-1,-1 0 0,1-1 1,0 1-1,-1-1 0,1 1 0,0-1 1,0 0-1,0 0 0,0-1 1,0 1-1,0-1 0,0 0 1,0 0-1,0-1 0,0 1 0,0-1 1,0 1-1,6-3 0,20-14-6377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4.0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0 5346,'0'0'2839,"-1"27"-2628,-1 85-110,2-105-92,-1-1 0,2 1 0,-1 0 0,0-1 0,1 1 0,1-1 0,-1 0 0,1 1 0,0-1 0,0 0 0,1 0 0,-1 0 0,2 0 0,-1 0 0,0-1 0,1 0 0,8 9 0,-8-11-2,0 0 1,0 0-1,0-1 0,0 0 0,0 0 1,0 0-1,1 0 0,-1-1 1,1 0-1,-1 0 0,1 0 1,0 0-1,-1-1 0,1 1 1,0-1-1,0-1 0,-1 1 1,1-1-1,0 1 0,-1-1 1,6-2-1,1-2-31,1 0 1,-1-1-1,-1 0 0,1 0 0,-1-2 1,0 1-1,15-15 0,26-19-1528,-21 23-534,-6 5-1001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6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98 6019,'0'0'5506,"-9"0"-5402,2 1-78,1 0 0,0-1 0,0 2-1,0-1 1,0 1 0,0 0 0,1 0 0,-1 1-1,1 0 1,-1 0 0,1 0 0,0 0 0,0 1-1,0 0 1,1 0 0,-1 0 0,-4 6 0,4-4 21,0 1 0,0-1 0,1 1 0,0-1 0,0 1 0,0 0 0,1 1 1,0-1-1,1 1 0,0-1 0,0 1 0,0 0 0,1 0 0,0 0 1,1-1-1,0 1 0,1 9 0,-1-14-55,0-1 0,0 0 1,1 0-1,-1 0 0,1 0 0,-1 0 0,1 0 1,0 0-1,0 0 0,0 0 0,0 0 0,0 0 1,0 0-1,1-1 0,-1 1 0,0-1 0,1 1 1,0-1-1,-1 1 0,1-1 0,0 0 0,0 1 1,0-1-1,-1 0 0,1-1 0,0 1 0,0 0 1,1 0-1,-1-1 0,0 1 0,3-1 0,9 3-353,0-2 0,1 0-1,24-1 1,-21 0-420,-6-1 406,0 0 0,-1 0-1,1-1 1,0-1 0,-1 0-1,1 0 1,-1-1 0,0-1-1,0 0 1,-1 0 0,0-1-1,0-1 1,0 0 0,0 0 0,12-12-1,-11 7 634,0 0 0,0-1 0,-1 0 0,12-19 0,-14 17 884,0 0-1,-1-1 1,-1 1-1,6-19 1,-10 86 1301,-2-33-2415,-1-5-1,1 1 0,1-1 0,0 0-1,1 1 1,4 15 0,-5-27-47,0 0 1,0 0-1,0 0 1,1 0 0,-1 0-1,1 0 1,0-1-1,0 1 1,0 0-1,0-1 1,0 1-1,0-1 1,1 0-1,-1 0 1,1 0-1,-1 0 1,1 0-1,0-1 1,0 1-1,0-1 1,0 0-1,0 0 1,0 0 0,0 0-1,0 0 1,1-1-1,-1 1 1,5-1-1,0 1-25,1-1 1,-1-1-1,1 0 0,-1 0 0,1 0 1,-1-1-1,0 0 0,0-1 0,0 1 1,0-2-1,0 1 0,-1-1 0,1 0 1,-1-1-1,0 0 0,0 0 0,-1 0 1,0-1-1,0 0 0,0 0 0,7-11 1,-2 2 49,0-2 0,-1 0 0,-1 0-1,-1-1 1,0 0 0,-2 0 0,0-1 0,4-20 0,6-17 132,-16 117 113,1-22-225,-1 44 2,0-80-65,0-1 0,0 1 0,1 0 0,-1-1 0,1 0 0,-1 1 0,1-1 1,0 1-1,0-1 0,0 0 0,0 1 0,0-1 0,0 0 0,1 0 0,-1 0 0,1 0 1,0 0-1,-1 0 0,1 0 0,0-1 0,0 1 0,0-1 0,0 1 0,0-1 0,1 0 1,-1 0-1,0 0 0,5 2 0,0-2-482,-1 1-1,1-1 1,0 0 0,0 0-1,0-1 1,0 0 0,0 0 0,0-1-1,11-2 1,18-9-3722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7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20 146 3105,'0'0'4005,"-3"-25"-2455,-10-79-77,11 88 48,1 17-1061,1 24-721,0-16 464,0 65 130,3 1-1,20 110 1,-14-135-354,-6-25-298,1-1 0,2 0 0,0-1 0,1 1 1,14 29-1,-18-50-113,-1 1-1,0 0 1,1-1 0,0 0 0,0 0 0,0 0-1,3 3 1,23 11-5117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7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263 380 2289,'0'0'10255,"-22"-2"-9908,-3-1-136,-48 1 0,68 3-167,-1 0 0,1 0 1,0 1-1,0-1 0,0 1 1,0 0-1,0 1 0,0-1 1,1 1-1,-1 0 0,1 0 0,0 0 1,-5 5-1,-1 2 104,1 0 1,1 0-1,-9 15 1,16-24-131,-3 4 6,1 1-1,0-1 0,1 1 0,-1-1 0,1 1 0,0 0 1,0 0-1,1 0 0,0 0 0,0 0 0,0 0 1,1 9-1,0-14-24,0 0 0,1 0 0,-1 0 0,0 0 0,1 0-1,-1 0 1,0 0 0,1 0 0,0 0 0,-1 0 0,1 0 0,-1 0 0,1 0 0,0 0 0,0-1 0,0 1 0,-1 0 0,1 0 0,0-1 0,0 1 0,0-1 0,0 1 0,0-1 0,0 1 0,0-1-1,0 0 1,0 1 0,0-1 0,1 0 0,-1 0 0,0 0 0,2 0 0,47 1 69,-33-2-32,-5 0-42,0 0 1,0 0-1,0-1 0,-1 0 0,1-1 1,18-8-1,1-2 25,29-19 0,-33 18 34,-27 13-63,0 1 0,1 0 0,-1 0-1,0 0 1,1 0 0,-1 0 0,1 0 0,-1 0 0,0 0 0,1 0 0,-1 0 0,0 0-1,1 0 1,-1 0 0,1 0 0,-1 0 0,0 1 0,1-1 0,-1 0 0,0 0 0,1 0-1,-1 1 1,0-1 0,0 0 0,1 0 0,-1 1 0,0-1 0,0 0 0,1 0 0,-1 1 0,0-1-1,0 0 1,0 1 0,1-1 0,-1 0 0,0 1 0,0-1 0,0 0 0,0 1 0,0-1-1,0 1 1,0-1 0,5 23 16,-3-14-12,0-2-6,-1-1-1,1 1 1,1-1 0,-1 0 0,1 0-1,0 0 1,1 0 0,-1 0 0,1-1-1,1 0 1,-1 0 0,0 0 0,1 0-1,0 0 1,0-1 0,1 0 0,-1 0-1,1-1 1,0 1 0,0-1 0,0-1-1,0 1 1,0-1 0,1 0 0,-1 0-1,1-1 1,0 0 0,-1 0 0,1 0-1,0-1 1,7-1 0,-3 2-306,-1-1-1,0 0 1,1-1 0,-1 0 0,0-1 0,0 0-1,0 0 1,0-1 0,0 0 0,0-1 0,-1 0 0,1-1-1,-1 0 1,14-11 0,-9 5-232,0-1 0,-1 0 1,-1-1-1,0-1 0,0 0 0,-2-1 1,0 1-1,10-21 0,-12 17 617,-1 1 1,0-2-1,-1 1 0,-1-1 0,-1 0 0,-1 0 1,2-29-1,-4-108 3560,-1 93-2388,0 58-1105,0-1 138,0 0 0,0 1 0,0-1 1,-1 0-1,1 1 0,-1-1 0,-1 1 0,1-1 0,-4-6 0,5 12-256,0 0 0,0 0 1,0 0-1,0 0 1,0 1-1,0-1 0,0 0 1,0 0-1,0 0 0,0 0 1,0 0-1,0 0 0,0 0 1,0 0-1,0 0 0,0 0 1,0 1-1,0-1 0,0 0 1,-1 0-1,1 0 0,0 0 1,0 0-1,0 0 0,0 0 1,0 0-1,0 0 0,0 0 1,0 0-1,0 0 0,0 0 1,0 0-1,-1 0 0,1 0 1,0 0-1,0 0 0,0 0 1,0 0-1,0 0 0,0 0 1,0 0-1,0 0 0,0 0 1,-1 0-1,1 0 1,0 0-1,0 0 0,0 0 1,0 0-1,0 0 0,0 0 1,0 0-1,0 0 0,0 0 1,0 0-1,0 0 0,-1 0 1,1 0-1,0-1 0,0 1 1,0 0-1,0 0 0,0 0 1,0 0-1,0 0 0,-2 12 104,2 327 969,0-314-1076,1 11-48,9 50 1,-7-71-744,0 0 0,1 0 0,8 17 0,0-14-3047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8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3426,'0'0'8371,"165"-117"-8483,-94 99-1488,4 1-1458,-7 2-2913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33 296 6819,'0'0'4191,"32"-16"-3956,103-52 64,-128 64-263,0 0 0,0 0 0,-1 0 0,0-1 0,0 1 0,0-2 0,-1 1 0,1 0 0,-1-1 0,-1 0 0,1-1 0,-1 1-1,0-1 1,0 1 0,-1-1 0,0 0 0,3-10 0,0-1 112,-3 11-41,-1-1 0,0 1 1,0-1-1,-1 0 0,0 0 1,0 0-1,-1-13 0,0 19-53,0 1-40,0 1-1,-1 0 0,1-1 1,0 1-1,0 0 0,0-1 1,0 1-1,0 0 0,-1 0 1,1-1-1,0 1 0,0 0 0,0 0 1,-1-1-1,1 1 0,0 0 1,0 0-1,-1 0 0,1-1 1,0 1-1,-1 0 0,1 0 1,0 0-1,0 0 0,-1 0 0,1 0 1,0 0-1,-1 0 0,1 0 1,0 0-1,-1 0 0,1 0 1,0 0-1,-1 0 0,1 0 1,0 0-1,-1 0 0,-14 2 97,14-1-85,-6 1-2,1 0 1,-1 1 0,0 0 0,1 0-1,0 0 1,0 1 0,0 0 0,0 0-1,-9 10 1,-4 5-23,-21 28 0,24-28 18,-10 13 101,-37 59-1,56-79-62,0 1 1,1 0-1,0 0 0,1 0 1,1 1-1,0 0 1,0 0-1,-1 21 0,4-32-50,1 0 0,0 0 0,-1 0 0,2 1-1,-1-1 1,0 0 0,0 0 0,1 0 0,0 0-1,-1 0 1,1-1 0,0 1 0,1 0 0,-1 0-1,0 0 1,1-1 0,3 5 0,-2-4-2,0-1 1,0 0-1,1 0 0,-1 0 1,1-1-1,-1 1 0,1-1 1,-1 0-1,1 0 0,0 0 1,-1 0-1,1-1 1,6 1-1,11 1-49,0-1 0,0 0 0,0-2 0,0 0 0,0-2 0,0 0 0,-1-1 0,1-1 0,-1-1 0,0-1 0,-1-1 0,1 0 0,21-14 0,-23 6-1220,-17 16 1154,-1 0 1,0 0-1,1-1 0,-1 1 1,0 0-1,1-1 1,-1 1-1,0 0 0,0-1 1,1 1-1,-1 0 1,0-1-1,0 1 1,0-1-1,0 1 0,1 0 1,-1-1-1,0 1 1,0-1-1,0 1 0,0 0 1,0-1-1,0 1 1,0-1-1,0 1 0,0-1 1,0 1-1,0 0 1,-1-1-1,1 1 0,0-1 1,0 1-1,0 0 1,0-1-1,-1 1 0,1 0 1,0-1-1,0 1 1,-1 0-1,1-1 1,-1 0-1,-20-3-7261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8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7571,'0'0'5123,"0"21"-5123,0 49 432,0 11-256,0 13-48,0-1-112,0 0 64,0-5-80,0-12-128,3-12-1361,0-23-3361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9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1 519 9845,'29'0'266,"-8"0"-208,40 1 51,0-4 0,64-10-1,-41-4-66,0-5 0,89-34-1,149-86-291,-306 134 273,9-4-988,-1-1 1,37-26-1,-56 36 645,-1-1-1,1 1 1,-1-1 0,0 0 0,-1 0 0,1 0 0,0-1 0,-1 1 0,0-1 0,0 0-1,-1 0 1,1 0 0,-1 0 0,0 0 0,-1-1 0,1 1 0,-1 0 0,0-1 0,1-5 0,-3 9 343,1-1 1,0 1 0,-1 0-1,1 0 1,-1 0 0,0 0-1,1 0 1,-1 0 0,0 0-1,0 0 1,-1 0 0,1 0 0,0 0-1,-1 0 1,1 1 0,-1-1-1,1 1 1,-1-1 0,0 1-1,1-1 1,-1 1 0,-3-1 0,-5-4 328,0 2 0,0-1 0,-15-3 0,11 3-174,-5-1 582,-1 0 1,0 2-1,-1 0 1,1 1-1,-1 1 0,1 1 1,-22 2-1,39-1-690,0 1 1,1-1-1,-1 1 0,1 0 1,-1 0-1,1 0 0,0 0 0,-1 0 1,1 1-1,0-1 0,0 1 1,0 0-1,0-1 0,0 1 1,0 0-1,0 0 0,1 0 1,-1 0-1,1 0 0,-1 1 1,1-1-1,0 0 0,0 1 1,0-1-1,-1 5 0,-3 9 151,1-1 1,1 1-1,-2 18 1,4-19-15,-13 128 615,8 197 1,6-232-816,11-109-189,-8-1 210,0 0-1,0 0 0,-1 0 1,1 0-1,0-1 0,-1 1 1,0-1-1,1 0 1,-1 1-1,0-1 0,2-6 1,20-42-1,-16 32-25,22-53-56,-18 40 43,1 0 0,2 1 0,1 0 0,1 1 0,25-32 0,-38 58 11,-1 0 0,1 1 1,0-1-1,1 1 0,-1 0 0,8-4 1,-11 6-3,0 0 0,-1 1 1,1-1-1,0 1 1,0 0-1,0-1 1,0 1-1,0 0 0,0 0 1,0-1-1,0 1 1,0 0-1,0 0 0,0 0 1,0 0-1,0 0 1,0 0-1,0 1 1,0-1-1,0 0 0,0 0 1,0 1-1,-1-1 1,1 0-1,0 1 0,0-1 1,0 1-1,0 0 1,0-1-1,-1 1 1,1-1-1,0 1 0,-1 0 1,1 0-1,0-1 1,-1 1-1,1 0 0,-1 0 1,1 0-1,-1 0 1,0 0-1,1 0 1,-1 0-1,1 1 0,5 24 71,-2 1-1,0-1 1,-1 1-1,-3 51 1,-1-51-40,1 0 0,2-1 0,0 1 0,2 0 1,11 42-1,-14-68-80,-1 1 0,1-1-1,-1 1 1,1-1 0,0 0 0,-1 1 0,1-1 0,0 0 0,0 0-1,0 0 1,0 0 0,0 1 0,0-1 0,1-1 0,-1 1 0,0 0-1,0 0 1,1 0 0,1 0 0,31 3-3880,-5-4-669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4:59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61 148 1153,'0'0'9020,"6"16"-8959,0 0-23,0 0 1,11 18-1,-16-32-25,0-1 0,0 1 1,0-1-1,1 0 0,-1 1 0,1-1 1,-1 0-1,1 0 0,0 0 0,-1 0 1,1 0-1,0 0 0,-1 0 1,1-1-1,0 1 0,0-1 0,0 1 1,0-1-1,0 0 0,0 0 1,0 0-1,-1 0 0,1 0 0,0 0 1,0 0-1,2-1 0,1 0 9,0 0 1,0-1-1,0 1 0,-1-1 0,1 0 1,-1-1-1,6-3 0,-2 0 2,0 0 1,-1-1-1,0 0 0,0 0 1,0-1-1,-1 0 1,-1 0-1,1-1 0,7-15 1,-10 17 27,0 1 0,-1-1 0,1 0 0,-1 0 0,-1-1 1,1 1-1,-1 0 0,-1 0 0,1-1 0,-1 1 0,-1 0 0,1-1 1,-4-13-1,3 19-37,1 1 0,-1-1 1,0 1-1,-1-1 0,1 1 1,0-1-1,0 1 0,-1-1 1,1 1-1,-1 0 0,1 0 1,-1 0-1,1 0 0,-1 0 1,0 0-1,1 0 0,-1 1 0,0-1 1,0 1-1,1-1 0,-1 1 1,0-1-1,0 1 0,0 0 1,-2 0-1,-5 0 80,-1-1-1,1 2 1,-18 2-1,21-2-88,0 2 0,0-1 0,1 0-1,-1 1 1,0 0 0,1 1 0,0-1 0,0 1-1,0 0 1,0 0 0,1 0 0,-1 1 0,1 0-1,0 0 1,1 0 0,-5 6 0,-5 11 49,1 0 0,-15 39 0,19-39 27,0 1 0,2 0-1,1 0 1,1 1 0,1-1-1,0 1 1,3 45 0,0-67-80,0 0-1,1 0 1,-1 0 0,0 0-1,1 0 1,-1 0 0,1 0 0,0 0-1,0 0 1,0 0 0,0-1-1,0 1 1,0 0 0,0-1 0,0 1-1,1-1 1,-1 1 0,1-1-1,2 3 1,0-2 9,0 0 0,0 0 0,0 0 1,0 0-1,0-1 0,0 0 0,0 0 0,9 1 0,3-1 48,0 0 0,-1-1 0,1-1 0,22-4 0,-25 2-203,-1-1 0,1 0-1,-1 0 1,0-1-1,0-1 1,22-14-1,16-16-2533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378 297 992,'14'3'7628,"-39"-2"-7141,-1 1-1,0 1 1,1 1 0,0 1-1,-43 15 1,52-15-385,1 1 0,1 1 1,-1 0-1,1 1 0,0 1 0,1 0 1,0 1-1,0 0 0,1 1 0,-13 15 0,21-20-87,0 1-1,0 0 0,0 0 0,1 0 0,0 1 0,1-1 0,0 1 0,0-1 0,0 1 0,1 0 0,0 0 0,1-1 0,0 1 0,1 13 0,-1-19-16,0-1 0,0 1 0,0 0 0,0 0 0,1-1 0,-1 1-1,1 0 1,-1-1 0,1 1 0,0 0 0,0-1 0,-1 1 0,1-1 0,0 1 0,0-1 0,0 0-1,1 1 1,-1-1 0,0 0 0,0 0 0,1 0 0,-1 0 0,1 0 0,-1 0 0,1 0-1,-1 0 1,1 0 0,0-1 0,-1 1 0,1-1 0,2 1 0,6 1 3,0-1-1,0 0 1,0 0 0,14-2-1,-8 1-26,-5 0-52,-1-1 0,0 0 0,0-1 0,0 0 0,0 0 1,0-1-1,0-1 0,-1 1 0,1-2 0,-1 1 0,0-1 1,-1-1-1,1 1 0,-1-2 0,0 1 0,0-1 0,-1 0 1,0 0-1,0-1 0,6-10 0,-1 1 44,-2-1 0,0 1 0,-1-2 0,-1 1 0,-1-1 0,0 0 0,-2-1 0,0 1 0,3-29 0,4-141 383,-10 84 2720,-2 623-2314,0-508-756,-1 7 7,2-1 0,0 1-1,4 22 1,-4-36-9,0 0-1,-1 1 0,1-1 0,0 0 1,0 0-1,1 0 0,-1 0 1,1 0-1,0 0 0,-1-1 0,1 1 1,0-1-1,1 1 0,-1-1 1,0 1-1,1-1 0,-1 0 0,1 0 1,0 0-1,-1-1 0,1 1 1,0-1-1,4 2 0,0-1-27,-1-1 0,0 1 0,1-1-1,-1-1 1,1 1 0,-1-1 0,1 0 0,-1-1-1,1 0 1,-1 0 0,1 0 0,-1-1 0,0 0 0,6-2-1,-3 0-13,-1-1 0,0 1-1,0-2 1,-1 1-1,0-1 1,0 0 0,0 0-1,11-15 1,-4 2 19,-1 0 1,-1-1-1,-1-1 1,-1 1-1,-1-2 1,0 0-1,5-22 1,-11 30 44,2 0 43,-1 0 1,-1-1-1,-1 1 0,2-21 0,-4 35 35,0 6-15,-1 55 71,3 94-58,-2-153-114,0 0-1,1 0 0,-1 0 1,1-1-1,0 1 1,-1 0-1,1 0 0,0-1 1,0 1-1,0-1 1,0 1-1,0-1 0,1 1 1,-1-1-1,0 1 0,1-1 1,-1 0-1,1 0 1,-1 0-1,1 0 0,0 0 1,-1 0-1,1 0 1,0-1-1,0 1 0,2 0 1,-1 0-250,0 0 1,1-1 0,-1 1-1,0-1 1,1 0 0,-1 0 0,1 0-1,-1 0 1,0-1 0,1 1-1,-1-1 1,0 0 0,0 0 0,5-2-1,16-19-4536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1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14 4562,'0'0'7091,"-10"-4"-7064,9 4-27,-3-2 0,0 0-1,0 1 0,0 0 1,0 0-1,0 0 1,0 0-1,-4 0 1,7 1-3,1 0 1,-1 0-1,1 0 1,-1 0-1,1 0 1,-1 1-1,1-1 1,-1 0-1,1 0 1,-1 0 0,1 0-1,-1 1 1,1-1-1,0 0 1,-1 1-1,1-1 1,-1 0-1,1 1 1,0-1-1,-1 0 1,1 1-1,0-1 1,0 0-1,-1 1 1,1-1-1,0 1 1,-1 0-1,1 1-10,0 0 0,0 0 0,0 0 0,0 0 0,0-1 0,1 1 0,-1 0 0,0 0 0,1 0 0,-1 0 0,1-1 0,1 3 0,3 8-303,2-1 1,-1 1-1,1-2 0,1 1 0,0-1 0,0 0 0,1 0 0,0-1 0,1-1 1,12 10-1,-9-9-796,0 0 0,0-1 0,1-1 1,24 10-1,-26-14 1040,0 0 0,0-1 0,0-1 0,0 1 0,0-2 0,15 0 0,-10-1 872,-17 2-630,1-1 0,0 0 0,0-1 0,-1 1 1,1 0-1,0 0 0,-1 0 0,1 0 0,0 0 0,0-1 0,-1 1 1,1 0-1,0-1 0,-1 1 0,1 0 0,-1-1 0,1 1 1,0-1-1,-1 1 0,1-1 0,-1 0 0,1 1 0,-1-1 0,1 1 1,-1-1-1,0 0 0,1 1 0,-1-1 0,0 0 0,0 1 0,1-1 1,-1 0-1,0 0 0,0 1 0,0-1 0,0 0 0,0 0 0,0 1 1,0-1-1,0 0 0,0 0 0,0 1 0,-1-6 1630,-22 10 260,18-2-2049,1 1 1,0 0 0,-1 1 0,1-1-1,0 1 1,0-1 0,1 1 0,-1 1-1,1-1 1,0 0 0,0 1 0,0-1 0,1 1-1,-3 7 1,1-3-26,1 1-1,0 0 0,1 0 1,0 0-1,0 0 1,0 20-1,3-28 17,0 1 0,0 0 0,0-1 0,0 1-1,0-1 1,0 1 0,1-1 0,0 0 0,-1 1 0,1-1-1,0 0 1,0 0 0,0 0 0,0 0 0,0-1-1,1 1 1,-1 0 0,0-1 0,1 0 0,-1 0 0,1 1-1,3 0 1,12 5 86,35 11 1,-50-17-78,3 0-1,0 1 0,-1-1 0,1 2 0,-1-1 0,0 0 0,6 5 0,-9-6-18,-1 0-1,1 1 1,-1-1-1,0 1 0,1-1 1,-1 1-1,0 0 1,0 0-1,0-1 1,0 1-1,0 0 1,0 0-1,-1 0 0,1 0 1,0 0-1,-1 0 1,0 0-1,1 0 1,-1 0-1,0 4 0,-1-4 17,1 0-1,0-1 1,-1 1-1,1 0 1,-1 0-1,0-1 0,1 1 1,-1 0-1,0-1 1,0 1-1,0 0 1,0-1-1,0 0 0,-1 1 1,1-1-1,0 0 1,-1 1-1,1-1 1,-1 0-1,-2 1 1,-41 21 170,27-15-163,16-8-22,-23 14-203,-1-3 1,0 0-1,-1-1 0,0-2 1,-30 6-1,53-13-208,4-1 361,-1 0 0,1 1 0,0-1 0,-1 0 0,1 0-1,-1 0 1,1 0 0,0 0 0,-1 1 0,1-1 0,-1 0-1,1 0 1,0 0 0,-1 0 0,1 0 0,-1 0 0,1 0-1,-1 0 1,1-1 0,0 1 0,-1 0 0,1 0 0,-1 0-1,1 0 1,0-1 0,-1 1 0,1 0 0,0 0 0,-1 0-1,1-1 1,0 1 0,-1 0 0,1-1 0,0 1 0,0 0 0,-1-1-1,1 1 1,0 0 0,0-1 0,-1 1 0,1-1 0,0 1-1,0 0 1,0-1 0,0 1 0,0-1 0,0 1 0,0 0-1,0-2 1,0-30-2779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6.4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4 160 7075,'0'0'1662,"0"13"-1139,0 251 1370,0-100-5016,-1-286 2165,-2 8 1831,21-184-1,-18 295-831,1 0-1,-1 0 0,1 0 0,0 0 0,0 0 1,0 0-1,0 0 0,1 0 0,-1 0 0,1 0 1,-1 1-1,5-5 0,-6 6-29,1 1-1,-1 0 1,1-1 0,-1 1-1,1-1 1,0 1-1,-1 0 1,1 0 0,0-1-1,-1 1 1,1 0 0,0 0-1,-1 0 1,1 0 0,0 0-1,-1 0 1,1 0-1,0 0 1,-1 0 0,1 0-1,0 0 1,-1 0 0,2 1-1,0 0 7,0 0 0,0 0 1,-1 0-1,1 0 0,0 1 0,-1-1 0,1 1 0,0-1 0,-1 1 0,3 3 0,38 61 405,-30-45-419,0 0-1,2-1 1,22 25-1,-32-40-128,1-1 1,-1 1-1,1-1 1,1 0-1,-1 0 1,0-1-1,1 0 1,0 0-1,0 0 1,0 0-1,0-1 1,0 0-1,0 0 1,1-1-1,-1 0 1,1 0-1,7 0 1,-11-1 21,0 0 0,0 0 1,0 0-1,1 0 0,-1-1 0,0 0 1,0 1-1,0-1 0,0 0 1,-1 0-1,1 0 0,0-1 1,3-1-1,-3 0 42,0 0 1,-1 0 0,1 0 0,-1 0-1,0 0 1,1-1 0,-2 1-1,1-1 1,0 1 0,1-6-1,27-76 90,-18 47 1224,21-43 0,-33 80-1160,4-6 383,-2 16 281,-2 345 1962,0-117-8312,0-224 2500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1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9060,'0'0'4578,"0"154"-4130,-6-75-175,3 5 31,-1 1-144,1 3-128,0-4 16,3-8-48,0-15-480,0-23-1729,0-20-1361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4978,'0'0'6219,"38"6"-6107,127 19-61,-134-20-29,1-2-1,-1-1 1,1-2-1,-1-1 1,0-1 0,1-2-1,-1-1 1,40-12 0,-85 23 204,0 0 0,1 1 0,0 1 1,0 0-1,1 1 0,-22 20 1,17-14-119,1 1 1,0 0-1,1 1 0,-22 35 1,34-49-110,1 1 1,0 0 0,0 0-1,1 0 1,-1 0-1,1 0 1,0 1-1,0-1 1,0 0-1,1 1 1,-1-1-1,1 0 1,0 1-1,0-1 1,1 1-1,1 5 1,-2-10-1,0 1-1,1-1 1,-1 1 0,0-1 0,1 1-1,-1-1 1,0 0 0,1 1-1,-1-1 1,1 0 0,-1 1 0,1-1-1,-1 0 1,1 1 0,-1-1-1,1 0 1,-1 0 0,1 0 0,-1 0-1,1 1 1,-1-1 0,1 0-1,0 0 1,0 0 0,10 1 7,0-1 1,0 0-1,-1 0 1,1-1-1,0-1 1,0 1-1,-1-2 0,1 1 1,-1-2-1,0 1 1,0-1-1,0-1 1,0 0-1,-1 0 1,11-9-1,-13 9-1,0-1-1,0 0 1,-1 0-1,0 0 1,0-1-1,-1 1 1,1-2 0,-2 1-1,1 0 1,-1-1-1,0 0 1,-1 0 0,1 0-1,-2-1 1,1 1-1,-1-1 1,0 1 0,-1-1-1,0-15 1,-3 235 907,2-206-1088,0 0 1,1 0-1,0 0 0,0 0 0,0 0 1,0 0-1,1-1 0,0 1 0,0 0 1,5 8-1,-5-11-219,0 1 1,0-1-1,0 0 1,0 0-1,0 0 1,1 0-1,-1 0 1,1 0-1,-1-1 1,1 1-1,0-1 1,3 2-1,22 0-7003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2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0 7812,'0'0'4788,"-2"8"-3491,-3 27-1116,2 1-1,1-1 1,4 40-1,-1-36-294,-1 0-1,-2 1 1,-7 39-1,3-62-2018,6-18 2067,-1 1 1,1 0 0,-1-1-1,1 1 1,0-1-1,-1 1 1,1-1 0,0 1-1,0-1 1,-1 1 0,1-1-1,0 1 1,0-1-1,0 1 1,-1-1 0,1 1-1,0-1 1,0 1-1,0-1 1,0 0 0,0 1-1,0-1 1,0 1-1,0-1 1,0 1 0,1-1-1,-1 0 1,0 1-1,1-2 1,-2-14 31,2 0 0,0 0 0,1 0 0,0 0 0,2 0 0,-1 1 0,2-1 0,0 1 0,1 0 0,1 0 0,14-23 0,-8 18 39,1 0 1,1 1-1,26-26 0,-35 38 91,1 1 0,0 0 0,1 0 0,-1 1-1,1 0 1,0 0 0,0 1 0,0 0 0,1 1 0,0 0-1,-1 0 1,13-2 0,-20 5-61,0-1 1,0 1-1,0 0 1,-1 0-1,1 0 0,0 0 1,0 0-1,0 0 1,0 0-1,-1 0 1,1 0-1,0 1 0,0-1 1,0 0-1,-1 0 1,1 1-1,0-1 0,-1 1 1,1-1-1,0 1 1,0-1-1,-1 1 1,1-1-1,-1 1 0,1-1 1,-1 1-1,1 0 1,-1-1-1,1 1 0,-1 0 1,1-1-1,-1 1 1,1 1-1,1 28 307,-3-19-239,1 1 64,1 13 19,-2-1 0,0 1-1,-2 0 1,-6 28 0,0-24-213,5-16-58,0-1 0,1 1 0,0 0 0,1 0 0,0 0 0,1 0 0,1 14 0,0-26 52,0-1-1,0 0 1,0 0-1,0 1 1,0-1 0,0 0-1,0 0 1,0 1-1,0-1 1,1 0-1,-1 0 1,0 1-1,0-1 1,0 0 0,0 0-1,1 0 1,-1 1-1,0-1 1,0 0-1,0 0 1,1 0-1,-1 0 1,0 0 0,0 1-1,1-1 1,-1 0-1,0 0 1,0 0-1,1 0 1,-1 0-1,0 0 1,0 0 0,1 0-1,-1 0 1,0 0-1,0 0 1,1 0-1,-1 0 1,0 0-1,1 0 1,31 0-2654,11-3-2024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2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0 6611,'0'0'6507,"-21"33"-6342,-64 105 28,81-132-172,0 1 1,1 0-1,-1 0 1,2 0-1,-1 0 1,1 0-1,0 1 1,1-1-1,-1 1 1,2-1-1,-1 1 1,1 0-1,0 7 1,1 5 37,-1-3-35,-1-9-16,1 0 0,1 0 0,-1 0 0,1 0-1,3 11 1,-4-16-7,1-1 0,0 0 0,0 0 0,0 0 0,0 0 0,0-1 0,1 1 0,-1 0 0,0 0 0,1-1 0,0 1 0,-1-1 0,1 1 0,0-1 0,0 0 0,-1 0 0,1 1 0,0-1 0,0-1 0,0 1 0,1 0 0,-1 0 0,0-1 0,3 1 0,7 1 12,0-1-1,1 0 1,-1-1 0,0-1 0,0 0-1,1 0 1,-1-1 0,0-1 0,0 0 0,-1 0-1,1-1 1,-1-1 0,0 0 0,0 0 0,0-1-1,16-13 1,-15 10-24,0 0-1,-1-1 1,0 0 0,-1-1-1,0 0 1,-1-1 0,0 0-1,-1-1 1,0 1 0,-1-1-1,-1-1 1,0 0 0,6-20-1,-9 24 9,-1 0-1,-1 0 0,0 0 0,0-15 1,-16 28-69,9 1 63,0 1 1,0 0-1,1 0 1,0 0 0,0 1-1,0 0 1,0 0-1,-5 11 1,-1 1 58,1 0 0,-7 20 0,14-31-28,1 0-1,-1 1 0,1-1 0,1 0 0,-1 1 0,2-1 0,-1 0 0,1 1 0,0-1 1,0 1-1,2 12 0,-1-19-21,-1 0 0,1 0 0,-1 1 0,1-1 1,0 0-1,-1 0 0,1 0 0,0 0 0,0 1 0,0-1 0,0-1 0,0 1 1,0 0-1,0 0 0,0 0 0,0 0 0,1-1 0,-1 1 0,0-1 1,0 1-1,3 0 0,30 4 7,-27-5-1,37 3 92,53-3 0,-78-1-771,0-2 0,0 1 0,-1-2 0,1-1 0,20-7 0,13-12-7536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287 178 1056,'0'0'8306,"-23"-27"-7245,-72-82-63,91 104-918,-1 1 0,1-1 0,-1 1 0,0 0 0,0 1 0,-1-1 0,1 1 0,-7-3 0,9 5-28,0 0 0,1 0-1,-1 1 1,0 0 0,0-1 0,0 1-1,0 0 1,0 0 0,-5 1 0,-9 1 180,15-2-223,0 0-1,0 0 1,0 1-1,0-1 0,0 1 1,0 0-1,0-1 1,0 1-1,0 0 0,1 0 1,-1 0-1,0 0 1,1 0-1,-1 1 1,1-1-1,-1 1 0,1-1 1,0 1-1,-1-1 1,1 1-1,0-1 1,0 1-1,0 0 0,0 0 1,0 0-1,0 3 1,-3 7 8,0 0 1,2 1-1,-3 16 1,4-24-1,-6 73 121,5 126 0,4-105-88,11 95-241,3-67-4235,-14-113 3365,2 25-3399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6915,'0'0'3847,"25"-15"-3681,88-43 111,-104 54-227,1 1 1,-1 0-1,1 1 0,0 0 1,0 1-1,0 0 0,0 0 1,0 1-1,19 2 0,-3-1 74,-16-1-99,-1 1-1,1 0 1,0 0-1,0 1 1,-1 1-1,1-1 1,-1 2-1,0-1 1,0 1-1,0 0 1,12 9-1,-15-9-17,-1 0-1,0 1 0,0 0 0,0 0 0,-1 0 1,0 0-1,0 1 0,0-1 0,0 1 0,-1 0 0,0 0 1,0 1-1,-1-1 0,0 1 0,0-1 0,0 1 0,1 9 1,-2-7 10,0-1 1,-1 1-1,0 0 1,0 0-1,-1 0 1,0 0-1,0 0 1,-5 14-1,4-18-7,0-1 0,0 1 0,0-1 0,0 0 0,-1 1 1,0-1-1,0-1 0,0 1 0,0 0 0,-1-1 0,1 0 0,-1 1 0,0-1 0,0-1 0,0 1 0,0-1 0,-6 3 0,10-5-10,-1 0 0,1 0 0,0 0 0,0 1 0,-1-1 0,1 0 0,0 0 0,-1 0 0,1 0-1,0 0 1,0 0 0,-1-1 0,1 1 0,0 0 0,-1 0 0,1 0 0,0 0 0,0 0-1,-1 0 1,1 0 0,0 0 0,0-1 0,-1 1 0,1 0 0,0 0 0,0 0 0,0-1 0,-1 1-1,1 0 1,0 0 0,0 0 0,0-1 0,0 1 0,0 0 0,-1-1 0,1 1 0,0 0 0,0 0-1,0-1 1,0 1 0,0 0 0,0 0 0,0-1 0,0 1 0,0 0 0,0-1 0,0 1 0,0 0-1,0 0 1,0-1 0,0 1 0,0 0 0,0-1 0,1 1 0,-1 0 0,0 0 0,0-1 0,0 1-1,1 0 1,-1-2-7,1-6-12,1-1 1,1 1-1,-1 0 1,1 0-1,0 1 0,1-1 1,0 1-1,0-1 0,1 1 1,10-12-1,64-67-64,-78 85 80,66-60-90,-58 53 95,0 1 0,0 1 0,1 0 1,0 0-1,19-7 0,-28 13-6,-1 0-1,0-1 1,0 1-1,1 0 1,-1 0-1,0 0 1,0 0-1,1 0 1,-1 0-1,0 0 0,0 0 1,1 0-1,-1 0 1,0 0-1,0 0 1,1 0-1,-1 0 1,0 0-1,0 0 1,1 0-1,-1 0 1,0 1-1,0-1 1,1 0-1,-1 0 1,0 0-1,0 0 1,0 0-1,1 1 0,-1-1 1,0 0-1,0 0 1,0 0-1,0 1 1,0-1-1,1 0 1,-1 0-1,0 1 1,0-1-1,0 0 1,0 0-1,0 1 1,0-1-1,0 15 26,0-9-13,-2 29 211,-6 34 0,4-34-134,-1 37 0,4-71-85,1 1 0,0-1 0,0 1 0,1-1 0,-1 1 0,0-1 0,0 1 0,1-1 0,-1 1 0,1-1 0,-1 1 0,1-1 0,-1 0 1,1 1-1,0-1 0,0 0 0,0 1 0,0-1 0,0 0 0,0 0 0,0 0 0,0 0 0,0 0 0,1 0 0,-1 0 0,0 0 0,1-1 0,-1 1 0,0 0 0,3 0 0,3 0 11,0 0 0,0 0 0,0-1 0,-1 1-1,14-3 1,2 1 51,-12 1-52,1-1 0,0-1 0,0 1 0,-1-2 0,1 0 0,-1 0 0,0-1 0,0 0 0,0-1-1,0 0 1,-1 0 0,15-12 0,-19 13-15,1 0 0,-1-1-1,0 0 1,0 0-1,0 0 1,-1-1 0,1 0-1,-2 1 1,1-2-1,0 1 1,-1 0 0,-1-1-1,1 1 1,-1-1-1,0 0 1,0 0-1,-1 0 1,0 0 0,0 0-1,0-10 1,-2 15 4,1 1 0,0-1 0,0 0 1,-1 0-1,1 0 0,-1 1 0,0-1 0,1 0 1,-1 1-1,0-1 0,0 0 0,0 1 0,0-1 0,-1 1 1,1 0-1,0-1 0,0 1 0,-3-2 0,0 1-8,0-1-1,0 1 1,0 0 0,0 0-1,0 1 1,-1-1-1,-6-1 1,-6 0-72,0 1-1,-36 0 1,53 2 80,-11 0-33,0 0 0,0 1 0,1 0 0,-1 1 0,0 0 0,-18 6 0,26-7-45,0 0 0,0 1 0,1-1-1,-1 1 1,0 0 0,1-1-1,0 2 1,-1-1 0,1 0 0,0 0-1,0 1 1,0-1 0,0 1-1,0-1 1,1 1 0,-1 0 0,1 0-1,0-1 1,0 1 0,0 0 0,0 0-1,0 1 1,1-1 0,-1 0-1,1 0 1,0 0 0,0 4 0,0-6 0,0 0 0,0 0 0,0 0 0,0 0 1,0 0-1,0 0 0,0 0 0,1-1 0,-1 1 1,0 0-1,1 0 0,-1 0 0,0 0 0,1-1 1,-1 1-1,1 0 0,-1 0 0,1-1 0,0 1 1,-1 0-1,1-1 0,0 1 0,-1-1 0,1 1 1,0-1-1,0 1 0,26 4-1664,-23-4 1412,51 0-3351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2545,'0'0'9645,"2"-14"-8770,-1 2-745,4-22 257,-5 32-301,1 5-15,0 25 12,-1 220-11,0-247-448,3-10 192,-1-10 144,1-1 0,1 1 0,1 0 1,1 0-1,0 0 0,1 1 0,1 0 0,11-17 0,-15 28 44,1 0 0,0 1 0,0 0 0,1 0 0,-1 0 0,1 0 0,0 1 0,1 0 0,12-7 0,-14 9-4,1 1 0,-1-1 1,1 2-1,-1-1 0,1 1 0,0-1 1,0 2-1,0-1 0,-1 1 1,1-1-1,0 2 0,0-1 0,0 1 1,0 0-1,5 1 0,-9-1 3,0 0 0,0 0 0,0 0 0,0 0 0,0 0 0,-1 0 0,1 0 0,-1 1 0,1-1 0,-1 1 0,1-1 0,-1 1 0,0 0 0,1-1 0,-1 1 0,0 0 0,0 0 0,0 0 0,-1 0 0,1 0 0,0 0 0,0 3 0,6 49-4,-6-49 3,-1 3-1,3 76 82,-4-77-79,1 0-1,-1 0 1,0 0 0,-1 0-1,0 0 1,0 0-1,0-1 1,-1 1-1,-4 7 1,1-3 82,-6 9-1278,8-21 577,3-13 423,3 2 153,0 1 1,1 0-1,0-1 0,0 1 1,2 0-1,9-19 0,41-63 112,-53 89-55,0 0 0,0 0 0,0 1 0,1 0 0,-1-1 0,1 1-1,0 0 1,0 0 0,0 0 0,0 1 0,1-1 0,-1 1 0,1-1 0,-1 1-1,1 1 1,0-1 0,0 0 0,0 1 0,0 0 0,0 0 0,0 0-1,7-1 1,-9 3-17,0-1-1,0 1 0,-1-1 0,1 1 1,0 0-1,0 0 0,-1 0 1,1 0-1,-1 0 0,1 0 1,-1 0-1,1 0 0,-1 1 0,0-1 1,1 0-1,-1 1 0,0-1 1,0 1-1,0 0 0,0-1 1,0 1-1,-1 0 0,1-1 0,0 3 1,17 56-8,-12-38 28,3 11-82,12 33 125,-19-61-520,1 1 0,-1-1-1,1 0 1,0 0 0,1 0-1,-1 0 1,1-1 0,8 9-1,13 1-4985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4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9108,'0'0'4722,"29"216"-4482,-26-138-160,0 1-15,4-6-65,-4 0-33,7-9-1151,-7-11-2226,0-24-1600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5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0 370 6355,'0'0'4807,"37"-8"-4481,-4-1-291,5-1-13,1 2-1,0 1 1,0 2 0,55 0 0,-65 5-5,16 1 5,1-2 0,-1-2-1,79-15 1,-96 11-10,-1-1 0,1-1 0,-2-2 0,1 0 0,-2-2 0,0-1 0,40-28 0,-61 38-10,0 1 1,-1-1-1,1 0 0,-1 0 1,0 0-1,0 0 0,0-1 1,-1 1-1,1-1 0,-1 0 0,3-8 1,-5 11-11,1-1 0,0 0 0,-1 1 0,0-1 0,1 0 0,-1 0 0,0 1 0,0-1 0,-1 0 0,1 0 0,-1 1 1,1-1-1,-1 0 0,0 1 0,0-1 0,0 1 0,0-1 0,0 1 0,-1-1 0,1 1 0,-1 0 0,0 0 0,-2-3 0,-4-1 12,1 0 0,-1 0 0,-1 1 0,1 0 0,-1 1 0,0 0 0,0 0 0,0 1 0,0 0 0,-15-2 0,9 2 20,0 1 1,0 1 0,0 0-1,-1 1 1,1 0 0,-17 4-1,29-3 6,-1 0 0,1 0 1,-1 1-1,1-1 0,-1 1 0,1 0 0,0 0 0,0 0 0,0 0 0,0 1 0,1-1 0,-1 1 0,0 0 0,1-1 0,0 1 0,0 0 0,0 1 0,0-1 0,0 0 0,1 0 0,-1 1 0,1-1 0,0 1 0,0 0 0,-1 6 0,-1 10 253,0 0-1,1 0 1,1 29 0,1-40-170,13 324 941,-10-270-1070,-3-54 170,4 20-1471,-4-29 1290,1 1 1,-1-1 0,0 0 0,1 1-1,-1-1 1,1 1 0,-1-1 0,1 0-1,-1 1 1,1-1 0,-1 0 0,1 1-1,-1-1 1,1 0 0,0 0 0,-1 0-1,1 1 1,-1-1 0,1 0 0,-1 0-1,1 0 1,0 0 0,-1 0 0,1 0-1,-1 0 1,1 0 0,0-1 0,-1 1-1,1 0 1,-1 0 0,1 0-1,-1-1 1,1 1 0,0 0 0,-1 0-1,1-1 1,-1 1 0,0 0 0,1-1-1,-1 1 1,1-1 0,-1 1 0,1-1-1,-1 0 1,8-6-13,-1-1 0,-1 0 0,1 0 0,-1 0 0,-1-1 0,0 0 0,8-17 0,10-18 44,-17 35 1,1 0-1,-1 0 0,1 0 1,9-8-1,-13 14 10,0 1 0,0 0-1,1 0 1,-1 0 0,0 0 0,1 0 0,-1 0 0,1 1-1,0 0 1,-1 0 0,1 0 0,0 0 0,0 0 0,-1 1 0,7 0-1,-9 0-5,0 0 0,1 1 1,-1-1-1,0 1 0,0-1 0,1 1 0,-1-1 0,0 1 0,0 0 0,0 0 0,0-1 0,0 1 0,0 0 0,0 0 0,0 0 0,0 0 0,0 0 0,-1 1 0,1-1 0,1 2 0,14 31 237,-10-19-73,0-4-129,0 0 0,1 0 0,0-1 0,1 1 0,0-1 0,15 13 0,-18-18-36,1 0 0,0-1 1,0 0-1,1 0 0,-1-1 1,1 0-1,0 0 0,0 0 1,0-1-1,0 0 0,0 0 1,13 1-1,-5-2 30,1 0 0,-1-1 1,1-1-1,27-4 0,-35 3-25,0 0 1,0 0-1,0-1 1,0 0-1,-1-1 1,1 0-1,-1 0 0,0 0 1,0-1-1,8-8 1,-3 4-1,-1-2 1,-1 1 0,0-1 0,0-1 0,-1 0-1,0 0 1,-1-1 0,-1 0 0,0-1 0,-1 1-1,0-1 1,-1 0 0,-1-1 0,0 1-1,-1-1 1,0 0 0,1-28 0,-4 28 24,-1-15 48,0 29-80,1 0 0,-1 0 0,1 1-1,-1-1 1,0 0 0,1 0 0,-1 0-1,0 1 1,1-1 0,-1 0 0,0 1-1,0-1 1,0 1 0,1-1 0,-1 1-1,0-1 1,0 1 0,0-1 0,0 1-1,0 0 1,0-1 0,0 1 0,0 0-1,0 0 1,0 0 0,0 0 0,-1 0-1,-4 0 12,0 0 0,0 1 0,0-1 0,0 1 0,1 1 0,-1-1 0,0 1-1,1 0 1,-1 0 0,1 1 0,0-1 0,0 1 0,0 0 0,0 1 0,0-1 0,1 1-1,-1 0 1,1 0 0,0 0 0,0 1 0,1 0 0,-4 5 0,1-2-9,2 0 1,-1 1 0,1-1-1,1 1 1,-1 0 0,1 0-1,1 0 1,0 1 0,0-1-1,1 1 1,0-1 0,1 1-1,0 10 1,1-17-8,-1 0 1,1-1-1,0 1 0,0 0 0,0 0 1,1-1-1,-1 1 0,1 0 1,-1-1-1,1 1 0,0-1 1,0 0-1,0 0 0,0 0 1,0 0-1,0 0 0,1 0 1,-1 0-1,1-1 0,-1 1 1,1-1-1,0 0 0,-1 0 1,1 0-1,0 0 0,0 0 1,0-1-1,5 1 0,10 3 29,1-2 0,0-1 0,25-1-1,-27 0-13,30 2 13,-30-1-269,1-1 0,-1 0 0,26-4 0,-43 4 203,0 0-1,0 0 1,0 0 0,0 0-1,0 0 1,0 0-1,0 0 1,1 0 0,-1 0-1,0 0 1,0 0-1,0 0 1,0 0 0,0 0-1,0 0 1,1 0-1,-1 0 1,0 0 0,0 0-1,0 0 1,0 0-1,0 0 1,0 0 0,0 0-1,1 0 1,-1 0-1,0 0 1,0 0 0,0-1-38,0 1 37,0 0 1,0 0 0,0 0-1,0 0 1,0 0 0,0 0-1,1 0 1,-1-1-1,0 1 1,0 0 0,0 0-1,0 0 1,0 0-1,0 0 1,0 0 0,0 0-1,0-1 1,0 1-1,0 0 1,0 0 0,0 0-1,0 0 1,0 0-1,0 0 1,-1-1 0,1 1-1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1 211 704,'0'0'10253,"2"-22"-9986,8-66 109,-9 85-324,1 0 1,-1-1-1,0 1 1,1 0-1,0 1 0,-1-1 1,1 0-1,0 0 0,0 1 1,1-1-1,-1 1 1,1 0-1,-1-1 0,1 1 1,0 0-1,-1 1 1,1-1-1,0 0 0,0 1 1,0 0-1,1 0 1,-1 0-1,0 0 0,0 0 1,1 0-1,-1 1 1,0 0-1,6 0 0,-9 0-42,2-1 20,1 1 0,-1-1 0,0 1 1,1 0-1,-1 0 0,0 0 0,1 0 0,-1 1 1,0-1-1,1 1 0,-1-1 0,0 1 0,0 0 1,0 0-1,3 1 0,-3 0-26,0 0 0,0 0 0,0 0 0,0 1-1,-1-1 1,1 0 0,-1 1 0,0-1 0,0 1 0,0 0 0,0-1-1,1 4 1,3 13 54,-1 1 0,0 0-1,-1 0 1,-1 25 0,-4 83 136,2-110-207,0-12-37,-1 1 1,1 0 0,-1-1-1,-1 1 1,1 0 0,-1-1-1,0 0 1,-1 1 0,-3 7-1,5-13-462,2-10 376,1 0 0,0 0 0,0-1 0,1 1 0,0 0 0,1 1-1,0-1 1,0 1 0,1 0 0,10-14 0,2-5 99,17-34 54,-21 35 6,1 0 0,1 1-1,2 1 1,35-41 0,-50 63 12,0 0 1,1 0-1,-1 0 1,1 0 0,-1 1-1,1-1 1,0 1-1,0 0 1,0 0-1,-1 0 1,1 0 0,0 0-1,0 0 1,0 1-1,1 0 1,-1-1-1,5 2 1,-7-1-29,0 0-1,0 1 1,0-1-1,0 0 1,0 1-1,0-1 1,0 1-1,0 0 1,-1-1-1,1 1 1,0 0-1,0-1 1,0 1-1,-1 0 1,1 0-1,0 0 1,-1 0-1,1 0 1,-1 0-1,1 0 1,-1 0-1,0 0 1,1 0-1,-1 0 1,0 0-1,0 0 1,1 0-1,-1 0 1,0 2-1,3 39 84,-3-34-58,2 15 2,-2 52 78,0-70-110,0 0 0,-1 0 0,0 0 0,0 0 0,0-1 0,-1 1 0,0-1 0,1 1 0,-2-1-1,1 1 1,0-1 0,-4 4 0,0-4-816,11-15 376,14-20-97,9-2 62,2 2 0,34-29 0,-45 44 418,0 1-1,1 1 0,1 1 0,0 0 1,27-10-1,-45 22 69,0-1 0,1 1 0,-1 0 0,0 0 0,1 1 0,-1-1 0,7 0 0,-9 7 144,-1 238 2455,0-241-2604,0 0 0,0 0 0,0 0 0,1 0 0,-1 0 0,1 0-1,0 0 1,-1 0 0,1-1 0,1 1 0,-1 0 0,0 0 0,1-1 0,-1 1 0,1-1-1,0 1 1,-1-1 0,1 0 0,0 0 0,1 0 0,-1 0 0,0 0 0,1 0-1,-1 0 1,1-1 0,-1 0 0,1 1 0,0-1 0,0 0 0,3 1 0,7 1 9,1-1 1,-1 0-1,1-1 0,-1 0 1,19-2-1,-23 0-22,5 0-141,1 0 0,-1-2 0,0 0 0,-1 0-1,1-1 1,-1-1 0,1 0 0,-1-1 0,-1-1-1,1 0 1,-1 0 0,20-17 0,-24 18 67,0-2 1,0 1-1,0-1 0,-1 0 1,0-1-1,-1 1 0,0-1 1,0-1-1,-1 1 0,0-1 1,0 0-1,-1 0 0,-1 0 1,0-1-1,0 1 0,-1-1 1,1-13-1,-2 16 46,-1 1 115,1 1 1,-1-1-1,-1 1 0,1-1 0,-1 1 1,-2-10-1,2 14-12,0 0 0,0 1 0,0-1 1,0 0-1,0 1 0,0-1 0,0 1 1,0-1-1,-1 1 0,1 0 0,-1 0 0,1-1 1,-1 1-1,1 0 0,-1 0 0,0 0 0,1 1 1,-1-1-1,0 0 0,0 1 0,0-1 1,0 1-1,1-1 0,-1 1 0,0 0 0,-2 0 1,1-1-36,0 1 1,0-1 0,0 1-1,-1 0 1,1 0-1,0 1 1,0-1 0,0 0-1,0 1 1,0 0-1,0 0 1,0 0 0,0 0-1,0 0 1,1 1 0,-1-1-1,0 1 1,-3 3-1,3-2-34,0 1 1,1-1-1,-1 1 0,1 0 0,0 0 0,0 0 0,1 0 0,-1 0 0,1 0 0,0 1 0,0-1 1,-1 9-1,1-6-9,0 1 1,0 0 0,1-1 0,0 1 0,0 0 0,1 0-1,0 0 1,0-1 0,1 1 0,0-1 0,0 1 0,1-1-1,-1 0 1,2 0 0,3 7 0,-2-7-146,0-1 0,1 0 0,-1-1-1,1 1 1,0-1 0,0 0 0,1-1 0,-1 1 0,1-1 0,0 0-1,0-1 1,1 0 0,-1 0 0,12 2 0,51 10-3070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6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1 128 3826,'0'0'5432,"7"11"-5315,27 34-133,-32-43 13,0 0-1,0 0 1,0 0-1,0 0 1,1-1 0,-1 1-1,0-1 1,1 0-1,0 1 1,-1-1 0,1 0-1,0-1 1,-1 1-1,1 0 1,0-1 0,0 1-1,0-1 1,-1 0-1,1 0 1,0 0-1,0 0 1,3-1 0,7 0-7,-9 1-36,1 0 0,-1-1 0,1 1 1,-1-1-1,1 0 0,-1 0 0,1-1 0,-1 1 0,0-1 1,0 0-1,0 0 0,0 0 0,0-1 0,0 1 0,0-1 1,-1 0-1,1 0 0,-1 0 0,0-1 0,0 1 0,0-1 1,3-6-1,-2 4 65,-1-1 0,-1 1 0,1-1 1,-1 1-1,0-1 0,-1 0 0,1 0 1,-1 1-1,-1-1 0,1 0 0,-1 0 1,-1 0-1,1 0 0,-3-9 0,3 13 27,-1 1 0,0 0 0,0 0 0,0 0 0,-1 0-1,1 0 1,0 0 0,-1 0 0,1 0 0,-1 1 0,0-1 0,1 0 0,-1 1-1,0 0 1,0-1 0,0 1 0,0 0 0,0 0 0,0 0 0,-1 0 0,1 0-1,0 1 1,0-1 0,-1 1 0,1-1 0,-4 1 0,-4-2 182,-1 2 0,0-1 1,1 1-1,-17 3 0,24-3-209,-1 1 1,1 0-1,-1 1 0,1-1 1,0 1-1,-1-1 0,1 1 0,0 0 1,0 0-1,0 0 0,1 1 1,-1-1-1,0 1 0,1 0 1,-1-1-1,1 1 0,0 0 1,0 0-1,0 0 0,1 1 0,-1-1 1,1 0-1,0 1 0,-2 4 1,0 5-5,-1 0 1,2 0-1,0 0 1,0 1 0,1 17-1,1-25-24,0 1 0,0-1 0,1 0 1,0 0-1,0 1 0,0-1 0,1 0 0,0 0 0,0 0 0,0 0 0,6 8 0,-5-9-73,1-1 0,0 0-1,0 0 1,0 0 0,0 0-1,1-1 1,-1 0 0,1 1-1,0-2 1,0 1 0,0-1 0,1 1-1,5 0 1,7 2-659,1-1 0,0-1 0,0 0 0,1-2 1,-1 0-1,33-4 0,-48 3 538,55-4-3057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 3874,'0'0'7104,"-28"0"-5943,-2 0-954,-59 7-1,84-6-186,0 1-1,0 0 0,0 0 0,0 0 0,0 0 1,1 1-1,-1 0 0,1 0 0,0 0 0,-1 0 1,1 1-1,1-1 0,-1 1 0,1 0 0,-1 1 0,1-1 1,0 0-1,0 1 0,1 0 0,-3 6 0,0-3 27,0 1-29,1 0 0,-1 0 0,1 0 0,1 0 0,0 1 1,0 0-1,1-1 0,0 1 0,0 0 0,1 0 0,1 0 0,0 0 1,1 16-1,0-24-23,-1-1-1,1 0 1,-1 0 0,1 0 0,0 0-1,-1 0 1,1 1 0,0-1 0,0 0-1,-1 0 1,1-1 0,0 1 0,0 0 0,0 0-1,0 0 1,1-1 0,-1 1 0,0 0-1,0-1 1,0 1 0,0-1 0,1 1 0,-1-1-1,0 0 1,0 0 0,2 1 0,39 0-23,-27-2 4,-8 1-24,1-1-1,0 0 0,-1 0 1,1-1-1,-1 0 0,1 0 1,-1-1-1,0 0 0,0 0 1,0-1-1,-1 0 0,1 0 1,-1 0-1,0-1 0,0 0 1,0 0-1,-1 0 1,1-1-1,6-10 0,-6 7 51,1-1 0,-1 0 0,-1 0 0,0-1 1,0 1-1,-1-1 0,-1 0 0,0 0 0,0-1 0,-1 1 0,0-1 0,0-16 0,-5 20 216,-1 15 139,-5 15 125,7-10-530,0 0 1,0 0-1,2 0 0,-1 0 1,1 1-1,1-1 0,2 13 0,-2-21-1,0 0-1,0 0 0,0 0 0,0 0 1,1-1-1,0 1 0,0 0 0,0-1 0,0 1 1,0-1-1,1 0 0,-1 1 0,1-1 0,0 0 1,0-1-1,0 1 0,0-1 0,1 1 0,-1-1 1,1 0-1,-1 0 0,1 0 0,0-1 0,5 2 1,4 0-1043,0-1 0,-1 0 0,1-1 0,16-1 1,10 0-2526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7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68 2177,'0'0'8812,"0"-11"-8332,0-22-328,0 27-62,0 25 39,0 244-625,0-263 471,-1 0 0,1 1 0,0-1 0,0 0 0,-1 0 0,1 0 1,0 0-1,-1 0 0,1 0 0,0 0 0,-1 1 0,1-1 0,0 0 0,0 0 0,-1 0 0,1 0 1,0 0-1,-1 0 0,1 0 0,0 0 0,-1-1 0,1 1 0,0 0 0,0 0 0,-1 0 0,1 0 1,0 0-1,-1 0 0,1-1 0,0 1 0,0 0 0,-1-1 0,0-3 23,-1-1 1,1 0-1,0 0 0,1 1 0,-1-1 0,1 0 0,0 0 1,0 0-1,2-7 0,-1-11 33,-1 13 5,1-1 0,0 1 0,1 0-1,0 0 1,1-1 0,0 1-1,1 1 1,0-1 0,0 1-1,1-1 1,0 1 0,1 0-1,-1 1 1,2-1 0,-1 1-1,1 1 1,1-1 0,-1 1-1,1 1 1,1-1 0,-1 1 0,1 0-1,13-6 1,-18 11 7,-1-1 0,0 1 0,0 0 1,1 0-1,-1 0 0,1 1 0,-1-1 0,1 1 0,-1 0 1,1 0-1,-1 0 0,1 0 0,-1 0 0,6 2 0,-6-1-28,-1 0 0,0 1 0,1-1 0,-1 0 0,0 1 0,0 0 0,0-1 0,0 1 0,0 0 0,0 0 0,0 0 0,-1 0 0,1 0 0,-1 1 0,1-1 0,-1 1 0,0-1 0,0 0 0,1 4 0,8 26 129,-2 0 0,6 41 0,-10-44-747,1-1 0,2 1 0,17 45 0,-5-41-3049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8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6707,'0'0'4279,"16"7"-4151,-8-5-101,-2 0 2,-1-1-1,0 1 1,0 0-1,0 0 0,0 1 1,0 0-1,0 0 0,-1 0 1,1 0-1,-1 0 0,0 1 1,0 0-1,0 0 1,0 0-1,-1 1 0,0-1 1,0 1-1,0-1 0,0 1 1,-1 0-1,3 9 0,7 29 116,-2-7-49,27 67 0,-35-100-94,0 0 0,0 1 1,0-1-1,0 0 0,0 0 0,1 0 1,-1-1-1,1 1 0,0-1 0,-1 1 1,1-1-1,7 4 0,-9-6 1,1 1 0,0 0 0,0-1 0,0 1 0,-1-1 0,1 1 0,0-1 0,0 0 0,0 0-1,0 0 1,0 0 0,0 0 0,0 0 0,-1-1 0,1 1 0,0 0 0,0-1 0,0 0 0,-1 1 0,1-1 0,0 0-1,0 0 1,-1 0 0,1 0 0,-1 0 0,1 0 0,-1-1 0,2-1 0,2-2-1,-1-1 0,1 0 0,-1 0 0,-1 0 1,1-1-1,-1 0 0,0 1 0,0-1 0,2-10 0,13-70 11,-16 76-6,20-197 248,-22 208-256,0-1 0,0 1 0,0 0 1,0-1-1,1 1 0,-1-1 0,0 1 1,0-1-1,0 1 0,1 0 0,-1-1 0,0 1 1,0 0-1,1-1 0,-1 1 0,0 0 1,1-1-1,-1 1 0,1 0 0,-1 0 1,0-1-1,1 1 0,-1 0 0,1 0 0,-1 0 1,0-1-1,1 1 0,-1 0 0,1 0 1,-1 0-1,1 0 0,-1 0 0,1 0 1,-1 0-1,0 0 0,1 0 0,-1 0 0,1 0 1,-1 1-1,1-1 0,-1 0 0,1 0 1,-1 0-1,0 0 0,1 1 0,-1-1 1,0 0-1,1 0 0,-1 1 0,1-1 1,-1 0-1,0 1 0,0-1 0,1 1 0,21 17-124,-10-5 109,1-2 1,0 1 0,0-2 0,1 0 0,1-1 0,-1 0-1,2-1 1,-1 0 0,1-2 0,0 0 0,0 0 0,1-2-1,0 0 1,0-1 0,0 0 0,28-1 0,-19-1-203,40-2-478,-63 1 680,1-1 0,0 1 0,-1-1 0,0 0 0,1 0 0,-1 0 0,1 0 0,-1-1 0,0 0 0,0 1 0,0-1 0,0 0 0,0 0 0,3-4 0,-5 5 34,0 1 1,0-1-1,0 0 1,-1 0-1,1 0 1,0 0-1,-1 0 1,1 0 0,0 0-1,-1 0 1,1 0-1,-1 0 1,0 0-1,1 0 1,-1 0-1,0 0 1,0 0 0,0 0-1,0-1 1,0-1-1,0 3 8,-1-1 0,1 0 0,0 1 0,-1-1-1,0 0 1,1 1 0,-1-1 0,1 0 0,-1 1 0,0-1 0,1 1-1,-1-1 1,0 1 0,0 0 0,1-1 0,-1 1 0,0 0-1,0-1 1,0 1 0,1 0 0,-2 0 0,-8-2 160,1 1-1,-1 1 1,-17 1 0,15-1-265,0 1 134,1 0 0,-1 1 0,1 0 0,-1 1 0,1 1 0,0 0 0,0 0 0,0 1 0,1 0 0,0 1 1,0 0-1,0 0 0,0 1 0,1 1 0,1 0 0,-13 12 0,13-10-6,-1 0-1,1 0 1,1 0-1,-1 1 1,2 0-1,0 1 1,0 0 0,1 0-1,0 0 1,1 0-1,1 0 1,0 1-1,0 0 1,0 22-1,2-33-47,1-1 1,0 0-1,0 1 0,0-1 0,0 0 0,0 1 0,1-1 0,-1 0 0,0 1 0,1-1 0,-1 0 0,1 0 0,-1 1 0,1-1 0,-1 0 0,1 0 0,0 0 0,0 0 1,0 0-1,-1 0 0,1 0 0,0 0 0,0 0 0,0 0 0,1 0 0,0 0 0,2 1 1,0-1 0,0-1 1,0 1-1,0 0 0,0-1 0,0 0 1,6 0-1,-4 0 1,4-1-11,-1 1 0,0-1 0,1-1 0,-1 0 1,0 0-1,1-1 0,-2 0 0,1-1 0,16-8 1,-12 3-63,1 0 1,-2 0 0,1-1 0,-1-1 0,15-17 0,-9 6 41,-1 0 0,0-2 0,-2 0 0,-1 0 0,-1-2-1,13-33 1,-25 54 35,-3 75-164,1-29 190,5 67 0,-4-106-40,1-1 0,0 1 0,-1 0-1,1-1 1,0 1 0,0-1-1,0 1 1,0-1 0,0 1 0,0-1-1,1 0 1,-1 0 0,0 1-1,1-1 1,-1 0 0,0 0 0,1 0-1,0-1 1,-1 1 0,1 0-1,-1 0 1,1-1 0,0 1 0,0-1-1,-1 0 1,1 1 0,0-1-1,0 0 1,1 0 0,3 0-88,0 1 0,0-1 0,0-1 0,0 1 0,0-1 0,0 0 0,11-3 0,-8 0-97,-1-1-1,0 0 1,0 0-1,-1-1 1,0 0 0,0 0-1,0 0 1,0-1 0,-1 0-1,7-11 1,1-2-155,-1 0 1,-2 0 0,11-25 0,-12 21 292,-2-1 0,0-1 0,-2 1 1,-1-1-1,3-32 0,-3-132 499,-5 141-108,0 40-184,-2-41 812,2 48-871,0 1 0,0 0 0,-1-1 1,1 1-1,0 0 0,0 0 0,-1-1 0,1 1 0,-1 0 0,1 0 0,-1 0 0,1 0 0,-1 0 0,0 0 0,1-1 0,-1 1 0,0 1 0,0-1 1,0 0-1,0 0 0,0 0 0,0 0 0,0 1 0,0-1 0,0 0 0,0 1 0,0-1 0,-1 1 0,1-1 0,-3 1 0,3 0-57,0 0 1,0 1-1,-1-1 0,1 1 0,0 0 0,0-1 0,-1 1 0,1 0 1,0 0-1,0 0 0,0 0 0,0 0 0,0 0 0,1 0 0,-1 0 0,0 0 1,0 0-1,1 1 0,-1-1 0,0 0 0,1 0 0,-1 1 0,1-1 1,0 0-1,0 1 0,-1-1 0,1 1 0,0-1 0,0 2 0,-2 6 76,-5 22 123,1 1 1,2 0 0,-1 37-1,6 101 350,1-103-410,-1-35-131,2 1 0,7 37 0,-7-54-39,2 0 0,-1 0 0,2-1 1,0 1-1,0-1 0,11 16 0,-15-29-33,-1 0-1,1 1 1,-1-1 0,1 0 0,0 0 0,0 0 0,0-1 0,0 1 0,0 0-1,0-1 1,0 1 0,1-1 0,-1 0 0,0 0 0,1 0 0,-1 0 0,1 0-1,-1 0 1,1-1 0,0 1 0,-1-1 0,1 0 0,0 0 0,-1 0 0,1 0-1,3-1 1,-2 0-24,0 0 0,0 0 0,0 0 0,0-1 0,0 1 0,-1-1 0,1 0 0,-1 0 0,1-1-1,-1 1 1,0-1 0,0 0 0,0 0 0,0 0 0,3-4 0,16-28-239,-2-1 0,-1-1 0,17-49 0,29-55 401,-57 129 7,-3 11 89,-1 25 119,-6 56 453,5 108-403,-3-185-378,0 0 1,1-1-1,-1 1 0,1 0 1,0 0-1,0 0 0,0-1 1,0 1-1,1 0 0,-1-1 1,1 1-1,-1-1 0,1 0 1,0 1-1,0-1 0,0 0 1,4 4-1,-4-5-4,0 0-1,0 0 1,0 0-1,0 0 1,0-1 0,0 1-1,1 0 1,-1-1 0,0 1-1,0-1 1,0 0-1,1 0 1,-1 0 0,0 0-1,0 0 1,0 0-1,1-1 1,-1 1 0,0-1-1,0 0 1,0 1-1,0-1 1,0 0 0,0 0-1,2-2 1,2-1-57,-1 0 0,0 0 0,0 0 1,0-1-1,-1 0 0,1 0 0,-1-1 0,4-5 0,28-53-665,-32 55 632,14-26 93,-1-1-1,19-62 1,-35 96 396,-3 76 540,0-33-662,7 76 1,-5-116-270,0 1 0,0 0-1,1-1 1,-1 1 0,1-1 0,0 1 0,-1-1 0,1 1 0,0-1 0,0 1-1,0-1 1,0 1 0,0-1 0,0 0 0,0 0 0,0 1 0,0-1 0,1 0-1,-1 0 1,0 0 0,1-1 0,-1 1 0,1 0 0,-1 0 0,1-1 0,0 1 0,-1-1-1,1 1 1,-1-1 0,1 0 0,0 0 0,-1 1 0,1-1 0,0 0 0,1-1-1,2 1 19,0-1-1,0 1 0,-1-1 0,1-1 1,0 1-1,-1 0 0,1-1 1,-1 0-1,0 0 0,1-1 0,3-2 1,8-8-50,-1 0 0,0-1 0,-1-1 0,-1 0 0,22-32 0,-28 37 21,-1 0 1,-1-1 0,1 0-1,-2 0 1,1-1 0,-2 0 0,1 1-1,-2-1 1,0 0 0,2-24-1,-6 36 9,0 0 0,1 0-1,-1 0 1,0 0-1,1 0 1,-1 0 0,0 0-1,1 0 1,-1 1-1,0-1 1,1 1-1,-1-1 1,1 1 0,-1 0-1,1-1 1,-3 3-1,-1 2 8,0 0-1,1 0 0,-1 1 0,1 0 0,0 0 0,1 0 0,0 0 0,0 0 0,0 1 1,0-1-1,1 1 0,0 0 0,-1 9 0,-1 9 9,2 0 1,-1 38-1,3-59-100,0-1-1,0 1 0,0-1 1,0 1-1,0-1 1,1 1-1,0 0 0,0-1 1,0 0-1,0 1 1,0-1-1,1 0 1,-1 1-1,1-1 0,0 0 1,0 0-1,0 0 1,0-1-1,0 1 0,1 0 1,0-1-1,-1 0 1,1 1-1,0-1 1,0 0-1,0-1 0,0 1 1,0 0-1,1-1 1,-1 0-1,0 1 0,5 0 1,41 1-6965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08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14999,'0'0'4850,"-107"32"-17768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5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79 11349,'0'0'1681,"217"-29"-1633,-123 26-32,7-5 0,-7-7-16,-7 3 0,-22 4-1361,-23 5-2288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6.0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1 6771,'0'0'5218,"-65"58"-5218,78 9 177,3 12-129,-3 11 16,0-2 16,-3-1-80,-4-5 0,-6-18-481,0-9-1984,0-17-1921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6.4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0 493 6003,'0'0'5914,"4"0"-5831,35 4 59,-1-1-1,1-2 0,69-8 1,-89 4-269,0 0 0,0-2 0,-1 0 0,1-1 0,-1-1 0,-1-1 0,1 0 0,-1-1 0,27-20 0,-34 22 70,0-1 1,-1 1 0,-1-1-1,1-1 1,-1 1-1,0-2 1,-1 1 0,0-1-1,-1 0 1,0 0-1,-1-1 1,0 1 0,0-1-1,-1 0 1,0-1-1,-1 1 1,-1-1 0,0 0-1,0 1 1,-1-19-1,-1-51 2402,1 81-2335,-1-1 0,1 1 0,-1 0 0,0-1 0,1 1 0,-1 0 0,1-1 0,-1 1 0,1 0 0,-1-1 0,1 1 0,-1 0 0,1 0 0,0 0-1,-1 0 1,1 0 0,-1-1 0,1 1 0,-1 0 0,1 0 0,-1 0 0,1 0 0,0 1 0,-1-1 0,1 0 0,-1 0 0,1 0 0,-1 0 0,1 0 0,-1 1-1,1-1 1,-1 0 0,1 1 0,-1-1 0,1 0 0,-1 1 0,1-1 0,-1 0 0,1 1 0,5 6-10,-1 0 1,0 0-1,0 1 1,-1 0 0,0-1-1,0 1 1,-1 1-1,0-1 1,3 16-1,2 1 75,3 6-16,0-3-35,-2 0 0,-1 1 0,5 32 0,-10-52 33,1-16 77,0-19-53,2-18-78,2 1 0,17-53-1,-20 79 1,1 1 0,0 0 0,2 0 0,0 0 0,1 1 0,0 1 0,1-1 0,19-20-1,-25 31-3,0 1 0,0 0 0,1 0-1,-1 0 1,0 0 0,1 1 0,0 0-1,5-2 1,-8 3-5,-1 0 0,1 1 0,-1-1 0,1 1 0,0 0 0,-1-1-1,1 1 1,0 0 0,-1 0 0,1 0 0,0 0 0,-1 0 0,1 1 0,0-1 0,-1 0 0,1 1 0,-1-1 0,1 1-1,-1 0 1,1-1 0,-1 1 0,1 0 0,-1 0 0,0 0 0,1 0 0,-1 0 0,0 0 0,0 1 0,0-1-1,2 2 1,3 9-10,-1-1 0,0 1 0,-1 0-1,0 0 1,0 0 0,1 14 0,8 80 47,-10-57-21,-2-24-32,6 35-1,-6-59-39,-1 1 0,0 0 0,1-1 0,-1 1 0,1 0 0,-1-1 0,1 1 1,0-1-1,0 1 0,0-1 0,0 1 0,0-1 0,0 0 0,0 1 0,0-1 0,0 0 0,1 0 0,-1 0 0,0 0 0,1 0 0,-1 0 1,4 1-1,0-1-427,0 1 0,1-1 0,-1-1 0,0 1 0,1-1 0,5 0 0,-6 0 134,44 0-4640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6.7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351 1 12166,'0'0'963,"-28"9"-750,-90 33-165,110-38-40,-1 0 0,1 1 1,-1 0-1,1 1 0,1 0 0,-1 0 0,1 1 0,0-1 0,0 1 1,-5 9-1,-5 4 30,3-5 30,1 1-1,1 0 1,-18 31-1,26-38-45,-1 0 0,2 1 0,-1-1 0,1 1-1,0 0 1,1 0 0,0 0 0,1 0 0,0 13-1,1-21-21,0-1 0,0 0 0,0 1 0,0-1-1,1 0 1,-1 1 0,0-1 0,1 0 0,-1 0-1,1 1 1,0-1 0,-1 0 0,1 0 0,0 0-1,0 0 1,-1 0 0,1 0 0,0 0 0,0 0-1,0 0 1,0 0 0,0 0 0,1-1 0,-1 1-1,0 0 1,0-1 0,0 1 0,1-1 0,-1 0-1,0 1 1,1-1 0,-1 0 0,0 0 0,1 1-1,-1-1 1,2 0 0,5 0 4,0-1 0,0 1 0,1-1 1,12-3-1,-12 1-34,0 0 1,0-1-1,0 0 1,-1 0-1,1 0 1,-1-1-1,0-1 1,-1 1-1,13-13 1,5-6-279,27-36 1,-41 47 259,4-4 35,-1-1-1,-1 0 1,-1 0 0,0-1-1,13-31 1,-24 49 181,-3 58 332,2 46-176,0-92-312,2 0 1,-1-1-1,1 1 1,1-1-1,0 0 0,0 1 1,6 9-1,-7-16-11,0 0 0,0 0 0,1-1 0,-1 0 0,1 1 0,0-1 0,0 0 0,0 0-1,0 0 1,1-1 0,-1 1 0,1-1 0,0 0 0,-1 0 0,1 0 0,7 2 0,0-1-406,-1-1 0,1 0 0,0-1 0,0 0 0,15 0 0,28-1-3971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7.8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91 8964,'0'0'4293,"0"-8"-4125,0 5-148,0 0 0,0 0 0,1 1 0,-1-1 0,1 0 1,-1 1-1,1-1 0,0 1 0,0-1 0,0 1 0,0-1 0,2-2 1,-1 4-9,-1 0 0,0 0 1,0 0-1,0 0 0,1 0 1,-1 0-1,1 1 0,-1-1 1,0 1-1,1-1 1,-1 1-1,1-1 0,-1 1 1,1 0-1,-1-1 0,1 1 1,0 0-1,-1 0 0,1 0 1,-1 1-1,1-1 0,-1 0 1,1 0-1,-1 1 1,1-1-1,-1 1 0,1 0 1,-1-1-1,0 1 0,1 0 1,-1 0-1,2 1 0,0 0-8,1 1 0,0-1 0,-1 1 0,0 0 0,1 1 0,-1-1 0,0 0 0,-1 1 0,1 0 0,-1 0 0,1-1 0,-1 2 0,0-1 0,-1 0 0,3 6 0,1 8 19,0 1 1,2 24-1,-2 5 50,-2 64 1,-3-94-80,0-12-15,0 1 0,-1-1 0,1 1 0,-1-1 0,-3 9-1,4-14 14,-1 1-1,1-1 1,-1 0-1,1 1 0,-1-1 1,0 0-1,0 0 1,1 1-1,-1-1 0,0 0 1,0 0-1,0 0 1,0 0-1,0 0 0,-1 0 1,1 0-1,0-1 1,0 1-1,0 0 0,-1-1 1,1 1-1,0 0 1,-1-1-1,1 0 0,-1 1 1,1-1-1,0 0 1,-3 0-1,3 0 8,1 0 0,-1 0-1,1-1 1,-1 1 0,1 0-1,-1-1 1,1 1 0,-1 0 0,1-1-1,0 1 1,-1-1 0,1 1 0,0-1-1,-1 1 1,1-1 0,0 1 0,0-1-1,-1 1 1,1-1 0,0 1-1,0-1 1,0 1 0,0-1 0,0 0-1,0 1 1,0-1 0,0 1 0,0-1-1,0 0 1,0-25-108,1 18 72,-1-9 27,0-1-1,2 1 1,0 0 0,1 0-1,1 0 1,0 1 0,1-1-1,1 1 1,1 0 0,0 0 0,1 1-1,1 0 1,0 1 0,11-14-1,-13 19 11,0 1 0,0 0 0,16-13 0,-20 19-5,1-1 0,-1 1 0,1 0 0,-1 0 0,1 1-1,0-1 1,-1 1 0,1 0 0,0 0 0,0 0 0,0 0 0,0 1-1,4-1 1,-6 1-1,-1 1-1,1-1 0,-1 1 0,0 0 1,1-1-1,-1 1 0,0 0 1,0 0-1,1-1 0,-1 1 1,0 0-1,0 0 0,0 1 0,0-1 1,0 0-1,0 0 0,-1 0 1,1 1-1,0-1 0,-1 0 1,1 1-1,-1-1 0,1 0 1,-1 1-1,1-1 0,-1 3 0,9 45 24,-7-40-13,7 114 213,-4-36-154,-5-86-61,0 0 1,0 0-1,0 0 0,1-1 0,-1 1 0,1 0 0,-1 0 0,0-1 0,1 1 1,-1 0-1,1-1 0,-1 1 0,1 0 0,0-1 0,-1 1 0,1-1 1,0 1-1,-1-1 0,1 1 0,0-1 0,-1 1 0,1-1 0,0 0 1,0 0-1,0 1 0,-1-1 0,1 0 0,0 0 0,0 0 0,0 0 0,0 0 1,-1 0-1,1 0 0,0 0 0,0 0 0,0 0 0,0 0 0,-1-1 1,1 1-1,0 0 0,0 0 0,0-1 0,-1 1 0,1-1 0,0 1 0,-1-1 1,1 1-1,0-1 0,0 0 0,8-8 32,0-1 1,0 1-1,-1-2 0,0 1 0,-1-1 1,0 0-1,5-12 0,2-2-20,102-197 21,-116 222-37,0 0 1,0 0-1,0 0 1,0 0-1,0 1 1,0-1-1,0 0 0,0 0 1,0 0-1,1 0 1,-1 0-1,0 0 1,0 0-1,0 0 1,0 0-1,0 0 0,0 1 1,0-1-1,0 0 1,0 0-1,0 0 1,0 0-1,0 0 1,0 0-1,0 0 1,0 0-1,0 0 0,1 0 1,-1 0-1,0 0 1,0 0-1,0 0 1,0 0-1,0 0 1,0 0-1,0 0 1,0 0-1,0 0 0,1 0 1,-1 0-1,0 0 1,0 0-1,0 0 1,0 0-1,0 0 1,0 0-1,0 0 1,0 0-1,0 0 0,1 0 1,-1 0-1,0 0 1,0 0-1,0 0 1,0 0-1,0 0 1,0 0-1,0 0 0,0 0 1,0-1-1,0 1 1,0 0-1,0 0 1,0 0-1,0 0 1,0 0-1,0 0 1,1 0-1,-1 0 0,2 10-126,-2-9 130,8 45 7,9 40 101,-14-78-106,0 1 1,0 0-1,0-1 1,1 0-1,1 1 1,-1-2-1,9 11 1,-9-14-59,0-1 0,0 1 0,1-1 0,0 0 0,-1-1 0,1 1 0,0-1 0,1 0 0,-1 0 0,0 0 0,0-1 0,1 0 0,-1 0 0,1 0 0,-1-1 0,1 0 0,-1 0 0,1 0 1,-1-1-1,1 1 0,-1-1 0,1-1 0,-1 1 0,0-1 0,1 0 0,-1 0 0,0 0 0,0-1 0,-1 0 0,6-4 0,-1-2-91,-1 0 1,-1-1-1,1 0 0,-2 0 1,1 0-1,-2-1 0,1 0 1,-1-1-1,5-18 0,-5 10 477,0 0-1,-1 0 1,-1-1-1,0-35 1,-9 371 562,6-312-893,0 0 0,0-1 1,0 1-1,0 0 0,0 0 1,1-1-1,-1 1 0,1 0 1,0-1-1,0 1 0,0-1 1,0 1-1,0-1 0,0 1 1,1-1-1,-1 0 0,1 0 1,0 0-1,0 0 0,0 0 1,2 2-1,0-1 8,1-1 0,-1-1 0,1 1 1,-1 0-1,1-1 0,-1 0 0,1 0 0,0-1 0,-1 1 0,1-1 0,7 0 0,-7 0 3,1-1 0,0 0-1,-1 0 1,1 0 0,-1-1-1,0 1 1,1-1 0,-1-1 0,0 1-1,0-1 1,0 1 0,0-2-1,-1 1 1,1 0 0,-1-1-1,0 0 1,0 0 0,0 0 0,-1 0-1,1-1 1,-1 0 0,0 1-1,0-1 1,-1 0 0,1 0-1,1-7 1,2-5-7,0-1 0,-1 1 0,-1-1-1,-1 0 1,0 0 0,-1-36 0,-1 36-3,-1 8-2,0 1-1,0 0 0,-1 0 0,0 0 1,-3-15-1,3 21 0,0 1 0,0 0 0,-1-1 0,1 1 0,0 0 0,-1-1 0,1 1 0,-1 0 0,0 0 0,0 0 0,0 0 0,0 1-1,0-1 1,0 0 0,0 1 0,0 0 0,-1-1 0,1 1 0,-1 0 0,1 0 0,-1 0 0,1 1 0,-6-2 0,3 1-4,1 0 0,-1 0 0,0 0 0,0 0 0,0 1 0,0 0 0,0 0 0,0 0 0,0 1 0,0 0 0,0 0 0,1 0 0,-1 0 0,0 1 0,1 0 0,-1 0 0,1 0 0,-1 0 0,1 1 0,0 0 0,0 0 0,0 0 0,0 0 0,1 0 0,-1 1 0,1 0 0,0 0 0,0 0 0,0 0 0,1 0 0,0 0 0,-1 1 0,1-1 0,1 1 0,-1 0 0,1-1 0,-1 1 0,1 5 0,-1-4-126,1 0-1,0 0 0,1 1 0,-1-1 0,1 0 1,0 0-1,1 1 0,-1-1 0,4 11 0,-3-15-56,0 1-1,0-1 0,0 0 1,1 1-1,-1-1 0,1 0 1,-1 0-1,1 0 0,0 0 0,0-1 1,0 1-1,0 0 0,0-1 1,0 1-1,0-1 0,1 0 0,-1 0 1,0 0-1,1 0 0,-1 0 1,1 0-1,-1 0 0,1-1 1,-1 0-1,4 1 0,42 1-5128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8.1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97 7411,'0'0'5112,"5"-3"-4952,-5 2-159,1 1 0,0-1 0,-1 1-1,1-1 1,0 1 0,0 0 0,0-1-1,-1 1 1,1 0 0,0 0 0,0 0 0,0-1-1,0 1 1,0 0 0,-1 0 0,1 0 0,0 0-1,0 1 1,0-1 0,0 0 0,-1 0 0,1 0-1,0 1 1,0-1 0,0 0 0,-1 1 0,1-1-1,0 1 1,0-1 0,0 1 0,2 2 6,-1 0 0,1 0 1,0 0-1,-1 0 0,0 0 1,0 0-1,3 7 1,6 15 58,12 43-1,-15-41-40,1 2-7,-7-19-14,1 1 0,0 0 0,1-1-1,0 0 1,1 0 0,0 0 0,0-1 0,1 1-1,8 9 1,-13-19 3,-1 0 0,0 1 0,1-1 0,-1 0 0,0 0 0,1 0 0,-1 1 0,1-1 0,-1 0-1,1 0 1,-1 0 0,1 0 0,-1 0 0,0 0 0,1 0 0,-1 0 0,1 0 0,-1 0 0,1 0 0,-1 0 0,1 0-1,-1 0 1,1 0 0,-1 0 0,0-1 0,1 1 0,-1 0 0,1 0 0,-1 0 0,0-1 0,1 1 0,-1 0 0,0-1-1,1 1 1,-1 0 0,0-1 0,1 1 0,-1 0 0,0-1 0,0 1 0,1 0 0,-1-1 0,0 1 0,0-1 0,0 1-1,0-1 1,0 1 0,1-1 0,-1 1 0,0 0 0,0-1 0,0 1 0,0-1 0,0 0 0,5-32 129,-4 29-135,3-30 62,2 1 0,1-1 0,2 1 0,16-39 0,-21 62-240,1 0 0,1 0 0,0 0-1,0 1 1,1 0 0,0 0 0,11-10 0,-13 14-263,1 1 0,-1-1 0,1 1 1,0 1-1,1-1 0,-1 1 0,1 0 1,-1 0-1,1 1 0,0 0 0,0 0 0,12-1 1,17 2-4830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215 43 2689,'0'0'9066,"-21"-9"-8466,0 0-459,0 0 1,-24-6-1,42 15-127,1 0 0,-1-1 0,1 1 0,-1 0 0,1 1 0,-1-1 0,1 0 0,-1 1 0,1-1 0,-1 1 0,1 0 0,0 0 0,-1 0 0,1 0 0,0 0 0,0 1 0,0-1 0,0 1 0,0-1 0,0 1 0,0 0 0,0-1 0,1 1 0,-1 0 0,1 0 0,-1 0 0,1 1 0,0-1 0,0 0 0,-1 3 0,-3 3 22,-1 2-31,1 0 0,0 0 0,1 1 0,0-1 0,1 1 0,0 0 1,0 0-1,1 0 0,1 0 0,0 0 0,1 19 0,0-29-30,-1 1 1,1-1-1,0 0 0,0 1 0,1-1 1,-1 0-1,0 1 0,0-1 0,1 0 1,-1 1-1,0-1 0,1 0 0,0 0 1,-1 1-1,1-1 0,0 0 1,-1 0-1,1 0 0,0 0 0,0 0 1,0 0-1,0 0 0,0 0 0,0 0 1,0-1-1,0 1 0,3 1 0,0-1-109,1 0-1,0 0 0,0 0 0,-1-1 0,1 0 0,8 0 0,-1 0 27,-3-1 38,0 1 0,0-2-1,-1 1 1,1-1 0,0 0-1,-1-1 1,0 0 0,1-1-1,-1 1 1,0-2 0,-1 1-1,1-1 1,-1 0 0,0 0-1,0-1 1,-1 0 0,1-1-1,-1 1 1,-1-1 0,1 0-1,-1 0 1,0-1 0,-1 0-1,0 1 1,0-2 0,-1 1-1,0 0 1,0-1 0,-1 1-1,0-1 1,0 0 0,0-12-1,-4 5 1186,1 16-1067,1 0-1,0-1 0,-1 1 0,1 0 0,-1-1 1,1 1-1,0 0 0,-1 0 0,1 0 1,-1-1-1,1 1 0,-1 0 0,1 0 0,-1 0 1,1 0-1,-1 0 0,1 0 0,-1 0 1,1 0-1,-1 0 0,1 0 0,-1 0 0,1 0 1,-1 0-1,1 0 0,0 0 0,-1 1 1,1-1-1,-2 0 0,2 2-42,-1-1 1,1 0-1,-1 0 0,1 1 1,-1-1-1,1 0 1,-1 0-1,1 1 0,0-1 1,0 1-1,0-1 0,0 0 1,0 1-1,0-1 0,0 0 1,1 3-1,-1-1 0,0 8-116,0-1 0,1 1 0,0 0 1,1-1-1,0 0 0,0 1 0,8 18 0,-8-26-192,0 1-1,0-1 1,0 1 0,0-1 0,1 0 0,-1 0-1,1 0 1,0 0 0,0-1 0,0 1-1,0-1 1,0 0 0,0 1 0,1-1-1,-1-1 1,1 1 0,0-1 0,-1 1 0,1-1-1,0 0 1,0 0 0,0 0 0,0-1-1,5 0 1,14 1-2717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8.5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1 386 5555,'0'0'3815,"25"-20"-3741,81-67-34,-98 81-43,0-1-1,-1 0 0,0 0 0,0 0 0,-1-1 1,0 0-1,-1-1 0,1 1 0,-2-1 1,1 0-1,-1 0 0,-1-1 0,3-9 0,0 1 1,-2 9 9,-1-1 0,-1 1 0,1-1 0,-2 0-1,1 1 1,-1-1 0,-1 0 0,0 0 0,0 0 0,-4-17-1,4 26 30,-1 0 0,0 0 0,0 0 0,1 0 0,-1 0 0,0 1 0,0-1 0,0 0 0,0 0 0,0 1 0,0-1 0,0 0-1,0 1 1,0-1 0,-1 1 0,1 0 0,0-1 0,0 1 0,0 0 0,0-1 0,-1 1 0,1 0 0,0 0 0,-2 0 0,-30 3 785,28-2-787,1 1-1,0 0 1,0 0 0,0 1-1,0-1 1,0 1-1,0 0 1,1 0-1,-1 0 1,1 1-1,0-1 1,0 1-1,0-1 1,0 1-1,1 0 1,0 0-1,0 0 1,0 1-1,-2 4 1,-3 8 110,2 0 1,-1 0-1,-4 31 1,7-18 67,1 45 0,2-68-198,0-4-5,-1 0 1,1 1 0,0-1-1,1 1 1,-1-1 0,1 0-1,-1 1 1,1-1-1,0 0 1,0 0 0,0 0-1,1 0 1,-1 0-1,1 0 1,0 0 0,0 0-1,0 0 1,0-1 0,0 1-1,0-1 1,1 1-1,-1-1 1,1 0 0,0 0-1,0 0 1,0 0-1,0-1 1,0 1 0,0-1-1,0 0 1,0 0 0,0 0-1,1 0 1,4 0-1,8 1 50,1 0-1,31-2 0,-19-1-15,-15 1-202,0-1 1,0 0-1,-1-1 1,1 0-1,0-1 1,-1-1-1,0 0 1,14-7-1,44-22-3409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19.7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460 197 4434,'0'0'4922,"-33"-9"-3919,-106-28 489,130 35-1385,1 0 1,-1 0-1,1 1 0,-1 0 1,1 0-1,-1 1 0,1 1 1,-1-1-1,1 1 1,-1 1-1,1-1 0,-1 2 1,1-1-1,0 1 1,0 0-1,-8 5 0,6-1-37,0 1 0,1 0 0,0 0 0,0 1 0,1 0 0,0 1-1,0 0 1,-8 14 0,9-11-63,0-1 0,1 1 1,0 1-1,1-1 0,1 1 0,0 0 0,0 0 0,2 0 0,0 1 0,0-1 0,1 23 1,1-35-12,0 0 1,0 0-1,1 0 1,-1 0 0,0 0-1,1-1 1,-1 1 0,1 0-1,0 0 1,0 0-1,-1 0 1,1-1 0,0 1-1,1 0 1,-1-1 0,0 1-1,0-1 1,1 1 0,-1-1-1,1 0 1,-1 0-1,1 1 1,-1-1 0,1 0-1,0 0 1,0-1 0,-1 1-1,1 0 1,0-1-1,0 1 1,0-1 0,0 1-1,0-1 1,2 0 0,9 1-22,-1 0 0,1-1 0,-1-1 0,17-2 0,-25 2 17,8-1 2,0-1 0,-1 0 0,1-1 0,-1 0 0,0-1 0,0 0 0,-1 0 0,1-2 0,11-8 0,-7 4 11,-1-1-1,0-1 1,-1 0 0,0-1-1,12-18 1,-24 31-2,0 0 1,-1-1 0,1 1-1,0 0 1,0 0-1,0 0 1,0-1 0,0 1-1,0 0 1,0 0-1,0 0 1,0 1 0,1-1-1,0-1 1,-1 21 29,-3 5-35,-11 103 130,-1-10 24,12 209 31,3-183-171,-1-142-10,0 1 1,0-1-1,0 0 0,0 0 1,0 1-1,0-1 0,0 0 1,0 1-1,0-1 0,-1 0 1,1 0-1,0 0 0,-1 1 1,1-1-1,-1 0 0,0 0 1,1 0-1,-1 0 0,0 0 1,1 0-1,-1 0 0,0 0 1,0 0-1,0 0 0,-2 1 1,0-2 11,0 1 1,-1 0-1,1-1 1,-1 0-1,1 0 1,-1 0-1,1 0 1,-6-1-1,8 1-10,-3-1-9,-1 0 1,1 0 0,-1 0-1,1 0 1,0-1-1,-1 0 1,1 0 0,0 0-1,0 0 1,0-1 0,-6-5-1,2 1-52,0-1-1,1 1 1,0-2-1,-10-15 1,4 3-37,2-1 0,0-1 0,-13-39 1,18 41-21,1-1 1,1 0 0,1 0-1,1 0 1,1-35-1,1 52 88,1 0-1,-1 0 0,0 0 0,1 0 0,0 0 0,0 0 0,1 0 0,-1 1 1,1-1-1,0 0 0,1 1 0,3-7 0,-1 6-1,-1-1 0,1 1 0,1 0-1,-1 0 1,1 0 0,0 1 0,0 0 0,8-4 0,20-8-19,0 1 0,1 2 0,62-15 0,-66 20-223,0 0 0,-1-2 1,0-2-1,0 0 0,51-31 0,-74 38 234,0-1-1,-1 1 0,0-1 0,0 0 0,0 0 0,-1-1 0,0 1 0,0-1 0,0-1 0,-1 1 1,0 0-1,-1-1 0,0 0 0,0 0 0,2-12 0,0-6 276,-2 0-1,-1 0 0,-2-42 1,0 36 331,0 31-528,0 0 0,1 0 1,-1 0-1,0 0 0,0 0 0,0 0 0,0 0 0,0 0 0,0 0 0,0 0 1,-1 1-1,1-1 0,0 0 0,0 0 0,-1 0 0,1 0 0,-1 0 0,1 0 1,-1 1-1,1-1 0,-1 0 0,1 0 0,-1 1 0,0-1 0,1 0 0,-1 1 1,0-1-1,1 1 0,-1-1 0,0 1 0,0-1 0,0 1 0,0-1 0,1 1 1,-1 0-1,0 0 0,0-1 0,0 1 0,0 0 0,0 0 0,0 0 1,-2 0-1,3 0-42,0 0 1,-1 0 0,1 0 0,0 0 0,0 0 0,-1 0 0,1 0-1,0 0 1,0 0 0,-1 1 0,1-1 0,0 0 0,0 0-1,-1 0 1,1 0 0,0 0 0,0 1 0,0-1 0,-1 0-1,1 0 1,0 0 0,0 1 0,0-1 0,0 0 0,-1 0-1,1 1 1,0-1 0,0 0 0,0 0 0,0 1 0,0-1-1,0 0 1,0 1 0,0-1 0,-3 14 0,0 0-1,2 0 1,0 0-1,0 0 1,3 22-1,-2 2 8,0-26-8,1 0 1,-1 0-1,2 0 0,0 0 1,0 0-1,1 0 1,1-1-1,7 19 1,-8-26-2,-1 1 0,1 0 1,0-1-1,1 1 0,-1-1 1,1 0-1,0 0 0,0 0 1,0-1-1,0 1 0,1-1 1,0 0-1,-1 0 0,1-1 1,0 1-1,0-1 0,0 0 1,1-1-1,-1 1 0,0-1 1,8 1-1,-7-1 5,0 1 0,0-2 1,-1 1-1,1-1 0,0 0 0,0 0 1,0 0-1,0-1 0,0 0 0,0 0 1,-1 0-1,1-1 0,0 0 0,-1 0 1,1-1-1,-1 1 0,0-1 0,0 0 1,0-1-1,0 1 0,4-5 0,10-12 1,0-1-1,-2-1 0,25-39 1,33-78 67,-69 128-58,-5 8-14,20-32 23,-19 33-25,-1 1 1,0-1-1,0 1 0,1 0 0,-1-1 1,0 1-1,1 0 0,-1 0 0,1 0 1,0 0-1,-1 0 0,1 1 0,0-1 1,-1 0-1,1 1 0,0-1 0,0 1 0,3-1 1,-4 2-4,0-1 1,0 0 0,0 1-1,0-1 1,0 1 0,0-1 0,0 1-1,0 0 1,0-1 0,-1 1-1,1 0 1,0 0 0,0-1-1,-1 1 1,1 0 0,0 0-1,-1 0 1,1 0 0,-1 0-1,1 0 1,-1 0 0,0 0-1,1 0 1,-1 0 0,0 0 0,0 0-1,1 0 1,-1 2 0,4 38 22,-4-33-10,3 203 142,-3-181-337,1-44 20,1 1 1,0-1-1,0 0 1,2 0 0,0 1-1,0 0 1,1 0-1,13-25 1,-7 19 111,1 0 0,1 1 0,0 0 0,1 1 0,19-18 0,-30 32 53,0 0 0,0-1 0,1 1 0,-1 1 0,1-1 0,0 0 0,0 1 0,0 0 0,0 0 0,0 0 1,0 0-1,1 1 0,-1 0 0,0-1 0,1 2 0,-1-1 0,1 0 0,-1 1 0,1 0 0,-1 0 0,1 0 0,5 2 0,-8-2 5,0 1 1,0 0 0,0 0-1,-1 0 1,1 0-1,0 1 1,0-1-1,-1 0 1,1 1-1,-1-1 1,1 1 0,-1-1-1,0 1 1,1 0-1,-1-1 1,0 1-1,0 0 1,0 0 0,1 3-1,12 46 104,-10-35-48,1 6 43,-1-1-44,2-1 0,0 0 1,15 32-1,-18-47-52,-1-1 0,0 1 1,1-1-1,0 0 0,0 0 0,0 0 1,1-1-1,-1 1 0,1-1 0,0 0 1,0 0-1,0 0 0,0 0 0,0-1 1,1 1-1,-1-1 0,1 0 0,0-1 1,-1 1-1,1-1 0,5 1 0,-3-1-1,0 0-1,-1-1 0,1 0 0,0 0 0,0-1 0,-1 0 0,1 0 0,-1 0 0,1-1 0,-1 0 0,1 0 0,8-5 0,-4 0-63,0 0 0,-1-1 0,0 0 0,0-1 0,13-15 0,-9 9-134,0 0 1,-1-1-1,-1-1 0,-1 0 0,0 0 0,-1-1 1,-1-1-1,-1 0 0,-1 0 0,0 0 1,-2-1-1,0 0 0,-1 0 0,-1 0 1,1-24-1,-4 43 220,0 0 1,0 0-1,0 0 1,0 0-1,0 0 0,0-1 1,-1 1-1,1 0 1,0 0-1,-1 0 0,1 0 1,-1 0-1,1 1 1,-1-1-1,1 0 0,-1 0 1,0 0-1,1 0 1,-1 0-1,0 1 0,1-1 1,-1 0-1,0 1 1,0-1-1,0 1 0,0-1 1,0 1-1,0-1 1,-1 0-1,0 1 8,0 0 0,1 0 0,-1 0 1,0 0-1,1 0 0,-1 0 0,0 0 0,1 0 0,-1 1 0,1-1 1,-1 1-1,0-1 0,1 1 0,-1 0 0,1 0 0,0 0 1,-1-1-1,1 1 0,0 0 0,-1 1 0,0 0 0,-3 4-17,0 0 0,0 0 0,1 0 0,0 1 0,1-1 0,-1 1 0,1 0 0,1 0 0,-1 0 0,1 0 0,0 1 0,-1 9 0,0 12 48,-1 54 0,4-76-68,0 1 1,1-1-1,0 0 1,0 0-1,0 0 0,1 0 1,0 0-1,0-1 1,1 1-1,-1-1 1,2 1-1,-1-1 0,7 9 1,-6-10-173,0-1 0,0 0 1,1 0-1,0 0 0,0 0 1,0-1-1,0 0 0,0 0 1,1 0-1,-1-1 0,1 0 1,0 0-1,0 0 0,0 0 1,0-1-1,7 0 0,47 1-3782,2-7-409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0.1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4818,'0'0'5309,"2"25"-5242,17 177 98,-8 18-1848,-12-252 1651,2-1-1,1 1 1,2 0 0,8-39 0,-9 62-31,-1 0 0,1 1 1,1-1-1,0 0 0,0 1 1,0 0-1,1 0 0,0 1 0,1-1 1,0 1-1,0 0 0,0 1 1,1-1-1,0 1 0,0 0 0,1 1 1,0 0-1,0 0 0,0 1 1,9-4-1,2 2-331,1 1-1,-1 1 1,1 1-1,-1 1 1,1 1-1,0 0 1,23 3 0,-2-2-1029,23 0-1181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0.4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284 0 352,'0'0'9151,"-29"6"-8244,-95 22-141,118-27-721,1 0 0,-1 1 0,1-1 0,-1 2 0,1-1 0,0 0 0,0 1 0,0 0 0,0 0 0,0 1 0,0-1 0,1 1 0,0 0 0,0 0 0,0 1 0,0-1 0,1 1 0,0 0 0,0 0 0,0 0 0,0 0 0,-1 6 0,1-6-29,-2 9 9,0 0 0,1 1 0,0-1 0,2 1 0,-1 0 0,2 0 0,0 0 1,1 0-1,3 29 0,-3-41-30,1 1-1,0-1 1,0 1 0,0-1 0,0 1 0,1-1-1,-1 0 1,1 0 0,0 0 0,0 0-1,0 0 1,0 0 0,0 0 0,1-1 0,0 1-1,-1-1 1,1 0 0,0 0 0,0 0 0,0 0-1,0 0 1,0-1 0,1 1 0,-1-1 0,0 0-1,1 0 1,-1 0 0,8 1 0,-5-1-63,1 0 1,0 0-1,0-1 1,0 0-1,0 0 1,0-1-1,0 0 1,0 0-1,0-1 1,0 1-1,-1-1 1,1-1-1,-1 1 1,11-7 0,-5 1-36,-2-1 1,1 0-1,-2 0 1,1-1-1,-1-1 1,-1 0-1,1 0 1,10-21-1,4-12 154,18-52 1,-14 31 490,-23 123 53,-4-42-575,-1-6 14,1 0-1,0 0 1,1-1-1,0 1 1,0 0 0,6 17-1,-6-25-40,-1 0 1,1 0-1,0 0 0,1-1 0,-1 1 0,0 0 1,0-1-1,1 1 0,-1 0 0,1-1 1,-1 0-1,1 1 0,0-1 0,0 0 0,3 2 1,-2-2-33,0 0 0,0 0 1,0-1-1,1 1 1,-1-1-1,0 0 1,1 0-1,-1 0 0,0 0 1,1 0-1,-1-1 1,6-1-1,0-1-408,-1 0-1,0-1 1,0 0-1,-1 0 1,1-1-1,-1 0 1,0 0-1,0-1 1,-1 0-1,9-9 1,36-39-4836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0.8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129 0 4594,'0'0'9258,"-18"8"-9168,9-5-83,1 1 0,0 0 0,1 0 0,-1 1 0,1 0 0,-9 7 0,12-8 6,1 1 0,-1-1 0,1 1 0,-1 0 0,1 0 0,1 0 0,-1 0 0,1 0-1,0 0 1,0 1 0,0-1 0,1 1 0,0 0 0,-1 9 0,-7 350 1085,10-236-865,-1-95-199,7 49 0,-5-69-30,1 0 0,0-1 0,2 1 0,-1-1 0,1 0 0,9 15 0,-13-25-1,1-1 0,-1 1 0,1 0 0,0-1 0,0 1 0,0-1 0,0 0 0,0 1 0,0-1 0,1 0 0,-1 0 0,1-1 0,-1 1 0,1 0 0,0-1 0,0 0 0,0 0 0,0 0 0,0 0-1,0 0 1,0 0 0,0-1 0,0 1 0,0-1 0,0 0 0,0 0 0,0 0 0,0 0 0,6-2 0,-3 0 4,0 0-1,0 0 1,0 0 0,0-1-1,-1 0 1,1-1-1,-1 1 1,0-1 0,0 0-1,0 0 1,0 0 0,-1-1-1,5-6 1,18-27-342,36-67-1,-42 67 157,1 1 0,35-44-1,-55 90 114,-4 31 271,1-9 10,3 43-1,-1-67-199,0 1 0,0-1 0,1 1 1,0-1-1,0 0 0,0 0 0,1 0 0,0 0 1,1 0-1,0 0 0,5 7 0,-7-12-17,0 0 0,1 0 1,-1 0-1,1 0 0,-1-1 0,1 1 1,-1-1-1,1 0 0,0 1 0,0-1 1,0 0-1,0-1 0,0 1 0,0 0 0,0-1 1,0 0-1,0 1 0,0-1 0,0-1 1,5 1-1,-3-1-162,1 0 0,0 0 0,-1-1 0,1 0 0,-1 0 0,0 0 0,1 0 0,-1-1 0,0 0 0,7-5 0,-3 0-867,-1 0 0,1-1 0,9-13 0,22-37-6674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1.1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10661,'0'0'288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1.6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14 189 12230,'0'0'2796,"7"-4"-2666,11-5-118,1 1-1,-1 1 0,1 0 1,0 2-1,1 0 1,-1 1-1,1 1 0,0 1 1,0 1-1,31 1 1,-50 1-18,-1-1 1,1 1 0,0 0-1,0-1 1,-1 1 0,1-1-1,0 1 1,-1 0 0,1 0 0,-1-1-1,1 1 1,-1 0 0,1 0-1,-1 0 1,1-1 0,-1 1-1,0 0 1,0 0 0,1 0-1,-1 0 1,0 0 0,0 0-1,0 0 1,0 0 0,0 0-1,0 0 1,0 0 0,0 0 0,-1-1-1,1 1 1,0 0 0,-1 1-1,1 4-10,0 2 17,-1 0 0,0 0 0,0-1 0,-1 1 0,0 0 0,0-1 0,-1 1 0,0-1 0,-5 10 0,-5 5 15,-25 32 0,26-40-11,1 0 1,1 1-1,1 1 1,-13 27-1,22-43-8,0 0 2,0 1 1,-1-1-1,1 0 0,0 0 0,0 0 0,0 1 1,0-1-1,0 0 0,0 0 0,-1 1 0,1-1 0,0 0 1,0 0-1,0 1 0,0-1 0,0 0 0,0 0 0,0 1 1,0-1-1,0 0 0,0 0 0,0 1 0,0-1 1,0 0-1,0 0 0,0 1 0,0-1 0,1 0 0,-1 0 1,0 1-1,0-1 0,0 0 0,0 0 0,0 0 1,1 1-1,-1-1 0,0 0 0,0 0 0,0 0 0,0 1 1,1-1-1,-1 0 0,0 0 0,0 0 0,1 0 1,-1 0-1,0 0 0,0 0 0,1 0 0,-1 1 0,0-1 1,22 0 10,0 0 1,28-4-1,36 0 20,-83 4-33,1 1 0,0 0 0,-1 0 1,1 0-1,-1 0 0,1 0 0,-1 1 0,0-1 1,1 1-1,-1 0 0,0 0 0,0 0 0,0 1 0,-1-1 1,1 1-1,0 0 0,-1-1 0,0 1 0,0 0 1,0 0-1,0 1 0,0-1 0,0 0 0,-1 1 0,2 6 1,2 4-12,-1 0 0,0 1 1,-1 0-1,-1 0 1,0 18-1,0-19 16,-2 0 0,0 0 0,0 0-1,-1 0 1,-1 0 0,0 0 0,-1 0-1,-1-1 1,0 1 0,-1-1 0,0 0 0,-1 0-1,0-1 1,-11 16 0,-4 0 10,0-2-1,-2 0 1,-50 43 0,62-60-21,0 0 1,-1-1-1,1 0 1,-2-1-1,1 0 0,-1-1 1,0 0-1,0-1 1,-1-1-1,0 0 1,0-1-1,-16 2 1,28-5 2,1 0-1,0 0 1,0 0 0,-1 0 0,1 0 0,0 0-1,0-1 1,-1 1 0,1 0 0,0-1 0,0 1-1,0-1 1,0 0 0,0 1 0,0-1 0,-1 0-1,2 1 1,-1-1 0,0 0 0,0 0 0,0 0-1,0 0 1,0 0 0,0-1 0,-1-1-39,1-1 1,0 1-1,-1 0 1,1-1-1,0 1 1,1-1-1,-1 1 1,0-7-1,1-2-155,0 0-1,1 0 1,0 0-1,6-21 1,-1 16 40,0 1-1,1 0 1,1 0 0,1 1 0,0 0 0,1 0-1,18-20 1,93-91-1119,-119 124 1265,275-236-126,-10 8 190,-261 224-40,10-9-16,0-1 1,18-25-1,-30 36 25,0 0-1,-1-1 1,0 0-1,0 0 1,0 0-1,-1 0 1,0 0 0,0 0-1,-1-1 1,1 1-1,-1-1 1,0-9-1,-2 15 20,1 0 0,-1 0-1,1 1 1,-1-1-1,0 0 1,1 0 0,-1 1-1,0-1 1,0 0 0,1 1-1,-1-1 1,0 1-1,0-1 1,0 1 0,0-1-1,0 1 1,0 0 0,0-1-1,0 1 1,0 0-1,0 0 1,0 0 0,0 0-1,0 0 1,0 0 0,0 0-1,0 0 1,0 0-1,0 0 1,-1 1 0,-36 4 500,33-3-467,-1 1-1,0 0 1,1 0-1,-1 0 1,1 1-1,0 0 1,0 0-1,1 0 1,-1 1-1,1-1 1,0 1-1,0 0 1,0 0-1,1 1 1,0-1-1,0 1 1,-4 8-1,3-1 39,-1 1 0,2 0 0,-1-1-1,2 1 1,0 0 0,0 28-1,2-37-102,0 1 0,1 0-1,-1-1 1,1 1 0,0-1-1,1 1 1,0-1-1,0 0 1,0 1 0,0-1-1,1 0 1,-1 0 0,1-1-1,1 1 1,-1 0-1,8 7 1,-4-7-75,-1 1 0,1-2 0,0 1 1,0-1-1,0 0 0,0 0 0,1-1 0,0 0 0,-1-1 0,1 1 0,12 1 0,0-2-707,0 1 1,0-2-1,0-1 0,0 0 0,24-5 0,30-14-3637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2.0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344 387 4066,'0'0'7902,"-35"5"-7459,-112 24-104,140-27-281,0 1 0,0-1 0,1 1 0,-1 0 0,0 1 0,1 0-1,0 0 1,0 0 0,0 0 0,0 1 0,1 0 0,0 1 0,0-1 0,0 1 0,1 0 0,0 0 0,-5 9 0,2-5 73,0 2 16,0 0 1,0 1 0,2 0 0,-8 21-1,12-28-131,-1 0-1,0 0 0,1 0 0,0 0 1,1 1-1,0-1 0,0 0 0,0 1 0,0-1 1,1 0-1,0 1 0,3 7 0,-3-12-13,0 0 1,1 0-1,-1-1 0,0 1 0,1-1 0,-1 1 0,1-1 1,0 1-1,0-1 0,-1 0 0,1 0 0,0 0 1,0 0-1,0 0 0,0 0 0,0 0 0,0-1 1,1 1-1,-1-1 0,0 1 0,0-1 0,0 0 0,0 0 1,4 0-1,3 0 19,1-1 1,-1 1 0,0-1-1,16-4 1,-14 1-34,0-1 1,0 0-1,0 0 0,-1-1 0,0-1 1,0 1-1,0-2 0,-1 1 1,11-13-1,5-5-139,39-56 0,-54 66 126,0 0 0,-1-1 0,-1 0 1,0-1-1,-1 0 0,-1 0 0,-1 0 0,6-33 0,-6 6-16,-2-1 0,-3-63 0,-1 96 43,1-1 0,-2 1 0,0-1 0,0 1 0,-1-1 0,0 1 0,-1 0 0,-1 1 0,0-1 0,-9-15 0,14 27 8,0-1 0,0 1 1,-1 0-1,1 0 1,0 0-1,0 0 0,0-1 1,0 1-1,0 0 1,0 0-1,0 0 0,0 0 1,0-1-1,-1 1 1,1 0-1,0 0 0,0 0 1,0 0-1,0 0 1,0 0-1,0 0 0,-1-1 1,1 1-1,0 0 1,0 0-1,0 0 0,0 0 1,-1 0-1,1 0 1,0 0-1,0 0 0,0 0 1,-1 0-1,1 0 1,0 0-1,0 0 0,0 0 1,0 0-1,-1 0 1,1 0-1,0 0 0,0 0 1,0 0-1,0 1 1,-1-1-1,1 0 0,-3 11 115,2 25-214,1-30 146,0 44 106,1-1 0,3 1-1,2 0 1,12 49 0,76 289 154,-93-381-731,8 26 414,-8-32-229,-1 0-1,0 0 1,0 0 0,1 0-1,-1 0 1,1-1 0,-1 1-1,1 0 1,-1 0 0,1 0-1,-1-1 1,1 1 0,-1 0-1,1-1 1,0 1 0,0-1-1,-1 1 1,1-1 0,0 1-1,0-1 1,0 1 0,-1-1 0,1 0-1,0 1 1,0-1 0,0 0-1,0 0 1,0 0 0,1 1-1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2.4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215 358 10725,'0'0'1934,"9"-27"-1832,35-89-33,-39 106-64,0 1 1,1 0 0,0 0-1,1 0 1,0 1-1,0 0 1,9-7-1,9-12 4,-21 22-3,1 0 1,-1 0-1,-1-1 0,1 1 0,-1-1 1,0 0-1,0 0 0,-1 0 0,1 0 0,-1 0 1,-1-1-1,1 1 0,-1-1 0,0-6 1,-1 12 1,0 1 0,0-1 1,0 1-1,0-1 1,-1 1-1,1-1 1,0 0-1,0 1 0,0-1 1,-1 1-1,1-1 1,0 1-1,-1-1 0,1 1 1,-1 0-1,1-1 1,0 1-1,-1-1 1,1 1-1,-1 0 0,1-1 1,-1 1-1,1 0 1,-1-1-1,1 1 0,-1 0 1,0 0-1,0 0 1,-24-3 219,-25 10 79,37-2-259,1 0 1,0 1-1,0 1 1,1 0-1,0 1 1,0 0-1,1 0 1,0 1-1,0 1 1,1-1-1,-14 20 1,4-3 237,1 1 0,2 1 0,-26 56 0,29-50-112,2 1 0,1 1 0,1 0 0,-5 55 0,4 149 178,11-202-378,1 0 0,2-1 1,2 1-1,1-1 0,19 59 0,-13-63-2500,23 46-1,-27-62-4039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2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1 190 11045,'0'0'734,"33"-5"-473,246-31-47,-111 16-146,148-6 0,-315 26-67,0 0 1,0 0 0,0 0-1,0 1 1,0-1 0,-1 1 0,1-1-1,0 0 1,0 1 0,0-1-1,-1 1 1,1 0 0,0-1-1,-1 1 1,1 0 0,0-1 0,-1 1-1,1 0 1,-1 0 0,1-1-1,-1 1 1,0 0 0,1 0-1,-1 0 1,0 0 0,1 0 0,-1-1-1,0 1 1,0 0 0,0 0-1,0 0 1,0 0 0,0 1-1,-1 39 534,0-32-332,-8 43 730,6-41-798,1 0 1,0-1-1,0 18 1,2-27-132,0 0 0,0 0 0,0-1 0,0 1 0,0 0 0,0 0 0,0-1 0,1 1 0,-1 0 0,0-1 0,1 1 0,-1 0 0,1-1 0,-1 1 0,0 0 0,1-1 0,-1 1 0,1-1 0,0 1 0,-1-1 0,1 1 0,-1-1 0,1 1 0,0-1 0,-1 0 0,1 1 0,0-1 0,0 0 0,-1 1 0,1-1 0,0 0 0,1 0 0,30 1 122,-21-1-82,0-1-32,0-1 0,0 0 1,0-1-1,0 0 1,-1 0-1,1-1 1,-1 0-1,0-1 1,-1-1-1,1 1 1,-1-1-1,0-1 1,0 0-1,8-8 1,-9 8-34,0-1-1,0 0 1,-1 0 0,0-1 0,0 0 0,-1-1-1,0 1 1,0-1 0,-1 0 0,-1 0 0,0-1-1,0 1 1,-1-1 0,2-13 0,-4 20 18,-1 1 1,1 0 0,-1 0-1,0-1 1,-1 1 0,1 0-1,0 0 1,-1 0 0,0-1-1,0 1 1,0 0 0,0 0-1,-2-4 1,1 5-1,1 0 0,-1 0-1,0 0 1,0 0 0,0 1 0,0-1-1,0 1 1,-1 0 0,1-1 0,0 1-1,-1 0 1,1 0 0,-1 1 0,1-1-1,-1 0 1,-4 0 0,-11-2-11,0 1 1,0 0 0,0 1-1,0 1 1,-34 5 0,44-4 7,0 1 1,0 0 0,1 0-1,-1 0 1,0 1 0,1 1-1,0-1 1,0 1 0,0 1-1,0-1 1,0 1 0,1 0-1,0 0 1,0 1 0,-5 6-1,8-8-6,1 0-1,-1 0 0,1 0 0,0 0 0,1 1 1,-1-1-1,1 0 0,-1 1 0,1-1 0,1 1 0,-1-1 1,1 1-1,-1 0 0,2 6 0,-1-9-66,0 0 0,0 0-1,0 0 1,1 0 0,-1 0 0,0 0-1,1-1 1,0 1 0,-1 0-1,1 0 1,0 0 0,0-1 0,0 1-1,0 0 1,0-1 0,1 1-1,-1-1 1,0 1 0,1-1 0,-1 0-1,1 1 1,-1-1 0,1 0-1,0 0 1,-1 0 0,1 0 0,0-1-1,0 1 1,3 1 0,4 0-849,1 0 0,0-1 0,0 1 1,17-2-1,-20 0 272,60 1-5688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7.5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92 3410,'0'0'6253,"-4"-2"-5818,4 2-430,0-1-1,-1 1 1,1 0 0,0 0-1,-1 0 1,1 0 0,-1-1-1,1 1 1,0 0 0,-1 0-1,1 0 1,-1 0 0,1 0-1,0 0 1,-1 0 0,1 0-1,-1 0 1,1 0 0,-1 0-1,1 0 1,0 0 0,-1 1-1,1-1 1,-1 0 0,1 0-1,0 0 1,-1 0 0,1 1-1,0-1 1,-1 0 0,1 0-1,0 1 1,-1-1 0,1 0-1,0 1 1,0-1 0,-1 0-1,1 1 1,0-1 0,0 1-1,0-1 1,-1 0 0,1 1-1,-7 32 31,4 52-170,4-71 115,-2 18-37,1-10-3794,1-39 2069,1 0 1914,0-1 1,1 1 0,1 1 0,1-1 0,0 0-1,8-16 1,-8 23 31,-1 0-1,1 1 1,1-1 0,0 1-1,1 0 1,-1 1-1,2-1 1,-1 1 0,1 1-1,13-11 1,-16 15-120,1 0 1,-1 0-1,1 1 1,-1 0-1,1 0 1,9-2-1,-13 3-9,0 1 0,0 0-1,0-1 1,0 1 0,0 0-1,0 0 1,0 0 0,0 0 0,0 0-1,0 1 1,0-1 0,0 1-1,0-1 1,-1 1 0,1 0 0,0-1-1,0 1 1,0 0 0,-1 0 0,1 0-1,0 1 1,-1-1 0,1 0-1,1 2 1,0 3 63,0 0-1,0 0 1,-1 0-1,1 0 1,-1 0-1,0 1 1,-1-1-1,0 1 1,1 9-1,1 70 386,-3-52-471,0 0-119,0 27-319,0-57 124,0 0 1,1 0-1,0 0 1,-1 0-1,2 0 1,-1-1-1,0 1 1,1 0-1,-1-1 1,1 1-1,3 4 1,11 2-3594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3.2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 1008,'0'0'11051,"7"5"-10726,-3-2-299,0 0-1,-1 0 1,1 1-1,-1 0 1,0-1-1,0 1 1,0 0-1,-1 1 1,0-1-1,1 0 1,-2 1-1,1-1 1,0 1-1,-1 0 1,0 0-1,0-1 1,0 7-1,3 18 61,-2 53 0,-2-60-76,-1 18 9,0-13-67,6 52-1,-5-78 33,0 0-1,0-1 0,0 1 1,0 0-1,0-1 1,0 1-1,0 0 0,0-1 1,1 1-1,-1 0 1,0-1-1,0 1 0,1 0 1,-1-1-1,0 1 0,1-1 1,-1 1-1,1-1 1,-1 1-1,1-1 0,-1 1 1,1 0-1,8-8-75,6-23 179,-4 3-58,61-137 296,-63 148-310,0 0 0,1 1 0,0 0 0,1 0-1,1 1 1,1 1 0,23-20 0,-32 30-121,1-1 0,0 2 0,-1-1 0,1 0 0,0 1 1,1 0-1,-1 0 0,0 1 0,0 0 0,8-2 0,-11 3-14,0 0 0,1 0 0,-1 0 0,0 0 0,1 0 0,-1 0-1,0 1 1,1-1 0,-1 1 0,0-1 0,0 1 0,1 0 0,-1 0 0,0 0 0,0 0-1,0 1 1,0-1 0,0 0 0,0 1 0,-1-1 0,1 1 0,0 0 0,-1 0 0,3 3-1,3 7-1558,-1 1-1,7 21 0,-6-10-1634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3.6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0 289 2657,'0'0'7900,"8"-27"-6876,25-83-333,-9 48 29,2 29 97,-26 33-807,0-1 0,0 1 1,0-1-1,1 1 0,-1-1 0,0 1 0,1 0 0,-1-1 1,0 1-1,1-1 0,-1 1 0,0 0 0,1-1 1,-1 1-1,1 0 0,-1 0 0,1-1 0,-1 1 0,1 0 1,-1 0-1,1 0 0,-1-1 0,1 1 0,-1 0 0,1 0 1,-1 0-1,1 0 0,-1 0 0,1 0 0,-1 0 1,1 0-1,-1 0 0,1 0 0,-1 1 0,1-1 0,-1 0 1,1 0-1,-1 0 0,1 0 0,-1 1 0,1-1 1,-1 0-1,0 1 0,1-1 0,-1 0 0,1 1 0,-1-1 1,0 0-1,1 1 0,-1-1 0,0 1 0,0-1 1,1 1-1,-1-1 0,0 1 0,0-1 0,1 1 0,4 31 155,-3 168 672,-3-112-778,-8 121-208,10-222 148,1 0 0,0 0 0,1 0 0,1 0 0,0 1 0,8-17 0,2-7 3,-2 4 0,64-164-1,-64 170-23,1 1-1,1 0 1,1 1 0,2 1-1,24-27 1,-5 17-18,-34 32 39,0-1-1,1 1 0,-1 0 1,0 0-1,0 0 1,1 0-1,-1 0 0,1 1 1,-1-1-1,0 1 1,1 0-1,-1-1 1,1 1-1,-1 0 0,1 0 1,4 1-1,-6 0-1,0-1-1,0 0 0,0 1 1,0-1-1,0 1 1,0-1-1,0 1 1,0 0-1,0-1 0,0 1 1,-1 0-1,1 0 1,0-1-1,0 1 0,-1 0 1,1 0-1,-1 0 1,1 0-1,0 0 1,-1 0-1,0 0 0,1 0 1,-1 1-1,4 27 38,-4-21-6,3 30 188,-3 0 0,-1 0 1,-1 0-1,-3-1 0,-10 47 0,13-76-194,-1-1-4,1 1 0,1 0 0,0-1 0,-1 13 0,2-22 0,1 1 1,0-1 0,-1 1-1,1-1 1,0 1-1,0-1 1,0 1 0,0 0-1,0-1 1,0 1-1,2-2 1,4-4 46,71-105 12,-48 65-355,3 2-1,72-79 1,-75 102 235,-30 22 45,1-1-1,-1 1 1,1-1-1,-1 1 1,1 0-1,0-1 1,-1 1-1,1 0 0,0 0 1,-1-1-1,1 1 1,0 0-1,-1 0 1,1 0-1,0 0 1,-1 0-1,1 0 0,0 0 1,0 0-1,-1 0 1,1 0-1,0 1 1,-1-1-1,1 0 1,0 0-1,-1 0 0,1 1 1,-1-1-1,1 0 1,0 1-1,-1-1 1,1 1-1,-1-1 1,1 1-1,-1-1 0,1 1 1,-1-1-1,0 1 1,1-1-1,-1 1 1,1 0-1,-1-1 1,0 1-1,0 0 0,1-1 1,-1 1-1,0 0 1,0-1-1,0 2 1,13 81 81,11 55 399,-20-123-987,1 1-1,0-1 1,1 1 0,1-2-1,0 1 1,16 22 0,9 2-3900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4.0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468 1 15703,'0'0'384,"-185"198"481,107-93-657,7 6-208,3-12-736,3-14-3763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5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11445,'0'0'1569,"159"5"-1521,-104-5-48,0 0-80,3 0-32,-12 0-1601,-17 0-1776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6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7523,'0'0'5219,"25"29"-5091,31-29 32,12 0-96,0 0-16,0-3-48,-4-23-480,-5-1-2289,-14-5-2626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6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11797,'0'0'953,"15"29"-742,53 95-131,-62-115-69,1 0 0,0 0 0,0-1 0,1 0 0,0 0 0,0-1 0,1 0 0,0 0 0,0-1 0,1 0 0,11 4 0,-7-2 1,23 10 13,0-2 1,75 21 0,-52-19-18,-56-17-14,0 0-1,0 0 1,0 1-1,0 0 1,-1 0-1,1 0 1,0 0-1,-1 0 1,0 1-1,1-1 1,-1 1-1,0 0 1,0 0-1,3 5 1,-4-3-4,1 0 1,-1 0-1,-1 0 0,1 0 1,-1 0-1,0 1 1,0-1-1,0 1 0,-1-1 1,0 11-1,-1-2 11,0 0 0,-1-1 0,-1 1 0,0 0 0,-1-1-1,-1 0 1,0 0 0,-1 0 0,-7 13 0,-77 112 36,63-99-37,-121 156 175,39-54-1807,108-177-8359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6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1072,'0'0'11654,"-162"169"-11286,140-99-48,2 12-96,14 6 32,6 5-64,0 3-160,9-20-32,27-9-400,9-32-1313,7-20-1472,0-15-2738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7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9332,'0'0'891,"26"-1"-843,2 0-38,50 4-1,-76-2-9,0-1 1,0 0-1,0 1 0,0-1 1,0 1-1,-1-1 0,1 1 0,0 0 1,0 0-1,-1 0 0,1 0 1,0 0-1,-1 0 0,1 1 1,-1-1-1,1 0 0,-1 1 0,0-1 1,0 1-1,0-1 0,0 1 1,2 3-1,-2-1 4,0 0-1,0 0 1,0 0 0,-1 0 0,1 0-1,-1 0 1,-1 6 0,1 0 18,1 8 26,-1 0 1,-1-1-1,-1 1 1,-1 0-1,0-1 1,-7 21-1,7-28-20,-1 0-1,-1 0 1,0 0-1,0-1 1,-1 0-1,0 1 1,0-2-1,-1 1 1,0-1-1,-1 0 1,-11 9-1,19-17-24,-1 1-1,1-1 0,-1 1 0,1-1 0,-1 1 0,1-1 0,0 0 0,-1 1 1,1-1-1,-1 0 0,0 1 0,1-1 0,-1 0 0,1 0 0,-1 1 0,1-1 1,-1 0-1,0 0 0,1 0 0,-1 0 0,1 0 0,-1 0 0,0 0 1,1 0-1,-2 0 0,2-13-216,14-21-292,5 5 206,1 1 0,46-51-1,-40 51 281,-1-2-1,22-36 0,-38 56 683,-9 18 808,-9 21-523,-1-4-785,1-2-19,1 0 0,0 0 0,2 1-1,0 0 1,-3 47 0,8-58-138,0-2 1,1 1 0,0 0 0,1-1 0,0 1 0,3 12 0,-3-21-12,0 0-1,1 0 1,-1 1 0,0-1 0,1 0 0,0-1 0,0 1 0,0 0 0,0 0 0,0-1 0,0 1 0,1-1 0,-1 0 0,1 0 0,0 0 0,0 0 0,-1 0-1,1 0 1,0-1 0,0 0 0,1 1 0,2 0 0,2 0-314,0 0 0,0 0 0,0 0 0,1-1 0,-1 0 0,0-1 0,0 0 0,1 0 0,-1-1 0,0 0 0,0 0 0,1-1 0,-1 0 0,0-1 0,-1 1 0,1-1 0,0-1 0,-1 0 0,0 0 0,0 0 0,11-9 0,19-30-4013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7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34 415 1889,'0'0'9940,"-5"-12"-8984,-15-37-225,16 42-313,2 8-292,1 10-120,1-10 44,-2 170 780,3-89-780,-1-69-49,0-1 1,1 1-1,1-1 0,0 1 0,6 21 0,-7-31-163,0 0-1,0 0 1,0 0 0,1-1-1,-1 1 1,1 0 0,0-1-1,0 1 1,0-1 0,0 1-1,0-1 1,0 0 0,1 0-1,-1 0 1,1 0 0,-1-1-1,1 1 1,0 0 0,0-1-1,0 0 1,0 0 0,0 0-1,0 0 1,0 0 0,0-1-1,0 1 1,0-1 0,5 0-1,21 0-3617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7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3986,'0'0'8385,"0"-4"-8260,-1 3-121,1 1 1,0-1-1,0 0 0,0 0 0,0 1 0,0-1 0,1 0 0,-1 1 0,0-1 0,0 0 0,0 0 0,1 1 0,-1-1 0,0 0 0,1 1 1,-1-1-1,0 0 0,1 1 0,-1-1 0,1 1 0,-1-1 0,1 1 0,-1-1 0,1 1 0,0-1 0,-1 1 0,1-1 0,-1 1 1,1 0-1,0-1 0,-1 1 0,1 0 0,1-1 0,33-5 248,-7 3-77,71-28 237,-66 20-497,54-12 1,-49 21-4865,-24 2-93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7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 4674,'0'0'6963,"-6"38"-6915,1 5-48,-1 0 0,6-3-64,0-7-400,0-13-1809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8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11557,'0'0'392,"30"-6"-397,97-18 0,-122 23 2,0 1 0,0-1 0,0 1 0,0 0-1,0 0 1,1 0 0,-1 1 0,0-1 0,0 1 0,8 3 0,-10-3-1,-1 0-1,0 0 1,0 1 0,0-1-1,0 1 1,0-1 0,0 1 0,-1-1-1,1 1 1,0 0 0,-1 0-1,1 0 1,-1 0 0,0 0-1,0 0 1,2 3 0,-1 3-11,0 1-1,-1 0 1,1 0 0,-2-1 0,1 1-1,-1 0 1,-1 0 0,-1 14 0,0-1 5,0-10 22,0 1 1,0-1-1,-2 0 0,1 0 0,-1 0 0,-1 0 0,0-1 0,-1 1 1,-14 20-1,-3-1 52,-51 55 1,66-77-61,-16 12-8,22-20-84,3-6-103,-1-1 0,1 1 0,0 0 0,0 0 0,1 0 0,-1 0 0,1 0 0,0 0 0,1 1-1,3-7 1,33-42-507,-23 33 627,151-175-2565,-73 89 2420,-91 102 403,1 0 0,0 0 0,-1 0 0,0-1 0,0 1 0,0-1 0,-1 0 0,0 0 0,1 0 0,-2 0 0,1 0 0,-1-1 0,2-7 0,-13 11 2072,6 3-2199,0 0 0,0 0 0,0 0 0,0 0 0,0 1 0,0 0 0,0-1-1,0 1 1,1 1 0,-1-1 0,1 0 0,-1 1 0,1 0 0,0 0 0,0 0 0,0 0-1,1 0 1,-1 1 0,-3 5 0,0 1 55,0 1 0,0-1 0,1 1 1,1 0-1,0 0 0,-4 16 0,5-16-41,1-1 1,0 1-1,1 0 1,0 0-1,1 0 0,0 0 1,3 20-1,-2-28-71,0 1 0,0-1 0,1 0 0,-1 0 0,1 1 1,-1-1-1,1 0 0,0-1 0,0 1 0,0 0 0,1 0 0,-1-1 0,1 0 0,-1 1 0,1-1 0,0 0 0,0 0 0,0 0 0,0-1 0,0 1 0,0-1 0,0 1 0,0-1 0,1 0 0,-1-1 0,1 1 0,5 0 0,6 1-113,0 0 0,0-1 0,0-1 0,0-1 0,0 0 0,-1-1 0,28-6-1,-32 5-366,-1 0-1,1-1 0,-1-1 0,0 1 0,0-1 0,0-1 1,10-8-1,35-35-5832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8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8180,'0'0'1424,"75"0"-1071,-11 0 479,11 0-400,0 0-176,2-14-176,-2 5-48,-10 6-32,-13-3-576,-17 6-1969,-9 0-3618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12342,'0'0'24,"14"33"178,50 108-100,-54-123-89,1 0 0,0-1 1,20 23-1,1 2 17,-24-29-28,0 1 1,-1 0 0,-1 0 0,0 0-1,-1 0 1,-1 1 0,3 16 0,-3 1 11,0 1 1,-3 40 0,-2-54-6,0 1-1,-2 0 0,-1-1 1,0 0-1,-1 0 0,-1 0 1,-1 0-1,0-1 0,-14 22 1,8-16-25,-2-2 0,0 1 1,-1-2-1,-2 0 0,0-1 0,-27 23 1,42-41-175,-15 11-197,3-10-2900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2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1 301 8772,'0'0'3394,"94"12"-3202,-33-12-80,4-9-96,6-8-16,-6-1-176,-6-5-1217,-14 5-848,-19 7-2097</inkml:trace>
  <inkml:trace contextRef="#ctx0" brushRef="#br0" timeOffset="1">185 1 7299,'0'0'3074,"39"61"-2322,-22-8-96,-1 5-159,-3-3-241,0 1-64,0-4-144,3-8 0,3-3-48,4-9-400,0-14-2210,-4-18-5217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3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0 6835,'0'0'3138,"-162"207"-2434,140-134 288,2-3-623,7 9-193,7 0 16,6 0-128,0-4-32,6-10-32,27-13 0,12-17-1201,0-29-1888,4-6-2674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3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1585,'0'0'6347,"30"-10"-6067,4-2-256,54-11 0,-87 23-24,1-1 0,0 1 0,-1 0 1,1-1-1,0 1 0,0 0 0,-1 0 0,1 0 1,0 1-1,-1-1 0,1 0 0,0 1 0,-1-1 0,1 1 1,0-1-1,-1 1 0,1 0 0,-1 0 0,1 0 1,-1 0-1,0 0 0,1 0 0,-1 0 0,0 0 1,0 0-1,2 2 0,-2 0 2,1 1 1,-1-1-1,0 0 0,0 0 1,-1 1-1,1-1 0,-1 0 1,1 1-1,-1 3 0,0 0 7,2 8 5,-1 0 1,0 0-1,-2 0 0,1 0 1,-2 0-1,0 0 0,-1-1 0,0 1 1,-1-1-1,-1 0 0,0 0 1,-1 0-1,-11 18 0,8-16-43,6-8 1,-1-1 0,0 0-1,0-1 1,-1 1 0,0-1 0,0 0-1,0 0 1,-1 0 0,0-1 0,0 0-1,-10 7 1,16-12-7,-1 0 0,1 0 0,-1 0 0,1-1 0,-1 1 0,1 0-1,-1 0 1,1 0 0,0 0 0,-1-1 0,1 1 0,-1 0 0,1 0 0,0-1 0,-1 1 0,1 0 0,-1-1 0,1 1 0,0 0-1,0-1 1,-1 1 0,1 0 0,0-1 0,0 1 0,-1-1 0,1 1 0,0 0 0,0-1 0,0 1 0,0-1 0,0 1-1,-1-1 1,1 1 0,0-1 0,0 1 0,0-1 0,0 1 0,1-1 0,-1 1 0,0-1 0,0 1 0,0-1 0,0-30 35,0 25-98,0-1 120,0 0 0,0 0 0,0 0 1,1 0-1,0 1 0,0-1 0,1 0 0,0 0 0,0 1 0,0-1 1,1 1-1,0 0 0,0-1 0,1 1 0,0 1 0,0-1 0,0 0 1,1 1-1,6-6 0,4-4 148,1 1 0,0 1 1,1 1-1,0 0 0,35-16 604,-55 37 237,-26 33 116,22-33-1003,0 0 0,0 0-1,1 1 1,1 0 0,-1 0 0,2 0 0,-1 1-1,1 0 1,1 0 0,-4 19 0,6-18-74,0 0 1,0 0-1,1 1 1,1-1-1,3 21 0,-3-29-57,0-1 0,0 1 0,1-1 0,-1 0 0,1 0 0,0 1 0,0-1 0,0 0 0,0-1 0,0 1 0,1 0 0,-1-1 0,1 1 0,0-1 0,-1 0 0,1 0 0,1 0 0,-1 0-1,0 0 1,0-1 0,0 1 0,1-1 0,5 2 0,6-1-662,0 1 1,0-2-1,0 0 0,22-1 0,-16 0-1053,19 0-3179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3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7988,'0'0'621,"30"-6"-591,89-17-28,-115 22-6,1 0 0,0 0-1,-1 0 1,1 1 0,0-1-1,0 1 1,-1 0 0,1 1-1,7 0 1,-12 0 4,1-1 0,0 1 0,-1-1 0,1 1 0,-1 0-1,1-1 1,-1 1 0,0 0 0,1-1 0,-1 1 0,0 0 0,1-1 0,-1 1-1,0 0 1,0-1 0,1 1 0,-1 0 0,0 0 0,0 0 0,0-1 0,0 1-1,0 0 1,0 0 0,0-1 0,-1 1 0,1 0 0,0 0 0,-1 0 0,1 11 36,0-4 23,-1-1 0,1 1 1,-1-1-1,0 1 1,-1-1-1,0 0 0,0 0 1,-5 10-1,-1-2 32,-1-1-1,-17 23 0,-8 8 2,-30 43 51,63-88-138,1 0-1,0 1 1,-1-1 0,1 0 0,0 1-1,0-1 1,0 0 0,-1 1-1,1-1 1,0 0 0,0 1 0,0-1-1,0 1 1,-1-1 0,1 0-1,0 1 1,0-1 0,0 1-1,0-1 1,0 1 0,0-1 0,0 0-1,0 1 1,1-1 0,-1 1-1,0-1 1,0 0 0,0 1 0,0-1-1,0 1 1,1-1 0,-1 0-1,0 1 1,0-1 0,1 0-1,-1 1 1,0-1 0,0 0 0,1 0-1,-1 1 1,0-1 0,1 0-1,-1 0 1,1 1 0,-1-1-1,0 0 1,1 0 0,-1 0 0,0 0-1,1 0 1,-1 0 0,1 1-1,-1-1 1,1 0 0,-1 0 0,32-1 443,-22 1-173,49-3-288,106-18 0,-155 19-691,-1 0 0,0 0 1,0-1-1,0 0 1,0-1-1,11-6 1,10-10-4780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9748,'0'0'545,"181"-26"-529,-125 14 96,-8-2-112,-6 2-48,-13 1-881,-16 5-1760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7523,'0'0'2305,"17"-10"-2062,57-29-211,-70 37-26,0 1 0,-1-1 0,1 1-1,0 0 1,0 0 0,0 0 0,1 0-1,-1 1 1,0-1 0,0 1 0,7 1-1,1-1 33,-11 0-36,0 1 0,0-1 0,0 0 0,1 0-1,-1 1 1,0-1 0,0 0 0,0 1 0,1-1 0,-1 1 0,0-1 0,0 1-1,0 0 1,0 0 0,0-1 0,0 1 0,0 0 0,-1 0 0,1 0 0,0 0 0,0 0-1,-1 0 1,1 0 0,0 2 0,1 1 12,0 0 0,-1 0 1,0 1-1,0-1 0,0 0 0,0 1 1,0 5-1,-1 0 41,0-1-1,0 0 1,-1 1 0,0-1 0,-1 0-1,-5 17 1,-2-8-17,-1-2 1,-1 1-1,0-1 0,-1-1 0,-25 25 0,-24 31-11,51-61-124,8-12-233,7-7-110,22-27-824,2 2-1,2 1 1,51-44 0,-45 44-316,0-1 615,-10 11 643,23-27 0,-42 41 995,-1 0 0,0 0 0,4-9 6006,-25 41-5999,1 1 0,-18 45 0,27-49-541,1 0-1,0 0 1,2 1-1,1 29 0,0-31-99,0-15-35,0 1 0,0-1 0,0 1 0,1-1 0,0 0-1,0 1 1,0-1 0,0 0 0,1 0 0,-1 1 0,5 5 0,-4-7-6,0-1 1,0 0-1,0 0 1,0 0 0,1 0-1,-1 0 1,1 0-1,-1 0 1,1-1 0,-1 0-1,1 1 1,0-1-1,0 0 1,0 0 0,0 0-1,0-1 1,5 1-1,-1 1-127,1-1-1,0-1 0,0 0 1,0 0-1,0 0 0,0-1 0,-1 0 1,1-1-1,0 1 0,-1-2 0,1 1 1,-1-1-1,1 0 0,-1 0 1,0-1-1,-1 0 0,1 0 0,-1-1 1,1 0-1,-1 0 0,-1 0 0,1-1 1,6-8-1,24-32-3117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1393,'0'0'12181,"9"6"-12261,66-6 112,19 0 224,0 0-256,-10 0-448,-6-17-2161,-20-1-2529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8.2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5555,'0'0'0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11189,'0'0'678,"37"23"-606,120 75 91,-143-90-110,-1 1 0,0 1 0,-1 0 0,0 1 0,0 0 0,-1 1 0,-1 0 0,0 0 0,-1 1 0,0 1 1,-1-1-1,12 28 0,-13-17-11,-1-1 1,-1 1-1,-1 1 0,-2-1 1,0 0-1,-2 34 1,0-41-27,-1 0 0,-1 0 0,-1 0 0,0-1 1,-1 1-1,-1-1 0,-1 0 0,0 0 0,-1-1 1,0 1-1,-1-1 0,-1-1 0,-21 27 0,-25 25 44,-94 89 0,138-144-76,5-5-66,1-2-230,1 1 1,-1-1-1,0 1 0,0-1 0,0-1 0,-12 7 0,6-8-3078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6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1 242 7267,'0'0'2770,"49"50"-1938,6-50-128,0 0-640,3-6 144,-6-14-208,-3-4-16,-7 1-1600,-16-6-3699</inkml:trace>
  <inkml:trace contextRef="#ctx0" brushRef="#br0" timeOffset="1">166 0 9060,'0'0'3042,"-6"167"-2914,12-112 224,1-2 128,-1-7-400,4-5-16,3-6-32,3-12-32,7-5-224,9-12-1473,1-6-2849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6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13542,'0'0'608,"68"23"-9364</inkml:trace>
  <inkml:trace contextRef="#ctx0" brushRef="#br0" timeOffset="1">321 91 13078,'0'0'688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7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13782,'0'0'769,"58"29"-6964,-35-29-736</inkml:trace>
  <inkml:trace contextRef="#ctx0" brushRef="#br0" timeOffset="1">276 24 11237,'0'0'2737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7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0 290 12726,'0'0'256,"133"49"-512,-61-49 512,2 0-176,-3-23-80,-6 3-400,-16-4-2209,-20 7-2162</inkml:trace>
  <inkml:trace contextRef="#ctx0" brushRef="#br0" timeOffset="1">130 1 10533,'0'0'832,"0"169"-688,10-108 449,-7 4 31,0-7 0,0-3-192,4-5-224,-1-12-112,11-9-96,5-14-224,7-15-2497,7-15-5475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5523,'0'0'3553,"-74"154"-2752,44-78 591,8 12-223,5 8-113,11 6-480,6 3-223,0-6-161,13-9-128,26-14-64,13-20-16,6-27-865,13-23-1536,4-6-1425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8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8292,'0'0'3265,"31"1"-3251,100 8-14,-128-9-3,0 1 0,1-1 0,-1 1 0,0 0 0,0 0 1,0 0-1,0 0 0,0 1 0,0-1 0,0 1 0,0 0 1,0 0-1,0 0 0,-1 0 0,1 0 0,-1 0 0,0 1 0,0-1 1,0 1-1,0 0 0,0-1 0,0 1 0,2 5 0,-2-1 0,-1 1 0,1-1 0,-1 0 0,0 1 0,-1-1-1,0 0 1,-1 11 0,0-2 43,1-11-28,-1 0-1,0 0 0,0 0 1,0 0-1,-1 0 0,0 0 1,0 0-1,0-1 0,0 1 1,-1-1-1,0 0 0,0 1 1,0-1-1,0 0 0,-1-1 1,1 1-1,-8 5 0,-2 1 3,0-1-1,0 0 1,-1-1 0,-21 9-1,35-16-28,0-1-1,0 0 0,0 0 0,-1 0 0,1 0 0,0 0 1,0 0-1,-1 1 0,1-1 0,0 0 0,0 0 0,-1 0 0,1 0 1,0 0-1,0 0 0,-1 0 0,1 0 0,0 0 0,-1 0 1,1 0-1,0 0 0,0 0 0,-1 0 0,1-1 0,0 1 1,0 0-1,-1 0 0,1 0 0,0 0 0,0 0 0,0 0 1,-1-1-1,1 1 0,0 0 0,0 0 0,0 0 0,-1-1 0,1 1 1,0-13-708,9-16-404,10 0 990,1 0 1,1 1 0,38-37-1,-30 33 101,-20 22 92,124-142 4201,-139 169-3360,-33 54-235,-18 40 142,51-97-743,1 0 1,0 1-1,1 0 0,1 0 0,0 1 0,0 19 1,2-25-54,1-5-5,-1 0 1,1 1 0,0-1 0,1 0-1,-1 1 1,3 8 0,-2-13-6,0 1 0,0 0 1,0-1-1,0 1 1,0-1-1,0 1 0,0-1 1,1 1-1,-1-1 1,0 0-1,1 0 0,-1 1 1,1-1-1,0 0 1,-1 0-1,1-1 1,0 1-1,-1 0 0,1 0 1,0-1-1,0 1 1,3-1-1,17 4-326,0-1 0,1-1 1,-1-1-1,1-2 0,0 0 0,37-7 1,-38 3-1088,38-16 0,-58 21 1342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9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6883,'0'0'4456,"12"-18"-3792,40-58 19,-49 72-630,-1 1 1,1 0-1,0 0 1,0 0-1,1 0 1,-1 0-1,1 1 1,-1-1-1,1 1 0,0 0 1,0 0-1,0 1 1,0-1-1,0 1 1,0 0-1,0 0 1,1 0-1,-1 0 1,0 1-1,1-1 1,-1 1-1,0 1 0,1-1 1,5 2-1,-8-2-48,-1 1 0,1 0 0,-1-1-1,0 1 1,1 0 0,-1 0-1,0 0 1,1 0 0,-1 0-1,0 1 1,0-1 0,0 0 0,0 1-1,0-1 1,0 0 0,-1 1-1,1-1 1,0 1 0,-1-1 0,1 1-1,-1 0 1,1-1 0,-1 1-1,0-1 1,0 1 0,1 0 0,-2 2-1,3 60 100,-2-50-94,0-5-18,0 21 83,-4 34 0,3-56-112,0 0 0,-1 0 0,0-1 0,0 1 0,-1 0 1,0-1-1,0 0 0,-1 0 0,-6 10 0,9-16-451,13-21-550,-5 3 899,22-24-405,1 2 0,2 0 0,2 2-1,75-63 1,-103 95 629,0 0-1,1 0 1,0 1 0,0 0 0,0 0-1,0 1 1,16-5 0,-23 8-44,7-1 545,-6 11-85,-8 353 1652,7-361-2167,1-1-1,-1 1 0,0 0 1,1-1-1,-1 1 0,1-1 1,-1 1-1,1 0 0,0-1 1,-1 0-1,1 1 0,0-1 1,0 1-1,0-1 0,0 0 1,0 0-1,1 1 0,-1-1 1,0 0-1,0 0 0,1 0 1,-1-1-1,1 1 0,-1 0 1,1 0-1,-1-1 0,1 1 1,-1-1-1,1 1 0,0-1 1,-1 0-1,1 0 0,0 1 1,1-1-1,4 0-510,1 0 1,-1 0-1,0 0 0,0-1 1,0 0-1,14-3 0,21-18-6358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9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9877,'0'0'3457,"224"50"-3457,-159-50-992,-13-3-2418,-7-20-3009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39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12678,'0'0'584,"33"-6"-547,106-19-34,-130 23 0,-1 1 0,1 0 0,-1 1 0,1 0 0,0 0 1,12 3-1,-19-3-1,1 1 1,-1-1 0,1 1 0,-1 0 0,0 0 0,1 0-1,-1 1 1,0-1 0,0 0 0,0 1 0,0-1 0,0 1 0,0 0-1,0 0 1,2 2 0,-2 2 13,1 0 0,-1 1-1,0-1 1,0 0 0,-1 1 0,0-1-1,0 1 1,-1-1 0,1 1 0,-2 0-1,0 12 1,0-10 15,-1 0 0,0-1 0,0 1 0,0-1 0,-1 1 0,0-1 0,-1 0-1,0 0 1,0 0 0,-1 0 0,0-1 0,-7 9 0,-12 11 8,-45 41 1,47-48-11,-27 26-45,48-46-184,7-5-297,113-109-956,55-54-2782,-69 49 4988,-120 139 539,2 0-1,1 2 1,-12 26 0,17-33-1170,0 2 1,2-1-1,0 1 1,0 0-1,2 0 1,0 0-1,0 23 1,3-39-120,0 0 0,0 1 0,0-1 0,1 1 0,-1-1 0,1 0 0,-1 1 0,1-1 0,0 0 0,-1 0 0,1 1 0,0-1 0,0 0 0,0 0 0,0 0 0,0 0 0,0 0 1,0 0-1,0 0 0,0 0 0,0-1 0,0 1 0,1 0 0,-1-1 0,0 1 0,1-1 0,-1 1 0,0-1 0,1 1 0,-1-1 0,1 0 0,1 0 0,8 2 11,1-1-1,-1-1 0,15 0 0,-8-1 15,-9 1-77,-1-1 0,0 0 0,0 0-1,1-1 1,-1 0 0,0-1 0,-1 1 0,1-1 0,0-1-1,-1 0 1,11-7 0,-7 4-687,-1-2 0,0 1 0,0-1 0,-1-1 1,0 1-1,12-20 0,10-22-6206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8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327 4 8244,'0'0'3017,"-29"-2"-2361,-93 1-351,117 1-287,1 0 0,-1 1 0,1 0 0,-1-1 1,1 2-1,-1-1 0,1 0 0,0 1 0,-1 0 1,1 0-1,0 0 0,0 1 0,0-1 0,1 1 1,-1 0-1,0 0 0,1 0 0,0 0 0,0 1 1,0-1-1,0 1 0,1 0 0,-1 0 0,1 0 0,0 0 1,-3 8-1,5-12-13,-2 4 18,1 0 0,-1 1-1,1-1 1,-1 0 0,1 1 0,0-1 0,1 1 0,-1-1 0,1 1 0,0-1-1,0 1 1,2 8 0,-2-10-28,1-1 0,0 0 0,0 1 0,0-1 1,0 0-1,0 1 0,0-1 0,1 0 0,-1 0 0,1 0 0,-1 0 0,1 0 0,0 0 0,0 0 0,0-1 0,0 1 0,0-1 1,0 1-1,0-1 0,0 0 0,1 0 0,3 2 0,13 1 2,0 0 0,0-1 1,32 1-1,-36-4-6,1 1-1,-1 1 1,1 0-1,-1 1 1,0 1-1,23 9 1,-36-13-7,0 1 0,-1 0 0,1 0 1,0 0-1,-1 0 0,1 0 0,-1 0 1,0 0-1,1 1 0,-1-1 0,0 0 1,0 1-1,0-1 0,0 1 0,0 0 1,0-1-1,0 1 0,-1-1 0,1 1 1,0 0-1,-1 0 0,0-1 0,1 1 1,-1 0-1,0 0 0,0 0 1,0 0-1,0-1 0,0 1 0,0 0 1,-1 3-1,0-1-18,-1 0 1,1-1-1,-1 1 1,1 0-1,-1-1 0,0 1 1,-1-1-1,1 0 1,0 0-1,-1 0 0,0 0 1,0 0-1,-4 3 1,-15 9-274,-1 0 1,-1-2-1,0-1 1,-1-1-1,-36 11 0,40-16-869,-1-1-1,0 0 0,-41 2 0,35-6-1406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0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2913,'0'0'11606,"130"-6"-11430,-36 6 112,0 0-64,-4-5-80,-5-13-64,-11 1-80,-9 2 0,-13 6-128,-10-2-2417,-10-4-2353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0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0 7443,'0'0'7364,"2"11"-7346,0-4-6,0 0-1,0 1 0,1-1 1,0 0-1,0 0 0,1-1 0,0 1 1,0-1-1,0 0 0,1 0 1,0 0-1,7 7 0,6 4 48,0 2-1,-2 0 0,0 1 1,-2 1-1,19 34 1,-24-38-19,-2 0-1,0 1 1,-1-1 0,-1 1 0,0 1 0,-1-1 0,-2 1 0,2 21 0,-3-10 2,-2-1 1,-7 55-1,5-68-30,-1 1 1,0-1-1,-2 0 0,0 0 1,-1 0-1,-11 20 0,-1-8 16,0 0-1,-2-1 1,-33 35-1,-80 61 119,3-1-66,96-82-188,23-21-4103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1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351 377 864,'0'0'5840,"-26"0"-5066,-166 0 1320,103 0-1190,52 0-431,30 0-178,10 0 58,457-9-230,308 10-88,857-3 74,479-69-34,-1670 50-57,4034-70-114,-2372 42 125,-1220 20-10,-2-1 4,628-13-27,-897 25-29,-257 7 2,-326 11 58,-9 0-940,-36-1-1384,-55-2-1214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2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6851,'0'0'4469,"1"-16"-4066,-1 10-347,0-6 120,1-1 0,1 0 0,0 1 0,1 0 0,0-1 0,0 1 0,2 1 0,-1-1 0,7-11 1,-6 16-35,0-1 1,0 1 0,1 1 0,0-1 0,9-8 0,-12 13-118,0-1 0,0 1 0,1 0-1,-1 0 1,1 0 0,-1 0 0,1 1 0,0-1 0,0 1 0,0 0 0,-1 0 0,1 0 0,8 0-1,-10 1-26,-1 1 0,1-1 0,-1 1 0,1-1 0,-1 1 0,1-1 0,-1 1 0,0 0 0,1-1 0,-1 1 0,0 0 0,1 0 0,-1 0 0,0 0 0,0 0 0,0 1 0,0-1 0,0 0 0,0 0 0,0 1 0,-1-1 0,1 1 0,0-1-1,-1 0 1,1 1 0,-1-1 0,1 1 0,-1 2 0,7 50 78,-6-53-74,2 52 107,-2 0 1,-10 95-1,5-131-96,0-1 0,-2 0 0,0 0 0,-12 22 0,4-7 8,11-21-16,3-13-57,1 0 0,-1-1 0,1 1 0,-1 0 0,0-1 0,0 1 0,-1-7 0,-1-10-162,4-8 176,1 0-1,1 0 0,1 0 0,2 1 0,0 0 0,2 0 1,1 0-1,1 1 0,2 1 0,26-41 0,-35 59 83,2-1-1,-1 2 1,1-1-1,0 1 1,0-1-1,13-8 1,-15 13-1,1-1 0,0 1 1,0-1-1,0 2 0,0-1 1,0 0-1,1 1 0,-1 0 1,1 0-1,-1 1 0,10 0 1,-12 0-38,-1 1-1,0 0 1,1 0 0,-1 0-1,0 0 1,0 0 0,0 0-1,0 1 1,0-1 0,0 1-1,0-1 1,0 1 0,-1 0-1,1 0 1,0 0 0,-1 0 0,0 0-1,1 0 1,-1 0 0,0 0-1,0 1 1,0-1 0,-1 0-1,2 5 1,4 12 193,7 38-1,-10-46-140,7 74 172,-7-53-71,12 54 0,-13-78-142,0 0-1,1 0 1,0 0-1,0 0 0,1-1 1,0 1-1,1-1 0,-1 0 1,1 0-1,0-1 0,9 9 1,-8-11-16,0 0 0,0 0 0,0-1 1,0 0-1,1 0 0,-1-1 0,1 0 0,0 0 1,-1 0-1,1-1 0,0 0 0,0-1 0,10 1 1,14-1-192,51-7 0,-53 2-684,-1-2 0,1-1 1,-1-1-1,0-1 0,35-20 1,58-29-6742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75 4482,'0'0'8684,"-19"2"-7910,-1 0-621,-28 3 186,47-4-226,7 0 22,38 0 227,122-2 224,172-24 1,-19-17-882,-183 25-4081,-122 15-266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3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8676,'0'0'2657,"236"-29"-2177,-132 18-320,13 2 81,6 0 111,6-3 32,-9 7 64,-13 2-240,-26 3-160,-16 0-48,-20 0-48,-19 0-800,-6 0-593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4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11957,'0'0'3562,"38"34"-3399,126 110-51,-146-128-68,2-2 1,-1 0-1,2-1 1,0-1-1,0-1 1,1-1-1,31 11 1,-34-15-28,32 11 75,0-2 0,1-3 0,72 8 0,163-6 223,-287-14-311,0 0 0,1 0 0,-1 1 0,0-1-1,0 0 1,1 0 0,-1 0 0,0 0-1,1 0 1,-1 1 0,0-1 0,0 0 0,1 0-1,-1 1 1,0-1 0,0 0 0,0 0 0,1 1-1,-1-1 1,0 0 0,0 0 0,0 1-1,0-1 1,0 0 0,0 1 0,0-1 0,0 0-1,1 1 1,-1-1 0,0 0 0,0 1 0,0-1-1,0 0 1,-1 1 0,1-1 0,0 0 0,0 1-1,0-1 1,-4 14 235,-2-7-149,1 0 0,-1-1 0,-1 0-1,-11 10 1,-4 2 8,-1 3-31,-350 336 1011,253-222-819,-248 248 165,366-382-408,8 0-830,1-3 468,1 0 1,-1 0-1,0-1 1,-1 0-1,1 0 0,0-1 1,-1 0-1,0 0 0,0 0 1,6-6-1,40-44-4165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0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242 96,'0'0'1046,"9"-3"-747,2 1-43,-6 2 9,-1-1 0,0 0 0,1 0 0,-1-1 0,19-2 9360,-23 5-9476,1 0-1,-1 0 1,0 0 0,0 0-1,0 0 1,-1 0-1,1 0 1,0 0 0,0 0-1,-1 0 1,1 0-1,0 0 1,-1 0-1,1 0 1,-1 0 0,1 0-1,-1 0 1,1-1-1,-1 1 1,0 0 0,1 0-1,-1-1 1,0 1-1,0 0 1,0-1 0,0 1-1,-1 0 1,-5-19 323,4-3-451,0 1 0,2 0 0,0-28 0,1 24-3,-5-45 0,5 68-21,0-1 0,-1 1 1,1-1-1,0 1 0,-1-1 0,1 1 1,-1 0-1,0-1 0,1 1 0,-1 0 0,0-1 1,0 1-1,0 0 0,0 0 0,0 0 1,0 0-1,0 0 0,0 0 0,0 0 1,-1 0-1,1 1 0,0-1 0,0 0 0,-1 1 1,1-1-1,-2 0 0,-3 0-16,0 0 0,1 1 0,-1-1 0,0 1-1,-9 1 1,-5 0-2,-9 2 20,1 0 1,-1 2-1,1 0 0,-38 14 1,-40 8 22,-57-2 20,-196 6 0,-170-23 15,486-8-54,41 0-51,2 1-62,0-1 103,-1 1 1,1 0 0,0 0-1,1 0 1,-1-1 0,0 1-1,0 0 1,0 0 0,0 0-1,1-1 1,-1 1 0,0 0-1,1-1 1,-1 1 0,0 0-1,1 0 1,-1-1-1,1 1 1,-1-1 0,1 1-1,-1 0 1,2 0 0,18 14 7,1 0 1,1-2-1,30 15 0,-14-8 10,67 38 9,377 215 11,-313-158-6,-146-97-24,-1 1 0,-1 0 0,-1 2 0,-1 1 0,18 25 1,-33-41 3,-3-5-4,0 1-1,0-1 1,0 1 0,0 0 0,0-1 0,0 1 0,0 0 0,-1-1 0,1 1 0,-1 0 0,1 0 0,-1-1 0,0 1 0,0 0 0,0 0 0,0 2 0,-17-4 239,-17-1-203,-79 4-33,99-1-9,-1 0 0,1 1 0,0 0 0,0 1 0,-24 11 0,-311 174 71,12 26 89,114-60-100,175-117-63,1 1 1,-57 64-1,98-97 4,5-5 3,0 0 0,0-1 0,0 1-1,0 0 1,0 0 0,0 0 0,1 0 0,-1 0-1,0 1 1,1-1 0,-1 0 0,1 0 0,-1 0-1,1 1 1,-1-1 0,1 0 0,0 0 0,-1 2-1,1-2 152,4-2-67,123-25-48,1 6 1,137-3 0,167-26-61,-417 46 23,127-29 66,-138 30-95,-1 1 1,1 0 0,-1-1-1,1 0 1,-1 0 0,0 0 0,0 0-1,0-1 1,0 1 0,0-1-1,4-5 1,24-39-3190,-24 35 1780,21-40-4803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1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0 352,'0'0'8892,"-20"6"-8396,4-3-311,8-1-82,0-1 0,0 1 0,0 1 0,0-1 0,0 1 0,0 1 0,1-1 0,0 1 0,-1 1 0,1-1 0,1 1-1,-1 1 1,1-1 0,-10 12 0,-9 17 268,1 2 0,2 0 0,2 1 0,1 1-1,2 1 1,2 1 0,1 0 0,-8 44 0,6-6-156,3 1-1,4 0 1,2 108 0,6-169-207,2-1 0,0 1 0,1 0 0,1-1 0,9 32-1,-9-41-37,0 0-1,1 0 1,0 0-1,1-1 0,0 1 1,0-1-1,1 0 0,-1 0 1,1-1-1,1 0 0,0 0 1,-1 0-1,13 7 0,-9-7-325,1-1 0,-1 0 0,1 0 0,1-1 0,-1 0-1,0-1 1,1 0 0,0-1 0,0 0 0,-1-1 0,25-1-1,48 0-4842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1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 9668,'0'0'1230,"29"-1"-795,90 1-189,-116 0-230,0 1 1,0-1-1,0 0 1,0 1-1,0 0 1,0 0-1,0-1 1,0 2-1,0-1 1,-1 0-1,1 1 1,0-1-1,-1 1 1,1 0-1,-1-1 1,0 1-1,1 1 1,-1-1-1,0 0 1,0 0-1,-1 1 1,4 3-1,-3 0 15,0-1 1,-1 1-1,1 0 0,-1-1 0,0 1 0,-1 0 1,1 0-1,-1 6 0,0-4-22,1 1 32,0 1 1,-1-1-1,0 1 0,-1 0 0,0-1 0,0 1 0,-1 0 1,0-1-1,-1 0 0,0 0 0,0 0 0,-1 0 0,-8 14 1,-5-2-17,0-1 0,-1-1 0,-1-1 0,0-1 0,-1 0 0,-32 19 1,10-17-2147,37-18 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8.9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0 5442,'0'0'5059,"0"132"-4419,0-49-112,0 9-159,0-1-161,0 5-16,0 0-192,0 0-384,-3-7-1473,3-15-1281,0-24-1744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2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 8612,'0'0'4866,"-23"25"-4183,-71 86 96,88-104-707,1 0 1,0 1-1,0 0 0,0 0 1,1 1-1,1-1 0,-1 1 1,1 0-1,1 0 0,0 0 0,-2 16 1,1-7 57,-1 16 235,1 67 1,3-85-342,0-12-20,0-1 1,0 1-1,1-1 1,-1 1-1,1-1 1,0 1-1,0-1 1,0 1-1,1-1 0,-1 0 1,1 0-1,0 0 1,0 0-1,0 0 1,0 0-1,0 0 0,1-1 1,-1 1-1,1-1 1,0 1-1,0-1 1,0 0-1,0 0 1,0 0-1,0-1 0,0 1 1,1-1-1,-1 0 1,0 0-1,8 2 1,9 0-180,0 0 0,1 0 0,-1-2 0,28-2 0,-23 1-334,12-1-2391,51-7 0,-32-1-4490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2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30 514 9012,'0'0'5098,"-1"11"-4681,-5 258 722,20-280-4634,1-21-608,-2-13-3485</inkml:trace>
  <inkml:trace contextRef="#ctx0" brushRef="#br0" timeOffset="1">78 1 2657,'0'0'9962,"-9"11"-9828,-30 38-4,37-47-117,1 0-1,0 0 0,-1 0 1,1 0-1,0 0 0,0 1 1,1-1-1,-1 0 1,0 0-1,1 1 0,-1-1 1,1 1-1,0-1 0,0 0 1,0 1-1,0-1 1,0 1-1,0-1 0,2 4 1,-2-4-1,1-1 0,0 0 0,0 0 0,-1 1 0,1-1 0,0 0 0,0 0 0,1 0 0,-1 0 0,0 0 0,0-1 0,0 1 0,1 0 0,-1 0 0,0-1 0,1 1 0,-1-1 0,0 1 0,1-1 0,-1 0 0,1 1 0,-1-1 0,1 0 0,-1 0 0,3 0 0,-2 0 38,0 0-1,0 0 0,0 0 1,0 0-1,0 0 0,0 0 1,0-1-1,0 1 0,-1-1 1,1 1-1,0-1 0,0 0 1,0 1-1,-1-1 0,1 0 1,0 0-1,-1-1 0,2 0 1,-1 0-8,-1-1 1,0 1-1,0 0 1,0 0 0,0-1-1,-1 1 1,1-1 0,-1 1-1,1-1 1,-1 1 0,0-1-1,0 1 1,0-5 0,0 5-34,0 1 1,0-1-1,0 0 1,0 0 0,0 0-1,0 0 1,-1 0 0,1 1-1,0-1 1,-1 0 0,0 0-1,1 1 1,-1-1 0,0 0-1,-2-2 1,1 3-21,1 0 0,-1 0 0,0 0 0,0 0 0,1 0 0,-1 1 0,0-1 0,0 1 0,0 0 0,0-1 0,0 1 0,0 0 0,0 0 0,-4 0 0,4 0-132,-1 0-1,1 0 1,-1 0 0,0 0-1,1 0 1,-1 1 0,0-1-1,1 1 1,-1-1 0,1 1 0,-1 0-1,1 0 1,0 0 0,-1 1-1,1-1 1,-4 3 0,5-2-275,-1 1 1,1 0 0,-1 0-1,1-1 1,0 1-1,0 0 1,0 0-1,1 0 1,-1 0 0,1 0-1,-1 0 1,1 1-1,0-1 1,1 5 0,-1 27-5853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2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64,'0'0'11536,"3"2"-11320,2 1-77,1 0 0,-1-1 0,1 1 0,0-1 1,0-1-1,-1 1 0,1-1 0,0 0 0,8 0 0,62 2 336,-61-3-367,76 1 288,-31 1 185,72-6 0,-127 4-546,-4 0-35,1 0 1,-1 0 0,0 0 0,0 0-1,0-1 1,1 1 0,-1 0 0,0 0 0,0-1-1,0 1 1,0-1 0,1 1 0,-1-1 0,0 1-1,0-1 1,0 0 0,0 1 0,0-1-1,0 0 1,1-2 0,-1-3-2800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3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8404,'0'0'3199,"28"-2"-2775,89-3 107,-102 4-389,0 0 0,0 2 0,0 0 0,0 1 0,17 4 1,-22-3-10,-1 1 0,1 0 0,0 0 0,-1 1 0,17 12 0,-24-15-120,1-1 0,-1 1 0,1 0 0,-1 0 0,0 0 0,0 0 0,0 0 0,0 1 0,0-1 0,0 1 0,-1-1 0,1 1 0,-1 0 0,0-1 0,1 1 0,-1 0 0,-1 0 1,1 0-1,0 0 0,-1 0 0,1 0 0,-1 0 0,0 0 0,0 0 0,0 0 0,-1 0 0,1 0 0,-1 0 0,1 0 0,-1 0 0,0-1 0,-2 6 0,-2 1 18,0 0 1,0-1 0,0 0 0,-1 0-1,0-1 1,-1 0 0,0 0-1,-14 11 1,-7 3-151,-2-1-1,-1-2 1,-52 24 0,136-92-5726,92-64 1497,-49 42 3115,-6-5 4991,-48 38 3467,-46 42-6772,-5 4-363,0 1-1,0 0 1,1 1-1,0 0 1,0 0-1,1 0 1,0 1-1,1 0 1,0 1-1,1-1 1,0 1-1,-3 12 1,1-3 6,1 1 1,0 0-1,2 1 1,1-1-1,-1 42 0,3-58-84,1 0 0,0 0 0,1-1-1,-1 1 1,1 0 0,0 0 0,0 0-1,4 8 1,-4-11-9,1 0 0,-1 0 0,1 0 0,-1-1 0,1 1 0,0 0 0,0-1 0,-1 1 0,1-1 0,0 0 0,0 1 0,1-1 0,-1 0 0,0 0 0,0-1 0,1 1 0,-1 0 0,0-1 0,3 1 0,9 2-224,0-1 0,0 0 1,1-1-1,-1 0 0,0-1 1,0-1-1,1-1 0,-1 0 1,0 0-1,0-1 0,-1-1 1,1-1-1,19-8 0,22-23-3626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33 8836,'0'0'5824,"-22"-2"-5637,-1 1-183,-32-5 166,53 5-80,9 0 22,42 1 189,106 1 47,-12 2-479,221-24 0,-351 20-435,5-2-3147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4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0 11781,'0'0'2156,"19"19"-1881,-2-3-167,2 1 18,-1 0 1,-1 1-1,0 1 1,-1 1-1,19 33 1,-18-22 3,-1 1-1,-2 0 1,-2 1 0,0 0 0,-3 1-1,0 0 1,-2 1 0,-2 0 0,-1 0-1,-2 48 1,-2-36 0,-8 60 0,5-88-113,0 0 0,-2-1-1,0 1 1,-2-1 0,-15 34-1,5-21 8,-2 0 0,-1-2 0,-1 0-1,-1-1 1,-28 26 0,31-35-57,0-2-1,-2 0 1,0-1 0,-1-2 0,0 0 0,-1-1 0,-37 15 0,55-26-313,0-1 0,1 1 0,-1-1 1,0 1-1,0-2 0,0 1 0,0 0 1,0-1-1,-9 0 0,2-5-4168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5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80 4114,'0'0'3289,"-17"1"-2912,-70 3 3547,92-4-3695,971-13 472,1 0-492,-394 14-174,700-3-14,-564-31-66,-694 28 39,-19 2-132,-10 1-481,-144-6-3196,105 7 2497,-110-4-4023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5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7684,'0'0'2718,"13"-17"-2008,42-50 408,-53 65-1047,0 0 1,0 0 0,1 0 0,-1 0 0,0 0 0,1 0 0,-1 0 0,1 1 0,0-1 0,-1 1-1,1 0 1,0 0 0,0 0 0,0 0 0,0 0 0,0 1 0,0-1 0,0 1 0,0 0-1,0 0 1,0 0 0,6 1 0,3 0 222,-9-1-263,-1 1-1,1-1 1,-1 1-1,1 0 1,-1 0-1,1 0 1,-1 0-1,1 0 1,-1 0-1,0 1 1,0-1 0,0 1-1,0 0 1,0-1-1,0 1 1,0 0-1,0 0 1,-1 0-1,1 0 1,-1 1-1,1-1 1,-1 0-1,0 1 1,0-1-1,1 5 1,3 6 27,-1 1 1,0-1-1,2 23 0,-1 7 28,-2 0-1,-5 84 0,1-117-76,0-1-1,-1 1 0,-1-1 0,1 0 1,-2 0-1,1 0 0,-1 0 0,0-1 0,-1 1 1,0-1-1,-10 13 0,14-21-12,1 1-1,0-1 0,0 0 1,-1 1-1,1-1 1,0 1-1,0-1 1,-1 1-1,1-1 0,0 0 1,-1 1-1,1-1 1,-1 0-1,1 1 1,-1-1-1,1 0 0,-1 0 1,1 1-1,0-1 1,-1 0-1,1 0 1,-1 0-1,0 0 1,1 1-1,-1-1 0,-3-11-370,7-21-222,0 16 506,1 0 0,1 0 0,1 1-1,0 0 1,1 0 0,10-17 0,4-1-129,36-45 0,-38 54 188,1 2 0,40-34 0,-52 49 51,1-1 0,1 2 0,-1-1 0,1 2 0,0-1 0,1 1 0,-1 1-1,1 0 1,0 0 0,15-2 0,-24 6-1,0-1-1,0 1 1,0 0-1,0 0 0,0 0 1,0 0-1,1 0 1,-1 0-1,0 0 1,0 1-1,0-1 1,0 1-1,0 0 1,0 0-1,0-1 1,0 1-1,-1 0 0,1 1 1,0-1-1,0 0 1,-1 0-1,1 1 1,-1-1-1,1 1 1,-1-1-1,0 1 1,1 0-1,-1 0 0,0-1 1,0 1-1,0 0 1,0 0-1,-1 0 1,1 0-1,0 4 1,1 6 55,0 1 1,-1 0 0,0 0-1,-3 25 1,1-9 55,0 19 51,0 46 216,2-85-356,0 1 0,0-1 1,1 0-1,0 0 1,0 0-1,1 0 1,6 12-1,-7-17-25,1 0 1,0-1-1,0 1 0,0-1 0,0 0 0,1 0 1,-1 0-1,1 0 0,0 0 0,0-1 0,0 1 1,0-1-1,0 0 0,0-1 0,1 1 0,-1-1 1,0 0-1,1 0 0,0 0 0,8 0 0,8 0 60,0-1 0,0 0 0,25-5 0,-14 0-68,-1-2 0,1-1 0,-2-1 0,52-23-1,-51 18-1004,-1-2-1,32-23 1,-21 6-3559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9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39 953 4098,'0'0'6707,"-6"13"-5856,-20 41-51,19-36 446,7-29 280,5-67-941,24-135 0,-8 74-285,-11 61-141,-2 3 50,4 1 1,36-129-1,-47 200-204,0 0 0,-1 1 1,1-1-1,1 0 0,-1 1 0,0-1 0,1 1 0,-1-1 0,1 1 0,0 0 0,0-1 0,-1 1 0,2 0 0,-1 0 0,0 1 1,0-1-1,1 0 0,-1 1 0,4-2 0,-4 2-15,0 1 1,1 0 0,-1 1-1,0-1 1,1 0 0,-1 1-1,0-1 1,1 1 0,-1 0-1,0-1 1,0 1 0,0 0-1,0 1 1,0-1 0,0 0-1,0 0 1,0 1 0,0-1-1,-1 1 1,1 0 0,0 0-1,-1-1 1,0 1 0,1 0-1,0 3 1,36 50-32,49 94 0,4 9 51,-80-142-10,110 157 26,-100-148-19,0 0 0,2-1 0,0-1 0,37 26 0,-58-47-3,0 0-1,0-1 0,1 1 1,-1-1-1,1 1 1,-1-1-1,1 0 1,0 0-1,-1 0 0,1-1 1,0 1-1,3 0 1,-5-1 2,1 0 1,-1-1 0,0 1 0,0 0 0,0 0 0,0-1 0,0 1-1,0 0 1,0-1 0,0 1 0,0-1 0,0 0 0,0 1 0,-1-1-1,1 0 1,0 1 0,0-1 0,0 0 0,-1 0 0,1 0 0,0-1-1,2-5 14,0 0 1,-1 0-1,1-1 0,-2 1 0,1-1 0,-1 1 0,0-9 0,-1 14-24,8-355 117,-9 225-95,1-160-1130,3 374-1928,4 0 0,19 81 1,-4-47-2225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5:59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117 164 1249,'0'0'11810,"4"-14"-11241,11-33-160,-13 45-286,-2 7 6,-9 35 135,-2 2-109,1 1 0,3 0 0,-3 79-1,9-98-138,1-14-12,-1 0 1,1 0-1,1-1 1,0 1-1,2 10 1,-2-17-5,0-1 1,-1 0-1,1 0 0,0 0 0,0 0 1,1 0-1,-1 0 0,0 0 1,1 0-1,-1 0 0,1-1 0,-1 1 1,1 0-1,0-1 0,0 1 1,-1-1-1,1 0 0,0 0 1,0 0-1,1 0 0,-1 0 0,0 0 1,0 0-1,0-1 0,1 1 1,2 0-1,5 0-16,-1 0-1,1-1 1,0 0 0,0-1 0,0 0-1,0 0 1,0-1 0,0 0-1,0-1 1,-1 0 0,0-1 0,1 0-1,-1 0 1,-1-1 0,1 0-1,-1 0 1,1-1 0,-2 0 0,1-1-1,-1 0 1,9-10 0,-5 5-14,-1-1 0,-1 0 1,0-1-1,-1 0 0,0 0 1,-1-1-1,-1 0 0,0 0 0,-1 0 1,-1-1-1,0 1 0,2-28 1,-4 28 11,-1-1 1,-1 1 0,-3-29 0,2 39 16,0 0 1,0 0-1,-1 0 1,0 1-1,0-1 0,0 0 1,-1 1-1,1-1 1,-1 1-1,0 0 1,0 0-1,0 0 0,-1 0 1,-7-6-1,0 2-2,0 1 0,0 0 0,-1 1 0,1 0 0,-2 0 0,1 1 1,0 1-1,-24-5 0,8 4 1,-1 1 0,-56 0 0,75 4 7,-1 0 0,0 1 0,1 0 0,-1 1 0,1 0 0,-14 4-1,22-5-61,0 0 0,-1 0 0,1 0 0,0 0 0,0 1-1,0-1 1,-1 0 0,1 1 0,1 0 0,-1-1-1,0 1 1,0 0 0,1 0 0,-1 0 0,1 0 0,-1 0-1,1 0 1,0 0 0,0 1 0,0-1 0,0 0 0,0 1-1,1-1 1,-1 1 0,1-1 0,0 1 0,-1-1-1,1 1 1,0-1 0,0 1 0,1 3 0,-1-5-67,0 0 1,0 0 0,1 0-1,-1 0 1,0 0-1,0 0 1,1 0 0,-1 0-1,0 0 1,1-1-1,-1 1 1,1 0 0,-1 0-1,1 0 1,-1 0 0,1-1-1,0 1 1,-1 0-1,1-1 1,0 1 0,0 0-1,0-1 1,1 1-1,4 1-832,0 0 0,0-1 0,0 0 0,12 0 0,-16-1 718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9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3 406 2673,'0'-29'1740,"-1"-12"-1173,-1-8 822,8-73 0,-5 109-1087,1 0 0,1 1 0,0-1 0,1 1 0,0-1 0,7-12 0,-9 21-231,0 0 0,0 0 0,0 0-1,1 0 1,0 0 0,0 1 0,0-1 0,0 1 0,0 0-1,1 0 1,-1 0 0,1 0 0,0 1 0,0 0 0,0-1 0,0 1-1,0 1 1,0-1 0,1 0 0,6 0 0,-5 1-17,0 0-1,0 1 1,0 0 0,0 1-1,0-1 1,0 1 0,0 0-1,0 1 1,0-1 0,-1 1 0,1 0-1,0 1 1,-1-1 0,0 1-1,0 0 1,0 0 0,0 1-1,0 0 1,0-1 0,-1 2-1,0-1 1,5 6 0,-4-4-62,-1 1-1,0-1 1,0 1 0,-1 0-1,1 0 1,-2 0 0,1 1 0,-1-1-1,0 1 1,0-1 0,-1 1-1,0 0 1,-1-1 0,1 1 0,-2 0-1,1 0 1,-2 9 0,1-13-16,-1 0 1,1-1 0,-1 1 0,0 0 0,0-1-1,0 1 1,-1-1 0,1 0 0,-1 0-1,1 0 1,-1 0 0,0 0 0,-1 0-1,1-1 1,0 0 0,-6 4 0,-28 12-1240,3-10-3354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0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7379,'0'0'7201,"15"-1"-7041,-7 0-125,-4 1-7,0-1 0,0 1 0,0 0 0,0 0 0,0 0 0,0 1 1,0 0-1,0-1 0,5 3 0,-7-2-3,0 0 0,0 1 1,0-1-1,0 1 0,0-1 0,-1 1 0,1 0 0,0-1 1,-1 1-1,0 0 0,1 0 0,-1 0 0,0 0 1,0 0-1,0 1 0,0-1 0,0 0 0,-1 0 1,1 1-1,-1-1 0,1 0 0,-1 1 0,0 2 1,8 107 869,-7 135 1,-3-110-537,1-106-342,0-19-9,1 1 0,0 0 1,1-1-1,0 1 0,3 13 0,-3-24-10,0 1 1,0 0-1,0-1 0,0 1 0,0-1 1,0 1-1,1-1 0,-1 0 1,1 0-1,0 1 0,-1-1 0,1 0 1,0-1-1,0 1 0,1 0 0,-1 0 1,0-1-1,0 1 0,1-1 0,-1 0 1,1 0-1,-1 0 0,1 0 1,0 0-1,-1 0 0,1-1 0,0 0 1,3 1-1,5 0-193,0 0 1,0-1-1,1 0 1,-1-1-1,0 0 1,0-1-1,0 0 1,0-1-1,0 0 1,17-7-1,-19 5-464,1 0 0,-1-1 0,0 0 0,-1-1 0,0 0 0,0 0 0,7-9 0,24-35-7675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0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0 234 10725,'0'0'4882,"182"-91"-4882,-82 47-704,4 4-1601,-14 8-2049,-12 5-3730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0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72 228 8452,'0'0'5082,"14"13"-4788,-7-6-252,-1-1-4,1 0 1,-1-1-1,1 1 1,0-1 0,9 5-1,-12-9-22,-1 1 0,1-1 0,0 1 0,-1-1 1,1 0-1,0-1 0,0 1 0,0-1 0,0 1 0,0-1 0,-1 0 0,1-1 0,0 1 0,0-1 0,0 1 0,0-1 0,6-3 1,8-3 5,-1-1 1,0 0-1,-1-1 1,0-1 0,0-1-1,27-24 1,-36 29-20,-1-1 0,0 1 1,0-1-1,-1 0 0,0-1 0,0 0 1,-1 1-1,0-1 0,0 0 0,0-1 1,-2 1-1,1-1 0,-1 0 0,0 1 1,0-1-1,0-15 0,-2 22 0,-1 0 0,1 1 0,0-1 0,0 0 0,-1 1 0,1-1 0,-1 0 0,1 1 0,-1-1 0,1 1 0,-1-1 0,0 1 0,0-1 0,0 1 0,0-1 0,0 1 0,0 0 0,-1 0 0,1-1 0,0 1 0,-2-1 0,-1 0 13,1 0 0,-1 0-1,0 1 1,0-1-1,0 1 1,0 0 0,0 0-1,-7-1 1,0 1 31,0 0 1,0 1-1,0 1 1,0-1-1,1 2 0,-19 4 1,17-2 9,0 1 0,0 0 1,1 1-1,0 1 0,0 0 0,-14 11 0,-1 3 230,-29 32 0,45-44-190,1 1 0,0 0 0,1 0 0,0 0 0,1 1 1,0 0-1,1 1 0,0 0 0,0 0 0,2 0 0,-1 0 0,2 1 1,-1-1-1,2 1 0,0 0 0,-1 23 0,3-33-88,0 0 0,1 0 0,-1 0 0,1 0 0,0 0-1,-1 1 1,1-2 0,1 1 0,-1 0 0,0 0 0,1 0 0,0 0 0,-1-1 0,1 1-1,0-1 1,0 1 0,1-1 0,-1 0 0,0 0 0,1 0 0,0 0 0,-1 0 0,1-1-1,0 1 1,0-1 0,-1 0 0,1 0 0,0 0 0,6 1 0,10 3 17,0-2 0,-1 0 1,39-1-1,-41-1-11,8 0-189,0-1 1,1-1-1,-1-1 0,0-1 1,0-2-1,-1 0 0,1-1 1,-1-1-1,32-15 0,108-62-6746,-85 44-1393</inkml:trace>
  <inkml:trace contextRef="#ctx0" brushRef="#br0" timeOffset="1">1304 65 14150,'0'0'3250,"230"26"-2978,-136-26-32,3 0-176,-6 0 0,-4-12-16,-6-2-48,-13-4 0,-13 3-208,-16-2-1825,-16 2-1632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12134,'0'0'2489,"33"12"-2335,111 39-87,-124-44-55,1-1 1,0-1-1,0-1 0,0-1 0,0-1 0,1 0 1,29-3-1,-9 0 10,-28 1-18,0 0-1,0-1 0,19-4 1,-28 4-21,-1-1 1,1 1 0,0-1-1,0 0 1,-1 0-1,1-1 1,-1 1-1,0-1 1,0 0-1,0 0 1,0 0 0,6-7-1,-10 10 16,0 0 0,0 0 0,0 0 0,0-1 0,0 1 0,0 0 0,0 0 0,-1 0 0,1 0 0,0 0 0,0 0 0,0 0 0,0 0 0,0 0 0,0 0 0,0 0 0,0 0 0,0 0 0,0-1 0,0 1 0,0 0 0,0 0 0,0 0 0,0 0 0,0 0 0,0 0 0,0 0 0,-1 0 0,1-1 0,0 1 0,0 0 0,0 0 0,1 0 0,-1 0 0,0 0 0,0 0 0,0 0 0,0 0 0,0-1 0,0 1 0,0 0 0,0 0 0,0 0 0,0 0 0,0 0 0,0 0 0,0 0 0,0 0 0,0 0 0,0 0-1,0-1 1,1 1 0,-1 0 0,0 0 0,0 0 0,0 0 0,0 0 0,0 0 0,0 0 0,0 0 0,1 0 0,-9 3-56,-134 105 224,56-38 389,0-8 279,-57 47 112,136-104-965,6-4-1,0-1 0,0 1 0,0-1 0,0 1 0,1 0 0,-1-1 0,0 1 0,0 0 0,1 0 0,-1-1 0,1 1 0,-1 0 0,0 0 0,1 0 0,-1 0 1,1 0-1,0 0 0,-1 0 0,1 1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2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1 268 5410,'0'0'5595,"4"-20"-4723,20-68 148,-21 77-808,1 1 1,1-1 0,0 1-1,0 0 1,1 1 0,1-1-1,-1 1 1,1 1 0,1-1-1,0 1 1,0 0 0,0 1-1,13-8 1,-16 11-130,0 1 0,0 0 0,0 1 0,0 0 0,0-1 0,1 1 0,7-1 0,-11 2-73,1 1 0,-1-1-1,0 1 1,0 0 0,1 0-1,-1 0 1,0 0 0,1 0 0,-1 0-1,0 1 1,0-1 0,1 1-1,-1 0 1,0-1 0,0 1-1,0 0 1,0 0 0,0 0 0,0 1-1,0-1 1,3 3 0,0 3 6,0 0 0,-1 0 1,0 0-1,0 1 1,0-1-1,-1 1 0,0 0 1,2 11-1,13 72 119,-10-19-35,-5 142 0,-4-123-153,1-120-120,0-84-927,0 99 995,2-1 0,0 1 1,0 0-1,2-1 0,0 1 1,7-17-1,-4 16 112,1 0 1,1 0-1,0 1 0,1 0 0,1 0 1,0 1-1,0 1 0,1 0 1,1 0-1,0 2 0,1-1 0,0 2 1,1 0-1,19-10 0,-29 17 24,0 0-1,0 1 1,0-1-1,1 1 0,-1 0 1,0 1-1,0-1 1,11 1-1,-14 0-16,0 0 0,0 1-1,0-1 1,0 1 0,0-1-1,0 1 1,-1 0 0,1-1-1,0 1 1,0 0 0,-1 0 0,1 0-1,0 1 1,-1-1 0,1 0-1,-1 0 1,1 1 0,-1-1-1,0 1 1,0 0 0,1-1 0,-1 1-1,-1 0 1,3 3 0,1 12 130,1 1 1,-2-1 0,-1 1 0,0 0 0,-1 0 0,-1 1 0,-3 28 0,1-27-90,1 0 0,0-1 0,2 1 0,1 0 0,0 0 0,6 23 0,-7-42-87,-1 0 0,1 0 0,0 0 0,-1 0 0,1 0 0,0-1 0,-1 1 0,1 0 0,0 0 0,0-1 0,0 1-1,0 0 1,-1-1 0,1 1 0,0-1 0,0 1 0,0-1 0,0 1 0,1-1 0,-1 0 0,0 1 0,0-1 0,0 0 0,0 0-1,0 0 1,0 0 0,1 0 0,2 0-171,-1 0 0,0-1 0,0 1 0,0-1-1,0 1 1,0-1 0,1 0 0,3-2 0,27-25-3524,6-9-3807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2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12582,'0'0'1328,"227"-18"-1280,-139 4-32,-4 2 16,-13-2-32,-16 2-352,-19 12-1585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8628,'0'0'6371,"162"12"-5827,-81-12-256,6-6-224,-6-9-16,-13-2-16,-19 8-32,-17 3-240,-22-6-1393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3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35 7940,'0'0'5624,"-3"-6"-5403,3 5-216,-7-17 55,5 9 1,8 9 138,48 34 287,0-2 0,60 25-1,123 42-378,-125-55-30,-102-40-74,-3-2-14,0 1 0,0 0 0,-1 0 0,1 1 0,10 7 1,-15-9-14,0 0 1,-1 0 0,1 0 0,0 1-1,-1-1 1,1 0 0,-1 1 0,0-1-1,0 1 1,0-1 0,0 1 0,0 0-1,-1-1 1,1 1 0,-1 0 0,0 0-1,1-1 1,-2 5 0,1-3 26,0 0 1,-1 0-1,0 0 0,0-1 0,0 1 1,0 0-1,-1-1 0,1 1 1,-1-1-1,0 1 0,0-1 0,0 0 1,0 0-1,-1 0 0,-5 6 1,-4 2 32,-1-1 1,-20 14 0,21-15-43,-299 169 287,308-176-276,-27 14 77,0-1 0,-55 17-1,74-28-100,17-5-140,23-5-236,5-8-469,0-1 1,33-20 0,-35 18-66,76-40-2622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372 541 9060,'0'0'2964,"-9"-11"-2694,2 2-164,5 5-78,0 1 0,0 0 0,0 0 0,0 0 1,-1 0-1,1 0 0,-1 1 0,0-1 1,0 1-1,0 0 0,0-1 0,0 1 0,0 1 1,-1-1-1,1 0 0,-1 1 0,1 0 1,-1 0-1,0 0 0,1 0 0,-1 0 0,-4 1 1,-5 1 73,1 0 1,0 1 0,-1 1-1,1 0 1,0 0 0,1 1-1,-1 1 1,1 0 0,0 1-1,0 0 1,-16 11 0,16-9-5,1 0 0,0 0 0,0 1 0,0 1 0,1-1 0,1 2 0,0-1 0,0 1 0,1 0 0,-10 21 0,14-23-59,-1 0 1,2 0-1,-1 0 0,2 0 1,-1 0-1,1 1 0,0-1 1,1 0-1,0 0 0,3 18 1,-3-23-38,1 0 0,0 1-1,1-1 1,-1 0 0,1 0 0,0 0 0,0 0 0,0-1 0,0 1 0,1 0 0,-1-1 0,1 0-1,0 0 1,0 1 0,0-2 0,1 1 0,-1 0 0,1-1 0,0 1 0,-1-1 0,1 0 0,0 0-1,0-1 1,5 2 0,4 1-50,0-1-1,0-1 1,1 0-1,-1-1 0,0-1 1,1 0-1,-1 0 1,1-1-1,-1-1 1,0 0-1,0-1 1,0-1-1,0 0 0,-1 0 1,1-2-1,-1 1 1,0-1-1,11-9 1,-13 8-75,0 0 0,0-1 0,0-1 0,-1 1 0,0-2 0,-1 1-1,0-1 1,-1 0 0,0-1 0,0 0 0,-1 0 0,-1 0 0,0-1 0,0 0 0,-1 0 0,-1 0 0,0 0 0,0-1 0,0-14 0,0-39 335,-2 0 0,-4 0 0,-3 0 0,-2 1 0,-3 0 0,-37-119 0,40 169 1041,6 38-959,6 56-10,5-1-1,17 76 1,-8-51-188,0 25-28,-9-52-463,21 80-1,-30-153 149,0-1 1,1 1-1,-1-1 0,1 1 0,0-1 1,0 0-1,0 1 0,0-1 0,0 0 0,1 0 1,-1 1-1,1-1 0,-1 0 0,1 0 1,0-1-1,0 1 0,0 0 0,0 0 0,0-1 1,0 0-1,3 3 0,20-2-5537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5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9076,'0'0'2913,"30"11"-2806,93 31-27,-114-39-73,-1 0 0,0-1 0,1 0-1,-1-1 1,1 0 0,0 0 0,-1-1-1,10-1 1,1 0-1,-15 1-19,0 1 1,1-1-1,-1-1 1,0 1-1,0 0 1,0-1-1,0 0 1,0 0-1,0 0 1,0-1-1,0 0 1,0 1-1,3-3 1,-5 1 2,0 1 1,0 0-1,0-1 1,0 1-1,-1-1 1,1 1-1,-1-1 1,0 0 0,0 0-1,0 1 1,0-1-1,0 0 1,-1 0-1,1 0 1,-1 0-1,0 0 1,0 0 0,-1-6-1,2 5 54,-2 0-1,1 0 1,0 0-1,-1 0 1,0 0-1,0 1 1,0-1-1,0 0 1,-1 0-1,1 1 1,-1-1 0,0 1-1,0-1 1,-1 1-1,1 0 1,0 0-1,-4-3 1,1 1 59,0 1 1,0 1 0,-1-1-1,1 1 1,-1 0 0,0 0-1,0 1 1,0 0-1,0 0 1,-9-2 0,7 2 21,-1 1 0,1-1 0,0 1 1,-1 1-1,1 0 0,-1 0 0,0 1 0,1 0 1,0 0-1,-1 1 0,1 0 0,0 0 1,0 1-1,-15 7 0,17-6-84,0 0 1,0 0-1,1 1 1,-1 0-1,1 0 1,0 0-1,0 1 1,1-1-1,-1 1 1,1 0-1,0 1 1,1-1-1,0 0 1,0 1-1,0 0 1,1 0-1,-3 12 1,3-12-38,1 0-1,-1 0 1,1 0 0,0 0 0,1 0 0,-1 0 0,1 0-1,1 0 1,-1 0 0,1 0 0,1 0 0,-1 0-1,1 0 1,1 0 0,-1 0 0,1-1 0,0 1-1,0-1 1,1 0 0,4 6 0,3 0-171,0-1 0,0-1 0,1 0 0,1 0 0,-1-1 0,2-1 0,-1 0 0,1-1 0,0 0 0,0-1 0,1-1 0,0 0 0,0-1 0,0-1 0,1 0 0,27 1 0,-6-3-1444,45-4-1,-67 1 938,0 0 0,0-1 0,0-1 0,-1 0 0,25-11 0,-2-4-1112,0 0 1,36-27-1,-56 34 2112,-1-1 0,0-1 0,0 0 0,-2-1 0,25-33-1,-36 45 62,-1-1 0,1 0 0,-1 0 0,0 0 0,0 0-1,0 0 1,-1 0 0,0 0 0,1-1 0,-1 1 0,-1 0 0,1-1-1,-1 1 1,0-1 0,0 1 0,0-1 0,-2-8 0,2 12-297,-1-1 1,0 1-1,0 0 1,0-1-1,0 1 0,0 0 1,0 0-1,0 0 1,-1 0-1,1 0 1,0 0-1,-1 0 1,1 0-1,0 0 1,-1 1-1,1-1 1,-1 1-1,1-1 1,-1 1-1,1-1 1,-1 1-1,1 0 1,-1 0-1,0 0 1,1 0-1,-1 0 1,-2 0-1,-3 0 194,-6-2-160,0 1 0,0 1-1,0 0 1,-1 1 0,1 1 0,0 0 0,0 0 0,0 1-1,1 1 1,-1 0 0,1 1 0,0 0 0,0 1 0,0 1-1,1-1 1,0 2 0,0 0 0,1 0 0,0 1 0,0 0-1,1 0 1,0 1 0,-12 19 0,16-22-108,0 0 1,1 0-1,0 0 1,1 1-1,0-1 1,0 1-1,0 0 0,1 0 1,1 0-1,-1 0 1,1 0-1,0 0 1,1 0-1,0 0 1,0 1-1,1-1 1,2 12-1,-1-17-16,-1-1 0,1 0 0,0 0 0,0 1 0,0-1 0,0 0 0,0 0 0,1-1 0,-1 1 0,0 0 0,1-1 0,-1 1 0,1-1 0,0 0 1,-1 0-1,1 0 0,0 0 0,0-1 0,0 1 0,0-1 0,0 0 0,-1 1 0,6-2 0,2 2-9,-1-1-1,0 0 1,1 0 0,-1-1 0,0-1-1,14-3 1,-13 0-37,0 1-1,0-2 1,0 0-1,-1 0 1,0 0-1,0-1 1,9-10-1,-3 2 33,-1 0-1,-1 0 1,13-21-1,24-57 66,-19 33 253,-30 83-98,15 313 759,-15-220-893,-3 138 35,1-244-102,1-4-16,0 0 0,0 0 0,-1 0-1,0-1 1,0 1 0,-3 7 0,3-11 1,0-1 0,1 0-1,-1 0 1,0 0 0,0 0 0,0 0-1,0 0 1,0 0 0,0 0-1,0-1 1,0 1 0,0 0-1,0 0 1,0-1 0,-1 1 0,1-1-1,0 1 1,0-1 0,-1 0-1,1 1 1,0-1 0,-1 0-1,1 0 1,0 0 0,-1 0 0,1 0-1,0 0 1,-1 0 0,1-1-1,-2 1 1,0-1 0,1 0 0,-1 0-1,1 0 1,-1 0 0,1 0 0,-1 0-1,1 0 1,0-1 0,0 1 0,-1-1-1,1 0 1,0 0 0,1 0 0,-1 0-1,0 0 1,0 0 0,1 0 0,0-1 0,-3-3-1,-1-5-23,0-1-1,-7-23 1,11 31 27,-9-36-62,3 0 0,1-1-1,1 0 1,3-73-1,2 105 12,0-1-1,1 1 0,0 0 1,0 0-1,1 0 0,0 0 1,1 0-1,0 1 0,0-1 0,1 1 1,0-1-1,0 1 0,1 0 1,0 1-1,1-1 0,0 1 1,0 0-1,11-9 0,-6 6-251,2 0 0,-1 1 0,2 1 0,-1 0 0,1 1 0,18-8 0,1 3-2348,55-12 0,-34 13-2651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8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10229,'0'0'1072,"33"164"-9828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9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1 454 7555,'0'0'3343,"0"21"-3284,0 116-78,0-135-15,0 0 1,0 0-1,0 0 0,0-1 0,0 1 0,0 0 0,1 0 1,-1-1-1,1 1 0,-1 0 0,1 0 0,0-1 0,-1 1 1,1-1-1,0 1 0,0 0 0,0-1 0,0 0 0,0 1 1,1-1-1,-1 0 0,2 2 0,0-2-196,1 1-1,-1-1 1,0 0-1,1 0 1,-1 0-1,1-1 1,-1 1-1,1-1 1,0 0-1,4 0 1,-5-1 198,0 0-1,0 0 1,-1 0 0,1 0 0,0 0-1,-1 0 1,1-1 0,-1 0 0,0 1-1,0-1 1,1 0 0,-1 0-1,0 0 1,0 0 0,-1-1 0,1 1-1,0 0 1,-1-1 0,1 1 0,-1-1-1,0 0 1,1-4 0,6-11 331,10-38 1,-17 52-256,5-16 246,1-8 561,1 0 1,2 0-1,18-36 0,-28 73-525,0 16-349,-1-7 58,1 1 0,1-1 0,0 0 0,8 33 0,-8-47-175,0 0 0,0-1 1,0 1-1,1 0 0,-1-1 0,1 1 0,0-1 1,0 0-1,1 0 0,-1 0 0,0 0 0,1 0 0,0 0 1,0 0-1,0-1 0,0 0 0,0 1 0,0-1 1,1-1-1,-1 1 0,1 0 0,-1-1 0,1 1 1,-1-1-1,1 0 0,0 0 0,0-1 0,0 1 1,4-1-1,20 1-2320,-2-1-904</inkml:trace>
  <inkml:trace contextRef="#ctx0" brushRef="#br0" timeOffset="1">435 175 6339,'0'0'1446,"0"-22"-467,0-130 2703,23 775-2967,-22-617-794,0 6-290,0-1 0,1 1 0,0-1 0,5 14-1,-7-24 219,1 0-1,-1 1 0,0-1 1,1 0-1,-1 0 0,1 1 1,0-1-1,-1 0 0,1 0 1,0 0-1,0 0 1,-1 1-1,1-1 0,0 0 1,0-1-1,0 1 0,0 0 1,1 0-1,-1 0 0,0-1 1,0 1-1,0 0 0,1-1 1,-1 1-1,0-1 1,1 0-1,-1 1 0,0-1 1,1 0-1,-1 0 0,0 0 1,1 0-1,-1 0 0,0 0 1,1 0-1,-1 0 0,0-1 1,1 1-1,-1 0 0,0-1 1,1 1-1,-1-1 1,0 0-1,0 1 0,2-2 1,17-17-2797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5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4386,'0'0'8209,"0"-25"-7590,0-72-285,1 75-233,2 18-33,0 9-19,1 3-34,-1 0-1,1 0 0,-1 0 1,-1 1-1,1-1 0,-1 1 1,-1-1-1,0 1 0,1 10 1,1 4 33,7 246 259,-10-259-219,0-35-63,-1-5 13,7-55 0,-4 75-42,0 0 1,1 0 0,0 0-1,0 1 1,1-1-1,0 1 1,1 0 0,0 0-1,8-11 1,-7 12-148,0 0 1,1 0-1,-1 1 0,2 0 1,-1 0-1,1 1 1,0 0-1,0 0 0,0 1 1,1 0-1,0 0 1,0 1-1,1 0 0,-1 1 1,1 0-1,-1 0 0,1 1 1,0 0-1,0 1 1,0 0-1,13 1 0,-20 0-78,0 0 0,-1 0-1,1 0 1,0 0-1,0 0 1,0 1-1,0 0 1,0-1-1,-1 1 1,1 0 0,0 0-1,-1 0 1,1 1-1,-1-1 1,1 1-1,-1-1 1,0 1 0,1 0-1,-1 0 1,0 0-1,0 0 1,2 4-1,20 27-3678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6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1 268 960,'0'0'9327,"16"8"-8633,54 21-283,-67-28-400,0-1 1,0 1-1,0-1 1,0 0-1,0 0 1,0 0-1,0 0 0,0 0 1,0-1-1,0 0 1,0 1-1,0-1 1,0 0-1,0 0 1,0-1-1,-1 1 0,1-1 1,-1 1-1,1-1 1,-1 0-1,1 0 1,-1 0-1,0 0 0,4-4 1,2-2 9,2-1 12,-1 0 1,1-1 0,-2 0 0,0 0-1,0-1 1,-1 0 0,0-1 0,-1 1-1,0-1 1,-1 0 0,0-1 0,-1 1-1,-1-1 1,0 0 0,0 0 0,-1 0-1,-1 0 1,0 0 0,-3-26 0,2 38 4,0 0-1,-1 1 1,1-1 0,-1 0 0,0 0 0,1 1 0,-1-1 0,0 0 0,1 1-1,-1-1 1,0 1 0,0-1 0,1 1 0,-1-1 0,0 1 0,0-1 0,0 1-1,0 0 1,1-1 0,-1 1 0,0 0 0,0 0 0,0 0 0,0 0 0,0 0 0,0 0-1,0 0 1,0 0 0,0 0 0,-1 1 0,-30 5 434,26-2-408,0 0-1,1 0 1,0 0 0,0 0 0,0 1 0,0 0 0,1 0 0,-7 11 0,3-4 116,0 0 0,1 1 1,-7 19-1,9-14-26,1 0 0,1 1 0,1 0 0,0 0 0,2 0 0,2 28 0,-2-42-146,0-1 0,1 1-1,-1 0 1,1 0 0,1 0 0,-1-1-1,1 1 1,-1-1 0,1 1-1,1-1 1,-1 0 0,1 1 0,-1-1-1,1-1 1,0 1 0,1 0 0,-1-1-1,0 1 1,1-1 0,0 0 0,0 0-1,0-1 1,0 1 0,1-1-1,-1 0 1,0 0 0,1 0 0,5 1-1,10 2 8,1-1 1,-1 0-1,1-2 0,-1 0 0,26-2 0,-34-1-68,0 0 1,-1 0-1,1-2 0,-1 1 0,1-2 1,-1 1-1,0-2 0,0 1 0,-1-1 1,18-12-1,-6 2-355,0-1 0,-2-1 0,33-33 0,-46 41 359,0 0 1,0 0-1,-1 0 0,0-1 0,-1 0 0,0 0 1,0 0-1,-1-1 0,-1 1 0,0-1 0,0 0 1,-1 0-1,0 0 0,-1-1 0,0 1 0,-2-14 1,1 23 60,0 1 0,0 0 0,-1 0 0,1 0 0,-1 0 0,1 0 0,-1 0 1,1-1-1,-1 1 0,1 0 0,-1 0 0,0 1 0,0-1 0,0 0 0,1 0 1,-1 0-1,0 0 0,0 1 0,0-1 0,0 0 0,0 1 0,-1-1 0,1 1 1,0-1-1,0 1 0,0 0 0,0-1 0,0 1 0,-1 0 0,1 0 0,0 0 1,0 0-1,-2 0 0,-2-1 76,-1 1-1,1 0 1,-1 1 0,1-1 0,0 1 0,-11 3 0,11-2-29,1 0-1,0 0 1,-1 1 0,1 0 0,0 0 0,0 0 0,0 0 0,1 1 0,-1-1 0,1 1-1,0 0 1,0 0 0,0 0 0,1 1 0,-1-1 0,1 1 0,0-1 0,-2 10 0,-1 0 68,2-1 0,0 2 1,0-1-1,1 0 1,0 23-1,2-31-122,0-1 0,1 0 1,-1 0-1,1 0 0,0 0 0,0 0 0,1 0 0,-1 0 0,1-1 0,0 1 0,1 0 0,-1-1 0,1 0 1,0 1-1,5 5 0,-3-5-2,0-1 0,0 1-1,1-1 1,0 0 0,0 0 0,0-1 0,0 0 0,0 0 0,1 0 0,7 1 0,14 2-496,-1-1 0,1-1 0,0-2 0,42-1 1,-64-1 302,5 0-346,0 0 0,1-1 0,-1 0-1,0-1 1,0 0 0,0-1 0,0 0-1,-1-1 1,13-5 0,33-24-5371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6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8212,'0'0'7187,"-32"4"-6691,-101 20 1,128-23-471,0 1 0,0-1 1,0 1-1,1 0 1,-1 1-1,1-1 1,-1 1-1,1 0 1,0 0-1,0 0 1,0 0-1,0 1 1,1 0-1,-1 0 1,1 0-1,0 0 1,0 0-1,1 1 1,-5 8-1,4-5-14,1 0 1,0 1-1,0-1 0,1 1 1,0-1-1,1 1 0,-1-1 0,3 14 1,-2-20-12,0-1 0,1 0 0,-1 1 0,1-1 0,-1 1 0,1-1 0,-1 0 0,1 0 0,0 1 0,0-1 0,0 0 0,0 0 0,0 0 0,0 0 0,0 0 0,0 0 0,0 0 0,0 0 0,1-1 0,-1 1 0,0 0 0,0-1 0,1 1 0,-1-1 0,1 1 0,-1-1 0,0 0 0,1 1 0,-1-1 0,2 0 0,52 1 120,-39-2-57,260-10 96,-274 11-165,-1 0-1,0 0 1,0 0-1,1 0 1,-1 0-1,0 0 1,1 0 0,-1 1-1,0-1 1,0 0-1,0 1 1,1-1 0,-1 1-1,0 0 1,0-1-1,0 1 1,0 0-1,0 0 1,0-1 0,0 1-1,0 0 1,0 0-1,0 0 1,-1 0 0,1 0-1,0 1 1,-1-1-1,1 0 1,-1 0-1,1 0 1,-1 0 0,1 1-1,-1-1 1,0 0-1,0 1 1,1-1 0,-1 0-1,0 0 1,0 1-1,-1-1 1,1 0-1,0 2 1,-1 0 1,1 0 1,-1 0-1,0 0 0,0 0 1,0 0-1,0 0 0,0 0 1,-1 0-1,0 0 0,1-1 1,-1 1-1,0-1 0,0 1 1,0-1-1,-1 0 0,1 0 1,-4 3-1,-13 5 36,-1 0 0,0-2 0,-1 0 0,0-1 0,0-1 0,-27 3 0,-132 11-61,113-19-3098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6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98 3073,'0'0'12724,"-20"10"-12372,-5 2-134,-33 21 1,54-29-177,-1 1-1,1-1 0,0 0 1,1 1-1,-1 0 0,1 0 0,0 0 1,0 1-1,0-1 0,1 1 1,0-1-1,0 1 0,0 0 1,1 0-1,0-1 0,0 1 1,1 0-1,-1 0 0,2 9 1,-2-2-20,0-8-16,0 6 5,0-1 0,1 1 0,0 0 0,0-1 0,1 1 0,3 13 0,-3-22-10,0 1 0,0-1 1,0 1-1,0-1 0,0 0 0,1 0 0,-1 1 1,1-1-1,0 0 0,-1-1 0,1 1 0,0 0 0,0 0 1,0-1-1,0 1 0,1-1 0,-1 0 0,0 1 1,1-1-1,-1 0 0,1-1 0,-1 1 0,1 0 0,-1-1 1,1 1-1,-1-1 0,1 0 0,0 0 0,-1 0 1,5 0-1,3-1-51,0 0 0,0-1 0,0 0 0,0 0 0,0-1 0,-1 0 0,1-1 0,-1 0 0,0-1 0,0 1 0,0-2 0,-1 1 0,0-1 0,0-1 0,0 1 1,-1-2-1,0 1 0,11-16 0,-9 12-161,-1-1 1,0-1-1,-1 1 1,0-1 0,-1-1-1,0 1 1,-1-1-1,-1 0 1,-1 0 0,1 0-1,-2-1 1,1-24-1,-2 35 153,-1 0 0,0 0 0,-1-1 0,1 1-1,-1 0 1,1 0 0,-1 0 0,-1 0-1,1 0 1,0 0 0,-1 0 0,0 0 0,0 0-1,0 1 1,0-1 0,-1 1 0,0 0 0,1-1-1,-1 1 1,0 0 0,0 1 0,-1-1 0,1 0-1,-1 1 1,1 0 0,-1 0 0,0 0 0,0 0-1,0 1 1,0-1 0,0 1 0,-6-1-1,-4-2 11,0 1-1,0 0 0,-1 1 0,1 1 1,0 0-1,-1 1 0,-18 2 0,29-2 53,-1 1 0,1 0 0,-1 0 0,1 0 0,0 1 0,0 0-1,-1 0 1,1 0 0,0 0 0,1 0 0,-7 6 0,8-6-7,0 0 1,0 1-1,0-1 1,0 1-1,0 0 1,1-1-1,-1 1 0,1 0 1,0 0-1,0 0 1,0 0-1,0 0 1,1 0-1,-1 0 1,1 0-1,0 0 0,0 0 1,0 6-1,0-7-30,0-1-1,1 1 1,-1-1-1,0 1 1,0-1-1,1 1 1,-1-1-1,1 1 1,0-1-1,-1 1 1,1-1-1,0 0 1,0 1-1,0-1 1,0 0-1,0 0 1,0 0-1,0 0 1,0 0-1,2 2 1,1-1-191,0 0 1,-1-1-1,1 1 1,0-1-1,0 0 1,8 2 0,47 2-2872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7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35 10053,'0'0'5034,"-22"-8"-4634,9 2-325,0 1-1,-1 1 1,0 0 0,-24-4 0,36 9-55,1-1 1,-1 0-1,0 1 1,0-1-1,0 1 1,0-1-1,1 1 0,-1 0 1,0 0-1,1 0 1,-1 0-1,1 0 1,-1 0-1,1 0 1,-1 1-1,1-1 1,0 1-1,0-1 1,-1 1-1,1-1 1,0 1-1,1-1 1,-1 1-1,0 0 1,0 2-1,-4 6 102,2 0 0,0 1 1,-2 12-1,2-8 12,-6 35 133,3 0 1,1 0-1,3 1 1,5 52 0,-2-12-134,17 127 13,-11-156-203,-6-25-1869,-1-27-1648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7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12582,'0'0'3329,"214"-43"-3345,-137 22-1424,-2-5-2466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7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344 183 10053,'0'0'3628,"-21"-27"-3348,-71-84-141,88 106-109,0 0 1,-1 1-1,1 0 1,-1 0 0,0 0-1,0 1 1,0 0-1,-12-6 1,13 8 21,1 0 0,-1 0 0,0 1 1,0-1-1,0 1 0,0 0 0,0 0 0,-5 1 1,-8 0 154,12-1-145,-1 0 0,1 0 0,-1 1 0,1-1 0,-1 1 0,-9 3 0,13-2-35,-1-1 0,1 0 0,-1 1 0,1 0 0,0-1 0,0 1 1,-1 0-1,1 0 0,1 0 0,-1 0 0,0 1 0,0-1 0,1 0 0,-1 1 0,-1 4 0,-4 10 178,1 1 0,1 0-1,0 0 1,1 0-1,-2 32 1,2 99 482,4-123-611,-1 26-4,3 1 1,2-1 0,16 80-1,28 73-573,-46-192-776,1 0-1,-2-1 1,1 19 0,-2-17-4526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8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1 252 11493,'0'0'942,"28"-1"-726,74-1 11,196-8-3,-185-2-1064,152-38-1,-245 45 334,61-16-1834,-75 19 2116,-1 0-1,1 0 1,0-1 0,-1 0-1,0 0 1,0-1-1,0 1 1,0-1-1,0 0 1,6-9-1,-9 11 287,0-1-1,-1-1 0,1 1 0,-1 0 1,0 0-1,0 0 0,0-1 0,-1 1 0,1-6 1,0 1 667,-1 0 0,0 1 0,0-1 0,-1 0 0,0 1 0,-3-10 0,1 9 624,1 15-544,5 16-551,29 61 169,-22-61-351,0 1 1,-2 0-1,-1 0 1,8 45-1,-13-50-72,-1 0 0,0-1-1,-2 1 1,-2 20 0,2-37-9,1-1 1,-1 1 0,0-1-1,0 1 1,0-1 0,0 0-1,0 1 1,0-1 0,0 0-1,0 0 1,0 0 0,0 0-1,-1 0 1,1 0 0,0 0-1,-1 0 1,1 0 0,-1-1-1,1 1 1,-1 0-1,0-1 1,1 0 0,-1 1-1,1-1 1,-1 0 0,0 0-1,1 0 1,-1 0 0,0 0-1,1 0 1,-1 0 0,1 0-1,-1-1 1,0 1 0,-1-1-1,-3-9 41,3-1-34,2 0-1,-1-1 1,1 1 0,1-1-1,0 1 1,1 0 0,0-1-1,1 1 1,0 0 0,0 0-1,1 0 1,1 0 0,0 0-1,1 1 1,-1-1 0,2 1-1,0 1 1,0-1 0,1 1-1,0 0 1,0 0 0,1 1-1,15-13 1,-7 7-105,1 1-1,1 0 0,0 1 1,1 1-1,0 1 1,38-14-1,-38 18-1054,2 0 0,-1 2-1,0 0 1,24-1 0,-6 4-5116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8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1 537 7459,'0'0'3906,"31"-6"-3740,1 1-151,-12 2-9,0 0 0,0-2 0,0 0 0,-1-1 0,0-1 0,0-1 0,0-1 0,21-13 0,-10 3-14,-1-2 0,-1 0 0,0-2-1,25-28 1,-43 40 8,1-1 0,-2 0 0,0-1 0,0 0-1,-1 0 1,-1-1 0,0 0 0,-1 0 0,-1-1 0,0 1-1,5-28 1,-7 14 130,-1-36-1,-2 62-79,0 1-1,0-1 1,0 0 0,0 0-1,0 1 1,-1-1 0,1 0-1,-1 1 1,1-1 0,-1 0-1,1 1 1,-1-1 0,0 1-1,0-1 1,0 1-1,0-1 1,0 1 0,0 0-1,0-1 1,0 1 0,0 0-1,-1 0 1,1 0 0,-1 0-1,1 0 1,0 0 0,-1 0-1,0 1 1,1-1 0,-1 0-1,1 1 1,-1-1-1,0 1 1,1 0 0,-1 0-1,0-1 1,0 1 0,1 0-1,-1 0 1,0 1 0,1-1-1,-1 0 1,-3 1 0,-1 0 20,1 1 0,-1-1 1,1 1-1,-1 0 1,1 0-1,0 1 1,0-1-1,0 1 0,0 0 1,0 0-1,1 1 1,-7 6-1,0 3 63,2 0 0,0 1 0,0 0 0,1 0 0,1 1 0,1 0 0,-9 28 0,9-19 28,1 1 0,0-1-1,2 1 1,0 36 0,3-56-154,0 0-1,0 0 1,1 0 0,0 0 0,0 0 0,0 0 0,0-1 0,0 1 0,1 0 0,0 0 0,0-1-1,1 1 1,-1-1 0,1 0 0,0 0 0,0 0 0,0 0 0,1 0 0,-1 0 0,1-1-1,0 0 1,0 0 0,0 0 0,0 0 0,1-1 0,-1 1 0,1-1 0,-1 0 0,1-1-1,0 1 1,0-1 0,0 0 0,0 0 0,0 0 0,6 0 0,9 1-102,0 0 1,-1-1-1,1-1 0,0 0 1,-1-2-1,1 0 0,-1-2 1,1 0-1,-1-1 1,0-1-1,-1 0 0,0-2 1,0 0-1,25-15 0,-24 10-185,0-1 0,0-1 0,-2 0 0,0-2 0,28-32 0,-37 38 215,-1-1-1,1 1 1,-2-1 0,0 0 0,0-1 0,-1 0 0,0 1 0,-1-1-1,-1-1 1,0 1 0,1-19 0,-3 20 61,0-35 18,-1 45-10,0 0 0,0 1 0,0-1 0,0 0 0,-1 1 0,1-1 0,-1 1 0,1-1 0,-1 0 0,0 1 0,1-1 0,-1 1 0,0-1 0,0 1 0,0 0 0,0-1 0,0 1 1,-1 0-1,1 0 0,0 0 0,-1 0 0,1 0 0,-2-1 0,-2 0 50,0 1-1,0-1 1,0 1 0,0 1 0,0-1 0,0 1 0,0-1 0,0 1-1,0 1 1,0-1 0,0 1 0,0 0 0,0 0 0,1 0 0,-1 1 0,0 0-1,0-1 1,1 2 0,-1-1 0,1 1 0,0-1 0,0 1 0,0 0-1,0 1 1,0-1 0,1 1 0,-1-1 0,-3 6 0,0 1 60,-1 1-1,1-1 1,1 1 0,0 1 0,0-1 0,1 1 0,1 0 0,0 0 0,1 0-1,-4 19 1,6-18-81,-1 0 0,2 0 0,0 0 0,0 0 0,1 0-1,6 25 1,-5-31-36,0 0-1,1 0 0,0 0 1,0 0-1,1 0 0,0 0 1,0-1-1,0 0 0,1 0 1,0 0-1,0-1 0,1 1 1,6 5-1,2-1-527,0-1 1,0 0-1,1-1 1,0 0-1,0-1 0,1-1 1,0 0-1,0-1 0,26 4 1,20-6-5804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9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348 566 8868,'0'0'5106,"-30"-11"-4695,6 2-239,-1 1 0,-52-10-1,73 18-148,1 0 1,-1 0-1,0 0 0,1 0 0,-1 1 0,0 0 0,1 0 1,-1 0-1,1 0 0,-1 0 0,1 1 0,0-1 0,-1 1 1,1 0-1,0 0 0,-3 3 0,-1 1 41,0 1 0,0 1 0,1-1 1,-6 10-1,1-3 40,2-3 14,1 1 1,-1 0-1,2 0 0,0 0 0,0 1 0,1 0 0,1 0 0,0 1 1,1 0-1,1 0 0,0 0 0,0 0 0,0 17 0,3-21-73,0-7-31,0 0 1,0 1-1,0-1 0,0 0 0,1 1 0,-1-1 0,1 0 1,2 7-1,-2-9-12,0 0 0,0 0 1,0 1-1,0-1 0,1 0 1,-1 0-1,0 0 0,1 0 1,-1-1-1,1 1 0,-1 0 1,1-1-1,0 1 0,-1 0 1,1-1-1,-1 0 0,1 1 1,0-1-1,-1 0 0,4 0 1,14 1-23,0 0 1,0-2-1,-1 0 1,1-1-1,0-1 1,0-1-1,-1 0 1,0-1-1,0-2 1,0 1-1,-1-2 1,0 0-1,0-2 1,-1 1-1,20-17 1,-20 14-131,-1-1 0,0-1 0,-1 0 0,0-1 1,-2-1-1,1 0 0,-2-1 0,0 0 1,-2 0-1,1-1 0,-2 0 0,-1-1 1,0 0-1,6-28 0,-6-5 31,-2 1 0,-4-98 0,-2 75 87,1 60 95,0 0 1,-1 1 0,-1-1 0,0 1 0,-1-1-1,0 1 1,-1 0 0,0 0 0,-1 0 0,-13-22-1,18 36-39,0-1 0,0 0-1,0 1 1,0-1 0,0 0 0,0 0-1,0 1 1,0-1 0,0 0-1,0 0 1,-1 1 0,1-1-1,0 0 1,0 0 0,0 0 0,0 1-1,-1-1 1,1 0 0,0 0-1,0 0 1,0 1 0,-1-1-1,1 0 1,0 0 0,0 0 0,-1 0-1,1 0 1,0 0 0,0 0-1,-1 0 1,1 1 0,0-1 0,0 0-1,-1 0 1,1 0 0,0 0-1,0 0 1,-1 0 0,1 0-1,0-1 1,-1 1 0,1 0 0,0 0-1,0 0 1,-1 0 0,1 0-1,0 0 1,0 0 0,0 0-1,-1-1 1,1 1 0,0 0 0,0 0-1,0 0 1,-1-1 0,1 1-1,0 0 1,0 0 0,0 0-1,0-1 1,-1 1 0,1 0 0,0 0-1,0-1 1,0 1 0,0 0-1,0 0 1,0-1 0,-4 44 395,3-1 1,3 45 0,0-5-111,-9 468 137,7-549-532,0 1-1,1 0 1,-1-1-1,0 1 1,1-1 0,-1 1-1,0 0 1,1-1-1,0 1 1,-1-1-1,1 0 1,0 1 0,0-1-1,0 1 1,0-1-1,0 0 1,0 0 0,0 0-1,0 0 1,1 0-1,-1 0 1,0 0 0,1 0-1,-1 0 1,0 0-1,1-1 1,-1 1-1,1-1 1,0 1 0,-1-1-1,1 1 1,-1-1-1,1 0 1,0 0 0,-1 0-1,1 0 1,2 0-1,4 0-530,-1-1 0,1 0-1,0 0 1,0 0 0,-1-1-1,1 0 1,7-4 0,0-1-1615,0-1 1,15-12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9.9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 4466,'0'0'7988,"3"-10"-7492,-3 81-48,5 12-288,7 6-144,-1 0-16,0-8 0,1-13-736,-4-15-769,3-12-1680,-2-21-1842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09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33 10757,'0'0'5296,"-10"29"-4861,-30 99-73,34-107-267,1 1 0,0 0-1,2 1 1,1-1-1,1 1 1,1-1-1,0 1 1,5 22-1,-5-43-93,1 0-1,-1 0 0,1-1 0,-1 1 0,1 0 0,0 0 0,0-1 0,-1 1 1,1 0-1,0-1 0,1 1 0,-1-1 0,0 0 0,0 1 0,1-1 1,-1 0-1,0 0 0,1 0 0,0 0 0,-1 0 0,1 0 0,-1 0 0,1 0 1,0 0-1,0-1 0,-1 1 0,1-1 0,0 0 0,3 1 0,8 0 33,-1 0-1,0 0 0,20-3 1,-12 1 74,-11 0-105,-1-1 0,1 0 0,0 0 0,0 0 0,-1-1 0,1-1 0,-1 1 0,0-2 0,0 1 0,0-1 0,-1 0 0,1 0 0,-1-1 0,-1 0 0,1 0 0,-1-1 0,7-8 0,-4 3-36,0 0 0,-1 0 0,0-1 0,-1 0 0,-1 0 0,0-1 0,0 0-1,-1 0 1,5-28 0,-7 16-72,-1 1-1,-3-44 0,1 65 90,0 0 0,-1 0-1,0 0 1,1 0 0,-1 1-1,-1-1 1,1 0 0,-1 1-1,1-1 1,-1 1 0,0 0-1,0-1 1,0 1 0,-1 0-1,1 0 1,-1 0 0,0 1-1,0-1 1,0 1 0,0-1-1,0 1 1,0 0 0,-1 0-1,1 1 1,-1-1 0,1 1-1,-1-1 1,0 1 0,-6-1-1,4 1 5,-1 0 0,1 0 0,-1 1 0,1 0 0,-1 0 0,1 1 0,-1 0 0,1 0 0,0 0 0,-1 1 0,1 0 0,0 0 0,0 1 0,0 0-1,1 0 1,-1 0 0,-8 6 0,7-3-12,1 1-1,0-1 1,0 1 0,0 0-1,1 1 1,-1-1 0,2 1-1,-1 0 1,1 1-1,1-1 1,-1 1 0,-2 13-1,4-14-311,0 0 1,1 0-1,0 1 0,1-1 0,0 0 0,0 0 0,1 0 1,3 16-1,-4-22 82,1 0 1,-1 0 0,1 0 0,0 0 0,0 0-1,0 0 1,0-1 0,0 1 0,0 0-1,0 0 1,1-1 0,-1 1 0,1-1-1,-1 1 1,1-1 0,2 2 0,3 0-1240,-1 0 0,1-1 0,0 0 0,13 3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1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67 11909,'0'0'5120,"3"28"-4514,1-4-490,3 27 82,1 85 0,-9-101-171,-1 0 1,-3 0-1,-8 38 0,10-62-25,1 0-1,1 0 0,-1 22 1,15-48-82,94-152 109,-68 102-17,3 1 1,64-74-1,-104 135-13,0 1 0,0-1 0,1 0 0,-1 1 0,1-1 0,-1 1 0,1 0 0,0 0 0,0 0-1,0 0 1,0 0 0,0 1 0,0 0 0,1-1 0,-1 1 0,0 0 0,1 1 0,-1-1 0,1 0 0,-1 1-1,4 0 1,-5 0-1,-1 1 0,1 0 0,-1-1 0,0 1 0,0 0 0,1 0 0,-1 0 0,0 0 0,0 0-1,0 0 1,0 0 0,0 1 0,0-1 0,0 0 0,-1 0 0,1 1 0,0-1 0,-1 1 0,1-1 0,-1 0-1,1 1 1,-1-1 0,0 1 0,0-1 0,1 1 0,-1 1 0,3 49 38,-3-43-26,1 248 235,-1-256-232,37-49 96,-18 22-105,58-86-49,-47 65-55,2 2 0,40-44 0,-66 83 89,-1 0 0,1 1 0,0 0 0,0 0 0,1 0 0,-1 0 0,13-5 0,-18 9 10,-1 1-1,1 0 0,-1 0 0,1-1 0,-1 1 1,0 0-1,1 0 0,-1 0 0,1 0 1,-1-1-1,1 1 0,-1 0 0,1 0 1,0 0-1,-1 0 0,1 0 0,-1 1 0,1-1 1,-1 0-1,1 0 0,-1 0 0,1 0 1,-1 0-1,0 1 0,1-1 0,0 1 0,3 19-62,-4 37 262,-3 0 0,-2 0 1,-20 90-1,19-119-109,2-1-1,-1 54 1,5-79-105,0 1-1,-1-1 0,1 0 0,0 1 1,1-1-1,-1 0 0,0 1 0,1-1 1,-1 0-1,1 0 0,0 1 1,0-1-1,0 0 0,0 0 0,0 0 1,0 0-1,1 0 0,-1 0 0,1-1 1,-1 1-1,1 0 0,2 2 0,0-3-274,-1 0-1,0 0 0,0 0 0,1 0 0,-1-1 1,1 1-1,-1-1 0,0 0 0,1 0 0,-1 0 0,1-1 1,-1 1-1,0-1 0,6-2 0,51-18-11676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19.65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19 159 10117,'-3'-3'2297,"-12"-1"-1483,15 4-801,1 2 32,0 0 0,1 0 0,0 0 0,-1-1 0,1 1 0,0 0 0,0-1 0,0 1 1,0-1-1,0 0 0,0 1 0,1-1 0,-1 0 0,0 0 0,5 1 0,41 10 570,-14-7-110,53-1 0,-5 0-181,148-1 432,-121-5-599,-56 2-94,23-2 0,0 5 1,111 16-1,-60-3-28,8 0 0,-71-5-15,107 4 1,67-14 36,-121-2-46,138-17 34,-109 4-26,389 0-3,-68 2-13,-79 9 16,362 5 36,-490 2-53,163 7 66,-95 7-62,37 2-74,773 25 108,-575-8 7,-58-1-11,-72-6-111,277 13 101,3-42 9,-330-3 6,331 8-65,174 0 5,1093 6 32,-1703-12-22,751-12 72,-585 2-22,34-1-66,1090-39 70,-1010 31 59,84-23-72,-427 16-24,72-6 9,-97 9-7,75-17 25,-146 22-30,84-4 24,-177 14-31,-41-3 28,-53-5-27,-1 4-1,0 2 0,-78 0 1,86 6-1,-199-15 9,-360-21 21,335 27 33,-778-21-106,378 36 67,-727-4 4,-811-5-3,1409 8-17,-508 15 13,1038-9 4,-244 3 7,-330 17-86,583-14 56,-497 40 19,158-8 8,-1075 59-54,225-16 22,900-61-5,-200 13 22,32-1 5,-130 11-50,120 3 57,243 0-2,259-28-12,175-24-42,74-1-331,726-2 433,836 5-9,-346 28-56,-776-17 4,1546 62 20,158 67-26,-1098-93-57,-400-26 65,915 19 2,-389-43 19,-775 15-29,-177-4-6,-60-4-4,581 12-66,646 14 137,-681-19-110,-326-9 31,1005 2 69,-999-7-47,31-19-39,-401 17 32,468-64 25,-433 56-15,78-17 51,-55 13-45,-41 5-406,-42 9 367,1 0-1,0-1 0,-1 1 1,1 0-1,-1 0 1,1 0-1,0-1 1,-1 1-1,1 0 1,-1 0-1,1-1 1,0 1-1,-1-1 1,1 1-1,-1-1 1,0 1-1,1 0 1,-1-1-1,1 0 1,-1 1-1,0-1 0,1 1 1,-1-1-1,0 1 1,1-1-1,-1 0 1,0 1-1,0-1 1,0 0-1,0 1 1,0-1-1,1 1 1,-1-1-1,0 0 1,-1 1-1,1-1 1,0 0-1,0 1 1,0-1-1,0 0 0,0 1 1,-1-1-1,1 0 1,0 1-1,0-1 1,-1 1-1,1-1 1,-1 1-1,1-1 1,0 1-1,-1-1 1,1 1-1,-1-1 1,1 1-1,-1-1 1,1 1-1,-1 0 1,1-1-1,-1 1 0,0 0 1,0-1-1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2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4 9973,'0'0'4362,"0"0"-4343,0 0 1,-1 0 0,1 0 0,0-1 0,0 1 0,0 0 0,0 0 0,0-1 0,0 1 0,-1 0 0,1 0 0,0 0-1,0 0 1,0-1 0,0 1 0,-1 0 0,1 0 0,0 0 0,0 0 0,-1 0 0,1-1 0,0 1 0,0 0-1,0 0 1,-1 0 0,1 0 0,0 0 0,0 0 0,-1 0 0,1 0 0,0 0 0,0 0 0,-1 0 0,1 0 0,0 0-1,0 0 1,-1 0 0,1 0 0,0 0 0,0 1 0,-1-1 0,1 0 0,0 0 0,0 0 0,0 0 0,-1 0-1,1 1 1,0-1 0,0 0 0,0 0 0,0 0 0,-1 1 0,1-1 0,0 0 0,0 0 0,-11 32 332,2 0 1,2 1 0,1-1-1,1 1 1,-1 57-1,6-80-340,0 76 6,0-85-56,0 0 1,0 0 0,1 0-1,-1-1 1,0 1 0,0 0-1,1 0 1,-1 0-1,0 0 1,1-1 0,-1 1-1,1 0 1,-1 0 0,1-1-1,-1 1 1,1 0-1,-1-1 1,1 1 0,0 0-1,0-1 1,-1 1 0,1-1-1,0 1 1,0-1 0,-1 0-1,1 1 1,0-1-1,1 1 1,29 0-2469,-20-1 1123,21 0-3427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3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12342,'0'0'624</inkml:trace>
  <inkml:trace contextRef="#ctx0" brushRef="#br0" timeOffset="1">256 353 7908,'0'0'3905,"162"0"-4945,-133 0-2114,-9 0-2544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11845,'29'178'961,"-25"-178"-897,31 0 224,14 0-288,3 0-48,0 0-1665,-4-9-2641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3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11669,'0'0'3970,"0"155"-3314,-7-91-223,-2 3-289,2-3-80,-3-5-64,7-22-96,-3-10-1393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4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5923,'0'0'8035,"18"1"-7835,-7-1-158,-5-1-22,1 1-1,-1 0 0,0 1 0,0 0 1,0-1-1,10 4 0,-14-3-13,0 0 0,0 0 0,0 0 0,0 0 0,0 0 0,0 1 0,-1-1 0,1 0 0,-1 1 0,1-1 0,-1 1 0,1 0 0,-1-1 0,0 1 0,0 0 0,1 0 0,-1 0 0,-1 0 0,1 0 0,0 0 0,0 0 0,-1 0 0,1 0 0,-1 0 0,0 1 0,0 3 0,1 183 325,-1-172-319,0 1 1,-2-1-1,0-1 0,-1 1 1,-1 0-1,-1-1 0,-7 21 1,29-95-200,-12 45 184,73-150 3,-65 141 2,0 0-1,1 1 1,2 1 0,34-37-1,-46 52 6,1 1-1,-1 0 0,1 0 0,0 1 1,0-1-1,0 1 0,1 0 0,-1 0 0,1 1 1,-1 0-1,1 0 0,0 0 0,0 0 1,11 0-1,-15 2-1,-1 0-1,1 0 1,-1 0 0,1 0 0,-1 1 0,1-1 0,-1 0-1,1 1 1,-1 0 0,1-1 0,-1 1 0,0 0 0,1 0-1,-1-1 1,0 1 0,0 0 0,0 0 0,0 1 0,0-1-1,0 0 1,0 0 0,0 0 0,0 1 0,0-1 0,0 0-1,-1 1 1,1-1 0,-1 1 0,1 2 0,2 5 19,-1 0 1,0 0 0,1 17 0,-2-20-5,3 171 693,-3-71-258,-1-105-452,0 8 58,0 0 0,1 0-1,0-1 1,4 17 0,-4-22-51,0-1-1,0 0 1,0 0 0,0 0 0,0 0 0,0 0-1,1 0 1,-1 0 0,1 0 0,-1-1 0,1 1-1,0 0 1,-1-1 0,1 1 0,0-1 0,0 0-1,0 0 1,0 0 0,0 0 0,1 0 0,-1 0-1,0 0 1,4 0 0,4 1-4,-1-2-1,1 1 1,-1-1-1,1 0 1,0-1-1,-1 0 1,0-1-1,1 0 1,-1 0-1,0-1 1,0 0-1,0 0 1,12-7-1,-3-1-881,1 0 0,-1-2 0,-1 0 0,28-27 0,13-23-8609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2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163 151 6835,'0'0'1854,"-12"30"-1109,-1 4-517,-58 173 1139,19 73-105,38-186-1011,17-119 40,-2-1 0,-3-38 1,0 5-230,11-132 251,-7 172-208,1-1 0,1 1 0,0 0 0,2 0 0,0 0 0,2 1 0,15-29 0,-22 44-101,0 1 1,0-1-1,1 1 1,-1 0-1,1 0 1,0-1-1,0 1 1,0 0-1,0 1 1,0-1-1,0 0 1,0 1 0,0-1-1,1 1 1,-1-1-1,1 1 1,-1 0-1,1 0 1,0 1-1,-1-1 1,1 0-1,0 1 1,-1-1-1,1 1 1,0 0-1,-1 0 1,1 0-1,0 0 1,0 1-1,-1-1 1,1 1 0,3 0-1,-1 2-20,1 0 0,-1 0 1,1 0-1,-1 1 0,0 0 0,0-1 0,0 2 1,-1-1-1,0 1 0,0-1 0,0 1 0,6 10 1,78 159 49,-62-117-14,40 67 0,-63-120-21,26 35-28,-27-37 16,-1-1 0,1 1 1,-1-1-1,1 1 0,0-1 1,0 0-1,0 0 0,0 1 0,0-2 1,0 1-1,0 0 0,0 0 1,0-1-1,0 1 0,1-1 0,-1 1 1,0-1-1,3 0 0,-4 0 10,1 0-1,-1-1 0,0 1 0,1 0 1,-1-1-1,0 1 0,0 0 0,0-1 1,1 0-1,-1 1 0,0-1 1,0 0-1,0 1 0,0-1 0,0 0 1,0 0-1,0 0 0,0 0 0,-1 0 1,1 0-1,1-1 0,9-29 15,-8 21-9,14-52 62,14-105 0,-6-68 6,-24 228-68,6-158-456,-5 363-7106,6-103 1162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50 120 8644,'0'0'4832,"-5"1"-4592,4 0-231,-1-1 1,1 1 0,-1 0-1,0-1 1,1 1-1,0 0 1,-1 0 0,1 0-1,-1 0 1,1 0 0,0 0-1,0 0 1,-1 0 0,1 1-1,0-1 1,0 1-1,0-1 1,0 2 0,-2 3-2,1-1 1,0 0 0,0 1 0,0-1-1,0 10 1,-1 10-8,1 45 0,2-58 18,-1 9-4,1-13-18,-1 1 0,2-1 0,-1 0 0,1 1 0,3 12 0,-4-19-1,1 0 0,0 0 1,0 0-1,0 0 0,0 0 0,0 0 0,1 0 1,-1-1-1,0 1 0,1 0 0,-1-1 0,1 1 1,0-1-1,-1 0 0,1 1 0,0-1 0,0 0 1,0 0-1,0 0 0,0-1 0,0 1 1,0 0-1,0-1 0,0 1 0,5 0 0,-3-1 9,1 1-1,-1-1 1,1 0-1,-1 0 1,1-1-1,-1 1 1,1-1-1,-1 0 1,0 0-1,1 0 1,-1-1-1,0 0 1,0 0-1,7-4 1,-5 2 7,0-1 1,-1 1-1,0-1 0,1-1 1,-2 1-1,1-1 0,-1 1 1,6-11-1,-1 0-2,-2-1 1,0 0-1,0 0 0,-2-1 1,0 1-1,4-32 0,-7 31 9,0 0-1,-1-1 1,0 1 0,-2-1 0,-4-33-1,4 49-14,0 1 0,-1-1 0,1 1 0,0-1 0,-1 1 0,1 0 1,-1 0-1,0 0 0,0 0 0,0 0 0,0 0 0,0 1 0,0-1 0,0 0 0,0 1 0,-1 0 0,1-1 0,-1 1 0,1 0 0,-1 0 0,-4 0 0,4 0-5,1 0 0,0 1 0,0-1 0,-1 1 0,1 0 0,0 0 0,-1 0 0,1 0 0,0 0 0,0 1 0,-1-1 0,1 1 0,0-1 0,0 1 0,0 0 0,-1 0 0,1 0 0,0 0 0,0 0 0,0 0 0,1 1 0,-1-1 0,0 1 0,0-1 0,1 1 0,-3 3 0,0 3-292,1 1 1,0 0-1,0 0 1,1 0 0,1 1-1,-1-1 1,1 0 0,1 1-1,0-1 1,0 1 0,3 10-1,-3-18 109,0 0-1,0-1 1,0 1-1,1 0 1,-1-1-1,1 1 1,-1-1-1,1 1 1,0 0-1,-1-1 0,1 0 1,0 1-1,0-1 1,0 1-1,0-1 1,1 0-1,1 2 1,1-1-667,1 1 0,-1-1 0,1 0 0,0-1 0,9 3 0,-12-3 637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0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1 209 3474,'0'0'5888,"11"-3"-5598,6-2-182,0 1-1,0 1 0,0 0 0,20 1 1,-34 2-151,1-1 1,-1 1 0,1-1 0,-1 0 0,1 0-1,-1 0 1,0 0 0,1 0 0,-1-1 0,0 1-1,0-1 1,0 0 0,0 0 0,0 0 0,0 0-1,-1-1 1,1 1 0,-1-1 0,0 0 0,1 0-1,-1 1 1,0-1 0,-1-1 0,1 1 0,1-4-1,0 1-18,-1 0 1,0 0-1,-1 0 0,1 0 0,-1-1 0,0 1 0,-1 0 0,1-1 0,-1 1 0,0 0 0,-1-1 0,0 1 0,-2-11 0,2 15 125,-1-1 0,1 1 0,-1 0 0,1 0 0,-1 0 0,1 0 0,-1 0 0,0 0 0,0 0 0,0 1 0,0-1 0,0 1 0,0-1 0,-1 1-1,1 0 1,0 0 0,-1 0 0,1 0 0,-1 0 0,1 1 0,-1-1 0,-4 0 0,0 0 115,-1 0 1,1 0-1,-1 1 1,0 0-1,1 1 1,-14 1-1,18-1-165,0 0-1,0 1 1,0-1-1,0 0 1,1 1 0,-1 0-1,0-1 1,1 1-1,-1 0 1,1 1 0,-1-1-1,1 0 1,0 1-1,0-1 1,0 1 0,1 0-1,-1-1 1,0 1-1,1 0 1,0 0 0,0 0-1,0 0 1,0 0-1,0 0 1,0 4 0,-2 10-44,1 0 0,1 0 0,1 27 0,0-25-12,0-16-36,0 1 0,0-1-1,1 0 1,-1 1 0,1-1 0,0 0-1,0 1 1,0-1 0,0 0-1,0 0 1,1 0 0,-1 0 0,1 0-1,0 0 1,0-1 0,0 1 0,0 0-1,0-1 1,1 1 0,-1-1 0,1 0-1,4 3 1,0-2-411,0 1 0,0-2 0,0 1 0,0-1 0,0 0-1,0 0 1,1-1 0,-1 0 0,11 0 0,32 0-3657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3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 5795,'0'0'7128,"0"9"-6610,-3 76-162,0-40-322,4 62 0,-1-105-45,0 0 0,1 0 0,-1 0 0,1 0-1,-1 0 1,1 0 0,0 0 0,0 0 0,0-1 0,0 1 0,0 0 0,0 0-1,1-1 1,-1 1 0,0-1 0,1 1 0,-1-1 0,1 1 0,0-1 0,-1 0-1,1 0 1,0 0 0,0 0 0,0 0 0,0 0 0,0 0 0,0-1 0,0 1-1,3 0 1,-2-1-9,0 0 0,1 0-1,-1 0 1,0 0 0,0 0-1,0 0 1,0-1 0,0 0-1,0 1 1,0-1 0,0 0 0,0-1-1,0 1 1,-1 0 0,1-1-1,0 0 1,-1 1 0,1-1-1,-1 0 1,4-4 0,5-10-14,-1 0 0,0 0 0,-1-1 0,-1 0 0,0-1 0,10-35 0,-2 7 176,-15 119 509,-2-50-644,0-9 6,1 1-1,1-1 1,0 0-1,5 23 1,-6-33-20,1-1 0,0 0 0,0-1 0,0 1 0,1 0 0,-1 0 0,1 0 0,-1-1 1,1 1-1,0-1 0,0 1 0,0-1 0,0 0 0,0 0 0,1 0 0,-1 0 1,1 0-1,-1 0 0,1-1 0,0 1 0,0-1 0,-1 0 0,1 0 0,0 0 0,0 0 1,0 0-1,4 0 0,0-1-21,-1 0 0,1 0 0,0 0 0,-1-1 0,1 0 0,-1-1 0,1 1 0,-1-1 1,0 0-1,0-1 0,0 0 0,0 0 0,0 0 0,0 0 0,-1-1 0,0 0 0,1 0 0,-2-1 0,1 0 0,0 1 0,6-10 1,-1 0 16,0 0 1,-1-1 0,0 0 0,-1 0-1,-1-1 1,0 0 0,5-19 0,-10 25 14,1 0 1,-1 0 0,-1 0 0,1 0-1,-2 0 1,1 0 0,-2 0-1,-2-20 1,2 28-8,1 1-1,-1 0 1,0-1 0,0 1-1,0 0 1,0 0-1,0 0 1,0 0 0,-1 0-1,1 0 1,0 0-1,0 0 1,-1 0 0,1 1-1,-1-1 1,1 0-1,-1 1 1,1-1 0,-1 1-1,1 0 1,-1-1-1,1 1 1,-1 0 0,1 0-1,-1 0 1,1 0-1,-1 0 1,-2 1 0,1-1-8,0 0 0,0 1 0,0-1 0,1 1 0,-1-1 0,0 1 0,0 0 0,1 0 0,-1 0 0,0 0 0,1 1 0,-1-1 0,1 1 0,0-1 0,-1 1 0,-1 3 0,0 0-7,2 1 0,-1 0 1,0 0-1,1 0 0,0 0 0,1 0 1,-1 0-1,1 1 0,1-1 1,-1 7-1,1 70-1410,1-79 1306,-1 5-341,1-1-1,0 1 1,0-1 0,1 1-1,5 14 1,-2-11-783,2-1 0,-1 0 0,14 17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3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0 7892,'0'0'1808,"-126"190"-1423,110-138-305,9 1-80,7-18-240,0-15-2706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1 347 11781,'0'0'1921,"13"164"-1921,0-112-16,-4-8-1296,-2-12-2594</inkml:trace>
  <inkml:trace contextRef="#ctx0" brushRef="#br0" timeOffset="1">20 0 9380,'0'0'3298,"58"61"-6996,1-20-3777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4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626 122 7331,'0'0'4232,"-29"-20"-3256,-93-59-218,116 75-648,0 0 1,0 1-1,0 0 0,-1 1 1,-12-4-1,17 5-68,0 1 1,0 0-1,0 0 0,1 0 0,-1 0 1,0 1-1,0-1 0,0 0 0,0 1 0,0 0 1,-2 0-1,0 1 8,0-1-42,0 1 1,1 0-1,-1 0 1,1 1-1,-1-1 0,1 1 1,0-1-1,0 1 0,0 0 1,1 0-1,-1 1 1,1-1-1,-1 0 0,1 1 1,-2 5-1,-4 7 16,1 1 1,-5 20-1,11-34-18,-10 40 147,1 2-1,2-1 0,-3 72 1,10 139 64,3-125-227,-2 32-2274,-2-146-749</inkml:trace>
  <inkml:trace contextRef="#ctx0" brushRef="#br0" timeOffset="1">0 481 7491,'0'0'5443,"169"-20"-4931,-101 14-288,0-6-128,-3 0-16,-7-2-80,-9-1 0,-10 4-352,-14 5-1072,-12 6-1938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4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20 11445,'0'0'689,"-5"27"-572,-12 89-125,16-106 7,0 0-1,0-1 1,1 1 0,0 0-1,1-1 1,0 1 0,4 13-1,-3-16-35,1 0 0,0 0 0,0 0 0,1-1 0,0 1 0,0-1 0,7 8 0,-9-12-5,0 0 0,-1 0 0,1 0 0,0 0 0,0-1 0,0 1 0,0 0 0,0-1 0,1 0 0,-1 1-1,0-1 1,1 0 0,-1 0 0,1 0 0,-1-1 0,1 1 0,0-1 0,-1 1 0,1-1 0,-1 0 0,1 0 0,0 0 0,-1 0 0,1 0 0,-1-1 0,1 1 0,0-1-1,-1 0 1,1 0 0,-1 0 0,3-1 0,3-2 27,0-1-1,-1 0 1,0 0-1,0 0 1,0-1-1,-1 0 1,12-13-1,122-183-177,-101 140 386,-30 50 133,-9 12-325,0 0 0,0 0 0,0-1 1,0 1-1,0 0 0,0 0 0,1 0 1,-1 0-1,0 0 0,0 0 1,0 0-1,0 0 0,1 0 0,-1 0 1,0 0-1,0 0 0,0 0 0,0 0 1,1 0-1,-1 0 0,0 0 1,0 0-1,0 0 0,0 0 0,1 0 1,-1 0-1,0 0 0,0 0 0,0 1 1,0-1-1,0 0 0,1 0 0,-1 0 1,0 0-1,0 0 0,0 0 1,0 0-1,0 1 0,0-1 0,0 0 1,0 0-1,0 0 0,1 0 0,-1 0 1,0 1-1,0-1 0,0 0 0,0 0 1,0 0-1,0 0 0,0 1 1,0-1-1,0 0 0,0 0 0,0 0 1,0 0-1,0 1 0,0-1 0,0 0 1,-1 0-1,7 29 69,-2 1-1,1 51 1,-3-37 44,3 459 145,-7-304-233,3-186-33,-1 1 1,-1 0-1,-1-1 0,0 0 0,0 1 1,-7 18-1,7-29 2,1 1 0,-1 0-1,0 0 1,0-1 0,-1 1 0,1-1 0,-1 1 0,1-1 0,-1 0-1,0 0 1,0 0 0,-1-1 0,1 1 0,-1-1 0,1 0-1,-1 0 1,0 0 0,1 0 0,-1 0 0,0-1 0,0 0 0,0 0-1,-1 0 1,-4 0 0,1 0-16,0 0 0,0-1 0,0 0 0,0-1-1,0 0 1,0 0 0,0 0 0,0-1 0,0-1 0,0 1-1,1-1 1,-1 0 0,1-1 0,0 0 0,0 0 0,0 0-1,-8-8 1,2 0-76,0-1 0,0-1 1,1 0-1,1-1 0,0 0 0,-13-27 0,15 26-82,1-1 0,1 0 0,1-1 0,1 1 0,0-1 0,1 0 0,-2-33 1,5 39 17,0 0 0,1 0 0,1 0 0,0-1 0,1 2 0,0-1 0,1 0 0,0 0 0,0 1 0,2-1 0,-1 1 1,1 0-1,7-10 0,8-5-626,1 0 0,1 1 1,1 2-1,1 0 0,47-33 0,-7 12 264,91-46-1,-96 58 2128,1 2 0,94-25 2463,-154 55-3965,0 0 1,1 0-1,-1 1 1,0-1-1,0 0 1,0 0 0,0 1-1,0-1 1,0 0-1,0 0 1,0 1 0,0-1-1,0 0 1,0 0-1,0 1 1,0-1-1,0 0 1,0 0 0,0 1-1,0-1 1,-1 0-1,1 1 1,-2 14 249,-26 64 1080,19-59-1300,2 2-1,0-1 0,1 1 0,-5 38 1,10-49-109,0-2-15,0 0 0,1-1 0,0 1 0,0 0 0,3 14 1,-2-23-9,0 1 0,0 0 0,0 0 1,0-1-1,0 1 0,0-1 1,1 1-1,-1-1 0,0 0 1,0 1-1,0-1 0,1 0 0,-1 0 1,0 0-1,0 0 0,1 0 1,-1 0-1,0 0 0,0 0 1,0 0-1,1 0 0,1-2 0,0 2 7,1-1-7,1 0 1,-1-1-1,0 0 1,0 1 0,0-1-1,0-1 1,0 1-1,0 0 1,-1-1-1,1 0 1,-1 0-1,0 0 1,0 0-1,0-1 1,0 1-1,0-1 1,3-7-1,3-4-53,0-1-1,-2 0 0,8-20 1,-10 19 28,0-1 0,-1 1 0,-1-1 1,-1 1-1,0-1 0,-1 0 1,-3-23-1,2 40 24,0-1 1,0 1-1,0 0 0,-1 0 0,1 0 0,0 0 1,-1 0-1,1 0 0,-1 0 0,0 0 1,1 0-1,-1 0 0,0 0 0,1 1 1,-1-1-1,0 0 0,0 0 0,0 1 1,0-1-1,1 0 0,-1 1 0,0-1 1,0 1-1,-2-1 0,0-1-4,-1 1 1,0 0-1,1 1 1,-1-1-1,0 0 1,0 1-1,-6 0 1,5 0-9,1 0-1,-1 1 1,1-1 0,-1 1 0,1 0 0,-1 0-1,1 0 1,0 1 0,0-1 0,0 1 0,0 0-1,0 1 1,-7 4 0,8-2-300,1-1-1,-1 1 1,1 0-1,0 0 1,0 1 0,1-1-1,-1 0 1,1 1-1,1-1 1,-1 1 0,1-1-1,0 1 1,0-1 0,1 9-1,2 8-4667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5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4 128 8564,'0'0'5392,"0"-5"-4807,0 4-652,0 3 88,-1 39-47,0-18 14,0-1-1,1 0 1,2 0-1,4 29 1,-5-48-89,0 0 0,1 0 0,-1 0 0,1 0 0,-1 0 0,1 0 1,0-1-1,0 1 0,0 0 0,1-1 0,-1 1 0,1-1 0,-1 0 1,6 4-1,-6-5 35,0 0 1,0 0 0,0 0 0,0-1-1,0 1 1,0 0 0,0-1-1,0 1 1,0-1 0,0 0-1,0 0 1,0 1 0,0-2-1,0 1 1,0 0 0,1 0 0,-1 0-1,0-1 1,0 0 0,0 1-1,0-1 1,0 0 0,0 0-1,0 0 1,-1 0 0,3-1-1,2-3-25,-1 0-1,0 0 1,0-1-1,0 1 1,-1-1-1,1 0 1,3-8-1,26-55-207,-14 29 287,9-27 85,-22 49 361,0 0 0,1 1-1,1 0 1,20-28-1,-28 43-244,1 1 284,-1 8-257,3 43-253,-3-13-403,2-1 0,2 0-1,1 0 1,19 59 0,-23-90-165,0-1 1,0 0-1,0 1 1,0-1-1,1 0 1,3 4-1,19 10-6131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5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13014,'0'0'1523,"0"33"-1101,0 17-269,1 140 158,1-67-232,-2-57-56,2-1-1,17 99 1,-18-156-29,1-1 1,0 1-1,0-1 1,1 0 0,0 0-1,0 0 1,1 0-1,6 9 1,-8-14-25,-1 0 1,1 0-1,0 0 1,0 0-1,1-1 1,-1 1-1,0-1 1,0 1-1,1-1 1,-1 0-1,1 0 1,-1 0-1,1 0 1,0 0-1,-1-1 1,1 1-1,0-1 1,-1 0-1,1 0 1,0 0-1,-1 0 1,1 0-1,0-1 1,0 1-1,-1-1 1,1 1-1,2-2 1,2-1-138,-1 1 0,0-1 0,1-1 1,-1 1-1,0-1 0,-1 0 0,1 0 1,-1-1-1,0 0 0,0 0 0,0 0 0,6-8 1,2-6-1333,0-1 0,14-30 0,7-28-4370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6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1072,'0'0'11897,"14"13"-11321,-6-6-533,0-1 1,0 1-1,0-1 0,1 0 1,0-1-1,0 0 0,11 3 1,-5-4-17,1 0 0,0-1 0,0-1 0,0 0 1,21-2-1,89-6 33,-109 5-57,131-17 35,-91 9-334,1 2 0,86 3-1,-143 4 290,0 0 0,1 0-1,-1 0 1,0 1-1,0-1 1,1 0 0,-1 1-1,0-1 1,0 1-1,0-1 1,0 1 0,0 0-1,0-1 1,0 1-1,0 0 1,0 0 0,0 0-1,0 0 1,-1 0-1,1 0 1,0 0 0,-1 0-1,1 0 1,0 0-1,-1 0 1,1 0 0,-1 0-1,0 1 1,1-1-1,-1 2 1,2 43 0,-2-31 19,0 11 84,0 0 0,-2 0 0,-1 0 0,-1 0 1,-10 33-1,1-18-313,0 1 1,-6 45 0,22-103 60,0 0-1,1 0 1,0 0-1,2 1 1,0-1-1,15-28 1,-3 12-86,2 1 1,27-34 0,-34 49 205,1 1 0,0 0 0,0 1 0,21-15 0,-28 24 59,0 0-1,1 0 0,-1 1 0,1 1 0,0-1 1,0 1-1,0 0 0,0 1 0,1 0 0,-1 0 1,1 1-1,12 0 0,-20 1-13,0 0 0,0 1-1,0-1 1,0 0 0,0 1 0,-1-1-1,1 1 1,0-1 0,0 1-1,-1 0 1,1-1 0,0 1 0,-1 0-1,1-1 1,0 1 0,-1 0 0,1 0-1,-1-1 1,1 1 0,-1 0 0,0 0-1,1 0 1,-1 0 0,0 0-1,0 0 1,1 0 0,-1 0 0,0 0-1,0 0 1,0 1 0,1 38 278,-1-32-189,-1 29 174,1 38 41,1-67-279,-1-1-1,1 0 0,1 0 0,0 0 1,0 0-1,0 0 0,6 11 1,-7-16-29,1 0 1,-1 0 0,1-1-1,0 1 1,-1-1 0,1 1 0,0-1-1,0 0 1,0 0 0,0 1-1,0-2 1,0 1 0,0 0 0,1 0-1,-1-1 1,0 1 0,0-1 0,1 1-1,3-1 1,-2 0 2,1 0-1,0 0 1,0 0 0,0 0 0,-1-1-1,1 0 1,0 0 0,8-3 0,-3-2-29,-1 1 0,0-2 0,0 1 0,0-1 0,-1 0 0,0-1 1,8-9-1,47-66-205,-52 68 264,-7 10 14,0 0-1,-1 1 1,1-1 0,-1-1 0,0 1 0,0 0-1,-1-1 1,0 0 0,0 1 0,0-1 0,1-9 704,-3 35-207,0 24-383,10 292 314,6 65-1643,-16-395 979,0 4-110,0 0-1,0 0 0,-1 0 1,-4 14-1,5-21 283,-1-1-1,0 0 1,0 1-1,0-1 1,0 0-1,0 0 0,-1 0 1,1 0-1,-1 0 1,1 0-1,-1 0 1,0-1-1,1 1 1,-1 0-1,0-1 1,0 1-1,0-1 1,0 0-1,-1 0 0,1 0 1,0 0-1,-5 1 1,-7 1 40,1-1 0,-1-1 0,0 0 0,0-1 1,0 0-1,0-1 0,0-1 0,-16-3 0,18 0 31,0 0-1,0-1 1,0 0-1,0 0 1,1-1 0,0-1-1,1 0 1,0-1-1,0 1 1,1-2-1,0 0 1,0 0-1,1 0 1,1-1 0,0 0-1,0-1 1,1 1-1,-6-18 1,9 22-72,1-1 0,0 0 1,1 0-1,-1 0 0,2 0 1,-1 0-1,1 0 0,0 0 1,1 0-1,0 0 0,0 0 1,1 0-1,-1 0 0,2 0 1,-1 1-1,1-1 0,1 1 1,-1 0-1,1 0 0,0 0 1,1 0-1,0 0 0,0 1 1,0 0-1,1 0 0,0 1 1,11-9-1,29-18-1189,2 2 1,1 3-1,83-35 0,-113 53 927,121-50-2351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6915,'0'0'10002,"10"9"-9818,-1 0-79,0 0-1,-1 0 0,0 1 1,0 0-1,-1 0 0,-1 1 1,0 0-1,7 15 0,-5 0-45,0 0 0,-2 0 0,-1 0 0,3 46 0,-6 110 35,-3-103-83,1 60 5,0-136-18,-1-1 0,1 1-1,0-1 1,0 1-1,1-1 1,-1 1-1,0-1 1,1 1 0,0-1-1,0 1 1,-1-1-1,1 0 1,0 1-1,1-1 1,-1 0-1,2 2 1,-1-3-22,0 0 1,0 0-1,0 0 0,0 0 1,0 0-1,0-1 0,0 1 1,0-1-1,0 1 0,0-1 1,0 0-1,0 0 0,1 0 1,-1 0-1,0 0 1,0-1-1,0 1 0,4-2 1,1 1-119,0-1 0,-1-1 0,1 1 1,0-1-1,-1 0 0,0-1 0,1 1 1,-1-1-1,-1-1 0,1 1 1,-1-1-1,1 0 0,4-6 0,5-8-1050,0 0-1,18-32 0,12-32-4327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13366,'0'0'1908,"23"10"-1455,-2-1-403,0 0 0,0-2-1,1 0 1,0-2 0,0 0-1,0-2 1,42 2 0,-22-8-195,71-15-1,-6 0-332,-106 18 469,0 0 0,0 0-1,0-1 1,0 1 0,0 0-1,0 0 1,0 0 0,0 0-1,0 0 1,0 0 0,0 1 0,0-1-1,0 0 1,0 0 0,0 1-1,0-1 1,0 1 0,0-1-1,0 1 1,0-1 0,-1 1-1,1-1 1,0 1 0,0 0-1,0 0 1,0 0 0,0 2-13,0-1 1,-1 0 0,1 1 0,-1-1 0,0 0-1,0 1 1,0-1 0,0 1 0,0 2-1,-1 8 76,0 14 48,-2 1 1,-9 38 0,7-39 80,0 1 1,-1 41 0,5-54-124,3 21-2,-2-35-58,1 0 1,-1 0 0,1 0 0,-1 0 0,1 1-1,-1-1 1,1 0 0,0 0 0,-1 0 0,1 0-1,0-1 1,0 1 0,0 0 0,0 0 0,0 0-1,0-1 1,0 1 0,0 0 0,0-1 0,0 1-1,0-1 1,0 1 0,0-1 0,1 0 0,0 1-1,6 0-4,0 0 0,0-1-1,0 0 1,0 0 0,0-1-1,0 0 1,0 0 0,-1-1 0,1 0-1,0 0 1,-1-1 0,0 0-1,1 0 1,-1-1 0,0 0-1,-1 0 1,1 0 0,-1-1-1,8-7 1,5-6-214,-1-1 0,0 0 0,-2-1 0,24-37 0,-30 42 79,-1 1 0,-1-2 0,0 1 0,-1-1 0,-1 0 0,0 0 0,-2-1 0,1 0 0,-2 0 0,0 0 0,0-27 0,-3 43 137,0-1-1,0 0 0,1 0 0,-2 0 1,1 0-1,0 1 0,0-1 0,-1 0 1,1 0-1,-1 0 0,1 1 1,-1-1-1,0 0 0,1 1 0,-1-1 1,0 1-1,0-1 0,0 1 0,-1-1 1,1 1-1,0-1 0,0 1 0,-1 0 1,-1-1-1,-1 0-2,0 1 0,-1 0 0,1 0 1,-1 0-1,1 0 0,-1 1 0,1-1 0,-9 2 0,-2-1 14,-1 0 0,1 1 0,0 1 0,0 0 0,0 2 0,-22 6 0,32-8-15,0 0 0,0 0 0,0 1 0,1 0 0,-1 0 0,1 0 0,0 0 0,0 0 0,0 1 0,0 0 0,1 0 0,0 0 0,-1 0 0,1 0 0,1 1 1,-1-1-1,1 1 0,0 0 0,0 0 0,0 0 0,0 0 0,-1 10 0,3-15 1,-1 3-258,1-1-1,-1 1 1,1 0-1,-1-1 1,1 1 0,0 0-1,0 0 1,0-1 0,1 1-1,-1 0 1,1 0-1,-1-1 1,1 1 0,0 0-1,0-1 1,2 5 0,29 14-6503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0.7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152 574 4866,'0'0'6865,"-14"-7"-6588,1 1-251,0 1 0,-23-7 0,34 12-24,0-1 0,0 1 1,0 0-1,1 0 1,-1 1-1,0-1 0,0 0 1,0 1-1,1-1 1,-1 1-1,0-1 1,1 1-1,-1 0 0,0-1 1,1 1-1,-1 0 1,1 0-1,-1 0 0,1 1 1,0-1-1,-1 0 1,1 0-1,0 1 1,-2 2-1,-1 2 2,0 1 0,1-1 0,0 1 0,-3 8 0,4-11-4,-1 5 0,1 0 0,0 0 1,0 0-1,0 11 1,5 11-15,-3-30 12,0 0-1,0 0 1,1 0 0,-1 0-1,1 0 1,-1 0 0,1-1 0,-1 1-1,1 0 1,0 0 0,-1 0 0,1-1-1,0 1 1,-1 0 0,1-1-1,0 1 1,0-1 0,0 1 0,-1-1-1,1 1 1,0-1 0,2 1 0,3 0-58,1 0 1,-1 0-1,1 0 1,-1-1 0,1 0-1,-1 0 1,1-1 0,-1 1-1,1-1 1,-1-1 0,1 0-1,-1 1 1,0-2-1,0 1 1,0-1 0,0 0-1,0 0 1,-1-1 0,0 1-1,1-1 1,6-8 0,-3 3-14,-1-1 1,0 0-1,0 0 1,-1-1 0,-1 0-1,0 0 1,0-1-1,-1 0 1,-1 0 0,5-19-1,0-17-103,-3-1-1,-1-1 0,-3 1 0,-4-60 1,0 19 299,0 33 69,1-23 1684,1 80-1852,0 0 0,0 1-1,0-1 1,1 0 0,-1 0 0,0 0 0,0 0 0,0 0-1,0 0 1,0 0 0,0 0 0,1 0 0,-1 0-1,0 0 1,0 0 0,0 0 0,0 0 0,0 0-1,0 0 1,1 0 0,-1 0 0,0 0 0,0 0-1,0 0 1,0 0 0,0 0 0,0-1 0,1 1-1,-1 0 1,0 0 0,0 0 0,0 0 0,0 0-1,0 0 1,0 0 0,0 0 0,11 47 346,44 350 1043,-15-84-6977,-31-266-2059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7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325 515 7684,'0'0'5362,"-35"2"-4362,-110 11-306,136-12-584,1 1 0,-1 0 0,1 0 0,0 0 1,0 1-1,0 0 0,0 1 0,-10 6 0,14-7-58,0 0 0,0 0 0,0 1 0,0 0 0,1-1 0,-1 1 0,1 1 1,0-1-1,0 0 0,-3 8 0,2 0-27,0 1 1,1-1-1,0 1 1,1-1 0,0 1-1,1 0 1,2 24-1,-1-35-29,0 0-1,0 0 1,0 0 0,0 0-1,1 0 1,-1-1 0,0 1-1,1 0 1,0 0 0,-1 0-1,1-1 1,0 1 0,0 0 0,0-1-1,0 1 1,0 0 0,1-1-1,-1 0 1,0 1 0,1-1-1,-1 0 1,4 3 0,-2-2 2,2 0 1,-1 0 0,0-1-1,0 1 1,0-1-1,1 0 1,-1 0 0,1 0-1,6 0 1,-2-1-21,1 0 1,-1 0 0,1-1-1,-1 0 1,1-1-1,-1 0 1,0 0 0,1-1-1,9-5 1,-9 2-59,0-1 0,0 0 0,-1 0 0,0-1 0,0-1 0,-1 0 0,0 0 0,-1 0 0,10-16 1,-3 2-155,-1-1 1,-1 0 0,10-32 0,-14 31 115,-1-1-1,-1 0 1,-2 0 0,2-29-1,-3-106 67,-3 112 125,0 31 18,-1 0-1,-1 0 0,-4-22 0,4 33 49,0 0 1,0-1-1,-1 2 1,0-1-1,0 0 1,0 0-1,-1 1 0,0 0 1,0 0-1,-7-8 1,11 14-112,0 0 0,-1 0 1,1 0-1,0-1 1,0 1-1,0 0 1,0 0-1,0 0 1,-1 0-1,1-1 0,0 1 1,0 0-1,0 0 1,-1 0-1,1 0 1,0 0-1,0 0 0,0 0 1,-1-1-1,1 1 1,0 0-1,0 0 1,-1 0-1,1 0 1,0 0-1,0 0 0,-1 0 1,1 0-1,0 0 1,0 0-1,0 0 1,-1 1-1,1-1 1,0 0-1,0 0 0,-1 0 1,1 0-1,-4 11 283,4 24-525,0-24 336,0 5-95,0 30 109,1-1 0,13 78 0,8-24-49,-6-30-190,-2 1 0,6 108 0,-19-153-219,-2-14-118,2 1 1,-1-1-1,4 17 0,-4-27 352,1 0-1,-1 0 1,0 0 0,1 0-1,-1 0 1,1 0-1,-1 0 1,1 0-1,-1 0 1,1-1-1,0 1 1,-1 0 0,1 0-1,0-1 1,0 1-1,-1-1 1,1 1-1,0 0 1,0-1-1,0 1 1,0-1 0,0 0-1,0 1 1,0-1-1,0 0 1,0 0-1,0 1 1,1-1 0,0 0-73,0 0 1,0 0-1,0-1 1,0 1 0,0 0-1,0-1 1,0 1 0,0-1-1,-1 0 1,1 1-1,0-1 1,0 0 0,0 0-1,1-2 1,30-33-2628,4-15-1537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7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18 7475,'0'0'5875,"-4"32"-5213,-11 106-323,11-52 228,4-68-497,0-16-66,0 0 0,0-1-1,0 1 1,0-1 0,0 1-1,0-1 1,1 1 0,-1-1-1,0 1 1,1-1 0,0 1-1,-1-1 1,1 1 0,0-1-1,-1 0 1,1 1 0,0-1-1,0 0 1,0 0 0,0 0-1,0 1 1,0-1 0,1 0-1,-1 0 1,0-1 0,0 1-1,1 0 1,-1 0 0,1-1-1,2 2 1,2-1 14,1 0 0,-1 0 0,1-1 0,-1 0 0,1 0 0,7-2 0,2 1 30,-6-1-62,0 1-1,0-2 1,0 1-1,-1-1 1,1-1-1,-1 0 1,0 0-1,0-1 1,0 0 0,-1 0-1,15-14 1,-10 9-111,-1-1 0,-1-1 0,0 0 0,0 0 0,-1-1 0,14-25 0,-21 32 116,0 0 0,-1 0 0,1-1 0,-1 1 0,-1-1 0,1 1 0,-1-1 0,0 0 0,0-12 0,-1 16-3,0 0-1,0 0 1,-1 0 0,1 0 0,-1 0 0,0 0-1,0 0 1,0 1 0,0-1 0,0 0 0,-1 0-1,1 1 1,-1-1 0,0 1 0,0-1 0,0 1-1,0 0 1,0 0 0,0-1 0,0 2-1,-1-1 1,-4-3 0,-4 0-2,1 1 1,-1 0-1,0 1 0,-1 0 0,1 0 1,0 1-1,-18 0 0,3 1 87,0 1 0,-32 4 0,52-3-87,1 0 1,-1 0-1,0 1 0,1-1 0,-1 2 0,1-1 0,-1 0 0,1 1 0,0 0 0,0 0 0,0 0 0,1 1 1,-1 0-1,1 0 0,-7 8 0,8-9-319,1 1 1,0-1-1,0 1 1,0-1-1,0 1 1,1 0 0,-1 0-1,0 6 1,0 14-4881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14791,'0'0'2017,"55"88"-1393,-52-10-512,-3 10-80,0-1 32,0 4-64,0-7-48,0-14-704,-6-14-785,6-27-336,0-17-480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8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0 374 48,'0'0'12686,"13"-4"-12446,251-48-62,-74 17-596,-135 23 200,50-8-1014,-1-6 0,109-41 0,-206 65 1151,4-3-148,0 0 0,0 0 0,11-8 0,-20 12 203,0 0 0,0-1 0,0 1 0,0-1 1,0 0-1,-1 0 0,1 1 0,-1-1 0,1 0 1,-1 0-1,1-1 0,-1 1 0,0 0 0,0 0 1,0 0-1,0-1 0,-1 1 0,1-1 0,-1 1 0,1-5 1,-1 5 65,-1 0 1,1 0-1,-1 0 0,0 0 1,1 0-1,-1 1 1,0-1-1,0 0 1,0 0-1,0 0 1,-1 1-1,1-1 0,0 1 1,-1-1-1,1 1 1,-1 0-1,0-1 1,1 1-1,-1 0 0,0 0 1,0 0-1,1 0 1,-1 0-1,-3 0 1,-57-18 1199,50 16-965,-31-5 750,-1 2 0,0 1 1,-61 3-1,101 1-917,0 1 1,-1 0-1,1 1 1,0-1-1,0 1 1,0 0-1,0 0 1,0 0 0,-7 3-1,9-3-84,0 1-1,0 0 1,0-1-1,0 1 1,1 0-1,-1 0 1,0 0-1,1 0 1,-1 1-1,1-1 1,0 0 0,0 1-1,0-1 1,0 1-1,-1 3 1,-3 19 159,0 0 0,2 0 0,0 1 0,2-1 0,3 37 0,-1-9-38,-3 49 9,5 115-183,-3-217 1,0 1 0,0 0 0,0-1 0,0 1 0,0 0-1,0-1 1,0 1 0,0 0 0,1-1 0,-1 1 0,0-1 0,0 1-1,1 0 1,-1-1 0,1 1 0,-1-1 0,0 1 0,1-1-1,-1 1 1,1-1 0,-1 1 0,1-1 0,-1 0 0,1 1 0,-1-1-1,1 0 1,0 1 0,-1-1 0,1 0 0,0 0 0,-1 1 0,1-1-1,-1 0 1,1 0 0,0 0 0,-1 0 0,1 0 0,1 0-1,0 0-7,0-1 0,1 1 0,-1-1 0,0 0 0,0 0 0,0 0 0,1 0-1,-1 0 1,0 0 0,0 0 0,3-4 0,17-16-122,0-2 0,26-37-1,-22 28-204,32-34 0,-50 58 321,1 1 0,0-1 0,0 1 0,0 1 0,1 0 0,0 0 0,0 1 0,19-7 0,-28 11 47,1 0 1,0 0 0,-1 1 0,1-1-1,0 0 1,0 1 0,0 0 0,-1-1 0,1 1-1,0 0 1,0 0 0,0 0 0,0 0-1,0 0 1,-1 1 0,1-1 0,0 0-1,0 1 1,0-1 0,-1 1 0,1 0 0,0 0-1,-1 0 1,1 0 0,0 0 0,-1 0-1,2 1 1,-1 2 24,0 0 1,0 0-1,0 1 0,-1-1 1,1 0-1,-1 0 0,0 1 0,-1-1 1,1 6-1,1 5 34,2 8-2,-3-7 7,2 0-1,0 0 0,1 0 1,9 24-1,-11-36-106,-1-1 0,1 0 0,0 0 0,0 0 0,0 0 0,0 0 0,0 0 0,1 0 0,-1-1 0,1 1 0,0-1 0,0 0 0,0 0 0,0 0 0,0 0 0,0 0 0,0-1 0,1 1 0,-1-1 0,0 0 0,1 0 0,0 0 0,-1 0 0,1-1 0,-1 0 0,5 1 0,-2-1-54,0 0 0,0-1 0,0 0-1,0 0 1,0 0 0,0 0 0,0-1-1,-1 0 1,1 0 0,0-1 0,-1 0 0,0 0-1,0 0 1,0 0 0,0-1 0,0 0 0,-1 0-1,1 0 1,-1 0 0,0-1 0,-1 0-1,7-9 1,8-15 147,0 0 0,16-38-1,-11 18 580,-22 47-599,6-10 1067,-6 19 57,-2 10-1283,-9 180 1087,10-179-965,-1-13 7,1 0 0,0 0 1,0 0-1,0-1 0,2 10 0,-1-13-19,-1 0 0,1 0 0,-1 0 0,1 0 0,0 1 0,-1-1 0,1 0 0,0 0 0,0 0 0,-1-1 0,1 1 0,0 0 0,0 0 0,0 0 0,0-1 0,0 1 0,0 0 0,1-1 0,-1 1 0,0-1-1,0 1 1,0-1 0,0 0 0,1 1 0,-1-1 0,2 0 0,2 1-289,-1 0-1,1-1 1,0 0-1,0 1 0,0-2 1,0 1-1,0 0 1,0-1-1,0 0 1,-1 0-1,1-1 0,0 1 1,5-4-1,-4 0-965,1-1 1,-1 0-1,0 0 0,8-10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9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9044,'0'0'5171,"-65"85"-5300,65-33-351,23-2-1537,9-4-1424,7-11-2226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09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22 1201,'0'0'9086,"20"-4"-7666,53-13 223,-90 21-1598,0 1 0,1 1-1,0 0 1,0 1 0,0 1 0,1 0 0,0 1-1,1 1 1,0 0 0,0 1 0,1 1-1,0 0 1,-11 15 0,21-23-40,0 0 0,0 0-1,1 0 1,-1 1 0,1-1 0,0 1-1,0-1 1,1 1 0,0 0 0,0 0-1,0 0 1,0 0 0,0 6 0,2-10-4,-1-1 1,1 1 0,-1 0 0,1 0-1,-1 0 1,1 0 0,0 0-1,-1 0 1,1-1 0,0 1-1,0 0 1,0-1 0,0 1-1,0-1 1,-1 1 0,1-1-1,0 1 1,0-1 0,0 1-1,0-1 1,0 0 0,1 0 0,-1 1-1,0-1 1,0 0 0,0 0-1,0 0 1,0 0 0,1 0-1,45 0 71,-35 0-31,74-2 277,-31 0-299,79 7 1,-131-5-27,0 1-1,1 0 1,-1 0 0,0 0-1,0 0 1,0 0 0,0 0-1,-1 1 1,1-1-1,0 1 1,3 3 0,-5-4 0,0-1 0,-1 1 1,1 0-1,0 0 0,-1 0 1,1-1-1,-1 1 0,1 0 1,-1 0-1,1 0 0,-1 0 1,0 0-1,0 0 0,1 0 1,-1 0-1,0 0 0,0 0 1,0 0-1,0 0 0,0 0 1,0 0-1,0 0 0,0 0 1,-1 0-1,1 0 0,0 0 1,-1 0-1,1 0 0,-1 0 1,1 0-1,-1 0 0,1 0 1,-1 0-1,1 0 0,-1-1 1,0 1-1,0 0 0,1 0 1,-3 0-1,-6 6 13,0-1 0,-1 0 1,0-1-1,0 0 0,-1-1 0,1 0 0,-12 3 0,3 0 15,-34 10 14,0-2 1,-84 14 0,103-25-1520,-40 0 1</inkml:trace>
  <inkml:trace contextRef="#ctx0" brushRef="#br0" timeOffset="1">830 331 13526,'0'0'2449,"-68"199"-1712,36-138 159,2 3-640,14-11-256,10-7-1008,6-17 79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0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5811,'0'0'5298,"0"-10"-4420,0-25-280,0 31-497,0 6-80,0 16-5,0 222 443,0-234-463,0 0 0,0 0 0,0-1 1,1 1-1,0 0 0,0 0 0,1 0 0,-1-1 0,1 1 0,0 0 0,1-1 0,4 8 1,-4-10-12,0 0 1,0 0 0,0 0-1,0-1 1,1 1 0,-1-1-1,1 0 1,-1 0 0,1 0-1,0-1 1,0 1 0,0-1-1,0 0 1,0 0 0,0 0-1,0-1 1,0 1 0,7-1-1,0 1-25,-1-1 0,1 0 0,-1-1 0,1 0 1,-1-1-1,1 0 0,-1-1 0,0 0 0,0 0 0,19-10 0,-16 5 27,0 0 0,-1-1 1,0 0-1,-1-1 0,0-1 0,-1 1 0,12-16 1,-13 14 54,-1 0 0,13-25 0,-10 17 323,-10 43 29,25 366-141,0 4-151,-26-386-100,0 0 0,0 0 0,-1 0 0,0 1 0,0-1 1,-4 12-1,4-17-1,0 0 1,0 0 0,0 0 0,-1 0-1,1 0 1,-1 0 0,1-1-1,-1 1 1,0-1 0,1 1 0,-1-1-1,0 0 1,0 1 0,0-1 0,0 0-1,0 0 1,0 0 0,-1-1 0,1 1-1,0 0 1,0-1 0,-1 0 0,-2 1-1,-7 1 18,0-1-1,0-1 0,0 0 0,0 0 1,0-1-1,0-1 0,0 0 1,0-1-1,0 0 0,1 0 0,-19-9 1,17 5-15,1-1 1,0 0 0,0 0 0,0-1-1,1-1 1,0 0 0,1 0 0,0-1-1,-12-17 1,10 9-51,1-1 0,0 0-1,1-1 1,2 0 0,0 0 0,1 0 0,1-1 0,1-1-1,1 1 1,1 0 0,1-1 0,1-35 0,1 51-2,0 1-1,0-1 1,1 0 0,0 0 0,1 0 0,-1 1-1,1-1 1,0 1 0,1-1 0,0 1 0,0 0-1,0 0 1,0 0 0,8-8 0,-2 5-121,1-1 0,0 1 0,0 1 0,1 0 1,0 1-1,21-11 0,17-6-845,94-33 0,60-4-450,-90 29 621,-33 7 203,201-52-508,-249 73 2076,-31 5-802,-1 0 0,0 1 0,0-1 0,0 0 0,0 1 0,0-1 0,0 0 0,-1 1 0,1-1 0,0 0 0,-1 1 0,1-1 0,-1 0-1,0 2 1,-9 16 1098,-26 35 0,-7 13-433,33-49-728,0 1 0,2 0 0,0 1 0,1 0-1,1 0 1,1 1 0,1-1 0,-3 33 0,7-51-68,-1 0 0,1 0 1,0 0-1,0 0 0,0 1 1,0-1-1,0 0 0,1 0 0,-1 0 1,1 0-1,-1 0 0,1 0 1,0 0-1,0 0 0,0 0 1,0-1-1,0 1 0,0 0 0,0 0 1,2 1-1,0-1 1,0-1 1,0 0-1,0 0 0,0 0 1,1 0-1,-1 0 0,0-1 0,0 1 1,1-1-1,-1 0 0,0 0 1,4 0-1,5-1 24,-1 0 0,1-1 0,0 0 0,-1-1 0,1 0 0,-1-1 0,0 0 0,0 0 0,-1-1 0,1-1-1,-1 0 1,10-8 0,-4 2-51,0-1 0,-2 0 1,0-1-1,0 0 0,-1-1 0,17-27 0,-25 34 6,0-1 0,-1 1-1,0-1 1,-1 1 0,0-1 0,0 0 0,0-1 0,-1 1 0,-1 0 0,0-1 0,0 1 0,-1-1 0,0 1 0,-2-16 0,1 22 17,1 0 1,-1 0 0,1 0-1,-1 1 1,0-1 0,-1 0 0,1 0-1,0 1 1,-1-1 0,1 1 0,-1-1-1,0 1 1,0 0 0,0-1-1,0 1 1,0 0 0,-1 0 0,1 1-1,0-1 1,-1 0 0,1 1 0,-1-1-1,0 1 1,0 0 0,1 0-1,-5-1 1,-6-1-11,1 1 0,-1 0-1,0 1 1,-23 0-1,33 1-3,0-1-1,0 1 1,-1 0-1,1 0 1,0 1-1,0-1 0,0 1 1,0-1-1,0 1 1,0 0-1,0 0 1,0 1-1,0-1 1,0 1-1,0-1 0,1 1 1,-1 0-1,1 0 1,-1 0-1,1 0 1,0 0-1,-1 1 0,1-1 1,1 1-1,-1-1 1,0 1-1,0 0 1,1-1-1,0 1 1,0 0-1,-1 0 0,2 0 1,-1 0-1,-1 5 1,1 0-348,0-1 0,0 0 0,0 1 0,1 0 0,0-1 0,1 1-1,-1-1 1,2 1 0,2 11 0,-1-14-220,0-1-1,0 1 0,0-1 0,0 0 1,1 0-1,4 4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5859,'0'0'6915,"1"-8"-6560,0 4-334,0 5 38,-2 51-7,0-39-58,1 0 0,0 0-1,0-1 1,4 23 0,-3-32-18,0 0 1,0 0-1,0 0 0,0 0 0,0 0 0,1 0 1,-1-1-1,1 1 0,0 0 0,0-1 0,0 1 1,0-1-1,0 0 0,1 1 0,-1-1 0,1 0 1,-1 0-1,1-1 0,0 1 0,-1-1 1,1 1-1,0-1 0,6 2 0,0-1-85,0 0-1,1-1 1,-1 0 0,0-1-1,1 0 1,-1 0 0,0-1-1,0 0 1,0-1 0,1 0-1,-1 0 1,-1-1 0,1 0-1,0-1 1,-1 0 0,0 0-1,0-1 1,0 0 0,0 0-1,-1-1 1,11-10 0,-7 6 205,-1 0-1,0-2 1,-1 1 0,0-1 0,0 0-1,-1-1 1,-1 1 0,-1-2 0,1 1 0,-2-1-1,0 0 1,-1 0 0,3-15 0,-6 125 1529,0-76-1951,0 0-1,2-1 1,0 1-1,2-1 1,7 24-1,19 12-2618,4-4-1865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1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72 10965,'0'0'550,"-14"31"-454,-40 99-86,52-126-11,1 1-1,-1-1 0,1 1 1,0-1-1,0 1 0,1 0 1,-1 0-1,1-1 0,0 1 1,1 5-1,-1-8-1,0-1-1,1 1 1,-1 0-1,1-1 1,0 1 0,0 0-1,-1-1 1,1 1 0,0-1-1,0 1 1,0-1 0,1 0-1,-1 1 1,0-1 0,0 0-1,1 0 1,-1 0 0,2 1-1,3 1-27,0-1 0,-1 0 0,1-1 0,0 0 0,0 0 0,0 0 0,0 0 0,0-1 0,12-1 0,-9 1-41,-1 0-58,0 0 0,0-1 0,1 0 0,-1 0 0,0-1 0,0 0 0,-1-1 0,1 1 0,8-6 0,-4 2 77,-1-1 0,0-1 1,0 0-1,18-19 1,92-97 1009,-120 139-692,-1 0-201,0-3-19,0 1-1,0 0 1,2 0-1,4 21 1,-6-31-53,1 0-1,0 0 1,1 0 0,-1 0 0,0 0 0,1 0 0,0 0-1,-1-1 1,1 1 0,0 0 0,0-1 0,1 0-1,-1 1 1,0-1 0,1 0 0,0 0 0,-1-1 0,1 1-1,0 0 1,0-1 0,0 0 0,0 0 0,0 0 0,6 2-1,0-2-81,-1 0-1,1 0 1,0-1-1,0 0 1,0-1 0,0 0-1,0 0 1,0-1-1,-1 0 1,1-1-1,-1 1 1,1-2-1,-1 1 1,0-1-1,0 0 1,-1-1-1,1 0 1,-1 0-1,0-1 1,8-8 0,-7 6 73,0 0 1,-1-1 0,0 0-1,-1 0 1,0 0 0,0-1-1,-1 0 1,-1 0 0,1 0-1,-2-1 1,1 0 0,-1 1 0,-1-1-1,0 0 1,-1 0 0,1-12-1,-2 21 60,0-1-1,0 1 0,-1 0 1,1-1-1,-1 1 0,1 0 1,-1-1-1,1 1 1,-1 0-1,0 0 0,0 0 1,0 0-1,-1 0 0,1 0 1,0 0-1,-1 0 0,1 0 1,-1 0-1,0 1 0,1-1 1,-1 1-1,0-1 0,0 1 1,0 0-1,0 0 1,0-1-1,-3 1 0,0-1 10,0 0-1,-1 1 1,1 0-1,-1 0 1,1 1-1,-1-1 1,0 1 0,1 0-1,-1 1 1,-9 1-1,13-2-72,1 1 0,0-1-1,0 1 1,-1-1 0,1 1-1,0-1 1,0 1 0,0 0-1,0-1 1,0 1 0,-1 0-1,1 0 1,1 0 0,-1 0-1,0 0 1,0 0 0,0 0-1,0 0 1,1 0 0,-1 0 0,1 1-1,-1-1 1,1 0 0,-1 0-1,0 3 1,-1 36-1795,2-31 1049,0 26-2440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72 362 10181,'0'0'2369,"-72"184"-2417,72-132-721,0-14-2064,0-20-3778</inkml:trace>
  <inkml:trace contextRef="#ctx0" brushRef="#br0" timeOffset="1">17 0 11205,'0'0'336,"-4"152"-2481,33-102-368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5.0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972 1 6675,'0'0'2214,"-8"3"-1773,2-1-336,-1 1-1,1 0 1,1 0 0,-1 0 0,0 1 0,1 0 0,0 0 0,0 1 0,0-1 0,0 1 0,-5 8 0,-11 14-17,-2-1 1,0-1-1,-1-1 1,-1-1-1,-2-1 1,0-2-1,-1-1 1,-36 19-1,-30 9-103,-131 45 0,190-79 95,21-7-64,0 0 0,0 1 1,1 0-1,0 1 1,0 0-1,1 1 1,0 1-1,1 0 1,0 0-1,0 1 1,1 0-1,1 1 0,0 0 1,0 1-1,1 0 1,1 0-1,-11 28 1,4-6 69,2 1 0,1 1 0,3-1 0,0 2 0,-2 42 0,5 36-3428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2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8996,'0'0'4210,"0"87"-3842,0-20-240,0 6-112,0 6 32,0 5-64,0-2 16,0-12-1696,7-18-1090,9-22-1712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2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4610,'0'0'7748,"23"175"-7300,-10-105-368,-3 3-64,-1-3 16,1 0-32,0-9-64,3-6-881,6-14-1696,1-18-1905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31 9668,'0'0'1278,"-39"3"-779,-124 17 13,155-19-481,1 1-1,-1 0 0,0 0 0,1 0 0,0 1 0,-1 0 0,1 0 0,0 1 0,1 0 0,-1 0 1,1 1-1,0 0 0,0 0 0,0 0 0,0 1 0,1 0 0,0 0 0,-5 9 0,7-12-23,-6 11 9,1 0 0,0 0 0,1 1 0,1-1 0,0 2 0,1-1 0,1 0 0,0 1 0,1 0 0,1 0 0,0 0 0,1 0 1,2 19-1,-1-33-35,0 0 1,0 0 0,0 1-1,1-1 1,-1 0 0,1 0-1,-1 0 1,1 0 0,0 0-1,0 0 1,0 0 0,0 0-1,0-1 1,0 1 0,1 0-1,-1-1 1,0 1 0,1 0-1,-1-1 1,1 0 0,0 1-1,0-1 1,-1 0 0,1 0-1,0 0 1,0 0 0,0 0-1,0 0 1,0-1 0,0 1-1,0-1 1,3 1-1,1 0 9,0-1 0,-1 1 0,1-1-1,0-1 1,0 1 0,-1-1-1,1 0 1,-1 0 0,1 0-1,-1-1 1,1 0 0,6-3 0,-1-2 34,0 0 0,0-1 0,-1 0 1,0-1-1,-1 0 0,0 0 0,10-13 1,54-82 346,-60 85-200,35-66 2051,-46 137-1269,8 805-977,-10-841-79,0-7-80,1 1 0,-1 0 0,-1-1 0,0 1 0,0-1 0,-1 1 0,0-1 0,-6 18-1,6-26 177,1 1-1,0-1 0,0 1 0,-1-1 0,1 0 0,-1 1 0,1-1 0,-1 0 1,1 0-1,-1 0 0,0 0 0,0 0 0,1-1 0,-1 1 0,0 0 0,0-1 1,0 0-1,0 1 0,0-1 0,1 0 0,-1 0 0,-4 0 0,2 0 23,-1 0-1,1-1 1,0 0-1,-1 0 1,1 0-1,0 0 1,0 0-1,-7-4 1,3-1-28,-1 0 0,1 0 0,0-1 0,1-1-1,0 1 1,0-1 0,-8-12 0,-1-4-69,-20-39-1,26 43 82,2 0 0,0-1 0,1 0-1,1 0 1,2 0 0,0-1 0,1 1 0,0-1-1,2 0 1,2-27 0,0 42-2,0 1 0,0-1-1,1 1 1,0 0 0,0 0 0,1 0 0,-1 0-1,1 0 1,1 0 0,-1 0 0,1 1-1,0 0 1,0 0 0,0 0 0,1 0 0,0 0-1,7-5 1,10-6-26,1 1-1,48-23 1,-54 29 20,96-45-178,96-53-879,-186 93 914,-1-1 0,-1-1 0,0-1 1,-1-1-1,-1-1 0,29-35 1,-43 46 146,1-1 0,-2 0 1,1 1-1,-1-1 1,0-1-1,-1 1 1,0-1-1,3-13 1,-3 0 368,-1-1 0,0-31 0,-2 53-294,-1 0 1,1 0-1,0 0 0,-1 0 1,0 0-1,1 0 1,-1 0-1,0 1 1,0-1-1,0 0 1,-1 0-1,1 1 1,0-1-1,0 0 1,-1 1-1,1 0 0,-1-1 1,0 1-1,1 0 1,-1 0-1,0-1 1,0 1-1,1 1 1,-1-1-1,0 0 1,0 0-1,-4 0 0,2 0-35,1 0 0,-1 0 0,1 1 0,-1-1 0,1 1 0,-1 0 0,1 0 0,-1 0 0,1 1 0,-1-1 0,1 1 0,-1 0-1,1-1 1,-1 2 0,1-1 0,-6 3 0,4 0-35,0 1-1,0-1 1,0 1-1,0 1 1,1-1-1,0 1 0,0-1 1,1 1-1,-1 0 1,1 0-1,1 1 1,-1-1-1,1 0 1,0 1-1,-2 10 1,0 7-25,1 0 1,0 0-1,2 27 0,1-34 15,0 0 0,1 1-1,1-1 1,1 0 0,7 26-1,-8-37-103,1 0-1,-1 0 1,1-1 0,0 1-1,0-1 1,1 1-1,0-1 1,0 0 0,0-1-1,0 1 1,1-1 0,0 1-1,0-1 1,0-1-1,0 1 1,0-1 0,1 0-1,8 4 1,-6-5-568,-1 1 1,1-2 0,-1 1-1,16 1 1,29-2-5661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3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4 150 3986,'0'0'3935,"0"-25"-2396,0-64-126,0 54 2433,-3 550-2771,2-503-1077,1 4 15,0 0 0,1 0 1,1-1-1,5 24 0,-7-35-27,1-1 0,1 0 0,-1 1 0,0-1 0,1 0 0,-1 0 0,1 0 0,0 0 0,0 0 0,0 0 0,1-1 0,-1 1-1,1-1 1,-1 1 0,1-1 0,0 0 0,0 0 0,0 0 0,0 0 0,0-1 0,0 1 0,1-1 0,-1 0 0,0 0-1,7 1 1,-2-1-245,0 0 0,1-1 0,-1 0 0,1-1 0,-1 0-1,0 0 1,1-1 0,-1 0 0,0 0 0,0-1 0,0 0-1,-1-1 1,1 1 0,-1-2 0,1 1 0,-2-1 0,1 0-1,0 0 1,-1-1 0,7-7 0,44-47-5485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4258,'0'0'8180,"84"8"-8837,-3-31-3312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4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85 5987,'0'0'3841,"10"-11"-2101,-4 6-1463,21-26 404,-27 31-663,0 0 0,0-1 1,1 1-1,-1-1 0,0 1 1,0-1-1,1 1 0,-1-1 1,0 0-1,0 1 0,0-1 1,0 1-1,0-1 0,0 1 1,0-1-1,0 1 0,0-1 1,0 1-1,0-1 0,-1 0 1,1 1-1,0-1 0,0 1 1,-1-1-1,0 0 23,1 0 0,-1 1 0,0-1 0,0 1 0,0-1 0,0 1 1,0-1-1,0 1 0,-1-1 0,1 1 0,0 0 0,0 0 0,0-1 0,0 1 0,0 0 0,0 0 1,-2 0-1,-16-1 93,-1 1 0,1 0 0,0 2 0,-1 0 0,1 1 0,0 1 0,1 0 0,-1 2 0,1 0 0,0 1 0,0 1 0,1 1 0,0 0 0,0 1 1,-19 16-1,27-18-125,-1 0 1,1 1 0,0 0 0,1 0 0,0 1 0,1 0-1,0 0 1,0 1 0,1 0 0,1 0 0,0 1 0,0 0-1,1-1 1,1 1 0,0 1 0,0-1 0,1 0 0,0 16-1,2-25-18,0-1-1,0 1 0,0 0 1,0 0-1,0-1 0,1 1 0,-1 0 1,1-1-1,0 1 0,0 0 1,0-1-1,0 1 0,0-1 1,0 0-1,1 1 0,-1-1 1,1 0-1,0 0 0,0 0 0,0 0 1,4 4-1,-1-4-35,0 1 0,1-1 0,-1 0 0,1-1 0,0 1-1,-1-1 1,1 0 0,0 0 0,8-1 0,1 1-106,1 0 0,-1-2 0,0 1 0,0-2 0,0 0 0,0-1 0,0-1 0,0 0 1,-1-1-1,0-1 0,0 0 0,0 0 0,-1-2 0,1 0 0,-2 0 0,1-1 0,-2 0 0,16-16 0,-5 4 5,-2-1-1,0 0 1,30-46-1,-39 50 296,-1 1-1,-1-1 1,0-1-1,-2 0 1,0 0-1,6-29 1,-13 40 2032,-10 28-1826,-8 39-552,15-41 160,0 1 0,2-1-1,0 1 1,1 0 0,1-1-1,3 20 1,-3-35-3,0 0 1,0 0-1,1 0 1,-1 0-1,1 0 1,0 0-1,0-1 1,0 1-1,0-1 1,0 1-1,0-1 1,1 0-1,-1 0 1,1 0-1,0 0 1,-1 0-1,1 0 1,0-1-1,0 1 1,0-1-1,0 0 0,0 0 1,1 0-1,-1-1 1,0 1-1,0-1 1,5 1-1,1 0-59,0-1-1,0 0 1,0 0-1,1-1 0,-1 0 1,0 0-1,0-1 1,-1-1-1,12-3 1,-3-2-3,-1-1 0,0 0 1,-1-2-1,0 1 0,16-17 1,68-70-77,-73 69 197,-13 14 31,-8 8 88,0 1-1,1-1 1,-1 1 0,1 0 0,0 0-1,13-7 1,-19 12-132,0 0-1,0 0 1,0 0 0,0 0-1,0 0 1,0 0 0,0 0-1,1 0 1,-1 0-1,0 0 1,0 0 0,0 0-1,0 0 1,0 0 0,0 0-1,1 0 1,-1 0 0,0 0-1,0 0 1,0 0 0,0 0-1,0 0 1,0 0-1,0 0 1,1 0 0,-1 0-1,0 0 1,0 0 0,0 0-1,0 0 1,0 1 0,0-1-1,0 0 1,0 0 0,0 0-1,0 0 1,1 0-1,-1 0 1,0 0 0,0 0-1,0 1 1,0-1 0,0 0-1,0 0 1,0 0 0,0 0-1,0 0 1,0 0 0,0 1-1,0-1 1,0 0-1,0 0 1,0 0 0,0 0-1,0 0 1,0 0 0,0 0-1,0 1 1,0-1 0,-1 0-1,3 30 130,-2 1 0,-2-1 0,-7 48 0,4-49-362,1 0 0,2 0 0,1 1 0,4 35 0,-2-64 165,-1-1 0,1 1 0,0-1-1,-1 1 1,1-1 0,0 1 0,0-1-1,-1 1 1,1-1 0,0 0 0,0 1-1,0-1 1,0 0 0,-1 0 0,1 1-1,0-1 1,0 0 0,0 0 0,0 0-1,0 0 1,0 0 0,0-1 0,-1 1-1,1 0 1,0 0 0,0 0 0,0-1-1,0 1 1,0-1 0,0 1-74,3-1 32,-1 0 0,1-1 0,-1 1 0,0-1 0,0 1 1,0-1-1,0 0 0,0-1 0,0 1 0,0 0 0,-1-1 0,4-3 1,27-41-525,-18 24 501,35-61 101,-39 63 243,1-1 1,1 2-1,1 0 1,1 0-1,0 1 1,35-32-1,-48 50-87,0-1-1,0 1 0,1 0 0,-1 0 0,0 0 1,1 0-1,-1 0 0,1 0 0,4-1 0,-7 2-102,1 0 1,0 0-1,0 0 0,0 0 0,-1 0 0,1 0 0,0 1 1,0-1-1,-1 0 0,1 0 0,0 0 0,0 1 0,-1-1 1,1 0-1,0 1 0,0-1 0,-1 1 0,1-1 0,-1 1 1,1-1-1,0 1 0,-1-1 0,1 1 0,-1 0 0,1-1 1,-1 1-1,0 0 0,1-1 0,-1 1 0,0 0 0,1 0 1,-1-1-1,0 1 0,0 0 0,0 0 0,1 1 0,12 137 845,-11-103-1181,1 0 1,1 0-1,17 63 1,-8-70-2336,2-12-1235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8404,'0'0'5061,"-9"5"-4872,-1 1-175,0 1 0,0 0 0,1 0 0,0 1 0,1 0 0,0 1 0,-14 18 0,17-19-33,-1-1 0,1 1 0,1 1 0,0-1-1,0 1 1,0 0 0,1-1 0,1 1 0,0 1 0,0-1 0,-1 18 0,3-26 14,0-1 1,0 1 0,1-1-1,-1 0 1,0 1-1,1-1 1,-1 1-1,1-1 1,-1 0 0,0 0-1,1 1 1,-1-1-1,1 0 1,-1 0-1,1 0 1,-1 1-1,1-1 1,-1 0 0,1 0-1,-1 0 1,1 0-1,-1 0 1,1 0-1,-1 0 1,1 0 0,-1 0-1,1 0 1,-1 0-1,1 0 1,-1 0-1,1-1 1,4 1-1,56-1 140,91 3-83,-145-1-87,0 0 1,0 0-1,0 1 1,-1 0-1,1 0 1,0 0-1,-1 1 1,1 0-1,9 7 1,-13-8-51,-1-1 0,0 1-1,0 0 1,1 0 0,-1 1 0,0-1 0,-1 0 0,1 1 0,0-1-1,-1 1 1,1-1 0,-1 1 0,0 0 0,0-1 0,0 1 0,0 0 0,-1 0-1,1 0 1,-1 0 0,1 0 0,-1 0 0,0 0 0,0 0 0,-1 0 0,0 4-1,0-4 43,1-1-1,-1 1 1,-1-1 0,1 1-1,0-1 1,-1 1-1,1-1 1,-1 0-1,0 0 1,1 0-1,-1 0 1,0 0-1,0 0 1,-1 0-1,1-1 1,0 1 0,0-1-1,-5 3 1,-51 17 138,50-18-128,-19 3-130,0 0 0,-1-2 0,1-1-1,-46-1 1,73-2 163,-1 1-151,0-1 0,0 0-1,0 0 1,0 0 0,0 0 0,0 0-1,0 0 1,0-1 0,0 1 0,0 0-1,0 0 1,0-1 0,1 1 0,-1-1-1,-2 0 1,-2-16-4451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1793,'0'0'13475,"2"5"-13315,11 55 326,6 22-352,-17-75-137,1 0 0,0 0 0,0 0 0,0-1 0,1 1 0,0-1 0,0 0 0,10 11 0,-12-16-21,-1 1 0,1 0 0,0-1 0,0 1 0,-1-1 0,1 0 0,0 1 0,0-1 0,0 0 0,0 0 0,1 0 0,-1-1 0,0 1 0,0 0 0,1-1 0,-1 0 0,0 1 0,0-1 0,1 0 0,-1 0 0,0 0 0,1 0 0,-1-1 0,0 1 0,1-1 0,-1 1 0,0-1 0,0 0 0,4-2 0,0 0 9,-1-1 0,1 0 0,-1-1 0,0 1 0,-1-1 1,1 0-1,-1 0 0,5-8 0,-5 8-8,0-1-1,0 1 1,1 0-1,-1 0 1,1 0 0,0 1-1,0 0 1,1 0 0,9-6-1,-13 9 10,0 1 0,1-1 0,-1 0 0,0 1-1,1-1 1,-1 1 0,0-1 0,1 1 0,-1 0 0,1 0-1,-1 1 1,0-1 0,1 0 0,-1 1 0,1-1-1,-1 1 1,0 0 0,0 0 0,1 0 0,-1 0 0,0 0-1,0 0 1,0 0 0,0 1 0,0-1 0,0 1-1,-1 0 1,1-1 0,2 5 0,12 13-25,-5-7 12,0 1 1,0-2-1,22 18 0,-30-26 25,-1-1-1,1 0 1,0 0 0,0-1-1,1 1 1,-1-1-1,0 1 1,0-1 0,1 0-1,-1 0 1,1-1 0,-1 1-1,1-1 1,-1 1 0,1-1-1,-1 0 1,1-1-1,-1 1 1,1 0 0,-1-1-1,0 0 1,1 0 0,3-1-1,-4-1 12,1 1 0,-1-1 0,0 1-1,0-1 1,0 0 0,0 0 0,-1-1 0,1 1-1,-1 0 1,0-1 0,0 0 0,0 1 0,-1-1-1,1 0 1,1-4 0,16-67 194,-18 69-163,3-10 71,2-19-104,2 0 0,2 1 0,18-43 0,-28 75-201,1 1-4,-1 0 1,0 0-1,1 0 0,-1 0 1,1 0-1,0 0 1,-1 0-1,1 1 1,-1-1-1,1 0 0,0 0 1,0 0-1,0 1 1,-1-1-1,1 0 1,0 1-1,0-1 0,0 1 1,2-2-1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5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4594,'0'0'8145,"24"-14"-7457,76-47-298,-94 57-377,1-2 1,-1 1-1,1 0 1,-1-1-1,-1-1 0,1 1 1,-1-1-1,0 1 1,-1-1-1,0-1 0,0 1 1,0-1-1,-1 1 0,0-1 1,2-12-1,-3 14-6,1-2 31,-1 0-1,0 0 0,-1-1 1,0 1-1,0 0 1,-1-1-1,0 1 0,0-1 1,-3-13-1,-5 19 414,4 3-422,0 1 1,0-1-1,0 1 0,0-1 1,0 1-1,0 0 0,0 1 1,0-1-1,1 1 1,-1 0-1,0 0 0,1 0 1,0 0-1,-6 5 0,3-2-3,1 1 0,0-1 0,1 1 0,-1 0 0,1 0-1,0 1 1,-5 10 0,3-1 11,0 0 0,1 1 0,1-1 1,0 1-1,1 0 0,-1 29 0,4-31-31,-1-3-1,0 1 0,2-1 0,-1 1 0,2-1 0,2 14-1,-3-22-6,0-1-1,1 0 1,-1 0 0,1 1-1,-1-1 1,1 0-1,0 0 1,0-1-1,0 1 1,1 0-1,-1-1 1,0 1-1,1-1 1,0 0-1,0 0 1,0 0-1,0 0 1,0 0-1,0-1 1,0 1-1,0-1 1,0 0-1,4 1 1,5 0-110,-1 0-1,0 0 1,0-1 0,1-1 0,-1 0 0,1-1-1,-1 0 1,0-1 0,0 0 0,0 0 0,0-1-1,0-1 1,0 0 0,-1 0 0,1-1 0,-1-1-1,0 1 1,-1-2 0,0 1 0,0-1 0,0-1-1,-1 1 1,0-2 0,0 1 0,-1-1 0,0 0-1,-1 0 1,0-1 0,0 0 0,-1 0 0,0-1-1,-1 1 1,0-1 0,4-20 0,-5 1 1173,-2-56 0,-1 57 610,2 73-1664,1 0 0,2-1-1,20 80 1,8 6-188,-35-149-4,1 0 0,1 0 0,2-19 0,0 2 148,-2 24 45,1 0 0,0 0 0,1 0-1,1 1 1,0-1 0,1 1 0,0-1-1,0 1 1,2 0 0,12-21-1,-12 25-122,0 0 0,1 0 0,0 1 0,0 0 0,1 0 0,-1 0 0,1 1 0,1 1 0,-1-1 0,1 1 0,0 1 0,0 0 0,1 0 0,15-4 0,16-1-2025,-1 6-2694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5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351 114 12502,'0'0'1643,"-34"-2"-1573,-107-4-54,136 6-1,0-1 0,1 1 0,-1 1 0,1-1 0,-1 1 0,0 0 0,1 0 1,-1 0-1,1 0 0,0 1 0,-1 0 0,1 0 0,0 0 0,0 0 1,0 1-1,0 0 0,1-1 0,-1 1 0,1 1 0,0-1 0,-1 0 0,2 1 1,-4 4-1,-1 0 88,0 2-9,-1 1 0,2 0-1,-1 0 1,2 0-1,-1 1 1,2 0-1,-1 0 1,-2 14-1,2-2-57,1 0 0,2-1-1,0 36 1,1-56-43,1 0 0,0 0 1,0 0-1,1 0 0,-1 0 1,1-1-1,-1 1 0,1 0 1,0 0-1,2 5 0,-2-7-2,0 0 0,1 0 0,-1 1-1,0-1 1,1 0 0,-1-1 0,1 1 0,-1 0-1,1 0 1,-1-1 0,1 1 0,-1 0 0,1-1-1,0 0 1,-1 1 0,1-1 0,0 0 0,0 0-1,-1 0 1,3 0 0,3 0-6,0 0 1,0 0-1,0 0 0,1-1 1,-1 0-1,0-1 0,0 1 1,0-1-1,-1-1 0,13-5 1,-9 1-88,0 1 0,0-2 1,-1 1-1,0-1 1,15-17-1,-11 9 14,-1 0-1,0-1 1,-1 0 0,-1 0-1,14-34 1,25-97 409,-22 62 528,-27 86-820,0-1-1,0 0 0,0 1 0,0-1 0,1 1 1,-1-1-1,0 1 0,0-1 0,1 1 1,-1-1-1,0 1 0,1 0 0,-1-1 1,0 1-1,1-1 0,-1 1 0,1 0 0,-1-1 1,1 1-1,-1 0 0,1-1 0,-1 1 1,1 0-1,-1 0 0,1-1 0,0 2-26,0-1 0,-1 0 0,1 1 0,0-1 0,-1 0 0,1 1 0,-1-1 0,1 1 0,-1-1 0,1 1 0,-1-1 0,1 1 0,-1-1 1,1 1-1,-1-1 0,0 1 0,1 0 0,-1-1 0,0 1 0,1 0 0,-1-1 0,0 1 0,0 0 0,0 1 0,9 33 71,-2 0 1,-1 1-1,-2 0 0,-1 37 1,-1-25-1117,13 71 1,-15-118 785,0 1 1,0 0-1,0 0 1,1 0-1,-1 0 1,0 0-1,1-1 1,0 1-1,-1 0 1,1-1-1,0 1 1,0 0-1,0-1 1,0 1-1,0-1 1,0 1-1,1-1 1,-1 1-1,0-1 1,1 0-1,-1 0 1,1 0-1,-1 0 1,1 0-1,0 0 1,-1 0-1,1 0 1,2 0-1,29 1-5759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25.4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4914,'0'0'2047,"1"23"-1786,6 74-101,-5-82-132,0 0 0,0 0 1,6 15-1,-6-25-27,0 0 0,0 0 0,0 0 0,0-1 0,1 1 0,0-1 1,0 0-1,7 8 0,-8-11-11,-1 1 1,1-1-1,0 1 1,0-1-1,1 0 1,-1 0-1,0 0 1,0 0-1,0 0 1,1-1-1,-1 1 1,0-1-1,1 1 1,-1-1-1,1 0 1,-1 0-1,0 0 0,1 0 1,-1 0-1,4-2 1,-1 1 15,0 0 1,-1 0-1,0-1 0,1 0 1,-1 0-1,0 0 1,0 0-1,0-1 0,5-3 1,94-94 779,-33 30 12,-64 65-772,0-1-37,0 1-1,-1-1 0,0 0 0,0 0 0,5-8 0,-29 13-4798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6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0 11365,'0'0'1606,"-32"15"-1416,-103 50 143,125-60-237,1 0-1,0 1 1,0 0 0,0 1-1,0 0 1,1 0-1,0 1 1,-8 11 0,12-14-66,1 0 0,1 0 0,-1 0 0,1 0 0,0 0 0,0 1 0,0-1 0,1 1 0,-1-1 0,2 1 0,-1 0 0,0 9 0,1-13-29,0-1-1,0 0 1,1 0 0,-1 1-1,0-1 1,0 0-1,1 0 1,-1 1-1,1-1 1,-1 0-1,1 0 1,0 0-1,-1 0 1,1 0-1,0 0 1,0 0-1,-1 0 1,1 0-1,0 0 1,0 0 0,0-1-1,0 1 1,0 0-1,0-1 1,1 1-1,-1 0 1,0-1-1,0 1 1,0-1-1,1 0 1,-1 1-1,2-1 1,5 1 38,0 0 1,1-1-1,-1 1 1,10-2-1,-1 0-29,44-1 89,-27 1-70,0 1 0,43 5 0,-71-4-32,-1 0-1,0 1 1,1-1-1,-1 1 1,0 0-1,0 0 0,0 1 1,0-1-1,0 1 1,-1 0-1,1 0 1,-1 1-1,0-1 1,0 1-1,0 0 1,4 6-1,-4-4-13,0 0-1,-1 1 1,0-1 0,0 0-1,0 1 1,-1 0 0,0-1-1,-1 1 1,1 0 0,-1 0-1,0 0 1,-1 11 0,0-15 14,0 0 1,-1 0 0,1 0-1,-1 0 1,1 0-1,-1 0 1,0 0-1,0 0 1,-1 0 0,1 0-1,-1 0 1,1 0-1,-1-1 1,0 1-1,0-1 1,-3 4 0,0-1 4,-1-1 1,1 0 0,-1 0-1,0 0 1,0-1 0,0 0 0,-9 3-1,-7 2-21,-2-2 0,1-1 0,-34 4 0,24-5-391,-1-1 0,-63-4 0,97 1 301,-1-1 0,1 1 0,-1 0 0,0 0 0,1-1 0,-1 1 0,1 0 0,-1-1 0,1 1 0,-1 0 0,1-1 0,0 1 0,-1-1 0,1 1 0,-1-1 0,1 1 0,0-1 0,-1 1 0,1-1 0,0 1 0,0-1-1,0 1 1,-1-1 0,1 0 0,0 1 0,0-1 0,0 1 0,0-1 0,0 0 0,0 1 0,0-1 0,0 1 0,0-1 0,0 0 0,0 1 0,0-1 0,1 1 0,-1-1 0,0 1 0,1-2 0,-1-1-728,6-19-5224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6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163 149 14887,'0'0'1902,"-17"18"-1707,2-3-139,6-8-29,1 1 1,0 0 0,1 0 0,-1 1-1,2 0 1,-1 1 0,1-1-1,1 1 1,0 0 0,0 0 0,1 1-1,-5 18 1,-6 45 104,3 0 1,-4 144-1,16-212-138,0 0 0,0 0-1,1 0 1,-1 0-1,2 0 1,-1 0-1,0 0 1,1 0 0,0-1-1,4 7 1,-4-9 4,0 0 1,0 0 0,0-1-1,1 1 1,-1-1 0,1 1-1,0-1 1,0 0 0,0 0-1,0-1 1,0 1 0,0 0-1,0-1 1,0 0 0,1 0-1,-1 0 1,0 0 0,5 0-1,7 2-5,0-2-1,0 0 1,1-1-1,-1 0 1,0-1-1,0-1 0,0 0 1,0-1-1,0-1 1,0 0-1,-1-1 1,0-1-1,0 0 0,0-1 1,-1 0-1,0-1 1,0-1-1,-1 0 1,18-18-1,-15 13-55,-1-1 0,0 0 0,-1-1 0,-1-1 0,-1 0 0,0-1 0,-1 0 0,-1 0 0,-1-1 0,0 0 0,-2-1 0,0 0 0,-1 1 0,2-25 0,-4 17 62,-1 0-1,-2 1 1,0-1 0,-5-30-1,3 46 2,0 1 0,-1-1 1,0 0-1,0 1 0,-1 0 0,-1 0 0,0 0 0,0 0 0,-1 1 0,0 0 0,0 0 1,-14-13-1,10 12-68,-1 0 0,0 2 0,-1-1 0,0 1 1,0 1-1,0 0 0,-1 1 0,0 0 0,-1 1 1,1 1-1,-16-4 0,-7 2-568,0 1 1,-1 3-1,-40 1 0,28 1-3547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7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12934,'0'0'2097,"29"32"-2209,7-3-448,3-3-2322,3-5-3505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7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0 14983,'0'0'2289,"-90"184"-5555,38-158-5906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8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 1297,'0'0'11210,"-18"25"-11082,7-11-104,0-1 1,1 0 0,0 1 1,1 0-1,1 0 0,0 1 0,1 0 0,0 1 0,2 0 0,0-1 0,0 2 0,-3 24 1,3 224 201,6-178-196,-2-68-34,2 33 9,-1-49-13,1 0 0,-1 0 0,1 0 0,-1 0 0,1-1 0,0 1 0,0 0 0,0 0 1,1-1-1,-1 1 0,1-1 0,-1 1 0,1-1 0,2 2 0,-3-3 9,-1-1 0,1 0-1,0 0 1,0-1 0,-1 1 0,1 0-1,0 0 1,-1 0 0,1 0 0,0-1 0,-1 1-1,1 0 1,0-1 0,-1 1 0,1 0-1,0-1 1,-1 1 0,1-1 0,-1 1 0,1-1-1,-1 1 1,1-1 0,-1 1 0,0-1-1,1 1 1,-1-1 0,1 0 0,-1 1 0,0-1-1,0 0 1,1 1 0,-1-2 0,0 1 0,10-15 32,0 0-1,1 1 1,1 0 0,20-20-1,-27 29-38,1 2 1,0-1-1,0 0 1,0 1-1,1 0 0,-1 1 1,1-1-1,0 1 1,0 1-1,0-1 0,1 1 1,-1 0-1,0 1 1,13-1-1,-15 1-4,-1 1 1,1 0-1,0 0 1,-1 1-1,1-1 0,0 1 1,-1 0-1,1 0 0,-1 0 1,0 1-1,1 0 1,-1 0-1,0 0 0,0 0 1,4 4-1,-4-3 5,-1 1 0,1 0-1,-1 0 1,0 0 0,0 1 0,0-1-1,-1 1 1,0 0 0,0 0 0,0-1-1,0 1 1,-1 0 0,1 8 0,1-3 9,-1 1 0,-1-1 1,1 0-1,-2 1 1,0-1-1,0 1 0,-1-1 1,-3 18-1,3-22 11,-1-1 0,-1 1 0,1-1-1,-1 0 1,1 1 0,-1-1 0,-1-1 0,1 1 0,-1 0-1,0-1 1,0 0 0,0 0 0,-1 0 0,1 0-1,-1-1 1,-8 5 0,1 0 11,-1-2 0,1 0 0,-1-1 0,0 0 1,-1 0-1,1-2 0,-1 0 0,0 0 0,0-1 0,1-1 0,-1 0 0,-25-2 0,37 0-68,0 0-1,1 1 1,-1-1 0,0 0-1,0 0 1,1 0-1,-1 0 1,1 0-1,-1 0 1,1-1-1,-1 1 1,1-1 0,0 1-1,-1-1 1,1 1-1,0-1 1,0 1-1,0-1 1,0 0-1,1 0 1,-1 0 0,0 1-1,1-1 1,-1 0-1,1 0 1,0 0-1,0 0 1,-1 0 0,2-3-1,-2-4-556,1 0 0,0 0 0,0 0 0,1 0 0,4-13 0,-4 17 219,1 0 0,0 0 0,0 0 0,0 0 1,1 0-1,0 0 0,5-5 0,36-35-3652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8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2353,'0'0'7441,"23"13"-7108,75 40-34,-94-51-280,0 0 0,0 0 0,1 0 0,-1-1 0,0 1 1,1-1-1,-1 0 0,1-1 0,-1 1 0,1-1 0,-1 0 0,9 0 0,2-1 21,-11 1-33,-1 0 0,1 0 0,0-1-1,-1 1 1,1-1 0,-1 0 0,1 0-1,-1 0 1,0-1 0,1 1 0,-1-1-1,0 1 1,0-1 0,0 0 0,0-1-1,0 1 1,-1 0 0,1-1 0,-1 1-1,1-1 1,-1 0 0,0 0 0,0 0-1,2-3 1,-1-1-6,0 0-1,-1 0 1,0 0 0,0 0-1,0 0 1,-1 0 0,0-1-1,0 1 1,-1-1 0,-1-14-1,0 20 34,1 1-1,-1-1 0,0 0 0,0 0 1,0 0-1,0 0 0,0 1 1,0-1-1,0 0 0,-1 1 1,1-1-1,0 1 0,-1 0 0,0-1 1,1 1-1,-1 0 0,0 0 1,1 0-1,-1 0 0,0 0 0,0 0 1,0 1-1,0-1 0,0 1 1,0-1-1,0 1 0,0 0 0,-4-1 1,-3 0 192,-1 0 0,0 1 1,0 0-1,-16 2 0,22-1-208,1 1 0,-1-1-1,1 0 1,-1 1-1,1 0 1,0 0 0,0 0-1,0 0 1,0 0-1,0 1 1,1-1 0,-1 1-1,1 0 1,-1-1 0,1 1-1,0 0 1,0 1-1,0-1 1,1 0 0,-3 7-1,-1 1-10,1 0 0,1 1 0,0-1-1,0 1 1,0 14 0,1-12-13,1 0 0,1-1 0,2 24 0,-1-33-2,0 1-1,0-1 0,0 1 0,1-1 0,-1 0 0,1 1 0,0-1 0,0 0 0,1 0 0,-1 0 0,1 0 0,0-1 1,0 1-1,6 4 0,-2-2-114,0-1 0,1 0 1,0 0-1,0-1 0,0 0 1,0 0-1,1-1 1,-1 0-1,16 3 0,-2-2-1121,1-1-1,40-1 1,21-2-3467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8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0 9941,'0'0'2961,"-181"50"-2449,145 2-288,20 9 64,16 1-160,0-4-128,36-3 0,28-11-96,21-18-592,5-14-1361,4-12-1264,-3 0-2130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1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266 126 8292,'0'0'4687,"-30"-3"-3942,-94-7-353,120 10-378,1 0 0,-1 0 1,1 0-1,-1 1 0,1-1 1,0 1-1,-1 0 0,1 0 0,0 0 1,0 0-1,-1 0 0,1 1 1,0-1-1,0 1 0,0 0 0,1 0 1,-1 0-1,0 0 0,1 1 1,-1-1-1,1 1 0,0-1 0,0 1 1,0 0-1,0 0 0,-1 4 1,-3 1 20,2-1-27,1 0 0,-1 0 0,1 0 0,0 1 0,1 0 0,0-1 0,0 1 0,0 0 0,1 0 0,1 0 0,-1 15 0,1-21-14,0 1 1,1-1-1,-1 0 0,0 0 0,1 0 0,-1 0 0,1 0 0,-1 0 0,1 0 0,0-1 0,0 1 0,0 0 1,0 0-1,0 0 0,0-1 0,1 1 0,-1-1 0,0 1 0,4 2 0,-2-2-12,1 0 1,-1 0-1,1 0 0,0 0 0,0-1 0,0 1 1,0-1-1,0 0 0,6 1 0,6-1-170,1 0 1,-1-1-1,1 0 0,16-4 0,-23 3 76,-1-1 1,0-1-1,0 1 0,-1-2 0,1 1 0,0-1 1,-1 0-1,0-1 0,0 0 0,-1 0 0,1-1 1,-1 0-1,0 0 0,-1-1 0,1 0 0,-1 0 1,-1 0-1,1-1 0,-1 0 0,0 0 0,4-12 1,-5 11 426,-1 0 1,0 0 0,0 0 0,-1-1-1,0 1 1,0-1 0,-1-16 440,-1 52-460,-3 144-355,3-168 21,1 1 1,-1-1-1,0 0 0,0 1 0,1-1 0,0 0 0,-1 1 0,1-1 0,0 0 0,0 0 0,0 0 0,0 0 0,1 0 0,-1 0 0,0 0 0,1 0 0,0 0 0,-1-1 0,1 1 0,0 0 0,0-1 0,0 0 0,0 1 0,0-1 0,0 0 0,0 0 0,0 0 0,4 1 0,4 0-387,0 0 1,0-1-1,0 0 0,1 0 1,12-2-1,-9 1-130,-10 0 415,1 0-1,-1-1 1,1 0 0,-1 0 0,0 0 0,0 0-1,1 0 1,-1-1 0,0 0 0,0 0 0,0 0-1,-1-1 1,1 1 0,-1-1 0,1 0 0,-1 0-1,0 0 1,0 0 0,0 0 0,0-1-1,-1 1 1,1-1 0,3-7 0,-2 3 236,0-1 1,-1 1-1,0-1 1,3-12-1,0-37 4969,-6 76-4803,0 4-202,-1-9-27,1 1 1,0-1-1,1 0 0,5 25 0,-5-35-44,-1 0 1,1-1-1,0 1 1,0 0-1,0-1 1,1 1-1,-1-1 0,1 1 1,-1-1-1,1 0 1,0 0-1,0 1 1,0-1-1,0-1 0,0 1 1,1 0-1,-1 0 1,0-1-1,1 1 1,-1-1-1,1 0 0,-1 0 1,1 0-1,0 0 1,0 0-1,-1-1 1,1 1-1,0-1 1,3 0-1,-1 1-95,0-1 0,0 0 0,1 0 0,-1-1 0,0 1 0,0-1 0,0 0 0,0-1 0,0 1 0,0-1 0,0 0 0,0 0 0,-1 0 0,1-1 0,-1 0 0,1 0 0,-1 0 0,0 0 0,-1-1 0,1 0 0,0 1 0,5-10 0,88-122-63,-96 134 205,-1 1 0,0 0 0,0-1 0,0 1 0,1-1 0,-1 1 0,0 0 0,1-1-1,-1 1 1,0 0 0,1-1 0,-1 1 0,0 0 0,1 0 0,-1-1 0,1 1 0,-1 0-1,0 0 1,1 0 0,-1 0 0,1-1 0,-1 1 0,1 0 0,-1 0 0,1 0 0,-1 0-1,1 0 1,-1 0 0,1 0 0,-1 0 0,0 0 0,1 0 0,-1 1 0,1-1 0,-1 0-1,1 0 1,-1 0 0,0 1 0,1-1 0,-1 0 0,1 0 0,-1 1 0,0-1 0,1 0 0,-1 1-1,0-1 1,1 0 0,-1 1 0,0-1 0,0 0 0,1 1 0,-1-1 0,0 1 0,0-1-1,0 1 1,1-1 0,-1 0 0,0 1 0,0-1 0,0 1 0,0-1 0,0 1 0,0-1-1,0 1 1,7 46 118,-4-24 115,-2-18-281,1 9 58,1-1-1,1 1 0,9 21 0,-12-32-84,0-1 0,1 1 0,0 0 0,-1 0 0,1-1 0,0 1 0,0-1 0,0 1 0,0-1 0,1 0 0,-1 0 0,1 0 0,-1 0 0,1 0 0,0-1 0,0 1 0,-1-1 0,1 0 0,0 0 0,0 0 0,0 0 0,4 1 0,-3-2-120,1 0 0,-1 1 0,1-1 0,-1-1 0,1 1-1,-1-1 1,1 1 0,-1-1 0,0 0 0,0-1 0,1 1 0,-1-1 0,0 0 0,0 0-1,0 0 1,-1-1 0,1 1 0,5-6 0,1-2 0,-1-1-1,-1 1 0,0-2 1,11-20-1,-8 14-85,11-19-16,24-54-1,-40 76 712,0 1 0,-1-2 1,-1 1-1,-1 0 0,0-1 0,-1 0 1,1-17-1,-4 32-408,1 1 0,0 0 1,0 0-1,0 0 0,-1 0 0,1 0 0,0-1 1,0 1-1,-1 0 0,1 0 0,0 0 1,0 0-1,-1 0 0,1 0 0,0 0 0,0 0 1,-1 0-1,1 0 0,0 0 0,0 0 1,-1 0-1,1 0 0,0 0 0,0 0 0,-1 0 1,1 0-1,0 0 0,0 1 0,-1-1 0,1 0 1,0 0-1,0 0 0,0 0 0,-1 0 1,1 1-1,0-1 0,0 0 0,0 0 0,-1 1 1,-3 2-1,-1 1 1,1 0 0,0 0-1,0 0 1,0 1 0,1-1-1,0 1 1,-1 0 0,2 0 0,-1 0-1,0 1 1,1-1 0,0 0-1,1 1 1,-1 0 0,-1 8-1,0 10 168,0 0 0,0 41 0,3-61-199,0 1-1,1 0 1,-1-1 0,1 1-1,0-1 1,0 1-1,1-1 1,-1 0 0,1 1-1,0-1 1,0 0 0,0 0-1,1 0 1,-1 0 0,1-1-1,0 1 1,0-1 0,0 1-1,1-1 1,-1 0 0,5 3-1,6 2 16,0 0 0,1-1 0,0 0 1,25 7-1,2 1 111,-42-15-140,1 0 1,-1 0 0,1 0 0,-1 0 0,1 0 0,-1 0 0,1 1 0,-1-1 0,1 0 0,-1 0 0,1 1-1,-1-1 1,1 0 0,-1 1 0,0-1 0,1 0 0,-1 1 0,1-1 0,-1 1 0,0-1 0,1 1 0,-1-1-1,0 0 1,0 1 0,1 0 0,-1-1 0,0 1 0,0-1 0,0 1 0,0-1 0,0 1 0,0-1 0,0 1 0,0-1-1,0 1 1,0-1 0,0 1 0,0-1 0,0 1 0,0 0 0,0-1 0,0 1 0,-1 0 0,0 1-4,-1-1 0,1 1 0,0-1 0,-1 1 0,1-1 0,-1 0 1,0 0-1,1 0 0,-1 0 0,0 0 0,0 0 0,-2 1 0,-29 9-117,-53 9 0,56-14 62,0 1 0,-53 21 0,71-17 25,12-11 30,-1 0-1,1 1 1,0-1 0,0 0 0,0 1 0,0-1 0,0 1 0,0-1 0,0 0 0,0 1 0,0-1 0,0 1-1,0-1 1,0 0 0,0 1 0,0-1 0,0 0 0,0 1 0,0-1 0,1 1 0,-1-1 0,0 0 0,0 1 0,0-1-1,1 0 1,-1 1 0,0-1 0,1 0 0,-1 0 0,0 1 0,0-1 0,1 0 0,-1 0 0,0 1 0,1-1-1,-1 0 1,1 0 0,-1 0 0,0 0 0,1 0 0,-1 1 0,0-1 0,1 0 0,15 3-12,0 0 1,1 0 0,-1-2 0,0 0-1,30-3 1,-8 2 17,-12-2-120,0 0 0,-1-1 0,1-2 1,-1 0-1,0-2 0,46-19 0,-40 13-120,-1-2-1,0-2 1,-1 0-1,49-41 1,-68 50 214,0 0 0,-1-2 1,0 1-1,0-1 0,-1 0 0,-1-1 1,1 1-1,-2-2 0,1 1 0,-2-1 1,0 0-1,0 0 0,-1 0 0,0-1 1,-1 1-1,-1-1 0,0 0 0,0 0 1,-1-14-1,-2 26 77,1-1 0,-1 1 0,1-1 0,-1 1 0,1-1 0,-1 1 0,0 0 1,0-1-1,1 1 0,-1 0 0,0 0 0,0 0 0,0-1 0,0 1 0,-1 0 0,1 0 0,0 0 0,0 1 0,-1-1 0,1 0 0,0 0 1,-1 1-1,1-1 0,-1 1 0,1-1 0,-1 1 0,1 0 0,-1 0 0,1-1 0,-4 1 0,1 0 9,0-1 0,-1 1 0,1 0 0,0 0 0,-1 0 0,1 1 0,0 0 0,-1-1 0,1 2-1,0-1 1,-6 3 0,4-1-51,1 1 0,0 0-1,0 0 1,1 1 0,0-1 0,-1 1-1,1 0 1,1 0 0,-1 0 0,1 1-1,0-1 1,0 1 0,1 0-1,-3 8 1,0 0-9,1 1-1,0 0 1,2 0-1,-1 0 1,1 15-1,1-20-21,1 0-1,1 0 1,-1 0-1,1 0 1,4 13-1,-4-19-81,0-1 1,1 1-1,-1-1 1,1 0-1,0 0 0,0 1 1,0-1-1,1-1 0,-1 1 1,1 0-1,-1 0 1,1-1-1,0 0 0,0 1 1,0-1-1,6 3 0,0-1-598,0 0 0,0 0 0,0-1 0,10 2 0,47 6-4933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0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8740,'0'0'6451,"-13"184"-6403,32-103-32,-2 10-16,-4-7-64,-13-5-1409,0-15-1936,0-23-3314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0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1 443 9508,'0'0'2135,"43"-5"-174,373-54-1137,38-46-924,-13-40-2564,-426 138 2345,-7 5-35,0-1 1,0 0 0,0 0-1,0-1 1,-1 0 0,1-1-1,-1 0 1,-1 0 0,1 0-1,-1-1 1,10-9 0,-16 14 327,1 0 1,-1 0-1,1 0 1,-1 0-1,1 0 1,-1 0-1,0 0 1,1 0-1,-1 0 1,0 0 0,0 0-1,0 0 1,0 0-1,0 0 1,0 0-1,0 0 1,0 0-1,0 0 1,0 0-1,-1 0 1,1 0 0,0 0-1,-1 0 1,1 0-1,-1 0 1,1 0-1,-1 0 1,1 0-1,-1 0 1,0 0-1,1 1 1,-1-1 0,0 0-1,0 1 1,1-1-1,-1 0 1,0 1-1,0-1 1,0 1-1,0-1 1,0 1-1,0 0 1,0-1 0,0 1-1,0 0 1,0-1-1,-2 1 1,-16-5 677,-1 0 0,0 1-1,-41-2 1,-71 5 1389,79 1-1356,19 0-286,13-1-118,1 1 1,0 0-1,0 2 0,-22 4 0,37-5-235,0 1 0,0-1-1,0 1 1,0 0 0,0 0 0,1 1 0,-1 0-1,0-1 1,1 1 0,0 1 0,0-1-1,0 1 1,0-1 0,1 1 0,-1 0 0,1 1-1,0-1 1,0 0 0,0 1 0,-3 8-1,1 7 64,0 1-1,0 0 0,2 0 0,1 0 0,1 1 1,0-1-1,4 27 0,-2 3 54,-1-21-103,-12 289 127,8-274-802,4-42-315,17-30-458,1 3 1203,0 0 1,30-28-1,-19 21 157,-2 0 83,2 2 0,0 1 0,2 1 0,41-28 0,-68 53 12,-2 0-5,0 1 1,0 0-1,0 0 1,0 0-1,0 0 0,0 0 1,0 0-1,0 0 1,0 1-1,1-1 0,-1 1 1,2-1-1,-2 28 798,-2 216 1129,0-241-1986,0 1 0,0-1-1,0 0 1,1 0 0,-1 1 0,1-1 0,-1 0 0,1 0 0,0 0 0,0 0-1,0 0 1,0 0 0,0 0 0,0 0 0,1 0 0,-1 0 0,1 0 0,-1-1-1,1 1 1,0-1 0,-1 1 0,1-1 0,0 0 0,0 0 0,0 1 0,0-1-1,0-1 1,0 1 0,0 0 0,4 0 0,6 2 6,0-1 0,0-1-1,0 0 1,20-1 0,-17 0 15,-1-1-70,1 0 0,-1-2 1,1 1-1,-1-2 0,0 0 0,0-1 1,-1 0-1,1-1 0,-1 0 0,0-1 0,-1 0 1,17-14-1,-20 15 27,-1 0 0,-1-1 0,1 0 0,-1 0 0,-1-1 0,1 1 0,-1-2 0,-1 1 0,1 0 0,-1-1 0,-1 0 0,0 0 1,0-1-1,-1 1 0,0-1 0,0 0 0,-1 0 0,1-18 0,-3 27 34,0 0-1,0 1 1,0-1 0,0 0 0,-1 0 0,1 0 0,0 1-1,0-1 1,-1 0 0,1 0 0,0 1 0,-1-1-1,1 0 1,-1 1 0,1-1 0,-1 0 0,1 1 0,-1-1-1,1 1 1,-1-1 0,0 1 0,1-1 0,-1 1-1,0 0 1,1-1 0,-1 1 0,0 0 0,0-1 0,1 1-1,-1 0 1,0 0 0,0 0 0,0-1 0,1 1-1,-1 0 1,0 0 0,0 0 0,0 0 0,1 1 0,-1-1-1,0 0 1,0 0 0,0 0 0,1 1 0,-1-1-1,-1 1 1,-2 0 11,-1 0 1,1 1-1,0 0 0,-1 0 0,1 0 0,0 0 1,-5 4-1,1 1-6,2 0 0,-1 0 0,1 1 0,0 0 0,0 0 0,1 0 0,0 0 0,1 1 0,0 0 0,0 0 0,1 0 0,0 1-1,1-1 1,-1 1 0,2-1 0,0 1 0,-1 14 0,2-21-24,0 0 0,1-1 0,-1 1-1,0 0 1,1-1 0,-1 1 0,1 0 0,0-1-1,0 1 1,0-1 0,0 1 0,0-1-1,1 0 1,-1 1 0,1-1 0,-1 0 0,1 0-1,0 0 1,0 0 0,0 0 0,0-1-1,0 1 1,0 0 0,1-1 0,-1 0 0,0 1-1,1-1 1,-1 0 0,1 0 0,3 0 0,8 2-110,-1 0 0,1-2 1,0 0-1,25-1 0,-21 0-65,14 0-294,5 1-1301,-1-2-1,40-6 1,20-18-6701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1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5170,'0'0'5181,"6"13"-4073,0 1-983,-1 1 0,-1-1 1,0 1-1,-1 0 1,0 0-1,0 30 0,-3 9-9,-8 231 27,5-258-147,-1 10-13,1 1 1,1-1 0,7 63 0,-5-99-42,1 1 1,-1-1 0,1 1-1,0-1 1,-1 1 0,1-1-1,0 0 1,0 0-1,0 1 1,0-1 0,0 0-1,0 0 1,0 0 0,0 0-1,1 0 1,-1 0-1,0 0 1,1 0 0,-1-1-1,1 1 1,-1-1 0,1 1-1,-1-1 1,1 1 0,-1-1-1,1 0 1,-1 0-1,1 1 1,-1-1 0,4-1-1,-1 1-282,0 0-1,0 0 1,0 0-1,0-1 1,0 0 0,0 0-1,0 0 1,0 0-1,0-1 1,0 1-1,4-4 1,20-23-4673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1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10725,'0'0'4391,"10"-10"-4105,31-27-150,-40 37-137,-1-1 1,1 1 0,-1-1-1,1 0 1,-1 1-1,1-1 1,0 1 0,-1-1-1,1 1 1,0 0-1,-1-1 1,1 1 0,0 0-1,-1-1 1,1 1 0,0 0-1,0 0 1,0 0-1,-1-1 1,1 1 0,0 0-1,0 0 1,0 0-1,-1 0 1,1 1 0,0-1-1,0 0 1,0 0-1,-1 0 1,1 1 0,0-1-1,-1 0 1,1 1-1,0-1 1,0 0 0,-1 1-1,1-1 1,-1 1 0,1-1-1,0 1 1,-1 0-1,1-1 1,-1 1 0,1-1-1,-1 1 1,0 0-1,1 0 1,-1-1 0,0 1-1,1 1 1,1 3-4,-1 0 1,0 0 0,0 0-1,-1 0 1,1 8-1,-1-11 10,1 20 20,0 77 119,-2-87-141,0 0 1,0-1-1,-2 1 1,1 0 0,-1-1-1,-6 13 1,5-9-1078,18-29-14,-9 9 1350,88-104-730,-53 59 365,2 2 1,2 2 0,61-49 0,-100 91 116,0 0 1,0 1 0,0-1 0,1 1 0,-1 1-1,1-1 1,0 1 0,0 0 0,0 0 0,0 0 0,0 1-1,0 0 1,11 0 0,-16 1 0,0 0 1,1 0-1,-1 0 0,0 1 1,0-1-1,0 1 0,1-1 1,-1 1-1,0-1 0,0 1 0,0 0 1,0-1-1,0 1 0,0 0 1,0 0-1,0 0 0,0 0 1,-1 0-1,1 0 0,0 0 1,-1 0-1,1 0 0,0 0 1,-1 0-1,1 0 0,0 3 1,8 37 371,-8-30-278,5 28 138,-2-8-162,2 1 0,10 32 1,-13-56-84,0 0-1,0 0 1,1 0 0,0-1-1,0 1 1,0-1 0,1 0-1,0 0 1,1-1 0,0 0-1,0 1 1,11 8 0,-12-12-46,1 0 1,-1-1-1,0 1 1,1-1 0,0-1-1,-1 1 1,1-1-1,0 1 1,0-2 0,0 1-1,0-1 1,0 0-1,0 0 1,0 0-1,-1-1 1,13-2 0,-7 0-142,1-1 0,-1 0 1,0 0-1,0-1 0,-1 0 1,0-1-1,15-10 0,-3-1-409,-1-1 0,-1-1-1,33-40 1,-44 47 462,0 0 0,-1-1-1,0 0 1,-1 0 0,-1-1 0,0 1 0,0-1 0,5-26 0,-10 39 210,-1-1 1,0 1-1,1 0 1,-1-1-1,0 1 1,0-1-1,0 1 0,0 0 1,0-1-1,0 1 1,0-1-1,0 1 1,-1 0-1,1-1 1,-1 1-1,1 0 1,-1-1-1,1 1 1,-2-2-1,1 3-25,0-1 1,0 1-1,0-1 1,-1 1-1,1 0 1,0 0-1,0-1 1,0 1-1,0 0 0,-1 0 1,1 0-1,0 0 1,0 0-1,0 1 1,-1-1-1,1 0 0,0 1 1,0-1-1,0 0 1,0 1-1,0-1 1,-2 2-1,-2 1-20,1 0 0,-1 0 0,1 0-1,0 1 1,0-1 0,0 1 0,0 0 0,1 0 0,-1 0 0,1 1-1,0-1 1,1 1 0,-1 0 0,1 0 0,0-1 0,0 2-1,0-1 1,1 0 0,-1 6 0,-1 3-26,0 0 0,2 1 0,0-1 0,0 0 0,1 0 1,3 18-1,-2-28-46,0 0-1,0 0 1,0 0 0,0 0 0,1-1-1,-1 1 1,1-1 0,0 1 0,0-1 0,1 1-1,-1-1 1,1 0 0,-1 0 0,1 0 0,0-1-1,0 1 1,0-1 0,1 1 0,-1-1 0,6 3-1,2 0-257,1-1-1,-1 0 0,1 0 1,0-1-1,20 3 0,64 2-3171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2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464 538 7507,'0'0'3682,"-32"-2"-2484,-106-3 251,126 5-1304,-1 0 0,1 1 0,-1 0 0,1 1 0,0 0 0,0 1 0,0 1 0,0-1 0,-20 11 0,23-9-57,0 1 1,0 0-1,1 1 0,0 0 0,0 0 0,1 1 0,0-1 0,0 2 0,-8 13 0,11-16-62,1 0 0,0 0-1,0 0 1,0 1 0,1-1-1,0 1 1,1 0-1,-2 7 1,3-13-31,0 1 1,-1 0-1,1 0 0,0 0 1,0 0-1,0 0 1,0 0-1,0 0 0,1 0 1,-1-1-1,0 1 0,1 0 1,0 0-1,-1 0 0,1-1 1,0 1-1,0 0 0,0 0 1,0-1-1,0 1 1,0-1-1,0 1 0,1-1 1,-1 0-1,1 1 0,-1-1 1,1 0-1,-1 0 0,1 0 1,-1 0-1,1 0 0,3 1 1,6 0 0,0 0 1,1-1-1,-1 0 0,1-1 1,-1 0-1,0 0 0,1-1 1,-1-1-1,0 0 1,0-1-1,0 0 0,0 0 1,0-1-1,-1-1 1,1 0-1,-1 0 0,0-1 1,16-12-1,-17 11 3,-1 1-1,0-1 1,0 0 0,0-1 0,-1 0-1,0 0 1,0-1 0,-1 0-1,0 0 1,-1 0 0,0-1-1,0 0 1,-1 0 0,-1 0 0,1 0-1,-2-1 1,1 1 0,1-18-1,-4 774-1153,0-735 1009,0-1 1,-1 0-1,0 1 0,0-1 0,-1 0 0,-6 19 1,6-25 126,0 0 0,0-1 0,0 1 1,0-1-1,-1 0 0,1 1 0,-1-1 1,0 0-1,0-1 0,0 1 0,0 0 1,-1-1-1,1 0 0,-1 0 1,1 0-1,-1 0 0,0 0 0,0-1 1,-4 2-1,-5 0 20,0 0 0,-1 0 0,1-1-1,0-1 1,-1-1 0,1 0 0,-23-2 0,27 1 4,0-1 1,0 0 0,0 0-1,0-1 1,1 0 0,-1 0-1,1-1 1,0 0-1,0 0 1,1-1 0,-1 0-1,-7-8 1,6 4-4,1 0 0,1-1-1,0 0 1,0 0 0,1-1 0,0 0 0,1 0 0,0 0 0,1-1-1,0 1 1,1-1 0,0 0 0,-1-17 0,3 17-90,0 1 0,0-1 0,1 0 1,1 0-1,0 1 0,0-1 0,2 0 0,-1 1 1,1 0-1,1-1 0,0 1 0,1 0 0,0 1 0,7-13 1,2 5-333,1 1 0,0 1 1,1 0-1,0 1 1,2 1-1,0 0 0,0 2 1,30-16-1,172-71-3097,-197 90 3365,54-21 176,123-53 1023,-161 64 285,0-1 1,66-48 0,-98 63-903,-5 4-255,-1 0 0,1 1 1,-1-1-1,0 0 0,0 0 0,1 0 1,-1 0-1,0 0 0,0 0 0,0-1 1,0 1-1,0 0 0,0 0 0,0-1 1,-1 1-1,1-1 0,0 1 0,-1-1 0,1-1 1,-5 2 1030,-6 2-1133,1 0 0,-1 0 0,1 1 0,-1 1 0,1-1 0,0 2 0,0-1 0,0 1 0,1 0 0,-1 1 0,1 0 0,0 1 0,-9 7 0,12-10-75,1 1-1,-1 0 1,1 1 0,0-1-1,0 1 1,0 0 0,1 0-1,-1 0 1,1 0 0,0 1-1,1-1 1,0 1-1,0 0 1,0 0 0,0 0-1,1 0 1,0 0 0,0 0-1,0 0 1,1 0 0,0 0-1,1 10 1,0-15-5,0 0-1,0-1 1,0 1-1,1 0 1,-1 0-1,0-1 1,0 1-1,0-1 1,0 1-1,1-1 1,-1 0-1,0 1 0,0-1 1,1 0-1,-1 0 1,0 0-1,1 0 1,-1 0-1,0 0 1,1 0-1,-1 0 1,0 0-1,2-1 1,1 1-10,4 0-10,0 0 0,0-1 0,0 1 0,0-1 1,0-1-1,8-2 0,-11 2 0,-1 0 0,1-1 1,-1 0-1,1 1 0,-1-1 0,0-1 0,-1 1 0,1-1 0,0 1 1,4-8-1,67-101 160,-75 111-134,0 0 1,1 0-1,-1 0 0,1 0 0,0 0 0,-1 1 1,1-1-1,0 0 0,-1 1 0,1-1 0,0 0 1,0 1-1,0-1 0,-1 1 0,1-1 0,0 1 1,0-1-1,0 1 0,0 0 0,0-1 0,0 1 1,0 0-1,0 0 0,0 0 0,0 0 0,0 0 1,0 0-1,0 0 0,0 0 0,0 0 1,0 0-1,0 0 0,0 1 0,0-1 0,0 0 1,0 1-1,0-1 0,0 1 0,-1-1 0,1 1 1,0-1-1,0 1 0,0 0 0,-1-1 0,1 1 1,0 0-1,0 1 0,4 4-14,0 1 1,-1 0-1,0 0 0,5 13 0,-8-19 15,10 23-28,-2-2-149,1-1 1,18 30-1,-25-46 108,1-1-1,-1 1 0,1-1 0,0 1 0,0-1 0,0-1 0,0 1 1,1 0-1,-1-1 0,1 0 0,0 0 0,0-1 0,0 1 0,0-1 1,10 3-1,-7-4-249,1 1 0,0-2 1,-1 1-1,1-1 0,0 0 1,-1-1-1,1 0 0,0 0 1,-1-1-1,0 0 0,1-1 1,13-6-1,-10 3-285,0-1 0,0 0 0,-1-1-1,0 0 1,0-1 0,-1 0 0,14-17 0,-9 8-162,0 0 0,-2-1 0,21-41 0,-23 38 1057,-2-1 1,0 0-1,7-29 0,-7-6 1857,-2 1 0,-2-2 0,-6-103 0,-1 60 879,2 100-2067,0 7-618,-9 99 145,-1 4-152,10 299 292,-1-398-631,1-1 0,1 1 0,0 0 0,0-1 0,4 17 0,-4-23-50,0 0 1,0 0-1,0 1 0,1-1 0,-1 0 0,0 0 0,1 0 1,0 0-1,-1 0 0,1-1 0,0 1 0,0 0 1,0-1-1,0 1 0,0-1 0,0 0 0,0 0 1,1 0-1,-1 0 0,0 0 0,1 0 0,-1 0 1,1-1-1,3 1 0,-1 0-249,0-1-1,0 0 1,1 0-1,-1 0 1,0 0 0,7-2-1,33-15-3161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2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15255,'0'0'-8,"30"11"11,-17-6 33,11 4 18,0 0 1,1-2-1,0-1 1,0-1-1,0-1 1,1-1-1,41 0 1,74-25-38,-102 14-36,1 2 0,57-2 0,-96 8 16,0 0 0,0 0 1,-1 0-1,1 0 0,0 0 0,-1 0 1,1 1-1,0-1 0,0 0 1,-1 1-1,1-1 0,0 0 0,-1 1 1,1-1-1,0 1 0,-1-1 0,1 1 1,-1-1-1,1 1 0,-1 0 0,1-1 1,-1 1-1,0 0 0,1-1 1,-1 1-1,0 0 0,1-1 0,-1 1 1,0 0-1,0 0 0,0-1 0,1 2 1,-1 30-28,0-21 48,-1 39 96,0-25-101,0 1 0,2-1 0,6 36 0,-7-59-117,1 0-1,-1 1 1,1-1 0,-1 1-1,1-1 1,0 0 0,0 1 0,0-1-1,0 0 1,1 0 0,-1 0-1,0 0 1,1 0 0,0 0 0,-1 0-1,1 0 1,0-1 0,0 1-1,0-1 1,0 1 0,3 1-1,17-1-3966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2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9668,'0'0'5123,"-59"135"-6484,98-86-1584,-3 1-5155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13238,'0'0'1118,"13"25"-654,77 147 94,-81-154-518,0 1 3,1-1 1,14 21-1,-23-39-13,-1 0 0,0 0-1,0 0 1,0 0-1,1 1 1,-1-1 0,0 0-1,0 0 1,1 0-1,-1 0 1,0 0-1,0 0 1,1 0 0,-1 0-1,0 0 1,1 0-1,-1 0 1,0 0-1,0 0 1,1 0 0,-1 0-1,0 0 1,0 0-1,1 0 1,-1 0 0,0 0-1,0 0 1,1-1-1,-1 1 1,0 0-1,0 0 1,1 0 0,-1 0-1,0-1 1,0 1-1,0 0 1,0 0-1,1 0 1,-1-1 0,0 1-1,0 0 1,0 0-1,0-1 1,0 1 0,1 0-1,4-11 288,0-1 1,0 1-1,-1-1 0,3-16 1,6-15-147,3-5-362,2 0-1,2 1 1,51-86 0,-70 131-62,1-1 0,0 0 0,-1 0 1,1 1-1,0-1 0,1 1 0,-1 0 1,0 0-1,1 0 0,-1 0 0,1 0 0,0 0 1,-1 1-1,1-1 0,0 1 0,0-1 1,0 1-1,0 0 0,0 1 0,0-1 1,0 0-1,5 1 0,-7 0 70,0 0 0,0 0-1,0 0 1,0 0 0,0 1-1,-1-1 1,1 0 0,0 1 0,0-1-1,0 1 1,0-1 0,-1 1 0,1-1-1,0 1 1,0-1 0,-1 1-1,1 0 1,0 0 0,-1-1 0,1 1-1,-1 0 1,2 1 0,8 28-2537,-4 38 860,-6-62 1905,1 28 558,2-2 1815,-3-1-1,0 1 1,-9 54 0,9-85-2366,0-1 1,0 1 0,0 0 0,0-1-1,0 1 1,0 0 0,0-1 0,0 1-1,0 0 1,0-1 0,0 1 0,0 0-1,0-1 1,1 1 0,-1 0 0,0-1 0,0 1-1,1-1 1,-1 1 0,0 0 0,1-1-1,-1 1 1,1-1 0,-1 1 0,1-1-1,-1 1 1,1-1 0,-1 0 0,1 1-1,0-1 1,-1 0 0,1 1 0,-1-1 0,1 0-1,0 1 1,3 0 19,0-1 0,0 1 0,0 0 0,0-1-1,-1 0 1,1 0 0,5-1 0,4 0-36,-1-1-1,0 0 1,22-8 0,-18 4-36,-1-1 1,-1-1 0,1 0 0,-1-2-1,-1 1 1,20-18 0,-28 22-33,1-1 1,-1 1 0,0-1 0,-1 0 0,1 0-1,-1 0 1,0-1 0,-1 0 0,0 1 0,0-1-1,0 0 1,-1-1 0,0 1 0,0 0 0,-1-1-1,1-10 1,-2 16 27,0 1 0,-1-1-1,1 1 1,-1 0 0,0-1 0,1 1-1,-1 0 1,0-1 0,1 1-1,-1 0 1,0 0 0,0 0 0,0 0-1,0 0 1,0 0 0,-1 0 0,1 0-1,0 0 1,0 1 0,-1-1-1,1 0 1,0 1 0,-1-1 0,1 1-1,0-1 1,-1 1 0,1 0 0,-1 0-1,1-1 1,-1 1 0,1 0-1,0 0 1,-3 1 0,-3-1 4,1 0 0,-1 0-1,1 0 1,-1 1 0,1 0 0,-1 1 0,-7 2-1,5 1 7,0 0 0,0 1 0,0-1 0,1 2 0,0-1 0,0 2 0,0-1 0,1 1 0,-12 16 0,8-9 114,0 1 1,1 1-1,1 0 1,-11 29-1,16-34-11,1 1-1,0 0 1,0 1 0,2-1-1,0 0 1,0 15-1,1-26-98,0 1 0,0-1 0,0 0 0,0 0-1,1 1 1,-1-1 0,1 0 0,-1 0 0,1 0-1,0 1 1,0-1 0,0 0 0,0 0-1,0 0 1,0 0 0,0-1 0,1 1 0,-1 0-1,1 0 1,-1-1 0,1 1 0,0-1-1,0 1 1,-1-1 0,1 0 0,0 0 0,0 0-1,4 2 1,3-1 4,1 0-1,-1 0 1,1-1 0,-1 0-1,17-1 1,-14 0 15,17 0-108,1-1 0,-1-2-1,1 0 1,-1-2 0,0-2 0,29-10-1,-32 7-1142,0-1-1,0-1 1,38-24-1,11-19-7055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4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8356,'0'0'5674,"16"-2"-5361,54-6-33,-67 8-278,1-1 0,-1 1 0,1 0 0,0 0 1,-1 1-1,1-1 0,-1 1 0,1-1 0,-1 1 1,1 0-1,-1 1 0,1-1 0,-1 1 0,0-1 1,0 1-1,0 0 0,0 0 0,0 0 0,0 0 1,-1 1-1,1-1 0,-1 1 0,4 5 0,0 1 14,-1 1 0,0 0 0,-1 0 0,0 0 1,4 19-1,-6-23 0,3 19-12,-1 0 0,-1 1 1,-1 0-1,-2 35 0,0-38-46,0-12-88,-1 0 0,0 0 0,0-1 1,-4 16-1,4-22 13,0-1 0,0 0 1,0 0-1,-1 0 1,1 0-1,-1 0 0,0 0 1,1-1-1,-1 1 0,0 0 1,-1-1-1,1 1 0,0-1 1,-1 0-1,1 0 0,-1 0 1,0 0-1,-3 1 0,6-3 110,0 1-1,0-1 1,-1 0-1,1 0 1,0 0-1,0 0 0,0 0 1,-1 0-1,1 0 1,0 0-1,0 0 0,-1 0 1,1 0-1,0 0 1,0 0-1,0 0 1,-1 0-1,1 0 0,0 0 1,0 0-1,-1 0 1,1 0-1,0 0 0,0 0 1,0 0-1,-1 0 1,1 0-1,0-1 1,0 1-1,0 0 0,-1 0 1,1 0-1,0 0 1,0 0-1,0-1 0,0 1 1,0 0-1,-1 0 1,1 0-1,0-1 1,0 1-1,0 0 0,0 0 1,-2-15-63,2 13 57,-2-20 9,2 0 0,0-1 0,1 1 0,2 0 0,0-1 0,1 1 0,2 1 0,0-1 0,11-26 0,-14 43 15,46-91 239,-43 85-160,1 1 0,0 0-1,1 0 1,0 1-1,0 0 1,15-12 0,-22 20-86,-1 0 1,0 1 0,1-1-1,-1 1 1,1-1 0,-1 1 0,1-1-1,0 1 1,-1 0 0,1-1-1,-1 1 1,1 0 0,0-1 0,-1 1-1,1 0 1,0 0 0,-1 0-1,1-1 1,0 1 0,0 0-1,-1 0 1,1 0 0,0 0 0,-1 0-1,1 0 1,0 0 0,0 1-1,-1-1 1,1 0 0,0 0-1,-1 0 1,1 1 0,0-1 0,-1 0-1,1 1 1,-1-1 0,1 1-1,-1-1 1,1 1 0,0-1 0,-1 1-1,0-1 1,1 1 0,-1-1-1,1 1 1,-1-1 0,1 2-1,1 3-5,-1 0-1,0 0 0,0-1 0,0 1 0,0 8 0,0-4 28,7 80 159,-6-52-157,1-1 0,2 0-1,20 69 1,-25-102-46,1 0 1,0 0-1,0-1 1,1 1 0,-1 0-1,1 0 1,-1-1-1,1 1 1,0-1-1,0 1 1,0-1-1,0 0 1,1 0-1,-1 0 1,0 0-1,1 0 1,0 0-1,-1-1 1,1 1 0,0-1-1,0 0 1,0 1-1,0-2 1,0 1-1,0 0 1,0 0-1,0-1 1,0 0-1,0 0 1,0 0-1,0 0 1,0 0-1,0 0 1,1-1 0,-1 0-1,0 1 1,0-1-1,0 0 1,-1 0-1,1-1 1,3-1-1,2-2 12,-1 0-1,0 0 0,0-1 1,-1 0-1,0 0 0,0-1 1,9-13-1,35-58 10,-43 67 10,14-27 12,-12 21 1,0 1 1,1 0-1,0 1 1,15-16-1,-25 30-23,1 1 1,-1-1-1,0 1 0,1-1 0,-1 1 0,0-1 0,1 1 0,-1-1 1,1 1-1,-1 0 0,1-1 0,-1 1 0,1-1 0,0 1 0,-1 0 1,1 0-1,-1-1 0,1 1 0,0 0 0,-1 0 0,1 0 0,-1 0 1,1 0-1,0 0 0,-1 0 0,1 0 0,0 0 0,-1 0 0,1 0 1,-1 0-1,1 0 0,0 0 0,-1 1 0,1-1 0,-1 0 0,1 0 1,0 1-1,-1-1 0,1 0 0,-1 1 0,1-1 0,-1 1 0,1-1 1,-1 0-1,0 1 0,1-1 0,-1 1 0,1 0 0,-1-1 0,0 1 0,1 0 1,10 36 83,-9-27 9,1 1-68,0 0-1,0 0 1,1 0-1,1-1 1,10 19-1,-12-26-23,-1 0-1,0 0 0,1 0 1,0 0-1,0-1 0,-1 1 0,1-1 1,1 0-1,-1 0 0,0 0 1,0 0-1,1-1 0,-1 1 0,1-1 1,0 0-1,-1 0 0,1 0 0,0 0 1,0-1-1,-1 0 0,7 1 1,-1-2-11,0-1 0,0 1 0,0-2 0,0 1 0,0-1 0,0 0 0,0-1 0,-1 0 0,0-1 0,0 1 0,0-1 0,0-1 0,-1 0 0,0 0 0,0 0 0,-1-1 0,8-9 1,9-13-4,-1 0 1,-2-1-1,17-34 1,-34 65 179,1 10-120,1 23-93,-2-19 63,-1-2-24,1 1 0,0-1 0,2 0 0,-1 0-1,1-1 1,1 0 0,0 0 0,16 22 0,-18-28-237,1-1 1,0 0-1,0 0 0,0 0 1,1 0-1,0-1 0,0 0 0,0 0 1,0 0-1,1-1 0,-1 0 1,1 0-1,0-1 0,0 1 1,0-2-1,0 1 0,0-1 1,9 1-1,-10-2-166,6 1-479,0 0 0,0-1 0,-1 0 0,1-1 0,18-4 0,-25 3 473,0 0 0,0-1 0,0 0 0,0 0 0,7-6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5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1 547 800,'0'0'11157,"0"-23"-10156,3-72-601,-3 333-1003,-2-282 478,1 31 144,0-1-1,1 1 0,1-1 1,0 0-1,0 1 0,5-15 1,-5 24-8,0 0 0,1 1 0,0-1 0,-1 1 0,2 0 1,-1 0-1,0-1 0,0 1 0,1 0 0,0 1 0,0-1 0,-1 0 1,2 1-1,-1 0 0,0 0 0,0 0 0,1 0 0,-1 0 0,1 1 0,-1-1 1,1 1-1,0 0 0,-1 0 0,1 0 0,0 1 0,5-1 0,-2 0 2,1 0 1,-1 1-1,1-1 0,-1 2 0,1-1 0,10 3 1,-16-3-5,1 1 1,-1 0-1,1 0 1,0 0-1,-1 0 1,0 1-1,1-1 1,-1 1-1,0-1 1,0 1-1,0 0 1,0 0-1,0 0 1,0 0-1,0 0 1,-1 0 0,1 1-1,-1-1 1,2 4-1,3 9 24,-1 1-1,0-1 1,-1 1-1,3 31 1,-3-17-60,-4-30 10,0 1 0,0-1-1,0 0 1,0 1 0,0-1-1,0 0 1,0 1 0,0-1 0,1 0-1,-1 1 1,0-1 0,0 0-1,0 1 1,0-1 0,0 0-1,1 1 1,-1-1 0,0 0 0,0 0-1,1 1 1,-1-1 0,0 0-1,0 0 1,1 0 0,-1 1 0,0-1-1,1 0 1,-1 0 0,0 0-1,1 0 1,-1 1 0,0-1-1,1 0 1,-1 0 0,0 0 0,1 0-1,-1 0 1,0 0 0,1 0-1,0-1-20,0 1 0,0-1 0,1 1 0,-1-1 0,0 0 0,0 1 0,0-1 0,-1 0 0,1 0 0,0 1 0,0-1 0,0 0 0,0 0 0,0-1 0,38-60-705,13-19 615,-45 72 130,-1 1 0,1 0-1,1 1 1,-1 0 0,1 0-1,18-11 1,-24 17 5,-1-1 1,1 1-1,0 0 0,0 0 0,0 0 0,1 1 0,-1-1 1,0 0-1,0 1 0,0-1 0,1 1 0,-1 0 1,0 0-1,0 0 0,0 0 0,1 0 0,-1 0 1,0 1-1,0-1 0,1 1 0,-1-1 0,0 1 0,0 0 1,0 0-1,0 0 0,0 0 0,0 0 0,0 0 1,-1 1-1,1-1 0,2 2 0,3 5 31,-1 1 0,0 0 0,0 0 0,0 0 0,6 16 0,11 18 24,-17-35-152,0 0-1,1-1 1,0 1-1,0-1 1,0 0-1,1-1 1,0 0-1,0 0 1,1-1-1,-1 0 1,1 0-1,0-1 1,1-1 0,-1 1-1,1-1 1,0-1-1,-1 0 1,1 0-1,0-1 1,0 0-1,0-1 1,0 0-1,0 0 1,14-3-1,-16 1-80,0 0 1,0 0-1,0-1 0,-1 0 1,1-1-1,-1 0 0,0 0 1,0 0-1,0-1 0,-1 0 1,1 0-1,-1-1 0,0 1 1,-1-1-1,0-1 0,0 1 1,0-1-1,0 0 0,-1 0 1,-1 0-1,5-11 0,0-1 436,0-2 0,-2 1 0,0-1 0,-1 0 1,-1-1-1,1-42 0,-3 13 1315,-6-55 0,1 88-1217,1-1 0,-2 1 0,-1 0 0,0 0 0,-1 0 0,-10-20 0,15 37-303,1-1 0,0 1-1,-1 0 1,1 0 0,-1 0 0,0 0 0,1 0 0,-1 0 0,0 0 0,1 0 0,-1 0 0,0 0-1,0 0 1,0 0 0,0 0 0,0 1 0,0-1 0,0 0 0,0 1 0,-2-1 0,2 1-48,1 0 1,-1 1-1,0-1 1,1 1 0,-1-1-1,0 0 1,1 1-1,-1 0 1,1-1-1,-1 1 1,1-1 0,-1 1-1,1 0 1,0-1-1,-1 1 1,1 0-1,0-1 1,-1 1 0,1 0-1,0 0 1,0-1-1,0 1 1,0 1-1,-8 59-146,8-58 165,-1 109-9,15 125 0,-6-135-31,-4 53-1821,-4-162 1831,1 1-1,0 0 1,0 0 0,0-1 0,1 1-1,0 0 1,0 0 0,1 0 0,-1 1-1,1-1 1,1 1 0,-1-1 0,1 1-1,0 0 1,0 0 0,0 1 0,1-1-1,-1 1 1,1 0 0,0 0 0,1 0-1,-1 1 1,1 0 0,-1 0 0,1 0-1,0 1 1,0 0 0,0 0 0,0 0-1,0 1 1,10-1 0,0 0-16,-1 1 1,1 1-1,0 1 0,0 0 0,23 5 1,-36-6-4,0 1 0,0 0 0,0 0 0,0 0 0,-1 0 0,1 0 1,0 1-1,-1-1 0,1 1 0,-1 0 0,1 0 0,-1 0 0,0 0 0,0 0 1,0 0-1,0 1 0,0-1 0,-1 0 0,1 1 0,-1 0 0,1-1 0,-1 1 1,0 0-1,0 0 0,0 0 0,0 0 0,-1 0 0,1 0 0,-1 0 0,0 0 1,0 0-1,0 0 0,0 0 0,0 0 0,-1 0 0,0 3 0,0-4 18,0 0 0,1 0-1,-1 0 1,0-1 0,0 1-1,0 0 1,-1-1-1,1 1 1,0-1 0,-1 1-1,1-1 1,-1 0 0,1 1-1,-1-1 1,1 0 0,-1 0-1,0 0 1,0 0-1,1 0 1,-1-1 0,-3 2-1,-47 12 86,39-12-63,-28 6 29,0-2 1,0-2-1,-45-1 0,85-3-91,-1 1 0,1-1 0,0 0 0,-1 0-1,1 0 1,0-1 0,0 1 0,-1 0-1,1 0 1,0-1 0,-1 1 0,1-1-1,0 1 1,0-1 0,0 0 0,0 1-1,0-1 1,0 0 0,0 0 0,0 1-1,-2-3 1,3 2-165,0 0 0,-1-1 0,1 1-1,0 0 1,0-1 0,-1 1 0,1 0 0,0-1-1,0 1 1,1 0 0,-1-1 0,0 1 0,0 0-1,1-1 1,-1 1 0,1 0 0,-1 0 0,1-1-1,-1 1 1,2-2 0,25-31-6697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6739,'0'0'2604,"16"10"-2327,55 29-10,-66-37-271,-1-1-1,0 0 1,1 1-1,-1-2 1,0 1 0,1 0-1,-1-1 1,1 0-1,-1 0 1,1 0-1,-1-1 1,1 1 0,-1-1-1,1 0 1,-1-1-1,0 1 1,1-1-1,-1 1 1,0-1-1,0-1 1,0 1 0,-1 0-1,1-1 1,6-6-1,-5 4-105,1 0 1,-1 0-1,0-1 0,-1 0 0,1 0 0,-1-1 0,0 1 0,-1-1 0,0 0 0,0 0 1,0 0-1,2-13 0,-4 14 78,3-38 131,-4 43-51,0 0 0,0-1 0,0 1 1,0 0-1,-1 0 0,1-1 0,0 1 0,-1 0 0,1 0 0,-1 0 0,0-1 0,1 1 0,-1 0 0,0 0 1,1 0-1,-1 0 0,0 0 0,0 0 0,0 0 0,0 1 0,0-1 0,0 0 0,0 0 0,0 1 0,0-1 1,-1 0-1,1 1 0,0 0 0,-2-1 0,-5-1 31,0 1-1,0 1 1,0-1 0,-1 1-1,1 1 1,0 0 0,0 0 0,0 0-1,0 1 1,0 0 0,1 1 0,-1 0-1,0 0 1,1 0 0,0 1 0,0 0-1,0 1 1,0-1 0,1 2-1,0-1 1,0 0 0,0 1 0,-5 7-1,5-5-12,0-1-1,1 1 1,0 0-1,0 0 0,1 0 1,0 1-1,1 0 1,0-1-1,0 1 0,1 0 1,0 1-1,0-1 1,1 0-1,0 0 0,1 1 1,0-1-1,1 1 0,0-1 1,0 0-1,4 13 1,-4-18-74,1 0 1,0 0-1,0 0 1,0 0-1,1-1 1,0 1-1,-1-1 1,1 1-1,0-1 1,0 0-1,1 0 1,-1-1-1,1 1 1,-1-1-1,1 1 1,0-1-1,0 0 1,0-1 0,0 1-1,0-1 1,1 1-1,7 0 1,10 2-122,0-1-1,0-2 1,29 0 0,-40-1 49,1-1-88,1 0-1,-1-1 1,0 0 0,0-1-1,0 0 1,-1-1-1,1 0 1,-1-1-1,0 0 1,0-1-1,-1 0 1,1-1 0,-1 0-1,15-14 1,-13 9 194,0 0 1,0-1-1,-1 0 0,-1-1 1,0 0-1,-1 0 1,-1-1-1,0-1 1,-1 1-1,6-19 1,-11 25 460,0 0 0,0 0 0,-1 1 1,0-1-1,-1-17 0,0 22-81,13 89-43,7 22-279,-12-74-814,-1 0-1,3 68 0,-10-99 256,0-24-109,0 12 551,0 1 0,1-1 0,0 1-1,0-1 1,5-15 0,-4 20 0,0 0-1,1 0 1,0 0-1,0 0 1,0 0-1,0 1 1,1-1 0,0 1-1,0 0 1,0 0-1,6-4 1,29-20-1487,2 3 1,82-40-1,-70 39 551,55-37 1,-106 62 1051,-1 1 1,1-1 0,-1 0 0,0 0 0,1-1 0,-1 1 0,0 0-1,0 0 1,0-1 0,0 1 0,0 0 0,0-1 0,1-2 0,0-6 3661,-23 9-1528,16 2-2170,0 0 0,0 0 0,0 0 0,0 0 0,1 1 0,-1 0 0,1 0 1,-1 0-1,1 1 0,0-1 0,0 1 0,0 0 0,0 0 0,0 1 0,1-1 0,-1 1 0,1 0 0,0 0 0,0 0 0,0 0 0,1 0 0,-3 6 0,1-3 0,0 1 0,1-1 0,0 1 0,0 0 0,1 0 0,0 0 0,0 0 0,1 1 0,0-1 0,0 0 0,1 1 0,0-1 0,2 9 0,-1-14-45,0-1 0,0 1 0,0-1 1,0 0-1,1 1 0,-1-1 0,1 0 1,-1 0-1,1 0 0,0 0 0,0 0 1,0 0-1,0-1 0,0 1 0,0 0 1,1-1-1,-1 0 0,0 0 0,1 0 1,-1 0-1,1 0 0,3 1 0,9 2 28,0 0-1,26 2 0,-24-4-11,22 3 44,-23-4-42,0 2-1,21 5 0,-36-8-18,0 0-1,0 0 1,0 1-1,0-1 0,0 0 1,0 1-1,0-1 1,0 1-1,-1 0 1,1-1-1,0 1 1,0 0-1,-1-1 1,1 1-1,0 0 1,-1 0-1,1-1 1,-1 1-1,1 0 1,-1 0-1,1 0 0,-1 0 1,0 0-1,1 0 1,-1 0-1,0 0 1,0 0-1,0-1 1,0 1-1,0 0 1,0 0-1,0 0 1,0 0-1,0 0 1,0 0-1,0 0 0,-1 0 1,1 0-1,0 0 1,-1 0-1,1 0 1,-1 0-1,1 0 1,-1-1-1,1 1 1,-1 0-1,0 0 1,1-1-1,-1 1 1,0 0-1,1-1 0,-1 1 1,0 0-1,0-1 1,0 1-1,-1 0 1,-17 9 111,0 0 1,0-1 0,0-1-1,-38 11 1,27-10-4,15-4-89,-13 5-28,-1-1 0,0-1 0,0-1-1,-1-2 1,-32 2 0,62-8-203,0 0 0,0 0-1,0 1 1,0-1 0,0 0 0,0 0 0,1 0 0,-1 1 0,0-1 0,0 0 0,1 0 0,-1 1 0,0-1-1,1 0 1,-1 0 0,1 1 0,-1-1 0,1 0 0,-1 1 0,1-1 0,-1 1 0,1-1 0,1 0-1,39-31-7274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24 14759,'0'0'315,"-20"25"-449,-58 75 83,66-75 9,12-25 41,0 0 0,0 1 0,0-1 0,0 0 0,0 1 0,0-1 0,0 0 0,1 0 0,-1 1 0,0-1 0,0 0-1,0 0 1,0 1 0,1-1 0,-1 0 0,0 0 0,0 1 0,0-1 0,1 0 0,-1 0 0,0 0 0,0 0-1,1 1 1,-1-1 0,0 0 0,0 0 0,1 0 0,-1 0 0,0 0 0,0 0 0,1 0 0,-1 0 0,0 0 0,1 0-1,7 2-57,1 0 0,-1 0 0,1-1 0,0-1 0,-1 0 0,1 0 0,-1 0 0,1-1 0,0 0 0,-1-1 0,1 0 0,-1 0 0,0-1 0,0 0 0,0-1 0,0 1 0,-1-1 0,1-1 0,-1 0 0,0 0 0,0 0 0,10-11-1,-5 2 90,-6 7-27,0 0 1,1 1 0,-1-1 0,13-8-1,-17 14-10,-1 0-1,1 0 1,-1 1-1,1-1 1,-1 0-1,1 1 1,0-1 0,-1 0-1,1 1 1,0 0-1,-1-1 1,1 1-1,0 0 1,-1 0-1,1 0 1,0 0-1,0 1 1,-1-1-1,1 0 1,0 1-1,-1-1 1,1 1-1,0-1 1,-1 1-1,1 0 1,-1-1-1,1 1 1,-1 0-1,1 0 1,1 2-1,32 36-92,-32-34 96,0-1 0,0 1 0,1-1 0,0 0 0,0 0 0,0 0 0,0 0 0,1 0 1,-1-1-1,1 0 0,0 0 0,0-1 0,0 1 0,0-1 0,1 0 0,-1 0 0,0-1 0,1 1 1,10 0-1,-10-2 65,3 1-292,-1 0 0,1-1 0,-1-1 0,0 1 0,1-1 0,8-3 0,-15 4 130,0-1 0,0 0 0,1 0 0,-1-1 0,0 1 0,0 0 0,0-1 0,0 1 0,-1-1 0,1 0 0,0 1-1,-1-1 1,1 0 0,-1 0 0,1 0 0,-1 0 0,0 0 0,0-1 0,0 1 0,0 0 0,0 0 0,-1-1 0,1 1 0,-1-1-1,1-2 1,0 0 99,0 0-1,-1 0 0,1 0 0,-1 0 1,0-1-1,-1 1 0,1 0 0,-1 0 0,-2-6 1,2 8 66,0 1 0,0-1 1,0 1-1,0-1 1,-1 1-1,0-1 0,1 1 1,-1 0-1,0 0 1,0 0-1,0 0 0,0 0 1,0 0-1,-1 0 0,1 1 1,-1-1-1,-3-1 1,-5-2 147,-1 1-1,0 0 1,0 1 0,0 0 0,0 1 0,-1 0 0,1 1 0,-13 0 0,32 10-2413,25-1-1075,9-4-2327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0 376 6451,'0'0'7187,"7"-5"-7267,-4 43 176,0 5-64,0 4-32,1 0-816,-1-7-1745,0-13-2738</inkml:trace>
  <inkml:trace contextRef="#ctx0" brushRef="#br0" timeOffset="1">29 0 11461,'0'0'288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1.4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71 9780,'0'0'171,"24"-3"-451,163-25 61,-140 20-151,-1 0-121,92-6 0,-138 14 499,1 0 0,-1 0 0,0 0 0,0 0-1,0 0 1,1 0 0,-1-1 0,0 1 0,0 0 0,1 0 0,-1 0 0,0 0 0,0 0 0,1 0 0,-1 0 0,0 0 0,0 0 0,1 1 0,-1-1 0,0 0 0,0 0 0,0 0 0,1 0 0,-1 0 0,0 0 0,0 0 0,0 1-1,1-1 1,-1 0 0,0 0 0,0 0 0,0 0 0,0 1 0,1-1 0,-1 0 0,0 0 0,0 0 0,0 1 0,0-1 0,0 0 0,0 0 0,0 1 0,0-1 0,1 0 0,-1 0 0,0 1 0,0-1 0,0 0 0,0 0-1,0 0 1,0 1 0,-1-1 0,1 0 0,0 0 0,0 1 0,0-1 0,0 0 0,0 0 0,0 1 0,0-1 0,0 0 0,0 0 0,-1 0 0,1 1 0,0-1 0,0 0 0,0 0 0,-1 2 96,-6 12 308,-1-1-1,-12 18 0,12-19-180,-1 1 0,2 0 1,-10 22-1,12-18-118,0 1 0,1-1 0,1 0 0,1 1 1,1 0-1,1 23 0,0-40-114,0 1 0,0-1-1,0 1 1,0-1 0,0 0 0,1 1-1,-1-1 1,1 1 0,-1-1 0,1 0-1,0 0 1,-1 1 0,1-1 0,0 0-1,0 0 1,0 0 0,0 0 0,0 0-1,0 0 1,0 0 0,0 0 0,0 0 0,2 1-1,0-1-15,1 1 1,-1-1-1,1 0 0,-1 0 0,1 0 0,0 0 0,0-1 0,-1 1 0,6-1 0,-3 0-25,0 0 1,1-1-1,-1 0 0,0 0 0,0 0 0,0 0 0,0-1 0,0 0 0,0-1 0,0 1 0,8-6 0,-8 3 24,-1 0 0,0 0 0,0-1 0,-1 0 0,0 0 0,0 0 0,0 0 0,-1 0 0,0-1 0,0 0 0,0 1 0,-1-1 0,0 0 1,1-11-1,0-3 45,-1 1 0,-1-1 1,-4-37-1,3 53-16,-1-1-1,0 1 1,-1-1-1,1 1 1,-1 0-1,0 0 0,0 0 1,-1 0-1,0 0 1,0 0-1,-5-6 1,7 9-43,-1 0 1,1 1 0,-1-1 0,0 0-1,0 0 1,1 1 0,-1-1-1,-1 1 1,1 0 0,0 0 0,0 0-1,0 0 1,0 0 0,-1 0-1,1 0 1,0 1 0,-1-1 0,1 1-1,-1 0 1,1-1 0,-1 1 0,1 0-1,0 1 1,-1-1 0,1 0-1,-1 1 1,1-1 0,-3 2 0,4-1-36,0 0 1,1-1 0,-1 1-1,0 0 1,0 0 0,1 0-1,-1 1 1,1-1 0,-1 0-1,1 0 1,-1 0 0,1 0-1,0 0 1,0 1 0,-1-1-1,1 0 1,0 0 0,0 0-1,0 1 1,0-1 0,1 0 0,-1 0-1,0 0 1,1 2 0,-1 3-368,1 28-1687,1-3-870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7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6627,'0'0'7139,"9"146"-6771,1-64-111,0 2-145,0 1-48,-7-3-48,3-9-16,-2-15-657,2-20-1904,4-24-1665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7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8580,'0'0'6019,"26"196"-5539,-16-112-256,-4 1-128,1-1-16,-4-5 32,0-9-32,0-12-80,-3-14 0,7-15-80,-1-17-1377,10-12-1200,7-3-2449</inkml:trace>
  <inkml:trace contextRef="#ctx0" brushRef="#br0" timeOffset="1">1190 455 12806,'0'0'1088,"-197"18"49,141 11-961,14 6 80,20 0 32,18 6-288,4-3 0,20-1-32,41-7-448,24-13-160,22-11-833,16-6-912,10 0-320,-1-15-657,-12-14-336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8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76 2209,'0'0'11451,"-31"-5"-10491,-99-10-298,125 15-648,-1 0 0,1 0 0,0 1 0,0-1 0,0 1 0,0 0 0,0 1 0,0-1 0,0 1 0,0 0 0,0 0 0,1 0 0,-1 1 1,1 0-1,0 0 0,0 0 0,0 0 0,0 1 0,0-1 0,1 1 0,-1 0 0,1 0 0,0 0 0,0 1 0,1-1 0,-1 1 0,1-1 0,0 1 0,0 0 0,1 0 1,-1 0-1,1 0 0,0 0 0,0 0 0,1 0 0,0 6 0,0-10-18,0 1-1,0-1 1,0 0-1,0 0 1,0 0 0,0 0-1,1 0 1,-1 0 0,0 0-1,1 0 1,-1 0-1,0 0 1,1 0 0,0 0-1,-1 0 1,1 0 0,0 0-1,-1-1 1,1 1 0,0 0-1,0 0 1,-1-1-1,1 1 1,0 0 0,0-1-1,0 1 1,0-1 0,0 1-1,0-1 1,0 0-1,2 1 1,3 0-37,0 0 0,-1-1-1,1 0 1,0 0 0,6-1 0,5 1-76,-9-1 35,0 0 0,0 0 0,0-1 0,0 0 0,-1 0 0,1-1 0,0 0 0,-1 0 0,0-1 0,0 0 0,0 0 0,0-1 0,6-5 0,-4 3 41,-1-1 0,0 0 1,0 0-1,-1 0 0,0-1 0,-1 0 1,1-1-1,-2 1 0,6-12 0,-11 31 1060,3 52-788,-3-58-241,0 0-1,1 1 1,-1-1 0,1 0-1,0 0 1,1 0 0,-1 0-1,0 0 1,1 0 0,0 0-1,0 0 1,3 3-1,-1-4-85,-1-1 0,1 1 0,0-1 0,0 0 0,0 0 0,0 0 0,1-1 0,-1 1 0,0-1-1,1 0 1,-1-1 0,1 1 0,-1-1 0,1 1 0,-1-1 0,1-1 0,6 0 0,-5 0-2,1 0 0,-1 0 0,0-1 1,0 0-1,-1 0 0,1 0 0,0-1 1,-1 0-1,1 0 0,-1-1 1,9-6-1,48-60-230,-50 54 424,1 0-1,1 1 0,1 0 1,27-20-1,-41 33-66,1 1-1,0 0 0,-1 0 0,1 0 1,0 0-1,0 1 0,0-1 1,0 0-1,-1 1 0,1-1 1,4 1-1,-5 0-21,-1 0 0,1 0 0,-1 0 0,1 0 1,0 0-1,-1 0 0,1 1 0,-1-1 0,1 0 0,0 0 1,-1 1-1,1-1 0,-1 0 0,1 1 0,-1-1 0,1 1 0,-1-1 1,0 1-1,1-1 0,-1 1 0,1-1 0,-1 1 0,0-1 1,1 2-1,0 3 30,1 0-1,-1 0 1,-1 0 0,1 0 0,-1 0 0,0 0 0,0 6 0,0-3 43,0 264 678,0-271-773,0 0 0,0-1 0,0 1 0,0-1 0,0 1 1,0 0-1,0-1 0,0 1 0,0-1 0,0 1 0,0-1 1,1 1-1,-1 0 0,0-1 0,0 1 0,1-1 0,-1 1 1,0-1-1,1 1 0,-1-1 0,0 1 0,1-1 0,-1 0 1,1 1-1,-1-1 0,1 0 0,-1 1 0,1-1 0,-1 0 1,1 1-1,-1-1 0,1 0 0,1 0-10,0 0-1,-1 0 1,1 0 0,0 0 0,-1 0-1,1 0 1,0-1 0,-1 1 0,1-1-1,-1 1 1,3-2 0,2-1-36,0 0-1,-1-1 1,1 1 0,-1-1-1,8-7 1,83-111-542,-63 78 627,65-69 0,-75 96 367,-22 17-377,-1 0-1,1-1 1,-1 1-1,1 0 1,-1 0 0,1 0-1,-1-1 1,1 1-1,-1 0 1,1 0-1,0 0 1,-1 0-1,1 0 1,-1 0-1,1 0 1,0 0-1,-1 0 1,1 0-1,-1 1 1,1-1 0,-1 0-1,1 0 1,-1 0-1,1 1 1,-1-1-1,1 0 1,-1 1-1,1-1 1,-1 0-1,1 1 1,-1-1-1,1 1 1,-1-1-1,0 0 1,1 1-1,-1-1 1,0 1 0,0-1-1,1 1 1,-1-1-1,0 1 1,0 0-1,0-1 1,1 1-1,-1-1 1,0 1-1,2 15 145,0-1 1,0 21-1,-2-24-185,0-1 0,1 1 1,0-1-1,1 1 1,0-1-1,1 0 0,6 16 1,-8-25-125,0 0 0,0 0 1,1 0-1,-1 0 1,0 0-1,1-1 0,-1 1 1,1-1-1,0 1 0,-1-1 1,1 0-1,0 1 0,0-1 1,0 0-1,0 0 1,0 0-1,0-1 0,3 2 1,39 2-4310,-38-4 3826,35 0-4531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10981,'0'0'5459,"-153"88"-4979,144-39-208,9 4-96,0-9-96,3-7 32,26-10-112,13-16-160,10-11-272,13 0-689,6-23-880,4-21-1616,-4-8-4387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8580,'0'0'4402,"-7"25"-4090,-2 3-73,-7 44 0,16-71-232,-1 0 1,1 0-1,0 0 0,0 0 1,0 0-1,0 0 1,0 0-1,0 0 1,0 0-1,0-1 0,1 1 1,-1 0-1,0 0 1,1 0-1,-1 0 1,0 0-1,1 0 0,-1 0 1,1 0-1,-1-1 1,1 1-1,0 0 1,-1 0-1,1-1 1,0 1-1,0 0 0,-1-1 1,1 1-1,0-1 1,0 1-1,1 0 1,1-1 7,0 1 0,0-1 0,0 1 0,0-1 0,0 0 1,0 0-1,5-1 0,3 0 50,-1 1-23,0 0 0,0-1 0,0 0 0,0 0 0,0-1 0,0-1 0,-1 1 0,16-8 0,-22 9-53,1-2 0,-1 1 0,0 0 0,1 0 0,-1-1 0,0 0 0,-1 0 0,1 0 1,0 0-1,-1 0 0,0 0 0,0 0 0,0-1 0,0 0 0,0 1 0,-1-1 0,1 0 0,-1 1 0,0-1 0,0 0 0,-1 0 0,1 0 0,-1 0 0,0-8 0,0 11 31,1-1 1,-1 0-1,0 1 1,0-1 0,0 1-1,-1-1 1,1 1-1,0-1 1,-1 1-1,1-1 1,-1 1-1,1-1 1,-1 1-1,-1-3 1,0 3-12,1 0 1,0 0-1,-1 0 1,0 1-1,1-1 1,-1 1-1,1-1 0,-1 1 1,0 0-1,1 0 1,-1-1-1,0 1 1,-3 1-1,-5-2 16,-1 1 1,0 0-1,0 1 0,0 0 0,0 1 0,0 0 1,1 0-1,-12 6 0,15-5-11,-1 1-1,2 0 1,-1 0 0,1 0 0,-1 1-1,1 0 1,0 0 0,1 1 0,-1 0-1,1 0 1,1 0 0,-6 8 0,5-5-9,1-1 0,-1 1 0,1 0 0,1 1 0,0-1 0,0 1 0,1-1 1,0 1-1,1 0 0,0 0 0,0 16 0,1-23-6,0 0-1,0 0 1,1-1 0,-1 1-1,1 0 1,-1 0-1,1-1 1,0 1 0,0-1-1,0 1 1,0-1 0,0 1-1,1-1 1,-1 1-1,1-1 1,0 0 0,-1 0-1,1 0 1,0 0 0,0 0-1,0 0 1,1-1 0,-1 1-1,0-1 1,1 1-1,-1-1 1,1 0 0,-1 0-1,6 1 1,4 1-146,2 0 1,-1-1-1,0-1 1,27 0-1,-27-1-449,0-1-1,1 0 0,-1-1 1,0-1-1,0 0 0,0 0 1,0-1-1,0-1 0,-1 0 1,0-1-1,0 0 0,-1-1 1,18-12-1,22-27-3690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9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49 281 5603,'0'0'2758,"-5"-31"-1392,-16-104 117,1 20 1036,18 194-1361,19 152-194,0-40-493,-16 30-372,-1-212-327,0-2 181,0-1 0,0 1 0,1-1 0,2 12 1,-3-16-170,0-1 0,1 0 1,-1 1-1,1-1 1,0 0-1,-1 0 1,1 0-1,0 1 1,0-1-1,-1 0 1,1 0-1,0 0 1,0 0-1,0 0 1,0-1-1,0 1 1,1 0-1,-1 0 1,0-1-1,0 1 1,0-1-1,1 1 1,-1-1-1,0 1 1,1-1-1,-1 0 0,0 1 1,3-1-1,21 0-7507</inkml:trace>
  <inkml:trace contextRef="#ctx0" brushRef="#br0" timeOffset="1">1271 427 10549,'0'0'3671,"-21"26"-3701,-4 5 53,-30 49 0,54-78-14,0 0 0,0 0 0,0 0 0,0 0 0,0 0 0,0 0 0,1 0 0,-1 0 0,1 0 0,0 1 0,0-1 0,-1 0 0,1 0 0,1 0 0,-1 1 0,0-1 0,0 0 0,1 0 0,-1 0 0,1 0 0,0 1 0,0-1 0,2 3 0,0-1 8,0 0 1,0-1-1,0 0 0,1 0 1,-1 0-1,1 0 1,7 4-1,-3-2-4,5 3-77,1-1 1,0-1-1,1 0 0,-1 0 1,1-2-1,0 0 0,1 0 1,-1-2-1,0 0 0,1 0 1,0-2-1,-1 0 0,1-1 1,22-3-1,-29 2-129,0 0 1,-1-1-1,1 0 1,-1-1-1,0 1 1,0-1-1,0-1 1,0 0-1,-1 0 0,0 0 1,0-1-1,0 0 1,-1 0-1,11-14 1,-12 14 82,0-1 1,-1 1-1,0-1 1,0 0-1,0-1 1,-1 1 0,0 0-1,-1-1 1,1 0-1,-1 0 1,-1 0-1,0 0 1,0 0-1,0 0 1,-1 0 0,-1-13-1,0 18 150,0-1 0,0 1 1,0 0-1,-1 0 0,1 0 0,-1 0 0,1 0 0,-1 0 1,0 0-1,0 0 0,-1 1 0,1-1 0,0 1 1,-1 0-1,0 0 0,1-1 0,-1 2 0,0-1 0,0 0 1,0 1-1,-5-3 0,0 1-8,-1 0 0,1 1 1,-1 0-1,0 0 0,1 0 0,-1 1 1,-10 1-1,18 0-93,1 0 0,0 0 0,0 0 0,0 1 0,0-1 0,0 0 0,0 0 0,0 0 0,0 1 1,0-1-1,0 0 0,0 0 0,0 1 0,0-1 0,0 0 0,0 0 0,0 0 0,0 1 0,0-1 0,0 0 0,0 0 0,1 1 0,-1-1 0,0 0 0,0 0 0,0 0 1,0 0-1,0 1 0,1-1 0,-1 0 0,0 0 0,0 0 0,0 0 0,0 0 0,1 1 0,-1-1 0,0 0 0,6 3-558,-1 1-1,1-1 0,0 0 1,0 0-1,0-1 1,0 0-1,9 2 0,26 5-2037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29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9316,'0'0'6094,"2"-5"-5830,2-4-159,-2 24-39,-3 48-19,1-35-49,0-26-11,0-1 1,-1 1-1,1-1 0,0 1 1,1-1-1,-1 1 0,0-1 1,0 1-1,1 0 0,-1-1 1,0 1-1,1-1 0,0 0 1,-1 1-1,1-1 0,0 0 1,0 1-1,0-1 0,0 0 1,0 0-1,0 1 0,0-1 1,0 0-1,3 1 0,0 0-77,0-1 0,1 0 0,-1 0 0,0 0 0,1-1-1,-1 0 1,9 0 0,-5 0-33,0-1 0,-1 0-1,1 0 1,-1 0 0,1-1 0,-1 0 0,0-1-1,0 1 1,0-2 0,0 1 0,0-1 0,8-5-1,2-5-236,0-1 1,28-30-1,6-6 2235,-51 55-1789,2 8-24,1 0 0,0-1-1,0 1 1,1 0 0,1-1 0,0 0 0,1 0 0,10 15 0,-13-21-189,1 0 0,0 0 0,0-1 0,0 0 0,1 0 0,-1 0 0,1 0 0,0 0 0,0-1 0,0 0 0,1 0 0,-1-1 0,1 0 0,0 1 0,-1-2 0,1 1 0,0-1 0,0 0 1,8 1-1,-5-2-493,-2 1-267,0-1 0,0 0 1,-1 0-1,1-1 0,0 1 0,7-3 0,16-14-4019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6963,'0'0'7073,"0"-10"-6798,0-18-116,0 65 290,0 85 418,0 227 320,0-344-1181,0-1 0,0 1 0,1 0 0,0 0 0,-1 0 0,2-1 0,-1 1 0,0 0 0,4 6-1,-4-9-6,0 0-1,1 0 0,0 0 0,-1 0 0,1 0 0,0-1 0,0 1 1,0 0-1,0-1 0,0 0 0,0 1 0,1-1 0,-1 0 0,0 0 1,1 0-1,-1 0 0,0-1 0,6 2 0,1 0-238,1-1-1,-1 0 1,0-1-1,1 0 1,-1 0-1,1-1 1,-1 0-1,0 0 1,1-1-1,-1-1 1,0 0 0,0 0-1,-1 0 1,10-6-1,37-31-3593</inkml:trace>
  <inkml:trace contextRef="#ctx0" brushRef="#br0" timeOffset="1">0 176 14343,'0'0'1392,"49"32"-1824,61-32-785,20 0-912,6-6-5618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0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10549,'0'0'4466,"4"114"-4274,12-30 80,-3 13-144,0 5-64,-7-3-48,-6 3-16,0-15-640,0-17-2802,0-23 801,0-26-3522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0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3282,'0'0'8307,"31"-7"-8120,241-39 26,-79 22-1432,-1-8 0,224-68 0,-401 96 1214,33-12 76,-46 15-41,-1 1-1,1-1 1,-1 0-1,1 1 1,-1-1 0,1 0-1,-1 0 1,0 0-1,0 0 1,0 0 0,1-1-1,-1 1 1,0 0-1,0 0 1,0-1-1,-1 1 1,1-1 0,0 1-1,0-1 1,-1 1-1,1-1 1,-1 1 0,1-4-1,-1 4 8,0 0 1,0 0-1,0 0 0,0 0 1,0 0-1,-1 0 0,1 1 1,0-1-1,-1 0 0,1 0 1,0 0-1,-1 0 0,1 0 0,-1 1 1,1-1-1,-1 0 0,0 0 1,1 1-1,-1-1 0,0 0 1,0 1-1,1-1 0,-2 0 1,-24-8 238,17 6-157,-46-10 654,1 2 0,-2 2 0,1 3 0,-1 2-1,-67 4 1,121 0-753,-1 1 0,1-1-1,0 0 1,0 1 0,-1-1-1,1 1 1,0 0 0,0-1-1,0 1 1,0 0 0,0 0 0,0 1-1,0-1 1,0 0 0,0 1-1,1-1 1,-1 1 0,0 0-1,1-1 1,0 1 0,-1 0-1,1 0 1,0 0 0,0 0 0,0 0-1,0 0 1,0 0 0,0 0-1,0 4 1,-2 6 52,2 0 1,-1 0-1,1 0 1,2 19-1,-1-16 29,0 23 143,-1 68 230,18 139 1,-1-112-473,-16-132-42,1 0 0,-1 0 0,0 0 0,1 0 0,-1 0 0,1 0-1,-1 0 1,1 0 0,-1 0 0,1 0 0,-1-1 0,1 1 0,0 0 0,0 0 0,-1-1-1,1 1 1,0 0 0,0-1 0,0 1 0,0-1 0,0 1 0,0-1 0,-1 0-1,1 1 1,0-1 0,0 0 0,0 0 0,0 0 0,0 1 0,1-1 0,-1 0 0,1-1-1,3 1-58,-1 0 1,0-1-1,0 1 0,0-1 0,0 0 0,0 0 0,-1-1 0,6-1 0,12-10-459,-1-1-1,-1-1 1,0-1 0,-1-1 0,0 0 0,15-21-1,12-10-423,-25 27 617,48-44-305,-61 59 724,0 0 1,1 0 0,-1 1-1,1 1 1,0-1 0,1 1-1,12-5 1,-20 9 1,-1 0 0,1 0 0,0-1 0,0 1 0,-1 0 0,1 0 0,0 0 0,0-1 0,-1 1 0,1 0 0,0 0 0,0 0 0,-1 0 0,1 1 0,0-1 0,0 0 0,-1 0 0,1 0 0,0 1 0,-1-1 0,1 0 0,0 1 0,-1-1 0,1 0 0,0 1 0,-1-1 0,1 1 0,-1-1 0,1 1 0,-1-1 0,1 1 0,-1-1 0,1 1 0,-1 0 0,1-1 0,-1 1 0,0 0 0,1-1 0,-1 1 0,0 1 0,0 35 1175,-1-22-703,-5 189 1748,6-201-2269,0-1 1,0 1-1,0-1 0,0 1 1,0-1-1,1 1 0,-1-1 1,1 1-1,0-1 1,0 0-1,0 1 0,0-1 1,0 0-1,0 0 0,1 0 1,-1 0-1,1 0 0,-1 0 1,1 0-1,0 0 0,0 0 1,0-1-1,0 1 1,0-1-1,0 0 0,0 1 1,0-1-1,1 0 0,2 1 1,6 0-3,0 1 0,-1-2 0,1 0 1,0 0-1,17-1 0,-16 0 7,12 0-119,0-2 1,0 0-1,0-1 0,0-2 1,-1 0-1,1-2 0,-1 0 0,-1-1 1,0-2-1,0 0 0,-1-2 0,0 0 1,-1-1-1,0-1 0,-1-1 1,-1 0-1,31-35 0,-42 43 88,-1-1-1,0 0 0,-1 1 0,0-2 1,0 1-1,0-1 0,-1 1 1,-1-1-1,1-1 0,-2 1 1,1 0-1,-1-1 0,-1 1 1,1-1-1,-1-10 0,-1 18 27,0 0 0,0 1 0,0-1 0,0 0-1,0 0 1,0 0 0,-1 0 0,1 0 0,-1 1-1,1-1 1,-1 0 0,0 0 0,1 1 0,-1-1-1,0 1 1,0-1 0,0 0 0,-1 1 0,1 0-1,0-1 1,0 1 0,-1 0 0,1 0 0,-1-1-1,1 1 1,-1 0 0,-3-1 0,-1 0 53,0 1-1,-1 0 1,1 0 0,-1 0 0,1 1-1,-11 0 1,7 0 12,1 0 5,1 0 1,-1 1-1,0 0 1,1 0 0,-1 1-1,1 0 1,-1 0-1,1 1 1,0 0 0,-9 5-1,13-6-50,1 1 1,0-1-1,0 1 0,-1 0 0,2-1 1,-1 2-1,0-1 0,0 0 1,1 0-1,0 1 0,0-1 0,0 1 1,0 0-1,0 0 0,1 0 0,0 0 1,0 0-1,0 0 0,0 0 1,1 0-1,-1 0 0,1 8 0,0-9-14,0 0-1,0-1 1,0 1-1,1-1 1,-1 1-1,1-1 1,-1 1-1,1-1 1,0 1-1,0-1 1,0 0-1,0 1 1,1-1-1,-1 0 1,1 0-1,-1 0 1,1 0-1,0 0 1,-1 0-1,1 0 1,4 2-1,2 0 30,0 1 1,0-1-1,1-1 0,0 0 0,10 3 1,16 3 61,1-1 1,0-2 0,43 2-1,114-5-40,-131-3-80,251-16-284,-250 8-1968,74-21 0,-19-6-8345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1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0 144 5202,'0'0'6881,"4"-16"-6601,11-46-112,-6 48-110,-1 14-12,4 16 49,-12-15-91,9 18 32,-1 0 0,-1 1 0,-1 1 1,6 37-1,-6-28-972,14 42-1,-20-70 857,0-1-1,0 0 1,1 0-1,-1 0 1,1 1-1,-1-1 1,1 0-1,-1 0 1,1 0-1,0 0 1,-1 0-1,1 0 1,0 0-1,0 0 1,0 0-1,0 0 1,0-1-1,0 1 1,0 0-1,0-1 0,0 1 1,0 0-1,2 0 1,-2-1 54,1-1 0,-1 1 1,0 0-1,0-1 0,0 1 0,0-1 0,0 1 1,0-1-1,0 0 0,0 1 0,0-1 1,0 0-1,0 1 0,0-1 0,-1 0 0,1 0 1,0 0-1,0 0 0,0-2 0,5-7 113,0-1 1,0 0-1,4-16 0,-9 25-98,7-20 224,4-12 180,1 0 1,26-45-1,-38 78-391,0-1-1,-1 1 1,1 0 0,0-1 0,0 1 0,-1 0 0,1-1-1,0 1 1,0 0 0,1 0 0,-1 0 0,0 0 0,0 0-1,0 0 1,1 1 0,-1-1 0,0 0 0,1 0 0,-1 1 0,1-1-1,-1 1 1,1 0 0,-1-1 0,1 1 0,-1 0 0,1 0-1,-1 0 1,1 0 0,-1 0 0,1 0 0,-1 0 0,1 0-1,-1 1 1,1-1 0,-1 1 0,1-1 0,-1 1 0,1-1-1,-1 1 1,0 0 0,0 0 0,1 0 0,-1 0 0,0 0 0,0 0-1,0 0 1,0 0 0,0 0 0,0 0 0,0 1 0,0-1-1,0 0 1,-1 1 0,1-1 0,-1 0 0,1 1 0,0 2-1,19 47 334,12 27-167,-28-71-201,0 0 1,0 0-1,1-1 0,0 0 0,0 0 1,0 0-1,0 0 0,10 6 1,-15-11 15,1 0 1,0 0-1,0-1 1,-1 1-1,1 0 1,0-1-1,0 1 1,0-1-1,0 1 1,0-1-1,0 1 1,0-1-1,0 0 1,0 1-1,0-1 1,0 0-1,0 0 1,0 0-1,0 0 1,1 0-1,-1 0 1,0 0-1,0 0 1,0 0-1,0 0 1,0-1-1,0 1 1,0 0-1,0-1 1,0 1-1,0-1 1,0 1 0,0-1-1,0 1 1,-1-1-1,1 0 1,0 1-1,0-1 1,0 0-1,-1 0 1,1 0-1,0 0 1,-1 0-1,1 1 1,-1-1-1,1 0 1,-1 0-1,1-2 1,2-5 66,-1-1 0,1 0 1,-2 0-1,2-15 1,-2 17-64,2-33 73,-2 16 34,7-34-1,-7 52-136,1 0 0,-1 1 0,1-1 0,0 1 0,1 0 0,-1-1 0,1 1 0,0 0 0,0 0 0,1 1 0,4-7 0,-5 9-277,0 0 0,0 0 1,0 1-1,0-1 0,1 0 1,-1 1-1,0 0 1,1 0-1,-1 0 0,1 0 1,-1 1-1,1-1 0,-1 1 1,1 0-1,0 0 0,5 1 1,-7-1 161,28 0-2227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1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10789,'0'0'3153,"-65"170"-3041,52-33-48,3 8 0,4-8-31,-1-11-33,-2-21-1137,-8-23-2769,-8-39-4322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2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0 148 384,'0'0'11509,"31"-25"-11533,4-3 14,66-41-1,-91 65 7,0-1 0,0 2 0,1-1 0,-1 2 0,1-1 0,-1 1 0,1 1 0,0 0 0,0 0 0,-1 1 0,1 1 0,0 0 0,0 0 0,-1 1 0,18 5 0,3-1 1,285 60-834,-306-64 697,5 1-122,1 1 0,-1 1-1,0 0 1,16 9 0,-28-13 211,-1 0 0,0 0 0,0 0 0,0 0 0,0 0 0,0 1 0,0-1 0,0 1 0,0 0 0,0 0 0,-1-1 0,1 1 0,-1 0 0,1 0 0,-1 0 0,0 1 0,0-1 0,0 0 0,0 0 0,0 1 0,-1-1 0,1 0 0,-1 1 0,1-1 0,-1 1 0,0-1 0,0 1 0,0-1 0,0 1 0,0-1 0,-1 0 0,1 1 0,-1-1 0,-1 4 0,1-2 51,-1 0 0,0 0 1,-1-1-1,1 1 1,-1 0-1,0-1 0,1 0 1,-2 1-1,1-1 1,-6 4-1,-41 25 345,45-29-318,-84 44 565,-152 58 0,190-88-482,31-14-832,34-10 78,-10 5 350,201-92-5076,125-30 3988,-265 100 1692,13-3 9894,-84 41-9014,-3 4-1173,1-1 1,0 1-1,1 0 1,1 1 0,1 0-1,1 0 1,0 0-1,1 0 1,1 1-1,1-1 1,3 37 0,-2-55-22,1 0 1,-1 0-1,0-1 1,0 1 0,1 0-1,-1 0 1,0 0-1,1 0 1,-1-1 0,1 1-1,-1 0 1,1-1-1,-1 1 1,1 0 0,0-1-1,-1 1 1,1 0-1,0-1 1,0 1 0,-1-1-1,1 1 1,0-1-1,0 0 1,1 1-1,1 0 0,0-1-1,-1 1 0,1-1 0,0 0 0,0 0 0,0 0 0,-1 0 1,5-1-1,-1 0 4,-1 0 0,0 0 0,1-1 0,-1 0 0,0 0 0,0 0 0,-1 0 0,1-1 0,5-4 0,-1-1-46,-1-1 0,0-1-1,-1 1 1,0-1 0,-1 0 0,1-1 0,-2 1 0,0-1 0,0-1 0,5-19 0,-4 7-9,-1 0 1,-1 0 0,-2 0-1,1-34 1,-3 55 38,0 1 1,0-1 0,-1 1 0,1-1-1,-1 1 1,1 0 0,-1-1-1,0 1 1,0 0 0,0-1-1,0 1 1,0 0 0,-1 0-1,1 0 1,-1 0 0,1 0-1,-1 0 1,0 0 0,1 0-1,-1 1 1,0-1 0,0 1-1,0 0 1,-1-1 0,1 1-1,0 0 1,-3-1 0,0 1-62,0-1 1,0 1-1,0 0 1,0 0-1,0 0 1,0 1-1,0 0 1,-1 0-1,1 0 1,0 1-1,0 0 1,-7 1-1,11-1-9,-1-1 1,1 1-1,0-1 0,0 1 1,0-1-1,-1 1 0,1 0 1,0 0-1,0 0 0,0-1 1,0 1-1,0 0 0,0 0 1,0 0-1,1 0 1,-1 1-1,0-1 0,1 0 1,-1 0-1,0 0 0,1 1 1,-1-1-1,1 0 0,0 0 1,-1 1-1,1-1 0,0 0 1,0 1-1,0-1 0,0 0 1,0 1-1,0-1 0,0 0 1,1 1-1,-1 1 0,1-1-104,0 0 0,-1 0 0,1 0 0,0 0 0,0 0 0,0 0-1,0 0 1,0 0 0,1 0 0,-1 0 0,0-1 0,1 1 0,-1 0 0,1-1 0,0 1-1,0-1 1,-1 0 0,1 0 0,0 0 0,0 0 0,0 0 0,4 1 0,50 6-2776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2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1 6051,'0'0'2676,"-29"3"-1462,-97 14 21,117-15-1154,0 0 0,1 1 0,-1 0 0,1 0 0,0 1 0,0 0 0,0 1 1,0 0-1,1 0 0,0 0 0,-13 13 0,16-13-54,-1 0 1,1 0-1,0 1 1,1-1-1,-1 1 1,1 0-1,0 0 1,0 0-1,1 1 1,0-1-1,0 1 1,1-1-1,-2 10 1,3-13-28,0 0 0,0 0 0,1 0 1,-1 0-1,0 0 0,1 0 0,0 0 1,0 0-1,0 0 0,0 0 0,0 0 1,1 0-1,-1-1 0,1 1 0,0-1 1,0 1-1,0-1 0,0 0 0,0 1 1,0-1-1,0 0 0,1 0 0,-1-1 1,1 1-1,0-1 0,-1 1 0,1-1 1,0 0-1,0 0 0,0 0 0,4 1 1,10 3 0,1-2 1,-1 0 0,1 0-1,19-1 1,-36-2-2,196 2-963,-116-3 656,-81 2 298,0-1 1,0 1-1,0-1 1,0 1 0,0-1-1,0 1 1,0-1-1,0 1 1,0-1-1,0 1 1,0-1-1,0 1 1,-1-1-1,1 1 1,0-1-1,0 0 1,0 1 0,-1-1-1,1 1 1,0-1-1,-1 0 1,1 1-1,0-1 1,-1 0-1,1 1 1,0-1-1,-1 0 1,1 1-1,-1-1 1,1 0 0,0 0-1,-1 1 1,1-1-1,-1 0 1,-37 21 44,-1-1 1,-78 27 0,49-21-25,-34 18-22,152-52-1607,-8-9-512,73-42 1,-96 49 1377,84-47-3336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3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65 450 6755,'0'0'6803,"-65"196"-6755,65-138-32,0-6-16,0-8-464,23-18-1713,-7-20-3297</inkml:trace>
  <inkml:trace contextRef="#ctx0" brushRef="#br0" timeOffset="1">62 1 7892,'0'0'3937,"0"149"-6722,45-97-3634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3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8724,'0'0'3746,"0"190"-3458,0-114 112,0 8-32,0 7-112,0-1-128,-3-11-80,3-21-48,0-20-144,0-21-816,33-17-273,9 0-752,0-37-3425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3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1 564 10069,'0'0'1446,"35"-5"-1084,-2 1-305,-6 2-33,1-2-1,-1-1 1,0-1-1,0-1 1,-1-1-1,40-18 1,-13-2-8,58-24 61,-109 52-77,-1-1 0,0 0 0,0 1 0,0-1 0,1 1 0,-1 0 0,0-1 0,1 1 0,-1 0 0,0 0 0,1 0 0,-1 0 0,0 0 0,1 0 0,-1 0 0,2 1 0,-2 0 6,0 0 1,-1 0-1,1 0 1,-1 0 0,1 1-1,-1-1 1,1 0 0,-1 0-1,0 1 1,0-1 0,1 0-1,-1 1 1,0-1-1,0 0 1,0 1 0,-1 1-1,2 282 1136,-2-281-1306,1 0 0,0-1 0,0 1 0,0 0 0,1-1 0,-1 1 0,1 0 0,0-1-1,0 1 1,1-1 0,-1 1 0,0-1 0,1 1 0,0-1 0,0 0 0,0 0 0,5 5 0,12-1-4999</inkml:trace>
  <inkml:trace contextRef="#ctx0" brushRef="#br0" timeOffset="1">516 1 11365,'0'0'96,"49"189"-7363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4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9124,'0'0'1836,"10"30"-1714,54 181-39,-56-183-65,-6-20-16,-1 0 1,2-1-1,-1 1 0,1 0 0,0-1 0,1 1 0,0-1 0,9 13 0,-12-19 12,0-1-1,0 1 0,0 0 0,0-1 0,0 0 0,1 1 0,-1-1 0,0 1 1,0-1-1,1 0 0,-1 0 0,0 0 0,1 0 0,-1 0 0,0 0 0,1 0 1,-1 0-1,0 0 0,0-1 0,1 1 0,-1-1 0,0 1 0,0 0 0,0-1 1,1 0-1,-1 1 0,0-1 0,0 0 0,0 0 0,0 0 0,0 1 0,0-1 1,-1 0-1,1 0 0,0 0 0,1-2 0,13-19 170,0-1-1,-2-1 0,-1 0 1,0 0-1,8-30 1,19-37-200,-31 72-183,22-36-673,-28 51 333,1 1 0,0-1 0,0 1 0,0 0 0,0 0 0,5-4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0 314 4066,'0'0'5341,"31"-4"-4725,96-21-386,-120 23-224,0 0 0,0-1 1,0 1-1,0-2 0,0 1 0,-1-1 1,1 0-1,-1 0 0,0 0 1,0-1-1,-1 0 0,1 0 1,-1-1-1,-1 1 0,1-1 0,-1 0 1,1-1-1,-2 1 0,4-8 1,-4 9-11,2-5-9,0-1 0,-2 1-1,1-1 1,-1 1 0,-1-1-1,0 0 1,0 0 0,-1 0-1,0-1 1,-2-15 0,1 25 59,-1-1-1,1 1 1,0 0 0,-1 0 0,1 0 0,-1 0 0,0 0 0,0 1 0,0-1-1,0 0 1,0 0 0,0 0 0,0 1 0,0-1 0,-1 1 0,1-1-1,-1 1 1,1-1 0,-1 1 0,0 0 0,1 0 0,-1 0 0,0 0 0,0 0-1,0 0 1,0 0 0,0 0 0,0 1 0,0-1 0,0 1 0,-2 0-1,-1-1 51,1 0-1,-1 1 0,1-1 1,-1 1-1,1 1 0,-1-1 1,1 0-1,-1 1 0,1 0 1,-1 0-1,1 1 0,0-1 0,0 1 1,-6 3-1,4-1 18,0 1 1,0 0-1,1 0 0,0 1 1,0 0-1,0 0 0,1 0 1,0 0-1,-4 8 0,-1 6 307,-15 40-1,19-42-341,0 1 1,2 0-1,0 0 1,2 0-1,0 0 1,2 30-1,-1-46-76,0 0-1,1 0 1,-1 0 0,1 0-1,-1 0 1,1-1 0,0 1-1,0 0 1,0 0 0,1 0-1,-1-1 1,1 1 0,-1-1-1,1 1 1,0-1 0,0 0-1,4 3 1,-3-2-38,2 0 1,-1 0-1,0-1 1,1 1-1,-1-1 0,1 0 1,-1-1-1,1 1 0,9 1 1,4-1-461,1 0 0,0-2 0,-1 0 0,32-4 0,-37 2-386,-1 0 0,1-1 0,15-6 1,45-22-6256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6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0 13910,'0'0'0,"-252"0"-1312,128 0-4787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5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45 327 13222,'-7'33'32,"-21"106"5,24-114 1,1 0-1,1 0 1,2 51-1,2-29 14,-2-46-80,0 0 0,-1 0 0,1 0 0,0 0 0,0 0 0,0 0 1,0 0-1,0 0 0,0 0 0,1 0 0,-1 0 0,0 0 0,0 0 1,1 0-1,-1 0 0,1 0 0,-1 0 0,2 1 0,11-19-239,42-92 199,7-13 32,-53 107 36,0 1 0,1 0 0,1 0 0,1 1 0,19-19 0,-27 29-1,1 0 0,0 0 0,-1 0 0,1 0 0,0 1 0,8-3 0,-12 5 11,0-1 0,1 1 0,-1-1-1,0 1 1,1-1 0,-1 1 0,0 0 0,1 0 0,-1 0 0,1 0 0,-1 0 0,0 0-1,1 0 1,-1 0 0,1 0 0,-1 1 0,0-1 0,1 1 0,-1-1 0,0 1 0,0-1-1,1 1 1,-1 0 0,0 0 0,0-1 0,0 1 0,0 0 0,0 0 0,0 0 0,2 2 0,2 10 170,-1 0 1,0 1 0,0-1-1,-1 1 1,-1 0 0,1 17-1,6 35 60,-7-58-225,0 0-1,1 1 1,0-1-1,0 0 1,1-1-1,0 1 1,9 13-1,-11-18-9,1 0-1,-1-1 1,1 1-1,0 0 1,0-1-1,0 0 1,0 1 0,1-1-1,-1 0 1,1-1-1,-1 1 1,1-1-1,-1 1 1,1-1-1,0 0 1,0-1-1,-1 1 1,1 0-1,7-1 1,-5 0-21,0 1 0,-1-1 0,1 0 0,0-1 0,0 0 0,0 0 0,0 0 0,0-1 0,0 1 0,-1-1 0,1-1 0,-1 1 0,0-1 0,1 0 0,-1 0 0,0 0 0,-1-1 0,1 0 0,-1 0 0,1 0 0,5-8 0,-2 1 76,-1 1 0,0-2 0,-1 1-1,0-1 1,-1 0 0,0 0-1,-1 0 1,0-1 0,-1 0-1,0 1 1,-1-1 0,-1 0-1,0-26 1,-1 63-70,-1 0 54,2 1 0,0 0-1,9 46 1,-8-64-29,-1-1 0,2 1 0,-1-1 1,1 0-1,0 0 0,0 0 0,0-1 1,7 9-1,-7-11-9,0 0 1,0 0-1,0-1 1,0 1 0,1-1-1,-1 1 1,1-1-1,-1 0 1,1-1-1,0 1 1,0-1-1,0 1 1,0-1-1,7 1 1,-4-1-6,-1 0 1,0-1-1,1 0 0,-1 0 1,1-1-1,-1 1 0,0-1 1,0-1-1,1 1 0,-1-1 0,0 0 1,0 0-1,0-1 0,-1 0 1,1 0-1,-1 0 0,7-6 1,-2 1-17,-2-1 0,1 0 0,-1 0-1,-1-1 1,0 0 0,0 0 0,-1-1 0,7-14 0,-4 7 50,-1-1-1,-1 0 0,0 0 1,-1-1-1,-1 0 0,-1 0 1,2-30-1,-6 50 255,0 15-85,-2 50-228,1 47-316,1-110 263,1-1 0,-1 0-1,0 0 1,1 1-1,-1-1 1,1 0 0,-1 0-1,1 0 1,-1 0-1,1 0 1,0 0 0,-1 0-1,1 0 1,0 0-1,0 0 1,0 0-1,0-1 1,0 1 0,0 0-1,0 0 1,0-1-1,0 1 1,0-1 0,0 1-1,1-1 1,-1 0-1,0 1 1,0-1 0,0 0-1,1 0 1,-1 0-1,0 1 1,0-1-1,1-1 1,-1 1 0,0 0-1,0 0 1,2-1-1,0 1-98,0 0-1,0-1 1,0 0 0,1 0-1,-1 0 1,-1 0-1,1 0 1,0 0-1,0-1 1,0 1-1,-1-1 1,1 0-1,0 0 1,1-2 0,0-2 78,0 1 1,-1-1-1,0 0 1,0 0-1,-1 0 1,0-1-1,0 1 1,0-1-1,1-11 1,0-62 2992,-3 60 135,4 43-2741,-4-20-289,9 50 103,4 88 0,-13-141-119,0 0 0,1 1 1,-1-1-1,0 0 1,0 0-1,0 0 0,0 0 1,1 1-1,-1-1 1,0 0-1,0 0 0,0 0 1,1 0-1,-1 0 1,0 0-1,0 0 0,0 0 1,1 0-1,-1 0 1,0 0-1,0 0 0,1 0 1,-1 0-1,0 0 1,0 0-1,1 0 0,-1 0 1,0 0-1,0 0 1,1 0-1,-1 0 0,0 0 1,0 0-1,0 0 1,1 0-1,-1-1 0,0 1 1,0 0-1,0 0 1,0 0-1,1 0 0,-1-1 1,12-7-23,27-58-225,-32 51 230,1 0 0,1 1-1,0 0 1,1 0 0,20-21 0,-28 34 30,-1-1 1,1 1 0,-1-1-1,1 1 1,0 0 0,0 0-1,-1 0 1,1 0 0,0 0-1,0 0 1,0 0 0,0 1-1,0-1 1,0 1 0,0-1-1,0 1 1,0 0 0,0 0-1,0 0 1,0 0 0,0 0-1,1 0 1,-1 0 0,0 1-1,3 0 1,-3 1 7,0-1 0,0 1 1,0-1-1,1 1 0,-1 0 1,-1-1-1,1 1 0,0 0 0,0 1 1,-1-1-1,1 0 0,-1 0 1,0 1-1,0-1 0,0 1 1,0-1-1,0 1 0,1 2 0,0 5 35,1 0-1,0-1 0,0 1 1,1-1-1,6 10 0,-8-16-31,-1-1-1,1 0 1,0 0 0,0 1-1,0-1 1,0 0-1,0 0 1,1-1 0,-1 1-1,1 0 1,-1-1-1,1 0 1,-1 1 0,1-1-1,0 0 1,0 0-1,0-1 1,-1 1 0,1-1-1,0 1 1,0-1-1,4 0 1,-1 0 5,-1 0 1,1-1 0,0 0-1,0 0 1,-1 0-1,1-1 1,-1 0-1,0 0 1,1 0-1,-1-1 1,0 0 0,0 0-1,0 0 1,6-6-1,3-4-58,-2 0-1,1-1 0,11-18 1,-12 16 40,1 0 0,18-17 0,-31 33 0,0-1 0,1 1 0,-1 0 0,0 0 0,1-1 0,-1 1 0,0 0 0,1 0 0,-1 0 0,1-1 0,-1 1 0,0 0 0,1 0 0,-1 0 0,1 0 0,-1 0 0,1 0 0,-1 0 0,0 0 0,1 0 0,-1 0 0,1 0 0,-1 0 0,0 0 0,1 0 0,-1 0 0,1 1 0,-1-1 0,0 0 0,1 0 0,-1 0 0,1 1 0,-1-1 0,0 0 0,1 0 0,-1 1 0,0-1 0,0 0 1,1 1-1,-1-1 0,0 0 0,0 1 0,1-1 0,-1 0 0,0 1 0,0-1 0,0 1 0,0-1 0,0 0 0,1 1 0,-1-1 0,0 1 0,0-1 0,0 1 0,6 30-107,-5-24 141,2 5 0,0 0 0,1 0-1,0 0 1,1-1 0,0 0-1,1 0 1,0 0 0,1 0-1,15 17 1,-18-23-209,0-1 0,0 0-1,1 0 1,0 0 0,0-1 0,0 0-1,0 0 1,0 0 0,1 0 0,0-1-1,-1 0 1,1 0 0,0 0-1,0-1 1,0 0 0,0 0 0,0-1-1,0 1 1,0-1 0,0-1 0,12-1-1,-16 1 59,0 1 0,1-1 0,-1 0 0,0 0 1,1-1-1,-1 1 0,0 0 0,0-1 0,0 1 0,0-1 0,0 0 0,0 1 0,-1-1 0,1 0 0,0 0 0,-1 0 0,0-1 0,1 1 0,-1 0 0,0 0 0,0-1 0,0 1 0,0-5 0,3-6 17,-2 1 0,0-1-1,1-18 1,-3 26 113,6-82 246,20-223 3186,-19 242-517,-10 220-2681,4 151-50,0-293-222,-1-1 0,1 1 1,1-1-1,0 0 0,0 0 1,1 0-1,0 0 0,1 0 1,-1-1-1,2 1 0,6 10 1,-10-18-26,0 0-1,-1 0 1,1 0 0,0 0 0,0 0 0,0 0 0,0 0 0,0 0 0,0 0 0,1-1 0,-1 1 0,0 0 0,0-1 0,0 1 0,1-1 0,-1 1 0,0-1 0,1 0 0,-1 0 0,0 1 0,1-1 0,-1 0 0,0 0 0,1 0 0,-1 0 0,0-1-1,1 1 1,-1 0 0,0 0 0,1-1 0,-1 1 0,0-1 0,1 1 0,-1-1 0,0 0 0,0 0 0,0 1 0,0-1 0,0 0 0,0 0 0,0 0 0,0 0 0,0 0 0,0 0 0,1-2 0,3-4-18,0 0 0,0-1 1,-1 1-1,0-1 0,4-9 1,-3 2 74,1 1 1,1 0 0,0 0 0,16-23 0,-19 32-7,0 1 0,1 0-1,-1 0 1,1 0 0,-1 1 0,1-1-1,0 1 1,0 1 0,1-1-1,-1 1 1,1-1 0,-1 1 0,1 1-1,0-1 1,-1 1 0,7 0-1,6-2 11,-1 1 0,1 1 0,0 1 0,-1 1 0,1 0 0,0 1 0,-1 1 0,22 6 0,-34-7-66,0-1 0,0 1 0,0 0 0,0 1-1,0-1 1,-1 1 0,1 0 0,-1 1 0,0-1 0,0 1-1,0-1 1,0 1 0,0 0 0,-1 0 0,0 1-1,0-1 1,0 1 0,0 0 0,-1 0 0,0 0 0,0 0-1,0 0 1,-1 0 0,1 0 0,-1 1 0,0-1 0,-1 0-1,1 1 1,-1-1 0,-1 9 0,0-11 58,0 1 0,1-1 1,-2 0-1,1 0 0,0 0 0,-1 0 0,1 0 0,-1 0 1,0 0-1,0 0 0,0-1 0,0 1 0,0 0 1,-1-1-1,1 0 0,-1 0 0,0 0 0,0 0 0,1 0 1,-1 0-1,0-1 0,0 1 0,-5 0 0,-10 5 93,1-1 0,-1-1-1,-18 3 1,0-2 227,-1-2 1,0-1-1,1-2 1,-38-3-1,72 2-320,0 0-1,0-1 0,0 1 1,0 0-1,0-1 1,0 1-1,0-1 0,0 1 1,0-1-1,0 0 1,1 0-1,-1 0 0,0 0 1,0 0-1,1-1 1,-1 1-1,1 0 1,-1-1-1,1 1 0,-3-4 1,3 2-242,0 0 0,-1 0 0,1-1 0,0 1 0,0-1 0,1 1 0,-1-1 1,1 1-1,0-1 0,0-4 0,0-22-4971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2.2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7443,'0'0'4723,"-23"7"-4574,-70 27-26,88-32-111,1 0 0,0 0 0,0 0 0,0 1 1,0-1-1,0 1 0,1 0 0,-1 0 0,1 1 0,0-1 1,0 1-1,0 0 0,0 0 0,1 0 0,-1 0 0,1 0 1,0 0-1,0 0 0,1 1 0,-1-1 0,1 1 0,0 0 1,0 6-1,0-6-8,-2 6-37,1 1 0,1-1 0,0 1-1,2 22 1,-1-34 11,0 1 0,1 0-1,-1-1 1,0 1 0,0 0-1,1-1 1,-1 1 0,0-1-1,1 1 1,-1-1 0,1 1-1,-1-1 1,1 1 0,-1-1-1,1 1 1,-1-1 0,1 0-1,-1 1 1,1-1 0,0 0-1,-1 1 1,1-1 0,-1 0-1,2 1 1,25 3-448,-18-4 263,0 0 1,0-1 0,17-3-1,-19 1 184,-1 0-1,1 0 0,-1 0 1,0-1-1,0 0 1,-1 0-1,1-1 0,-1 1 1,0-1-1,0 0 1,-1-1-1,1 1 0,5-10 1,-5 7 195,-1 1 1,1-1 0,-2 0-1,1 0 1,-1 0 0,0-1-1,-1 1 1,0-1 0,0 1-1,1-15 1,-3 21 158,0 13 32,-1 11-514,0-6 69,1 0-1,0 0 1,5 27 0,-4-39-197,0 0 1,0 0 0,1 0-1,-1-1 1,1 1 0,0 0 0,0-1-1,3 6 1,-3-8-88,-1 1 0,1 0 0,0-1 0,0 1 0,-1-1 0,1 0 0,0 1 0,0-1 0,0 0-1,0 0 1,1 0 0,-1-1 0,0 1 0,0 0 0,5 0 0,13 0-3769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11797,'0'0'80,"100"3"-1040,-54-26-1665,-8-4-657,-12 4-784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31 224 1745,'170'-139'3169,"-153"118"-2494,-17 21-661,0-1 1,0 1-1,0 0 0,0 0 1,0-1-1,0 1 0,0 0 1,0-1-1,0 1 0,0 0 1,0 0-1,0-1 0,0 1 0,0 0 1,0-1-1,0 1 0,0 0 1,0-1-1,0 1 0,0 0 1,-1 0-1,1-1 0,0 1 1,0 0-1,0 0 0,0-1 1,-1 1-1,1 0 0,0 0 1,0 0-1,0-1 0,-1 1 1,1 0-1,0 0 0,0 0 0,-1 0 1,-2-1 120,-1 0 0,1 1 0,0 0 0,-1 0-1,1 0 1,0 0 0,-6 1 0,0 0 412,2-1-404,-1 1 0,1 0 0,-1 0 0,1 0 0,0 1 0,-1 0 0,1 1 0,0 0 0,0 0 0,1 0 0,-1 1 0,1 0 0,-1 0 0,1 1 0,1-1 0,-1 1 0,1 1 0,-1-1 0,1 1 0,1 0 0,-1 0-1,1 0 1,0 1 0,1-1 0,0 1 0,0 0 0,0 0 0,1 0 0,0 0 0,0 1 0,-1 12 0,2-13-117,0 2 3,1-1-1,-1 0 1,2 1 0,0 9-1,0-15-26,-1-1 1,1 1-1,0-1 0,0 1 1,0-1-1,0 0 1,0 1-1,0-1 0,1 0 1,-1 0-1,1 0 0,-1 0 1,1 0-1,0 0 0,0-1 1,0 1-1,0 0 0,3 1 1,7 2-7,-1-1 1,1 0 0,0-1-1,0-1 1,1 0-1,-1 0 1,0-1 0,1 0-1,21-3 1,-12 2-57,-8-1-105,0-1-1,0 0 0,0-1 0,0 0 0,-1-1 0,1-1 0,-1 0 1,0-1-1,-1 0 0,1-1 0,-1-1 0,-1 1 0,1-2 1,11-11-1,-7 6 439,-1-1 1,-1 0-1,0-1 1,-2-1 0,1 0-1,-2-1 1,0 0-1,-2 0 1,9-22-1,-8 150 1816,-9 66-3855,-1-174 1833,2-7 26,2-4-162,2-1-1,-1 1 1,1 0-1,0 0 1,1 1 0,0-1-1,13-10 1,63-51-1208,-54 48 701,1 2 1,1 2 0,1 0-1,0 2 1,44-14 0,-21 11-165,0 4 0,84-14 0,-81 26-2505,-77 13 4176,-77 39 3298,85-43-3663,0 1 0,1 0 0,-1 0 0,2 2 0,-1-1 0,-10 13 0,19-20-554,0 0 0,0 0 0,0 0-1,0 0 1,1 0 0,-1 0 0,0 0 0,1 0 0,-1 0 0,1 0 0,-1 0 0,1 0-1,0 1 1,-1-1 0,1 0 0,0 0 0,0 0 0,0 1 0,0-1 0,0 0-1,0 0 1,0 0 0,0 1 0,1-1 0,-1 0 0,0 0 0,1 0 0,-1 0-1,1 0 1,-1 1 0,1-1 0,-1 0 0,1 0 0,0 0 0,0 0 0,-1-1-1,1 1 1,0 0 0,0 0 0,0 0 0,0-1 0,0 1 0,0 0 0,0-1 0,0 1-1,0-1 1,0 1 0,1-1 0,0 1 0,9 3 4,1-1-1,0 0 1,-1 0-1,14 0 1,-9 0 99,36 5-114,118 28-826,-170-36 824,32 12-136,-31-11 115,0 0-1,0 0 1,0 0-1,0 0 1,0 0-1,0 0 1,0 0-1,0 1 1,-1-1-1,1 0 1,0 0-1,-1 1 1,1-1-1,-1 0 1,0 1-1,1-1 1,-1 0-1,0 1 1,0-1-1,0 1 1,0 1-1,0-1 26,-1-1-1,1 1 0,-1-1 0,1 0 1,-1 1-1,0-1 0,0 0 0,1 1 1,-1-1-1,0 0 0,0 0 0,0 0 1,-1 1-1,1-1 0,0 0 0,0-1 0,-1 1 1,1 0-1,0 0 0,-1 0 0,1-1 1,-1 1-1,1-1 0,-1 1 0,-1-1 1,-49 13 345,38-10-197,-37 5 485,0-2 1,-99-2 0,145-4-613,4 0-45,1 0-1,0 0 1,0 0-1,0 0 1,0 0-1,-1 0 1,1 0 0,0 0-1,0 0 1,0 0-1,0 0 1,0 0-1,-1-1 1,1 1 0,0 0-1,0 0 1,0 0-1,0 0 1,0 0-1,-1 0 1,1 0-1,0 0 1,0-1 0,0 1-1,0 0 1,0 0-1,0 0 1,0 0-1,0 0 1,0-1 0,0 1-1,-1 0 1,1 0-1,0 0 1,0 0-1,0-1 1,0 1-1,0 0 1,0 0 0,0 0-1,0 0 1,0-1-1,0 1 1,0 0-1,1 0 1,-1 0-1,0 0 1,0 0 0,0-1-1,0 1 1,0 0-1,0 0 1,0 0-1,0 0 1,0 0 0,0-1-1,1 1 1,-1 0-1,0 0 1,9-10-1873,39-14-5667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3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1185,'0'0'429,"8"1"-306,-2-1 3,53 8-59,-54-7 379,0 0 1,0 1 0,0 0-1,0 0 1,0 0-1,-1 0 1,0 1-1,1 0 1,-1 0 0,0 0-1,5 5 1,-6-5-176,0-1 0,1 1 0,-1-1 0,0 0 0,1 0 0,0 0 0,-1-1 1,1 1-1,0-1 0,0 0 0,0 0 0,0 0 0,0-1 0,0 1 0,0-1 0,6 0 0,1-1-226,-1 0 0,1 0 0,-1-1-1,0 0 1,17-6 0,-10 1-507,0-2 0,20-12 1,45-32-5550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65 2497,'0'0'7441,"0"-10"-6366,0-44 1764,-3 54-2699,0 0 0,0 0-1,0 0 1,0 0 0,0 1 0,0 0 0,0-1 0,-5 3 0,-1 4-134,-1 0 0,2 1 0,-1 1 0,1-1 1,0 1-1,1 1 0,0-1 0,-9 18 0,-44 92 24,41-75-16,3 1-1,1 0 0,3 1 1,1 0-1,3 1 0,1 0 1,0 75-1,7-111-64,0 0 0,0-1 0,2 1 1,-1-1-1,1 1 0,1-1 0,5 15 0,-7-21 1,2 0 0,-1 0-1,0 0 1,1-1 0,-1 1 0,1-1-1,0 0 1,0 0 0,0 0 0,1 0-1,-1 0 1,1-1 0,-1 0 0,1 1-1,0-1 1,0-1 0,0 1 0,0 0-1,0-1 1,9 2 0,2-1-732,0 0 1,0-1-1,0-1 0,20-2 1,15-5-2909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10885,'0'0'-686,"31"6"692,103 17-22,-101-18-24,1-2 0,67-3 0,-43-2 34,-57 2 0,-1 1 0,1-1 1,-1 0-1,0 0 0,1 0 0,-1 0 0,0 1 0,1-1 0,-1 0 0,0 0 0,1 1 0,-1-1 0,0 0 0,1 1 0,-1-1 1,0 0-1,0 1 0,1-1 0,-1 0 0,0 1 0,0-1 0,0 0 0,0 1 0,1-1 0,-1 1 0,0-1 0,0 1 0,0-1 1,0 0-1,0 1 0,0-1 0,0 1 0,0 20-87,-1-12 114,1-1-4,-1 0-1,0 0 1,-1 0-1,1 0 1,-2 0-1,1 0 0,-5 9 1,-31 55 100,16-33 8,-23 42 335,24-47-249,2 0 0,1 2 0,-21 64 1,39-100-236,-1 0 1,1 0 0,0 0 0,0 0-1,0 1 1,0-1 0,0 0 0,0 0-1,0 0 1,0 0 0,0 0-1,0 0 1,0 1 0,0-1 0,1 0-1,-1 0 1,0 0 0,0 0 0,0 0-1,0 1 1,0-1 0,0 0 0,0 0-1,0 0 1,0 0 0,0 0 0,0 0-1,1 0 1,-1 0 0,0 0 0,0 1-1,0-1 1,0 0 0,0 0-1,0 0 1,1 0 0,-1 0 0,0 0-1,0 0 1,0 0 0,0 0 0,0 0-1,0 0 1,1 0 0,-1 0 0,0 0-1,0 0 1,0 0 0,0 0 0,0 0-1,1 0 1,-1 0 0,0 0 0,0 0-1,0 0 1,11-4-1230,15-16-2256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1 8516,'0'0'349,"-23"25"-311,-69 80 4,84-95-14,-1 0 0,2 0 0,-1 1 0,-9 20-1,15-25 16,0-1 0,1 1 0,0 0 0,0 0 0,0 0 0,1 1 0,0 8 0,0-14-31,0 0 0,0 0 0,0 0 0,1 0 0,-1 0 0,0-1 0,1 1-1,-1 0 1,1 0 0,-1 0 0,0-1 0,1 1 0,0 0 0,-1-1 0,1 1 0,-1 0 0,1-1-1,0 1 1,-1-1 0,1 1 0,0-1 0,0 1 0,0-1 0,-1 0 0,1 1 0,0-1 0,0 0-1,0 1 1,0-1 0,-1 0 0,3 0 0,32 2 108,-27-2-74,21-1-6,1 2-1,-1 1 1,0 1 0,0 2-1,52 15 1,-78-19-15,-1 0 1,1 0 0,0 0 0,-1 1 0,1-1-1,-1 1 1,1-1 0,-1 1 0,0 0-1,0 0 1,0 0 0,0 0 0,0 0 0,0 1-1,-1-1 1,1 1 0,-1-1 0,1 1-1,-1-1 1,0 1 0,0 0 0,0 0 0,-1-1-1,1 1 1,0 0 0,-1 3 0,0-2 17,0 0 0,-1 0 0,1-1 0,-1 1 0,0 0 0,0-1-1,0 1 1,-1 0 0,1-1 0,-1 0 0,0 1 0,0-1 0,0 0 0,0 0 0,0 0 0,-1 0 0,1-1 0,-1 1 0,-5 3 0,-27 18 17,-2-1 0,0-2-1,-2-2 1,-54 20 0,82-34-164,0-1 1,-1-1-1,1 0 1,-1 0 0,0-1-1,0-1 1,0 0-1,-14-1 1,26 0 51,-1 1 0,1-1 0,-1 0 0,1 0 1,0-1-1,-1 1 0,1 0 0,-1 0 0,1 0 0,0 0 1,-1 0-1,1 0 0,-1 0 0,1-1 0,0 1 0,-1 0 1,1 0-1,0-1 0,-1 1 0,1 0 0,0 0 0,-1-1 1,1 1-1,0 0 0,0-1 0,-1 1 0,1 0 0,0-1 1,0 1-1,0-1 0,0 1 0,0 0 0,-1-1 0,1 0 1,-1-31-3412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9604,'0'0'1345,"204"-58"-1105,-165 49 176,-10 3-160,-9 4-208,-10 2-48,-4 0-48,-3 0-960,-3 5-1393,4 16-1537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7379,'0'0'2994,"175"23"-2034,-146-23-175,-6 0-65,0-6-112,-7 0-272,-7 0-224,4 1-112,0 2-80,4-3-736,5 0-1137,7 3-1328,1-3-2578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82 337 8580,'0'0'331,"25"-24"-881,81-79 294,-101 99 246,-1-1 0,1 0 1,-1 0-1,-1 0 0,1 0 0,-1-1 1,0 0-1,0 1 0,0-1 0,-1 0 0,0 0 1,0-1-1,0 1 0,-1 0 0,0-1 0,-1 1 1,1-1-1,-1 1 0,-1-9 0,1-1 14,0 14 10,0-1 0,0 1 1,0-1-1,0 0 0,-1 1 0,1-1 1,-1 1-1,1-1 0,-1 1 0,0-1 1,0 1-1,0-1 0,0 1 0,-1 0 1,1 0-1,0 0 0,-1-1 0,0 1 1,1 1-1,-1-1 0,0 0 1,0 0-1,0 1 0,0-1 0,-1 1 1,1-1-1,0 1 0,-1 0 0,1 0 1,-5-1-1,-4 0 99,-1 0 0,1 1-1,0 0 1,-1 1 0,-19 2 0,31-2-112,-5 1 47,0-1-1,0 1 1,-1 0-1,1 1 0,1-1 1,-1 1-1,0 0 1,0 0-1,1 0 0,-1 1 1,1 0-1,-1 0 0,1 0 1,0 0-1,1 0 1,-1 1-1,0 0 0,1 0 1,0 0-1,0 0 0,-5 9 1,4-3 82,-1 0 0,1 0 0,1 1 0,0-1 0,0 1 0,1 0 0,0 0 0,1 0 0,0 15 0,2-22-105,0 1 0,0 0 0,0-1 0,0 1 0,1-1 0,0 1 0,0-1 0,0 0 0,0 0 0,1 0 0,-1 0 0,1 0 0,0 0 0,0-1 0,1 0 0,-1 1 0,1-1 0,4 3 0,13 9 69,0-1 0,27 14 0,-21-13-69,7 5-3,52 32-5,-78-46-10,1 0 0,-1 1 1,-1 0-1,1 0 1,-1 1-1,-1-1 1,7 11-1,-10-13 7,-1 1-1,0-1 0,0 1 1,0 0-1,0 0 0,-1 0 1,0 0-1,-1 0 0,1 0 1,-1 0-1,-1 10 0,1-14-8,-1 0-1,1 0 0,-1 0 0,1 0 1,-1 0-1,0-1 0,0 1 1,0 0-1,0-1 0,0 1 1,0 0-1,-1-1 0,1 0 0,0 1 1,-1-1-1,1 0 0,-1 1 1,1-1-1,-1 0 0,0 0 0,0-1 1,1 1-1,-3 1 0,-49 13 2,45-13-27,-14 3-112,-1-1 0,1-1 0,-1-1 0,1-1 0,-1-1 0,-43-5 0,62 3 130,0 1 0,0-1-1,1 0 1,-1 0 0,1 0-1,-1-1 1,1 1 0,0-1-1,0 0 1,0 0 0,0 0-1,0 0 1,1 0 0,0-1-1,-1 1 1,1-1 0,0 0 0,1 1-1,-1-1 1,1 0 0,0 0-1,-2-8 1,2 8 12,0-1 1,0 1-1,0-1 1,1 0-1,-1 1 1,1-1-1,0 0 1,1 1-1,-1-1 1,1 0-1,0 1 1,0-1-1,1 1 1,-1-1-1,1 1 1,0 0-1,0-1 1,0 1-1,1 0 1,4-5-1,5-2 4,1 1 0,0 1 0,0 0 0,1 1 0,0 0 0,28-11 0,99-26-16,44 0-3455,-134 28-466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18 7603,'0'0'4101,"-6"21"-3917,-2 4-99,-1 0 67,2-1 0,1 1 1,-3 33-1,-1 175 1003,10-217-1115,0-12-33,0 0 0,0 0 0,0 0 1,1-1-1,-1 1 0,1 0 0,0 0 0,0-1 0,0 1 0,0-1 1,1 1-1,3 5 0,-3-7-3,-1 0 1,1 0-1,1-1 0,-1 1 1,0-1-1,0 1 1,0-1-1,1 0 0,-1 0 1,1 0-1,-1 0 0,1 0 1,-1-1-1,1 1 1,0-1-1,-1 1 0,1-1 1,4 0-1,-1 0 0,0 0 0,-1 0 0,1 0 1,0-1-1,0 0 0,0 0 0,0 0 0,-1-1 0,1 0 0,-1 0 1,1 0-1,-1-1 0,7-4 0,-3 0-28,0 0-1,-1-1 1,0 0 0,0-1 0,-1 1-1,7-12 1,-4 5 4,0-1 1,-1 0-1,-1 0 1,0-1-1,-1-1 1,-1 1-1,-1-1 0,0 0 1,-1 0-1,-1 0 1,-1-1-1,-1 1 1,0-1-1,-3-30 1,1 43 19,1 1 0,-1-1 1,0 1-1,0 0 1,-1-1-1,1 1 1,-1 0-1,0 0 1,0 0-1,-1 0 1,0 0-1,0 1 1,0-1-1,0 1 0,-1 0 1,1 0-1,-1 0 1,0 0-1,-1 1 1,1-1-1,0 1 1,-1 0-1,-9-4 1,1 2 2,-1 0 0,1 1 0,-1 0 1,0 2-1,0-1 0,0 2 0,0-1 0,-15 2 1,-10 0-549,72 0-11426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9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4034,'0'0'5570,"3"-8"-5559,9-12-38,-12 20 27,0 0 1,0 0-1,1 0 1,-1 0-1,0 0 1,0 0-1,0 0 1,0 0-1,1 0 1,-1 0-1,0 0 1,0 0-1,0 0 1,1 0-1,-1 0 1,0 0 0,0 0-1,0 0 1,1 0-1,-1 0 1,0 0-1,0 0 1,0 0-1,0 0 1,1 0-1,-1 0 1,0 0-1,0 1 1,0-1-1,0 0 1,1 0-1,-1 0 1,0 0 0,0 0-1,0 1 1,0-1-1,0 0 1,0 0-1,0 0 1,0 0-1,1 1 1,-1-1-1,0 0 1,0 0-1,0 0 1,0 1-1,0-1 1,0 0-1,0 0 1,0 1 0,6 51 191,-4-24-74,1 14-16,-2-18-95,0 1 0,2 0 1,2-1-1,8 33 0,-12-56-7,-1 0 0,0 0 0,1 1-1,-1-1 1,1 0 0,-1 0 0,1 0-1,0 0 1,-1 0 0,1 0 0,0 0-1,0 0 1,0 0 0,0 0 0,0 0-1,0-1 1,0 1 0,0 0 0,0-1 0,0 1-1,0-1 1,0 1 0,0-1 0,1 1-1,-1-1 1,0 0 0,0 1 0,0-1-1,1 0 1,-1 0 0,0 0 0,0 0-1,1 0 1,-1 0 0,0-1 0,0 1-1,1 0 1,-1-1 0,0 1 0,0-1 0,0 1-1,0-1 1,0 1 0,0-1 0,1 0-1,-1 0 1,-1 1 0,1-1 0,0 0-1,0 0 1,0 0 0,0 0 0,-1 0-1,1 0 1,0-1 0,11-22 298,-2 0 0,-1-1 0,0 0 0,6-38 0,-6 28-137,-2-1 29,-6 27-167,0 1 0,0 0 0,1 0 1,1 0-1,-1 0 0,5-9 1,0 42-2826,-2 11 577,-1 7-2849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2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1 132 2353,'0'0'7862,"1"-22"-7080,4-87 221,-5 108-909,0 5-57,19 207-1192,-10-134 642,-10-96 534,2-1-1,1 0 1,0 0-1,1 1 0,10-33 1,-10 44-194,0 1 0,0 0 0,1 1 1,-1-1-1,1 1 0,1-1 1,8-9-1,-8 12-222,-1 0 1,1 0-1,0 0 0,0 1 1,0 0-1,0 0 1,1 0-1,-1 1 0,1-1 1,-1 1-1,7-1 1,19-1-2970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0 11013,'0'0'1441,"17"6"-1356,-5-3-79,0 0-4,-1 1 1,0-1 0,0 2-1,-1 0 1,1 0 0,-1 1-1,0 0 1,0 0-1,11 11 1,-7-4 10,-1 1 0,-1 0 1,0 1-1,-1 0 0,-1 1 0,0 0 0,-2 0 0,1 1 0,-2 0 1,8 27-1,-6-9-4,-2 0 1,-2 0-1,-1 1 1,-1 57-1,-3-79-3,-1 1 0,0-1-1,-1 1 1,0-1 0,-1 1-1,-1-1 1,-1 0 0,0 0-1,0-1 1,-1 1 0,-1-1-1,0-1 1,-1 1 0,-1-1-1,-19 21 1,9-11 2,-2-2-1,-1-1 1,-1 0 0,0-2 0,-1 0-1,-1-2 1,0 0 0,-1-2 0,-1-1-1,-47 15 1,49-23-299,24-4 251,1 0 0,0 0-1,0 0 1,0 0-1,0 1 1,0-1 0,-1 0-1,1 0 1,0 0-1,0 0 1,0 0-1,0 0 1,-1 0 0,1 0-1,0 0 1,0 0-1,0 0 1,-1 0 0,1 0-1,0 0 1,0 0-1,0 0 1,0-1-1,-1 1 1,1 0 0,0 0-1,0 0 1,0 0-1,0 0 1,0 0 0,-1 0-1,1 0 1,0-1-1,0 1 1,0 0-1,0 0 1,0 0 0,0 0-1,0 0 1,-1-1-1,1 1 1,0 0 0,0 0-1,0 0 1,0 0-1,0-1 1,0-16-4690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1889,'0'0'4210,"168"3"-3842,-119-3-16,6-11-288,0-10-16,0 4-48,-3-4 0,-13 1-768,-19 2-3506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6611,'0'0'1953,"0"169"-1233,0-93-63,0 0 31,6-4-176,4-7-384,3-13-64,7-11-48,9-12-16,6-23-2113,11-6-2529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11509,'0'0'208,"-74"158"-80,61-79 16,6 5 33,7 4 399,0-1 112,0-5-448,10-15-48,19-12-112,13-17-48,7-17-32,6-15-80,10-6-1040,6-9-1361,-6-35-3618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10149,'0'0'576,"33"-6"-509,110-25-30,-10-4-19,-16 6-12,-117 29-2,1 0 0,-1 0 1,1 0-1,-1 0 0,1 0 0,0 0 1,-1 0-1,1 0 0,-1 0 0,1 0 1,-1 0-1,1 0 0,-1 0 1,1 0-1,-1 1 0,1-1 0,-1 0 1,1 0-1,-1 0 0,1 1 0,-1-1 1,1 0-1,-1 1 0,0-1 0,1 1 1,-1-1-1,1 0 0,-1 1 0,0-1 1,1 1-1,-1-1 0,0 1 0,0-1 1,0 1-1,1-1 0,-1 1 0,0-1 1,0 1-1,0-1 0,0 1 0,0 0 1,-1 27 478,-1-20-259,-2 16 39,-1 0 0,-1-1 1,-11 28-1,-4 12 2,16-43-195,-19 59 188,5 2-1,-14 105 1,33-183-420,0 11-81,8-9-3181,20-5-756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39 8116,'0'0'2969,"-27"-7"-2905,-87-20-16,107 26-4,1-1 0,-1 2 0,0-1-1,0 1 1,0 0 0,0 0 0,-10 2 0,14-1 16,0 0 1,-1 0-1,1 0 1,0 0-1,0 1 1,0-1-1,0 1 1,0 0-1,0-1 1,1 1-1,-6 5 0,6-3-3,-1-1-1,1 1 0,-1 0 0,1-1 0,0 1 0,1 0 0,-1 1 0,1-1 0,0 0 1,0 0-1,0 1 0,0-1 0,1 0 0,-1 1 0,1-1 0,1 0 0,-1 1 0,1 5 0,0-7-46,0 0-1,0 0 0,1 0 0,-1 0 0,1 0 1,0 0-1,0 0 0,0 0 0,0-1 0,0 1 1,0-1-1,1 1 0,-1-1 0,1 0 0,-1 0 1,1 0-1,0 0 0,0-1 0,0 1 0,0-1 1,0 0-1,0 0 0,1 0 0,-1 0 0,5 1 1,8 1 10,0 0 0,0-1 0,31 0 1,-39-1-24,0-2 0,1 1 1,-1-1-1,0 0 0,1 0 1,-1-1-1,0-1 0,11-4 1,-15 5 1,0 0 1,-1 0-1,1-1 1,-1 0-1,0 1 1,0-1-1,0 0 0,0-1 1,-1 1-1,1 0 1,-1-1-1,0 1 1,0-1-1,0 0 1,0 0-1,-1 0 1,1 0-1,-1 0 0,1-4 1,0-5 91,-1 1 1,0 0-1,-1-21 0,0 14 419,0 17-203,0 26 13,12 455 32,-12-469-255,0-6-191,0 1 0,0-1 0,1 0 0,0 1 0,-1-1 0,3 7 0,-2-10-32,-1 0-1,1-1 1,-1 1-1,1 0 1,-1-1-1,1 1 0,-1-1 1,1 1-1,0 0 1,-1-1-1,1 0 1,0 1-1,-1-1 1,1 1-1,0-1 0,0 0 1,0 1-1,-1-1 1,1 0-1,0 0 1,0 0-1,0 0 0,-1 0 1,1 0-1,0 0 1,0 0-1,0 0 1,0 0-1,-1 0 1,1 0-1,0 0 0,0-1 1,0 1-1,-1 0 1,1-1-1,0 1 1,-1 0-1,1-1 1,0 1-1,-1-1 0,1 1 1,1-2-1,17-15-5027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10389,'0'0'1649,"104"0"-1473,-62 0 112,0 0 64,0 0-64,0 0-32,-3 0-112,-7 0-112,-12 0-32,-1 0-448,-6 0-2017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325 143 9540,'0'0'499,"-7"-20"-469,-24-62 7,31 80 1,-1 0 1,0-1-1,0 1 1,0 0-1,0 0 1,0 0-1,-1 0 1,1 0-1,-1 0 1,1 0-1,-1 1 1,0-1-1,1 0 1,-1 1-1,0 0 1,0-1-1,0 1 1,0 0-1,0 0 1,-1 0-1,1 0 1,0 0-1,0 1 1,-1-1-1,1 1 1,0-1-1,-1 1 1,1 0-1,0 0 1,-1 0-1,1 0 0,-1 0 1,-3 1-1,-8 0-20,3-1 42,0 1 0,0 0 0,0 0 0,-1 1 0,1 0 0,1 1 0,-21 8 0,25-8-26,-1 1 0,1-1 0,0 1 1,0 1-1,0-1 0,0 1 0,1 0 0,0 0 0,0 1 0,0 0 0,1-1 0,0 1 1,-5 9-1,6-8 18,0 1 1,0-1 0,1 1-1,0 0 1,1 0 0,-2 15-1,2-18-34,1-1-1,0 1 0,0 0 1,0 0-1,1-1 0,-1 1 0,1 0 1,0-1-1,1 1 0,-1-1 1,1 1-1,0-1 0,3 6 1,1-3 9,0-1 1,0 0 0,1 0-1,0-1 1,0 1-1,0-1 1,14 6 0,66 28 78,-45-21-60,-1 0-16,-18-10-23,-1 2 0,0 1 0,0 0 0,-2 2 0,25 18 0,-44-30-7,1 0 0,0 1 0,-1-1-1,1 1 1,-1-1 0,0 1 0,1 0-1,-1-1 1,0 1 0,0 0 0,0 0 0,0 0-1,0 0 1,-1 0 0,1 0 0,0 0-1,-1 0 1,0 0 0,1 0 0,-1 0 0,0 0-1,0 0 1,0 0 0,0 0 0,-1 1 0,1-1-1,-1 0 1,1 0 0,-1 0 0,1 0-1,-1 0 1,-2 2 0,0 0 6,1 0 0,-2 0 0,1-1 0,0 1-1,-1-1 1,1 0 0,-1 0 0,0 0 0,0-1 0,0 1 0,-1-1 0,-7 3 0,-10 3-31,-1-1 0,1-2 1,-1 0-1,0-1 1,0-2-1,0 0 0,0-1 1,-31-4-1,52 3 12,0-1 0,1 1 1,-1-1-1,1 0 0,-1 0 0,1 0 0,0 1 1,-1-2-1,1 1 0,0 0 0,0 0 0,-1 0 1,1 0-1,0-1 0,0 1 0,0-1 0,1 1 1,-1-1-1,0 1 0,0-1 0,1 1 0,-1-1 1,1 1-1,0-1 0,-1 0 0,1 1 0,0-1 1,0 0-1,0 0 0,0 1 0,0-1 0,0 0 1,1-1-1,-1-3-38,1 1 0,-1-1 0,1 1 0,1-1 0,-1 0 0,1 1 0,0 0 0,0-1 1,5-8-1,2 3 9,0 0 0,1 0 0,1 1 0,0 1-1,18-14 1,68-38-383,12 0-336,174-114-524,-276 170 1454,26-22-430,-31 26 441,-1-1 0,1 1-1,-1-1 1,1 0 0,-1 1 0,0-1 0,0 0 0,0 0-1,0 0 1,0 0 0,0 0 0,0 0 0,-1 0-1,1 0 1,-1-4 0,-4 10 306,-2 6-430,0 0 0,1 1 0,1-1 0,0 1 0,0 0 0,1 0 0,0 0 0,1 1 0,-1 15 0,1 115 324,3-86-315,-1-52-64,0 8 9,0 1-1,1 0 0,0 0 0,6 22 0,-7-31-8,1-1 0,1 0 0,-1-1 0,0 1 0,1 0-1,-1 0 1,1 0 0,0-1 0,0 1 0,0-1 0,0 1 0,0-1-1,0 0 1,1 0 0,-1 0 0,1 0 0,0-1 0,0 1 0,-1-1 0,1 1-1,0-1 1,0 0 0,0 0 0,0 0 0,4 0 0,-1 0-29,0 0 0,-1 0 0,1-1 0,0 0 0,0 0 1,-1 0-1,1-1 0,0 0 0,0 0 0,-1 0 0,1-1 0,-1 0 1,1 0-1,-1 0 0,8-5 0,-8 3-36,0 0 1,-1 0 0,1 0-1,-1-1 1,0 1-1,0-1 1,-1 0-1,0 0 1,0-1-1,0 1 1,0-1-1,-1 1 1,0-1-1,3-11 1,0-12-143,-1 1 1,-1-1 0,-2 1-1,-2-32 1,0 17 45,1 34 138,-1 0 0,0-1 1,0 1-1,-1 0 0,-1 0 1,1 0-1,-1 1 1,-1-1-1,0 0 0,0 1 1,-6-9-1,8 14 7,0-1-1,-1 1 1,1 0-1,-1 0 1,1 0-1,-1 1 0,0-1 1,0 0-1,-1 1 1,1 0-1,0 0 1,-1 0-1,0 0 1,1 1-1,-1-1 1,0 1-1,1 0 1,-1 0-1,0 0 1,0 0-1,0 1 1,0 0-1,0 0 1,0 0-1,0 0 0,0 0 1,0 1-1,-4 1 1,7-2-195,-1 1 0,1 0 1,-1 0-1,1 0 0,-1 0 1,1 0-1,0 0 0,0 0 1,0 0-1,-1 0 0,1 1 1,0-1-1,0 0 0,1 1 0,-1-1 1,0 1-1,0-1 0,1 1 1,-2 3-1,-2 10-4720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6531,'0'0'5779,"25"0"-5747,2 0-12,52 6 0,-74-5-5,-1 1 0,1-1 0,0 1 0,0 0 0,-1 0 0,1 1 0,-1-1 0,0 1 0,0 0 0,0 0 0,0 0 0,0 1 0,-1 0 0,1-1 0,-1 1 0,0 0 0,0 0 0,-1 1 0,5 7 0,0 1 98,3 3 24,-2 0 0,0 1-1,-1 0 1,-1 0 0,0 1 0,-1 0-1,-1 0 1,2 23 0,-2 17 84,-3 73 0,-1-109-178,-2 7-33,0 0 0,-2 0 1,-2 0-1,0 0 0,-2-1 1,0 0-1,-3-1 0,0 0 0,-1-1 1,-2 0-1,-1-1 0,0 0 1,-2-1-1,-36 39 0,48-58-167,0 0 0,0-1 0,0 1 0,-1-1-1,1 0 1,-1 0 0,0-1 0,0 0-1,-1 0 1,1 0 0,-1-1 0,1 0 0,-12 2-1,1-5-2840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2721,'0'0'8740,"71"6"-8564,-6-6 64,6-6-208,-3-9 32,-3 1-64,-7-1 0,-12 1-16,-11 5-128,-12 0-592,-17 3-1713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2.9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192 343 2801,'0'0'6651,"-25"11"-6133,-77 37-145,98-46-343,1 0 0,0 1 0,-1-1 0,1 0-1,0 1 1,0 0 0,0 0 0,1 0 0,-1 0 0,1 0-1,0 1 1,0-1 0,0 1 0,0-1 0,0 1-1,1 0 1,-1 0 0,1-1 0,0 1 0,0 5 0,-2 3 69,-1 5-101,1 1 1,0-1-1,1 0 0,1 1 0,2 25 0,-1-43-58,1 1-1,-1 0 1,1 0-1,-1 0 1,0 0-1,1-1 0,-1 1 1,1 0-1,0 0 1,-1-1-1,1 1 0,-1-1 1,1 1-1,0 0 1,0-1-1,-1 1 1,1-1-1,0 1 0,0-1 1,0 0-1,-1 1 1,1-1-1,0 0 1,0 0-1,0 0 0,0 1 1,0-1-1,0 0 1,0 0-1,0 0 0,-1 0 1,1-1-1,0 1 1,0 0-1,0 0 1,0 0-1,0-1 0,1 1 1,1-1-96,0 0 0,1 0 0,-1 0 0,0 0 0,0 0-1,0-1 1,1 1 0,-1-1 0,-1 0 0,4-2 0,4-8-18,-1 0-1,0 0 0,-1 0 1,-1-1-1,0-1 1,0 1-1,-2-1 0,1 0 1,-2 0-1,0-1 0,-1 1 1,2-17-1,2-26 1498,-2-100 0,-5 151-1245,0-179 3265,4 170-1309,-2 40-1419,35 412-666,-29-391-2195,3-14-2095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6787,'0'0'5651,"3"210"-5155,10-134 144,0 0-80,0-6-191,-3-9-145,-1-17-144,4-12-48,7-15-32,2-11-240,8-6-2498,-1-6-6962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73 1857,'0'0'5242,"16"-12"-4287,49-37 318,-50 37 1547,-21 17-2689,-1 0 0,1 0 0,0 1 0,1 0 0,-1 0 0,1 0 0,0 0 0,1 1 0,-7 12 0,1-3 66,-4 7-79,1 1 0,1 1-1,1 0 1,1 0 0,1 1-1,1 0 1,-7 47 0,7-10-71,3 1 0,4 74 0,1-126-56,1 0-1,0 0 1,1 1-1,0-1 1,1 0-1,7 19 0,-8-25-65,1-1-1,0 1 0,0-1 0,1 1 1,-1-1-1,1 0 0,0-1 0,1 1 1,-1-1-1,1 0 0,0 0 0,0 0 1,0 0-1,11 4 0,-6-4-417,1 0 0,0 0 0,0-2 0,1 1 0,-1-1 0,0-1 0,1 0 0,21-1 0,34 0-5290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17 8388,'0'0'456,"-31"3"-106,-100 15 183,126-18-504,1 1-1,0 0 1,0 1 0,0-1 0,0 1-1,0 0 1,0 0 0,0 0-1,1 0 1,-1 1 0,1-1-1,-1 1 1,1 0 0,0 0-1,0 0 1,1 0 0,-1 1 0,-3 6-1,3-4 3,0 1-1,1 1 0,0-1 1,0 0-1,1 0 0,0 1 1,0 9-1,1-17-28,-1 5 38,1 0 0,0 0 0,0-1 0,0 1-1,0 0 1,1 0 0,0 0 0,0-1 0,0 1 0,1 0 0,-1-1 0,1 1 0,0-1 0,1 0 0,3 6 0,0-3 19,0-1 1,0 0-1,1-1 1,-1 1-1,1-2 1,1 1-1,14 7 1,38 17 171,-41-21-204,0 1 0,0 0 1,-1 2-1,-1 0 0,1 1 0,26 24 1,-41-32-30,0 0 0,0 0 1,0 0-1,-1 0 1,0 1-1,3 5 1,-5-8 2,1-1 0,0 1 0,-1-1-1,0 0 1,1 1 0,-1-1 0,0 1 0,1-1 0,-1 1 0,0-1 0,0 1 0,0-1 0,-1 1 0,1-1 0,0 1 0,-1-1 0,1 1-1,0-1 1,-1 0 0,0 1 0,1-1 0,-1 1 0,0-1 0,0 0 0,-1 2 0,-2 0-1,-1 0 0,0 0 0,0 0 1,-1-1-1,1 1 0,0-1 0,-1-1 0,1 1 1,-1-1-1,0 0 0,-7 1 0,-70 1-575,69-3 321,9 0 178,-1 1 1,0-2 0,1 1-1,-1 0 1,1-1-1,-1 0 1,0 0 0,-8-4-1,12 4 67,1-1 0,-1 1 0,0-1 0,1 0-1,-1 1 1,1-1 0,0 0 0,0 0 0,-1 0-1,1 0 1,1 0 0,-1 0 0,0 0 0,0 0-1,1 0 1,-1 0 0,1 0 0,-1-1 0,1 1 0,0 0-1,0 0 1,0 0 0,1-4 0,-1 0 4,0 0 0,1 0 0,-1 1 0,1-1 0,0 0 1,1 1-1,0-1 0,0 1 0,0 0 0,0 0 0,1-1 0,4-6 1,2 1 8,1 0 0,0 0 0,19-14 0,-12 9-16,45-38-40,-31 30 56,-2-2 1,-1 0 0,-1-2-1,35-47 1,-60 72 30,0 0 0,0 0 0,-1 0 0,1 0 0,-1 0 0,0 0 0,0 0 0,0 0 0,0 0 0,0-1 0,-1 1 0,1-5 0,-1 7-19,-1 0-1,1 0 0,0-1 0,-1 1 0,1 0 0,-1 0 1,1 0-1,-1 0 0,0 0 0,0 0 0,1 0 0,-1 1 1,0-1-1,0 0 0,0 0 0,0 1 0,0-1 0,0 0 0,0 1 1,0-1-1,0 1 0,0-1 0,0 1 0,0-1 0,0 1 1,0 0-1,0 0 0,-1 0 0,1 0 0,0-1 0,0 1 1,0 1-1,-3-1 0,-13-1-172,-1 0 240,1 0 1,-31 4-1,45-3-284,0 0-1,-1 1 0,1 0 0,0-1 1,0 1-1,-1 0 0,1 0 0,0 1 1,0-1-1,0 1 0,0 0 0,1-1 1,-1 1-1,0 0 0,1 1 0,-1-1 1,1 0-1,0 1 0,0-1 0,-4 6 1,4 10-4591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11861,'0'0'601,"35"-15"-577,113-46-11,-141 58-11,1 0 0,-1 1-1,1-1 1,0 2 0,0-1 0,-1 1 0,1 0 0,0 1-1,15 0 1,-5 1 9,-14-1-14,0 0-1,0 0 1,0 0-1,0 1 1,0-1-1,0 1 1,7 2-1,-9-2-2,-1 0 0,0 0-1,0 0 1,0 0 0,0 0-1,0 0 1,0 0 0,0 0-1,0 1 1,0-1 0,0 0-1,-1 1 1,1-1 0,0 0 0,-1 1-1,1-1 1,-1 1 0,0-1-1,1 1 1,-1-1 0,0 1-1,0 2 1,1 7 6,-1 1 0,0-1 0,0 0 1,-1 0-1,-1 1 0,0-1 0,0 0 0,-1 0 0,0-1 1,-1 1-1,-1-1 0,1 0 0,-2 0 0,1 0 0,-11 13 1,-24 31-32,-82 83 0,119-135 36,3-2-3,-1 1 0,1-1-1,-1 0 1,1 1 0,0-1 0,-1 1 0,1-1 0,0 1 0,-1-1-1,1 1 1,0-1 0,-1 1 0,1-1 0,0 1 0,0-1-1,0 1 1,-1-1 0,1 1 0,0-1 0,0 1 0,0 0-1,0-1 1,0 1 0,0 0 0,6 0 81,19-2 52,1-2-1,0-1 1,-1 0 0,0-2 0,25-9 0,126-55-1465,-133 51-1698,-1 1-2988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7908,'0'0'4530,"217"-26"-4482,-162 20 0,-13 3 0,-16 0-48,-10 0-48,-12 3-1297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92 9236,'0'0'1521,"-20"-15"-1374,-68-43-121,84 55-22,-1 1-1,1 0 0,-1 0 0,0 0 0,0 0 0,0 1 1,0-1-1,-1 2 0,1-1 0,-5 0 0,7 1 20,0 0-1,1 0 0,-1 1 0,0-1 0,1 1 1,-1 0-1,0 0 0,1 0 0,-1 0 0,1 0 1,0 0-1,-1 1 0,1-1 0,-3 3 0,2 0 23,0-1 0,0 1-1,0-1 1,0 1-1,1 0 1,0 0-1,0 0 1,0 1 0,0-1-1,1 0 1,-1 1-1,1-1 1,0 1-1,1 0 1,-1-1 0,1 9-1,0-7-12,0-1 0,0 0 0,1 0 0,0 0-1,0 0 1,0 0 0,0 0 0,1 0 0,0 0 0,0-1-1,0 1 1,1 0 0,3 3 0,2 3 6,2-1 0,-1-1 0,21 16 0,18 13 1,45 40 17,-83-69-52,-1 0-1,0 1 1,-1 0-1,0 1 1,-1 0-1,12 23 1,-17-30-2,0 1 0,0 0-1,-1 0 1,0-1 0,0 1 0,0 0 0,0 0 0,-1 0 0,1 0-1,-1 0 1,-1 1 0,1-1 0,-1 0 0,-1 5 0,1-7-3,0 1 1,-1 0 0,0-1-1,0 0 1,0 1-1,0-1 1,0 0 0,-1 0-1,1 0 1,-1 0 0,0 0-1,0-1 1,0 1 0,0-1-1,0 0 1,-1 0 0,-5 3-1,-1 0-187,0-1 1,0 0-1,-1-1 0,1 0 0,-1 0 1,0-1-1,0 0 0,0-1 0,0-1 0,0 1 1,0-2-1,-14-1 0,23 1 112,0 0-1,-1 0 1,1 0-1,0-1 0,0 1 1,-1-1-1,1 1 1,1-1-1,-1 0 1,0 1-1,0-1 1,0 0-1,1 0 1,-1 0-1,1-1 1,0 1-1,0 0 1,0 0-1,0-1 1,0 1-1,0-1 1,0 1-1,1-1 1,-1 1-1,1-4 0,-2-10-361,0 0 1,1-30-1,2 33 17,-1 1 255,1 1 1,0 0-1,1-1 1,0 1-1,1 0 0,0 0 1,1 0-1,0 0 1,0 1-1,9-14 1,-3 8 241,1 1 0,0 0 0,2 1 0,-1 1 0,26-22 0,9 0 1119,2 2 0,106-54 0,-132 75-881,-6 3 63,-11 5 157,0 1 0,0 0 0,0 0 0,10-3 0,-13 26-41,-1 4-367,0 0-1,-2 1 0,-1-1 0,-1 0 0,-1 0 0,-1 0 0,-1 0 0,-1-1 1,-13 33-1,10-30-98,1-1 0,1 2 0,1-1 0,1 0 0,-2 50 0,7-75-25,0 0 1,0 1-1,0-1 0,0 1 0,0-1 0,0 1 0,0-1 0,1 0 0,-1 1 0,0-1 0,1 1 0,-1-1 0,1 0 0,-1 1 0,1-1 0,0 0 0,0 0 0,-1 1 0,1-1 0,0 0 0,0 0 0,2 1 0,0-1 3,0 0-1,0 0 0,0 0 1,0-1-1,0 1 1,0-1-1,0 0 0,0 0 1,5 0-1,0 0-93,1-1 0,-1-1 1,0 1-1,0-1 0,0 0 0,0-1 0,0 0 0,0 0 1,-1-1-1,1 0 0,-1 0 0,0-1 0,0 0 0,-1 0 1,1 0-1,-1-1 0,0 0 0,-1 0 0,7-10 0,-4 6-209,-1-1 0,0-1-1,-1 1 1,0-1 0,-1 0-1,0 0 1,-1-1 0,0 1-1,-1-1 1,-1 0-1,2-24 1,-3 15 204,0-1 101,0 0-1,-2 0 1,-1 0 0,-4-22 0,5 38 74,-1 0-1,0 1 1,-1-1 0,0 1 0,0-1 0,0 1 0,0 0 0,-1 0 0,0 1-1,-1-1 1,1 1 0,-1 0 0,0 0 0,0 0 0,0 1 0,-1 0-1,-9-6 1,10 8-37,0 0-1,0 0 1,0 0-1,-1 0 1,1 1-1,-1 0 1,1 0-1,-1 0 1,1 1-1,-1 0 1,-7 0-1,6 0-124,7 0 12,-1 0 1,1 0 0,0 0-1,-1 0 1,1 0 0,-1 0 0,1 0-1,0 0 1,-1 0 0,1 0 0,0 0-1,-1 0 1,1 0 0,-1 0-1,1 0 1,0 0 0,-1 0 0,1 0-1,0 1 1,-1-1 0,1 0 0,0 0-1,-1 0 1,1 1 0,0-1-1,0 0 1,-1 0 0,1 1 0,0-1-1,0 0 1,-1 1 0,1-1 0,0 0-1,0 1 1,0-1 0,0 0-1,0 1 1,-1-1 0,1 0 0,0 1-1,0-1 1,0 1 0,0-1 0,0 0-1,0 1 1,0-1 0,0 0-1,0 1 1,0-1 0,1 1 0,-1-1-44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13094,'0'0'894,"8"1"-667,-2 1-223,1 1 1,0 0 0,-1 0 0,0 0 0,0 1 0,0 0 0,0 0 0,-1 1 0,1-1 0,-1 1 0,-1 0 0,1 1 0,0-1 0,3 8 0,11 15 73,28 53-1,-30-44 27,-2 0 1,-1 1-1,-2 0 0,-2 1 1,-1 0-1,-2 1 0,-2 0 0,-1 0 1,-3 59-1,-3-82-97,1 1 0,-2-1 0,-1 0 0,0 0 0,-1-1 0,0 1 0,-2-1 0,0 0 0,-1-1 0,0 0 0,-16 22 0,9-17-60,-1-1 0,0 0 0,-1-1 1,-1-1-1,-1-1 0,0-1 0,-33 20 0,46-31-333,1-1 0,0-1 0,-1 1-1,0-1 1,1 0 0,-1 0 0,0 0-1,-11 1 1,2-3-4243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91 3922,'0'0'7939,"-32"0"-6818,71 0-417,16 0-159,13-6-401,6-5-64,4-1-80,-7-2-112,-6-1-1073,-16 0-1024,-23-2-3265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8628,'0'0'3682,"-3"204"-3394,6-125 592,13 0-400,0-3 257,-3-4-353,0-10-144,-3-13-208,-3-8-16,2-18-16,4-14-624,0-9-2130,7-3-5313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1 624,'0'0'8068,"-1"15"-6534,-1 16-892,-2 0 0,-11 45 0,5-22-152,2 1-1,3 0 0,2 0 0,7 91 1,-4-137-494,1 0 1,0 0 0,1-1 0,0 1-1,0 0 1,1-1 0,0 0 0,0 0 0,1 0-1,8 13 1,-9-16-189,1-1 0,0 1-1,0-1 1,0 1 0,1-1 0,-1-1 0,1 1 0,0-1-1,0 0 1,0 0 0,1 0 0,-1 0 0,1-1-1,-1 0 1,1-1 0,0 1 0,6 0 0,49 1-3935,5-3-1681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3.3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 12 8468,'0'0'5859,"2"-4"-5096,5-4-481,-8 10-105,-12 20-48,-24 41-136,33-55 4,1 0-1,0 1 1,0-1-1,1 1 0,0 0 1,1-1-1,0 1 1,0 16-1,1-24 3,0 0 0,0 0 0,1 0 0,-1-1 0,0 1 0,1 0 0,-1 0-1,0 0 1,1-1 0,-1 1 0,1 0 0,-1 0 0,1-1 0,0 1 0,-1-1 0,1 1 0,0 0 0,-1-1-1,1 1 1,0-1 0,0 0 0,0 1 0,-1-1 0,1 0 0,0 1 0,0-1 0,0 0 0,0 0 0,0 0 0,-1 1-1,3-1 1,33 1 7,-28-1-9,13 0 0,-14-1 4,0 1 1,1 0 0,-1 0-1,0 1 1,0 0-1,12 2 1,-18-2-2,1 0 1,0 0 0,0 0-1,0 0 1,-1 0 0,1 0-1,-1 1 1,1-1 0,-1 0-1,1 1 1,-1 0 0,0-1-1,0 1 1,1-1 0,-1 1-1,0 0 1,-1 0 0,1 0-1,0 0 1,0 0 0,-1-1-1,0 1 1,1 0 0,-1 0-1,0 0 1,0 0-1,0 1 1,0 2 0,0-1-1,0-1 0,0 1-1,0 0 1,-1-1 0,0 1 0,1-1 0,-1 1 0,0-1 0,-1 1-1,1-1 1,-1 0 0,1 0 0,-1 1 0,0-1 0,0 0 0,-1-1-1,-2 5 1,-2-2-129,0 0 1,0 0-1,0-1 0,0 0 0,0 0 0,-16 5 0,2-2-857,0 0 0,0-2-1,-43 6 1,-15-5-2387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53 9220,'0'0'2404,"-28"14"-1950,-87 47-236,111-58-202,1-1 0,-1 1 0,1 0-1,0 0 1,0 0 0,0 0-1,0 0 1,1 1 0,-1-1 0,1 1-1,0-1 1,0 1 0,0 0 0,1 0-1,-1 0 1,1 0 0,0 0 0,0 1-1,0-1 1,1 0 0,-1 0-1,1 1 1,0-1 0,0 0 0,1 1-1,0-1 1,-1 0 0,1 0 0,2 5-1,-1 0 36,-1-3-17,0 0 0,1-1 0,0 1 0,1-1 0,-1 1 0,1-1 0,0 0 0,0 0 0,1 0 0,0-1 0,-1 1-1,8 5 1,6 6 151,36 24 0,-28-23-59,18 12-22,26 19-30,-64-44-73,0 1 1,0-1-1,0 1 0,-1 0 1,1 1-1,-1-1 1,-1 1-1,1 0 0,3 8 1,-6-13-2,-1 0 1,1 0-1,0 0 1,-1 0-1,1 1 1,-1-1-1,0 0 1,1 0-1,-1 1 1,0-1-1,0 0 1,0 1-1,0-1 1,0 0-1,0 1 1,0-1-1,0 0 0,0 0 1,-1 1-1,1-1 1,-1 0-1,1 0 1,-1 1-1,1-1 1,-1 0-1,0 0 1,1 0-1,-1 0 1,0 0-1,0 0 1,0 0-1,0 0 1,0 0-1,0 0 1,0 0-1,0-1 1,0 1-1,0 0 1,0-1-1,-3 1 1,-4 2-26,0-2 0,0 1 0,0-1 0,0-1 0,-13 0 0,8 1-64,-13-1-307,-2 2-571,0-2 0,-48-6-1,69 5 827,0 0 0,0-1 0,0 0 0,1 0 0,-1 0 0,0-1 0,1 0 0,0 0 0,0-1 0,0 0 0,0 0-1,1 0 1,-1-1 0,1 0 0,0 0 0,-4-6 0,6 8 151,1 0 1,0-1-1,-1 0 1,2 1-1,-1-1 1,0 0-1,1 0 1,0 0-1,0 0 0,0 0 1,0 0-1,1-1 1,-1 1-1,1 0 1,0 0-1,1 0 1,-1 0-1,1-1 0,-1 1 1,1 0-1,1 0 1,1-6-1,0 4 22,1-1-1,0 1 1,0 0 0,0 0-1,0 0 1,1 1-1,0-1 1,0 1-1,1 0 1,-1 1-1,12-8 1,126-63 89,-104 57-48,-1-1 0,0-2 0,49-38 0,-83 57 6,-1-1 0,0 1 0,0-1-1,0 0 1,0 1 0,0-1-1,0-1 1,-1 1 0,0 0 0,1-1-1,-1 1 1,0-1 0,-1 1-1,1-1 1,-1 0 0,0 0-1,1 0 1,-2 0 0,2-7 0,-2 9-63,-1 0 0,1 0 1,-1 0-1,1 0 1,-1 0-1,0 1 1,0-1-1,0 0 1,0 0-1,0 1 1,0-1-1,0 0 0,-1 1 1,1-1-1,0 1 1,-1 0-1,0 0 1,1-1-1,-1 1 1,0 0-1,1 0 1,-5-1-1,-48-18 78,43 16-86,-15-3 20,-1 1-1,0 0 1,1 3 0,-49-2-1,74 5-35,0 0 0,1 0 0,-1 0 0,0 0 0,0 0 0,1 0 0,-1 0 0,0 0 0,0 0 0,0 0 0,1 0 0,-1 1-1,0-1 1,0 0 0,1 1 0,-1-1 0,0 1 0,1-1 0,-1 0 0,1 1 0,-1-1 0,0 1 0,1 0 0,-1-1 0,1 1-1,-1-1 1,1 1 0,0 0 0,-1-1 0,1 1 0,0 0 0,-1 0 0,1-1 0,0 1 0,0 0 0,-1 0 0,1-1 0,0 1-1,0 0 1,0 0 0,0 0 0,0-1 0,0 1 0,1 0 0,-1 0 0,0 0 0,0-1 0,0 1 0,1 0 0,-1-1 0,0 1-1,1 0 1,-1 0 0,2 0 0,-1 3-202,2 0-1,-1 0 0,0 0 1,1 0-1,0-1 0,0 1 1,0-1-1,0 0 1,6 5-1,45 21-3295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11589,'0'0'1380,"-4"16"-1284,1-5-82,0 1-4,0 1 0,-1 0-1,-1-1 1,0 0 0,-1 0 0,0 0 0,-10 14 0,-5 1 12,8-12-4,-20 32 0,30-43-17,1 0 1,0 1 0,0-1-1,0 0 1,1 0-1,-1 1 1,1-1 0,0 1-1,1-1 1,-1 1-1,1 0 1,0-1-1,0 8 1,1-11 1,0 0 0,0 0-1,-1 0 1,1 0 0,0 0 0,1 0-1,-1 0 1,0 0 0,0 0 0,0-1 0,0 1-1,1 0 1,-1-1 0,0 1 0,1-1-1,-1 0 1,0 1 0,1-1 0,-1 0 0,0 0-1,1 1 1,-1-1 0,1-1 0,-1 1-1,0 0 1,2 0 0,3 0 13,135 2 79,-79-3-140,-42 1-144,1-2-1,28-4 0,-41 4-147,1 0 0,-1 0 0,0-1 0,1 0 1,-1 0-1,0-1 0,-1 0 0,10-6 0,-2-7-3102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3986,'0'0'8244,"23"207"-7876,-17-137 336,-3 5-288,-3 1 129,0-3-385,0-6-96,0-11-32,0-10-32,0-17-16,0-11-657,20-18-1376,15 0-1312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11461,'0'0'1953,"188"-3"-1569,-146 3 321,-6 0-209,-13 0-320,-7 0-160,-10 0-16,1-5-368,3-1-2001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188 250 8836,'0'0'2158,"18"-26"-1192,56-80-571,-71 103-390,-1 0 0,1 0-1,-1-1 1,0 1 0,-1-1 0,1 1 0,0-1 0,-1 0-1,0 1 1,0-1 0,0 0 0,0 0 0,-1 0 0,0 0-1,0 1 1,0-6 0,0-3 9,0 11-1,0-1 1,0 1-1,0-1 1,0 1-1,-1 0 1,1-1-1,0 1 1,-1-1-1,1 1 1,0 0-1,-1-1 1,0 1-1,1 0 1,-1-1-1,0 1 1,0 0-1,0 0 0,1 0 1,-1 0-1,0 0 1,-1 0-1,1 0 1,0 0-1,0 0 1,0 0-1,0 0 1,-1 1-1,1-1 1,0 1-1,-2-1 1,-4-1 85,1 1 1,-1 0 0,1 1 0,-1 0 0,-10 0 0,-1 1-114,10-1 58,0 1 0,0 1 0,-1-1-1,1 1 1,0 1 0,1-1 0,-1 1 0,0 1 0,1 0-1,0 0 1,0 0 0,0 1 0,0 0 0,1 0-1,0 0 1,0 1 0,0 0 0,0 0 0,1 1 0,0 0-1,1-1 1,0 2 0,0-1 0,0 0 0,1 1-1,0 0 1,0 0 0,1-1 0,0 2 0,0-1 0,1 0-1,0 11 1,0-9-20,1 0 0,0 0-1,1 0 1,0-1 0,4 18-1,-3-22-14,0 0 0,0 0 0,0 0 0,1-1 0,0 1-1,0-1 1,0 0 0,1 1 0,-1-2 0,1 1-1,8 7 1,10 6 49,2 2-11,-1 1 0,30 33-1,-47-45-33,0-1-1,0 1 0,-1 0 0,0 0 1,-1 1-1,0-1 0,0 1 0,-1 0 1,0 0-1,0 1 0,-1-1 0,1 12 1,-2-15-4,0 3 10,-1 0 1,1 0-1,-2 0 0,0 10 1,1-17-19,-1 0 1,1 0 0,-1 0 0,1-1-1,-1 1 1,0 0 0,0 0 0,1 0-1,-1-1 1,0 1 0,-1 0 0,1-1-1,0 1 1,0-1 0,-1 0 0,1 1-1,-1-1 1,1 0 0,-1 0-1,1 0 1,-1 0 0,0 0 0,0 0-1,-2 1 1,-9 1-200,0-1-1,-1 0 0,0-1 1,1 0-1,-26-3 1,25 1-121,10 1 263,0 0-1,0 0 1,0-1-1,0 0 0,0 1 1,0-2-1,0 1 1,1 0-1,-1-1 1,0 0-1,1 1 1,-1-1-1,1-1 1,-1 1-1,1 0 1,0-1-1,0 0 0,0 0 1,1 0-1,-1 0 1,1 0-1,0 0 1,-1-1-1,1 1 1,1-1-1,-1 0 1,-1-4-1,-1-6 38,0 0 0,1-1-1,1 0 1,0 1 0,1-1-1,1-16 1,1 26 31,0 0 0,0 0 0,0 1 0,0-1 0,1 1 0,0-1 0,0 1 0,0-1 0,0 1 0,1 0 0,-1 0 0,1 0-1,0 1 1,1-1 0,-1 1 0,1-1 0,-1 1 0,1 0 0,0 0 0,0 1 0,5-3 0,13-8 0,0 2-1,41-15 1,-58 24-17,140-43-1962,-88 28-644,9-3-2922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 10997,'0'0'4063,"-24"34"-3591,-76 109-226,95-136-195,0 1 0,0 0 0,0 0 0,1 0 0,1 1 0,-1-1 0,1 1 0,1 0 0,-1 0 0,2 0 0,-1 0 0,1 0 0,1 0 1,-1 0-1,3 15 0,-1 8 146,-1-16-124,-1-9-37,1 0-1,0 1 1,1-1-1,0 0 0,0 0 1,2 8-1,-2-12-26,0-1-1,0 0 1,1 0-1,-1 0 1,0 1-1,1-2 1,0 1 0,-1 0-1,1 0 1,0 0-1,0-1 1,0 1-1,0-1 1,0 0-1,0 1 1,0-1-1,0 0 1,1 0-1,-1 0 1,0-1-1,1 1 1,2 0-1,5 1 7,-1 0-1,1-1 1,0 0-1,-1-1 0,1 0 1,0 0-1,0-1 1,-1 0-1,1-1 1,-1 0-1,1-1 0,-1 0 1,0 0-1,0-1 1,0 0-1,15-10 1,-10 4-178,1-1 1,-2-1-1,1 0 1,-2-1-1,1 0 1,-2-1 0,0-1-1,12-20 1,-17 24 24,1-2 0,-2 1 0,0 0-1,0-1 1,-1 0 0,-1 0 0,0-1 0,-1 1 0,0 0 0,-1-1 0,-1-15 0,1 24 97,-1 0 0,-1 0 0,1 0 0,-1 0 0,0 0 1,0 1-1,0-1 0,-1 0 0,0 1 0,1-1 0,-2 1 0,1-1 0,0 1 0,-6-6 0,3 5 7,1 1-1,-1 0 0,0 0 1,0 0-1,-1 0 0,1 1 1,-1 0-1,1 1 0,-1-1 1,0 1-1,-7-2 0,-15-2-74,-1 1 1,0 1-1,0 2 0,0 1 0,-46 4 0,39-1-129,2 1-1291,20 5-2126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31 13302,'0'0'3583,"28"-7"-3479,9-2-87,45-5 1,-77 14-18,-1 0 0,1 0 1,-1 0-1,1 1 0,-1-1 1,1 1-1,-1 0 0,0 0 1,1 1-1,-1-1 0,0 1 1,0 0-1,0 0 0,0 0 1,0 1-1,-1-1 0,1 1 1,-1 0-1,1 0 0,-1 0 1,0 1-1,4 6 0,2-1 1,1 3 4,-1 1 0,0-1-1,-1 2 1,0-1 0,-1 1 0,-1 0 0,0 0 0,-1 1 0,-1-1-1,0 1 1,-1 1 0,2 17 0,-1 15 145,-2 0-1,-7 76 1,2-90-108,-2 0 0,-2-1 1,-1 0-1,-1-1 0,-17 41 0,-2-13-19,-58 99 0,69-133 4,0 0 0,-1-1 1,-2-1-1,0 0 0,-27 22 1,35-36-315,-1 0 1,0-1-1,-1-1 0,-24 12 1,25-14-478,1-2-1,-1 0 1,-1 0 0,1-1-1,-1-1 1,-15 1 0,-42-1-8299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84 412 3410,'0'0'5335,"-7"0"-4582,-2-1-597,0 0 6,1 0 1,-1 1-1,0 0 1,1 1-1,-10 1 1,18-2-159,-1 0 0,1 0-1,0 1 1,-1-1 0,1 0 0,0 0 0,-1 0 0,1 1-1,0-1 1,-1 0 0,1 0 0,0 1 0,0-1 0,-1 0-1,1 1 1,0-1 0,0 0 0,0 1 0,-1-1 0,1 0-1,0 1 1,0-1 0,0 0 0,0 1 0,0-1-1,0 0 1,0 1 0,0-1 0,0 1 0,0-1 0,0 0-1,0 1 1,0-1 0,0 0 0,0 1 0,0-1 0,0 1-1,0-1 1,1 0 0,-1 1 0,0-1 0,0 0 0,0 1-1,1-1 1,-1 0 0,0 1 0,0-1 0,1 0 0,-1 0-1,0 1 1,1-1 0,-1 0 0,0 0 0,1 1 0,21 4 57,1 0 0,0-1 0,0-1 1,0-1-1,38-2 0,-14 1-20,449 3 148,-165-4-71,127 1-74,128 1 58,-122 28-9,-105-3-42,423-13-29,-306-11-12,7 8 19,448 5 52,-904-16-81,788-17-14,639-14 62,-708 27-37,-379-2-34,1008-22 75,-3-28-59,-175 1 50,-128 8-57,379-54 19,601-26 3,-642 92-2,-1162 30-22,1031-11 48,-339 31 18,-663-12 235,-198-3-146,-93-1-422,0-1 0,-1-1-1,-23-8 1,-13-1-977,-45-6-1688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1 4210,'0'0'6376,"-9"7"-5944,-58 43 80,2 3-1,-113 119 0,175-169-513,0 0-1,0 1 1,0-1-1,0 1 1,1-1-1,-1 1 1,1 0-1,0 0 1,0 0-1,1 0 1,-1 0-1,1 1 1,0-1-1,0 0 1,0 1-1,0 5 1,1-10 2,0 0-1,0 1 1,0-1 0,0 0 0,0 0 0,0 0 0,0 0-1,0 1 1,0-1 0,0 0 0,0 0 0,1 0 0,-1 0-1,0 0 1,0 1 0,0-1 0,0 0 0,0 0 0,0 0-1,0 0 1,0 0 0,1 0 0,-1 1 0,0-1 0,0 0-1,0 0 1,0 0 0,0 0 0,0 0 0,1 0 0,-1 0-1,0 0 1,0 0 0,0 0 0,0 0 0,1 0 0,-1 0-1,0 0 1,0 0 0,0 0 0,0 0 0,1 0 0,-1 0-1,0 0 1,0 0 0,0 0 0,1 0 0,32 2 30,0-2 0,1-2 0,-1-1 1,0-1-1,39-10 0,164-56 229,-154 43-230,-43 15-71,33-12-585,-97 24-6681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47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39 75 5282</inkml:trace>
  <inkml:trace contextRef="#ctx0" brushRef="#br0" timeOffset="1">39 75 5282,'-2'-7'664,"-2"-2"216,1 1 1,1 0-1,-1 0 1,1-1 0,-1-17-1,-7 57 1158,4 29-1468,3-1-1,4 68 1,1-36 0,14 241 737,-11-318-1257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3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6995,'0'0'4434,"-48"86"-4194,39-25 96,7 13 1,2 2-321,-3-1-16,3-6 0,0-11-721,-3-17-815,0-14-1234,-5-16-767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54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2609,'0'0'7217,"-18"5"-6969,-56 17 51,56-16-10,15-1 137,17 0 287,-11-4-663,35 7 1,0-1 1,1-3 0,0-1 0,-1-1-1,44-5 1,-3 2 67,191 1 213,962-14-218,597-10-98,-1803 24-16,1278 50 26,-75-1-15,144-57 51,-528 4-34,-89 1 50,-401-27-62,-9-25-27,-318 50 9,-10 1-152,-30 3-391,-34 3-274,-49 12-1475,-37 10-1530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56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783 137 2785,'0'0'3914,"22"-6"1371,10-13-5082,-29 18-195,1-1-1,0 1 1,-1-1 0,1 0 0,-1 0 0,0 0 0,1-1 0,-1 1 0,0-1-1,-1 0 1,1 0 0,0 0 0,-1 0 0,0 0 0,1 0 0,-1-1 0,-1 1-1,3-6 1,-1-10 108,-2 15-26,-1 0 0,1 0 0,-1 0 0,1 1 0,0-1 0,1 0 0,-1 0 0,3-4 0,-4 8-72,1 0 0,-1 1 0,0-1 0,1 0 0,-1 0 0,1 0-1,-1 0 1,0 1 0,1-1 0,-1 0 0,0 0 0,1 1 0,-1-1 0,0 0 0,1 1 0,-1-1 0,0 0-1,0 1 1,1-1 0,-1 1 0,0-1 0,0 0 0,0 1 0,1-1 0,-1 1 0,0-1 0,0 0-1,0 1 1,0-1 0,0 1 0,0 0 0,7 20 149,-7-18-75,8 31 35,-2 1 0,-2-1 0,-1 1-1,-4 64 1,1-49-27,0-36-94,-1-1 0,0 0 0,-1 0 0,-1 0 0,0 0 0,0 0 0,-2 0 0,-5 13 0,-1-6 30,0 0 0,-1 0 0,-28 32 0,0-9 4,-1-1 0,-89 66 0,16-12 32,-64 79-60,146-138-4,2 2 1,1 1-1,-24 44 0,34-46 45,2 0 0,1 1 0,2 1 0,2 0 0,1 1 0,2 0 0,-3 48 0,7-55-18,-14 54 0,15-73-25,-1-1 0,-1 0 0,0 0 0,0 0-1,-2-1 1,-10 14 0,17-25-291,-4 5 595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9:57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1 697 5298,'0'0'3530,"0"5"-3199,0 12 136,0-12 968,2-14-1267,5-5-115,1 0 0,1 1 0,0 0 0,1 0 0,12-11 0,61-57-32,-80 78-18,39-33 23,1 2 0,2 2 1,2 1-1,1 3 0,0 2 0,85-32 1,-1 12 296,198-42-1,-141 49-98,2 9-1,1 7 1,217 4-1,-354 19-226,100-1-6,177 23 0,-12 25 32,416 45 44,533-43-355,-1235-50 227,-1-2-1,1-1 1,-1-2-1,47-15 0,-20 0-403,80-38 0,-138 58 452,1 0-1,-1 0 0,1-1 0,-1 1 0,1-1 0,-1 0 1,0 1-1,1-1 0,-1 0 0,0 0 0,-1-1 0,1 1 1,0 0-1,0-1 0,-1 1 0,3-6 0,-3 3 70,0-1-1,0 0 1,0 1 0,-1-1-1,0 0 1,0-9 0,-1-5 147,1 18-63,2-20-479,-2 21 426,0 1 1,0-1 0,1 0 0,-1 1-1,0-1 1,0 0 0,1 1 0,-1-1 0,0 1-1,0-1 1,1 1 0,-1-1 0,1 1-1,-1-1 1,1 1 0,-1-1 0,1 1-1,-1-1 1,1 1 0,-1 0 0,1-1-1,-1 1 1,1 0 0,0-1 0,-1 1-1,1 0 1,-1 0 0,1 0 0,0 0-1,0-1 1,-4 32 390,1-24-454,1 0 0,0 1 0,0-1 0,0 0 0,1 1 0,0-1 0,1 1 0,-1-1 0,1 0 0,1 1 0,0-1 0,0 0 0,0 0 0,1 0 0,0 0 0,0-1 0,0 1 0,5 6 0,5 1-22,0 0-1,1-2 1,0 1 0,1-1 0,0-1 0,1-1 0,24 12-1,-15-10 8,0-2 0,1-1 0,0-1-1,40 7 1,14-5 20,1-4 0,123-6-1,-140-1-23,47-6-46,135-25 0,-139 15-217,167-5 1,-260 22 229,157 5-297,-145-2 285,0 1-1,0 1 1,-1 1-1,37 15 1,-32-9 34,0 1 0,-1 1 0,-1 2 0,-1 0 0,0 2 0,-1 2 0,39 37 0,-57-48-60,-1 0 1,0 0 0,-1 1 0,0 0 0,-1 1 0,0-1-1,0 1 1,-1 0 0,-1 0 0,0 1 0,0-1-1,-1 0 1,-1 1 0,0 0 0,0 17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03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29 320 1585,'0'0'6501,"-5"-10"-5882,-14-31-10,15 28 417,8 12 231,1 2-929,26-6-295,32-8-1,3-1 10,1000-111 12,110 86-73,-99 9 38,23 0-35,116 47-14,42-5 48,-603-12-25,73 28 7,-64-1-3,-617-27-50,97 6-1561,-143-6 1468,0 0 0,0 0 1,0 0-1,0 0 1,0 1-1,0-1 0,0 0 1,0 1-1,0-1 0,0 1 1,0-1-1,0 1 1,0-1-1,0 1 0,0-1 1,1 3-1,-5 2-1794,-14-1 230,-36 2-848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06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18 960,'0'0'2756,"-2"-2"-1825,-16-6 790,3 3 213,13 5-1844,1-1 0,-1 1 0,0-1-1,0 1 1,1 0 0,-1 0 0,0 0-1,1 0 1,-1 0 0,0 0-1,0 0 1,1 1 0,-1-1 0,0 1-1,1-1 1,-1 1 0,1-1 0,-1 1-1,0 0 1,1 0 0,0 0-1,-1 0 1,1 0 0,0 0 0,-3 3-1,-4 4-166,1 0 0,0 1 0,-6 10 0,1-3 267,-18 27-113,1 0 0,2 2-1,3 1 1,1 2 0,3 0 0,1 1 0,-14 63 0,14-30 44,4 1 0,4 0 0,-1 151 0,11-147-53,4 135 46,0-172-103,3 0 1,17 71-1,23 49 71,8-2 0,8-2 0,6-4-1,8-3 1,6-3 0,8-3 0,5-5 0,204 240-1,67-4-23,-249-276-53,175 125-1,-1-38-21,404 203-1,-417-266-4,455 149-1,321 10 84,-648-194-74,619 142 23,10-42-23,487-11 11,-1425-179 2,863 55 31,2-34-36,-874-28-22,562-16-15,778-152 74,-1358 156-28,678-126-8,-11-48 28,-552 126-3,-2-9-1,-3-7 1,174-103 0,287-234 4,-543 338-20,-3-5-1,-4-4 1,-3-4-1,85-111 1,-114 122-15,-5-2 1,-2-3-1,-5-2 0,71-172 1,-89 180-3,176-415 64,-193 467-34,90-160 23,-84 156-48,2 1 0,0 1 0,2 0 0,31-27 0,-46 47 7,3-4-1,0 1 1,1 0-1,0 1 1,20-12-1,-29 20-12,-2 4-92,0-3 111,0 1 0,1-1-1,-1 1 1,0 0 0,0-1 0,0 1 0,0 0 0,-1-1-1,1 1 1,0 0 0,-1-1 0,1 1 0,-1-1 0,1 1-1,-1-1 1,0 1 0,1-1 0,-1 1 0,0-1 0,0 0-1,0 1 1,0-1 0,0 0 0,-1 0 0,1 0 0,0 0-1,0 0 1,-1 0 0,1 0 0,-1 0 0,1 0 0,-1-1-1,-1 1 1,-40 28 16,3 1 1,-53 50-1,39-31 7,-113 78-10,164-127-265,9-9 156,68-72 53,-17 20-110,-31 30 143,-11 12 15,1 0-1,37-32 0,-49 47 13,1 1 0,0-1 0,0 1 0,0 0 1,0 0-1,1 0 0,0 1 0,-1 0 0,1 0 0,0 1 0,0-1 0,0 1 0,0 0 0,0 1 0,0-1 0,0 1 0,7 1 1,-10 0-6,-1 0 0,0-1 0,1 1 0,-1 0 0,0 0 1,0 1-1,0-1 0,0 0 0,0 1 0,0-1 1,0 1-1,0 0 0,-1 0 0,1-1 0,-1 1 0,3 4 1,20 41 337,-19-35-245,37 101 310,-29-76-452,0-1 0,22 39 0,-35-74 94,6 15-2061,-7-16 1725,0 1 1,0-1-1,0 1 0,-1-1 0,1 0 1,0 1-1,0-1 0,0 0 1,0 0-1,-1 0 0,1 0 1,0 0-1,0 0 0,0 0 0,-1-1 1,0 1-1,-44-5-5788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07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17 243 5026,'0'0'3781,"-3"-7"-3037,-8-20 216,9 20 1055,22 20-1796,6 0-70,1-2 0,0 0 0,0-2 0,37 7 1,119 15 147,235 0-78,3-28-165,-253-4-58,468-25 36,-306-1-1,-4 26-33,-314 3 1,0-1-1,1 2 0,-1 0 0,0 0 0,0 1 1,0 0-1,0 1 0,-1 1 0,0 0 0,0 0 1,-1 1-1,1 0 0,-2 1 0,1 0 0,-1 1 0,0 0 1,-1 0-1,0 1 0,0 0 0,-1 0 0,0 1 1,-1 0-1,0 0 0,5 16 0,2 3 20,-6-16-8,-1-1 0,-1 2 0,6 21 1,-11-36-20,0 0-1,0 1 1,0-1 0,0 0 0,0 0-1,0 1 1,0-1 0,0 0 0,0 1-1,0-1 1,0 0 0,0 0 0,0 1-1,0-1 1,0 0 0,0 0-1,0 1 1,0-1 0,0 0 0,0 0-1,0 1 1,0-1 0,1 0 0,-1 0-1,0 1 1,0-1 0,0 0 0,0 0-1,1 0 1,-1 0 0,0 1 0,0-1-1,0 0 1,1 0 0,-1 0 0,0 0-1,0 0 1,1 1 0,-1-1 0,0 0-1,0 0 1,1 0 0,-1 0 0,0 0-1,0 0 1,1 0 0,-1 0 0,0 0-1,1 0 1,-1 0 0,0 0 0,0 0-1,1-1 1,8-11-237,-7 10 191,9-15 27,1 1 0,0 0 0,2 0 0,0 1 0,1 1 0,0 1 0,1 0 0,31-19 0,-19 16 31,0 2 1,1 1 0,0 2 0,1 0-1,33-6 1,22 2 41,0 3 0,1 4 0,111 4 0,1252-2 147,-1242 2-498,0-9 0,219-43 0,-385 49-206,0-1 0,-1-3-1,78-30 1,-115 40 445,0-1 1,0 1-1,0-1 0,0 0 0,0 0 0,0 0 0,-1 0 1,1-1-1,-1 1 0,1-1 0,-1 1 0,0-1 1,0 0-1,0 0 0,-1 0 0,1 0 0,-1 0 0,1 0 1,-1 0-1,0-1 0,0 1 0,-1 0 0,1-1 1,-1 1-1,1-1 0,-1 1 0,0-1 0,0 1 0,-1-1 1,1 1-1,-1 0 0,0-1 0,1 1 0,-2 0 1,1-1-1,0 1 0,-1 0 0,1 0 0,-1 0 1,0 0-1,0 0 0,0 1 0,0-1 0,-5-4 0,-32-17-4951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0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10597,'0'0'5010,"168"0"-4946,-84 0-64,7-6 16,-13 3-16,-13 3-640,-23 0-1633,-19 0-1633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1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10053,'0'0'3473,"171"38"-3201,-64-38-176,0 0-96,0-11-1008,-10-13-1953,-6-5-4803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1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38 11637,'0'0'494,"-29"-2"288,-92-4-81,115 7-635,1-1-1,0 1 1,-1-1-1,1 1 1,0 1 0,0-1-1,0 1 1,0 0-1,0 0 1,0 1-1,1-1 1,-1 1 0,1 0-1,-1 0 1,1 1-1,0-1 1,1 1-1,-1 0 1,0 0 0,-3 6-1,0-2 84,-6 9-10,1 1 1,1 0-1,1 0 0,0 1 0,1 1 0,1-1 0,1 1 0,1 1 1,-7 40-1,5-6 47,3 1 0,3 84 0,2-130-182,0 0-1,1 0 0,1 0 1,0 0-1,0 0 0,1 0 1,0 0-1,0-1 0,2 1 0,-1-1 1,7 10-1,-6-12-8,0 0 0,1-1 0,0 1 0,0-1-1,0-1 1,1 1 0,0-1 0,0 0 0,0-1 0,1 0 0,-1 0 0,1 0 0,14 3-1,-5-2-76,-1-1-1,1-1 1,0-1-1,0-1 1,0 0-1,0-1 1,0-1-1,0 0 1,0-1-1,0-1 1,-1-1-1,1 0 0,-1-1 1,0-1-1,17-9 1,-14 6-26,0-2 1,-1 0-1,-1 0 0,0-2 1,0 0-1,-1-1 1,-1-1-1,-1 0 0,0-1 1,-1-1-1,21-33 1,-26 34 89,0-1 0,-1 1 0,-1-1 0,-1-1 0,-1 1 0,0-1 0,-1 0 0,-1 1 1,0-1-1,-2 0 0,0 0 0,-4-34 0,1 36-7,0-1 0,-1 1 0,0 0 0,-1 0 0,-1 1 0,-1-1 0,0 1 1,-1 1-1,-1-1 0,0 1 0,0 1 0,-2 0 0,-20-21 0,23 27 41,-1 0 0,0 1 0,0 0 0,0 0 0,-1 1 0,0 0 1,0 1-1,0 0 0,0 1 0,-13-3 0,-4 2-843,1 1-1,-50 0 1,63 3-3290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1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11429,'0'0'0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4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0 496 1777,'0'0'7769,"11"-9"-7564,-6 4-165,1 0 1,0 1-1,-1 0 0,1 0 0,1 1 0,-1 0 0,1 0 1,-1 0-1,1 1 0,0-1 0,0 2 0,0-1 1,0 1-1,0 0 0,10 0 0,39 1 51,1-3-1,86-15 0,-122 14-230,-1-1 0,1-1 0,-1 0 0,0-2 0,0 0 0,-1-1 0,0-1 0,-1-1-1,0-1 1,17-15 0,-29 22 82,0-1-1,-1-1 0,0 1 1,0-1-1,0 0 0,-1 0 1,0 0-1,-1 0 0,1-1 1,-1 1-1,-1-1 0,0 0 1,0 0-1,0 0 0,-1 0 1,0 0-1,-1-1 0,1 1 1,-2 0-1,-1-14 0,1 15 111,-1-1-1,1 1 0,-1 0 1,-1 0-1,0 0 0,0 0 1,0 0-1,0 1 1,-1-1-1,0 1 0,-1 0 1,0 0-1,1 0 0,-2 1 1,1 0-1,-1 0 0,1 0 1,-2 1-1,1 0 0,0 0 1,-1 0-1,-10-4 0,12 6 145,0 1 0,0-1 0,0 1 0,0 0 0,0 1 0,-9-1 0,12 1-124,0 0-1,0 0 1,1 1 0,-1-1 0,0 0 0,0 1 0,1-1 0,-1 1 0,0-1 0,1 1 0,-1 0 0,1 0 0,-1 0 0,1 0 0,-1 0 0,1 0-1,0 0 1,-1 0 0,1 1 0,0-1 0,0 1 0,0-1 0,0 0 0,-1 3 0,-5 13-17,1 0 0,1 1-1,0 0 1,-3 32 0,-4 82 114,11-99-108,-4 238-134,6-182-1249,-1-88 1265,0 0 0,0 0 0,0 0 0,0-1 1,0 1-1,0 0 0,0 0 0,0 0 0,0-1 0,1 1 0,-1 0 0,0 0 1,1 0-1,-1-1 0,1 1 0,-1 0 0,1-1 0,-1 1 0,1 0 0,-1-1 1,1 1-1,-1-1 0,1 1 0,0-1 0,-1 1 0,1-1 0,0 1 0,0-1 1,-1 0-1,1 1 0,0-1 0,0 0 0,0 0 0,-1 1 0,1-1 0,0 0 1,0 0-1,0 0 0,0 0 0,-1 0 0,1 0 0,1-1 0,1 1-43,0-1 0,0 1 0,0-1 0,-1 0 0,1 0 0,0 0-1,-1 0 1,1-1 0,0 1 0,-1-1 0,4-2 0,2-5-74,0 0 0,-1 0 0,0-1 0,-1 1 0,8-16 0,-9 15 355,1 0-1,1 0 1,-1 0 0,2 1-1,10-12 1,-17 20-130,0 0 1,-1 1-1,1-1 1,0 0-1,0 1 1,0-1-1,0 1 0,-1-1 1,1 1-1,0 0 1,0-1-1,0 1 1,0 0-1,0-1 0,0 1 1,0 0-1,0 0 1,0 0-1,0 0 1,0 0-1,0 0 0,0 0 1,0 1-1,0-1 1,0 0-1,0 0 1,0 1-1,0-1 1,0 1-1,0-1 0,0 1 1,-1-1-1,1 1 1,0-1-1,0 1 1,-1 0-1,1-1 0,1 2 1,2 4 157,1 0 0,-1 0 0,0 0-1,4 10 1,0-1-47,-5-10-169,1 0 0,-1 0-1,1-1 1,0 0 0,0 0 0,1 0 0,-1 0 0,1-1-1,-1 1 1,1-1 0,1 0 0,-1-1 0,8 4-1,-3-3-111,1-1 0,-1 0 0,0 0 0,1-1 0,-1-1 0,19 0 0,-24-1 68,-1 0 0,1 1 0,-1-2 0,0 1 0,1 0 0,-1-1 0,0 0 0,0 0 0,0 0 0,0 0 0,0-1 0,-1 0 0,1 0 0,-1 0 0,1 0 0,-1 0 0,0 0-1,-1-1 1,1 0 0,0 0 0,-1 1 0,4-9 0,-2 2-8,0 0-1,0 0 1,-1 0-1,0-1 0,0 0 1,-1 1-1,-1-1 1,1-16-1,-2 23 123,0 0 1,0 0-1,-1 0 0,1 0 0,-1 0 1,0 0-1,0 0 0,0 0 0,0 0 1,-1 0-1,-3-6 0,4 9-4,0-1 1,-1 1-1,1 0 0,-1 0 0,1 0 0,-1 0 1,1 0-1,-1 0 0,0 0 0,1 0 0,-1 0 1,0 1-1,0-1 0,0 1 0,1-1 0,-1 1 1,0 0-1,0 0 0,0 0 0,0 0 0,0 0 1,1 0-1,-1 0 0,0 1 0,0-1 0,0 1 1,0-1-1,-2 2 0,2 0-61,0-1 1,0 1-1,0-1 0,0 1 1,0 0-1,0 0 0,0 0 1,1 0-1,-1 0 1,1 0-1,0 1 0,-1-1 1,1 0-1,0 1 0,0-1 1,1 1-1,-1-1 0,0 1 1,1-1-1,0 1 0,-1 0 1,1-1-1,0 1 1,0-1-1,1 5 0,-1-2-101,0-1 0,0 1 0,1 0 0,0 0 0,0 0 0,0 0 0,0-1-1,0 1 1,1 0 0,0-1 0,0 0 0,1 1 0,4 6 0,0-5-241,1-1 1,0 0-1,0-1 0,0 1 1,1-2-1,-1 1 0,1-1 1,0 0-1,0-1 0,15 2 1,55 4-3035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5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6947,'0'0'4242,"87"-6"-3842,-22-3 81,19-2-209,17-7-272,6-5 80,-4 2-80,-12 1-433,-26 8-1663,-26 6-2899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6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1 960,'0'0'8788,"-20"125"-7891,20-78-289,0 8-112,-6 9-288,-4 3-95,-3-2-65,3-1-48,7-15-48,3-11-1169,0-17-1872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6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62 130 7668,'0'0'4940,"-7"18"-4838,4-11-99,-5 12 1,0 0 1,2 1 0,0 0 0,1 0 0,1 1 0,-1 23 0,5-33 1,0-8-8,-1 1 0,1-1 0,1 1-1,-1 0 1,0-1 0,1 1 0,0-1 0,2 8 0,-2-10-3,0 0 0,0 0 0,0 0 1,0 0-1,0 0 0,1 0 0,-1 0 1,0 0-1,1 0 0,-1-1 0,1 1 0,-1-1 1,0 1-1,1-1 0,0 1 0,-1-1 1,1 0-1,-1 0 0,1 1 0,-1-1 0,1 0 1,-1-1-1,3 1 0,4 0 11,-1-1-1,1 0 1,-1 0-1,0 0 1,1-1-1,-1 0 1,0-1-1,0 1 1,0-1-1,-1-1 1,1 1-1,-1-1 1,1 0-1,-1-1 1,-1 0-1,1 0 1,-1 0-1,1 0 1,-1-1-1,7-12 1,-5 7-19,0 0 0,-1 0 1,-1-1-1,0 0 0,-1 0 0,0-1 1,-1 1-1,0-1 0,-1 0 0,0 0 1,-1-19-1,0 22-7,-1 0 0,-1 1 0,1-1 0,-2 0 0,0 0-1,-5-17 1,6 24 14,-1 0-1,1 0 0,-1 1 0,0-1 0,0 0 0,0 0 0,-1 1 0,1-1 0,-1 1 0,1 0 0,-1 0 0,0 0 0,1 0 0,-1 0 0,0 1 0,0-1 1,-1 1-1,1 0 0,0 0 0,0 0 0,-1 0 0,1 1 0,-5-1 0,1 0-20,0 0 1,0 0-1,0 1 0,0 0 0,1 0 1,-1 1-1,0 0 0,0 0 1,0 1-1,-11 3 0,13-2-151,1-1 0,-1 1 0,1 0 0,-1 0 0,1 0 0,0 1 0,1-1 0,-1 1 0,0 0 0,1 0 0,0 0 0,0 1 0,0-1 0,-3 8 0,-12 31-4123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7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118 105 3922,'0'0'6960,"-17"1"-6618,3-1-298,-1 1 1,-24 4-1,37-4-35,0 0-1,1 0 0,-1-1 1,0 1-1,1 0 1,-1 0-1,1 1 0,-1-1 1,1 0-1,0 0 1,-1 1-1,1-1 1,0 1-1,0-1 0,0 1 1,0-1-1,0 1 1,0 0-1,0-1 0,1 1 1,-1 0-1,1 0 1,-1 2-1,-2 43 145,3-37-142,0-5-11,0 1 1,0-1 0,0 0-1,1 1 1,0-1 0,0 0-1,0 1 1,1-1 0,1 5-1,-1-8 0,0 1-1,-1-1 0,1 0 0,0 0 0,0-1 0,0 1 0,0 0 0,1-1 0,-1 1 0,0-1 0,1 0 0,-1 1 0,0-1 0,1 0 0,0-1 0,-1 1 0,1 0 0,0-1 0,-1 0 0,4 1 0,4 0-5,1 0 1,0 0-1,0-1 0,-1 0 0,1-1 0,0 0 0,-1-1 0,1 0 0,-1-1 0,0 0 0,0 0 0,0-1 0,0-1 1,0 1-1,12-10 0,-16 9-6,1 0-1,-1 0 1,0-1 0,0 0 0,-1 0 0,0-1 0,0 0 0,0 0-1,-1 0 1,0 0 0,0 0 0,-1-1 0,0 0 0,0 0 0,-1 0 0,0 0-1,-1 0 1,1 0 0,-2 0 0,1-13 0,-1 18 14,0 0-1,0 1 1,-1-1 0,1 0 0,-1 0-1,0 1 1,0-1 0,0 0 0,0 1 0,0-1-1,0 1 1,-1-1 0,1 1 0,-1 0-1,0-1 1,1 1 0,-1 0 0,0 0 0,-3-2-1,-1 0-12,0 0 1,0 1-1,0 0 0,0 0 0,0 0 0,0 1 1,-13-3-1,-7 0-151,0 2 1,0 0 0,-30 2 0,39 1-2539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7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30 7587,'0'0'2047,"-33"-6"-823,-102-16-850,131 21-366,0 1 0,0 0-1,0-1 1,0 2 0,0-1 0,0 0 0,0 1 0,0 0-1,1 0 1,-1 0 0,0 0 0,0 1 0,1-1 0,-4 3-1,4-2 6,0 1-1,1-1 0,-1 1 0,1 0 0,0-1 0,0 1 0,0 0 0,0 0 0,-2 6 0,-1 0 27,-2 5 37,1 1 0,1-1 0,0 1 0,0 0 0,1 0-1,-2 27 1,-1 98 345,6-113-362,3 142 180,-6 119-328,3-281-283,1 1 0,-2 0 0,1 0 0,-1-1 0,0 1 1,0-1-1,-1 1 0,0-1 0,-1 0 0,1 0 0,-1 0 0,-8 9 1,-22 13-6841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1 514 448,'0'0'7171,"185"-38"-6674,-108 38-321,14 0-176,9 0-624,11 0-2050,5-12-2320</inkml:trace>
  <inkml:trace contextRef="#ctx0" brushRef="#br0" timeOffset="1">1197 1 8340,'0'0'2705,"-172"90"-2497,159-29 96,0 9 0,6 9-111,4 6-129,-3-1 0,2-5-16,4-3-48,-3-12-433,-3-15-1920,-4-19-2561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8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7587,'0'0'1073,"253"-49"-1073,-149 37-32,9 0-704,0-5-1938,-2-4-1456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8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 7684,'0'0'3369,"-29"9"-2483,-91 32-457,117-40-417,0 0 0,1 0 0,-1 1 0,1-1 0,-1 1 0,1-1 0,0 1-1,0 0 1,-1 0 0,1 0 0,0 0 0,1 0 0,-3 3 0,3-4-7,1 1 0,-1-1 1,1 1-1,0-1 0,-1 1 0,1-1 1,0 1-1,0-1 0,0 1 1,0-1-1,0 1 0,0-1 0,1 3 1,0 4 20,-1-5-17,1 0-1,-1 0 1,1 0 0,0 0-1,0-1 1,0 1 0,1 0-1,-1-1 1,0 1-1,1 0 1,0-1 0,0 0-1,0 1 1,0-1 0,0 0-1,0 0 1,0 0-1,1-1 1,-1 1 0,6 2-1,7 5 15,1 0-1,23 7 1,-23-9 6,21 7 62,-15-5-66,0 0 1,29 17 0,-49-25-29,0 0 1,-1 0 0,1 0-1,-1 0 1,1 0 0,-1 0-1,0 0 1,1 1 0,-1-1-1,0 1 1,0-1 0,0 1-1,0-1 1,0 1 0,0-1-1,0 1 1,-1 0 0,1-1-1,0 1 1,-1 0-1,0 0 1,1 0 0,-1-1-1,0 1 1,0 0 0,0 0-1,0 0 1,0-1 0,0 1-1,-1 0 1,1 0 0,0 0-1,-1-1 1,0 1 0,1 0-1,-1 0 1,0-1 0,0 1-1,0-1 1,0 1 0,0-1-1,0 1 1,0-1 0,-1 0-1,1 1 1,-1-1 0,1 0-1,-4 2 1,-8 3-6,0-1 0,0 0 0,-1 0 0,0-2 0,0 0-1,0 0 1,-20 0 0,-110 0 18,92-4 37,-47 1 289,478 0-581,-351 0-167,0-2 0,0-1 1,0-1-1,43-12 0,-54 11 254,-1 0 0,0-2 0,0 0 0,-1-1 0,0 0-1,0-1 1,-1-1 0,24-21 0,-34 27 243,1-2 0,-1 1-1,0 0 1,0-1 0,-1 0 0,0 0 0,0 0 0,0 0-1,-1 0 1,1-1 0,-2 1 0,1-1 0,-1 1-1,0-1 1,0 0 0,-1 1 0,0-1 0,-1-10-1,1 16-34,0 0 0,0 0 0,0 0 0,0 0-1,-1 0 1,1 0 0,0 0 0,-1 0-1,1 0 1,-1 0 0,1 0 0,-1 0 0,0 1-1,1-1 1,-1 0 0,0 0 0,0 1-1,1-1 1,-1 0 0,0 1 0,0-1 0,0 0-1,0 1 1,0 0 0,0-1 0,0 1-1,0-1 1,0 1 0,0 0 0,0 0 0,-2-1-1,1 1-14,-1 0-1,1 0 1,-1 0-1,1 0 1,-1 0-1,1 0 1,-1 0-1,1 1 1,-1 0-1,1-1 1,-1 1-1,1 0 1,-4 2-1,1 1-24,0 1-1,0-1 1,0 1-1,1 0 1,0 0 0,0 1-1,0-1 1,0 1 0,1 0-1,0 0 1,0 0-1,-3 12 1,1 0 2,0 0 0,0 1 0,-1 26 0,5-37-13,0 3 2,0 1 1,0 0-1,2 13 0,0-22-6,-1 0 1,1 0-1,-1 0 1,1 0-1,0-1 1,0 1-1,0 0 1,0 0 0,1-1-1,-1 1 1,1-1-1,-1 1 1,1-1-1,0 0 1,0 0-1,0 0 1,5 4-1,0-2-108,1 0-1,0-1 1,1 0-1,-1 0 1,1-1-1,-1 0 0,1 0 1,0-1-1,-1 0 1,17-1-1,-12 0-404,1 0 0,-1-1-1,0-1 1,0-1 0,0 0 0,22-7-1,-27 6-6,1-1-1,-1 0 0,0 0 1,0-1-1,8-7 1,31-35-3018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8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40 273 1649,'0'0'2660,"0"-29"-195,0-158 1467,0 181-3571,0 0 0,-1-1 0,0 1 0,0 0-1,0 0 1,0 0 0,-4-8 0,5 15-341,0-1 0,0 0 0,0 0 1,0 0-1,0 0 0,0 0 0,0 0 0,0 0 1,0 0-1,0 0 0,0 0 0,0 0 0,0 0 0,0 1 1,0-1-1,0 0 0,0 0 0,0 0 0,0 0 1,0 0-1,0 0 0,0 0 0,0 0 0,0 0 0,0 0 1,0 0-1,0 0 0,0 0 0,0 0 0,0 0 1,0 0-1,-1 0 0,1 0 0,0 0 0,0 0 1,0 0-1,0 0 0,0 0 0,0 0 0,0 0 0,0 0 1,0 0-1,0 0 0,0 0 0,0 0 0,-1 0 1,1 0-1,0 0 0,0 0 0,0 0 0,0 0 0,0 0 1,0 0-1,0 0 0,0 0 0,0 0 0,0 0 1,-2 11-69,2-11 49,-25 579 857,24-574-883,1 0 0,1 0 0,-1 0 0,1 0 0,-1 0 0,1 0 0,1-1 1,-1 1-1,4 7 0,-4-10-52,0-1 1,1 1 0,-1 0 0,1 0 0,-1-1-1,1 1 1,0-1 0,0 0 0,0 1-1,0-1 1,0 0 0,0 0 0,0 0 0,0 0-1,0-1 1,0 1 0,0 0 0,1-1 0,-1 0-1,0 1 1,4-1 0,34 0-2301,4-5-1916</inkml:trace>
  <inkml:trace contextRef="#ctx0" brushRef="#br0" timeOffset="1">130 250 10661,'0'0'976,"172"32"-976,-36-32-1744,16-32-3539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11269,'0'0'688,"-62"149"-95,59-82-193,3 6-288,0-3-80,0 0-32,6-6-320,1-18-3186,-7-11-320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4.9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72 9428,'0'0'2052,"-11"17"-1943,-33 58-85,42-69-17,-1 0-1,1 0 0,0 0 0,0 0 0,0 1 1,1-1-1,0 1 0,1-1 0,-1 0 0,1 1 1,0-1-1,1 1 0,1 8 0,-1-6-10,0-7-14,-1 0 0,1 0 0,0 0 0,0 0 0,-1 0 0,1-1 0,1 1 0,-1 0 0,0-1 0,0 1 0,0-1 0,1 1-1,-1-1 1,1 1 0,-1-1 0,1 0 0,0 0 0,-1 0 0,1 0 0,0 0 0,0 0 0,0-1 0,0 1 0,0 0 0,0-1 0,0 0 0,3 1 0,0 0-63,-1-1 0,1 1 1,-1-1-1,0 0 0,1 0 0,-1-1 0,1 1 1,-1-1-1,1 0 0,-1 0 0,0-1 0,6-2 1,-5 1 10,0-1 0,0 0 1,-1 0-1,0-1 1,1 1-1,-2-1 0,1 0 1,0 0-1,-1 0 1,0 0-1,0-1 0,-1 1 1,0-1-1,0 0 1,0 0-1,1-7 0,0 2 44,-1 0-1,-1 0 1,0 0-1,0 0 1,-1 0-1,0 0 1,-1 0-1,-3-15 1,2 20 52,0 1 0,0 0 0,-1 0 1,1 1-1,-1-1 0,0 0 1,-1 1-1,1 0 0,-1 0 0,0 0 1,0 0-1,0 0 0,0 1 1,-1 0-1,1 0 0,-10-4 0,10 4-51,-1 0 0,0 1 0,0 0-1,0 1 1,0-1 0,0 1 0,0 0-1,-1 0 1,1 0 0,0 1-1,-1-1 1,1 1 0,0 1 0,-1-1-1,1 1 1,0 0 0,-8 3 0,11-3-61,0 0 0,0 0 1,0 0-1,0 0 0,1 1 1,-1-1-1,1 1 0,-1 0 1,1-1-1,-1 1 0,1 0 1,0 0-1,0 0 0,0-1 0,0 1 1,0 1-1,0-1 0,-1 4 1,-3 40-2684,5-17-56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19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0 496 10165,'0'0'3380,"41"-2"-3193,-10 0-161,257-6 62,-244 7-135,0-2 0,0-1 0,72-18 0,-90 15-84,-1 0 1,0-2-1,0-1 1,-1-1-1,0-1 1,-1-2-1,29-20 1,-46 29 133,-1 0 0,1 0 0,-1-1 0,-1 1 0,1-1 0,-1 0 0,1 0 0,-2-1 0,1 1 0,-1-1 0,0 0 0,0 0 0,-1 0 0,0 0 0,0-1 0,-1 1 0,0 0 0,0-1 0,-1 1 0,0-1 0,0 1 0,0-1 0,-1 1 0,0 0 0,-1-1 0,0 1 0,0 0 0,0 0 0,-1 0 0,0 0 0,-1 1-1,-3-7 1,-3 0 111,0 1-1,-1 1 0,0-1 1,-1 2-1,0 0 0,-26-17 0,32 24-59,0-1 0,0 1-1,-1 0 1,1 0-1,0 1 1,-1 0 0,0 0-1,1 0 1,-1 1-1,0 0 1,0 1 0,0-1-1,0 1 1,0 1 0,0-1-1,1 1 1,-1 0-1,-10 3 1,13-2-30,0 0 1,0 0-1,0 1 1,1-1-1,-1 1 0,1 0 1,0 0-1,0 0 1,0 0-1,0 0 0,-4 7 1,-22 43 288,14-18-81,2 1 0,2 1 0,1 0 1,2 1-1,-6 67 0,10 193 231,5-281-445,0 0 0,1 1 0,1-2 1,9 28-1,-10-36-54,1-1 1,0 1 0,1-1 0,0 1 0,0-1 0,1-1 0,0 1 0,0 0 0,0-1 0,1 0 0,9 7 0,-14-11-15,1-1 0,-1 0 1,1 1-1,-1-1 0,1 0 0,0 0 1,0 0-1,0 0 0,0 0 1,-1-1-1,1 1 0,0 0 1,0-1-1,0 0 0,0 1 1,0-1-1,0 0 0,1 0 0,-1 0 1,0 0-1,0 0 0,0-1 1,0 1-1,0-1 0,0 1 1,0-1-1,-1 0 0,1 0 0,0 0 1,0 0-1,0 0 0,-1 0 1,1 0-1,0 0 0,-1-1 1,1 1-1,-1-1 0,0 1 1,2-3-1,4-6 19,-1 0-1,0-1 1,-1 1 0,0-1 0,4-16-1,-7 22 15,7-18 6,36-92-6,-39 101 21,2 0 0,-1 0-1,2 1 1,0 0 0,18-19-1,-23 28 20,0 1-1,0-1 0,1 1 1,-1 0-1,1 0 1,10-3-1,-13 5-16,-1 0-1,1 0 1,0 0-1,0 1 1,0-1 0,0 1-1,0 0 1,0 0-1,0-1 1,0 1 0,0 0-1,0 1 1,0-1-1,0 0 1,0 0 0,0 1-1,0 0 1,0-1-1,0 1 1,0 0 0,0 0-1,2 1 1,2 5 6,-1 0 0,1 0 0,-1 1 0,-1 0 1,1 0-1,-1 0 0,-1 1 0,5 13 0,10 22 33,-15-39-60,0 0-1,0 0 1,0 0-1,1-1 0,0 0 1,0 1-1,0-1 0,0-1 1,0 1-1,1-1 0,5 4 1,-8-6-11,0 0 1,0 0 0,0 0 0,0-1 0,0 1-1,0-1 1,0 1 0,0-1 0,1 0-1,-1 1 1,0-1 0,0 0 0,0-1-1,1 1 1,-1 0 0,0-1 0,0 1 0,0-1-1,0 1 1,1-1 0,-1 0 0,0 0-1,-1 0 1,1 0 0,0 0 0,0-1 0,0 1-1,-1-1 1,1 1 0,0-1 0,1-2-1,5-7 23,0 0 0,-1 0 0,0-1-1,6-16 1,-7 15 54,1 0 0,0 0-1,14-17 1,-17 94 699,-4-57-756,-1 7 25,1 1 0,1 0 0,0-1 0,1 1 1,5 17-1,-6-28-30,1-1 1,-1 1 0,1-1-1,0 1 1,0-1 0,0 0-1,0 1 1,0-1 0,1 0-1,0 0 1,-1-1 0,1 1-1,0-1 1,0 1 0,0-1-1,1 0 1,-1 0-1,1 0 1,-1-1 0,1 1-1,-1-1 1,1 0 0,0 0-1,0 0 1,3 0 0,-2 1-30,0-1 0,0-1 1,0 1-1,0-1 0,0 1 1,0-1-1,0-1 0,-1 1 1,1-1-1,0 0 0,0 0 1,0 0-1,-1-1 0,1 1 1,0-1-1,-1 0 0,0-1 1,1 1-1,-1-1 0,0 0 1,0 0-1,4-4 0,5-10 64,-1 1 0,-1-2-1,-1 1 1,0-1-1,13-39 1,-11 29-11,-10 23 2,0 0 0,1 1 0,0-1-1,0 1 1,0-1 0,0 1 0,0 0 0,1 0 0,0 1-1,0-1 1,0 1 0,0 0 0,1 0 0,8-5 0,-10 7-6,0 0 0,1-1 0,-1 1 0,1 1 0,-1-1 1,1 0-1,-1 1 0,1 0 0,-1 0 0,1 0 1,-1 0-1,1 1 0,0-1 0,-1 1 0,1 0 0,-1 0 1,0 0-1,1 0 0,-1 1 0,0-1 0,0 1 1,0 0-1,4 3 0,0 0 3,-1 1 1,0 0-1,0 0 1,0 0 0,-1 1-1,0 0 1,0 0-1,-1 0 1,0 0-1,0 1 1,-1 0-1,0 0 1,0 0-1,-1 0 1,0 0-1,0 0 1,-1 1-1,0-1 1,-1 0-1,1 1 1,-2-1 0,0 10-1,0-15-59,0 0 0,-1-1 0,1 1 0,-1 0 0,1-1 0,-1 1 0,0-1-1,0 1 1,0-1 0,0 0 0,0 0 0,0 0 0,-1 0 0,1 0 0,-1 0 0,1-1 0,-1 1 0,0-1 0,0 0 0,0 0 0,0 0-1,1 0 1,-1 0 0,-4 0 0,-8 2-1405,1-1 0,-1 0 0,-23-1 1,-11-1-5096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0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9845,'0'0'4305,"39"73"-5393,-3-29-2706,9 3-5378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0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1 283 13238,'0'0'694,"17"5"-694,-2 0 1,1 0-1,0-2 1,0 0 0,0 0 0,0-2 0,0 0 0,0-1 0,31-4 0,-19-2-433,-1-1 0,0-1 1,28-13-1,-44 16 99,0 0 1,-1-1-1,1 0 0,-1-1 1,0 0-1,-1-1 1,0 1-1,0-2 0,14-15 1,-21 20 384,1 0 1,-1 0-1,0 0 1,1 0-1,-2 0 1,1 0-1,0 0 1,-1-1-1,0 1 1,0-1-1,0 1 1,-1-1-1,1 1 1,-1-1-1,0 1 1,0-1-1,-1 0 1,0 1-1,1-1 1,-1 1-1,-1 0 1,1-1 0,-1 1-1,1 0 1,-1 0-1,-1 0 1,1 0-1,0 0 1,-1 0-1,0 1 1,0-1-1,0 1 1,0 0-1,-1 0 1,1 0-1,-1 0 1,0 0-1,1 1 1,-1 0-1,-7-3 1,2 1 71,1 1-1,-1 1 1,0-1 0,0 2 0,0-1 0,0 1-1,0 0 1,0 1 0,0 0 0,-1 1 0,1 0-1,0 0 1,0 1 0,0 0 0,-8 3 0,11-2-75,-1 0 0,1 0 0,0 0 0,1 1 0,-1 0 0,1 0 0,-1 0 0,1 1 1,0-1-1,1 1 0,-1 1 0,1-1 0,0 0 0,1 1 0,-1 0 0,1 0 0,0 0 0,0 0 1,1 1-1,-3 9 0,3-6-32,0-1 0,0 1 0,1-1 1,0 1-1,0 0 0,1-1 0,1 1 0,-1 0 1,2-1-1,4 19 0,-4-21-43,1 0 0,0-1 0,0 0 0,0 0 0,1 0 0,0 0 0,0-1 0,1 1 0,0-1 0,0 0 0,0 0 0,0-1 0,1 0 0,-1 0 0,12 6 0,0-1-600,1-2-1,0 1 1,1-2 0,-1-1 0,1 0-1,1-1 1,23 1 0,54-2-5884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1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11957,'0'0'3970,"-123"169"-3457,123-90-241,0 9-128,0 5-48,0-3-16,0-2-80,0-15-624,0-21-1489,0-20-577,-7-17-1087</inkml:trace>
  <inkml:trace contextRef="#ctx0" brushRef="#br0" timeOffset="1">0 403 5859,'0'0'6114,"120"-85"-5969,-39 85-145,7 0-401,3 0-2928,-4 0-4547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1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 12278,'0'0'2929,"-152"84"-2465,136 1-176,9 5-160,4 4-96,3-1 16,0-5-48,0-13-208,0-13-1360,0-22-1474,0-19-4497</inkml:trace>
  <inkml:trace contextRef="#ctx0" brushRef="#br0" timeOffset="1">1 450 12694,'0'0'2625,"256"-85"-3249,-159 53-2482,-10 0-3537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1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10645,'0'0'453,"34"-1"-466,110-11-819,-138 11 689,0 0 1,0 0 0,0-1-1,0 0 1,0 0 0,0 0-1,-1-1 1,1 1-1,-1-1 1,0-1 0,1 1-1,-1-1 1,-1 0 0,1 0-1,-1 0 1,1-1 0,-1 0-1,3-5 1,-3 3 129,-1 0-1,0 0 1,0 0-1,0-1 1,-1 1 0,-1-1-1,1 0 1,-1 0-1,0 1 1,-1-15 0,0 21 86,0-1 0,0 1 0,0 0 0,0 0 0,0 0 0,-1-1 0,1 1 0,0 0 0,-1 0 0,1 0 0,-1 0 0,1 0 0,-1-1 0,1 1 0,-1 0 0,0 0 0,0 1 0,1-1 0,-1 0 0,0 0 0,0 0 0,0 0 0,0 1 0,0-1 0,-2 0 0,1 0 40,-1 0 1,0 0 0,0 0-1,0 0 1,0 1-1,0 0 1,0-1-1,0 1 1,0 0 0,-4 1-1,0 0 24,-1 0-1,1 0 0,0 1 1,0 0-1,0 1 1,1-1-1,-1 1 1,-11 7-1,10-4-38,1 0 1,-1 1-1,2 0 1,-1 0-1,1 0 0,0 1 1,0 0-1,1 0 0,0 0 1,0 1-1,1 0 1,1 0-1,-1 0 0,1 0 1,1 0-1,0 1 0,0-1 1,1 1-1,0 0 1,0-1-1,1 1 0,1 0 1,2 16-1,-2-22-118,0 0 1,1 0-1,-1 0 0,1 0 0,0-1 0,0 1 1,0-1-1,1 1 0,-1-1 0,1 0 0,0 0 1,0 0-1,0 0 0,0-1 0,0 1 0,0-1 1,1 0-1,-1 0 0,1 0 0,0 0 0,0-1 1,0 1-1,0-1 0,0 0 0,5 1 0,12 2-622,0-1-1,1-1 0,33-1 0,-45-2 232,66-1-3004,-3-10-2113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113 467 8564,'0'0'4466,"-113"140"-3746,113-96-608,0-3-112,26-12 48,6-9-48,14-11-752,2-9-208,7 0-945,4-35-1345,-1-15-2032</inkml:trace>
  <inkml:trace contextRef="#ctx0" brushRef="#br0" timeOffset="1">499 190 5715,'0'0'1579,"0"-27"184,0-84-255,0 96-1230,-1-15 388,1 30-627,0 0 0,0 0 0,0-1 1,0 1-1,0 0 0,0 0 0,0-1 1,0 1-1,0 0 0,0 0 0,0-1 0,0 1 1,0 0-1,0 0 0,0 0 0,0-1 1,0 1-1,0 0 0,-1 0 0,1 0 1,0-1-1,0 1 0,0 0 0,0 0 0,-1 0 1,1 0-1,0-1 0,0 1 0,0 0 1,-1 0-1,1 0 0,0 0 0,0 0 0,0 0 1,-1 0-1,1 0 0,0-1 0,0 1 1,-1 0-1,1 0 0,0 0 0,0 0 0,-1 0 1,1 0-1,0 1 0,0-1 0,0 0 1,-1 0-1,1 0 0,0 0 0,0 0 1,-1 0-1,1 0 0,0 0 0,0 0 0,0 1 1,-1-1-1,1 0 0,0 0 0,-2 2-3,0 0 0,1 0 0,-1 0 0,1 0 1,0 0-1,0 0 0,-1 0 0,1 1 0,0-1 0,1 0 0,-1 1 0,0-1 0,1 0 0,-1 1 0,1-1 0,0 1 0,0 2 0,-2 9 169,-6 48 288,2 1 0,3 0 0,9 112 0,-4-155-460,1-1 1,1 1-1,13 37 0,-13-46-151,0 0-1,1 0 0,1 0 0,0-1 1,0 0-1,1 0 0,14 15 0,-18-22-215,0-1 1,0 1-1,0-1 0,0 0 0,0 1 0,0-1 1,1-1-1,-1 1 0,0-1 0,1 1 0,0-1 1,-1 0-1,1 0 0,0 0 0,-1-1 0,8 1 1,19-1-7607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2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12582,'0'0'384,"210"103"-9284</inkml:trace>
  <inkml:trace contextRef="#ctx0" brushRef="#br0" timeOffset="1">470 347 11269,'0'0'2017,"-139"190"-960,107-137-401,12-10-592,14-14-64,6-17-1649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2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7700,'0'0'6226,"0"5"-6191,0 45 14,1 77 70,0-124-122,-1-1 0,0 1 0,1 0 0,-1 0 0,1 0 0,0-1 0,0 1 0,0 0 0,0-1 0,0 1 0,0-1 0,1 1 0,-1-1 0,1 0 0,0 0 0,0 0 0,0 0 0,0 0 0,0 0 0,0 0 0,0 0 0,1-1 0,-1 1 0,1-1 0,-1 0 0,5 2 0,2-1-27,0 0 0,0 0 0,0-1 0,0 0 0,0-1 0,17-1 0,-20 0 17,-1 0 1,0 0-1,1-1 0,-1 0 0,0 0 0,0 0 0,0 0 0,0-1 0,-1 0 0,1 0 0,-1-1 1,1 1-1,3-5 0,-4 4-8,0 0 1,0 1-1,0-1 1,0 1-1,1 1 1,-1-1-1,1 0 1,0 1-1,-1 0 1,1 0-1,0 1 1,0-1-1,1 1 1,6-1-1,-7 2-14,-1 0 0,1 0 0,-1 1 0,0-1 0,1 1 1,-1 0-1,0 1 0,1-1 0,-1 1 0,0 0 0,0 0 0,0 0 0,0 0 0,-1 0 0,1 1 0,-1 0 0,7 6 0,-5-5 40,-2-1-9,1 0 1,-1-1-1,1 1 1,-1-1-1,1 0 1,0 0-1,0-1 1,0 1-1,0-1 1,0 0-1,0 0 1,0 0 0,0 0-1,0-1 1,1 0-1,-1 0 1,0 0-1,0 0 1,0-1-1,1 1 1,-1-1-1,4-2 1,0 1 14,-1-2 1,-1 1 0,1-1 0,0 0 0,-1 0-1,0-1 1,0 1 0,0-2 0,0 1 0,-1 0-1,5-7 1,21-26 23,-2-2 0,-2 0 1,-2-2-1,-1-1 0,30-77 0,-50 108-313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0 409 7299,'0'0'3869,"34"-19"-3568,107-62-191,-128 74-93,-2 0 0,1-1 0,-1-1 0,-1 1 0,0-2 0,0 1 0,16-22 0,-20 24-17,-1-1 2,1 0 0,-1 0 0,0-1 0,-1 0-1,1 0 1,-2 0 0,0 0 0,0-1 0,0 0 0,-1 1 0,-1-1 0,0 0 0,0 0 0,-1-16 0,0 24 19,0 0 0,0 0 0,0 0 0,0 0 0,0-1 0,-1 1 0,1 0 0,-1 0 0,1 0 0,-1 0 0,0 0 0,0 0 0,0 0 0,0 0 1,0 1-1,0-1 0,-1 0 0,1 1 0,-1-1 0,1 1 0,-1-1 0,1 1 0,-1-1 0,0 1 0,0 0 0,0 0 0,0 0 0,1 0 0,-4-1 0,-4 0 128,-1 0-1,1 1 1,-1 0 0,1 0-1,-15 1 1,15 0-58,1 1-31,0 0 0,1 0 0,0 1 0,-1 0 1,1 0-1,0 0 0,0 1 0,0 0 0,0 1 0,0 0 0,1 0 0,0 0 0,0 1 0,0-1 0,0 1 0,1 1 1,0-1-1,0 1 0,0 0 0,0 0 0,1 1 0,-5 9 0,3-4-23,1-1 0,-1 1-1,2 0 1,0 0 0,0 0 0,1 1 0,1-1-1,0 1 1,0 0 0,2-1 0,-1 1-1,2 0 1,1 13 0,-1-21-38,0 0 1,1 0-1,-1-1 1,1 1-1,0 0 1,1-1-1,-1 1 1,1-1-1,0 0 1,0 1-1,0-1 1,0-1-1,1 1 1,0 0-1,0-1 1,0 0-1,0 0 1,0 0-1,0-1 1,6 3-1,5 2-42,1-1 0,-1-1 0,1 0 0,0-1 0,18 2 0,26 1-1005,0-3 0,77-5 1,10-6-2584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5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25 8836,'0'0'3220,"-2"18"-3193,0 0-25,0-8-2,1 0 0,0 0 0,0-1 0,1 1 0,0 0 0,1 0 0,0 0 0,1-1 0,0 1 0,3 10 1,-1-13-71,-1 0-1,1 0 1,0-1 0,1 1 0,-1-1 0,1 0 0,1-1 0,-1 1 0,1-1 0,0 0 0,0-1 0,0 1 0,1-1 0,-1 0 0,14 5 0,-15-7-76,0 0 1,0 0-1,1 0 0,-1-1 1,1 1-1,-1-1 0,1-1 1,-1 1-1,1-1 0,0 0 1,-1 0-1,1-1 0,0 1 0,-1-1 1,1-1-1,-1 1 0,0-1 1,1 0-1,-1 0 0,0 0 1,0-1-1,7-5 0,-2 0 23,-1 0 0,-1-1 1,0 0-1,0 0 0,-1-1 0,0 0 0,0-1 1,-1 1-1,9-23 0,-9 17 785,-1 0-1,0 0 1,-2-1 0,1 0 0,-2 1 0,1-30-1,-13 75 257,7-6-992,1-1 0,2 1 0,2 26 0,-2-46-27,0 0 0,1 0 0,-1 0 0,1 0 0,0 0 0,0 0 0,0 0 1,0-1-1,1 1 0,-1 0 0,1 0 0,-1-1 0,1 1 0,0-1 0,0 0 0,0 1 0,1-1 0,-1 0 0,0 0 0,1 0 0,-1-1 0,1 1 1,0 0-1,0-1 0,-1 0 0,1 0 0,0 0 0,3 1 0,5 0-595,0 0 1,-1-1-1,1 0 1,0 0-1,0-1 1,20-3-1,14-5-1403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3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12614,'0'0'533,"4"34"-439,8 114-30,-7-99-146,-3 2 0,-5 52 0,5-114-35,0 0-1,1 1 1,1-1-1,0 1 1,0 0 0,1 0-1,0 1 1,1-1-1,13-15 1,-7 8 45,9-16 105,1 2 0,2 1 0,1 1 0,1 1-1,1 1 1,55-41 0,-78 65 26,0 0 1,1 1-1,-1-1 1,1 1-1,-1 0 1,1 0-1,0 0 1,0 1-1,5-1 1,-9 2-46,0 1 1,-1-1 0,1 0-1,0 1 1,-1 0 0,1-1-1,-1 1 1,1-1 0,-1 1-1,1 0 1,-1-1-1,1 1 1,-1 0 0,0-1-1,1 1 1,-1 0 0,0 0-1,0-1 1,1 1-1,-1 0 1,0 0 0,0 0-1,0-1 1,0 1 0,0 0-1,0 0 1,0 0 0,-1 1-1,1 34 252,0-28-161,0 144 594,0-148-686,0 0 0,0 0 0,0 0 0,1 0 0,-1 0 1,1 0-1,0 1 0,0-1 0,1-1 0,-1 1 0,1 0 0,0 0 0,0-1 1,0 1-1,1-1 0,-1 1 0,1-1 0,3 4 0,-1-4-7,-1 0-1,1 0 1,0 0 0,0-1-1,0 0 1,0 0 0,1 0-1,-1 0 1,1-1-1,-1 0 1,1 0 0,-1 0-1,7-1 1,2 2-26,0-1 0,-1-1 0,1 0 0,0-1 0,-1-1 1,1 0-1,-1 0 0,1-2 0,-1 1 0,0-2 0,0 0 0,18-9 0,-9 0-205,-1 0 0,0-1-1,-1 0 1,0-2 0,-2-1-1,0 0 1,19-25 0,-28 30 273,0-1 0,-1 1 0,0-1 0,-2-1 0,1 1 1,-2-1-1,0 0 0,-1 0 0,0-1 0,-1 1 0,-1-1 0,1-28 1,-3 43 3,0 0 1,0 0 0,0 1 0,0-1 0,0 0-1,0 0 1,0 0 0,0 1 0,0-1 0,0 0-1,-1 0 1,1 0 0,0 1 0,-1-1 0,1 0-1,0 1 1,-1-1 0,1 0 0,-1 1 0,1-1-1,-1 0 1,1 1 0,-2-2 0,1 2-16,-1 0 0,1-1 0,0 1 0,0 0 0,-1 0 0,1 0 0,0 0 0,-1 0 0,1 1 0,0-1 0,0 0 0,-1 1-1,-1 0 1,0 1-13,-1 0 0,1 0-1,0 0 1,0 0-1,-1 1 1,1-1-1,1 1 1,-1 0-1,0 0 1,1 0-1,0 0 1,-1 1-1,1-1 1,0 1-1,1-1 1,-1 1-1,1 0 1,0-1-1,0 1 1,-1 5 0,-2 8 27,0 0 1,2 0 0,-1 25 0,2-29-46,1 1-1,0-1 1,5 26-1,-4-35-1,0 1 0,1-1 0,0 1 0,0-1 0,0 0 0,0 0 0,0 0 0,1 0 1,0 0-1,0 0 0,0-1 0,0 0 0,1 1 0,5 3 0,-1-1-42,1 0 0,0-1 1,0 0-1,0 0 0,1-1 1,0 0-1,0-1 0,0 0 0,11 2 1,7-2-521,-1 0 1,34-2 0,-51-1 321,1-1 1,-1 0-1,0-1 0,0 0 1,1 0-1,-1-1 0,-1-1 1,1 0-1,-1 0 0,1 0 1,-1-1-1,0-1 0,-1 0 1,1 0-1,-1 0 0,0-1 1,8-10-1,-8 8 293,-1 0-1,0-1 1,-1 1 0,1-2 0,-2 1-1,0-1 1,0 1 0,-1-2 0,0 1-1,-1 0 1,0-1 0,-1 1-1,0-1 1,0-21 0,-2 31 13,0 1 1,0-1-1,0 0 1,0 1-1,0-1 1,-1 0-1,1 0 1,-1 1-1,1-1 1,-1 1-1,0-1 0,1 1 1,-1-1-1,0 1 1,0-1-1,0 1 1,0 0-1,0-1 1,-1 1-1,1 0 1,0 0-1,-1 0 0,1 0 1,0 0-1,-1 0 1,1 0-1,-1 1 1,0-1-1,1 0 1,-1 1-1,-2-1 1,-3 0 31,1 0 0,0 0 1,-1 1-1,1 0 0,0 1 1,-1-1-1,-8 3 0,12-3-88,1 1-1,-1 0 1,1 0-1,-1 1 0,1-1 1,0 0-1,-1 1 1,1 0-1,0-1 0,0 1 1,0 0-1,0 0 1,0 0-1,1 0 1,-1 0-1,1 1 0,-1-1 1,1 0-1,0 1 1,0-1-1,0 1 0,0-1 1,0 1-1,1 0 1,-2 4-1,0 5-23,1 0 0,0 0 0,1 0 0,1 17 0,-1-25-49,1 1 1,0-1-1,0 1 0,0-1 0,0 0 0,1 1 0,0-1 0,0 0 1,0 0-1,0 0 0,0 0 0,1-1 0,0 1 0,5 5 1,-2-4-396,-1 0 0,2 0 0,-1-1 0,1 0 0,-1 0 0,1 0 0,12 4 0,38 6-4556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4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248 699 7587,'0'0'5731,"-28"6"-5264,-4 0-255,-54 17 0,80-20-162,1 0 0,0 0-1,-1 0 1,1 0 0,0 1-1,1 0 1,-1 0 0,1 0-1,0 0 1,0 1 0,0 0-1,0 0 1,1 0 0,0 0-1,0 0 1,0 1 0,1-1 0,-1 1-1,-1 10 1,2-11-25,-3 11 13,1 0 0,1 0 0,1 0 0,0 0 0,1 1 0,1-1 0,2 26 0,-2-40-39,1 0-1,-1 0 0,0 0 0,1 0 0,-1 0 0,1 0 0,0 0 0,-1 0 0,1 0 0,0-1 0,0 1 1,0 0-1,1 0 0,-1-1 0,0 1 0,1-1 0,-1 1 0,1-1 0,-1 0 0,1 1 0,2 0 1,-1 0-8,1-1 1,-1 0-1,1 1 1,-1-1 0,1 0-1,0-1 1,0 1 0,0-1-1,-1 0 1,9 0-1,-5 0-9,0-1-1,1 0 1,-1-1-1,0 0 0,1 0 1,-1 0-1,0-1 0,-1 0 1,1 0-1,0-1 1,10-7-1,-5-2-66,0-1 0,0 0 0,-2 0 0,1-1 0,-2 0 0,0-1 0,-1 0 0,0-1 0,-2 0 0,8-25 0,0-15 10,13-112-1,3-418-375,-30 658-2716,-3-11-149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4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1297 13702,'0'0'411,"26"-30"-1081,12-13 631,15-16-360,45-65 0,-80 96 263,-1-1 0,-2-1 0,0 0 0,-2-1 1,-2 0-1,-1-1 0,-1 0 0,-2-1 0,4-41 0,-1-38 427,-6-155-1,-6 157 237,2-56 924,0 162-1316,-2-19 309,2 23-426,0-1 1,0 1 0,0 0-1,0-1 1,0 1 0,0 0-1,0-1 1,0 1 0,-1 0 0,1-1-1,0 1 1,0 0 0,0-1-1,0 1 1,0 0 0,-1-1-1,1 1 1,0 0 0,0 0-1,0-1 1,-1 1 0,1 0-1,0 0 1,0 0 0,-1-1 0,1 1-1,0 0 1,-1 0 0,1 0-1,0 0 1,-1 0 0,1-1-1,0 1 1,-1 0 0,1 0-1,0 0 1,0 0 0,-1 0-1,1 0 1,-1 0 0,1 0 0,0 0-1,0 0 1,-1 0 0,1 0-1,0 1 1,-1-1 0,0 1-10,0-1 0,0 1 0,0 0 0,0 0 0,0 0 0,0 0 0,0 0 0,0 0 0,1 0 0,-1 0 0,0 1 0,1-1 0,-1 0 0,1 0 0,-1 3 0,-7 22 43,1 0 0,1 1 0,2-1 0,-2 36 1,2 120 153,4-150-196,0-3-64,6 200 267,-2-194-521,1-1 0,1 1 0,2-1 0,18 49-1,-26-83 295,4 12-624,1-1-1,0 0 1,9 13-1,-12-21 277,0 0 0,0-1-1,0 0 1,0 1 0,0-1-1,0 0 1,1 0 0,-1 0 0,1 0-1,0-1 1,-1 1 0,1-1-1,0 1 1,0-1 0,0 0-1,0 0 1,5 1 0,21-1-3709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2817,'0'0'9290,"7"25"-8527,23 82-347,-24-86-328,0 0 1,1 0-1,1-1 0,11 19 1,-17-35-87,1 1 1,0-1-1,0 0 1,0-1-1,0 1 1,0 0-1,1-1 0,0 0 1,0 0-1,0 0 1,0 0-1,0-1 1,0 1-1,1-1 1,-1 0-1,1 0 1,-1-1-1,1 1 1,0-1-1,5 0 1,-3 1-8,1-2 0,-1 1 0,1-1 0,-1 0 0,1-1 0,-1 0 0,1 0 1,-1-1-1,0 1 0,1-2 0,-1 1 0,0-1 0,0 0 0,-1 0 0,1-1 0,-1 0 0,0 0 1,0-1-1,0 1 0,0-1 0,-1-1 0,0 1 0,0-1 0,0 0 0,-1 0 0,1 0 1,-2-1-1,1 1 0,3-10 0,-2 2 6,-1 0 0,0-1 0,-1 0 0,-1 1 0,0-1 0,-1 0 0,-1-27 0,0 37 6,0 1-1,0 0 1,-1 0-1,1-1 1,-1 1 0,0 0-1,-1 0 1,1 0-1,0 0 1,-1 0 0,0 0-1,0 0 1,0 1 0,-1-1-1,-4-5 1,2 4 15,1 1 0,-1 1 0,0-1 0,0 1 0,0 0 0,0 0 0,-1 0 1,1 1-1,-1 0 0,-6-2 0,-13-1-108,0 1 1,0 1-1,0 1 1,-35 2-1,43 0-150,-29 1-3339,4 6-4127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5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15463,'0'0'0,"279"-12"-7075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5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10629,'0'0'2009,"1"35"-1017,1 7-728,1 26 126,-8 92-1,-23 72-7,11-121-643,-1 139-1,18-248 303,3 23-2566,-3-25 2425,1 1-1,-1-1 1,1 0 0,-1 1 0,1-1-1,-1 0 1,1 1 0,0-1 0,-1 0-1,1 0 1,-1 0 0,1 0 0,-1 0-1,1 0 1,0 0 0,-1 0 0,1 0 0,-1 0-1,1 0 1,0 0 0,-1 0 0,1 0-1,-1 0 1,1 0 0,-1-1 0,1 1-1,-1 0 1,1 0 0,-1-1 0,1 1-1,-1 0 1,1-1 0,-1 1 0,1-1 0,-1 1-1,0 0 1,1-1 0,-1 1 0,1-2-1,27-29-4415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6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9172,'0'0'3044,"22"10"-2812,4 1-168,0-1 0,31 8 0,-24-13-55,1-1-1,-1-1 0,60-4 1,-33 0-21,261 1-2531,-314 2 2552,-17 2 289,5-2-165,-41 15 789,-118 50 1173,136-54-1758,1 1 0,1 2 0,-44 32 0,67-46-332,0 0 0,0 1 0,0-1 0,0 1 1,0 0-1,0-1 0,1 1 0,-1 0 0,1 1 0,0-1 0,0 0 0,0 1 0,0-1 0,1 1 0,-1 0 0,1 0 1,0-1-1,0 1 0,0 0 0,0 8 0,1-12-7,0 1 1,0-1-1,0 0 1,0 1-1,1-1 1,-1 0-1,0 1 0,0-1 1,0 1-1,0-1 1,1 0-1,-1 1 1,0-1-1,0 0 1,0 1-1,1-1 0,-1 0 1,0 0-1,1 1 1,-1-1-1,0 0 1,1 0-1,-1 0 1,0 1-1,1-1 0,-1 0 1,0 0-1,1 0 1,-1 0-1,0 0 1,1 0-1,-1 1 1,1-1-1,-1 0 0,1 0 1,16 2-113,0-1 1,0-1 0,1 0-1,-1-1 1,0 0-1,0-2 1,0 0-1,0-1 1,-1 0-1,20-9 1,-16 5-29,-1-1-1,0 0 1,0-2-1,-1 0 1,-1-1 0,0-1-1,0 0 1,17-20 0,-29 29 212,-1-1 1,0 0-1,0 0 1,-1-1-1,1 1 0,-1-1 1,0 1-1,0-1 1,-1 0-1,0 0 1,0 0-1,0-1 1,-1 1-1,0 0 1,0-1-1,-1-6 1,-10 17 195,7 0-269,0 1 0,0-1-1,1 1 1,0 0 0,0 0-1,0 0 1,1 0 0,-1 0-1,1 0 1,0 0 0,1 1-1,-1 5 1,3 67-52,-1-74 10,-1-1 0,1 0 0,0 1 0,1-1 0,-1 0 0,0 0 0,1 0 0,0 0 0,0 0 1,0 0-1,0 0 0,0-1 0,0 1 0,1-1 0,-1 0 0,1 1 0,0-1 0,-1 0 0,1 0 0,0-1 1,0 1-1,0-1 0,1 1 0,-1-1 0,0 0 0,1 0 0,-1-1 0,7 2 0,2 0-421,0-1 0,0 0 0,0-1 0,1 0-1,-1 0 1,0-2 0,14-2 0,-17 1 270,1 0 0,-1-1 0,0 0 0,0 0 0,0-1 0,-1 0 0,1-1 0,-1 1 0,-1-2-1,1 1 1,-1-1 0,0 0 0,-1-1 0,1 0 0,-1 0 0,-1 0 0,8-15 0,-4 6 504,-2 0 0,1-1 1,-2 0-1,-1 0 0,0-1 0,-1 1 1,-1-1-1,1-27 0,-4-107 5273,-4 140-4257,4 13-1308,-1 0 0,1 0 0,-1 0 0,1 0 0,-1 0 0,1 0 0,-1 0-1,1 1 1,-1-1 0,1 0 0,-1 0 0,1 0 0,-1 0 0,1 1 0,-1-1 0,1 0-1,0 1 1,-1-1 0,1 0 0,-1 1 0,1-1 0,0 0 0,0 1 0,-1-1 0,1 1 0,0-1-1,-1 1 1,1-1 0,0 0 0,0 2 0,-7 9 6,1 1-1,1 0 1,0 0-1,1 1 1,0-1 0,-3 23-1,1 4-7,-1 42 0,6 91-1524,1-106-4237,0-42-2150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6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5715,'0'0'8081,"-15"13"-7617,12-12-447,-17 16 218,-30 31-1,42-40-183,1 1 0,0 0 1,0 1-1,1-1 0,0 1 0,1 0 0,0 1 1,-5 17-1,6-12-23,2 0-1,0 0 1,1 1 0,0 17 0,1-31-26,1 0 0,-1 0 0,0 0 0,1 0 0,-1 0 1,1 0-1,0 0 0,0-1 0,0 1 0,0 0 0,1 0 0,-1-1 1,1 1-1,0-1 0,-1 1 0,1-1 0,0 0 0,4 4 0,-1-3-19,0 1-1,0-1 1,1 0-1,-1 0 0,1-1 1,-1 1-1,1-1 0,11 2 1,8 0-355,1-1 1,0-1-1,38-2 1,-59 0 251,7-1-147,1 0-1,-1-1 0,1 0 0,-1-1 1,0 0-1,0-1 0,0 0 0,-1-1 1,1-1-1,-1 0 0,0 0 0,-1-1 1,15-12-1,-16 12 201,-1 0-1,-1-1 1,0 0 0,0 0-1,-1-1 1,1 0 0,-2 0-1,0-1 1,0 1 0,0-1-1,-1 0 1,-1 0 0,0-1-1,0 1 1,-1-1 0,1-12-1,-1-52 2064,-3 73-1951,1 1-1,0-1 1,-1 0 0,0 1-1,1-1 1,-1 0 0,0 1-1,1-1 1,-1 0 0,0 1-1,0-1 1,0 1 0,-1 0-1,1-1 1,0 1 0,0 0-1,-1 0 1,1 0 0,-1 0-1,1 0 1,-1 0 0,1 0-1,-1 0 1,0 1 0,1-1-1,-1 1 1,0-1 0,0 1-1,1-1 1,-1 1 0,0 0 0,0 0-1,0 0 1,1 0 0,-1 0-1,0 1 1,0-1 0,1 0-1,-1 1 1,0-1 0,1 1-1,-1 0 1,0-1 0,1 1-1,-1 0 1,1 0 0,-1 0-1,1 0 1,-1 1 0,1-1-1,0 0 1,0 0 0,0 1-1,-1-1 1,1 1 0,1-1-1,-1 1 1,-1 2 0,0 2-117,0 0-1,0 0 1,1 0 0,0 0 0,0 1 0,1-1-1,0 0 1,0 0 0,0 1 0,1-1-1,0 0 1,0 0 0,0 0 0,1 0 0,0 0-1,0 0 1,1 0 0,-1 0 0,1-1 0,1 1-1,-1-1 1,1 0 0,0 0 0,0 0 0,0-1-1,1 1 1,-1-1 0,1 0 0,9 5-1,56 25-3213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6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11461,'0'0'2145,"-38"210"-2129,38-123 112,0 4-128,0-4-448,0-17-2561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7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1 575 5426,'0'0'7049,"35"-10"-6977,108-30-43,146-42-74,-57-1-1281,-193 66 453,0-2 0,-2-1 0,61-44 0,-89 58 709,0-2 0,-1 1-1,0-1 1,-1 0 0,1-1 0,-1 1 0,7-14 0,-11 17 221,0-1 0,-1 0 0,1 0 0,-1 0 0,-1-1 0,1 1 0,-1 0 0,0-1 0,0 1 0,-1-1 0,0 1 0,0-1 0,-1-7 0,0 11 66,0-1 0,0 1 1,-1 0-1,1 0 0,-1 0 0,1 0 0,-1 0 0,0 1 1,0-1-1,0 0 0,0 1 0,-1 0 0,1-1 1,-1 1-1,1 0 0,-1 0 0,0 0 0,0 1 1,0-1-1,0 1 0,0 0 0,0-1 0,0 1 1,0 1-1,-6-2 0,-7-2 245,0 2 1,0 0-1,-32 0 1,34 2-82,0 0 1,0 1-1,-23 5 0,31-5-166,0 1 0,0 1 0,0-1 0,0 1-1,1 0 1,-1 0 0,1 0 0,0 1 0,0 0-1,-8 7 1,2 1 80,1 1 0,1 0 1,0 0-1,1 1 0,0 0 0,1 0 0,0 1 0,2 0 0,-1 0 0,2 0 1,-5 30-1,1 15 226,-1 108 0,8-120-403,1 113-1037,4-170-882,-1 1 1753,1 0 0,0 0-1,0 1 1,1-1 0,0 1 0,8-9 0,4-6 14,2-3-19,0 1 0,24-23 0,-36 40 148,1 0-1,0 0 1,0 1 0,0 0 0,1 0 0,0 1 0,0 0 0,0 1-1,0 0 1,12-4 0,-19 8 27,-1-1 0,1 1 0,-1 0 0,1 0 1,-1-1-1,1 1 0,0 0 0,-1 0 0,1 0 0,-1 1 0,1-1 0,0 0 0,-1 0 1,1 1-1,-1-1 0,1 1 0,-1 0 0,1-1 0,-1 1 0,0 0 0,1 0 0,-1 0 1,0 0-1,0 0 0,1 0 0,-1 0 0,0 0 0,0 0 0,0 1 0,0-1 0,0 2 1,2 4 122,0 0 0,-1 0 0,0 0 0,-1 0 0,2 14 0,1 6 47,-4-27-196,4 18 70,0 0 0,2-1-1,8 21 1,-13-34-66,1 0 0,0 0 1,1 0-1,-1-1 0,0 1 0,1 0 0,0-1 0,0 0 0,0 0 0,0 0 0,1 0 0,-1 0 0,1-1 0,0 1 0,0-1 0,-1 0 0,1 0 0,1 0 0,4 1 0,1-1-70,0-1 0,0 0 0,1 0 0,-1-1 0,0 0-1,0-1 1,1 0 0,-1-1 0,0 0 0,0-1-1,0 0 1,-1 0 0,1-1 0,-1 0 0,1-1-1,-1 0 1,15-11 0,-11 6 16,0-1 0,-1-1-1,0 0 1,-1-1 0,0 0 0,-1 0-1,0-1 1,-1 0 0,-1-1 0,8-19-1,-12 23 80,0-1 0,0 0 0,-1 0 0,-1 0 0,0 0 0,-1 0 0,0-19 0,-1 30-13,0 0 0,-1 0 0,1 0 0,0 0 0,-1 0-1,1 0 1,0 0 0,-1 1 0,1-1 0,-1 0 0,1 0-1,-1 0 1,0 1 0,1-1 0,-1 0 0,0 1 0,0-1 0,1 1-1,-1-1 1,0 1 0,0-1 0,0 1 0,0-1 0,0 1-1,0 0 1,0-1 0,1 1 0,-1 0 0,0 0 0,0 0-1,0 0 1,0 0 0,0 0 0,0 0 0,-2 0 0,-1 0 12,-1 0 1,0 1 0,1-1 0,-1 1-1,0 0 1,1 0 0,-6 3 0,3 0-6,-1 0 0,1 1-1,0 0 1,0 0 0,1 1 0,-1 0 0,1 0 0,0 1-1,1-1 1,0 1 0,0 1 0,-7 12 0,6-8-75,0 0-1,1 0 1,1 0 0,0 0 0,0 1 0,2-1 0,-1 1 0,0 14 0,3 8-2135,0-7-2753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5.7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43 137 3714,'0'0'6533,"-3"-22"-5372,-8-67-267,5 68 85,1 16-455,-1 16 32,2 15-513,0 1 0,2-1 0,1 1-1,3 33 1,-1-7-22,-1-22 13,1-1 0,9 44 0,-8-63-217,0 0 1,1 0-1,1 0 0,0 0 0,0-1 0,1 1 0,1-1 1,-1 0-1,13 15 0,-16-23-115,0 0 1,-1-1-1,1 1 1,0-1-1,0 1 1,-1-1-1,1 0 1,0 1-1,1-1 0,-1 0 1,0 0-1,0-1 1,0 1-1,1 0 1,-1-1-1,4 1 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8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599 415 12198,'0'0'573,"-40"-5"289,-136-15 971,157 18-1612,0 1-1,0 1 1,0 1 0,0 0 0,0 1-1,-31 8 1,33-4-83,0 1 0,0 0-1,1 1 1,1 1 0,-26 18-1,32-20-100,1-1-1,-1 2 0,1-1 0,0 1 0,1 1 0,-1-1 0,2 1 0,-7 11 0,10-15-29,0 0-1,1 1 1,0-1 0,0 0 0,0 1 0,0-1 0,1 1 0,0 0 0,1 0 0,-1-1-1,1 1 1,0 0 0,0 0 0,1-1 0,-1 1 0,1 0 0,3 7 0,-3-11-8,0 1 0,0 0 0,1-1 0,-1 0 0,1 1 0,0-1 0,0 0 0,0 0 0,0 0 0,0 0 0,0 0 0,0 0 0,1 0 1,-1-1-1,1 1 0,-1-1 0,1 0 0,0 0 0,-1 0 0,1 0 0,5 1 0,6 0-17,0 0 1,1 0-1,16-1 1,-20-1-2,3 1-50,0-1 0,0 0 0,0-1 0,0 0 0,0-1-1,-1-1 1,1 0 0,0-1 0,-1 0 0,0-1 0,0 0-1,16-10 1,-1-7 21,-2 0 1,0-1-1,-1-2 0,-1-1 0,-1 0 0,20-33 1,-18 27 53,-13 20-25,-6 14-102,-3 24-34,-3-22 173,-1 9-24,2 0 0,-1 0 1,2 0-1,0 0 0,0 0 0,1 0 1,1-1-1,5 13 0,-6-20-111,-1 0-1,1 0 1,0-1-1,0 1 1,1-1-1,-1 0 1,1 0 0,0 0-1,0-1 1,0 1-1,1-1 1,-1 0-1,1 0 1,0-1-1,0 1 1,0-1-1,0 0 1,0 0-1,0-1 1,0 0-1,1 0 1,8 1-1,0 0-405,0-2-1,0 1 0,0-2 1,0 0-1,1 0 1,-1-1-1,0-1 0,-1 0 1,1-1-1,-1-1 0,1 0 1,17-10-1,-20 8 274,-1 1 1,0-2-1,0 0 0,-1 0 0,0 0 0,0-1 1,-1 0-1,0-1 0,0 0 0,-1 0 0,-1-1 1,0 0-1,0 0 0,6-20 0,-2 1 1082,-3 0 0,0 0 0,-2-1 0,1-34 0,-3-127 3511,-4 118-2398,1 231 683,0 313-2402,0-469-250,0-14-66,0 7 85,1 0 0,0 0 0,-1 0 0,2 0 0,-1 0 0,1 0 0,0 0 0,0 1 0,1-1 0,0 1 0,0-1 1,0 1-1,0 0 0,1 0 0,0 0 0,0 1 0,0-1 0,1 1 0,6-5 0,-3 3-7,0 1-1,1 0 1,-1 0 0,1 1-1,0 0 1,0 1 0,0 0-1,1 0 1,-1 1 0,1 1-1,-1-1 1,12 1 0,-6 0 9,23 0-5,62 5 0,-89-2 4,-1-1 0,1 2 0,0-1 1,-1 1-1,1 1 0,-1 0 0,0 0 0,0 1 0,-1 0 0,12 9 0,-19-13 2,0 1 0,0-1 0,0 1 0,0 0 0,0 0-1,-1 0 1,1 0 0,-1 0 0,1 0 0,-1 0 0,0 0 0,0 0-1,0 1 1,0-1 0,0 0 0,0 1 0,0-1 0,-1 1-1,0-1 1,1 1 0,-1-1 0,0 1 0,0-1 0,-1 5 0,0-3-2,0-1 1,0 0-1,0 0 1,-1 0 0,1-1-1,-1 1 1,0 0 0,0-1-1,0 1 1,0-1 0,0 1-1,-1-1 1,1 0 0,-1 0-1,1 0 1,-1 0 0,0 0-1,-4 1 1,-28 12-153,0-2 0,-1-1 0,0-2 0,-1-1 0,0-3 0,0 0 0,-55 0-1,92-6 127,0 0 0,-1 0 0,1 0 0,0 0 0,0 0 0,0 0 0,0 0 0,0 0 0,0 0 0,0 0 0,-1 0 0,1 0 0,0 0 0,0 0 0,0 0 0,0 0 0,0 0-1,0 0 1,-1 0 0,1 0 0,0 0 0,0 0 0,0 0 0,0 0 0,0 0 0,0 0 0,0 0 0,-1 0 0,1 0 0,0-1 0,0 1 0,0 0 0,0 0 0,0 0-1,0 0 1,0 0 0,0 0 0,0 0 0,0 0 0,0-1 0,0 1 0,0 0 0,0 0 0,0 0 0,-1 0 0,1 0 0,0 0 0,0 0 0,0-1 0,0 1 0,0 0 0,0 0-1,0 0 1,1 0 0,-1 0 0,4-6-965,-3 5 843,31-22-3490,28-8-413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0 352,'0'0'13006,"-27"15"-12536,-85 49 53,108-62-489,1 0 1,-1 1 0,1-1-1,0 1 1,0 0 0,1 0-1,-1 0 1,0 0 0,1 0 0,-4 7-1,5-7-16,0-1-1,1 1 1,-1-1 0,1 1-1,-1-1 1,1 1-1,0 0 1,0-1 0,1 5-1,-1 4-6,0-8-6,0-1 0,1 1 0,-1 0 0,1 0 0,-1-1 0,1 1 0,0 0 0,0-1 0,0 1 0,0-1 0,0 1 0,1-1 1,-1 1-1,1-1 0,0 0 0,3 4 0,-1-3 5,0 1 0,0-1 1,0 0-1,1-1 0,0 1 1,-1-1-1,1 1 0,7 1 0,5 0 11,1 0-1,1 0 0,-1-2 1,19 1-1,-30-3 6,-6-1-22,1 1 0,-1 0 0,1 0-1,-1 0 1,1 0 0,-1 0 0,1 0-1,0 0 1,-1 0 0,1 1 0,-1-1-1,1 1 1,-1-1 0,1 1 0,-1-1-1,0 1 1,1 0 0,-1 0 0,2 1-1,-3-2-5,0 1 0,0-1-1,0 0 1,0 1 0,0-1-1,0 0 1,0 1 0,-1-1-1,1 0 1,0 1 0,0-1-1,0 0 1,0 1 0,-1-1-1,1 0 1,0 0 0,0 1-1,-1-1 1,1 0 0,0 0-1,0 0 1,-1 1 0,1-1-1,0 0 1,-1 0 0,1 0-1,0 0 1,-1 0 0,1 1-1,0-1 1,-1 0 0,-32 10-27,0-1 0,-65 9 1,28-6-257,-27 4-1403,137-23-10166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8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36 7507,'0'0'6142,"-18"23"-5657,-55 77-20,70-97-446,0 1 0,0 0 0,1 0 0,-1 0 0,1 0 0,0 0 0,1 1 0,-1-1 0,1 1 0,-1-1 0,1 1 0,1-1 0,-1 1 0,1 0 0,0 7 0,0-3-3,0-7-14,0 0 0,0 0 1,1-1-1,-1 1 0,1-1 1,-1 1-1,1 0 0,0-1 0,-1 1 1,1-1-1,0 1 0,0-1 0,0 1 1,0-1-1,0 0 0,1 0 1,-1 1-1,0-1 0,1 0 0,-1 0 1,0 0-1,1 0 0,-1-1 1,1 1-1,-1 0 0,1-1 0,0 1 1,-1-1-1,1 1 0,0-1 1,-1 0-1,3 1 0,10 0 4,-1 1-1,0-2 1,19-1 0,-11 1-32,-9 0-76,1 0 0,0-1-1,-1 0 1,1-1 0,0-1 0,-1 0 0,0 0 0,0-1-1,0-1 1,0 0 0,-1-1 0,0 0 0,0-1 0,0 0-1,-1 0 1,16-15 0,-24 19 100,1 0 0,0 0 0,-1-1 0,0 1 0,0-1 0,0 1 0,0-1 0,0 0 1,-1 0-1,1 0 0,-1 0 0,0 0 0,-1 0 0,1 0 0,-1 0 0,1 0 0,-1 0 0,0-1 0,-1 1 0,1 0 0,-1 0 0,0 0 0,0 0 0,0 0 0,0 0 0,-1 0 0,0 0 1,0 1-1,0-1 0,0 1 0,0-1 0,-1 1 0,1 0 0,-1 0 0,0 0 0,-6-5 0,-2 1-9,0 0 1,-1 1-1,0 0 0,-1 1 1,1 0-1,-1 1 0,0 0 0,-24-3 1,-2 3-90,-65 0 0,84 7-306,20-3 304,0 1 0,-1-1 0,1 1-1,-1-1 1,1 1 0,0 0 0,0-1-1,-1 1 1,1-1 0,0 1-1,0 0 1,0-1 0,-1 1 0,1-1-1,0 1 1,0 0 0,0-1 0,0 1-1,0 0 1,1 0 0,-1 9-3892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9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39 180 10997,'0'0'4501,"2"-15"-3946,-1 4-503,3-26 69,-1 73 138,-4 35 38,-14 115 1,0-90-155,-3 161-1,18-255-143,0 0-1,1-1 1,-1 1 0,0-1-1,1 1 1,-1-1-1,1 1 1,-1-1 0,1 1-1,0-1 1,0 1-1,-1-1 1,1 0-1,0 1 1,0-1 0,0 0-1,1 0 1,-1 0-1,0 0 1,0 0 0,1 0-1,-1 0 1,0 0-1,1-1 1,-1 1-1,1 0 1,-1-1 0,1 1-1,-1-1 1,1 1-1,-1-1 1,1 0-1,0 0 1,-1 0 0,1 0-1,-1 0 1,1 0-1,3-1 1,0 1-15,1-1 0,-1 0 0,0 0 1,1 0-1,-1 0 0,0-1 0,0 0 0,0 0 0,0-1 1,0 1-1,6-5 0,6-9-77,-1-1 1,-1 0-1,23-33 1,-27 33 41,1 2 1,0-1 0,1 2-1,0 0 1,1 0-1,21-15 1,-34 28 43,1 1 0,-1-1 0,0 0 0,0 0 0,1 1 0,-1-1 0,0 0 0,1 1 0,-1 0 1,1-1-1,-1 1 0,1 0 0,-1 0 0,1 0 0,2 0 0,-4 0 4,1 0 0,0 0 0,-1 1 0,1-1 0,0 0 0,-1 1-1,1-1 1,-1 1 0,1-1 0,-1 1 0,1-1 0,-1 1 0,1-1 0,-1 1 0,1-1 0,-1 1 0,0 0 0,1-1 0,-1 1 0,0 0-1,1-1 1,-1 2 0,1 5 10,0 0 0,0 0-1,-1 0 1,0-1 0,-1 11 0,0 1 96,-12 147 423,13-165-526,1 1 0,-1 0 0,0-1 0,1 1 0,-1 0 0,1-1 0,0 1 0,-1-1 0,1 1 0,-1-1 0,1 1 0,0-1 0,-1 1 1,1-1-1,0 1 0,0-1 0,-1 0 0,1 1 0,0-1 0,0 0 0,-1 0 0,1 0 0,0 0 0,0 0 0,0 0 0,-1 0 0,1 0 0,0 0 0,1 0 0,34-1-33,-27 1 4,1-1-73,0-1 0,-1 1 0,1-2 0,-1 1 0,1-1 0,-1-1 0,0 1 0,0-2 0,-1 1 0,1-1 0,14-12 0,5-6-853,48-50 1,-42 37 365,-19 25 546,-7 13 4,-2 25 45,-4-11 75,-1-12-75,0-1 0,0 1 0,0 0 0,0-1 0,1 1 0,0-1 0,0 0 0,0 1 0,0-1 0,0 0 0,0 0 0,1 0 0,-1-1 0,1 1 0,0-1 0,0 1 0,0-1 0,0 0 0,0 0 0,1 0 0,-1 0 0,1-1 0,-1 0 0,1 1 0,-1-1 0,8 1 0,5 0-57,1 0 0,-1-1 0,1 0 0,31-4 0,-37 1-238,0 0 0,1 0-1,-1-1 1,0-1 0,0 0 0,-1-1 0,1 1-1,-1-2 1,0 0 0,-1 0 0,1-1 0,-1 0 0,0 0-1,-1-1 1,0 0 0,0-1 0,-1 0 0,11-16-1,-4 3-29,-1-1-1,-1-1 0,-1 0 1,-1 0-1,-1-1 1,-1 0-1,5-32 0,-3-17 693,-3 0 0,-4-104 0,-3 141 1198,-2 22-168,-5 12-148,6 4-1186,-1-1 0,1 1 0,0 0 1,-1 0-1,1 0 0,0 0 0,0 1 0,0-1 0,0 0 0,0 0 0,0 1 0,0-1 0,1 0 0,-2 3 1,-5 13 264,0 0 1,2 1 0,0 0 0,0 0 0,2 1 0,-2 23 0,0 121 1293,5-143-1471,-1 57 142,-1-27-303,7 72 0,-5-119-235,0 0-1,0 0 1,1-1 0,0 1-1,-1 0 1,1 0-1,0 0 1,0 0 0,1 0-1,-1-1 1,0 1-1,1-1 1,0 1 0,2 2-1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29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3153,'0'0'14295,"205"-102"-14279,-147 93-16,0 9-944,-9 0-2498,-17 0-5858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0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1 317 12486,'0'0'2179,"27"-8"-1963,0 1-206,-8 2-30,0 0 0,0-1 0,0-2 1,-1 1-1,0-2 0,0-1 0,23-16 0,-27 16-254,-1-1 0,0 0-1,-1-1 1,-1 0 0,14-18 0,-21 23 178,1 0 1,-1 0-1,0-1 1,0 1-1,-1-1 1,0 0-1,-1 0 1,0 0-1,0-1 1,0 1-1,-1 0 1,0-12-1,-1 19 95,0 1 0,0-1-1,0 0 1,0 0 0,-1 0-1,1 0 1,0 0 0,-1 0-1,1 0 1,0 1 0,-1-1 0,1 0-1,-1 0 1,1 0 0,-1 1-1,1-1 1,-1 0 0,0 1-1,1-1 1,-1 0 0,0 1-1,0-1 1,0 0 0,-27-6 47,-34 10 347,58-2-339,-8 1 163,-1 0-1,1 1 1,0 1-1,0 0 1,0 1 0,1 0-1,-1 1 1,1 0 0,0 0-1,-18 17 1,21-17-55,1 0-1,1 0 1,-1 1 0,1 0-1,1 0 1,-1 1 0,1 0 0,0 0-1,1 0 1,0 0 0,0 1-1,1-1 1,0 1 0,0 0 0,-1 15-1,3-21-131,1 0-1,0 1 1,0-1-1,0 0 1,1 0-1,-1 1 1,1-1-1,0 0 1,0 0 0,0 0-1,0 1 1,0-1-1,1 0 1,-1-1-1,1 1 1,0 0-1,0 0 1,4 3-1,-1-1-1,0-1 0,0 0 0,1 0 0,-1 0 0,1-1-1,0 0 1,0 0 0,12 3 0,9 2 16,0-2 1,1-1-1,40 2 1,-67-7-45,268 7-67,-157-10-2774,-108 3 2227,0-1 0,-1 1 0,1 0 0,0-1 0,-1 0 0,1 0 0,6-2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1 465 10165,'0'0'3455,"0"9"-3247,0 24-89,1-1 0,1 1 1,2-1-1,2 0 1,1 0-1,1-1 0,22 56 1,-27-82-118,-1 0 0,1 0 1,0 0-1,1 0 0,-1 0 1,1-1-1,0 1 0,0-1 1,6 5-1,-7-7-1,0 0-1,1-1 1,-1 1 0,0-1 0,0 1-1,1-1 1,-1 0 0,1 0-1,-1 0 1,1-1 0,-1 0 0,1 1-1,-1-1 1,1 0 0,5-1-1,-7 1 11,0-1 0,1 0 0,-1 0-1,0 1 1,0-1 0,0 0 0,0-1-1,0 1 1,0 0 0,0-1 0,0 1-1,0-1 1,0 1 0,-1-1 0,1 0-1,-1 0 1,1 0 0,-1 0-1,0 0 1,1 0 0,0-3 0,3-6 34,-1 0 1,0 0-1,2-13 0,-4 17-36,8-42 102,5-67 0,6-33 54,-19 142-158,-1-1 0,2 1 0,-1 0-1,1-1 1,0 1 0,0 0 0,1 1-1,7-10 1,-9 12-12,1 1-1,0 1 0,0-1 1,0 0-1,1 1 1,-1-1-1,1 1 0,-1 0 1,1 0-1,0 0 0,-1 1 1,1 0-1,0-1 1,0 1-1,0 0 0,0 1 1,8-1-1,20 0-21,0 1-1,0 1 1,0 3-1,0 0 1,0 2-1,36 11 1,-44-10 9,61 19-513,88 14 0,-193-39 557,0 1 0,-30 8 1,37-8-29,-22 5 100,1 1 1,-61 24-1,84-28-73,-1 1 0,1 1 1,0 0-1,0 1 0,1 0 0,0 0 0,0 1 1,0 1-1,1 0 0,1 0 0,-12 15 1,17-18-33,0 0 0,0 0 0,0 0 0,1 0 0,0 0 0,1 0 0,-2 12 0,2-15 2,1-1 1,-1 1-1,1 0 0,0 0 0,0 0 0,1 0 0,-1 0 0,0 0 1,1 0-1,0 0 0,0 0 0,0-1 0,0 1 0,0 0 1,0-1-1,1 1 0,-1 0 0,1-1 0,2 4 0,1-3 3,0 1-1,0-1 0,0 0 0,1 0 0,-1-1 0,1 0 0,-1 0 0,1 0 1,0 0-1,0-1 0,7 1 0,72 2-241,-75-4 197,-2 0 21,0-1 0,0 0 0,0 0 0,0-1 0,-1 0-1,1 0 1,0-1 0,-1 0 0,0 0 0,1-1 0,-1 0 0,-1 0 0,9-7 0,4-5 46,-2 0 1,0-1 0,17-22-1,-34 38-29,1 0 0,0 1 0,-1-1 0,1 0 0,0 1 0,-1-1 0,1 1 1,0-1-1,0 1 0,-1 0 0,1-1 0,0 1 0,0 0 0,0-1 0,0 1 0,0 0 0,-1 0 0,1 0 0,0 0 0,0 0 0,0 0 0,0 0 0,0 0 0,0 0 0,0 0 0,-1 1 0,1-1 0,0 0 0,0 1 1,0-1-1,0 0 0,-1 1 0,2 0 0,28 24 2,-12-9 14,-8-12-11,-1-1 1,1 0-1,-1 0 0,1-1 1,0 0-1,0-1 0,0 0 1,0-1-1,0 0 0,0 0 1,0-1-1,0 0 0,0-1 1,0 0-1,10-4 0,-10 0-55,1 0 0,-1-1 0,-1 0-1,1 0 1,-1-1 0,8-9 0,48-60-815,-52 60 789,-2 0 0,0-1 0,-1-1 0,0 0 0,-2 0 0,-1-1 0,0 0 0,-1 0 0,-1-1 0,-1 1 0,-1-1 0,-1 0 0,0-33 0,-1 16 149,0 9 170,-3-34-1,1 56-131,0 1-1,0-1 1,0 0-1,-1 1 1,0-1 0,0 1-1,0-1 1,-1 1-1,0 0 1,-6-8 0,8 13-53,1 0 0,-1-1 0,0 1 0,0 0 0,0 0 1,0 0-1,0 1 0,0-1 0,0 0 0,0 0 0,0 0 1,-1 1-1,1-1 0,0 1 0,0-1 0,-1 1 0,1-1 0,0 1 1,-1 0-1,1-1 0,-1 1 0,-1 0 0,1 1-26,1-1 0,-1 1 0,1 0-1,-1-1 1,1 1 0,-1 0 0,1 0-1,-1 0 1,1 0 0,0 1 0,0-1-1,-1 0 1,1 0 0,0 1 0,0-1 0,0 1-1,1-1 1,-1 0 0,0 1 0,0 2-1,-11 24 53,2 1-1,2-1 0,0 2 1,2-1-1,-4 55 1,5 162 158,5-165-139,0-58-96,0 0 0,2 0-1,0 0 1,2 0 0,0 0 0,2-1 0,0 0-1,1 0 1,2 0 0,0-1 0,13 21-1,-20-38-83,0-1 0,1 0 0,-1 1 0,1-1 0,0-1 0,0 1-1,0 0 1,0-1 0,0 1 0,1-1 0,-1 0 0,1 0 0,-1 0 0,1-1-1,0 1 1,4 0 0,-5-2 52,-1 1 0,1-1 0,-1 0 0,1 0 0,-1 0 0,1 0 0,-1-1 0,0 1 0,1-1 0,-1 1 0,1-1 0,-1 0 0,0 0 0,1 0 0,-1 0 0,0 0 0,0-1 0,0 1 0,0-1 0,0 1 0,0-1 0,-1 0 0,1 0 0,0 0 0,-1 0 0,2-2 0,6-12 43,0 0 0,-2-1 0,0 1 0,7-25 0,-9 23 52,1 1 0,1-1 0,1 1 0,11-19-1,-19 35-48,1 1-1,-1-1 0,0 0 0,1 1 0,-1-1 1,1 1-1,-1-1 0,1 1 0,-1-1 1,1 1-1,-1-1 0,1 1 0,-1-1 0,1 1 1,0-1-1,-1 1 0,1 0 0,0 0 0,-1-1 1,1 1-1,0 0 0,-1 0 0,1 0 0,0 0 1,0-1-1,-1 1 0,2 1 0,-1-1-6,0 1 1,0-1-1,0 1 0,0-1 0,0 1 0,0 0 1,0 0-1,0 0 0,-1-1 0,1 1 0,0 0 1,0 0-1,-1 0 0,1 0 0,0 2 0,17 46 45,-16-42 34,3 7 31,0 5-19,1 0 0,1-1 0,12 22 0,-17-36-100,0 0 1,1 0 0,-1-1-1,1 1 1,0 0-1,0-1 1,0 0-1,1 0 1,-1 0-1,1 0 1,-1 0-1,1-1 1,0 0 0,0 1-1,0-1 1,1-1-1,-1 1 1,0-1-1,8 2 1,-1-1-123,0-2 0,0 1 0,0-1-1,0 0 1,16-4 0,-21 3 86,0-1-1,0 1 0,-1-1 1,1-1-1,0 1 1,-1-1-1,0 0 0,0 0 1,0-1-1,9-7 1,2-4 32,-1-1 0,-1-1 0,0 0 0,-1 0 0,-1-1 0,-1-1 0,11-24 0,-11 80 661,-9-31-639,0 0-1,0 0 0,0-1 1,1 1-1,0-1 0,0 0 1,0 1-1,1-2 0,0 1 1,0 0-1,0-1 0,0 1 1,9 5-1,-6-6-17,-1 0 1,1 0-1,1-1 0,-1-1 1,0 1-1,1-1 0,-1 0 1,1-1-1,-1 1 1,14-1-1,-5 0-170,0-1 1,1-1-1,-1 0 0,0-1 1,0-1-1,-1 0 1,30-11-1,-35 10 1,-1 0 0,1-1 0,-1 0 0,0 0-1,-1-1 1,0 0 0,1-1 0,-2 0 0,1 0 0,-1-1 0,0 0 0,-1 0 0,9-14 0,-11 13 260,1-1 1,-2 0-1,1 1 1,-2-1 0,1-1-1,-1 1 1,-1 0 0,0-1-1,0 1 1,-1 0 0,0-1-1,-2-13 1,1 22-5,1-1-1,-1 1 1,0-1 0,0 1 0,0 0-1,0-1 1,0 1 0,-1 0 0,1 0-1,-1 0 1,1 0 0,-1 0 0,0 0-1,1 0 1,-1 1 0,0-1 0,0 0-1,0 1 1,-1 0 0,1-1 0,0 1-1,0 0 1,-1 0 0,1 0 0,-1 1-1,1-1 1,-1 1 0,1-1 0,-4 1-1,3-1-62,0 1-1,1 0 0,-1 0 0,0 0 1,0 0-1,1 0 0,-1 1 1,0-1-1,0 1 0,1 0 1,-1 0-1,1 0 0,-1 0 0,1 0 1,-1 0-1,1 1 0,0-1 1,-1 1-1,1 0 0,0-1 0,0 1 1,0 0-1,0 0 0,1 0 1,-1 1-1,0-1 0,-1 3 1,-1 10-13,1-1 1,0 1 0,1-1-1,1 1 1,0 0 0,1 0-1,1 0 1,3 21 0,-4-29-6,2 0 1,-1-1-1,1 1 0,0 0 1,0-1-1,0 1 1,1-1-1,0 0 0,1 0 1,-1 0-1,1 0 1,0 0-1,1-1 0,-1 0 1,1 0-1,0 0 1,0 0-1,1-1 0,-1 0 1,1 0-1,0-1 1,0 1-1,13 4 0,-1-2-87,1 0 0,0-2 0,1 0 0,-1-1-1,1-1 1,-1-1 0,25-1 0,-35-1 52,-1 1 1,0-1-1,1-1 1,-1 1 0,0-1-1,0-1 1,0 0-1,0 0 1,0 0 0,-1-1-1,1 0 1,-1-1-1,0 0 1,0 0 0,-1 0-1,9-10 1,-7 7 72,-1-1 1,-1 0-1,1-1 1,-1 0-1,-1 0 1,0 0-1,0 0 1,-1-1-1,-1 0 1,0 1 0,0-2-1,1-10 1,0-22 1096,-2-50 1,14 108-1223,142 196 64,-156-208 21,20 36-45,-21-36 33,-1-1 0,1 1 0,0 0 0,-1 0 0,1 0 0,-1 0 0,1 0 0,-1 0 0,0 0 0,0 0 0,0 0 0,0 0 0,0 0 0,0 0 0,-1-1 0,1 1 0,-1 0 0,0 3 0,-12 2 74,-12-4 51,-1-2 0,-38-1 0,23-1-161,84-11-7108,13 4 1156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10725,'0'0'3249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3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55 7235,'0'0'6470,"1"-12"-5632,3-26-269,-3 34-451,0 5-74,-2 27-54,1-27 57,1 80 337,-1 83 410,-23 192 0,-31 18-440,53-369-417,0 9 160,1-14-128,0 1 1,0-1-1,1 0 1,-1 0-1,0 1 1,0-1 0,1 0-1,-1 0 1,0 0-1,1 1 1,-1-1-1,0 0 1,0 0-1,1 0 1,-1 0 0,0 0-1,1 0 1,-1 0-1,0 1 1,1-1-1,-1 0 1,0 0-1,1 0 1,-1 0 0,0-1-1,1 1 1,-1 0-1,0 0 1,1 0-1,-1 0 1,0 0 0,1 0-1,-1 0 1,0-1-1,1 1 1,-1 0-1,0 0 1,0 0-1,1-1 1,-1 1 0,0 0-1,0 0 1,0-1-1,1 1 1,37-30-2438,15-29-2801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9700,'0'0'2740,"20"0"-2484,0-1-199,116-5 163,-110 3-186,-1 0 1,1-2-1,43-13 0,-35 5-21,-21 7-9,1 0-1,-1 1 1,1 1 0,0 0 0,1 1 0,19-2 0,-33 5-7,-1 1 0,0-1 0,1 0 0,-1 0-1,1 0 1,-1 0 0,0 0 0,1 1 0,-1-1 0,0 0 0,1 0 0,-1 1-1,0-1 1,0 0 0,1 0 0,-1 1 0,0-1 0,0 0 0,1 1 0,-1-1 0,0 0-1,0 1 1,0-1 0,0 1 0,0-1 0,1 0 0,-1 1 0,0-1 0,0 0 0,0 1-1,0-1 1,0 1 0,0-1 0,0 0 0,0 1 0,0-1 0,-1 1 0,1-1-1,0 0 1,0 1 0,0-1 0,0 1 0,-1 5-23,1 6 54,-2 1 0,1-1 1,-2 0-1,0 0 0,0 0 0,-1 0 0,-5 12 1,-46 82 671,38-75-530,-146 246 1074,158-268-1241,0 0 1,1 1 0,0-1 0,-5 18-1,9-26-24,0-1 0,0 0 0,-1 0 0,1 1 0,0-1 0,0 0-1,0 1 1,0-1 0,0 0 0,0 0 0,0 1 0,0-1 0,0 0-1,0 1 1,1-1 0,-1 0 0,0 0 0,0 1 0,0-1 0,0 0-1,0 0 1,0 1 0,0-1 0,1 0 0,-1 0 0,0 1 0,0-1-1,0 0 1,1 0 0,-1 0 0,0 0 0,0 1 0,1-1 0,-1 0-1,0 0 1,0 0 0,1 0 0,-1 0 0,0 0 0,1 0 0,14-2-632,18-13-677,20-25-2117,5-11-1715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6.1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1 173 7812,'0'0'3937,"76"-15"-3937,-20 27-304,3-4-1473,-5-8-1616,-4 0-2274</inkml:trace>
  <inkml:trace contextRef="#ctx0" brushRef="#br0" timeOffset="1">465 1 6723,'0'0'6291,"-3"2"-5728,0 1-521,0 1 0,1-1-1,0 1 1,-1-1 0,1 1 0,0 0 0,1 0 0,-1 0-1,1 0 1,0 0 0,-1 0 0,2 0 0,-1 0 0,0 9-1,-1 73 339,2-63-336,-2 85-5,5 117-1025,-2-223 937,-1 0 1,1 0-1,0 0 0,-1-1 1,1 1-1,0 0 1,0 0-1,0 0 0,1-1 1,-1 1-1,0 0 0,1-1 1,-1 1-1,0-1 1,1 0-1,0 0 0,-1 1 1,1-1-1,0 0 1,0 0-1,0 0 0,0-1 1,0 1-1,-1 0 0,1-1 1,0 1-1,1-1 1,-1 0-1,0 0 0,0 1 1,0-1-1,0-1 0,0 1 1,0 0-1,0 0 1,0-1-1,0 1 0,0-1 1,0 0-1,0 0 0,0 1 1,-1-1-1,1 0 1,0 0-1,0-1 0,-1 1 1,1 0-1,1-2 1,4-5 95,-1-1 0,0 1 0,-1-1 0,0-1 0,0 1 0,-1-1 0,0 1 0,5-19 0,-5 14 465,1 0 1,0 1-1,15-26 1,-20 39-501,0-1-1,0 1 1,1 0 0,-1 0 0,0-1 0,0 1 0,0 0 0,1 0 0,-1-1 0,0 1 0,1 0 0,-1 0 0,0 0 0,0-1-1,1 1 1,-1 0 0,0 0 0,1 0 0,-1 0 0,0 0 0,1 0 0,-1 0 0,0 0 0,1 0 0,-1 0 0,1 0 0,-1 0-1,0 0 1,1 0 0,-1 0 0,0 0 0,1 0 0,-1 0 0,0 0 0,1 0 0,-1 1 0,0-1 0,0 0 0,1 0-1,-1 0 1,0 1 0,1-1 0,-1 0 0,0 0 0,0 1 0,0-1 0,1 0 0,-1 1 0,0-1 0,0 0 0,0 0 0,0 1-1,1-1 1,-1 0 0,0 1 0,0-1 0,0 0 0,0 1 0,0-1 0,0 1 0,0-1 0,0 0 0,0 1 0,7 25 148,-7-25-102,3 14-198,-1-4 157,1 0 0,0 0 0,0-1 0,9 19 0,-11-27-219,1 1 1,-1-1 0,1 1 0,0-1 0,0 0-1,0 1 1,1-1 0,-1 0 0,3 2-1,-2-3-243,-1 0-1,1 1 0,-1-1 0,1 0 0,-1-1 0,1 1 0,0 0 0,-1-1 0,1 1 0,0-1 0,4 0 0,13 0-6888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3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8772,'0'0'4279,"-19"26"-3908,-58 82-109,72-102-230,1 0 0,1 1 1,-1 0-1,1 0 0,0 0 1,1 0-1,-4 14 0,6-16-25,0 1-1,0 0 0,0 0 0,0 0 0,1-1 0,2 9 0,-2-12 3,0 0 0,0 0 0,0 0 0,0 0 0,1 0-1,-1 0 1,1 0 0,-1-1 0,1 1 0,-1-1 0,1 1 0,0-1 0,0 0 0,0 1-1,0-1 1,0 0 0,0 0 0,0-1 0,0 1 0,0 0 0,0-1 0,0 1 0,1-1-1,2 1 1,10 1 114,1 0 0,21-1 0,-26 0-66,20-1 18,52 4 29,-77-3-104,0 0 0,0 0 0,0 1 0,-1-1 0,1 1 0,-1 1 0,1-1 0,-1 1 0,0 0 0,0 0 0,6 4 0,-10-6-2,0 1-1,0-1 1,1 0-1,-1 0 1,0 1-1,0-1 1,0 1-1,-1-1 1,1 1-1,0-1 1,-1 1-1,1-1 1,-1 1-1,1 0 1,-1-1-1,0 1 1,1 0-1,-1-1 1,0 1-1,0 0 1,0-1-1,0 1 1,-1 0-1,1-1 1,0 1-1,-1 0 1,0 1-1,-1 1 17,1-1-1,-1 1 1,0-1 0,0 0-1,-1 0 1,1 0-1,-1 0 1,1 0 0,-1 0-1,0-1 1,-4 3-1,-16 11-13,-1-1-1,-1-1 0,0-2 0,-1 0 0,0-2 0,-47 12 1,53-18-909,0 0 1,0-2 0,-23 1-1,9-3-3890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4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10181,'0'0'5570,"188"-78"-5570,-117 78-16,4 0-1200,-4 0-2114,0 0-6642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4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13638,'0'0'1393,"201"27"-1345,-146-27 0,-6 0-48,-11 0-1329,-8-15-1824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4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227 285 10709,'0'0'-582,"16"-29"-418,47-91 418,-61 115 577,1-1 1,-1 1-1,0 0 0,0 0 0,-1-1 0,0 1 0,0-1 0,0 1 1,0-1-1,-1 0 0,0 1 0,-1-11 0,0 14 41,0-1 1,1 1-1,-1-1 0,-1 1 0,1 0 0,0 0 1,0-1-1,-1 1 0,1 0 0,-1 0 1,0 1-1,0-1 0,1 0 0,-1 0 1,0 1-1,0-1 0,-1 1 0,1 0 1,-3-2-1,-6 0 176,-1-1 0,1 2-1,-1 0 1,1 0 0,-1 1 0,0 1 0,0 0 0,-11 1 0,12-1-84,5 1-66,-1-1 0,1 1 0,-1 0 0,1 1-1,0-1 1,0 1 0,0 0 0,0 1 0,0 0-1,1 0 1,-1 0 0,1 0 0,-1 1-1,1 0 1,0 0 0,1 0 0,-1 1 0,1 0-1,0-1 1,0 2 0,0-1 0,1 0 0,-3 7-1,0-1 39,1 0 0,1 0 0,0 1 0,1 0 0,0 0 0,1 0-1,0 0 1,1 0 0,0 0 0,1 0 0,1 16 0,0-22-85,0-1 1,0 0-1,1 0 1,0 0-1,0 0 0,0 0 1,0 0-1,1-1 1,-1 1-1,1-1 1,1 0-1,-1 0 1,0 0-1,1 0 0,0 0 1,0-1-1,0 1 1,8 4-1,7 3 58,0-1-1,1 0 0,25 8 1,-26-11-61,44 16 31,-30-12-6,-1 2 0,-1 0 1,43 26-1,-70-36-41,0 0-1,-1 0 1,1 1 0,-1-1 0,1 1 0,-1-1-1,0 1 1,-1 0 0,1 0 0,2 6 0,-4-8 1,0 0 1,0 0 0,0 0 0,-1 0 0,1 1-1,-1-1 1,1 0 0,-1 0 0,0 0-1,0 1 1,0-1 0,0 0 0,0 0-1,-1 1 1,1-1 0,-1 0 0,1 0 0,-1 0-1,0 0 1,0 0 0,0 0 0,0 0-1,0 0 1,0 0 0,-2 2 0,-3 1-25,0 0 1,0 0-1,0 0 1,0-1-1,-1 0 0,1 0 1,-1-1-1,0 0 1,-8 3-1,-5 0-309,0 0-1,-26 4 0,14-7-16,-50 1-1,79-4 353,1 0-1,-1 0 1,0 0-1,1 0 1,-1 0-1,1-1 1,-1 1-1,1-1 1,-1 0-1,1 0 1,0 0-1,-1 0 1,1 0-1,0 0 1,0-1-1,0 1 0,0-1 1,0 1-1,0-1 1,0 0-1,0 0 1,1 0-1,-1 0 1,-2-4-1,3 2-3,-1 0 0,1 0 0,0 0 0,1 0 0,-1-1 0,1 1-1,-1 0 1,1 0 0,1-1 0,-1 1 0,1 0 0,-1 0 0,1 0 0,0-1 0,2-3-1,0 1 0,0 1-1,0-1 1,1 1-1,-1 0 0,2 0 1,-1 0-1,0 0 0,1 1 1,0 0-1,6-5 0,11-8-17,30-19 0,-34 24-17,56-39-402,2 3 0,148-70 0,-220 117 450,0 0 1,0 1-1,0 0 0,1-1 1,-1 1-1,0 1 0,9-2 1,-13 2-8,1 0 0,-1 0 0,0 0 0,0 0 0,0 0 0,1 0 1,-1 1-1,0-1 0,0 0 0,0 0 0,0 0 0,1 0 0,-1 0 0,0 0 0,0 0 1,0 0-1,0 0 0,1 0 0,-1 1 0,0-1 0,0 0 0,0 0 0,0 0 0,0 0 1,0 1-1,1-1 0,-1 0 0,0 0 0,0 0 0,0 0 0,0 1 0,0-1 0,0 0 1,0 0-1,0 0 0,0 0 0,0 1 0,0-1 0,0 0 0,0 0 0,0 0 0,0 1 1,0-1-1,0 0 0,0 0 0,0 0 0,0 1 0,0 28 270,0 1 0,-2-1 0,-1 0 0,-10 43 0,10-51-6,0 0 0,1 1 0,1-1 1,3 24-1,-2-43-256,0 0 1,1-1 0,-1 1-1,1 0 1,0 0 0,-1 0-1,1 0 1,0 0 0,0-1 0,0 1-1,1 0 1,-1-1 0,0 1-1,0-1 1,1 1 0,-1-1-1,1 0 1,0 0 0,-1 0-1,1 1 1,0-2 0,-1 1 0,1 0-1,0 0 1,0 0 0,0-1-1,0 1 1,0-1 0,0 0-1,0 1 1,0-1 0,3 0-1,9 1 59,-1-1 0,1 0 0,21-4 1,-33 4-47,7-2-42,0 0 1,0-1-1,0 0 1,-1 0-1,1-1 1,-1 0-1,0 0 1,0-1-1,0 0 1,0-1-1,-1 0 1,0 0-1,0 0 0,-1-1 1,0 0-1,11-15 1,-9 10-47,0-1 0,-1 0 1,0 0-1,-1-1 0,0 0 0,-1 0 1,-1 0-1,0-1 0,3-29 0,-5 30 75,-1 0-1,-1 0 0,-1-1 1,0 1-1,0 0 0,-7-24 0,6 31-8,-1 1 0,1-1 0,-1 1 0,-1 0-1,1 0 1,-1 1 0,0-1 0,0 1 0,-1 0 0,1 0-1,-1 0 1,-1 0 0,1 1 0,0 0 0,-12-6-1,3 3 6,0 1-1,0 1 0,0 1 0,-1 0 0,0 1 0,1 0 0,-1 1 0,0 1 0,0 0 1,0 1-1,-19 2 0,29-1 0,0-1 0,-1 1 0,2 0 0,-1 0 1,0 1-1,0 0 0,0-1 0,1 2 0,-1-1 0,1 0 1,-1 1-1,1 0 0,-5 4 0,6-4-96,1-1-1,0 1 0,0-1 1,0 1-1,0 0 1,0 0-1,1 0 0,-1 0 1,1 0-1,0 0 1,-1 0-1,2 0 1,-1 0-1,0 1 0,1-1 1,-1 0-1,1 1 1,0-1-1,0 1 0,1 5 1,5 10-4656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5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12726,'0'0'1921,"10"-14"2330,-7 9-5448,7-14-3215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5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85 224,'0'0'10141,"0"-13"-9506,0-59 2331,0 76-2827,4 1128 4058,-6-1043-4004,-15 113 1,13-168-349,8-37-923,16-19-2257,11-25-3519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3858,'0'0'9812,"64"0"-9412,11-6-336,9-11 17,0-1-81,1 1-433,-11-1-1440,-19 4-2000,-22-1-2690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8148,'0'0'2849,"-10"96"-2001,20-15 209,0 7-481,-4-1-128,-3-5-304,4-9 33,-1-15-177,4-17-16,6-9-129,13-20-2192,4-12-3681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7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5763,'0'0'6240,"0"38"-6024,13 281 1083,0 237 490,-13-488-1729,-1-29-107,-1 1 0,-1-1 0,-3 1 0,-11 44 0,16-126-11691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7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12278,'0'0'1136,"38"2"-1301,126 6 130,13-6-382,-121-2 100,-55 0 318,-1 0 0,1 0 0,-1 0 0,1 0 0,-1 0 0,1 0 0,-1 0 0,1 0 0,-1 0-1,1 0 1,-1 1 0,1-1 0,-1 0 0,0 0 0,1 0 0,-1 1 0,1-1 0,-1 0 0,1 1-1,-1-1 1,0 0 0,1 1 0,-1-1 0,0 0 0,1 1 0,-1-1 0,0 1 0,0-1 0,1 1-1,-1-1 1,0 1 0,0-1 0,0 0 0,0 1 0,1-1 0,-1 1 0,0-1 0,0 1 0,0-1 0,0 1-1,0 0 1,0-1 0,0 1 0,-1-1 0,1 1 0,0-1 0,0 0 0,0 1 0,0-1 0,-1 1-1,1-1 1,0 1 0,0-1 0,-1 1 0,1-1 0,-1 1 0,0 1 38,-10 29 474,-2-1-1,-24 40 1,-11 25 326,32-58-552,-6 15 79,-29 95 0,48-137-413,2 1 1,0-1-1,0 17 0,1-27 42,0 1-94,1 0 0,-1 0 0,0-1-1,0 1 1,1 0 0,-1-1 0,1 1 0,-1 0 0,0-1-1,1 1 1,-1-1 0,1 1 0,0-1 0,-1 1-1,1-1 1,-1 1 0,1-1 0,0 0 0,-1 1-1,1-1 1,0 0 0,-1 1 0,1-1 0,0 0-1,0 0 1,-1 0 0,1 0 0,0 0 0,0 0-1,-1 0 1,1 0 0,1 0 0,32-1-2334,-25 1 1437,45-3-4091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6.4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10789,'0'0'2449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8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10 11077,'0'0'3202,"-34"-3"-3109,-5-1-53,-65 1 0,99 4-31,0 0 0,0-1 0,0 2-1,1-1 1,-1 0 0,0 1 0,1 0 0,-1 0 0,1 1 0,0-1-1,0 1 1,0 0 0,0 0 0,0 0 0,1 0 0,-1 1 0,1 0-1,0-1 1,0 1 0,0 0 0,0 1 0,1-1 0,-3 6 0,-2 3 18,-1-1-19,2 1-1,-1-1 1,2 1-1,0 1 1,0-1-1,1 1 1,1 0-1,0 0 1,1 0-1,-1 26 1,3-40-11,1 1 0,-1 0 1,0 0-1,0 0 0,0 0 1,1 0-1,-1 0 0,0-1 1,1 1-1,-1 0 0,1 0 1,-1-1-1,1 1 0,-1 0 1,1 0-1,-1-1 0,1 1 1,0-1-1,-1 1 0,1-1 1,0 1-1,-1-1 0,1 1 1,0-1-1,1 1 0,31 6 63,-23-7-42,1 0 0,0-1 0,-1 0 0,15-4 0,-12 1-30,-1-1 0,0-1 0,-1 0 1,1 0-1,-1-1 0,0-1 0,-1 0 1,14-13-1,-4 2 28,-2-1 1,0-1-1,16-23 1,-4-4 1549,-30 64-1147,-3 36-159,-3-1 1,-24 98 0,17-91-187,-37 139 198,50-196-277,-2 20-616,2-20 580,0-1-1,-1 1 1,1-1 0,0 1 0,0-1 0,0 1 0,0-1 0,0 1 0,1-1 0,-1 1 0,0-1 0,0 1 0,0-1 0,0 1 0,0-1 0,1 1 0,-1-1-1,0 1 1,1-1 0,-1 1 0,0-1 0,0 0 0,1 1 0,-1-1 0,1 0 0,-1 1 0,0-1 0,1 0 0,-1 1 0,1-1 0,-1 0 0,1 0-1,-1 0 1,1 1 0,0-1 0,27-4-2621,10-13-1599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11941,'0'0'4018,"204"23"-3618,-129-23 177,-7-17-321,-3 2-176,-10 4-80,-13-4-704,-7 0-1906,-5-2-2480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9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90 4674,'0'0'8345,"-22"-17"-8294,-6-4-43,-38-22 0,63 42 0,1 0 0,0 0 0,-1 0 0,1 0 0,-1 0 1,1 0-1,-1 1 0,0-1 0,1 1 0,-1 0 0,1 0 0,-1 0 0,0 0 0,1 0 0,-1 0 0,0 1 0,1 0 1,-1-1-1,1 1 0,-1 0 0,1 0 0,0 0 0,-1 0 0,1 1 0,0-1 0,0 1 0,0-1 0,0 1 1,0 0-1,0 0 0,0 0 0,-2 2 0,-2 3 53,-1-1 49,1 1 0,1 0 0,-1 0 0,1 0 0,0 1 0,1 0 0,0 0 0,0 0 0,1 0 1,0 1-1,0-1 0,-2 18 0,3-20-71,1 1 1,1-1-1,-1 1 0,1-1 1,0 1-1,1-1 1,0 1-1,0-1 1,0 1-1,1-1 0,-1 0 1,2 0-1,-1 0 1,1 0-1,0 0 1,0 0-1,0 0 0,6 6 1,9 5 48,0 0-1,1-1 1,36 22 0,-34-25-61,0 2 1,-2 0 0,29 28-1,-44-38-27,-1 0 0,0 0 0,1 0 0,-2 0 0,1 1 0,-1-1 0,0 1-1,0 0 1,2 9 0,-3-11 1,-1 0 0,1 0 0,-1 0 0,1-1-1,-1 1 1,0 0 0,-1 0 0,1 0 0,-1 0 0,0 0 0,1-1-1,-2 1 1,1 0 0,0-1 0,-1 1 0,-3 5 0,-1-2 6,-1-1 1,1 0 0,-1 0 0,-1 0-1,1-1 1,-1 0 0,0-1 0,-12 6-1,-7 1-32,-40 12-1,39-16-129,1-2-1,-1 0 0,1-2 0,-45-1 0,70-2 127,0 0 0,-1 0 0,1-1-1,0 1 1,0-1 0,0 1-1,0-1 1,1 0 0,-1 0 0,0 0-1,0 0 1,0 0 0,1 0 0,-1 0-1,0 0 1,1-1 0,-1 1-1,1-1 1,0 1 0,-1-1 0,1 0-1,0 0 1,0 1 0,0-1 0,0 0-1,0 0 1,0 0 0,1 0 0,-1 0-1,1 0 1,-1 0 0,1 0-1,0 0 1,0 0 0,0-3 0,0-3-88,0 1 1,0 0-1,1 0 1,0-1 0,0 1-1,1 0 1,0 0-1,0 0 1,1 0-1,4-9 1,2 1 16,1 1 1,0 1-1,1 0 0,0 0 1,21-18-1,76-55-784,-89 72 626,383-258-1502,-389 265 1803,-8 3 69,0 1 0,1-1 0,0 1 0,-1 1 0,1-1 0,0 1 0,0 0 0,0 0 0,9 0 0,-15 2-89,0 1 0,0-1-1,1 0 1,-1 1 0,0-1 0,0 1 0,0-1 0,0 1 0,0-1-1,0 1 1,0-1 0,0 0 0,0 1 0,0-1 0,0 1 0,0-1-1,-1 1 1,1-1 0,0 1 0,0-1 0,0 0 0,-1 1 0,1-1-1,0 1 1,0-1 0,-1 0 0,1 1 0,0-1 0,-1 1 0,-22 32 666,1 1-1,2 1 1,-29 70 0,41-79-327,-9 41-1,15-57-332,1 0-1,0 0 0,0 0 1,1 0-1,1 0 1,-1 1-1,4 11 0,-4-21-28,1 1 0,-1-1 1,1 0-1,0 1 0,-1-1 0,1 0 0,0 0 0,0 0 0,0 0 0,0 0 0,0 0 0,0 0 1,0 0-1,0 0 0,0 0 0,1 0 0,-1-1 0,0 1 0,1 0 0,-1-1 0,0 1 1,1-1-1,-1 0 0,0 1 0,1-1 0,1 0 0,44 0 135,-29-1-46,-8 1-153,-1-1-1,0 0 1,0 0 0,0-1 0,-1-1-1,1 1 1,0-2 0,-1 1-1,0-1 1,0 0 0,0-1 0,0 1-1,-1-2 1,1 1 0,-1-1-1,-1 0 1,1 0 0,-1-1-1,9-12 1,-7 7-10,0-1 0,0 1 0,-2-1 0,0 0 0,0-1 0,-1 0 0,-1 0 0,0 0 0,-1 0 0,0 0 0,1-27 0,-3 27 76,-1 0 0,-1-1 0,0 1 1,0 0-1,-5-16 0,5 25-2,-1 0-1,0 0 0,0 1 0,-1-1 1,1 1-1,-1-1 0,0 1 0,0 0 0,-1 0 1,1 0-1,-1 1 0,0-1 0,0 1 1,0 0-1,0 0 0,-1 0 0,-6-3 1,2 2-73,0 0 0,0 0 1,-1 1-1,1 1 0,-1 0 0,1 0 1,-1 0-1,0 1 0,0 1 1,1 0-1,-19 2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9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8084,'0'0'4866,"1"27"-4343,8 296 1574,-9-221-1306,-26 194 0,5-190-483,-11 68-66,28-143-198,2-1 0,0 1 0,5 46 0,-3-77-51,0 1 1,0-1 0,0 0 0,0 0 0,0 1 0,0-1-1,0 0 1,0 0 0,0 0 0,0 1 0,0-1-1,1 0 1,-1 0 0,0 0 0,0 1 0,0-1 0,0 0-1,0 0 1,1 0 0,-1 0 0,0 1 0,0-1 0,0 0-1,0 0 1,1 0 0,-1 0 0,0 0 0,0 0 0,0 0-1,1 0 1,-1 1 0,0-1 0,0 0 0,0 0 0,1 0-1,-1 0 1,0 0 0,0 0 0,1 0 0,-1 0 0,0 0-1,0 0 1,0-1 0,1 1 0,-1 0 0,0 0 0,1 0-1,2 0-233,1-1-1,0 1 0,-1-1 1,1 0-1,0 0 0,-1 0 1,1 0-1,-1 0 0,0-1 1,1 0-1,-1 0 0,0 0 1,0 0-1,0 0 0,0-1 1,0 1-1,-1-1 0,4-4 1,31-46-7439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39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8004,'0'0'5746,"171"9"-5666,-93-9-160,0-6-992,-10-12-1505,-19-2-2001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0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11109,'0'0'1313,"13"184"-1105,-3-102 64,-7-4 352,-3 7-192,0-15-159,0-3-161,0-15 0,0-8-80,0-23-32,0-10-977,13-11-2256,16 0-4067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0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 7155,'0'0'5795,"1"23"-4808,2 391 2479,-3-384-3317,0 57 262,-13 110 0,9-171-370,-6 47 57,-2 78 0,12-150-133,0 1-1,0-1 1,0 0-1,0 0 0,0 0 1,0 0-1,1 0 1,-1 0-1,0 0 1,1 0-1,-1 0 1,1 0-1,-1 0 1,1 0-1,0 0 1,-1 0-1,1 0 0,0 0 1,0 0-1,-1-1 1,1 1-1,0 0 1,0 0-1,0-1 1,0 1-1,0-1 1,0 1-1,0-1 1,0 1-1,0-1 1,0 0-1,0 0 0,0 1 1,1-1-1,-1 0 1,0 0-1,0 0 1,0 0-1,0 0 1,0 0-1,0 0 1,0-1-1,1 1 1,-1 0-1,1-1 0,4-1-469,0 1 0,1-1 0,-1-1 0,-1 1 0,1-1 0,9-5 0,-4-1-1340,0-1 1,16-18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275 159 8356,'0'0'4106,"-29"-19"-3970,-4-2 51,-60-28-1,91 47-172,0 1 0,-1 1-1,1-1 1,-1 0 0,1 1-1,-1-1 1,1 1 0,-1 0-1,1 0 1,-1 0 0,0 0 0,1 0-1,-1 0 1,1 1 0,-1-1-1,1 1 1,-1 0 0,1 0-1,-1 0 1,1 0 0,0 0-1,-4 3 1,2-1 22,1 0 1,-1 1-1,1 0 0,0 0 0,0 0 1,0 0-1,-3 8 0,4-8-3,-3 6 47,0 1 1,1-1-1,1 1 1,0 0-1,0 0 0,1 0 1,0 0-1,1 0 1,0 16-1,1-18-47,1-1 0,-1 0-1,1 0 1,1 0 0,-1 0-1,1 0 1,1 0 0,-1-1-1,1 1 1,1 0 0,-1-1-1,1 0 1,7 9 0,7 3 55,1-1 0,1 0 0,1-2 0,23 15 0,15 12-35,-54-39-49,0 0-1,-1 0 1,1 1 0,-1 0-1,0 0 1,0 0-1,3 8 1,-5-11-5,-1 0 0,0 0 1,0 0-1,0 0 1,-1 0-1,1 1 0,0-1 1,-1 0-1,0 0 0,1 1 1,-1-1-1,0 0 1,0 1-1,0-1 0,-1 0 1,1 1-1,0-1 0,-1 0 1,1 1-1,-1-1 1,0 0-1,0 0 0,-1 3 1,-1-2-11,0 0 1,-1 0-1,1 0 1,-1 0 0,1 0-1,-1-1 1,0 1-1,0-1 1,0 0-1,0 0 1,0-1 0,-1 1-1,1-1 1,0 0-1,-1 0 1,-5 0 0,-13 2-135,-44-1 0,54-2 121,12 0 26,0 0 0,0 0 1,1 0-1,-1-1 0,0 1 0,0 0 1,0 0-1,0-1 0,0 1 1,0-1-1,1 1 0,-1 0 0,0-1 1,0 0-1,1 1 0,-1-1 0,0 1 1,1-1-1,-1 0 0,0 0 1,1 1-1,-1-1 0,1 0 0,-1 0 1,1 0-1,0 1 0,-1-1 1,1 0-1,0 0 0,0 0 0,-1 0 1,1-1-1,-1-38-66,2 25 34,-1 4 4,1 1 1,1-1-1,0 1 1,1-1-1,0 1 0,0 0 1,1 0-1,0 0 0,12-17 1,6-8-348,34-39 0,-39 51 143,186-216-1006,-194 229 1508,0 0 1,0 1-1,1 0 0,1 1 0,-1 0 0,17-10 0,-20 16-189,-1 1 0,0-1 0,1 1 0,-1 1 0,1-1 0,-1 1 0,1 0 0,-1 0 0,8 2 0,13-1 61,-5-1-29,10 0 2,-1 1 0,38 6-1,-60-6-109,-1 1 1,0 0-1,1 0 0,-1 1 0,0 0 0,0 0 0,-1 1 1,1 0-1,-1 1 0,0-1 0,0 1 0,0 1 0,6 6 1,-10-8-13,0 1 1,-1-1-1,1 1 1,-1 0-1,0-1 1,0 1 0,-1 0-1,0 0 1,0 0-1,0 1 1,0-1 0,-1 0-1,0 7 1,0 2 19,0-1 1,-1 1-1,-6 26 1,-2-17 31,-1 0 1,-1 0 0,-2-1-1,1 0 1,-31 38 0,33-47-30,-40 51 90,29-38-2,-33 53 0,46-62 49,8-17-149,0 1 1,0-1-1,0 1 1,0-1-1,0 0 1,0 1 0,0-1-1,-1 1 1,1-1-1,1 1 1,-1-1-1,0 0 1,0 1 0,0-1-1,0 1 1,0-1-1,0 1 1,0-1-1,1 0 1,-1 1-1,0-1 1,0 0 0,0 1-1,1-1 1,-1 0-1,0 1 1,1-1-1,-1 0 1,0 1 0,1-1-1,-1 0 1,0 0-1,1 1 1,-1-1-1,0 0 1,1 0-1,-1 0 1,1 0 0,-1 1-1,1-1 1,-1 0-1,0 0 1,1 0-1,-1 0 1,1 0 0,-1 0-1,1 0 1,-1 0-1,0 0 1,1 0-1,-1-1 1,1 1 0,-1 0-1,1 0 1,-1 0-1,1-1 1,1 1 53,29-1 100,1-2 0,0-2-1,-1 0 1,0-2 0,50-18-1,-41 12-200,0 1-1,75-10 0,-28 13-5038,-64 9 81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14967,'0'0'1921,"194"-21"-1857,-135 16-64,-4-10-336,-10-2-2017,-6-4-2866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2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165 233 9957,'0'0'1243,"20"-26"-1152,60-80-33,-79 104-50,1 0-1,0-1 0,-1 0 1,1 1-1,-1-1 0,0 0 0,0 0 1,0 1-1,0-1 0,0 0 1,-1 0-1,1 0 0,-1 0 1,0 0-1,0-6 0,-1 7 17,1 1-1,-1-1 0,0 0 0,1 0 1,-1 0-1,0 1 0,0-1 1,0 1-1,-1-1 0,1 1 0,0-1 1,0 1-1,-1-1 0,1 1 0,-1 0 1,1 0-1,-4-2 0,-2 0 139,-1 0-1,1 0 1,-1 1-1,1 0 0,-1 0 1,0 0-1,-9 1 1,3-1 0,1 1 1,-1 0-1,1 1 1,-1 1-1,-23 4 1,33-4-121,0 0 0,0 0 0,0 1 1,0-1-1,1 1 0,-1 0 0,1 0 0,-1 1 0,1-1 0,0 1 1,-1-1-1,2 1 0,-1 0 0,0 0 0,0 0 0,1 1 1,0-1-1,0 1 0,0-1 0,0 1 0,0 0 0,-2 7 1,2-3-25,-1 0 0,2 0 0,-1 1 0,1-1 0,0 0 0,1 0 0,-1 1 0,2-1 0,-1 1 0,1-1 0,1 0 0,-1 0 0,1 0 0,1 0 0,0 0 0,0 0 0,0 0 0,1-1 0,0 0 0,1 1 0,-1-2 0,1 1 0,6 6 0,83 70 89,-67-61-72,-1 0 1,35 40-1,-59-58-36,1-1-1,-1 2 1,1-1-1,-1 0 1,-1 0-1,1 1 1,-1-1-1,1 1 1,0 7-1,-2-10 2,1 1-1,-1 0 1,0-1 0,0 1-1,0 0 1,0-1-1,0 1 1,-1-1-1,1 1 1,-1 0-1,1-1 1,-1 1-1,0-1 1,0 0-1,0 1 1,-1-1 0,1 0-1,-1 0 1,-1 3-1,-6 2 4,1-1 0,-1 0 0,0 0 0,0-1 0,-1 0 0,0-1 0,0 0 0,-11 3 0,2-1-138,-1-2-1,1 0 1,-32 2-1,23-6-77,27 0 196,1 0 0,-1 0 0,0-1 0,0 1 0,1 0 0,-1 0 1,0-1-1,1 1 0,-1-1 0,0 1 0,1 0 0,-1-1 0,1 0 0,-1 1 0,1-1 0,-1 1 1,1-1-1,-1 1 0,1-1 0,0 0 0,-1 1 0,1-1 0,0 0 0,-1 0 0,1 1 0,0-1 0,0 0 1,0 1-1,0-1 0,0 0 0,0 0 0,0 0 0,0 1 0,0-2 0,2-31-705,-1 30 617,0-3 36,1-1 1,0 1 0,1 0 0,0-1 0,0 1 0,0 0 0,0 0 0,1 1-1,0-1 1,1 1 0,-1 0 0,8-7 0,12-9-241,36-26 0,-29 24-175,10-9 155,1 1 0,2 3-1,1 2 1,89-39 0,-124 61 431,0 1 0,0 0 0,1 1 0,-1 0 1,1 1-1,17 0 0,-28 0-95,0 1 1,0 0-1,1 0 1,-1 0-1,0 0 0,0 0 1,0 0-1,0 0 1,1 1-1,-1-1 0,0 0 1,0 0-1,0 0 1,1 0-1,-1 0 0,0 0 1,0 0-1,0 0 1,0 0-1,0 0 0,1 1 1,-1-1-1,0 0 1,0 0-1,0 0 0,0 0 1,0 0-1,0 1 1,1-1-1,-1 0 0,0 0 1,0 0-1,0 0 1,0 1-1,0-1 0,0 0 1,0 0-1,0 0 1,0 1-1,0-1 0,0 0 1,0 0-1,0 0 1,0 0-1,0 1 1,0-1-1,0 0 0,0 0 1,1 27 389,-1 0 1,-1 0-1,-2 0 1,0 0-1,-13 47 1,8-45-54,1 1 0,1 1 0,2-1 0,-1 45 1,5-74-337,0 1 0,0 0 0,1-1 0,-1 1 0,0 0 1,1-1-1,-1 1 0,1-1 0,-1 1 0,1-1 0,0 1 1,-1-1-1,1 1 0,0-1 0,0 0 0,0 1 0,0-1 1,1 0-1,-1 0 0,0 0 0,0 0 0,1 0 0,-1 0 0,0 0 1,1 0-1,-1 0 0,1-1 0,-1 1 0,1-1 0,0 1 1,-1-1-1,4 1 0,5 0 18,0 0-1,1 0 1,-1-1-1,14-2 1,-10 1-7,-4-1-27,-1 0 0,1 0 0,-1 0 0,0-2 0,1 1 1,-2-1-1,1 0 0,0-1 0,-1 0 0,0 0 0,0-1 0,0 0 0,-1 0 1,0-1-1,0 0 0,8-10 0,-4 2-65,0 0 1,-1 0-1,0-1 0,-1 0 1,-1-1-1,-1 1 0,10-35 1,-12 28-1,-1-1-1,-1 1 1,-1-1 0,-2 0 0,0 0 0,-4-27 0,4 47 36,-1 0 0,0-1 1,0 1-1,0 0 0,0 0 1,0 0-1,-1 0 0,0 0 1,0 0-1,0 0 0,0 0 0,0 1 1,-1-1-1,0 1 0,0 0 1,0 0-1,0 0 0,0 0 1,-1 0-1,1 1 0,-1-1 1,1 1-1,-1 0 0,0 0 1,-8-2-1,-3 0-57,1 1-1,-1 1 1,0 0 0,0 1-1,0 0 1,-17 3-1,28-2-177,0 0-1,0 0 0,1 0 0,-1 1 1,0 0-1,1-1 0,-1 1 0,0 1 0,1-1 1,-1 1-1,1-1 0,0 1 0,0 0 0,-1 0 1,-3 4-1,-8 7-5778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49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23 392 9172,'0'0'3586,"10"-9"-3730,0 53 64,-4 5 80,4 1-721,0-4-639,-7-13-1474,4-10-2208</inkml:trace>
  <inkml:trace contextRef="#ctx0" brushRef="#br0" timeOffset="1">1 1 12534,'0'0'672,"32"93"-11205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6.8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27 233 12614,'0'0'312,"22"-15"-1249,69-46 321,-88 59 602,0 0-1,0 0 0,0-1 1,0 1-1,0-1 0,-1 1 1,1-1-1,-1 0 0,1 0 1,-1 0-1,0 0 1,0 0-1,-1-1 0,1 1 1,-1-1-1,1 1 0,-1-1 1,0 1-1,-1-1 1,1 0-1,0 0 0,-1 1 1,0-1-1,0 0 0,0 0 1,-1-4-1,0-8 50,1 14 6,0-1 1,-1 1-1,1 0 1,-1 0-1,0 0 0,1 0 1,-1 0-1,0 0 1,0 0-1,0 0 0,-1 0 1,1 0-1,0 0 1,-1 1-1,1-1 0,-1 0 1,1 1-1,-1-1 1,0 1-1,0 0 0,0 0 1,1-1-1,-1 1 1,0 0-1,-1 1 0,1-1 1,0 0-1,0 1 1,0-1-1,-3 0 0,1 0 7,-1 1-1,1-1 0,0 1 0,0 0 0,0 0 0,-1 0 0,1 0 0,0 1 0,0 0 0,-1 0 0,1 0 0,0 0 0,0 0 0,0 1 1,1 0-1,-5 2 0,3 0-41,0 1 0,0 0 0,1 0 1,0 0-1,0 0 0,0 1 0,0 0 1,1 0-1,0 0 0,0 0 0,1 0 1,0 0-1,0 1 0,-2 11 0,1-1-2,1-1 1,1 1-1,0-1 0,3 34 0,-1-47-88,0 1 0,0-1 0,0 1 0,0-1 0,1 1 0,0-1 0,-1 0 0,1 0 0,0 0 0,0 0 0,1 0 0,-1 0 0,1 0 0,-1-1 0,1 1 0,0-1 0,0 0 0,0 0 0,0 0 0,0 0 0,1 0 0,-1-1 0,1 0 0,-1 1 0,1-1 0,-1 0 0,1-1 0,7 2 0,-4-1-358,1 0-1,0-1 0,0 0 1,-1 0-1,1 0 0,0-1 1,0 0-1,-1-1 0,1 0 1,-1 0-1,1 0 0,-1-1 1,8-4-1,-8 3 165,0-1 1,-1 0-1,0 0 0,0-1 1,0 1-1,-1-1 0,6-8 1,-5 6 521,-1 0 1,0-1 0,-1 0-1,0 1 1,3-13 0,-2 1 1296,0 0 1,-2 0 0,0 0 0,-1 0 0,-2-22-1,2 31-392,3 10-657,6 20-351,-7-6-180,32 113 261,-33-107-1249,0-1-1,1 32 0,4-71 564,-2-3 724,0 0 1,19-43-1,-21 57-228,1 0-1,1 0 1,0 0 0,0 0 0,1 1 0,0 0 0,1 1 0,13-12-1,-17 17-93,0 0 0,0 1-1,0 0 1,1 0 0,-1 0-1,1 0 1,-1 1 0,1-1-1,0 1 1,0 0 0,5 0-1,-8 1-196,1 0 0,0 0-1,0 0 1,-1 0 0,1 1-1,0-1 1,-1 1 0,1-1-1,0 1 1,-1 0 0,1 0 0,4 3-1,13 19-3299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2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7347,'0'0'6174,"1"17"-5705,0 596 3368,-45-249-3223,16-170-535,26-182-482,-1 8 1272,17-71-19247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1585,'0'0'13830,"133"-6"-13478,-49-8 32,14 2-208,9-8-176,3 2 0,-10 1-32,-19-1-1248,-26 1-2546,-32-10-5042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3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8724,'0'0'4162,"0"157"-3618,10-78 273,3 6-129,-3 2-368,0-5-160,-1-9-80,1-12-64,0-23-16,6-9-832,7-20-1874,9-9-3040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4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350 278 3282,'0'0'2478,"7"-27"-997,21-86-465,-27 108-934,1 0 0,-2 0-1,1 0 1,-1 0 0,1-1 0,-1 1-1,-1 0 1,1 0 0,-1 0-1,0 0 1,0 0 0,0 0 0,-4-9-1,3 10-8,0 1 0,-1 0-1,1 0 1,0 0 0,-1 0-1,0 0 1,0 0 0,0 1-1,0 0 1,0-1-1,0 1 1,-1 0 0,1 0-1,-5-1 1,-7-2 128,0 2 0,1 0 1,-1 0-1,-1 1 0,1 1 0,-26 1 1,28 0-147,3 0 115,1 0 1,-1 1-1,0 0 0,-13 3 1,20-3-129,1 0 0,-1 0 0,1 0 0,0 0 1,-1 0-1,1 0 0,0 1 0,0-1 0,0 1 0,0-1 1,0 1-1,0 0 0,1 0 0,-1 0 0,1 0 0,-1 0 1,1 0-1,0 0 0,-1 1 0,1-1 0,-1 3 0,0 2 17,0 1 0,1-1 0,0 1 0,0-1 0,0 1 0,1-1 0,0 1 0,1 0 0,0-1 0,0 1 0,0-1 0,1 0 0,0 1 0,1-1 0,-1 0 0,1 0 0,1 0 0,-1-1 0,1 1 0,6 6 0,9 12 63,1-1 0,2-1 0,38 32 0,-21-19-88,-28-26-22,8 7 4,-1 1 0,17 24 1,-30-36-15,-1-1-1,-1 1 1,1 0 0,-1 0-1,0 1 1,0-1 0,-1 1-1,0-1 1,0 1 0,-1 0-1,0 0 1,1 11 0,-2-15-1,0 0-1,0 0 1,-1 0 0,1 0 0,-1 0 0,0-1-1,0 1 1,0 0 0,0-1 0,0 1 0,-1 0-1,1-1 1,-1 1 0,0-1 0,1 0 0,-3 2 0,-1 1-2,0-1 1,1 0-1,-1-1 1,-1 0 0,1 1-1,0-1 1,-8 2 0,-8 3-17,-1-2 0,0 0 0,-25 3 0,45-9 15,-23 5-7,-1-2-1,0 0 0,0-2 1,-50-4-1,74 3 11,1-1 0,-1 1 0,1 0 0,0-1 0,-1 1 0,1-1 0,-1 0-1,1 1 1,0-1 0,-1 0 0,1 0 0,0 0 0,0 0 0,0 0 0,0 0 0,0 0 0,0 0 0,0-1 0,0 1 0,0 0 0,0-1-1,1 1 1,-1 0 0,0-1 0,1 1 0,0-1 0,-1 1 0,1-1 0,0 1 0,-1-1 0,1-1 0,0-3-10,0 1 1,0-1 0,1 1-1,-1 0 1,1-1 0,0 1-1,1-1 1,2-5 0,0 2 1,0 0 0,1 1 1,0 0-1,1 0 1,0 1-1,0-1 0,1 1 1,-1 1-1,17-13 0,8-4-20,39-20 0,-51 31 4,162-86-706,-4 2 244,-75 30 440,66-37 1669,-173 131-1218,-18 32 37,10-28-264,1 0-1,2 1 1,-7 38 0,12-41-147,2-1 0,1 1 0,1-1 0,5 49 0,-4-77-30,1-1 1,-1 1 0,1 0 0,-1-1 0,1 1 0,-1 0-1,1-1 1,-1 1 0,1-1 0,0 1 0,0-1-1,-1 1 1,1-1 0,0 1 0,0-1 0,-1 0 0,1 1-1,0-1 1,0 0 0,0 0 0,0 0 0,-1 0 0,1 1-1,0-1 1,0 0 0,0 0 0,0-1 0,1 1-1,28-4 135,-19-1-133,0-1 0,0 0-1,-1-1 1,0 0-1,0-1 1,0 0-1,11-13 1,17-12-94,-21 19 27,1 1-1,20-10 1,-31 19 54,0 0 1,0 1-1,1 0 0,-1 1 0,1 0 1,-1 0-1,1 1 0,0-1 0,9 1 1,-16 1 4,0 1 0,0-1 1,0 0-1,0 1 0,0-1 1,0 0-1,0 1 0,0-1 1,0 1-1,0 0 0,-1-1 1,1 1-1,0 0 0,0-1 1,-1 1-1,1 0 0,0 0 1,-1 0-1,1 0 0,-1 0 1,1-1-1,-1 1 0,1 0 1,-1 0-1,0 0 0,0 0 1,1 0-1,-1 0 0,0 0 1,0 1-1,0 0 1,1 43-18,-1-35 23,-3 279 40,3-288-647,13-38-14154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4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10101,'0'0'864,"0"189"209,0-84-529,0 9-272,0 12 256,-9 11 240,-8 6-271,1-9-129,6-15-80,4-22-96,6-33-96,0-18-48,0-14-48,0-26-320,19-6-2833,4-6-5828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5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4130,'0'0'5456,"-1"7"-4413,1-6-976,-1 1-1,1-1 1,0 1 0,0-1-1,0 1 1,0-1 0,0 1 0,0-1-1,0 1 1,0-1 0,1 1 0,-1-1-1,0 0 1,1 1 0,0-1-1,-1 1 1,1-1 0,0 0 0,1 2-1,0-1 16,0 0-1,1-1 1,-1 1-1,1-1 0,0 0 1,-1 0-1,1 0 1,0 0-1,-1 0 1,1-1-1,0 1 1,5 0-1,60 5 926,-1-3-1,89-7 1,-27-7-1989,-110 7-1699,0-3-2143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5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341 134 7331,'0'0'4010,"-19"-22"-3591,-3-3-258,-41-37 1,59 59-129,-1 0 1,1 0-1,-1 1 0,0-1 1,0 1-1,0 0 1,0 1-1,0-1 0,0 1 1,0 0-1,0 1 1,-1-1-1,1 1 0,0 0 1,-1 0-1,1 0 1,0 1-1,0 0 0,0 0 1,-1 0-1,-8 5 1,9-5 29,-2 1 52,0 1-1,0-1 1,0 2 0,1-1 0,-1 1 0,1 0 0,0 0 0,0 0 0,0 1 0,1 0 0,-1 0 0,1 1 0,-6 8 0,8-10-72,1 0 0,0 0 0,-1 0 1,2 0-1,-1 0 0,0 1 0,1-1 0,0 0 1,0 1-1,0-1 0,1 1 0,-1-1 0,1 1 1,0-1-1,0 1 0,1-1 0,0 1 0,-1-1 1,1 1-1,1-1 0,-1 1 0,1-1 0,-1 0 1,4 5-1,0 0-18,1-1 1,0 0-1,1 0 0,0 0 1,0-1-1,0 0 1,13 9-1,66 41 18,-65-44-4,34 20 46,49 31 19,-90-54-100,-1 0 1,0 1-1,0 0 1,20 26-1,-29-33-8,-1 1 1,0 0-1,0 0 1,0 0-1,-1 0 1,1 1-1,-2-1 1,1 1-1,0-1 0,-1 1 1,1 6-1,-2-9 1,0-1-1,0 1 0,0 0 1,0-1-1,-1 1 0,1 0 0,-1-1 1,0 1-1,1 0 0,-1-1 1,-1 1-1,1-1 0,0 1 1,0-1-1,-1 0 0,1 0 1,-1 0-1,0 0 0,0 0 0,0 0 1,0 0-1,0 0 0,0-1 1,0 1-1,-3 1 0,-12 5-16,0 0 0,-1-2 0,1 0-1,-1-1 1,0-1 0,-33 4-1,18-5-42,-1-1-1,-62-5 0,94 2 63,0 1 1,-1 0-1,1-1 1,0 0-1,0 1 0,0-1 1,0 0-1,0 0 1,0 0-1,1 0 1,-1 0-1,0-1 1,0 1-1,1 0 0,-1-1 1,1 0-1,-1 1 1,1-1-1,0 0 1,-1 0-1,1 1 1,0-1-1,0 0 1,1 0-1,-1 0 0,0 0 1,0 0-1,1-1 1,0 1-1,-1 0 1,1 0-1,0 0 1,0 0-1,0-1 0,1-2 1,-1-2-65,1 0-1,0 0 1,0 0 0,1 1 0,0-1-1,0 0 1,0 1 0,1 0 0,0-1-1,0 1 1,5-6 0,5-4-259,1 0 0,1 1 0,0 1 0,25-18 1,77-48-1703,1 7-103,133-59 0,-193 107 4040,-55 24-812,-8 6-446,-1 2-466,-27 29 837,1 1-1,-41 63 1,65-87-926,1 0 0,0 0-1,1 0 1,1 1 0,0 0 0,1 0-1,0 1 1,1-1 0,0 1 0,1-1-1,1 1 1,1 0 0,1 17 0,-1-30-96,1 0 0,-1-1 1,1 1-1,-1-1 1,1 0-1,-1 1 0,1-1 1,0 1-1,0-1 0,0 0 1,0 0-1,0 1 1,0-1-1,0 0 0,0 0 1,0 0-1,1 0 1,-1 0-1,0 0 0,1-1 1,-1 1-1,1 0 0,-1-1 1,1 1-1,-1-1 1,1 1-1,-1-1 0,3 1 1,7 0 29,-1 0 0,0 0 0,15-2 0,-10 1 29,1-2-158,-1 1 0,1-2 0,-1 0-1,0 0 1,0-2 0,0 0 0,-1 0-1,0-2 1,0 0 0,0 0 0,-1-1-1,0-1 1,0 0 0,-1-1 0,0 0-1,-1-1 1,13-16 0,-13 15 35,0-1 0,-2 0-1,1-1 1,-2 0 0,0-1 0,-1 0 0,0 0 0,-1 0 0,-1-1 0,0 0-1,-1 0 1,-1 0 0,-1 0 0,0-1 0,-1 1 0,-1-23 0,-1 34 59,1 1 1,-1 0 0,0 0-1,0-1 1,0 1 0,-1 0-1,0 0 1,0 0 0,0 1-1,0-1 1,0 0 0,-1 1-1,1-1 1,-1 1 0,-3-3-1,1 1 3,-1 1-1,1 1 1,-1-1 0,0 1-1,0 0 1,0 0-1,0 0 1,-12-3-1,-6 1-50,-1 1 0,1 2 0,-1 0 0,-26 1 0,46 1 30,-21 4-1159,16 6-2725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12166,'0'0'1870,"8"39"-1081,0 0-595,2 8 63,-2 1 0,-2 0 0,0 68 0,-6 10 662,-29 223 1,6-228-748,-11 90-35,32-152-1847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7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176 443 3009,'0'0'2999,"-27"0"-1660,-81-3-170,72 0 45,31 1-609,6 0-67,26-3-46,1380-53-409,-824 60-87,680-5-5,-815-8 29,338-3 2,-11 13-56,1325 7 52,-298-3-391,-944-5 167,-522 2 184,1869-20-492,-316-6 273,-323 7 285,-1219 12-35,1456-38-205,-352 11 292,535-19 540,-1219 29-216,-125 3 27,711-16 598,-1274 36-998,1039-24 239,-1081 24-336,-7 1-221,-1-2 0,0-1 0,39-8 0,-58 6-681,-12 0-627,-24-6-3597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8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 12662,'0'0'3111,"-12"15"-2954,-70 81 84,-132 165 52,212-259-296,-1 1 1,1 0 0,0 0-1,0 0 1,1 0 0,-1 0 0,0 0-1,1 0 1,0 0 0,0 0-1,0 1 1,0-1 0,0 6 0,1-9 1,0 0 1,0 1 0,0-1 0,0 0 0,0 1-1,0-1 1,0 0 0,0 0 0,0 1 0,0-1 0,0 0-1,0 0 1,0 1 0,0-1 0,0 0 0,0 0 0,0 0-1,1 1 1,-1-1 0,0 0 0,0 0 0,0 0 0,0 1-1,1-1 1,-1 0 0,0 0 0,0 0 0,0 0-1,1 1 1,-1-1 0,0 0 0,0 0 0,1 0 0,-1 0-1,0 0 1,0 0 0,1 0 0,-1 0 0,0 0 0,0 0-1,1 0 1,-1 0 0,0 0 0,0 0 0,1 0 0,35 3 109,63-3 1,-32-2-60,501-30-808,-561 31 538,1 1-444,0-1 0,-1 0 0,1-1 0,13-4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7.1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4994,'0'0'7812,"48"0"-8869,-34-20-3633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0:48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11317,'0'0'1886,"-4"30"-864,1-1-788,-3 21 142,2 0-1,3 71 1,34 128 1293,0 6-798,-30-142-983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6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200 443 3682,'0'0'2403,"-6"29"-1693,0 6-506,2-10-70,0 0-1,-2 0 0,-1-1 0,-1 0 0,-14 28 0,-7 2 427,-2 0-1,-42 53 0,70-107-342,4-9-119,5-16 25,39-90-248,56-155-751,-74 186 854,37-106 74,-52 163 173,0 0 0,2 1 0,0 1 0,30-39 1,-41 61-185,-2 1 19,1-1 1,-1 1-1,1 0 0,0 0 1,0-1-1,0 1 1,0 0-1,0 1 0,1-1 1,-1 0-1,1 1 1,-1-1-1,1 1 0,-1 0 1,1 0-1,0 0 1,3-1-1,-5 3-59,0-1 0,0 1 0,0-1 1,0 1-1,-1 0 0,1-1 0,0 1 0,0 0 0,-1 0 0,1-1 0,0 1 0,-1 0 0,1 0 1,-1 0-1,1 0 0,-1 0 0,0 0 0,1 0 0,-1 0 0,0 0 0,0 0 0,0 0 1,0 0-1,0 0 0,0 0 0,0 1 0,2 7 12,40 233 436,0-1-182,-34-206-644,2-1-1,2 1 1,1-2-1,29 55 1,-26-60-2433,-11-10-1888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7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6755,'0'0'1233,"175"-32"-1329,-116 18-3202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7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4786,'0'0'3082,"4"25"-2370,-3-15-625,32 173 944,-29-166-973,25 96 207,-25-102-243,0 0-1,1 0 0,1 0 0,-1 0 1,1-1-1,1 0 0,12 14 0,-18-23-8,1 1 1,-1-1-1,1 1 0,0-1 0,0 0 0,-1 1 0,1-1 0,0 0 0,0 0 1,0 0-1,0-1 0,0 1 0,0 0 0,1-1 0,-1 0 0,0 1 0,0-1 0,0 0 1,0 0-1,1 0 0,-1 0 0,0 0 0,0-1 0,0 1 0,0-1 0,1 1 1,-1-1-1,0 0 0,0 0 0,3-2 0,1 0 47,-1-1 0,0 0 0,0 0 0,0 0 0,-1-1-1,1 1 1,-1-1 0,0 0 0,4-7 0,24-45 67,-2-1-1,-3-1 0,-2-2 1,31-120-1,-42 101-147,-6 128-6651,-2 6 4497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7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1 350 2785,'0'0'5720,"24"-13"-5306,79-47-195,-89 52-208,0-1 0,-1-1 1,0 0-1,0-1 1,18-21-1,-25 24-22,0 0 0,-1 0-1,0-1 1,0 0 0,-1 1 0,0-2 0,0 1 0,2-13 0,-4 12 17,0-1 0,-1 0 0,-1 0 0,0-11 0,0 9 36,0 12 0,-1-1 1,1 1 0,0-1-1,-1 1 1,0 0 0,1 0 0,-1-1-1,0 1 1,1 0 0,-1 0-1,0 0 1,0-1 0,0 1 0,0 0-1,0 0 1,0 1 0,-1-1-1,1 0 1,0 0 0,0 1 0,-1-1-1,1 0 1,0 1 0,-1-1 0,1 1-1,0 0 1,-1-1 0,1 1-1,-1 0 1,1 0 0,-1 0 0,-1 0-1,-2 0 26,1-1 0,0 1-1,0 1 1,0-1 0,0 0 0,0 1-1,-1 0 1,1 0 0,0 0-1,0 1 1,-5 2 0,2 1-22,1 0 1,0 0 0,0 1-1,0 0 1,0 0-1,1 0 1,0 1-1,1 0 1,-1 0-1,1 0 1,1 0-1,-1 1 1,1-1-1,1 1 1,-3 10 0,0 3 48,2 1 0,0-1 1,1 1-1,2 36 1,0-54-96,1-1 1,-1 1 0,0-1-1,1 0 1,0 1-1,0-1 1,0 1 0,0-1-1,1 0 1,-1 0-1,1 0 1,0 0-1,0 0 1,0 0 0,0 0-1,1-1 1,2 4-1,0-2-2,0-1 0,0 0 0,1 0 0,-1 0 0,1 0 0,-1-1 0,1 0 0,0 0 0,7 1 0,9 1-520,0-2 0,0 0 0,0-2 0,34-3 0,-48 3-53,0-1 1,0-1-1,0 1 0,14-6 1,28-21-3866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8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1489,'0'0'9951,"0"-12"-9631,0-24-285,0 27-31,0 28 16,16 357-218,-16-397 231,1-1-1,1 1 1,1 0-1,1-1 1,1 1-1,13-38 1,-14 49-40,1 0 1,0 1 0,0-1-1,1 1 1,0 0 0,0 1-1,1 0 1,1 0 0,-1 0 0,1 1-1,0 0 1,1 0 0,0 1-1,0 0 1,0 1 0,14-6-1,-2 4-408,0 2 0,0 0-1,1 2 1,0 0 0,0 1-1,-1 2 1,34 2 0,-3-1-2393,-6-1-914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8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2 3810,'0'0'8017,"-20"0"-7636,6 0-305,8-1-54,0 1 0,0 0 1,0 0-1,1 0 0,-1 0 0,0 1 0,0 0 0,0 1 0,1-1 1,-1 1-1,1 0 0,-1 0 0,1 1 0,0-1 0,0 1 0,0 1 0,0-1 1,0 1-1,1-1 0,-1 1 0,-6 8 0,-8 16 283,0 0-1,-25 54 1,39-72-290,1 0 1,0 0-1,1 0 1,0 0-1,1 1 1,0 0-1,0-1 1,1 1-1,1 0 1,0-1-1,0 1 1,4 20-1,-3-29-37,0 0-1,0 0 1,1 0-1,-1 0 1,1 0-1,-1 0 1,1-1-1,0 1 1,0 0-1,0-1 1,0 0-1,0 1 1,0-1-1,0 0 1,0 0-1,0 0 1,1 0-1,-1-1 1,0 1-1,1 0 1,-1-1-1,1 0 1,-1 0-1,0 1 1,5-2-1,3 2-154,0-1-1,0-1 0,0 1 0,0-2 1,12-2-1,-12 0-26,-1 0-1,0 0 1,0-1-1,0 0 1,-1 0 0,1-1-1,-1 0 1,0-1-1,11-12 1,1-4-431,34-48 0,-29 30 816,-1 0-1,22-56 1,-36 77 1814,-12 30-222,-2 12-1977,-5 26 231,3 1 0,0 66-1,6-111-79,0 0-1,0 1 1,1-1-1,-1 0 1,1 0-1,0 0 1,0 0-1,1 0 1,-1 0-1,1 0 1,0 0-1,0-1 1,0 1-1,1-1 1,-1 1-1,1-1 0,0 0 1,5 5-1,-3-4-334,1-1-1,-1 1 0,1-1 0,0 0 0,0 0 1,0-1-1,0 0 0,1 0 0,-1 0 0,0-1 1,12 1-1,33-1-4075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9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 8052,'0'0'4650,"-30"9"-4106,-8 3-387,-47 21 1,80-31-140,1 1 1,0 0-1,-1 0 1,1 0 0,0 0-1,0 0 1,1 1-1,-1 0 1,1 0-1,0 0 1,0 0-1,0 0 1,0 1-1,1-1 1,0 1-1,-1 0 1,2-1-1,-1 1 1,1 0-1,0 0 1,-1 7-1,-1-2 4,0 5-20,0 0 0,1 0 0,1 0 0,0 1 0,1-1 0,3 28 0,-2-41-21,0 0 0,0-1 1,0 1-1,0 0 0,0 0 0,0-1 1,0 1-1,1-1 0,-1 1 0,1-1 1,-1 1-1,1-1 0,-1 0 1,1 0-1,0 0 0,0 0 0,-1 0 1,1 0-1,0 0 0,0-1 0,0 1 1,0-1-1,0 1 0,0-1 0,0 0 1,0 0-1,4 0 0,1 1-95,1-1 0,0 0 0,0 0 0,-1-1 0,1 0 0,11-3-1,-13 1 82,1 0 0,-1-1 0,0 0 0,0 0 0,-1 0 0,1 0 0,-1-1 0,0 0 0,0 0-1,0 0 1,-1-1 0,1 0 0,-2 1 0,1-2 0,-1 1 0,1 0 0,2-10 0,1-3 139,0 1 0,-2-2 0,0 1 0,-1-1-1,2-20 1,-4-2 1028,-2 36-639,-2 7-63,-11 51 488,4-12-1137,-12 72 254,5 1-1,-1 151 0,11-133-47,-28 157-1,32-278-12,0 4-6,-1 1-1,-1-1 1,0 0-1,-7 16 1,9-27 33,1 0 0,-1 0 0,0 0 0,0 0 0,0-1 0,0 1 0,0 0 0,-1-1 0,1 0 0,-1 1 0,1-1 0,-1 0 0,0-1 0,0 1 0,0 0 0,0-1 0,0 1 0,0-1 0,-1 0 0,1 0 0,0-1 0,-7 2 0,4-1 5,0-1-1,0 0 1,0 1-1,0-2 1,0 1-1,0-1 1,0 0-1,0 0 1,0-1-1,0 0 1,-9-4-1,10 3-2,1 0 0,0 0 0,0-1 0,0 0 0,0 1-1,0-1 1,1-1 0,0 1 0,0 0 0,0-1 0,0 0-1,1 1 1,-1-1 0,0-5 0,-4-13-10,1 0 0,1 0-1,1-1 1,2 1 0,0-1 0,1 0 0,3-24 0,-2 8-34,1 10 16,0 0 0,2 0 0,1 0 0,11-42 0,-9 53-69,1 0 0,0 0 0,2 1 0,0 0 0,1 1 0,0 0 0,25-29 0,1 8-1570,3 1 0,1 2-1,70-47 1,-37 31-4127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9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6723,'0'0'6915,"7"18"-6747,-3-6-130,-2-5-20,0 0 0,1 0 0,-1 0 0,2-1 0,5 10 0,-8-14-9,1 0 1,0 0-1,0 0 1,0 0-1,0 0 0,0 0 1,0 0-1,1-1 1,-1 1-1,0-1 1,1 0-1,-1 1 1,1-1-1,0 0 1,-1 0-1,1-1 1,0 1-1,0-1 1,-1 1-1,7-1 0,1 0-14,-1-1 0,1 1 0,0-2-1,0 0 1,-1 0 0,1 0 0,-1-1-1,0-1 1,0 0 0,0 0 0,9-6-1,-13 7-25,1-1-1,-1 0 0,-1 0 0,1 0 0,-1-1 1,0 0-1,0 0 0,0 0 0,0 0 1,-1 0-1,0-1 0,0 0 0,-1 1 0,1-1 1,-1 0-1,0 0 0,-1-1 0,2-9 1,0-8 63,-2-48 1,-1 65-15,0 1 1,-1-1 0,1 1-1,-2-1 1,1 1-1,-1 0 1,0-1-1,0 1 1,-1 0 0,0 0-1,0 0 1,-4-5-1,6 9 3,-1 0-1,0 0 1,0 0 0,1 0-1,-1 0 1,-1 0-1,1 1 1,0-1 0,0 1-1,0 0 1,-1-1-1,1 1 1,-1 0-1,1 0 1,-1 1 0,1-1-1,-1 0 1,0 1-1,1 0 1,-1 0-1,0-1 1,1 2 0,-1-1-1,1 0 1,-1 0-1,0 1 1,1-1-1,-1 1 1,1 0 0,-1 0-1,1 0 1,-4 2-1,0 1-14,-1 1-1,1-1 0,0 1 0,0 0 0,1 1 1,-1 0-1,1-1 0,1 2 0,-9 11 0,-4 13 91,1 1 0,2 1 0,1 0 0,1 0 1,2 1-1,2 0 0,1 1 0,1 0 0,2 1 0,1 69 0,3-102-95,0 0 1,1 0 0,-1 0-1,0-1 1,1 1-1,0 0 1,-1 0-1,1 0 1,0 0 0,1-1-1,-1 1 1,0 0-1,1-1 1,0 1 0,-1-1-1,1 0 1,0 0-1,0 1 1,0-1-1,1 0 1,-1-1 0,0 1-1,1 0 1,-1-1-1,1 1 1,0-1 0,-1 0-1,1 0 1,5 2-1,6-1-33,0 0 0,0 0-1,0-1 1,-1-1 0,18-2-1,-27 2 14,6 0-303,1-1-1,-1-1 0,0 0 0,0 0 0,0-1 1,0 0-1,0-1 0,-1 0 0,1 0 0,-1-1 0,16-12 1,40-31-5694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9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1 785 13782,'0'0'-40,"4"-5"182,17-19 5,10-9-96,-2-2-1,-1-1 1,27-46-1,54-159-11,-77 161 15,57-102 0,-85 175-46,23-33 78,-25 38-67,-1 0 0,1 1 0,0-1 0,0 0 0,0 1 0,0 0 0,0-1 0,0 1-1,0 0 1,0 0 0,0 0 0,0 1 0,1-1 0,-1 0 0,0 1 0,1 0 0,3-1 0,-5 1-17,0 0 0,0 0 1,0 0-1,0 0 0,0 1 1,0-1-1,0 0 0,0 0 0,0 1 1,0-1-1,0 1 0,0-1 1,0 1-1,0-1 0,0 1 1,0 0-1,0-1 0,-1 1 0,1 0 1,0 0-1,0 0 0,0 1 1,10 27 10,-8-18 1,16 62 210,13 110 0,-5 81-128,-16-138-163,-10-109-79,9 98-1218,-7-39-2990,-3-52-1360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7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0 4610,'0'0'5581,"0"30"-5509,0 194-42,1-143-13,2-39-286,-3-1-1,-2 0 0,-1 0 0,-10 47 0,17-100 264,0 0 1,1 0-1,0 1 0,1 0 0,0 0 0,1 0 0,0 0 0,0 1 0,2 1 0,14-15 0,-17 17 39,1 0-1,0 1 0,1 0 1,-1 1-1,1 0 1,0 0-1,0 0 1,1 1-1,0 0 1,-1 1-1,1 0 1,0 1-1,1-1 0,17-1 1,-24 4-3,-1 1 0,1-1 0,-1 0 0,1 1 0,-1-1 0,0 1 0,1 0-1,-1 0 1,0 0 0,0 0 0,1 0 0,-1 1 0,0-1 0,0 0 0,0 1 0,0 0 0,-1-1 0,1 1 0,0 0 0,-1 0 0,1 0 0,-1 0-1,0 0 1,0 0 0,0 1 0,0-1 0,1 3 0,2 7 25,0 1 0,-2-1-1,1 0 1,0 15 0,-1-10-199,6 80-5480,-8-80 1201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0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13206,'0'0'864,"249"-15"-864,-129 6-32,-6-2-3217,-20-7-5379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31 10853,'0'0'149,"0"-5"-1923,-3-19 1708,3 24 65,0 0 0,0 0 0,0 0 1,0 0-1,0 0 0,0 0 1,0 0-1,0-1 0,0 1 0,0 0 1,0 0-1,-1 0 0,1 0 1,0 0-1,0 0 0,0 0 0,0 0 1,0 0-1,0 0 0,0 0 1,0 0-1,-1 0 0,1 0 1,0 0-1,0 0 0,0 0 0,0 0 1,0 0-1,0 0 0,0 0 1,-1 0-1,1 0 0,0 0 0,0 0 1,0 0-1,0 0 0,0 0 1,0 0-1,0 0 0,0 0 0,-1 0 1,1 0-1,0 0 0,0 0 1,0 1-1,0-1 0,0 0 0,0 0 1,0 0-1,0 0 0,0 0 1,0 0-1,0 0 0,0 0 1,0 1-1,0-1 0,0 0 0,-1 0 1,1 0-1,0 0 0,0 0 1,0 0-1,0 0 0,0 1 0,-6 8 23,5-9-21,-5 11 164,0 0 1,1 0-1,0 0 1,1 1-1,0 0 1,1-1-1,0 1 1,-2 24-1,2 8 538,3 51-1,1-40-614,-2 4 75,0-5-107,2-1 0,9 60 0,-10-112-65,0 0 0,0 0 0,1 0 0,-1 0 1,0 0-1,0 1 0,0-1 0,1 0 0,-1 0 0,0-1 0,1 1 0,-1 0 0,1 0 0,0 0 1,-1 0-1,1 0 0,-1 0 0,1-1 0,0 1 0,1 1 0,-2-3-3,1 1-1,-1 0 1,1 0 0,0 0-1,-1 0 1,1-1-1,-1 1 1,1 0 0,-1 0-1,1-1 1,-1 1 0,1-1-1,-1 1 1,1 0-1,-1-1 1,1 1 0,-1-1-1,0 1 1,1-1-1,-1 1 1,0-1 0,1 1-1,-1-2 1,18-40-259,-12 25 228,0 0-1,2 1 1,-1 0 0,2 1 0,0-1-1,1 2 1,1-1 0,16-17 0,-19 25 55,0-1 1,1 1-1,0 0 1,0 1 0,1 0-1,0 0 1,0 1 0,0 1-1,1-1 1,-1 2-1,1-1 1,0 2 0,0-1-1,15 0 1,-9 1 6,0 1 1,0 0-1,0 2 1,1 0-1,23 5 1,-38-6-69,0 1 0,0-1 1,0 1-1,0 0 0,0 0 1,0 1-1,0-1 0,0 0 1,-1 1-1,1 0 1,-1-1-1,1 1 0,-1 0 1,1 1-1,-1-1 0,0 0 1,0 0-1,0 1 0,-1 0 1,1-1-1,0 1 1,-1 0-1,0-1 0,0 1 1,0 0-1,0 0 0,0 0 1,0 0-1,-1 0 1,1 0-1,-1 1 0,0-1 1,0 0-1,0 0 0,-1 0 1,1 0-1,-2 5 0,2-7 37,-1 1 0,0 0 0,0 0 0,0-1-1,0 1 1,0 0 0,-1-1 0,1 1-1,0-1 1,-1 0 0,1 1 0,-1-1-1,1 0 1,-1 0 0,1 0 0,-1 0 0,0 0-1,0 0 1,1-1 0,-1 1 0,-2 0-1,-46 10 82,44-9-74,-49 4 332,-1-2 1,-73-4-1,56-1 54,105 1-2011,30 0-491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0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0 11141,'0'0'3407,"-29"14"-3079,-85 45 67,111-56-388,-1-1-1,1 1 1,0-1-1,0 1 1,0 0 0,1 0-1,-1 0 1,1 1-1,-1-1 1,1 0 0,0 1-1,0 0 1,1-1-1,-1 1 1,1 0-1,0 0 1,0 0 0,0 0-1,0 0 1,1 0-1,0 0 1,-1 0 0,2 0-1,-1 0 1,0 0-1,1 0 1,1 6 0,0 6-48,-2-13 42,1-1-1,-1 1 0,1-1 1,0 0-1,0 1 1,0-1-1,0 0 1,0 0-1,0 0 1,1 1-1,-1-1 1,1-1-1,0 1 0,-1 0 1,1 0-1,0-1 1,0 1-1,0-1 1,0 1-1,0-1 1,1 0-1,-1 0 1,0 0-1,0 0 0,1 0 1,-1-1-1,1 1 1,3 0-1,11 2 29,0 0 0,0-2 0,19 0 0,-20 0 10,47 4 55,-58-4-92,0-1 0,0 1 0,0 1 0,0-1 1,-1 1-1,1 0 0,0 0 0,-1 0 0,0 0 0,5 4 1,-8-5-7,0 0 0,1 1 1,-1-1-1,0 0 1,0 0-1,0 1 1,-1-1-1,1 1 1,0-1-1,0 1 1,-1-1-1,1 1 1,-1 0-1,1-1 1,-1 1-1,0 0 1,0-1-1,0 1 1,0 0-1,0-1 1,0 1-1,0 0 0,0-1 1,-1 1-1,1 0 1,-1 1-1,0 0 8,-1 0-1,1 1 1,-1-1-1,0 0 0,0 0 1,0-1-1,0 1 1,-1 0-1,1-1 1,-1 1-1,1-1 0,-4 3 1,-24 14-73,-1 0 1,-1-2-1,-1-1 0,0-2 1,-1-1-1,-39 9 1,49-18-549,24-4 590,0 0-1,-1 0 1,1 0-1,0 1 0,0-1 1,0 0-1,-1 0 1,1 0-1,0 0 0,0 0 1,0 0-1,-1 0 0,1 0 1,0 0-1,0 0 1,0 0-1,-1 0 0,1 0 1,0-1-1,0 1 1,0 0-1,-1 0 0,1 0 1,0 0-1,0 0 1,0 0-1,0 0 0,-1 0 1,1-1-1,0 1 1,0 0-1,0 0 0,0 0 1,0 0-1,-1-1 1,1 1-1,0 0 0,0 0 1,0 0-1,0-1 1,0 1-1,0 0 0,0 0 1,0 0-1,0-1 1,0 1-1,0 0 0,5-12-1387,25-26-3253,26-12-1597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10037,'0'0'3956,"-18"32"-3148,-51 104-349,65-129-441,1-1 0,0 1 0,1 0 1,0 0-1,0 0 0,0 0 0,1 0 0,0 1 0,0-1 0,1 0 0,0 10 0,1-1-5,-1-13-13,-1-1 1,1 1-1,1-1 1,-1 1-1,0-1 1,1 0-1,-1 1 1,1-1-1,0 1 1,-1-1-1,1 0 1,0 0-1,1 1 1,-1-1-1,0 0 1,4 3-1,-3-3 3,0 0-1,1 0 1,0-1 0,-1 0-1,1 1 1,0-1 0,0 0-1,0 0 1,0 0 0,0-1-1,0 1 1,0-1-1,3 1 1,6 0 9,-1-1 1,1 1-1,-1-2 0,0 0 1,1 0-1,-1-1 0,0 0 0,0-1 1,0 0-1,0-1 0,13-6 0,-16 5-65,1 0 0,-2 0 0,1-1 0,0 0 0,-1-1 0,0 1 0,-1-1 0,1 0 0,-1-1 0,-1 0 0,1 0 0,-1 0 0,7-17 0,-10 19 48,1 1-1,-1-1 1,0 0-1,-1 0 1,1 0-1,-1 0 1,-1 0 0,1-1-1,-1 1 1,0 0-1,0 0 1,-1 0-1,0-1 1,-2-8-1,1 10 5,0 0 0,0 1 0,0-1 0,-1 1 0,0 0 0,1 0 0,-1 0 0,-1 0 0,1 0 0,-1 0-1,1 1 1,-1 0 0,0 0 0,0 0 0,0 0 0,-1 1 0,-7-4 0,-3 1-172,-1 0 0,1 2 0,-1 0 0,0 0 0,0 2 0,0 0 0,0 0 0,-17 3 1,0-2-3699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1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8820,'0'0'8319,"0"6"-8098,4 78 345,28 146-1,-7-73-469,-22-129-114,-2-12-61,1-1 0,0 0-1,1 0 1,1 0-1,0 0 1,9 20 0,-12-34 37,0 0 1,-1 0 0,1 0-1,0 0 1,0 0 0,0 0-1,0 0 1,0 0 0,0-1-1,0 1 1,0 0-1,0-1 1,0 1 0,0-1-1,0 1 1,0-1 0,0 0-1,1 1 1,-1-1 0,0 0-1,0 0 1,1 0 0,-1 0-1,0 0 1,0 0 0,0 0-1,1 0 1,-1 0 0,0-1-1,0 1 1,0 0 0,1-1-1,-1 1 1,0-1 0,0 1-1,0-1 1,0 0 0,0 1-1,0-1 1,0 0 0,1-2-1,5-2 37,-1 0-1,1-1 1,-2 0 0,9-10-1,22-33-280,-24 30 243,1 1 0,1 0-1,0 1 1,2 1-1,-1 0 1,29-21 0,-44 37 44,0 0 0,0 0 0,1-1 0,-1 1 0,0 0 0,0 0 0,1 0 1,-1 0-1,0-1 0,0 1 0,1 0 0,-1 0 0,0 0 0,1 0 0,-1 0 1,0 0-1,0 0 0,1 0 0,-1 0 0,0 0 0,1 0 0,-1 0 0,0 0 1,1 0-1,-1 0 0,0 0 0,0 0 0,1 0 0,-1 1 0,0-1 0,1 0 1,-1 0-1,0 0 0,0 0 0,0 1 0,1-1 0,-1 0 0,0 0 0,0 1 1,1-1-1,-1 0 0,0 0 0,0 1 0,0-1 0,0 0 0,0 0 0,0 1 1,1-1-1,-1 0 0,0 1 0,0-1 0,0 0 0,0 0 0,0 1 0,0-1 1,0 1-1,0 23 80,-1-15-40,1 211 370,0-219-413,0 1 0,0-1 0,-1 1-1,2-1 1,-1 1 0,0-1 0,0 1 0,0-1 0,1 1 0,-1-1-1,0 0 1,1 1 0,0-1 0,-1 0 0,1 1 0,0-1-1,-1 0 1,1 1 0,0-1 0,0 0 0,0 0 0,0 0 0,2 1-1,0-1 0,0 0 0,0 0 1,0-1-1,0 1 0,0-1 0,0 1 0,0-1 0,0 0 0,4-1 0,2 1 15,-1-1-9,0 0 0,0 0 1,-1-1-1,1-1 0,-1 1 1,1-1-1,-1 0 0,0-1 0,0 0 1,0 0-1,-1 0 0,1-1 1,-1 0-1,0 0 0,0 0 0,-1-1 1,7-9-1,11-14-33,-1-1 0,23-45 0,-40 67 39,-1 1-3,-1 3 4,-1 0 0,1 0 0,-1 0-1,0 0 1,0-1 0,-1 1 0,1-1 0,-1 1 0,1-7-1,-2 11 34,0 6-6,-13 194 276,13-198-320,0 0 0,0 0 1,0 0-1,1 0 1,-1-1-1,0 1 0,1 0 1,0 0-1,0 0 0,-1 0 1,1 0-1,0-1 1,0 1-1,0 0 0,1-1 1,-1 1-1,0-1 1,1 1-1,-1-1 0,4 2 1,-1 0-28,0-1-1,0 0 1,0 0 0,0 0 0,1-1 0,-1 1-1,0-1 1,1 0 0,4 0 0,3 0-72,-1-1 0,1 0 1,-1 0-1,1-1 1,-1-1-1,0 0 0,14-4 1,-11 1-150,-1-1 0,0-1 0,-1-1-1,1 1 1,-1-2 0,-1 0 0,1 0 0,-2-1 0,16-17 0,-11 10 50,-2-1 0,0 0 0,-1 0 0,0-2 0,15-36 0,-13 17 198,-2-1-1,11-66 0,2-84 92,-20 144-17,2-73 1561,-7 115-721,-2 10-374,-22 65 106,12-40-250,-7 35 0,7-9 285,-6 109 1,14 59-172,4-202-487,0-16-57,0-1 53,0 0 1,0 1 0,0-1-1,1 0 1,0 0 0,3 9-1,-4-13-56,1-1-1,0 1 0,0-1 0,0 0 0,0 1 0,0-1 0,0 0 0,0 0 0,1 1 0,-1-1 0,0 0 0,1 0 0,-1-1 0,1 1 0,-1 0 0,1 0 0,-1-1 0,1 1 0,-1-1 0,1 1 0,0-1 0,-1 1 0,1-1 0,0 0 0,-1 0 0,1 0 0,3 0 0,-3 0-186,1 0-1,0-1 0,0 1 0,0 0 1,0-1-1,-1 1 0,1-1 1,0 0-1,0 0 0,-1 0 0,1 0 1,-1-1-1,1 1 0,-1-1 0,1 1 1,-1-1-1,0 0 0,0 0 1,0 0-1,4-5 0,23-35-5709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2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1 211 14423,'0'0'3521,"220"-70"-3521,-110 32-48,-6 0-1521,-10 6-1232,-16 8-1201,-23 16-5522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2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 11477,'0'0'4186,"33"6"-3634,2 0-462,0-1 0,38 0 0,-65-6-83,1 0 0,-1-1 0,1 0-1,-1 0 1,0 0 0,0-1 0,0-1 0,0 1 0,-1-1 0,1 0 0,-1-1-1,0 0 1,-1 0 0,1-1 0,-1 1 0,11-14 0,-10 13 1,3-4-12,-1 1 1,0-2-1,0 1 0,-1-1 0,0-1 0,-1 0 0,-1 0 1,1 0-1,-2 0 0,0-1 0,0 0 0,-1 0 0,-1-1 1,0 1-1,1-21 0,-3 17-86,-1 9 28,1 0 0,-1 0 0,-1-1 0,-2-14 0,3 21 58,-1 0-1,1 0 1,-1 0-1,0 0 1,0 1-1,0-1 1,0 0-1,0 0 1,0 1 0,-1-1-1,1 0 1,0 1-1,-1 0 1,0-1-1,1 1 1,-1 0-1,0 0 1,1-1-1,-1 2 1,0-1-1,0 0 1,0 0-1,-2 0 1,-3-1 8,0 1-1,0-1 1,0 2-1,0-1 1,0 1-1,0 0 1,0 0-1,1 1 1,-1 0-1,0 0 1,0 1 0,0 0-1,1 0 1,-1 1-1,1-1 1,0 1-1,0 1 1,0-1-1,0 1 1,0 0-1,1 1 1,-1-1 0,-6 9-1,-2 2 138,1 1 0,1 0-1,0 0 1,1 1 0,1 0 0,1 1-1,-7 19 1,11-24 16,1-1 0,0 1 0,1 0 0,-2 23-1,4-33-131,0 0-1,1 0 1,0 1 0,0-1-1,0 0 1,0 1-1,1-1 1,-1 0-1,1 0 1,0 0-1,0 1 1,0-1 0,0 0-1,0 0 1,1 0-1,-1-1 1,1 1-1,0 0 1,0-1-1,0 1 1,0-1 0,0 1-1,1-1 1,2 3-1,4-1 4,0 0 0,1-1 0,-1 0 0,0 0 0,1-1 0,0 0 0,14 1-1,75-2 73,-59-2-105,-23 2-26,-1-2-1,28-4 1,-40 4-256,1 0 0,-1 0-1,1-1 1,-1 1-1,1-1 1,-1 0 0,0-1-1,0 1 1,0-1 0,0 1-1,-1-1 1,1 0 0,5-7-1,7-19-6912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406 562 7587,'0'0'4210,"-32"-8"-3956,-103-19 63,130 26-281,-1 0 0,0 1-1,0-1 1,0 1 0,0 1-1,0-1 1,0 1 0,0 0-1,-9 3 1,11-2 7,0 0-1,0 0 1,0 1 0,0-1 0,1 1-1,-1 0 1,-5 6 0,2-2 27,-7 6 75,1 1-1,0 1 1,1 0 0,0 0 0,2 1 0,-16 31 0,21-36-117,0 0 1,1 0 0,1 1-1,0 0 1,0-1 0,1 1-1,1 0 1,0 1 0,0-1-1,1 0 1,3 23 0,-2-33-31,-1 1-1,1-1 1,0 1 0,0-1 0,0 0 0,0 0 0,0 1 0,0-1 0,1 0 0,-1 0 0,1 0 0,-1 0 0,1-1-1,0 1 1,-1 0 0,1-1 0,4 3 0,-2-1 4,1-1 0,0 0 0,0 0 0,0 0 0,0 0 0,0-1 0,0 0-1,6 1 1,2-1 0,0-1-1,0 0 0,1 0 1,-1-2-1,0 1 1,15-5-1,-14 1-119,1 0 0,-1-1 0,0-1-1,-1 0 1,1-1 0,-2 0 0,1-1 0,-1-1 0,18-18 0,-12 10-232,-2 0 0,0-1 1,-1-1-1,-1-1 1,15-29-1,-21 32 186,0-1 0,-1 0 0,-1-1-1,-1 0 1,-1 1 0,3-24 0,-1-123 154,-6 149 86,-1-11 203,-1 0-1,-1 0 1,-13-50 0,-35-78 2261,44 143-1938,4 15 54,2 24-147,1-21-643,0 53 168,2 1-1,13 76 1,28 67-11,3 19-3263,-32-137-698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3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36 189 9861,'0'0'704,"29"0"-677,156 0-284,-180 1 43,0-1 0,0-1 0,0 1 0,1-1 0,-1 0 0,0 0 0,0 0 0,0-1 0,0 0 0,0 0 0,6-3 0,-9 3 120,1 0-1,-1 0 0,0-1 1,0 1-1,0-1 0,0 1 1,0-1-1,0 1 1,0-1-1,-1 0 0,0 0 1,1 0-1,-1 0 0,0 0 1,0 0-1,-1 0 1,1 0-1,-1 0 0,1-6 1,-1 5 237,1 0 1,-1 0 0,0 0 0,0 0-1,-1 0 1,1 0 0,-1 0-1,0 0 1,0 1 0,0-1 0,0 0-1,-1 0 1,0 1 0,1-1-1,-1 1 1,-3-4 0,1 4 37,0-1 0,0 1 1,0 0-1,0 0 0,0 0 0,-1 0 1,1 1-1,-1 0 0,0 0 0,0 0 1,-8-2-1,3 1 71,-1 1-1,0 0 1,0 0 0,1 1 0,-1 0 0,0 1 0,0 0-1,0 1 1,-15 3 0,19-3-184,1 1 0,-1 0-1,0 1 1,1 0 0,0 0-1,-1 0 1,1 1 0,1-1-1,-1 1 1,0 1 0,1-1 0,0 1-1,0 0 1,0 1 0,-4 6-1,2 0-38,0 0-1,1 0 0,1 0 1,0 1-1,1-1 1,0 1-1,1 1 0,1-1 1,0 0-1,1 0 0,0 1 1,1-1-1,0 1 0,1-1 1,4 21-1,-4-30-39,0 1 0,0-1 0,1 0 0,-1 0 0,1-1 0,0 1 0,0 0 0,0 0 0,1-1 0,-1 1 0,1-1 0,0 0-1,0 0 1,0 0 0,4 3 0,0-1-103,0-1-1,-1-1 0,1 1 1,1-1-1,-1 0 0,0-1 0,14 4 1,4-3-1064,0 0 0,1-1 0,-1-2 0,27-2-1,14-5-4639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3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7780,'0'0'3876,"8"20"-3775,-4-10-68,52 146 388,-50-133-368,19 60 38,-22-75-88,0-1-1,0 0 1,1 0 0,0 0-1,0 0 1,1-1 0,-1 0-1,9 9 1,-12-14 3,1 0-1,-1 0 1,0 1-1,1-1 1,-1 0-1,1 0 1,-1 0-1,1-1 1,-1 1-1,1 0 1,-1-1-1,1 1 1,0-1 0,0 1-1,-1-1 1,1 0-1,0 0 1,-1 1-1,1-1 1,0 0-1,0-1 1,-1 1-1,1 0 1,0 0-1,0-1 1,-1 1 0,1-1-1,0 0 1,-1 1-1,1-1 1,-1 0-1,1 0 1,-1 0-1,1 0 1,-1 0-1,0 0 1,0-1-1,2-1 1,4-5 105,-1 0-1,0-1 1,0 0 0,-1 0-1,4-10 1,-9 19-111,31-75 553,-3 0 1,20-90-1,-35 119-497,-10 56-1692,-2 12 310,2 15-1658,10 52 0,-1-30-2805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8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1 193 2001,'0'0'6382,"21"-3"-6305,7-2-75,-9 1-22,1 1 0,-1 1 0,29 1 1,-41 1-147,0 0 1,-1-1 0,1 0-1,0 0 1,-1-1 0,1 1 0,-1-1-1,0-1 1,1 1 0,-1-1 0,6-4-1,-9 5 87,-1 0-1,1 0 1,-1 0-1,0 0 1,1 0-1,-1 0 0,0-1 1,0 1-1,-1-1 1,1 0-1,0 1 0,-1-1 1,0 0-1,1 0 1,-1 0-1,0 0 0,-1 0 1,1 0-1,-1 0 1,1 0-1,-1-1 0,0 1 1,0 0-1,0 0 1,-1-6-1,0 6 224,0 1 1,0-1-1,0 0 1,-1 0-1,1 1 1,-1-1-1,1 1 1,-1-1-1,0 1 1,0 0-1,0 0 1,0 0-1,0 0 1,-1 0-1,1 0 1,0 0-1,-1 1 1,0-1-1,1 1 1,-1 0-1,0 0 1,-5-2-1,-2 0 341,0 1 1,0 0-1,0 0 0,0 1 1,-14-1-1,21 2-437,1 0 0,-1 1 1,1-1-1,-1 0 0,1 1 0,-1-1 1,1 1-1,-1 0 0,1 0 0,0 0 1,-1 0-1,1 0 0,0 1 0,0-1 1,0 1-1,0-1 0,-3 4 0,2-2-6,0 1-1,1 0 0,-1 0 0,1-1 0,0 1 1,0 0-1,1 1 0,-1-1 0,-1 7 0,0 9-15,1-1 0,0 1-1,3 35 1,-1-31-33,0-19-9,0 0-1,0 0 1,1 1-1,0-1 1,0 0-1,0 0 0,0 0 1,1 0-1,0 0 1,0 0-1,0-1 1,1 1-1,0-1 0,0 1 1,0-1-1,0 0 1,0 0-1,1 0 1,0 0-1,0-1 0,0 0 1,0 0-1,0 0 1,1 0-1,0 0 1,-1-1-1,1 0 0,0 0 1,0 0-1,0-1 1,0 0-1,8 2 1,-2-2-47,0 1 0,0-1 0,0-1 1,0 1-1,0-2 0,0 0 1,0 0-1,0-1 0,0 0 1,0-1-1,-1-1 0,1 1 1,-1-2-1,0 1 0,0-1 0,-1-1 1,1 0-1,-1 0 0,0-1 1,-1 0-1,0 0 0,0-1 1,12-15-1,-3-1 227,-2 0-1,0-2 1,18-41 0,13-24 944,-36 77-445,-8 32-309,-3 39 61,1 65-56,1-110-487,0 0 1,1 0 0,0 0 0,1-1 0,0 1 0,1-1 0,9 19 0,-13-29 69,1-1 1,-1 0-1,0 1 1,0-1-1,0 1 0,1-1 1,-1 1-1,0-1 0,1 0 1,-1 1-1,0-1 1,1 0-1,-1 1 0,1-1 1,-1 0-1,0 1 0,1-1 1,-1 0-1,1 0 1,-1 0-1,1 1 0,-1-1 1,1 0-1,-1 0 0,1 0 1,-1 0-1,1 0 1,-1 0-1,1 0 0,-1 0 1,1 0-1,13-11-542,4-23 584,-18 33-8,24-57 121,-10 22 191,21-39-1,-30 66-185,0 0-1,0 1 1,1 0-1,0 0 0,1 1 1,-1 0-1,2 0 1,-1 0-1,13-8 0,-18 13-82,0 1 0,-1 0 0,1 0 0,0 0 0,-1 1 0,1-1 0,0 0 0,0 1 0,0-1 0,-1 1-1,1-1 1,0 1 0,0 0 0,0 0 0,0 0 0,0 0 0,3 1 0,-3-1 0,-1 1 0,0 0 0,1 0-1,-1 0 1,0-1 0,0 1 0,1 0 0,-1 0 0,0 0 0,0 1 0,0-1-1,0 0 1,-1 0 0,1 1 0,0-1 0,0 0 0,0 3 0,2 7 44,0-1 1,-1 1 0,0 0-1,-1 0 1,0 12 0,0-4-100,1-5-226,9 62-1254,-10-71 746,1 1-1,0 0 1,0-1 0,0 1-1,7 9 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4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4 400 7203,'0'0'6867,"-3"-64"-6722,3 119-145,0 12 144,0 6-112,0-6-32,0-9-128,0-11-1265,6-18-2241</inkml:trace>
  <inkml:trace contextRef="#ctx0" brushRef="#br0" timeOffset="1">85 0 9812,'0'0'4034,"49"152"-6291,12-82-1664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4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396 718 8788,'0'0'2222,"-28"-5"-1152,-94-13-331,115 17-659,0 0-1,0 1 1,0 0 0,0 0-1,0 1 1,0 0 0,0 0-1,0 1 1,0 0 0,1 0-1,-1 0 1,0 1 0,-11 6-1,8-1 59,0 0 1,1 0-1,0 1 0,0 0 0,-9 13 0,13-16-102,-3 4-5,0 0-1,1 1 1,1 0 0,0 0 0,0 1-1,1-1 1,0 1 0,1 0 0,1 1-1,0-1 1,0 0 0,2 1 0,-1 0 0,1 19-1,1-30-33,0 0 0,1 0-1,-1 0 1,0 0 0,1 0 0,-1 0-1,1 0 1,-1 0 0,1 0-1,0 0 1,0-1 0,0 1 0,0 0-1,0-1 1,0 1 0,0 0-1,1-1 1,-1 0 0,0 1 0,1-1-1,0 0 1,-1 1 0,1-1-1,0 0 1,-1 0 0,1-1 0,0 1-1,0 0 1,0 0 0,0-1-1,-1 1 1,4-1 0,8 2-45,-1-1 0,0 0 0,0-1 0,17-2 1,-14 1-11,-4 0-20,0-1 0,1-1-1,-1 0 1,0 0 0,0-1 0,-1-1 0,1 0 0,-1 0 0,0-1-1,-1 0 1,1 0 0,-1-1 0,0-1 0,-1 1 0,0-2 0,0 1-1,10-14 1,-6 5 159,0-1 0,-1 0-1,0 0 1,-2-1 0,0-1-1,-1 1 1,-1-1 0,7-36-1,-15 58 598,-10 36-166,-13 66 1,22-88-511,1-1 1,0 1 0,2 0 0,-1 0 0,6 23-1,-5-35-18,0 0-1,0 0 0,0 0 1,1-1-1,-1 1 0,1 0 0,0-1 1,0 1-1,1-1 0,-1 0 0,1 0 1,0 0-1,-1 0 0,1 0 0,0 0 1,1-1-1,-1 0 0,0 1 1,1-1-1,-1 0 0,1-1 0,0 1 1,0-1-1,0 0 0,-1 1 0,7-1 1,1 1-259,-1 0 1,1-1-1,0-1 1,0 0-1,-1 0 1,1-1 0,0 0-1,0-1 1,-1 0-1,1-1 1,-1 0-1,11-6 1,-8 3-385,-1 0 1,-1-1-1,0-1 1,0 0-1,0-1 1,-1 0-1,0 0 1,14-19-1,-8 8-279,-2-1 0,-1-1 0,0 0 0,-2-1 0,12-31 0,-12 22 817,12-51 0,26-291 5887,-17 96 1309,-31 263-4874,0 21-1940,8 618 2580,-12-357-2528,3-255-308,-1-8-9,1 1 0,0-1 0,0 0-1,0 0 1,1 0 0,0 1 0,0-1 0,2 7-1,-2-10-4,0 0-1,0 1 0,1-1 1,-1 0-1,0 0 0,1 0 1,-1 0-1,1 0 0,-1 0 1,1 0-1,-1-1 0,1 1 1,0 0-1,-1-1 1,1 0-1,0 1 0,-1-1 1,1 0-1,0 0 0,0 0 1,-1 0-1,1 0 0,3 0 1,2 0-107,0-1 0,0 0 1,0 0-1,0 0 0,0-1 1,0 0-1,0 0 0,0-1 0,-1 0 1,1 0-1,8-6 0,-3 0-554,0 0 0,0-1 0,-1 0 1,15-20-1,27-38-3802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5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12758,'0'0'2742,"31"5"-2445,-25-4-279,28 5 35,1-1 0,0-1 0,0-2 0,0-2 0,62-6 0,109-50-159,-42 9-116,-155 45 223,1 0 1,0 0-1,1 1 1,18 1 0,-29 0 1,1 0 0,0 0 0,0 0 1,-1 0-1,1 0 0,0 1 0,-1-1 1,1 0-1,0 0 0,-1 1 0,1-1 1,0 0-1,-1 1 0,1-1 0,-1 1 1,1-1-1,-1 1 0,1-1 0,-1 1 1,1 0-1,-1-1 0,1 1 0,-1-1 1,0 1-1,1 0 0,-1-1 0,0 1 1,1 1-1,1 22 77,-3-15-14,3 280 1389,-3-155-2481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5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10837,'0'0'3233,"33"151"-4833,15-107-2354,-2-6-3361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5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93 101 8884,'0'0'3346,"-12"28"-1972,-39 94-475,44-105-733,2-1 0,0 1 0,1 0 0,1 0 1,0 0-1,2 1 0,0-1 0,0 0 1,4 23-1,-3-29-113,0-9-49,1 0 1,-1-1-1,1 1 1,-1 0-1,1 0 0,-1 0 1,1 0-1,0-1 1,0 1-1,0 0 0,0-1 1,0 1-1,0-1 0,1 1 1,-1-1-1,1 1 1,-1-1-1,1 0 0,-1 0 1,1 0-1,-1 0 0,1 0 1,0 0-1,0 0 1,-1 0-1,1-1 0,0 1 1,0-1-1,0 1 1,0-1-1,3 0 0,3 1 8,0 0-1,0-1 0,0 0 0,-1-1 0,1 1 1,15-5-1,-13 2-4,-1-1 0,0 0 0,0 0 0,0-1 0,-1 0 0,0 0 0,0-1 0,0 0 1,0-1-1,-1 1 0,0-2 0,10-12 0,-10 10-32,0 0 0,0 0 0,-1-1-1,-1 0 1,1 0 0,-2 0 0,0-1 0,0 1 0,-1-1 0,2-14 0,-3 11 16,0 1 0,-2-1 0,1 0 0,-2 1 0,0-1 0,-4-19 0,4 30 7,0 0-1,-1 0 1,1 0-1,-1 0 1,0 1 0,0-1-1,0 1 1,0-1-1,-1 1 1,1 0-1,-1-1 1,0 2 0,0-1-1,0 0 1,0 0-1,-1 1 1,1 0-1,-1 0 1,1 0 0,-1 0-1,0 0 1,0 1-1,0-1 1,1 1 0,-2 0-1,-6-1 1,3 1-5,0 0 1,0 1-1,0-1 0,0 2 1,0-1-1,0 1 1,0 0-1,0 1 1,0 0-1,-10 3 1,15-4-99,0 1 0,-1 0 1,1-1-1,0 1 0,0 0 1,0 1-1,1-1 0,-1 0 1,0 1-1,1-1 0,-1 1 1,1 0-1,0 0 0,0 0 1,0 0-1,1 0 0,-1 1 1,1-1-1,0 0 0,-1 1 1,1-1-1,1 1 0,-1-1 1,1 1-1,-1 3 0,1-6-55,0 0-1,-1 0 1,1 0-1,0 0 1,0 0-1,0 0 0,0 0 1,0 1-1,0-1 1,0 0-1,1 0 0,-1 0 1,0 0-1,0 0 1,1 0-1,-1 0 1,1 0-1,-1 0 0,1-1 1,-1 1-1,1 0 1,0 0-1,-1 0 0,1 0 1,0-1-1,0 1 1,0 0-1,-1-1 1,1 1-1,0-1 0,0 1 1,0-1-1,0 1 1,0-1-1,0 1 0,0-1 1,0 0-1,0 0 1,0 0-1,0 1 1,2-1-1,41 2-5257</inkml:trace>
  <inkml:trace contextRef="#ctx0" brushRef="#br0" timeOffset="1">430 46 7075,'0'0'8145,"28"-8"-7232,-4 0-661,1 2 1,39-6-1,-62 12-236,-1 0-1,1 0 0,0 0 0,0 0 0,0 0 0,-1 1 1,1-1-1,0 1 0,-1-1 0,1 1 0,0 0 0,-1 0 0,1 0 1,-1-1-1,1 1 0,-1 1 0,1-1 0,-1 0 0,0 0 1,0 0-1,1 1 0,-1-1 0,0 1 0,0-1 0,0 1 1,-1-1-1,1 1 0,1 2 0,0 3 16,0 0 0,0 0 0,-1 0 1,0 0-1,0 9 0,0-4 25,5 69 258,-7 138-1,-5-182-358,6-36-47,1-4-8,7-19-68,53-99-331,-24 52 237,-22 38 170,42-75-27,-52 97 118,1 1 0,0-1-1,1 1 1,0 1 0,0-1-1,1 1 1,-1 1 0,2-1 0,8-5-1,-16 11 11,1 0 0,0 0 0,0 1-1,-1-1 1,1 0 0,0 0 0,0 1-1,0-1 1,0 1 0,0 0 0,0 0-1,0 0 1,0 0 0,2 0 0,-3 0 2,0 0 0,-1 1 1,1-1-1,0 0 1,0 1-1,0-1 1,0 1-1,-1-1 1,1 1-1,0 0 0,-1-1 1,1 1-1,0 0 1,-1-1-1,1 1 1,-1 0-1,1 0 0,-1-1 1,1 1-1,-1 0 1,1 1-1,0 5 63,1-1 0,-1 1 0,0 0 0,-1 0 0,0 0 0,0 9 0,-1-2-4,1 79 299,2 116-404,-3-203-265,1 0 0,1 1 0,-1-1 0,1 1 0,0-1 0,1 0 0,-1 1 0,1-1 0,1 0 0,-1 0 0,1-1 0,5 10 0,16 0-5063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7.9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 0 6243,'0'0'4498,"-19"2"-3796,11-1-847,-51 8 1958,101-10-1473,900-4 1689,-843 5-2145,682 21 136,-353-8-29,672 39-17,345 4 100,-1159-55-99,1307 32 7,-1017 0 47,585 30-278,0-32-27,-679-30 260,1065 16 19,786 15-49,-1599-31-143,1583-17 82,-2269 14 111,438-16-416,-476 17 424,-1 1 0,1-2-1,13-2 1,-22 3-7,-1 1-1,1 0 0,-1 0 1,1 0-1,-1 0 1,1 0-1,-1-1 1,1 1-1,-1 0 0,1-1 1,-1 1-1,0 0 1,1-1-1,-1 1 0,1 0 1,-1-1-1,0 1 1,1 0-1,-1-1 1,0 1-1,0-1 0,1 1 1,-1-1-1,0 1 1,0-1-1,0 1 0,0-1 1,1 0-1,-2 0 0,1 0 0,-1-1 0,0 1 0,1 0-1,-1 0 1,0 0 0,0 0 0,0 0 0,0 0-1,0 0 1,0 0 0,0 0 0,0 0 0,0 1 0,-1-1-1,-1-1 1,-18-8-661,0 0 1,-1 2-1,0 0 0,-1 2 0,0 0 1,-40-4-1,-30-8-2781,17-4-2888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8.8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1 356 1265,'0'0'9764,"12"-5"-9615,17-5-88,1 2-1,-1 1 0,1 1 1,36-2-1,720-46 764,431-23-410,-196 38-144,235-10-185,1450-43 0,-1020 115-117,-998 11 41,947 37 38,-911-53-30,891 24-13,706 2-1,-1870-44-6062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09.55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 6147,'0'0'2582,"21"-2"-2256,-1 0-206,116-5 824,557 25 1448,-251-4-1921,1685-5-1466,-1600-20-918,15-11-958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376 367 8676,'-60'-4'72,"3"1"206,-91-19-1,127 18 309,13 4-420,1-1-1,0 0 1,0-1-1,-1 0 1,1 0-1,1-1 1,-1 1-1,0-1 0,0-1 1,-10-6-1,17 9-156,0 1 0,-1-1-1,1 1 1,0-1 0,0 1-1,0-1 1,0 1-1,0-1 1,-1 0 0,1 1-1,0-1 1,0 1 0,0-1-1,0 1 1,1-1 0,-1 1-1,0-1 1,0 1-1,0-1 1,0 0 0,0 1-1,1-1 1,-1 1 0,0-1-1,1 1 1,-1 0 0,0-1-1,1 1 1,-1-1 0,0 1-1,1 0 1,-1-1-1,1 1 1,-1 0 0,0-1-1,1 1 1,-1 0 0,1-1-1,-1 1 1,1 0 0,0 0-1,19-10-11,1 1-1,-1 1 1,43-10-1,-8 2-91,-43 12 48,170-62-2061,-162 58 1972,0-2 1,0-1 0,-2 0-1,1-1 1,-1-1-1,27-26 1,-43 37 264,0 0 0,0 0 0,-1 0 0,1 0 0,0 0-1,-1-1 1,0 1 0,1 0 0,-1-1 0,0 1 0,0-1 0,0 1 0,-1-1 0,1 0 0,-1 1-1,1-1 1,-1 0 0,0-3 0,-20 6 1480,18 0-1591,-1 1-1,1 0 1,0 0 0,0 0-1,0 0 1,0 0 0,-1 0-1,2 0 1,-1 1 0,0-1-1,0 1 1,0-1 0,1 1-1,-1 0 1,1 0 0,-1 0-1,1-1 1,0 2 0,-1-1-1,0 3 1,-3 7-34,0 0-1,-4 21 0,6-23 35,-7 41 27,1 0 1,3 0 0,2 90 0,-7 60 32,10-195-71,1 0 1,-2 0-1,1 0 0,-1 0 0,1 0 0,-2 0 1,1-1-1,-1 1 0,1-1 0,-8 10 0,7-12 5,0 0 0,0 0-1,0 0 1,-1 0 0,1-1-1,-1 0 1,0 0 0,1 0-1,-1 0 1,0-1 0,0 1-1,0-1 1,0 0 0,0 0-1,-1 0 1,-6 0 0,3 0 3,0 0 0,0 0 1,0-1-1,-1 0 0,1 0 0,0-1 1,0 0-1,0 0 0,0-1 1,0 0-1,0 0 0,0-1 0,1 0 1,-11-6-1,44 1-3458,-22 8 3092,34-2-1250,-1-1 0,1-2-1,38-10 1,-59 10 1210,0-1 0,0 0 0,23-13 1,-31 14 808,0 0 1,0-1 0,-1 0 0,0-1 0,0 0 0,13-15-1,-21 22-340,4-4 672,-1 0 1,1 0-1,-1-1 1,0 1-1,0-1 1,-1 0-1,1 1 1,-1-1-1,2-8 1684,-4 32-2149,0 222-1675,0-258 179,-1-2 1243,2 0 0,0 1 0,1 0 0,1-1 0,7-25 0,-7 37-9,-1 0 0,1 1 1,1-1-1,-1 1 0,1 0 0,0 0 0,0 0 0,1 0 0,0 1 0,0 0 1,0 0-1,0 0 0,1 0 0,0 1 0,0 0 0,0 0 0,9-3 1,-3 3-14,-1 0 1,1 1 0,0 0 0,0 1 0,0 0 0,0 1 0,0 0 0,15 2 0,-25-1-14,0 0-1,1 0 0,-1 0 0,0 1 1,0-1-1,0 1 0,1-1 1,-1 1-1,0 0 0,0 0 1,0 0-1,0 0 0,0 0 1,0 0-1,0 1 0,-1-1 1,1 1-1,1 1 0,0 0 8,-1 0-1,0 1 1,0-1 0,0 1-1,0-1 1,-1 1 0,1 0-1,-1 0 1,2 6 0,-1 10 45,0-1 1,-1 1-1,-3 30 0,1-18 3,1 20-148,0-51 31,0-1-1,1 1 0,-1 0 0,0-1 1,0 1-1,0 0 0,0-1 0,0 1 0,1-1 1,-1 1-1,0 0 0,1-1 0,-1 1 1,0-1-1,1 1 0,-1-1 0,1 1 1,-1-1-1,0 0 0,1 1 0,0-1 1,-1 1-1,1-1 0,-1 0 0,1 1 1,-1-1-1,1 0 0,-1 0 0,1 1 1,0-1-1,-1 0 0,1 0 0,0 0 1,-1 0-1,1 0 0,0 0 0,-1 0 1,1 0-1,-1 0 0,1 0 0,0 0 1,-1-1-1,1 1 0,0 0 0,0-1 1,6 1-833,32 0-4181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1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38 12678,'0'0'725,"-29"1"-685,-93 8-37,119-9-3,-1 1 0,0-1 0,1 1 0,-1 0 1,1 0-1,-1 0 0,1 1 0,0-1 0,-1 1 0,1-1 0,0 1 0,0 0 0,0 1 0,0-1 0,0 0 0,1 1 0,-1-1 1,1 1-1,0 0 0,-1 0 0,1 0 0,-3 6 0,-2 4 3,1-5-3,1 1 0,0-1-1,0 1 1,1 0-1,0 1 1,0-1-1,1 1 1,1-1-1,-1 1 1,2 0 0,-2 18-1,3-26-9,1-1 0,-1 0 0,0 1 0,1-1 0,-1 1-1,1-1 1,0 0 0,0 1 0,-1-1 0,1 0 0,0 0 0,0 0-1,0 0 1,0 0 0,0 0 0,0 0 0,1 0 0,-1 0 0,0 0 0,0 0-1,1-1 1,-1 1 0,0 0 0,1-1 0,-1 0 0,1 1 0,-1-1 0,0 0-1,1 1 1,-1-1 0,1 0 0,2 0 0,10 0-235,0 1 0,22-3 1,-23 1-51,-3-1-24,1 1 0,-1-2 1,0 0-1,0 0 0,0-1 0,0 0 1,-1 0-1,1-1 0,-1 0 1,0-1-1,-1 0 0,1-1 0,-1 0 1,-1 0-1,14-16 0,-12 13 179,-1-1 1,0-1-1,-1 1 0,0-1 0,6-15 0,-9 18 701,-1-1 0,1 1 0,-2-1 0,0 0 0,0 0 0,-1 0 0,1-14 2766,-2 28-2839,0 24-354,1 1 0,8 49 0,-7-68-439,1 0 1,0 0 0,0 0 0,1-1 0,0 0-1,0 1 1,1-2 0,1 1 0,-1-1-1,1 1 1,12 11 0,19 8-4170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8.6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1 1249,'0'0'11688,"-5"2"-10997,2 0-639,0 0 0,0 1 0,0-1 0,1 1 1,-1 0-1,1 0 0,-1 0 0,1 0 1,0 0-1,0 0 0,0 1 0,0-1 0,1 1 1,0-1-1,-1 1 0,1 0 0,1 0 1,-1-1-1,0 7 0,-2 13 167,0-1 0,2 26 1,1-30-137,-1-8-40,1 0 0,1 0-1,-1 0 1,5 17-1,-4-24-49,-1 0-1,2-1 0,-1 1 1,0-1-1,0 1 0,1-1 1,-1 0-1,1 1 0,0-1 1,-1 0-1,1 0 0,0 0 1,1 0-1,-1 0 0,0-1 1,0 1-1,1-1 0,-1 1 1,1-1-1,-1 0 0,5 1 1,1 1-205,1-1 0,-1 0 1,1-1-1,-1 0 0,1 0 0,0-1 1,-1 0-1,1 0 0,0-1 0,-1-1 1,1 1-1,12-5 0,-11 3-650,0-1 0,0-1-1,-1 1 1,0-1 0,17-13-1,11-12-4411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2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24 13638,'0'0'593,"-13"26"-441,-44 86-86,52-99-56,0 0 0,0 0-1,1 1 1,1-1 0,0 1 0,1 0-1,0-1 1,1 1 0,1 0-1,2 19 1,-1 7-165,-1-39 134,0-1-1,-1 1 0,1 0 0,0-1 1,0 1-1,0-1 0,0 1 0,0-1 1,0 1-1,0-1 0,0 1 1,1 0-1,-1-1 0,0 1 0,0-1 1,0 1-1,1-1 0,-1 1 0,0-1 1,0 1-1,1-1 0,-1 1 1,0-1-1,1 0 0,-1 1 0,1-1 1,-1 0-1,1 1 0,-1-1 0,0 0 1,1 1-1,-1-1 0,1 0 1,-1 0-1,1 1 0,0-1 0,-1 0 1,1 0-1,-1 0 0,1 0 1,-1 0-1,1 0 0,-1 0 0,1 0 1,0 0-1,-1 0 0,1 0 0,-1 0 1,1 0-1,-1 0 0,1-1 1,1 0 7,0 0 1,0 0 0,0 0-1,-1 0 1,1 0 0,-1 0 0,1 0-1,-1-1 1,1 1 0,-1-1 0,0 1-1,1-1 1,-1 0 0,0 1 0,1-3-1,30-83 74,-22 54-50,23-45 0,-24 59-4,1 1-1,0 1 0,21-26 0,-28 39 27,0 1-1,1-1 0,0 0 1,-1 1-1,1 0 0,1 0 1,-1 0-1,0 0 1,1 0-1,-1 1 0,1 0 1,0 0-1,0 0 0,0 1 1,-1 0-1,2 0 1,-1 0-1,0 0 0,10 1 1,-13 0-22,-1 1 0,1-1 1,0 1-1,0-1 0,-1 1 1,1 0-1,-1 0 0,1 0 1,0 0-1,-1 0 0,0 0 1,1 0-1,-1 0 0,0 0 0,1 1 1,-1-1-1,0 1 0,0-1 1,0 1-1,0-1 0,0 1 1,-1-1-1,2 4 0,12 44 209,-13-43-170,3 24 41,-1 0 1,-2 56-1,-2-47-220,1-38 106,0-1 0,0 0 0,0 1 0,0-1 0,0 1 0,0-1 0,0 1 0,0-1 0,0 1 0,0-1 0,0 1 0,0-1 0,0 1 0,0-1 0,0 0 0,0 1 0,1-1 0,-1 1 0,0-1 0,0 1 0,1-1 0,-1 0 0,0 1 0,0-1-1,1 0 1,-1 1 0,0-1 0,1 0 0,-1 1 0,1-1 0,-1 0 0,0 0 0,1 1 0,-1-1 0,1 0 0,-1 0 0,0 0 0,1 0 0,-1 0 0,1 1 0,-1-1 0,1 0 0,-1 0 0,1 0 0,-1 0 0,1 0 0,-1 0 0,1-1 0,-1 1 0,0 0 0,1 0 0,-1 0 0,1 0 0,-1-1 0,1 1 0,0 0 0,1-2-10,1 1 0,-1-1 0,0 1 0,0-1 0,1 0 0,-1 0 0,0 0 0,3-4 0,5-11 28,-1-1 1,13-34 0,-17 37 20,1 1-1,1-1 1,0 1 0,0 1 0,2-1 0,11-14 0,-19 27-10,-1 1 0,0-1 1,1 1-1,-1-1 0,0 1 1,1 0-1,-1-1 1,0 1-1,1 0 0,-1-1 1,1 1-1,-1 0 1,1 0-1,-1-1 0,1 1 1,-1 0-1,1 0 1,-1 0-1,1 0 0,-1 0 1,1-1-1,-1 1 0,1 0 1,-1 0-1,1 0 1,-1 0-1,1 1 0,-1-1 1,1 0-1,-1 0 1,1 0-1,-1 0 0,1 0 1,-1 1-1,1-1 1,-1 0-1,0 0 0,1 1 1,-1-1-1,1 0 0,-1 1 1,0-1-1,1 0 1,-1 1-1,0-1 0,1 1 1,-1-1-1,0 1 1,1-1-1,-1 0 0,0 1 1,0 0-1,11 30 280,-10-26-210,5 18 176,2 10-46,15 35 0,-20-60-220,0 0 0,1 0 0,0-1 0,1 1 0,0-1-1,0 0 1,0 0 0,1-1 0,10 11 0,-12-15-123,0 1 1,1-1-1,-1 0 1,0 0-1,1 0 0,-1-1 1,1 1-1,0-1 1,-1 0-1,1 0 1,0-1-1,0 1 0,0-1 1,-1 0-1,1-1 1,5 0-1,-4 0-187,0 0-1,-1 0 1,1-1-1,-1 1 0,1-1 1,-1-1-1,0 1 1,0-1-1,0 0 0,0 0 1,0 0-1,7-7 1,-4 1 72,-1 0 1,0-1-1,0 0 1,-1 0 0,0 0-1,0-1 1,-1 0-1,5-18 1,-1-3 2606,7-60 0,12 200 345,-26-101-2696,0-1-1,0 1 0,1-1 0,0 0 0,0 0 0,1 0 1,0 0-1,0 0 0,0-1 0,1 0 0,6 6 0,-7-7-56,1-1-1,-1 0 0,1 0 0,0-1 1,0 1-1,0-1 0,1 0 1,-1 0-1,0-1 0,1 0 0,-1 0 1,1 0-1,-1-1 0,9 1 0,-4-1-274,0 0 1,0-1-1,1 0 0,-1 0 0,18-6 0,-23 6 214,-1-1 0,0-1 1,0 1-1,0-1 0,0 1 0,0-1 1,0 0-1,-1 0 0,1-1 0,-1 1 0,0-1 1,0 0-1,-1 0 0,5-7 0,-3 2 87,0 0 0,-1 0 0,0 0 0,-1-1-1,0 1 1,0-1 0,-1 1 0,0-1 0,-1 0 0,-1-12-1,1 19 35,0-1 57,0 1 0,0-1-1,-1 0 1,1 0 0,-1 1-1,0-1 1,0 0 0,-1 1-1,1-1 1,-1 1 0,0-1-1,0 1 1,0 0 0,0 0-1,-5-5 1,3 3 47,-1 1-1,1 0 1,-1 1-1,-1-1 1,1 1-1,0 0 0,-1 0 1,1 1-1,-8-2 1,-1-1 47,0 2 1,0 0-1,0 1 0,-1 1 0,1 0 1,-1 0-1,-25 4 0,36-3-155,0 1 0,0 0 0,0 0 0,1 0 0,-1 0 0,0 1 0,1 0 0,0-1 0,-1 1-1,1 0 1,0 1 0,0-1 0,0 0 0,0 1 0,0 0 0,0 0 0,1 0 0,-1 0 0,1 0 0,-3 6-1,1-2-217,1 1 0,1-1-1,-1 1 1,1-1 0,1 1-1,-1 0 1,1 0 0,0 0-1,1 9 1,0 19-2700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3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12374,'0'0'1390,"18"28"-1070,56 92-176,-66-105-189,0 1-1,-2-1 1,0 2 0,0-1 0,-2 1 0,0 0-1,2 20 1,-3 52-4688,-3-87 4532,0-36-1226,0-101 4746,0 128-3238,0 0 1,1 0-1,0 1 0,0-1 1,1 0-1,0 1 1,0-1-1,0 1 1,1-1-1,0 1 1,0 0-1,1 0 1,-1 0-1,1 1 0,1-1 1,-1 1-1,1 0 1,0 0-1,9-6 1,-6 5-122,1 0 1,1 1 0,-1 0-1,1 0 1,0 1 0,0 0-1,0 1 1,0 0 0,0 1-1,1 0 1,0 1 0,12 0-1,-6 0-305,-8 0-282,1 0-1,-1 1 1,0 1-1,0-1 0,0 1 1,11 3-1,-14-1-579,-1 0 0,1 0 0,-1 0 0,10 7 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3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1 259 11317,'0'0'144,"27"-8"-384,91-28-232,-109 33 281,1-1-1,0 0 1,-1 0 0,0-1-1,0 0 1,-1-1 0,1 0-1,-1 0 1,0-1 0,-1 0-1,0 0 1,0-1 0,6-8-1,-10 12 213,0-1 0,0 1 1,0-1-1,0 0 0,-1 0 0,0 0 0,0 0 0,0 0 0,-1-1 0,0 1 0,0 0 0,0-1 0,-1 1 0,1-1 0,-1 1 0,-1-1 0,0-7 0,0 11 48,0 0 1,0 1-1,0-1 0,0 0 0,-1 1 0,1-1 1,0 1-1,-1 0 0,1-1 0,-1 1 1,1 0-1,-1 0 0,0 0 0,1 0 0,-1 0 1,0 0-1,0 0 0,0 1 0,0-1 0,0 1 1,1-1-1,-1 1 0,0 0 0,0-1 0,0 1 1,0 0-1,-3 1 0,-3-2 92,0 1 0,0 0-1,0 1 1,0 0 0,-14 4 0,15-2-86,0 0 1,1 1-1,-1 0 0,1 0 1,0 1-1,0 0 0,0 0 1,0 0-1,1 1 0,0 0 1,0 0-1,1 0 1,-5 8-1,0 1 204,0 1 1,2-1-1,0 2 0,-9 27 1,13-31-159,1 0 0,0 0-1,1 1 1,0-1 0,2 15 0,-1-26-119,0 1 0,0-1 0,1 1 0,-1 0 0,1-1 0,0 1 0,0-1 0,0 1 0,0-1 0,0 0 0,0 1 0,1-1 0,-1 0 1,1 0-1,-1 0 0,1 0 0,4 3 0,-2-2 7,0 0 0,0 0 0,1-1 0,0 1 0,-1-1 0,1 0 1,0-1-1,9 3 0,9-1-37,0 0 1,0-2-1,32-2 1,-29 1-152,-18 0-223,-1 0 0,0 0 0,1-1 1,-1 1-1,1-2 0,-1 1 1,0-1-1,0 0 0,0-1 1,0 0-1,0 0 0,-1 0 0,11-7 1,26-24-8334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4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448 215 7700,'0'0'2585,"-18"-13"-2020,-57-38 190,70 49-733,1 0 0,-1 0 0,0 0 0,0 0-1,0 1 1,0 0 0,0 0 0,0 0 0,0 1 0,0-1-1,0 1 1,-1 0 0,1 1 0,0-1 0,-5 2-1,0 0 4,0 0-10,0 0 0,0 1 1,1 0-1,-1 0 0,1 1 1,0 1-1,0 0 0,0 0 1,-14 11-1,1 3 26,0 0 1,-20 24-1,33-34-14,0 2-1,1-1 1,0 1 0,-8 17-1,13-23-25,1-1 0,0 1 0,0 0 0,0 1 0,1-1 0,0 0 0,0 0 0,0 1 0,1-1 0,-1 0 0,1 1 0,0-1 0,2 9 0,-2-13-5,1 0 0,-1 0 0,0 0 0,1 1 0,-1-1 0,1 0 0,-1 0 0,1 0 0,0 0 0,-1 0-1,1 0 1,0 0 0,0-1 0,0 1 0,0 0 0,0 0 0,0 0 0,0-1 0,0 1 0,0-1 0,0 1 0,2 0 0,26 4-57,-24-5 44,11 2-68,0-1-1,0-1 1,0 0-1,0-2 1,0 0-1,-1 0 0,1-2 1,-1 1-1,1-2 1,-1 0-1,0-1 1,-1-1-1,0 0 1,15-10-1,-22 12 109,70-51-117,-69 50 219,-1 0 0,-1-1 0,1 1 0,-1-1 0,-1-1 0,1 1 0,8-17-1,-31 60 2835,5-14-2938,-12 34 1,11-13 48,1 2-1,3-1 1,-7 85 0,10 140 3,5-91-110,1-160-130,0 0 0,-2 0 0,0 0 1,-1-1-1,-9 32 0,11-47 159,1 0 0,-1 0 0,0 0 0,0 0 0,0 0-1,0 0 1,0 0 0,0-1 0,0 1 0,-1 0 0,1-1 0,-1 1-1,1-1 1,-1 1 0,1-1 0,-1 0 0,0 1 0,0-1 0,0 0 0,0 0-1,1-1 1,-1 1 0,0 0 0,-1 0 0,1-1 0,0 0 0,0 1-1,0-1 1,0 0 0,0 0 0,0 0 0,0 0 0,-1 0 0,1-1 0,0 1-1,0-1 1,0 1 0,-4-2 0,0-1-58,0 0 0,0-1 0,0 1 0,1-1 0,-1 0 0,1-1 0,0 1 0,0-1 0,1 0 0,-8-10 0,-1-6 36,1 0-1,1-1 1,1 0-1,1-1 1,1 0-1,1 0 1,-5-26 0,4 2 77,3-1 0,-1-75 1,6 105-30,0 0 0,2 0 1,0 1-1,1-1 0,0 1 1,10-27-1,-10 35 7,1 1 0,0 0 0,1 0 0,0 0 0,0 1 0,1 0 0,0 0 1,0 0-1,0 0 0,1 1 0,0 0 0,0 1 0,1-1 0,11-5 0,-2 3-30,-1 0 1,2 1-1,-1 1 0,1 1 1,24-4-1,94-7-5,-88 13-170,63-14 0,-89 12 5,-1-1 0,0-1 0,0-1 0,0 0-1,-1-2 1,26-16 0,-38 21 142,-1 0 0,0-1 1,0 0-1,0 0 0,-1-1 0,0 1 1,0-1-1,0-1 0,-1 1 0,0-1 1,-1 0-1,0 0 0,0-1 0,-1 1 1,0-1-1,0 1 0,-1-1 0,2-12 1,-1-24 369,-3-71 0,0 114-308,0 0-1,0 0 1,0 0-1,0 0 1,0 0-1,-1-1 1,1 1-1,-1 0 1,0 0-1,0 0 1,1 0-1,-1 1 1,0-1-1,-1 0 1,1 0-1,0 0 1,0 1-1,-1-1 1,1 1-1,-1-1 1,1 1-1,-1 0 0,0-1 1,0 1-1,1 0 1,-1 0-1,0 0 1,0 0-1,0 1 1,0-1-1,0 0 1,0 1-1,0 0 1,-1-1-1,1 1 1,0 0-1,0 0 1,0 0-1,0 0 1,0 0-1,0 1 1,-4 0-1,4 0-21,0 0 1,0 0-1,0 1 0,0-1 0,1 0 1,-1 1-1,0-1 0,1 1 1,-1-1-1,1 1 0,-1 0 0,1 0 1,0 0-1,0 0 0,0 0 1,0 0-1,0 0 0,0 0 0,0 0 1,1 0-1,-1 0 0,1 1 1,0-1-1,-1 3 0,0 2 6,-4 10-14,2 0-1,0 0 1,1 0 0,1 1-1,1-1 1,0 0 0,1 1-1,5 23 1,-5-34-59,1 0-1,0 0 1,1 0 0,-1 0-1,1-1 1,0 1-1,1-1 1,0 0 0,0 0-1,0 0 1,0-1-1,1 1 1,0-1 0,0 0-1,1-1 1,-1 1-1,1-1 1,0 0 0,0 0-1,1-1 1,-1 0 0,14 5-1,-8-4-290,0-1 0,0-1-1,0 0 1,0 0 0,0-1 0,1 0-1,-1-1 1,0-1 0,0 0 0,1-1-1,-1 0 1,15-5 0,-18 4 174,-1 0 1,0-1-1,1 0 0,-1 0 1,-1-1-1,1 0 1,-1-1-1,0 1 0,0-1 1,0-1-1,-1 1 0,0-1 1,0 0-1,-1-1 1,0 1-1,8-17 0,-8 10 1045,0-1 0,-1 0 0,0-1 0,-1 1 0,-1-1 0,0 1 0,-2-1 0,0-24-1,0 31-55,-7 109-28,8-40-794,1-17-708,-5 49 0,-1-79-1632,2-28 424,2 6 1936,1 0 1,0 0-1,0 0 0,1 0 1,0 0-1,1 1 1,0-1-1,0 0 0,1 1 1,0 0-1,1 0 1,5-8-1,-6 10 57,0 1-1,1 0 1,0 0 0,0 0 0,0 0-1,0 1 1,1 0 0,-1 0 0,1 0-1,0 1 1,1 0 0,-1 0 0,0 0-1,1 1 1,-1 0 0,1 1 0,8-2-1,-9 2-7,-1 0 1,1 0-1,-1 0 0,1 1 0,-1 0 0,1 0 0,-1 1 0,1 0 0,-1 0 0,1 0 1,-1 0-1,1 1 0,-1 0 0,0 0 0,0 0 0,0 1 0,0 0 0,8 6 1,39 47 160,-39-41-172,1 0 0,0 0 0,17 12 0,-25-23-108,-1 0-1,1-1 0,0 1 0,0-1 1,0 0-1,1-1 0,-1 0 0,1 0 1,-1 0-1,1-1 0,0 1 0,-1-2 1,9 1-1,-11 0-10,0-1 0,0 0 1,-1 0-1,1 0 0,0-1 1,0 1-1,0-1 0,-1 0 0,1 0 1,0 0-1,-1 0 0,1 0 0,-1-1 1,1 0-1,-1 0 0,0 0 0,0 0 1,0 0-1,0-1 0,0 1 0,0-1 1,-1 0-1,1 0 0,-1 0 0,0 0 1,0 0-1,0-1 0,0 1 0,0 0 1,1-6-1,5-12 23,-1-1-1,0 1 1,-2-1 0,0 0-1,-2 0 1,0-1 0,-2 1-1,-1-27 1,-6 23 908,6 25-826,0 1 0,0 0-1,0-1 1,0 1 0,-1-1 0,1 1-1,0 0 1,0-1 0,0 1 0,-1-1-1,1 1 1,0 0 0,-1 0 0,1-1-1,0 1 1,-1 0 0,1-1 0,0 1-1,-1 0 1,1 0 0,-1 0 0,1-1-1,0 1 1,-1 0 0,1 0 0,-1 0-1,1 0 1,-1 0 0,1 0-1,0 0 1,-1 0 0,1 0 0,-1 0-1,1 0 1,-1 0 0,1 0 0,0 0-1,-1 0 1,1 1 0,-1-1 0,1 0-1,0 0 1,-1 0 0,1 1 0,-1-1-1,1 0 1,0 0 0,-1 1 0,1-1-1,0 0 1,0 1 0,-1-1 0,1 0-1,-1 1 1,0 2-20,0-1 1,0 1-1,1-1 0,-1 0 0,0 1 1,1-1-1,-1 1 0,1 0 1,0-1-1,0 1 0,0-1 1,0 1-1,0-1 0,1 4 0,0 8-9,-1-3-31,0 6-80,0 1 0,1-1 0,5 24 0,-5-35-149,1 0-1,0 0 1,0 0 0,1-1 0,0 1-1,-1-1 1,2 0 0,-1 0 0,1 0 0,0 0-1,0-1 1,0 1 0,7 5 0,27 15-3990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5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7 572 6051,'0'0'5280,"-1"-17"-4787,0 9-447,-2-39 5,2 38-42,0 26 26,2 12 3,2 1-1,0-1 1,2 0-1,2 0 1,0-1-1,14 33 0,-9-31-1536,19 34-1,-31-70 678,-1-1 640,0 0 0,1 0 1,0-1-1,1-9 0,0-18 230,-5-4 172,1 15-78,1 0-1,2 0 1,1-24 0,0 45-147,0 0-1,0 1 1,0-1 0,0 0 0,0 1 0,1-1-1,-1 1 1,1-1 0,-1 1 0,1 0 0,0 0-1,0 0 1,0 0 0,0 0 0,0 0 0,1 0-1,-1 1 1,1-1 0,-1 1 0,1 0 0,-1-1-1,1 1 1,0 1 0,-1-1 0,1 0 0,4 0-1,12-3 48,-1 1 0,37 0 0,-47 3 66,397-5 652,-337 6-589,-89-1 381,-1 2 0,1 1 0,0 0 0,0 2 0,-39 13 0,46-13-351,0 1 1,0 0-1,1 1 0,0 1 1,0 0-1,1 0 0,0 2 1,1-1-1,-17 19 0,25-23-199,-1 0-1,1-1 1,1 2-1,-1-1 1,1 0-1,0 0 1,0 1-1,0-1 1,1 1-1,0 0 1,0-1-1,1 1 1,-1 0-1,1 0 1,0 0-1,1-1 1,1 8-1,-2-11-9,1-1 0,-1 1 0,1-1 0,0 1 0,-1-1 0,1 1 0,0-1 0,0 1 0,0-1 0,0 0 0,0 0 0,1 1 0,-1-1 0,0 0 0,1 0 0,-1 0 0,0 0 1,1-1-1,-1 1 0,1 0 0,-1 0 0,1-1 0,0 1 0,-1-1 0,1 0 0,2 1 0,6 0-54,1 0 1,-1 0-1,14-2 1,-10 1-81,-3 1-23,0-1-1,0 0 0,1-1 1,-1 0-1,0-1 1,0 0-1,0 0 0,0-1 1,-1-1-1,1 0 1,-1 0-1,0-1 0,15-10 1,-13 5 30,0 1 0,0-2 0,-1 0 0,-1 0 0,12-17 0,-17 21 181,-1 1 0,0-1 0,0 0 0,-1-1 0,0 1 0,0-1 0,-1 1-1,0-1 1,0 0 0,0 0 0,0-15 0,-2-3 2971,0 152-2782,0-122-242,1 1-1,-1-1 1,1 1 0,0 0-1,0-1 1,1 0-1,-1 1 1,1-1 0,0 0-1,0 0 1,0 0 0,1 0-1,0 0 1,-1 0-1,8 6 1,-5-6-73,0 0-1,1 1 1,-1-2 0,1 1-1,0-1 1,0 0 0,1 0-1,-1 0 1,1-1 0,7 2-1,-5-2-227,0 0 0,0-1 0,0 0 0,0-1-1,0 1 1,0-2 0,0 1 0,0-1-1,0-1 1,0 0 0,0 0 0,-1-1 0,1 0-1,-1 0 1,1-1 0,-1 0 0,8-5-1,-2-2-255,-1-1 0,0 0 0,-1-1 0,0 0 0,-1 0 0,0-2 0,-1 1 0,9-19 0,-7 8 656,-2 1 0,0-2-1,-2 1 1,10-46 0,-7-9 2647,-4 0 0,-3-129 0,-5 143-1216,1 62-629,0 10-481,-2 35-56,-13 66 0,-2 28 124,15 73-15,3-127-430,-1-64-41,0 0 1,2 0-1,0-1 0,1 1 1,0-1-1,10 26 0,-11-37-68,0 0-1,0 1 0,1-1 0,0 0 0,0 0 0,0 0 0,1-1 0,-1 1 1,1-1-1,0 0 0,1 0 0,-1 0 0,1-1 0,-1 1 0,1-1 0,0 0 1,0-1-1,1 1 0,-1-1 0,0 0 0,1 0 0,9 1 0,-9-1-74,0-2 0,0 1 0,0-1-1,0 0 1,0 0 0,0 0 0,0-1 0,10-2-1,-13 2 118,0 0 0,0-1 0,0 1 0,0-1 0,-1 1 0,1-1 0,-1 0-1,1 0 1,-1 0 0,1 0 0,-1 0 0,0-1 0,0 1 0,0-1 0,-1 1-1,1-1 1,2-5 0,1-5 68,-1 0 0,0 0-1,-1 0 1,-1-1 0,0 1-1,0-1 1,-2-21 0,2-9 365,-2 42-378,0 1 0,0 0 0,0 0 0,0 0 0,1-1 0,-1 1 0,0 0 0,0 0 0,1 0 0,-1-1 0,1 1 0,-1 0 0,1 0 0,-1 0 0,1 0 0,0 0 0,-1 0 0,2-1 0,-1 2-21,-1 0 0,1 0 0,0 0 0,-1 0 0,1 0 0,-1 0 0,1 0 0,-1 0 0,1 0 0,-1 0 0,1 1 0,-1-1 0,1 0 0,-1 0 0,1 1 0,-1-1 0,1 0 0,-1 1 0,1-1 0,-1 0 0,1 1 0,-1-1 0,0 1 0,1-1 0,-1 1 0,1 0-1,23 41-31,-11-14-192,-5-10 313,0-1 0,1 0 1,16 24-1,-22-37-394,0-1-1,0 1 1,0-1 0,0 0-1,0 0 1,1 0 0,0 0 0,-1 0-1,1-1 1,0 0 0,0 1-1,0-2 1,1 1 0,-1 0-1,0-1 1,1 0 0,-1 0-1,1 0 1,8 0 0,13-1-5285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6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5715,'0'0'8083,"23"102"-11988,12-61-3171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6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10949,'0'0'2852,"32"-13"-2801,108-39-41,-126 46-85,1 2-1,-1 0 1,1 0-1,0 1 1,0 1-1,0 0 1,26 2 0,-27 0-66,-13 0 110,-1 0-1,0 0 1,1 0-1,-1 0 1,1 0 0,-1 0-1,1 0 1,-1 1-1,1-1 1,-1 0 0,1 0-1,-1 1 1,0-1 0,1 0-1,-1 0 1,1 1-1,-1-1 1,0 1 0,1-1-1,-1 0 1,0 1-1,0-1 1,1 1 0,-1-1-1,0 0 1,0 1-1,0-1 1,1 1 0,-1-1-1,0 1 1,0-1 0,0 1-1,0-1 1,0 1-1,0-1 1,0 1 0,0 0-1,-3 19-243,3-18 190,-2 4 39,0-1-1,0 0 0,0 0 1,0 1-1,-1-1 0,0-1 1,0 1-1,0 0 0,-8 7 1,-40 34-186,31-29 234,-3 2-20,8-7 97,1 0 0,-16 18 1,27-26-40,0-1 0,0 1 1,1 0-1,-1-1 0,1 1 0,0 1 1,0-1-1,0 0 0,0 0 1,1 1-1,0-1 0,0 1 1,0-1-1,0 7 0,1-10-37,1 1 1,-1-1-1,1 0 0,-1 0 0,1 0 0,-1 1 0,1-1 0,0 0 0,0 0 1,-1 0-1,1 0 0,0 0 0,0 0 0,0-1 0,0 1 0,0 0 1,0 0-1,0-1 0,0 1 0,0 0 0,1-1 0,-1 1 0,0-1 0,3 1 1,41 11 117,-28-9-59,12 5-48,-1 0 0,0 1 1,0 2-1,43 23 0,-64-29-11,0-1-1,0 1 0,0 0 0,0 0 0,-1 1 0,0 0 1,0 0-1,-1 1 0,1 0 0,-1 0 0,-1 0 1,0 0-1,0 1 0,0-1 0,-1 1 0,0 0 0,0 0 1,-1 0-1,0 1 0,2 15 0,-4-17 4,1 1 0,-1-1 0,0 0 0,-1 0-1,0 1 1,0-1 0,0 0 0,-1 0 0,0 0 0,-1 0-1,1 0 1,-1-1 0,-7 11 0,3-8 20,0 0 0,-1-1 0,0 1 0,-1-2 1,0 1-1,0-1 0,-21 11 0,6-4-26,0-1-1,-1-1 1,-1-2-1,-28 9 1,39-15-20,0 0 0,0-1 1,-1-1-1,1 0 1,-1-1-1,1-1 0,-1 0 1,-26-5-1,40 5 20,0-1-1,-1 0 1,1 0 0,0-1-1,0 1 1,0 0-1,0-1 1,0 1 0,0-1-1,0 0 1,0 1 0,1-1-1,-1 0 1,0 0-1,1 0 1,0 0 0,0-1-1,-1 1 1,1 0-1,1 0 1,-1-1 0,0 1-1,0-1 1,1 1-1,-1-1 1,1-3 0,-1 1-6,1 0 0,-1 0 0,1-1 0,0 1 0,1 0 0,-1 0 0,1 0 0,0-1 0,1 1 0,-1 0 0,1 0 0,3-6 0,-1 4-4,1 1-1,0-1 0,1 1 1,0 0-1,0 0 1,0 1-1,12-9 1,59-31-112,-41 24 35,-29 17 54,269-165-2315,-208 123 977,119-107 0,-172 138 1153,0 0-1,-1-1 1,15-22-1,-24 30 259,0 1 1,-1-1-1,0 0 0,-1 0 0,0 0 0,0 0 0,0-1 1,-1 1-1,-1-1 0,2-11 0,-3 9 174,1 7-20,-1 1-1,0-1 1,0 1 0,0-1-1,0 1 1,-1-1 0,0-4-1,0 7-105,1 0-1,-1 0 1,0 0-1,1 0 1,-1 0-1,0 0 1,0 0 0,0 1-1,0-1 1,0 0-1,0 0 1,1 1-1,-2-1 1,1 1-1,0-1 1,0 1-1,0-1 1,0 1 0,0 0-1,0-1 1,0 1-1,-1 0 1,1 0-1,0 0 1,-2 0-1,-3-1-1,-1 0 0,1 1-1,-1 0 1,1 0-1,0 1 1,-1 0 0,1 0-1,-1 0 1,1 1 0,0 0-1,0 0 1,0 1-1,0-1 1,0 1 0,1 0-1,-1 1 1,1 0-1,0 0 1,0 0 0,0 0-1,1 1 1,-1-1 0,1 1-1,0 1 1,0-1-1,1 0 1,0 1 0,0 0-1,0-1 1,1 1-1,-1 1 1,-1 7 0,2-7-93,1 0 0,-1 1 1,1-1-1,1 0 0,-1 1 0,1-1 1,1 1-1,1 10 0,-2-15-100,1-1 0,-1 0-1,1 1 1,0-1 0,0 1-1,0-1 1,0 0 0,1 0-1,-1 0 1,1 0 0,-1 0-1,1 0 1,0 0 0,-1 0-1,1 0 1,0-1 0,0 1-1,0-1 1,1 0 0,-1 1 0,0-1-1,0 0 1,1 0 0,-1 0-1,1-1 1,-1 1 0,3 0-1,48 2-4176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7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179 589 10869,'0'0'1563,"-27"16"-1242,-86 55-332,109-68 7,0 0-1,0 0 1,1 0 0,-1 0-1,1 1 1,-1-1 0,1 1-1,-3 4 1,6-6-10,-1 0 1,0-1-1,1 1 1,-1-1-1,1 1 1,0 0 0,-1 0-1,1-1 1,0 1-1,0 0 1,0-1-1,1 3 1,-1 4-77,0-7 80,0 0 1,0 0 0,0 0-1,1 0 1,-1 0-1,0 0 1,1 0 0,-1 0-1,1 0 1,-1 0-1,1 0 1,-1 0 0,1 0-1,0 0 1,-1-1 0,1 1-1,0 0 1,0 0-1,0-1 1,-1 1 0,1 0-1,0-1 1,0 1 0,0-1-1,0 0 1,0 1-1,0-1 1,0 1 0,0-1-1,0 0 1,0 0-1,2 0 1,42 2-66,-31-2 11,0-1-130,0 0-1,0-1 0,-1-1 0,1 0 0,0-1 0,-1 0 1,0-1-1,0 0 0,0-1 0,0-1 0,-1 0 0,-1-1 0,1 0 1,-1-1-1,0 0 0,18-21 0,-17 18 199,-2-1 0,1-1 0,-2 0 0,0 0 0,-1-1 0,0 0 0,-1-1 0,-1 1 0,-1-1 0,0-1 0,-1 1 0,0-1 0,-2 1 0,2-19 0,-3 6 421,-2 0-1,-1 0 1,-1 1 0,-1-1-1,-1 1 1,-10-29-1,-7-23 544,-7-20 1207,28 114-1804,1 49-340,20 495 602,-19-545-1224,1 1-1,0-1 1,1 1-1,0-1 1,1 0-1,8 17 1,9-1-4497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7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65 16119,'0'0'70,"-13"27"-172,-39 88 89,50-109 12,0 0-1,-1-1 1,2 1 0,-1 0 0,1 0-1,0 0 1,0 1 0,0-1 0,1 0-1,1 11 1,0-1-20,-2-14-17,1 0-1,0 0 1,0 0 0,0 0-1,1 0 1,-1 0-1,1 1 1,-1-1-1,1 0 1,-1 0-1,1 0 1,0-1 0,0 1-1,0 0 1,0 0-1,1 0 1,-1-1-1,3 4 1,-2-4-40,0 0 0,0 0 0,0 0 0,0-1 0,0 1 0,0-1 0,0 1 0,0-1 1,0 1-1,0-1 0,1 0 0,-1 0 0,0 0 0,0-1 0,0 1 0,0 0 0,0-1 0,0 1 0,4-3 0,4-2-68,0 0-1,0-1 0,-1-1 1,0 1-1,0-1 0,-1-1 1,0 0-1,0 0 0,8-12 1,14-14-231,-5 7 129,-20 20 240,1 0 0,-1 1 1,1 0-1,0 0 0,0 1 0,1 0 1,0 0-1,0 0 0,11-5 0,-18 10 24,1-1 0,0 1 0,0 0-1,0 0 1,0 0 0,0 0 0,0 0-1,0 0 1,0 0 0,-1 0 0,1 0-1,0 0 1,0 0 0,0 1 0,0-1-1,0 0 1,0 1 0,-1-1 0,1 1-1,0-1 1,0 1 0,-1-1 0,1 1-1,0-1 1,-1 1 0,1 0 0,0-1-1,-1 1 1,2 1 0,10 28 379,-5-12-252,-3-11-120,0-1 0,0 1-1,0-1 1,1 0 0,0 0-1,0-1 1,1 0 0,0 0-1,0 0 1,0 0 0,0-1-1,1 0 1,-1-1 0,1 1-1,0-1 1,15 4 0,-1-2-22,0 0 0,0-2 1,0-1-1,40 0 1,-51-2-77,1-1 0,-1 0 1,1 0-1,-1-1 0,1-1 1,-1 0-1,0 0 1,0-1-1,-1 0 0,1-1 1,13-9-1,-18 11 38,0-1-1,0 0 1,0 0 0,-1 0-1,1-1 1,-1 0-1,0 1 1,-1-1 0,1-1-1,-1 1 1,0 0-1,0-1 1,-1 0 0,0 0-1,0 0 1,0 0-1,-1 0 1,1 0 0,-1 0-1,0-11 1,-1 12 47,0-1 1,0 1-1,-1 0 1,0 0-1,0 0 1,0-1-1,0 1 1,-1 0-1,0 1 1,0-1-1,0 0 0,-1 0 1,1 1-1,-7-8 1,4 7 65,0 0 0,0 1 0,-1-1 1,0 1-1,0 0 0,0 1 0,0-1 0,-1 1 1,1 0-1,-10-2 0,2 1-68,-1 1 1,1 0-1,-1 1 1,1 1-1,-1 0 0,-22 2 1,35-1-54,0 0 0,1 0 0,-1 0 0,1 0-1,-1 1 1,1-1 0,0 0 0,-1 1 0,1-1 0,-1 1 0,1 0 0,-1-1 0,1 1 0,0 0 0,0 0 0,-1-1 0,1 1 0,0 0 0,0 0 0,0 1 0,-1 0 0,0 1-315,1 0 1,0 0 0,1-1-1,-1 1 1,0 0 0,1 0-1,-1 0 1,1 0 0,0 0-1,0 3 1,0 18-4542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305 189 9284,'0'0'5272,"-30"0"-4634,-99 3 197,123-2-786,0 0 1,1 0-1,-1 0 1,0 1-1,0 0 1,1 0 0,-1 0-1,1 1 1,0 0-1,-1 0 1,1 0-1,1 1 1,-1 0-1,0 0 1,1 0 0,-7 8-1,3-3 5,3-5-56,1 1-1,1-1 0,-1 1 1,1-1-1,0 1 1,0 0-1,0 1 1,1-1-1,-1 0 1,1 1-1,1-1 1,-1 1-1,1 0 1,0 0-1,0-1 1,0 1-1,1 0 1,1 7-1,-1-12-9,0 0 0,0-1-1,0 1 1,0 0 0,0 0 0,0-1 0,1 1-1,-1 0 1,0 0 0,1-1 0,-1 1-1,0 0 1,1-1 0,-1 1 0,1 0 0,-1-1-1,1 1 1,0-1 0,-1 1 0,1-1 0,-1 1-1,1-1 1,0 1 0,0-1 0,-1 0-1,1 1 1,0-1 0,-1 0 0,1 0 0,0 1-1,1-1 1,29 1-419,-23-1 354,2-1 25,1 0-1,-1 0 1,0-2 0,0 1 0,0-1-1,-1 0 1,1-1 0,-1 0-1,0-1 1,0 0 0,14-10 0,9-9 11,48-46 1,-45 37 246,-35 33-187,0 0 0,0 0-1,0 0 1,0 0-1,1-1 1,-1 1 0,0 0-1,0 0 1,0 0-1,1 0 1,-1 0-1,0 0 1,0 0 0,0 0-1,1 0 1,-1 0-1,0-1 1,0 1 0,1 0-1,-1 0 1,0 0-1,0 0 1,0 0-1,1 1 1,-1-1 0,0 0-1,0 0 1,0 0-1,1 0 1,-1 0 0,0 0-1,0 0 1,0 0-1,1 0 1,-1 1 0,0-1-1,0 0 1,0 0-1,1 0 1,5 13 332,1 27-240,-3-21-25,-3-11-122,1 0 0,1 0 0,0-1-1,0 1 1,0-1 0,6 9 0,-7-14-72,0 1-1,0-1 0,0 0 0,0 0 0,0 0 1,1 0-1,-1 0 0,1 0 0,-1 0 1,1-1-1,0 1 0,-1-1 0,1 0 1,0 0-1,0 0 0,0 0 0,0-1 0,0 1 1,6 0-1,-3-1-75,1 0-1,-1 0 1,1-1 0,-1 1 0,0-1 0,1-1-1,-1 1 1,0-1 0,0 0 0,0-1 0,0 1-1,6-5 1,0-1 74,0-1 0,0-1 0,-1 0 0,13-14 0,-10 9 352,0-1 0,-2 0 1,1-1-1,-2-1 1,0 0-1,11-27 1337,-23 72-1049,0-12-434,1-1-1,1 0 0,-1 1 0,6 22 1,-5-34-108,-1 0 1,1 0 0,0 0-1,1 0 1,-1 0-1,0-1 1,1 1 0,-1 0-1,1-1 1,0 1 0,0-1-1,0 0 1,0 1-1,0-1 1,1 0 0,-1 0-1,1-1 1,-1 1 0,1 0-1,0-1 1,-1 0-1,1 1 1,0-1 0,0 0-1,0-1 1,0 1 0,3 0-1,3 1-18,-1-1 0,0 0 0,0-1-1,0 1 1,1-2 0,-1 1 0,0-1-1,0 0 1,0-1 0,0 0 0,0 0-1,0-1 1,0 0 0,-1 0 0,1-1-1,-1 0 1,0 0 0,0-1 0,-1 0 0,1 0-1,-1 0 1,0-1 0,8-10 0,-2 2 210,-1-1 1,-1 0 0,0-1 0,-1 0 0,-1 0 0,0-1 0,-1-1-1,-1 1 1,-1-1 0,0 0 0,-1 0 0,-1 0 0,0-20-1,0 72-137,1 0 0,1 0 0,12 41 0,-1-4-12,0 26-417,-4 0 0,0 151 0,-12-243 372,0 0 0,0 0 0,-1 0 0,1 1 0,-1-1 0,0 0 0,0 0 0,-1 0 0,0 0 0,0 0 0,0 0 0,0-1 0,-1 1 0,-4 6 0,3-8 30,1 0-1,-1 0 1,1 0-1,-1 0 1,0-1-1,0 0 1,0 1-1,-1-2 1,1 1-1,0 0 1,-1-1-1,1 0 1,-1 0-1,1 0 1,-1-1-1,-6 1 1,0 0 20,1-1 0,-1 0 0,1 0 0,-1-1 0,1 0 0,0-1 0,-1 0 0,-14-6 1,21 7-65,0-1 0,0-1 0,0 1 0,0-1 0,1 1 0,-1-1 0,1 0 0,-1-1 0,1 1 0,0 0 0,0-1 0,1 0 0,-1 1 1,1-1-1,0 0 0,0-1 0,0 1 0,0 0 0,1 0 0,0-1 0,0 1 0,-1-5 0,1 2-226,0 1-1,0-1 1,0 1-1,1-1 1,0 1-1,0-1 1,1 1-1,0-1 0,2-7 1,-1 9-109,0 1 1,0 0-1,0-1 0,0 1 1,1 0-1,-1 1 0,1-1 1,0 0-1,0 1 1,1 0-1,-1-1 0,1 1 1,6-4-1,51-29-6597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9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40 6035,'0'0'4370,"-3"15"-4224,1-3-70,0 0 0,-1 25-1,3-36-61,1 0 0,-1 0-1,0 1 1,1-1 0,-1 0 0,1 0-1,-1 0 1,1 1 0,0-1 0,-1 0-1,1 0 1,0 0 0,0 0-1,0 0 1,-1 0 0,1 0 0,0-1-1,0 1 1,1 0 0,-1 0-1,0-1 1,0 1 0,0-1 0,0 1-1,0-1 1,1 1 0,-1-1 0,2 1-1,38 1 259,-34-2-219,0 0-46,0 0 0,0 0 0,-1-1 0,1 0 0,0 0-1,-1-1 1,12-4 0,-15 5-12,-1 0 0,0 0 0,0-1 0,0 1 0,0-1 0,0 0 0,0 1 1,0-1-1,-1 0 0,1 0 0,0 0 0,-1 0 0,0-1 0,0 1 0,1 0 0,-1-1 0,0 1 0,-1 0 0,1-1 0,0 1 0,-1-1 0,0 1 0,1-6 0,-1-57 565,-1 64-529,1 0-1,-1 0 0,1 0 1,-1 0-1,1 1 0,-1-1 0,0 0 1,0 0-1,1 0 0,-1 1 1,0-1-1,0 1 0,0-1 0,0 0 1,0 1-1,0 0 0,0-1 0,0 1 1,0-1-1,0 1 0,0 0 1,0 0-1,0 0 0,0 0 0,0-1 1,0 2-1,0-1 0,-2 0 0,-35 3 579,33-2-580,0 1 1,0 0-1,0 1 1,0-1 0,0 1-1,0 0 1,1 0-1,-1 0 1,1 1 0,0-1-1,0 1 1,1 0-1,-1 0 1,1 1 0,-1-1-1,1 1 1,-2 5 0,-1 0 27,1 1 0,0-1 0,1 1 0,0 0 0,1 0 0,0 1 0,-2 13 0,4-14-54,0 1-1,0 0 1,1 0-1,0 0 0,2 0 1,1 13-1,-2-21-58,1 1 0,-1-1 0,1 0 0,0 0 1,0 1-1,0-1 0,0-1 0,1 1 0,0 0 0,0-1 0,0 1 0,0-1 0,0 0 0,0 0 0,1 0 0,0 0 0,-1-1 0,8 4 0,-1-1-397,0-1-1,0-1 1,17 5-1,41 2-3171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8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11845,'0'0'3330,"-175"158"-3266,139-120-64,7 0-112,13-9-1537,-4-9-3057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19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11269,'0'0'3266,"0"-155"-2210,0 135-239,0 11 127,0 6-288,0 35-784,0 24 128,0 14 0,0 0-576,0-9-1185,7-17-1008,3-24-2402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0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11077,'0'0'0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13862,'0'0'457,"-1"37"-89,-4 241 13,5-24-306,-1-247-77,1 0-1,1 1 1,-1-1-1,1 0 1,1 1-1,-1-1 1,1 0 0,1 0-1,-1 0 1,5 7-1,-5-11-36,0 0 1,0 0-1,0 0 0,1-1 0,0 1 0,-1-1 0,1 0 0,0 1 1,0-1-1,0-1 0,0 1 0,0 0 0,1-1 0,-1 1 0,0-1 1,1 0-1,-1 0 0,1-1 0,-1 1 0,1-1 0,0 1 0,3-1 1,2 0-338,-1 0 1,1 0 0,-1 0 0,1-1 0,-1 0 0,1-1 0,-1 0-1,0 0 1,0-1 0,0 0 0,0 0 0,0-1 0,-1 0 0,0 0-1,0-1 1,0 0 0,11-10 0,35-36-6679</inkml:trace>
  <inkml:trace contextRef="#ctx0" brushRef="#br0" timeOffset="1">43 354 12246,'0'0'608,"233"70"-1777,-84-79-3185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0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13814,'0'0'1329,"-223"46"-209,174-16-447,17 8-577,22 5-96,10 1-112,32 3-112,43-9-625,22-6-751,10-18-1266,3-14-2208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37 10661,'0'0'4698,"-29"-7"-3796,-88-20-457,114 26-421,0 1 0,0-1 0,0 1 0,-1 0 0,1 0-1,0 0 1,0 0 0,0 1 0,-1-1 0,1 1 0,0 0 0,0 0-1,0 0 1,-6 3 0,7-3 4,0 1 0,0 0-1,0 0 1,1 0 0,-1 0 0,0 0-1,1 1 1,-1-1 0,1 0 0,-2 5-1,-1 1 41,-1 3-58,0 1-1,1 0 0,0 0 1,1 0-1,0 1 0,1-1 1,1 1-1,0-1 0,0 1 1,1-1-1,4 25 0,-4-34-16,0-1 0,1 1 0,0-1 0,-1 1 0,1-1 0,0 0 0,0 1 0,0-1 0,1 0 0,-1 0 0,1 0 0,-1 0 0,1 0 0,0 0 0,-1 0 0,1 0 0,0 0 0,0-1 0,0 1 0,0-1 0,1 0 1,-1 0-1,0 1 0,1-1 0,3 1 0,4 0-90,0 0 1,0-1 0,0 0-1,0 0 1,10-2 0,-12 1 36,-4 0 60,-1 0 1,1 0-1,-1-1 0,1 1 0,-1-1 0,0 0 0,1 0 0,-1 0 0,0-1 0,0 1 1,0-1-1,0 1 0,0-1 0,0 0 0,0-1 0,0 1 0,-1 0 0,1-1 0,-1 1 1,0-1-1,0 0 0,0 0 0,0 0 0,0 0 0,0 0 0,-1 0 0,0 0 0,2-5 1,1-6 263,0-1 1,-2 1 0,1-1 0,-2 0 0,0-27 0,-1 41-265,-1 7-9,1-1-1,-1 0 1,1 0 0,0 0-1,0 0 1,1 1 0,1 8 0,-1-12 8,0 1-20,-1 1-1,2-1 0,-1 1 1,0-1-1,1 0 0,0 0 0,-1 1 1,1-1-1,0 0 0,1-1 1,-1 1-1,0 0 0,1-1 0,0 1 1,0-1-1,-1 0 0,1 0 1,0 0-1,1 0 0,-1-1 1,0 1-1,0-1 0,8 2 0,-6-1-11,0-1 0,1 0 0,-1 0-1,1 0 1,-1-1 0,1 0-1,-1 0 1,1 0 0,-1-1-1,1 0 1,-1 0 0,1 0-1,-1-1 1,0 0 0,9-4 0,5-6-17,-1 0 1,20-20 0,-25 21 31,1 0-1,0 0 1,0 1-1,29-14 0,-41 23 15,-1 0 0,1 1-1,-1-1 1,1 1 0,0-1-1,-1 1 1,1 0-1,-1-1 1,1 1 0,0 0-1,-1 0 1,1 0 0,0 1-1,-1-1 1,1 0-1,2 1 1,-3-1 3,0 1 1,0 0-1,-1-1 0,1 1 1,0 0-1,0 0 0,0-1 0,0 1 1,-1 0-1,1 0 0,0 0 1,-1 0-1,1 0 0,-1 0 0,1 0 1,-1 0-1,1 0 0,-1 1 1,2 6 14,-1 0 0,-1 0 1,1 0-1,-1 0 1,-2 12-1,1 0 38,0 13 24,-1 26 16,2-55-119,0 0 1,1 1-1,0-1 0,0 1 1,0-1-1,0 0 0,0 0 1,1 1-1,3 6 0,-4-11-20,-1 0-1,0 1 0,0-1 0,1 1 1,-1-1-1,0 0 0,1 1 0,-1-1 1,1 0-1,-1 1 0,0-1 0,1 0 1,-1 0-1,1 0 0,-1 1 0,1-1 1,-1 0-1,1 0 0,-1 0 0,1 0 1,-1 0-1,1 0 0,-1 0 0,1 0 1,-1 0-1,1 0 0,-1 0 0,1 0 1,-1 0-1,1 0 0,-1 0 0,1-1 0,-1 1 1,1 0-1,-1 0 0,0 0 0,1-1 1,-1 1-1,1-1 0,14-14-312,39-73 396,-41 66-24,0-1 1,1 2-1,31-37 0,-33 46-13,1 0 0,0 1 0,0 1-1,21-13 1,-29 20 6,0 0 0,1 0 0,-1 1 0,1 0 0,-1 0 0,1 0 0,0 0-1,-1 1 1,1 0 0,0 1 0,0-1 0,0 1 0,0 0 0,0 0 0,0 1 0,8 1 0,-13-1 13,1 0 0,0 0 0,0 1 0,-1-1 0,1 1 0,-1-1 0,1 1 0,-1-1 0,0 1 0,1 0 0,-1-1 0,0 1 0,0 0 0,0 0 0,0 0 0,-1 0 0,1 0 0,0 0 0,-1 0 0,0 0 0,1 0 0,-1 0 0,0 4 0,1 1 57,5 73 525,-6-66-627,0 1 0,1 0 0,1-1 0,0 1 0,1-1 0,1 1 0,6 16 0,-9-28-233,0-1-1,0 1 1,1-1 0,0 0 0,-1 1 0,1-1-1,0 0 1,0 0 0,0 0 0,0 0-1,0 0 1,1-1 0,-1 1 0,1-1 0,-1 1-1,1-1 1,-1 0 0,1 0 0,0 0 0,-1 0-1,1-1 1,0 1 0,0-1 0,0 1-1,-1-1 1,1 0 0,4-1 0,25 1-5135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1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13974,'0'0'1196,"-4"35"-1151,0 2-38,-4 30 20,1 83 0,9-61-14,-4 97-1640,0-182 720,3-20 724,-1 11 189,0-1 0,1 1 0,0-1 0,0 1 0,0-1 0,3-5 0,-1 7-10,0-1 0,1 1 1,-1 0-1,1 0 1,0 0-1,0 1 0,1-1 1,-1 1-1,1 0 0,0 0 1,-1 0-1,1 1 0,0 0 1,1 0-1,-1 0 1,0 1-1,1-1 0,-1 1 1,0 1-1,1-1 0,7 1 1,-3-1-4,0 1 0,0 0 1,0 1-1,0 0 0,0 1 1,-1 0-1,1 1 0,0 0 1,-1 0-1,0 1 0,11 5 1,-8-1-15,0 0 0,0 1 0,-1 0 0,-1 1 0,13 14 0,-20-21 15,0 0 0,-1 0 0,1 0 1,-1 1-1,0-1 0,1 1 0,-2-1 1,1 1-1,0 0 0,-1 0 0,0 0 1,0 0-1,0 0 0,0 0 0,-1 0 1,1 0-1,-1 0 0,0 0 0,0 0 1,-1 0-1,1 0 0,-1 0 0,-2 8 1,1-9 11,0 0 0,-1-1 1,1 0-1,0 1 0,-1-1 1,0 0-1,1 0 0,-1 0 1,0-1-1,0 1 1,0-1-1,0 0 0,-1 1 1,1-1-1,0-1 0,0 1 1,-1 0-1,1-1 0,-5 1 1,3-1 20,-33 6 285,-1-2 0,1-2-1,-1-1 1,-42-6-1,78 5-317,0 0 0,1-1 0,-1 1 0,0-1 0,0 1 0,1-1-1,-1 0 1,1 0 0,-1-1 0,1 1 0,-1 0 0,1-1 0,0 1 0,-1-1-1,1 0 1,0 0 0,0 0 0,0 0 0,1 0 0,-1 0 0,0-1 0,1 1-1,-1-1 1,1 1 0,0-1 0,0 1 0,0-1 0,-1-4 0,2 4-197,-1-1 1,1 1-1,0 0 1,0 0-1,0-1 1,1 1-1,-1 0 1,1 0-1,0 0 1,0 0-1,0-1 1,0 1-1,1 0 1,-1 1-1,1-1 1,-1 0-1,1 0 1,0 1 0,0-1-1,1 1 1,-1 0-1,0-1 1,1 1-1,3-3 1,45-22-5292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9700,'0'0'3455,"23"7"-3183,81 20-266,-97-26-127,1 0 1,-1 0 0,0 0-1,1-1 1,-1 0-1,1-1 1,-1 0-1,0 0 1,1 0 0,-1-1-1,0 0 1,0-1-1,0 1 1,0-1 0,-1-1-1,1 1 1,-1-1-1,0 0 1,0 0-1,0-1 1,7-7 0,-8 8 127,0-1 1,-1 1 0,1-1-1,-1 0 1,0 0 0,0 0-1,-1-1 1,0 0 0,0 1-1,0-1 1,0 0 0,-1 0-1,0 0 1,0-1 0,-1 1 0,0 0-1,0-1 1,0 1 0,-1-1-1,0 1 1,0-1 0,-1 1-1,1-1 1,-3-7 0,2 12 93,1 0 0,-1 1 0,0-1 0,1 1 0,-1-1 0,0 1 0,0-1 0,0 1 0,0-1 0,0 1 0,-1 0 0,1 0 0,0-1 0,0 1 0,-1 0 0,1 0 0,-1 0 0,1 1 0,-4-2 0,1 0 49,0 1 1,0 0-1,0 0 0,0 0 1,0 1-1,0 0 1,-1-1-1,-4 2 0,2-1-51,0 1-1,0 0 1,1 0 0,-1 1-1,1 0 1,-1 0-1,1 1 1,0-1 0,0 1-1,-9 6 1,7-1-58,1 0 0,0 0 1,0 1-1,0 0 0,1 0 1,1 1-1,-1-1 1,2 1-1,-1 1 0,1-1 1,1 1-1,0-1 0,0 1 1,1 0-1,1 0 0,0 0 1,0 0-1,1 0 0,1 0 1,-1 0-1,4 12 0,-3-19-81,0-1 0,0 0 0,0 0 0,1 0 0,-1 0 0,1 0 0,0 0 0,0 0 0,0 0 0,0-1 0,1 1 0,-1-1 0,1 1 0,-1-1 0,1 0 0,0 0 0,0 0-1,0-1 1,0 1 0,0-1 0,6 3 0,4 0-286,0-1-1,0 0 1,0 0 0,19 0-1,166-1-2967,-175-2 3005,114-5-1074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2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 12710,'0'0'4477,"-1"18"-4168,-7 138-141,7-139-88,1-14-164,-1-1-1,1 0 0,0 1 0,0-1 0,0 0 0,1 1 0,-1-1 0,0 0 0,2 4 0,-1-5 41,0 0 0,-1 0 1,1-1-1,0 1 0,0 0 0,0 0 1,0-1-1,0 1 0,0-1 0,0 1 0,0-1 1,0 1-1,0-1 0,0 1 0,0-1 1,0 0-1,0 0 0,1 0 0,-1 0 1,0 0-1,0 0 0,0 0 0,2 0 1,7-1 33,-1-1 0,1 0 0,-1 0 0,0-1 0,0-1 1,0 1-1,0-1 0,0-1 0,-1 0 0,0 0 0,0 0 0,10-10 1,-10 9 2,0-1 0,0 1 0,0 1 0,1 0 1,0 0-1,0 1 0,0 0 0,1 0 1,-1 1-1,1 0 0,0 1 0,15-2 0,-23 4-10,1 0 0,0 0 0,0 0 0,-1 0-1,1 0 1,0 1 0,0-1 0,-1 1-1,1 0 1,0 0 0,-1 0 0,1 0 0,-1 0-1,4 3 1,-3-1 4,0 1 0,0 0 0,0 0 0,-1 0 0,0 0 0,0 0 0,3 8 0,-1-3 8,0 0 1,1-1-1,-1 1 1,2-1-1,-1-1 1,1 1-1,0-1 1,1 0-1,0 0 1,8 6-1,-10-9-74,0-1-1,0 0 0,0-1 1,0 1-1,1-1 0,-1 0 1,1 0-1,0-1 0,0 1 1,-1-1-1,1-1 0,0 1 1,0-1-1,0 0 0,0 0 1,0-1-1,11-2 0,-15 3 71,1-1-1,0 0 0,-1 0 1,1 0-1,0-1 0,-1 1 1,0-1-1,1 1 0,-1-1 1,0 0-1,0 0 0,1 0 1,-2 0-1,1 0 0,0 0 1,0-1-1,-1 1 0,1 0 1,-1-1-1,0 0 0,0 1 1,0-1-1,0 0 1,0 1-1,0-5 0,2-6 135,-1-1-1,-1-1 0,-1-25 1,0 24 143,0 7-120,-1 0 0,0 0-1,0 0 1,-1 0 0,0 1 0,-6-17-1,6 21-136,1 0 0,-1 0-1,-1-1 1,1 2-1,-1-1 1,1 0-1,-1 0 1,0 1-1,-1 0 1,1 0 0,0 0-1,-1 0 1,0 0-1,0 0 1,-5-2-1,9 5-65,0 0-1,0 0 0,-1 0 0,1-1 0,0 1 0,0 0 1,-1 0-1,1 0 0,0 0 0,-1 0 0,1 0 0,0 0 1,0-1-1,-1 1 0,1 0 0,0 0 0,-1 0 0,1 0 1,0 0-1,0 0 0,-1 1 0,1-1 0,0 0 0,-1 0 0,1 0 1,0 0-1,0 0 0,-1 0 0,1 0 0,0 1 0,0-1 1,-1 0-1,1 0 0,-2 12-2801,2-11 2634,0 26-3784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2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11797,'0'0'2834,"6"16"-2383,3 10-577,0 0 0,-2 0 0,-1 1 0,-2 0 0,3 41 1,-7-67 46,0 1 0,0 0-1,0-1 1,0 1 0,0-1 0,0 1 0,1-1 0,-1 1 0,0 0 0,1-1 0,-1 1 0,1-1 0,0 0 0,-1 1 0,2 1 0,-1-3 67,-1 1 0,1-1-1,-1 0 1,1 0 0,-1 0 0,1 1-1,-1-1 1,1 0 0,0 0-1,-1 0 1,1 0 0,-1 0 0,1 0-1,-1 0 1,1 0 0,-1 0 0,1 0-1,-1 0 1,1 0 0,-1-1 0,1 1-1,0 0 1,-1 0 0,0-1 0,1 1-1,-1 0 1,1 0 0,0-1-1,6-5 84,-1 1 0,0-1-1,0 0 1,7-10-1,-4 6-91,9-10 34,1 1 1,0 1-1,2 1 0,0 1 1,25-15-1,-33 24 72,1 0 1,0 1-1,1 0 0,-1 1 1,1 1-1,0 0 1,0 1-1,0 0 0,1 2 1,16-1-1,-30 2-50,-1 0-1,0 1 1,1-1 0,-1 1 0,0-1-1,1 1 1,-1 0 0,0-1-1,0 1 1,0 0 0,1 0-1,-1 0 1,0 0 0,0 0 0,0 0-1,0 0 1,-1 0 0,1 0-1,0 0 1,0 0 0,-1 1-1,1-1 1,-1 0 0,1 1 0,-1-1-1,1 0 1,-1 1 0,0-1-1,1 0 1,-1 1 0,0-1-1,0 3 1,1 10 202,-1 0-1,-1 22 1,0-15-70,1 125-377,0-146 118,0 1 0,0-1 0,0 1 0,0-1 0,0 1 0,0-1 0,0 1 0,0 0 0,0-1 0,0 1 0,0-1 1,1 1-1,-1-1 0,0 1 0,0-1 0,0 0 0,1 1 0,-1-1 0,0 1 0,1-1 0,-1 1 0,0-1 0,1 0 0,-1 1 0,0-1 1,1 0-1,-1 1 0,1-1 0,-1 0 0,1 0 0,-1 1 0,1-1 0,0 0 0,17-3-3039,10-9-1647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9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 1 12406,'0'0'2385,"-135"159"-2193,121-128-160,0-11-32,11-7-336,-3-8-1265,-2-5-1665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11509,'0'0'2337,"-97"85"-4946,149-56-1681,16-3-1152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13638,'0'0'3428,"0"11"-3139,0 364 804,0-365-1087,0 0-1,1 0 1,0 0-1,4 18 1,-4-25-29,0-1 1,0 0 0,0 1 0,0-1-1,0 0 1,0 1 0,1-1 0,-1 0-1,1 0 1,0 0 0,-1 0 0,1 0-1,0-1 1,0 1 0,0-1 0,0 1-1,1-1 1,-1 0 0,0 1 0,1-1-1,-1 0 1,0-1 0,5 2 0,0 0-315,0-1 1,0-1-1,0 1 1,0-1 0,0 0-1,-1-1 1,1 0 0,12-2-1,-15 2-210,1-1-1,-1 0 0,1 1 1,-1-1-1,0-1 1,0 1-1,0-1 0,0 1 1,0-1-1,0 0 1,-1-1-1,7-6 1,11-25-6225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9556,'0'0'4925,"37"-3"-4629,1 0-282,222-30-1338,-226 27 144,-1-2-1,1 0 0,-1-3 0,-1 0 0,43-23 0,-72 32 1272,1 0 0,-1 0 1,1-1-1,-1 0 1,0 1-1,0-1 0,0-1 1,0 1-1,-1 0 0,1-1 1,-1 1-1,0-1 1,0 0-1,0 1 0,0-1 1,1-8-1,-1 4 679,-1-1 1,0 1-1,0-1 0,-1 0 0,0 1 1,-1-1-1,-1-9 0,5 33 1049,13 74-1408,-13 221 480,-5-162-821,2-146-107,-1 0 0,1 0 0,0 0 0,0 0-1,0 0 1,0 0 0,0 0 0,1 0 0,-1 0 0,1 0 0,-1 0 0,1 0 0,0 0 0,-1 0 0,1-1-1,0 1 1,0 0 0,0-1 0,1 1 0,-1 0 0,0-1 0,3 3 0,1-3-238,-1 0 1,0 0-1,1 0 1,-1 0 0,1-1-1,-1 1 1,1-1-1,-1-1 1,6 0-1,-10 1 274,4 0-485,0 0 1,0 0-1,0-1 1,0 0-1,0 1 1,0-1-1,7-3 0,-4-1-1396,-1 1-1,1-1 0,11-11 0</inkml:trace>
  <inkml:trace contextRef="#ctx0" brushRef="#br0" timeOffset="1">500 376 6995,'0'0'8724,"233"-41"-10325,-129 15 225,-7-1-2706,-16 4-2561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4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 10533,'0'0'2806,"27"3"-2323,-9 0-449,-8 0-48,0-1 1,0-1 0,0 0-1,0 0 1,0-1-1,0 0 1,0 0-1,0-1 1,0-1 0,-1 0-1,1 0 1,0-1-1,-1 0 1,1-1-1,15-8 1,-9 1-132,0 0 0,-1 0 1,-1-2-1,15-15 0,-25 23 135,1 0-1,-1-1 0,0 1 1,-1-1-1,1 0 0,-1 0 1,0 0-1,-1-1 1,0 1-1,0 0 0,0-1 1,0 0-1,-1 1 0,0-13 1,0 8 52,-3-14 382,2 24-390,-1 0 0,1 0 0,-1 0 0,1 1-1,-1-1 1,0 0 0,1 1 0,-1-1 0,0 0 0,1 1 0,-1-1 0,0 1 0,0-1-1,1 1 1,-1-1 0,0 1 0,0-1 0,0 1 0,0 0 0,0-1 0,0 1 0,1 0-1,-1 0 1,0 0 0,-1 0 0,-4-1 13,0 1-1,0 0 1,0 1-1,0-1 1,0 1 0,0 1-1,1-1 1,-1 1-1,0 0 1,1 0-1,-1 0 1,1 1-1,0 0 1,0 0 0,0 0-1,0 0 1,1 1-1,-1 0 1,1 0-1,0 0 1,0 1 0,0-1-1,1 1 1,-1 0-1,-2 6 1,-1 1 9,1 0 0,1 1 0,0-1 0,0 1 0,1 0 0,1 1 0,0-1 0,1 1 0,0-1 1,1 16-1,0-17-43,1-6-12,0 1 1,0-1-1,1 0 0,0 1 0,1 6 0,-1-11-2,-1 0 0,1 0 0,0-1 0,0 1 0,0 0 0,0-1 0,0 1 0,0-1 0,1 1 0,-1-1 0,0 1 0,1-1 0,-1 0 0,1 0 0,-1 0 0,1 0 0,0 0 1,-1 0-1,1 0 0,4 1 0,2 0-38,0 1 1,0-1-1,0 0 1,1-1 0,-1 0-1,1-1 1,-1 0-1,1 0 1,-1 0 0,1-1-1,-1 0 1,1-1 0,-1 0-1,0-1 1,0 1-1,0-1 1,0-1 0,-1 0-1,1 0 1,9-7-1,0-2 87,0-1 0,-2-1 0,1-1-1,-2 0 1,0 0 0,21-35-1,-25 35 213,-7 10-135,0 0 0,0 1 0,1-1 0,0 1 0,0 0 1,0 0-1,1 1 0,0-1 0,0 1 0,6-4 0,-11 8-119,0-1 1,0 1-1,1 0 0,-1 0 1,0 0-1,1 0 1,-1 0-1,0 0 0,1 0 1,-1 0-1,0 0 1,1 0-1,-1 0 0,0 0 1,1 0-1,-1 0 0,0 0 1,0 0-1,1 0 1,-1 0-1,0 0 0,1 0 1,-1 0-1,0 1 1,1-1-1,-1 0 0,0 0 1,0 0-1,1 1 1,-1-1-1,0 0 0,0 0 1,0 1-1,1-1 0,-1 0 1,0 0-1,0 1 1,0-1-1,0 0 0,0 1 1,1-1-1,-1 0 1,0 1-1,2 17-37,-1-13 69,15 282-1145,-14-270-441,-1-17 1517,-1 0 0,0 0 0,0 0 0,0 0 0,0 0-1,0 1 1,1-1 0,-1 0 0,0 0 0,0 0 0,0 0 0,0 0 0,1 0 0,-1 0-1,0 0 1,0 0 0,0 0 0,0 0 0,1 0 0,-1 0 0,0 0 0,0 0 0,0 0-1,0 0 1,1 0 0,-1 0 0,0 0 0,0 0 0,0-1 0,0 1 0,0 0 0,1 0-1,-1 0 1,0 0 0,0 0 0,0 0 0,0 0 0,0-1 0,0 1 0,0 0 0,1 0-1,-1 0 1,0 0 0,14-28-454,-2-3 683,1 0 1,31-53-1,-35 70-93,0 0 1,1 1-1,1 0 0,0 0 1,0 1-1,2 0 1,21-15-1,-29 23-30,0 2 0,0-1 0,0 0 0,0 1 0,0 0-1,1 0 1,-1 1 0,1-1 0,-1 1 0,1 1 0,0-1 0,-1 1 0,1 0-1,0 0 1,8 1 0,-13 0-48,0-1-1,0 1 1,1-1-1,-1 1 1,0 0-1,0-1 1,0 1-1,0 0 1,0 0-1,0 0 1,0 0-1,0 0 1,0 0-1,0 0 1,-1 0 0,1 0-1,0 0 1,-1 1-1,1-1 1,-1 0-1,1 0 1,-1 1-1,1-1 1,-1 0-1,0 3 1,4 40 420,-4-34-293,1 25-113,-1 0-1,-2 0 1,-1 0 0,-9 35-1,6-35-3167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5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341 218 7780,'0'0'7560,"-33"-13"-7063,-108-40 180,136 51-640,1 1 0,-1-1-1,0 1 1,1 0 0,-1 0-1,0 0 1,0 1-1,0-1 1,1 1 0,-1 1-1,0-1 1,0 0 0,0 1-1,1 0 1,-1 1 0,-6 1-1,6 0-28,1 0-1,1 0 0,-1 0 0,0 0 0,1 1 1,0 0-1,0-1 0,0 1 0,0 0 0,-3 7 1,2-5-4,-1 2-4,1 0-1,0 0 1,1 0 0,-1 0-1,1 1 1,1-1 0,-3 16-1,3 1-49,0 36-1,2-59 36,-1 0 0,1 0 0,0-1 1,0 1-1,0 0 0,0 0 0,1 0 0,-1 0 0,0-1 0,1 1 0,-1 0 0,1 0 0,0-1 1,-1 1-1,1 0 0,0-1 0,0 1 0,0-1 0,0 1 0,1-1 0,-1 0 0,0 1 0,0-1 1,1 0-1,-1 0 0,1 0 0,-1 0 0,1 0 0,0 0 0,-1 0 0,1 0 0,0-1 0,0 1 1,-1-1-1,1 1 0,0-1 0,0 0 0,0 0 0,-1 0 0,5 0 0,1 1-29,0-1-1,0 0 0,0 0 1,0-1-1,0 1 0,0-2 1,0 1-1,0-1 0,0 0 1,0 0-1,-1-1 0,1 0 0,6-4 1,0-2-31,0-1 1,0 0-1,-1-1 1,18-21-1,54-72 64,12-13 54,-96 117-47,0 0-1,0-1 0,0 1 0,0 0 0,0 0 0,0 0 0,1-1 1,-1 1-1,0 0 0,0 0 0,0 0 0,0-1 0,1 1 0,-1 0 1,0 0-1,0 0 0,0 0 0,1 0 0,-1-1 0,0 1 0,0 0 0,0 0 1,1 0-1,-1 0 0,0 0 0,0 0 0,1 0 0,-1 0 0,0 0 1,0 0-1,1 0 0,-1 0 0,0 0 0,0 0 0,1 0 0,-1 0 1,0 0-1,0 0 0,1 0 0,-1 1 0,0-1 0,0 0 0,0 0 1,1 0-1,-1 0 0,0 0 0,0 1 0,0-1 0,0 0 0,1 0 0,-1 0 1,0 1-1,0-1 0,0 0 0,0 0 0,0 0 0,0 1 0,1-1 1,-1 0-1,0 0 0,0 1 0,0-1 0,0 0 0,0 0 0,0 1 1,0-1-1,0 0 0,0 24 29,0-18-35,0 186 139,0-190-129,0-1-1,-1 1 1,1 0 0,0 0 0,0 0-1,0 0 1,1-1 0,-1 1 0,0 0-1,1 0 1,-1 0 0,1-1 0,0 1-1,-1 0 1,1-1 0,0 1-1,0-1 1,0 1 0,0-1 0,0 1-1,1-1 1,-1 1 0,0-1 0,1 0-1,-1 0 1,1 0 0,-1 0-1,1 0 1,-1 0 0,1 0 0,0 0-1,0-1 1,-1 1 0,1-1 0,0 1-1,0-1 1,-1 0 0,1 0-1,0 1 1,0-1 0,3-1 0,1 2-20,1-1 0,0 1 0,0-2 0,0 1 0,0-1 0,0 0 0,0 0 0,0-1 0,0 0 0,-1 0 0,1-1 0,7-4 0,-4 1 19,-1 0-1,0-1 0,-1-1 1,0 1-1,0-1 0,0-1 1,6-9-1,64-99 479,-56 81-152,52-67-1,-71 100-304,0-1-1,0 1 0,0 0 0,1 0 0,-1 1 0,1-1 0,-1 1 1,1-1-1,0 1 0,7-2 0,-10 4-17,0-1 0,1 1-1,-1 0 1,1 0 0,-1 0 0,1 0 0,-1 0-1,1 0 1,-1 1 0,1-1 0,-1 0 0,1 1-1,-1-1 1,0 1 0,1-1 0,-1 1 0,0 0-1,1 0 1,-1-1 0,0 1 0,0 0 0,0 0-1,0 0 1,0 0 0,0 1 0,0-1 0,0 0-1,0 0 1,-1 1 0,1-1 0,0 0 0,-1 1-1,1 1 1,77 173 239,-75-170-247,0 0 0,-1 0 0,1 0-1,-1 0 1,0 0 0,-1 0 0,1 1-1,-1-1 1,-1 1 0,1-1 0,-1 0-1,0 1 1,-1 9 0,0-15 13,0 0 0,0 0-1,0 0 1,0 0 0,1-1 0,-1 1 0,0 0 0,-1 0-1,1-1 1,0 1 0,0 0 0,0-1 0,0 1 0,0-1 0,-1 1-1,1-1 1,0 0 0,0 0 0,-1 1 0,1-1 0,0 0-1,-1 0 1,1 0 0,0 0 0,0-1 0,-3 1 0,-3 0 33,-165 0-41,142-7-791,30 6 740,-1 1 0,1 0 0,0 0 0,0 0 0,0 0 0,-1 0 0,1 0 0,0 0 0,0 0 0,0 0 0,0-1 0,-1 1 0,1 0 0,0 0 0,0 0 0,0 0 0,0-1 0,0 1 0,0 0 0,0 0 0,-1 0 0,1-1 0,0 1 0,0 0 0,0 0 0,0 0 0,0-1 0,0 1 0,0 0 0,0 0 0,0 0 0,0-1 0,0 1 0,0 0 0,0 0 0,0 0 0,0-1 0,0 1 0,1 0 0,-1 0 0,0 0 0,0-1 0,18-8-4028,28-2-3693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5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1 13846,'0'0'4755,"-120"198"-4515,75-154-160,9-9-80,10-12-240,4-14-2370,-4-9-7698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6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68 1921,'0'0'4757,"-32"1"-4157,-102 5 163,-27-5 3970,538 17-4581,-79-2-123,300-11 14,-399-6-40,850-35-12,-237 3-110,-285 29-308,-565 2-1093,-72-14 0,77 11-197,-65-12-4803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7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7155,'0'0'3789,"4"-11"-3563,1 0-6,0 0-1,0 0 1,1 0-1,0 1 1,10-12-1,-14 19-155,0 0 1,1 0-1,0 0 0,-1 1 0,1-1 1,0 1-1,1-1 0,-1 1 1,0 0-1,0 0 0,1 0 1,-1 1-1,1-1 0,0 1 0,-1 0 1,1 0-1,0 0 0,0 1 1,0-1-1,0 1 0,-1 0 1,1 0-1,0 0 0,5 1 0,-7 0-60,0 0-1,0 1 1,0-1-1,0 0 0,0 1 1,0-1-1,0 1 0,-1 0 1,1-1-1,0 1 1,-1 0-1,0 0 0,1 0 1,-1 0-1,0 0 1,0 1-1,0-1 0,0 0 1,0 0-1,-1 1 0,1-1 1,-1 0-1,0 1 1,1 2-1,1 4 25,9 38 160,-3 0 1,5 80 0,-11 98-138,-3-130-100,1-87 31,-3 17-140,3-23-130,0-7 197,0-21 19,1-1 0,2 1 0,1-1 0,0 1 0,2 0 0,2 0 0,0 1 0,20-43 0,-11 33 67,2 2 0,23-33 0,-33 53 17,0 2 0,1-1 0,0 1 0,1 1 0,0 0 0,1 0 0,0 1 0,15-9 0,-21 15 31,-1 1 0,0 0 0,1 0 1,0 0-1,-1 1 0,1-1 0,10 0 0,-14 2-32,0 0 0,0 0 0,0 0 0,0 0 0,0 0 0,0 0 0,0 1 0,0-1 0,0 1-1,0 0 1,0-1 0,0 1 0,-1 0 0,1 0 0,0 0 0,0 0 0,-1 0 0,1 1 0,-1-1 0,1 0 0,-1 1 0,1-1 0,-1 1 0,0 0 0,2 2 0,2 7 39,-1 1 0,-1-1 1,1 0-1,-2 1 0,1 0 1,-1 12-1,3 79 220,-4-72-164,-3 20 53,1-39-96,0 0 0,1 1 1,0-1-1,1 0 0,1 1 0,-1-1 1,2 0-1,5 17 0,-7-28-55,0 1 0,0-1-1,0 1 1,0-1 0,0 0 0,1 0-1,-1 0 1,0 1 0,1-1-1,-1 0 1,1 0 0,-1-1 0,1 1-1,-1 0 1,1-1 0,0 1 0,-1 0-1,1-1 1,0 0 0,0 1-1,-1-1 1,4 0 0,41-3 33,-45 3-38,11-3 14,0 0 0,0 0 1,0-1-1,0-1 1,-1 0-1,22-12 0,60-49-867,-84 59 656,14-11-1713,24-25 1,11-23-7154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9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 5186,'0'0'9082,"-9"0"-8629,-15-5 101,45 5-139,70 3-2,127 15-273,121 4-965,-220-22-1983,-43 0-3130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4562,'0'0'7988,"195"0"-7556,-85 0-224,10 3-48,6-3-96,4 0-48,-10 0-16,-10-15-144,-26-5-912,-22-4-2210,-27 1-2224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39.9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46 304,'0'0'11429,"14"-45"-10612,-11 45-481,-3 25-160,3 26-16,0 15-80,2 17-80,-2 3-416,3-2-400,-4-8-1217,-2-20-1905,0-18-1889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50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9524,'0'0'2914,"25"9"-2696,-9-3-191,41 13 37,78 17 0,-71-26-316,1-3-1,101-1 1,-157-6 139,-3 0-13,0 0 0,0 0 0,0 0 0,0 1 0,0 0 0,0 0 0,7 3 0,-11-3 113,-1-1-1,0 1 1,1 0 0,-1 0-1,0 0 1,0 1-1,1-1 1,-1 0-1,0 0 1,0 1 0,0-1-1,-1 0 1,1 1-1,0-1 1,0 1-1,-1-1 1,1 1 0,-1 0-1,1-1 1,-1 1-1,0-1 1,0 1-1,0 0 1,0-1-1,0 1 1,0 0 0,0-1-1,0 1 1,-1-1-1,1 1 1,-1 1-1,-2 8 102,0-1 0,-1 0 0,-1 0 0,1 0-1,-1 0 1,-1-1 0,0 0 0,0 0 0,-1 0-1,-15 14 1,-209 221 2582,-66 76-796,249-249-1872,46-68-815,21-46-7970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18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6451,'0'0'8470,"0"0"-8407,-1 0 0,1 0-1,-1 0 1,1 0 0,-1 0-1,1-1 1,-1 1-1,1 0 1,0 0 0,-1 0-1,1 0 1,-1 0-1,1 1 1,-1-1 0,1 0-1,-1 0 1,1 0 0,-1 0-1,1 0 1,0 1-1,-1-1 1,1 0 0,-1 0-1,1 1 1,0-1-1,-1 0 1,1 0 0,0 1-1,-1-1 1,1 0-1,-1 1 1,-5 21 43,0 1 0,1-1-1,2 1 1,-2 23 0,2-14-91,-2 4-1,2 1 0,2-1 0,4 64 0,-2-99-35,-1 0 0,1 0 0,-1 0 0,1 0 0,-1 0 0,1 0 0,-1-1 0,1 1 0,0 0 0,0 0 0,-1 0 0,1 0 0,0-1 0,0 1 0,0 0 0,0-1 0,0 1 0,0-1 0,0 1 0,0-1 0,0 0 0,0 1 0,0-1 0,0 0 0,0 0 0,0 1 0,1-1 0,-1 0 0,0 0 0,1 0 0,39-4-1268,-38 4 1154,2-1-183,0 0 1,0-1 0,0 0-1,0 0 1,0 0 0,0-1-1,-1 0 1,1 1 0,-1-2-1,1 1 1,-1 0 0,0-1-1,-1 0 1,1 0 0,-1 0-1,1 0 1,2-6 0,28-47-5419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19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7043,'0'0'6259,"-13"6"-6131,42-4 256,10-2-112,6 0-176,4 0-63,3 0-33,-7 0-945,-3 0-1184,-13 0-1008</inkml:trace>
  <inkml:trace contextRef="#ctx0" brushRef="#br0" timeOffset="1">69 193 8868,'0'0'3762,"146"0"-3698,-98 0-64,1-6-64,3-2-1265,-4-1-1984,-2 0-2274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1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6099,'0'0'6771,"0"64"-5571,0-21-735,0 7-209,0 0 32,0-1-192,0-2-80,0-3-16,0-9-160,0-3-913,0-15-703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1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0 181 6323,'0'0'3185,"218"-44"-2096,-121 24-449,10-6 0,-7-4-319,-3 1-209,-22 12-112,-20 5-32,-23 9-545,-25 3-1007,-7 18-4611,-39 8 3169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2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1809,'0'0'7699,"-29"61"-7699,29-9 545,-7 10 159,1 8-256,-4 5-416,-3-2 224,4 0-160,-1-9-96,10-5-16,0-13-512,0-16-2161,13-19-1633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2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273 275 8980,'0'0'3116,"-28"12"-2985,-93 44-27,112-52-102,1 0 0,0 1 0,0 0 0,1 1-1,0 0 1,0 0 0,0 0 0,0 1 0,1 0 0,0 1 0,1-1 0,0 1-1,0 0 1,0 0 0,1 1 0,-4 11 0,6-14-23,0 0 1,0 1-1,0-1 1,1 1-1,0 0 1,0-1-1,1 1 1,-1 0-1,3 12 1,-2-18 12,0 0 0,1-1 0,-1 1 0,1 0 0,-1 0 0,1 0 0,0-1 0,-1 1 0,1 0 1,0 0-1,0-1 0,-1 1 0,1-1 0,0 1 0,0-1 0,0 1 0,0-1 0,0 1 0,-1-1 1,1 0-1,0 0 0,0 1 0,0-1 0,0 0 0,0 0 0,0 0 0,0 0 0,2 0 0,38 0-54,-28-1 47,-5 0-15,1 1 0,-1-2 0,1 1 1,-1-1-1,0 0 0,0-1 0,0 0 0,0 0 1,0-1-1,-1 0 0,1 0 0,-1-1 1,0 0-1,0 0 0,-1-1 0,0 1 0,0-1 1,9-12-1,-6 6 121,1-2 0,-2 1 0,0-1 0,-1 0 0,0-1 0,-1 0 0,0 0 0,-2 0 0,5-20 0,-8 20 776,-1 35-704,1-6-170,0 1 1,1 0-1,1-1 1,0 1-1,1-1 1,0 0-1,1 0 1,8 14-1,-11-24-58,0 0 0,0 0 0,1-1 0,-1 1 0,1-1 0,0 1 0,0-1 0,0 0 0,1 0 0,-1-1 0,1 1 0,-1-1 0,1 1 0,0-1 0,0 0 0,0-1 0,0 1 0,0-1 0,1 1 0,-1-1 0,0-1-1,1 1 1,-1-1 0,0 1 0,1-1 0,-1 0 0,0-1 0,1 1 0,-1-1 0,0 0 0,9-2 0,-8 0-9,1 0 0,-1 0 0,1 0 0,-1 0 0,0-1 0,0 0 0,-1 0-1,1 0 1,-1-1 0,0 0 0,0 1 0,0-1 0,-1-1 0,4-6 0,3-6 40,-1 1 1,-1-1-1,8-25 0,-9 14 190,0-1 1,-2 0-1,2-45 0,-5-77 2098,-3 115-982,2 407-1282,5-300-1367,-5-64 713,1-1 0,-1 1-1,1 0 1,1-1 0,4 10-1,3-4-3038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 5298,'0'0'3322,"-31"13"-3165,-103 44-141,103-43 18,6-5 85,1 2 1,0 0-1,1 2 0,1 1 1,-29 21-1,49-33-98,1-1-1,-1 1 1,1-1 0,-1 1 0,1 0-1,0-1 1,0 1 0,0 0-1,0 0 1,0 0 0,0 0 0,0 0-1,0 0 1,1 0 0,-1 0-1,1 0 1,0 0 0,-1 0-1,1 0 1,0 1 0,0-1 0,1 0-1,-1 0 1,0 0 0,1 0-1,-1 0 1,1 0 0,-1 0-1,1 0 1,0 0 0,0 0 0,0 0-1,0 0 1,0 0 0,1-1-1,-1 1 1,1 0 0,-1-1 0,1 1-1,-1-1 1,1 0 0,0 1-1,-1-1 1,1 0 0,4 2-1,10 4 27,0-1 0,0 0 0,1-1-1,0-1 1,0-1 0,24 3-1,110-2-524,-113-4 117,-17 0-351,-1-1 0,0 0 0,0-2 0,0 0 0,0-1 0,27-10 0,-41 12 623,1-1-1,-1 1 1,0-1-1,-1-1 1,1 1-1,0-1 1,-1 0-1,0 0 1,0-1 0,0 0-1,-1 1 1,1-2-1,-1 1 1,0 0-1,-1-1 1,1 0-1,-1 0 1,0 0-1,-1 0 1,1 0-1,-1 0 1,-1-1-1,2-8 1,0-9 2137,-2 0-1,-2-30 1,0 10 2505,1 50-4524,-2 66-382,4 94 692,-1-150-574,1-1 0,0 1 0,1-1 0,1 0 0,1 0 0,0-1 0,1 1 0,9 16 0,-14-29-165,1 1 1,-1-1-1,1 0 0,0 1 1,0-1-1,0 0 0,0 0 1,0 0-1,4 2 0,17 2-6059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9620,'0'0'2177,"-36"20"-6515,52 50-528,-6 12 2433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3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8708,'0'0'3196,"14"-25"-2889,46-78-126,-58 100-149,0 0 0,1 0 0,-1-1 0,1 2 0,0-1 0,0 0-1,0 0 1,5-3 0,-6 5-22,-1 1-1,1-1 0,-1 0 0,1 1 1,-1-1-1,1 1 0,-1 0 0,1-1 1,0 1-1,-1 0 0,1 0 1,-1 0-1,1 0 0,3 1 0,-3-1-11,1 1 1,-1 0-1,0 0 0,1 1 0,-1-1 0,0 0 0,0 1 0,1 0 0,-1-1 0,0 1 0,-1 0 0,1 0 0,0 0 0,-1 0 0,3 4 0,3 5 12,-1 1-1,0 1 1,-1-1-1,-1 1 1,0 0 0,0 0-1,3 27 1,-3 4-372,-2 49 1,-2-76 47,-1-3-589,-2-16 235,0-25 350,3 3 324,0 0 0,2 0 0,1 0-1,1 0 1,8-28 0,-10 45 46,1 0-1,-1 0 0,1 0 1,1 0-1,-1 1 1,1-1-1,0 1 0,1 0 1,0 0-1,0 1 0,0 0 1,0-1-1,1 2 1,0-1-1,0 1 0,0-1 1,0 2-1,1-1 1,0 1-1,0 0 0,10-3 1,-12 4-23,1 1 0,0-1 0,-1 1 0,1 1 0,0-1 1,-1 1-1,12 0 0,-15 1-25,0-1 0,0 1 0,0-1 0,0 1 0,0 0 0,0 0 0,-1 0 0,1 0 0,0 0 1,0 0-1,-1 0 0,1 1 0,-1-1 0,1 0 0,-1 1 0,0-1 0,0 1 0,1 0 0,-1-1 0,0 1 0,0 0 0,0 0 0,0 3 1,4 10 15,-2 0 0,1 1 0,-2-1 1,1 29-1,-3-31-193,1 1 1,0 0-1,1-1 0,1 1 1,0-1-1,9 23 0,-11-33-100,1 0 0,0 1-1,0-1 1,0 0 0,0 0 0,1 0-1,-1-1 1,5 5 0,26 10-4233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0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0 358 7652,'0'0'1301,"24"-8"-1146,-1 1-92,-5 0-19,0 1 1,0 1-1,0 1 1,1 1-1,0 0 0,31 0 1,-24 3 2,19 1 38,80-10-1,-111 7-74,0-1 0,0-1 0,-1 0 0,0 0 0,0-1 0,0-1 0,0 0-1,-1-1 1,0 0 0,12-11 0,-20 16-5,-1-1 0,0 0-1,0 0 1,0 0 0,0 0-1,0-1 1,0 1 0,-1-1 0,0 1-1,0-1 1,0 0 0,0 0 0,-1 0-1,1 0 1,-1 0 0,0-1-1,0 1 1,0 0 0,-1-1 0,0 1-1,0 0 1,0-1 0,0 1-1,0 0 1,-1-1 0,0 1 0,0 0-1,0 0 1,-1 0 0,1 0-1,-1 0 1,0 0 0,0 0 0,0 0-1,-1 1 1,1-1 0,-1 1 0,-5-6-1,6 8 13,-15-15 337,0 2 0,-25-16 1,38 27-273,-1 0 0,1 1 0,0-1 0,-1 1 0,1 0 0,-1 1 0,0-1 0,1 1 0,-1 0 0,0 0 0,0 0 0,0 1 0,0 0 0,0 0 0,0 0 0,0 0 0,-6 2 0,9-1-50,-1 1 0,1 0 0,-1-1 0,1 1 0,0 0 0,0 0 0,0 1 0,0-1 0,0 0 0,1 1 0,-1-1 0,1 1 0,-1-1 0,1 1 0,0 0 0,0-1 0,0 1 0,0 0 0,1 0 0,-1 4 0,-1-1 35,-5 24 164,1 1-1,1-1 1,0 37-1,4 98-296,2-85 149,-1 141-1668,1-221 1523,-1 1-1,1-1 0,-1 1 0,1-1 0,0 0 1,-1 1-1,1-1 0,0 0 0,-1 1 1,1-1-1,0 0 0,0 0 0,-1 0 0,1 0 1,0 0-1,0 0 0,-1 0 0,1 0 0,0 0 1,-1 0-1,1 0 0,0 0 0,0-1 0,-1 1 1,1 0-1,0 0 0,1-1 0,2-1 22,-1-1 0,1 1 0,0-1 0,-1 1 0,0-1 0,1 0 0,-1 0 0,0-1 0,-1 1 0,1 0 0,3-6 1,27-51 60,-17 31-21,-14 26-2,13-19 166,-15 21-153,1 1 1,-1 0-1,0-1 1,1 1 0,-1 0-1,0 0 1,1-1-1,-1 1 1,1 0-1,-1 0 1,0 0-1,1 0 1,-1 0-1,1-1 1,-1 1-1,1 0 1,-1 0-1,1 0 1,-1 0 0,0 0-1,1 0 1,-1 0-1,1 1 1,-1-1-1,1 0 1,-1 0-1,0 0 1,1 0-1,-1 0 1,1 1-1,-1-1 1,0 0-1,1 0 1,-1 1-1,0-1 1,1 0 0,-1 1-1,0-1 1,1 0-1,-1 1 1,0-1-1,0 0 1,1 1-1,-1-1 1,0 1-1,0-1 1,0 0-1,0 1 1,1-1-1,-1 1 1,0-1 0,0 1-1,0-1 1,0 1-1,6 15 151,1-1 0,0 1 0,1-1 0,1-1 0,17 22 0,-21-30-171,0-1 0,0 0 0,0 0-1,1 0 1,0-1 0,0 0 0,0 0 0,1 0-1,-1-1 1,1 0 0,0 0 0,0-1-1,0 0 1,0 0 0,0 0 0,8 0-1,-4-1-145,-1 0-1,1-1 1,0 0-1,0-1 0,0 0 1,19-5-1,-23 4 89,0-1 0,-1 1 1,1-1-1,-1-1 0,0 1 0,0-1 0,0 0 1,-1-1-1,1 1 0,-1-1 0,6-7 0,-6 5 89,1-1-1,-1 1 0,0-1 1,-1 0-1,0 0 1,0 0-1,-1 0 0,1-1 1,-2 0-1,0 0 1,0 1-1,0-1 0,-1 0 1,-1 0-1,1-1 1,-2-10-1,1 18 27,0 0 0,0 1 0,-1-1 0,1 0-1,0 1 1,-1-1 0,1 0 0,-1 1 0,0-1 0,1 1-1,-1-1 1,0 1 0,0-1 0,0 1 0,0 0 0,0-1 0,0 1-1,0 0 1,-1 0 0,1 0 0,0 0 0,-1 0 0,1 0 0,-1 0-1,-2-1 1,0 1 16,1 0 0,0 0 0,0 0 0,-1 0 0,1 1 0,-1-1-1,1 1 1,0 0 0,-1 0 0,1 0 0,-1 1 0,-5 1 0,9-2-55,-1 1 1,0 0-1,1-1 1,-1 1 0,0 0-1,1 0 1,-1-1-1,1 1 1,-1 0-1,1 0 1,-1 0 0,1 0-1,0 0 1,-1 0-1,1 0 1,0-1-1,0 1 1,0 0 0,0 0-1,0 0 1,0 0-1,0 0 1,0 0 0,0 0-1,0 0 1,0 0-1,1 1 1,-1 3-9,0 0-49,0-1 1,0 0 0,0 0-1,1 0 1,-1 0-1,1 0 1,0 1 0,0-1-1,1 0 1,-1-1 0,1 1-1,0 0 1,0 0-1,0-1 1,0 1 0,1-1-1,-1 0 1,1 1-1,0-1 1,0-1 0,0 1-1,0 0 1,0-1-1,1 1 1,0-1 0,-1 0-1,1 0 1,4 1-1,10 5-484,-1-1 0,1-1 0,1-1 0,-1-1-1,1 0 1,26 1 0,51-2-3992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47 11605,'0'0'2428,"-35"7"-2062,-108 31-36,138-37-325,1 1-1,-1-1 0,1 1 0,-1 1 1,1-1-1,0 0 0,0 1 0,0 0 0,0 0 1,1 0-1,-1 0 0,1 1 0,0 0 1,-1-1-1,2 1 0,-1 0 0,0 0 0,1 1 1,-2 4-1,2-3-31,1 0-1,-1 0 1,1 1 0,1-1-1,0 0 1,-1 1 0,2-1-1,-1 0 1,1 0 0,1 7-1,-1-10 1,0-1 0,0 0 0,0 1 0,1-1 0,-1 0 0,1 0 0,-1 0-1,1 0 1,0 0 0,-1 0 0,1-1 0,0 1 0,0-1 0,0 1 0,1-1 0,-1 1 0,0-1-1,0 0 1,1 0 0,-1 0 0,0-1 0,1 1 0,-1 0 0,1-1 0,-1 0 0,1 1 0,4-1-1,11 1-335,0-1 0,32-2 0,-40 1 266,0-1 27,1 0-1,-1 0 0,0-1 0,0 0 1,0-1-1,0 0 0,0 0 0,-1-1 0,0 0 1,0-1-1,0 0 0,-1-1 0,0 1 1,0-2-1,0 1 0,8-12 0,-8 9 412,-1 0 0,0 0 1,0-1-1,-1 0 0,-1 0 0,0 0 0,0-1 0,-1 0 0,0 0 0,-1 0 0,-1 0 1,0 0-1,1-19 0,-4 194-239,17 549 492,-10-648-592,8 193 17,-14-255-15,0 0 0,0 0 0,0 0-1,0 0 1,0 0 0,-1 0-1,1 0 1,-1 0 0,0 0 0,1 0-1,-1 0 1,0 0 0,0 0 0,0-1-1,0 1 1,-1 0 0,1-1-1,0 1 1,-1-1 0,1 1 0,-1-1-1,1 0 1,-1 1 0,0-1 0,0 0-1,1 0 1,-1 0 0,0 0-1,0-1 1,0 1 0,0-1 0,-4 2-1,-5-1 18,1 0 0,-1-1 0,1 0-1,-1 0 1,-12-3 0,23 3-20,-8-2 1,-1 0 0,1 0 0,0-1 0,0 0 0,1 0 0,-1-1 1,1 0-1,-1-1 0,1 0 0,0 0 0,1 0 0,-1-1 0,1 0 0,0 0 1,1 0-1,0-1 0,0 0 0,0 0 0,-6-13 0,2 3-27,0-2-1,1 1 0,1-1 1,1 0-1,0 0 0,2-1 0,-4-28 1,6 17-15,0 0 1,4-42-1,0 57-67,0 1-1,1 0 0,1-1 1,0 1-1,1 0 0,12-23 0,-1 9-590,2 2 1,1 0-1,1 1 0,46-45 0,23-14-3272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7251,'0'0'0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4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7924,'0'0'4930,"-3"-3"-4930,-1 73 352,-2 17-208,6 12 48,0 3-160,0-2 48,0-10-80,0-14-784,0-21-3042,0-29-2913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5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0 490 11557,'0'0'475,"37"-3"-165,281-11-46,-37 4-159,-221 4-118,0-3 0,95-26 0,-136 30 29,119-41-620,-120 39 489,0-1 0,-1-1 0,1-1 0,-2-1 0,19-14 1,-31 22 90,0 0 1,-1 0 0,0 0 0,1 0 0,-1-1 0,0 0 0,-1 1 0,1-1-1,-1 0 1,0 0 0,0 0 0,0 0 0,0-1 0,-1 1 0,1-1-1,-1 1 1,0-1 0,-1 1 0,1-1 0,-1 1 0,0-1 0,0 0 0,0 1-1,-1-1 1,1 1 0,-1-1 0,-2-4 0,0 0 92,-1 1 0,-1-1 0,1 1 0,-1 0 0,-1 0 1,1 1-1,-1-1 0,-1 1 0,1 1 0,-1-1 0,0 1 0,-9-5 0,1 0 308,-1 1-1,0 0 1,0 2-1,-25-10 1,34 15-309,-1 0 1,1 1-1,-1 0 1,1 1-1,-1 0 1,1 0-1,-1 0 1,0 1-1,0 0 1,1 1-1,-1 0 1,0 0-1,-11 3 1,16-2-61,-1 0 0,1 0 0,-1 0 0,1 0 1,0 0-1,-1 1 0,1-1 0,0 1 0,1 0 0,-1 0 1,0 0-1,-2 4 0,-22 44 80,12-14-29,1 1-1,3 0 0,1 1 0,1 1 0,-3 50 0,1 202 215,10-277-292,1 3-156,0 0 0,1 0 0,1 0 0,5 24 0,-6-38 129,0-1-1,0 1 1,0-1 0,1 1 0,-1-1 0,1 0-1,0 1 1,0-1 0,0 0 0,0 0 0,0-1-1,1 1 1,-1 0 0,1-1 0,-1 1 0,1-1-1,0 0 1,0 0 0,1 0 0,-1 0 0,0-1 0,0 1-1,1-1 1,-1 0 0,1 0 0,-1 0 0,7 0-1,-4 0-34,0-1 0,0-1-1,0 1 1,0-1 0,0 0-1,0-1 1,0 1 0,-1-1-1,1 0 1,0-1 0,-1 1-1,0-1 1,1 0 0,-1 0-1,-1-1 1,1 1 0,0-1-1,-1 0 1,0-1 0,0 1-1,0-1 1,4-7 0,7-10 195,-1-1 0,-1-1 0,16-41 0,-24 54-23,-3 6 18,-1 2 96,0 0 0,1 0 0,-1 0 1,0 0-1,0-1 0,-1 1 0,1-8 1057,-1 33-889,0-3-339,1 0-1,0 0 0,1 0 1,1 0-1,1 0 1,7 20-1,-8-31-30,0-1-1,1 1 1,-1-1-1,2 0 1,-1 0 0,1 0-1,0-1 1,1 1-1,0-1 1,0-1-1,0 1 1,0-1 0,1 0-1,0 0 1,0-1-1,0 0 1,9 4-1,-1-3-45,0 0 0,0-1 0,1-1 1,-1-1-1,0 0 0,1 0 0,0-2 0,-1 0 0,1-1 0,0 0 0,-1-1 0,0-1 0,1-1 0,-1 0 0,0-1 0,-1 0 0,1-1 0,-1-1 0,19-12 0,-19 9 25,-1 0 0,0-1 0,0-1 0,-2 0-1,1 0 1,-1-1 0,-1-1 0,-1 0 0,0 0 0,0-1-1,-2 0 1,0-1 0,-1 1 0,0-1 0,-1 0 0,-1-1-1,0 1 1,-2-1 0,1 0 0,-2-27 0,0 25 104,-1 14-3,1 0 0,-1 1 0,0-1 0,-1 1 0,1-1 0,-1 1 0,-1-6 0,1 9-60,1 0 1,-1 0-1,0-1 0,0 1 1,0 0-1,0 0 0,0 0 1,0 0-1,0 0 0,0 1 1,0-1-1,0 0 0,0 0 1,0 1-1,-1-1 0,1 1 1,0-1-1,0 1 0,-1-1 0,1 1 1,0 0-1,-1 0 0,1-1 1,-1 1-1,1 0 0,0 0 1,-3 1-1,2-1-15,0 0 0,0 0 1,0 1-1,0-1 0,-1 1 0,1-1 0,0 1 1,0 0-1,0 0 0,1 0 0,-1 0 0,0 0 1,0 0-1,0 1 0,1-1 0,-1 1 1,-2 2-1,1 0-7,-1 1 1,1 0-1,0 0 1,0 0-1,0 1 1,-2 7 0,0 2-9,0 0 1,1 1 0,1 0 0,-1 18 0,2-15 5,2 0 0,0 0 0,3 29-1,-1-40-47,-1-1-1,1 0 0,1 1 1,-1-1-1,1 0 1,0 0-1,1 0 0,0 0 1,0-1-1,0 0 0,8 9 1,-2-5-542,1 0 1,0 0-1,1-1 1,-1-1-1,2 0 0,-1-1 1,1 0-1,0 0 1,1-2-1,17 6 1,70 12-7857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39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1322 27 8036,'0'0'4532,"1"0"-4405,-1 0 0,1-1 0,0 1-1,-1 0 1,1 0 0,-1-1-1,1 1 1,-1 0 0,1-1 0,-1 1-1,0 0 1,1-1 0,-1 1 0,1-1-1,-1 1 1,0 0 0,1-1-1,-1 1 1,0-1 0,1 0 0,-1 0-1,0 0-119,0 0-1,-1 1 1,1-1-1,0 0 1,-1 0-1,1 0 1,0 1-1,-1-1 1,1 0-1,-1 1 1,1-1-1,-1 0 1,0 1-1,1-1 0,-1 0 1,0 1-1,1-1 1,-1 1-1,0 0 1,0-1-1,1 1 1,-1-1-1,0 1 1,0 0-1,0 0 1,0-1-1,1 1 1,-1 0-1,0 0 1,0 0-1,-1 0 1,-35-1 21,28 1-5,-41-1-15,0 3 0,0 2 0,-56 11 0,-24 10-2,-200 12 0,-135-26 70,381-5-46,84-6-37,0 1 1,1 0 0,-1-1-1,0 1 1,0 0 0,0-1-1,1 1 1,-1-1 0,0 1 0,1-1-1,-1 1 1,0-1 0,1 1-1,-1-1 1,1 1 0,-1-1 0,1 1-1,-1-1 1,1 0 0,-1 1-1,1-1 1,-1 0 0,1 0-1,0 1 1,30 10 124,59 11 0,1 1 81,228 86-73,-19-7-81,-266-91-45,0-2-4,0 2 0,-1 2 1,0 1-1,32 19 0,-64-33 4,0 1 0,1 0 0,-1 0 0,0 0 0,0 0-1,0 0 1,0 0 0,0 0 0,0 0 0,-1 0 0,1 0 0,0 1 0,0-1 0,-1 0 0,1 1 0,-1-1-1,1 0 1,-1 1 0,0-1 0,1 0 0,-1 1 0,0-1 0,0 1 0,0-1 0,0 1 0,0-1-1,0 0 1,-1 1 0,0 1 0,1 0 11,-2 0 0,1-1-1,0 1 1,0-1 0,-1 1-1,1-1 1,-1 0 0,0 1-1,0-1 1,0 0 0,0 0-1,0 0 1,-4 3 0,-46 23 26,0-2 1,-2-2 0,-60 17-1,32-11-40,-186 80 44,194-74 168,-107 68-1,169-96-192,4-3-16,0 0 1,0 0 0,0 1 0,1 0-1,0 0 1,0 1 0,-10 12 0,19-19-1,-1 1 0,0-1 0,1 1-1,-1-1 1,1 1 0,-1-1 0,1 0 0,-1 0 0,0 0 0,1 0 0,-1 0 0,4 0 0,-4 0 14,781-15 1307,-761 14-1315,6 0-13,1-1 1,0-1-1,-1-1 1,39-11-1,-65 14-31,1 1-1,-1-1 1,0 0 0,0 0 0,0 0-1,0 0 1,0 0 0,0 0-1,0 0 1,-1 0 0,1 0-1,0 0 1,-1 0 0,1 0 0,0-1-1,-1 1 1,1 0 0,-1 0-1,0-1 1,0 1 0,1 0-1,-1-1 1,0-1 0,-1-39-2348,0 26 913,1-24-3076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1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7860,'0'0'2774,"26"0"-2355,4 0-156,47 6 0,-74-6-245,0 1 0,-1-1 1,1 1-1,0 0 1,-1 0-1,1 1 0,-1-1 1,1 0-1,-1 1 1,1-1-1,-1 1 1,0 0-1,0 0 0,0 0 1,0 0-1,0 0 1,0 0-1,-1 1 0,1-1 1,-1 1-1,1-1 1,-1 1-1,1 2 0,0 3 23,0 0 0,0 0 0,-1 0 0,0 0 0,-1 14-1,0-13 21,1 8-8,-1 1 1,-1-1-1,-1 0 1,0 0-1,-1-1 1,-7 20-1,6-25-28,0 0 1,-1-1-1,0 0 0,0 1 0,-2-2 0,1 1 0,-1-1 0,0 0 0,-1 0 0,-9 7 1,6-9-170,6-11-539,5-20-611,3 8 746,1 1 1,0 0 0,1 0-1,0 0 1,13-24-1,47-72-131,-33 61 302,-1 0 1555,53-65 0,-84 115-1099,0 0 0,0 0 0,0-1 0,2-1 1109,-2 2-1109,0 0 0,0-1 0,0 1 1,1 0-1,-1 0 0,0 0 0,0 0 0,0 0 0,1 0 0,-1 0 1,0 0-1,0 0 0,0 0 0,1 0 0,-1 0 0,0 0 1,0 0-1,1 0 0,-1 0 0,0 0 0,0 0 0,0 0 1,1 0-1,-1 0 0,0 0 0,0 0 0,1 1 0,-1 12 875,-7 22-397,-31 49 940,26-61-1275,1 1 1,1 0-1,1 0 0,1 1 1,-7 39-1,15-62-219,-3 13 36,2 1-1,0-1 1,0 1-1,2-1 1,1 17 0,-1-28-60,0 0 1,0-1-1,0 1 1,0 0-1,1-1 1,-1 1-1,1-1 1,0 1-1,0-1 1,0 0-1,1 0 0,-1 0 1,1 0-1,-1 0 1,1 0-1,0-1 1,0 0-1,0 1 1,1-1-1,-1 0 1,0-1-1,1 1 1,0 0-1,-1-1 1,6 2-1,14 1-837,0-1-1,1-1 0,-1-1 1,0-1-1,35-4 1,-46 3-449,1 0 1,23-7-1,23-15-4239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1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4418,'0'0'10725,"0"-5"-10021,1-4-325,1 10-96,5 27 77,5 48 99,-8 96-153,-4-120-874,0-51 490,0-1-1,0 0 0,0 1 1,0-1-1,0 0 0,1 0 1,-1 1-1,0-1 0,0 0 1,0 1-1,1-1 0,-1 0 1,0 0-1,1 0 0,-1 1 1,0-1-1,0 0 0,1 0 1,-1 0-1,0 0 0,1 1 1,-1-1-1,0 0 0,1 0 1,-1 0-1,0 0 0,1 0 1,-1 0-1,0 0 0,1 0 1,-1 0-1,0 0 0,1 0 0,-1 0 1,0 0-1,1 0 0,-1 0 1,0 0-1,1-1 0,-1 1 1,0 0-1,0 0 0,1 0 1,-1-1-1,0 1 0,1 0 1,-1 0-1,0 0 0,0-1 1,1 1-1,17-15-3931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10213,'0'0'4818,"-19"46"-8004,70-16-1904</inkml:trace>
  <inkml:trace contextRef="#ctx0" brushRef="#br0" timeOffset="1">393 482 10517,'0'0'4978,"77"20"-4770,-8-20 0,2 0-192,-3 0-16,-7 0 0,-9 0-64,-13-3-160,-10-8-928,-6-4-353,-7 1-560,-3-1-2641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2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14086,'0'0'1494,"34"-5"-1438,111-11-13,-139 16-42,-1 0 1,1-1-1,-1 2 0,1-1 1,0 1-1,-1 0 0,1 0 0,7 3 1,-11-3-2,1 0 1,-1 0-1,0 0 1,0 1-1,0-1 1,0 1-1,0-1 1,0 1-1,-1-1 0,1 1 1,0 0-1,-1 0 1,1 0-1,0 2 1,0 2 0,0 0 0,0 1 0,0-1 0,-1 0 0,0 0 0,0 1 0,-1-1 0,0 1 0,-1 11 0,0 2 2,0-8 7,-1 0 0,0 0 0,0 0-1,-2-1 1,1 1 0,-2-1 0,1 1-1,-1-1 1,-1-1 0,0 1 0,-1-1-1,0 0 1,-14 15 0,-4 3 1,-1-1 0,-2-2 0,-36 27 1,57-47-15,6-4-1,0 0 0,-1 0 0,1 0 0,0 0-1,0 0 1,-1 0 0,1 0 0,0-1 0,-1 1 0,1 0 0,-1-1 0,1 1 0,-1-1 0,-2 1 0,3-6-479,1-3-80,1 0 0,1-1 0,-1 1 0,1 0 0,1 0 1,0 1-1,0-1 0,5-10 0,42-64-3292,-29 49 2184,20-36-1312,23-35 2047,5 5 8790,-55 86-5138,-14 13-2648,0 0 1,0 0-1,0 0 1,1 0-1,-1 0 0,0 0 1,0 0-1,0 0 1,1 0-1,-1 0 0,0 0 1,0 0-1,0 0 0,1 0 1,1 1 820,-2-1-821,0 1 1,0-1-1,0 0 1,0 0-1,0 0 0,0 1 1,0-1-1,0 0 0,0 0 1,0 0-1,1 0 1,-1 1-1,0-1 0,-3 35 1492,-5-4-890,-18 43 1,16-50-495,2 1-1,0-1 1,-5 38-1,12-55-152,-2 9 32,1 0-1,0 0 1,2 0-1,0 0 1,0 0-1,2 0 1,3 18-1,-4-31-53,1 0-1,0 0 1,0 0 0,0-1-1,1 1 1,-1-1 0,0 1-1,1-1 1,0 1 0,0-1-1,0 0 1,-1-1 0,2 1-1,-1 0 1,0-1 0,0 1 0,0-1-1,1 0 1,-1 0 0,1-1-1,-1 1 1,1-1 0,6 1-1,4 0-34,1-1 0,-1 0 0,0-1 0,23-4-1,-27 3-147,0-1 0,-1-1-1,1 1 1,-1-1 0,0-1-1,0 0 1,-1 0 0,1-1-1,9-8 1,-3 1-848,0-1 0,-2-1-1,21-27 1,11-29-4791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6:4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47 6883,'0'0'9605,"-17"0"-9525,89 0 0,12-3 0,-6-5-64,-7 2 0,-13 0-32,-12 0-385,-14 0-703,-9 1-945,-10-1-1377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1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 62 4306,'0'0'7590,"-11"3"-7051,5-1-490,3-2-48,1 1-1,0-1 1,0 0-1,0 1 1,0 0-1,0-1 1,0 1-1,0 0 1,0 0 0,0 0-1,0 0 1,0 1-1,0-1 1,1 0-1,-1 1 1,0-1-1,1 1 1,-1 0 0,1-1-1,0 1 1,0 0-1,-1 0 1,1 0-1,0 0 1,1 0-1,-1 0 1,0 0 0,1 0-1,-1 1 1,1-1-1,-1 3 1,1 11-60,-1-5-129,1 1 0,0-1 1,1 0-1,1 1 0,3 17 0,-4-27 149,0 0 0,-1 0 0,1-1 0,0 1 0,0 0 0,0-1-1,0 1 1,0 0 0,1-1 0,-1 1 0,0-1 0,1 0 0,-1 1 0,1-1 0,-1 0-1,3 1 1,-1-1 16,-1 0-1,0-1 1,1 1-1,-1-1 0,1 0 1,-1 1-1,1-1 0,-1 0 1,0 0-1,1-1 1,-1 1-1,1-1 0,-1 1 1,0-1-1,1 0 1,2-1-1,-2 1 14,-1-1 1,0 1-1,0-1 1,1 0-1,-1 1 1,0-1-1,-1 0 1,1 0-1,0 0 1,0-1-1,-1 1 0,0 0 1,1-1-1,-1 1 1,0-1-1,0 1 1,0-1-1,0 1 1,-1-1-1,1 0 1,-1-4-1,2-9 46,0 0 1,-2-24-1,0 27-34,0 6 14,0 0 0,0 0-1,-1 1 1,0-1 0,0 0-1,-1 1 1,0-1 0,-4-11 0,5 16-6,-1 0 0,1 0 1,-1-1-1,0 1 0,1 0 1,-1 0-1,0 1 0,0-1 1,0 0-1,-1 1 0,1-1 1,0 1-1,0-1 1,-1 1-1,1 0 0,-1 0 1,1 0-1,-1 1 0,0-1 1,1 1-1,-1-1 0,0 1 1,1 0-1,-6 0 1,7 0-41,-1 0 1,1 0 0,-1-1-1,1 1 1,-1 1 0,1-1 0,-1 0-1,1 0 1,-1 1 0,1-1-1,0 0 1,-1 1 0,1 0 0,-1-1-1,1 1 1,0 0 0,0-1 0,-1 1-1,1 0 1,0 0 0,0 0-1,0 0 1,0 0 0,-2 3 0,2 0-88,0 0 0,0 0 0,0 0 0,1 0 0,-1 0 0,1 1 0,0 7 0,0-9 93,0-1-76,0 1 1,0 0-1,0 0 0,1-1 0,-1 1 1,1 0-1,-1-1 0,1 1 1,0-1-1,0 1 0,0-1 1,0 1-1,0-1 0,1 1 0,-1-1 1,1 0-1,0 0 0,-1 0 1,1 0-1,0 0 0,0 0 0,0 0 1,5 2-1,33 17-3198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19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10149,'0'0'3121,"-7"2"-4482,56 28-1888,3 5-3426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20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1 129 256,'0'0'9266,"2"-10"-8370,-1 7-823,-1-1 54,1 0-1,0 0 1,-1 0 0,2 0-1,-1 1 1,0-1 0,1 0-1,0 1 1,0-1-1,0 1 1,0 0 0,0-1-1,1 1 1,-1 0 0,1 1-1,0-1 1,0 0-1,0 1 1,0-1 0,0 1-1,1 0 1,3-2-1,-3 3 9,1-1-1,-1 1 0,1 0 1,-1 0-1,1 0 1,8 0-1,-11 1-129,-1 0-1,1 0 1,-1 1 0,1-1-1,-1 0 1,1 1 0,-1-1-1,0 1 1,1 0 0,-1-1-1,0 1 1,0 0 0,1 0-1,-1 0 1,0 0 0,0 0-1,0 0 1,0 0 0,0 0-1,0 1 1,0-1 0,0 0-1,-1 0 1,1 1 0,0 1-1,8 25 54,-1-1-1,-2 1 0,-1 1 0,-1-1 0,0 41 1,-2-45-55,-1 91 37,3-109-224,2-15-75,4-53 168,-6 28 76,2 0 0,1 0-1,1 1 1,23-55-1,-28 81 12,0-1-1,1 1 1,0 0-1,1 1 1,0-1-1,0 1 1,0 0-1,0 0 1,1 0-1,0 1 1,0 0-1,1 0 1,-1 0-1,1 1 1,0 0-1,1 1 1,-1-1-1,0 1 0,1 1 1,0-1-1,0 1 1,-1 1-1,1-1 1,0 1-1,15 1 1,-21 0 9,1 0 0,-1 0 1,0 1-1,1-1 0,-1 1 1,0 0-1,1 0 1,-1-1-1,0 1 0,0 1 1,0-1-1,0 0 0,0 1 1,0-1-1,0 1 0,0-1 1,-1 1-1,1 0 0,0 0 1,-1-1-1,0 1 0,1 1 1,-1-1-1,0 0 0,0 0 1,0 0-1,0 0 0,-1 1 1,1-1-1,0 3 0,2 10 60,-1-1 0,0 1 0,0 27 0,-2-26-5,0 19 72,0-5 4,5 39-1,-4-62-119,0 0 0,0-1-1,1 1 1,0-1 0,0 1 0,1-1 0,-1 0-1,1 0 1,1 0 0,-1 0 0,8 9 0,-9-14-15,0 1 0,0 0 0,0-1 1,1 1-1,-1-1 0,0 0 0,1 0 1,-1 0-1,1 0 0,0 0 0,-1-1 1,1 1-1,-1-1 0,1 1 0,5-1 0,41-4-55,-47 3 46,9-1-371,-1-1-1,0 0 1,0-1-1,0 0 1,0-1 0,-1 0-1,1 0 1,-1-1 0,16-14-1,31-28-7319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9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0 193 2353,'0'0'910,"13"-6"-849,40-20 99,-51 25-36,0 0 0,-1 0 0,1 0 0,0 0-1,0-1 1,0 1 0,-1 0 0,1-1 0,-1 0 0,1 1 0,-1-1-1,0 0 1,0 0 0,1 0 0,-1 0 0,0 1 0,-1-2-1,1 1 1,0 0 0,-1 0 0,1 0 0,-1 0 0,1-3-1,4-14 720,5 2-508,-6 12 49,-1-1 1,0 0-1,1 0 1,-2 0 0,1 0-1,-1 0 1,0-1-1,0 1 1,-1-1 0,2-13 1296,-3 28-1340,-2 233 547,13 427 286,2-236-864,-13-432-323,0 0 0,0 1 0,0-1 0,0 0-1,1 1 1,-1-1 0,0 1 0,0-1 0,0 0 0,0 1 0,0-1 0,1 0 0,-1 0-1,0 1 1,0-1 0,1 0 0,-1 1 0,0-1 0,0 0 0,1 0 0,-1 1 0,0-1-1,1 0 1,-1 0 0,0 0 0,1 0 0,-1 1 0,0-1 0,1 0 0,-1 0 0,0 0 0,1 0-1,-1 0 1,0 0 0,1 0 0,-1 0 0,1 0 0,-1 0 0,1 0 0,15-5-1272,4-22-871,5-21-1941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0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5250,'0'0'6884,"-8"1"-6642,6 0-233,-1-1-1,1 1 1,0-1-1,0 1 0,-1 0 1,1 0-1,0 0 1,0 0-1,0 1 0,0-1 1,0 0-1,0 1 1,0 0-1,1-1 1,-1 1-1,0 0 0,1 0 1,0 0-1,-1 0 1,1 0-1,0 0 0,0 0 1,0 0-1,-1 3 1,-2 10 80,0-1 1,1 1-1,-2 19 1,3-17-2,-14 156 612,8 247 0,9-273-492,-3 39-3,4 205 159,-2-387-353,0 0 1,1 0 0,-1 0 0,1 0-1,0 0 1,0 0 0,2 6-1,-3-9-160,1 0 0,0-1 0,-1 1 0,1 0 0,0 0 0,0 0 0,0 0 0,-1-1 0,1 1 0,0-1 0,0 1 0,0 0 0,0-1 0,0 1 0,0-1 0,0 0 0,1 1 0,-1-1 0,0 0 0,0 0 0,0 0 0,0 0 0,0 0 0,0 0 0,0 0 0,1 0-1,0 0 1,15-3-5667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4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3826,'0'0'8441,"0"-1"-8398,0 1 0,0 0-1,0 0 1,0-1 0,0 1 0,1 0 0,-1 0 0,0 0 0,0 0-1,0-1 1,1 1 0,-1 0 0,0 0 0,0 0 0,1 0-1,-1 0 1,0 0 0,0-1 0,1 1 0,-1 0 0,0 0 0,0 0-1,1 0 1,-1 0 0,0 0 0,0 0 0,1 0 0,-1 0-1,0 0 1,0 0 0,1 0 0,-1 0 0,0 1 0,0-1 0,1 0-1,-1 0 1,0 0 0,0 0 0,0 0 0,1 0 0,-1 1-1,0-1 1,0 0 0,0 0 0,1 0 0,-1 1 0,0-1 0,0 0-1,0 1 1,7 8-25,0 1 0,-1-1 0,4 12 0,-5-10-5,1-1 0,0 0 0,0 0-1,10 10 1,-4-7 8,1-2 0,1 0 0,0 0-1,0-1 1,1-1 0,0 0 0,1-2-1,0 1 1,33 9 0,-4-5 24,1-1-1,70 6 1,240-8 95,-321-9-136,36-4 9,105-17 0,68-29 26,-78 15 0,-64 17-51,0 5 1,152-1-1,-232 15 10,0 1 0,0 1 0,0 1 0,0 1 0,-1 0 0,0 2 0,0 0 0,0 2 0,-1 0 0,-1 1-1,1 1 1,18 15 0,4 6-5,-1 2 0,-2 2-1,66 77 1,-92-97-1,3 4 9,0-1-1,1-1 1,1-1-1,37 28 1,-53-44-7,0 1 0,0-1 1,0 0-1,0 0 0,0-1 0,0 1 1,0 0-1,0-1 0,0 1 0,0-1 0,0 1 1,0-1-1,1 0 0,-1 0 0,0 0 1,0 0-1,0 0 0,0-1 0,0 1 1,1-1-1,-1 1 0,0-1 0,0 0 0,0 0 1,0 0-1,2-1 0,2-3 5,1-1-1,-1 1 0,-1-1 1,1 0-1,7-12 1,-1 3-5,15-17 1,1 0 0,2 2 0,1 1-1,50-36 1,-55 48-3,1 1 0,1 1 0,0 1 0,1 2 0,0 0 0,54-12-1,-20 11-17,0 4-1,1 2 0,0 3 1,0 3-1,0 2 0,118 19 1,-30 4-118,283 8 0,-420-32 134,184-7-55,-169 4 55,-1-1 1,1-2-1,-1-1 0,44-16 1,-42 10 17,0-1 1,-1-1 0,-1-2-1,44-31 1,-59 36 70,0 1 0,-1-2-1,-1 0 1,0-1 0,0 0 0,-2 0-1,1-1 1,-2-1 0,0 0 0,7-18 0,-8 16-39,-6 15-180,0 0-1,0-1 1,0 0-1,-1 1 1,0-1 0,1 0-1,-1 0 1,-1 0 0,1-4-1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1983 0 4834,'0'0'2356,"0"6"-2180,0 3-119,-1-1-1,-1 1 1,0-1 0,0 1-1,0-1 1,-1 0 0,-1 0-1,1 0 1,-1 0 0,0-1-1,-1 1 1,0-1 0,0 0-1,-1-1 1,0 1 0,0-1-1,0 0 1,-1-1 0,-7 6-1,-11 7 48,0-2 0,-2-1-1,0 0 1,-37 13-1,-33 8 178,-2-4 0,-1-5-1,-114 16 1,-315 18 1229,354-44-1082,147-14-386,-80 10 100,96-10-117,0 0 0,1 0 0,-1 1 0,1 0 0,0 1 1,-18 10-1,25-11-29,-1 0 0,1 0 0,-1 0 0,1 0 1,0 1-1,1 0 0,-1-1 0,1 2 0,0-1 0,0 0 1,-3 8-1,-1 7-17,-10 39-1,11-34 33,-137 535 237,120-435-282,23-124-50,0 0 1,0-1 0,0 1 0,-1-1-1,1 1 1,0 0 0,0-1 0,0 1-1,-1-1 1,1 1 0,0-1-1,0 1 1,-1-1 0,1 1 0,0-1-1,-1 1 1,1-1 0,-1 1 0,1-1-1,-1 0 1,1 1 0,-1-1-1,1 0 1,-1 1 0,1-1 0,-1 0-1,1 0 1,-1 1 0,1-1-1,-1 0 1,1 0 0,-1 0 0,0 0-1,1 0 1,-1 0 0,1 0 0,-1 0-1,0 0 1,1 0 0,-1 0-1,0 0 1,-17 0-1998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6371,'0'0'1766,"12"17"-1390,-6-9-369,30 42 791,45 85 1,-74-121-698,17 30 278,-23-42-348,1 0 0,-1 0 1,1 0-1,0 0 0,0 0 0,0-1 0,0 1 0,0-1 0,0 1 0,0-1 0,0 0 1,1 0-1,-1 0 0,0 0 0,1 0 0,-1 0 0,3 0 0,2-1 48,0 0-1,0 0 1,0 0-1,0-1 1,0 0 0,0-1-1,0 1 1,0-1-1,0 0 1,-1-1-1,1 0 1,-1 0 0,0 0-1,9-7 1,6-6 52,0-1 1,28-31-1,-18 18 25,165-163 1167,-196 192-1351,0 1 0,0 0 0,0 0-1,0 0 1,0-1 0,0 1 0,0 0 0,0 0 0,0-1-1,0 1 1,0 0 0,1 0 0,-1 0 0,0-1-1,0 1 1,0 0 0,0 0 0,1 0 0,-1 0-1,0-1 1,0 1 0,0 0 0,1 0 0,-1 0 0,0 0-1,0 0 1,0 0 0,1 0 0,-1 0 0,0 0-1,0-1 1,1 1 0,-1 0 0,0 0 0,0 0 0,1 0-1,-1 0 1,0 1 0,0-1 0,0 0 0,1 0-1,-1 0 1,0 0 0,0 0 0,1 0 0,-1 0 0,0 0-1,0 0 1,1 1 0,-7 12-2151,-21 19-678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56 4578,'0'0'5112,"-28"-5"-3005,2 0-1534,8 0-330,0 2 0,-1 0 1,1 1-1,-1 0 0,1 2 0,-1 0 0,0 1 0,1 1 0,-19 5 0,7 2-36,0 2 0,1 2 0,1 0 0,0 2 0,0 1 0,-43 34 0,65-46-203,1 0 0,-1 1-1,1 0 1,0-1 0,0 2 0,1-1-1,-1 1 1,1-1 0,1 1-1,-1 1 1,1-1 0,0 0 0,0 1-1,0-1 1,1 1 0,0 0 0,1 0-1,0 0 1,-1 12 0,2-18-10,0 1-1,0 0 1,1 0 0,-1-1 0,0 1 0,1-1 0,-1 1-1,1 0 1,0-1 0,0 1 0,0-1 0,-1 1 0,1-1 0,0 0-1,1 1 1,-1-1 0,0 0 0,0 0 0,1 0 0,-1 1-1,0-1 1,1-1 0,-1 1 0,1 0 0,-1 0 0,1-1-1,-1 1 1,1 0 0,0-1 0,-1 0 0,4 1 0,7 1-27,0-1 1,0 0-1,20-1 1,-17 0-49,8-1-34,0-1 0,0-1 0,0-1 1,-1-1-1,1-1 0,-1-1 1,-1 0-1,1-2 0,-1-1 0,-1 0 1,0-2-1,-1 0 0,0-1 1,0-1-1,22-23 0,-25 22 192,-1 0 1,-1 0-1,-1-2 1,0 1-1,-1-2 0,0 0 1,-2 0-1,16-37 0,-27 61-38,1-1 0,0 1-1,1-1 1,-1 1 0,1-1-1,0 0 1,0 1-1,1-1 1,0 0 0,0 0-1,0 0 1,0 0-1,1 0 1,0 0 0,6 7-1,-4-4-197,0-1 0,1 0-1,0 0 1,0 0 0,1-1-1,0 0 1,0-1 0,0 1-1,1-1 1,0-1 0,12 7 0,-5-7-1026,0-1 0,0 0 0,0-1 0,1 0 0,29-2 0,17 0-4629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26 273 8676,'0'0'1996,"0"-31"-20,-4-99-546,4 118-1129,0 0-1,-1 0 1,-1 0-1,1 0 1,-2 0-1,0 0 1,-6-15-1,9 27-291,0 1 0,0-1 0,0 0-1,0 0 1,0 0 0,0 0 0,0 0 0,0 0-1,0 0 1,0 0 0,0 0 0,0 0-1,0 0 1,0 0 0,0 0 0,0 0 0,0 0-1,0 0 1,-1 0 0,1 0 0,0 0 0,0 0-1,0 0 1,0 0 0,0 0 0,0 0 0,0 0-1,0 0 1,0 0 0,0 0 0,0 0-1,0 0 1,0 0 0,0 0 0,-1 0 0,1 0-1,0 0 1,0 0 0,0 0 0,0 0 0,0 0-1,0 0 1,0 0 0,0 0 0,0-1-1,0 1 1,0 0 0,0 0 0,0 0 0,0 0-1,0 0 1,0 0 0,0 0 0,-1 8-89,1 8-7,10 233 9,-1-186 46,6 50-728,0 127-1,-14-251 837,0 1 0,1 0 0,1 0 0,0 0-1,0 0 1,5-10 0,-2 5 4,-3 5-85,1 1 0,0 0 0,1 0 0,0 0 0,0 0 0,1 1 0,0 0 0,0 0 0,1 0 0,0 1 1,1 0-1,-1 1 0,1-1 0,0 1 0,1 1 0,0 0 0,0 0 0,0 1 0,0 0 0,1 0 0,-1 1 0,1 0 0,0 1 0,0 0 0,0 1 0,16-1 0,-7 1-56,-10 0 52,0 1 0,0 0 0,0 0 0,1 1 0,14 2 0,-22-2-12,0 0 0,-1-1-1,1 1 1,0 0 0,0 0 0,0 0 0,-1 0 0,1 0 0,0 1-1,-1-1 1,1 0 0,-1 1 0,0-1 0,1 1 0,-1-1 0,0 1-1,0 0 1,0 0 0,0-1 0,0 1 0,0 0 0,-1 0 0,1 0-1,-1 0 1,1 0 0,-1 0 0,0 0 0,0 0 0,1 0 0,-2 3-1,1-1 0,-1-1-1,1 0 0,-1 0 1,0 0-1,0 0 0,0 0 1,0 0-1,-1 0 0,1 0 1,-1-1-1,0 1 0,0 0 1,0-1-1,0 1 0,0-1 1,-1 0-1,1 0 0,0 0 1,-1 0-1,0 0 0,-4 2 1,-9 5 53,-1-1 1,-29 10 0,26-11-58,-158 53 103,168-60-2293,25-11-1237,33-15-2270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6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 5811,'0'0'2686,"-31"2"-1261,-99 9 440,115-9-1496,1 1-1,0 0 1,-1 1 0,-19 9 0,27-10-282,0 1 0,1-1 1,0 1-1,0 1 0,0-1 1,0 1-1,-9 10 0,14-14-94,0 0 1,0 0-1,0 0 0,-1 1 0,1-1 0,0 1 1,1-1-1,-1 0 0,0 1 0,0-1 1,1 1-1,-1 0 0,1-1 0,-1 1 0,1 0 1,-1-1-1,1 1 0,0 0 0,0-1 0,0 1 1,0 0-1,0-1 0,1 3 0,0-3 8,0 1-1,0 0 1,0-1-1,0 1 1,0-1-1,1 1 1,-1-1-1,1 1 1,-1-1-1,1 0 1,-1 0-1,1 0 1,0 0-1,-1 0 1,1 0-1,3 1 1,9 2 57,1 0 1,0-1 0,-1 0-1,16 0 1,-21-2-6,43 3 82,-26-3-174,-1 2 1,1 0-1,-1 2 0,47 14 1,-70-18 13,0 0 1,0 0 0,1 0 0,-1 0-1,0 1 1,0-1 0,-1 1 0,1-1 0,0 1-1,0-1 1,-1 1 0,1 0 0,-1 0-1,1 0 1,-1 0 0,0 0 0,0 0 0,0 0-1,0 0 1,0 0 0,-1 1 0,1-1-1,0 0 1,-1 1 0,0-1 0,1 0-1,-1 1 1,0-1 0,-1 0 0,1 1 0,0-1-1,0 0 1,-1 1 0,0-1 0,1 0-1,-1 0 1,0 1 0,0-1 0,0 0-1,0 0 1,-1 0 0,1 0 0,0 0 0,-1-1-1,1 1 1,-1 0 0,0-1 0,-2 3-1,-17 8 63,-1-2 0,-1 0 0,0-1 0,0-1 0,-42 8 0,61-15-44,-23 5 10,1-1 0,-1-1 0,-49 0 0,63-7-350,14-5-823,22-12-1603,43-13-1951,18-2 1164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0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191 337 8852,'0'0'3044,"-12"-5"-2828,-38-14-5,48 18-205,0 1 1,1-1-1,-1 1 1,1 0-1,-1-1 1,0 1-1,1 0 1,-1 0-1,0 0 0,0 0 1,1 1-1,-1-1 1,1 0-1,-1 1 1,0-1-1,1 1 1,-1-1-1,1 1 1,-1 0-1,1 0 0,-1 0 1,1 0-1,0 0 1,-1 0-1,0 1 1,-2 2-1,1 1 0,0-1 0,0 1 0,0 0 0,-4 8 0,1-1 14,-3 6 19,0 1 1,1 0-1,1 0 0,1 1 1,0 0-1,2 0 0,0 1 0,2-1 1,0 1-1,1 28 0,1-47-41,0-1 1,0 0-1,1 1 0,-1-1 0,0 1 0,1-1 0,-1 1 0,1-1 1,-1 0-1,1 1 0,0-1 0,-1 0 0,1 0 0,0 1 0,0-1 1,0 0-1,0 0 0,0 0 0,0 0 0,0 0 0,0 0 0,1 0 1,-1-1-1,0 1 0,0 0 0,1-1 0,-1 1 0,1-1 0,-1 1 1,3-1-1,-1 1-2,1 0 1,0-1 0,-1 0-1,1 0 1,0 0 0,-1 0-1,1 0 1,0-1-1,-1 1 1,1-1 0,-1 0-1,6-3 1,-2 1-21,-1-1 0,0-1-1,0 1 1,0-1 0,-1 0 0,0 0 0,0-1-1,7-8 1,32-53-647,-36 49 500,1 0-1,-2 0 1,-1 0-1,0-1 1,-1 0-1,-1 0 1,2-24-1,-2-137 664,-5 108 279,1 63-488,0 0 1,0 0-1,-1 0 1,0 0-1,-1 0 0,0 0 1,0 0-1,-7-14 1,9 23-249,0-1 0,0 1 1,0 0-1,0 0 0,0-1 1,0 1-1,0 0 0,0 0 1,0-1-1,0 1 1,0 0-1,0 0 0,0-1 1,-1 1-1,1 0 0,0 0 1,0 0-1,0-1 0,0 1 1,-1 0-1,1 0 0,0 0 1,0 0-1,0-1 1,-1 1-1,1 0 0,0 0 1,0 0-1,-1 0 0,1 0 1,0 0-1,0 0 0,-1 0 1,1 0-1,0 0 1,0-1-1,-1 1 0,1 0 1,0 1-1,0-1 0,-1 0 1,-3 12 211,2 20-395,2-32 170,0 50 31,-1-4-38,1 0 0,3 0 1,15 86-1,-11-105-13,19 61 51,-24-81-58,1 0-1,0 0 1,0-1-1,1 1 1,0-1-1,0 0 1,1 0-1,0 0 1,7 7-1,-9-11-20,-1 0-1,1 0 0,-1 0 0,1-1 0,0 1 0,0 0 0,0-1 0,-1 0 0,1 0 0,1 0 1,-1 0-1,0-1 0,0 1 0,0-1 0,0 1 0,0-1 0,1 0 0,-1 0 0,5-2 0,-3 1-25,0-1-1,0 0 0,0 0 1,0 0-1,0-1 0,0 1 1,-1-1-1,1-1 0,-1 1 0,6-7 1,3-3-183,-1-1 0,-1-1 0,0 0 1,-1-1-1,13-26 0,-16 26 478,0 0 1,-2 0 0,0 0-1,0-1 1,-2 0-1,3-24 1,-7 65-223,1 7 59,0-1 0,10 58 0,-9-80-116,1 0 0,0 0 0,1-1 0,-1 1 0,2 0 0,-1-1 0,1 0 0,0 0-1,0 0 1,1 0 0,0 0 0,0-1 0,1 0 0,0 0 0,0-1 0,7 6 0,-11-10-62,0 1 1,0-1 0,0 0-1,0 0 1,0 0 0,0 0-1,0 0 1,1 0 0,-1-1-1,0 1 1,1-1 0,-1 0-1,0 1 1,1-1 0,-1 0-1,0 0 1,1-1 0,-1 1-1,5-1 1,-4-1 42,0 1 1,0-1-1,-1 1 0,1-1 0,0 0 1,-1 0-1,1 0 0,-1-1 1,1 1-1,-1 0 0,0-1 1,3-4-1,3-7 30,0 0-1,-2-1 1,1 0-1,5-23 1,-10 32-21,4-17 366,-2 0-1,0 0 1,-2 0 0,0 0-1,-2-26 687,0 53-961,0 6-43,1-1 0,1 1 0,0 0 0,0-1 0,1 1 0,0-1 0,0 0 0,1 0 0,0 0 0,1 0 0,10 14 0,-7-13-466,-1-1 0,1 0 0,0 0 0,1-1 0,0 0 1,1 0-1,-1-1 0,1 0 0,17 8 0,12-1-3570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1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4 312 400,'0'0'13033,"0"3"-12729,-3 110-155,3-111-172,0 0 1,0 1-1,0-1 0,0 1 0,1-1 0,-1 0 0,1 0 0,0 1 0,-1-1 0,1 0 0,0 0 0,1 0 1,-1 0-1,0 0 0,0 0 0,1 0 0,-1 0 0,1 0 0,0-1 0,-1 1 0,1-1 0,0 1 0,0-1 1,0 1-1,0-1 0,0 0 0,0 0 0,0 0 0,1-1 0,3 2 0,5 0-266,0 0 1,1-1-1,-1 0 0,0-1 0,13-1 0,-21 1 222,1 0-64,0 0 0,1-1 0,-1 0 0,0 0-1,1 0 1,-1 0 0,0-1 0,0 1 0,0-1 0,0 0 0,0-1 0,0 1 0,-1-1 0,7-5 0,-4 2 41,-1 0 1,0 0-1,-1 0 1,1-1-1,-1 0 0,0 1 1,4-15-1,1-3 698,-2-2-1,-1 1 0,5-51 0,-6 53 208,-4 23-808,-1 0-1,0 0 1,0 0 0,0 0 0,0 0 0,0 0-1,1 0 1,-1 0 0,0 0 0,0 0 0,0 0 0,0 0-1,1 0 1,-1 0 0,0 0 0,0 0 0,0 0 0,0 0-1,0 0 1,1 0 0,-1 0 0,0 0 0,0 0 0,0 0-1,0 0 1,1 0 0,-1 0 0,0 0 0,0 0 0,0 0-1,0 1 1,0-1 0,0 0 0,0 0 0,1 0 0,-1 0-1,0 0 1,0 1 0,0-1 0,0 0 0,0 0 0,0 0-1,0 0 1,0 0 0,0 1 0,0-1 0,0 0 0,0 0-1,0 0 1,0 0 0,0 1 0,0-1 0,0 0 0,0 0-1,0 0 1,11 47 72,-7-26-66,-3-15-112,1 0 1,0-1-1,0 0 1,1 1-1,-1-1 1,1 0-1,0 0 1,0 0-1,1-1 1,-1 1-1,1-1 1,8 8-1,-7-9-232,-1 0 0,1-1 0,0 0 0,0 1-1,0-2 1,0 1 0,0 0 0,0-1 0,0 0 0,0 0-1,1-1 1,-1 1 0,0-1 0,8-1 0,-9 0 117,0 0 0,0 0-1,0 0 1,0-1 0,0 1 0,0-1 0,0 0 0,-1 0-1,1-1 1,-1 1 0,1-1 0,-1 1 0,0-1 0,0 0-1,0-1 1,0 1 0,-1 0 0,1-1 0,-1 1 0,0-1 0,0 0-1,2-6 1,1-1 277,0 0-1,-1-1 1,-1 0 0,0 1-1,0-1 1,1-24-1,-4-183 11408,5 304-11347,4 0 0,31 129 0,-31-172-476,2 9-1621,-1-20-3237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6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47 4210,'0'0'8852,"-13"14"-8719,-40 44-45,51-54-75,0-1 0,0 0-1,0 1 1,0-1 0,0 1 0,1 0-1,0 0 1,0-1 0,0 1-1,0 0 1,0 0 0,1 0-1,0 5 1,0-7-11,0 0 1,0-1-1,0 1 0,0 0 1,0 0-1,1-1 1,-1 1-1,1 0 0,-1 0 1,1-1-1,0 1 1,0 0-1,0-1 0,0 1 1,0-1-1,0 1 1,0-1-1,0 0 0,0 1 1,1-1-1,-1 0 0,0 0 1,3 1-1,8 2-13,0-2-1,1 1 0,0-1 0,-1-1 1,1-1-1,23-1 0,-13 1-173,-11 0 49,0-1-1,0 0 1,0-1 0,-1 0-1,1-1 1,-1 0-1,1-1 1,-1 0-1,21-11 1,-28 12 126,-1 1-1,1-1 1,0 1 0,0-1 0,-1 0-1,0 0 1,0-1 0,1 1 0,-2-1-1,1 1 1,0-1 0,-1 0-1,0 0 1,0 0 0,0-1 0,0 1-1,-1 0 1,1-1 0,-1 1 0,-1-1-1,1 1 1,0-1 0,-1 1 0,0-1-1,0 1 1,0-1 0,-1 0 0,-1-7-1,1 10 42,0-1 0,0 1 0,0 0-1,0-1 1,0 1 0,0 0 0,-1 0-1,1 0 1,-1 0 0,1 0 0,-1 0-1,0 0 1,0 0 0,0 1 0,-3-3-1,-1 0 31,0 1-1,0 0 0,0 0 1,-1 1-1,-10-4 0,-5 2 74,0 0 1,-35-1-1,-48 4-222,102 1-929,13 0-1613,38 0-1439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7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20 230 10197,'0'0'5247,"-3"4"-5257,0 0 20,1 0 1,0 0 0,0 1-1,1-1 1,-1 1 0,1-1-1,0 1 1,0 0 0,0-1-1,1 1 1,-1 7 0,4 64 228,-1-52-179,36 381 300,-37-379-377,-1-18-20,0 0 0,0 0-1,1 0 1,0 0 0,0 0-1,1 0 1,0 0 0,0-1 0,7 15-1,-8-21-7,0 1-1,0-1 1,1 0-1,-1 0 1,0 0 0,0 0-1,1 0 1,-1-1-1,0 1 1,1 0-1,-1-1 1,1 1 0,-1-1-1,1 1 1,-1-1-1,1 0 1,-1 1-1,1-1 1,0 0-1,-1 0 1,1 0 0,-1 0-1,1 0 1,-1-1-1,1 1 1,0 0-1,2-2 1,1 0 0,-1 1 0,1-1 1,0-1-1,-1 1 0,1-1 1,-1 0-1,6-4 0,7-11-204,1 0 1,-2-1-1,27-41 0,-26 35 287,1 1 1,27-29-1,-44 51-1,1 1-1,-1 0 1,0-1 0,1 1-1,-1 0 1,1 0 0,0 0 0,-1 0-1,1 0 1,0 0 0,0 1 0,-1-1-1,1 1 1,0-1 0,3 0 0,-4 1-18,0 1 0,1-1-1,-1 0 1,0 0 0,1 1 0,-1-1 0,0 1 0,0-1 0,0 1 0,1-1 0,-1 1 0,0 0 0,0-1 0,0 1 0,0 0 0,0 0-1,1 2 1,3 4 26,0 0-1,-1 1 0,1-1 0,-2 1 0,6 14 0,2 5 43,-9-22-85,0-1-1,0-1 1,0 1-1,0 0 1,1 0-1,-1-1 1,1 1-1,0-1 1,0 0-1,0 0 1,0 0-1,1 0 1,-1-1 0,1 1-1,0-1 1,0 0-1,0 0 1,0 0-1,0-1 1,0 1-1,0-1 1,0 0-1,1 0 1,-1-1-1,0 1 1,1-1-1,-1 0 1,0 0-1,5-1 1,-5 1-11,-1 0 0,1-1-1,-1 0 1,0 1 0,1-1 0,-1 0 0,0-1 0,0 1 0,0-1 0,0 1 0,0-1 0,0 0 0,0 0 0,0 0-1,3-4 1,4-5 4,0 0 0,12-18 1,-7 7 25,18-24 0,-24 31 25,2 0 0,-1 0 0,2 1-1,0 1 1,0 0 0,26-20-1,-38 33-44,0 0-1,1-1 0,-1 1 1,0 0-1,0 0 0,1 0 1,-1 0-1,0 0 0,0 0 1,1-1-1,-1 1 0,0 0 1,1 0-1,-1 0 0,0 0 1,0 0-1,1 0 0,-1 0 1,0 0-1,1 0 0,-1 0 0,0 0 1,1 1-1,-1-1 0,0 0 1,0 0-1,1 0 0,-1 0 1,0 0-1,0 0 0,1 1 1,-1-1-1,0 0 0,0 0 1,1 0-1,-1 1 0,0-1 1,0 0-1,0 0 0,1 1 1,-1-1-1,0 0 0,0 0 0,0 1 1,0-1-1,0 0 0,0 1 1,0-1-1,0 0 0,0 0 1,0 1-1,0-1 0,0 0 1,0 1-1,0-1 0,0 1 1,1 23-40,-2-16 49,1 197 227,0-201-240,0 0 0,0 1 0,0-1 0,1 0 0,-1 0-1,1 0 1,0 0 0,3 6 0,-4-9 2,1 1-1,0-1 1,1 0-1,-1 1 1,0-1-1,0 0 1,1 0-1,-1 0 0,0 0 1,1 0-1,-1 0 1,1 0-1,0 0 1,-1-1-1,1 1 1,-1 0-1,1-1 1,0 0-1,0 1 1,-1-1-1,4 0 1,3 1-31,0 0 0,0-1 0,1 0 0,-1 0 0,0-1 0,1 0 0,-1-1 0,0 0 0,0 0 0,0-1 0,-1 0 0,1 0 0,-1-1 0,10-5 0,-5 1-107,-1-1 1,-1 0-1,0 0 0,0-1 0,-1 0 0,0-1 1,14-23-1,-6 6 82,-2-1 1,-2 0 0,0-1 0,-2-1-1,13-57 1,13-163 538,-30 22 605,-7 190 1235,-11 151-1983,-6 111 763,15-158-1065,0-18-19,2-1 0,8 62 0,-7-97-18,2-1 1,-1 0-1,2 0 1,-1 0-1,1 0 1,1-1-1,-1 0 1,11 14-1,-12-18-12,1 0 0,0 0 0,0-1-1,0 0 1,1 0 0,-1 0-1,1 0 1,0-1 0,0 1 0,1-1-1,-1-1 1,0 1 0,1-1-1,0 0 1,11 3 0,-8-4-254,0 1 1,1-2-1,-1 1 0,19-3 1,-24 2-112,0-1 0,0 0 0,0 0 0,0 0 0,-1 0 0,1-1 0,0 1 0,0-1 0,-1 0 0,1 0 0,-1-1 0,0 1 0,5-5 0,20-31-8518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15927,'0'0'1041,"184"-70"-1041,-86 47-1569,2 2-576,-12 7-896,-17 5-3362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7:58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9828,'0'0'4389,"14"16"-3858,-7-6-435,-1-2-47,0 0 1,0-1-1,1 0 1,13 11 0,-17-15-37,-1-1 1,1-1-1,0 1 0,0 0 1,0-1-1,0 1 1,0-1-1,1 0 1,-1 0-1,0 0 1,0-1-1,1 1 1,-1-1-1,0 0 1,1 0-1,-1 0 1,1 0-1,-1 0 1,0-1-1,1 0 1,3-1-1,12-5 3,-1-1 0,1-1-1,-1-1 1,-1-1-1,0-1 1,-1 0-1,0-1 1,0 0-1,-2-1 1,0-1 0,22-30-1,-35 43-15,1 0 0,-1 0 0,0 0 0,0 0 0,0 0 0,-1 0 0,1 0 0,0 0 0,-1-1 1,1 1-1,-1 0 0,0 0 0,0-1 0,0-3 0,0 5 0,-1 0 0,1 0 1,-1 0-1,1 0 0,-1 0 1,1 0-1,-1 0 0,1 0 0,-1 0 1,0 1-1,1-1 0,-1 0 1,0 1-1,0-1 0,0 0 1,0 1-1,0-1 0,1 1 1,-1-1-1,0 1 0,0-1 0,-2 1 1,-3-1 6,1 0 0,0 0 0,-1 1-1,1 0 1,-1 0 0,1 1 0,-1-1 0,1 1 0,0 1 0,-1-1 0,-6 3 0,1 1 65,-1 1 0,1 0 1,0 0-1,1 1 0,-1 0 1,2 1-1,-1 0 0,1 1 1,0 0-1,-11 15 0,14-17 8,1 0 0,0 1-1,0-1 1,1 1 0,0 0-1,0 0 1,1 1 0,0-1-1,1 1 1,-1-1 0,2 1-1,-1 0 1,1 0 0,1 0-1,0 16 1,1-21-70,0 0-1,0 0 0,0 0 1,1-1-1,0 1 0,-1 0 1,1-1-1,1 1 0,-1-1 1,0 1-1,1-1 1,0 0-1,0 0 0,0 0 1,0-1-1,0 1 0,0-1 1,1 0-1,-1 1 1,1-2-1,0 1 0,-1 0 1,1-1-1,0 1 0,5 0 1,11 3 46,0-1 0,1 0 1,34 0-1,-55-4-55,238 5 452,-201-6-549,0-2 0,-1-2 0,0-1 0,53-17 0,-34 1-1010,-51 20 773,-1 0-1,1 0 1,-1 0 0,0 0-1,0-1 1,0 1-1,0-1 1,0 0 0,-1 0-1,1 0 1,3-5 0,-5 6-306,-1-1 0,1 1 0,0 0 1,-1 0-1,1 0 0,-1-1 0,0 1 0,1 0 1,-2-4-1,1 5 485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3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0 617 2849,'0'0'12534,"1"-6"-12431,-1 6-103,0 1-1,0-1 1,1 0 0,-1 0 0,0 0-1,0 0 1,0 0 0,0 0 0,0 0-1,0 0 1,0 0 0,0 0 0,0 0 0,0 0-1,0 0 1,0 0 0,0 0 0,0 0-1,0 0 1,0 0 0,1 0 0,-1 0-1,0 0 1,0 0 0,0 0 0,0 0 0,0 0-1,0 0 1,3 132 348,-2-19-144,15 29-143,-12-123-57,0-1 1,1 0-1,1 0 1,0 0 0,16 26-1,-20-39-2,1-1-1,0 1 0,0-1 0,0 0 0,0 0 0,1 0 1,0 0-1,0-1 0,0 1 0,0-1 0,0 0 1,1 0-1,0-1 0,-1 1 0,1-1 0,0 0 1,0-1-1,0 1 0,0-1 0,0 0 0,1 0 0,-1 0 1,0-1-1,0 0 0,1 0 0,7-1 0,-10 0 2,0 0 0,1 0-1,-1-1 1,0 0-1,0 1 1,0-1-1,0 0 1,0-1 0,-1 1-1,1 0 1,-1-1-1,1 1 1,-1-1-1,0 0 1,0 0 0,0 0-1,0 0 1,-1 0-1,1 0 1,-1 0-1,2-6 1,4-12 20,-1 0 0,4-28 0,-7 37-21,14-87-2,-11 53 5,3 1 1,27-85-1,-35 127-6,0 0 0,1 0 0,-1 0-1,1 0 1,0 0 0,0 0-1,0 0 1,0 0 0,0 1-1,1-1 1,-1 1 0,1 0-1,0-1 1,-1 1 0,1 1 0,0-1-1,5-2 1,-4 3-14,1-1 0,0 1-1,0 0 1,0 1 0,1-1 0,-1 1 0,0 0 0,0 1 0,0-1-1,0 1 1,8 2 0,11 4-190,40 17 0,8 3-1020,-35-19 76,1-1 0,0-2 1,0-2-1,65-2 0,-72-1 722,-24 0 564,12-2-444,-19 2 410,1 0 0,-1 0 0,0-1 0,1 1 0,-1 0 1,1-1-1,-1 1 0,0 0 0,1-1 0,-1 1 0,0 0 0,1-1 0,-1 1 1,0 0-1,0-1 0,1 1 0,-1-1 0,0 1 0,0-1 0,0 1 1,1-1-1,-1 1 0,0-1 0,0 1 0,0-1 0,0 1 0,0-1 1,0 1-1,0-1 0,-5 0 1295,-22 1-881,-2-1 68,-55 7-1,73-4-531,1 0 0,-1 1 0,0 0 0,1 1 0,0 0 0,0 1 0,0 0 0,-15 10 0,17-9-22,0 0 0,0 1-1,0 0 1,1 0-1,-1 0 1,2 1-1,-1 0 1,1 1-1,1 0 1,-1-1 0,1 2-1,1-1 1,0 0-1,0 1 1,1 0-1,0 0 1,1 0-1,0 0 1,1 0 0,0 1-1,0 16 1,1-26-35,0 0 0,0 0 0,0 0-1,1 0 1,-1 0 0,0 0 0,1 0 0,-1 0 0,1 0 0,-1-1 0,1 1 0,-1 0 0,1 0 0,-1 0 0,1 0 0,0-1 0,-1 1 0,1 0 0,0 0-1,0-1 1,0 1 0,0-1 0,0 1 0,-1-1 0,1 1 0,0-1 0,0 0 0,0 1 0,0-1 0,0 0 0,0 0 0,2 1 0,40 0-34,-30-1 10,2-1-15,0 0 1,0-1 0,0 0 0,-1-2 0,1 1-1,-1-2 1,0 0 0,0-1 0,0 0-1,-1-1 1,0 0 0,-1-1 0,1-1 0,-1 0-1,-1 0 1,13-15 0,-11 13 86,-1-1 1,-1-1-1,0 0 0,14-24 0,-24 36 365,-2 38-225,0-22-150,1 1 0,0-1 1,1 1-1,5 24 0,-5-36-35,0 0 0,0 0 0,0-1 0,1 1 0,0 0 0,-1-1 0,1 0 0,1 1 0,-1-1 0,0 0 0,1 0 0,0 0 0,-1 0 0,1-1 0,0 1 0,1-1 0,-1 0 0,0 0 0,1 0 0,-1 0 0,1 0 0,-1-1-1,5 2 1,2-1-123,-1 1 1,1-1-1,-1-1 0,1 0 0,0 0 0,-1-1 0,1 0 0,0 0 0,-1-1 0,1-1 0,0 0 0,-1 0 0,0 0 0,1-1 1,-1-1-1,0 0 0,-1 0 0,1-1 0,9-6 0,4-8-176,-1-1 1,-1 0-1,-1-2 1,-1 0-1,0-1 1,-2-1-1,-1 0 0,-1-1 1,-1-1-1,14-39 1,-3-5 509,-3-2 0,22-136 0,-30 110 1577,1-162 1,-14 261-1770,0-1-1,-1 0 1,1 0 0,0 0 0,0 0 0,0 0 0,0 0-1,0 0 1,0 0 0,0 0 0,0 0 0,0 0 0,0 0-1,0 0 1,0 0 0,-1 0 0,1 0 0,0 0 0,0 0-1,0 0 1,0 0 0,0 0 0,0 0 0,0 0 0,0 0 0,-1 0-1,1 0 1,0 0 0,0 0 0,0 0 0,0 0 0,0 0-1,0 0 1,0 0 0,0 0 0,0 0 0,0 0 0,-1 0-1,1 0 1,0 0 0,0 0 0,0 0 0,0 0 0,0 0-1,0 0 1,0-1 0,0 1 0,0 0 0,0 0 0,0 0 0,0 0-1,0 0 1,0 0 0,0 0 0,0 0 0,0 0 0,0-1-1,0 1 1,0 0 0,0 0 0,0 0 0,0 0 0,0 0-1,0 0 1,0 0 0,0 0 0,-4 2 11,1 0 0,-1 0 1,1 0-1,0 1 0,0 0 0,0-1 1,0 1-1,0 0 0,1 1 1,-1-1-1,1 0 0,0 1 0,0-1 1,0 1-1,-2 7 0,-3 2 7,-10 23 39,2 0 0,1 1-1,2 1 1,2 0 0,1 1-1,-4 41 1,5 7 128,5 148 0,4-216-191,0 1 0,1-1 0,2 0 1,0 0-1,0 0 0,2 0 0,10 23 1,-13-36-20,0 0 1,0 0 0,0-1-1,1 1 1,0-1 0,0 0-1,0 0 1,1 0 0,-1 0-1,1-1 1,0 0 0,1 0-1,-1 0 1,1 0 0,-1-1-1,1 0 1,0-1 0,0 1-1,0-1 1,1 0 0,-1 0-1,1-1 1,-1 0 0,1 0-1,7-1 1,-9 1-3,1-1 1,-1-1-1,0 1 1,1-1-1,-1 0 1,0 0-1,1 0 1,-1-1-1,0 0 1,0 0-1,0 0 1,0 0-1,0-1 1,-1 0-1,1 0 1,-1 0-1,0-1 1,0 0-1,0 1 1,5-7-1,86-113-41,-40 48 81,-36 56-3,-19 19-32,0-1 0,1 1 0,-1 0 0,1-1 0,-1 1 1,0 0-1,1-1 0,-1 1 0,1 0 0,-1-1 0,1 1 0,-1 0 0,1 0 0,-1 0 0,1 0 0,-1-1 0,1 1 0,-1 0 0,1 0 0,-1 0 0,1 0 0,-1 0 0,1 0 1,-1 0-1,1 0 0,-1 0 0,1 1 0,-1-1 0,1 0 0,-1 0 0,1 0 0,-1 1 0,1-1 0,-1 0 0,1 0 0,-1 1 0,0-1 0,1 0 0,-1 1 0,0-1 1,1 0-1,-1 1 0,0-1 0,1 1 0,-1-1 0,0 1 0,0-1 0,1 1 0,-1-1 0,0 1 0,4 15 21,0 1 1,2 30-1,-4-23 20,8 33 0,-8-51-37,-1 1 1,1-2 0,1 1-1,-1 0 1,1 0 0,0-1 0,0 0-1,1 1 1,-1-1 0,7 6-1,-7-9-6,-1 0-1,1 0 0,0 0 0,0 0 0,-1-1 0,1 1 0,0-1 0,0 0 0,1 0 0,-1 0 1,0 0-1,0-1 0,0 1 0,1-1 0,-1 0 0,0 0 0,0 0 0,6-1 0,-4 0 3,0 0-1,-1 0 1,1 0 0,0-1-1,-1 1 1,0-1-1,1 0 1,-1 0 0,0-1-1,0 1 1,6-6-1,8-11 16,27-37-1,-32 39-3,0 1 0,1 0 0,22-20-1,-23 27-3,-13 9-3,1 0 1,-1 0-1,0 0 0,0 0 1,1 0-1,-1-1 0,0 1 1,0 0-1,0 0 1,1 0-1,-1 1 0,0-1 1,0 0-1,1 0 0,-1 0 1,0 0-1,0 0 0,0 0 1,1 0-1,-1 0 0,0 0 1,0 0-1,0 1 0,1-1 1,-1 0-1,0 0 0,0 0 1,0 0-1,0 0 1,1 1-1,-1-1 0,0 0 1,0 0-1,0 0 0,0 1 1,0-1-1,0 0 0,0 0 1,0 0-1,0 1 0,0-1 1,1 0-1,-1 0 0,0 1 1,0-1-1,0 0 0,-1 1 1,2 11 17,-1-10-8,-1 24 136,2 1 0,0-1 0,2 1 0,11 44-1,-13-65-132,1 0-1,0 0 0,1 0 1,-1 0-1,1-1 0,0 1 1,0-1-1,1 0 0,0 0 1,0 0-1,0 0 0,0 0 1,1-1-1,-1 0 0,1 0 1,0 0-1,1-1 0,-1 0 1,1 0-1,-1 0 0,1 0 1,0-1-1,0 0 0,0 0 1,0-1-1,9 2 0,1-1-20,1 0 1,-1-1-1,0-1 0,0 0 0,0-1 0,0-1 0,0-1 0,0 0 1,0-1-1,0 0 0,-1-1 0,0-1 0,0-1 0,-1 0 1,1-1-1,14-11 0,-17 10 0,0-1 0,-1 0 0,0-1 0,-1 0 0,0-1 1,0 0-1,-2-1 0,1 0 0,-2 0 0,0-1 0,0 0 0,-1 0 0,-1-1 1,0 1-1,-1-1 0,-1 0 0,0 0 0,-1 0 0,-1-1 0,0-15 0,-1 30 30,0 1-1,0-1 0,0 1 1,0-1-1,1 1 0,-1-1 0,0 1 1,0-1-1,0 1 0,0-1 1,-1 1-1,1-1 0,0 1 1,0-1-1,0 1 0,0-1 0,0 1 1,-1-1-1,1 1 0,0-1 1,0 1-1,-1 0 0,1-1 0,0 1 1,-1-1-1,1 1 0,0 0 1,-1-1-1,1 1 0,-1 0 0,1-1 1,-1 1-1,1 0 0,-1 0 1,1 0-1,0-1 0,-1 1 1,1 0-1,-1 0 0,0 0 0,0 0 1,0 0 1,-1 1 0,0 0 1,1-1-1,-1 1 0,0 0 1,1 0-1,-1 0 1,1 0-1,-1 0 0,1 0 1,0 1-1,-3 1 0,-1 4-18,0-1 0,1 1-1,-1 0 1,1 0 0,0 1 0,1-1-1,0 1 1,0 0 0,1 0 0,-3 12-1,2 4 13,0 0-1,1 36 1,1-56-17,2 1 1,-1-1 0,0 0 0,1 0 0,0 0-1,0 1 1,0-1 0,0 0 0,1 0-1,-1 0 1,1-1 0,0 1 0,0 0-1,6 6 1,-4-6-1,0 0 0,1 0 0,-1-1 0,1 0 0,0 0 0,0 0 0,0 0 0,0-1 0,0 0-1,1 0 1,5 2 0,5 0-83,1 0 0,-1-2 0,1 1 0,0-2 0,0 0-1,0-1 1,0-1 0,-1 0 0,1-2 0,0 0 0,-1 0 0,0-2-1,1 0 1,-2 0 0,1-2 0,-1 0 0,17-11 0,-21 11 113,0-1 0,0-1 1,-1 1-1,0-2 0,-1 1 1,0-2-1,-1 1 0,0-1 1,0 0-1,-1-1 0,-1 1 0,0-1 1,0-1-1,-1 1 0,-1-1 1,0 0-1,-1 0 0,0 0 1,-1-1-1,0 1 0,-1-14 1,-2 36-36,1 0 1,0 0-1,1 0 1,0 0-1,0 0 1,1 0-1,0-1 1,1 1-1,0 0 1,0-1-1,1 0 1,0 0-1,0 0 1,1 0-1,6 7 1,43 41 34,-35-38-8,22 28 0,-40-45-23,1 1-1,-1 0 0,0-1 1,0 1-1,0 0 0,0 0 1,0 0-1,0 0 0,-1 0 1,2 3-1,-2-4 0,0-1 1,0 1-1,0-1 0,0 1 0,0 0 0,-1-1 1,1 1-1,0-1 0,0 1 0,0-1 0,0 1 0,-1-1 1,1 1-1,0-1 0,-1 1 0,1-1 0,0 1 1,-1-1-1,1 1 0,0-1 0,-1 0 0,1 1 1,-1-1-1,0 1 0,-3 1-4,0-1 1,-1 0-1,1 0 1,0 0-1,-1 0 0,1-1 1,-8 1-1,11-1 8,-139 3-445,140-3 438,-2 0-143,-1 1-1,1-1 1,0 0-1,-1 0 1,1 0 0,0 0-1,-1 0 1,1-1 0,0 1-1,0-1 1,-1 1 0,1-1-1,0 0 1,0 0 0,0 0-1,0 0 1,0 0-1,0-1 1,0 1 0,0 0-1,0-1 1,1 0 0,-1 1-1,-2-4 1,-8-30-5991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5 1008,'0'-5'14727,"-2"36"-14635,-1 0 1,-2 0-1,-9 31 0,-4 21 126,-11 93 61,-13 342 0,42-514-386,0 0 0,0 0 0,0 0 1,0 0-1,1 1 0,0-1 0,0 0 1,0 0-1,0 0 0,1-1 0,3 8 0,-4-9-118,1-1 0,0 1-1,0 0 1,0 0-1,0-1 1,0 0-1,0 1 1,0-1-1,1 0 1,-1 0-1,1 0 1,-1 0-1,0 0 1,1-1-1,-1 1 1,1-1-1,0 0 1,4 1 0,31 0-5343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3474,'0'0'8430,"43"3"-8267,-21-1-142,302 13 158,57-28-3610,-351 12 3319,-31 1 125,1 0 0,0 0 0,0 0 0,0 1 0,-1-1 0,1 0 0,0 0 0,0 0 0,0 1-1,0-1 1,0 0 0,-1 0 0,1 0 0,0 1 0,0-1 0,0 0 0,0 0 0,0 1 0,0-1 0,0 0 0,0 0 0,0 1 0,0-1 0,0 0 0,0 0 0,0 1 0,0-1 0,0 0 0,0 0-1,0 1 1,0-1 0,0 0 0,1 0 0,-1 1 0,0-1 0,0 0 0,0 0 0,0 1 0,0-1 0,1 0 0,-1 0 0,0 0 0,0 0 0,0 1 0,1-1 0,-1 0 0,0 0 0,0 0 0,1 0-1,-1 0 1,0 0 0,0 0 0,0 0 0,1 1 0,-1-1 0,0 0 0,1 0 0,-3 1 154,-8 10 292,-107 122 2437,105-117-2735,1-1 1,1 1-1,1 1 0,0 0 0,1 1 0,0-1 0,-6 27 1,9-4 14,4-39-170,1 0 0,0 1 1,0-1-1,0 0 1,0 0-1,0 1 0,0-1 1,1 0-1,-1 0 1,0 1-1,1-1 0,-1 0 1,1 0-1,-1 1 1,1-1-1,-1 0 0,1 0 1,0 0-1,0 0 1,-1 0-1,1 0 0,0 0 1,0 0-1,0 0 1,0-1-1,0 1 1,0 0-1,0-1 0,2 2 1,10-1-37,1 1 1,-1-2 0,1 0 0,0 0 0,-1-1-1,1-1 1,-1 0 0,0-1 0,1-1 0,-1 0-1,-1 0 1,1-2 0,-1 1 0,0-1 0,0-1-1,0-1 1,11-9 0,-13 10-28,0-1 1,0 0 0,-1 0-1,0-1 1,-1 0-1,0-1 1,0 0-1,-1 0 1,0-1 0,-1 0-1,0 0 1,-1 0-1,0-1 1,-1 0-1,0 0 1,-1 0 0,-1 0-1,3-25 1,-5 33 58,0 1 0,0-1-1,0 1 1,0 0 0,-1-1 0,0 1 0,0-1 0,0 1 0,0 0 0,0 0 0,0 0 0,-1 0 0,0 0 0,1 0 0,-1 0 0,0 0 0,-4-3 0,3 3 5,0 1-1,-1 0 1,1 0 0,-1 0 0,0 0 0,0 0 0,0 1 0,0 0 0,0-1 0,0 2 0,0-1 0,0 0 0,0 1-1,-5 0 1,7 0-7,-4-1-10,1 1 0,-1 0 0,1 0 1,0 1-1,-8 1 0,13-2-4,-1 0 1,0 0-1,1 1 1,-1-1-1,1 0 1,-1 0-1,1 1 1,-1-1-1,1 0 1,-1 1-1,1-1 0,-1 1 1,1-1-1,-1 1 1,1-1-1,0 0 1,-1 1-1,1 0 1,0-1-1,-1 1 1,1-1-1,-1 2 0,1-1-27,0 0-1,1 0 0,-1 1 1,0-1-1,0 0 0,0 0 0,1 0 1,-1 0-1,1 0 0,-1 0 0,1 1 1,-1-1-1,1 0 0,0 0 0,-1 0 1,3 1-1,1 2-173,0 0 0,0 0 0,0-1-1,1 1 1,0-1 0,0 0 0,7 3 0,60 23-2511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5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87 11125,'0'0'3994,"-38"-13"-3895,-124-36 191,156 48-253,-1-1-1,1 1 0,0 1 0,0-1 1,-1 1-1,1 0 0,0 1 0,0 0 1,-1 0-1,1 0 0,0 0 0,0 1 1,0 0-1,0 1 0,1-1 0,-1 1 1,0 0-1,1 0 0,0 1 0,0 0 1,-7 6-1,1-1 58,1-2-16,1 0 0,1 1 0,-1 0 1,1 1-1,-13 18 0,18-22-69,1-1 1,-1 1-1,1 0 0,0 0 1,0 0-1,0 0 0,1 0 1,-1 0-1,1 0 0,1 0 1,-1 1-1,1-1 0,0 0 1,0 0-1,1 6 0,-1-9-8,1 0-1,0 0 1,-1 0-1,1 0 1,0 0-1,0 0 0,0 0 1,0 0-1,0 0 1,1-1-1,-1 1 1,0-1-1,1 1 0,0-1 1,-1 1-1,1-1 1,0 0-1,-1 0 1,1 0-1,0 0 0,0 0 1,0 0-1,0 0 1,0 0-1,0-1 1,2 1-1,7 1-5,1 0 0,-1-1-1,20 0 1,-19-1 1,10 0-64,0 0 0,0-2-1,0-1 1,0 0 0,0-2 0,38-12 0,-44 10 27,0 0 0,0-1 1,-1-1-1,0 0 1,-1-1-1,0-1 1,0 0-1,-1 0 1,15-18-1,-19 17 280,0 1 0,0-1 0,-2-1 0,12-23 0,-19 183-241,0-145-20,0 1-1,0-1 1,0 1 0,0-1 0,0 0 0,1 1 0,-1-1 0,1 1 0,0-1 0,-1 0 0,1 0 0,0 1-1,0-1 1,1 0 0,-1 0 0,0 0 0,1 0 0,-1 0 0,1 0 0,0 0 0,-1-1 0,1 1 0,3 2 0,1-2-215,-1 0 0,0 0 0,1-1 1,-1 0-1,1 1 0,-1-2 0,1 1 1,0-1-1,8 0 0,-5 0-364,-1 0 0,1-1 0,0 0-1,-1 0 1,1-1 0,-1 0 0,0-1-1,0 0 1,1 0 0,6-4 0,-10 4 197,-1 0 1,0 0-1,0 0 1,0-1-1,0 0 1,0 1-1,-1-1 1,1 0-1,3-7 1,-4 5 438,0 1-1,-1-1 1,1 0 0,-1 1 0,2-10 0,-2-2 1963,0-1 0,-1 0 0,-1-28 0,-1 11 1500,2 36-3478,0 0-1,1 0 1,-1 0-1,0 0 1,0 0-1,0 0 0,0 1 1,-1-1-1,1 0 1,0 0-1,0 1 1,-1-1-1,2 3 1,23 108 133,-17-71-99,2 0 0,20 53-1,-29-91-53,0 0 0,0 0-1,1 0 1,-1-1 0,1 1-1,-1 0 1,1-1 0,0 0-1,0 1 1,0-1 0,0 0-1,1 0 1,-1 0 0,1 0-1,-1 0 1,1 0 0,0-1-1,-1 0 1,1 1 0,0-1-1,0 0 1,0 0 0,0 0-1,0-1 1,0 1 0,0-1-1,0 0 1,0 0 0,0 0-1,0 0 1,0 0 0,1-1-1,-1 1 1,0-1 0,0 0-1,0 0 1,-1 0 0,1 0-1,4-3 1,0-1 0,-1 0-1,0 0 1,-1-1-1,1 0 1,-1-1 0,0 1-1,6-12 1,28-55 0,-39 72 0,35-80-183,-23 50-91,1 1 0,27-46 0,-40 76 217,1-1 1,-1 1-1,0-1 1,0 1-1,0 0 1,0-1-1,0 1 1,1 0-1,-1-1 1,0 1-1,0 0 1,0-1-1,1 1 1,-1 0 0,0-1-1,1 1 1,-1 0-1,0 0 1,1-1-1,-1 1 1,0 0-1,1 0 1,-1 0-1,0 0 1,1-1-1,-1 1 1,0 0-1,1 0 1,-1 0 0,1 0-1,-1 0 1,0 0-1,1 0 1,-1 0-1,1 0 1,-1 0-1,0 0 1,1 0-1,-1 0 1,1 1-1,-1-1 1,0 0 0,1 0-1,-1 0 1,0 0-1,1 1 1,-1-1-1,0 0 1,1 0-1,-1 1 1,0-1-1,0 0 1,1 1-1,-1-1 1,0 0-1,0 1 1,0-1 0,1 0-1,-1 1 1,0-1-1,0 1 1,8 26-2068,-7-23 2018,10 34-3386,4 2-2319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68 11205,'0'0'3700,"-3"-4"-3569,3 3-129,0 1-1,-1-1 0,1 1 1,0 0-1,-1-1 1,1 1-1,0 0 0,-1-1 1,1 1-1,-1 0 1,1 0-1,0-1 0,-1 1 1,1 0-1,-1 0 1,1 0-1,-1-1 0,1 1 1,-1 0-1,1 0 1,-1 0-1,1 0 0,-1 0 1,1 0-1,-1 0 1,1 0-1,-1 0 0,1 0 1,-1 1-1,1-1 1,-1 0-1,1 0 0,-1 0 1,1 0-1,0 1 1,-1-1-1,1 0 0,-1 1 1,1-1-1,0 0 1,-1 1-1,1-1 0,0 0 1,-1 1-1,1-1 1,-1 1-1,-2 3 7,1 1 0,-1-1 1,1 1-1,0-1 0,-3 10 0,-4 16 20,-5 33 0,10-43-17,2 1 1,0 0-1,3 37 0,-1-57-13,0 0 0,0 0 0,0 0 0,1 0 0,-1 0 0,0 0 0,1 0 0,-1 0-1,1-1 1,-1 1 0,1 0 0,-1 0 0,1-1 0,0 1 0,-1 0 0,1-1 0,0 1 0,0 0-1,-1-1 1,1 1 0,0-1 0,0 0 0,0 1 0,1 0 0,30 5-31,-20-6 28,0 0 1,1-1-1,15-3 0,-20 2 5,0-1 0,0 0 0,0-1-1,0 1 1,0-2 0,-1 1 0,0-1 0,0 0-1,0 0 1,-1-1 0,0 0 0,0 0 0,0 0-1,5-9 1,-5 7 3,0-1-1,0-1 1,-1 1-1,0-1 0,0 0 1,-1 0-1,-1-1 1,0 1-1,0-1 1,1-17-1,-3 18-1,0 0-1,-1 1 1,0-1 0,-1 0-1,-3-15 1,4 22 1,-1 0 1,0 1-1,0-1 0,-1 0 1,1 1-1,0-1 1,-1 1-1,1-1 0,-1 1 1,0 0-1,0 0 1,0-1-1,0 1 0,0 1 1,-1-1-1,1 0 1,-1 1-1,1-1 0,-1 1 1,1-1-1,-1 1 1,-5-1-1,-1 0 38,0 0-1,0 1 1,0 0-1,-14 1 1,16 0-51,6 0-1,-1 0 0,1 0 0,-1 0 0,1 0 0,-1 1-1,1-1 1,-1 0 0,1 1 0,-1-1 0,1 1 0,-1-1 0,1 1 0,0-1 0,-1 1 0,1 0 0,0 0 0,-1 0 0,1 0 0,0 0 0,0 0 0,0 0 0,0 0 0,0 0 0,0 1 0,0-1 0,1 0 0,-1 1 0,0-1 0,1 0 0,-2 3 0,1 2-419,0 1 1,1-1 0,-1 0 0,1 0-1,1 13 1,-1-18 295,0 0-19,0 0-1,0 0 0,0 0 1,0 0-1,1-1 1,-1 1-1,0 0 0,0 0 1,1 0-1,-1 0 0,0-1 1,1 1-1,-1 0 1,1 0-1,-1 0 0,1-1 1,-1 1-1,1 0 1,-1-1-1,1 1 0,0-1 1,0 2-1,35 10-6168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5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0 216 5218,'0'0'9429,"7"3"-9413,-7 41 192,0 11-144,0 1-64,0-4 0,0-8-224,0-12-1889,19-18-1489,11-14-3025</inkml:trace>
  <inkml:trace contextRef="#ctx0" brushRef="#br0" timeOffset="1">224 0 11573,'0'0'3090,"-26"79"-5667,65-29-1489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1.8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46 8820,'0'0'2145,"115"-20"-2145,-67 25-80,3-5-688,-1 0-801,-5-8-1472,-11-15-897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6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240 453 9172,'0'0'4528,"-32"6"-4275,-9 3-160,-49 17 1,85-24-73,1 0 0,0 0 0,0 0 0,0 0 0,1 0 0,-1 1 1,0 0-1,1 0 0,0 0 0,0 0 0,0 0 0,0 1 0,0-1 0,1 1 0,-1 0 0,1 0 1,0 0-1,0 0 0,0 0 0,1 0 0,0 1 0,-1-1 0,0 9 0,0-5 30,0 7 2,0 0 0,1-1 0,1 21 0,0-28-41,0-5-11,0 0 0,0 0 0,0 1 0,1-1 0,-1 0 0,1 0 0,-1 0-1,1 0 1,0 0 0,0-1 0,0 1 0,0 0 0,0 0 0,0 0-1,0-1 1,1 1 0,-1-1 0,1 1 0,-1-1 0,1 1 0,0-1-1,-1 0 1,1 0 0,0 0 0,0 0 0,0 0 0,0 0 0,0-1-1,0 1 1,0 0 0,0-1 0,0 0 0,4 1 0,7 0-2,0 0 0,1-1 0,-1-1 0,16-2 0,-26 3-2,8-2-38,-1-1 1,0 1 0,0-2-1,0 1 1,0-2-1,-1 1 1,1-1 0,-1-1-1,-1 1 1,1-2-1,-1 1 1,0-1 0,0 0-1,-1-1 1,0 0-1,9-12 1,-3 2 14,-1 0 0,-1-1-1,-1 0 1,0-1 0,-2 0 0,0 0 0,5-23-1,-2-15 75,-3-1 0,-2 1 0,-3-103 0,-3 135-42,0 14-332,0 6 402,0 0 0,0 0 1,0 0-1,-1 0 0,0 0 0,-2-7 0,3 12-227,-1 0-1,1-1 1,-1 1 0,0 0-1,0 0 1,1 0-1,-1 0 1,0 0 0,0 0-1,0 0 1,0 0-1,0 0 1,0 0 0,0 1-1,-1-1 1,1 0-1,0 1 1,0-1 0,0 1-1,-1-1 1,1 1-1,0 0 1,-1-1 0,1 1-1,0 0 1,-1 0-1,1 0 1,0 0 0,-1 0-1,1 0 1,-1 1-1,-1-1 1,-19 5-8456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7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44 5539,'0'0'8393,"0"-8"-7369,1-18-531,-1 16-175,-2 28-126,-19 459-71,20-272-2934,2-191 1970,-1-12 476,1 1 0,-1 0-1,0 0 1,0-1 0,0 1 0,0 0-1,0 0 1,-1 0 0,1-1-1,-1 1 1,0 0 0,0-1 0,0 1-1,-2 4 1,-17-1-4643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0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1 750 6067,'0'0'6968,"3"-19"-6421,-2 13-539,0 1 0,0-1 0,0 0-1,1 1 1,0-1 0,0 0 0,0 1 0,1 0-1,0 0 1,0 0 0,0 0 0,4-5 0,0 7-4,-1 0 0,0 0 0,1 0 0,-1 0 0,1 1 0,0 0 0,-1 1 0,1-1-1,0 1 1,0 1 0,0-1 0,8 1 0,-11 0-2,126-11 48,240-54 0,-292 45-259,-2-4 0,-1-2 0,-1-4 0,93-52 1,-155 75 63,1 0 1,-2-1-1,1-1 1,-1 0 0,0 0-1,17-21 1,-24 26 123,-1-1 0,0 1 0,0-1-1,-1 0 1,1 0 0,-1 0 0,0 0 0,-1 0 0,1 0 0,-1-1 0,0 1 0,0 0-1,-1-1 1,1 1 0,-1-1 0,-1 1 0,1-1 0,-1 1 0,0 0 0,-2-10 0,1 10 27,-1-1 0,1 1 0,-1 0 0,0-1 0,-1 2 0,1-1 0,-1 0 0,0 1 1,0-1-1,0 1 0,-1 0 0,1 0 0,-9-4 0,-7-5 228,-1 1 0,-24-9 0,18 10 110,-1 0 0,0 2 0,-1 0 0,0 2 0,0 2 1,-1 0-1,-40 0 0,65 5-315,1 1 0,0-1 1,0 1-1,0 0 0,0 0 1,1 0-1,-1 1 0,0-1 1,0 1-1,1 0 0,-1 0 1,1 0-1,-1 1 0,1-1 1,0 1-1,0 0 0,0 0 1,0 0-1,1 0 0,-1 0 1,1 0-1,0 1 0,0-1 1,0 1-1,-3 7 0,-1 6-9,0 1 0,1-1 0,1 1 0,-3 28 0,-1 53 124,6 147 1,4-119-130,-2 86-733,0-213 685,0 0 0,1 0 1,-1 0-1,0 1 0,1-1 0,-1 0 0,0 0 0,0 0 1,1 0-1,-1 1 0,0-1 0,1 0 0,-1 0 1,0 0-1,1 0 0,-1 0 0,0 0 0,1 0 0,-1 0 1,0 0-1,1 0 0,-1 0 0,0 0 0,1 0 0,-1 0 1,0-1-1,1 1 0,-1 0 0,0 0 0,1 0 1,-1 0-1,0-1 0,0 1 0,1 0 0,-1 0 0,0 0 1,0-1-1,1 1 0,-1 0 0,15-11 81,25-37-14,-24 26-23,2 2 0,33-32-1,-45 47-9,-1 0-1,2 1 0,-1-1 0,0 1 1,1 1-1,0-1 0,0 1 0,0 1 0,0-1 1,0 1-1,1 0 0,-1 1 0,0 0 1,12-1-1,-16 2 0,1 1-1,0-1 1,-1 1 0,1-1 0,-1 1-1,1 0 1,-1 0 0,1 1 0,-1-1-1,1 1 1,-1 0 0,0 0 0,0 0 0,0 0-1,0 0 1,4 5 0,1 2 21,0 1 0,0 1-1,9 15 1,-1-1 39,-8-12-52,0-1 0,1-1 0,1 1 0,0-2 0,0 1 0,1-1 0,0-1 0,1 0 0,0 0 0,0-1 0,1-1 0,0 0 0,1-1 0,-1 0 0,1-1 0,0-1 0,0 0 0,1-1 0,-1 0 0,18 0 0,-13-1 1,1-1 0,0-1 1,-1-1-1,1 0 0,-1-1 1,0-2-1,1 0 0,-1-1 1,35-14-1,-25 5-52,0-1-1,-1-2 1,0 0 0,-2-2 0,0-1-1,-1-2 1,-1 0 0,27-33-1,-45 47 39,0-1 0,0 0 0,-1-1 0,6-12 0,-9 18 13,-1 0-1,0 0 1,1 0-1,-1-1 1,-1 1-1,1 0 1,-1-1-1,1 1 1,-1 0-1,-1-1 1,1 1-1,-2-8 1,2 11 9,-1 0 0,1 0 0,0 0 0,-1 0 0,1 0 0,-1 0 0,1 0 0,-1 0 0,0 0 0,1 0 0,-1 1 0,0-1 0,0 0 0,0 0 0,1 1 0,-1-1 1,0 1-1,0-1 0,0 1 0,0-1 0,0 1 0,0-1 0,-2 1 0,-26-2 469,19 2-357,2 1-110,0 0 0,-1 0 0,1 1 1,0 0-1,0 0 0,0 1 0,1 0 0,-1 0 0,0 1 1,1 0-1,0 0 0,0 1 0,0 0 0,1 0 0,0 1 1,0-1-1,0 2 0,0-1 0,1 0 0,0 1 0,1 0 1,-1 0-1,1 1 0,1-1 0,-1 1 0,1-1 0,1 1 0,0 0 1,0 0-1,0 1 0,1-1 0,-1 10 0,2-15-19,0 0 1,0 0-1,0 0 0,0 0 0,0-1 1,1 1-1,-1 0 0,1 0 0,0-1 0,0 1 1,0 0-1,0-1 0,0 1 0,1-1 0,-1 1 1,1-1-1,-1 1 0,1-1 0,0 0 0,0 0 1,0 0-1,0 0 0,0-1 0,1 1 0,-1 0 1,1-1-1,-1 1 0,1-1 0,3 1 0,6 2-1,1 0-1,0-1 0,-1-1 0,1 0 0,16 0 0,194 2-1102,-179-7-808,60-12 0,23-21-6033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4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 7171,'0'0'1449,"22"-27"-649,73-82 27,-89 103-726,0-1 0,0 1-1,0 0 1,1 1 0,0-1-1,1 2 1,8-6 0,-12 9-59,1-1-1,-1 1 1,1 0 0,-1 0 0,1 0 0,0 1 0,0 0 0,6 0 0,-6 0-24,-2 0-13,0 0 0,-1 1 0,1-1 0,0 1 0,-1-1 0,1 1 0,-1 0 0,1 0 0,-1 0 0,1 0 0,-1 0 0,0 1 0,0-1 0,1 1 0,-1-1 0,0 1 0,0 0 0,0 0 0,-1 0 0,1 0 0,0 0 0,-1 0 0,0 1 0,1-1 0,-1 0 0,0 1 0,0-1 0,0 1 0,0-1 0,-1 1 0,1 4 1,2 9 1,-1 0 1,-1 0-1,0 0 1,-2 19-1,0-11 72,-2 177-4,19-219-470,48-55-143,-34 37 523,1 0-1,2 2 0,1 2 1,43-32-1,-72 60 19,0 0 1,1 1 0,0-1-1,0 1 1,0 0-1,0 1 1,0-1-1,0 1 1,1 1 0,-1-1-1,12 0 1,-17 2-4,0 0 1,-1 0 0,1 0 0,0 0 0,-1 0-1,1 0 1,0 0 0,-1 0 0,1 1 0,0-1-1,-1 0 1,1 0 0,0 1 0,-1-1-1,1 0 1,-1 1 0,1-1 0,-1 1 0,1-1-1,-1 1 1,1-1 0,-1 1 0,1-1 0,-1 1-1,0-1 1,1 1 0,-1 0 0,0-1 0,0 1-1,1 0 1,-1 0 0,1 25 27,-1-16-9,-1 21 105,0-10-69,1-1-1,1 0 1,0 0 0,6 24 0,-6-39-52,0-1 0,0 0 0,1 1 0,-1-1 0,1 0 0,0 0 0,0 0 0,1 0 0,-1-1 0,1 1 1,-1 0-1,1-1 0,1 0 0,-1 0 0,0 0 0,1 0 0,-1 0 0,1-1 0,0 0 0,0 1 0,0-1 0,0-1 0,0 1 0,7 1 1,3 0-107,-1-2 0,1 1 0,-1-2 0,1 0 0,-1-1 0,0 0 0,1-1 0,-1 0 0,0-1 0,0 0 1,0-2-1,0 1 0,-1-1 0,0-1 0,21-13 0,-18 10-34,0-2 1,0 0-1,-1-1 0,0 0 1,-1-1-1,-1-1 0,0 0 0,-1-1 1,0 0-1,-1 0 0,8-18 1,-13 23 209,-1-1 0,0 0-1,-1 0 1,0 0 0,-1-1 0,0 1 0,-1-1 0,0-17 0,-1 27 0,0 0 0,-1 1 1,1-1-1,0 1 0,-1-1 0,1 1 0,-1-1 0,1 1 1,-1-1-1,0 1 0,0 0 0,1-1 0,-1 1 0,0 0 1,0-1-1,0 1 0,-1 0 0,1 0 0,0 0 0,0 0 1,-1 0-1,1 0 0,0 1 0,-1-1 0,1 0 0,-1 1 1,1-1-1,-1 1 0,1-1 0,-1 1 0,1 0 0,-1-1 1,-1 1-1,-2 0 0,-1-1 1,1 1-1,-1 0 1,1 0-1,-1 1 1,1 0-1,0 0 1,-1 0-1,-7 3 1,8-1-57,0-1 1,-1 1 0,2 0-1,-1 1 1,0-1 0,1 1-1,-1 0 1,1 0 0,0 0-1,0 0 1,1 1 0,0 0-1,-1 0 1,1 0 0,-2 6-1,1-2-7,0 0 0,1 0 0,1 0 0,-1 0-1,2 1 1,-1-1 0,1 1 0,0 17 0,2-23-12,-1 0 1,0 0 0,1 0 0,0 0-1,0 0 1,0-1 0,1 1 0,-1 0 0,1 0-1,0-1 1,0 1 0,0-1 0,1 1-1,-1-1 1,4 3 0,0 0-44,-1-1 0,1-1 0,1 1 0,-1-1 0,1 0 0,-1-1 1,13 6-1,2-2-653,1-1 1,0-1 0,0 0-1,39 2 1,42-5-4129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4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39 6755,'0'0'3586,"-28"-7"-2386,-89-20-346,111 25-801,0 1 1,0 0-1,-1 1 1,1-1-1,0 1 0,0 1 1,0-1-1,0 1 1,-1 0-1,1 0 0,0 1 1,-6 2-1,8-2-41,1-1-1,-1 2 1,1-1-1,-1 0 1,1 1 0,0-1-1,0 1 1,0 0-1,0 0 1,1 0-1,-1 1 1,1-1 0,-4 8-1,2 1-11,-1 0 0,2 1 0,0 0 0,0 0 0,1 0 0,1 0 0,0 0 0,1 16 0,0-26-6,0 0-1,0 0 0,1 0 0,-1 0 0,1 0 0,-1 0 1,1 0-1,0 0 0,0 0 0,0-1 0,0 1 1,1 0-1,-1-1 0,1 1 0,0-1 0,0 1 0,0-1 1,0 0-1,0 0 0,0 0 0,0 0 0,1 0 1,-1 0-1,1-1 0,-1 1 0,1-1 0,0 1 0,-1-1 1,1 0-1,3 1 0,9 1-120,-1-1 0,1 0-1,-1-1 1,1 0 0,15-2 0,-12 1-88,-11 0 163,-1 0 1,1 0 0,-1-1 0,1 0 0,-1 0 0,1 0 0,-1-1-1,0 0 1,0-1 0,0 1 0,0-1 0,8-5 0,-11 5 63,1 0 1,-1 0-1,0 0 1,0-1-1,0 1 1,0-1-1,-1 0 1,1 0-1,-1 0 1,0 0-1,0 0 1,-1 0-1,1 0 1,-1-1 0,0 1-1,0-1 1,0 1-1,-1-8 1,3-15 912,-4 49-168,0 27-735,1 589 168,0-637-190,0 1 0,0-1 0,0 0 0,0 0 0,0 1 0,0-1 0,0 0 0,0 0 0,0 1 0,-1-1 0,1 0-1,-1 0 1,1 0 0,-1 0 0,1 1 0,-1-1 0,0 0 0,1 0 0,-1 0 0,0 0 0,0 0 0,0-1 0,0 1 0,-1 1 0,-1-1 2,0 0 0,0 0 0,0-1 0,0 1 0,0-1 1,0 0-1,0 0 0,-5 0 0,-1 0 4,3 0-15,-1-1-1,1 0 1,-1 0 0,1 0-1,0-1 1,0 0 0,-1 0-1,1 0 1,1-1 0,-1 0-1,0 0 1,1 0 0,-1-1-1,1 0 1,0 0 0,0 0-1,1-1 1,-1 0 0,1 0-1,0 0 1,0 0 0,1 0 0,0-1-1,0 0 1,-3-7 0,-1-3-255,1-1 0,1 1 1,0-1-1,1 0 1,1-1-1,1 1 1,1 0-1,0-24 0,1 34-103,0 0 0,1 0 0,0 0 0,0 1 0,1-1 0,-1 0-1,2 1 1,-1-1 0,1 1 0,-1 0 0,2 0 0,-1 0 0,1 0 0,0 1-1,0-1 1,0 1 0,8-7 0,50-41-3963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5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298 485 8100,'0'0'3070,"-32"-3"-2226,-101-6-450,128 8-363,-1 1 0,0 0 0,0 1-1,0 0 1,0 0 0,0 0 0,-11 4-1,15-4-9,-1 1-1,0 0 0,1-1 1,-1 1-1,1 0 0,0 0 1,0 1-1,-4 3 0,0 1 29,1-1-27,0 1-1,0 0 1,1 0-1,0 0 1,1 1 0,0-1-1,0 1 1,0-1 0,1 1-1,0 0 1,1 0-1,-1 0 1,2 1 0,-1-1-1,1 0 1,0 0 0,1 0-1,2 13 1,-3-20-18,1 1-1,0-1 1,-1 1 0,1-1 0,0 1-1,0-1 1,0 1 0,0-1 0,0 0-1,0 1 1,0-1 0,0 0 0,1 0-1,-1 0 1,0 0 0,1 0 0,-1 0 0,1 0-1,-1 0 1,1-1 0,-1 1 0,1-1-1,0 1 1,1 0 0,44 4 14,-41-5-21,8 1-35,0-1-1,0-1 0,0 0 1,17-4-1,-24 3-3,1 0-1,-1-1 0,0 0 1,0 0-1,0-1 1,0 0-1,0 0 0,-1 0 1,7-7-1,-5 4 77,0 1 0,-1-2 0,0 1 1,-1-1-1,1 0 0,-2 0 0,1-1 0,-1 1 0,0-1 0,-1 0 0,0-1 0,0 1 0,-1-1 0,-1 0 1,1 0-1,-1 0 0,0-17 0,-2 36-42,0 0 1,1 0-1,0 0 1,0 0-1,1 0 1,0-1-1,1 1 0,0 0 1,6 11-1,-6-14 5,1 0 0,0-1 0,0 0 0,0 0 0,1 0 0,0 0 1,0-1-1,0 1 0,0-2 0,1 1 0,0 0 0,-1-1 0,1 0 0,7 2 0,-2-1-279,0 0 1,0-1-1,0-1 1,1 0-1,-1 0 1,1-1 0,22-1-1,-28 0-12,1 0 0,-1-1 1,0 0-1,0 0 0,0-1 0,0 1 0,0-1 1,0-1-1,0 1 0,0-1 0,-1 0 0,0 0 1,1-1-1,-1 0 0,8-7 0,-5 1-281,0 0 0,-1-1 0,0 1 0,0-2 0,9-23 0,-9 17 596,-1-1 1,-1 0 0,3-26 0,-2-11 2172,-4-102 0,-3 93-1234,1-63 1770,0 99-584,0 90-1625,0 4-95,17 398 1026,-15-452-1458,0 9 33,1 0 0,11 38 0,-13-54-40,0 0 0,0-1 0,0 0 0,1 1 0,-1-1 0,1 0-1,0 1 1,0-1 0,0 0 0,1 0 0,-1-1 0,1 1 0,0 0 0,-1-1 0,1 0-1,0 1 1,0-1 0,1-1 0,-1 1 0,0 0 0,1-1 0,5 3 0,-3-3-230,-1-1 1,0 1 0,0-1 0,1 0-1,-1 0 1,0 0 0,0-1 0,1 0 0,-1 0-1,0 0 1,0-1 0,0 0 0,0 0-1,0 0 1,-1 0 0,1-1 0,-1 0-1,1 0 1,-1 0 0,0 0 0,0-1-1,0 0 1,-1 0 0,4-4 0,32-42-6007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7443,'0'0'4525,"21"14"-4127,-14-10-369,3 4-1,2 0-1,-1-1 0,1-1 1,0 0-1,0-1 0,0 0 0,1-1 1,0 0-1,0-1 0,0 0 0,0-1 1,18 1-1,228-22 184,-256 18-216,1 0 1,-1 1 0,1-1 0,-1 1 0,1 0 0,-1 0 0,1 1 0,-1-1 0,0 1-1,1 0 1,4 1 0,-7-1 1,0 0 0,1 1 0,-1-1 0,0 1 0,0-1 0,0 1 0,0-1-1,0 1 1,0 0 0,0-1 0,-1 1 0,1 0 0,-1 0 0,1 0 0,-1-1 0,1 1 0,-1 0 0,0 0-1,0 0 1,0 0 0,-1 2 0,1 67 45,-1-43-31,5 59 0,-4-85-125,0-1-1,0 1 0,0 0 0,0-1 1,1 1-1,-1-1 0,0 1 0,1 0 1,0-1-1,-1 1 0,1-1 1,0 0-1,0 1 0,-1-1 0,1 0 1,0 1-1,1-1 0,-1 0 1,0 0-1,0 0 0,0 0 0,1 0 1,-1 0-1,0 0 0,1 0 1,-1 0-1,1-1 0,-1 1 0,3 0 1,21 0-5734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6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8356,'0'0'3265,"-23"67"-5666,52-6-2337</inkml:trace>
  <inkml:trace contextRef="#ctx0" brushRef="#br0" timeOffset="1">195 263 10421,'0'0'1566,"5"24"-958,0 4-518,0 2-62,1 0 0,2-1 1,12 32-1,-15-48-26,0-1 0,1-1 0,0 1 0,1-1 0,15 20 0,-20-29 9,-1 0 0,1 0 0,0 0 0,-1 0 0,1-1 0,0 1 0,0 0 0,1-1 0,-1 0 0,0 1 0,0-1 0,1 0 0,-1 0 0,0 0 0,1 0 1,-1-1-1,1 1 0,0-1 0,-1 1 0,1-1 0,-1 0 0,1 0 0,0 0 0,-1 0 0,1-1 0,-1 1 0,1-1 0,-1 1 0,1-1 0,-1 0 0,1 0 0,-1 0 0,0 0 0,1-1 0,-1 1 1,0 0-1,0-1 0,2-2 0,11-12 96,0 0 0,-2-1 0,0 0 0,18-34 0,-1 4-39,-16 24-189,23-32 285,-34 51-385,0 0-1,0 1 1,0-1-1,1 1 1,0 0-1,-1 0 1,1 0-1,0 0 1,1 1-1,4-3 1,4 3-3357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0 345 208,'0'0'10973,"29"0"-10007,95-8-678,-115 7-273,1-1 0,-1-1 0,0 1 1,0-1-1,0-1 0,0 0 0,-1 0 0,0-1 0,1 0 0,9-9 1,1 2-7,1-2 2,0 0-1,0-1 1,31-32-1,-46 41-8,0-1 0,0 1 0,0-1 0,-1 0 0,0 0-1,0 0 1,0-1 0,-1 1 0,0-1 0,-1 0 0,0 0 0,0 0 0,-1 0-1,0 0 1,0-10 0,0 15 8,-1 0 0,0 0-1,0 1 1,0-1 0,-1 0 0,1 0 0,0 0-1,-1 0 1,0 0 0,0 0 0,0 1 0,0-1-1,0 0 1,-4-4 0,3 5 6,-1 1 0,1-1 0,-1 1 1,1 0-1,-1 0 0,0 0 0,1 0 0,-1 0 0,0 0 1,0 1-1,0 0 0,0-1 0,0 1 0,1 0 0,-6 1 1,1 0 25,0 0 0,0 0-1,1 1 1,-1 0 0,1 0 0,-1 0 0,1 1 0,0 0 0,0 1 0,0-1 0,0 1 0,1 0 0,-1 0 0,1 1 0,0 0-1,1 0 1,-1 0 0,-6 10 0,0 0 82,1 0-1,1 1 0,0 0 0,1 0 1,1 1-1,-6 18 0,9-19-87,0 0-1,0 0 1,2 1-1,0-1 1,1 1 0,1-1-1,0 1 1,5 28-1,-4-42-34,0 0 0,0 1 0,1-1 0,-1 0 0,1 0 0,-1 0 0,1 0 0,0 0 0,0-1 0,0 1 0,1-1 0,-1 1 0,0-1 0,1 0 0,0 1 0,0-1 0,-1-1 0,1 1 0,0 0 0,1-1 0,-1 1 0,0-1 0,4 1 0,7 1-40,0 1 0,1-2 0,-1 0 0,16 0 0,11 0-1112,-1-2-1,54-5 1,-65-1-1313,34-10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1 642 368,'0'0'13145,"0"13"-13004,0 2-128,0 0-1,1 0 1,1 0 0,0 0-1,1 0 1,6 19-1,78 180 58,-86-211-71,1 1 0,0-1 0,1 1 0,-1-1 0,1 0 0,-1 1 0,1-1 0,0-1 0,0 1 0,0 0 0,1-1 0,-1 1 0,4 1 0,-5-3 3,0-1 1,-1 1 0,1-1 0,0 1-1,-1-1 1,1 0 0,0 0 0,0 0-1,-1 0 1,1 0 0,0 0 0,0 0 0,0 0-1,-1-1 1,1 1 0,0-1 0,-1 1-1,1-1 1,0 0 0,-1 0 0,1 1-1,-1-1 1,1 0 0,-1-1 0,0 1 0,1 0-1,-1 0 1,0 0 0,0-1 0,0 1-1,0-1 1,0 1 0,1-2 0,6-9 1,-1 0 1,-1-1-1,0 1 0,-1-1 1,0 0-1,-1-1 1,5-25-1,5-102 16,-7 39 7,-7 101-29,0-1 0,1 0 0,-1 1-1,0-1 1,0 1 0,1-1-1,-1 1 1,1-1 0,-1 0-1,1 1 1,0-1 0,-1 1 0,1 0-1,0-1 1,0 1 0,0 0-1,0-1 1,2 0 0,-1 1-13,1 0 0,-1 1 1,0-1-1,0 1 0,0 0 1,1 0-1,-1 0 0,0 0 0,0 0 1,0 0-1,1 1 0,-1-1 1,0 1-1,4 1 0,55 14 1,89 20 90,-34-19-582,232 1 1,-347-18 534,-7 0 67,-34 0 27,3-1 151,-1 2 0,-41 6 0,66-4-224,0-1 1,0 2-1,1 0 0,-1 0 1,1 1-1,0 0 1,1 1-1,-1 1 0,1 0 1,-12 10-1,17-13-45,1 1-1,-1 1 1,1-1-1,0 1 1,0 0-1,1 0 1,0 0-1,0 1 1,0-1-1,1 1 1,0 0 0,0 0-1,1 0 1,0 0-1,0 1 1,0-1-1,1 1 1,0-1-1,1 1 1,0-1-1,0 1 1,2 13-1,-1-19-4,-1-1 0,1 1 0,0-1 0,-1 1 0,1-1 0,0 0 0,0 1 0,0-1 0,0 0 0,0 0 0,0 0 0,0 0-1,0 0 1,0 0 0,1 0 0,-1 0 0,0 0 0,1 0 0,-1-1 0,0 1 0,1-1 0,-1 1 0,1-1 0,-1 1 0,4-1 0,42 3-14,-36-3-3,1 0-77,0 0 0,0 0 0,0-1 0,-1 0 0,1-1 0,0-1 0,-1 0 0,1 0-1,-1-1 1,0-1 0,0 0 0,0 0 0,-1-1 0,17-12 0,-8 3 66,-2 0-1,1-1 1,-2-1 0,0-1-1,-1 0 1,-1-1 0,14-22-1,-28 40 32,0 1 0,0 0 0,0 0-1,0-1 1,0 1 0,0 0 0,0 0 0,0-1 0,0 1-1,0 0 1,1 0 0,-1-1 0,0 1 0,0 0-1,0 0 1,0 0 0,1-1 0,-1 1 0,0 0-1,0 0 1,1 0 0,-1-1 0,0 1 0,0 0 0,1 0-1,-1 0 1,0 0 0,0 0 0,1 0 0,-1 0-1,0 0 1,0 0 0,1 0 0,-1 0 0,0 0-1,1 0 1,-1 0 0,0 0 0,0 0 0,1 0 0,-1 0-1,0 0 1,0 0 0,1 0 0,-1 0 0,0 1-1,0-1 1,1 0 0,-1 0 0,0 0 0,0 0-1,1 1 1,-1-1 0,0 0 0,0 0 0,0 0 0,0 1-1,1-1 1,-1 0 0,0 0 0,0 1 0,0-1-1,0 0 1,0 0 0,0 1 0,0-1 0,0 0 0,0 1-1,0-1 1,7 25-9,-6-21 21,1 4 1,0 1 0,1-1 0,0 0 0,0 0 0,1-1 1,0 1-1,0-1 0,9 11 0,-10-14-9,1-1 1,-1 1-1,1-1 0,0 0 1,0 0-1,0 0 0,1-1 0,-1 0 1,1 0-1,-1 0 0,1 0 1,0 0-1,-1-1 0,1 0 0,0 0 1,6 0-1,2 0-5,0 0 1,-1-1-1,1-1 0,-1 0 1,1 0-1,0-2 0,22-6 0,-17 2-119,0-1 0,-1 0-1,0-2 1,25-17 0,-14 7-210,-2 0 0,-1-2 0,0-1 0,40-49 0,-52 54 303,0 0 0,-2-1 0,0 0 0,-1 0 0,-1-2 0,-1 1 0,0-1-1,7-34 1,-8 2 52,-2 0 0,-2-80 0,-3 112-2,0-2 98,-1 1 0,-5-32 0,5 47-15,-1 0 0,0 0 0,0 0 0,-1 0 0,0 0 0,0 1 0,0-1 0,-1 1 0,0 0 0,0 0 0,-6-6 0,9 10-58,-1 1-1,1-1 1,0 1-1,0-1 0,-1 1 1,1 0-1,0-1 1,-1 1-1,0 0 0,1 0 1,-1 0-1,0 0 0,1 1 1,-1-1-1,0 0 1,0 1-1,0-1 0,1 1 1,-1-1-1,0 1 1,0 0-1,0 0 0,0 0 1,0 0-1,0 0 0,0 0 1,0 1-1,1-1 1,-1 1-1,0-1 0,0 1 1,0 0-1,1-1 0,-1 1 1,0 0-1,1 0 1,-1 0-1,1 1 0,-1-1 1,-1 2-1,-2 3-25,0 1 0,0-1 0,0 1 0,1 0 0,0 0 0,1 1 0,-6 14 0,0 14 106,1 0 0,2 0 0,2 0 0,1 0 1,3 61-1,0-79-81,0 20 64,2 0-1,2-1 1,2 1-1,1-1 0,14 43 1,-14-57-89,2-1 1,0 0 0,1-1-1,2 0 1,0-1-1,1 0 1,0-1-1,2-1 1,25 26 0,-35-40-18,0 1 0,1-1 0,-1-1 0,1 1 0,0-1 0,0 0 0,0 0 0,0 0 0,0-1 0,9 2 0,-12-3 0,1-1 0,-1 1 1,1-1-1,-1 0 0,1 0 0,-1 0 1,0 0-1,1 0 0,-1-1 0,1 0 1,-1 0-1,0 0 0,1 0 0,-1 0 0,0 0 1,0-1-1,0 0 0,0 0 0,0 0 1,0 0-1,3-3 0,3-6-25,-1-1-1,0 1 1,-1-1-1,0-1 1,-1 1-1,-1-1 1,0 0-1,0-1 1,4-23-1,-4 17-11,1 0-1,0 1 0,14-26 1,-20 45 25,0 0 1,0 0-1,0-1 0,0 1 1,0 0-1,0 0 1,0 0-1,0 0 1,0-1-1,0 1 1,0 0-1,0 0 1,1 0-1,-1 0 1,0 0-1,0-1 0,0 1 1,0 0-1,0 0 1,0 0-1,0 0 1,1 0-1,-1 0 1,0 0-1,0 0 1,0 0-1,0-1 0,0 1 1,1 0-1,-1 0 1,0 0-1,0 0 1,0 0-1,0 0 1,1 0-1,-1 0 1,0 0-1,0 0 1,0 0-1,0 0 0,1 0 1,-1 0-1,0 0 1,0 0-1,0 1 1,0-1-1,0 0 1,1 0-1,3 11-107,0 20 33,-4-26 80,1-4-2,2 32 2,13 53-1,-14-77 1,0 0-1,1 0 1,1-1-1,-1 1 1,2-1 0,-1 0-1,1 0 1,0-1-1,0 0 1,1 1-1,7 6 1,-10-12-4,0 1 1,-1-1-1,1 0 0,0 0 1,0 0-1,1 0 0,-1 0 1,0-1-1,1 1 1,-1-1-1,1 0 0,-1 0 1,1 0-1,0-1 0,-1 1 1,1-1-1,0 0 1,-1 0-1,1 0 0,0 0 1,-1-1-1,1 0 1,0 1-1,-1-1 0,6-3 1,0 0-45,0-1 0,-1 0 0,0-1 0,0 1 0,0-2 0,-1 1 0,0-1 0,7-9 0,102-124-168,-115 138 213,0 0 0,1 0-1,-1 1 1,0-1 0,1 0-1,-1 1 1,1 0 0,-1-1-1,1 1 1,-1 0 0,1-1-1,0 1 1,0 0 0,0 0-1,0 1 1,0-1 0,0 0-1,0 1 1,4-2-1,-5 3 0,-1-1 0,1 1 0,0 0 0,0-1 0,0 1 0,-1 0 0,1-1-1,0 1 1,-1 0 0,1 0 0,-1 0 0,1-1 0,-1 1 0,1 0-1,-1 0 1,1 0 0,-1 0 0,0 0 0,0 0 0,1 0 0,-1 0-1,0 0 1,0 0 0,0 1 0,4 35 101,-4-29-62,2 5-2,-1 0 0,2 0 0,-1-1 0,2 1-1,8 22 1,-10-32-28,0 1-1,0-1 1,0 0-1,0 0 1,1 0 0,-1 0-1,1 0 1,0-1-1,0 1 1,0-1 0,0 0-1,0 0 1,0 0-1,1 0 1,-1 0-1,1-1 1,-1 1 0,1-1-1,0 0 1,-1 0-1,1-1 1,0 1 0,0-1-1,4 1 1,2-1 6,0 0 0,0 0 0,0 0 0,-1-2 1,1 1-1,0-1 0,0 0 0,-1-1 0,1 0 1,-1-1-1,0 0 0,0-1 0,0 1 0,-1-2 0,1 1 1,10-10-1,-3 1-115,0 0 0,0-1 0,-2 0 1,0-2-1,-1 1 0,13-22 0,-19 26-35,0 0 0,-1-1-1,-1 1 1,0-1 0,-1-1 0,0 1-1,-1 0 1,-1-1 0,0 1 0,0-21-1,-1 33 136,-1 0-1,0 0 1,0 0-1,0-1 0,0 1 1,0 0-1,0 0 1,0 0-1,-1 0 0,1 0 1,0-1-1,0 1 1,-1 0-1,1 0 0,-1 0 1,1 0-1,-1 0 1,0 0-1,1 0 0,-1 0 1,0 0-1,0 1 0,1-1 1,-1 0-1,0 0 1,0 1-1,0-1 0,0 0 1,-1 0-1,0 1 1,0 0-1,0 0 1,0 1-1,0-1 1,0 0-1,0 1 1,0-1-1,0 1 1,0 0-1,0 0 1,0-1-1,0 1 1,1 1-1,-1-1 1,0 0 0,1 0-1,-1 0 1,-1 3-1,-4 2 27,1 1 0,-1 0-1,2 0 1,-1 1 0,1-1 0,0 1 0,1 0 0,0 1-1,0-1 1,1 1 0,-3 12 0,1-2 21,1 0 0,1 1 1,1 0-1,0 26 0,2-44-41,0 0-1,0 1 1,0-1 0,1 0-1,-1 0 1,1 1-1,-1-1 1,1 0 0,0 0-1,0 0 1,0 0-1,0 0 1,0 0-1,0 0 1,1 0 0,-1-1-1,1 1 1,-1 0-1,1-1 1,0 1 0,-1-1-1,1 0 1,0 1-1,0-1 1,0 0-1,0 0 1,0 0 0,0 0-1,0-1 1,1 1-1,2 0 1,7 1 25,1 0-1,0-1 1,-1 0-1,20-2 1,-10 0-9,-14 1-31,0 0 0,-1-1-1,1 0 1,-1-1 0,1 1 0,-1-2 0,0 1 0,0-1 0,0 0 0,0 0 0,0-1 0,0 0 0,-1 0-1,0 0 1,8-8 0,3-5-168,-1-1-1,0-1 1,18-30 0,16-18-663,-48 64 787,0 0 1,0 0-1,0 1 1,1 0-1,-1-1 1,1 1-1,-1 0 0,1 0 1,0 0-1,0 0 1,0 1-1,0-1 1,0 1-1,1 0 1,-1 0-1,0 0 0,0 0 1,1 1-1,-1-1 1,1 1-1,-1 0 1,0 0-1,1 0 1,-1 0-1,1 1 0,-1-1 1,4 2-1,1 1 33,-1 1-1,0-1 1,0 1 0,0 1-1,0-1 1,-1 1-1,0 1 1,0-1 0,0 1-1,5 7 1,-1-3 36,4 6 50,0 0-1,15 26 1,-26-38 41,0 0 0,-1 1 0,0-1 0,0 1 0,0-1 0,0 1 0,-1 0 0,0-1 0,0 1 0,0 0 0,-1 0 0,1 0 0,-1 0 0,0 0 0,0 0 0,-2 7 0,0-10-4,1 1 0,-1-1-1,0 1 1,1-1 0,-1 0-1,0 0 1,-1 0 0,1 0 0,0 0-1,0-1 1,-1 1 0,1-1 0,-1 1-1,0-1 1,1 0 0,-1 0-1,0 0 1,0 0 0,-2 0 0,-57 11 331,23-11-1417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2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19 119 3426,'0'0'8107,"-2"-20"-7474,-6-61-9,5 64 9,1 16-408,0 14 11,0 301 1060,4-165-1296,-2-127-22,-1-11-133,0 0 0,2 0 0,-1 0 0,2 0 0,-1 0 0,1-1 0,1 1 1,4 13-1,-6-23 92,0 0 1,-1 1 0,1-1 0,0 0 0,0 1-1,0-1 1,0 0 0,0 0 0,0 0 0,0 0-1,0 0 1,0 0 0,1 0 0,-1 0-1,0 0 1,1-1 0,-1 1 0,0-1 0,1 1-1,-1-1 1,1 1 0,-1-1 0,1 0 0,-1 1-1,1-1 1,-1 0 0,1 0 0,0 0 0,-1-1-1,1 1 1,2-1 0,-1 0 10,0 1 0,0-2 1,0 1-1,0 0 0,-1 0 1,1-1-1,0 0 0,-1 1 0,1-1 1,-1 0-1,1 0 0,-1-1 0,0 1 1,2-3-1,10-19 114,-1 0 1,17-43-1,-19 38 655,24-42 1,-35 71-686,1 0 0,-1 0 0,0-1 0,0 1 1,0 0-1,0 0 0,0 0 0,0-1 0,0 1 0,0 0 0,1 0 0,-1 0 0,0-1 0,0 1 0,0 0 0,0 0 1,1 0-1,-1 0 0,0-1 0,0 1 0,1 0 0,-1 0 0,0 0 0,0 0 0,0 0 0,1 0 0,-1 0 0,0 0 1,0 0-1,1 0 0,-1 0 0,0 0 0,0 0 0,1 0 0,-1 0 0,0 0 0,1 0 0,4 10 462,0 22-284,-5-25-7,4 18-26,-3-8-203,1-1 0,1 0 0,0 0 0,2 0 0,0 0 0,7 16 0,-10-30-196,0 1 1,0 0-1,1-1 0,-1 0 0,1 0 1,-1 0-1,1 0 0,0 0 0,0 0 1,0-1-1,0 1 0,0-1 0,0 0 0,0 0 1,0 0-1,1 0 0,-1 0 0,0-1 1,0 0-1,1 1 0,-1-1 0,0-1 1,1 1-1,-1 0 0,0-1 0,1 1 1,-1-1-1,0 0 0,0 0 0,0-1 1,0 1-1,5-3 0,26-27-5855</inkml:trace>
  <inkml:trace contextRef="#ctx0" brushRef="#br0" timeOffset="1">435 43 5539,'0'0'4626,"-28"79"-13318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18:18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114 129 17704,'0'0'1121,"-113"-129"-17673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8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0 167 304,'0'0'563,"23"8"4255,-22-10-4592,1 0-1,-1 0 1,0 0 0,0 0-1,0 0 1,0 0-1,0-1 1,0 1-1,-1 0 1,1 0-1,-1-1 1,1 1 0,-1 0-1,0-4 1,-1-41 5664,0 25-6352,1-47 932,0 88 124,-1 12-231,2 1 0,9 54 0,15 46-207,38 217 178,-49-242 57,0 142 1,-14-248-394,0-1-1,0 0 1,-1 1 0,1-1 0,0 0-1,0 1 1,0-1 0,0 0 0,0 1-1,0-1 1,0 1 0,0-1-1,0 0 1,0 1 0,0-1 0,0 0-1,0 1 1,0-1 0,0 1 0,0-1-1,0 0 1,1 1 0,-1-1 0,0 0-1,0 1 1,0-1 0,1 0 0,-1 0-1,0 1 1,0-1 0,1 0-1,-1 1 1,0-1 0,1 0 0,-1 0-1,0 0 1,1 1 0,-1-1 0,0 0-1,1 0 1,-1 0 0,0 0 0,1 0-1,-1 0 1,0 0 0,1 0 0,9-9-594,-4-12-661,7-35 1,-9 38 458,11-62-3332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9652,'0'0'4461,"12"-17"-4426,-5 8-34,-3 3 2,-1 0 0,1 0 0,1 0 0,-1 1 0,1 0 0,0 0 0,0 0 0,1 0 0,0 1 0,-1 0 1,1 0-1,0 1 0,1 0 0,-1 0 0,1 0 0,-1 0 0,15-2 0,-2 2-17,1 1 0,0 0 0,0 2 1,0 0-1,37 6 0,-54-5 11,0 0 1,0 1-1,-1-1 0,1 1 1,0 0-1,-1-1 0,1 1 1,-1 0-1,1 0 0,-1 1 0,0-1 1,0 0-1,0 1 0,0-1 1,-1 1-1,1 0 0,-1 0 1,1 0-1,-1-1 0,0 1 0,0 0 1,0 0-1,-1 1 0,1 4 1,1 6 5,-1 0 0,0-1 1,-1 1-1,-2 17 0,0-21 18,0-1 0,0 0-1,-1 0 1,0 0 0,-1 0-1,0-1 1,0 1 0,-1-1-1,0 0 1,0 0 0,-1-1-1,-7 9 1,-4 2 66,-1-1 0,0 0 0,-30 19 0,32-28-269,30-27-706,65-57-947,-25 26-855,-3-1-1,80-104 1,-130 154 2739,26-46 166,-26 43 709,1 1 0,-1-1 1,0 0-1,0 0 0,-1 0 1,-4-8 2820,-14 13-2698,13 1-979,1 0 0,-1 0-1,1 0 1,-1 0-1,1 1 1,0-1 0,0 1-1,0 1 1,0-1 0,1 0-1,-1 1 1,1 0 0,0-1-1,0 1 1,0 1 0,1-1-1,-5 9 1,-3 9 118,0 1 1,-8 27-1,10-24-127,2 1 0,1-1 0,1 1 0,1 0 0,1 1 0,2-1 0,3 33 0,-3-55-85,1 0 1,0 0-1,0 0 0,0 0 0,0-1 0,1 1 0,0 0 0,0-1 1,0 1-1,0-1 0,1 0 0,-1 0 0,1 0 0,0 0 1,1 0-1,-1-1 0,1 1 0,-1-1 0,1 0 0,0 0 0,0 0 1,1-1-1,-1 1 0,7 2 0,0-1-501,1-1 0,-1 0 0,1-1 0,0 0-1,0-1 1,0 0 0,-1-1 0,1 0 0,14-3 0,16-4-3603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9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3858,'0'0'9650,"0"-5"-9170,0-11-266,1 31 89,2 73 500,22 96-757,-25-181-153,0-3-12,0 1 1,0-1-1,0 1 1,-1-1-1,1 1 0,0 0 1,0-1-1,1 1 1,-1-1-1,0 1 0,0-1 1,0 1-1,0 0 1,0-1-1,0 1 0,1-1 1,-1 1-1,0-1 1,1 1-1,-1-1 0,0 1 1,1-1-1,-1 1 1,0-1-1,1 0 0,-1 1 1,1-1-1,-1 0 1,1 1-1,-1-1 0,1 0 1,-1 1-1,1-1 1,-1 0-1,1 0 0,-1 0 1,1 0-1,0 1 1,-1-1-1,1 0 0,-1 0 1,1 0-1,0 0 1,11 0-4004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9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13206,'0'0'1313,"139"3"-929,-77-3-384,-7 0-16,-7-6-1713,-12-5-928,-7 2-3314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29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12902,'0'0'1262,"26"-1"-1142,6 1-43,47 4 1,-76-3-68,0-1 0,0 1 1,1 0-1,-1 0 0,0 0 1,0 0-1,0 1 0,0 0 1,0-1-1,-1 1 1,1 0-1,0 0 0,-1 0 1,1 1-1,-1-1 0,0 0 1,0 1-1,0 0 0,0-1 1,0 1-1,-1 0 1,1 0-1,-1 0 0,0 0 1,0 0-1,0 0 0,1 5 1,0 3 27,-1 0 0,-1 1-1,1-1 1,-2 0 0,-2 18 0,3-26-30,-2 5 19,0 0 0,0 1 0,-1-1 0,0-1 0,-1 1 0,0 0 0,0-1-1,-1 0 1,1 0 0,-2 0 0,1 0 0,-7 6 0,0-2-8,0 1 1,0-2 0,-1 0-1,0-1 1,-21 12-1,32-20 47,-4 1-338,8-12-493,4-1 525,0 0 1,1 0-1,0 0 0,0 1 1,1 0-1,9-10 1,63-57-682,-62 60 534,158-141-1860,-99 88 7602,-79 74-4363,-23 43-269,15-31-656,1 0 1,1 0-1,1 1 0,0 0 0,-7 31 0,10-28-56,1 0 0,1 0 0,1 0 0,1 0 0,0 0 0,4 22 0,-3-39-16,0 1 0,1 0-1,-1-1 1,1 1 0,-1-1-1,1 1 1,0-1-1,0 0 1,1 0 0,-1 0-1,1 0 1,-1 0 0,1-1-1,0 1 1,0-1-1,0 1 1,0-1 0,1 0-1,-1-1 1,1 1 0,-1 0-1,1-1 1,3 1-1,0 0-124,1 0 0,0 0-1,-1-1 1,1 0-1,-1 0 1,1-1 0,0 0-1,0-1 1,-1 0-1,15-3 1,-19 3 0,0 0-1,0 0 1,-1 0 0,1-1-1,0 1 1,-1-1 0,1 0-1,0 0 1,-1 0 0,0 0-1,0 0 1,1-1 0,-1 1 0,-1-1-1,1 1 1,0-1 0,1-3-1,0-1-457,0 1 0,-1-1-1,1 0 1,-1 0-1,-1 0 1,2-10 0,-2-27-4401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0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9108,'0'0'5827,"132"-3"-5203,-63 3-416,-5 0-176,-5-5 16,-8-4-48,-5 0-80,-7 0-928,-7 4-1169,-9-1-2193</inkml:trace>
  <inkml:trace contextRef="#ctx0" brushRef="#br0" timeOffset="1">885 1 12566,'0'0'309,"4"32"259,-2 0-397,25 179 712,-14-90-424,-4 205 0,-9-270-955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0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8820,'0'0'4322,"87"-23"-3810,-12 11-368,12-6-144,7 1-112,-3-3-992,-13 2-1297,-30 1-2129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0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8644,'0'0'1990,"16"6"-909,-9-3-961,-2-2-57,-1 0 0,1 0-1,-1 1 1,1-1 0,-1 1-1,0 0 1,0 0 0,0 1-1,0-1 1,-1 1 0,1 0-1,0 0 1,-1 0 0,0 1-1,0-1 1,0 1 0,0 0-1,-1 0 1,1 0 0,-1 0-1,0 0 1,0 0 0,-1 0-1,1 1 1,1 7 0,7 154 991,-9-110-939,10 70-1,-11-123-158,1 1 0,-1-1 0,1 0 0,0 0 0,0 0 0,0 0 0,0 0-1,1-1 1,-1 1 0,1 0 0,0 0 0,0-1 0,0 1 0,0-1 0,2 3 0,-1-4-209,-1 1 1,1-1-1,0 1 1,0-1-1,0 0 1,-1 0-1,1 0 0,0-1 1,0 1-1,1 0 1,-1-1-1,0 0 1,0 0-1,0 0 0,5-1 1,29-4-4067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8500,'0'0'3967,"0"25"-2838,0 378 1923,1-73-2527,-1-324-589,5 50 215,-4-54-199,-1 0-1,0 0 0,1-1 0,-1 1 0,0 0 0,1-1 0,0 1 0,-1-1 0,1 1 0,0-1 0,0 1 0,0-1 0,0 1 0,0-1 0,0 0 0,1 1 0,-1-1 0,0 0 0,1 0 1,-1 0-1,1 0 0,-1 0 0,1 0 0,-1-1 0,1 1 0,-1 0 0,3 0 0,-2-1-88,2 0-273,1 1 1,-1-1-1,0 0 0,1 0 1,-1 0-1,0-1 0,1 0 0,-1 0 1,6-2-1,22-21-3354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2.7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1 284 6195,'0'0'4914,"16"-13"-4861,53-43-2,-63 52-16,-1-1-1,0 1 1,-1-1-1,1 0 1,-1 0 0,0-1-1,0 1 1,-1-1-1,0 0 1,0 0-1,0 0 1,0-1 0,-1 1-1,0-1 1,-1 1-1,1-1 1,-1 1-1,-1-1 1,1 0 0,-1 0-1,0 1 1,-1-1-1,-1-11 1,1 17 17,0 0 0,0 0-1,0 0 1,0 0 0,0 0 0,0 0 0,-1 0 0,1 1-1,0-1 1,0 0 0,-1 1 0,1-1 0,0 1 0,-1-1 0,1 1-1,-1-1 1,1 1 0,0 0 0,-1 0 0,1 0 0,-1 0-1,1 0 1,0 0 0,-3 1 0,0-1-16,1 0 0,-1 0 1,0 0-1,1 1 0,-1-1 0,1 1 0,-1 0 0,1 0 1,-1 1-1,-5 2 0,4 1-28,0 1 0,1 0 0,-1 0 0,1 0 0,0 0 0,1 1 0,-1-1 0,1 1 0,1 0-1,-1 0 1,1 0 0,0 0 0,1 1 0,-1 10 0,-1 6-53,1 0 0,2 0 0,2 31 0,-1-51-45,-1 1 1,1-1 0,0 0 0,0 0 0,1 0 0,-1 1 0,1-1 0,0 0-1,0-1 1,0 1 0,1 0 0,-1-1 0,1 1 0,0-1 0,0 0 0,0 0-1,0 0 1,0 0 0,1 0 0,0-1 0,-1 0 0,1 0 0,0 0-1,0 0 1,0 0 0,0-1 0,0 1 0,6 0 0,-5-1-174,1 0 0,0-1 1,0 1-1,0-1 0,-1 0 0,1 0 1,0-1-1,0 0 0,0 0 0,-1 0 1,1-1-1,-1 0 0,1 0 0,-1 0 1,0-1-1,1 1 0,-1-1 0,-1-1 1,1 1-1,8-8 0,-6 3 230,0 0-1,-1 0 1,0-1-1,0 0 1,0 0-1,-1-1 1,-1 1-1,0-1 1,0 0-1,2-13 1,0-7 1712,-1 0 0,1-37 0,4-34 1245,-5 91-2146,1 17-559,1 19-103,9 55 289,16 99-3073,-34-220-4208,3 21 7006,1 0 0,4-19-1,-4 28 293,0 0 0,1 1-1,0-1 1,0 1 0,1 0-1,0 0 1,0 0-1,1 1 1,1 0 0,-1-1-1,8-6 1,-9 12-325,0 0 1,0 0 0,0 1-1,1 0 1,-1 0 0,1 0-1,0 0 1,-1 1 0,1 0-1,0 0 1,0 0 0,0 0-1,-1 1 1,1 0-1,0 0 1,6 1 0,-5-1-85,1 1 0,-1 0 1,0 0-1,0 0 0,0 1 1,0 0-1,0 0 0,-1 0 0,1 1 1,-1 0-1,1 0 0,5 5 1,28 31-3461,-27-26-1766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1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0 147 11941,'0'0'1060,"28"-11"-847,91-32 22,-113 41-228,0 0 1,0 1-1,0 0 1,0 0-1,0 0 0,0 0 1,0 1-1,0 0 1,7 1-1,-11 0-5,0-1 0,0 1 0,1 0 0,-1-1 0,0 1 0,0 0 0,-1 0 0,1 0 0,0 0 0,0 1 0,0-1 0,-1 0-1,1 1 1,-1-1 0,1 1 0,-1 0 0,2 2 0,0 3 18,0 0 1,-1 0-1,0 1 0,0-1 1,-1 1-1,0-1 0,0 1 0,-1-1 1,0 16-1,0-15 23,-1 1-17,0-1 0,0 0 1,0 1-1,-1-1 0,0 0 0,-1 0 1,0 0-1,0 0 0,-1-1 1,0 1-1,0-1 0,-10 12 1,-5 5 93,-2-2 1,-35 32 0,69-74-1500,5-2 1370,180-235-7897,-123 137 14810,-77 131-4546,-11 41-1807,5-23-378,2-1 1,0 1 0,-1 34 0,6-29-185,-1-16 62,1 0-1,1 0 1,1 0 0,5 29 0,-6-43-91,1-1-1,0 1 1,0-1 0,1 1 0,-1-1 0,1 0-1,-1 1 1,1-1 0,0 0 0,0 0 0,0 0-1,1 0 1,-1-1 0,1 1 0,0-1 0,0 1-1,-1-1 1,2 0 0,-1 0 0,0 0-1,0 0 1,0-1 0,1 1 0,-1-1 0,1 0-1,-1 0 1,1 0 0,4 0 0,4 0-745,0 0 0,1-1 0,-1 0 0,13-3 0,14-6-3878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2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5218,'0'0'8452,"13"-5"-8342,-4 0-95,-1 1-11,1 0-1,-1 0 1,1 1 0,0 0-1,0 0 1,0 1-1,1 0 1,11 0 0,84 1-71,-104 1 55,0 0 1,1 0-1,-1 0 1,0 0-1,0 0 1,0 0-1,0 1 1,0-1-1,1 0 0,-1 0 1,0 1-1,0-1 1,0 1-1,0-1 1,0 1-1,0 0 1,0-1-1,0 1 0,0 0 1,0-1-1,-1 1 1,1 0-1,0 0 1,0 0-1,-1 0 1,1 0-1,0 0 0,0 1 1,0 2-52,-1 0 1,1 0-1,0-1 1,-1 1-1,0 0 0,-1 8 1,1 2 24,-1-9 28,1 0-1,-1 0 1,0 0 0,-1 0-1,1 0 1,-1-1 0,0 1-1,0-1 1,-1 1 0,1-1-1,-1 0 1,0 1 0,0-1-1,0-1 1,-5 5 0,-10 9 27,-38 29 0,25-23-14,7-4 0,14-12 30,1 0 0,0 1 0,1 0 0,-12 12 0,20-19-13,0-1-1,0 0 1,-1 0-1,1 1 1,0-1 0,0 0-1,0 1 1,-1-1-1,1 0 1,0 0 0,0 1-1,0-1 1,0 0-1,0 1 1,0-1 0,0 0-1,0 1 1,0-1-1,0 0 1,0 1 0,0-1-1,0 0 1,0 1-1,0-1 1,0 0 0,0 1-1,0-1 1,0 0-1,0 1 1,0-1 0,1 0-1,-1 1 1,0-1 0,1 1-1,13 4 363,27-5 48,-31-1-213,58 2 13,74-1 431,-119-2-1429,-1 0-1,1-1 1,-1-2 0,24-7 0,-24 3-3255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2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15511,'0'0'848,"230"47"-751,-153-47-97,-5-15-865,-11-2-1120,-12-1-1985,-20 1-5058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2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27 141 13142,'0'0'1774,"28"2"-1374,88 8 262,-114-9-640,1-1 0,0 1 0,0-1 1,-1 1-1,1 0 0,-1 0 0,1 0 0,-1 1 0,1-1 0,-1 0 0,0 1 1,1 0-1,-1-1 0,0 1 0,0 0 0,0 0 0,0 0 0,-1 0 1,1 1-1,-1-1 0,1 0 0,1 5 0,-1-1-13,-1 0 1,0-1-1,0 1 0,0 0 1,-1 0-1,0 0 0,-1 8 1,0 0 12,1-5-12,-1-1 0,0 0 1,-1 0-1,0 0 0,0 0 1,0 0-1,-1 0 0,-1-1 1,1 1-1,-1-1 1,0 0-1,-1 0 0,0-1 1,0 1-1,0-1 0,-12 10 1,4-5-39,0 0 0,-1 0 0,0-2 0,-1 0 0,0-1 0,0 0 0,-19 6 0,14-8 20,20-5 3,0-1 1,0 0 0,-1 0-1,1 0 1,0 0 0,0 0-1,0 0 1,-1 0 0,1 0 0,0 0-1,0 0 1,-1 0 0,1 0-1,0 0 1,0 0 0,0 0-1,-1 0 1,1 0 0,0 0-1,0 0 1,-1 0 0,1 0 0,0 0-1,0 0 1,0 0 0,-1 0-1,1 0 1,0-1 0,0 1-1,0 0 1,-1 0 0,1 0 0,0 0-1,0 0 1,0-1 0,0 1-1,0 0 1,-1 0 0,1 0-1,0-1 1,0 1 0,0 0-1,0 0 1,0-1 0,0 1 0,0 0-1,0 0 1,0 0 0,0-1-1,0 1 1,0 0 0,0 0-1,0-1 1,0 1 0,0 0 0,0 0-1,0-1 1,5-10-251,20-23-108,1 2-1,1 0 0,35-29 1,-10 8-418,-6 5 154,18-17 591,57-77 0,-125 157 4506,-4 11-4645,0-5 279,1-1 0,1 1 0,1 1 0,1-1 0,0 1 0,2 0 0,1 39 0,1-56-106,0 0 0,0 0-1,0 0 1,1 0 0,0-1 0,0 1-1,0 0 1,1 0 0,-1 0-1,1-1 1,0 1 0,1-1 0,-1 1-1,1-1 1,0 0 0,0 0-1,0 0 1,0-1 0,1 1 0,0-1-1,-1 0 1,1 1 0,0-2-1,1 1 1,-1 0 0,0-1 0,1 0-1,0 0 1,-1 0 0,1-1-1,0 0 1,0 1 0,0-2 0,6 2-1,0-1-131,1 0 0,-1-1-1,1 0 1,-1 0-1,1-1 1,-1-1 0,1 0-1,-1 0 1,0-1 0,18-8-1,-23 8-275,0 0 1,0 0-1,-1-1 0,0 1 0,0-1 0,0 0 0,0-1 1,0 1-1,-1-1 0,0 0 0,0 0 0,0 0 0,-1-1 1,0 1-1,0-1 0,0 0 0,-1 0 0,1 0 0,-1 0 1,1-11-1,0-26-6554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3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8996,'0'0'7027,"65"-3"-6082,0 3-353,6 0-304,3 0-80,-2 0-144,-4-9-64,0-8 0,-7-1-368,-6 4-1489,-12-1-1216,-14 3-4162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3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13574,'0'0'502,"-2"25"202,1-4-522,0-5-31,0-1 0,1 0-1,0 1 1,1-1 0,1 1-1,1-1 1,0 0 0,1 0-1,7 18 1,14 34 384,19 76-1,-35-105-487,-2 1-1,-1 1 0,0 61 0,-6-72-2,1-8-32,-1 1 0,-1-1 1,-1 0-1,0 0 0,-9 29 0,11-49-119,0-1 1,0 0-1,-1 1 0,1-1 0,0 0 1,0 1-1,0-1 0,0 0 0,0 1 1,0-1-1,0 0 0,0 1 0,0-1 0,0 0 1,0 1-1,0-1 0,0 0 0,0 1 1,0-1-1,0 0 0,0 1 0,0-1 1,0 0-1,1 1 0,-1-1 0,0 0 0,0 0 1,0 1-1,1-1 0,-1 0 0,0 1 1,0-1-1,1 0 0,-1 0 0,1 1 1,13-4-4449,10-14-2518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11781,'0'0'1937,"178"0"-1521,-110 0-319,1-6-97,-5-5 0,-5-4-849,-11-3-399,-15 1-2338,-17-1-3681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11733,'0'0'1921,"0"172"-864,0-108-241,0 3-544,3-3 0,0-11-192,0-4-32,-3-17-48,7-8-64,6-13-944,6-11-1585,11 0-1425,2-14-3794</inkml:trace>
  <inkml:trace contextRef="#ctx0" brushRef="#br0" timeOffset="1">798 263 7700,'0'0'8772,"19"0"-12950,17 0 64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4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11205,'0'0'3618,"3"3"-3794,33-3-1601,2 0-3041</inkml:trace>
  <inkml:trace contextRef="#ctx0" brushRef="#br0" timeOffset="1">351 41 14519,'0'0'0,"19"0"-1793,14-8-2433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5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12582,'0'0'3281,"6"21"-2070,56 265 489,-35 39-1197,-26 4-371,-3-162-538,7-168-367,0-1 509,0 0 0,0-1 0,0 1 0,0-1 0,-1 0 0,0-1 0,1 1 1,-1-1-1,0 1 0,3-6 0,37-49-4431,-39 51 3924,34-55-7601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3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0 102 8708,'0'0'1427,"3"9"-1024,8 149-392,-11-175 22,1 0 0,1 0 0,0 0 0,1 0 0,10-32 0,-11 42-18,1-1 0,1 1 0,-1 0 0,1 1 1,0-1-1,0 1 0,1 0 0,0 0 0,0 0 0,1 1 0,-1-1 0,1 1 1,0 1-1,0-1 0,13-6 0,-12 8 1,1-1 0,0 1 0,0 1 0,0-1 0,0 1 0,0 1 0,0 0 0,1 0 0,11 0 0,-16 1-6,0 1-1,-1-1 0,1 1 0,0-1 0,-1 1 1,1 0-1,-1 0 0,1 1 0,-1-1 0,0 1 1,0 0-1,1 0 0,-1 0 0,0 0 1,-1 0-1,1 0 0,0 1 0,-1 0 0,1-1 1,-1 1-1,0 0 0,0 0 0,2 4 1,2 5 4,-1 0 0,-1 1 0,0 0 0,-1-1 0,0 1 0,1 16 0,-1 82-1915,-3-91 982,0-19 636,3-4 274,0 1 0,0-1 0,-1 0 0,1 0 0,-1 0 0,0 0 0,0-1 0,0 1 0,0 0-1,-1-1 1,1 0 0,0-5 0,7-11 15,-6 15 7,59-102 592,-53 92-349,2 1 0,0 0 0,0 0-1,26-22 1,-33 33-209,-1 1 0,1-1-1,-1 1 1,1 0 0,0 0 0,0 0-1,0 0 1,6-1 0,-9 3-42,1 0 0,-1-1 0,0 1 0,0 0 0,0 0 1,1 0-1,-1 0 0,0 0 0,0 1 0,0-1 0,0 0 0,1 0 1,-1 1-1,0-1 0,0 1 0,0-1 0,0 1 0,0-1 0,0 1 1,0 0-1,0 0 0,0-1 0,0 1 0,-1 0 0,1 0 0,0 0 0,0 0 1,-1 0-1,1 0 0,0 0 0,-1 0 0,1 0 0,-1 0 0,1 2 1,5 18 77,0 1 0,2 22 1,-6-29-629,0-1 0,1 0 0,1 0 1,0 0-1,1 0 0,0-1 0,1 1 1,12 18-1,1-13-3057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5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8468,'0'0'5837,"25"-6"-5490,0-1-219,-3 1-21,0 1 0,0 1 1,0 1-1,43-1 0,28 5 43,-90-1-151,-1 0 0,0 1 0,1-1 0,-1 1 0,0 0 0,0 0 0,0-1 0,1 1 0,-1 1 0,0-1 0,0 0 0,0 0 0,-1 1 0,1-1 0,0 1 0,0 0 0,-1-1 0,1 1 0,-1 0 0,0 0 0,1 0 0,-1 0 0,0 0 0,0 0 0,0 1 0,0-1 0,-1 0 0,1 0 0,-1 1 0,1-1 0,-1 0 0,0 1 0,0-1 0,0 0 0,0 4 0,0 0 16,-1 1 0,0-1 0,0 1-1,0-1 1,0 0 0,-1 1 0,0-1 0,-1 0 0,1 0 0,-1 0-1,0-1 1,-5 8 0,-7 3 7,0 0 0,-1-1-1,-1 0 1,0-1 0,-1-1-1,-1-1 1,-37 19 0,48-29-89,25-23-1384,249-248-5238,-258 261 7212,-1 0-1,0 0 0,0-1 1,8-14-1,-38 62 3635,-35 71-1410,53-96-2679,-1 0-1,2 1 1,0 0-1,1-1 1,0 1-1,-1 24 1,4-30-54,-1 3 1,0 1 1,2-1-1,-1 0 0,2 0 0,4 21 1,-5-29-26,0-1-1,1 0 1,-1 0 0,1 1 0,0-1-1,0 0 1,0-1 0,0 1 0,1 0 0,-1 0-1,1-1 1,-1 0 0,1 1 0,0-1-1,0 0 1,0 0 0,0-1 0,1 1 0,-1-1-1,0 1 1,1-1 0,-1 0 0,1-1 0,3 2-1,7 0-848,1 0-1,-1 0 1,1-2 0,-1 0-1,1 0 1,27-6-1,10-13-5783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5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1521,'0'0'13296,"0"16"-12586,0 256-617,27-313-2311,41-48 1987,-53 73 76,0 0 1,1 1-1,0 0 0,1 2 1,25-16-1,-39 27 154,1 0-1,0 0 1,0 0-1,0 0 1,0 1-1,0 0 1,0 0 0,0 0-1,0 0 1,0 0-1,1 1 1,-1 0-1,0 0 1,5 0 0,-8 1 33,0-1 1,-1 1-1,1-1 1,0 1-1,0 0 1,0-1-1,0 1 1,-1 0-1,1 0 1,0-1-1,-1 1 1,1 0-1,-1 0 1,1 0-1,-1 0 1,1 0-1,-1 0 1,1 0-1,-1 0 1,0 0-1,0 0 1,1 0-1,-1 0 1,0 0-1,0 0 1,0 0-1,0 1 1,0 37 713,0-30-484,0 217 605,0-225-953,0-1 0,0 0 0,0 1 0,0-1 0,0 1 0,1-1 0,-1 0 0,0 1 0,0-1 0,0 0 1,1 0-1,-1 1 0,0-1 0,0 0 0,1 1 0,-1-1 0,0 0 0,0 0 0,1 0 0,-1 1 0,0-1 0,1 0 0,-1 0 0,1 0 0,-1 0 0,0 0 0,1 0 1,-1 1-1,0-1 0,1 0 0,-1 0 0,1 0 0,17-1-2597,-12 1 1297,19 0-4795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15 10501,'0'0'5298,"-49"3"-4273,81 3-401,14 0-112,2 0-304,8-6-208,-5 0-416,4 0-832,-3-9-849,3-6-208,-6 4-3954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6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9893,'0'0'3369,"34"-1"-3065,110-5 427,-136 6-652,-1 0 0,0 0 0,0 0 0,0 1 0,0 0 0,0 1 0,0 0 0,-1 0 1,1 0-1,0 1 0,-1 0 0,1 0 0,-1 0 0,0 1 0,0 0 0,-1 0 0,1 1 0,-1 0 0,8 9 0,-9-9-65,-1 0 1,0 1-1,0 0 1,-1-1 0,0 1-1,0 0 1,0 0-1,-1 0 1,0 0-1,0 1 1,0-1-1,-1 0 1,0 0-1,0 1 1,-1-1-1,1 0 1,-2 0 0,-1 9-1,1-10-4,0 0-1,0 0 1,0 0-1,0-1 0,-1 1 1,0 0-1,0-1 1,0 0-1,-1 0 1,1 0-1,-1 0 1,-8 6-1,-5 2 46,1-1-1,-22 10 1,29-16-40,42-27-1014,-2-1 0,50-47 1,-40 34 333,157-151 3416,-199 190-2170,-14 22-234,7-11-226,-1 0 0,2 0 0,0 0 0,1 1 0,0 0 0,1 1 0,1-1 0,-4 29 0,6-28-31,1-5-57,0-1 0,1 1 0,0-1 0,0 1-1,3 12 1,-2-21-30,-1 0 0,1 1 0,0-1 1,0 0-1,0 0 0,0 1 0,0-1 0,0 0 0,1 0 0,-1 0 0,1-1 0,-1 1 0,1 0 0,0 0 0,0-1 0,-1 1 0,1-1 1,0 0-1,1 1 0,-1-1 0,0 0 0,0 0 0,0 0 0,1-1 0,-1 1 0,0 0 0,5 0 0,7 1-116,0 0 0,0-1 0,0-1 0,1 0 0,-1-1-1,0 0 1,19-5 0,-27 4-164,-1 0 0,0 0 0,1 0-1,-1 0 1,0-1 0,-1 0 0,1 0-1,0 0 1,5-6 0,-7 6-214,1-1-1,-2 1 1,1-1-1,0 0 1,-1 0-1,1 0 1,-1 0-1,0-1 1,-1 1 0,1-1-1,-1 1 1,2-8-1,0-36-6978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6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12838,'0'0'4002,"201"23"-3666,-137-23-256,4 0-80,4 0-416,5-3-1569,-5-20-2145,-1-1-6595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7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14887,'0'0'1179,"-4"31"-171,1-3-785,-2 2-51,2 1-1,1 0 1,1 0-1,7 57 1,8 76 384,-10 263 0,-8-375-273,-1 9-4031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4130,'0'0'2025,"27"2"-1414,92 8 117,32 18 753,-47-8-526,381 18 16,5-36-840,-256-3-27,1095-8 576,-165-6-573,-626 18 73,398-3-64,366-6 705,-1069 7-767,243-22-120,-47 1-25,459-12-504,49 15 155,-636 19-636,406-25-115,-445 11 755,476 3 290,-34 1-370,701 7 5430,-1138 4-3641,-252-1-1369,-36 3-454,-308 15-3984,317-20 4256,-198 8-6219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1:39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7972,'0'0'4695,"16"-1"-4140,-13 0-539,0-1 0,0 0-1,0 0 1,-1 0 0,1 0 0,-1 0-1,1-1 1,-1 1 0,0-1 0,0 1 0,3-6-1,9-9-12,-2 4 5,1 1 0,18-13-1,-27 22 25,0 0 1,1 0-1,0 0 0,-1 1 0,1-1 0,0 1 0,0 1 0,1-1 0,-1 1 0,0 0 0,11-1 0,-16 2-15,1 0-1,0 0 0,0 0 1,-1 1-1,1-1 0,0 0 0,0 1 1,-1-1-1,1 0 0,0 1 1,-1-1-1,1 1 0,0-1 0,-1 1 1,1-1-1,-1 1 0,1 0 1,-1-1-1,1 1 0,-1 0 0,1-1 1,-1 1-1,0 0 0,1 0 1,-1-1-1,0 1 0,0 0 1,0 0-1,1 1 0,2 30 438,-2-23-306,2 226 685,-3-150-1441,7-110-1217,-4 16 1700,52-152-883,-47 142 1052,0 0 0,2 1 0,0 0 0,1 0 0,1 1 0,16-18 0,-23 30-1,-1 0-1,1 0 1,0 1 0,1-1-1,-1 1 1,1 0-1,-1 1 1,1-1-1,1 1 1,-1 1-1,0-1 1,1 1-1,-1 0 1,1 0-1,-1 1 1,1 0 0,10-1-1,-15 2-7,0 1 0,0-1 0,0 0 0,0 1 0,0 0 0,0-1 0,0 1 0,0 0 0,0 0 0,0 0 0,-1 0 0,1 0 0,0 0 0,-1 1 0,1-1 0,-1 1 0,0-1 0,1 1 0,-1-1 0,0 1 0,0 0 0,0-1 0,0 1 0,0 0 0,0 0 0,0 0 0,-1 0 0,1 0 0,0 4 0,2 7 186,-1 0-1,-1 0 1,1 21-1,-2-28-159,-3 212 1226,0-64-856,3-153-431,0-1-1,0 1 1,0-1 0,0 1-1,0-1 1,0 1-1,0 0 1,0-1 0,0 1-1,0-1 1,1 1-1,-1-1 1,0 1 0,0-1-1,1 1 1,-1-1 0,0 1-1,0-1 1,1 0-1,-1 1 1,1-1 0,-1 1-1,0-1 1,1 0-1,-1 1 1,1-1 0,-1 0-1,1 1 1,-1-1-1,1 0 1,0 1 0,19-2 16,-12 0-1,8-1 47,0-1 0,-1-1 0,0 0 0,0-1 0,0 0 0,14-9 0,87-51 317,-59 31-349,-28 19-150,20-12-462,-25 4-3308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0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5202,'0'0'9061,"149"-49"-9350,-78 34 113,-6 3-1376,-13 4-1906,-16 5-2833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1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2001,'0'0'7555,"133"38"-6498,-55-38-561,10 0-384,-7 0 48,-17 0 96,-12 0-96,-23 0-48,-12 0-112,-14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3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98 4610,'0'0'6846,"0"-7"-6531,0-6-212,0 15-28,1 33 7,0-12-76,0 0 1,7 29 0,-4-37-253,1 0 1,1 0-1,0 0 1,17 26-1,-22-38-44,1 0-1,0 0 0,0 0 0,1 0 0,-1 0 0,1-1 0,-1 1 0,1-1 0,0 0 1,0 1-1,0-1 0,0 0 0,0-1 0,0 1 0,1-1 0,-1 1 0,0-1 0,1 0 1,-1 0-1,1-1 0,-1 1 0,1-1 0,0 0 0,-1 1 0,1-2 0,0 1 0,4-1 1,-4-1 212,0 0 1,0 0-1,-1 0 1,1-1 0,-1 1-1,0-1 1,0 0 0,0 0-1,0 0 1,0 0-1,-1 0 1,1-1 0,-1 1-1,0-1 1,0 0 0,0 1-1,0-1 1,-1 0-1,1-5 1,5-12 821,0 0-1,3-27 1,-8 37-118,7-37 3102,5-93 1,-14 170-3296,3 103-159,-1-116-785,0-1-1,0 1 1,2-1-1,0 0 1,0 0-1,10 19 1,2-13-2757,1-9-1124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1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1 917 6963,'0'0'3143,"1"-3"-2383,16-31-272,35-55-1,-5 12-395,113-237-17,-30 56-86,-122 242 28,2-3 19,0 1-1,1 0 0,1 0 0,24-27 0,-36 44-29,0 1 0,0-1 0,1 1 0,-1-1 0,0 1 0,0 0 1,1-1-1,-1 1 0,0 0 0,1-1 0,-1 1 0,1 0 0,-1-1 1,0 1-1,1 0 0,-1 0 0,1 0 0,-1-1 0,1 1 0,-1 0 1,1 0-1,-1 0 0,0 0 0,1 0 0,-1 0 0,1 0 0,-1 0 1,1 0-1,-1 0 0,1 0 0,0 0 0,4 21-114,14 224 701,14 99-71,-7-232-447,-5-26-1313,-11-30-2319,-9-36-1610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7988,'0'0'3009,"269"-15"-7395,-156 15-448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2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7988,'0'0'419,"6"29"61,37 175-21,-39-180-431,-2-10-8,0 1-1,2 0 1,-1-1-1,2 0 1,0 0 0,12 23-1,-17-36 23,1 0-1,-1-1 1,0 1-1,1 0 1,-1-1-1,1 1 1,-1 0 0,1-1-1,-1 1 1,1-1-1,-1 1 1,1-1-1,0 1 1,-1-1 0,1 1-1,0-1 1,-1 0-1,1 1 1,0-1-1,-1 0 1,1 0-1,0 0 1,0 1 0,-1-1-1,1 0 1,0 0-1,0 0 1,-1 0-1,1 0 1,0 0 0,0 0-1,0-1 1,-1 1-1,1 0 1,0 0-1,-1 0 1,1-1 0,0 1-1,0 0 1,-1-1-1,1 1 1,-1-1-1,1 1 1,0-1 0,-1 1-1,1-1 1,-1 1-1,2-2 1,18-32 1453,-19 32-1569,29-62 505,59-112 64,-79 159-1000,0 2 0,1-1 0,1 2 0,0 0 1,1 0-1,1 1 0,0 0 0,18-11 0,5 4-3660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3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1 250 5507,'0'0'3705,"32"-3"-3590,103-13-163,-128 15 6,-1 0 0,1 0 0,0-1 0,-1 0 0,1 0 0,-1-1 0,1 1 0,-1-1 0,0-1 0,0 1 0,0-1 0,-1 0 0,0 0 0,1-1 1,-1 1-1,-1-1 0,1 0 0,-1-1 0,0 1 0,0-1 0,3-6 0,-4 6 27,-1 0-1,1 0 1,-2 0 0,1 0 0,0 0 0,-1 0 0,0 0-1,-1-1 1,0 1 0,0-11 0,0 15 16,0 1 14,0 0-1,0 0 0,0 0 0,-1 0 1,1 1-1,0-1 0,0 0 1,-1 0-1,1 0 0,0 1 0,-1-1 1,1 0-1,-1 0 0,1 1 0,-1-1 1,1 0-1,-1 1 0,0-1 0,1 1 1,-1-1-1,0 0 0,1 1 1,-2-1-1,-25-7 506,-38 10 462,54-2-860,3 1-65,1 0 0,-1 0 1,1 1-1,0 0 0,0 0 0,0 1 1,0 0-1,0 0 0,0 0 1,1 1-1,-1 0 0,1 0 1,0 1-1,0 0 0,1 0 0,0 0 1,-6 7-1,5-4-6,1 0 0,0 0 0,0 0 0,1 0 0,0 1 0,0-1 0,1 1 0,0 0 0,1 0 0,0 0 0,0 1 0,1-1 0,0 15-1,1-8-24,-1-5-14,1 0 0,1 0 1,3 18-1,-3-25-14,0 0 0,0-1 0,1 1 0,-1-1 0,1 1-1,0-1 1,0 1 0,0-1 0,0 0 0,1 0 0,0 0 0,-1 0 0,7 4 0,-1-2-108,0 1-1,0-2 1,0 1 0,1-1 0,-1-1 0,1 1 0,0-2-1,0 1 1,0-1 0,15 1 0,0-1-761,0-1-1,46-4 1,-60 1 677,0 1 0,0-2 1,-1 1-1,1-2 0,-1 1 0,0-1 1,0 0-1,0-1 0,0 0 0,-1-1 0,0 0 1,0 0-1,0 0 0,-1-1 0,0 0 0,0-1 1,-1 1-1,0-1 0,9-16 0,-6 8 597,-1 0-1,-1-1 1,0 1-1,-1-1 1,-1-1 0,0 1-1,-2-1 1,0 0-1,0 0 1,-2-20-1,-1-49 3429,0 410-3905,3-314-225,2-13 149,4-15 196,-5 6-55,4-14 31,2 0 0,0 1 0,2 0 0,18-30 0,-25 49-50,0 0 0,0 0 1,1 1-1,0 0 0,0 0 0,1 0 0,-1 1 1,1-1-1,0 2 0,1-1 0,-1 1 0,1 0 1,0 1-1,0 0 0,0 0 0,0 0 1,0 1-1,16-2 0,12 0-1228,0 2 0,0 1 0,67 7 0,-95-4 776,0 0 0,0 0 0,0 1-1,10 5 1,-16-7 396,0 0-1,0 0 1,-1 0-1,1 0 1,0 1-1,0-1 1,-1 1-1,1-1 1,2 4-1,-4-4 107,1 0-1,-1 0 1,0-1-1,0 1 1,1 0-1,-1-1 1,0 1-1,0 0 1,0 0-1,0 0 1,0-1-1,0 1 1,0 0-1,0 0 1,0 0-1,0-1 1,0 1-1,0 0 1,-1 0-1,1-1 1,0 1-1,0 0 1,-1 0-1,1-1 1,-1 1-1,1 0 1,-1 0-1,-1 0 228,0 1-1,0-1 0,0 1 0,0-1 1,0 0-1,-1 0 0,1 0 0,0 0 1,-1-1-1,1 1 0,0 0 0,-4-1 1,-3 2 387,-4 2 128,-13 3 456,1 1 0,-32 15 0,50-20-1150,1 1-1,-1 0 0,1 0 0,0 0 1,0 1-1,0 0 0,0 0 0,1 1 1,0-1-1,0 1 0,0 0 0,-6 12 1,10-15-72,-1 1 0,1 0 0,0 1 0,0-1 0,0 0 1,0 0-1,1 0 0,0 1 0,-1-1 0,2 5 0,-1 1-76,0-9 38,0 0 1,0 0-1,1-1 1,-1 1-1,0 0 1,0 0-1,0-1 1,1 1-1,-1 0 1,0 0-1,1-1 1,-1 1-1,1-1 1,-1 1-1,1 0 1,-1-1-1,1 1 1,-1-1-1,1 1 1,0-1-1,-1 1 1,1-1-1,-1 1 1,1-1-1,0 0 1,0 1-1,-1-1 1,1 0-1,0 0 1,0 0-1,-1 1 0,2-1 1,29 1-1290,-22-1 971,1-1-32,1 0 0,0 0 0,-1-1-1,0-1 1,1 1 0,-1-2-1,0 1 1,-1-2 0,1 1 0,-1-1-1,1 0 1,-2-1 0,1 0 0,-1-1-1,1 0 1,8-10 0,-3 2 341,-1 0 0,22-33 0,-20 24 2582,20-40 3626,-36 79-5459,-4 23-875,1-20 132,2 0 1,1-1-1,0 1 0,3 29 1,-2-44-104,0 0 0,1 0 0,0 0 0,0 0 0,0 0 0,0 0 0,0 0 1,0 0-1,1 0 0,-1-1 0,1 1 0,0-1 0,0 1 0,0-1 0,0 0 0,4 3 1,-2-1-469,1-1 0,0 1 0,0-2 1,1 1-1,-1 0 0,0-1 0,11 3 1,29 3-4251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3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315 111 8324,'0'0'2654,"-36"15"-1512,-117 56-400,145-66-717,0 0 1,-1 1 0,2 0-1,-1 0 1,1 0-1,0 1 1,0 0-1,1 1 1,0-1-1,0 1 1,1 0 0,0 1-1,0-1 1,1 1-1,-5 15 1,8-21-24,-3 7-6,1 0 0,0 1 1,1 0-1,0 0 0,0-1 1,1 1-1,1 13 0,0-21-15,0-1-1,1 0 1,-1 0-1,1 1 0,-1-1 1,1 0-1,0 0 1,0 0-1,0 0 0,0 0 1,0 0-1,1 0 1,-1 0-1,1 0 0,-1 0 1,1-1-1,-1 1 1,1-1-1,0 1 0,0-1 1,0 0-1,0 1 1,0-1-1,0 0 0,0 0 1,0-1-1,0 1 1,1 0-1,-1-1 0,0 1 1,0-1-1,1 0 1,1 0-1,5 1-110,0 0 0,1-1 0,-1 0 0,0 0-1,0-1 1,0-1 0,17-4 0,-17 2 40,1 0 1,-1-1-1,1 0 1,-2 0-1,1-1 1,0-1-1,13-12 1,-1-2 80,29-38 0,-22 18 585,-2-1-1,-3-1 1,-1-2 0,17-48-1,-17 42 504,-18 48-74,-2 14-713,-1 29-415,-1-30 245,-41 669 365,17-405-461,22-234-25,2-25-2,0 1 0,-2 0 0,0 0 0,0 0 0,-2-1 0,0 1 0,0-1 0,-10 20 0,12-32 6,0-1 1,0 1 0,0-1 0,0 0-1,0 0 1,0 0 0,-1 0 0,1 0 0,-1 0-1,0-1 1,1 1 0,-1-1 0,0 1-1,0-1 1,0 0 0,0 0 0,0-1 0,0 1-1,0-1 1,-3 1 0,1-1 6,1 0 0,0 0 0,-1 0 0,1 0-1,-1-1 1,1 1 0,0-1 0,-1 0 0,1-1 0,0 1 0,0-1 0,0 0 0,-7-4 0,2-1-13,2-1 1,-1 1-1,1-1 1,0-1 0,1 1-1,0-1 1,0 0-1,1 0 1,0-1 0,1 0-1,0 0 1,-3-12-1,-1-5-45,1-1 0,2 0 0,-3-43 0,5 29-22,5-69 0,0 95 48,0-1-1,1 1 1,1-1 0,0 1-1,2 1 1,-1-1 0,9-15-1,-1 9 2,1 1 0,1 0-1,1 1 1,0 1-1,1 0 1,2 1 0,-1 1-1,2 1 1,0 1-1,36-21 1,19-4-504,144-55 0,-113 52-184,-60 24 145,84-38-853,-115 49 1083,0 0 0,-1-2 0,0 1 0,0-2 0,22-22-1,-33 30 371,0-1-1,0 0 0,0 1 0,-1-1 0,1 0 1,-1-1-1,0 1 0,0 0 0,-1-1 0,0 1 1,1-1-1,-1 1 0,-1-1 0,1 1 0,-1-1 1,0 0-1,0-6 0,0 9 47,-1 1 0,1-1-1,0 1 1,-1 0 0,0-1 0,1 1 0,-1 0-1,0 0 1,1-1 0,-1 1 0,0 0 0,0 0-1,0 0 1,0 0 0,0 0 0,0 0 0,0 0-1,-1 1 1,1-1 0,0 0 0,0 0 0,-1 1-1,1-1 1,0 1 0,-1-1 0,1 1 0,-1 0-1,1 0 1,-2-1 0,-50-2 1296,43 3-1029,7 0-305,0 1 0,0-1 0,-1 0 0,1 1 0,0 0 0,0 0 0,0 0 0,0 0 0,0 0 0,0 0 0,1 1 0,-1-1 0,0 1 1,1 0-1,-1 0 0,1 0 0,-3 3 0,1 0-11,0 0 0,0 0 1,1 0-1,0 1 0,0-1 0,0 1 1,0 0-1,-1 8 0,0 2-33,0 0-1,1 0 0,1 1 0,1-1 0,0 1 1,2 16-1,0-28-111,-1-1 0,1 0 0,0 0 0,0 0 0,0 0 0,1 0 0,-1 0 0,1 0 1,0-1-1,0 1 0,0-1 0,1 1 0,-1-1 0,1 0 0,0 0 0,0 0 0,0 0 0,0 0 0,0-1 0,1 1 0,-1-1 1,1 0-1,0 0 0,7 2 0,2 1-1058,1-1 0,1 0-1,-1-1 1,0-1 0,1 0 0,17-1 0,64 0-4144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4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99 11717,'0'0'2682,"-28"13"-1933,-2-1-649,-55 32 0,82-42-99,1 0 0,-1 1 0,1-1-1,0 0 1,0 1 0,0-1-1,0 1 1,0 0 0,0-1 0,0 1-1,1 0 1,0 0 0,-1 0 0,1 0-1,0 0 1,1 1 0,-1-1 0,0 0-1,1 0 1,0 1 0,0-1-1,0 0 1,0 0 0,0 1 0,1-1-1,1 6 1,0 4-2,-2-9-35,0 0 0,1 1 0,0-1 0,0 0 0,0 0 0,1 0 0,-1-1 0,1 1 0,0 0 0,0-1 0,0 1 0,1-1 0,-1 1 0,1-1 0,0 0 0,0 0 1,0 0-1,0-1 0,0 1 0,1-1 0,-1 1 0,1-1 0,-1 0 0,1-1 0,0 1 0,0-1 0,0 1 0,4 0 0,12 2-304,0-1 0,0 0 0,0-1 0,31-2 0,-42 0 239,1 0-113,-1-1 0,1 0 0,0 0 0,-1-1 0,1 0 0,-1-1 0,0 0 0,0 0-1,0-1 1,0 0 0,-1-1 0,12-7 0,-14 7 164,-1 1-1,1-1 1,-1 0-1,0-1 1,-1 1-1,1-1 0,-1 0 1,0 0-1,0 0 1,-1 0-1,0-1 1,0 1-1,-1-1 1,1 0-1,-2 0 1,1 0-1,1-12 1,-2 10 183,0 0 1,-1 0 0,0 0 0,-1 0-1,0 0 1,0 0 0,-3-9 0,2 13-7,0 0 1,0 0-1,0 0 1,-1 1-1,1-1 1,-1 1-1,-1-1 1,1 1-1,-1 0 0,1 1 1,-1-1-1,0 1 1,-5-4-1,-2 0 101,0 0-1,-1 0 0,1 1 0,-1 1 1,-1 0-1,1 1 0,-1 0 0,-18-3 1,6 3 39,-1 2 0,0 0 0,-32 3 0,50 0-250,1-1 1,-1 1 0,1 0-1,-1 1 1,1 0 0,-10 3-1,14-3-34,1-1 0,0 0 0,-1 0 0,1 1 0,0-1 0,0 1 0,0 0 0,0-1 0,0 1 0,1 0 0,-1 0 0,0 0 0,1 0 0,0 1 0,-1-1 0,1 0 0,0 1 0,0-1 0,0 1 0,0-1 0,0 3 0,1-4-38,0 0 0,0 0 0,-1 0 0,1 0 0,0 0 0,0 0-1,0-1 1,0 1 0,0 0 0,0 0 0,1 0 0,-1 0 0,0 0 0,0 0 0,1 0 0,-1 0 0,0-1 0,1 1 0,-1 0 0,1 0 0,-1 0-1,1-1 1,-1 1 0,1 0 0,0-1 0,-1 1 0,1 0 0,0-1 0,1 1 0,1 1-229,1-1 0,-1 1 0,1-1 0,0 0 0,-1-1 0,1 1 0,5 0 0,62 1-4641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4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 12838,'0'0'2801,"-165"44"-2721,145 26-32,8 14 96,5 10 32,7 2-64,0 3-32,0-6-48,0-8-32,0-6-16,0-12-816,3-15-1441,-3-20-1873</inkml:trace>
  <inkml:trace contextRef="#ctx0" brushRef="#br0" timeOffset="1">1 441 8964,'0'0'5619,"201"-84"-5619,-111 81-192,4 0-1329,7-3-1184,6 0-3554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4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9300,'0'0'6563,"-22"161"-6563,22-80 32,-4 1-32,-2 0-208,-7-7-2113,-7-13-1601,-5-19-3809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1 619 9861,'0'0'2531,"31"-15"-2360,15-7-161,0 3-1,2 2 1,0 1 0,69-12-1,124-8 305,-41 7-754,233-63 1,-400 83-280,-1-2 0,0-1 0,0-1 1,30-18-1,-58 28 669,1 0 0,-1 0 0,0 0 0,1-1 0,-2 1 0,1-1 0,0 0 0,-1 0 0,1-1-1,-1 1 1,-1-1 0,1 1 0,0-1 0,-1 0 0,2-6 0,-4 8 75,1 0 0,-1 0 0,1 0 0,-1 0 0,0 0 0,0 0 0,-1 0 0,1 1 0,-1-1 0,1 0 0,-1 0 0,0 0 0,0 0 0,0 0 0,-1 1 0,1-1 0,0 0 0,-1 1 0,0-1 0,0 1 0,0 0 0,0 0 0,0 0 0,0 0 0,0 0 0,-1 0 0,-4-3-1,-28-15 909,-1 1-1,0 2 1,-1 1-1,-1 3 1,-71-18-1,97 29-555,0 0 0,1 1 0,-16 0-1,25 1-357,0 0-1,0 0 0,0 1 0,0-1 0,0 1 0,1-1 0,-1 1 0,0 0 1,0-1-1,1 1 0,-1 0 0,0 0 0,1 1 0,-1-1 0,1 0 0,0 0 0,-1 1 1,1-1-1,0 1 0,0-1 0,0 1 0,-2 3 0,-1 3-17,0 1-1,0-1 1,-3 15-1,4-12 30,-65 233 471,42-137-361,-5-1-1,-54 120 1,71-198-148,9-20 3,1 0 0,0 0 0,0 0 0,1 1 0,0-1 0,0 1 0,1 0 0,-2 14 0,4-23-19,1 0-1,-1 0 1,1 0 0,0 0 0,-1 0 0,1 1 0,-1-1 0,1-1 0,-1 1 0,1 0-1,0 0 1,-1 0 0,1 0 0,-1 0 0,1 0 0,-1-1 0,1 1 0,-1 0 0,1 0 0,-1-1-1,1 1 1,-1 0 0,1-1 0,-1 1 0,1-1 0,-1 1 0,1-1 0,20-16-62,0 0 0,-2-2 1,28-33-1,46-72-65,-56 72 165,58-63-1,-64 89 270,-31 25-269,1 0 0,-1 1-1,1-1 1,-1 1-1,1 0 1,-1-1 0,1 1-1,-1-1 1,1 1 0,0 0-1,-1-1 1,1 1-1,0 0 1,-1 0 0,1 0-1,0-1 1,-1 1 0,1 0-1,0 0 1,-1 0-1,1 0 1,0 0 0,-1 0-1,1 0 1,0 1 0,0-1-1,-1 0 1,1 0-1,0 0 1,-1 1 0,1-1-1,-1 0 1,1 1-1,0-1 1,-1 0 0,1 1-1,-1-1 1,1 1 0,-1-1-1,1 1 1,-1-1-1,1 1 1,-1 0 0,0-1-1,1 1 1,-1-1 0,0 1-1,1 0 1,-1-1-1,0 1 1,0 0 0,0-1-1,1 2 1,3 33 269,0 59 1,-4-65-265,1 0 0,2 1 0,0-1 0,10 33 0,-13-58-146,2 0 1,-1-1 0,0 1-1,1 0 1,-1-1-1,1 0 1,0 1 0,0-1-1,0 0 1,1 0 0,-1 0-1,1 0 1,0-1 0,0 1-1,-1-1 1,2 0 0,4 3-1,-4-3-525,1 0 0,-1 0-1,1-1 1,0 0 0,-1 0-1,1 0 1,0-1 0,8 1 0,25-1-6653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5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1 202 3954,'0'0'9916,"20"8"-9822,66 29-28,-77-34-58,0 1-1,1-2 1,-1 1-1,1-1 0,-1-1 1,1 0-1,0 0 1,-1-1-1,13 0 1,4-1 16,-21 1-23,0 0-1,0-1 0,0 1 1,0-1-1,0 0 1,0 0-1,0 0 0,-1-1 1,1 0-1,0 0 1,-1 0-1,1 0 0,-1-1 1,0 0-1,0 0 1,0 0-1,0 0 0,0-1 1,-1 1-1,0-1 1,1 0-1,-1 0 0,-1 0 1,1-1-1,-1 1 1,1-1-1,1-5 0,1-6 39,0 0 0,-1-1 0,-1 1 0,0-1-1,-2 0 1,0-31 0,-1 46-7,0 1 0,0-1 0,0 0 1,-1 1-1,1-1 0,-1 1 0,1-1 0,-1 0 0,0 1 1,1-1-1,-1 1 0,0 0 0,0-1 0,0 1 0,0 0 0,0-1 1,-1 1-1,1 0 0,0 0 0,0 0 0,-1 0 0,1 0 1,-1 0-1,1 0 0,-1 1 0,1-1 0,-1 0 0,0 1 1,1-1-1,-1 1 0,0 0 0,1 0 0,-4-1 0,-2 1 13,0-1-1,1 1 1,-1 1-1,0-1 1,0 1-1,0 0 1,0 1-1,-8 2 1,5 1-40,-1-1 0,1 2 1,0 0-1,0 0 0,0 1 0,1 0 0,0 0 1,-13 15-1,-1 3 5,-33 50 0,46-63-6,2 2 0,-1-1 0,1 1 0,1 0 0,1 1 0,0 0 0,1 0 0,0 0 1,1 0-1,1 1 0,1-1 0,-2 25 0,4-37-7,0 1 1,1-1-1,-1 1 1,1-1-1,-1 1 1,1-1-1,0 0 0,0 1 1,1-1-1,-1 0 1,1 0-1,0 0 1,-1 0-1,1 0 1,1 0-1,-1 0 0,0 0 1,1-1-1,-1 0 1,1 1-1,0-1 1,0 0-1,-1 0 0,2 0 1,-1-1-1,0 1 1,0-1-1,0 1 1,1-1-1,4 1 0,11 2-7,0-1 0,1-1 0,-1 0-1,29-2 1,-30-1-14,16 1-269,0-2-1,-1-1 0,38-10 1,-51 9-298,0-2 1,-1 0-1,0-2 0,0 0 1,-1-1-1,26-16 0,-7-7-2992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4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 1 6755,'0'0'4709,"-14"13"-4682,-42 41-22,54-52-5,0 0 0,1 0 1,-1 0-1,1 0 0,-1 0 0,1 0 1,0 0-1,0 1 0,0-1 0,0 0 1,0 0-1,1 1 0,-1-1 0,1 1 1,-1-1-1,1 1 0,0-1 0,0 1 1,0-1-1,0 1 0,1-1 0,-1 0 1,0 1-1,1-1 0,0 1 0,0-1 1,0 0-1,0 0 0,0 1 0,0-1 1,0 0-1,1 0 0,-1 0 0,1 0 1,-1 0-1,1-1 0,0 1 0,0 0 1,0-1-1,0 1 0,0-1 0,3 1 1,9 5-74,1-2 0,27 7 0,-27-8 8,0 1 0,20 8 0,-33-12 53,-1 0 1,1-1-1,-1 1 0,1 0 0,-1 0 1,1 1-1,-1-1 0,0 0 0,1 0 1,-1 1-1,0-1 0,0 1 0,0-1 1,0 1-1,0-1 0,0 1 0,-1-1 1,1 1-1,0 0 0,-1-1 0,1 1 1,-1 0-1,0 0 0,0 0 0,0-1 1,1 1-1,-2 0 0,1 0 0,0-1 1,-1 4-1,1-2-19,-1 0-1,0 0 1,0 0 0,-1-1-1,1 1 1,0 0 0,-1-1-1,0 1 1,1-1 0,-1 1 0,0-1-1,0 0 1,0 1 0,-1-1-1,1-1 1,-5 4 0,-11 5-172,1-2 1,-38 13 0,46-18-610,0-1 0,-1 0 0,1-1 0,-15 1 1,13-2-2703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6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366 385 2609,'0'0'7780,"8"-14"-7119,25-46 222,-27 39 299,-11 11-514,3 10-620,0-1 1,0 0-1,1 1 1,-1 0-1,0-1 1,0 1-1,0 0 0,0 0 1,0 0-1,-3 1 1,-2-1 98,-11-1-77,0 1 0,0 0 1,1 1-1,-1 1 0,0 1 1,0 1-1,1 0 0,0 1 1,0 1-1,-27 14 0,38-17-55,-16 8 49,1 2 0,-34 26 0,50-36-66,1 1-1,0 0 1,0 0-1,0 0 1,0 0-1,1 0 1,0 1-1,0 0 1,0 0 0,0 0-1,1 0 1,0 0-1,0 0 1,0 1-1,1-1 1,-1 1-1,1-1 1,0 7-1,1-11-12,1 1 0,-1-1 0,0 1 0,1-1 0,-1 0 0,1 1 0,-1-1 0,1 1 0,0-1 0,-1 0 0,1 0 0,0 1 0,0-1 0,0 0 0,0 0 0,0 0 0,0 0 0,1 0 0,-1 0 0,0 0 0,0-1 0,1 1 0,-1 0 0,0-1 0,1 1 0,-1-1 0,1 1 0,-1-1 0,1 1 0,-1-1 0,1 0 0,-1 0 0,3 0 0,9 1-102,0-1 1,1 0 0,12-2 0,-8 1 8,0-1-3,-1-1 0,1 0-1,0-1 1,-1-1 0,0-1 0,0-1-1,32-16 1,-20 6 143,-1-1 0,0-2-1,35-31 1,-62 68 67,-1-10-100,0 1 1,1-1-1,0 1 0,0-1 1,1 0-1,0 1 0,0-1 1,5 10-1,-5-14-64,0 1-1,-1-1 1,1 0-1,1 0 1,-1 0-1,0-1 0,1 1 1,-1-1-1,1 1 1,0-1-1,0 0 1,0 0-1,0 0 1,0 0-1,1 0 1,-1-1-1,0 0 1,1 1-1,-1-1 0,5 0 1,2 1-333,1-1 0,-1 0 0,0-1 0,0 0 0,1 0 0,-1-1 0,0-1 0,0 0 0,0 0 0,0-1 0,0 0 0,-1-1 0,1 0 0,15-9 0,-13 5 13,-1 0 0,0-1 0,-1 0-1,0 0 1,-1-1 0,0-1 0,0 0-1,-1 0 1,0 0 0,9-22 0,-8 16 781,-2-2 1,0 1 0,-1-1 0,-1 0 0,-1 0 0,2-23 0,0-119 6860,-6 141-5356,0 44-1413,0 432-1718,8-466-648,-2-1 1880,0 0 0,2 1 0,-1 0-1,1 0 1,0 0 0,1 1 0,0 0 0,1 1 0,0 0 0,0 1 0,1 0 0,-1 0-1,2 1 1,-1 1 0,1 0 0,-1 0 0,1 1 0,0 1 0,1 0 0,-1 0 0,1 2-1,-1-1 1,20 1 0,-11 1-5,-12-1 3,0 1-1,-1 0 1,1 1-1,0 0 1,14 3 0,-21-3-5,0-1 0,0 1 0,1 0 0,-1 0 0,0 0 0,-1 1 0,1-1 0,0 0 0,0 1 0,0-1 0,-1 1 0,1 0 1,-1 0-1,1-1 0,-1 1 0,0 0 0,0 0 0,0 0 0,0 0 0,0 0 0,0 1 0,0-1 0,-1 0 0,1 0 0,-1 1 0,1 3 0,-1-3-3,0 0 0,0 0 0,0 1 0,0-1-1,-1 0 1,1 0 0,-1 0 0,0 0 0,0 0-1,0 0 1,0 0 0,0 0 0,-1 0 0,1-1-1,-1 1 1,0 0 0,0-1 0,0 1 0,0-1-1,0 0 1,-1 0 0,1 0 0,0 0 0,-1 0-1,0 0 1,-4 2 0,-7 2 27,0 0 1,-1 0-1,1-1 0,-20 3 1,31-7-21,-52 10 28,-1-3-1,1-2 1,-76-1 0,130-5-70,0 0 0,0 0-1,0 0 1,0 0 0,0 0 0,1 0 0,-1-1 0,0 1 0,0 0 0,0 0-1,0-1 1,1 1 0,-1-1 0,0 1 0,1 0 0,-1-1 0,0 1-1,0-1 1,1 0 0,-1 1 0,1-1 0,-1 0 0,1 1 0,-1-1 0,1 0-1,-1 1 1,1-1 0,0 0 0,-1 0 0,1-1 0,-1 0-164,1 1 0,0-1 0,0 1 0,0-1 0,0 1 0,0-1 0,1 1 0,-1-1 0,0 1 0,1-1 0,-1 1 0,1-1 0,-1 1 0,1-1 1,0 1-1,0 0 0,-1 0 0,3-2 0,29-23-4683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0 11701,'0'0'334,"-27"2"-57,-91 8 484,111-8-711,1-1 1,-1 1-1,1 0 1,0 0 0,-1 0-1,1 1 1,0 0-1,0 1 1,1-1 0,-1 1-1,1 0 1,0 0-1,-8 8 1,10-8-51,0 0 0,0 0 0,0 1 0,0-1 0,1 0 0,0 1 1,0 0-1,0-1 0,1 1 0,-1 0 0,1 0 0,0 0 0,0 0 0,1 8 0,0-10-2,0 0 0,1 1 0,-1-1 0,1 0 0,0 0-1,0 0 1,0 0 0,1 0 0,-1 0 0,1 0 0,0 0 0,-1-1 0,1 1-1,0 0 1,1-1 0,-1 0 0,0 1 0,1-1 0,-1 0 0,1 0-1,0-1 1,-1 1 0,1 0 0,0-1 0,0 0 0,5 2 0,10 3-22,1 0 1,-1-2-1,29 4 1,-21-4-79,110 22-496,-120-19 551,-16-7 46,0 1 0,0-1 0,0 0 1,0 0-1,0 1 0,0-1 0,0 0 0,0 0 0,0 1 0,0-1 1,0 0-1,0 0 0,0 1 0,0-1 0,0 0 0,0 0 0,0 1 1,0-1-1,0 0 0,0 0 0,0 0 0,0 1 0,0-1 0,0 0 1,-1 0-1,1 1 0,0-1 0,0 0 0,0 0 0,0 0 0,-1 0 1,1 1-1,0-1 0,0 0 0,-1 0 0,-31 13 50,-63 11 2,-182 21-1,315-52-6543,29-15 1152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7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136 107 9396,'0'0'4605,"-12"23"-4557,-34 75-27,43-92-24,0 0 0,0 0-1,1 1 1,0-1 0,0 1-1,0 0 1,1 0-1,0-1 1,1 1 0,-1 0-1,1 0 1,1 0 0,-1 0-1,3 11 1,-2-17-7,-1 0-1,0 0 1,1 0 0,-1 0 0,1 0-1,-1 0 1,1 0 0,0-1 0,-1 1-1,1 0 1,0 0 0,0-1 0,-1 1 0,1 0-1,0-1 1,0 1 0,0-1 0,0 1-1,0-1 1,0 1 0,0-1 0,0 0-1,0 1 1,0-1 0,0 0 0,0 0 0,0 0-1,1 0 1,37-1-262,-29 1 142,-5-1 118,0 1-1,0-1 1,0 0 0,0 0 0,-1 0 0,1-1-1,0 1 1,-1-1 0,1-1 0,-1 1 0,0 0 0,1-1-1,-1 0 1,0 0 0,-1 0 0,1-1 0,-1 1-1,1-1 1,-1 0 0,0 0 0,0 0 0,-1 0 0,1 0-1,-1-1 1,3-6 0,0-4 18,-1 1 1,0-1-1,0 0 0,-2-1 0,0 1 0,0 0 1,-2-16-1,0 25-4,-1 1 1,1-1-1,-1 0 1,-1 1-1,1 0 0,-1-1 1,0 1-1,0 0 1,0 0-1,-1 0 1,0 0-1,0 0 0,0 0 1,-1 1-1,1 0 1,-1 0-1,0 0 0,0 0 1,-1 0-1,1 1 1,-1 0-1,1 0 0,-1 0 1,0 0-1,0 1 1,-6-2-1,-2-1-36,0 1 0,0 0-1,0 1 1,-1 0 0,1 1 0,-1 1-1,0 0 1,1 1 0,-26 2 0,39-2-106,-1 0 1,1 0-1,-1 0 1,0 0-1,1 0 1,-1 0 0,1 0-1,-1 0 1,1 0-1,-1 0 1,1 1 0,-1-1-1,1 0 1,-1 0-1,1 0 1,-1 1-1,1-1 1,-1 0 0,1 1-1,-1-1 1,1 0-1,0 1 1,-1-1 0,1 1-1,0-1 1,-1 0-1,1 1 1,0-1-1,-1 1 1,1-1 0,0 1-1,0-1 1,0 1-1,-1-1 1,1 1 0,0-1-1,0 1 1,0 0-1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8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1056,'0'0'13607,"3"15"-13362,40 356 574,-40-322-797,-2-11-37,2 1 1,2-1-1,12 46 0,-17-83-21,0 1-1,0-1 1,1 0 0,-1 1 0,1-1-1,-1 0 1,1 1 0,0-1 0,-1 0-1,1 0 1,0 0 0,0 0 0,0 0-1,0 0 1,0 0 0,0 0 0,0 0-1,0 0 1,0 0 0,1-1 0,-1 1-1,0 0 1,0-1 0,1 1 0,-1-1-1,0 1 1,1-1 0,-1 0 0,1 0-1,-1 1 1,0-1 0,1 0 0,-1 0-1,1-1 1,-1 1 0,0 0 0,1 0-1,-1-1 1,0 1 0,1 0 0,-1-1-1,0 0 1,3 0 0,1-2 4,1 0 1,0-1 0,-1 1-1,0-1 1,0 0-1,0-1 1,0 1-1,4-7 1,34-52-232,-33 46 270,1 0 0,1 1 0,0 0 1,16-15-1,-23 68 793,-5-35-796,1 9 46,0 1-1,1 0 1,1-1-1,6 22 1,-8-31-67,0 1 0,0-1 0,1 1 1,-1-1-1,1 0 0,-1 0 1,1 1-1,0-1 0,0 0 0,0-1 1,0 1-1,0 0 0,0 0 0,0-1 1,1 1-1,-1-1 0,0 0 1,1 0-1,-1 0 0,1 0 0,0 0 1,-1-1-1,1 1 0,0-1 1,-1 1-1,6-1 0,-3 0 1,-1 0 0,1 0 0,0 0 1,-1 0-1,1-1 0,-1 0 0,1 0 0,-1 0 0,1-1 0,-1 0 0,0 1 0,0-1 1,0-1-1,0 1 0,0-1 0,0 1 0,-1-1 0,1 0 0,-1 0 0,0-1 0,1 1 0,-2-1 1,5-6-1,8-10 20,-1-2 0,-1 0 0,10-24 0,18-30 383,-41 76-382,1 0 1,-1 1-1,0-1 1,0 0 0,0 0-1,1 0 1,-1 0 0,0 0-1,0 0 1,1 1-1,-1-1 1,0 0 0,0 0-1,0 0 1,0 1 0,1-1-1,-1 0 1,0 0-1,0 0 1,0 1 0,0-1-1,0 0 1,0 0 0,0 1-1,0-1 1,0 0-1,0 0 1,1 1 0,-1-1-1,0 0 1,-1 0 0,1 1-1,0-1 1,0 0-1,0 0 1,0 1 0,0-1-1,0 0 1,0 0 0,0 1-1,0-1 1,1 20 0,0 9 104,8 46 0,-7-67-109,-1-1 1,1 0-1,0 0 1,1 0 0,-1 0-1,1 0 1,1-1-1,-1 1 1,1-1 0,0 0-1,1 0 1,5 6-1,-6-9-35,-1-1-1,1 1 0,-1-1 1,1 0-1,0 0 1,0 0-1,0-1 0,0 0 1,0 1-1,0-1 0,0-1 1,0 1-1,0-1 0,1 1 1,-1-1-1,0 0 1,0-1-1,0 1 0,9-2 1,-7 0-35,-1 1 0,1-1 0,0-1 0,0 1 1,-1-1-1,1 1 0,-1-2 0,0 1 0,0-1 0,0 1 1,0-1-1,7-8 0,0-5-37,0 0 1,-2-1-1,1 0 0,-2-1 1,-1 0-1,0 0 0,8-35 1,21-151 170,-24 120-27,16-99 2708,-32 242-2418,-11 63-1,-4 59-169,17 35-118,1-212-41,0 4-95,0 1-1,1 0 0,-1-1 0,4 15 0,-3-20 50,-1 0 1,1-1-1,0 1 1,0 0-1,0-1 0,0 1 1,0-1-1,0 1 0,0-1 1,0 1-1,1-1 0,-1 0 1,0 1-1,1-1 0,-1 0 1,1 0-1,0 0 0,-1 0 1,1 0-1,0-1 0,-1 1 1,1-1-1,0 1 1,2 0-1,1 0-503,0 0 0,0-1 0,0 1 1,1-1-1,-1 0 0,0 0 0,0-1 0,0 0 0,0 1 1,8-4-1,19-20-7710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8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14311,'0'0'224,"197"0"-3874,-125-3-784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8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8980,'0'0'2801,"22"9"-2606,-6-1-165,-5-3-14,0 0 1,0 0-1,22 5 1,-27-9-15,-1 0 0,0 0-1,0-1 1,0 0 0,1 0 0,-1 0 0,0-1-1,0 1 1,0-1 0,1 0 0,-1-1-1,0 1 1,0-1 0,7-4 0,-1-1-13,1 1 0,-2-2 0,1 0 0,-1 0 0,0-1 0,-1 0 0,16-20 0,-20 22 53,0 0 0,-1 0 0,0-1 0,0 0 0,-1 0 0,0 0 0,0 0 0,-1-1 0,0 1 1,0 0-1,-1-1 0,1-14 0,-2 22 5,-1-1 0,1 1 1,0 0-1,0-1 0,-1 1 0,1 0 1,-1-1-1,0 1 0,1 0 0,-1-1 1,0 1-1,0 0 0,1 0 0,-1 0 1,0 0-1,0 0 0,0 0 0,0 0 1,-1 0-1,1 0 0,0 1 0,0-1 1,0 0-1,-1 1 0,1-1 0,0 1 1,-1-1-1,1 1 0,-1 0 0,1-1 1,0 1-1,-1 0 0,1 0 0,-1 0 1,-1 0-1,-7 0 33,1 1 0,-1-1 1,1 1-1,-14 4 0,13-2-41,-1 1-1,1 0 1,0 1-1,1 0 1,-1 1-1,1 0 1,0 0-1,1 1 1,-1 0-1,1 0 1,1 1-1,-9 10 1,7-7 19,0 1 1,1 0 0,0 0 0,1 1 0,0 0-1,1 0 1,0 0 0,-6 25 0,10-20-40,0 0 1,0 33-1,2-43-21,1-5-22,-1 0-1,0 0 1,0 0 0,1 0-1,0 0 1,0-1 0,-1 1-1,2 0 1,-1-1 0,0 1-1,0 0 1,1-1 0,0 1-1,-1-1 1,1 0 0,0 0-1,0 0 1,0 0 0,0 0-1,1 0 1,-1 0 0,0 0-1,1-1 1,-1 0 0,1 1-1,0-1 1,-1 0 0,1 0 0,0 0-1,3 0 1,11 3-503,0-1 0,0-1 0,1-1 0,18 0 0,-25-1 103,241-8-9144,1-22 9529,-84 1 210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9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290 730 80,'0'0'12926,"-11"-23"-12086,3 6-622,0 0 1,-1 0-1,-20-25 0,27 39-181,-1 1 0,0-1 1,0 1-1,0 0 0,0 0 1,0 0-1,0 1 0,-1-1 0,1 1 1,0-1-1,-1 1 0,0 0 1,1 1-1,-1-1 0,1 1 1,-1-1-1,0 1 0,1 0 0,-1 0 1,0 1-1,1-1 0,-1 1 1,1 0-1,-6 1 0,0 1 32,1 0 0,0 1 0,0-1 0,0 1 0,0 1-1,1 0 1,-13 10 0,13-8-41,1 0 0,0 0 1,1 1-1,-1 0 0,2-1 0,-1 2 0,1-1 0,0 1 1,-4 14-1,7-19-32,0 1 1,0-1-1,0 1 1,1-1 0,0 1-1,0-1 1,0 1-1,0-1 1,2 9-1,-2-11-3,1 0-1,0 1 1,0-1 0,0 0-1,0 0 1,0 0-1,0 0 1,1 0-1,-1 0 1,1 0 0,-1-1-1,1 1 1,0 0-1,0-1 1,0 1-1,-1-1 1,1 0 0,1 0-1,2 2 1,9 1-183,0-1-1,1 0 1,0-1 0,-1 0 0,1-1-1,0-1 1,0-1 0,0 0 0,23-4 0,-29 2 49,1 0 0,-1 0 0,1-1 0,-1 0 0,0 0 1,-1-1-1,1 0 0,-1-1 0,0 0 0,0 0 0,-1-1 0,0 0 1,0 0-1,0 0 0,-1-1 0,0 0 0,-1-1 0,6-11 0,-2 3-101,-1-1-1,0-1 0,-2 0 0,0 0 1,-1 0-1,-1 0 0,-1-1 0,2-27 1,-8-373 989,2 402 71,-2-1 0,-5-23 0,4 34 1207,1 14-1538,0 18-499,-1 213 949,5-150-823,0-38-111,3 0-1,2-1 1,2 1 0,26 83-1,-33-124-381,2 0 0,-1 0 0,1-1 0,0 1 0,1-1 0,0 0 0,0 0 0,1 0 0,-1-1 0,7 7 0,15 0-4296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9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11749,'0'0'1865,"17"25"-1878,58 80-214,-73-102 189,1 1-1,0-1 1,0 0-1,0 0 1,1 0-1,-1 0 1,1-1-1,-1 1 1,6 1-1,-6-3-5,-1 0 0,0-1 0,1 1 0,-1-1 1,0 0-1,1 1 0,-1-1 0,1-1 0,3 1 0,6-1-119,-8 1 144,0 0 1,0 0-1,0 0 1,0-1-1,0 0 0,0 0 1,0 0-1,0 0 1,-1 0-1,1-1 1,0 1-1,-1-1 0,1 0 1,-1-1-1,0 1 1,0 0-1,1-1 0,-1 0 1,-1 1-1,1-1 1,0-1-1,-1 1 1,0 0-1,0 0 0,0-1 1,0 1-1,0-1 1,0 0-1,1-7 0,0 0 78,0 1-1,-1-1 0,0 0 0,0 0 0,-2 0 0,1 0 0,-1 0 0,-3-17 0,2 26-23,0 0 0,0 1 0,0-1 0,0 1 0,0-1 0,0 1 0,-1 0-1,1-1 1,-1 1 0,1 0 0,-1 0 0,1 0 0,-1 0 0,0 0 0,1 0-1,-1 1 1,0-1 0,0 0 0,0 1 0,1-1 0,-1 1 0,0 0 0,0 0 0,0 0-1,0 0 1,0 0 0,-2 0 0,-4 0 26,0 0 0,-1 0 0,1 1 0,0 0-1,-11 3 1,12-1-36,0 1 0,0-1 0,1 1 0,-1 0 0,1 1 0,0 0 0,0 0 0,1 0 0,-1 0-1,1 1 1,0 0 0,1 0 0,-1 1 0,1-1 0,1 1 0,-1 0 0,1 0 0,0 0 0,1 0 0,-3 11 0,0 2-6,1 0 1,0 0 0,2 0 0,0 1-1,2-1 1,2 33 0,-2-50-61,1 1 1,-1-1-1,1 1 0,0-1 0,0 1 1,0-1-1,1 1 0,-1-1 1,1 0-1,0 0 0,0 0 1,0 0-1,0 0 0,0 0 1,1 0-1,-1-1 0,1 0 1,0 1-1,-1-1 0,1 0 1,0 0-1,1 0 0,-1-1 1,0 1-1,0-1 0,5 2 1,6 1-814,0-2 0,-1 1 0,1-2 0,1 1 0,18-2 0,26 0-5215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1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0 350 8932,'0'0'5240,"5"0"-5045,-4 0-188,0 0 1,1 1-1,-1-1 1,0 0-1,0 1 1,0-1 0,0 1-1,0-1 1,1 1-1,-1-1 1,0 1-1,0 0 1,0-1-1,-1 1 1,1 0 0,0 0-1,0 0 1,0 0-1,0 0 1,-1 0-1,1 0 1,0 0 0,-1 0-1,1 0 1,-1 0-1,0 0 1,1 0-1,-1 0 1,0 1 0,1-1-1,-1 0 1,0 2-1,2 52 171,-2-31-139,0-11-34,0 0 0,1 1-1,1-1 1,0 0-1,0 0 1,2 0-1,-1 0 1,2-1-1,8 20 1,-11-30-18,-1-1 0,0 1 0,1 0 0,0-1 1,-1 1-1,1-1 0,0 1 0,-1-1 0,1 0 0,0 0 0,0 0 1,0 0-1,0 0 0,0 0 0,0-1 0,1 1 0,-1-1 0,0 1 1,0-1-1,0 0 0,1 0 0,-1 0 0,0 0 0,0 0 0,0 0 1,1-1-1,-1 1 0,0-1 0,0 1 0,0-1 0,0 0 0,4-2 1,2-1 18,1-1 0,-1 0 0,0 0 0,0 0 0,-1-1 0,9-8 0,46-55 26,14-12 14,-67 72-42,1 0-1,0 1 0,0 1 1,1-1-1,0 2 0,14-7 1,-24 13-1,0-1 0,0 0 0,0 1 0,0-1 0,0 1 1,0 0-1,0-1 0,0 1 0,0 0 0,0-1 0,0 1 1,0 0-1,0 0 0,1 0 0,-1 0 0,0 0 0,0 0 1,0 1-1,0-1 0,0 0 0,0 0 0,0 1 0,0-1 1,0 1-1,0-1 0,0 1 0,0-1 0,0 1 0,0 0 0,0-1 1,0 1-1,0 0 0,-1 0 0,1 0 0,0 0 0,-1-1 1,1 1-1,0 0 0,-1 0 0,0 0 0,1 0 0,-1 0 1,1 2-1,1 4 38,-1 1 1,0 0 0,0 0-1,-1 0 1,0 9-1,0 4 38,1 18-82,0-9 122,5 33 1,-5-56-227,0 0-1,0 0 1,1 0 0,1 0-1,-1 0 1,1 0 0,0-1-1,0 0 1,1 1-1,4 5 1,-7-11-41,0 0 0,0 0-1,0 0 1,0 0 0,0-1 0,0 1-1,0 0 1,0-1 0,0 1 0,0-1-1,0 1 1,1-1 0,0 1 0,17 1-3350</inkml:trace>
  <inkml:trace contextRef="#ctx0" brushRef="#br0" timeOffset="1">580 0 720,'0'0'11878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0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363 385 10517,'0'0'2142,"-31"-5"-923,-100-11-82,126 15-1119,-1 1 0,0-1 0,0 1 0,0 0 1,0 1-1,0-1 0,0 1 0,1 1 0,-1-1 0,0 1 0,1 0 0,-1 0 1,1 0-1,0 1 0,-1 0 0,1 0 0,1 0 0,-1 0 0,0 1 0,1 0 1,0 0-1,0 0 0,0 1 0,0 0 0,1-1 0,-1 1 0,-2 6 0,1-4 14,-2 4-12,0 1 1,0 0-1,1 0 1,0 1-1,-4 14 1,8-20-23,0 1 0,0-1 0,1 1 1,0 0-1,0 0 0,1-1 1,0 1-1,0 0 0,1 0 1,2 10-1,-3-17-13,1 0-1,-1 0 1,1 0 0,-1 0 0,1 0 0,-1 0 0,1 0-1,0 0 1,-1 0 0,1 0 0,0 0 0,0-1 0,0 1-1,0 0 1,0-1 0,0 1 0,0 0 0,0-1-1,0 1 1,0-1 0,0 0 0,0 1 0,0-1 0,0 0-1,2 0 1,33 1-512,-24-1 331,-5 0 132,1-1 0,0-1 0,-1 1-1,1-1 1,-1 0 0,1-1 0,-1 0 0,0 0 0,0 0 0,0-1-1,7-6 1,11-8-162,33-31 0,-47 39 154,130-130-112,-129 132 329,-8 13 29,-4 21 118,-1-16-247,1 19 37,-1-15-50,1 1 0,0 0 0,1 0-1,6 25 1,-6-36-42,0 0-1,0 0 1,1-1 0,-1 1-1,1 0 1,0-1 0,0 0-1,0 1 1,1-1 0,-1 0-1,1 0 1,0-1-1,0 1 1,0 0 0,0-1-1,0 0 1,0 1 0,1-1-1,-1-1 1,1 1 0,-1 0-1,9 1 1,-3 0-28,0-1-1,0 0 1,0-1 0,1 0-1,-1-1 1,0 0 0,1 0 0,-1-1-1,1 0 1,-1 0 0,0-1-1,0 0 1,0-1 0,0 0-1,0-1 1,-1 0 0,13-7 0,-10 4-34,-1-1 0,-1 0 1,1 0-1,-1-1 1,-1 0-1,1-1 1,-2 1-1,1-2 1,-1 1-1,-1-1 1,0 0-1,8-20 1,9-39 280,-3-2 0,-2 0 1,11-109-1,-26 137 449,-2 28 234,-2 20 1152,-3 19-1961,-1 0-1,-1 0 1,-11 26-1,-7 27 119,9-8-22,4 1-1,2 0 1,1 132 0,7-197-177,1 0 1,1 0 0,-1 0-1,0 0 1,1 1 0,0-1-1,0 0 1,0 0 0,1 0-1,-1-1 1,1 1 0,0 0-1,2 3 1,-1-4-12,-1-1-1,0 1 1,1-1-1,0 0 1,-1 0 0,1 0-1,0-1 1,0 1-1,0-1 1,0 1 0,0-1-1,1 0 1,-1 0-1,0-1 1,0 1-1,5 0 1,1 0-282,-1 1 0,1-2 1,-1 1-1,1-1 0,-1 0 0,1-1 0,-1 0 1,0 0-1,1-1 0,-1 0 0,0 0 0,0-1 1,0 0-1,0 0 0,0-1 0,12-8 0,23-32-5746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4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10261,'0'0'4420,"9"20"-3811,0-2-520,-1-3-47,0 1 0,-2 0-1,0 0 1,-1 1 0,0 0-1,3 29 1,2 248 174,-11-219-208,2-74-32,-1-1 0,1 0-1,-1 1 1,1-1 0,-1 1-1,1-1 1,-1 0 0,1 1-1,-1-1 1,1 0 0,0 1-1,-1-1 1,1 0 0,-1 0 0,1 0-1,0 1 1,-1-1 0,1 0-1,0 0 1,-1 0 0,1 0-1,0 0 1,-1 0 0,1-1-1,0 1 1,-1 0 0,2-1-1,20-3-481,-15 0 191,1-1-1,-1 0 1,0 0-1,-1-1 1,1 0-1,-1 0 1,-1 0-1,6-8 1,0-1-1906,-1 0 1,16-31 0,-8 3-2620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0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14054,'0'0'782,"35"8"-400,-6-1-329,9 2-34,0-1 0,1-2 1,-1-2-1,56 0 0,-48-9-83,-1-1 1,0-3-1,0-1 0,79-30 1,-50 16 157,-65 21-35,13-1 392,-22 20-86,-4 4-158,-1 0 1,-14 37-1,12-39-200,1 0 0,1 0 0,0 1 0,-4 35-1,9-47-193,-1 21 138,1-27-73,0-1 1,0 1-1,0-1 1,0 1 0,0 0-1,0-1 1,0 1-1,0-1 1,0 1-1,1 0 1,-1-1-1,0 1 1,0-1-1,1 1 1,-1 0-1,0-1 1,1 1 0,-1-1-1,0 1 1,1-1-1,-1 0 1,1 1-1,-1-1 1,1 1-1,-1-1 1,1 0-1,-1 1 1,1-1 0,-1 0-1,1 0 1,-1 1-1,2-1 1,24 0-4417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1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1 592,'0'0'13382,"64"189"-18648,-8-136-1297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1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108 101 6883,'0'0'6753,"-17"27"-6311,-48 92-124,61-112-277,0 1 0,1-1 0,0 1-1,0 0 1,1 0 0,0 0 0,1 0 0,-1 0 0,1 0 0,1 1 0,0-1 0,1 15-1,1 6 91,-2-27-128,0 0 0,0 0 0,0 0 1,1-1-1,-1 1 0,0 0 0,1 0 1,0 0-1,-1 0 0,1-1 1,0 1-1,0 0 0,0-1 0,0 1 1,0 0-1,0-1 0,1 1 1,-1-1-1,0 0 0,3 2 0,-1-1 14,0 0 0,1 0 0,-1 0 0,1-1 0,0 1 0,-1-1 1,1 0-1,0 0 0,6 0 0,4 0 21,1 0 1,0-1-1,0-1 1,22-4 0,-28 3-65,0-1 0,0 1 1,0-2-1,0 1 0,0-1 1,-1-1-1,0 1 0,0-2 1,0 1-1,0-1 0,-1 0 1,0 0-1,0-1 0,-1 0 1,0 0-1,0-1 0,0 0 1,-1 0-1,0 0 0,3-10 1,-1 3 14,0-1 1,-1 0-1,-1-1 1,-1 1 0,0-1-1,-1 0 1,-1 0-1,-1 0 1,0-1 0,-2-20-1,0 34 10,0-1 0,1 0-1,-1 1 1,-1-1 0,1 1-1,-1-1 1,0 1 0,0 0-1,0-1 1,0 1 0,-1 0 0,0 0-1,0 1 1,0-1 0,0 1-1,0-1 1,-1 1 0,0 0-1,1 0 1,-1 1 0,0-1-1,-1 1 1,1 0 0,0 0 0,-1 0-1,1 0 1,-5 0 0,-7-2 17,0 1 1,-1 0 0,1 1-1,0 1 1,-1 1 0,-25 2-1,37-2-62,0 1 0,0 0-1,0 0 1,0 0 0,0 0 0,0 1 0,0 0-1,1 0 1,-1 0 0,1 1 0,-1-1-1,1 1 1,-5 4 0,6-4-287,1 0 0,-1 0 0,1 0 0,-1 0 0,1 1 0,0-1 0,0 0 0,1 1 0,-1 0 0,1-1 0,0 1 1,0 0-1,0 0 0,0-1 0,1 1 0,-1 0 0,1 5 0,0 13-5734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1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3794,'0'0'8444,"31"-17"-6633,97-53-290,-118 65-1382,1-1 0,0 2-1,0 0 1,14-4 0,-19 7-58,0 1-1,0-1 1,0 1-1,0 0 1,7 2-1,5-1 101,-16-1-175,-1 1 0,1-1 1,0 1-1,0 0 0,0 0 0,-1-1 1,1 1-1,0 0 0,-1 1 0,1-1 1,-1 0-1,1 0 0,-1 1 0,1-1 1,-1 1-1,0-1 0,0 1 0,0-1 1,0 1-1,0 0 0,0-1 0,0 1 1,-1 0-1,1 0 0,0 0 0,-1 0 1,0 0-1,1 0 0,-1-1 0,0 5 1,2 10-19,-2 1 1,-1 29 0,0-23 46,1 1-12,-2 0 1,0 0-1,-2-1 1,-1 1 0,0-1-1,-11 26 1,8-22-118,8-27 91,0 0 1,0 0-1,0 0 0,1 0 1,-1 0-1,0 0 0,0 0 1,0 0-1,0 0 1,0-1-1,0 1 0,0 0 1,0 0-1,0 0 0,0 0 1,1 0-1,-1 0 0,0 0 1,0 0-1,0 0 1,0 0-1,0 0 0,0 0 1,0 0-1,0 0 0,1 0 1,-1 0-1,0 0 1,0 0-1,0 0 0,0 0 1,0 0-1,0 0 0,0 0 1,0 0-1,1 0 1,-1 0-1,0 0 0,0 0 1,0 0-1,0 0 0,0 0 1,0 0-1,0 1 0,0-1 1,0 0-1,1 0 1,-1 0-1,0 0 0,0 0 1,0 0-1,0 0 0,0 0 1,0 0-1,0 1 1,0-1-1,0 0 0,0 0 1,0 0-1,0 0 0,28-39-223,-13 17 320,-1 2-85,40-55-129,104-113-1,-154 183 95,1 0 1,0 1-1,0-1 1,0 1-1,1 0 1,6-3-1,-12 7 24,0 0-1,0 0 0,0 0 1,1 0-1,-1 0 0,0 0 1,0 0-1,0 0 0,1 0 1,-1 0-1,0 0 0,0 0 1,1 0-1,-1 0 0,0 0 1,0 0-1,0 0 1,1 0-1,-1 0 0,0 0 1,0 0-1,0 0 0,0 0 1,1 0-1,-1 0 0,0 1 1,0-1-1,0 0 0,0 0 1,1 0-1,-1 0 0,0 0 1,0 1-1,0-1 0,0 0 1,0 0-1,0 0 1,0 1-1,1-1 0,-1 0 1,0 0-1,0 0 0,0 1 1,0-1-1,0 0 0,0 0 1,0 0-1,0 1 0,0-1 1,0 0-1,0 0 0,0 0 1,0 1-1,0-1 0,0 0 1,-1 0-1,1 0 0,0 1 1,0-1-1,0 0 1,0 0-1,0 0 0,0 0 1,-1 1-1,1 4-36,-2 27 67,-1-1 1,-14 56-1,9-54 52,2-1 0,-3 63 1,9-92-63,0-1 0,0 0 1,1 1-1,-1-1 0,1 1 0,-1-1 1,1 1-1,0-1 0,0 0 0,0 1 1,0-1-1,0 0 0,1 0 0,-1 0 1,1 0-1,-1 0 0,1 0 0,0-1 1,0 1-1,0 0 0,0-1 0,0 1 1,0-1-1,0 0 0,0 0 0,1 0 1,-1 0-1,0 0 0,1 0 0,-1-1 1,1 1-1,-1-1 0,4 1 0,8 0 83,-1 0 1,0-1-1,0 0 0,1-1 0,13-3 0,-21 3-119,0 0 0,0 0 0,1-1-1,-1 0 1,-1 0 0,1-1 0,0 0-1,0 0 1,-1 0 0,0-1 0,0 1 0,0-1-1,0-1 1,0 1 0,6-8 0,-8 8-389,0-1 1,-1 1-1,1-1 1,-1 0-1,0 1 1,0-1-1,0 0 1,-1 0-1,0-1 1,0 1-1,0 0 1,0-7-1,0-31-9624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31 698 7395,'0'0'-42,"-5"15"-28,-15 49 70,18-55 119,1 1 1,-1-1-1,1 16 0,2-14 627,-1-23 971,1 6-1699,0 0-1,0 0 0,1-1 1,-1 1-1,1 0 0,0 0 1,1 1-1,0-1 0,0 0 1,7-10-1,45-53 32,-49 63-33,19-21 41,1 2 0,2 0 0,0 2 0,1 2 0,2 0 0,0 2 0,1 1 0,41-16 0,33-7 486,144-34 0,-191 59-586,600-145-46,-439 121 39,232-12-1,501 34 132,-769 18-71,493 47-67,-8 70 10,314 57 119,315-37-283,-632-104-207,1-28 152,-649-5 259,349-9-49,0-16 0,544-109 0,-794 109-220,-3-5-1,0-5 1,-2-6-1,-2-4 0,128-73 1,-189 92 252,-15 8 173,40-29 1,-74 47-113,0 0 1,-1 0-1,1 0 1,-1 0 0,1 0-1,0 0 1,-1 0-1,1 0 1,-1-1 0,1 1-1,0 0 1,-1 0-1,1 0 1,0 0-1,-1-1 1,1 1 0,0 0-1,-1 0 1,1-1-1,0 1 1,0 0 0,-1-1-1,1 1 1,0 0-1,0-1 1,-1 1 0,1 0-1,0-1 1,0 1-1,0-1 1,0 1-1,0 0 1,0-1 0,-1 1-1,1-1 1,0 1-1,0 0 1,0-1 0,0 1-1,1-1 1,-1 1-1,0 0 1,0-1 0,0 1-1,0 0 1,0-1-1,0 1 1,1-1 0,-1 1-1,0 0 1,0-1-1,0 1 1,1 0-1,-1-1 1,0 1 0,1 0-1,-1 0 1,0-1-1,0 1 1,1 0 0,-1 0-1,1 0 1,-1-1-1,0 1 1,1 0 0,-1 0-1,0 0 1,1 0-1,-29-3-77,-14 3 40,41 0-22,-17 23 812,14-17-780,0 0 1,1 1-1,0 0 0,0-1 1,1 1-1,0 0 0,0 0 0,1 0 1,-1 10-1,0 68 203,3-49-75,-1-29-134,0 1 0,0-1 0,1 0 0,0 1 0,0-1 0,1 0 0,0 0 0,0 0 0,1 0 0,0 0 0,0-1 0,0 1 0,1-1 0,0 0 0,0 0 0,1 0 0,0 0 0,0-1 0,0 0 0,0 0 0,1 0 0,0 0 0,0-1 0,0 0 0,10 4 0,3 1-10,1-1 1,0-1 0,0-1-1,0 0 1,1-2-1,26 3 1,131 1 44,-102-7 10,249 2-25,426-50 0,-567 26-21,329-34-3,0 29 21,-361 26 3,199 1-53,-300 1 29,1 3-1,92 19 1,-117-17-12,0 1 1,0 1 0,0 1 0,-2 1 0,1 2-1,39 26 1,-53-30 1,0 0 0,-1 1 0,-1 0 0,1 1-1,-2 0 1,1 0 0,-2 1 0,1 1 0,-2-1 0,1 1 0,-2 0-1,0 1 1,-1 0 0,0 0 0,-1 0 0,0 0 0,-1 1 0,-1-1-1,1 30 1,-2-22 33,-2 0-1,-4 38 1,3-49 14,-1-1 0,0 0 1,0 0-1,-1 0 0,0-1 0,-1 1 1,-11 16-1,-2 1 25,-2-2 0,-1 0 0,-32 30 0,52-54-216,-2 2 308,2-22-6520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861 11 1105,'0'0'11349,"4"-6"-10327,-4 6-1014,0 0 0,0 0-1,0 0 1,-1 0 0,1 0 0,0 0-1,0 0 1,0 0 0,0 0-1,0 0 1,0 0 0,0 0 0,-1 0-1,1 0 1,0 0 0,0 0 0,0 0-1,0 0 1,0 0 0,0 0-1,-1 0 1,1 0 0,0 0 0,0 0-1,0 0 1,0 0 0,0 0-1,0 0 1,0-1 0,0 1 0,0 0-1,0 0 1,-1 0 0,1 0-1,0 0 1,0 0 0,0 0 0,0 0-1,0-1 1,0 1 0,0 0-1,0 0 1,0 0 0,0 0 0,0 0-1,0 0 1,0 0 0,0-1-1,0 1 1,0 0 0,0 0 0,0 0-1,0 0 1,0 0 0,0 0-1,0 0 1,0-1 0,0 1 0,0 0-1,0 0 1,0 0 0,1 0-1,-1 0 1,0 0 0,0 0 0,0 0-1,0-1 1,-9 5 84,0 0 0,0 1 0,0-1 0,0 2 0,1-1-1,0 1 1,0 1 0,0-1 0,1 1 0,-8 10 0,-13 10 98,-56 49 208,-218 187 505,233-209-665,-3-3 1,-120 65 0,192-116-277,0 0 0,-1 0 0,1 0 0,-1 1 0,1-1 0,0 0 0,-1 0 0,1 0 0,-1 0 0,1 0 0,-1 0 0,1 0 0,0 0 0,-1 0 0,1 0 0,-1 0 0,1 0 0,-1 0 0,1 0 0,0 0 0,-1 0 0,1-1 1,-1 1-1,1 0 0,0 0 0,-1 0 0,1-1 0,0 1 0,-1 0 0,1-1 0,0 1 0,-1 0 0,1-1 0,0 1 0,0 0 0,-1-1 0,1 1 0,0 0 0,0-1 0,0 1 0,-1-1 0,1 1 0,0 0 0,0-1 0,0 1 0,0-1 1,0 1-1,0-1 0,0 1 0,0 0 0,0-2 0,0-30-2484,1 21 1567,-1-97-6342,0 52 2826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2:25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74 128 208,'0'0'9452,"0"-20"-8174,0-62-373,0 80-854,0 0 1,0 1 0,0-1-1,1 1 1,-1-1 0,0 1-1,1-1 1,-1 1 0,1-1-1,-1 1 1,1-1 0,1-1-1,-2 2-38,0 1 0,1 0 0,-1 0 0,0-1 0,1 1 0,-1 0-1,0 0 1,1-1 0,-1 1 0,1 0 0,-1 0 0,0 0 0,1 0 0,-1-1 0,1 1 0,-1 0-1,0 0 1,1 0 0,-1 0 0,1 0 0,-1 0 0,1 0 0,-1 0 0,1 0 0,-1 0-1,1 1 1,0-1 15,0 1-1,0-1 0,0 1 0,1-1 1,-1 1-1,0 0 0,0-1 1,0 1-1,-1 0 0,1 0 0,0 0 1,0 0-1,0 0 0,0 0 1,-1 0-1,2 2 0,0 14 221,0 1 0,-2-1 0,-2 32 0,1-13-7,-2-4-102,-2-1 0,-1 0 0,-2 0 1,0 0-1,-15 31 0,10-26-21,1 1 0,-12 71 1,23-98-114,-2 2 8,2 1 1,0-1 0,0 1 0,1-1-1,1 1 1,3 16 0,-4-27-11,1 0 1,0 0 0,0-1-1,0 1 1,0 0-1,0-1 1,0 1 0,0 0-1,1-1 1,-1 0-1,1 1 1,-1-1-1,1 0 1,-1 0 0,1 1-1,0-1 1,-1-1-1,1 1 1,0 0-1,0 0 1,0-1 0,0 1-1,2 0 1,7 1 47,-1-1 0,1 0 1,12 0-1,-14-1 2,30 2 23,1-3 1,-1-1-1,0-2 0,0-1 1,-1-2-1,0-2 0,0-2 0,0-1 1,54-26-1,-90 37-114,0 0-1,0 0 1,0 0-1,0-1 1,0 1-1,0-1 1,0 1-1,0-1 1,-1 0-1,3-3 1,1-13-6001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07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10613,'0'0'1008,"-3"114"-4369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6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370 681 112,'0'0'9004,"-29"-6"-7662,-92-17-227,116 21-1071,0 1-1,0 0 1,-1 1-1,1-1 1,0 1-1,0 0 1,0 0-1,-1 1 1,1-1-1,0 1 1,0 0-1,0 1 1,0-1 0,0 1-1,0 0 1,1 0-1,-1 1 1,0-1-1,1 1 1,0 0-1,0 1 1,0-1-1,0 0 1,0 1-1,1 0 1,-1 0-1,-3 7 1,-3 0-14,2-1-37,-1 1 1,2 1 0,-1-1-1,2 1 1,-1 0-1,2 1 1,-1 0-1,2 0 1,0 0 0,0 0-1,2 0 1,-1 1-1,2-1 1,0 1-1,0 0 1,2 16-1,-1-28 6,1 1-1,-1-1 1,1 1-1,0-1 0,-1 1 1,1-1-1,0 0 0,0 1 1,1-1-1,-1 0 0,0 0 1,1 0-1,-1 0 0,1 0 1,0 0-1,0 0 0,0 0 1,0-1-1,0 1 1,0-1-1,0 1 0,0-1 1,0 0-1,1 0 0,-1 0 1,1 0-1,-1 0 0,0-1 1,1 1-1,0-1 0,-1 1 1,3-1-1,7 1-11,0 0 0,0-1 0,0 0-1,0-1 1,23-5 0,-24 3-113,1-1-1,-1 0 0,1-1 1,-1 0-1,-1-1 1,1 0-1,-1-1 1,0 0-1,0-1 0,-1 0 1,0 0-1,-1-1 1,1 0-1,-2 0 1,11-16-1,-3 1-206,-1-1 0,0 0 0,-2-1 0,-1-1 0,12-44 0,-7 3 831,-3-1 1,7-115-1,-13-144 3881,-7 304-3933,-1 42-418,-2-1 1,0 0-1,0 1 1,-2-1-1,0-1 0,-15 32 1,-1 8-6,-52 197 48,64-212-128,3 1 1,1-1 0,2 1-1,3 53 1,0-92-10,0 0-1,1 0 1,-1-1 0,1 1 0,0 0 0,0 0 0,0 0-1,0 0 1,0-1 0,1 1 0,-1 0 0,1-1-1,0 0 1,0 1 0,0-1 0,0 0 0,0 0-1,0 0 1,0 0 0,1 0 0,-1 0 0,1-1 0,0 1-1,-1-1 1,1 0 0,0 0 0,0 0 0,0 0-1,-1 0 1,7 0 0,6 1-186,1-1-1,-1 0 1,1-1 0,24-3-1,-30 1 183,1 0 0,-1-1 0,0 0-1,0 0 1,0-1 0,-1-1 0,1 1-1,-1-2 1,0 1 0,-1-1 0,1 0-1,-1-1 1,0 0 0,13-15 0,5-9 196,-2-2 0,31-51 0,-50 76-48,-5 8-67,0 0 1,0 0-1,0 0 1,0 1 0,-1-1-1,1 0 1,0 0-1,0 0 1,0 0 0,0 0-1,0 0 1,0 0-1,0 0 1,0 0-1,0 1 1,0-1 0,0 0-1,0 0 1,0 0-1,0 0 1,1 0 0,-1 0-1,0 0 1,0 0-1,0 0 1,0 1-1,0-1 1,0 0 0,0 0-1,0 0 1,0 0-1,0 0 1,0 0 0,0 0-1,0 0 1,0 0-1,0 0 1,1 0-1,-1 0 1,0 0 0,0 0-1,0 0 1,0 0-1,0 0 1,0 0-1,0 0 1,0 0 0,0 0-1,1 0 1,-1 0-1,0 0 1,0 0 0,0 0-1,0 0 1,0 0-1,0 0 1,0 0-1,0 0 1,0 0 0,1 0-1,-1 0 1,0 0-1,0 0 1,0 0 0,0 0-1,0 0 1,0 0-1,0 0 1,2 16 175,0 25-333,-2-35 221,1 2-63,-1 23 39,2 0 0,8 38 0,-9-62-48,0 0-1,1 0 1,0 0-1,0 0 1,1 0-1,0-1 1,0 1-1,1-1 1,0 0-1,0 0 1,0 0-1,1 0 1,0-1-1,0 0 1,9 8-1,-9-10-35,0-1-1,0 1 1,0-1 0,0 0-1,1 0 1,-1-1 0,1 1-1,-1-1 1,1 0 0,-1-1-1,1 1 1,0-1 0,-1 0-1,11-2 1,-12 1-15,0 1 0,0-1 0,0 0 0,0-1 0,0 1 0,0-1 0,0 0 0,-1 0 0,1 0 0,-1 0 0,1 0 0,-1-1 0,0 0 1,0 0-1,0 1 0,0-2 0,0 1 0,-1 0 0,0-1 0,3-3 0,0-6-126,0 0 0,-1 0 0,-1 0 0,0 0 1,-1 0-1,1-26 0,-2 3 11,-6-50 1,4 78 179,0 0-1,-1 0 1,0 0 0,-1 0-1,1 0 1,-2 1 0,1-1 0,-1 1-1,0 0 1,0 0 0,-1 0-1,0 1 1,-10-11 0,11 13 8,0 0-1,0 1 1,-1-1 0,1 1 0,-1 0-1,0 1 1,0-1 0,0 1 0,0 0 0,0 0-1,0 0 1,-1 1 0,1 0 0,-1 0-1,1 0 1,-1 1 0,1-1 0,-1 1 0,1 1-1,-1-1 1,-7 3 0,10-3-40,1 1 1,-1 0-1,1 0 0,0 0 1,-1 0-1,1 0 0,0 1 1,0-1-1,0 1 0,0-1 1,0 1-1,0 0 1,0-1-1,1 1 0,-1 0 1,1 0-1,-1 1 0,1-1 1,0 0-1,-1 0 0,1 1 1,1-1-1,-3 5 0,1 4-307,1 0-1,-1-1 1,1 1-1,1 14 1,0-17-17,0 52-3214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6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65 12166,'0'0'1846,"0"34"-2014,0 110-217,0-98-60,-1-26-78,4 40 0,-2-55 348,-1-1-1,1 0 0,1 1 1,-1-1-1,0 0 0,1 0 1,0 0-1,0 0 0,0-1 0,1 1 1,-1-1-1,7 7 0,-9-9 94,1 0 0,0 0 0,0 0 1,1 0-1,-1-1 0,0 1 0,0 0 0,0-1 0,0 1 0,1-1 0,-1 1 0,0-1 0,0 1 0,1-1 0,-1 0 0,0 0 0,1 0 0,-1 1 0,0-1 0,1 0 0,-1-1 0,0 1 0,1 0 0,-1 0 0,0-1 0,1 1 0,-1-1 0,0 1 0,0-1 0,0 1 0,1-1 0,-1 0 0,0 1 0,1-3 0,2 0-47,0 0 0,0-1-1,-1 0 1,0 0 0,1 0 0,-1 0 0,3-7-1,43-89-189,-29 55 851,47-75 0,-61 112-334,0 0 1,0 0 0,0 1 0,9-8-1,-13 14-117,0-1 0,0 1 0,0-1 0,0 1 0,0-1 0,0 1-1,1 0 1,-1 0 0,0 0 0,1 0 0,-1 1 0,0-1 0,1 1-1,-1-1 1,1 1 0,-1 0 0,1 0 0,-1 0 0,1 0 0,2 1 0,-4-1-79,0 0 1,-1 1-1,1-1 1,-1 0-1,1 0 1,-1 1 0,1-1-1,-1 0 1,1 1-1,-1-1 1,0 1-1,1-1 1,-1 0-1,1 1 1,-1-1 0,0 1-1,1-1 1,-1 1-1,0 0 1,0-1-1,0 1 1,1-1 0,-1 1-1,0-1 1,0 2-1,4 16 39,0 1-1,-2 0 1,1 25 0,6 47 78,-8-83-144,1 0 0,0 0 0,1 0 1,-1 0-1,2 0 0,-1-1 0,1 1 1,7 9-1,-9-15-81,0 1 1,0-1 0,0 0-1,1 1 1,-1-1-1,1 0 1,-1-1-1,1 1 1,0 0-1,0-1 1,0 1-1,0-1 1,0 0-1,0 0 1,0 0-1,0-1 1,0 1 0,0-1-1,1 0 1,-1 1-1,0-1 1,0-1-1,0 1 1,7-2-1,-4 1-48,0-1 1,0 0-1,-1 0 0,1 0 0,0-1 1,-1 0-1,1 0 0,-1 0 0,0-1 0,0 0 1,8-8-1,7-11-60,28-40-1,-39 50 850,-1 0 0,-1 0 0,0-1-1,-1 0 1,5-18 1046,-11 34-995,-1 77 57,4 97-134,-3-174-605,0 1 0,0-1 0,1 0 0,-1 0 0,1 1 0,0-1 0,0 0 0,0 0-1,0 0 1,0 0 0,0 0 0,0 0 0,1 0 0,-1 0 0,0-1 0,1 1 0,0 0 0,3 2 0,-2-2-2,1 0 1,-1-1-1,1 1 1,-1-1-1,1 1 1,0-1-1,0 0 1,0-1 0,0 1-1,5 0 1,-1-1-3,1 0 0,-1-1 0,0 1 0,1-2 0,-1 1 0,0-1 1,0 0-1,0-1 0,0 0 0,8-5 0,-4 1-123,-1-1-1,0 0 1,0 0-1,-1-1 1,0-1-1,-1 0 1,0 0-1,0-1 1,-1 0-1,-1 0 1,0-1-1,7-16 1,-7 12-51,-1-1 0,-1 0 0,0 0 0,-1 0-1,-1-1 1,-1 0 0,0 1 0,-2-36 0,0 48 175,0 1 0,-1-1 0,0 1 0,0 0 1,0-1-1,0 1 0,0 0 0,-1-1 0,0 1 0,0 0 0,0 0 0,0 1 0,-1-1 0,0 0 0,0 1 1,1-1-1,-2 1 0,1 0 0,0 0 0,-7-4 0,4 4 26,0 0 0,0 0 0,0 1 0,-1 0 0,1 0 0,-1 0 0,1 1 0,-1 0 0,0 0 0,1 1-1,-1 0 1,0 0 0,-9 2 0,10-2-28,1 1 1,1 1-1,-1-1 0,0 1 0,0-1 0,0 1 0,1 1 0,-1-1 0,1 1 0,0-1 1,0 1-1,0 0 0,0 1 0,0-1 0,0 1 0,1 0 0,0 0 0,-6 8 1,5-5-122,0 0 0,1 0 0,0 1 0,0 0 0,0 0 0,1 0 0,0 0 0,1 0 0,0 0 0,0 14 0,1 13-2983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4.9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 5426,'0'0'6323,"54"20"-6323,13-20-352,4-7-1056,2-6-1762,-3 0-2432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10981,'0'0'2959,"1"21"-2615,3 69-105,-10 109-1,-2-134-101,-15 226 172,23-287-310,-1-1 1,1 0-1,1 1 1,-1-1-1,0 0 1,1 0-1,-1 0 1,1 1-1,0-1 1,0 0-1,0 0 1,1 0-1,-1 0 1,1 0-1,0-1 1,-1 1-1,4 3 1,-2-4-8,1 0-1,-1 0 1,1 0 0,-1 0-1,1-1 1,0 0 0,-1 1-1,1-1 1,0 0 0,0-1-1,0 1 1,0-1 0,6 0 0,-2 1-184,0-1 1,0 0-1,0-1 1,-1 0 0,1 0-1,0-1 1,-1 0 0,1 0-1,-1-1 1,1 0 0,-1 0-1,0-1 1,0 0 0,-1 0-1,1 0 1,-1-1-1,0 0 1,0 0 0,0-1-1,-1 0 1,9-11 0,30-51-4230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7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1 167 8196,'0'0'4898,"262"-50"-4898,-142 12-192,-6-3-2625,-20 4-3042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8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55 8100,'0'0'3100,"0"22"-2182,0 156-302,0-149-571,-1-8-15,1-1 0,4 23 0,-4-37-32,1-1-1,1 1 1,-1 0-1,1-1 1,0 0 0,0 1-1,1-1 1,0 0-1,-1 0 1,2 0 0,-1 0-1,5 4 1,-6-7-24,0 0 0,0 1 0,1-1 0,-1-1 0,1 1 0,0 0 0,0 0 0,-1-1 0,1 0 0,0 0 0,0 1 0,0-2 0,0 1 0,0 0 0,1-1 0,-1 1 0,0-1 0,0 0 0,0 0 0,0 0 0,1 0 0,-1-1 0,0 1 0,0-1 0,0 0 0,0 0 0,3-1 0,1-2 10,0 1-1,-1-1 1,1 0-1,-1 0 0,0-1 1,0 0-1,0 0 1,-1 0-1,1-1 1,3-6-1,26-35 5,-2-2 0,-2-1 0,37-85 0,-68 188 737,1-5-599,-4 107 120,3-152-247,0 0 0,0-1 0,0 1 0,1 0 1,-1-1-1,1 1 0,-1-1 0,1 1 0,0-1 0,0 1 1,0-1-1,0 1 0,1-1 0,-1 0 0,0 1 1,1-1-1,0 0 0,-1 0 0,1 0 0,0 0 0,0-1 1,0 1-1,4 2 0,-1-2-25,0 0 1,1 0-1,0 0 1,-1 0-1,1-1 1,0 0-1,0 0 1,0-1-1,11 1 1,-10-2-5,1 0 1,0-1 0,-1 0-1,1 0 1,-1 0 0,1-1-1,-1 0 1,0-1 0,0 1-1,-1-1 1,1-1 0,-1 1-1,0-1 1,0 0 0,0-1-1,-1 1 1,1-1 0,4-7-1,11-16-23,-1 0-1,26-51 0,-43 73 63,3-5 35,12-23 22,-18 34-43,1 0-1,0 0 0,-1-1 0,1 1 1,0 0-1,0 0 0,0 0 0,0 0 1,0 0-1,0 0 0,0 0 0,0 0 0,1 1 1,-1-1-1,0 0 0,1 1 0,-1-1 1,0 1-1,3-1 0,-4 1-21,0 0 0,1 0 0,-1 0 0,0 0 0,0 0 0,1 0 0,-1 0 0,0 0 1,1 0-1,-1 1 0,0-1 0,0 0 0,1 0 0,-1 0 0,0 1 0,0-1 0,1 0 0,-1 0 0,0 0 0,0 1 0,0-1 0,1 0 0,-1 0 0,0 1 0,0-1 0,0 0 0,0 1 0,0-1 1,0 0-1,0 0 0,1 1 0,-1 0 0,63 209 216,-57-187-205,-3-13-56,-1 0 0,-1 0-1,0 1 1,0 13 0,-1-24 19,0 1-1,-1-1 1,1 1 0,0-1 0,0 0 0,-1 1 0,1-1-1,0 1 1,0-1 0,-1 0 0,1 1 0,0-1 0,-1 0-1,1 0 1,0 1 0,-1-1 0,1 0 0,-1 0 0,1 0-1,0 1 1,-1-1 0,1 0 0,-1 0 0,1 0 0,-1 0-1,1 0 1,-1 0 0,1 0 0,0 0 0,-2 0 0,-18 0-175,15 0 30,-13-1 25,1 0-1,0-1 1,0-1-1,0 0 1,0-2 0,0 1-1,1-2 1,0-1-1,-24-12 1,34 16 162,0-1 85,0 1 1,-1 0 0,1 0 0,-1 0 0,0 1-1,0 0 1,0 0 0,-11-1 0,17 3-103,1 0-1,0 0 1,0 0 0,-1 0 0,1 0 0,0 0 0,0 1 0,-1-1-1,1 0 1,0 0 0,0 0 0,0 0 0,-1 0 0,1 1 0,0-1 0,0 0-1,0 0 1,-1 0 0,1 0 0,0 1 0,0-1 0,0 0 0,0 0-1,0 1 1,0-1 0,-1 0 0,1 0 0,0 1 0,0-1 0,0 0-1,0 0 1,0 1 0,0-1 0,0 0 0,0 0 0,0 1 0,0-1 0,0 0-1,0 0 1,0 1 0,0-1 0,0 0 0,1 0 0,-1 1 0,0-1-1,0 0 1,0 0 0,0 0 0,1 1 0,4 10-92,1-6 87,0 0-1,-1-1 1,2 1 0,-1-1 0,0 0-1,1-1 1,0 0 0,0 0-1,11 3 1,6 1 30,40 6 0,-21-8-327,0-1 0,0-3 0,76-6 0,-106 3 163,0 0 0,-1 0 0,1-1 0,-1-1 0,0 0 0,0-1-1,0 0 1,-1-1 0,0 0 0,0-1 0,0 0 0,-1 0 0,0-1 0,0-1 0,-1 0 0,11-13 0,-10 8 196,-1 1 1,0-2-1,-1 1 0,-1-1 0,0 0 1,-1 0-1,0-1 0,-2 0 0,0 0 1,0 0-1,-2-1 0,2-19 0,-4 25 179,2-16 1017,-1 0 0,-4-39-1,3 65-1216,0 0 0,0 0 0,0 0 0,0 0-1,0 0 1,-1 0 0,1 0 0,0 0 0,0 0 0,-1 0 0,1 0 0,0 0-1,-1 0 1,1 0 0,-1 0 0,1 1 0,-1-1 0,0 0 0,1 0-1,-1 0 1,0 1 0,1-1 0,-1 1 0,0-1 0,0 0 0,0 1 0,0-1-1,0 1 1,1 0 0,-1-1 0,0 1 0,0 0 0,0-1 0,0 1 0,0 0-1,0 0 1,-2 0 0,2 0-23,-1 1 1,1 0-1,-1 0 1,1 0-1,-1-1 0,1 1 1,-1 1-1,1-1 0,0 0 1,-1 0-1,1 0 0,0 1 1,0-1-1,0 0 0,0 1 1,0-1-1,0 1 0,1 0 1,-1-1-1,0 1 1,1 0-1,-1-1 0,0 4 1,-4 27-30,0-1 1,2 1-1,2 0 1,4 53-1,-3-76-149,1 0 0,0-1 0,1 1 0,0-1 0,0 0 0,1 1 0,0-1 0,0 0 0,1-1 0,0 1 0,1-1 0,-1 1 0,1-1 0,1-1 0,-1 1 1,1-1-1,0 0 0,1 0 0,0 0 0,-1-1 0,2 0 0,-1-1 0,1 0 0,13 6 0,1-2-2400,35 9 1,-57-17 2557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8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10965,'0'0'3730,"-4"149"-3730,-9-33 48,-3 16 0,-3-7-32,9-8-32,-3-15-801,10-32-2432,0-29-1361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9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1 426 6339,'0'0'4671,"30"-8"-4545,-13 4-118,17-6 7,1 2 0,0 2 0,0 1 0,49-1-1,-27 6-92,0-3-1,96-18 1,-119 13-788,-1-1 1,1-1-1,-2-2 0,1-2 1,47-27-1,-70 36 523,-1-1-1,0 0 1,0-1-1,0 0 1,-1 0-1,14-16 1,-19 18 301,0 0 1,0 0-1,0 0 0,-1 0 1,1 0-1,-1 0 1,-1-1-1,1 1 1,-1 0-1,0-1 0,0 0 1,-1 1-1,1-1 1,-2-9-1,1 12 278,-1-1-1,1 1 0,-1 0 0,0-1 1,0 1-1,0 0 0,0 0 1,-1 0-1,1 0 0,-1 0 0,0 0 1,0 0-1,0 0 0,0 1 1,-4-5-1,0 3 120,1-1-1,-1 1 1,0-1 0,-1 2-1,1-1 1,-14-5 0,4 4 32,1 0 1,-1 1-1,0 1 0,-1 0 1,-32-1-1,46 4-367,-1 0 0,0 1-1,1-1 1,-1 1-1,0 0 1,1 0 0,-1 0-1,1 0 1,-1 1 0,1 0-1,0-1 1,-1 1 0,1 0-1,0 0 1,0 1 0,-4 3-1,2 0 22,0 0-1,1 0 0,0 0 0,0 1 0,0 0 0,0-1 1,-3 14-1,-1 4 172,2 1 0,0 1 1,-3 47-1,3 202 450,7-179-612,-1-75-80,-1-11-32,1 0 0,0 0 0,0 1 0,1-1 0,0 0 0,1 0 0,0-1 0,1 1 0,0 0 0,6 13 0,-8-21-43,0-1 0,1 1-1,-1 0 1,0-1 0,1 1 0,-1-1 0,1 0 0,0 0 0,-1 0-1,1 1 1,0-1 0,0-1 0,0 1 0,0 0 0,0 0-1,0-1 1,0 1 0,0-1 0,0 0 0,0 1 0,0-1 0,0 0-1,0 0 1,0 0 0,3-1 0,0 0-35,-1 0-1,1 0 1,0 0 0,-1-1 0,1 1-1,-1-1 1,0-1 0,0 1 0,0 0-1,6-5 1,12-15-736,-1 0-1,0-1 0,-2-1 1,17-28-1,33-41 141,-69 93 764,2-3 204,0 0-1,0 0 1,1 1-1,-1-1 1,0 1 0,1-1-1,-1 1 1,1 0-1,0 0 1,0 0-1,0 1 1,0-1-1,0 1 1,0 0 0,0-1-1,1 1 1,4-1-1,-7 3-183,0 0 0,0-1 0,0 1 1,0 0-1,0 0 0,0 0 0,-1 0 0,1 0 0,0-1 0,0 1 0,-1 0 0,1 1 0,-1-1 1,1 0-1,-1 0 0,1 0 0,-1 0 0,0 0 0,0 0 0,1 1 0,-1-1 0,0 0 0,0 0 1,0 0-1,0 1 0,-1 1 0,2 2 131,3 62 694,4 28-335,-6-86-509,-1 1 0,2 0 0,-1 0 0,2-1 0,-1 0 0,10 17 0,-11-23-48,0 0-1,0 0 0,0 0 1,1-1-1,-1 1 0,1-1 0,-1 0 1,1 0-1,0 0 0,0 0 1,0 0-1,0-1 0,1 1 1,-1-1-1,0 0 0,0 0 1,1 0-1,-1-1 0,1 1 1,-1-1-1,1 1 0,-1-1 1,1 0-1,6-1 0,-3 0-51,0-1 0,-1 1 0,1-1 0,0 0 0,-1 0 0,0-1 0,1 0 0,-1 0 0,0-1 0,-1 1 0,8-7 0,7-8-157,-1-2 0,0-1 1,-1 0-1,25-41 0,46-101 2245,-88 160-1932,5-5 978,-6 15-1059,-1-1 89,1 238 977,0-236-1055,0 1 1,1-1-1,0 0 1,0 1-1,1-1 0,0 0 1,1 0-1,4 12 0,-5-17-8,0 1 0,0-1-1,1 1 1,-1-1 0,1 0-1,0 1 1,0-2-1,0 1 1,0 0 0,0 0-1,0-1 1,1 0-1,-1 0 1,1 0 0,0 0-1,0 0 1,0-1 0,6 2-1,-3-1 13,-1-1 1,0 0-1,0-1 0,1 1 0,-1-1 1,0 0-1,1-1 0,-1 1 0,0-1 1,0-1-1,1 1 0,-1-1 0,0 0 1,8-5-1,-5 2-4,0 0 0,0-1 0,-1 0 0,0-1 0,0 0 0,0 0 0,-1-1-1,7-9 1,6-13 140,0-1 0,-2-1 0,26-67 0,-31 70 188,0 0-1,25-40 0,-37 68-338,-1-1 0,1 1 0,0 0 0,-1 0-1,1 0 1,0 0 0,0 1 0,0-1-1,0 0 1,0 0 0,0 0 0,0 1-1,0-1 1,0 0 0,0 1 0,0-1 0,0 1-1,0-1 1,1 1 0,-1 0 0,1-1-1,-1 2-2,0-1 0,0 0 1,0 1-1,0-1 0,0 0 0,0 1 0,0-1 0,0 1 0,0 0 0,-1-1 0,1 1 0,0 0 0,0-1 0,-1 1 0,1 0 0,0 0 1,-1 0-1,1 0 0,0 1 0,4 8 18,-1 0 0,-1 0 1,5 20-1,-4-17 69,5 22 28,-1 0 0,-2 0-1,-1 1 1,-1 59 0,-4-94-149,1 0-1,-1 0 1,0 0 0,0 0 0,0 0 0,0 0-1,-1-1 1,1 1 0,0 0 0,0 0 0,0 0-1,-1 0 1,1 0 0,-1 0 0,1 0 0,0 0-1,-1-1 1,1 1 0,-1 0 0,0 0-1,1-1 1,-1 1 0,0 0 0,1-1 0,-1 1-1,0-1 1,-1 2 0,-1-2-210,1 1 0,0-1 0,-1 0-1,1 0 1,0 0 0,-1 0 0,1 0 0,0-1 0,-1 1 0,-1-1 0,-31-11-5240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9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12806,'0'0'1457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09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32 3522,'0'0'10196,"-6"-32"-10084,6 67-272,0 38 160,-3 24-48,0 16 96,-4 4-64,7-6 16,0-18-800,0-23-1313,0-23-1553,0-33-1392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0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14 441 6419,'6'-26'955,"-2"4"-708,0 3 5,0 0 0,0 1 1,2-1-1,1 1 0,0 0 1,1 0-1,19-29 0,-12 26-18,0 1 0,2 1 0,1 0 0,0 1 0,42-31-1,-48 40-240,2 0-1,-1 2 1,1-1-1,0 2 1,0 0-1,1 0 1,0 1-1,0 1 0,0 1 1,1 0-1,17-1 1,-31 4-12,0 0 0,0 0 0,0-1 0,0 1 1,0 1-1,0-1 0,0 0 0,0 0 0,0 1 1,0-1-1,0 1 0,0-1 0,0 1 0,0 0 0,-1 0 1,1 0-1,0 0 0,0 0 0,-1 0 0,1 1 1,2 1-1,-3 1-6,1-1 0,-1 1 0,0-1 0,0 1 0,0 0 0,0-1 0,-1 1 0,1 0 0,-1-1 0,0 7 0,-1 4-36,1-1 0,-2 1 0,0 0 0,-1-1 0,0 0 0,-1 0 0,0 0 0,-1 0 0,-1-1 0,0 1 0,0-1 0,-12 15 0,-12 13-264,-1-2 1,-41 38 0,29-31 252,-32 33 79,-58 65 600,132-142-589,0 0 0,0 0 1,0 1-1,1-1 0,-1 0 1,0 0-1,1 0 0,-1 1 0,0-1 1,1 0-1,0 0 0,-1 1 1,1 1-1,0-3-21,0 1 1,0-1-1,0 1 1,0-1-1,0 1 1,0-1-1,1 1 1,-1-1-1,0 0 1,0 1-1,1-1 0,-1 1 1,0-1-1,0 0 1,1 1-1,-1-1 1,0 0-1,1 1 1,-1-1-1,1 0 1,-1 1-1,0-1 1,1 0-1,-1 0 1,1 1-1,3 0-32,1 0 1,-1 0-1,1-1 0,-1 1 1,1-1-1,4 0 0,2 0 149,282 4 401,-281-4-519,-1 1 0,0 0 1,1 0-1,-1 2 0,21 6 0,-29-8-5,0 0 0,-1 0 0,1 0-1,-1 1 1,0-1 0,1 1 0,-1 0 0,0 0 0,0 0 0,0 0-1,0 0 1,0 0 0,-1 0 0,1 1 0,-1-1 0,1 1 0,-1-1-1,0 1 1,0 0 0,0-1 0,0 1 0,0 0 0,-1-1 0,0 1 0,1 0-1,-1 0 1,0 0 0,0 3 0,-1 0 6,1-1-1,-1 0 1,0 0-1,-1 1 1,1-1 0,-1 0-1,0 0 1,0-1 0,-1 1-1,1 0 1,-6 6-1,1-2 11,-1-1-1,1 1 1,-2-1 0,-17 13-1,-5-1 12,-1 0 1,-44 18-1,73-37-20,-10 5 1,-112 50 90,104-48-77,0 0 0,-1-2 0,-40 7 0,61-13-75,-9 1 205,10-1-157,-1 0 0,1 0 0,0 0 0,0 0 0,0 0 0,0 0 0,0 0 0,0 0 0,0 0 0,0 0 0,-1 0 0,1 0 0,0 0 0,0 0 0,0 0 0,0 0 0,0 0 0,0 0 0,0 0 0,0 0 0,-1 0 0,1 0 0,0 0 0,0-1 0,0 1 0,0 0 0,0 0 0,0 0 0,0 0 0,0 0 0,0 0 0,0 0 0,0 0 0,0 0 0,0 0 0,-1-1 0,1 1 0,0 0 0,0 0 0,0 0 0,0 0 0,0 0 0,0 0 0,0 0 0,0 0 0,0-1 0,0 1 0,0 0 0,0 0 0,0 0 0,0 0 0,0 0 0,0 0 0,0 0 0,1 0 0,-1 0 0,0-1 0,0 1 0,0 0 0,0 0 0,0 0 0,0 0 0,0 0 0,0 0 0,0 0 0,0 0 0,0 0 0,19-22-3478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6515,'0'0'3063,"-9"26"-2474,-3 5-598,5-13-5,0 1 0,1 0 0,0 1 0,2-1 0,0 1 1,-1 32-1,4 110-162,1-160 135,0 0 0,0 0 0,0 0 0,0 0 1,0 0-1,0 0 0,1 0 0,-1 0 1,1-1-1,-1 1 0,1 0 0,0 0 0,0 0 1,0-1-1,0 1 0,0 0 0,0-1 1,0 1-1,0-1 0,1 1 0,1 0 0,-1-1-16,1 1 0,-1-2-1,0 1 1,1 0-1,-1-1 1,1 1 0,-1-1-1,1 1 1,0-1-1,-1 0 1,1 0 0,-1-1-1,1 1 1,-1 0-1,1-1 1,3-1 0,-2 1 40,0-1 1,0 0-1,0 0 1,0-1-1,-1 1 1,1-1-1,-1 1 1,1-1-1,-1 0 1,0-1-1,0 1 1,0-1-1,-1 1 1,1-1-1,3-7 1,4-9 49,15-38 1,-20 45-29,8-22 94,-8 18 47,2 0 0,0 0-1,1 1 1,1-1 0,12-17-1,-21 34-124,1-1-1,-1 0 0,1 1 0,-1-1 0,1 0 0,-1 1 1,1-1-1,0 1 0,-1-1 0,1 1 0,0-1 1,-1 1-1,1 0 0,0-1 0,-1 1 0,1 0 0,0-1 1,1 1-1,6 8-29,-3 28-239,-5-28 343,4 39-17,4 38 68,-6-77-140,-1 1 0,2-1-1,-1 0 1,1 0-1,0 0 1,1-1 0,7 14-1,-9-18-47,1-1 1,-1 1-1,1 0 0,-1-1 0,1 1 0,0-1 1,0 0-1,0 0 0,0 0 0,0 0 0,0-1 0,0 1 1,1-1-1,5 2 0,-1-1-418,0-1 1,1 0-1,-1-1 0,0 0 0,11 0 1,26-5-4239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0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32 122 4066,'0'0'4687,"0"-25"-3193,0-71-701,-12 506 581,6-76-974,6-320-390,0 1 0,2-1 0,-1 0 0,2 0 0,0 0 0,1-1 0,7 20 0,-9-29-67,0 0-1,0-1 1,0 1-1,0-1 1,1 1-1,-1-1 1,1 0 0,0 0-1,0 0 1,0 0-1,0-1 1,1 1 0,-1-1-1,1 0 1,-1 1-1,1-2 1,0 1 0,0 0-1,0-1 1,0 0-1,0 0 1,0 0 0,0 0-1,0-1 1,0 1-1,0-1 1,0 0 0,9-2-1,-8 1-178,0 0-1,0 0 0,0-1 1,0 1-1,0-1 1,-1-1-1,1 1 1,0-1-1,-1 1 1,0-1-1,1-1 1,-1 1-1,-1-1 0,1 1 1,0-1-1,-1 0 1,5-7-1,32-50-6014</inkml:trace>
  <inkml:trace contextRef="#ctx0" brushRef="#br0" timeOffset="1">0 358 11973,'0'0'0,"194"-46"-160,-80 5-752,-4 3-3922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5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9108,'0'0'5349,"6"-12"-4650,17-35-301,-16 38-286,-4 13 13,0 25 165,0 0 0,-2 0-1,-3 36 1,0-4-262,2 202-2245,0-268 1369,1-12 904,0 1-1,1-1 1,1 1 0,9-32 0,-9 40-11,-1 1 0,1-1 0,1 0 0,-1 1 0,1 0 0,0 0 0,1 0 0,0 1 0,0-1 0,0 1 0,1 0 0,8-6 0,-10 9-41,0 1-1,-1 0 1,1 0-1,0 0 1,0 1-1,0-1 1,1 1-1,-1 0 1,0 0-1,0 1 1,1-1-1,-1 1 1,0 0-1,1 0 1,-1 1-1,0-1 1,1 1-1,-1 0 0,0 0 1,0 0-1,0 0 1,0 1-1,0 0 1,0 0-1,7 4 1,-7-3-17,1 1 1,-1-1-1,0 1 1,0-1-1,0 1 0,-1 0 1,1 1-1,-1-1 1,0 1-1,0-1 1,-1 1-1,1 0 0,-1 0 1,0 0-1,0 0 1,-1 0-1,1 1 1,-1-1-1,-1 0 1,1 8-1,0-8-68,-1 0 0,0-1 0,-1 1 0,1 0-1,-1 0 1,0 0 0,0-1 0,-3 8 0,2-9 71,1-1 0,-1 0 0,0 1 0,0-1-1,0 0 1,0 0 0,0-1 0,-1 1 0,1 0 0,0-1 0,-1 1 0,1-1 0,-1 0 0,1 0-1,-1 0 1,-3 1 0,-16 3 26,1-1 0,-1 0 0,0-2 0,1 0 0,-29-3 0,42 1-58,7 0-7,0 0 1,0 1-1,0-1 1,1-1-1,-1 1 1,0 0-1,0 0 1,0 0-1,1 0 1,-1 0-1,0-1 1,0 1-1,1 0 1,-1-1-1,0 1 1,1-1-1,-1 1 1,0-1-1,1 1 1,-1-1-1,1 1 1,-1-1 0,1 1-1,-1-1 1,1 0-1,-1 1 1,0-2-1,-1-20-2008,2 16 1587,0-16-2454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2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451 316 5010,'0'0'6051,"-16"-17"-5752,8 5-274,3 5-16,-1 1 0,1-1 0,-1 1 0,0 0 0,0 0 0,-9-6 0,12 11 0,0-1 1,0 0-1,0 1 0,-1 0 1,1 0-1,0 0 1,-1 0-1,1 0 0,0 1 1,-1-1-1,1 1 1,-1 0-1,1 0 0,-1 0 1,1 1-1,0-1 1,-1 1-1,1 0 0,0-1 1,-1 2-1,1-1 1,-5 3-1,-21 10 68,1 2 0,1 0-1,0 2 1,-41 37 0,58-47-52,1 2 0,0-1 1,0 1-1,1 0 0,0 1 1,1-1-1,0 2 0,1-1 0,0 1 1,1 0-1,0 0 0,1 0 0,0 1 1,-2 18-1,5-28-35,1 0-1,-1 1 1,1-1 0,0 0-1,0 1 1,0-1 0,1 1-1,-1-1 1,1 0 0,0 0-1,0 1 1,0-1 0,0 0-1,0 0 1,1 0 0,3 5 0,-2-5-25,0-1 1,0 0 0,0 0 0,0 0-1,0 0 1,0 0 0,1-1 0,-1 1 0,1-1-1,-1 0 1,1 0 0,-1 0 0,1-1-1,0 1 1,3-1 0,10 2-182,1-2 1,-1 0-1,0-1 0,0-1 1,0 0-1,-1-2 0,1 0 1,-1 0-1,1-2 0,-1 0 1,-1 0-1,1-2 1,16-10-1,-11 4 113,-1-1 1,0 0 0,-1-1-1,0-2 1,-1 0 0,-2-1-1,0 0 1,19-31 0,-29 43 192,-5 5-30,0 1 1,0-1-1,0 1 0,0-1 1,-1 1-1,1-1 1,0 1-1,-1-1 1,1 0-1,-1 0 1,1 1-1,-1-1 1,1-4 1045,-1 10-162,-2 12-854,0 0-1,-1-1 1,0 1-1,-1-1 1,-9 21-1,-5 20-33,-59 366 364,65-339-411,11-81-8,-2 22 6,-1 0-1,-1 0 0,-11 27 0,15-46-2,-1 1 0,-1-1 0,1-1 0,-1 1 0,1 0 0,-1-1 0,0 1 0,-1-1 0,1 0 0,-1 0 0,0 0 0,0 0 0,0-1 0,-1 0 0,1 0 0,-1 0 0,0 0 0,1-1-1,-1 0 1,-6 2 0,4-2 15,-1 0-1,1 0 1,-1-1-1,1 0 0,-1-1 1,1 1-1,-1-1 0,1-1 1,-1 0-1,1 0 0,-1 0 1,1-1-1,0 0 1,-1 0-1,1-1 0,0 0 1,0 0-1,1-1 0,-1 0 1,1 0-1,0-1 0,0 1 1,0-1-1,1 0 1,-10-12-1,3 2 63,1 0 0,1-1 0,0-1 0,2 1 0,-1-1 0,2-1 0,0 0 0,2 0 0,0 0 0,0 0 0,2-1 0,0 0 0,2 0 0,0 0 1,2-33-1,1 45-78,-1 0 1,1 0-1,0 1 1,1-1-1,0 0 1,0 1 0,0 0-1,1 0 1,-1 0-1,2 0 1,-1 0-1,1 1 1,-1 0 0,1 0-1,1 0 1,-1 1-1,10-7 1,9-4-7,2 0 0,51-21 0,-63 30 6,210-76-45,-24 9-397,-157 55-108,-1-2-1,61-39 1,-92 51 417,0 1 1,-1-2 0,0 1 0,0-1 0,-1-1 0,0 0 0,-1 0 0,10-16-1,-13 17 165,0-1 0,0 0 0,-1 0 0,-1-1 0,0 1-1,0-1 1,-1 0 0,-1 0 0,1 1 0,-2-17 0,1-7 531,0 13-339,-1 1 1,-3-24-1,3 39-174,-1 0 1,0 0-1,0 0 1,-1 1-1,1-1 0,-1 0 1,0 1-1,0-1 0,-1 1 1,1 0-1,-1 0 0,0 0 1,0 0-1,-4-4 1,6 8-45,1 0 0,0-1 0,0 1 1,-1 0-1,1 0 0,-1-1 1,1 1-1,0 0 0,-1 0 1,1 0-1,-1-1 0,1 1 1,0 0-1,-1 0 0,1 0 0,-1 0 1,1 0-1,-1 0 0,1 0 1,0 0-1,-1 0 0,1 0 1,-1 0-1,1 0 0,-1 0 1,1 0-1,0 1 0,-1-1 1,1 0-1,-1 0 0,1 0 0,0 1 1,-1-1-1,1 0 0,-1 0 1,1 1-1,0-1 0,0 0 1,-1 1-1,1-1 0,0 0 1,-1 1-1,1-1 0,0 0 0,0 1 1,0 0-1,-4 8-12,0-1 1,1 1-1,1 1 0,0-1 0,0 0 0,-1 13 1,1 64-22,1-56 22,1-4-26,-1-2 4,0 0-1,2 1 1,8 44 0,-8-63-73,1 1-1,0-1 1,0 0-1,0 0 1,1 0-1,0 0 1,0 0-1,1-1 1,0 1-1,0-1 1,0 0-1,0 0 1,1 0-1,0-1 1,0 1-1,0-1 1,0-1-1,12 7 1,-9-6-107,-1-1 0,1 0 0,0-1 0,0 0 0,0 0 0,0-1 0,0 0 0,0 0 0,1-1 0,-1 0 0,0-1 0,0 1 0,0-2 0,0 1 0,0-1 0,0 0 0,0-1 0,0 0 0,-1 0 0,1-1 0,-1 1 0,0-2 0,0 1 0,-1-1 0,1 0 0,-1 0 0,8-9 0,-3 1 193,-1-1-1,0-1 1,-1 0 0,-1 0 0,0-1-1,-2 1 1,1-2 0,-2 1 0,5-21 0,-3 0 1557,-2 0 1,-1 0 0,-2-45 0,-2 80-798,0 4-549,0 2-181,0 0 0,0 0 0,-1 1 0,0-1 0,0 0 0,0-1 0,-2 6-1,-5 17 18,-2 39-318,3 0 1,3 0-1,4 69 0,1-69-168,-1-65 384,0 0-1,0 1 0,0-1 1,0 0-1,0 1 0,0-1 1,0 0-1,0 1 0,0-1 0,0 0 1,1 1-1,-1-1 0,0 0 1,0 1-1,0-1 0,1 0 0,-1 0 1,0 1-1,0-1 0,1 0 1,-1 0-1,0 1 0,0-1 1,1 0-1,-1 0 0,0 0 0,1 0 1,-1 1-1,0-1 0,1 0 1,-1 0-1,0 0 0,1 0 1,-1 0-1,0 0 0,1 0 0,-1 0 1,0 0-1,1 0 0,-1 0 1,0 0-1,1 0 0,-1 0 0,1 0 1,-1-1-1,2 1-2,-1-1-1,1 1 1,-1-1 0,1 1-1,-1-1 1,0 0 0,0 0-1,1 0 1,-1 1 0,0-1-1,0 0 1,1-2 0,6-10-368,0 0 1,-1-1-1,-1 1 0,-1-2 1,7-23-1,0 3 453,28-66 419,-34 89-228,0 1-1,1 1 1,0-1-1,0 1 1,1 0-1,15-14 1,-20 22-117,0 0 0,-1-1 1,1 1-1,1 1 0,-1-1 1,0 0-1,0 1 0,1 0 1,-1 0-1,1 0 1,-1 0-1,1 0 0,6 0 1,-8 1-73,0 0 0,1 0 0,-1 0 0,0 1 0,0-1 0,1 1 0,-1-1 0,0 1 0,0 0 0,0 0 0,0 0 0,0 0 0,0 0-1,0 0 1,0 0 0,0 1 0,0-1 0,-1 1 0,1 0 0,-1-1 0,1 1 0,-1 0 0,2 2 0,8 18 133,0 1 0,9 28-1,-13-31-112,1 0-1,0 0 1,2-1 0,14 22-1,-20-35-35,0-1 0,1 1-1,0-1 1,0 0 0,0-1-1,1 1 1,-1-1 0,1 0-1,0 0 1,0-1-1,1 0 1,-1 0 0,1 0-1,-1-1 1,1 0 0,0 0-1,8 0 1,-7 0-64,-1-1 0,1-1 0,0 0 0,0 0 0,0 0 0,-1-1 1,1 0-1,0 0 0,-1-1 0,1 0 0,-1 0 0,0-1 0,1 0 0,6-5 0,-6 3-75,-1 0 0,1-1 0,-1-1 0,-1 1 1,1-1-1,-1 0 0,0 0 0,-1-1 0,1 0 0,-2 0 0,8-14 0,-4-2 445,0 0-1,-1 0 1,-1 0-1,-2-1 1,0 0-1,-2 0 1,-1-48-1,-1 72-259,0 1 0,0 0 0,0-1 0,0 1 0,-1-1 0,1 1 0,0 0 0,0-1 0,0 1 0,-1 0 0,1-1 0,0 1 0,0 0 0,-1-1 0,1 1 0,0 0 0,-1 0 0,1-1 0,0 1 0,-1 0 0,1 0 0,0-1 0,-1 1 0,1 0-1,-1 0 1,1 0 0,0 0 0,-1 0 0,1 0 0,-1 0 0,1 0 0,0 0 0,-1 0 0,1 0 0,-1 0 0,1 0 0,0 0 0,-1 0 0,1 0 0,-1 0 0,1 0 0,0 1 0,-1-1 0,1 0 0,0 0 0,-1 0 0,1 1 0,0-1 0,-1 0 0,1 1 0,-23 14 253,15-5-305,1 0 1,0 0-1,1 1 0,0 0 1,1 0-1,0 1 1,0 0-1,-5 23 0,5-10-33,1 0 0,1 1 0,0 36-1,2-57 1,1-1-1,0 0 1,1 0-1,-1 0 0,1 0 1,0 0-1,0 0 1,0 0-1,0 0 0,1 0 1,3 6-1,-4-8-30,1 0 0,0 0 1,0 0-1,0 0 0,1-1 0,-1 1 0,0 0 0,1-1 0,-1 0 1,1 1-1,-1-1 0,1 0 0,-1-1 0,1 1 0,0 0 0,-1-1 1,7 1-1,0 0-138,0-1 0,0 0 0,0 0 0,0-1 1,0 0-1,0 0 0,-1-1 0,1-1 0,0 1 1,-1-1-1,1-1 0,-1 0 0,0 0 0,0 0 1,-1-1-1,1 0 0,12-12 0,-1-1-174,-1-1 0,-1-1 0,-1 0 0,-1-1 1,14-25-1,-21 33 659,-1-2 1,0 1 0,0-1 0,4-19 0,-8 24 660,-1-1-1,0 1 1,-1-1 0,1-14 1385,-2 31-1642,-13 314-584,11-283-135,1-12 34,3 35 1,-2-55-106,0 0 1,1 0-1,0 0 1,0-1 0,1 1-1,-1 0 1,1 0-1,0-1 1,0 1 0,1-1-1,-1 0 1,1 1-1,3 3 1,-6-8 86,0 0 1,0 0-1,0 0 0,1 1 0,-1-1 0,0 0 1,0 0-1,0 0 0,0 1 0,1-1 1,-1 0-1,0 0 0,0 0 0,0 0 1,1 0-1,-1 1 0,0-1 0,0 0 1,1 0-1,-1 0 0,0 0 0,0 0 0,1 0 1,-1 0-1,0 0 0,0 0 0,1 0 1,-1 0-1,0 0 0,0 0 0,0 0 1,1 0-1,-1 0 0,0 0 0,0 0 1,1-1-1,-1 1 0,0 0 0,0 0 1,0 0-1,1 0 0,3-14-190,-3-25 425,-2 32-273,1-50 161,-2 19-43,2 1-1,2-1 1,1 1 0,1-1 0,13-45 0,-16 79-64,0 0 1,1 1 0,-1-1 0,1 0-1,-1 1 1,1-1 0,0 1-1,0 0 1,1-1 0,-1 1 0,1 0-1,0 0 1,0 1 0,0-1 0,0 1-1,0-1 1,0 1 0,5-2 0,-1 1-33,1 1 0,1 0 1,-1 0-1,0 1 1,0 0-1,1 0 0,13 2 1,-12 0-193,0 0 1,-1 1-1,1 0 1,0 1-1,-1 0 1,1 0-1,-1 1 1,0 0-1,0 1 1,0 0-1,-1 0 1,9 7-1,9 5-1123,31 18-2349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3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35 3362,'0'0'7416,"-29"-6"-6140,-94-20-970,119 25-298,0 0 0,0 1 0,-1-1 0,1 1 0,0 0 0,0 0 0,-1 1 0,1-1 0,0 1 0,0 0 0,-1 0 0,-6 3 0,8-2 1,0 0-1,0 0 1,1 1 0,-1-1-1,1 0 1,0 1-1,0-1 1,0 1-1,-4 6 1,0 0 9,-3 5-9,0 0-1,1 1 1,0 0-1,2 1 0,0 0 1,0 0-1,1 0 0,1 0 1,1 1-1,1 0 1,0-1-1,1 1 0,1 24 1,0-40-15,0 1-1,1-1 1,-1 1 0,0-1 0,1 0 0,-1 0-1,1 1 1,-1-1 0,1 0 0,-1 0 0,1 1 0,0-1-1,0 0 1,0 0 0,0 0 0,-1 0 0,1 0-1,1 0 1,-1-1 0,0 1 0,1 1 0,2 0-17,-1-1 0,1 1 0,-1-1 0,1 0 0,0 0 0,-1 0 0,1 0 0,4-1 0,0 1-49,0-1 1,0 0 0,0-1 0,0 1 0,0-2 0,0 1 0,12-5-1,-10 1-99,0 0-1,0-1 0,-1 0 0,0 0 0,0-1 0,14-16 0,0-1-365,22-31-1,-14 11 822,44-89 0,-72 140 943,-2 20-1027,0 37-250,0 45 117,0-105-100,-1-1 0,1 1 0,0 0 0,0-1 0,0 1 0,0-1 0,1 0 0,0 1 0,-1-1 0,1 0 0,0 0 0,0 0 0,1 0 0,-1 0 0,1 0 0,-1-1 0,1 1 0,0-1 0,0 0 0,0 0 0,0 0 0,0 0 0,1 0 0,-1-1 0,1 1 0,-1-1 0,5 1 0,-4-1-204,0 0 0,0-1 0,0 1 0,0-1 0,1 0-1,-1 0 1,0-1 0,0 1 0,0-1 0,0 0 0,0 0 0,0 0 0,-1 0 0,1-1 0,0 0-1,4-2 1,31-31-4234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3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3458,'0'0'8948,"0"3"-8932,0 70 96,0 6-64,0 0-16,0-1-16,3-2 16,20-17-32,12-13-224,7-22-769,10-19-527,7-5-497,-4-32-1361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3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88 176 3169,'0'0'1668,"0"-29"434,-1-84 785,-3 79-1412,4 34-1446,0 0 1,-1 0 0,1 0-1,0 0 1,0 0 0,-1 0 0,1 1-1,0-1 1,0 0 0,-1 0-1,1 0 1,0 0 0,0 0 0,-1 0-1,1 1 1,0-1 0,0 0 0,0 0-1,0 0 1,-1 1 0,1-1-1,0 0 1,0 0 0,0 0 0,0 1-1,0-1 1,-1 0 0,1 0-1,0 1 1,0-1 0,0 0 0,0 0-1,0 1 1,0 0 35,-10 22 25,2 1 0,1 0 0,1 0 0,-7 50 0,6-28 63,-7 68-8,2 229-1,12-309-142,0 6-233,6 49 0,-4-75 76,1 0 1,0 0-1,1 0 0,1-1 1,0 1-1,12 23 0,-15-35-15,-1 1-1,1-1 0,-1 1 1,1-1-1,0 1 1,0-1-1,0 0 0,0 0 1,1 0-1,-1 0 0,0 0 1,1 0-1,-1-1 1,1 1-1,0-1 0,-1 0 1,1 0-1,0 0 0,0 0 1,0 0-1,0-1 1,0 1-1,0-1 0,0 0 1,0 0-1,0 0 0,0 0 1,0 0-1,0-1 1,0 1-1,0-1 0,-1 0 1,1 0-1,0 0 0,0 0 1,0 0-1,-1-1 1,1 1-1,-1-1 0,1 0 1,-1 0-1,0 0 0,1 0 1,2-4-1,7-13-274,0-1 0,-1 0 0,-2 0 0,0-1 0,-1-1 0,-1 1 0,6-32 0,-5 20 2472,2-1-1,17-36 0,-23 64-280,-1 16-977,0 25-102,-2 3-92,13 65-1,-12-94-565,0-1 1,0 1-1,0-1 0,1 0 0,1 0 1,-1 0-1,1 0 0,1-1 0,-1 0 0,1 1 1,1-2-1,-1 1 0,11 10 0,-11-14-75,0 0-1,0 0 1,0 0-1,1 0 1,-1-1-1,1 0 1,-1 0-1,1 0 1,0-1-1,-1 0 0,1 0 1,0 0-1,0-1 1,0 0-1,0 0 1,0 0-1,-1-1 1,1 0-1,0 0 1,0-1-1,-1 1 1,1-1-1,-1 0 1,1-1-1,-1 1 0,0-1 1,0 0-1,0-1 1,0 1-1,0-1 1,-1 0-1,6-6 1,-1-2 182,-1 0 0,-1-1 1,0 0-1,0 0 0,-1 0 1,-1-1-1,0 0 0,-1 0 1,-1 0-1,0 0 0,-1-1 1,0 1-1,-1-1 0,-1-18 1,-8 54 309,-3 20-384,1-1-1,3 2 0,1-1 0,0 52 0,10 176 783,-4-257-778,34 283 346,-16-173-368,-16-108-11,0 0 0,-2 0 1,0 27-1,-1-39-13,1-1-1,-1 1 1,1-1-1,-1 1 1,0-1 0,1 1-1,-1-1 1,0 0-1,0 1 1,0-1 0,0 0-1,0 0 1,0 0-1,-1 1 1,1-1 0,0 0-1,0-1 1,-1 1-1,1 0 1,-1 0 0,1-1-1,-1 1 1,1 0-1,-1-1 1,1 0 0,-1 1-1,1-1 1,-3 0-1,-7 2-53,-1-1-1,1-1 1,-13 0 0,9-1-112,4 1 111,0-1-1,0-1 1,0 0-1,0 0 1,0-1-1,0 0 1,0-1-1,1-1 1,0 1-1,0-2 1,0 1-1,1-1 1,0-1-1,0 1 0,0-2 1,1 1-1,0-1 1,0-1-1,1 1 1,0-1-1,-6-12 1,2 4 97,1-1 0,1-1 0,1 1 0,0-1-1,1-1 1,2 0 0,0 1 0,1-2 0,0 1 0,0-41 0,4 52-46,0 0 0,1 0-1,0 0 1,1 0 0,0 0 0,0 0 0,1 0 0,0 1-1,1-1 1,4-7 0,1 1-270,1 1 0,0 1 0,1-1-1,19-16 1,36-34-2450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4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8228,'0'0'2849,"0"27"-2737,1-2-94,-1 12 12,2 0-1,11 64 1,-11-89-66,17 66 138,-17-72-204,0-1 1,0 0-1,0 0 1,1 0-1,-1 0 1,1 0-1,0-1 0,1 1 1,-1-1-1,1 0 1,7 6-1,-10-8 71,0-1 1,0-1-1,1 1 0,-1 0 0,1 0 0,-1 0 0,1-1 1,-1 1-1,1-1 0,-1 1 0,1-1 0,-1 1 0,1-1 0,-1 0 1,1 0-1,0 0 0,-1 0 0,1 0 0,0 0 0,-1 0 1,1-1-1,-1 1 0,1 0 0,-1-1 0,1 0 0,-1 1 0,1-1 1,-1 0-1,1 1 0,-1-1 0,0 0 0,0 0 0,1 0 1,-1 0-1,0-1 0,0 1 0,0 0 0,1-2 0,4-6 80,0 0-1,-1 0 1,-1-1 0,7-18-1,-2 7-69,-7 16 33,1-1 0,-1 1 0,1 0 0,0 0 0,1 0 0,-1 0 0,1 1 1,0-1-1,0 1 0,7-6 0,-7 8-8,1-1 0,-1 1-1,1 1 1,-1-1 0,1 1 0,0-1 0,0 2-1,0-1 1,0 0 0,-1 1 0,1 0 0,0 0-1,5 1 1,-5-1-11,-1 1 1,0 0-1,0 0 0,0 0 0,0 0 0,0 1 0,0-1 0,0 1 0,0 0 1,0 1-1,6 4 0,36 37 28,-8-7 80,-33-32-45,1-1-1,0 0 1,0 0-1,0-1 1,1 0-1,-1 0 1,1 0-1,0-1 1,0 0-1,0 0 1,0 0-1,0-1 1,0 0-1,14-1 1,-19 0 18,-1 0 1,1-1 0,-1 1 0,1 0-1,0-1 1,-1 0 0,1 1 0,-1-1 0,1 0-1,-1 0 1,0 0 0,1 0 0,-1 0-1,0 0 1,0 0 0,0 0 0,1 0-1,-1 0 1,-1-1 0,1 1 0,0-1-1,0 1 1,0 0 0,0-4 0,14-43 666,-12 35-523,26-122 566,10-37-1288,-39 172 504,14-36-1376,-13 35 1129,0 0-1,0 0 1,0 0 0,0-1 0,0 1 0,0 0-1,0 0 1,0 0 0,1 1 0,-1-1-1,0 0 1,1 0 0,-1 1 0,0-1 0,1 1-1,-1-1 1,1 1 0,-1 0 0,1-1 0,-1 1-1,1 0 1,1 0 0,13 0-5412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4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0 406 7780,'0'0'4300,"30"-13"-4049,96-44-120,-117 52-123,1-1 1,-1 1-1,0-2 1,-1 1-1,0-1 1,0 0-1,0-1 1,-1 0-1,0 0 0,0-1 1,-1 0-1,0 0 1,-1 0-1,0-1 1,6-15-1,-6 15-5,1-5 56,0 0 0,-1 0 0,0-1-1,-2 0 1,0 1 0,0-1-1,-2-1 1,1-18 0,-2 34-13,0 0 0,-1-1 1,1 1-1,0 0 0,0 0 0,-1 0 1,1 0-1,0 0 0,-1-1 0,1 1 1,-1 0-1,0 0 0,1 0 1,-1 0-1,0 0 0,1 1 0,-1-1 1,0 0-1,0 0 0,0 0 1,0 1-1,0-1 0,0 0 0,0 1 1,0-1-1,0 1 0,0-1 0,0 1 1,-1 0-1,1-1 0,0 1 1,0 0-1,0 0 0,0 0 0,-1 0 1,1 0-1,0 0 0,0 0 1,0 0-1,0 0 0,-1 1 0,1-1 1,-1 1-1,-4 0-22,0 0 0,1 1 1,-1 0-1,1 0 0,-1 0 0,1 0 1,0 1-1,-8 5 0,1 3-22,1 0 0,0 0-1,0 1 1,2 1 0,-1 0 0,2 0-1,0 0 1,-10 23 0,7-11-2,1 0 0,1 1 0,2 0 0,-6 33 0,10-41 0,0 0-1,2 1 1,1-1-1,0 1 1,3 24-1,-2-40 1,0 0-1,-1 0 1,1-1-1,0 1 1,0 0-1,0 0 1,1-1-1,-1 1 1,1-1-1,-1 0 1,1 1-1,0-1 1,0 0-1,0 0 1,0 0-1,0 0 1,0 0-1,1 0 1,-1-1-1,1 1 1,-1-1-1,1 0 1,-1 0-1,1 0 1,4 1-1,5 1 1,0-1 0,-1-1 0,1 0 0,23-2 0,-24 1 0,3 0-85,0-1 0,0-1 1,-1 0-1,1 0 0,0-2 0,-1 1 0,0-2 1,0 0-1,0 0 0,-1-2 0,0 1 0,0-1 1,21-17-1,-31 22-68,1-1 0,0 0 0,-1 1 1,0-1-1,0 0 0,0 0 0,0-1 0,0 1 1,0 0-1,1-4 0,0-26-3414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1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33 2401,'0'0'10005,"29"-32"-9461,-29 35-432,-3 23 128,-17 9 80,1 6-256,3-9-64,6-12 0,10-2-1440,26-18-8981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303 391 9172,'0'0'-29,"13"-28"45,39-93-219,-50 116 155,0 0 0,0-1-1,0 0 1,-1 1 0,0-1 0,0 0-1,-1 0 1,1 1 0,-1-1 0,-1 0-1,1 0 1,-1 0 0,-3-10 0,1 9 72,0 0 1,-1 0 0,0 0 0,0 1 0,-1-1 0,1 1 0,-7-5-1,3 1 85,3 3 63,-1 0 0,0 1-1,0-1 1,-1 1 0,0 1 0,0-1 0,-1 1-1,1 0 1,-1 1 0,0 0 0,0 0 0,0 0-1,-1 1 1,1 1 0,-1-1 0,0 1 0,0 1 0,0 0-1,-10-1 1,14 3-151,0-1 0,1 1 0,-1 0 0,1 0-1,-1 1 1,1-1 0,-1 1 0,1 0 0,0 0 0,0 1 0,0-1 0,0 1-1,0 0 1,1 0 0,-1 0 0,1 0 0,0 1 0,0-1 0,0 1-1,0 0 1,1 0 0,-1 0 0,1 0 0,-3 8 0,-5 12-43,2-1 0,0 2 0,-6 34 0,13-54 36,-10 58 34,2 1 0,0 65 0,9 133-391,2-114-1920,-2-97-1782,0-28-1920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0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10149,'0'0'1881,"27"-4"-1825,-21 3-58,62-8-5,87 0 0,-65 9-518,1-3 0,91-17 0,-148 16 389,-33 20 14,-2 12 408,-9 43 0,5-44-172,-1 47 0,5-52-97,0-15-13,1 1 0,0-1 0,1 1 0,1 8-1,-2-14-2,1 0-1,-1 0 0,1 0 0,0-1 0,-1 1 0,1 0 1,0-1-1,0 1 0,0-1 0,0 1 0,1-1 0,-1 1 1,0-1-1,1 0 0,-1 0 0,0 0 0,1 0 0,0 0 1,-1 0-1,1 0 0,2 1 0,1 0 14,1 0 1,-1 0-1,1-1 0,0 1 0,0-1 0,-1 0 1,1-1-1,0 0 0,0 0 0,0 0 1,0 0-1,0-1 0,0 0 0,-1-1 0,1 1 1,0-1-1,-1 0 0,1 0 0,-1-1 1,0 1-1,1-1 0,-1-1 0,-1 1 1,1-1-1,0 1 0,6-8 0,-6 4 5,1-1 0,-1 0-1,0 0 1,-1 0 0,0-1-1,0 1 1,-1-1 0,0 0-1,0 0 1,-1 0 0,-1 0-1,1 0 1,-1-1 0,-1 1-1,0 0 1,0-1 0,-1 1-1,-2-14 1,2 20-6,-1-1-1,0 0 0,1 0 1,-1 1-1,-1-1 1,1 1-1,0-1 1,-1 1-1,0 0 1,0 0-1,0 0 1,0 1-1,0-1 1,0 1-1,-1-1 1,1 1-1,-1 0 1,0 1-1,1-1 0,-1 0 1,0 1-1,0 0 1,-5-1-1,-2 0-11,0-1-1,0 2 0,0 0 0,0 0 1,0 1-1,-1 0 0,-15 3 1,25-2-27,-1 0 0,1 0 0,-1 0 0,1 1 0,0-1 0,0 0 0,0 1 0,0 0 0,0-1 0,0 1 0,0 0 0,0 0 0,1 0 0,-1 0 0,1 0 0,-1 0 0,1 1 0,0-1 0,0 0 0,0 1 0,0-1 0,0 1 0,1-1 0,-1 1 0,1-1 0,-1 1 0,1 3 0,-1 3-389,1 1 0,-1-1 1,2 1-1,-1-1 0,1 1 0,4 13 1,-4-19 116,0-1 1,0 1 0,1-1-1,0 0 1,-1 1-1,1-1 1,0 0 0,1 0-1,-1 0 1,3 3 0,37 23-4599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0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6275,'0'0'3682,"9"10"-3664,-2-2-8,0 0 0,-1 1 0,0-1 1,-1 1-1,0 0 0,0 1 0,-1 0 0,7 19 0,12 79-1528,-24-147 2222,0 17-344,0 1-1,2 0 0,1-1 0,0 1 0,7-26 0,-8 42-345,1 0-1,0 0 1,0 0-1,0 0 1,1 0 0,0 1-1,0-1 1,0 1-1,0-1 1,1 1-1,0 0 1,-1 0 0,2 1-1,-1-1 1,0 1-1,1 0 1,-1 0-1,1 0 1,0 1-1,0 0 1,0 0 0,0 0-1,0 0 1,0 1-1,1 0 1,5-1-1,-1 0-383,1 1-1,0 0 0,0 1 0,-1 0 0,1 0 0,0 1 1,0 0-1,-1 1 0,1 1 0,-1-1 0,1 2 0,12 5 1,10 9-4358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0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2 7267,'0'0'7916,"-22"7"-7788,-5 3-112,-36 17 0,60-24-14,-1-1 0,1 1 0,1-1 0,-1 1 0,0 0 0,1 0 1,-1 0-1,1 1 0,0-1 0,0 0 0,0 1 0,1 0 0,-1-1 0,1 1 0,0 0 0,0 0 0,0 0 0,0-1 1,1 1-1,-1 0 0,1 0 0,0 0 0,1 0 0,-1 0 0,2 6 0,-2 3-8,-1 5-9,1-15 2,0 1 0,0-1 0,0 0 1,0 1-1,0-1 0,1 0 0,-1 1 0,2 3 0,-1-6-16,0 0 1,-1 0-1,1 0 1,0 0-1,0 0 0,0 0 1,0 0-1,0-1 0,0 1 1,0 0-1,0-1 1,0 1-1,0-1 0,1 1 1,-1-1-1,0 1 1,0-1-1,1 0 0,-1 1 1,0-1-1,0 0 0,1 0 1,-1 0-1,0 0 1,2-1-1,0 1 6,0 0-1,-1-1 1,1 1 0,0-1-1,-1 0 1,1 0 0,-1 0-1,0 0 1,1-1 0,-1 1-1,0 0 1,0-1 0,0 0-1,0 1 1,0-1-1,0 0 1,2-3 0,29-44-8,-22 32-68,11-18 219,26-60 1,-39 126 577,-7-21-660,0-1 0,1 1 0,1-1 0,0 1 0,5 10 0,-7-17-131,0-1-1,-1 1 0,1 0 1,0-1-1,0 1 0,1-1 0,-1 0 1,0 0-1,1 0 0,0 0 1,-1 0-1,1 0 0,0-1 1,0 1-1,0-1 0,0 0 0,0 0 1,0 0-1,6 1 0,-5-1-230,0-1 0,1 1 0,-1-1 0,1 0 0,-1 0 0,0 0-1,1 0 1,-1-1 0,1 0 0,-1 0 0,0 0 0,0 0-1,1-1 1,-1 1 0,0-1 0,-1 0 0,1-1 0,0 1 0,6-6-1,23-30-3089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5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10373,'0'0'2617,"5"10"-2265,-3-4-321,-1-2-17,1 0 0,0 0 0,0 0 0,0-1 0,0 1 0,3 4 0,-4-7-15,0 0-1,0-1 1,0 1 0,0 0 0,0 0 0,0-1 0,0 1 0,0 0-1,0-1 1,0 1 0,0-1 0,1 1 0,-1-1 0,0 0 0,0 1 0,0-1-1,1 0 1,-1 0 0,0 0 0,0 0 0,1 0 0,-1 0 0,0 0-1,0-1 1,0 1 0,1 0 0,-1-1 0,0 1 0,0-1 0,2 0-1,6-4-59,1 0 0,-1-1 0,0 0 0,0-1 0,-1 1 0,0-2 0,0 1 0,0-1 0,6-9 0,-10 10 55,1 0 0,-1 0-1,0 0 1,0 0 0,-1 0 0,1-1 0,-2 0-1,1 0 1,-1 0 0,-1 0 0,1 0 0,-1-14 0,0 21 30,-1-1 0,0 0 0,0 0 0,0 0 0,-1 0 0,1 0 0,0 0 0,-1 0 0,1 1 0,-1-1 1,0 0-1,1 0 0,-1 1 0,0-1 0,0 0 0,0 1 0,0-1 0,-1 1 0,-1-2 0,2 2 1,-1 0 0,0 0 0,1 1 0,-1-1 0,0 1 0,0 0 0,1-1 0,-1 1 0,0 0 0,0 0 0,0 0 0,1 0 0,-1 1 0,0-1 0,0 0 0,1 1 0,-1-1 0,0 1 0,0-1 0,1 1 0,-1 0 0,-1 1 0,-3 2 17,0 0 1,0 0-1,1 0 1,-1 1-1,1 0 1,0 0-1,1 0 0,-1 1 1,1 0-1,0 0 1,-4 7-1,-2 6 190,0 1 1,-10 29-1,16-33-107,0-1 1,1 1-1,1-1 0,0 1 1,1 26-1,1-39-128,0-1 1,1 1-1,-1 0 0,1-1 0,0 1 0,-1-1 0,1 1 1,0-1-1,1 1 0,-1-1 0,0 0 0,1 0 0,-1 0 1,1 1-1,0-1 0,-1-1 0,1 1 0,0 0 1,0 0-1,1-1 0,-1 1 0,0-1 0,0 0 0,1 1 1,-1-1-1,1 0 0,-1 0 0,1-1 0,-1 1 0,1 0 1,4-1-1,5 2-299,-1-1 1,0 0-1,1-1 1,-1 0-1,1-1 1,13-2-1,10-10-2323,-2-10-3186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1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20 388 9925,'0'0'4023,"-3"16"-4127,0 0 79,-1 2-77,0 1 0,2 0 0,-1 31 0,3 54-1541,1-109 1059,8-22 588,1 0 0,1 0 1,1 1-1,2 1 0,1 0 1,0 1-1,25-29 0,-36 48-8,-1 1 0,1 0-1,0-1 1,0 2-1,0-1 1,0 0 0,0 1-1,1-1 1,0 1 0,0 1-1,0-1 1,0 1-1,0 0 1,0 0 0,1 0-1,8-1 1,-13 3-1,0 0 0,0 1 1,-1-1-1,1 0 0,0 1 0,0-1 1,-1 1-1,1-1 0,0 1 1,-1-1-1,1 1 0,-1 0 1,1-1-1,0 1 0,-1 0 0,0-1 1,1 1-1,-1 0 0,1 0 1,-1 0-1,0-1 0,0 1 0,1 0 1,-1 0-1,0 0 0,0 0 1,0-1-1,0 3 0,3 31 44,-3-25-8,3 131 515,-3-91-513,4-49-60,0-1 35,0-1-1,0 0 0,-1 0 1,1-1-1,-1 1 0,1-1 1,-1 1-1,0-1 0,0 0 1,5-7-1,32-44 100,-20 26-92,-18 25-29,6-8 32,0 1 0,1 0 0,19-17 0,-26 25-28,0 0 0,0 1 0,1 0 0,-1-1 1,0 1-1,1 0 0,-1 0 0,0 0 0,1 0 0,-1 1 1,1-1-1,2 1 0,-3 0-12,-1 0-1,1 0 1,-1 0 0,1 1-1,-1-1 1,0 0-1,1 1 1,-1-1 0,1 1-1,-1 0 1,0-1 0,0 1-1,1 0 1,-1 0 0,0 0-1,0 0 1,0 0 0,0 0-1,0 0 1,0 0 0,0 1-1,1 1 1,10 17-22,-3-5 68,0 0-1,2-1 1,16 18 0,-22-27-44,0-1 0,0 1 0,0-1 0,1-1 0,0 1 0,0-1 0,0 0 0,0 0 0,0-1 0,0 0 1,1 0-1,11 2 0,-12-3-84,0-1-1,0 1 1,0-1 0,0 0 0,0 0 0,0-1 0,0 0 0,0 0-1,0-1 1,0 1 0,-1-1 0,1 0 0,0-1 0,-1 1-1,0-1 1,1 0 0,7-7 0,1-3-291,0 0-1,-1-2 1,0 1-1,12-20 1,-15 19 411,1 1 1,1 0-1,0 0 1,25-21-1,-37 35 3,0 1 0,0-1 1,0 0-1,0 0 0,0 0 0,0 0 0,0 0 0,0 1 1,0-1-1,0 0 0,0 0 0,0 0 0,0 0 0,0 0 1,0 1-1,0-1 0,0 0 0,0 0 0,0 0 0,0 0 1,0 0-1,0 1 0,0-1 0,0 0 0,0 0 0,1 0 1,-1 0-1,0 0 0,0 0 0,0 0 0,0 1 0,0-1 1,0 0-1,0 0 0,1 0 0,-1 0 0,0 0 1,0 0-1,0 0 0,0 0 0,0 0 0,0 0 0,1 0 1,-1 0-1,0 0 0,0 0 0,0 0 0,0 0 0,0 0 1,1 0-1,-1 0 0,0 0 0,0 0 0,0 0 0,0 0 1,0 0-1,1 0 0,-1 0 0,0 0 0,0 0 0,0 4 31,-1 44 1019,-1-25-880,1-1 1,2 1 0,0 0-1,5 24 1,-5-45-191,-1-1-1,1 1 1,-1 0-1,1 0 0,0 0 1,-1-1-1,1 1 1,0 0-1,0-1 1,0 1-1,0 0 1,1-1-1,-1 0 1,0 1-1,1-1 0,-1 0 1,1 0-1,-1 1 1,1-1-1,-1 0 1,1-1-1,0 1 1,0 0-1,-1 0 1,1-1-1,0 1 1,0-1-1,0 1 0,0-1 1,0 0-1,0 0 1,-1 0-1,1 0 1,0 0-1,0 0 1,0-1-1,0 1 1,3-2-1,1 0 21,0 0-1,0 0 1,-1 0-1,1-1 1,-1 0-1,0 0 1,0 0 0,0-1-1,0 0 1,8-8-1,134-173-1226,-136 173 1210,-11 11 0,0 1-1,0 0 1,0 0-1,1 0 1,-1 0-1,0 0 1,0 0 0,0 0-1,0 0 1,0 0-1,1-1 1,-1 1-1,0 0 1,0 0-1,0 0 1,0 0-1,1 0 1,-1 0-1,0 0 1,0 0-1,0 0 1,0 0-1,0 0 1,1 0 0,-1 0-1,0 0 1,0 1-1,0-1 1,0 0-1,1 0 1,-1 0-1,0 0 1,0 0-1,0 0 1,0 0-1,0 0 1,0 0-1,1 1 1,-1-1-1,0 0 1,0 0 0,0 0-1,0 0 1,0 0-1,0 1 1,0-1-1,0 0 1,0 0-1,0 0 1,0 0-1,0 0 1,0 1-1,0-1 1,0 0-1,0 0 1,0 0-1,1 11 15,-1-10-1,-1 29 214,0-11-117,1 1 1,1 0-1,0 0 0,7 29 0,-7-45-113,-1 0 0,2 0 0,-1 0 0,0-1 0,1 1 0,0 0 0,0 0 0,0-1 0,0 1 0,1-1 0,-1 0 0,1 0 0,0 0 0,0 0 0,0 0 0,0 0 0,1-1 1,-1 0-1,0 0 0,1 0 0,0 0 0,0 0 0,-1-1 0,1 1 0,0-1 0,0 0 0,8 1 0,-4-1-284,0 0 0,1-1 0,-1 0 1,0 0-1,1-1 0,-1 0 0,0 0 0,0-1 1,1 0-1,-2-1 0,1 0 0,0 0 0,0 0 1,-1-1-1,0 0 0,0-1 0,0 0 0,0 0 1,-1 0-1,0-1 0,0 0 0,0 0 0,7-10 1,1-2-236,-1 0 1,0-1-1,-2 0 1,0 0-1,9-24 1,-10 16 1237,-2 0-1,0-1 1,-2 0 0,-1 0 0,-1 0-1,0-37 1,-4-77 6784,0 147-7075,-15 141-243,14-132-233,-1 33-25,1-1 1,10 86-1,-6-116-360,1-1 0,0 0 1,1 0-1,13 29 0,-13-35-189,1 1-1,0-1 1,0 0 0,1 0-1,1-1 1,-1 0 0,1 0-1,10 7 1,30 15-3477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 10869,'0'0'3321,"-32"10"-2928,-102 41-340,129-49-54,1 1 0,-1-1 0,1 1 0,0-1 0,0 1 0,0 0 0,0 1 0,1-1 0,0 1 0,-1-1 0,1 1-1,0 0 1,1 0 0,-1 1 0,1-1 0,0 0 0,0 1 0,0 0 0,0-1 0,1 1 0,0 0 0,0 0 0,-1 7 0,1-3-3,-2 11-23,1 1 1,1 24-1,1-41 24,0-3-3,0 1-1,0 0 1,0-1-1,0 1 1,0 0-1,0 0 1,0-1-1,1 1 1,-1 0-1,1-1 1,-1 1 0,1-1-1,0 1 1,-1-1-1,1 1 1,0-1-1,0 1 1,0-1-1,0 0 1,0 1-1,0-1 1,1 0 0,-1 0-1,2 1 1,1 0-80,0-1 1,0 0-1,1 0 1,-1 0-1,1 0 0,-1-1 1,0 0-1,9 0 1,-5 0 5,0-1 0,0 0 1,0-1-1,0 0 0,0 0 0,-1 0 0,1-1 1,0 0-1,-1-1 0,0 0 0,0 0 1,0 0-1,0-1 0,-1 0 0,0 0 0,0-1 1,0 0-1,6-7 0,3-7 137,0-1 0,-2 0 1,0-1-1,16-38 0,-27 55 67,4-6 1141,-4 18-174,0 8-1389,4 16 186,2 0-1,1 0 0,20 45 1,-18-53-953,1-2 1,25 38-1,-1-16-3321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2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0 10917,'0'0'2529,"-117"202"-2049,91-138-320,3-6-112,4-5-48,6-16-1008,3-28-2706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2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15255,'0'0'-88,"-2"32"-99,1-21 184,-1 24 4,1 0 0,1 0 0,2 0 1,11 62-1,-2-32-115,-4 0 0,-2 0 0,-5 91 0,-5-96-1035,4-57 1107,1 1 0,-1-1-1,0 0 1,0 0-1,-1 0 1,1 1-1,-1-1 1,1-1-1,-1 1 1,0 0 0,0 0-1,0-1 1,-1 1-1,-2 2 1,5-5 44,-1 1 1,1-1-1,0 0 1,-1 1 0,1-1-1,0 0 1,-1 1-1,1-1 1,0 0-1,-1 1 1,1-1-1,-1 0 1,1 0-1,-1 0 1,1 1 0,-1-1-1,1 0 1,-1 0-1,1 0 1,0 0-1,-1 0 1,1 0-1,-1 0 1,1 0-1,-1 0 1,1 0-1,-1 0 1,1 0 0,-1 0-1,1-1 1,-1 1-1,1 0 1,-1 0-1,1 0 1,-1-1-1,1 1 1,0 0-1,-1-1 1,1 1 0,0 0-1,-1-1 1,1 1-1,0 0 1,-1-1-1,1 1 1,0-1-1,0 1 1,-1 0-1,1-1 1,0 1-1,0-1 1,0 1 0,0-1-1,-1 0 1,-1-27 96,2 25-111,0 2 13,-1-7 7,1 0 1,1 0-1,0 0 0,3-16 1,-3 21-12,0 0 1,1 0 0,-1 1-1,1-1 1,0 0 0,-1 0-1,1 1 1,0-1-1,1 1 1,-1 0 0,0 0-1,1 0 1,-1 0 0,1 0-1,3-2 1,6-2-19,-1 0 0,1 1 0,0 0 0,0 1 0,1 0 0,-1 1 0,22-3 0,6 3-32,43 1 1,-69 2 45,-12 0-3,0 0 0,0 0 0,0 0 0,1 1 0,-1-1 0,0 1 0,0-1 0,0 1 0,0 0 0,0 0 0,0 0 0,0 0 0,0 0 0,0 0 0,0 0-1,-1 1 1,1-1 0,2 3 0,-3-3 4,-1 0 0,1 0 0,-1 1 0,1-1-1,-1 0 1,1 0 0,-1 1 0,1-1-1,-1 0 1,0 1 0,0-1 0,0 0 0,0 1-1,0-1 1,0 0 0,0 1 0,0-1-1,0 0 1,-1 1 0,1-1 0,-1 0 0,1 0-1,-1 1 1,1-1 0,-1 0 0,1 0-1,-1 0 1,0 0 0,0 0 0,0 0 0,-1 1-1,-5 4 35,-1 0 1,0-1-1,0 0 0,0 0 0,-1-1 0,1 0 0,-17 4 1,13-4 9,-23 8 25,0-2 0,-1-1 0,0-2 0,-1-1 0,0-2 0,-46-1 0,83-3-80,-1 0 0,0 0 0,0 0 1,1 0-1,-1 0 0,0 0 0,1 0 0,-1 0 1,0 0-1,1-1 0,-1 1 0,0 0 1,1 0-1,-1 0 0,0-1 0,1 1 1,-1 0-1,0-1 0,1 1 0,-1-1 1,1 1-1,-1-1 0,1 1 0,-1-1 0,1 1 1,-1-1-1,1 1 0,0-1 0,-1 1 1,1-1-1,0 0 0,-1 1 0,1-1 1,0 0-1,0 1 0,0-1 0,0 0 0,-1 1 1,1-1-1,0 0 0,0 1 0,0-1 1,0 0-1,1 0 0,-1 0 0,1-2-303,0 0 0,0 0 0,0 0 0,0 0 0,1 0 0,-1 1-1,1-1 1,0 0 0,0 1 0,0-1 0,2-1 0,47-38-6011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3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12694,'0'0'437,"31"2"-1354,104 2-671,-125-5 1175,-1 1-1,1-1 0,-1-1 0,0 1 1,1-2-1,-1 1 0,0-1 1,0-1-1,-1 1 0,1-2 1,-1 1-1,1-1 0,-2 0 1,1-1-1,0 0 0,12-13 1,-18 17 333,0 0-1,0-1 1,0 1 0,-1-1 0,1 1 0,-1-1 0,0 0 0,1 1 0,-1-1 0,0 0 0,-1 0 0,2-5-1,-2-19 2171,0 26-1956,-1 0 1,1 1-1,0-1 0,-1 0 1,1 0-1,-1 1 0,1-1 1,-1 0-1,1 1 0,-1-1 1,1 0-1,-1 1 0,0-1 0,1 1 1,-1-1-1,0 1 0,1-1 1,-1 1-1,0 0 0,0-1 1,0 1-1,1 0 0,-1-1 1,0 1-1,0 0 0,0 0 0,0 0 1,1 0-1,-3 0 0,-32 0 1603,23 1-1209,5-1-402,1 1 1,-1-1-1,1 2 1,-1-1 0,1 1-1,-1 0 1,1 0-1,0 0 1,0 1 0,0 0-1,1 0 1,-1 1-1,1 0 1,-1 0 0,1 0-1,0 0 1,1 1-1,-1 0 1,-4 7 0,3-4-82,0 0 1,1 1 0,0 0 0,1 0-1,-1 0 1,2 1 0,0 0 0,0-1-1,1 1 1,0 0 0,0 0 0,0 12-1,2-9-35,-1 0 0,2-1-1,0 1 1,3 19-1,-2-28-27,-1 0 1,0 1-1,1-1 0,0 0 1,0-1-1,0 1 0,1 0 0,-1-1 1,1 1-1,0-1 0,0 0 1,0 0-1,1 0 0,-1 0 0,0 0 1,7 2-1,0 1-360,1-1 0,0-1 1,0 1-1,0-2 0,0 0 0,1 0 1,-1-1-1,1-1 0,23 1 0,45-1-4355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3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0 12182,'0'0'1648,"-175"123"-1199,155-82-433,14 2-16,6-11-641,0-5-911,19-7-577,30-8-257,26-12 818,25 0 1568,13 0 624,4-26-624,-16 2-5683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4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92 1761,'0'0'12632,"-26"-5"-12007,-83-15-207,106 20-404,0-1-1,0 0 1,0 1-1,0 0 1,0 0-1,0 0 1,0 0-1,0 0 1,0 1-1,0-1 1,0 1-1,0 0 1,0 0-1,0 0 1,1 0-1,-1 0 0,0 1 1,1-1-1,-1 1 1,1 0-1,-1 0 1,1 0-1,0 0 1,0 0-1,0 0 1,0 1-1,0-1 1,0 1-1,0-1 1,1 1-1,-2 4 1,-2 1-8,3-4-21,0 1 0,0-1-1,1 1 1,-1-1 0,1 1 0,0 0-1,-1 7 1,2-11 5,0 1 1,0-1-1,0 0 0,-1 0 0,1 0 1,0 1-1,0-1 0,1 0 0,-1 0 1,0 1-1,0-1 0,1 0 0,-1 0 1,0 0-1,1 0 0,-1 0 0,1 1 1,0-1-1,-1 0 0,1 0 0,0 0 1,0 0-1,-1-1 0,1 1 0,0 0 0,0 0 1,0 0-1,0-1 0,0 1 0,0 0 1,0-1-1,0 1 0,2 0 0,17 1-244,0-1 0,0 0 0,0-1-1,1-2 1,-1 0 0,-1-1 0,1-1-1,0 0 1,21-9 0,-15 5 5,12-6 1597,-39 32-972,1 23-258,0-39-121,0-1 0,0 0 0,0 0 0,0 0 0,0 0 0,1 0 0,-1 0 1,0 0-1,1 0 0,-1 0 0,1 0 0,-1 0 0,1 0 0,-1 0 0,1-1 0,0 1 0,-1 0 0,1 0 0,0 0 0,0-1 0,0 1 0,0-1 0,-1 1 0,1 0 0,0-1 0,0 1 0,0-1 1,0 0-1,2 1 0,10 1-143,0 0 0,0-1 0,0-1 1,0 0-1,1-1 0,-1-1 0,0 0 1,0 0-1,0-1 0,-1-1 1,1 0-1,-1-1 0,0 0 0,0-1 1,0 0-1,-1-1 0,0 0 0,0-1 1,-1 0-1,0-1 0,0 0 0,-1 0 1,10-14-1,-14 14 2649,-6 20-1903,1 24-401,1 48-35,-1-82-166,1 0 0,-1 0 1,1-1-1,-1 1 0,0 0 1,1-1-1,0 1 0,-1-1 1,1 1-1,-1-1 0,1 1 0,0-1 1,-1 1-1,1-1 0,0 1 1,-1-1-1,1 0 0,0 1 1,0-1-1,-1 0 0,1 0 1,0 0-1,0 0 0,0 0 1,-1 1-1,1-1 0,1-1 1,31 1-32,-23 0-2,-1-1-41,1-1 0,0 0 0,0 0-1,-1 0 1,1-2 0,-1 1 0,0-1 0,0 0 0,0-1 0,-1 0 0,1 0 0,-1-1 0,-1 0-1,1-1 1,-1 1 0,0-1 0,0-1 0,-1 1 0,0-1 0,9-17 0,-19 45 3118,2-6-3075,-1 1 0,2-1 0,0 1 0,1 0 0,1 15 0,0-28 27,0 0 1,0 0 0,0 0-1,0 0 1,0 0-1,0-1 1,0 1 0,0 0-1,1-1 1,-1 1 0,1-1-1,-1 0 1,1 1-1,0-1 1,-1 0 0,1 0-1,0 0 1,0 0 0,0 0-1,0-1 1,-1 1-1,1 0 1,0-1 0,0 1-1,1-1 1,-1 0 0,2 0-1,9 1-78,1 0 0,-1-1 0,14-2 0,-18 2 8,0-2-34,-2 0 0,1 0-1,0 0 1,0-1 0,-1 0 0,1 0 0,-1-1 0,0 0 0,0-1 0,0 1 0,-1-1-1,0 0 1,0-1 0,0 0 0,9-11 0,-2 0-108,0 0 0,-1 0 0,-1-1-1,-1-1 1,8-20 0,-7 4 175,-11 34 147,0 0 0,0-1 1,0 1-1,0 0 1,1 0-1,-1-1 0,0 1 1,1 0-1,-1 0 0,1 0 1,0 0-1,-1 0 0,1 0 1,1-2-1,0 4-68,-1 0-1,0 0 1,1 0-1,-1 0 1,0 0-1,0 0 1,0 0-1,0 1 1,0-1 0,0 0-1,0 1 1,-1-1-1,1 1 1,0-1-1,-1 1 1,1 1-1,74 116 45,-73-118-96,-1 1 0,0-1-1,-1 1 1,1-1 0,0 1 0,0 0-1,-1 0 1,1-1 0,-1 1-1,1 0 1,-1 0 0,0-1-1,1 1 1,-1 0 0,0 0-1,0 0 1,-1 0 0,1-1-1,0 1 1,-1 0 0,1 0-1,-1 0 1,1-1 0,-1 1-1,0 0 1,0-1 0,0 1-1,1-1 1,-2 1 0,1-1-1,0 1 1,0-1 0,0 0 0,-1 1-1,1-1 1,-1 0 0,1 0-1,-1 0 1,1 0 0,-1 0-1,-2 0 1,-7 4 9,-1-1-1,0 0 1,0-1 0,0 0 0,-13 0-1,4 1-7,-2 0 38,15-3-1,1 0 0,0 1 0,0-1-1,0 2 1,0-1 0,-10 5 0,16-6-22,0 0 1,1-1-1,-1 1 0,1 0 0,-1-1 1,1 1-1,0 0 0,-1 0 0,1-1 0,0 1 1,0 0-1,-1 0 0,1 0 0,0-1 1,0 1-1,0 0 0,0 0 0,0 0 0,0 0 1,0-1-1,0 1 0,0 0 0,0 0 1,1 0-1,-1-1 0,0 1 0,1 0 0,-1 0 1,0-1-1,1 1 0,-1 0 0,1-1 1,-1 1-1,1 0 0,-1-1 0,1 1 0,-1-1 1,1 1-1,0-1 0,-1 1 0,1-1 1,0 1-1,0-1 0,-1 1 0,1-1 0,0 0 1,1 1-1,7 2 12,1 1-1,0-1 1,0-1 0,1 0-1,-1 0 1,15 0 0,73-2 78,-53-1-67,-35 1-6,9 1-189,1-1 1,-1 0-1,1-2 1,-1 0-1,0-1 1,0-1 0,0-1-1,27-10 1,-31 8-132,-1-1 1,0 0 0,0-2 0,0 1 0,-1-1 0,-1-1 0,0-1 0,19-21 0,-24 23 351,-1 1 0,0-1 0,0 0 0,-1 0 1,0 0-1,-1-1 0,0 0 0,-1 0 0,0 0 1,0 0-1,-1-1 0,-1 1 0,0-15 0,0 24 30,-1 1 0,0-1 0,0 1-1,0-1 1,0 1 0,0-1-1,0 1 1,0 0 0,-1-1 0,1 1-1,-1-1 1,1 1 0,-1-1 0,1 1-1,-1 0 1,1 0 0,-1-1 0,0 1-1,0 0 1,0 0 0,-2-2 0,1 2 7,-1 0 0,0 1 0,1-1 0,-1 1 0,0 0 0,0 0 0,0 0 0,1 0 0,-1 0 0,-5 2 0,4-2-61,1 1 0,-1 0 0,1 0 0,0 1 0,-1-1 0,1 1 0,0-1 0,0 1 0,0 0 0,0 0 0,0 0-1,1 1 1,-1-1 0,0 1 0,1-1 0,0 1 0,0 0 0,0 0 0,0 0 0,0 0 0,0 0 0,1 1 0,-3 6 0,1 1 29,0 0 0,0 1 0,1-1 0,0 1 0,1 0-1,0 12 1,1-21-66,0 0 0,0 0-1,1 0 1,-1 0 0,1-1 0,0 1-1,0 0 1,0 0 0,0-1-1,0 1 1,0 0 0,1-1 0,-1 1-1,1-1 1,0 0 0,0 0-1,0 0 1,0 1 0,0-2 0,0 1-1,0 0 1,1 0 0,-1-1-1,1 1 1,-1-1 0,1 0 0,0 0-1,4 2 1,7 0-518,0 1 1,0-2-1,0 0 1,24 0-1,32-1-3485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11717,'0'0'3618,"-113"181"-3586,113-135 16,0-2 0,0-3-48,0-15-976,3-14-1329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4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 1969,'0'0'6707,"207"123"-10709</inkml:trace>
  <inkml:trace contextRef="#ctx0" brushRef="#br0" timeOffset="1">639 1 14311,'0'0'544,"-149"143"-688,136-82 192,0 15 176,10 8 0,-3-5-176,-1 0 0,-3-9-48,1-12 0,-7-17-320,3-3-1537,-4-18-464,-5-14-2833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5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 14439,'0'0'1056,"214"-79"-1056,-143 56-800,-16-6-3026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7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3874,'0'0'8622,"9"-8"-8253,30-22 25,-38 29-381,1 0 0,-1 0-1,0 1 1,1-1 0,-1 1-1,0-1 1,1 1 0,-1 0-1,0-1 1,1 1 0,-1 0-1,1 0 1,-1 0 0,1 0-1,-1 0 1,0 0 0,1 0-1,-1 1 1,1-1-1,-1 1 1,0-1 0,1 1-1,-1-1 1,0 1 0,0 0-1,1-1 1,-1 1 0,0 0-1,2 2 1,1 1 24,1 1 0,-1-1-1,-1 1 1,1 1 0,3 5 0,-3-4 37,30 56 114,-28-51-254,0 1-1,0-1 1,1 0-1,0-1 1,1 0-1,1 0 1,13 13-1,-21-22 66,1-1-1,0 1 0,0-1 0,0 0 1,0 0-1,0 0 0,0 0 1,0 0-1,0 0 0,0-1 1,1 1-1,-1-1 0,0 1 1,0-1-1,1 0 0,-1 0 0,0 0 1,0 0-1,1 0 0,-1-1 1,0 1-1,0-1 0,1 1 1,-1-1-1,0 0 0,0 0 1,0 0-1,0 0 0,0 0 0,0 0 1,0 0-1,0-1 0,-1 1 1,1-1-1,0 0 0,-1 1 1,0-1-1,1 0 0,-1 0 1,2-2-1,7-20 82,0 0 1,-2 0-1,10-42 1,-13 41-262,2 2 0,0-1 1,2 1-1,11-24 0,-9 33-1093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9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1 564 11717,'0'0'155,"12"7"-435,-6-2 288,-2-3 3,1 1 1,-1 0-1,0-1 1,1 0-1,0 0 0,7 2 1,-9-3-1,-1-1 0,0 0 0,1 0 0,-1 0 0,0 0 0,1 0 0,-1 0 0,0-1 0,1 1 0,-1-1 0,0 1 0,0-1 0,0 0 0,1 0 0,-1 0 0,0 0 1,0 0-1,0-1 0,-1 1 0,1-1 0,2-2 0,19-19 58,-1-1 1,-1-2 0,29-44 0,44-95 10,-29 49 41,-54 96-118,4-6 180,2 0 0,33-40 0,-50 64-176,1 1-1,0 0 0,1 0 1,-1 0-1,0 0 1,0 0-1,0 0 0,1 0 1,-1 0-1,1 0 1,-1 0-1,0 1 0,1-1 1,-1 1-1,3-1 1,-3 1-11,0 0 1,-1 0 0,1 0-1,0 0 1,-1 0 0,1 1-1,0-1 1,-1 0 0,1 0-1,-1 1 1,1-1 0,0 1-1,-1-1 1,1 0 0,-1 1-1,1-1 1,-1 1 0,1-1-1,-1 1 1,0-1 0,1 1 0,-1 0-1,0-1 1,1 2 0,2 4-26,-1 1 1,0 0 0,0 0 0,-1 0 0,1 10 0,0-5 92,14 131 162,6 34 39,-17-150-615,1-1-1,1 0 0,2 0 1,16 35-1,-14-43-2210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0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10869,'0'0'1088,"178"-11"-2368,-78 22-1249,4-11-2546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7796,'0'0'3644,"-8"3"-3519,3-2-127,3-1 6,1 0-1,-1 1 0,1-1 0,-1 0 0,0 1 1,1 0-1,-1-1 0,1 1 0,-1 0 0,1-1 1,0 1-1,-1 0 0,1 0 0,0 0 0,0 0 1,-1 0-1,1 1 0,0-1 0,0 0 0,0 0 1,0 1-1,1-1 0,-1 1 0,0-1 0,0 1 0,1-1 1,-1 1-1,1-1 0,0 1 0,-1 0 0,1-1 1,0 1-1,0 2 0,1 26 261,2 0 0,2-1 0,7 30 0,2 10 6,-8-22-112,-2 90 0,-4-122-122,-5 14 47,5-28-70,-1 0-1,1-1 1,-1 1-1,1 0 0,-1 0 1,1 0-1,-1-1 1,0 1-1,1 0 0,-1-1 1,0 1-1,0 0 1,1-1-1,-1 1 0,0-1 1,0 1-1,0-1 0,0 0 1,1 1-1,-1-1 1,0 0-1,0 0 0,0 1 1,0-1-1,-2 0 1,2-1-11,1-1-1,-1 1 1,0 0 0,1 0 0,-1-1 0,1 1 0,-1-1 0,1 1 0,0 0-1,-1-1 1,1 1 0,0-1 0,0 1 0,0-1 0,0-1 0,0 1-24,-1-9-51,1 1 1,0-1-1,0 0 1,1 1-1,3-18 1,-2 23 73,0 1 1,-1 0 0,1-1 0,1 1 0,-1 0-1,1 0 1,0 0 0,0 0 0,0 1 0,0-1-1,0 1 1,1 0 0,0 0 0,7-5-1,1 1-13,1 0 0,0 0 0,0 1-1,1 1 1,0 0 0,0 1-1,20-3 1,-1 2-24,-1 2-1,39 0 0,-67 3 20,0 0-1,0 0 0,0 1 1,0-1-1,0 1 0,-1 0 1,1-1-1,0 2 0,0-1 1,0 0-1,-1 1 0,1 0 1,-1 0-1,1 0 0,3 3 1,-5-2-4,1 0 0,-1-1 0,0 1 0,0 0 0,-1 0 0,1 0 0,-1 0 0,1 1 1,-1-1-1,0 0 0,0 1 0,-1-1 0,1 0 0,-1 1 0,1-1 0,-1 1 0,0 4 0,-1-6 23,1 0 1,-1 1-1,1-1 0,-1 1 0,0-1 0,0 0 0,0 0 0,0 0 0,0 1 0,0-1 0,-1 0 1,1 0-1,-1 0 0,1-1 0,-1 1 0,0 0 0,1-1 0,-1 1 0,0-1 0,-3 2 0,-48 24 88,48-25-85,-15 6 19,0-2 1,0 0-1,-1-1 1,-39 4-1,-86-4 150,146-5-187,0 0 0,0 0 0,-1 0-1,1 0 1,0 0 0,0 0 0,-1 0-1,1 0 1,0 0 0,-1 0 0,1 0 0,0 0-1,0 0 1,-1 0 0,1 0 0,0 0-1,0 0 1,-1 0 0,1 0 0,0-1 0,0 1-1,-1 0 1,1 0 0,0 0 0,0 0-1,0-1 1,-1 1 0,1 0 0,0 0-1,0 0 1,0-1 0,0 1 0,0 0 0,-1 0-1,1-1 1,0 1 0,6-10-862,19-8-1312,31 0-979,18-2 994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0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0 1361,'0'0'11378,"-32"1"-10844,-100 7-457,128-8-78,-1 0 0,1 1 0,0-1 0,0 1 0,0 1 0,0-1 0,0 0 0,0 1-1,0 0 1,0 0 0,0 0 0,-3 3 0,6-4-8,0 0 1,0 0-1,0 1 0,0-1 1,0 0-1,0 1 0,1-1 0,-1 1 1,1-1-1,-1 1 0,1-1 1,-1 1-1,1 0 0,0-1 1,-1 1-1,1-1 0,0 4 0,1-4 1,-1 0 0,0 0 0,1 0 0,-1 0 0,0 0 0,1-1 0,-1 1 1,1 0-1,-1 0 0,1-1 0,0 1 0,-1 0 0,1-1 0,0 1 0,-1 0 0,1-1 0,0 1 0,0-1 0,0 1 0,-1-1 0,1 1 0,0-1 0,0 0 0,0 0 0,0 1 0,0-1 0,0 0 0,1 0 0,34 4-182,-27-3 168,98 5 28,-67-5-49,75 13 0,-113-14 23,-1 0-1,1 0 1,0 1-1,-1-1 0,0 1 1,1 0-1,-1-1 1,1 1-1,-1 0 0,0 0 1,1 0-1,-1 0 0,0 0 1,0 0-1,0 0 1,0 0-1,0 0 0,0 1 1,2 2-1,-3-3 12,0 0 0,0 0 0,0 0 0,1 1 0,-1-1 0,-1 0 0,1 0 0,0 1 0,0-1 0,0 0 0,-1 0 0,1 0 0,0 0 0,-1 1 0,1-1 0,-1 0 0,1 0 0,-1 0 0,0 0 0,0 0 0,1 0 0,-1 0 0,0 0 0,0-1 0,0 1 0,0 0 0,0 0 0,0-1 0,-1 2-1,-10 5 47,1 0 0,-1-1-1,0 0 1,-1-1-1,-21 7 1,-75 14-57,83-20-17,9-3-635,0-1 0,0 0-1,-19-1 1,60-19-5702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1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18 9764,'0'0'3663,"-18"22"-3676,-56 73-24,72-92 35,0 0 1,1 0-1,-1 0 1,0 0-1,1 0 1,0 0-1,0 0 1,0 1-1,0-1 1,0 0-1,1 5 1,0-7-6,0 1 0,0 0 0,0-1 1,0 1-1,1 0 0,-1-1 0,1 1 0,-1 0 1,1-1-1,0 1 0,-1-1 0,1 1 0,0-1 1,0 0-1,2 3 0,1-1-74,0 0-1,-1 0 1,1-1 0,0 1 0,1-1 0,-1 0-1,0 0 1,0-1 0,9 3 0,-3-1-149,0-1-1,1 0 1,-1-1 0,0 0 0,0 0 0,1-1 0,-1 0 0,0-1 0,1 0 0,-1-1 0,18-5-1,-24 5 147,1 0 0,-1 0-1,0 0 1,0 0 0,0-1-1,0 1 1,0-1 0,-1 0 0,1-1-1,-1 1 1,0 0 0,0-1-1,0 0 1,0 1 0,-1-1-1,0 0 1,1-1 0,-1 1-1,-1 0 1,1-1 0,-1 1-1,1-1 1,-1 1 0,-1-1-1,1 1 1,-1-1 0,0-9-1,0 9 120,0 1 0,-1-1 0,1 0 0,-1 1 0,0-1 0,-1 1 0,1-1 0,-1 1 0,0 0 1,0-1-1,0 1 0,-1 0 0,1 0 0,-1 1 0,0-1 0,0 0 0,0 1 0,-1 0 0,1 0 0,-1 0 0,0 0 0,0 1 0,0-1 0,0 1 0,-6-3 0,1 2 35,0-1 0,0 1 0,-1 1 1,1 0-1,-1 0 0,1 1 0,-1 0 0,0 1 1,1 0-1,-1 0 0,-16 4 0,24-4-128,1 0 0,0 1 1,0-1-1,0 1 0,0-1 0,0 1 0,0-1 0,0 1 0,0 0 0,0 0 1,0-1-1,1 1 0,-1 0 0,0 0 0,0 0 0,1 0 0,-1 0 1,0 0-1,1 0 0,-1 0 0,1 0 0,0 0 0,-1 0 0,1 0 0,0 0 1,-1 1-1,1-1 0,0 0 0,0 0 0,0 0 0,0 0 0,0 1 0,0-1 1,1 0-1,-1 0 0,1 2 0,-1 6-1707,0 4-2084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1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49 7523,'0'0'7129,"0"-8"-6835,0-15-503,0 45 173,0 66 307,-2 19 8,0-32-134,8 79-1,-6-150-155,1 1-1,-1-1 1,1 0-1,0 1 0,1-1 1,-1 0-1,1 0 1,0 0-1,0 0 1,0 0-1,0 0 0,1-1 1,-1 1-1,1-1 1,4 4-1,-5-5-44,1 0 1,-1 0-1,1-1 1,0 1-1,0-1 0,0 0 1,0 0-1,0 0 1,0 0-1,0 0 0,0-1 1,0 1-1,0-1 1,0 0-1,1 0 0,-1 0 1,0 0-1,0 0 1,0-1-1,0 0 0,6-1 1,-4 0 32,-1 0 1,0 0-1,0 0 1,0-1-1,0 1 1,-1-1-1,1 0 1,0 0-1,3-5 1,31-38-236,-17 19 39,-15 20 182,-4 4 27,0 0 0,0 0 0,0 1 0,1-1-1,-1 1 1,1-1 0,-1 1 0,1 0-1,0 0 1,0 0 0,0 0 0,0 0 0,0 1-1,0-1 1,1 1 0,-1 0 0,0 0 0,1 0-1,-1 0 1,1 1 0,4-1 0,-7 2-6,0 0 0,0-1 1,0 1-1,0 0 0,-1 0 1,1 0-1,0 0 0,-1 0 0,1 0 1,-1 0-1,1 0 0,-1 0 1,1 0-1,-1 0 0,0 0 1,1 0-1,-1 0 0,0 0 0,0 0 1,0 1-1,0 1 0,1 1-25,2 12 26,-1-3 42,1 0 0,1-1 0,0 1 1,0-1-1,7 13 0,-9-22-36,0 0-1,0 0 1,0 0 0,0 0 0,1-1 0,-1 1 0,1-1-1,0 1 1,-1-1 0,1 0 0,0 0 0,0 0 0,0 0-1,1-1 1,-1 0 0,0 1 0,1-1 0,-1 0 0,1 0-1,-1-1 1,1 1 0,-1-1 0,7 0 0,-3 1-149,-1-1 1,0-1 0,1 1-1,-1-1 1,0 0-1,0-1 1,1 0 0,-1 0-1,0 0 1,-1 0-1,1-1 1,0 0 0,-1 0-1,1-1 1,-1 1-1,0-1 1,0 0 0,-1-1-1,1 1 1,5-9-1,1 1 57,-1 0 0,-1 0-1,0-1 1,-1 0-1,-1-1 1,0 1 0,-1-2-1,0 1 1,-1-1 0,4-19-1,-10 56 3791,2 31-3305,1-5-364,-3-38-13,1 0-1,0 1 1,1-1-1,0 0 1,3 17-1,-3-24-12,0 0-1,0 0 1,1 0 0,-1-1-1,1 1 1,-1 0 0,1-1-1,0 1 1,0-1-1,0 1 1,0-1 0,0 0-1,1 0 1,-1 0 0,1 0-1,-1 0 1,1-1-1,0 1 1,4 1 0,-1-1-53,0 0 0,0 0 0,0 0 0,1-1 0,-1 0 0,1 0 0,-1-1 0,1 0 0,-1 0 1,1 0-1,-1-1 0,1 0 0,-1 0 0,0-1 0,1 1 0,-1-1 0,0-1 0,0 1 0,0-1 0,0 0 1,-1-1-1,1 1 0,-1-1 0,8-7 0,0-3-136,0 0 1,-1 0-1,-1-1 0,0-1 0,-1 0 1,0 0-1,-2-1 0,0 0 1,-1-1-1,8-28 0,-7 7 729,-1 1-1,-2-1 1,-2-1-1,-1-40 1,-2-42 2131,-12 149-1945,1 6-585,1 0 0,2 1 1,-8 63-1,10-31 128,4 76 0,3-135-258,-1 0 0,1 1 0,0-1 0,0 0 0,1 0 0,0 0 0,0 0 0,1 0 0,0 0 0,0-1 0,8 13 0,-8-15-70,1 0 0,-1 0 0,1-1 0,0 1 0,0-1 0,0 0 0,0 0 0,0-1 0,1 1 0,-1-1 0,1 0 0,0 0 0,0 0 0,0 0 0,0-1 0,0 0 0,9 1 0,33-1-1898,-4-1-838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2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14215,'0'0'800,"194"-38"-3617,-113 18-1089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2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1 205 9332,'0'0'3674,"18"13"-3501,-6-5-159,-5-2-8,0 0 0,1-1 0,0-1 0,1 1 0,8 3 0,-13-7-10,0 1 0,0-1 0,0-1 0,0 1 0,0 0 0,0-1 0,0 0 0,0 0 0,0 0 0,0-1 0,0 1 0,0-1 0,0 0 0,0 0 0,0 0 0,-1-1 0,1 1 0,4-3 0,6-4-136,0-1 0,-1 0 1,0-1-1,0-1 1,15-15-1,-23 20 118,0 1-1,0-1 1,-1 0 0,1-1 0,-1 1-1,-1-1 1,1 0 0,-1 0-1,0 0 1,-1 0 0,0-1-1,0 1 1,2-14 0,-4 17 0,0-1 72,1-1 0,-1 1 0,0 0-1,-1-1 1,1 1 0,-3-10 0,2 14-24,0 0 0,1-1 0,-1 1 0,0 0-1,0-1 1,0 1 0,0 0 0,0 0 0,0 0 0,0 0 0,-1 0-1,1 0 1,0 0 0,0 0 0,-1 0 0,1 1 0,-1-1-1,1 1 1,-1-1 0,1 1 0,-1-1 0,1 1 0,-1 0 0,1 0-1,-1 0 1,1-1 0,-3 2 0,-5-2 24,0 1 1,1 0-1,-1 1 0,-15 2 1,20-2-39,0 1 0,0-1 0,0 1 0,0 0 1,0 0-1,0 0 0,1 1 0,-1-1 0,1 1 0,-1 0 0,-3 5 0,-3 2 88,1 1-1,0 1 0,1 0 0,0 0 1,1 0-1,0 1 0,1 0 0,1 0 0,0 1 1,0 0-1,2 0 0,0 0 0,0 0 0,1 0 1,0 26-1,2-37-93,0-1-1,0 1 1,0-1 0,0 1 0,1-1-1,-1 0 1,1 1 0,0-1 0,-1 1-1,1-1 1,0 0 0,0 1-1,0-1 1,1 0 0,-1 0 0,1 0-1,-1 0 1,4 3 0,-2-3-16,0 0 0,1 0 0,-1 0 0,1 0 0,0-1 0,-1 0 0,1 1 0,0-1 0,0-1 0,0 1 0,4 0 0,6 0-275,1 0 0,-1 0 1,0-2-1,1 1 0,18-5 0,-24 3-561,1-1-1,0 0 1,-1 0-1,18-10 1,29-22-8241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2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11397,'0'0'2199,"3"7"-2253,13 33 32,-1-4 27,0 0 0,2-1 0,33 50 0,-47-82-6,-2-1-1,1 1 1,-1-1-1,1 0 1,-1 0-1,1 0 1,0 0 0,0 0-1,0-1 1,0 1-1,1 0 1,-1-1-1,0 1 1,0-1-1,1 0 1,4 2 0,-6-4 19,0 0 0,0 1 0,0-1 0,0 0 0,0 0 0,-1 0 0,1 0 0,0 0 0,-1 0 0,1 0 0,0 0 0,-1 0 0,1 0 0,-1 0 0,0 0 0,1 0 0,-1-1 0,0 1 0,1-1 0,0-3 54,22-80 212,-19 64-323,1 0 0,0 0 0,2 1-1,1-1 1,0 2 0,2-1 0,13-21-1,-21 39-23,-1 0 0,1 0 0,0 1-1,-1-1 1,1 1 0,0-1 0,0 1-1,0 0 1,0 0 0,1 0 0,-1 0-1,0 0 1,0 0 0,1 0 0,-1 1-1,0-1 1,1 1 0,-1 0 0,0 0-1,1 0 1,-1 0 0,0 0 0,1 0-1,-1 1 1,0-1 0,1 1 0,3 1-1,6 2-632,1 1-1,-1 1 0,22 14 1,1 0-1648,9-3-1127,-1-5 645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250 393 2513,'0'0'10544,"-23"2"-10344,-72 8 32,89-9-191,0 1 0,0 0-1,1 0 1,-1 1 0,1 0 0,0 0 0,-1 0 0,1 0 0,1 1 0,-1 0-1,0 0 1,1 0 0,0 0 0,0 1 0,0 0 0,1-1 0,-1 2 0,-2 5 0,0-2 38,2-2-65,-1 1 0,1 0-1,1 0 1,-1 0 0,1 1 0,1-1-1,0 1 1,0-1 0,0 1 0,1 0-1,1 0 1,-1 12 0,2-20-17,-1-1 0,1 1 0,-1-1 0,1 1 1,0 0-1,-1-1 0,1 1 0,-1-1 0,1 0 0,0 1 0,-1-1 0,1 1 0,0-1 0,0 0 1,-1 0-1,1 1 0,0-1 0,0 0 0,-1 0 0,1 0 0,0 0 0,0 0 0,0 0 1,-1 0-1,1 0 0,1 0 0,28-2-17,-27 2 11,4-1-13,0 0-1,-1-1 1,0 0 0,1 0-1,-1 0 1,0-1-1,0 0 1,0 0-1,6-4 1,50-41-595,-28 21 87,-13 11 243,2-1 198,34-33 1,-51 44 104,-6 5-11,0 0 0,1 1 0,-1-1 0,1 0 0,0 1 0,-1-1 0,1 0 0,0 1 0,-1-1 0,1 1 0,0-1 1,0 1-1,-1 0 0,1-1 0,0 1 0,0-1 0,0 1 0,-1 0 0,3 0 0,-2 0 166,-2 31 143,0-12-220,1 1-1,0-1 0,2 0 1,6 32-1,-8-48-95,1 1-1,1 0 1,-1 0 0,0-1-1,1 1 1,0-1 0,0 1 0,0-1-1,0 0 1,0 1 0,1-1 0,-1 0-1,1-1 1,0 1 0,0 0-1,0-1 1,0 0 0,1 0 0,-1 0-1,0 0 1,1 0 0,0 0 0,-1-1-1,1 0 1,0 0 0,0 0-1,-1 0 1,8 0 0,-4-1-79,0 1 0,1-2 1,-1 1-1,0-1 0,0 0 1,1-1-1,-1 1 0,0-1 1,0-1-1,0 1 0,-1-1 1,12-7-1,-9 4-204,0-1-1,0 0 1,-1 0 0,0-1-1,0 0 1,-1 0 0,12-18 0,-8 9-5,-1-1 1,-1-1 0,0 0 0,-2 0 0,0-1 0,-1 0 0,-1 0 0,4-38 0,-3-182 2872,-7 154-52,-1 79-939,-1 11-1144,-3 17-426,-11 81 210,5 2 0,0 179 0,12-280-264,-1-1-1,1 1 0,0-1 0,0 1 0,1-1 0,-1 1 0,0-1 0,1 1 0,-1-1 0,1 0 0,0 1 0,1 2 0,0-4-45,-1 0 1,1 0-1,-1 0 0,1-1 0,0 1 0,-1-1 0,1 1 0,0-1 0,-1 1 0,1-1 0,0 0 0,0 0 0,-1 0 0,1 0 0,0 0 1,2 0-1,-3-1 39,1 1 1,0-1-1,0 1 1,0-1 0,0 0-1,-1 0 1,1 0-1,0 0 1,-1 0-1,1 0 1,0 0 0,-1 0-1,0-1 1,1 1-1,-1 0 1,0-1-1,0 1 1,1-1 0,-1 0-1,0 1 1,-1-1-1,1 0 1,1-2-1,18-53-431,-14 37 329,-4 15 136,0 0 1,0 0 0,0 1 0,1-1 0,-1 1 0,1-1-1,0 1 1,6-5 0,-8 7 14,1 1 0,0-1 0,0 1 0,-1-1 0,1 1 0,0 0 1,0 0-1,0 0 0,1 0 0,-1 0 0,0 1 0,0-1 0,0 1 0,1-1 0,-1 1 0,0 0 0,0 0 0,1 0 0,-1 0 1,0 0-1,5 1 0,-5 0 13,-1 0 0,1 0 0,-1 0 0,1-1 0,-1 2 1,1-1-1,-1 0 0,1 0 0,-1 0 0,0 1 0,0-1 1,1 0-1,-1 1 0,0-1 0,1 4 0,14 30 330,-10-20-209,-3-9-112,5 11 43,1 1 0,1-1 0,1-1 0,20 26 0,-29-39-86,1 0 0,-1-1 0,1 1 0,0 0 0,0-1 0,0 0 0,0 1 0,1-1 0,-1-1 0,1 1 0,-1 0 0,1-1 0,-1 0 0,1 1 0,0-1 0,0-1 0,0 1 0,-1-1 0,1 1 0,0-1 0,0 0 0,0-1 0,0 1 0,0-1 0,-1 1 0,1-1 0,0 0 0,0 0 0,-1-1 0,6-2 0,0-2-90,-1 1-1,0-2 0,0 1 0,-1-1 0,1 0 0,-2-1 0,1 1 0,-1-1 0,0-1 0,7-13 0,-1 0-118,-2 0-1,0-1 0,8-30 1,-16 48 317,0-4 203,1 0 0,-1 0 0,-1 0 0,1 0 0,-1-12 0,-1 25-226,-1 0 1,0-1 0,0 1-1,0-1 1,0 0 0,-1 1-1,1-1 1,-1 0 0,-2 4-1,-4 8 15,2 6-26,0-1 0,2 1 0,0 0-1,2 0 1,0 1 0,1-1 0,2 24 0,0-14-1,-1-28-59,0 1 0,0 0 0,0-1 0,0 1 0,1-1 0,0 0 0,0 1 0,0-1 0,0 1 0,0-1 0,1 0 0,0 0 0,-1 0 0,1 0 0,0 0 0,1 0 0,1 2 0,0-2-7,-1 0 0,1-1 0,-1 0-1,1 0 1,0 0 0,0 0 0,0 0-1,0-1 1,0 0 0,0 0 0,1 0-1,-1 0 1,8 0 0,-5 0-70,1 0-1,-1 0 1,0-1-1,1 0 1,-1-1 0,0 0-1,1 0 1,-1 0-1,0-1 1,0 0 0,0 0-1,0-1 1,0 0-1,0 0 1,-1-1 0,0 1-1,8-7 1,2-4-407,0 0-1,-1-2 1,0 1 0,-2-2-1,21-31 1,-27 37 351,-1-1 0,-1 0 0,1 0 0,-2 0-1,0-1 1,-1 0 0,0 0 0,0 1 0,-2-2 0,1-18-1,-2 30 126,-3-23 97,3 24-84,-1 1 0,0 0 1,1-1-1,-1 1 0,1 0 1,-1-1-1,1 1 0,-1 0 1,0-1-1,1 1 0,-1 0 1,0 0-1,1 0 0,-1 0 1,0 0-1,1 0 0,-1 0 1,0 0-1,1 0 0,-1 0 1,0 0-1,1 0 0,-1 0 1,0 0-1,1 1 1,-1-1-1,0 0 0,1 0 1,-1 1-1,1-1 0,-1 0 1,1 1-1,-1-1 0,1 1 1,-1-1-1,0 2 0,-4 1 44,0 1-1,0 1 0,1-1 0,0 1 1,-1-1-1,2 1 0,-1 0 1,0 1-1,1-1 0,0 1 0,1-1 1,-1 1-1,1 0 0,0 0 0,0 0 1,1 0-1,-1 8 0,-2 14 367,1 0-1,1 41 1,2-60-353,0-6-57,0 0-1,0 0 1,1 0 0,-1-1-1,1 1 1,-1 0-1,1 0 1,0-1-1,0 1 1,0 0 0,0-1-1,1 1 1,-1-1-1,1 0 1,-1 1-1,1-1 1,0 0 0,0 0-1,0 0 1,0 0-1,0 0 1,0-1-1,1 1 1,-1-1 0,0 1-1,1-1 1,-1 0-1,1 0 1,3 1-1,5 1 45,0-1 0,0 0 0,0-1 0,0 0-1,0-1 1,15-1 0,-22 1-42,1-1 1,0 0-1,-1-1 1,1 1 0,-1-1-1,1 0 1,-1 0-1,0 0 1,0 0-1,0-1 1,0 0-1,0 0 1,-1 0-1,1 0 1,5-7-1,6-8-274,0-1 0,12-22 0,9-12-537,-30 46 768,-1 1-1,1 0 1,1 0 0,-1 0-1,1 1 1,-1 0-1,2 0 1,-1 1 0,0 0-1,1 0 1,0 0-1,0 1 1,0 1 0,0-1-1,0 1 1,1 1-1,-1-1 1,1 1-1,-1 1 1,10 0 0,-14 0 19,0 1-1,0 0 1,0 0 0,0 0 0,-1 0 0,1 0 0,0 1 0,-1-1 0,1 1 0,-1 0 0,1 1 0,-1-1 0,0 0 0,0 1 0,0 0-1,0-1 1,-1 1 0,1 0 0,3 7 0,-2-5-14,-1 0 0,0 0 0,-1 0 0,1 0 0,-1 1 0,0-1 0,0 1 0,-1 0 0,1-1 0,-1 1 0,-1 0 0,1 11 0,-2-15 36,1 0 0,-1 1 1,0-1-1,0-1 0,1 1 0,-1 0 0,-1 0 0,1 0 1,0 0-1,0-1 0,-1 1 0,1 0 0,-1-1 1,1 0-1,-1 1 0,0-1 0,0 0 0,1 0 0,-1 0 1,-3 2-1,-40 14 212,27-13-158,0 0-1,0-1 0,-1-1 1,1-1-1,-1 0 0,-24-4 1,41 3-206,0 0-1,0 0 1,0 0 0,0-1 0,0 1 0,0-1-1,1 0 1,-1 1 0,0-1 0,0 0 0,1 0-1,-1 0 1,0 0 0,1 0 0,-1-1 0,1 1 0,-1 0-1,1-1 1,0 1 0,0-1 0,-2-2 0,-3-16-5824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7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1 272 2465,'0'0'6566,"20"-11"-6540,64-37-34,-78 44 10,0-1 0,0 0 0,-1 0 0,1 0 0,-1 0 0,-1-1 0,1 0 0,-1 0 0,0 0 0,0 0 0,0-1 0,-1 0 0,0 1 0,-1-1 0,0 0 0,0-1 0,0 1 0,-1 0 0,0 0 0,0-1 0,0 1 0,-1-1 0,-1-7 0,1 13 61,0-1 0,0 1 0,0 0-1,0 0 1,0 0 0,0 0-1,-1 0 1,1 0 0,-1-1-1,1 1 1,-1 0 0,0 0 0,0 0-1,0 1 1,0-1 0,0 0-1,0 0 1,-1 0 0,-1-2-1,0 3 70,0-1 0,0 1 0,0 0-1,-1 0 1,1 0 0,0 0 0,0 1-1,0-1 1,-1 1 0,1 0 0,0 0-1,-4 0 1,3 0-73,0 0 0,0 1 1,1-1-1,-1 1 0,0 0 0,1 0 0,-1 0 0,1 0 0,-1 1 1,1-1-1,0 1 0,-1 0 0,1 0 0,0 0 0,0 0 0,0 1 1,1-1-1,-1 1 0,1 0 0,-1-1 0,1 1 0,0 0 0,0 1 1,0-1-1,0 0 0,1 0 0,-2 5 0,-1 4-12,1-1 0,0 1 0,1 0 1,0-1-1,1 1 0,0 0 0,2 16 0,-1-24-103,0-1-1,1 1 0,0-1 1,0 0-1,0 1 1,1-1-1,-1 0 0,1 0 1,-1 0-1,1 0 1,0 0-1,0 0 0,0 0 1,1 0-1,-1-1 1,1 0-1,-1 1 0,1-1 1,0 0-1,0 0 1,0 0-1,0-1 0,0 1 1,0-1-1,1 1 1,-1-1-1,0 0 0,6 0 1,8 3-767,1 0-1,-1-2 1,1 0 0,23-1 0,10-2-2557,-1-4-860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 7924,'0'0'8724,"-169"140"-8724,156-105-32,10-9-1057,0-14-1488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5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6931,'0'0'4917,"1"27"-5168,11 173 329,-10-167-75,-2-16-8,1 0 1,1 1-1,0-1 0,1 0 1,1 0-1,7 20 0,-10-36-23,0 0-1,0 0 0,0 0 0,0 0 1,0-1-1,0 1 0,0 0 1,0-1-1,1 1 0,-1-1 0,0 1 1,0-1-1,0 0 0,0 0 1,1 1-1,-1-1 0,0 0 0,0 0 1,1 0-1,-1 0 0,0 0 1,0 0-1,1-1 0,-1 1 0,0 0 1,0-1-1,0 1 0,1-1 0,-1 1 1,0-1-1,0 1 0,0-1 1,1-1-1,6-6 10,0-1-1,-1 0 1,0-1 0,0 0-1,-1 0 1,-1-1 0,0 1 0,5-13-1,4-8-12,16-35 24,-21 43-6,1 1 1,2 0-1,0 0 0,24-32 0,-35 52 10,1 1-1,-1-1 1,0 1 0,1-1-1,-1 1 1,0 0 0,1-1-1,0 1 1,-1 0 0,1 0-1,0 0 1,-1 1 0,1-1 0,0 0-1,0 1 1,0-1 0,0 1-1,2-1 1,-2 1-10,-1 0 0,1 1 1,-1-1-1,1 1 0,-1-1 0,1 1 1,-1-1-1,0 1 0,1 0 0,-1 0 1,0 0-1,0 0 0,1 0 0,-1 0 0,0 0 1,0 0-1,0 0 0,1 2 0,4 7-42,-1 0 0,0 0-1,0 0 1,-1 0-1,3 13 1,-3-11 124,4 11-25,-2 0-5,2 0 1,0-1-1,2-1 0,0 1 0,2-1 0,24 33 0,-34-51-36,0-1-1,0 0 1,0 0 0,1 0-1,-1 0 1,1-1 0,-1 1 0,1-1-1,0 1 1,-1-1 0,1 0-1,0 0 1,0 0 0,4 0 0,-5-1 11,0 0 1,-1 0 0,1 0 0,-1 0 0,1 0-1,-1 0 1,1-1 0,0 1 0,-1-1 0,1 1 0,-1-1-1,1 1 1,-1-1 0,0 0 0,1 0 0,-1 0 0,0 0-1,1 0 1,-1 0 0,0 0 0,0 0 0,0-1-1,0 1 1,0 0 0,0-1 0,-1 1 0,1 0 0,0-1-1,0-1 1,12-32 441,-2-1-1,12-70 0,2-9-424,-13 83-585,-11 31 310,0 0 1,0-1 0,0 1 0,0 0 0,0 0 0,0 0 0,0 0-1,0 0 1,1 1 0,-1-1 0,0 0 0,0 0 0,1 1-1,-1-1 1,0 1 0,1-1 0,-1 1 0,1 0 0,-1-1-1,1 1 1,-1 0 0,2 0 0,19 0-5100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5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14 249 8644,'0'0'2398,"35"-14"-2883,113-43-999,-139 54 1203,-1-1-1,0 1 0,0-1 1,0-1-1,0 1 0,-1-1 1,1-1-1,-1 1 0,-1-1 1,1 0-1,7-10 0,-8 9 39,-3 4 249,-1 0 0,1 0 0,-1 0 0,0 0 0,0 0 0,0-1 0,-1 1-1,1-1 1,-1 1 0,0-1 0,0 0 0,0 1 0,0-1 0,0 0 0,-1 0-1,0 1 1,0-1 0,0 0 0,-1-7 0,1 10 164,-1 0 0,1-1 0,-1 1 0,1 0 0,-1 0 0,0-1 0,1 1 0,-1 0 0,0 0 0,0 0 0,0 0 1,0 0-1,0 0 0,0 0 0,0 0 0,0 0 0,0 0 0,0 1 0,0-1 0,-1 0 0,1 1 0,0-1 0,0 1 0,-1 0 0,1-1 0,0 1 0,-1 0 0,1 0 0,-2-1 1,-48-1 1212,39 3-780,-1-2-288,0 2-1,1 0 0,-1 0 0,0 1 0,0 1 0,0 0 0,1 1 0,-16 6 0,21-6-249,0 0 0,1 0 0,0 0 0,0 0 0,0 1 0,1 0 0,0 0-1,0 1 1,0 0 0,0 0 0,1 0 0,0 0 0,0 0 0,1 1 0,0 0-1,-3 8 1,3-6-38,0 0 0,1 1 0,0 0 0,-1 19 0,2-25-24,1 0-1,0 1 1,1-1 0,-1 0 0,1 0 0,-1 1-1,1-1 1,0 0 0,1 0 0,-1 0-1,1 0 1,0 0 0,0 0 0,3 3-1,-1-3-3,0 0 0,1 0 0,0 0 0,0-1 0,0 0 0,0 0-1,0 0 1,1-1 0,-1 0 0,1 0 0,0 0 0,10 1 0,7 1-17,46 2 0,-48-6-344,0 0-1,-1-1 1,1-1 0,-1-1 0,1-1 0,-1-1 0,0-1 0,-1 0 0,1-2 0,21-11-1,41-31-4265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41 3570,'0'0'7886,"1"-9"-7059,0-2-698,2-10 188,-2 53-69,-11 155 1044,1 3-906,7-141-355,1-16 25,4 61-1,-3-88-69,1 1 1,0 0-1,1-1 0,-1 1 0,1-1 0,0 0 0,1 0 0,-1 0 0,1 0 0,1 0 0,-1 0 0,1-1 0,0 1 1,0-1-1,6 5 0,-5-6-275,0-1 0,1-1 0,-1 1 1,1-1-1,-1 0 0,1 0 0,0-1 1,0 0-1,0 0 0,0 0 0,-1-1 0,1 1 1,0-2-1,0 1 0,0 0 0,0-1 1,0 0-1,0-1 0,0 1 0,6-4 1,-7 1-636,0 0 1,0 0 0,0-1 0,-1 1 0,0-1 0,5-8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7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11317,'0'0'16,"39"5"115,-3 1-98,29 3 58,121 3 1,57-23-239,-242 11 146,1 0 0,-1 0 0,0 0-1,1 1 1,-1-1 0,0 1 0,0-1 0,0 1 0,1 0-1,-1-1 1,0 1 0,0 0 0,0 0 0,0-1-1,0 1 1,0 0 0,0 0 0,0 0 0,-1 1-1,1-1 1,0 0 0,-1 0 0,1 0 0,0 0-1,-1 1 1,0-1 0,1 0 0,-1 0 0,0 1-1,1-1 1,-1 0 0,0 3 0,1 8 70,0 0 0,-3 23 1,2-15 129,-1-7-150,-1-1-1,0 1 0,0-1 0,-1 0 0,-1 0 0,0 0 0,0-1 0,-1 1 0,-8 12 0,-15 37-251,28-59-232,0-11 256,2 0 0,0 0 1,0 0-1,0 1 0,1-1 0,0 1 0,1 0 1,0 0-1,0 0 0,1 0 0,0 1 0,0-1 1,1 1-1,0 1 0,0-1 0,1 1 0,10-8 1,-3 2 174,0 2 1,1 0-1,1 0 0,-1 1 1,1 1-1,1 1 1,32-10-1,-38 15 31,1 0 0,-1 1 0,19 1 0,-28 0-17,0 0 14,-1 0 1,1 0 0,-1 1-1,0-1 1,1 0 0,-1 1 0,0 0-1,1-1 1,-1 1 0,0 0-1,1 0 1,-1-1 0,0 1 0,0 0-1,0 0 1,0 0 0,0 0-1,0 1 1,0-1 0,0 0 0,-1 0-1,1 1 1,0-1 0,-1 0-1,1 1 1,-1-1 0,1 0 0,-1 1-1,0-1 1,0 1 0,1-1-1,-1 3 1,1 8 278,0 0 0,-1 0 0,-1 13 0,1-7 33,0-13-304,0 0 0,0 0 0,1 0 0,0 0-1,0 0 1,0 0 0,0-1 0,1 1 0,0 0-1,0-1 1,0 1 0,1-1 0,0 0 0,-1 0-1,1 0 1,1 0 0,-1 0 0,0-1-1,1 1 1,7 4 0,-3-3-30,-1-1 0,0 0 0,1-1 0,0 0 0,0 0 0,0 0 0,0-1 0,0-1 0,0 1-1,1-1 1,14 0 0,-6-1 1,10 0-146,43-5-1,-61 4 56,0-1-1,0-1 1,0 1-1,-1-1 1,1-1-1,-1 0 1,1 0-1,10-7 1,-4 0 65,-1 0 1,0-1-1,-1 0 0,0-1 1,-1-1-1,0 0 1,-1-1-1,-1 0 0,0 0 1,-1-1-1,-1 0 1,0-1-1,-1 0 0,-1 0 1,-1-1-1,6-28 1,-9 33 2305,-4 37-1444,1-14-1000,-18 122 605,-5 40 51,16-5 211,-21 185-326,26-334-372,0 0-1,-1 0 1,-1-1-1,-8 19 1,11-32 4,0 0 1,0-1-1,0 1 0,0-1 1,0 0-1,-1 1 0,1-1 1,-1 0-1,0 0 0,0 0 0,0-1 1,0 1-1,0-1 0,-1 0 1,1 0-1,-1 0 0,0 0 1,1 0-1,-1-1 0,0 0 1,0 0-1,0 0 0,-6 1 0,3-1 17,0-1-1,0 0 0,0 0 0,0 0 0,1 0 0,-1-1 0,0-1 0,-7-1 1,10 1-21,1 0 1,0 0 0,-1 0 0,1 0 0,0-1 0,0 1 0,1-1-1,-1 0 1,0 1 0,1-1 0,0-1 0,0 1 0,0 0 0,0 0-1,-3-8 1,-1-4-40,0-1 0,0 0 0,2 0 1,0 0-1,-3-33 0,4 5-493,4-45 1,-1 75 345,1 1 1,1-1 0,1 1-1,0-1 1,0 1-1,1 0 1,1 0 0,0 1-1,10-18 1,-1 8-283,1 1 0,1 0 0,1 1 0,21-19 0,55-47-2819,15-3-2070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12758,'0'0'3169,"-23"201"-3153,20-116 80,0 5-80,-4 4 0,1 2-16,2-6 0,1-20-96,0-17-1905,0-24-1552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7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1 188 11445,'0'0'2591,"40"-15"-2226,-24 10-363,79-27-144,119-25-1,-85 29-1001,111-20-2010,-211 46 2778,-29 2 379,0 0-1,0 0 1,1 0-1,-1 0 1,0 0-1,0 0 1,0 0-1,0 0 1,0 0-1,1 0 1,-1 0-1,0 0 0,0 0 1,0 0-1,0 0 1,1 0-1,-1 0 1,0 0-1,0 0 1,0 0-1,0 0 1,0 0-1,1 0 1,-1 0-1,0 0 1,0 1-1,0-1 1,0 0-1,0 0 0,0 0 1,0 0-1,0 0 1,1 0-1,-1 1 1,0-1-1,0 0 1,0 0-1,0 0 1,0 0-1,0 0 1,0 1-1,0-1 1,0 0-1,0 0 1,0 0-1,0 0 0,0 0 1,0 1-1,0-1 1,0 0-1,0 0 1,0 0-1,0 0 1,0 1-1,0-1 1,0 0-1,0 0 1,-1 0-1,1 0 1,0 0-1,0 0 1,0 1-1,0-1 1,0 0-1,0 0 0,0 0 1,-1 0-1,-5 15 512,0-1-1,-1 0 0,-1 0 0,0-1 0,-1 0 0,-16 18 0,-25 40 602,45-60-1023,0-1 0,0 1 1,1 0-1,0 0 1,1 0-1,0 1 0,1-1 1,0 1-1,1-1 1,0 22-1,1-31-92,0 1 1,1-1-1,-1 1 0,0-1 1,1 1-1,0-1 0,-1 0 0,1 1 1,0-1-1,0 0 0,1 1 1,-1-1-1,0 0 0,1 0 1,-1 0-1,1 0 0,0 0 0,-1-1 1,1 1-1,0 0 0,0-1 1,0 0-1,0 1 0,1-1 0,-1 0 1,0 0-1,0 0 0,1 0 1,-1 0-1,0-1 0,1 1 1,3 0-1,8 1-49,1-1 1,0 0 0,0-1-1,20-2 1,-25 1-63,1-1-1,0 0 1,-1-1 0,1 0-1,-1 0 1,0-1-1,0-1 1,0 1 0,-1-2-1,0 1 1,0-1 0,0-1-1,-1 0 1,1 0 0,-2 0-1,1-1 1,-1 0 0,0-1-1,-1 0 1,0 0 0,0 0-1,-1-1 1,0 1 0,-1-1-1,0 0 1,-1-1-1,0 1 1,0-1 0,-1 1-1,-1-1 1,1 0 0,-2 0-1,0 1 1,0-1 0,-1 0-1,0 0 1,-3-12 0,3 19 159,-1-1 1,1 1 0,-1 0 0,0-1-1,0 1 1,0 0 0,-1 0 0,0 1-1,1-1 1,-1 0 0,0 1 0,-1 0-1,1-1 1,-1 1 0,1 1 0,-1-1-1,0 0 1,0 1 0,0 0 0,0 0-1,-1 0 1,1 1 0,-1-1 0,-6-1-1,-5 1 91,1-1-1,0 2 1,-1 0-1,1 1 0,0 0 1,-20 4-1,31-4-189,0 1 0,0-1 0,0 1 0,0 1 0,0-1 0,0 0 0,0 1 1,0 0-1,0 0 0,1 0 0,-1 0 0,1 1 0,-1-1 0,1 1 0,0 0 0,0 0 0,0 0 0,1 0 0,-1 1 0,1-1 0,-1 1 0,1-1 0,0 1 0,1 0 0,-1 0 0,1 0 0,-2 5 0,1 19-3257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8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11269,'0'0'2705,"-7"169"-2577,-5-72-80,-5 8 17,-2 11-33,3-5-32,6-6-353,10-15-943,0-25-2466,0-33 2578,0-44-3042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8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0 694 80,'5'-30'3498,"-1"-1"-2732,-2 9-213,1 1 0,0 0 0,2 0 0,1 1-1,0-1 1,1 1 0,12-23 0,-12 32-350,0 0-1,1 1 1,0-1 0,0 2 0,1-1 0,0 1-1,1 1 1,0-1 0,1 2 0,-1 0 0,1 0 0,1 0-1,-1 2 1,1-1 0,24-6 0,-13 6-161,1 0 0,-1 2 1,1 1-1,-1 1 0,1 1 0,0 1 0,39 5 1,-60-5-73,-1 1 1,1-1-1,0 1 1,-1 0 0,1 0-1,-1 0 1,0 0-1,1 0 1,-1 1 0,0-1-1,1 1 1,-1-1-1,0 1 1,0 0 0,0 0-1,-1 0 1,1 0-1,0 0 1,-1 0 0,1 0-1,-1 1 1,0-1-1,0 1 1,0-1 0,0 1-1,0-1 1,0 1-1,-1-1 1,1 1 0,-1 0-1,0-1 1,0 1-1,0 0 1,0-1 0,0 1-1,-1 0 1,1-1-1,-1 1 1,1 0 0,-1-1-1,0 1 1,0-1-1,0 0 1,-1 1 0,1-1-1,0 0 1,-1 1-1,-2 1 1,-6 5 15,0-1 0,-1-1 0,0 0-1,0 0 1,-1-1 0,0-1 0,-13 5 0,10-4 31,-43 18 234,0-2 1,-2-3-1,-63 11 1,178-33-2421,21-18-1238,12-12-2148</inkml:trace>
  <inkml:trace contextRef="#ctx0" brushRef="#br0" timeOffset="1">798 0 6211,'0'0'8697,"0"5"-8601,4 51 37,-4 71-1,-1-49-87,-12 81 243,0 3-3439,13-161 3065,0-1 0,1 0 0,-1 0 0,0 0 0,0 0 0,0 1 0,1-1 1,-1 0-1,0 0 0,0 0 0,1 0 0,-1 0 0,0 0 0,1 0 0,-1 0 0,0 1 0,0-1 0,1 0 0,-1 0 0,0 0 0,1-1 0,-1 1 1,0 0-1,0 0 0,1 0 0,-1 0 0,0 0 0,1 0 0,-1 0 0,0 0 0,0 0 0,1-1 0,-1 1 0,0 0 0,2-1-222,5-2-254,0-1 1,0 1 0,0-2-1,0 1 1,0-1-1,-1 0 1,0 0-1,7-9 1,29-26-1920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37 352,'0'0'10365,"2"29"-9474,5 96-510,-10 11 1,3-135-383,0 0 0,0-1 0,0 1 0,0 0 0,1 0 0,-1-1 0,0 1 0,0 0 0,1 0 0,-1-1 0,0 1 0,1 0 0,-1-1 0,1 1 0,-1-1 0,1 1 0,-1 0 0,1-1 0,-1 1 1,1-1-1,-1 1 0,1-1 0,0 0 0,-1 1 0,2 0 0,24 3-18,-19-4-4,0-1-1,0 0 1,0 0-1,-1 0 1,1-1-1,10-4 1,-9 1-137,1 0 0,-1 0 0,0 0 0,0-1 1,-1-1-1,0 1 0,0-1 0,0 0 0,-1-1 0,0 1 0,0-1 1,-1-1-1,7-12 0,-7 8-16,0 1 0,0-1 0,-1 0 0,-1 0 1,0 0-1,0-1 0,-2 1 0,0-1 0,0-16 0,-1 27 202,0-1 0,-1 1-1,1 0 1,-1 0-1,1 0 1,-1 0-1,0 0 1,0 0 0,0 1-1,-1-1 1,1 0-1,-1 0 1,1 1-1,-1-1 1,0 1-1,0-1 1,0 1 0,0 0-1,0 0 1,-1 0-1,1 0 1,-1 0-1,1 1 1,-1-1 0,0 1-1,0-1 1,-5-1-1,-4 0 44,0 1 0,0-1 0,-1 2-1,1 0 1,-19 1 0,30 0-123,0-1 1,0 1-1,0 0 0,0 0 0,0 0 1,-1 0-1,1 0 0,0 0 1,0 0-1,0 0 0,0 0 0,0 0 1,0 1-1,0-1 0,1 0 1,-1 1-1,0-1 0,0 1 0,0-1 1,0 1-1,0-1 0,0 1 1,1 0-1,-1-1 0,0 1 0,1 0 1,-1 0-1,0 0 0,1-1 1,-1 1-1,1 0 0,-1 0 1,1 0-1,-1 0 0,1 0 0,0 0 1,-1 1-1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48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122 541 3586,'0'0'10090,"-4"-13"-9245,-14-42-439,17 55-404,1-1 1,0 1-1,0-1 1,0 1-1,0-1 0,-1 1 1,1-1-1,0 1 1,0-1-1,-1 1 1,1-1-1,0 1 1,-1-1-1,1 1 0,-1 0 1,1-1-1,0 1 1,-1-1-1,1 1 1,-1 0-1,1 0 1,-1-1-1,1 1 0,-1 0 1,1 0-1,-1 0 1,0-1-1,1 1 1,-1 0-1,1 0 0,-1 0 1,1 0-1,-1 0 1,0 0-1,1 0 1,-1 0-1,1 0 1,-1 0-1,1 1 0,-1-1 1,1 0-1,-1 0 1,1 1-1,-1-1 1,1 0-1,-1 0 0,1 1 1,-2 0-1,-14 22 41,15-20-26,-9 13 38,2 1 1,0 0 0,1 1 0,1 0-1,1 0 1,0 0 0,1 1 0,1-1 0,1 1-1,1 31 1,1-49-58,0 1 0,0 0 1,0-1-1,0 1 0,1 0 0,-1-1 0,1 1 0,-1 0 0,1-1 0,0 1 0,-1-1 1,1 1-1,0-1 0,0 1 0,0-1 0,0 0 0,0 1 0,1-1 0,-1 0 0,0 0 1,0 0-1,1 0 0,-1 0 0,1 0 0,-1 0 0,1-1 0,-1 1 0,1 0 0,0-1 1,-1 1-1,1-1 0,0 0 0,-1 0 0,1 1 0,0-1 0,-1 0 0,1 0 0,0-1 1,2 1-1,1 0-5,-1-1 1,1 0-1,-1 1 1,1-1-1,-1-1 0,1 1 1,-1-1-1,0 0 1,0 0-1,0 0 1,0 0-1,0-1 1,0 1-1,3-4 1,0-3 0,1-1 1,-2 0 0,0 0 0,0 0-1,-1-1 1,0 0 0,0 0-1,-1 0 1,-1 0 0,0-1 0,2-18-1,-1-13 25,-2-81 0,-3 73-15,1-294-948,3 328 586,5 12-600,-7 5 803,0 1-1,0 0 1,0 0-1,1 0 1,-1 0-1,0 0 1,0 0-1,0 0 1,0 0-1,0 0 1,-1 0-1,1 1 1,0-1-1,-1 0 1,1 1-1,0-1 1,-1 0-1,0 1 1,1 1-1,11 47-3003</inkml:trace>
  <inkml:trace contextRef="#ctx0" brushRef="#br0" timeOffset="1">468 683 10885,'0'0'1281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29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14038,'0'0'2370,"-26"221"-2354,10-136-16,0-6 16,10 2 352,2-14-96,4-8-208,0-21 0,29-12-64,14-20-64,8-6-384,8-6-1265,-1-47-2465</inkml:trace>
  <inkml:trace contextRef="#ctx0" brushRef="#br0" timeOffset="1">117 214 15415,'0'0'480,"211"-24"-480,-101 4-576,-13-1-2705,-26-8-4195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4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10997,'0'0'1841,"2"22"-1854,19 234 282,-21-251-267,1 0-1,0 0 1,1 0-1,-1 0 1,1 0-1,0 0 1,4 8-1,-5-12-13,-1 0-1,1 0 0,0 0 1,0 0-1,0 0 0,0 0 1,0 0-1,0 0 0,0 0 1,0-1-1,0 1 0,0 0 1,0-1-1,0 1 0,1-1 1,-1 1-1,0-1 0,1 0 1,-1 1-1,0-1 0,0 0 1,1 0-1,-1 0 0,0 0 1,1 0-1,-1 0 0,0-1 1,1 1-1,-1 0 0,0-1 1,0 1-1,1 0 0,-1-1 1,0 0-1,0 1 0,2-2 1,4-3-8,0-1 0,0 0 1,0 0-1,-1-1 1,0 1-1,0-2 0,0 1 1,5-10-1,12-15-22,-18 26 34,10-12-47,35-33 1,-46 48 46,1-1 0,-1 1 0,1-1 0,0 1 0,-1 1 0,1-1 0,1 1 0,-1 0 0,0 0 0,1 0 0,-1 1 0,0-1 0,12 0 0,-15 2-10,0 0 1,1 0 0,-1 0-1,0 0 1,0 1 0,0-1-1,1 1 1,-1-1 0,0 1-1,0 0 1,0 0-1,0-1 1,0 2 0,0-1-1,0 0 1,0 0 0,-1 0-1,3 3 1,-1 0-15,0 0 1,-1 0-1,0 0 0,0 1 1,0-1-1,3 10 0,-1-2 18,5 16-13,-3-9 43,1 0 1,1 0 0,0 0-1,15 22 1,-22-39-14,-1-1 0,1 0 0,-1 0-1,1 0 1,0 0 0,0 0 0,0 0 0,-1 0 0,1 0 0,0 0-1,0 0 1,0 0 0,0 0 0,0-1 0,1 1 0,-1-1 0,0 1-1,0 0 1,0-1 0,1 0 0,-1 1 0,0-1 0,0 0 0,1 0-1,-1 1 1,0-1 0,1 0 0,-1 0 0,0 0 0,0-1 0,1 1-1,-1 0 1,0 0 0,1-1 0,-1 1 0,0-1 0,0 1 0,0-1-1,0 0 1,1 1 0,-1-1 0,0 0 0,0 0 0,0 1 0,0-1-1,0 0 1,1-2 0,2-3 36,0 0-1,0 0 1,0 0-1,0 0 1,-1-1-1,0 0 1,2-8 0,17-72 794,15-110 0,-28 139-971,-9 56 35,1-3 18,0-1 1,0 1 0,1-1-1,0 1 1,2-7 0,-3 11-64,0 0-1,-1 0 1,1 0 0,-1 0 0,1 0 0,0 0 0,0 1 0,-1-1 0,1 0-1,0 0 1,0 1 0,0-1 0,0 1 0,2-2 0,-2 2-164,0 0 1,0-1 0,0 1 0,0 0-1,0 0 1,1 0 0,-1 0 0,0 1-1,0-1 1,0 0 0,0 0 0,0 1-1,0-1 1,0 0 0,0 1 0,0-1-1,0 1 1,1 1 0,17 15-4214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5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6259,'0'0'6064,"25"0"-5960,85-1-80,-102 1-62,-1-1 1,1 0-1,0 0 0,-1 0 0,1-1 0,-1 0 1,1 0-1,-1-1 0,0 0 0,0 0 1,10-7-1,-13 7-17,0 0-1,0-1 1,0 1 0,-1-1-1,1 0 1,-1 0 0,0 0 0,0-1-1,-1 1 1,1 0 0,-1-1-1,0 0 1,2-9 0,-3 12 90,0 0 1,0-1-1,-1 1 1,1 0-1,-1-1 1,1 1-1,-1 0 0,0-1 1,0 1-1,0-1 1,0 1-1,-1-1 1,1 1-1,-1 0 1,1-1-1,-1 1 1,0 0-1,0 0 1,0-1-1,0 1 0,0 0 1,-1 0-1,1 0 1,0 0-1,-1 0 1,0 0-1,1 1 1,-1-1-1,0 1 1,0-1-1,0 1 0,0-1 1,0 1-1,-4-2 1,0 2 26,0-1 1,0 0-1,0 1 1,0 0-1,0 1 1,0-1-1,0 1 1,0 0-1,0 1 1,0-1-1,-1 1 1,1 1-1,-6 1 0,4 0-38,-1 1-1,2 0 0,-1 1 0,0-1 0,1 1 0,0 1 0,0 0 0,0 0 0,1 0 0,0 0 0,0 1 0,1 0 1,0 0-1,0 1 0,1 0 0,-1 0 0,-2 9 0,2-7-3,1 0-1,1 0 1,0 0 0,0 0 0,1 1 0,0-1-1,1 1 1,0 0 0,0-1 0,1 1 0,1 0-1,0-1 1,0 1 0,4 12 0,-2-17-46,0 1 1,0-1-1,0-1 1,0 1-1,1 0 1,0-1-1,1 0 1,-1 0-1,1 0 1,0-1-1,0 1 1,0-1-1,0 0 1,1-1 0,0 1-1,0-1 1,0 0-1,0-1 1,12 4-1,3 1-767,1-2 0,0-1 0,0-1 1,38 1-1,33-3-6176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6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367 161 6915,'0'0'1289,"-1"-17"-902,1 6-147,-2-1 0,1 0 0,-6-21 0,6 32-202,0 0-1,1 0 1,-1 0-1,0-1 1,0 1 0,0 0-1,0 0 1,0 0-1,0 0 1,0 0 0,0 1-1,0-1 1,0 0-1,-1 1 1,1-1 0,0 0-1,0 1 1,-1-1-1,1 1 1,-1 0 0,1-1-1,0 1 1,-2 0-1,-35 1 448,27 0-346,-1 1 11,0 0 0,0 0 0,0 2 1,1-1-1,-1 1 0,1 1 0,0 0 0,0 0 0,1 1 0,-17 13 0,10-6 62,0 1 0,1 0-1,1 2 1,0 0 0,-13 19-1,23-29-185,1 1 0,1-1-1,-1 1 1,1 0-1,-3 11 1,5-17-31,0 0 0,1 0 1,0 0-1,-1 0 0,1 1 1,0-1-1,-1 0 0,1 0 0,0 0 1,0 1-1,0-1 0,0 0 1,0 0-1,0 1 0,0-1 1,1 0-1,-1 0 0,0 0 0,1 0 1,-1 1-1,1-1 0,-1 0 1,1 0-1,-1 0 0,1 0 1,0 0-1,0 0 0,-1 0 1,1 0-1,0-1 0,0 1 0,0 0 1,0 0-1,0-1 0,0 1 1,0 0-1,0-1 0,0 1 1,0-1-1,1 0 0,-1 1 0,0-1 1,2 0-1,15 2-36,0-1 1,0-1-1,0-1 1,0 0-1,-1-2 1,27-6-1,102-39-1224,-86 26 509,-49 18 636,16-2-43,-26 19 387,-3 6 149,-1 1-1,0-1 0,-2-1 1,0 1-1,-16 35 1,-4 15-113,12-14-115,9-38-125,0 0 0,0-1 1,-2 0-1,0 0 0,-16 30 1,21-44-42,0-1 1,-1 1 0,1-1-1,-1 0 1,1 1 0,-1-1 0,1 0-1,-1 0 1,0 0 0,1 0-1,-1-1 1,0 1 0,0 0 0,0-1-1,1 1 1,-1-1 0,0 1-1,0-1 1,0 0 0,0 0 0,0 0-1,0 0 1,0 0 0,0-1 0,0 1-1,0 0 1,-3-2 0,1 1-76,-1-1 1,1 0 0,-1 0-1,1 0 1,0 0 0,0-1-1,0 1 1,0-1 0,1 0-1,-4-4 1,-1-1 73,0 0 1,1 0-1,1-1 0,0 0 1,0 0-1,0-1 0,1 0 1,1 0-1,-1 0 0,2 0 1,-1-1-1,2 1 1,-1-1-1,1 0 0,1 0 1,0 0-1,1-13 0,1 20 18,0 0-1,0 1 0,1-1 1,0 1-1,-1-1 1,1 1-1,0 0 0,1-1 1,-1 1-1,0 0 0,1 1 1,0-1-1,0 0 1,0 1-1,0 0 0,0-1 1,0 1-1,0 0 0,1 1 1,-1-1-1,5-1 1,14-6-8,1 0 0,28-5 0,-36 9 11,23-5-57,302-96-2878,-331 102 2293,0 1 0,0-2-1,-1 1 1,0-1 0,14-10-1,-19 13 472,0-1 0,0 0-1,-1 0 1,1 0 0,-1 0 0,1-1-1,-1 1 1,0-1 0,0 1 0,0-1-1,-1 0 1,1 1 0,-1-1-1,0 0 1,1-7 0,-1 2 825,0 0 1,0 0-1,-1 1 0,0-1 1,-1 0-1,0 0 0,-2-12 1,2 18-487,0 1 1,-1 0-1,1-1 1,0 1-1,-1 0 1,1 0-1,-1 0 1,1 0-1,-1 0 1,0 0-1,0 0 1,0 1 0,0-1-1,0 1 1,0-1-1,-1 1 1,1 0-1,0 0 1,-1 0-1,1 0 1,-1 0-1,1 1 1,-1-1-1,1 1 1,-1 0-1,0-1 1,1 1-1,-1 0 1,-3 1 0,4-1-144,-1 0 1,1 0-1,0 1 1,-1-1-1,1 0 1,0 1-1,0 0 1,0-1-1,0 1 1,-1 0-1,1 0 1,0 0-1,0 1 1,1-1-1,-1 0 1,0 1-1,0-1 1,1 1 0,-4 3-1,3-1-7,-1 0 1,1 0-1,0 0 0,0 1 0,0-1 1,0 1-1,1 0 0,0-1 1,-1 6-1,0 8 21,1-1 1,0 1 0,1-1-1,4 22 1,-3-34-38,0 0 0,0 0 0,1-1 0,0 1 0,0-1 1,0 1-1,0-1 0,1 0 0,-1 0 0,1 0 0,0 0 0,1 0 0,-1-1 0,1 1 0,-1-1 0,1 0 1,0 0-1,0 0 0,0-1 0,1 0 0,-1 1 0,1-1 0,-1-1 0,1 1 0,5 0 0,-2 1-229,1-1-1,-1 0 0,1-1 0,0 0 0,0 0 1,0-1-1,0 0 0,0-1 0,-1 1 0,1-2 1,0 1-1,0-2 0,11-3 0,-9 0-536,-1 0-1,0-1 1,0 0 0,-1-1-1,0 0 1,0 0 0,13-17-1,15-26-2256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6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42 317 2065,'0'0'3708,"4"-31"-2102,12-103-120,-8 74-268,0-31 2639,-11 135-3468,-2 0 1,-1 0 0,-15 49-1,8-37 241,-9 84-1,19-110-480,0-5-92,2 0-1,0 1 1,1-1 0,6 37-1,-5-59-82,0 0-1,0-1 1,0 1-1,0 0 1,0-1 0,1 1-1,-1-1 1,1 1-1,0-1 1,-1 0-1,1 0 1,0 0 0,1 0-1,-1 0 1,0 0-1,0 0 1,1-1-1,-1 1 1,1-1 0,-1 0-1,1 0 1,0 0-1,0 0 1,-1 0-1,1 0 1,0-1 0,6 1-1,-3 0-199,0-1-1,1 0 1,-1 0-1,1-1 1,-1 1-1,0-1 1,0-1-1,1 1 1,-1-1 0,0 0-1,11-6 1,-11 4-445,1-1 0,-1 0 0,0 0 0,0-1 0,9-10 0,27-40-8267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6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81 111 14311,'-81'-64'0,"81"70"192,46-6-192,22 0 304,16 0-304,7-6-1825,-10-15-1008,-20-5-5763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7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547 20 10677,'0'0'509,"-30"-4"81,-96-9-222,111 11-357,1 1-1,0 1 0,-1 1 1,1 0-1,0 0 0,-1 2 1,1 0-1,0 0 0,1 1 1,-1 1-1,-20 10 0,11-5 16,6-4 80,0 1 0,0 1-1,1 0 1,1 1 0,-1 1 0,-23 21 0,37-29-85,0 0 0,0 0 0,0 0 0,1 1 0,0-1 0,-1 1-1,1-1 1,0 1 0,-1 4 0,1-6-22,1 0-1,0 0 0,0 0 1,-1 0-1,1 0 1,0 0-1,0 0 1,0 0-1,0 0 1,0 0-1,0 0 1,1 0-1,-1 1 0,0-1 1,0 0-1,1 0 1,-1 0-1,1 0 1,-1 0-1,1-1 1,-1 1-1,1 0 0,0 0 1,-1 0-1,1 0 1,0 0-1,1 0 1,11 5 15,1-1 1,-1-1 0,1-1-1,0 0 1,25 2-1,-35-4-8,115 11 94,-71-9-88,0 2 1,-1 3-1,63 17 0,-107-24-18,0 0-1,-1 0 0,1 0 1,-1 1-1,1-1 0,-1 1 0,1-1 1,-1 1-1,3 3 0,-4-5 4,-1 1-1,1 0 0,-1-1 0,1 1 1,-1 0-1,0 0 0,1-1 0,-1 1 1,0 0-1,0 0 0,0-1 0,1 1 1,-1 0-1,0 0 0,0 0 0,0-1 1,0 1-1,0 0 0,0 0 0,-1-1 1,1 1-1,0 0 0,0 0 0,0 0 1,-1-1-1,1 1 0,0 0 0,-1-1 1,1 1-1,-1 0 0,1-1 0,-1 1 1,1 0-1,-1-1 0,1 1 0,-1-1 1,0 1-1,0 0 0,-8 4 27,1 0 0,0-1 1,-1 0-1,0-1 0,0 0 0,0 0 0,-1-1 0,-15 3 0,4-1 36,-67 14 13,-1-4 0,-154 6 0,240-21-237,7-2-300,14-7-1027,1 1 0,0 0 0,29-8 0,-36 12 959,97-32-2944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 5795,'0'0'6485,"-35"11"-5263,-115 41-614,143-49-584,0 0 0,0 0 0,0 0 0,0 1 0,1 0 0,0 1 0,-1-1 0,2 1 0,-1 0 0,0 1 0,1 0 0,0-1 0,1 1 0,-1 1 0,-3 7 0,6-11-18,-2 3-9,1 1-1,0-1 1,0 1-1,1-1 1,0 1-1,0 0 1,1 0 0,0 0-1,0 0 1,0 0-1,1 0 1,0 0-1,2 14 1,-1-20-7,-1 1-1,1-1 1,0 1-1,-1-1 1,1 1 0,0-1-1,0 0 1,0 1-1,0-1 1,0 0 0,0 0-1,1 0 1,-1 1-1,0-1 1,1-1 0,-1 1-1,0 0 1,1 0-1,-1 0 1,1-1 0,0 1-1,-1-1 1,1 1-1,-1-1 1,1 0 0,3 1-1,52 0-260,-41-1 196,-5-1-18,-1 0-1,1 0 1,0-1-1,-1 0 1,0-1 0,0 0-1,1-1 1,-2 0-1,1-1 1,-1 0-1,1 0 1,-1-1 0,-1 0-1,11-9 1,-13 10 61,-1 0 0,0 0 0,0 0 1,-1-1-1,0 1 0,0-1 0,0 0 1,0-1-1,-1 1 0,0 0 0,-1-1 1,1 0-1,-1 0 0,-1 1 0,1-1 1,-1 0-1,0-1 0,-1 1 0,1 0 1,-1 0-1,-1 0 0,-1-11 0,0 14 42,1 1-1,0 0 1,-1 0-1,1 0 1,-1 0-1,0 0 1,0 0 0,0 0-1,-1 1 1,1-1-1,-1 1 1,1 0-1,-1-1 1,0 1-1,0 0 1,1 1-1,-2-1 1,1 0-1,0 1 1,0 0-1,0 0 1,-1 0-1,1 0 1,0 0-1,-6 0 1,-8-1-8,0 0 0,0 1 0,-28 2 0,44-1-26,0 0-1,0 0 0,0 1 1,0-1-1,0 0 0,0 0 1,0 1-1,0-1 0,0 0 0,1 1 1,-1-1-1,0 1 0,0-1 1,0 1-1,1-1 0,-1 1 0,0 0 1,0-1-1,1 1 0,-1 0 1,1 0-1,-1 0 0,1-1 1,-1 1-1,1 0 0,-1 0 0,1 0 1,0 0-1,-1 0 0,1 0 1,0 0-1,0 0 0,0 0 0,0-1 1,0 1-1,0 0 0,0 0 1,0 0-1,0 0 0,0 0 1,1 0-1,-1 0 0,0 0 0,1 1 1,0 1-153,0-1 0,0 1 1,0-1-1,0 1 0,0-1 0,0 0 1,1 0-1,-1 1 0,1-1 1,0 0-1,0 0 0,-1-1 0,1 1 1,0 0-1,0-1 0,1 1 1,3 1-1,44 10-3526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8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104 132 6675,'0'0'8148,"-15"12"-7951,5-4-205,4-5 3,0 1 0,1 0 0,0 1 0,-1-1 0,2 1 0,-1 0 0,1 0 0,-1 0 0,1 1 0,1 0 0,-1 0 0,1 0 0,0 0 0,0 0 0,1 0 0,0 1 0,-2 9 0,-1 117-68,6-99-25,-1-33 55,0 0 0,0 0 0,0 0 0,1 0 0,-1 0 0,0 0 0,1 0 0,-1 0 0,1 0 0,-1 0 0,1 0 0,0 0 0,-1-1 0,1 1 1,0 0-1,-1 0 0,1-1 0,0 1 0,0 0 0,0-1 0,0 1 0,0-1 0,0 1 0,0-1 0,0 1 0,0-1 0,0 0 0,0 1 0,0-1 0,0 0 0,0 0 0,0 0 0,0 0 1,0 0-1,0 0 0,0 0 0,0 0 0,0 0 0,1-1 0,-1 1 0,0 0 0,0-1 0,0 1 0,0-1 0,-1 1 0,1-1 0,0 1 0,0-1 0,0 0 0,1-1 0,5-6 42,0-1-1,-1 0 0,0 0 0,-1-1 1,0 0-1,4-11 0,8-14 4,5-8 1,-15 26 8,1 0-1,1 1 1,1 0 0,0 0-1,1 1 1,18-19-1,-29 34 2,0-1 0,1 1 0,-1-1 0,0 1-1,1-1 1,-1 1 0,1 0 0,-1-1 0,1 1 0,-1-1 0,1 1-1,-1 0 1,1-1 0,-1 1 0,1 0 0,0 0 0,-1 0 0,1-1-1,-1 1 1,1 0 0,0 0 0,-1 0 0,1 0 0,-1 0 0,1 0-1,0 0 1,-1 0 0,1 0 0,0 0 0,-1 1 0,1-1 0,-1 0-1,1 0 1,-1 1 0,1-1 0,0 0 0,-1 0 0,1 1-1,-1-1 1,1 1 0,-1-1 0,0 0 0,1 1 0,-1-1 0,1 1-1,-1-1 1,0 1 0,1-1 0,-1 1 0,1 1 0,8 35 302,-8-29-267,15 65 165,-14-67-217,0 1-1,1-1 1,-1 0-1,1 0 1,1 0-1,-1-1 1,1 1-1,0-1 1,7 9-1,-10-14-15,-1 1-1,0-1 0,1 1 0,-1-1 1,1 1-1,-1-1 0,1 0 1,-1 1-1,1-1 0,-1 0 0,1 0 1,-1 1-1,1-1 0,-1 0 1,1 0-1,-1 0 0,1 1 0,0-1 1,-1 0-1,1 0 0,-1 0 1,1 0-1,0 0 0,-1 0 0,1 0 1,-1-1-1,1 1 0,-1 0 0,1 0 1,-1 0-1,1 0 0,0-1 1,-1 1-1,1 0 0,-1-1 0,0 1 1,1 0-1,-1-1 0,1 1 1,-1-1-1,1 1 0,-1 0 0,0-1 1,1 1-1,-1-1 0,0 1 1,0-1-1,1 1 0,-1-1 0,0 0 1,10-36 171,-7 27-231,-1 0 89,11-27 12,-12 35-19,0 1 1,0 0 0,0 0-1,0 0 1,0 0 0,0-1-1,0 1 1,0 0-1,0 1 1,0-1 0,0 0-1,1 0 1,-1 0 0,0 1-1,1-1 1,-1 1 0,0-1-1,1 1 1,-1 0 0,1-1-1,-1 1 1,1 0 0,1 0-1,4 0 7,0-1 8,0 1 1,0 0-1,0 1 1,0-1-1,-1 1 1,1 0-1,0 1 1,0 0-1,-1 0 1,1 1-1,8 4 1,1 3-18,1 0-1,0-2 1,0 1 0,0-2 0,1-1 0,0 0 0,1-1 0,-1-1 0,22 2 0,-31-5-302,1-1 1,0 0 0,-1 0-1,1-1 1,-1-1-1,1 1 1,-1-2-1,0 1 1,1-1 0,10-6-1,-16 7 291,0 0 0,0 0 0,-1-1 0,1 0 0,-1 1 0,0-1 0,1 0 0,-1-1 0,-1 1 0,1-1-1,0 1 1,-1-1 0,0 0 0,0 0 0,0 0 0,0 0 0,-1 0 0,1 0 0,-1 0 0,0-1 0,-1 1 0,1 0 0,-1-1 0,1-5 0,-1-36 2197,-1 45-2134,1 0 1,0 0 0,-1-1-1,1 1 1,-1 0 0,1 0-1,-1 0 1,0-1 0,0 1 0,1 0-1,-1 0 1,0 0 0,0 0-1,0 1 1,0-1 0,0 0-1,0 0 1,0 0 0,0 1-1,-1-1 1,1 1 0,0-1 0,0 1-1,0-1 1,-1 1 0,1 0-1,0-1 1,-2 1 0,1-1-38,0 1 0,0 0 0,0-1 0,0 1 0,0 0 0,0 0 0,0 0 0,0 0 0,0 0 0,0 1 0,0-1 0,0 1 0,0-1 0,0 1 1,1 0-1,-1-1 0,0 1 0,-2 2 0,2-1-12,0 0 0,1 1 0,0-1 0,0 1 1,-1-1-1,1 1 0,1-1 0,-1 1 0,0-1 0,1 1 1,-1 0-1,1 3 0,-2 40 25,3-34-32,-1-6 10,0 0-1,0 0 0,1-1 0,0 1 1,0 0-1,1-1 0,-1 1 0,1-1 1,0 1-1,1-1 0,0 0 0,-1 0 0,2 0 1,-1 0-1,0-1 0,1 1 0,4 3 1,-2-2-87,1-1 1,0 0 0,0 0 0,0-1 0,0 0 0,1-1 0,-1 1 0,1-1 0,0-1 0,0 1 0,9 0 0,-5-1-168,-1 0 1,1-1-1,0 0 1,0-1 0,0-1-1,0 1 1,0-2-1,0 0 1,-1 0 0,1-1-1,-1-1 1,0 0-1,1 0 1,-2-1 0,1-1-1,18-12 1,-19 10 290,-1-1-1,0 0 1,-1-1 0,0 0 0,0 0 0,-1 0-1,0-1 1,-1 0 0,0-1 0,-1 0 0,0 1 0,3-18-1,-1 0 930,-2 1-1,-1-1 0,-2-1 0,-1-33 0,-2 81-846,-1-1 0,-1 0-1,-11 34 1,-3 23 3,12-22-164,2 83 0,7-58-3630,-2-54-2338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9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1 324 10789,'0'0'2449,"39"1"-2446,132 3 34,-165-4-22,54 1-380,61-6-1,-104 3-185,0-1 1,-1-1-1,1 0 1,-1-2-1,0 0 1,27-14-1,-30 13 143,2 0-602,-1 0 0,0-2 0,23-17 0,-33 22 1019,-1 1 0,0 0 0,0-1 0,0 1 0,0-1 0,0 0 0,-1 0 0,0 0 0,0 0 0,0 0 0,0-1 0,-1 1 0,1-1 0,-1 1 0,0-1 0,-1 1 0,1-1 0,-1-5 0,1 5 255,-1-1-1,0 1 0,0-1 1,-1 0-1,1 1 0,-1-1 1,0 1-1,-1 0 0,1-1 1,-1 1-1,-1 0 0,1 0 1,0 0-1,-1 0 0,0 0 1,0 1-1,-1-1 0,1 1 1,-1 0-1,0 0 0,0 0 1,0 1-1,-1-1 0,1 1 1,-1 0-1,-5-3 0,6 5-147,1-1 0,-1 0 0,1 1 0,-1 0 0,0-1 0,0 1-1,1 1 1,-1-1 0,-7 0 0,9 1-93,0 0 0,0 1 0,1-1 0,-1 0 0,0 1 0,1-1-1,-1 1 1,0 0 0,1-1 0,-1 1 0,0 0 0,1 0 0,0 0 0,-1 0 0,1 0 0,-1 0 0,1 1-1,0-1 1,0 0 0,0 1 0,0-1 0,0 1 0,0-1 0,-1 3 0,-5 12 118,0 2-1,1-1 1,1 1 0,1-1 0,-4 36 0,0 95 494,7-123-549,1 0-46,0 150-30,0-173-36,0-1 0,0 1 0,1 0 0,-1-1 0,0 1 0,1-1 0,-1 1 0,1-1 0,-1 0 0,1 1 0,-1-1 0,1 1-1,0-1 1,0 0 0,0 0 0,1 2 0,-1-3-15,-1 1 0,1-1-1,0 1 1,0-1 0,0 1 0,-1-1 0,1 0-1,0 1 1,0-1 0,0 0 0,0 0-1,0 0 1,0 0 0,-1 0 0,1 0-1,0 0 1,0 0 0,0 0 0,2-1 0,-1 1-36,1-1 0,0-1 0,-1 1 0,1 0 1,-1 0-1,1-1 0,-1 0 0,0 1 0,0-1 1,0 0-1,0 0 0,0 0 0,0 0 0,2-3 1,6-13 57,-1 3-59,0 1 1,0 0-1,2 0 0,15-17 1,-23 28 64,0 1 0,0-1 1,0 1-1,0 0 0,1-1 0,-1 1 1,1 0-1,-1 1 0,1-1 0,0 1 1,-1 0-1,1 0 0,0 0 0,0 0 1,0 0-1,0 1 0,0 0 0,0 0 1,0 0-1,0 0 0,-1 1 0,1-1 1,0 1-1,6 2 0,-4 0 20,-1 1 0,1-1 1,-1 1-1,0 0 0,0 0 0,0 1 1,0 0-1,-1-1 0,0 2 0,5 5 0,20 24 26,-23-31-89,0 0 0,0 0 0,0-1 0,0 1 0,1-1 0,-1-1 0,1 1-1,-1-1 1,1 0 0,0-1 0,0 1 0,11-1 0,-12 0-154,-1-1 0,1 0-1,-1 0 1,1 0 0,-1-1 0,1 0-1,-1 0 1,1-1 0,-1 1 0,0-1-1,0 0 1,0 0 0,0-1 0,0 0-1,0 0 1,6-5 0,-3 1 168,0-1 1,-1-1-1,0 1 1,-1-1-1,0 0 1,0-1 0,-1 1-1,0-1 1,-1 0-1,0-1 1,3-11-1,-3 6 978,-1 0 0,-1-1 1,0-32 791,-3 58-1237,-2 4-373,1 1 1,0-1-1,1 0 1,0 1-1,3 25 0,-2-35-93,1 0-1,0-1 1,0 1-1,0-1 0,0 1 1,0-1-1,1 0 0,-1 1 1,1-1-1,0 0 0,0 0 1,0 0-1,1 0 0,-1-1 1,1 1-1,-1-1 1,1 1-1,0-1 0,0 0 1,0 0-1,0 0 0,0 0 1,1-1-1,-1 1 0,0-1 1,1 0-1,4 1 1,0 0-67,-1 0 0,1 0 0,-1-1 0,1 0 1,0 0-1,0-1 0,0 0 0,-1-1 0,1 0 1,0 0-1,-1 0 0,1-1 0,-1 0 0,1-1 1,-1 0-1,0 0 0,0 0 0,0-1 0,0 0 1,-1 0-1,1-1 0,-1 1 0,0-2 0,-1 1 1,1-1-1,4-6 0,-1 2 106,-1-1 0,-1 0 0,0-1 0,0 1 0,8-24 672,-15 53-167,0 173-233,0-191-345,0 1 0,0 0 0,0 0 0,0 0 0,0 0 0,0 0 0,0 0 0,0 0 1,0 0-1,0 0 0,0-1 0,1 1 0,-1 0 0,0 0 0,1 0 0,-1 0 0,1-1 0,-1 1 0,1 0 0,-1 0 0,1-1 1,-1 1-1,2 0 0,7-2-77,-8 1 58,1-1 23,1 0 0,-1 1 0,1-1 0,-1 0 0,0 0 0,1 0 0,-1 0 0,0 0 0,0-1 0,0 1 0,0-1 0,0 1 0,0-1 0,0 0 0,-1 0 0,1 0 0,2-3 1,29-48-182,-19 29-38,20-30-120,-23 33 180,1 0-1,2 1 1,0 1 0,0 0-1,2 1 1,20-17 0,-34 33 173,0 0 0,0 0 1,0 1-1,0-1 0,1 1 0,-1-1 1,1 1-1,-1 0 0,1 0 0,0 0 1,-1 0-1,1 0 0,0 1 0,4-1 1,-6 1 5,-1 0 1,1 0-1,-1 0 1,1 0-1,-1 1 1,1-1-1,-1 0 1,1 0-1,-1 0 1,1 1-1,-1-1 1,1 0-1,-1 1 1,0-1-1,1 0 1,-1 1-1,1-1 1,-1 0-1,0 1 1,0-1-1,1 1 1,-1-1-1,0 1 1,1-1-1,-1 1 1,0-1-1,0 1 1,0-1-1,0 2 1,3 17 98,-3-14-24,2 180 978,-3-104-3416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51.9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63 5555,'0'0'3825,"6"0"-3862,-4 0 44,-1 0 0,1 0-1,-1 0 1,1 1 0,0-1 0,-1 0 0,1 1-1,-1-1 1,1 1 0,-1-1 0,0 1 0,1 0-1,-1 0 1,1-1 0,-1 1 0,0 0 0,0 0-1,1 0 1,-1 1 0,0-1 0,0 0 0,1 2 0,1 3 67,0 0 1,0 1 0,0 0 0,3 12 0,0 8 69,0 1 1,-2 1-1,0-1 1,-3 0-1,0 1 1,-5 41-1,4-67-149,0-1 0,0 1 0,-1 0 0,0 0 0,1 0 0,-1 0 0,0-1 0,0 1 0,-1 0 0,1-1 0,0 1 0,-1-1 0,0 0 0,0 1 0,1-1 0,-1 0 0,0 0 0,-1 0 0,1 0 0,0-1 0,-1 1 0,1 0 0,-1-1 0,1 0 0,-1 1 0,1-1 0,-1 0 0,0-1 0,0 1 0,0 0 0,1-1 0,-6 1 0,7-1-22,-1-1 0,1 1 0,0-1 1,-1 1-1,1-1 0,0 1 1,0-1-1,0 0 0,-1 1 0,1-1 1,0 0-1,0 0 0,0 0 0,0 0 1,0 0-1,0 0 0,0 0 1,1-1-1,-1 1 0,0 0 0,1 0 1,-1-1-1,1 1 0,-1 0 0,1-1 1,-1 1-1,1 0 0,0-2 1,-7-45 171,6 27-61,0 3 104,1 0-1,1-23 0,0 37-155,-1-1-1,1 1 1,0-1 0,1 1-1,-1-1 1,1 1-1,-1 0 1,1 0 0,1-1-1,-1 2 1,0-1-1,1 0 1,6-6-1,0 1-23,1 1-1,0 0 0,1 1 0,0 0 0,0 1 0,0 0 0,1 1 0,0 0 0,0 1 1,0 0-1,0 1 0,1 0 0,-1 1 0,1 1 0,-1 0 0,1 0 0,22 3 1,-28-1-52,0 1 0,0 0 1,0 1-1,-1-1 1,1 1-1,-1 0 1,0 1-1,0 0 1,0 0-1,0 0 0,8 8 1,-10-8-98,1 1 0,0-1 0,0-1 0,1 1 0,-1-1 0,1 1-1,-1-1 1,1-1 0,0 1 0,0-1 0,1 0 0,-1-1 0,0 0 0,9 1 0,-13-2 125,1 0 0,-1 0 0,0 0 0,0 0 0,0-1 0,0 1 0,0-1 0,0 0 0,0 1 0,-1-1 0,1 0 0,0 0 1,0 0-1,0 0 0,-1-1 0,1 1 0,-1 0 0,3-3 0,-1 0 8,-1 1 0,0 0 0,0-1 0,0 1 0,-1-1 1,1 0-1,-1 0 0,0 0 0,1-4 0,1-12 84,-1 1 1,-1 0-1,-2-27 1,0 21 95,1 25-155,0-1 0,-1 0 0,1 1 0,0-1 0,-1 1 0,1-1-1,0 1 1,-1-1 0,1 1 0,-1-1 0,1 1 0,0-1 0,-1 1 0,1 0 0,-1-1 0,0 1 0,1 0 0,-1-1 0,1 1-1,-1 0 1,1 0 0,-1-1 0,0 1 0,1 0 0,-1 0 0,0 0 0,1 0 0,-1 0 0,1 0 0,-1 0 0,0 0-1,1 0 1,-2 1 0,0-2 8,0 2-1,0-1 0,0 0 1,0 0-1,0 1 0,0-1 1,0 1-1,0-1 0,0 1 1,-2 1-1,0 2-6,0 0 1,0 1-1,1-1 0,-1 1 1,1-1-1,0 1 0,0 0 0,1 0 1,-3 8-1,-16 54 445,14-24-219,1 0 1,3 0 0,2 58-1,1-99-246,-1 2-5,1 0 1,0 0-1,1 0 0,-1 0 1,1 0-1,0 0 0,0 0 1,0 0-1,0 0 0,1-1 1,-1 1-1,1 0 0,0-1 1,0 1-1,0-1 0,1 0 1,-1 0-1,1 0 0,0 0 1,0 0-1,0-1 0,0 1 1,0-1-1,0 0 0,1 1 1,-1-2-1,1 1 0,0 0 1,-1-1-1,1 0 0,0 1 1,0-2-1,0 1 0,0 0 1,6 0-1,-3 0-133,0-1 0,0 1 0,0-1 0,0-1 0,0 1 1,0-1-1,0 0 0,0-1 0,0 1 0,-1-2 0,1 1 0,0-1 0,-1 1 0,0-2 0,0 1 1,0-1-1,0 0 0,0 0 0,-1-1 0,1 1 0,-1-1 0,-1 0 0,1-1 0,-1 1 0,0-1 0,0 0 1,0 0-1,-1 0 0,0-1 0,0 1 0,-1-1 0,1 0 0,1-10 0,-1-6 479,-1 0 1,0-32-1,-3 21 3469,2 104-3630,1-21-126,-2-1 0,-11 76 0,10-167-4572,0 26 4685,0 0-1,3-29 1,0 36 47,0 0 0,1 1 1,0-1-1,8-13 0,-10 20-162,1 0 0,-1 1 0,1-1 0,0 1 0,0-1 0,0 1-1,0 0 1,0 0 0,3-3 0,-4 5-38,0-1-1,0 1 0,0-1 0,0 1 1,0-1-1,0 1 0,0 0 1,0 0-1,0-1 0,0 1 1,0 0-1,1 0 0,-1 0 1,0 0-1,0 0 0,0 0 0,0 0 1,0 1-1,0-1 0,0 0 1,0 1-1,0-1 0,0 0 1,0 1-1,1 0 0,0 1 19,0 0-1,0-1 1,0 1-1,-1 0 0,1 0 1,-1 0-1,1 0 1,-1 0-1,0 0 1,0 1-1,0-1 1,2 5-1,7 34 249,-7-27-213,11 56 110,-9-43-250,0-2 1,11 30 0,-16-55 54,0 1-1,0-1 1,0 0-1,0 0 1,0 0 0,0 0-1,0 0 1,0 0 0,0 0-1,0 0 1,0 0 0,1 0-1,-1 0 1,0 0 0,0 0-1,0 0 1,0 1 0,0-1-1,0 0 1,0 0 0,0 0-1,0 0 1,1 0 0,-1 0-1,0 0 1,0 0 0,0 0-1,0 0 1,0 0 0,0 0-1,0 0 1,0 0 0,1-1-1,-1 1 1,0 0-1,0 0 1,0 0 0,0 0-1,0 0 1,0 0 0,0 0-1,0 0 1,0 0 0,0 0-1,0 0 1,1 0 0,-1 0-1,0 0 1,0-1 0,0 1-1,0 0 1,0 0 0,0 0-1,0 0 1,0 0 0,0 0-1,0 0 1,0 0 0,0-1-1,6-10-301,4-13 216,39-118 37,-42 123 347,2 2 0,0-1 0,1 1-1,0 1 1,22-26 0,-32 41-239,1 1-1,0-1 1,-1 0 0,1 0-1,-1 1 1,1-1 0,0 1-1,0-1 1,-1 0-1,1 1 1,0 0 0,0-1-1,0 1 1,-1-1 0,1 1-1,0 0 1,0 0 0,0-1-1,0 1 1,0 0-1,1 0 1,-1 0-16,0 1 1,-1-1-1,1 0 1,0 1-1,-1-1 1,1 1-1,0-1 0,-1 1 1,1 0-1,-1-1 1,1 1-1,-1-1 0,1 1 1,-1 0-1,0-1 1,1 1-1,-1 0 1,0 0-1,0-1 0,1 2 1,1 7 114,0-1 0,-1 1 0,1 15 0,-1-14 52,2 29 47,-3-21-241,1 1 0,1-1 0,1 1 0,1-1-1,0 0 1,11 25 0,-14-40-92,0-1 0,0 0 0,1 0 0,-1-1 1,0 1-1,1 0 0,0 0 0,-1-1 0,1 1 0,0-1 0,0 1 0,0-1 1,0 0-1,0 1 0,0-1 0,0 0 0,0-1 0,0 1 0,0 0 0,1-1 1,-1 1-1,0-1 0,1 1 0,-1-1 0,0 0 0,1 0 0,3-1 1,-1 0-220,-1 1 0,1-2 0,-1 1 0,0 0 0,1-1 0,-1 0 0,0 0 0,0 0 0,0 0 0,-1-1 0,1 1 0,0-1 0,3-4 0,23-25-2633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3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1088,'0'0'0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0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0 11557,'0'0'1729,"-31"13"-1702,-97 46 101,123-57-81,1 1 1,0-1-1,0 1 1,0-1 0,0 1-1,0 1 1,1-1-1,0 0 1,-1 1-1,1 0 1,0-1-1,1 1 1,-1 0-1,1 1 1,-1-1-1,1 0 1,1 1 0,-1-1-1,1 1 1,-1 0-1,1-1 1,1 1-1,-1 0 1,0 8-1,1-4-11,-1-4-5,0 0-12,1 0 0,0 0 0,-1 0 0,2 0-1,-1 0 1,2 6 0,-2-10-13,0 0-1,1 0 1,-1 0-1,1 1 1,-1-2-1,1 1 1,0 0-1,-1 0 1,1 0-1,0 0 1,0 0-1,0-1 1,0 1-1,-1 0 1,1 0-1,0-1 1,0 1-1,0-1 1,0 1-1,1-1 1,-1 0-1,0 1 1,0-1-1,0 0 1,0 0-1,0 1 1,0-1-1,1 0 1,-1 0-1,2-1 1,3 1 19,-1 1-32,-1-1 0,1 1 1,-1-1-1,1-1 1,0 1-1,-1-1 1,1 1-1,-1-1 0,0 0 1,1-1-1,-1 1 1,0-1-1,0 0 1,1 0-1,-1 0 0,-1-1 1,1 1-1,0-1 1,3-4-1,7-7-101,-2-1-1,0 0 0,19-34 1,-26 39 149,0 1 1,-1 0-1,0-1 0,-1 0 0,0 0 1,0 0-1,-1 0 0,0 0 1,-1-12-1,-1 20 68,0 6-208,2 137 9,-5 184 935,1-304-820,0 0 0,-1 0 0,-11 35-1,12-48-16,-1 0 0,0 0-1,-1 0 1,0 0-1,0-1 1,-1 1-1,1-1 1,-2 0-1,1 0 1,-1-1-1,-9 9 1,13-13-1,0-1 1,-1 1-1,1 0 1,0-1-1,-1 0 1,1 1-1,0-1 0,-1 0 1,0 0-1,1-1 1,-1 1-1,1 0 1,-1-1-1,0 0 1,0 1-1,1-1 0,-1 0 1,0-1-1,0 1 1,1 0-1,-1-1 1,0 1-1,1-1 1,-1 0-1,1 0 0,-1 0 1,1 0-1,-1 0 1,1-1-1,0 1 1,-1-1-1,1 0 1,0 1-1,0-1 0,0 0 1,0 0-1,1 0 1,-1 0-1,-2-5 1,-2-2 29,0-1 0,0 0 0,1 0 0,1 0 1,0 0-1,0-1 0,1 0 0,-3-15 0,5 17 115,0-1-1,0 1 1,1-18-1,1 24-134,-1 0 0,0 0 0,1 0-1,0 0 1,0 1 0,0-1 0,0 0-1,0 0 1,0 1 0,1-1 0,-1 0-1,1 1 1,0 0 0,0-1 0,0 1 0,3-3-1,22-15-305,32-16-1,-5 3-1529,1-3-1399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1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1 645 5715,'0'0'4394,"21"2"-4216,6 0-154,38-1 0,-61-1-65,0-1-1,0 1 1,0-1-1,-1 0 0,1-1 1,0 1-1,-1 0 0,1-1 1,-1 0-1,0 0 0,1 0 1,-1 0-1,0 0 1,0-1-1,0 0 0,-1 1 1,1-1-1,0 0 0,-1 0 1,3-4-1,3-4-356,10-13 84,-1 0 0,-1-1 0,-1-1 0,-2 0 0,0-1 0,-2 0 1,-1-1-1,10-43 0,-9 14 1649,-2 0 0,-3 0 0,-1-80 1,-5 137-1305,0 0 1,1-1-1,-1 1 0,0 0 1,0-1-1,0 1 1,0 0-1,0-1 1,0 1-1,-1 0 1,1-1-1,0 1 1,0 0-1,0-1 1,0 1-1,0 0 0,0-1 1,0 1-1,-1 0 1,1 0-1,0-1 1,0 1-1,0 0 1,-1 0-1,1-1 1,0 1-1,-1 0 0,1 0 1,0 0-1,0-1 1,-1 1-1,1 0 1,0 0-1,-1 0 1,1 0-1,0 0 1,-1 0-1,1-1 1,0 1-1,-1 0 0,1 0 1,0 0-1,-1 0 1,1 0-1,0 0 1,-1 0-1,1 1 1,0-1-1,-1 0 1,1 0-1,0 0 1,-1 0-1,1 0 0,0 0 1,0 1-1,-1-1 1,1 0-1,0 0 1,-1 0-1,1 1 1,0-1-1,0 1 1,-20 16 192,11-3-198,0 1 1,1 0-1,1 0 0,0 1 1,-4 17-1,-20 88 224,19-50-131,3 1 0,4 0-1,4 95 1,1-160-134,0 1 1,1-1-1,0 1 0,0-1 1,0 1-1,1-1 0,0 0 0,1 0 1,0 0-1,7 13 0,-8-16-64,1-1-1,0 0 0,0 0 0,0 0 0,0 0 0,1 0 1,-1-1-1,1 1 0,0-1 0,0 0 0,-1 0 0,1-1 1,0 1-1,1-1 0,-1 0 0,0 0 0,0 0 1,1 0-1,6-1 0,-2 1-39,-1-1 0,0-1 0,1 0-1,-1 0 1,0 0 0,0-1 0,0 0 0,0-1 0,0 0 0,0 0-1,-1 0 1,1-1 0,-1-1 0,0 1 0,0-1 0,-1 0 0,1 0 0,-1-1-1,0 0 1,-1 0 0,1 0 0,-1-1 0,-1 0 0,1 0 0,4-11-1,10-36 656,-12 33 2026,-5 54-1684,-3-8-807,0-12-49,0 0 0,1 1 0,3 18 0,-3-30-23,1 1 0,-1-1 1,0 0-1,1 1 0,0-1 1,0 0-1,-1 0 0,1 0 1,1 1-1,-1-1 0,0 0 1,0-1-1,1 1 0,-1 0 1,1 0-1,0 0 0,-1-1 0,1 1 1,0-1-1,0 0 0,0 1 1,0-1-1,0 0 0,0 0 1,4 1-1,0 0-82,1 0 0,0-1 0,0 0 0,0 0 0,0-1 0,0 0 0,0 0 0,0 0 0,0-1 0,0 0 0,0-1 0,-1 1 0,1-1 0,0-1 0,8-3 0,-8 2-18,0-1-1,0 0 1,0 0 0,-1-1-1,1 0 1,-1 0 0,-1 0-1,1-1 1,-1 1-1,0-1 1,4-9 0,2-6 173,-1-1 0,-2 0-1,0-1 1,-1 0 0,-1 0 0,-2-1 0,4-40 0,-5-99 1818,-3 137-971,2 173-720,-4 181-85,-1-299-213,3-26-155,0-4 84,0-11 61,1 1 0,1-1 0,0 1 0,0 0 0,1 0-1,0 0 1,1 0 0,1 0 0,0 1 0,1-1 0,0 1 0,0 1 0,1-1 0,0 1 0,1 0 0,0 1 0,1 0 0,0 0 0,0 1 0,1 0 0,0 1 0,1 0 0,-1 0 0,1 1 0,1 1 0,-1 0 0,1 0 0,0 1 0,12-2 0,-14 5 42,-12 1 102,0 1-1,1-1 1,-1 1 0,0-1-1,0 1 1,1 0 0,-1 0-1,0 0 1,1 0 0,-1 0-1,-1 2 1,-7 4 197,-5 2 111,0 0 0,0 2 0,1 0 0,0 0-1,-12 14 1,21-19-241,0 0 0,0 0 0,1 0 0,0 0 1,0 1-1,0 0 0,1 0 0,0 0 0,1 0 0,-1 1 0,1-1 0,1 1 1,0-1-1,-1 10 0,1-11-81,1 0 1,0 0-1,0 0 1,0-1-1,1 1 1,0 0-1,0 0 1,0-1-1,1 1 1,0 0-1,4 7 0,-4-10-16,1 1 0,0-1 0,0 0-1,1 0 1,-1 0 0,0 0 0,1-1-1,0 0 1,0 1 0,-1-1 0,1 0-1,1-1 1,-1 1 0,0-1-1,9 2 1,13 2 8,0-1 0,0-2 0,49-1-1,-55-1-52,-10 0-58,0-1 1,0-1-1,1 0 1,-1 0-1,0-1 0,-1 0 1,1 0-1,0-1 1,-1-1-1,0 0 0,0 0 1,0-1-1,-1 0 1,0 0-1,0-1 0,0 0 1,-1 0-1,0-1 0,0 0 1,-1 0-1,0 0 1,-1-1-1,8-14 0,-8 7 221,0-1-1,-1 1 0,0-1 0,-1 1 0,-1-1 1,-1 0-1,0 0 0,-2 0 0,-3-31 0,4 47-100,-1 0-1,1 0 1,-1-1-1,1 1 1,-1 0-1,1 0 1,-1 0-1,0 0 1,0 0-1,1 0 1,-1 0-1,0 0 1,0 0-1,0 0 1,0 0-1,0 0 1,0 1-1,0-1 1,0 0-1,-1 1 1,1-1-1,0 1 0,0-1 1,-1 1-1,1 0 1,0-1-1,0 1 1,-1 0-1,1 0 1,0 0-1,-1 0 1,1 0-1,0 0 1,-1 0-1,1 1 1,0-1-1,-2 1 1,-2 0 1,0 0 1,1 0-1,-1 1 1,1-1-1,0 1 1,-1 0-1,1 0 1,0 0-1,0 1 1,-5 4 0,0 2-9,1 1 1,0-1 0,0 2 0,1-1-1,1 1 1,0 0 0,0 1 0,1-1-1,0 1 1,-5 22 0,6-14 10,0 1 0,1 0 1,1-1-1,1 1 0,3 41 0,-1-60-85,-1 0-1,1 0 1,-1 0 0,1 0-1,0-1 1,0 1-1,0 0 1,0 0-1,0-1 1,0 1-1,0-1 1,0 1-1,1-1 1,-1 1-1,1-1 1,-1 0-1,1 1 1,-1-1 0,1 0-1,0 0 1,-1 0-1,1 0 1,0-1-1,0 1 1,2 0-1,-1 0-207,-1 0-1,1-1 0,0 1 0,0-1 1,0 0-1,-1 0 0,1 0 0,0 0 1,0 0-1,0 0 0,-1-1 0,1 1 1,0-1-1,0 0 0,-1 0 0,1 0 1,4-3-1,-4 1-986,1 0 0,-1 0 0,0-1 0,0 1 0,-1-1 0,4-5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1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16151,'0'0'0,"185"-9"-8628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0 562 8836,'0'0'-248,"20"-14"-3255,63-45 3194,-79 56 399,0-1 0,-1 1 0,1-1 0,-1 0 1,0 0-1,0-1 0,0 1 0,-1 0 1,1-1-1,-1 0 0,0 1 0,-1-1 0,1 0 1,-1 0-1,2-10 0,0-3 692,16-52 1579,-3 0 0,-4-1 0,6-110 0,-19 198-2339,-1 0 0,-1 0 1,-1 0-1,-8 26 0,-4 14-5,1 18-12,4 1 1,-3 149-1,14-217-83,0 0 1,1 1-1,0-1 0,0 0 0,0 0 1,1 1-1,5 12 0,-6-18-107,1 0 0,0-1 0,0 1-1,0 0 1,0 0 0,0-1 0,0 1-1,1-1 1,-1 0 0,1 0 0,-1 0 0,1 0-1,0 0 1,0-1 0,0 1 0,0-1-1,0 1 1,0-1 0,1 0 0,5 1 0,36 0-4001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3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0 319 13446,'0'0'2852,"20"8"-2951,-4 0-44,2-1 0,-1 0-1,1-2 1,0 0-1,0-1 1,0-1 0,34 2-1,-36-5-184,1-1-1,-1 0 1,0-2-1,0 0 1,0 0-1,0-2 1,-1 0-1,0 0 1,0-2-1,0 0 0,22-14 1,-29 15 290,0 0 1,0 0-1,-1-1 0,1 0 1,-1-1-1,-1 1 0,0-1 1,0-1-1,0 1 0,-1-1 1,-1 0-1,1 0 0,-2 0 1,1-1-1,-1 1 0,0-1 1,-1 0-1,0 0 0,0-19 1,-1 18 455,-1 1 0,0-1 0,0 1 0,-2-1 0,-3-16 0,5 24-343,-1 1 0,0 0 0,0-1 0,0 1 0,0 0 0,0 0 0,-1 0 0,1 0 0,0 0 0,-1 0 0,0 0 0,1 0 0,-1 1 1,0-1-1,0 1 0,0-1 0,0 1 0,0 0 0,0-1 0,-1 1 0,1 0 0,0 1 0,-1-1 0,1 0 0,0 1 0,-1-1 0,1 1 0,-1 0 0,1 0 0,-3 0 0,3 0-59,0 0-1,0 0 1,0 0 0,0 1-1,0-1 1,1 1 0,-1-1 0,0 1-1,0 0 1,1 0 0,-1 0-1,0 0 1,1 0 0,-1 0 0,1 0-1,0 0 1,-1 1 0,1-1-1,0 1 1,0-1 0,-1 1-1,0 2 1,-2 4-11,0 0 0,0 0-1,-3 16 1,6-20 12,-18 74 408,5 2 0,-10 159 0,19-174-224,-1 108-60,6-172-147,0 0-1,0 0 0,0 0 1,0 0-1,0 1 1,0-1-1,0 0 1,1 0-1,-1 0 0,0 0 1,1-1-1,-1 1 1,1 0-1,-1 0 0,1 0 1,0 0-1,-1 0 1,1 0-1,0-1 0,-1 1 1,1 0-1,0-1 1,0 1-1,0 0 1,0-1-1,-1 1 0,1-1 1,0 0-1,0 1 1,0-1-1,0 0 0,0 1 1,2-1-1,0 0-17,0 1-1,-1-1 1,1 0-1,0-1 1,0 1-1,0 0 1,-1-1 0,1 0-1,0 1 1,-1-1-1,6-3 1,-2 0 1,0 0 0,-1 0 0,1-1 1,-1 0-1,0 0 0,0-1 0,0 0 1,6-10-1,30-57-263,16-57-455,12-25-143,-59 142 901,-10 13-13,0 0-1,0 0 1,0 0-1,1 0 0,-1 0 1,0 0-1,0 0 1,0 0-1,0 0 1,0 0-1,1 0 0,-1 0 1,0 0-1,0 0 1,0 0-1,0 0 1,0 0-1,1 0 1,-1 0-1,0 0 0,0 0 1,0 0-1,0 0 1,0 0-1,0 0 1,0 1-1,1-1 0,-1 0 1,0 0-1,0 0 1,0 0-1,0 0 1,0 0-1,0 1 1,0-1-1,0 0 0,0 0 1,0 0-1,0 0 1,0 0-1,0 0 1,0 1-1,0-1 0,0 0 1,0 0-1,1 30 351,-1-20-333,-1 51 470,1 66 63,1-112-523,1 0 0,1 0 0,0 0 0,0-1 0,2 1 0,6 14-1,-9-24-37,0-1 0,1 0-1,0 0 1,0 0-1,0 0 1,1 0-1,-1-1 1,1 1-1,0-1 1,0 0-1,0 0 1,0 0-1,0-1 1,0 0-1,1 0 1,0 0-1,-1 0 1,1 0-1,0-1 1,0 0-1,0 0 1,5 0-1,-4 0-50,1-1 0,-1 0 0,1 0-1,0-1 1,-1 1 0,1-2-1,-1 1 1,1-1 0,-1 1 0,0-2-1,0 1 1,0-1 0,0 0 0,0 0-1,9-7 1,-3-1-16,0-1 0,-1 0 0,-1-1 0,0-1-1,-1 1 1,0-1 0,-1-1 0,11-27 0,-11 11 301,-8 29 176,0 7-350,-1 32-20,-1 44-8,2-75-22,1 0-1,0 1 1,0-1 0,0 0 0,0 0-1,1 0 1,0 0 0,1 0 0,4 9-1,-5-13 2,-1 0-1,1 0 0,0 0 1,-1-1-1,1 1 0,0-1 1,0 1-1,0-1 0,1 0 1,-1 1-1,0-1 0,0 0 1,1-1-1,-1 1 0,0 0 1,1-1-1,-1 1 0,1-1 1,-1 0-1,1 0 0,-1 0 1,1 0-1,-1 0 0,1 0 1,-1-1-1,5 0 0,-2-1 10,1 1-1,-1-1 1,0 0-1,0-1 1,-1 1-1,1-1 0,0 0 1,-1 0-1,1 0 1,5-6-1,9-14 50,29-44 0,8-12-26,-54 77-35,-1 1-1,1-1 1,-1 0-1,1 1 1,-1-1-1,1 1 1,0-1 0,0 1-1,0 0 1,-1 0-1,1 0 1,0 0-1,1 0 1,-1 0-1,0 0 1,0 1-1,0-1 1,0 1 0,1 0-1,-1 0 1,0-1-1,4 2 1,-3 0 3,1 0 1,-1 0 0,0 0 0,0 0-1,-1 1 1,1 0 0,0-1-1,0 1 1,-1 0 0,1 1 0,-1-1-1,0 0 1,5 6 0,-1 1 21,1 0 0,-1 1 0,-1 0 0,0 0 0,0 1-1,-1-1 1,0 1 0,2 12 0,-4-9-25,0 0-1,-1 1 1,-1-1-1,-2 24 1,2-37-36,0 1 0,-1 0 0,1-1 0,-1 1 0,1-1 0,-1 1 0,1-1 0,-1 1 0,0-1 0,0 0 0,1 1 0,-1-1 0,0 0 0,0 1 0,0-1 0,-1 0 0,1 0 0,0 0 0,0 0 0,-1 0 0,1 0 0,0-1 0,-1 1 0,1 0 0,-1-1 0,-1 1 0,-3 1-508,0-1-1,0 0 1,0 0 0,0-1 0,-8 0 0,11 0 158,-35 0-5585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4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11093,'0'0'3330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4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1022 5218,'0'0'1190,"30"-7"-1104,96-29 23,-121 34-54,0 0 0,0-1 0,0 1 0,0-1 0,0 0 1,-1 0-1,0-1 0,1 1 0,-1-1 0,0 0 0,-1 0 0,1-1 0,-1 1 0,0-1 0,0 1 0,0-1 0,-1 0 0,3-6 1,4-7 308,118-231 5148,-80 148-4358,104-162 0,-132 237-1138,1 0-1,0 2 1,2 0-1,1 2 1,35-28 0,-42 38-13,1 1-1,1 1 1,0 0 0,0 1 0,1 1 0,0 1 0,0 0 0,1 2 0,28-5 0,-46 9-4,20-3-37,0 1 1,0 1-1,1 1 0,-1 1 1,33 4-1,-52-4 21,0 1 0,0 0 0,0 0 0,0 0 0,-1 0 1,1 1-1,0-1 0,-1 1 0,1-1 0,-1 1 0,1 0 0,-1 0 0,0 0 0,0 0 1,0 0-1,0 1 0,0-1 0,-1 1 0,4 4 0,-3-1-653,0-1 1,0 1-1,0 0 0,-1 0 0,1 0 1,-1 0-1,-1 0 0,1 10 0,-1-6-3604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4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4722,'0'0'8919,"26"11"-8762,88 33-146,-97-39-73,-1 0 0,1-1 0,0-1 0,1-1 0,-1 0 0,0-2 0,1 1 0,29-5 0,-28 2-140,-11 2 174,1-1 0,-1 0 1,0 0-1,1-1 1,-1 0-1,0 0 0,0-1 1,0 0-1,0-1 0,-1 0 1,1 0-1,-1 0 1,0-1-1,0 0 0,-1 0 1,9-9-1,-25 32 4121,-11 18-3963,-25 28 446,-3 2-249,4 1-1,-53 106 1,93-163-403,1 1 0,0-1 1,1 1-1,-4 18 0,5 3-4054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6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2257,'0'0'2129,"-3"30"-1259,0 2-652,-8 149 975,9-105-362,-13 588 3576,4 329-2335,24-740-1693,-1-4-240,-10-219-175,-2 30 125,0-56-157,0 0 1,-1 1-1,1-1 1,-1 0 0,0 0-1,-1 0 1,1 0-1,-1 0 1,1 0 0,-4 5-1,4-9-12,1 1 0,0-1-1,0 1 1,0-1-1,0 0 1,-1 0 0,1 1-1,0-1 1,0 0 0,-1 1-1,1-1 1,0 0-1,-1 0 1,1 1 0,0-1-1,-1 0 1,1 0 0,0 0-1,-1 0 1,1 1-1,0-1 1,-1 0 0,1 0-1,0 0 1,-1 0-1,1 0 1,0 0 0,-1 0-1,1 0 1,-1 0 0,1 0-1,0 0 1,-1 0-1,1 0 1,0 0 0,-1-1-1,1 1 1,-1 0 0,-3-10-2476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6:52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0 120 1681,'0'0'9951,"3"-13"-9057,-3 9-811,7-30 67,-4 26-29,-2 19 176,-5 76 150,1-52-379,2 0 0,5 55 0,-3-87-65,-1 1 0,1-1 0,0 0 0,0 0 0,0 0 0,0 0 1,1 0-1,-1 0 0,1 0 0,0 0 0,0 0 0,0-1 0,0 1 0,0-1 1,1 1-1,-1-1 0,1 0 0,-1 0 0,1 0 0,0 0 0,0-1 0,0 1 1,0-1-1,0 1 0,0-1 0,0 0 0,1 0 0,-1-1 0,6 1 0,-3 0 31,1-1 0,-1 0 0,0 0 0,0 0 0,1-1-1,-1 0 1,0 0 0,0-1 0,0 0 0,0 0-1,0 0 1,-1 0 0,1-1 0,-1 0 0,7-5 0,2-3 23,-1 0 1,0-1-1,-1 0 1,13-18 0,-21 25-52,0-1 1,0-1 0,0 1 0,-1 0-1,0-1 1,0 0 0,-1 0 0,0 0 0,0 0-1,0 0 1,-1 0 0,1-12 0,-2 11 5,0 0 0,-1 0 0,1 0 0,-1 0 0,-1 0 0,0 0 0,0 0 0,-6-14 1,5 17-15,0 0 0,-1 0 0,0 0 0,1 1 0,-2 0 0,1-1 0,0 1 0,-1 1 0,0-1 0,0 1 0,0-1 0,-9-3 0,-1 0-14,-1 0 0,1 1 0,-2 1 1,1 1-1,0 0 0,-1 1 1,1 0-1,-28 1 0,43 2-56,0 1 0,0 0 0,0-1-1,0 1 1,0 0 0,0 0 0,0 0 0,0 0-1,0 0 1,1 0 0,-1 0 0,0 0 0,1 0 0,-1 0-1,1 0 1,-1 0 0,1 0 0,-1 0 0,1 1 0,0-1-1,0 0 1,0 0 0,-1 1 0,1-1 0,0 0-1,1 0 1,-1 0 0,0 1 0,0 0 0,0 5-656,1 0 1,-1 0-1,1 0 1,2 11-1,14 13-3159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47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2 208,'0'0'7214,"-26"0"-6899,-41 0-287,39 0-6,24 0 24,11 0 34,850-2 882,984 5-35,-607 43-124,-5 43 473,-1219-88-1261,-1 0-9,217 9 114,-299-13-1949,-114-22 1,102 12-436,-75-10-3661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0 454 3506,'0'0'3113,"12"-3"-2846,3-1-24,12-2-129,4 4 3114,-29 3-3141,1-1-1,-1 1 0,0 0 1,0 0-1,0 0 1,1 0-1,-1 1 0,0-1 1,-1 1-1,1-1 0,0 1 1,0-1-1,-1 1 0,1 0 1,1 2-1,4 3 53,70 66 808,124 88 1,-63-54-567,-53-45-76,174 97 0,-155-100-184,4 15-83,-6-4 20,-25-28-36,1-3 0,123 42 1,47 15 22,-222-84-48,0 0-1,-1 2 1,-1 1 0,25 19-1,-34-23 8,-4-5 6,1 0 0,-1 0 0,1-1 0,15 4 0,26 12 17,-20-2-13,54 39 0,-84-56-15,65 57 57,-54-45-47,-13-12-8,0 0 1,1 0-1,0 0 1,-1-1 0,1 1-1,0 0 1,0-1-1,0 1 1,-1-1-1,2 0 1,-1 0-1,0 0 1,0 0-1,4 2 1,-5-3 1,1 0 0,-1 1 0,0-1 0,0 1 0,0-1 1,0 1-1,0 0 0,-1-1 0,1 1 0,0 0 0,0 0 0,0 0 0,0-1 1,-1 1-1,1 0 0,0 0 0,0 2 0,10 9 478,-11-12-465,1 0-1,-1 0 0,1 0 1,-1 0-1,0 0 1,1 0-1,-1 0 0,1 0 1,-1 0-1,1 0 0,-1 0 1,0 0-1,1 0 0,-1-1 1,1 1-1,-1 0 0,0 0 1,1 0-1,-1-1 1,1 1-1,-1 0 0,0 0 1,1-1-1,-1 1 0,0 0 1,0-1-1,1 1 0,-1 0 1,0-1-1,0 1 0,1-1 1,-1 1-1,0 0 1,0-1-1,12-20 7,-2 0 0,10-26 0,-11 24-20,1 0 0,16-25 0,20-21-33,108-119 1,74-45-33,-99 105 40,35-37-55,7 7 0,236-167-1,-39 84-3,-331 216 70,47-42 1,-26 20 7,-55 45-97,-1 1 1,1 0-1,-1 0 0,1 0 1,-1 0-1,1 1 0,0-1 1,-1 1-1,1 0 0,0-1 1,-1 1-1,1 0 0,5 1 1,2 0-393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101 799 304,'0'0'5285,"14"2"-3978,-6-1-1087,-3 0-143,-1 0 0,1 0 0,0 0 0,0-1 0,9 0 0,-13-1-33,0 1 0,1 0 0,-1 0 0,0-1 0,1 1 0,-1-1 1,0 1-1,0-1 0,1 0 0,-1 1 0,0-1 0,0 0 0,0 0 0,0 0 1,0 0-1,0 0 0,0 0 0,0 0 0,-1 0 0,1 0 0,0 0 1,0 0-1,-1-1 0,1 1 0,-1 0 0,1-1 0,-1 1 0,1-3 0,-1 2 33,6-21 358,-2-1 0,0 1 0,-2-1 0,-1 0 0,0 0 0,-4-24 0,2 45-419,0-1 0,-1 1 1,1 0-1,-1-1 0,0 1 1,0 0-1,0 0 0,0 0 1,-1 1-1,1-1 0,-1 0 1,0 1-1,0 0 0,0-1 1,-4-1-1,-21-22 102,6-6 112,1-1 0,2-1 0,2 0 0,0-2 1,3 0-1,-12-44 936,28 96-1084,0 1 0,2-1 0,0-1 0,0 1 0,2 0-1,0-1 1,1 0 0,14 23 0,-2-1 115,81 155 637,-49-99-508,-4 2 0,42 121 0,-83-198-246,-2-4-10,1 0 0,0-1 0,8 14 0,-13-27-62,0 0 0,0 0-1,1 0 1,-1 1 0,0-1 0,1 0 0,-1 0 0,0 0 0,1 0-1,-1 0 1,0 0 0,0 0 0,1 0 0,-1 0 0,0 0-1,1 0 1,-1 0 0,0 0 0,1 0 0,-1 0 0,0 0-1,1-1 1,-1 1 0,0 0 0,0 0 0,1 0 0,-1 0 0,0-1-1,0 1 1,1 0 0,-1 0 0,0 0 0,0-1 0,1 1-1,-1 0 1,0 0 0,0-1 0,0 1 0,0 0 0,0-1 0,1 1-1,-1 0 1,0-1 0,0 1 0,0 0 0,0 0 0,0-1-1,0 1 1,0-1 0,21-59 279,19-93 0,-20 70-279,97-602-608,-113 653 511,-2 14-106,4-25 217,-6 41-148,0 1 0,1-1-1,-1 1 1,1-1 0,-1 0 0,1 1 0,0 0 0,-1-1 0,1 1-1,0-1 1,0 1 0,0 0 0,0 0 0,0-1 0,0 1-1,1 0 1,-1 0 0,0 0 0,1 0 0,0 0 0,-1 0 36,-1 1 1,1 0-1,-1 0 0,0 0 1,1 0-1,-1 0 0,1 0 1,-1 0-1,0 0 1,1 0-1,-1 0 0,1 1 1,-1-1-1,0 0 1,1 0-1,-1 0 0,1 0 1,-1 0-1,0 1 0,1-1 1,-1 0-1,0 0 1,1 1-1,-1-1 0,0 0 1,0 1-1,1-1 1,-1 0-1,0 1 0,0-1 1,0 0-1,1 1 0,-1 0 1,6 16-1758,-4-12 965,10 38-4590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6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10181,'0'0'3665,"87"0"-3200,-35 0-81,0 0-144,0 0-144,-4 0-96,-6-18-48,-3 4-1857,-3 2-1745,-4 3-5714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7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0 10213,'0'0'4114,"-33"6"-3984,-102 24-103,129-29-22,1 1 0,0 0 0,0 0 0,0 0 0,0 1 0,0 0 1,1 0-1,-1 0 0,1 0 0,0 1 0,0 0 0,0-1 0,0 2 0,1-1 0,0 0 0,-1 1 0,2-1 0,-1 1 0,0 0 1,1 0-1,0 0 0,0 0 0,1 0 0,-1 1 0,1-1 0,0 0 0,0 1 0,1-1 0,0 1 0,0 7 0,1-12-3,-1 1 1,0 0-1,1 0 0,0 0 0,-1 0 0,1-1 0,0 1 0,0 0 0,0-1 0,0 1 0,0-1 0,0 1 0,0-1 0,1 1 0,-1-1 1,1 0-1,-1 1 0,1-1 0,-1 0 0,1 0 0,0 0 0,-1-1 0,1 1 0,0 0 0,0 0 0,0-1 0,-1 0 0,5 1 1,8 2 49,0 0 1,26 0 0,-36-3-42,31 2 34,66 5 6,-91-6-50,-1 1 0,0 0 0,1 0 0,-1 1 0,0 1 0,0-1 0,16 11 0,-24-14-4,0 1-1,0-1 1,0 1 0,0-1 0,0 1-1,0 0 1,0 0 0,0-1 0,-1 1 0,1 0-1,0 0 1,-1 0 0,1 0 0,-1 0-1,1 0 1,-1 0 0,1 0 0,-1 0 0,1 0-1,-1 0 1,0 0 0,0 0 0,1 0-1,-1 0 1,0 0 0,0 1 0,0-1 0,0 0-1,-1 0 1,1 0 0,0 0 0,0 0-1,-1 0 1,1 0 0,0 0 0,-1 0-1,1 0 1,-1 0 0,0 0 0,1 0 0,-1 0-1,-1 1 1,-12 7 41,-2-1-1,1 0 1,-1-1-1,0 0 0,-1-2 1,-27 7-1,18-5-16,-40 13-16,-97 24-730,157-42 532,-3-1-2308,26-14-2153,28-20-2349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7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9124,'0'0'5304,"7"6"-5064,-3-1-227,0-1 0,-1 1 0,1 0 0,-1 0 0,0 0 0,-1 1 0,1-1 0,-1 1 0,0-1 0,0 1 0,-1 0 0,2 8 0,0 13 80,-1 43 0,-1-43-34,0 32 35,-3 297 620,-6-247-1872,11-125 1033,0 0 0,2 0 0,0 0-1,0 1 1,1 0 0,1 0 0,1 1 0,0 0 0,1 0-1,0 1 1,16-17 0,-22 26 127,1 1-1,-1 0 1,1 1-1,0-1 1,0 0-1,0 1 1,0 0-1,0 0 1,0 0-1,6-1 1,-8 3-1,-1 0 1,1-1-1,0 1 1,-1 0 0,1 0-1,-1 0 1,1 0-1,0 1 1,-1-1-1,1 0 1,-1 1-1,1-1 1,-1 1 0,1-1-1,-1 1 1,1 0-1,-1-1 1,1 1-1,-1 0 1,0 0 0,0 0-1,1 0 1,-1 0-1,0 1 1,0-1-1,0 0 1,0 0-1,0 1 1,-1-1 0,1 1-1,1 1 1,19 53-36,-16-39 114,1 0 0,0 0 0,14 22 0,-18-35-208,0-1 1,0 1-1,1-1 0,0 1 1,0-1-1,0 0 0,0 0 0,0 0 1,1-1-1,-1 1 0,1-1 1,0 0-1,0 0 0,-1 0 1,1 0-1,1-1 0,-1 1 0,0-1 1,5 1-1,26-1-2521,6-1-961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8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44 5346,'0'0'9442,"-18"-10"-8898,7 3-460,5 3-51,-1 0 1,0 1-1,0-1 1,1 1-1,-15-3 1,18 5-21,1 1 0,-1-1 0,0 1 0,1 0 1,-1 0-1,0 0 0,1 0 0,-1 1 0,1-1 0,-1 1 1,0-1-1,1 1 0,-1 0 0,1 0 0,0 0 0,-1 0 1,1 1-1,0-1 0,0 1 0,0-1 0,0 1 0,0 0 1,0 0-1,-3 3 0,-4 6 22,0 0 0,0 1 1,1 0-1,0 0 0,1 1 0,1 0 0,0 1 1,1-1-1,0 1 0,1 0 0,1 1 1,0-1-1,1 0 0,-1 17 0,3-29-45,0-1 0,-1 1 0,1 0 0,0-1-1,1 1 1,-1 0 0,0-1 0,0 1 0,1 0 0,-1-1 0,1 1-1,-1-1 1,1 1 0,0-1 0,0 1 0,0-1 0,-1 1 0,1-1-1,1 0 1,-1 0 0,0 1 0,0-1 0,0 0 0,1 0 0,2 2-1,0-2-49,1 0-1,-1 0 1,1 0-1,0 0 0,-1-1 1,1 0-1,8 0 1,-3 0 5,-5-1 53,0 0 1,-1 0-1,1 0 0,-1 0 0,1-1 0,-1 1 1,0-1-1,0 0 0,0-1 0,0 1 0,0-1 1,0 1-1,-1-1 0,1 0 0,-1-1 0,0 1 1,1-1-1,-2 1 0,1-1 0,0 0 0,-1 0 1,0 0-1,3-6 0,6-14 39,-2 1 0,14-50 0,-20 60-54,9-28 6,-12 46-19,-1 0-1,1 1 0,0-1 1,0 1-1,1 7 0,1 9 31,-2 139-459,0-160 320,0 1-1,0 0 1,0 0-1,0-1 1,0 1 0,0 0-1,0 0 1,1-1-1,-1 1 1,1 0-1,-1-1 1,1 1 0,0-1-1,0 1 1,-1 0-1,1-1 1,0 0-1,0 1 1,1-1-1,-1 0 1,0 1 0,0-1-1,1 0 1,-1 0-1,0 0 1,1 0-1,-1 0 1,1 0-1,0-1 1,-1 1 0,1 0-1,-1-1 1,1 1-1,0-1 1,0 0-1,-1 0 1,1 1 0,0-1-1,0 0 1,-1 0-1,1-1 1,3 1-1,-1-1-39,0 0 0,0-1 0,0 1 0,0-1 0,-1 1 0,1-1 0,0 0 0,-1-1 1,1 1-1,-1-1 0,0 1 0,0-1 0,0 0 0,0 0 0,-1 0 0,1-1 0,2-3 0,7-22 1405,-1-1 1,-1 0 0,-1 0 0,-2-1 0,5-52-1,-10 68 910,-2 28-1636,-21 315 614,6-152-1001,11-121-47,-1-6-1252,4-16-4806,1-55 2278,0-23-2486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8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1281,'0'0'1075,"5"-34"405,21-108 303,-25 133-1597,1 1-1,0 0 1,0-1 0,1 1 0,0 0 0,1 0 0,0 0 0,0 1 0,0-1 0,1 1 0,0 0 0,1 0 0,0 1 0,0-1 0,0 1 0,1 1 0,-1-1 0,9-4 0,-13 9-139,12-8 154,0 1 0,0 1 0,1 0 0,0 1 0,1 0 1,-1 2-1,1 0 0,0 0 0,0 1 0,0 1 0,0 1 0,31 1 0,-45 0-192,0 0 0,0 0 0,1 0 0,-1 0 0,0 1 0,0-1 0,0 0 0,0 1 0,1 0 0,-1-1 0,0 1 0,0 0-1,0 0 1,0 0 0,0 1 0,-1-1 0,1 0 0,0 1 0,-1-1 0,4 4 0,-4-3-8,0 0 0,0 1 0,0-1 0,0 1 0,-1-1 0,1 1 0,-1-1 0,1 1 0,-1 0 0,0-1 0,0 1 0,0-1 0,0 1 0,-1 0 0,1-1 0,-1 1 0,0 2 0,0-1 20,-1-1 0,1 1 0,-1-1 0,0 0 0,0 0-1,0 0 1,0 0 0,0 0 0,-1 0 0,1 0 0,-1-1 0,0 0 0,-4 4 0,-46 25 173,38-23-148,-30 14 285,-82 27 0,88-35-374,36-13-714,46-10-8151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8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40 152 10645,'0'0'509,"26"7"-1466,87 22-327,-107-28 1182,0 0-1,-1-1 1,1 1-1,0-1 1,0 0 0,-1 0-1,1-1 1,0 0-1,-1 0 1,8-2-1,-10 2 59,0-1 0,1 1 0,-1-1 0,0 0 0,-1 0-1,1 0 1,0 0 0,0 0 0,-1-1 0,1 1 0,-1-1 0,4-5 0,-2 1 181,-1-1 1,0 1 0,0-1-1,0 0 1,-1 1-1,-1-1 1,1 0 0,-1 0-1,0-1 1,-1-13 0,0 20-40,0 0 0,0 1 0,-1-1 0,1 0 0,0 0 0,-1 1 0,1-1 0,-1 0 0,0 1 0,1-1 0,-1 0 0,0 1 0,0-1 0,0 1 0,0-1 0,0 1 0,-1 0 0,1-1 0,0 1 0,-3-2 0,1 1 57,-1 0 0,1 0 0,-1 0 0,0 1 0,1-1 0,-1 1 0,0 0 0,-8-1 0,-1 1 180,1 0 0,-1 1 0,1 0 0,-1 1 0,-19 4 1,25-3-237,-1 1 1,1 0 0,-1 0 0,1 0 0,0 1-1,0 0 1,1 1 0,-1 0 0,1 0 0,0 0-1,0 0 1,0 1 0,1 0 0,0 0 0,0 1-1,-5 9 1,4-5-55,0 0 0,0 1 0,1-1-1,1 1 1,0 1 0,0-1 0,1 0 0,1 1 0,-2 21-1,4-26-52,-1 2 6,1 1 0,0 0 0,1-1 1,3 16-1,-3-22-56,0-1 1,0 0 0,0 0 0,1 0-1,-1 0 1,1 0 0,0 0 0,0 0-1,0 0 1,0-1 0,1 1 0,-1-1-1,1 1 1,-1-1 0,1 0 0,0 0-1,4 2 1,2 0-338,0 0 1,0 0-1,0-1 0,0-1 0,1 1 1,-1-2-1,1 1 0,12-1 1,6 0-2149,48-6-1,4-10-2983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9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276 377 7780,'0'0'6619,"-29"2"-6067,1 1-405,0 1-1,-35 10 1,57-12-105,0 1 1,0 0-1,1 0 1,-1 0-1,1 1 1,-1 0-1,1 0 0,0 0 1,1 1-1,-1 0 1,1 0-1,0 0 1,0 0-1,0 0 0,1 1 1,0 0-1,-4 10 1,1-5 33,1-1-11,0-1 0,1 1 0,0 0 0,0 0 0,1 1-1,0-1 1,1 1 0,0 0 0,0 20 0,2-30-67,1 1 1,-1 0-1,0-1 1,1 1-1,-1 0 1,1-1 0,0 1-1,-1-1 1,1 1-1,0-1 1,0 1-1,0-1 1,0 1-1,0-1 1,0 0-1,1 1 1,-1-1-1,0 0 1,1 0 0,-1 0-1,0 0 1,1 0-1,0-1 1,-1 1-1,1 0 1,-1-1-1,1 1 1,0-1-1,-1 1 1,1-1 0,0 0-1,0 0 1,2 0-1,5 1-60,0-1 0,-1 0-1,1-1 1,0 1 0,-1-2-1,12-2 1,-12 1-101,0 0 0,0-1 0,0 0 0,-1-1 0,1 0 0,-1 0 0,0 0 0,-1-1 0,1 0 0,-1-1 0,0 1 0,8-12 0,-1-1-293,0-1 0,-1 0 0,14-34 0,-15 23 435,0 0 1,-2-1-1,6-38 0,6-98 318,-20 157-268,3-45 45,0-4 1390,-3 58-1119,0 7-79,0 38-123,-1 393-106,-1-415-747,2 0 0,0 0 0,1-1 0,1 1 0,1 0 0,10 27 0,17 15-7598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3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3874,'0'0'6704,"5"7"-5533,-2-4-1067,-1-1 0,1 1 1,-1 0-1,1-1 0,0 1 0,0-1 0,0 0 0,0 0 0,1 0 0,-1-1 0,1 1 0,-1-1 0,1 0 0,-1 1 0,1-2 0,-1 1 0,1 0 0,0-1 0,0 1 0,6-2 0,46-2 468,-1-2-1,79-18 0,-80 11-1752,0 4-1,82-4 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9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 10229,'0'0'4863,"0"31"-4705,0 198-54,-1-181-336,-2 0 1,-2 0-1,-20 83 1,23-139-1848,0-28 1159,3-48 576,6 38 499,1 0 0,3 0-1,30-84 1,-36 117-84,1 0-1,0 0 1,1 1 0,0 0-1,1 0 1,10-12 0,-14 20-43,0-1 0,1 1 0,-1 0 1,1 1-1,0-1 0,0 1 0,0 0 0,0 0 0,0 0 1,1 1-1,-1 0 0,1 0 0,0 0 0,-1 1 0,1 0 1,12-1-1,0 1 2,0 0 0,-1 0 0,34 5 0,-49-4-31,-1 1-1,1 0 1,-1-1-1,1 1 1,-1 0 0,1 0-1,-1 0 1,0 0 0,0 0-1,1 1 1,-1-1 0,0 0-1,0 0 1,0 1-1,0-1 1,0 1 0,-1-1-1,1 1 1,0-1 0,-1 1-1,1-1 1,-1 1 0,1 0-1,-1-1 1,0 1 0,0 0-1,0-1 1,0 1-1,0 3 1,0-2 10,0 1 0,0 0 0,-1 0-1,1-1 1,-1 1 0,0 0 0,0-1 0,0 1-1,0-1 1,-1 1 0,1-1 0,-1 0 0,-4 5 0,-1 0 15,0-2 0,-1 1 1,0-1-1,0 0 0,-1-1 1,-11 6-1,-62 25 45,41-19-66,33-14-326,-1 0-1,1 0 0,-1-1 1,0 0-1,1-1 0,-1 0 0,0 0 1,-12-1-1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3:5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13094,'0'0'2591,"1"41"-2245,2 15-262,1 28 10,-8 93 0,-23 6-26,16-125-107,3 0 1,-2 67-1,10-125 4,1 1 0,-1-1 0,1 1 0,-1-1 0,0 1 0,1-1 0,-1 0 0,1 1 0,-1-1 0,1 0 0,-1 1 0,1-1 0,-1 0 0,1 0 0,-1 1 0,1-1 0,0 0 0,-1 0 0,1 0 0,-1 0 0,1 0 0,-1 0 0,1 0 0,0 0 0,-1 0 0,1 0 0,-1 0 0,1 0 0,0 0 0,-1 0 0,1-1 0,-1 1 0,1 0 0,-1 0 0,1-1 0,-1 1 0,1 0 0,0-1 0,25-10-779,-11-3 363,-1 0-1,0 0 1,-1-2 0,0 0 0,-1 0 0,10-19-1,16-21-50,-23 35 465,-9 11 195,0 1 0,1 0 0,1 0-1,-1 1 1,1 0 0,12-9 0,-20 16-116,1 1 0,0-1 0,-1 1 0,1 0 1,-1-1-1,1 1 0,0-1 0,-1 1 1,1 0-1,0 0 0,0-1 0,-1 1 0,1 0 1,0 0-1,0 0 0,-1 0 0,1 0 0,0 0 1,-1 0-1,1 0 0,0 0 0,0 0 1,-1 1-1,1-1 0,0 0 0,0 0 0,-1 1 1,1-1-1,0 0 0,-1 1 0,1-1 0,-1 1 1,1-1-1,0 1 0,-1-1 0,1 1 1,-1-1-1,1 1 0,-1-1 0,0 1 0,1 0 1,-1-1-1,0 1 0,1 0 0,-1-1 0,0 1 1,1 0-1,-1-1 0,0 1 0,0 0 1,0 1-1,4 43 565,-4-38-384,0 38 351,-1-30-511,1 0 0,1 0 0,0 1-1,0-1 1,2-1 0,6 23 0,-8-35-57,0 1 0,0-1 0,0 0 0,1 1-1,-1-1 1,1 0 0,0 0 0,-1 0 0,1 0 0,0 0 0,0-1 0,0 1 0,1 0 0,-1-1 0,0 0 0,0 1 0,1-1 0,-1 0 0,1 0 0,-1 0 0,1-1 0,0 1-1,-1 0 1,1-1 0,-1 0 0,1 0 0,0 0 0,-1 0 0,1 0 0,0 0 0,-1-1 0,1 1 0,0-1 0,4-1 0,1-1 17,0 1 1,-1-2-1,1 1 1,-1-1-1,0 0 1,1 0-1,-2-1 1,1 0-1,9-9 1,-7 5-62,-1-2 1,0 1-1,0-1 1,-1 0-1,0-1 1,-1 0-1,-1 0 1,0 0-1,0-1 1,2-13-1,-2-2-45,0 0 0,-3-1 0,0-42 0,-2 68 79,1 1-1,-1-1 1,-1 0-1,1 0 0,0 1 1,0-1-1,-1 0 1,0 1-1,1-1 1,-1 0-1,0 1 0,0-1 1,-1 1-1,1 0 1,0-1-1,-1 1 0,1 0 1,-1 0-1,-2-3 1,0 3-17,1 0 1,-1 1 0,1-1 0,-1 1-1,0 0 1,0 0 0,1 0 0,-1 0-1,0 0 1,0 1 0,0 0 0,-7 0-1,4 0 22,1 1-1,0 0 0,0 0 0,0 0 1,0 0-1,0 1 0,0 0 0,1 0 1,-1 1-1,1 0 0,-1 0 0,1 0 1,0 0-1,0 1 0,0 0 0,1 0 1,-1 0-1,1 1 0,-7 9 0,6-7-189,0 1 0,1-1 0,-1 1 0,2 1 0,-6 12 0,7-12-603,-1 1-1,1-1 0,1 1 1,0-1-1,0 11 0,1-1-5418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0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11749,'0'0'3429,"3"23"-3083,1-3-260,2 14 79,-2 0 1,-1 1-1,-2 37 0,-7-1 644,-19 88-1,13-97-508,2 1 1,0 75 0,9-135-299,1 0 0,0 0 1,0 0-1,0 0 0,0-1 0,1 1 0,0 0 1,-1 0-1,1 0 0,0 0 0,0-1 0,0 1 1,3 5-1,-2-7-10,0 0 0,0 0 0,0 1-1,0-1 1,0 0 0,0 0 0,0-1 0,0 1 0,0 0 0,1-1 0,-1 1 0,0-1 0,0 0 0,1 0-1,-1 0 1,0 0 0,3 0 0,2 0-177,0-1 0,0 1 0,0-1-1,0 0 1,0-1 0,0 1 0,-1-1 0,1-1-1,10-5 1,-10 4-406,0 0 0,-1-1-1,0 0 1,0 0 0,0-1-1,0 0 1,-1 0 0,6-8-1,26-44-8092</inkml:trace>
  <inkml:trace contextRef="#ctx0" brushRef="#br0" timeOffset="1">5 307 12374,'0'0'384,"240"38"-7299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00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 10757,'0'0'6531,"-130"90"-10725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19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77 460 1393,'0'2'10423,"-1"10"-10306,0 0 1,-1 0-1,-1 0 0,-7 21 0,-2 7-23,-36 197 130,49-337-1874,-2-12 312,3 63 1380,1 0-1,3 1 1,22-94-1,-26 136-17,1 0 0,-1 0 1,1 1-1,0-1 0,0 1 0,1-1 1,5-5-1,-8 10-21,0-1-1,0 1 1,0 0-1,0 0 1,0 0-1,1 0 1,-1 0-1,0 0 1,1 0-1,-1 1 1,1-1-1,-1 0 1,1 1-1,-1-1 1,1 1 0,-1-1-1,1 1 1,-1 0-1,1 0 1,0 0-1,-1 0 1,1 0-1,-1 0 1,1 0-1,0 0 1,-1 1-1,1-1 1,-1 0-1,1 1 1,-1 0 0,1-1-1,-1 1 1,1 0-1,1 1 1,3 4-10,-1 0-1,0 0 1,0 1 0,0-1 0,-1 1 0,0 0 0,-1 0 0,1 0 0,2 11 0,-1-8 16,16 41 62,32 69 85,-46-106-148,0 0 0,2-1 0,0 0 0,0-1 0,1 0 0,12 12 0,-19-22-8,-1 0-1,1 0 1,0 0-1,-1 0 1,1 0-1,0 0 0,1-1 1,5 3-1,-8-4 9,0 0-1,0 0 0,0 1 0,0-1 0,0 0 0,0-1 1,0 1-1,0 0 0,0 0 0,0 0 0,0-1 0,0 1 1,0 0-1,0-1 0,0 1 0,0-1 0,0 1 1,-1-1-1,1 1 0,0-1 0,0 0 0,0 1 0,-1-1 1,1 0-1,0 0 0,-1 1 0,1-1 0,-1 0 0,1 0 1,-1 0-1,1 0 0,-1 0 0,0 0 0,0 0 0,1-1 1,9-39 148,-2 1 1,-1-1 0,1-82 0,-6 95-99,12-310 214,-14 338-287,-1-1 0,1 1 0,0 0-1,0-1 1,0 1 0,0 0-1,0-1 1,0 1 0,0 0 0,0-1-1,1 1 1,-1 0 0,0-1 0,0 1-1,0 0 1,0-1 0,0 1 0,0 0-1,1-1 1,-1 1 0,0 0 0,0 0-1,0-1 1,1 1 0,-1 0-1,0 0 1,1-1 0,-1 1 0,0 0-1,0 0 1,1 0 0,0-1 0,8 8-891,6 19-1161,5 30-860,5 12-458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19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88 7363,'0'0'2305,"-9"27"-2040,-30 91-156,36-107-95,0 0-1,1 1 1,0-1-1,1 1 1,1-1 0,1 22-1,0-15 15,-1-14-30,0-1-1,0 1 1,1-1 0,-1 1 0,1-1 0,0 1 0,0-1 0,0 1 0,0-1 0,1 0 0,-1 0-1,1 0 1,0 0 0,0 0 0,4 4 0,-4-5-3,1 0 0,-1 0 0,1-1 0,-1 1 0,1-1 0,0 1 0,0-1 0,-1 0 0,1 0 0,0-1 0,0 1 0,0 0 0,0-1 0,0 0 0,0 0 0,0 0 0,0 0 0,0 0 0,4-1 0,-2-1-16,1 1 0,-1-1 0,0 0 0,0-1 0,-1 1 0,1-1-1,0 0 1,-1 0 0,0 0 0,0-1 0,0 0 0,0 1 0,0-1 0,-1-1-1,1 1 1,-1 0 0,4-9 0,5-8-214,-1-1 0,13-35-1,-18 39 232,-1 0-1,-1-1 1,-1 0-1,0 0 1,-1 0-1,-2-34 0,1 49 26,-1 1 0,0-1 0,0 1 0,0-1 0,0 0 0,-1 1 0,1-1 0,-1 1 1,0-1-1,0 1 0,-1-1 0,1 1 0,-1 0 0,1 0 0,-1 0 0,0 0 0,0 0 0,0 0 0,-1 0 0,1 0 0,-1 1 0,1-1 0,-1 1 0,0 0 0,0 0 0,0 0 0,0 0 0,-1 1 0,1-1 0,0 1 0,-1 0 0,1-1 0,-1 2 0,1-1 0,-1 0 0,1 1 0,-1-1 0,0 1 0,-5 1 0,6-1-24,0-1-1,-1 1 1,1 1 0,0-1-1,0 0 1,0 1 0,-1 0-1,1 0 1,0 0 0,0 0 0,0 0-1,0 0 1,0 1 0,0 0-1,1-1 1,-1 1 0,0 0 0,1 0-1,0 1 1,-1-1 0,1 0-1,0 1 1,0-1 0,-2 4-1,1 1-215,0-1-1,0 1 0,1 0 0,0 0 1,0 0-1,1 0 0,-1 0 0,2 0 1,-1 0-1,1 8 0,0 10-3544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19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5747,'0'0'5680,"2"15"-5550,25 193 185,-27-207-353,0 1 0,0 0 0,0-1 0,1 1 0,-1-1 1,1 1-1,-1 0 0,1-1 0,0 1 0,-1-1 0,1 0 0,0 1 0,0-1 0,1 2 0,-2-3 17,1 0-1,-1 0 0,1 0 1,-1 0-1,0 0 1,1 1-1,-1-1 0,1 0 1,-1 0-1,0 0 1,1-1-1,-1 1 0,1 0 1,-1 0-1,0 0 1,1 0-1,-1 0 0,1 0 1,-1-1-1,0 1 1,1 0-1,-1 0 0,0 0 1,1-1-1,-1 1 1,0 0-1,0-1 0,1 1 1,-1 0-1,0 0 1,0-1-1,1 0 0,3-5-26,0 0-1,-1-1 0,0 1 0,4-11 0,0-3 98,1 1 0,1 0 0,1 0 0,0 1 0,20-26 0,-27 40-31,1-1 1,0 1 0,0-1-1,0 1 1,0 1 0,1-1-1,-1 1 1,1-1 0,0 1-1,0 0 1,0 1 0,1-1-1,-1 1 1,0 0 0,1 1-1,0-1 1,-1 1 0,1 0-1,0 1 1,-1-1 0,1 1-1,0 0 1,0 1 0,-1-1-1,10 3 1,-13-2-15,1 0 0,-1 0 1,1 0-1,-1 1 0,0-1 0,0 1 0,0-1 0,0 1 0,0 0 1,0 0-1,0 0 0,0 0 0,-1 0 0,1 0 0,-1 0 1,0 1-1,1-1 0,-1 0 0,0 1 0,0-1 0,-1 1 0,1-1 1,0 1-1,-1 3 0,3 9 29,-2 0-1,0 0 1,-1 16 0,0-18-28,0 6-29,-1-6-534,2 0 0,-1 0-1,4 17 1,4-15-2435,9-7-1569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0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1713,'0'0'10020,"136"-3"-11300,-84-8-1489,-6-10-3827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1 784,'0'0'7727,"-31"8"-6932,-99 30-238,126-37-542,0 1-1,0-1 1,0 1-1,0 0 1,1 0-1,-1 0 1,0 0-1,1 1 1,0 0-1,-1-1 1,1 1-1,0 0 1,1 1-1,-1-1 1,1 0-1,-4 6 1,5-6-16,0 0 1,0 0-1,0 0 0,1 0 1,-1 0-1,1 0 1,0 0-1,0 0 1,0 0-1,0 0 0,0 0 1,1 0-1,-1 0 1,1 0-1,1 4 1,-1-6 2,0 1 1,-1-1-1,1 0 1,0 0-1,1 1 1,-1-1-1,0 0 1,0 0-1,0 0 1,1 0-1,-1 0 1,0 0-1,1-1 1,-1 1 0,1 0-1,-1-1 1,1 1-1,-1-1 1,1 1-1,-1-1 1,1 0-1,2 1 1,41 0 119,-36-1-84,151 0-70,-160 0 23,1 0 0,-1 1 0,0-1 0,0 0-1,0 0 1,0 0 0,0 0 0,0 0-1,0 1 1,0-1 0,0 0 0,0 0 0,1 0-1,-1 0 1,0 1 0,0-1 0,0 0-1,0 0 1,0 0 0,0 0 0,0 1 0,0-1-1,0 0 1,-1 0 0,1 0 0,0 1 0,0-1-1,0 0 1,0 0 0,0 0 0,0 0-1,0 0 1,0 1 0,0-1 0,0 0 0,-1 0-1,1 0 1,0 0 0,0 0 0,0 1 0,0-1-1,0 0 1,-1 0 0,-6 6 26,-1-1-1,1 0 1,-1 0 0,0 0 0,-1-1 0,1-1-1,-1 1 1,-12 2 0,-13 6 48,-194 86 615,226-97-723,-15 8 62,17-5-661,13-3-1074,-3-2 911,-1 0 0,0 0 0,14-4 0,49-25-4371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8964,'0'0'3666,"0"20"-3271,0 142-377,4-128-743,2-23-349,-6-11 1034,1 0 0,0 0 0,-1-1 0,1 1 0,-1 0 0,1-1 0,-1 1 0,1 0-1,-1-1 1,1 1 0,-1 0 0,0-1 0,1 1 0,-1-1 0,1 1 0,-1-1 0,0 1 0,1-1 0,-1 1 0,0-1-1,0 1 1,0-1 0,1 1 0,-1-1 0,0 0 0,20-46-220,-10 22 314,1 1-1,20-34 1,-27 51-25,1 1-1,0 0 1,0-1-1,1 2 1,-1-1-1,1 1 1,0 0-1,1 0 1,-1 0 0,1 1-1,0 0 1,13-5-1,-18 8-15,1 0 1,-1 0-1,0 0 0,1 0 0,-1 1 1,1-1-1,-1 1 0,1 0 0,-1-1 0,1 1 1,-1 0-1,1 1 0,0-1 0,-1 0 1,1 1-1,4 1 0,-6-1 9,1 0-1,-1 0 0,0 1 1,1-1-1,-1 1 1,0-1-1,0 1 0,0-1 1,0 1-1,0-1 1,0 1-1,0 0 1,-1-1-1,1 1 0,0 0 1,-1 0-1,0 0 1,1 0-1,-1-1 1,0 1-1,0 0 0,0 2 1,0 138-124,18-145-1530,-8-4 1500,-1 0 1,0-1-1,0 0 1,0-1-1,-1 0 1,12-15-1,21-23-44,-39 45 188,44-36-54,-43 36 138,1 0 0,0 0 1,0 0-1,0 1 1,1-1-1,-1 1 0,0 0 1,1 0-1,-1 0 0,0 1 1,6-1-1,-9 1-52,0 1 1,0-1-1,0 1 1,-1-1-1,1 1 1,0-1-1,-1 1 1,1 0-1,0-1 1,-1 1-1,1 0 1,-1-1-1,1 1 1,-1 0-1,1 0 0,-1-1 1,0 1-1,1 0 1,-1 0-1,0 0 1,1 0-1,-1 0 1,0 1-1,6 29 228,-4-22-162,1 7-341,14 47 876,-16-61-930,0 1-1,0 0 1,0 0 0,1-1 0,-1 1-1,1-1 1,0 1 0,-1-1 0,1 0 0,0 0-1,0 0 1,0 0 0,1 0 0,-1 0 0,0 0-1,1-1 1,-1 1 0,4 0 0,10 0-4974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4162,'0'0'4879,"0"-11"-3939,6 174 2375,-1-102-3345,3 0 0,19 73 0,-25-128-231,-1 0 1,1 0-1,1 0 0,-1-1 0,5 8 1,-6-11-12,1 0 1,-1-1 0,0 1 0,1 0-1,-1-1 1,1 0 0,-1 1-1,1-1 1,0 0 0,0 0 0,-1 0-1,1 0 1,0 0 0,0 0 0,0 0-1,0-1 1,0 1 0,0-1-1,2 1 1,21-1-4552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1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57 7812,'0'0'2910,"0"26"-2790,-1 12-106,2 86 2,-1-122-18,0 1 0,1-1 0,-1 0 1,0 1-1,1-1 0,0 0 0,-1 1 1,1-1-1,0 0 0,0 0 0,0 0 1,1 0-1,-1 0 0,0 0 0,1 0 0,-1 0 1,1-1-1,0 1 0,-1-1 0,1 1 1,0-1-1,0 1 0,0-1 0,0 0 1,0 0-1,0 0 0,1 0 0,-1 0 1,0-1-1,0 1 0,5 0 0,-3-1-2,1 1 0,-1-1-1,1 0 1,0 0 0,-1-1-1,1 0 1,-1 1 0,1-2-1,-1 1 1,1 0 0,-1-1 0,0 0-1,0 0 1,0 0 0,7-5-1,0-2-106,0-1 0,-1 0 0,0-1-1,0 0 1,-1 0 0,-1-1 0,10-17-1,-14 21 98,0 0 0,0 0 0,0 0-1,-1-1 1,-1 0 0,1 0 0,-2 0-1,1 0 1,-1 0 0,0 0 0,-1 0-1,-1-16 1,0 22 29,0 1-1,1 0 0,-1-1 1,-1 1-1,1 0 1,0 0-1,-1 0 1,1 0-1,-1 0 1,1 0-1,-1 0 1,0 0-1,0 1 1,0-1-1,0 0 0,0 1 1,0 0-1,0 0 1,-1-1-1,1 1 1,0 1-1,-1-1 1,1 0-1,0 0 1,-1 1-1,1 0 1,-5-1-1,-9-1 124,-1 1 1,-34 1-1,36 1-75,7 0-26,1 0 0,-1 0-1,1 0 1,-1 1 0,1 0 0,0 1-1,0 0 1,0 0 0,0 0 0,0 1-1,1 0 1,0 1 0,-1-1 0,2 1-1,-1 0 1,-5 7 0,6-8-172,1 1 1,0 0 0,1 0-1,-1 1 1,1-1 0,0 1-1,0-1 1,1 1 0,0 0-1,0 0 1,0 0 0,0 1-1,1-1 1,0 0 0,1 1-1,-1-1 1,1 0 0,1 1-1,1 10 1,6 1-3444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1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75 5763,'0'0'6571,"-4"13"-6547,1-3-21,-1 1 0,0 0-1,1 1 1,1-1-1,0 1 1,0-1-1,1 15 1,0-6-36,0-13 39,1-1 0,0 1 0,0-1 0,1 1-1,0-1 1,2 11 0,-2-15-37,0 0 0,0-1-1,0 1 1,0-1 0,0 1 0,0-1-1,0 1 1,1-1 0,-1 0-1,0 1 1,1-1 0,-1 0 0,1 0-1,-1 0 1,1 0 0,0 0-1,-1-1 1,1 1 0,0 0 0,-1-1-1,1 0 1,0 1 0,0-1-1,0 0 1,0 0 0,-1 0 0,1 0-1,3 0 1,-2 0-25,1 0-1,0 0 1,-1 0 0,1-1 0,-1 0 0,1 0-1,-1 0 1,1 0 0,-1 0 0,1 0-1,-1-1 1,0 0 0,0 0 0,0 0 0,4-3-1,-1-1-78,-1 0 0,0 0 0,-1 0-1,1 0 1,-1-1 0,4-10 0,-3 4 47,0 0 0,-1-1 0,0 1 0,-2-1 0,1 0 0,-2 0-1,0 0 1,0 0 0,-3-27 0,1 39 90,1 0-1,0 0 0,0 0 0,-1 0 1,0 0-1,1 0 0,-1 0 1,0 0-1,0 0 0,0 1 0,0-1 1,0 0-1,0 0 0,0 1 0,-1-1 1,1 1-1,-1-1 0,1 1 0,-3-2 1,0 0 2,0 1 1,0 0-1,0 0 1,0 1-1,0-1 1,0 1-1,-1 0 1,-7-2-1,3 2 14,1 1 0,-1-1 1,1 1-1,-1 1 0,0 0 0,1 0 1,0 0-1,-1 1 0,-12 5 0,15-4 0,0 1-1,1 0 0,-1 0 0,1 0 0,0 1 0,0-1 0,0 1 0,1 0 0,0 1 0,-7 10 0,8-12-53,1 0 0,-1 0 0,1 1 0,0-1 0,1 0 0,-1 1 0,1-1 0,0 1 0,0 0 0,0-1 0,1 1 0,-1 0 0,1-1 0,0 1 0,1 0 0,0 7 0,0-11-59,-1 0-1,1 0 0,-1 1 1,1-1-1,0 0 0,-1 0 0,1 0 1,0 0-1,0 0 0,-1-1 1,1 1-1,0 0 0,0 0 1,0 0-1,0-1 0,0 1 1,0 0-1,0-1 0,0 1 1,1-1-1,0 1 0,47 9-4359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7187,'0'0'8196,"0"3"-8196,0 61 144,9 12-16,1 3-96,3 6-32,3-4-32,1-14-2673,-1-23 96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2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0 310 12102,'0'0'-54,"51"7"-2,-7 0 96,10 2-7,-1-2 0,1-3 0,0-2 0,97-8 1,-89-4-576,0-3 0,0-2 0,-2-3 0,0-2 0,-1-3 0,78-44 0,-126 61 425,-2 0 1,1 0-1,16-15 0,-24 18 116,1 1 0,-1-1 0,0 0-1,0 1 1,0-1 0,0 0-1,-1 0 1,1-1 0,-1 1 0,0 0-1,1 0 1,-2-1 0,1 1-1,0 0 1,-1-1 0,1-5 0,-1 7 27,0 0 1,-1 0-1,1 0 0,-1 0 1,1 0-1,-1 0 1,1 0-1,-1 1 1,0-1-1,0 0 1,0 0-1,0 1 1,0-1-1,-1 0 0,1 1 1,0-1-1,-1 1 1,1 0-1,-1-1 1,1 1-1,-1 0 1,0 0-1,1 0 1,-1 0-1,-2 0 1,-6-3 214,-1 0 0,1 1 1,-18-3-1,16 3-6,-18-3 251,0 2 0,-1 1-1,1 1 1,-1 2-1,-48 5 1,75-4-435,0-1-1,0 1 1,0 0 0,1 1 0,-1-1-1,0 1 1,1-1 0,0 1 0,-1 0-1,1 0 1,0 1 0,0-1 0,0 1-1,-5 5 1,3-2 7,1 1 1,-1-1-1,1 1 0,1 0 0,-1 0 1,1 0-1,-2 8 0,-2 12 87,1-1 0,1 1-1,-1 34 1,6-57-121,-6 315 263,7-194-3714,0-125 3393,-1 0 1,0 0-1,0 0 1,0 0-1,0 0 1,0 1-1,1-1 1,-1 0-1,0 0 1,0 0-1,0 0 1,0 0-1,1 0 1,-1 0-1,0 0 1,0 0-1,0 0 0,0 0 1,1 0-1,-1 0 1,0 0-1,0 0 1,0 0-1,0 0 1,1 0-1,-1 0 1,0 0-1,0-1 1,0 1-1,0 0 1,0 0-1,1 0 1,-1 0-1,0 0 1,0 0-1,0 0 1,0-1-1,0 1 1,0 0-1,0 0 0,1 0 1,-1 0-1,0 0 1,0-1-1,0 1 1,9-16-482,-1-1 1,9-26-1,14-29-161,-20 54 459,0 1 0,1 0 1,17-19-1,-25 31 320,1 0 0,-1 1 0,1 0 0,0 0 1,0 0-1,0 0 0,0 1 0,1 0 0,-1 0 1,1 0-1,0 1 0,0 0 0,0 0 0,12-2 0,-17 4-49,0 0 0,0 0 0,0 0-1,0 0 1,0 0 0,0 0-1,0 0 1,0 1 0,0-1-1,0 0 1,0 1 0,0-1 0,0 0-1,0 1 1,0-1 0,0 1-1,0 0 1,0-1 0,0 1-1,-1 0 1,1-1 0,0 1-1,0 0 1,-1 0 0,1 0 0,-1 0-1,1 0 1,0 1 0,5 32 596,-5-26-523,2 49 14,-2-35-63,0 0 0,1 0-1,1 0 1,7 24 0,-8-40-363,0 0-1,1 0 1,-1 0 0,1 0 0,0-1-1,1 0 1,-1 1 0,1-1-1,0 0 1,0-1 0,1 1 0,-1-1-1,1 0 1,0 0 0,0 0-1,0-1 1,1 0 0,-1 0-1,9 3 1,47 11-5088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2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18 11573,'0'0'304,"-185"-17"-95,143 34-209,3 21 0,7 9 0,6 14 112,3 15 64,17 11 160,6 15-96,0 9-128,6-3-96,24-12-16,2-11-1008,-6-30-1954,-10-25-2864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3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 12342,'40'0'-553,"35"1"515,347-12-1476,-335-5 463,0-4 0,95-34 0,-78 21 970,-87 29 1426,-27 7 1883,3 1-3155,0 0-1,0 1 1,1 0 0,-1 0-1,1 1 1,1 0 0,-1 0-1,1 0 1,0 0 0,0 1-1,1 0 1,0 0 0,0 0-1,0 1 1,1-1 0,1 1-1,-1 0 1,1 0 0,0 0-1,-1 12 1,3-16-65,0-1-9,0 0 0,0 0 0,0 0 0,0 1 0,0-1 0,1 0 0,0 0 0,-1 0 0,3 5 1,-2-7-5,0 0 0,0 0 0,1 0 0,-1 0 0,0 0 0,1 0 0,-1 0 1,1 0-1,-1-1 0,1 1 0,-1-1 0,1 1 0,0-1 0,-1 1 1,1-1-1,0 0 0,-1 0 0,1 0 0,3 0 0,10 2-21,1-1-1,0-1 0,0 0 1,0-2-1,0 1 0,0-2 1,0 0-1,-1-1 0,1 0 0,-1-2 1,20-8-1,-15 2-301,-1 0 0,0-1 0,0-1 0,25-25 0,-36 31 345,0-1-1,-1 0 1,0 0-1,0-1 0,-1 1 1,0-2-1,-1 1 1,0 0-1,-1-1 0,6-20 1,-12 78 873,6 72-1,-4-117-887,1 1-1,-1-1 1,1 1-1,-1-1 1,1 1 0,0-1-1,0 0 1,0 1-1,0-1 1,1 0-1,-1 0 1,0 0-1,1 0 1,0 0-1,-1 0 1,1 0-1,0 0 1,0-1 0,0 1-1,0-1 1,0 1-1,1-1 1,-1 0-1,0 0 1,0 0-1,1 0 1,2 1-1,6 0-13,0 0 0,1 0 0,-1-1 0,21-1 0,-22 0 8,-2-1-8,0 0 1,0-1-1,0 0 0,0 0 0,-1-1 1,1 0-1,-1 0 0,0-1 1,0 1-1,0-2 0,-1 1 0,1-1 1,-1 0-1,0 0 0,0-1 1,9-11-1,9-12-93,-2 0 0,23-41 0,-42 65 109,9-17 8,-8 14 47,-1 2 0,1-1 0,0 0 0,1 1 0,8-9 0,-9 14 370,-3 8-270,-1-2-115,1 47 501,5 49-221,-5-93-328,0 1 0,1 0 0,0-1 1,1 0-1,0 1 0,0-1 1,0 0-1,9 13 0,-10-19-46,-1 0-1,1 0 0,0 0 1,-1 0-1,1 0 1,0-1-1,0 1 0,0-1 1,0 1-1,0-1 1,1 0-1,-1 0 1,0 0-1,0 0 0,1 0 1,-1 0-1,1-1 1,-1 1-1,1-1 0,-1 0 1,1 0-1,-1 0 1,1 0-1,-1 0 0,1 0 1,-1-1-1,1 1 1,-1-1-1,0 0 0,1 1 1,2-3-1,1 0-47,1 0 0,-1-1 0,1 0 0,-1 0-1,0 0 1,0-1 0,-1 0 0,10-11 0,19-28-302,-14 18 256,48-49-1,-66 73 150,1-1-1,0 1 0,0 0 1,1 1-1,-1-1 0,0 0 0,0 1 1,6-2-1,-8 3-1,0 0 0,0-1 1,0 1-1,0 0 0,0 0 0,-1 0 0,1 0 0,0 0 0,0 0 1,0 0-1,0 0 0,0 0 0,0 0 0,-1 1 0,1-1 1,0 0-1,0 1 0,0-1 0,0 0 0,-1 1 0,1-1 1,0 1-1,0-1 0,-1 1 0,1-1 0,0 1 0,-1 0 0,1-1 1,-1 1-1,1 0 0,-1 0 0,1-1 0,-1 1 0,1 0 1,-1 0-1,0 0 0,0-1 0,1 1 0,-1 0 0,0 1 1,4 29 151,-2-1 1,-3 50 0,1 20-1309,8-61-1550,9-8-2310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3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65 409 5555,'0'0'6728,"-11"34"-6568,-30 111-37,38-135-109,1-1-1,-1 1 1,2 0 0,-1 0 0,1 0 0,1 0 0,0 0-1,0 0 1,1 0 0,3 13 0,-3-20-20,0 0 0,0 0 0,0 0 0,1 0 0,-1-1 0,1 1 0,0 0 0,0-1 0,0 1 0,0-1 0,0 0 0,1 1 0,-1-1 0,1 0 0,-1-1 0,1 1 0,0 0 0,-1-1 0,1 1 0,0-1 0,0 0 0,0 0 0,0 0 0,1-1 0,-1 1 0,0-1 0,3 1 0,13 1-155,-1-1 1,0-1-1,27-3 1,-42 2 124,14-1-407,0-1-1,0-1 0,-1 0 1,1-2-1,-1 0 1,0 0-1,-1-2 1,0 0-1,0 0 1,0-2-1,-1 0 1,-1 0-1,21-20 1,-20 15-56,-1 1-1,-1-2 1,0 1 0,0-2 0,-2 0 0,11-23 0,-14 25 584,-1-1-1,-1 0 0,0 0 0,3-24 1,-1-30 2914,-4-128 0,-5 109-906,3 78-1749,-1 8-220,0 1 0,1-1 0,-1 1 1,0-1-1,-1 1 0,1-1 0,0 1 0,-1-1 1,1 1-1,-1-1 0,0 1 0,0 0 0,0-1 0,-1-1 1,2 4-107,0-1 0,0 1 1,0 0-1,0 0 1,0 0-1,-1 0 1,1 0-1,0 0 1,0-1-1,0 1 1,0 0-1,0 0 0,0 0 1,0 0-1,-1 0 1,1 0-1,0 0 1,0 0-1,0 0 1,0 0-1,0-1 1,-1 1-1,1 0 0,0 0 1,0 0-1,0 0 1,0 0-1,0 0 1,-1 0-1,1 0 1,0 0-1,0 0 1,0 0-1,0 1 0,0-1 1,-1 0-1,1 0 1,0 0-1,0 0 1,0 0-1,0 0 1,0 0-1,-1 0 0,1 0 1,0 0-1,0 0 1,0 1-1,0-1 1,0 0-1,-3 14 148,3 277 421,4-235-660,3 0 0,2-1-1,27 95 1,7-22-3113,-24-85-765,-8-21 291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4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12214,'0'0'-83,"41"4"259,3 3-147,7 0-35,0-1-1,1-3 0,62-4 1,-66-5-57,0-2 1,0-2 0,69-25-1,5-1 139,-115 34-83,21-4 128,-28 6-114,1 0 0,0 0 0,-1 0 0,1 0 0,-1 0-1,1 0 1,0 0 0,-1 0 0,1 0 0,-1 1-1,1-1 1,0 0 0,-1 0 0,1 1 0,-1-1 0,1 0-1,-1 1 1,1-1 0,-1 0 0,1 1 0,-1-1 0,1 1-1,-1-1 1,0 1 0,1-1 0,-1 1 0,0-1-1,1 1 1,-1 0 0,0-1 0,0 1 0,1-1 0,-1 1-1,0 0 1,0-1 0,0 1 0,0 0 0,0 79 686,-1-55-665,0 1-1,2-1 0,5 28 1,-6-50-139,1-1 1,-1 1 0,1-1-1,0 0 1,-1 0 0,1 1-1,0-1 1,1 0-1,-1 0 1,0 0 0,0 0-1,1 0 1,-1 0 0,1-1-1,2 3 1,-3-3-279,1 0 0,0 0 0,-1 0 0,1-1 0,0 1 0,-1-1 0,1 1 1,0-1-1,0 1 0,0-1 0,-1 0 0,4 0 0,15 0-4997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4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10773,'0'0'0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5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65 107 8996,'0'0'1902,"-8"27"-1320,-27 86-427,33-107-149,0 0 0,0 0 0,1 0 0,0 0 1,0 0-1,1 0 0,-1 0 0,1 1 0,1-1 1,-1 0-1,1 0 0,3 12 0,-3-16-16,1 0-1,-1 0 0,1 0 1,0 0-1,-1 0 1,1-1-1,0 1 1,0-1-1,0 1 0,0-1 1,0 0-1,1 0 1,-1 0-1,0 0 0,1 0 1,-1-1-1,0 1 1,1 0-1,-1-1 1,1 0-1,-1 0 0,1 0 1,-1 0-1,5 0 1,0-1-59,-1 0 1,0 0-1,0 0 1,0-1-1,0 0 1,0 0-1,0 0 1,-1-1-1,1 1 1,-1-2-1,0 1 1,1 0-1,-1-1 1,-1 0-1,1 0 1,-1-1-1,1 1 1,5-9-1,-4 5-35,0-1 0,-1 1 1,0-1-1,0 0 0,-1 0 0,0 0 0,-1 0 0,0-1 0,-1 0 0,1 1 1,0-12-1,-3 16 86,1-6 70,0-1 0,-1 0 0,-1 1-1,-1-17 1,1 25-2,1 1-1,-1-1 0,0 1 1,0-1-1,0 1 0,0-1 1,0 1-1,0 0 0,-1-1 1,1 1-1,-1 0 0,0 0 1,1 0-1,-1 0 1,0 0-1,0 0 0,0 1 1,-1-1-1,1 1 0,0-1 1,0 1-1,-1 0 0,1 0 1,-5-1-1,-1 0 15,0 0 0,0 1-1,-1 0 1,1 0 0,0 1-1,-1 0 1,1 0 0,0 1 0,0 0-1,-1 1 1,1 0 0,-12 4 0,16-5-65,0 1 0,0 0 0,0 0 0,1 0 1,-1 0-1,0 1 0,1-1 0,0 1 1,0 0-1,-1 0 0,2 0 0,-1 0 1,0 1-1,1-1 0,-1 1 0,1 0 0,0 0 1,0 0-1,1 0 0,-1 0 0,1 0 1,0 0-1,0 0 0,0 0 0,0 6 0,1-9-67,0 0 0,0 1 1,0-1-1,0 0 0,0 1 0,0-1 0,0 0 0,0 0 0,1 1 0,-1-1 0,1 0 0,-1 0 0,1 1 0,-1-1 0,1 0 0,0 0 0,0 0 0,-1 0 0,1 0 0,0 0 0,0 0 0,0 0 0,0 0 0,0 0 0,0-1 0,0 1 0,0 0 0,1-1 0,-1 1 0,0-1 0,0 1 0,1-1 0,-1 0 0,0 1 0,2-1 0,6 1-378,0 0 0,-1-1 0,1 0 0,13-2 0,-2 0 159,-9 1 89,0-1 0,-1 0 0,1 0 0,0-1 0,-1-1 1,1 0-1,-1 0 0,16-9 0,23-20 1215,-3-6 7259,-46 43-7729,0 230 411,0-232-1006,1 1 1,-1-1-1,0 1 1,1-1-1,-1 1 1,1-1-1,0 1 1,0-1-1,-1 1 0,2-1 1,-1 0-1,0 0 1,3 3-1,-4-4 15,1 0 1,0 0-1,0 0 0,0-1 0,0 1 0,0 0 1,0-1-1,0 1 0,0-1 0,0 1 0,0-1 0,0 0 1,0 1-1,0-1 0,1 0 0,-1 0 0,0 0 1,0 0-1,0 0 0,0 0 0,0 0 0,1 0 1,-1 0-1,0-1 0,0 1 0,0 0 0,0-1 0,0 1 1,0-1-1,0 1 0,0-1 0,0 1 0,0-1 1,1-1-1,8-6-43,0-2 1,0 0-1,-1 0 1,-1 0-1,0-1 1,0-1-1,9-17 1,3-4-172,-11 19 129,2-4 54,0 1 1,1 0-1,1 1 1,0 0-1,2 1 0,19-16 1,-16 23 75,-17 8-6,-1 0-1,1 0 0,-1 1 1,0-1-1,1 0 0,-1 0 1,1 0-1,-1 0 0,0 1 1,1-1-1,-1 0 0,1 0 1,-1 1-1,0-1 0,0 0 1,1 0-1,-1 1 0,0-1 1,1 0-1,-1 1 0,0-1 1,0 1-1,0-1 0,1 0 1,-1 1-1,0 0 0,1 3 64,0 0 0,-1 1 0,0-1 0,0 0 0,0 1 0,-1 5-1,0 5 145,1 120 174,1-134-394,-1 0 0,1 0 0,0 0 0,-1 0 0,1 0 0,0 0 0,0 0 0,-1-1 0,1 1 0,0 0 0,0 0 0,0-1 0,0 1 0,0 0 0,0-1 1,0 1-1,0-1 0,0 1 0,1-1 0,-1 0 0,0 0 0,0 1 0,0-1 0,0 0 0,1 0 0,-1 0 0,0 0 0,0 0 0,0 0 0,2-1 0,3 1-19,0 0 0,0 0-1,0-1 1,0 0 0,10-3-1,-8 0-75,0-1-1,-1 0 0,1 0 1,-1 0-1,-1-1 1,1 0-1,-1 0 1,7-9-1,6-8-300,17-29 0,-26 35 488,-1-1-1,14-36 1,-5 9 1294,-18 46-1369,0-1 0,0 0 0,0 0-1,0 0 1,0 0 0,0 0 0,0 1-1,0-1 1,0 0 0,0 0 0,1 0 0,-1 0-1,0 0 1,0 0 0,0 1 0,0-1-1,0 0 1,0 0 0,1 0 0,-1 0 0,0 0-1,0 0 1,0 0 0,0 0 0,0 0 0,1 0-1,-1 0 1,0 0 0,0 0 0,0 0-1,0 0 1,0 0 0,1 0 0,-1 0 0,0 0-1,0 0 1,0 0 0,0 0 0,1 0-1,-1 0 1,0 0 0,0 0 0,0 0 0,0 0-1,0 0 1,0 0 0,1 0 0,-1 0-1,0-1 1,0 1 0,0 0 0,0 0 0,0 0-1,0 0 1,0 0 0,0 0 0,1-1 0,-1 1-1,0 0 1,0 0 0,0 0 0,0-1-1,20 70 314,-13-44-259,0 0 0,14 29 0,-8-27-72,2-2-1,1 0 1,0-1-1,22 23 1,-27-31-269,-11-15 272,0-1 0,0 0 1,0 0-1,0 1 0,0-1 0,0 0 0,0 0 0,0 0 1,0 1-1,0-1 0,0 0 0,0 0 0,0 1 0,0-1 1,0 0-1,0 0 0,0 1 0,0-1 0,0 0 0,0 0 1,0 1-1,0-1 0,0 0 0,0 0 0,0 0 0,-1 1 1,1-1-1,0 0 0,0 0 0,0 0 0,0 0 0,-1 1 1,1-1-1,0 0 0,-3 1 13,0-1-1,0 0 1,0 0 0,0 0 0,1 0-1,-1 0 1,0 0 0,-5-2 0,-106-25 206,9 2-866,32 18-4033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3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30 158 9012,'0'0'3482,"-4"26"-3333,2-6-130,-17 173 90,18-148 63,1-30-884,0-25-2528,-2-74 2650,0 31 2175,8-91 0,-5 137-1520,1 0 0,-1-1 0,1 1 0,1 0 1,-1 0-1,1 0 0,1 1 0,-1-1 0,1 1 0,0 0 1,1 0-1,-1 0 0,1 0 0,0 1 0,0 0 1,1 0-1,0 0 0,0 1 0,8-6 0,-2 4-41,-1 1-1,1 0 1,0 0 0,1 1-1,-1 0 1,1 1 0,0 1-1,0 0 1,0 1-1,15 0 1,-20 1-5,-5 0-25,0 0 1,-1 0-1,1 0 0,0 0 1,-1 0-1,1 1 0,0-1 0,-1 1 1,4 1-1,-5-2 4,0 1 0,0 0 0,0 0 0,-1 0 0,1 0 0,0 0 0,0 0 0,-1 0 0,1 0 1,-1 1-1,1-1 0,-1 0 0,1 0 0,-1 0 0,0 1 0,0-1 0,1 0 0,-1 0 0,0 1 0,0-1 0,0 0 0,-1 3 0,1 0 14,-1 1 0,0-1-1,0 1 1,0-1 0,-1 1-1,1-1 1,-1 0 0,0 0 0,-1 0-1,1 0 1,-1 0 0,1 0-1,-1-1 1,0 1 0,0-1-1,-1 0 1,-4 4 0,-11 8-121,-1-1 0,-24 14 0,18-12-89,-12 6 48,24-15 142,-1 1-1,2 1 0,-20 15 0,42-21-79,16 1 349,-1 2 0,39 12 0,-51-14-203,-1 1 0,-1 0 1,1 1-1,-1 1 0,0-1 0,0 1 1,16 17-1,1 6-188,17 15 357,-41-42-701,1-1-1,0 1 0,-1-1 1,1 0-1,0 0 1,0 0-1,0-1 1,0 1-1,0-1 1,1 0-1,-1 0 0,6 0 1,9-1-5966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5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334 152 10101,'0'0'4708,"-35"11"-4283,-114 43-103,140-51-282,0 1-1,1 0 0,-1 0 1,1 1-1,0 0 0,0 1 1,1-1-1,0 1 0,0 1 1,0 0-1,1 0 0,-1 0 1,2 0-1,-1 1 0,1 0 1,0 0-1,1 1 0,-6 13 0,7-14-29,1 0 0,-1 1 0,1-1 0,-1 16 0,2-22-20,1 0 1,0-1-1,0 1 1,-1 0-1,1 0 1,1 0 0,-1-1-1,0 1 1,0 0-1,1 0 1,-1-1-1,0 1 1,1 0-1,0-1 1,-1 1-1,1 0 1,0-1-1,0 1 1,0-1-1,0 0 1,0 1-1,0-1 1,1 0 0,-1 1-1,0-1 1,1 0-1,-1 0 1,1 0-1,1 1 1,6 0-63,-1 0 1,1-1-1,0 1 0,-1-2 1,1 1-1,0-1 1,-1-1-1,1 0 0,0 0 1,-1 0-1,1-1 1,-1 0-1,0-1 0,0 0 1,0 0-1,0-1 1,9-5-1,-1-5-57,-1-1-1,-1 0 1,0-1 0,-1 0 0,-1-1-1,-1 0 1,0-1 0,14-31-1,0 1 307,-21 46-73,-2 9-92,-1 11-16,-1-5 31,0 0 0,1-1 1,0 1-1,1 0 0,0-1 0,8 23 0,-9-31-41,1-1 0,0 1-1,0-1 1,0 0 0,0 0-1,0 0 1,1 0 0,0 0-1,-1 0 1,1 0 0,0-1-1,0 1 1,0-1 0,1 0-1,-1 0 1,0 0 0,1-1-1,-1 1 1,1-1 0,0 0 0,-1 0-1,1 0 1,0 0 0,0-1-1,0 1 1,0-1 0,4 0-1,0 0-10,0 1 0,-1-1 0,1-1 0,-1 1 0,1-1 0,0-1 1,-1 1-1,0-1 0,1-1 0,-1 1 0,0-1 0,0 0 0,11-8 0,-6 2-66,0-1 1,-1 0-1,0-1 1,0-1-1,15-22 0,34-67 218,-37 58 84,-16 35 157,-4 13-361,-3-4 27,9 52 192,-2-1 0,-2 1 0,-4 80 1,-1-110-271,1-33 329,0-1 0,1 0 0,5-17-1,-1 6-166,2-11 24,2 0-1,1 1 1,23-47 0,-24 60-268,0 1-1,1 0 1,1 0-1,1 1 1,1 1 0,27-27-1,-36 39-202,0-1 0,0 1 0,0 1 0,0-1 0,1 1 0,0 0 0,0 0 0,-1 0 0,2 1-1,-1 0 1,0 0 0,0 1 0,1-1 0,-1 1 0,0 1 0,10-1 0,-15 1 166,0 0 1,-1 0-1,1 0 0,0 0 1,0 0-1,-1 1 0,1-1 1,0 0-1,0 0 0,-1 0 1,1 1-1,0-1 1,-1 0-1,1 1 0,0-1 1,-1 1-1,1-1 0,-1 0 1,1 1-1,0-1 0,-1 1 1,1 0-1,-1-1 1,1 2-1,7 30-5525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6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23 311 6979,'0'0'6259,"24"-9"-6115,81-32-197,-94 36-61,-1-1 0,1-1 1,-1 0-1,0 0 0,-1-1 1,0 0-1,0 0 0,0-1 1,-1-1-1,-1 1 0,0-1 1,0 0-1,6-14 0,-11 22 94,2-6 11,0 1 1,0-1-1,-1 0 0,1 0 0,-2 0 0,1 0 0,-1-1 0,-1 1 0,1-1 0,-1 1 1,-1-15-1,0 22 16,0 1 0,0-1 1,0 0-1,0 1 0,0-1 1,0 0-1,-1 1 0,1-1 1,0 0-1,-1 1 0,1-1 1,0 1-1,-1-1 0,1 1 1,0-1-1,-1 1 0,1-1 1,-1 1-1,1-1 0,-1 1 1,1-1-1,-1 1 0,0 0 1,1-1-1,-1 1 0,-1-1 1,-23-3 189,17 5-138,-1-1-1,1 1 1,0 1-1,-12 2 1,8 1 64,0 1-1,1 0 1,0 0-1,0 1 1,0 0-1,-16 15 1,8-5 285,1 2-1,-24 29 1,36-40-312,1-1 0,-1 1 0,2 0-1,-1 1 1,1-1 0,0 1 0,1 0 0,0 0 0,0 0 0,1 0 0,0 1-1,0-1 1,1 0 0,1 1 0,0 15 0,0-23-89,1 1 0,-1-1 0,1 1 0,-1-1-1,1 0 1,0 1 0,0-1 0,0 0 0,0 0 0,0 0 0,1 0 0,-1 0 0,1 0 0,-1 0-1,1 0 1,0 0 0,3 2 0,-1-1 13,1 0 0,-1 0 0,1-1 0,0 0 1,0 0-1,0 0 0,10 2 0,8 0 36,1-1 0,-1-2 0,24 0-1,-26-1-56,12 1-48,56-2-606,-79 1 155,-1-2 0,1 1 0,-1-1 0,0-1 0,0 1-1,18-9 1,12-14-4961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7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415 347 8292,'0'0'275,"-29"7"501,-100 27 8,110-29-622,1 2-1,0 0 0,0 1 0,1 1 1,0 0-1,0 1 0,-18 15 0,16-12 51,10-6-70,0 0 0,0 0-1,1 1 1,-10 11-1,15-15-111,0 0-1,1-1 1,-1 1-1,1 0 1,0 0-1,0 0 1,0 0-1,1 0 1,0 1-1,-1-1 0,1 0 1,1 1-1,-1 7 1,1-11-34,0 0 0,0 0 0,0-1 0,0 1-1,0 0 1,1 0 0,-1 0 0,0-1 0,1 1 0,-1 0 0,0 0 0,1-1 0,-1 1 0,1 0 0,-1-1 0,1 1-1,0-1 1,-1 1 0,1 0 0,0-1 0,-1 1 0,1-1 0,0 0 0,-1 1 0,1-1 0,0 0 0,0 1 0,0-1 0,-1 0-1,1 0 1,0 1 0,0-1 0,0 0 0,1 0 0,34-1-6,-29 0 0,7-1-31,-1-1 0,0-1 0,-1 0 0,1 0 0,-1-1 1,0-1-1,0 0 0,0-1 0,-1 0 0,0-1 0,0 0 0,-1-1 0,16-17 0,-6 6-361,-2-2-1,-1 0 1,0-1-1,-2-1 1,21-42-1,-28 47 389,0-1-1,-2 0 1,0-1-1,-1 1 0,3-34 1,-3-106 2799,-5 140-2033,-6 25-229,0 23-428,1 0 0,2 0 1,0 0-1,3 55 0,1-48-46,-2-11-58,2-1 0,0 1 0,2-1 1,0 0-1,2 0 0,0 0 0,2-1 0,0 1 0,2-2 0,0 1 0,20 31 0,-27-50-105,0 0-1,1 0 0,-1 0 1,1 0-1,0 0 0,0 0 1,0-1-1,0 0 0,1 1 1,-1-1-1,1 0 0,-1-1 1,1 1-1,0 0 0,0-1 0,7 2 1,-9-3 66,1 0 0,0 0 0,0 1 0,0-1 1,0-1-1,-1 1 0,1 0 0,0-1 0,0 0 0,-1 1 1,1-1-1,0 0 0,-1 0 0,1-1 0,-1 1 0,1 0 1,-1-1-1,0 0 0,0 1 0,1-1 0,-1 0 0,0 0 1,0 0-1,1-3 0,9-14 89,-2 1 1,0-2-1,10-26 0,-12 25 476,1 0 0,23-36-1,-32 56-504,0 1 0,0-1-1,1 1 1,-1-1-1,0 1 1,1-1-1,-1 1 1,1-1-1,-1 1 1,0-1-1,1 1 1,-1-1 0,1 1-1,-1-1 1,1 1-1,-1 0 1,1-1-1,-1 1 1,1 0-1,0 0 1,-1 0-1,1-1 1,-1 1 0,1 0-1,0 0 1,-1 0-1,1 0 1,0 0-1,-1 0 1,1 0-1,-1 0 1,1 0-1,0 0 1,-1 0 0,1 0-1,0 1 1,-1-1-1,1 0 1,-1 0-1,1 1 1,-1-1-1,1 0 1,-1 1-1,1-1 1,-1 1 0,1-1-1,-1 0 1,1 1-1,-1-1 1,0 1-1,1-1 1,-1 1-1,0 0 1,1-1-1,-1 1 1,0-1 0,0 1-1,1 0 1,-1-1-1,0 2 1,14 42-106,-13-39 153,8 35-22,-7-27-291,0 0 0,1 0 1,1-1-1,0 1 0,1-1 1,0 0-1,8 13 0,-2-15-3126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7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9044,'0'0'1569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7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90 6051,'0'0'4242,"-27"-15"-3567,-85-45-67,108 58-485,-1-1 0,0 1 0,0 1 0,0-1-1,0 1 1,-9-2 0,12 3-93,1 0-1,-1 0 1,0 0-1,0 0 1,1 0-1,-1 1 1,0-1-1,1 1 1,-1-1-1,0 1 1,1-1-1,-1 1 1,1 0-1,-3 1 1,2 0-11,0 1 0,-1-1 0,1 1 0,0 0 1,0 0-1,0 0 0,1 0 0,-1 0 0,1 0 0,-1 1 0,1-1 1,-1 5-1,-2 6 35,-12 31 140,2 2 1,3 0-1,1 1 1,-4 72-1,5 197-994,9-287 532,0 26-4548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8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0 412 9316,'0'0'3154,"178"-20"-3154,-61 11-609,3-12-1552,0-2-1328,-13-12-2338</inkml:trace>
  <inkml:trace contextRef="#ctx0" brushRef="#br0" timeOffset="1">882 1 8852,'0'0'3778,"-169"146"-3474,163-59-224,2 9-64,4-2 48,0-10-64,0-11-400,0-20-1089,0-21-1040,0-21-1809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8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1 406 4594,'0'0'7537,"15"-4"-7449,2 0-77,-1 1-1,1 1 1,0 0 0,0 2-1,0-1 1,0 2 0,17 3-1,18 1-435,1-3 0,81-6 0,-116 2 295,0-1-1,1-1 1,-2-1 0,1 0-1,0-1 1,22-12 0,-26 13 615,-18 14 641,-7 8-1097,1 1-7,2 1-1,0 1 0,1-1 1,1 1-1,-4 22 0,5 22-2923</inkml:trace>
  <inkml:trace contextRef="#ctx0" brushRef="#br0" timeOffset="1">594 1 10885,'0'0'0,"133"172"-9524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91 483 11637,'0'0'1774,"-15"29"-1120,-46 98-398,59-121-253,-1 0 0,1 0 0,0 1 0,0-1 0,1 1 0,0-1 0,0 1 0,1-1 0,0 1 0,0-1 0,1 11 0,0-14-2,0 0 0,0 0 1,0 0-1,1 0 0,-1 0 1,0 0-1,1 0 0,0 0 1,0-1-1,0 1 0,0 0 1,0-1-1,1 0 0,-1 0 0,1 0 1,4 3-1,1 0-52,1-2-1,0 1 1,0-1 0,1-1 0,-1 0-1,0 0 1,1 0 0,0-2-1,-1 1 1,1-1 0,13-1 0,-14-1-25,-1 0 1,1 0-1,-1 0 1,1-1-1,-1 0 1,0-1-1,0 0 1,-1 0-1,1 0 1,-1-1-1,0 0 1,0-1 0,0 0-1,-1 0 1,0 0-1,0-1 1,-1 0-1,7-9 1,-1-1 106,0 0 1,-2-1-1,0 0 0,-1 0 1,0-1-1,8-37 1,-12 170 1633,-4-111-1677,0 0 1,0 1 0,0-1-1,0 1 1,1-1 0,-1 0-1,1 1 1,0-1 0,0 0-1,1 0 1,-1 1 0,0-1 0,1 0-1,0 0 1,0-1 0,0 1-1,0 0 1,0-1 0,0 1-1,1-1 1,-1 0 0,1 1 0,0-1-1,0 0 1,0-1 0,-1 1-1,2 0 1,-1-1 0,0 0-1,0 0 1,0 0 0,1 0-1,-1 0 1,0-1 0,1 1 0,-1-1-1,7 0 1,-2 0-58,-1-1 0,1 0 0,0 0 0,-1 0-1,0-1 1,1 0 0,-1-1 0,0 0 0,0 0 0,0 0 0,-1-1 0,1 0 0,-1 0 0,0 0-1,0-1 1,0 0 0,8-10 0,6-8-5,-1 0 0,-2-2 1,17-28-1,-27 41 84,38-66 297,-43 127 341,-1-24-533,1-1 0,0 0 1,11 37-1,-11-54-118,0 1 0,1-1 0,0 0 0,1 0 1,0 0-1,8 11 0,-10-15-1,0 0-1,1-1 1,0 1 0,-1-1-1,1 1 1,0-1 0,0 0-1,0 0 1,1 0-1,-1-1 1,0 1 0,1-1-1,-1 0 1,1 0 0,3 1-1,0-1-142,-1 0 0,0 0 0,1-1-1,-1 0 1,0 0 0,1 0 0,-1-1-1,0 0 1,1 0 0,-1-1 0,0 0 0,0 0-1,0 0 1,0-1 0,0 1 0,7-6-1,-4 1-142,-1-1-1,0 1 1,0-1 0,-1-1-1,0 1 1,0-1-1,-1-1 1,8-12-1,-1-5 210,0 1-1,-2-2 1,-1 0-1,-1 0 1,-1-1 0,7-55-1,-7 0 2635,-4-93 0,-5 217-2241,-8 42 0,-2 25-157,9-72-166,0 5 31,1-1 0,8 59 0,-6-89-34,0 1 0,1-1 0,0-1 0,0 1 0,1 0 0,0 0-1,1-1 1,0 0 0,0 0 0,1 0 0,0 0 0,1-1 0,-1 1 0,1-2 0,1 1 0,9 8 0,-11-12-161,0 0 0,1 0 0,0 0 0,0 0 0,0-1 0,0 0 0,0 0-1,0-1 1,0 0 0,0 0 0,1 0 0,-1-1 0,1 0 0,-1 0 0,0-1 0,1 1-1,-1-1 1,0-1 0,0 1 0,0-1 0,0 0 0,0-1 0,0 1 0,0-1 0,-1 0 0,1-1-1,-1 1 1,0-1 0,8-8 0,0-3-110,-2 0 1,1-1-1,-2 0 0,0 0 0,-1-2 1,-1 1-1,-1-1 0,0 0 1,-1 0-1,-1-1 0,4-35 0,-1-14 1884,-4-136 0,-5 130-246,1-28 1728,10 476-717,-9-336-2334,5 104 39,-5-125-77,1-1-1,1 1 1,1-1 0,1 0-1,0 0 1,8 16-1,-11-28-103,0-1 1,0 0-1,1 0 0,-1 0 1,1 0-1,0 0 0,0 0 0,0-1 1,0 1-1,1-1 0,-1 0 1,1 0-1,-1 0 0,1-1 0,0 1 1,-1-1-1,1 0 0,0 0 1,0 0-1,0 0 0,0-1 0,0 0 1,0 0-1,0 0 0,0 0 1,0 0-1,0-1 0,0 0 0,0 0 1,-1 0-1,1 0 0,0 0 0,0-1 1,-1 0-1,1 0 0,-1 0 1,0 0-1,1 0 0,2-4 0,36-41-3524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29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10677,'0'0'624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0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42 6531,'0'0'4946,"0"-10"-4642,-1 3-282,0-17 45,0 48 343,0 82 700,-18 127 0,5-130-963,-4 178-1,19-278-198,-1 0-1,0-1 0,0 1 0,1 0 0,0-1 1,-1 1-1,1-1 0,0 1 0,0-1 0,0 1 1,1-1-1,-1 0 0,1 1 0,-1-1 0,1 0 1,0 0-1,-1 0 0,1 0 0,0 0 0,1-1 0,-1 1 1,0-1-1,0 1 0,1-1 0,-1 0 0,0 0 1,1 0-1,-1 0 0,1 0 0,0 0 0,-1-1 1,1 0-1,0 1 0,4-1 0,2 0-417,0 0 0,0 0 0,-1-1 0,1 0-1,0 0 1,0-1 0,0 0 0,-1-1 0,13-5 0,-10 1-738,0 1-1,0-1 1,10-10 0,-15 13 678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4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7764,'0'0'5330,"0"61"-4738,0-18-368,6 0-192,5-5-32,0-3-112,6-9-656,0-6-929,3-13-1200,-1-7-2193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0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8388,'0'0'3722,"8"7"-3170,-1-2-514,-1 0 0,1-1 0,0 0 0,1 0-1,-1-1 1,0 0 0,1 0 0,0 0 0,0-1 0,0-1 0,0 1 0,0-1 0,0-1 0,8 1 0,22-2-14,68-10 0,-85 8-6,69-10-45,-12 1-1023,108-2 0,-185 14 1047,0 0-1,-1 0 0,1 1 1,-1-1-1,1 0 0,-1 1 0,1-1 1,-1 0-1,1 1 0,-1-1 1,1 0-1,-1 1 0,1-1 0,-1 1 1,0-1-1,1 1 0,-1-1 1,0 1-1,1-1 0,-1 1 0,0-1 1,0 1-1,1 0 0,-1-1 1,0 1-1,0-1 0,0 1 0,0 0 1,0-1-1,0 1 0,0 0 1,0-1-1,0 1 0,0-1 0,0 1 1,0 0-1,-1-1 0,1 2 0,-9 27 259,-2-12-22,0-1 0,-2 0 0,0-1 0,-24 22 0,21-22-70,0 1-1,2 1 0,-22 30 0,30-30-120,11-9-13,24-7-5,-22-2-23,3 0-29,0-1 0,-1 0 1,1 0-1,-1-1 0,1 0 0,-1-1 1,0 0-1,0 0 0,-1-1 0,16-11 1,-5 1-92,0-2 1,-1 0-1,19-23 1,-32 35 95,0 0-1,0-1 1,-1 0-1,0 1 1,0-1 0,0-1-1,-1 1 1,0-1 0,0 1-1,-1-1 1,0 0-1,0 0 1,-1 0 0,1 0-1,-1 0 1,-1-12 0,1 18 25,-1-1 1,0 1 0,0-1 0,0 1 0,-1-1 0,1 1 0,0-1-1,-1 1 1,1-1 0,0 1 0,-1-1 0,0 1 0,1-1 0,-1 1-1,0 0 1,0-1 0,0 1 0,0 0 0,0 0 0,0 0 0,0-1-1,0 1 1,0 0 0,-1 1 0,1-1 0,0 0 0,-1 0 0,1 0-1,-2 0 1,-3 0 9,0 0 0,-1 0-1,1 0 1,0 1-1,0 0 1,-7 0 0,-3 1-14,14-1 0,0 0 0,0 0 1,0 1-1,0-1 0,0 1 1,0-1-1,0 1 0,0 0 0,0 0 1,0 0-1,0 0 0,0 0 1,0 0-1,1 0 0,-1 1 0,0-1 1,1 1-1,-1-1 0,1 1 1,0 0-1,0-1 0,-1 1 0,1 0 1,0 0-1,0 0 0,1 0 1,-1 0-1,-1 3 0,1 0-75,0 0 0,0-1 0,0 1 0,1 0 0,0-1 0,0 1 0,0 0 0,0 0 0,1-1 0,0 1 0,0 0 0,3 8 0,-3-10-125,1 1 0,1 0 0,-1 0 1,0-1-1,1 0 0,0 1 0,0-1 0,0 0 0,0 0 1,0 0-1,7 4 0,0-2-613,0 1 1,0-1-1,16 6 1,49 11-4250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1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10261,'0'0'2953,"0"35"-2929,1 116-11,-1-128-9,2 0 0,5 34 0,-5-50-32,0 0 0,0 0 0,1 0 0,0 0 0,1 0 0,-1-1 0,1 0 0,5 7 0,-7-11-2,-1 0 1,1 0-1,0 0 0,0 0 0,-1 0 0,1-1 1,1 1-1,-1-1 0,0 1 0,0-1 0,0 0 1,1 0-1,-1 0 0,1 0 0,-1 0 0,1-1 1,-1 1-1,1-1 0,-1 1 0,1-1 0,-1 0 1,1 0-1,-1 0 0,1-1 0,0 1 0,-1 0 0,1-1 1,-1 0-1,4-1 0,0 0 24,1-1-1,-1 0 1,-1-1 0,1 1-1,0-1 1,-1 0 0,0-1-1,0 1 1,9-11 0,25-38 34,41-69 1,-10 11 63,-67 106-83,24-29 173,-26 33-174,0 0 1,0 0-1,1 0 0,-1 0 0,0 0 0,1 0 0,-1 0 1,0 0-1,1 1 0,-1-1 0,1 0 0,-1 1 0,1-1 0,0 1 1,-1 0-1,1-1 0,-1 1 0,1 0 0,0 0 0,-1 0 1,4 1-1,-5-1-7,1 0 0,-1 0 0,1 0 0,-1 1 0,0-1 1,1 0-1,-1 1 0,1-1 0,-1 0 0,0 1 0,1-1 0,-1 1 1,0-1-1,1 0 0,-1 1 0,0-1 0,1 1 0,-1-1 0,0 1 1,0-1-1,0 1 0,0-1 0,1 1 0,-1-1 0,0 1 0,0-1 1,0 2-1,3 17 43,-1 0-1,-1 0 1,-1 21 0,2 48 69,-1-80-117,0 0-1,1 0 1,0-1 0,0 1 0,0-1 0,1 1 0,0-1 0,7 11 0,-8-15-41,1 0 1,0-1 0,0 1 0,0 0 0,1-1 0,-1 0 0,1 1 0,-1-1 0,1-1 0,0 1-1,-1 0 1,1-1 0,0 0 0,0 0 0,0 0 0,0-1 0,0 1 0,0-1 0,0 0-1,1 0 1,-1 0 0,0-1 0,0 1 0,0-1 0,0 0 0,0 0 0,0 0 0,-1-1 0,1 1-1,0-1 1,4-3 0,-2-1 22,-2 1 1,1-1-1,-1 0 0,1 0 0,-2 0 1,1 0-1,-1-1 0,0 0 0,0 0 0,-1 1 1,0-1-1,0-1 0,2-12 0,-1-11 207,1-58-1,-4 85-149,0 2-25,-4-47 445,4 48-437,0-1 0,-1 1-1,1-1 1,0 1 0,0 0-1,-1-1 1,1 1 0,-1-1 0,1 1-1,-1 0 1,0 0 0,0-1-1,1 1 1,-1 0 0,0 0-1,0 0 1,0 0 0,0 0-1,0 0 1,0 0 0,-1 0 0,1 0-1,0 1 1,0-1 0,0 0-1,-1 1 1,1-1 0,-1 1-1,1 0 1,-2-1 0,2 22-208,2-17 100,-1 0 0,1 0 0,0 1 0,0-1 0,1 0 0,-1 0 0,1 0 0,0-1 0,0 1 0,0 0-1,1-1 1,-1 1 0,1-1 0,0 0 0,-1 0 0,2 0 0,-1 0 0,0 0 0,0-1 0,1 1 0,0-1 0,6 3 0,3 2-892,1-1 0,-1-1 0,1 0 0,1 0 0,22 3 0,32 0-3279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91 102 5186,'0'0'7772,"-15"19"-7671,-4 6-91,-20 35-1,36-55-50,1 0 0,-1 0 0,1 0-1,1 0 1,-1 0 0,1 1 0,0-1 0,0 1 0,0-1 0,1 1-1,0-1 1,0 1 0,0-1 0,0 1 0,4 10 0,-3-13-26,0 0 0,0 0 0,0 0 0,1 0 0,-1-1 0,1 1 0,0 0 0,0-1 0,0 1 0,0-1 0,0 0 0,0 0 0,1 0 0,-1 0 0,1 0 1,-1 0-1,1-1 0,0 1 0,0-1 0,0 0 0,0 1 0,0-2 0,6 3 0,-2-2-281,0 0 0,1 0 0,-1-1 0,1 1 0,-1-2 1,1 1-1,-1-1 0,0 0 0,1 0 0,-1-1 0,0 0 0,0-1 0,0 1 0,13-8 0,-13 5 155,0 0-1,0-1 0,-1 0 1,0 0-1,0 0 0,-1-1 0,0 0 1,0 0-1,0 0 0,-1 0 1,0-1-1,5-14 0,-4 8 407,-1-1-1,-1-1 1,0 1 0,-1 0 0,-1-1-1,0 1 1,-2-17 0,1 18 390,0 9-377,0 1-1,0 0 1,-1 0 0,1-1-1,-1 1 1,0 0-1,0 0 1,0 0 0,-1 0-1,1 0 1,-1 0-1,-5-7 1,6 9-113,-1 0 1,0 0-1,0 0 0,-1 1 1,1-1-1,0 0 0,-1 1 1,1-1-1,-1 1 0,1 0 1,-1 0-1,1 0 0,-1 0 1,0 1-1,0-1 0,1 1 1,-1-1-1,0 1 1,-5 0-1,6 0-93,1 0 0,-1 0 0,0 1 0,0-1 0,1 0 0,-1 1 0,0-1 0,1 1 0,-1 0 0,0-1 0,1 1 0,-1 0 0,1 0-1,-1 0 1,1 0 0,0 0 0,-1 0 0,1 1 0,0-1 0,0 0 0,0 1 0,0-1 0,0 1 0,0-1 0,0 1 0,0-1 0,1 1 0,-1 0 0,0-1 0,0 4 0,-1 4-103,1 1 0,0 0 0,0 0 1,1 13-1,0-14-34,0-6 9,0 0-1,0 0 1,1 1 0,-1-1-1,1 0 1,0 0 0,0 0-1,0 0 1,0 0 0,1 0-1,-1 0 1,1 0 0,-1 0-1,1-1 1,0 1-1,0 0 1,0-1 0,1 0-1,2 3 1,0-1-328,0-1-1,1 1 0,0-1 1,0-1-1,0 1 1,0-1-1,0 0 0,11 3 1,38 0-4121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1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4978,'0'0'5920,"5"7"-5717,-1 1-168,0 0-1,-1-1 1,0 1-1,0 1 1,-1-1 0,0 0-1,0 1 1,-1-1-1,1 13 1,-2 93-842,-2-52-2958,15-78 2857,-5 8 861,24-41-46,33-66 0,-11 18 375,-37 67-66,30-47 317,-41 69-302,0 0 0,0 0-1,1 1 1,0 0 0,0 0-1,11-8 1,-17 15-171,-1-1 0,0 1 0,1 0 0,-1 0 0,0-1 0,1 1 0,-1 0 0,0 0 0,1 0 0,-1 0 0,1-1 0,-1 1 0,0 0 0,1 0 0,-1 0 0,1 0 0,-1 0 0,1 0 0,-1 0 0,0 0 0,1 0 0,-1 0 0,1 0 0,-1 1 0,0-1 0,1 0 0,-1 0 0,1 0 0,-1 0 0,0 1 0,1-1 0,5 15 845,-6 29-298,-1-33-179,-1 25-86,-1 1 0,-16 63-1,11-64-309,1 1 0,-2 66 0,9-98 19,-1-3-94,1 0 1,0 0 0,0 0 0,0 0 0,0 0 0,1 0-1,-1 0 1,0 0 0,1 0 0,1 2 0,-1-3-35,-1 0 0,1-1 0,0 1 0,0-1 0,0 1 1,0-1-1,0 0 0,0 1 0,0-1 0,0 0 0,0 0 0,0 1 0,0-1 0,1 0 1,-1 0-1,0 0 0,0 0 0,0-1 0,0 1 0,1 0 0,0-1-89,0 0-1,0 1 0,-1-1 1,1 0-1,0 0 1,-1 0-1,1 0 1,-1 0-1,1 0 0,-1 0 1,1 0-1,-1-1 1,0 1-1,0-1 1,0 1-1,0-1 0,0 1 1,0-1-1,0 0 1,0 1-1,-1-1 0,1 0 1,0 1-1,-1-1 1,1-3-1,8-55-3424,-8 49 2957,-1 9 579,2-25 31,2 1 0,0-1 0,2 1 0,12-36 0,-15 55 255,0 0 0,0 1-1,0 0 1,1-1 0,0 1 0,0 1 0,1-1 0,-1 1 0,1-1-1,0 1 1,1 1 0,-1-1 0,1 1 0,0 0 0,0 0 0,0 1 0,1-1-1,-1 1 1,1 1 0,0-1 0,12-1 0,2 2 439,-21 2-614,0 0-1,1 0 1,-1 0 0,0 0 0,1 0 0,-1 0 0,0 1-1,1-1 1,-1 0 0,0 0 0,1 0 0,-1 0 0,0 1-1,0-1 1,1 0 0,-1 0 0,0 0 0,0 1-1,0-1 1,1 0 0,-1 1 0,0-1 0,0 0 0,0 0-1,0 1 1,1-1 0,-1 0 0,0 1 0,0 0 0,-1 1 113,1 1 1,-1-1 0,0 1 0,0-1 0,0 0 0,0 1 0,0-1 0,-1 0 0,1 1-1,-1-1 1,-2 3 0,-11 16 470,0 1-1,-17 34 0,27-45-529,0 1-1,1 0 0,0 0 1,1 0-1,0 0 1,1 0-1,-1 18 0,2-22-102,1 0 0,0 0 0,0 0 0,1 0 0,0-1 0,0 1-1,4 12 1,-4-18-57,0 1 0,1-1 0,0 0-1,-1 1 1,1-1 0,0 0 0,0 0 0,0 0-1,1 0 1,-1-1 0,0 1 0,1 0 0,-1-1 0,1 0-1,-1 0 1,1 0 0,0 0 0,-1 0 0,1 0-1,0 0 1,0-1 0,0 0 0,5 1 0,13 1-1149,-1-1 0,1-1 0,0-1 0,21-3 0,31-16-6210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2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61 3858,'0'0'8937,"-16"29"-8763,-49 96-54,63-121-123,-1 1 0,1-1 0,0 1 0,0 0 1,1-1-1,-1 1 0,1 0 0,0 0 0,1 0 0,-1 0 1,1 0-1,0 9 0,1-2-78,-1-12 60,0 1-1,0 0 1,0-1-1,0 1 0,0 0 1,1-1-1,-1 1 1,0 0-1,0-1 0,1 1 1,-1 0-1,0-1 1,1 1-1,-1-1 0,1 1 1,-1-1-1,1 1 1,-1-1-1,1 1 1,-1-1-1,1 1 0,-1-1 1,1 1-1,0-1 1,-1 0-1,1 1 0,1-1 1,25 3-223,-22-4 244,0 1 1,0-1-1,0 0 0,1-1 1,-1 1-1,0-1 0,-1 0 0,8-4 1,11-13-150,-2-2 0,0 0 0,31-42 0,-2 2-37,-50 61 188,0-1 1,1 1-1,-1-1 1,0 1 0,0 0-1,1-1 1,-1 1-1,0 0 1,0-1-1,1 1 1,-1 0-1,0-1 1,1 1-1,-1 0 1,1-1-1,-1 1 1,0 0 0,1 0-1,-1-1 1,1 1-1,-1 0 1,1 0-1,-1 0 1,0 0-1,1 0 1,-1 0-1,1 0 1,-1 0-1,1 0 1,-1 0 0,1 0-1,-1 0 1,1 0-1,-1 0 1,1 0-1,-1 0 1,0 0-1,1 1 1,-1-1-1,1 0 1,-1 0-1,1 0 1,-1 1-1,0-1 1,1 0 0,-1 1-1,0-1 1,1 0-1,-1 1 1,0-1-1,10 29 254,-4-7-97,-4-18-149,1 0 0,-1-1-1,1 1 1,-1-1 0,1 1 0,0-1-1,1 0 1,-1 0 0,0 0 0,1 0-1,0-1 1,0 0 0,-1 1 0,1-1 0,0-1-1,1 1 1,-1-1 0,0 1 0,7 0-1,6 1-76,0-2 0,1 0-1,28-2 1,-25 1-94,-12-1-40,1 1 0,0-2 0,-1 1-1,1-1 1,-1-1 0,0 0-1,0 0 1,0 0 0,0-2 0,0 1-1,14-10 1,-19 11 167,0-1 0,0 1 0,0-1 0,0 0 0,-1 0 0,1 0 0,-1-1 0,0 1-1,0-1 1,-1 1 0,1-1 0,-1 0 0,0 0 0,-1 0 0,1 0 0,-1-1 0,0 1 0,0 0 0,0 0 0,-1-1 0,0 1 0,-1-10 0,1 13 81,-1 0 0,1-1 0,-1 1 1,1 0-1,-1 0 0,0-1 1,0 1-1,0 0 0,0 0 1,-1 0-1,1 0 0,-1 0 0,1 1 1,-1-1-1,1 0 0,-1 1 1,0-1-1,-2-1 0,-1 0 47,0 1 0,0-1 1,0 1-1,0-1 0,-1 2 0,1-1 0,-8-1 0,1 1 7,0 0 0,0 1 0,0 1 0,0 0 0,0 0 0,-21 4 0,30-3-97,1 0 0,0-1 1,-1 1-1,1 0 0,0 0 0,-1 0 0,1 0 1,0 1-1,0-1 0,0 1 0,0-1 0,0 1 1,0 0-1,0 0 0,1-1 0,-1 1 0,1 1 0,-2 1 1,1 1-46,0-1 1,0 0-1,1 0 1,0 0-1,0 1 1,0-1-1,1 1 1,-1-1-1,1 7 0,0-10-37,0 1-1,0 0 1,0-1-1,0 1 1,1 0-1,-1-1 0,0 1 1,1 0-1,-1-1 1,1 1-1,0-1 1,0 1-1,-1-1 1,1 1-1,0-1 0,0 1 1,0-1-1,0 0 1,1 0-1,1 2 1,0-1-220,1 0 1,0 0 0,0 0-1,0 0 1,0-1 0,0 0-1,5 1 1,50 7-4337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2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55 287 7475,'0'0'6788,"-55"183"-6788,55-127-145,0-12-1119,13-15-1890,13-23-5089</inkml:trace>
  <inkml:trace contextRef="#ctx0" brushRef="#br0" timeOffset="1">117 1 12694,'0'0'384,"-13"160"-2721,58-122-3986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11429,'0'0'2337,"-68"160"-2033,55-84-127,6 9-49,1-6 64,6-6-16,0-18-112,6-17-64,30-21-352,6-17-593,7 0-848,-1-23-1952,-9-21-4227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3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0 302 8308,'0'0'5026,"295"35"-5250,-126-65-1009,-7-5-767,-23-5-738,-22 2-639,-43 0 1200</inkml:trace>
  <inkml:trace contextRef="#ctx0" brushRef="#br0" timeOffset="1">982 68 1569,'0'0'3140,"-34"-9"-979,-114-29-667,122 31-1064,0 2 1,0 2 0,-1 0-1,-44 1 1,46 2 41,22 0-398,0 0 1,-1-1-1,1 1 1,0 1-1,0-1 0,0 0 1,0 1-1,-1 0 0,1-1 1,0 1-1,0 0 1,0 1-1,0-1 0,1 1 1,-1-1-1,0 1 0,1 0 1,-1 0-1,1 0 1,-1 0-1,1 0 0,0 0 1,0 1-1,0-1 0,0 1 1,0 0-1,1-1 1,-1 1-1,1 0 0,0 0 1,0 0-1,-2 6 0,-7 24 432,0-1-1,3 2 1,-6 44-1,0 107 19,7-88-444,3-26-617,10-73-130,6-9 586,0-1 0,0 0 0,-2-1 0,17-22 0,29-32-162,-51 61 230,0 1-1,1-1 0,0 1 1,0 1-1,0-1 0,0 1 1,0 0-1,11-3 0,-13 6 40,-1-1-1,1 1 0,0 0 0,-1 1 0,1-1 0,0 1 0,6 0 0,-9 0-1,0 1 0,0-1 0,0 0 0,0 1 0,-1-1 0,1 1 0,0-1 0,0 1 0,0 0 0,-1 0 0,1 0 0,0 0 0,-1 0 0,1 0 0,-1 1 0,1-1 0,-1 0 0,0 1 0,0-1 0,2 4 0,4 9 91,0 1 0,5 20 0,-10-25-298,1-1-1,0 1 1,0-1-1,1 0 1,1 0-1,0 0 1,0-1-1,0 0 1,1 0-1,11 12 1,13-1-4235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3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13830,'0'0'2113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3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6835,'0'0'0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2721,'0'0'7454,"0"-25"-5597,0-88 1443,2 143-3172,2-1-1,1 1 1,1-1-1,16 45 1,10 44-8,-19-22-44,4 14-2089,-18-110 1918,1 1-1,0-1 1,0 1-1,1-1 1,-1 1-1,0 0 1,0-1 0,0 1-1,0-1 1,0 1-1,1-1 1,-1 1-1,0-1 1,0 1-1,1-1 1,-1 1 0,0-1-1,1 1 1,-1-1-1,0 1 1,1-1-1,-1 0 1,1 1-1,-1-1 1,1 0 0,-1 1-1,1-1 1,-1 0-1,1 0 1,-1 1-1,1-1 1,-1 0-1,1 0 1,0 0-1,-1 0 1,1 0 0,-1 0-1,1 0 1,0 0-1,-1 0 1,1 0-1,-1 0 1,1 0-1,-1 0 1,1 0 0,-1-1-1,1 1 1,0 0-1,-1 0 1,1-1-1,-1 1 1,0 0-1,1-1 1,-1 1 0,1 0-1,0-1 1,22-24-2466,60-86-2502,-7 9 5144,-7-2 3372,-67 101-2866,0 0-1,-1 0 0,1 0 0,-1 0 0,0 0 1,0 0-1,0 0 0,0 0 0,0 0 1,0-7 3134,-3 11-3646,0-1 1,0 0 0,0 1-1,0 0 1,0-1 0,1 1-1,-1 0 1,0 0 0,0 0 0,1 0-1,-1 0 1,1 1 0,-1-1-1,1 0 1,-1 1 0,1-1-1,-1 3 1,-22 31-104,18-25 153,1 0-123,0 0 0,0 1 1,1-1-1,1 1 0,-1 0 0,2 0 0,0 0 1,0 1-1,1-1 0,0 1 0,2 15 1,-1-26-7,0 0 0,0 1 0,0-1 1,1 0-1,-1 0 0,0 0 0,1 0 1,-1 0-1,0 0 0,1 0 0,-1 0 1,1 0-1,0 0 0,-1 0 0,1 0 1,0-1-1,0 1 0,-1 0 1,1 0-1,0-1 0,0 1 0,0 0 1,0-1-1,0 1 0,0-1 0,0 1 1,0-1-1,0 0 0,0 1 0,0-1 1,0 0-1,0 0 0,2 1 0,44-1 84,-29-2-27,111 0 59,-129 2-119,1 0 1,-1 0 0,0 0-1,1 0 1,-1 0-1,1 0 1,-1 0-1,0 0 1,1 1-1,-1-1 1,0 0-1,1 0 1,-1 0-1,0 1 1,1-1 0,-1 0-1,0 1 1,1-1-1,-1 0 1,0 0-1,0 1 1,1-1-1,-1 1 1,0-1-1,0 0 1,0 1-1,0-1 1,0 0 0,1 1-1,-1-1 1,0 1-1,0-1 1,0 0-1,0 1 1,0-1-1,0 1 1,0-1-1,0 1 1,-5 17-49,0-12 76,0-1 0,0 0 0,-1 1 0,0-2 1,0 1-1,0-1 0,0 0 0,-1 0 0,0 0 0,-13 4 0,-4 4 19,-101 51 126,116-55-753,15-6-1423,22-2-2576,-22 0 3872,30 0-6322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4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1169,'0'0'9372,"0"13"-8438,3 226-278,-4-199-2926,1-358 2883,4 298-127,-4 19-472,0 1 0,0 0 0,0-1 0,0 1 0,1 0 0,-1-1 0,0 1 0,0 0 0,1-1 0,-1 1 0,0 0 0,0-1 0,1 1 0,-1 0 0,0 0 0,1 0 0,-1-1 0,0 1 0,1 0 0,-1 0 0,0 0 0,1 0 0,-1 0 0,1 0 0,-1 0 0,1-1 0,0 2-6,1 0 0,-1-1 1,1 1-1,-1 0 0,0 0 1,1 0-1,-1 0 0,0 0 1,0 0-1,0 0 0,0 1 0,0-1 1,0 0-1,0 1 0,0-1 1,0 0-1,-1 1 0,1-1 1,0 3-1,18 42 250,13 32-127,-29-73-149,0 1 1,1-1-1,-1 0 1,1 0 0,0 0-1,0 0 1,0-1-1,1 0 1,0 0 0,7 6-1,-8-8-20,-1-1-1,1 1 0,-1-1 0,1 1 0,0-1 1,-1 0-1,1 0 0,0-1 0,0 1 0,0-1 1,-1 0-1,1 0 0,0 0 0,0 0 0,0-1 1,0 1-1,-1-1 0,1 0 0,0 0 1,-1-1-1,1 1 0,-1-1 0,1 0 0,-1 0 1,0 0-1,1 0 0,3-4 0,7-7 60,-1 1 0,-1-2 0,0 0 0,15-24-1,-17 24-30,65-102 471,-70 109-153,-2 10-8,-2 15 57,-1-13-361,0 349 543,0-347-645,0-1-258,-1 0-1,1 0 0,1-1 1,-1 1-1,1 0 0,0 0 1,0 0-1,1 0 1,0-1-1,4 10 0,12 3-3770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11157,'-97'38'224,"101"-38"-176,-1 17 144,-3 33 353,3 14-257,-3 3-192,0 3-96,0-3 0,0-6-496,0-8-2258,0-15-2656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1 343 7940,'0'0'4695,"33"-1"-4580,110-6-115,-22 10-318,-102-1 51,1 0 0,0-2 1,-1-1-1,1 0 0,33-8 1,-47 8 235,0 0 1,-1-1-1,1 0 0,-1 0 1,0-1-1,0 0 1,1 0-1,-2 0 1,1 0-1,0-1 1,-1 1-1,1-1 0,-1 0 1,0-1-1,-1 1 1,1-1-1,-1 0 1,0 0-1,5-9 1,-3 1 131,-1 0 1,-1 1 0,0-2-1,-1 1 1,0 0 0,-1 0 0,-1-20-1,0 12 264,1 14-210,0 1 1,-1-1-1,0 0 0,0 1 1,-1-1-1,0 1 1,0-1-1,0 0 0,-1 1 1,0 0-1,0-1 0,-1 1 1,-5-9-1,8 14-125,0 1-1,-1-1 0,1 0 1,-1 1-1,1-1 0,-1 1 1,1-1-1,-1 1 0,0-1 1,1 1-1,-1-1 1,0 1-1,1 0 0,-1-1 1,0 1-1,0 0 0,1-1 1,-1 1-1,0 0 1,0 0-1,1 0 0,-1 0 1,0 0-1,0 0 0,0 0 1,1 0-1,-1 0 0,0 0 1,0 0-1,1 0 1,-1 1-1,0-1 0,0 0 1,1 1-1,-1-1 0,0 0 1,1 1-1,-1-1 0,0 1 1,1-1-1,-1 1 1,1-1-1,-1 1 0,1 0 1,-1-1-1,1 1 0,-1-1 1,1 1-1,-1 1 0,-16 35 93,7-3 46,2 1-1,1 0 1,-3 70-1,9 109 3,2-196-159,-1-8-13,1 0 1,0 0-1,0 0 0,1 0 0,1-1 0,-1 1 0,8 16 1,-8-22-26,0 0 0,1 0 1,-1 0-1,1 0 1,0-1-1,0 1 0,0-1 1,0 1-1,1-1 1,-1 0-1,1 0 0,0-1 1,0 1-1,0-1 1,0 0-1,1 0 0,-1 0 1,8 1-1,-1-1-214,1 0-1,0-1 1,0 0-1,0-1 1,0-1-1,0 0 0,0 0 1,0-2-1,-1 1 1,1-1-1,-1-1 1,0 0-1,0 0 1,0-1-1,0-1 1,14-10-1,-9 6-92,0-1-1,-1-1 0,-1-1 0,0 0 0,-1-1 0,0 0 1,-1-1-1,0-1 0,14-26 0,-21 31 417,0 0 0,-1 0 1,0 0-1,-1 0 0,0-1 0,-1 1 0,-1-1 0,0 0 1,0-18-1,-1 29-9,0 0-1,0-1 1,0 1 0,0 0 0,0 0 0,-1-1 0,1 1 0,0 0 0,-1 0 0,1 0-1,-1 0 1,1-1 0,-1 1 0,1 0 0,-1 0 0,0 0 0,0 0 0,1 0 0,-1 0-1,0 1 1,0-1 0,0 0 0,0 0 0,0 1 0,0-1 0,0 0 0,0 1-1,0-1 1,-1 1 0,1 0 0,0-1 0,0 1 0,0 0 0,-1-1 0,1 1 0,0 0-1,0 0 1,-1 0 0,1 0 0,0 0 0,0 1 0,0-1 0,-1 0 0,-1 1 0,-3 1 45,0-1 1,0 1 0,-1 0 0,1 1 0,1-1 0,-1 1 0,-10 7 0,6-2-30,1 0 0,0 0-1,0 1 1,1 1 0,0-1 0,0 1 0,1 1-1,1-1 1,0 1 0,0 0 0,1 0 0,1 1-1,-1 0 1,2 0 0,0 0 0,0 0 0,1 0-1,1 1 1,0-1 0,1 14 0,0-24-93,1 0 0,-1 1 0,1-1 1,-1 0-1,1 0 0,0 1 0,0-1 0,0 0 1,0 0-1,0 0 0,1 0 0,-1 0 1,1-1-1,-1 1 0,1 0 0,0-1 0,-1 1 1,1-1-1,0 1 0,0-1 0,0 0 0,0 0 1,0 0-1,0 0 0,1 0 0,-1 0 0,0-1 1,0 1-1,1-1 0,3 1 0,10 1-149,-1-1 0,1 0 1,24-2-1,-32 0 12,8 0 85,-1-2 0,1 0 0,-1-1 0,0 0-1,0-1 1,-1-1 0,0 0 0,0-1 0,0 0 0,-1-1 0,0-1-1,21-17 1,-7 1 93,0-1 1,-1-1-1,-2-2 0,26-37 0,-46 59 11,-3 4 9,1 1-1,-1-1 1,1 0-1,0 1 1,0 0-1,0-1 0,0 1 1,0 0-1,0 0 1,1 0-1,-1 0 1,0 0-1,1 0 1,0 1-1,-1 0 0,1-1 1,6-1-1,-8 3-45,0 1 0,-1-1 0,1 1 0,0-1 0,0 0 0,0 1-1,0 0 1,-1-1 0,1 1 0,0-1 0,-1 1 0,1 0 0,0-1 0,-1 1-1,1 0 1,-1 0 0,1 0 0,-1-1 0,1 1 0,-1 0 0,0 0 0,1 0-1,-1 0 1,0 0 0,0 0 0,0 0 0,0 0 0,0 1 0,4 37 129,-3-28-49,5 199 40,-6-190-248,-1-19 81,1 0 0,0-1 1,0 1-1,0 0 1,0 0-1,0 0 0,0 0 1,0 0-1,0-1 0,1 1 1,-1 0-1,0 0 1,0 0-1,1-1 0,-1 1 1,0 0-1,1 0 0,-1-1 1,1 1-1,-1 0 1,1 0-1,-1-1 0,1 1 1,0-1-1,-1 1 1,1-1-1,0 1 0,-1-1 1,1 1-1,0-1 0,-1 1 1,1-1-1,0 0 1,0 0-1,0 1 0,-1-1 1,1 0-1,0 0 0,0 0 1,0 0-1,0 0 1,0 0-1,-1 0 0,1 0 1,0 0-1,0 0 1,0 0-1,0-1 0,-1 1 1,1 0-1,0-1 0,0 1 1,-1 0-1,1-1 1,1 0-1,3-2-28,1 0 1,-1 0 0,0 0-1,-1-1 1,1 1-1,0-1 1,4-6-1,20-28-315,31-54-1,-37 55 345,0 2 0,31-34 0,-53 67 70,0 1 1,0 0 0,0 0 0,0 0-1,0 0 1,1-1 0,-1 2-1,0-1 1,1 0 0,-1 0-1,1 0 1,2 0 0,-4 1-21,0 0 0,1 0 0,-1 0 0,0 0 0,1 0-1,-1 0 1,0 0 0,1 0 0,-1 0 0,0 1 0,1-1 0,-1 0 0,0 0 0,1 0 0,-1 1 0,0-1 0,1 0 0,-1 0 0,0 1 0,0-1 0,1 0 0,-1 0 0,0 1 0,0-1-1,0 0 1,0 1 0,1-1 0,-1 0 0,0 1 0,0-1 0,0 0 0,0 2 0,1 4 133,0 1-1,-1-1 1,0 1 0,-1 11 0,0-2-65,-5 117 659,1-67-1665,3-1-4117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5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8228,'0'0'6744,"-19"33"-6378,-55 112-201,70-137-139,0 1-1,0-1 0,1 1 1,1 0-1,-1 0 1,1 0-1,1 1 1,0-1-1,0 0 1,1 17-1,1-7 5,-1-16-34,0 0 1,0-1-1,0 1 1,0-1 0,1 1-1,-1-1 1,1 1 0,0-1-1,0 1 1,0-1 0,0 1-1,0-1 1,0 0-1,1 1 1,-1-1 0,1 0-1,-1 0 1,1 0 0,0 0-1,0-1 1,0 1 0,0 0-1,0-1 1,0 0-1,0 1 1,1-1 0,-1 0-1,1 0 1,-1 0 0,4 1-1,6 0-119,1 1-1,0-2 1,0 0-1,0 0 1,13-2-1,-5 1-162,-3-1 33,0-1 0,-1 0 0,1-2 0,0 0-1,-1 0 1,0-2 0,0 0 0,0-1-1,-1-1 1,29-18 0,-27 14 201,-1 0-1,-1-2 1,0 1 0,0-2 0,-2 0-1,0-1 1,0-1 0,-2 0-1,12-19 1,-23 33 187,1 0-1,0 0 1,-1 0-1,0-1 1,0 1-1,0 0 0,0 0 1,0-1-1,0-5 1,-1 9-123,0 0 1,0 0-1,0 0 1,0 0-1,0-1 1,0 1-1,0 0 0,0 0 1,-1 0-1,1 0 1,0 0-1,0 0 1,0 0-1,0-1 1,0 1-1,0 0 0,0 0 1,0 0-1,0 0 1,0 0-1,0 0 1,0 0-1,-1 0 1,1 0-1,0-1 1,0 1-1,0 0 0,0 0 1,0 0-1,0 0 1,0 0-1,-1 0 1,1 0-1,0 0 1,0 0-1,0 0 0,0 0 1,0 0-1,0 0 1,-1 0-1,1 0 1,0 0-1,0 0 1,0 0-1,0 0 1,0 0-1,0 0 0,-1 0 1,1 0-1,0 0 1,0 0-1,0 1 1,0-1-1,-6 0 13,0 1 1,0 0-1,0 0 0,0 1 1,0 0-1,1 0 0,-1 0 1,1 0-1,-1 1 0,1 0 1,0 0-1,0 1 0,0-1 1,0 1-1,1 0 0,0 0 1,-1 1-1,2-1 0,-1 1 1,-6 10-1,4-5-129,0 1 0,0 0 0,2 0 1,-1 0-1,1 0 0,1 1 0,0 0 0,0-1 0,-1 24 0,4 5-2806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 17528,'0'0'256,"-195"198"-352,153-128-144,13-15-3346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6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8036,'0'0'5762,"0"10"-5692,0 13 43,0 35 107,8 68 1,-6-110-232,1-1 1,0 1-1,1-1 0,0 1 1,1-1-1,1-1 1,0 1-1,2-1 0,14 24 1,-20-36-62,0 0 1,-1 0-1,1 0 1,0 0-1,0 0 1,1 0-1,-1 0 1,0-1-1,0 1 1,1-1-1,-1 0 1,1 0-1,-1 0 1,1 0-1,0 0 1,-1 0-1,1-1 1,0 1-1,-1-1 1,1 0-1,0 0 1,0 0-1,-1 0 1,1 0-1,0 0 1,0-1-1,-1 1 1,6-3-1,-3 1 11,0-1 1,1 1-1,-1-1 0,0 0 1,-1-1-1,1 1 0,-1-1 1,1 0-1,-1 0 0,0 0 1,-1-1-1,5-5 0,55-103-145,-15 25 185,-46 85 24,0 0-1,0-1 0,1 1 0,-1 0 0,1 0 0,-1 1 0,1-1 0,0 0 1,0 1-1,1 0 0,-1 0 0,0 0 0,1 0 0,-1 0 0,1 1 1,0-1-1,4 0 0,-5 2-2,0-1 1,0 1 0,-1 0 0,1 0-1,0 0 1,0 1 0,0-1 0,0 1-1,0 0 1,0-1 0,-1 1 0,1 0-1,0 1 1,-1-1 0,1 0 0,0 1-1,-1 0 1,0-1 0,1 1 0,-1 0-1,0 0 1,0 0 0,3 4 0,27 38 86,-22-29-63,0-1 0,1 0 0,1 0 0,15 13 1,-27-27-16,1 1 1,-1 0-1,1-1 0,0 1 1,-1-1-1,1 1 1,0-1-1,-1 1 1,1-1-1,0 1 1,0-1-1,0 0 1,-1 0-1,1 1 0,0-1 1,0 0-1,0 0 1,0 0-1,-1 0 1,1 0-1,0 0 1,0 0-1,0 0 1,0 0-1,0 0 0,-1 0 1,1-1-1,0 1 1,0 0-1,0 0 1,-1-1-1,1 1 1,0-1-1,0 1 1,-1-1-1,1 1 0,0-1 1,-1 1-1,1-1 1,-1 0-1,1 1 1,-1-1-1,1 0 1,-1 1-1,1-1 1,-1 0-1,0 0 1,1 0-1,-1 1 0,0-1 1,0 0-1,1 0 1,-1 0-1,0 0 1,0-1-1,2-10 118,1 0 1,-2 0-1,1-16 0,-2 12-184,3-11-23,1 0-1,10-34 1,-12 54-403,0 0 0,0 0-1,1 0 1,0 0 0,0 1 0,0 0 0,1-1 0,0 1-1,1 0 1,-1 1 0,1-1 0,0 1 0,9-8 0,10 2-3431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0 265 4994,'0'0'5896,"31"-2"-5653,101-13-192,-122 13-78,0 0 1,1-1 0,-1 0 0,0-1-1,-1 0 1,1 0 0,-1-1-1,17-11 1,-11 6-148,-10 7 124,0 1 0,0-2 0,-1 1 1,1 0-1,-1-1 0,0 0 0,0 0 0,0 0 0,-1 0 1,1-1-1,-1 0 0,0 1 0,0-1 0,-1 0 0,1 0 1,-1-1-1,0 1 0,-1 0 0,1-1 0,-1 1 0,0-1 1,-1 0-1,1 1 0,-1-1 0,0 0 0,0 1 0,-2-7 1,2 10 118,-1-1 0,1 1 0,-1 0 0,0-1 1,0 1-1,0 0 0,0 0 0,0-1 0,0 1 1,0 0-1,-1 0 0,1 1 0,-1-1 0,0 0 1,1 0-1,-1 1 0,0-1 0,-4-2 0,2 2 81,-1 0 0,0-1 0,1 1-1,-1 1 1,0-1 0,0 1 0,0 0 0,-11-1-1,10 2-54,1-1-1,-1 1 1,0 0-1,0 1 0,0-1 1,0 1-1,1 0 1,-1 1-1,0-1 0,1 1 1,-1 1-1,1-1 1,0 1-1,0-1 0,0 1 1,0 1-1,-7 5 1,3 3-26,0 1 0,1 0 0,0 1 0,1-1 0,1 2 0,0-1 0,1 1 0,0-1 0,1 1 0,1 1 0,0-1 0,2 0 1,-1 1-1,2-1 0,0 1 0,1-1 0,3 21 0,-3-33-74,0 0-1,0 0 1,0 0 0,0 0 0,0 0 0,1-1-1,0 1 1,-1 0 0,1-1 0,0 1 0,0-1-1,1 0 1,-1 1 0,0-1 0,6 3 0,-3-1-74,1-1 0,0 0 0,0-1 0,0 1 0,0-1 1,1-1-1,8 2 0,8 0-822,1-1 0,0-1 0,29-3 0,-51 2 779,84-7-5299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7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0 12246,'0'0'1120,"-204"50"-400,162-15-543,16 6-177,13-4-16,13 7-81,0-3 17,39 0-224,22-15-720,20-17-1377,13-9-1313,3-26-1328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73 5426,'0'0'6868,"-31"7"-5740,-7 1-738,-53 17-1,86-23-354,-1 1 0,1 0 1,0 0-1,0 0 0,0 0 0,0 1 0,0 0 0,1 0 1,-1 0-1,1 1 0,0-1 0,1 1 0,-1 0 0,-4 9 0,3-4 5,0 1 0,1 0-1,1 1 1,-4 20 0,2 28-27,5-59-23,1 0 0,-1 0-1,1 0 1,0 0 0,0 0-1,-1 0 1,1 0 0,0-1 0,0 1-1,0 0 1,0-1 0,0 1 0,0-1-1,0 1 1,0-1 0,0 1-1,0-1 1,0 1 0,0-1 0,0 0-1,0 0 1,0 0 0,0 0-1,0 0 1,0 0 0,1 0 0,-1 0-1,0 0 1,0 0 0,1-1 0,40-3-229,-34 1 172,1 0 0,-1 0 1,1-1-1,-1 0 1,0-1-1,-1 0 0,1 0 1,-1-1-1,0 0 1,0 0-1,-1 0 1,7-9-1,-2 2 0,-1 0-1,-1-1 1,0 0-1,-1-1 1,13-29 0,-17 30 309,0 0 1,-1-1 0,0 1 0,-1-1 0,-1 0-1,-1-20 425,0 40-547,-1 40-18,0-10-92,5 48 1,-4-80-24,1 1 0,0-1 0,0 0 0,0 1 0,1-1 0,-1 0 0,1 0 0,-1 0 0,1 0 0,0 0 0,0 0 0,1 0 0,-1 0 1,0-1-1,1 1 0,0-1 0,-1 0 0,1 0 0,0 0 0,0 0 0,0 0 0,1-1 0,5 3 0,-5-3-35,1 0 0,-1 0 0,0 0 1,1 0-1,-1-1 0,1 1 0,-1-1 0,1 0 1,-1-1-1,1 1 0,-1-1 0,1 0 0,-1 0 1,0 0-1,1-1 0,-1 1 0,0-1 0,0 0 1,4-3-1,8-8-9,-2-1 0,0 0 1,0-1-1,-1-1 0,-1 0 0,11-21 1,10-10 98,-29 108 697,-4 146-1406,0-205 101,3-3 57,2-2 466,-1-1 0,1 1 0,-1-1 0,1 0 0,-1 0 0,0-1 0,-1 1 0,1-1 0,-1 0 0,0 0 0,0 0 0,3-7 0,3-4 20,-5 9 31,17-28-11,1 1-1,1 1 1,31-33 0,-46 59 30,-1-1 1,1 1-1,0 0 1,1 0 0,0 1-1,0 0 1,0 1 0,0 0-1,1 0 1,0 1 0,0 1-1,0-1 1,1 1 0,-1 1-1,1 0 1,19-1-1,-27 4-11,-1-1-1,0 0 0,1 1 0,-1-1 0,0 1 0,1 0 0,-1 0 0,0 0 0,0 0 0,0 0 0,0 1 0,0-1 0,0 0 0,0 1 0,0-1 0,-1 1 0,1 0 0,0 0 0,-1 0 0,0 0 0,1 0 0,-1 0 0,0 0 0,0 0 0,0 0 0,0 0 0,-1 1 0,2 3 0,1 8 20,0-1-1,0 1 1,0 22-1,-3-31-23,1 140-3525,-1-108-1347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8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 6451,'0'0'5064,"-33"10"-4072,-109 40-989,135-47-1,0 0 0,0 0 0,1 1 0,-1 0 1,1 0-1,-1 0 0,2 1 0,-1 0 0,0 0 0,1 1 1,0-1-1,0 1 0,0 0 0,-6 14 0,4-10-10,2-1-47,0 0 1,1 0 0,-1 0 0,-2 11-1,6-18 38,1-1 0,-1 1 1,0-1-1,1 1 0,-1-1 0,1 1 0,0-1 0,0 1 0,-1 0 0,1-1 0,0 1 1,0-1-1,1 1 0,-1 0 0,0-1 0,0 1 0,1-1 0,-1 1 0,1-1 0,-1 1 1,1-1-1,0 1 0,0-1 0,0 0 0,-1 1 0,1-1 0,0 0 0,1 0 0,-1 0 1,0 1-1,0-1 0,0 0 0,1-1 0,-1 1 0,0 0 0,2 1 0,21 2 17,-1 0-1,1-1 0,0-1 0,-1-2 0,30-2 1,-2 1 31,32 2-242,-82-1 192,0 0 0,0 0 0,0 0 1,0 1-1,-1-1 0,1 0 0,0 1 0,0-1 0,0 1 0,-1-1 0,1 1 0,0-1 0,0 1 0,-1-1 0,1 1 0,0 0 1,-1-1-1,1 1 0,-1 0 0,1 0 0,-1-1 0,1 1 0,-1 0 0,0 0 0,1 0 0,-1 0 0,0 0 0,0-1 0,1 1 1,-1 0-1,0 0 0,0 0 0,0 0 0,0 0 0,0 0 0,0 0 0,-1 0 0,1-1 0,0 1 0,0 0 0,-1 0 1,1 0-1,0 0 0,-1 0 0,1-1 0,-1 1 0,1 0 0,-1 0 0,1-1 0,-1 1 0,0 0 0,1-1 0,-2 2 0,-7 4 29,-1 0 0,0 0 1,0-1-1,0 0 0,0-1 0,-17 4 0,11-2-3,-5 2-136,-113 35 504,112-37-1008,-1-1 0,0-1-1,-46 2 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12230,'0'0'1414,"-30"6"-763,-92 25-395,118-30-255,0 0 1,0 0-1,0 1 0,1 0 1,-1 0-1,1 0 1,-1 0-1,1 0 1,0 1-1,0-1 1,0 1-1,0 0 1,0 0-1,1 0 1,-1 0-1,1 1 0,0-1 1,0 1-1,0-1 1,1 1-1,-1 0 1,1 0-1,0-1 1,0 1-1,0 0 1,0 0-1,0 8 1,1-8-3,-1-3-6,1 1 0,0-1 0,-1 0 0,1 0 0,0 0 0,0 0 0,0 0 0,0 0 0,0 0 0,0 0 0,0 1 0,0-1 0,1 0 0,-1 0 0,0 0 0,1 0 0,-1 0 0,0 0 0,1 0 0,0 0 0,-1 0 0,1 0 0,-1 0 0,1-1 0,0 1 0,0 0 0,0 0 0,-1-1 0,1 1 0,2 1 1,0-1-15,1-1 0,-1 1 0,1 0 0,-1-1 1,1 0-1,-1 0 0,8-1 0,4 1 44,-2 0-80,-1-1 0,1-1 0,-1 0 0,0 0 0,1-1 1,18-8-1,-1-2-270,33-20 0,26-12 85,-89 45 248,1-1 1,-1 1 0,1 0-1,-1-1 1,1 1 0,0 0-1,-1 0 1,1-1 0,-1 1-1,1 0 1,-1 0 0,1 0-1,0 0 1,-1-1 0,1 1 0,0 0-1,-1 0 1,1 0 0,-1 1-1,1-1 1,0 0 0,-1 0-1,1 0 1,-1 0 0,1 1-1,0-1 1,-1 0 0,1 0-1,-1 1 1,1-1 0,-1 0 0,1 1-1,-1-1 1,1 1 0,-1-1-1,0 0 1,1 1 0,-1-1-1,0 1 1,1 0 0,0 26 626,-2-14-428,-1 16 51,-1 0 0,-2 0 1,-1-1-1,-12 35 0,9-32-310,1 0 0,2 1 0,-4 42 0,8-60-277,4 16-2612,29-34-5071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5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7 184 8404,'0'0'2337,"0"23"-1761,0 148-277,0-131-385,1-12-735,-1-1-1,-6 43 0,5-177-5979,2-125 11020,-2 221-3998,2 1 0,-1 0-1,1-1 1,1 1 0,0 0 0,0 0 0,1 0 0,5-12 0,-8 21-204,1 1 1,-1-1-1,0 1 1,0-1-1,0 1 1,0-1-1,1 1 1,-1-1-1,0 1 1,0 0-1,1-1 1,-1 1-1,0-1 1,1 1-1,-1 0 1,0-1-1,1 1 1,-1 0-1,1-1 1,-1 1-1,1 0 1,-1 0-1,0 0 1,1-1-1,-1 1 1,1 0-1,-1 0 1,1 0-1,-1 0 1,1 0-1,-1 0 1,1 0 0,-1 0-1,1 0 1,-1 0-1,1 0 1,-1 0-1,1 0 1,-1 0-1,1 0 1,-1 0-1,1 1 1,-1-1-1,1 0 1,-1 0-1,1 1 1,-1-1-1,0 0 1,1 1-1,-1-1 1,0 0-1,1 1 1,-1-1-1,0 1 1,1-1-1,-1 0 1,0 1-1,0-1 1,1 1-1,14 29 38,-15-28 8,12 30 164,16 39 2,-25-66-318,-1 0 0,1 0 0,1 0 0,-1 0 0,1 0 0,-1-1 0,1 1-1,0-1 1,10 7 0,-12-9-16,0-1 1,1 1-1,-1-1 0,1 0 0,-1 0 0,1 0 0,0 0 0,-1 0 1,1 0-1,0-1 0,0 1 0,0-1 0,-1 0 0,1 0 1,0 0-1,0 0 0,0 0 0,-1-1 0,1 1 0,0-1 1,0 0-1,-1 0 0,1 0 0,-1 0 0,1 0 0,-1 0 0,1-1 1,-1 0-1,0 1 0,1-1 0,-1 0 0,0 0 0,2-3 1,5-6 122,0-1 1,0 0 0,-2-1 0,1 1 0,5-17-1,-5 14 86,24-58 1200,9-17 1463,-34 82-1698,-3 12-602,-1 18-275,-3-18-130,2 172 1312,0 12-2326,-2-186 688,0 0 0,0 0 0,0 0-1,0 0 1,0 0 0,1 0 0,-1-1 0,1 1 0,-1 0 0,1 0 0,0 0-1,0 0 1,0-1 0,0 1 0,0 0 0,0-1 0,0 1 0,1-1 0,-1 0-1,2 2 1,11-1-4567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8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7700,'0'0'6325,"0"30"-5706,0 102-438,0-98-225,-1-20 74,1 0 0,0-1-1,1 1 1,5 24 0,-5-35-74,-1-1 0,1 0 0,0 1 0,0-1 0,0 0 0,1 0 0,-1 0 0,0 0 0,1 0 1,0 0-1,-1 0 0,1-1 0,0 1 0,0 0 0,0-1 0,0 0 0,0 1 0,0-1 0,0 0 0,0 0 0,1 0 0,-1 0 0,0-1 0,1 1 0,-1 0 0,0-1 0,1 0 0,-1 0 1,3 0-1,-1 1-23,-1-1 1,1 0 0,-1 0 0,1-1 0,-1 1 0,1-1-1,-1 1 1,0-1 0,1 0 0,-1 0 0,0-1 0,0 1-1,0-1 1,1 0 0,-2 1 0,7-6 0,-2 0 4,0-1 0,0-1 1,-1 1-1,8-15 0,-10 17 7,23-43 13,28-69 0,-11 21 219,-42 93-146,16-27 171,-18 30-177,1 0 1,0 0-1,0-1 1,0 1 0,0 0-1,0 0 1,0 0-1,1 0 1,-1 0 0,0 0-1,0 1 1,1-1-1,-1 0 1,0 1 0,1-1-1,-1 1 1,1-1-1,-1 1 1,2-1 0,-2 2-15,0-1-1,0 1 1,0-1 0,0 1 0,0-1 0,0 1 0,0 0 0,0-1 0,-1 1 0,1 0 0,0 0 0,-1-1 0,1 1 0,0 0 0,-1 0 0,1 0 0,-1 0 0,1 0 0,-1 0 0,0 0 0,1 0-1,-1 0 1,0 0 0,0 1 0,8 36 203,-5-25-90,5 25-193,-4-14 12,2 1 0,0-1 0,15 34 0,-18-51-306,0-1-1,1 1 1,0-1-1,0 0 1,1-1 0,9 11-1,-11-13-131,1 0 0,0 0 0,0 0 0,0-1 0,0 0 0,1 1 0,-1-2 0,1 1 0,-1 0 0,1-1 0,6 2 1,34-1-4138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201 146 6227,'0'0'6678,"-16"2"-6457,15-1-215,-8-1 21,1 1 1,-1 0-1,1 1 1,0 0 0,0 1-1,0-1 1,0 2-1,0-1 1,1 1 0,-1 0-1,1 0 1,0 1 0,-7 7-1,4-3 46,-28 30 207,36-37-270,0 1-1,0 0 1,0 0-1,1-1 1,-1 1 0,1 0-1,-1 0 1,1 1-1,0-1 1,0 0 0,0 0-1,0 6 1,1-7-14,1 2-76,9-3-23,1-1 121,-1-1-1,0-1 1,0 0-1,0 0 1,0-1 0,0 0-1,-1-1 1,1 0-1,-1 0 1,0-1 0,0-1-1,0 1 1,-1-1-1,8-8 1,68-55-5,-83 68 9,-1 4-38,0 10-21,0 6 107,0-1-1,1 1 1,7 35-1,-7-50-115,0-1 0,0 1 0,0-1 0,0 1 0,1-1-1,-1 1 1,1-1 0,0 0 0,0 0 0,0 0 0,0 0 0,0 0 0,1 0 0,-1-1 0,1 1 0,0-1 0,0 1-1,0-1 1,0 0 0,0-1 0,1 1 0,-1 0 0,0-1 0,1 0 0,-1 1 0,7 0 0,-5-2-22,0 1 0,0-1 1,0 0-1,1 0 1,-1-1-1,0 1 1,0-1-1,0 0 0,0-1 1,0 1-1,0-1 1,0 0-1,-1 0 0,1 0 1,0-1-1,-1 0 1,5-3-1,0-2 81,-1 0-1,0-1 1,0 1-1,-1-1 1,0-1 0,9-17-1,-5 5 164,-1 0 0,-2-1 0,10-36 0,-2 6 836,-16 53-1000,0 0 1,0 0-1,0-1 1,0 1 0,0 0-1,0 0 1,0 0 0,0-1-1,0 1 1,0 0 0,0 0-1,0-1 1,0 1-1,0 0 1,0 0 0,0 0-1,0-1 1,0 1 0,1 0-1,-1 0 1,0 0 0,0-1-1,0 1 1,0 0-1,0 0 1,1 0 0,-1 0-1,0 0 1,0-1 0,0 1-1,1 0 1,-1 0-1,0 0 1,0 0 0,0 0-1,1 0 1,-1 0 0,0 0-1,0 0 1,0 0 0,1 0-1,-1 0 1,0 0-1,0 0 1,1 0 0,-1 0-1,0 0 1,1 0 0,5 14 173,1 24-30,-7-37-112,29 196-97,-25-186-105,1-12 263,3-19 367,2-20-1,25-81 372,-29 104-837,0 0-1,2 1 1,0 0-1,19-28 1,-24 40-140,-1 1 1,1 0-1,1 0 0,-1 0 1,0 0-1,1 1 0,-1-1 1,1 1-1,0 0 0,0 0 1,0 0-1,7-2 0,-7 3-344,1-1 0,-1 2-1,1-1 1,-1 1 0,1-1-1,-1 1 1,1 0 0,-1 1-1,1-1 1,-1 1 0,1 0 0,6 2-1,14 12-3936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3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2225,'0'0'11181,"12"21"-10677,3 6-353,23 29 0,-37-54-148,1 0 0,-1 0-1,1 0 1,0-1 0,0 1 0,0-1 0,0 1 0,0-1 0,0 0-1,0 1 1,0-1 0,0 0 0,0 0 0,1-1 0,-1 1 0,0 0-1,1-1 1,-1 0 0,1 1 0,-1-1 0,1 0 0,-1 0 0,0 0-1,1-1 1,4 0 0,5 0 24,-5 0-43,1 0 0,-1 0 0,0-1 0,0 0 0,0 0-1,-1 0 1,1-1 0,0 0 0,-1-1 0,0 1 0,0-1 0,0 0 0,0-1-1,0 1 1,-1-1 0,0 0 0,0-1 0,0 1 0,-1-1 0,5-8 0,-3 4-81,0-1 0,0 0 0,-1-1 0,0 1 1,-1-1-1,-1 0 0,0 0 0,0-1 0,-1 1 1,0-24-1,-2 35 106,0 0-1,0-1 1,0 1 0,0 0-1,0 0 1,0 0 0,0 0-1,-1 0 1,1 0 0,-1 0-1,1 0 1,0 0 0,-1 0-1,0 0 1,1 0-1,-1 0 1,0 0 0,1 0-1,-1 1 1,0-1 0,0 0-1,0 0 1,1 1 0,-1-1-1,0 1 1,0-1 0,0 1-1,0-1 1,0 1 0,0-1-1,0 1 1,-1 0 0,1 0-1,0 0 1,0-1 0,0 1-1,0 0 1,-1 0 0,-2 1 44,-1-1 1,1 0 0,0 1-1,0 0 1,0 0 0,0 0 0,0 1-1,1-1 1,-1 1 0,-4 2-1,-5 6 119,0 1 0,1 0 0,0 1-1,1 0 1,1 0 0,0 2 0,0-1 0,1 1-1,1 0 1,1 1 0,0 0 0,-10 30-1,15-38-108,1 0-1,-1 0 0,1 1 1,0-1-1,1 1 1,0 8-1,0-14-58,1 0 0,-1 0-1,0 0 1,1 0 0,-1 0 0,1 0 0,0 0 0,0 0 0,0 0-1,0-1 1,0 1 0,0 0 0,0-1 0,0 1 0,1-1-1,-1 1 1,1-1 0,-1 1 0,1-1 0,-1 0 0,1 0 0,0 0-1,0 0 1,-1 0 0,1 0 0,0 0 0,3 0 0,12 3-37,1-1 1,0-1 0,-1 0-1,1-2 1,0 0 0,-1 0-1,30-6 1,-18 0-633,0 0 0,-1-2 0,53-22 0,10-16-3356,-13-3-2902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0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7940,'0'0'5458,"-16"146"-5362,9-35 16,1 5-32,6 1-80,0-9-112,0-15-800,0-23-2786,-10-32-3249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0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1 458 11157,'0'0'320,"29"-1"-136,178 5-59,-25 1-228,-157-5 49,153-2-1218,-145 0 740,0-2 1,-1-1-1,43-13 0,-48 11-210,-2-1 0,1-2 0,-1 0-1,0-2 1,-1-1 0,-1-1 0,0 0-1,34-30 1,-52 39 655,0 0-1,-1-1 1,1 0 0,-1 0-1,0 0 1,-1-1-1,1 1 1,-1-1 0,0 0-1,-1 0 1,0 0 0,0 0-1,-1 0 1,2-8-1,-3 9 288,0 1-1,0 0 0,0-1 1,0 1-1,-1 0 0,0 0 1,0-1-1,0 1 0,-1 0 1,1 0-1,-1 0 0,0 0 1,-1 0-1,1 1 0,-1-1 1,0 1-1,0-1 0,-1 1 1,-5-6-1,-6-2 646,0 0 0,0 0 0,-1 2 1,-22-12-1,30 18-574,-1 0 0,0 0 0,-1 1 0,1 0 1,-1 1-1,1 0 0,-1 0 0,0 1 0,1 1 0,-14 0 1,20 0-240,0 1 1,0 0 0,0 0 0,0 0-1,0 0 1,0 0 0,1 0 0,-1 1-1,0-1 1,1 1 0,-1 0-1,1 0 1,0 0 0,0 0 0,0 0-1,0 0 1,0 1 0,0-1 0,0 1-1,1-1 1,-1 1 0,-1 4 0,-3 8 39,0 0 0,1 1 1,-3 18-1,5-21 33,-7 38 140,2 0-1,-1 68 1,8 109-5,2-115-222,-1-96-61,0-6-4,-1-1 0,2 1 0,0-1-1,3 17 1,-4-25-46,0-1-1,1 1 1,-1 0-1,1-1 1,0 1-1,-1 0 1,1-1-1,0 1 1,0-1-1,0 0 1,0 1-1,0-1 1,0 0-1,1 1 1,-1-1-1,0 0 1,1 0-1,-1 0 1,1 0-1,-1 0 1,1-1-1,-1 1 1,1 0 0,0-1-1,-1 1 1,1-1-1,0 1 1,-1-1-1,1 0 1,0 0-1,-1 0 1,1 0-1,3 0 1,-3 0 54,-1-1 0,1 1 1,0-1-1,0 0 1,0 0-1,0 0 1,-1 0-1,1 0 0,0 0 1,-1 0-1,1 0 1,-1-1-1,1 1 0,-1 0 1,1-1-1,-1 1 1,0-1-1,0 0 1,0 1-1,1-4 0,17-42-396,-14 33 312,6-17 105,32-75-23,-38 96 127,0 0-1,1 1 1,0-1 0,1 1 0,-1 1-1,2-1 1,15-14 0,-20 22-22,-1-1 1,0 0-1,1 0 0,-1 1 0,1 0 1,0-1-1,-1 1 0,1 0 1,0 0-1,0 1 0,0-1 0,-1 0 1,1 1-1,0 0 0,0 0 1,0 0-1,5 0 0,-6 1-7,0-1-1,-1 1 1,1 0 0,0-1-1,0 1 1,0 0-1,0 0 1,-1 1-1,1-1 1,0 0 0,-1 0-1,1 1 1,-1-1-1,0 1 1,1-1 0,-1 1-1,0 0 1,0 0-1,0-1 1,0 1-1,0 0 1,-1 0 0,1 0-1,0 3 1,5 21 300,-2-1-1,1 50 1,-5-52-328,2-1-1,0 0 1,2 0 0,8 33 0,-11-52-133,0 1 1,0-1 0,1 0-1,-1 0 1,1 1 0,0-1 0,0 0-1,0 0 1,0 0 0,0-1-1,1 1 1,-1 0 0,1-1-1,0 0 1,3 3 0,-3-4-354,0 1 1,0-1-1,1 0 0,-1 0 1,0 0-1,1-1 1,-1 1-1,1-1 0,5 0 1,27 0-6342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1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8996,'0'0'2716,"10"10"-2639,-5-4-80,-2-2-8,0-1 1,1 1-1,-1-1 0,1 1 1,0-1-1,0 0 1,0 0-1,0-1 0,0 1 1,0-1-1,1 0 0,-1 0 1,1-1-1,0 1 1,-1-1-1,1 0 0,0 0 1,6 0-1,0-1-220,0 0-1,-1 0 1,1-1 0,0-1-1,-1 0 1,16-5 0,-22 6 113,-1-1 0,1 0 0,-1 0 1,0 0-1,0 0 0,0 0 0,0-1 1,0 1-1,0-1 0,0 0 0,-1 0 1,0 0-1,1 0 0,-1-1 0,0 1 1,-1-1-1,1 1 0,-1-1 0,1 1 1,-1-1-1,1-6 0,0-5 43,0-1 0,-1 0 1,-1-23-1,0 16 161,0 21 10,0 0 0,0 0 0,0-1 0,0 1 0,0 0 0,0-1 0,-1 1 0,1 0 1,-1 0-1,0 0 0,1-1 0,-1 1 0,0 0 0,0 0 0,-1 0 0,1 0 0,0 0 1,-1 1-1,1-1 0,-1 0 0,1 1 0,-1-1 0,0 1 0,0-1 0,0 1 0,0 0 1,0 0-1,0 0 0,0 0 0,0 0 0,0 0 0,0 0 0,0 1 0,-1-1 0,1 1 0,0 0 1,-1-1-1,1 1 0,0 0 0,0 0 0,-4 1 0,4-1-48,-1 1 0,0-1-1,1 1 1,-1 0 0,0-1 0,1 1-1,-1 0 1,1 1 0,-1-1 0,1 0-1,0 1 1,0-1 0,-1 1 0,1 0 0,0 0-1,1-1 1,-1 2 0,0-1 0,-2 4-1,-4 6 47,1 0 0,-10 22 0,10-18 43,-8 14-20,2 1-1,1 0 1,1 0-1,2 1 1,1 1-1,2 0 1,1 0-1,-1 38 1,6-69-120,0 0 1,1 0 0,-1-1 0,0 1 0,0 0 0,1 0-1,-1-1 1,1 1 0,-1 0 0,1-1 0,0 1-1,0 0 1,0-1 0,0 1 0,0-1 0,0 0 0,0 1-1,0-1 1,1 0 0,1 2 0,0-1-37,0 0 0,0-1 1,0 1-1,1-1 0,-1 0 0,0 0 1,1 0-1,-1 0 0,7 1 0,3-2-321,0 0 0,1 0 0,-1-1 0,25-5 1,-24 2-320,-1 0 1,0-1 0,19-9-1,44-27-4793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339 628 11349,'0'0'-123,"-19"-10"-141,-63-31 235,76 39 72,1 0-1,0 0 1,-1 1-1,1 0 1,-1 0-1,0 0 1,1 0-1,-1 1 1,0 0-1,1 0 1,-1 1-1,0-1 1,1 1-1,-1 0 1,1 1-1,-1 0 1,1-1-1,0 2 1,-1-1-1,-7 6 1,3-2 86,1 2 1,0-1-1,1 1 1,0 1-1,0 0 1,0 0-1,-10 18 1,13-20-108,0 2 0,1-1 0,0 0-1,1 1 1,-1 0 0,2 0 0,-1 0 0,1 0 0,1 0 0,0 0 0,0 1-1,1-1 1,0 0 0,2 13 0,-2-21-25,0-1 0,0 1 0,0 0 0,0-1 0,0 1 0,0-1 1,1 1-1,-1-1 0,0 1 0,0-1 0,1 1 0,-1-1 0,0 1 0,1-1 0,-1 0 0,0 1 0,1-1 0,-1 1 0,1-1 1,-1 0-1,1 1 0,-1-1 0,1 0 0,-1 0 0,1 1 0,-1-1 0,1 0 0,-1 0 0,1 0 0,0 1 0,8 0-25,0 0-1,0 0 1,1-1-1,-1 0 0,0-1 1,0 0-1,0 0 0,0-1 1,0 0-1,0 0 1,0-1-1,-1-1 0,1 1 1,-1-1-1,0-1 1,0 1-1,8-7 0,13-11-467,0-2 0,48-51 0,-43 40 30,-2-2 0,-1-1 0,30-52-1,-48 69 490,-1-1 1,-2 0-1,0-1 0,-1-1 0,-1 1 0,-1-1 0,-2 0 0,4-30 0,-5-7 1282,-6-74-1,3 134-1261,-1 0 0,0 0 0,0-1 0,0 1 0,0 0 0,0 0 0,0-1 0,0 1 0,-1 0 0,1 0 0,0-1 0,-1 1 0,1 0 0,-1 0 0,1 0-1,-1 0 1,1 0 0,-1 0 0,0 0 0,0 0 0,0 0 0,1 0 0,-1 0 0,0 0 0,0 0 0,0 1 0,0-1 0,0 0 0,-1 1 0,1-1 0,0 1 0,0-1 0,0 1 0,-2-1 0,1 1-19,0 1 1,0-1 0,1 1 0,-1 0 0,0-1 0,0 1 0,1 0-1,-1 0 1,1 0 0,-1 0 0,1 0 0,-1 1 0,1-1-1,-1 0 1,1 1 0,0-1 0,0 1 0,0-1 0,0 1-1,0 0 1,0-1 0,0 1 0,0 2 0,-8 20 54,1 0 0,1 0-1,1 0 1,1 1 0,-2 37 0,2 132 145,5-144-209,0-24 10,1 0 0,1 0 0,1-1-1,1 1 1,8 25 0,-9-43-47,0 0 1,0-1-1,0 0 1,1 0-1,0 0 1,1 0-1,-1 0 0,12 10 1,-12-13-47,0 0 0,0-1 0,0 0 0,1 0 0,-1 0 0,1-1 0,0 0 0,0 0 0,0 0 0,0 0 0,0-1 0,1 0 1,-1 0-1,9 1 0,-3-2-145,0 0-1,0-1 1,-1 0 0,1-1 0,0 0 0,-1-1 0,1 0 0,-1 0 0,0-1 0,0-1-1,-1 0 1,1 0 0,-1 0 0,14-12 0,-8 5-76,-1-1 0,-1 0 1,0-1-1,0-1 0,-2 1 1,0-2-1,14-25 0,-21 33 469,0 0 0,0-1 0,-1 1 0,0-1 1,-1 0-1,1 0 0,-2 1 0,0-2 0,0 1 0,0 0 0,-1 0 0,0 0 0,-3-15 0,2 23-111,1 1 0,-1-1 1,0 1-1,0-1 0,0 1 0,1-1 0,-1 1 0,0-1 0,0 1 0,0 0 0,0-1 0,0 1 0,0 0 1,0 0-1,1 0 0,-1 0 0,0 0 0,0 0 0,0 0 0,0 0 0,0 0 0,0 0 0,0 1 0,0-1 1,0 0-1,1 1 0,-1-1 0,-1 1 0,-2 1-35,1 0 1,-1 0 0,1 0-1,0 1 1,0 0 0,0-1-1,0 1 1,0 0 0,0 0-1,1 1 1,-1-1-1,1 1 1,0-1 0,0 1-1,0-1 1,1 1 0,0 0-1,-1 0 1,1 0-1,-1 7 1,-2 8 67,1 1 0,-1 36-1,4-50-92,-1 5-3,1-1 0,0 0-1,1 0 1,2 13-1,-2-20-17,-1 0 0,1-1 0,0 1 0,0-1 0,1 1 0,-1-1-1,0 1 1,1-1 0,0 0 0,-1 0 0,1 0 0,0 0 0,0 0 0,0 0 0,0 0-1,1 0 1,-1-1 0,0 1 0,5 1 0,2 0-136,1 0 1,0 0-1,0-1 0,0 0 1,0-1-1,0 0 0,1-1 1,-1 0-1,0 0 0,0-1 1,0 0-1,1-1 0,-1 0 1,-1-1-1,1 0 0,0-1 1,-1 0-1,0 0 0,1-1 1,-2 0-1,1-1 0,9-7 1,-10 6 199,0-1 0,0-1 0,-1 1 0,0-2 1,0 1-1,-1 0 0,0-1 0,-1 0 0,0-1 0,-1 1 1,0-1-1,0 0 0,-1 0 0,-1 0 0,0 0 0,0-1 1,-1-16-1,1 14 1152,1 23-676,3 22-318,-2 1 66,13 68 63,-14-88-333,1 1 1,-1-1-1,2-1 1,0 1-1,11 19 1,-14-28-29,0-1 0,0 0 0,0-1 1,0 1-1,0 0 0,0 0 0,0-1 1,1 1-1,-1-1 0,1 0 0,-1 0 1,1 0-1,-1 0 0,1 0 0,0 0 1,-1-1-1,1 1 0,0-1 0,0 0 1,-1 0-1,1 0 0,0 0 0,-1 0 1,1-1-1,0 1 0,0-1 0,-1 0 1,1 0-1,-1 0 0,1 0 0,-1 0 1,4-2-1,5-10 6,1 0 1,-1-1-1,-1 0 0,15-28 1,-10 17 21,3-6 22,0 0-3,2 1 1,1 1 0,24-27 0,-44 54-11,1 1 0,-1-1-1,1 1 1,0-1 0,0 1 0,-1 0 0,1 0 0,0 0 0,0 0 0,0 0 0,0 0 0,1 0 0,-1 1-1,0-1 1,3 0 0,-4 1-11,0 1-1,0-1 0,0 0 1,0 0-1,0 1 0,1-1 1,-1 0-1,-1 1 1,1-1-1,0 1 0,0 0 1,0-1-1,0 1 0,0 0 1,0-1-1,-1 1 0,1 0 1,0 0-1,-1 0 0,1-1 1,0 1-1,-1 0 1,1 0-1,-1 0 0,0 0 1,1 0-1,-1 0 0,0 0 1,1 0-1,-1 0 0,0 1 1,0 0-1,8 55 77,2 72-1,-5-48-3674,-2-66-1061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9861,'0'0'2257,"39"122"-7348,12-63-1088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2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379 586 8260,'0'0'4039,"-29"-1"-2529,-99 1-755,122 0-734,0 0 0,0 1 0,0 0-1,0 0 1,0 0 0,0 1 0,0 0 0,0 0 0,0 0 0,1 1-1,-1 0 1,1 0 0,0 0 0,0 0 0,0 1 0,0 0 0,1 0-1,-7 8 1,1-2-1,1-1-19,0 0 0,0 0-1,0 1 1,2 1 0,-1 0 0,1 0-1,1 0 1,0 1 0,0-1 0,1 1-1,1 1 1,0-1 0,1 1 0,0 0-1,1-1 1,0 1 0,0 16 0,2-28-6,0 1 1,0-1 0,1 0 0,-1 0 0,0 0 0,0 0 0,1 0 0,-1 0 0,0 0 0,1 0 0,-1 0-1,1 0 1,0 0 0,-1 0 0,1-1 0,0 1 0,-1 0 0,1 0 0,0 0 0,0-1 0,0 1 0,-1 0-1,3 0 1,0 0 0,-1 0 0,1 1 0,0-1 0,0-1 0,0 1 0,0 0 0,0-1 0,5 1 0,0-1 13,0 0 0,0-1 0,0 0 0,0 0 0,0-1 0,13-4 0,0-5 6,0-2 0,-1 0 0,-1-1 0,0 0 1,-1-2-1,27-30 0,32-50-185,-26 30 129,-38 56-38,-5 15-141,-3 22 93,-2 19 115,4 37 141,-6-75-172,0 1-1,1-1 0,1 0 0,-1 0 1,2 0-1,-1-1 0,7 12 0,-9-17-58,1 0 0,-1 0 0,1 0 0,-1 0 0,1 0 0,0-1 0,0 1 0,0-1 0,0 1 0,0-1 0,0 0 0,0 0 0,0 0 0,0 0 0,1 0-1,-1 0 1,0-1 0,1 1 0,-1-1 0,1 1 0,-1-1 0,0 0 0,1 0 0,-1 0 0,1 0 0,-1-1 0,1 1 0,-1 0 0,0-1 0,1 0 0,-1 0-1,0 0 1,3-1 0,5-3-79,-2 0-1,1 0 1,0-1-1,-1 0 1,0 0-1,11-13 1,10-11 239,-2-2 1,-1-1 0,-2-1-1,-1-1 1,-1-1 0,-3 0 0,-1-2-1,-1 0 1,-2-2 0,11-47-1,49-266 4150,-72 475-2597,-3 335-1360,0-438-337,-1-2 114,1 1 1,1 0-1,5 25 0,-6-40-100,0 0-1,1 0 1,0 0-1,0 0 0,0 0 1,0-1-1,0 1 0,0-1 1,1 1-1,-1 0 0,1-1 1,-1 0-1,1 1 0,0-1 1,0 0-1,0 0 1,1 0-1,-1 0 0,0-1 1,1 1-1,-1-1 0,1 1 1,-1-1-1,1 0 0,0 0 1,-1 0-1,6 1 0,-2-1-313,0-1-1,-1 0 0,1 0 0,-1-1 0,8 0 0,32-14-3558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3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5442,'0'0'9082,"36"18"-8770,12 7-337,61 22-1,-100-44-15,0-1 0,1 0 0,-1 0 0,0-1 1,1 0-1,-1 0 0,1-1 0,-1-1 0,1 0 0,-1 0 0,0 0 0,0-1 0,1-1 0,-1 0 0,0 0 0,15-8 0,-3 2-122,33-16-77,-41 18 261,-1 1 1,1 0-1,0 1 0,0 1 1,0 0-1,1 0 1,25-2-1,-38 6-11,0 1 1,0-1-1,0 1 1,0-1-1,0 1 1,0-1-1,0 1 1,-1 0-1,1-1 1,0 1-1,0 0 0,-1 0 1,1 0-1,-1 0 1,1 0-1,-1 0 1,1-1-1,-1 1 1,1 0-1,-1 0 1,0 0-1,0 1 0,1-1 1,-1 0-1,0 0 1,0 0-1,0 0 1,0 0-1,0 2 1,0 42 320,-1-34-192,0 124 712,0-67-1605,0 0-3878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5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8756,'0'0'2708,"-3"28"-2588,1-5-72,-10 181 406,13-98 698,-1-103-1148,1-1 0,0 0 0,0 1 0,0-1 0,0 0 0,0 1 0,0-1 0,1 0 0,-1 0 0,1 0 0,-1 0 0,1 0 0,0 0 0,0-1 0,0 1 0,0-1 0,0 1 0,0-1 0,0 0 0,1 1 0,-1-1-1,0 0 1,1-1 0,-1 1 0,1 0 0,-1-1 0,1 1 0,-1-1 0,1 0 0,4 0 0,0 1-89,1-1-1,-1 0 1,1-1 0,-1 1-1,0-1 1,1-1-1,-1 1 1,0-1-1,14-6 1,-13 3-565,0 0 0,-1-1-1,1 1 1,-1-1 0,-1-1 0,10-10 0,5-13-4953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3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12134,'0'0'352,"159"145"-8612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4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105 123 10613,'0'0'1782,"-16"27"-509,-50 88-454,63-109-784,0 0 1,0 1-1,0 0 1,1-1-1,0 1 1,0 0 0,0 0-1,1 0 1,1 0-1,-1 0 1,1 1-1,0 6 1,1 3-5,-1-13-28,-1 1-1,2 0 1,-1-1-1,0 1 0,1-1 1,0 1-1,0-1 1,2 6-1,-2-8-3,0-1 0,0 1 0,1-1-1,-1 0 1,0 1 0,0-1 0,1 0 0,-1 0-1,1 0 1,-1 0 0,1 0 0,-1 0 0,1 0 0,0 0-1,-1 0 1,1-1 0,0 1 0,0-1 0,0 0-1,-1 1 1,1-1 0,2 0 0,4 1-92,-1 0 0,1-1 1,0 0-1,-1 0 0,1-1 1,0 0-1,-1 0 0,1-1 0,-1 0 1,1 0-1,-1-1 0,0 0 0,12-6 1,-12 3-71,1 1 1,-1-1 0,-1 0-1,1 0 1,-1-1-1,0 0 1,-1 0 0,1 0-1,-2-1 1,1 0-1,5-13 1,-4 6 44,-1-1-1,-1 1 1,0-1-1,-2 0 1,1 0 0,-2 0-1,-1-29 1,0 41 144,1 1-1,-2 0 1,1-1 0,0 1-1,-1-1 1,0 1-1,1 0 1,-1-1 0,-1 1-1,1 0 1,0 0 0,-1 0-1,0 0 1,1 0 0,-1 0-1,0 0 1,-1 0-1,-2-2 1,2 2 24,-1 1 1,0 0-1,0 0 0,1 0 0,-1 0 0,0 0 1,-1 1-1,1 0 0,0 0 0,0 0 1,0 0-1,-1 1 0,1 0 0,-6 0 1,6 0-73,0 0 1,1 1-1,-1-1 1,0 1-1,1 0 1,-1 0-1,1 0 1,0 1-1,-1-1 1,1 1-1,0 0 1,0 0-1,0 0 1,0 0-1,0 0 1,0 1-1,1-1 1,-1 1-1,1 0 1,0 0 0,0 0-1,0 0 1,0 0-1,0 0 1,0 1-1,1-1 1,0 0-1,0 1 1,0-1-1,0 1 1,0 0-1,1-1 1,-1 1-1,1 0 1,0-1-1,0 1 1,1-1-1,-1 1 1,2 3-1,-2-6-47,1 0 0,-1 0-1,1 0 1,0 0 0,0 0-1,-1 0 1,1 0 0,0 0-1,0 0 1,0-1 0,0 1-1,0 0 1,0-1 0,0 1-1,0-1 1,0 1 0,0-1-1,1 1 1,-1-1 0,0 0-1,0 0 1,0 0 0,1 1 0,-1-1-1,0 0 1,0 0 0,0-1-1,1 1 1,-1 0 0,0 0-1,2-1 1,5 0-210,1 2 249,0-1 0,0 0 1,0-1-1,0 0 0,0 0 0,0-1 0,0 0 0,0-1 0,-1 0 0,1 0 0,-1-1 0,0 0 0,12-8 0,44-40 601,-42 33 1085,37-25-1,-58 43-1497,1 0 0,-1 0 0,1 1 0,-1-1 0,1 0 0,-1 1 0,1-1 0,0 1 0,-1-1 0,1 1 0,0 0 0,2-1 0,-4 1-112,1 1 0,0-1 0,-1 0 0,1 0 0,-1 0 0,1 1-1,0-1 1,-1 0 0,1 0 0,-1 1 0,1-1 0,-1 0 0,1 1 0,-1-1 0,1 1 0,-1-1-1,0 1 1,1-1 0,-1 1 0,0-1 0,1 1 0,0 0 0,0 4 37,0 0-1,0-1 1,0 1 0,0 0-1,-1 0 1,0 9 0,0-2 19,0 234 373,0-244-498,0-1-1,0 1 0,0-1 1,0 1-1,0-1 1,0 1-1,1-1 1,-1 1-1,0-1 0,1 0 1,-1 1-1,1-1 1,0 1-1,-1-1 0,1 0 1,0 0-1,1 3 1,-1-4 4,-1 0 0,1 1-1,0-1 1,-1 0 0,1 0 0,0 0 0,0 1 0,-1-1 0,1 0 0,0 0 0,-1 0 0,1 0 0,0 0 0,0 0-1,-1 0 1,1-1 0,0 1 0,-1 0 0,1 0 0,0 0 0,-1-1 0,1 1 0,0 0 0,-1-1 0,1 0 0,4-2-20,-1 0 0,0 0 1,0-1-1,0 0 0,0 0 1,-1 0-1,6-8 0,47-85-91,-35 58 100,2 0 1,43-55 0,-65 93 34,-1 0 1,0 0 0,1 1 0,-1-1 0,1 0 0,-1 1 0,1-1 0,-1 0 0,1 1 0,-1-1-1,1 1 1,0-1 0,-1 1 0,1-1 0,0 1 0,-1-1 0,1 1 0,0 0 0,0-1 0,-1 1-1,1 0 1,0 0 0,0 0 0,0-1 0,-1 1 0,1 0 0,0 0 0,1 0 0,-1 2 9,-1-1 1,1 1-1,0 0 1,-1-1 0,1 1-1,-1 0 1,0-1-1,0 1 1,1 0 0,-1-1-1,0 1 1,0 0-1,-1 2 1,1 223 702,0-225-718,0 0 1,0-1-1,0 1 1,0 0-1,0-1 1,0 1-1,1-1 1,-1 1 0,0 0-1,1-1 1,-1 1-1,1-1 1,0 1-1,0-1 1,-1 1-1,1-1 1,0 0-1,0 1 1,0-1 0,1 0-1,-1 0 1,0 1-1,0-1 1,1 0-1,-1 0 1,0-1-1,3 2 1,1 0-4,1-1 1,0 0-1,-1 0 1,1 0-1,0-1 1,9 0-1,-10 0-2,2-1-22,0 0 0,-1 0 1,1-1-1,0 0 0,-1 0 0,1-1 1,-1 0-1,0 0 0,1 0 0,-2-1 1,1 0-1,0 0 0,-1-1 1,0 1-1,0-1 0,6-7 0,6-8-66,-1 0-1,0-1 0,12-25 0,-8 10 155,-3 0 1,24-68-1,-41 103-50,0 0 0,1 0 0,-1-1 0,0 1 1,1 0-1,-1 0 0,1 0 0,-1 0 0,1 0 0,0-1 0,-1 1 0,1 0 0,0 1 0,0-1 0,0 0 1,0 0-1,0 0 0,0 0 0,0 1 0,0-1 0,2-1 0,-2 2-12,0 0-1,0 1 1,0-1-1,0 0 1,0 0-1,0 1 1,0-1 0,0 0-1,0 1 1,-1-1-1,1 1 1,0-1-1,0 1 1,0 0 0,0-1-1,-1 1 1,1 0-1,0 0 1,-1-1-1,2 3 1,5 7-33,-1 0 0,0 1 1,7 16-1,-10-19 94,2 3-66,41 97-46,-41-93-185,0 1-1,-2-1 0,0 0 1,-1 1-1,1 24 0,-3-38 236,-1-1 0,1 1-1,-1-1 1,1 1-1,-1 0 1,0-1-1,1 1 1,-1-1-1,0 0 1,0 1-1,0-1 1,0 0 0,-1 1-1,1-1 1,0 0-1,0 0 1,-1 0-1,1 0 1,-1 0-1,1 0 1,-1-1 0,1 1-1,-1 0 1,1-1-1,-1 1 1,0-1-1,1 1 1,-1-1-1,-2 0 1,-53 7 222,54-7-217,-20 1 42,-2 0-25,1 0 1,-33-5 0,56 4-113,0 0-1,0 0 1,0 0 0,0-1 0,0 1 0,0 0 0,0-1 0,0 1 0,0-1 0,0 1 0,0-1 0,1 1 0,-1-1 0,0 0 0,0 1 0,0-1 0,1 0 0,-1 0 0,0 0 0,1 1 0,-1-1 0,1 0 0,-1 0 0,1 0 0,-1 0-1,1 0 1,0 0 0,-1 0 0,1 0 0,0 0 0,0-2 0,-1-16-5366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49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8052,'0'0'5490,"13"-32"-5842,0 53-368,0-4-785,0 4-416,-4 2-1424,-5 0-801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0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2113,'0'0'10229,"-7"75"-10149,7-63-48,0-3-32,3 0-1713,17-6-3169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1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46 7027,'0'0'5379,"-4"-8"-4662,4 6-632,-14-25 221,14 27-298,-1-1 0,1 1 0,-1-1-1,1 0 1,-1 1 0,1-1 0,-1 1 0,1-1 0,-1 1-1,1-1 1,-1 1 0,0-1 0,1 1 0,-1 0 0,0-1 0,0 1-1,1 0 1,-1 0 0,0 0 0,1-1 0,-1 1 0,0 0-1,0 0 1,0 0 0,1 0 0,-1 0 0,0 0 0,0 0 0,1 1-1,-1-1 1,0 0 0,0 0 0,1 1 0,-1-1 0,0 0-1,1 1 1,-1-1 0,0 0 0,1 1 0,-2 0 0,-6 8 78,0 1 1,1 0-1,0 0 1,0 0 0,-8 20-1,9-18-32,-12 23 27,1 1-1,2 1 1,2 0-1,1 1 1,2 0-1,2 1 1,1 0-1,2 1 1,2-1-1,2 56 1,1-92-116,0 1-1,1 0 1,-1-1-1,1 1 1,0 0 0,0-1-1,0 1 1,0-1-1,0 1 1,1-1-1,0 0 1,0 0 0,0 0-1,0 0 1,0 0-1,0 0 1,1 0 0,3 3-1,-2-3-167,1 0 0,0-1 0,1 1 0,-1-1-1,0 0 1,1 0 0,-1-1 0,1 0 0,-1 0 0,1 0-1,8 0 1,-1 0-973,0-1-1,23-2 1,26-13-4390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1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7812,'0'0'877,"30"-12"-586,98-35-136,-122 45-139,0 0 0,1 1 0,-1-1-1,1 1 1,-1 1 0,1-1 0,-1 1 0,10 1 0,-14-1-18,1 0-1,-1 1 1,0-1 0,0 1-1,0 0 1,-1 0 0,1 0-1,0 0 1,0 0 0,0 0-1,-1 0 1,1 0 0,0 1-1,-1-1 1,1 1 0,-1-1-1,3 4 1,-2 0 4,0 1 0,0-1 0,-1 0 0,0 1 0,0-1 0,0 1 0,0-1-1,-1 1 1,0 0 0,0-1 0,-1 1 0,1 0 0,-3 8 0,1-7 55,-1 0 0,1 0-1,-1-1 1,0 1 0,0-1 0,-1 0 0,0 0-1,0 0 1,0-1 0,-1 1 0,0-1 0,0 0 0,-9 6-1,-10 8 538,-46 27-1,55-37-425,9-5-122,5-3-41,0 0 0,0-1 0,0 1 1,-1 0-1,1-1 0,0 1 0,0-1 0,-1 1 0,1-1 0,0 1 0,-1-1 0,1 0 1,-2 0-1,3 0-41,0-1 1,0 1-1,0-1 0,0 0 1,0 1-1,0-1 1,0 1-1,0-1 1,0 0-1,0 1 1,0-1-1,0 1 1,1-1-1,-1 1 1,0-1-1,0 1 0,1-1 1,-1 1-1,0-1 1,1 1-1,-1-1 1,0 1-1,1-1 1,0 0-1,118-142-4870,-29 37 653,-62 74 3146,-17 21 1668,-2-1 1,1 0 0,9-16 2177,-19 30-2374,0 1 1,0 0-1,0 0 1,0-1-1,-1 1 1,1 0-1,-1-1 1,0 4-1,-28 87 1496,19-65-1417,1 1 0,-10 53 0,16-55-328,0 1-1,2-1 1,5 55-1,-3-79-144,0 1 1,0-1-1,1 0 1,-1 0-1,1 0 1,-1 0-1,1 0 0,0 0 1,0 0-1,0 0 1,1-1-1,-1 1 1,1-1-1,-1 0 0,1 1 1,0-1-1,0 0 1,0-1-1,0 1 1,0-1-1,0 1 0,0-1 1,1 0-1,-1 0 1,0 0-1,1 0 1,4-1-1,1 2-322,-1-1 0,1-1-1,-1 0 1,0 0 0,1 0 0,-1-1-1,1-1 1,-1 1 0,0-1 0,14-5 0,-15 3 5,1-1 0,-1 1 0,0-1 0,0-1 0,-1 1 1,1-1-1,-1 0 0,-1-1 0,1 1 0,-1-1 0,0 0 0,0 0 1,-1-1-1,5-11 0,-3 6 504,-1 0 1,-1-1-1,3-15 1,-4 15 1413,-1-1 0,-3-33 5351,-9 64-5829,-8 32-1157,11-20 127,1-1 0,2 2 0,1-1 0,1 0 0,1 1 0,5 41 0,-4-67-91,0-1 1,1 1-1,-1-1 0,1 1 1,-1-1-1,1 0 0,0 1 1,0-1-1,0 0 0,0 0 1,0 0-1,0 0 0,1 0 1,-1 0-1,1 0 0,-1 0 1,1 0-1,0-1 0,0 1 0,3 1 1,-3-1-170,1-1-1,1 0 1,-1 0 0,0 0 0,0 0 0,0 0 0,0-1-1,1 0 1,-1 1 0,0-1 0,0 0 0,1-1 0,-1 1-1,6-2 1,-7 2-46,0-1 0,0 1 0,0-1-1,0 0 1,-1 0 0,1 0 0,0 1 0,0-2-1,-1 1 1,1 0 0,-1 0 0,1 0-1,1-3 1,21-34-5832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9268,'0'0'2914,"123"9"-2866,-68-9-48,10 0-16,3 0-1105,0-24-2192,0-2-2610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2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82 5603,'0'0'6232,"18"-3"-6166,-3 1-82,0 0 0,28 1 0,-41 2 15,0-1 0,0 0-1,0 1 1,0-1 0,0 1-1,0 0 1,0-1 0,-1 1-1,1 0 1,0 0 0,0 0 0,-1 0-1,1 1 1,-1-1 0,1 0-1,-1 1 1,1-1 0,-1 1-1,0-1 1,0 1 0,0 0-1,0-1 1,0 1 0,0 0-1,0 0 1,-1 0 0,2 2-1,-1 4-1,1 0 0,-1 0 0,-1 1 0,0-1 0,0 9 0,-1-4 5,2-4 2,0 0 1,-1 1-1,-1-1 0,1 0 0,-2 0 1,1 0-1,-1-1 0,0 1 0,-1 0 1,0-1-1,-1 1 0,0-1 1,0 0-1,-8 11 0,0-3 26,-1 0 1,0-1-1,-1-1 0,-1-1 0,-23 17 1,38-30-44,0 0 0,0 0 1,0 0-1,0 0 0,0 0 1,0 0-1,0 0 0,0 0 1,0 0-1,0-1 1,0 1-1,0 0 0,0 0 1,0 0-1,0 0 0,0 0 1,0 0-1,0 0 0,0 0 1,0 0-1,0 0 1,0-1-1,0 1 0,0 0 1,0 0-1,0 0 0,0 0 1,0 0-1,0 0 0,0 0 1,0 0-1,0 0 1,-1 0-1,1 0 0,0 0 1,0 0-1,0 0 0,0 0 1,0 0-1,0-1 1,0 1-1,0 0 0,0 0 1,0 0-1,0 0 0,-1 0 1,1 0-1,0 0 0,0 0 1,0 0-1,0 0 1,0 0-1,0 0 0,0 0 1,0 0-1,-1 1 0,8-14-830,109-125-3378,-11 14 796,-78 90 3354,25-33 518,-27 18 6639,-28 50-6867,-1 1-1,1-1 1,0 1-1,0 0 1,-1 0 0,1 0-1,0 0 1,1 1-1,-1-1 1,0 1 0,1 0-1,-1-1 1,-2 5-1,-26 45-304,27-43 372,-5 9-163,2 0 1,0 0-1,1 1 0,1 0 0,0 0 0,2 0 1,0 1-1,1-1 0,1 1 0,3 27 0,-2-43-121,0-1-1,0 0 1,0 1-1,1-1 1,-1 1-1,1-1 1,0 0-1,0 1 1,1-1-1,-1 0 1,0 0-1,1 0 1,0 0-1,0 0 1,0 0-1,0 0 1,0-1-1,6 5 1,-3-4-9,0 0 1,0 0-1,0 0 1,0-1-1,1 0 1,-1 0 0,1-1-1,0 0 1,-1 0-1,12 1 1,0 0-256,1-1 0,-1-1 0,0-1 1,1 0-1,33-7 0,-41 5-107,0 0-1,-1-1 1,1 0 0,0 0-1,-1-1 1,0 0 0,0-1-1,-1 0 1,1 0 0,-1-1-1,7-8 1,27-39-3985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67 7812,'0'0'4001,"-33"0"-3953,72 3 657,13-3-433,13 0 128,9 0-240,7-12-128,4-5-32,-1-3-1008,-13-1-3762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3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8468,'0'0'2884,"18"3"-2881,-14-2-5,6 0 4,-1 0-1,0 1 1,0 0-1,0 1 1,-1 0-1,1 0 1,-1 1-1,1 0 1,-1 0-1,0 1 1,-1 0-1,1 0 1,-1 1-1,8 8 1,0 3 0,-2 1 0,0 0 0,-1 1 0,-1 0 0,0 1 0,-2 0 0,0 0 0,-1 1 0,5 26 0,-5-9 13,-2-1 0,-1 2 1,-2-1-1,-3 58 0,-1-80-6,-2 0 0,1 0-1,-2-1 1,0 1 0,-1-1 0,0 0 0,-1 0 0,-1-1 0,0 0-1,-1 0 1,-1 0 0,0-1 0,-1-1 0,0 0 0,-1 0 0,0-1-1,-1 0 1,0-1 0,0 0 0,-1-1 0,-24 13 0,31-19 5,0 0 0,1-1 1,-1 1-1,0-1 1,-1 0-1,1-1 1,0 0-1,0 0 0,-10 1 1,15-2-30,0 0 0,1 0 0,-1 0 0,1 0 0,-1 0 0,0 0 0,1 0 0,-1 0 0,1 0 0,-1-1 0,0 1 0,1 0 0,-1 0 0,1-1 0,-1 1 0,1 0 0,-1 0 0,1-1 0,-1 1 0,1-1 1,-1 1-1,1 0 0,0-1 0,-1 1 0,1-1 0,0 1 0,-1-2 0,-1-17-919,3 9 355,0-50-2884,8-18-1656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5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6 208 9204,'0'0'224,"152"2"-224,-121-7-64,-5-5 64,-9-2-432,-9-1-2513,-8-2-1793</inkml:trace>
  <inkml:trace contextRef="#ctx0" brushRef="#br0" timeOffset="1">1 0 4594,'0'0'4386,"160"3"-8164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3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10725,'0'0'1048,"32"-7"-1096,95-19-34,-125 25 71,-1 1 1,1-1 0,0 1-1,0 0 1,-1 0 0,1 0 0,0 0-1,0 0 1,-1 0 0,1 0-1,0 1 1,0-1 0,-1 0-1,1 1 1,0 0 0,-1-1 0,1 1-1,0 0 1,-1 0 0,1 0-1,-1 0 1,0 0 0,1 0-1,-1 0 1,0 0 0,0 1 0,2 1-1,-2 0-2,0 0 0,0-1 0,-1 1 0,1 0-1,-1 0 1,0 0 0,0 0 0,0 0 0,0-1 0,-1 6 0,1 1 19,0-2 12,0 0 0,0 0 0,0 0 0,-1 1 0,0-1 0,-1 0 0,1 0 0,-1 0 0,-1 0 0,1-1 0,-1 1 0,0-1 0,-1 1 0,0-1 1,0 0-1,-6 7 0,-38 38 574,35-40-395,1 2 0,0-1-1,1 2 1,-13 20 0,23-33-159,-1 6 94,12-5-235,21-3 98,0-3-1,0 0 1,-1-2 0,1-2-1,36-13 1,81-24-4429,-79 29 72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4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6851,'0'0'3090,"120"29"-2466,-46-46-208,10-12-368,1 5-48,-11 4-832,-22 5-3634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4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13 190 5106,'0'0'4213,"-2"-24"-3573,-2-7-480,-3-48 1161,7 155-759,3 149 345,0-173-1422,2 0 1,17 67-1,-8-75-3084,8-18-2518</inkml:trace>
  <inkml:trace contextRef="#ctx0" brushRef="#br0" timeOffset="1">1443 0 12102,'0'0'0,"-156"166"-16,133-93 496,14 6-288,9-6-192,6-9 0,33-9-96,10-8 32,2-18-1761,1-17-3441,-3-12 575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4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1 174 10949,'0'0'1966,"33"-16"-1896,109-50-28,-136 63-41,0 0 0,0 0 0,0 1 0,1 0 0,-1 0 1,1 1-1,-1 0 0,1 0 0,0 1 0,-1-1 0,1 1 0,10 2 0,-7-1-12,-9-1 9,0 0 0,1 1 1,-1-1-1,0 0 0,0 1 0,0-1 1,0 1-1,0 0 0,1-1 0,-1 1 1,0 0-1,0-1 0,-1 1 0,1 0 1,0 0-1,0 0 0,0 0 0,0 0 1,-1 0-1,1 0 0,0 2 0,1 0 2,-1 1 0,1 0 0,-1 0 0,0 0 0,0 0 0,0 7 0,-1 0 16,0-1-1,0 1 1,-1-1 0,-4 19 0,2-21 2,0 0 1,0 0-1,-1-1 1,0 1-1,0-1 1,-1 0-1,-8 11 1,-46 44 212,42-45-188,-2 3-139,26-23-579,34-32-427,28-27-3136,108-127 0,-172 183 4315,0-1-1,0 1 1,-1-2 0,5-9 0,-7 13 683,-1 0 1,0 0-1,0 0 0,0 1 1,-1-1-1,1-8 0,-19 14 2236,13 0-2899,0 1 0,1 0 0,-1 1 0,1-1 0,-1 1 0,1 0 0,0 0 0,1 0 0,-1 1-1,1-1 1,0 1 0,0 0 0,0 0 0,1 0 0,-3 7 0,-4 9 230,1 1 0,-7 32 0,10-24-112,1 1 0,2-1 0,2 42 0,0-44-186,0-22-33,0 1 0,0-1 0,1 0 0,-1 0 0,2 0 0,-1 0 0,1 0 1,0 0-1,0-1 0,0 1 0,1-1 0,5 9 0,-5-10-88,0-1 0,0 0 1,0 0-1,0 0 0,1-1 0,-1 1 0,1-1 0,0 1 1,0-1-1,0 0 0,0-1 0,0 1 0,0-1 0,0 0 1,1 0-1,-1 0 0,0 0 0,8-1 0,-4 1-427,1-1 0,-1 0 0,1 0-1,-1-1 1,1 0 0,-1 0 0,0-1 0,1-1 0,13-5-1,27-25-5549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88 9508,'0'0'3295,"11"-13"-3281,39-42-22,-47 53 4,0-1 1,0 1 0,0 1 0,0-1-1,0 0 1,0 1 0,0 0 0,0-1-1,1 1 1,-1 1 0,1-1 0,-1 0-1,1 1 1,-1 0 0,1 0 0,-1 0-1,1 0 1,-1 0 0,5 2 0,9-1-15,-16-1 14,0 0 0,1 1 0,-1-1-1,0 0 1,0 1 0,1 0 0,-1-1 0,0 1 0,0 0 0,0-1 0,0 1 0,1 0-1,-1 0 1,0 0 0,-1 0 0,1 0 0,0 0 0,0 0 0,0 0 0,-1 0 0,1 1 0,0-1-1,-1 0 1,1 0 0,-1 1 0,0-1 0,1 0 0,-1 1 0,0-1 0,0 1 0,0-1 0,0 0-1,0 1 1,0-1 0,0 2 0,0 5-7,0 0 0,-1 0 0,0 0 0,0 0 0,-4 10 0,1-7-33,-1 1 0,-1-1 0,0 0 0,0 0 0,-1 0-1,-1-1 1,-16 18 0,-72 62-427,82-78 476,-143 122-5,156-134 7,0 1-1,0-1 1,0 1-1,1-1 1,-1 1-1,0-1 1,1 1-1,-1-1 1,0 1-1,1 0 1,-1 0-1,1-1 1,-1 1 0,1 0-1,-1 0 1,1 0-1,0-1 1,-1 1-1,1 0 1,0 0-1,0 0 1,-1 0-1,1 1 1,2-1 10,-1-1-1,1 1 1,0-1 0,-1 1 0,1-1 0,0 1 0,-1-1 0,1 0 0,0 0 0,-1 0 0,1 0 0,3 0 0,34-1 85,0-1 1,0-2 0,75-18-1,-60 9-49,-25 7-203,43-16-1,-71 21 44,0 1-1,0 0 1,-1 0-1,1-1 1,0 1-1,0-1 1,-1 1-1,1 0 1,0-1-1,0 1 1,-1-1-1,1 0 1,-1 1-1,1-1 1,-1 0-1,1 1 1,-1-1-1,1 0 1,-1 1-1,1-1 1,-1 0-1,0 0 1,1 0-1,-1 1 1,0-1-1,0 0 1,0 0-1,0 0 1,0 1-1,0-1 1,0 0-1,0 0 1,0 0-1,0-1 0,0-1-467,0-5-2805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7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39 4482,'0'0'3660,"-10"0"-3427,-23 0 6,29 0 248,27 0 136,25-1-209,0-1-1,86-17 1,-97 12-377,-36 7 14,3-10-3199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9780,'32'-7'905,"98"-19"-748,-127 25-159,-1 1-1,0-1 1,0 1-1,1 0 1,-1 0-1,0 0 0,1 0 1,-1 0-1,0 1 1,0-1-1,1 1 1,-1-1-1,0 1 0,0 0 1,0 0-1,0 0 1,0 0-1,0 0 1,0 0-1,2 2 1,-3-1 1,0-1 1,0 1-1,0 0 1,0-1-1,-1 1 1,1 0-1,0 0 1,-1 0-1,0 0 1,1 0-1,-1-1 1,0 1-1,0 3 1,1 2 12,0 2 1,0 0-1,0-1 1,-1 1 0,0-1-1,-1 1 1,1 0-1,-2-1 1,1 1-1,-1-1 1,-1 0 0,1 1-1,-1-1 1,-1 0-1,1 0 1,-2-1 0,1 1-1,-1-1 1,0 0-1,0 0 1,-7 6-1,-1 1 28,0-2-1,0 0 0,-1 0 0,0-2 1,-1 1-1,-30 14 0,40-24-225,12-8-341,-2 4 362,295-285-6680,-285 272 6904,29-32 260,-42 44 214,1 1 0,-1-1 0,0 0-1,0 0 1,-1 0 0,2-13 3998,-11 21-3353,0 2-1083,0 0 1,1 1-1,0 1 1,0-1-1,0 1 1,1 0-1,0 0 1,0 1-1,1 0 0,0 0 1,1 0-1,0 1 1,-3 12-1,0-1-37,2 0 0,0 1 0,1 0 0,2 0-1,-1 27 1,3-43-57,0-1-1,0 0 1,1 0-1,-1 0 1,1 0 0,0 0-1,1 0 1,-1 0-1,1 0 1,3 5-1,-4-7-6,1-1-1,0 0 1,0 1-1,0-1 1,0 0-1,1 0 1,-1 0-1,1 0 1,-1-1-1,1 1 1,-1-1-1,1 0 1,0 1-1,0-1 1,-1 0-1,1 0 1,0-1-1,4 1 1,2 1-324,1 0 0,0-1 0,0 0 0,1-1 0,-1 0 0,0-1 0,0 0 0,0 0-1,-1-1 1,1-1 0,0 1 0,-1-2 0,12-4 0,-12 2-709,-1-1 0,0 0 0,11-12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8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11973,'0'0'1121,"188"3"-1089,-97-3-32,-4-6 96,-3-11-352,-9 2-304,-14 0-1873,-9 7-3010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8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9428,'0'0'1484,"31"32"-1260,97 106-163,-120-129-54,0 0-1,-1 0 1,-1 0 0,1 1-1,-1 0 1,-1 1 0,0-1-1,-1 1 1,0 0 0,0 0-1,-1 0 1,-1 1 0,3 16-1,-4-16-5,4 20 12,-2-1 1,-1 1 0,-2 0 0,-6 61 0,2-73-3,0 0 0,-1 0 0,-1-1 0,0 0 0,-2 0 0,0 0 0,-2-1 0,-19 31 0,-49 48 260,67-84-220,-2 0 1,0-1-1,0 0 0,-28 17 1,29-24 5,12-5-93,0 0 0,0 0 0,0 0-1,-1 1 1,1-1 0,0 0-1,0 0 1,-1 0 0,1 0 0,0 0-1,0 0 1,-1 0 0,1 0 0,0 0-1,-1 0 1,1 0 0,0 0-1,0 0 1,-1 0 0,1 0 0,0 0-1,0 0 1,-1 0 0,1-1 0,0 1-1,0 0 1,0 0 0,-1 0 0,1 0-1,0 0 1,0-1 0,0 1-1,-1 0 1,1 0 0,0 0 0,0-1-1,0 1 1,0 0 0,-1 0 0,1-1-1,0 1 1,0 0 0,0-22-2429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11701,'0'0'369,"27"-7"-474,87-20-183,-110 25 217,0 1 0,0 0 0,0 0 0,0 1 0,0-1 0,0 1 0,0 0-1,0 0 1,8 2 0,-11-2 50,-1 1-1,1-1 0,-1 0 1,1 1-1,-1-1 1,1 1-1,-1-1 0,0 1 1,1 0-1,-1-1 0,0 1 1,1-1-1,-1 1 1,0 0-1,0-1 0,0 1 1,1 0-1,-1-1 1,0 1-1,0 0 0,0-1 1,0 1-1,0 0 0,0-1 1,0 1-1,-1-1 1,1 1-1,0 1 0,-1 7-67,1 2 165,-1 0 0,-1 0 0,0-1 0,0 1 0,-1 0 0,0-1 0,-1 1 0,0-1 0,-1 0 0,0-1 0,0 1 0,-1-1 0,-10 13 1,-13 17 251,-18 29 603,46-68-928,1 1 1,0-1-1,0 0 1,0 0-1,0 0 1,0 0 0,-1 1-1,1-1 1,0 0-1,0 0 1,0 0-1,0 1 1,0-1-1,0 0 1,0 0-1,0 1 1,0-1-1,0 0 1,0 0 0,0 0-1,0 1 1,0-1-1,0 0 1,0 0-1,0 1 1,0-1-1,0 0 1,0 0-1,0 0 1,0 1 0,0-1-1,0 0 1,1 0-1,-1 0 1,0 1-1,0-1 1,0 0-1,0 0 1,0 0-1,1 0 1,-1 1-1,0-1 1,0 0 0,0 0-1,1 0 1,-1 0-1,0 0 1,0 0-1,0 0 1,1 0-1,-1 0 1,0 0-1,0 1 1,1-1 0,21 0-273,1-1 0,-1-1 0,1-1 0,-1-1 1,0 0-1,0-2 0,32-13 0,-40 15-534,42-14-3826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6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7924,'0'0'6034,"-5"132"-4865,-4-71-433,1 2-320,0-2-239,2-8-113,3-7-64,3-11-48,0-12-785,0-13-1424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9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12966,'0'0'16,"178"-18"-144,-123 1-432,-6 2-497,-14-3-175,-15 7-1490,-17-1-1568</inkml:trace>
  <inkml:trace contextRef="#ctx0" brushRef="#br0" timeOffset="1">72 1 8452,'0'0'3265,"23"78"-2608,-10-28-353,-4 5 48,-2 4-288,-1-4 64,1 3-80,-4-5-48,4-9-256,6-7-1185,3-19-2320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9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8900,'0'0'5555</inkml:trace>
  <inkml:trace contextRef="#ctx0" brushRef="#br0" timeOffset="1">431 0 13766,'0'0'304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4:5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4370,'0'0'8708,"52"6"-13526,-20-12-2273</inkml:trace>
  <inkml:trace contextRef="#ctx0" brushRef="#br0" timeOffset="1">548 3 11029,'0'0'2801,"17"0"-9284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11093,'0'0'160,"169"0"-144,-91-17-16,-1-1-48,-5-2 32,-7 0-144,-7-1-1569,-22 4-1984,-20 5-994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7267,'0'0'3938,"3"56"-3666,4 2 0,-1 3-32,-3 3 81,1-2-145,5-4-96,1-3-80,3-5-32,10-15-1425,6-21-2897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0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11909,'0'0'273,"-107"151"-49,75-60-32,6 11-80,3 9-96,1-4 32,9-4 16,13-7 0,0-17-64,0-18-16,29-17-272,10-27-1009,6-17-1984,0-6-4259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1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12166,'0'0'528,"22"1"-736,1 0 173,43 8 0,-65-9 21,1 1-1,0-1 1,0 1-1,0 0 1,0 0-1,-1 0 1,1 0-1,0 0 1,-1 1-1,1-1 1,-1 0 0,1 1-1,-1-1 1,0 1-1,1-1 1,-1 1-1,0 0 1,0-1-1,0 1 1,0 0-1,-1 0 1,1 0-1,0 0 1,-1 0-1,0 0 1,1 0-1,-1 2 1,1 4-25,-1-1 0,0 1 0,-1 0 0,-2 14 0,2-17 52,-1 2 2,0 0-1,-1 0 0,0-1 0,0 1 0,0-1 0,-1 0 1,0 0-1,0 0 0,0-1 0,-1 1 0,-9 8 0,4-5 73,0-1 0,0 1 0,-1-2 0,0 0 0,-18 9-1,53-47-507,45-43-1473,121-98 1,-82 78 2225,-126 111 613,0 1 0,2 1 1,0 1-1,1 0 0,-20 36 0,28-44-928,1 0 0,1 0-1,0 0 1,0 1 0,2-1-1,-1 1 1,1 0-1,1 0 1,1 1 0,0-1-1,0 0 1,1 0-1,3 21 1,-2-31-51,0-1 1,-1 0-1,1 0 1,0 0-1,0 0 1,0 0-1,0 0 1,0 0-1,1 0 1,-1 0-1,1 0 0,-1-1 1,1 1-1,0 0 1,0-1-1,-1 0 1,1 1-1,0-1 1,0 0-1,0 0 0,0 0 1,1 0-1,-1 0 1,0-1-1,3 1 1,6 1-361,-1 0 0,1-1 0,0 0 0,11-1 0,-12-1-120,52 1-3603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1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13142,'0'0'-587,"0"23"480,0 165 163,0-172-8,0-16-74,0-3-308,1-10 242,0 1 0,1 0 0,0 0 0,1 0 0,0 1 0,1-1 0,0 1 0,1-1 0,0 1 0,1 1 0,0-1 0,1 1 0,0 0 0,0 0 0,13-11 0,-14 14 103,1 1 1,0-1 0,1 1-1,0 0 1,0 1 0,0 0-1,1 0 1,-1 1 0,1 0-1,0 0 1,0 1 0,1 0 0,-1 1-1,1 0 1,-1 1 0,1 0-1,-1 0 1,1 1 0,0 0-1,9 2 1,-16-2 2,-1 1 1,1 0-1,-1 0 1,1 0-1,-1 0 0,0 1 1,0-1-1,0 1 0,1-1 1,-1 1-1,-1 0 1,1 0-1,0 0 0,0 0 1,-1 0-1,1 0 0,-1 1 1,0-1-1,1 0 0,-1 1 1,0-1-1,0 1 1,-1-1-1,1 1 0,-1-1 1,1 1-1,-1 5 0,2 10 32,0 1-1,-4 37 1,1-26-217,1 13-3697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14150,'0'0'401,"181"-6"-1010,-109 3-1936,-11-11-2097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2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11269,'0'0'-504,"15"28"304,42 88 0,-55-111 203,0 0 1,-1 0-1,1 0 1,-1 0-1,0 0 1,-1 0-1,1 0 1,-1 0-1,0 0 1,-1 0 0,1 0-1,-1 0 1,0 0-1,0 0 1,0 0-1,-1 0 1,0 0-1,0-1 1,0 1-1,0 0 1,-1-1-1,0 0 1,1 0-1,-2 0 1,-5 7-1,-4 5 111,-44 62 140,56-76-361,2-6-411,2-3 255,1-1-1,0 1 0,1 0 0,0 0 1,0 0-1,0 0 0,1 1 1,13-11-1,5-7-89,38-45-690,24-25 180,-24 34 5391,-64 65-3626,-34 64 908,26-51-1550,0 0 0,0 1 0,2 1-1,0-1 1,2 1 0,-6 25-1,9-16 68,1 39-1,2-67-322,1 2-2,-1 0 1,0 0-1,1 0 1,0 0 0,0-1-1,0 1 1,0 0-1,0 0 1,0 0-1,1-1 1,0 1 0,-1-1-1,1 1 1,0-1-1,0 0 1,0 0-1,0 0 1,1 0 0,-1 0-1,1 0 1,-1 0-1,1-1 1,-1 1-1,1-1 1,0 0 0,0 0-1,0 0 1,0 0-1,0 0 1,0-1-1,3 1 1,2 0-133,1 1 1,-1-2-1,1 1 0,-1-1 0,1-1 1,0 1-1,-1-1 0,0-1 1,1 0-1,12-4 0,-12 2-361,-1-1 1,0 0-1,-1-1 0,0 0 1,1 0-1,-2 0 1,1-1-1,-1 0 0,0 0 1,8-14-1,14-30-4191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6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13 9380,'0'0'4712,"25"-3"-4320,9-2-288,39 0 0,-65 6-96,-1-1 1,1 1-1,-1 1 0,1-1 1,-1 1-1,0 0 0,0 1 0,0 0 1,0 0-1,-1 1 0,1-1 1,6 6-1,2 1-4,1-1-9,-1 0-1,-1 1 1,0 1-1,0 1 1,23 24-1,-32-30-17,-1 0-1,1 1 0,-1 0 0,0-1 0,-1 1 1,0 0-1,0 1 0,0-1 0,-1 1 0,0-1 1,0 1-1,-1 0 0,0-1 0,0 1 0,-1 12 1,-1-17 16,1 0 0,-1 0 1,0-1-1,0 1 0,0 0 1,0 0-1,0-1 1,-1 1-1,1 0 0,-1-1 1,0 0-1,0 1 0,0-1 1,0 0-1,0 0 1,0 0-1,-1 0 0,1 0 1,0-1-1,-1 1 0,0-1 1,-3 2-1,-9 4-1,0-1-1,-30 8 1,33-11-17,-34 9-27,-1-1-1,0-3 1,0-2 0,-62 0-1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2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13142,'0'0'2321,"142"-6"-2209,-73 6-48,5-11-48,1-7-16,2-2-912,4-1-1377,-13-2-2385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3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11157,'0'0'91,"31"20"314,101 67-103,-116-76-212,0 1-1,-1 1 1,-1 0 0,0 1 0,0 1 0,16 24-1,-22-28-42,3 4 16,0 0 1,-1 2 0,-1-1 0,-1 1-1,-1 0 1,0 1 0,-1-1-1,0 1 1,-2 1 0,0-1-1,1 26 1,-4-29-53,-1 0 1,-1 0-1,0 0 0,-1 0 1,0 0-1,-1-1 0,-1 1 0,0-1 1,-1 0-1,-1 0 0,0 0 1,-1-1-1,-1 0 0,-13 19 1,0-5-54,-2-1 1,0-1 0,-2-1 0,-34 25 0,47-39 19,-1-1-1,-1 0 1,0-1-1,0 0 1,0-1-1,-1-1 1,0-1-1,0 0 1,-1-1 0,1 0-1,-18 1 1,32-5-6,1 1 0,-1-1 0,1 0 1,-1 0-1,1 0 0,-1 0 0,0 0 1,1 0-1,-1 0 0,1 0 0,-1 0 1,0 0-1,1 0 0,-1 0 0,1 0 1,-1-1-1,1 1 0,-1 0 0,1 0 1,-1-1-1,1 1 0,-1 0 0,1 0 1,-1-1-1,1 1 0,-1-1 0,1 1 1,0 0-1,-1-1 0,1 1 0,0-1 1,-1 1-1,1-1 0,0 1 0,0-1 1,-1 1-1,1-1 0,0 0 0,0 1 1,0-1-1,0 1 0,0-1 0,0 1 1,-1-1-1,2 0 0,-1 1 0,0-1 1,0 1-1,0-1 0,0 1 0,0-1 1,0 0-1,1 1 0,-1-1 0,0-7-553,0-41-3837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3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14679,'0'0'10,"27"2"-420,9 2 72,40 7 1,-75-10 320,1-1 0,0 1 1,0-1-1,-1 1 0,1-1 1,0 1-1,-1 0 0,1 0 1,-1 0-1,1 0 1,-1 0-1,1 0 0,-1 0 1,1 0-1,-1 1 0,0-1 1,0 0-1,0 1 1,0-1-1,0 1 0,0-1 1,0 1-1,-1 0 0,1-1 1,0 1-1,-1 0 0,1-1 1,-1 1-1,0 0 1,0 0-1,1 0 0,-1-1 1,0 1-1,-1 0 0,1 0 1,0 0-1,0-1 0,-1 3 1,0 8-24,1 0 73,-1-1 0,0 1-1,0-1 1,-1 1 0,-1-1 0,1 0-1,-2 0 1,0 0 0,0 0 0,-7 11-1,1-4 90,-21 40 435,29-53-508,1 0 1,-1-1 0,1 1 0,-1 0 0,1-1 0,1 1 0,-1 0 0,1 0 0,0 0 0,0 7 0,1-11-49,-1 0 1,0-1-1,0 1 0,0 0 1,0-1-1,1 1 1,-1 0-1,0-1 1,0 1-1,1-1 0,-1 1 1,1-1-1,-1 1 1,0 0-1,1-1 1,-1 1-1,1-1 0,-1 0 1,1 1-1,-1-1 1,1 1-1,0-1 1,-1 0-1,1 0 0,-1 1 1,1-1-1,1 0 1,12 3 39,-1-1 1,1-1 0,0 0 0,25-2 0,-13 0 18,26-4-52,0-2-1,0-2 1,-1-2 0,65-24-1,-52 16-1074,0 2-1,69-9 1,-98 24-3060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306 511 7619,'0'0'2159,"-32"0"-1076,-101 1-517,1 9 498,132-10-1066,-1 0-1,1 0 1,0 0-1,0 0 1,0 0 0,-1 0-1,1 0 1,0 0-1,0 0 1,0 0-1,-1 0 1,1-1 0,0 1-1,0 0 1,0 0-1,-1 0 1,1 0-1,0 1 1,0-1 0,-1 0-1,1 0 1,0 0-1,0 0 1,0 0-1,0 0 1,-1 0 0,1 0-1,0 0 1,0 0-1,0 1 1,-1-1 0,1 0-1,0 0 1,0 0-1,0 0 1,0 0-1,0 1 1,0-1 0,-1 0-1,1 0 1,0 0-1,0 1 1,0-1-1,0 0 1,0 0 0,0 0-1,0 1 1,0-1-1,0 0 1,0 0-1,0 0 1,0 1 0,0-1-1,0 0 1,0 0-1,0 1 1,9 6-55,16-1 51,1-1 0,-1-1-1,1-1 1,0-2 0,34-1-1,-18 0-24,1178-14-1320,-579-1 1320,509-16-2964,-152 2 1495,-786 25 1427,2299-69-407,-1108 27 1435,-32-18-1117,-564 18 404,501 30 653,73-5-810,392-38 525,-520 23 1111,-391 17-1079,-366 10-526,-424 8-106,20 0-4,92-14-1,-184 15-7,39-9 78,-23-2-177,-15 11 81,-1 0 0,0-1 0,0 1 0,0-1 0,1 1 0,-1-1 0,0 1-1,0-1 1,0 1 0,0-1 0,0 1 0,0-1 0,0 1 0,0-1 0,0 0 0,0 1 0,0-1 0,0 1 0,0-1 0,0 1 0,-1-1 0,1 1 0,0 0 0,0-1 0,-1 1 0,1-1 0,0 1 0,-1-1 0,1 1 0,-1-1 0,-23-19-2522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1 229 7443,'0'0'86,"17"-27"-20,55-81 71,-69 103-98,1 1 0,-1 0 0,1-1 1,-1 1-1,10-6 0,-13 9-14,1 1 0,0-1-1,0 1 1,-1 0 0,1-1 0,0 1-1,0 0 1,0 0 0,0 0-1,0 0 1,0-1 0,-1 1 0,1 0-1,0 0 1,0 1 0,0-1-1,1 0 1,5 1 239,-5-1-196,-1 0 1,1 1-1,0-1 0,-1 1 0,1-1 1,0 1-1,-1 0 0,1 0 1,-1 0-1,1 0 0,-1 0 0,1 0 1,-1 0-1,0 0 0,1 0 1,-1 1-1,0-1 0,0 0 1,0 1-1,0-1 0,0 1 0,0-1 1,-1 1-1,1 0 0,0-1 1,-1 1-1,1 0 0,-1 0 0,0-1 1,1 3-1,1 10 190,0-1 0,0 27 0,-2-30-33,0 239 338,0-253-1129,3-14 508,1-1-1,1 1 0,0 1 1,1-1-1,1 1 0,11-20 0,-9 17 84,9-21 302,34-55 1,-45 84-248,1 1 0,0 0 1,1 1-1,0-1 1,0 2-1,1-1 1,1 1-1,-1 1 0,15-9 1,-24 17-71,19-9 181,-20 9-177,1-1 0,-1 1-1,1 0 1,-1 0 0,1 0-1,-1-1 1,1 1 0,-1 0 0,1 0-1,-1 0 1,1 0 0,0 0-1,-1 0 1,1 0 0,-1 0 0,1 0-1,-1 0 1,1 1 0,-1-1 0,1 0-1,-1 0 1,1 0 0,-1 1-1,1-1 1,-1 0 0,1 0 0,-1 1-1,1-1 1,-1 0 0,0 1-1,1-1 1,-1 1 0,0-1 0,1 1-1,-1-1 1,0 1 0,1-1 0,-1 1-1,4 30 454,-1 0 0,-2 0-1,-3 47 1,0-9-154,2 145 639,0-213-952,0 1 0,0-1 0,1 0 0,-1 0 0,1 1 0,-1-1 0,1 0 0,-1 0 0,1 0 0,-1 0 0,1 0 0,0 0 0,0 0 0,-1 0 0,1 0-1,0 0 1,0 0 0,0-1 0,0 1 0,0 0 0,0-1 0,0 1 0,1 0 0,-1-1 0,0 1 0,0-1 0,0 0 0,1 1 0,-1-1 0,0 0 0,0 0 0,1 0 0,-1 0-1,0 0 1,2 0 0,3 0-3,0 0 0,0 0 0,0-1 0,0 0 0,-1 0-1,12-3 1,-6-2-406,0-1-1,0 0 1,0 0-1,-1-1 1,0 0-1,0-1 1,-1 0-1,-1 0 1,12-16-1,4-13-4389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7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8628,'0'0'2481,"175"17"-2497,-117-17-528,0 0-2097,-12 0-2914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7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6771,'0'0'3970,"207"3"-3714,-119-6-144,-11-9-112,-15 1 0,-17-1-1489,-16 3-2624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8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1291 31 7812,'0'0'2643,"22"-5"-2480,64-17 179,-112 19 2639,-25 2-2868,-131 22-38,6 0-32,-72-14 136,247-6-181,1 0-1,0 0 1,0 1 0,0-1 0,0 0 0,-1 0 0,2 1 0,-1-1 0,0 0 0,0 0 0,0 0 0,0 1 0,1-1 0,-1 0 0,1 0 0,0 2 0,4 6 23,0-1 1,1 0-1,0 0 0,1 0 1,-1 0-1,10 6 0,53 44 127,-39-34-122,371 289 48,-392-305-67,-1-1-1,1 1 1,12 16-1,-19-22-7,0 1-1,0 0 1,-1 0-1,1 0 1,-1 1-1,1-1 1,-1 0-1,0 0 1,0 1-1,-1-1 1,1 1-1,-1-1 0,1 1 1,-1-1-1,0 1 1,-1 3-1,0-4 4,0-1 0,0 1-1,0-1 1,0 1 0,-1-1-1,1 1 1,-1-1 0,1 0 0,-1 1-1,0-1 1,0 0 0,0 0-1,0 0 1,-1-1 0,1 1-1,0 0 1,-1-1 0,1 0-1,-1 1 1,1-1 0,-1 0-1,0 0 1,-3 0 0,-2 2 11,-121 47 98,-160 39-1,72-26-80,180-51-26,-259 87 109,214-67-69,-118 62 0,178-77-163,22-16 116,-1-1 0,1 0 1,0 0-1,0 0 1,0 1-1,0-1 0,0 0 1,0 0-1,0 0 1,0 1-1,0-1 0,-1 0 1,1 0-1,0 0 1,0 1-1,0-1 0,0 0 1,0 0-1,0 1 1,1-1-1,-1 0 0,0 0 1,0 1-1,0-1 1,0 0-1,0 0 1,0 0-1,0 1 0,0-1 1,0 0-1,1 0 1,-1 0-1,0 0 0,0 1 1,0-1-1,0 0 1,1 0-1,-1 0 0,20 5-83,450-8 297,598-48-1508,-1038 50 756,-22 1-207,1 0 0,-1 0 0,1-2-1,8-1 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8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27 9268,'0'0'3541,"0"-6"-3381,0-15-71,0 33 551,-1 48 704,-11 271-91,12-330-1284,0 0-1,0 0 0,0 0 0,0 0 0,0 0 1,0 0-1,0 0 0,1 0 0,-1 0 0,0 0 0,0 0 1,1-1-1,-1 1 0,1 0 0,-1 0 0,1 0 1,-1-1-1,1 1 0,-1 0 0,1 0 0,0-1 0,-1 1 1,1 0-1,0-1 0,0 1 0,-1-1 0,1 1 1,0-1-1,0 1 0,0-1 0,1 1 0,0-1-94,0 0 0,0 0 0,0 0 0,0 0 1,1 0-1,-1-1 0,0 1 0,0-1 0,0 1 0,0-1 0,0 0 0,0 1 0,-1-1 0,1 0 0,2-2 0,1 0-388,-1-1 0,1 0 0,-1 0 0,0-1 1,0 1-1,-1-1 0,5-6 0,28-55-8621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8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12438,'0'0'144</inkml:trace>
  <inkml:trace contextRef="#ctx0" brushRef="#br0" timeOffset="1">393 356 11157,'0'0'1153,"168"3"-2786,-109-3-1376,-11-6-2482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6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40 207 1121,'0'0'10719,"-6"27"-10660,-19 83-54,17-41-961,8-65-78,2-28-1314,-1-3 2694,1 0-1,1 1 0,1-1 1,15-50-1,-13 57-121,1 1-1,1 1 1,1 0 0,0 0-1,2 1 1,0 0 0,17-20-1,-27 35-180,1 0 0,-1 0 0,1 1 0,0-1 0,0 1 0,0-1-1,0 1 1,0 0 0,0 0 0,0 0 0,0 0 0,0 0 0,0 0-1,4 0 1,-5 1-34,0 0-1,0 0 1,0 0-1,0 0 1,1 0-1,-1 1 1,0-1-1,0 0 1,0 1 0,0-1-1,0 1 1,0-1-1,0 1 1,0 0-1,0-1 1,0 1-1,0 0 1,0 0-1,0-1 1,-1 1-1,1 0 1,0 0-1,0 0 1,-1 0-1,1 0 1,-1 0-1,1 0 1,-1 0-1,1 0 1,-1 2-1,8 18 180,6 36-1,-11-42-223,0-1 0,1 1 0,1-1-1,0 0 1,1 0 0,0-1 0,11 18 0,-17-30 10,1 0 0,-1 0 1,1-1-1,0 1 0,-1 0 0,1 0 1,0 0-1,0 0 0,0-1 0,-1 1 1,1 0-1,0-1 0,0 1 0,0 0 1,0-1-1,0 1 0,0-1 0,0 0 1,1 1-1,-1-1 0,0 0 0,0 0 1,0 0-1,0 1 0,0-1 0,0 0 1,1-1-1,-1 1 0,0 0 0,0 0 1,0 0-1,0-1 0,0 1 0,0 0 1,0-1-1,0 1 0,0-1 1,0 0-1,0 1 0,0-1 0,0 0 1,1-1-1,2-1 31,0-1 0,-1 0 0,0-1 0,0 1 0,0-1 0,0 1 0,3-9 0,14-38 101,-11 27 42,1 0 0,2 0 0,0 1 0,23-33-1,-35 55-127,1 0 0,0 0 0,0-1 0,0 1 0,0 0-1,0 0 1,0 0 0,0 0 0,1 0 0,-1 1-1,0-1 1,0 0 0,1 0 0,-1 1 0,2-1 0,-2 1-11,-1 0 0,1 0 0,-1 0 0,1 0 1,-1 0-1,0 1 0,1-1 0,-1 0 1,1 0-1,-1 0 0,1 1 0,-1-1 0,0 0 1,1 1-1,-1-1 0,0 0 0,1 1 1,-1-1-1,0 0 0,1 1 0,-1-1 0,0 1 1,0-1-1,0 1 0,1-1 0,-1 0 1,0 1-1,0-1 0,0 1 0,2 7 83,-1-1-1,0 0 1,-1 1-1,0 9 1,0-14-66,1 272-831,3-239-1530,5-13-1469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9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9332,'0'0'3730,"168"15"-3730,-110-15-64,4-6-1793,-4-20-2721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09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78 8260,'0'0'3076,"14"-13"-2956,44-40 67,-37 41 581,-21 12-745,0 0 0,1 0 0,-1 0 1,0 0-1,1 0 0,-1 0 0,0 0 0,1 1 1,-1-1-1,0 0 0,1 0 0,-1 0 0,0 0 0,1 0 1,-1 0-1,0 0 0,1 1 0,-1-1 0,0 0 1,0 0-1,1 1 0,-1-1 0,0 0 0,0 0 1,0 1-1,1-1 0,-1 0 0,0 0 0,0 1 1,0-1-1,1 1 0,-2 27 1035,1-24-932,0 29 520,-9 198 795,-2-4-1404,11-227-71,0 0-1,0 1 1,0-1 0,0 0-1,0 0 1,0 0 0,0 1 0,0-1-1,0 0 1,0 0 0,0 0 0,0 1-1,0-1 1,0 0 0,0 0-1,0 1 1,0-1 0,0 0 0,0 0-1,0 0 1,0 1 0,0-1-1,0 0 1,0 0 0,0 0 0,0 1-1,0-1 1,1 0 0,-1 0-1,0 0 1,0 0 0,0 0 0,0 1-1,0-1 1,1 0 0,-1 0 0,0 0-1,0 0 1,0 0 0,1 0-1,-1 0 1,0 1 0,0-1 0,0 0-1,1 0 1,-1 0 0,0 0-1,0 0 1,0 0 0,1 0 0,-1 0-1,0 0 1,0 0 0,0 0-1,1 0 1,-1 0 0,0-1 0,0 1-1,0 0 1,1 0 0,-1 0-1,0 0 1,0 0 0,0 0 0,1 0-1,-1-1 1,0 1 0,0 0 0,0 0-1,3-5-1798,-3 5 1726,0 0-1,0 0 0,0-1 0,0 1 0,0 0 1,0-1-1,0 1 0,0 0 0,0 0 0,0-1 1,0 1-1,-1 0 0,1-1 0,0 1 0,0 0 0,0 0 1,-4-3-1618,-5 1 1376,0 1 1,1 0-1,-1 1 1,0 0 0,-12 1-1,-7 0 543,-20 6 1798,46-7-1829,1 0-1,-1 0 1,1 1-1,-1-1 1,1 1-1,-1-1 1,1 1 0,-1-1-1,1 1 1,-1 0-1,1 0 1,0 0-1,0 0 1,-1 0 0,1 0-1,0 0 1,0 0-1,0 0 1,0 1-1,0-1 1,0 0 0,0 1-1,1-1 1,-1 1-1,0-1 1,1 1 0,-1 1-1,2-2-123,-1 0 1,1-1-1,0 1 1,-1-1-1,1 1 0,0-1 1,0 1-1,0-1 0,0 1 1,-1-1-1,1 0 0,0 0 1,0 1-1,0-1 0,0 0 1,0 0-1,0 0 1,0 0-1,0 0 0,0 0 1,1 0-1,32-1 127,-24 1-88,20-1-83,0-2 0,0-1 0,0-2 0,-1-1 0,0-1 0,0-1 0,-1-1 0,44-24 0,-64 31-527,0-1 1,0 0 0,-1-1 0,0 0 0,1 0 0,-2-1-1,1 0 1,-1 0 0,10-12 0,8-22-4426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7235,'0'0'5995,"9"-18"-5968,27-56-70,-26 57 35,-10 17 5,-1 1 1,1-1-1,0 0 1,0 0-1,0 0 1,0 0-1,0 0 1,0 0-1,0 1 1,0-1-1,0 0 1,0 0-1,0 0 1,0 0-1,0 0 1,0 0-1,0 1 1,0-1-1,0 0 1,0 0-1,0 0 1,0 0 0,0 0-1,1 0 1,-1 0-1,0 1 1,0-1-1,0 0 1,0 0-1,0 0 1,0 0-1,0 0 1,0 0-1,0 0 1,0 0-1,1 0 1,-1 0-1,0 1 1,0-1-1,0 0 1,0 0-1,0 0 1,0 0-1,1 0 1,-1 0-1,0 0 1,0 0-1,0 0 1,0 0-1,0 0 1,0 0-1,1 0 1,-1 0 0,0 0-1,0 0 1,0 0-1,0 0 1,0 0-1,1-1 1,-1 32 34,1-3 83,-1 0-1,-2-1 1,0 1 0,-2 0-1,-8 29 1,-14 22-48,25-71-49,1-7 70,0-10 190,1-9-260,1 1 0,0 0 1,1 0-1,1 0 0,1 0 1,0 0-1,9-18 0,-10 26-30,0 0-1,1-1 0,0 2 1,0-1-1,1 0 1,0 1-1,1 0 1,0 1-1,0 0 1,1 0-1,-1 0 1,2 1-1,14-10 0,-20 15 5,1-1-1,-1 1 0,0-1 0,1 1 0,-1 0 0,1 1 0,0-1 0,-1 0 0,1 1 0,0 0 0,-1 0 0,1 0 0,0 0 0,4 2 0,-6-2 5,0 1 1,0 0-1,0 0 1,0 0-1,0 1 1,0-1-1,0 0 1,0 1-1,-1-1 1,1 1-1,-1 0 1,1-1-1,-1 1 1,1 0-1,-1 0 1,0 0-1,0 0 1,0 0-1,0 0 1,0 0-1,-1 0 1,1 0-1,0 4 1,4 24 123,-2 0 1,0 0-1,-5 61 0,1-28 44,1 147-412,0-208 81,0 1 0,-1-1 0,1 1 0,1-1 0,-1 1 0,0-1 0,1 1 0,-1-1-1,1 1 1,0-1 0,0 0 0,0 1 0,0-1 0,0 0 0,0 1 0,1-1 0,-1 0 0,1 0 0,-1 0-1,1 0 1,0-1 0,0 1 0,0 0 0,0-1 0,0 1 0,3 1 0,35 13-5281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0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61 7652,'0'0'2699,"30"-5"-1701,95-9-518,-123 14-471,1-1 0,-1 1 0,1 0 0,-1 0 0,1 1 0,0-1 0,-1 0 0,1 1-1,-1-1 1,0 1 0,1 0 0,-1 0 0,1 0 0,-1 0 0,0 0 0,0 1 0,4 2 0,-4-2-6,-1 0 1,0-1 0,0 1 0,-1 0 0,1 0 0,0 0 0,-1-1-1,1 1 1,-1 0 0,1 0 0,-1 0 0,0 0 0,0 3 0,1 1 8,0 1 18,0-1-1,-1 0 0,0 1 1,0-1-1,0 0 1,-1 1-1,0-1 0,0 0 1,0 0-1,-1 1 1,0-1-1,-6 10 1,3-6 43,-2-1 0,1-1 1,-1 1-1,0-1 1,-1-1-1,-15 13 1,1-2 42,0-1 1,-1-1 0,-1-1 0,-41 19 0,64-33-111,1-1 1,-1 0-1,1 1 1,-1-1-1,0 0 0,1 0 1,-1 0-1,1 1 1,-1-1-1,1 0 0,-1 0 1,0 0-1,1 0 1,-1 0-1,0 0 0,1 0 1,-1 0-1,1 0 1,-1 0-1,0 0 0,1 0 1,-1-1-1,1 1 1,-1 0-1,1 0 1,-1-1-1,0 1 0,1-1-5,0 0-1,-1 0 0,1 0 0,0 0 0,0 0 1,0 0-1,0 1 0,1-1 0,-1 0 0,0 0 1,0 0-1,0 0 0,1 1 0,-1-1 0,1 0 1,-1 0-1,0 0 0,1 1 0,-1-1 1,1 0-1,0 0 0,20-27-226,2 2 0,25-24 0,-9 10-64,69-63-511,-15 16 959,-102 97 665,0 1 0,1 0 0,-7 13 1,4-5-772,0 0 1,2 1 0,0 0-1,2 1 1,0 0 0,1 0-1,1 0 1,-2 22 0,6-28-86,-1 4 54,2-1 0,0 0 0,3 24 1,-2-38-77,0 1 1,-1-1 0,2 0 0,-1 0 0,0 0-1,1 0 1,0 0 0,0 0 0,0-1-1,0 1 1,1-1 0,-1 1 0,1-1-1,0 0 1,0 0 0,0 0 0,0 0 0,1 0-1,5 2 1,2 0-571,0-2-1,1 1 1,0-2-1,-1 0 1,1 0-1,0-1 1,0 0-1,0-1 1,0 0-1,17-3 1,14-5-4922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1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0 455 6451,'0'0'6005,"1"-9"-5671,0 5-273,2-20 11,-2 20 78,0 16 212,-2 52 1021,3 90-605,-2-151-784,0 0-1,1 0 1,-1 0-1,1 0 1,0 0-1,-1 0 1,1 0-1,1 0 1,-1 0-1,0 0 0,1 0 1,0 0-1,-1-1 1,1 1-1,0-1 1,0 0-1,1 1 1,-1-1-1,0 0 1,1 0-1,-1 0 0,1 0 1,5 2-1,-3-2-193,1-1 1,-1 1-1,1-1 0,-1 0 0,1-1 0,0 1 0,-1-1 0,1 0 0,0-1 0,-1 1 0,1-1 0,-1 0 0,8-2 0,34-17-3588</inkml:trace>
  <inkml:trace contextRef="#ctx0" brushRef="#br0" timeOffset="1">127 0 14999,'0'0'0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 8612,'0'0'3057,"-204"204"-2224,162-105-177,6 20 48,10 16-159,13 2 47,13-12-288,0-14-224,39-21-80,20-20 48,15-20-112,20-24-912,3-20-1970,7-6-5474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2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6611,'0'0'5939,"56"-6"-5779,25 6-144,6 0 32,-3 0-48,-12-5 0,-14-1 64,-19 0-64,-16 3-96,-17 0-1057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14118,'0'0'177,"29"1"-100,7 0-81,46 6 0,-80-7 2,1 0 0,-1 1 0,1 0 0,-1-1 1,1 1-1,-1 0 0,0 0 0,0 0 0,1 0 0,-1 1 0,0-1 0,0 1 1,0-1-1,0 1 0,0 0 0,-1 0 0,1 0 0,-1 0 0,1 0 0,-1 0 1,1 0-1,-1 0 0,0 0 0,0 1 0,1 2 0,-1 1-8,0 1 0,0-1-1,-1 1 1,0 0 0,0-1-1,-2 13 1,1-7 14,-1-5 11,1 0 1,-1-1-1,0 0 1,0 1 0,0-1-1,-1 0 1,0 0-1,-1 0 1,1-1-1,-1 1 1,0-1 0,0 0-1,-1 0 1,1 0-1,-10 6 1,-9 8 44,-1-2 1,-32 18-1,36-23-58,-25 15 56,74-44-1050,-2-1 0,51-43-1,45-56-1838,-89 84 2311,-25 23 555,1 1 306,-1 0 1,0 0-1,0-1 1,10-23 3090,-31 44-2489,0 4-787,-1 1 0,2 0 1,0 1-1,1 0 0,1 0 0,1 1 0,0 1 0,1-1 1,1 1-1,1 0 0,1 0 0,0 1 0,2 0 0,-1 24 1,3-42-159,0 1 1,0-1 0,0 1 0,1 0 0,-1-1-1,1 1 1,0-1 0,0 1 0,0-1 0,0 0-1,0 1 1,0-1 0,1 0 0,-1 0 0,1 0-1,-1 0 1,1 0 0,0 0 0,2 2 0,0-1-2,1 0 0,-1-1 1,1 1-1,0-1 0,-1 0 0,1 0 1,0 0-1,0-1 0,7 1 1,3 0-232,-1 0 0,1-2 0,0 0 0,0 0 0,-1-2 0,20-3 0,-26 3-234,1-1 1,-1 0 0,1 0-1,-1-1 1,11-6 0,43-33-4381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4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5843,'0'0'1985,"22"3"-1428,-12-2-485,43 6 279,63-1 0,329-6-1306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4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0 10389,'0'0'1614,"26"25"-1182,86 86-42,-102-100-324,0 0 1,-1 0 0,0 1 0,-1 1 0,-1 0 0,0 0 0,-1 0 0,0 1 0,7 25 0,-7-19 13,5 18 83,-1 1 0,-2 0 0,4 56-1,-7 121 140,-6-195-288,-1-1 1,0 0 0,-2 0-1,0 0 1,-1 0 0,-1-1-1,-1 1 1,-1-1 0,0-1-1,-2 0 1,0 0 0,-1-1-1,0 0 1,-2-1 0,0 0-1,-1-1 1,-16 15 0,8-10 33,-1-1 1,0-1 0,-47 27 0,56-37-41,-1-1 1,0-1-1,0 0 1,0-1 0,-1 0-1,0-1 1,0-1-1,-22 1 1,36-3-71,1-1 1,0 0-1,-1 0 0,1 0 1,0 0-1,-1 0 0,1 0 1,-1 0-1,1-1 0,0 1 1,0 0-1,-1-1 0,1 1 1,0-1-1,0 0 0,-1 1 1,1-1-1,0 0 0,0 0 1,0 1-1,0-1 1,0 0-1,0 0 0,0 0 1,0 0-1,1 0 0,-1-1 1,-1-1-1,1-1-415,0 0 1,0-1-1,0 1 0,1-1 1,0 1-1,0-1 1,0-4-1,0-3-610,0-52-6888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7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5587,'0'0'6797,"0"11"-6082,0 37-117,2 83 206,0-116-722,0 0 0,1 0 0,0-1 1,1 0-1,1 1 0,12 25 0,-15-36-115,1 0 0,0 0 0,0 0 0,0-1 0,0 1 0,1-1 0,0 0 0,-1 0-1,1 0 1,0 0 0,0 0 0,0-1 0,1 0 0,-1 0 0,1 0 0,-1 0 0,1-1 0,0 0 0,-1 0-1,1 0 1,0 0 0,0-1 0,0 0 0,-1 0 0,1 0 0,0-1 0,0 1 0,7-3 0,-7 2-280,-1-1-1,0 1 1,1-1 0,-1 0 0,0 0 0,0 0 0,0-1 0,0 1 0,0-1-1,-1 0 1,1 0 0,-1-1 0,0 1 0,0-1 0,0 1 0,-1-1 0,1 0-1,-1 0 1,3-6 0,5-22-4788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 12470,'0'0'88,"34"-3"-40,105-2-43,-136 4-9,0 1 0,-1 0 0,1 0-1,0 1 1,0-1 0,0 0 0,0 1 0,0 0 0,0 0 0,-1 0-1,1 0 1,0 0 0,-1 0 0,1 1 0,-1-1 0,1 1 0,-1 0-1,0 0 1,0 0 0,0 0 0,0 0 0,0 0 0,0 0-1,0 1 1,-1-1 0,1 1 0,-1-1 0,1 1 0,-1 0 0,1 4-1,-1-1-5,0-1 0,-1 1-1,0 0 1,0-1-1,0 1 1,-1 0 0,0-1-1,0 1 1,0-1-1,-1 1 1,-2 6 0,-2 0 20,0-1 0,-1 0 0,0 0 0,-1 0 0,-16 17 1,-53 47 99,66-65-95,-46 39 63,35-31 105,1 0-1,1 1 0,0 1 1,-16 23-1,35-42-165,0 0 0,0 1-1,0-1 1,1 0 0,-1 1 0,0-1 0,1 1-1,-1-1 1,1 1 0,-1-1 0,1 1-1,0-1 1,-1 3 0,2-4-13,-1 1 1,0-1 0,0 1-1,0-1 1,0 1 0,1-1-1,-1 1 1,0-1-1,0 1 1,1-1 0,-1 1-1,0-1 1,1 1-1,-1-1 1,0 1 0,1-1-1,-1 0 1,1 1 0,-1-1-1,1 0 1,-1 1-1,1-1 1,-1 0 0,1 0-1,4 2 14,0-1 0,0 0 0,0-1-1,0 1 1,0-1 0,7-1 0,-1 1 38,58-2-252,-1-3-1,81-17 1,38-21-5410,-141 30-583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197 152 5907,'0'0'3145,"-7"-2"-2918,-26-5 633,0 1-1,-1 2 1,-56-1 0,129-3-569,515-20-184,-344 21-92,1173-27-157,-257 9 42,-1048 23 103,165-11-20,-224 10-224,-19 3 230,0 0 1,0 0-1,0 0 0,0 0 0,0 0 0,0 0 1,0 0-1,-1-1 0,1 1 0,0 0 0,0 0 1,0 0-1,0 0 0,0 0 0,0 0 0,0 0 1,0 0-1,0 0 0,0 0 0,0 0 0,0-1 1,0 1-1,0 0 0,0 0 0,0 0 0,0 0 1,0 0-1,0 0 0,0 0 0,0 0 0,0 0 1,0 0-1,0 0 0,0-1 0,0 1 0,0 0 1,0 0-1,1 0 0,-1 0 0,0 0 0,0 0 1,0 0-1,0 0 0,0 0 0,0 0 0,0 0 1,0 0-1,0 0 0,0 0 0,0 0 0,0 0 1,0 0-1,0 0 0,1 0 0,-1 0 0,0 0 1,0 0-1,0 0 0,0 0 0,0 0 0,0 0 1,0 0-1,0 0 0,0 0 0,0 0 0,1 0 1,-34-4-1171,-42 3-668,-30 1-1045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16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0 237 1281,'0'0'13539,"5"-6"-13064,15-22-402,35-39-1,-46 58-82,0 0-1,1 0 1,0 1-1,0 0 1,1 1-1,0 0 1,18-8-1,-23 13 10,-1 1 0,1 0 0,0 0 0,-1 1-1,1-1 1,0 1 0,-1 0 0,11 2 0,-15-2-2,0 0 0,0 1 0,-1-1 1,1 1-1,0-1 0,0 1 0,0-1 1,0 1-1,-1-1 0,1 1 0,0 0 1,-1-1-1,1 1 0,0 0 0,-1 0 0,1 0 1,-1-1-1,1 1 0,-1 0 0,1 0 1,-1 0-1,0 0 0,1 0 0,-1 0 1,0 0-1,0 0 0,0 0 0,0 0 0,0 1 1,1 37-77,-2-28 70,2 13 36,-1-1 1,-2 1-1,0-1 1,-2 0-1,0 0 1,-16 45-1,19-65-40,-1 0 1,1 1-1,0-1 0,0 1 1,1-1-1,-1 1 0,1 5 1,0-9-68,12-21 18,51-81 29,81-116 53,-143 216-27,1-1-1,-1 1 1,1 0 0,0 0-1,0 0 1,0 0 0,0 0-1,0 0 1,0 0 0,0 1-1,0-1 1,1 1 0,-1 0-1,1 0 1,-1-1 0,1 2-1,-1-1 1,1 0 0,3 0-1,-6 1 5,0 0 0,1 0 1,-1 0-1,0 0 0,0 0 0,1 0 0,-1 0 0,0 0 0,0 0 1,1 0-1,-1 1 0,0-1 0,0 0 0,1 0 0,-1 0 0,0 0 0,0 0 1,0 1-1,1-1 0,-1 0 0,0 0 0,0 0 0,0 1 0,0-1 0,1 0 1,-1 0-1,0 1 0,0-1 0,0 0 0,0 0 0,0 1 0,0-1 1,0 0-1,0 0 0,0 1 0,0-1 0,0 0 0,0 0 0,0 1 0,3 20 24,-1 0 0,-1 24 0,1 15 61,-1-44-60,0 5-4,2 1 0,0-1-1,6 23 1,-8-40-14,0 0 0,1 0 0,-1 1 0,1-1 0,0 0 1,0-1-1,0 1 0,0 0 0,1-1 0,-1 1 0,1-1 0,0 0 0,0 0 1,0 0-1,1 0 0,-1 0 0,1-1 0,0 1 0,-1-1 0,1 0 0,7 2 1,3-1 41,1-1 1,-1-1 0,1 0-1,-1-1 1,1-1 0,-1 0-1,0-1 1,1 0 0,15-6-1,-10 2-259,-1-1-1,0-1 0,-1-1 1,0-1-1,0 0 0,-1-2 0,-1 0 1,27-24-1,-34 21-2257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53.312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1666 94 992,'0'0'5243,"-29"1"-4043,-146 4 1548,294-4-198,311-3-2416,65-20-119,-219 7 29,1378-34-23,1164 37-18,-2124 50-95,-506-24-360,-87-2 57,-100-12 398,-4 4-137,-11 0 35,1-1 1,0 0-1,-1 0 1,-24 0-1,5 0 43,-1399 144-33,-4-43 180,-943-8 197,1682-94-290,39 0 226,620-1-203,1 2 1,0 2 0,0 1 0,1 2-1,0 2 1,-62 24 0,96-32-17,0-1 0,1 1 0,-1 0 0,0 0 0,0 0 0,1 0 0,-1 1 0,1-1 0,0 0 0,0 1 0,-1-1 0,2 0 0,-1 1 0,0-1 0,0 1 0,1 0 1,-1-1-1,1 5 0,-8 21 19,7-27-27,1-1 0,0 1 0,-1-1 0,1 1 0,0-1 0,0 1 0,0-1 0,-1 1 0,1-1 0,0 1 0,0 0 0,0-1 0,0 1 0,0-1 0,0 1 0,0-1 0,0 1 0,0-1 0,0 1 0,0 0 0,1-1 0,-1 1 0,0-1 0,0 1 0,1-1 0,-1 1 0,0-1 0,0 1 0,1-1 0,-1 0 0,0 1 0,1-1 0,-1 1 0,1-1 0,-1 0 0,1 1 0,0-1 0,19 7-25,54 1 228,117-4 0,-96-4-170,833 2 44,527 12 79,722 81-12,-1513-40-167,-12 53 20,-465-69 14,136 34 3,-300-62-69,-17-2 48,-6-9 13,-1 1 0,1-1-1,0 1 1,-1-1 0,1 1 0,-1-1-1,1 1 1,0-1 0,-1 1-1,1-1 1,-1 1 0,1-1-1,-1 0 1,0 1 0,1-1 0,-1 0-1,1 0 1,-1 1 0,0-1-1,1 0 1,-2 0 0,-51 14 142,0-4-1,-104 9 1,111-15-126,-1014 61-211,-5-48 264,404-9-42,-2288 104 108,1304 41 377,1436-115-395,169-26-98,39-12-25,1 1 0,0-1 1,-1 0-1,1 0 1,0 0-1,0 0 0,-1 0 1,1 1-1,0-1 1,0 0-1,-1 0 0,1 0 1,0 1-1,0-1 1,-1 0-1,1 0 0,0 1 1,0-1-1,0 0 1,0 0-1,-1 1 0,1-1 1,0 0-1,0 1 0,0-1 1,0 0-1,0 0 1,0 1-1,0-1 0,0 0 1,0 1-1,0-1 1,0 0-1,0 1 0,0-1 1,0 0-1,0 1 1,0-1-1,0 0 0,1 0 1,-1 1-1,0-1 0,0 0 1,0 1-1,0-1 1,0 0-1,1 0 0,-1 1 1,0-1-1,0 0 1,1 0-1,-1 0 0,0 1 1,0-1-1,1 0 1,-1 0-1,25 10-259,39 3 246,-1-2 0,72 2 0,143-5 49,-273-8-34,1413 3-22,-742-5 46,280 1 30,2123 20 27,-2991-16-68,545 16 49,-8 26 32,-431-16-112,-183-27 11,-8-2 6,-1 0-1,1 1 0,0-1 0,-1 1 0,1 0 0,0-1 0,-1 1 1,1 0-1,-1 1 0,1-1 0,-1 0 0,0 1 0,1-1 1,-1 1-1,0 0 0,3 3 0,-4-4 3,-1-1 0,0 1 0,0-1 0,0 1 0,0-1 0,0 0 0,0 1 1,1-1-1,-1 1 0,0-1 0,0 1 0,-1-1 0,1 1 0,0-1 0,0 0 0,0 1 0,0-1 0,0 1 0,0-1 0,0 1 0,-1-1 0,1 0 1,0 1-1,0-1 0,-1 1 0,1-1 0,0 0 0,-1 1 0,1-1 0,0 0 0,-1 0 0,1 1 0,0-1 0,-1 0 0,1 0 0,-1 1 1,1-1-1,0 0 0,-1 0 0,0 0 0,-25 8 26,21-6-15,-114 21 47,-228 15 0,251-30-89,-316 26-19,-2184 191 126,11 57 315,1939-192-232,16 30-113,566-101-57,62-18 8,0-1 1,1 1-1,-1 0 0,0 0 0,1 1 1,-1-1-1,1 0 0,-1 1 0,1-1 0,-2 3 1,3-4-5,-1 1 0,1-1 1,0 1-1,0-1 1,0 0-1,0 1 0,-1-1 1,1 1-1,0-1 0,0 1 1,0-1-1,0 1 1,0-1-1,0 1 0,0-1 1,1 1-1,-1-1 1,0 1-1,0-1 0,0 0 1,0 1-1,1-1 0,-1 1 1,0-1-1,0 1 1,1-1-1,-1 0 0,0 1 1,0-1-1,1 0 1,-1 1-1,1-1 0,-1 0 1,0 1-1,1-1 1,-1 0-1,1 0 0,-1 0 1,0 1-1,1-1 0,-1 0 1,1 0-1,-1 0 1,1 0-1,-1 0 0,1 0 1,28 7-129,0-1 1,0-2-1,54 1 1,-69-4 130,804 8 78,-508-11-52,1494-55-10,-811 15-8,1128-2 268,-2318 59-232,84-4-125,-537 35-216,-257 23 362,-2223 306 577,2291-230-625,822-142-21,14-3 5,1 0-1,0 0 1,0 0 0,-1 1-1,1-1 1,0 1-1,0-1 1,0 1 0,-1 0-1,1 0 1,0 0-1,0 0 1,0 0 0,0 0-1,1 1 1,-1-1-1,0 1 1,0-1-1,1 1 1,-1-1 0,-2 5-1,4-6-2,0 1 0,0-1 1,0 0-1,0 1 0,0-1 0,0 0 0,0 1 0,0-1 1,0 1-1,0-1 0,0 0 0,0 1 0,0-1 0,0 0 0,0 1 1,0-1-1,0 0 0,1 1 0,-1-1 0,0 0 0,0 1 1,0-1-1,1 0 0,-1 1 0,0-1 0,0 0 0,1 0 0,-1 1 1,0-1-1,1 0 0,-1 0 0,0 1 0,0-1 0,1 0 1,-1 0-1,1 0 0,-1 0 0,0 0 0,1 0 0,-1 1 0,0-1 1,1 0-1,-1 0 0,0 0 0,1 0 0,0 0 0,25 5-68,1-1-1,-1-2 0,43 0 0,-53-1 73,515 1 0,-282-3 44,1118-50 57,-856 23-86,2253-48 1009,-2174 76 715,-568-1-1747,0-1 1,30-8-1,14-1-15,309-12-25,-368-4 151,-2-12-74,0-45 1,1-1-38,94-463-154,-26 189-67,47-731 301,-112 1039-9,-9 79-490,0-22 442,0-6-13,0 1 0,0-1 1,0 1-1,0-1 0,0 1 0,0 0 1,-1-1-1,1 1 0,0-1 0,0 0 0,0 1 1,-1-1-1,1 1 0,0-1 0,-1 1 0,1-1 1,-1 0-1,1 1 0,0-1 0,-1 0 1,1 1-1,-1-1 0,1 0 0,-1 1 0,1-1 1,-1 0-1,1 0 0,-1 0 0,1 0 1,-1 1-1,1-1 0,-1 0 0,1 0 0,-1 0 1,1 0-1,-1 0 0,1 0 0,-1 0 1,1 0-1,-1-1 0,0 1 0,-6 1-9,0 3-6,0 0 1,0 1-1,0 0 0,1 1 1,0 0-1,0 0 0,1 0 1,-1 0-1,1 1 0,-5 8 1,3-5-14,-108 153 33,7 4 0,-107 225 1,-112 249-1,200-422 64,125-214-75,1 0 0,0 0 0,0 0 0,0 0 0,0 0 0,1 1 0,0-1 0,0 0 0,0 0 0,2 7 0,-1 10-42,9 19-99,-9-31 192,-1-10-47,0 1-1,0-1 1,0 1-1,1 0 1,-1-1-1,0 1 1,0-1-1,0 1 1,0 0-1,0-1 1,0 1-1,0 0 1,0-1-1,-1 1 1,1 0-1,0-1 1,0 1-1,0-1 1,-1 1-1,1 0 1,0-1-1,0 1 0,-1-1 1,1 1-1,-1-1 1,1 1-1,-1-1 1,1 1-1,0-1 1,-1 0-1,1 1 1,-1-1-1,0 0 1,1 1-1,-1-1 1,1 0-1,-1 0 1,1 1-1,-1-1 1,0 0-1,1 0 1,-1 0-1,0 0 1,1 0-1,-1 0 1,0 0-1,1 0 0,-1 0 1,1 0-1,-1 0 1,-1-1-1,-541-7-116,-14-1 110,-40 27-4,193 17 8,-775 52-22,1163-86 27,-1357 45 16,1025-41-24,347-5-27,-39 1-15,-458 10-46,331-9 101,-181-4 19,335 1-29,0 0-1,0-1 1,1-1 0,-21-5-1,30 7 4,-1 0 0,1-1 0,-1 1 0,1-1 1,0 0-1,0 1 0,0-1 0,0-1 0,0 1 0,0 0 0,1-1 0,-1 1 0,1-1 0,-1 0 0,1 0 0,0 0 0,0 0 0,1 0 0,-1 0 0,0-1 1,0-3-1,-11-58 16,10 42 3,-2 0 1,0 0 0,-15-38 0,5 24-20,2-1 0,2 0 0,1-1 1,2 0-1,-5-62 0,7-204-47,7 196 37,-21-499 255,11 25 150,9 451-365,1 121-27,0 1-1,1-1 0,0 1 1,1 0-1,0-1 1,0 1-1,1 1 0,6-12 1,2-1-17,1 0-1,21-27 1,-24 37 9,0 1 0,0 0 0,1 0 0,0 1 0,1 1 1,0 0-1,1 0 0,-1 2 0,2-1 0,-1 2 0,1-1 0,0 2 0,0 0 1,1 1-1,-1 0 0,1 1 0,0 1 0,19-1 0,320-3-57,-346 6 64,23 1 0,0 3 0,0 0 0,-1 2 0,54 17 0,-76-20-11,1 0 0,-1 0 0,0 1 0,0 0 0,0 0 0,-1 1 0,1 0 0,-1 0 0,0 1 0,-1 0 0,1 0 0,-1 0 0,0 1 0,-1 0 0,0 0 0,9 16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5:59.44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412 62 1297,'0'0'3233,"-15"-3"-2798,-22-4 1332,-73-3 1,103 9-1737,0 1-1,0 0 1,1 1 0,-1 0-1,0 0 1,1 0 0,-1 1-1,1-1 1,-1 2 0,1-1-1,0 1 1,0 0 0,0 0-1,0 1 1,1-1 0,-1 1-1,1 1 1,0-1 0,0 1 0,0 0-1,1 0 1,0 0 0,-6 9-1,-4 7 11,1 1 1,1 1-1,1 0 0,1 0 0,1 1 1,0 0-1,2 1 0,2-1 0,0 1 1,1 1-1,1-1 0,2 39 0,2-48 39,0-1 0,2 1 0,0-1 0,0 0-1,2 0 1,0 0 0,0-1 0,2 1 0,-1-1-1,2-1 1,0 1 0,10 11 0,-1-3-86,0 0 0,2-1 1,1-2-1,0 0 1,1-1-1,25 16 0,-1-6-24,1-2 0,2-3 0,0-1 0,1-3 0,77 20 0,264 38-99,397-11 16,3-65-575,-753-1 635,541-33-1176,-2-31-844,-383 42 1469,925-129-255,-730 96 857,-105 19 59,1 13 1,286 15 0,-553 9 12,0 0 1,-1 1 0,0 1-1,1 1 1,-1 0-1,0 1 1,-1 1-1,1 0 1,-1 1-1,-1 1 1,1 0-1,19 15 1,-26-16-17,1 0 1,-1 1 0,-1 0-1,1 1 1,-1 0-1,-1 0 1,1 0 0,-2 1-1,1 0 1,-1 0-1,-1 0 1,0 1 0,0 0-1,-1-1 1,-1 1-1,0 0 1,0 1 0,-1-1-1,0 13 1,0 20 33,0-24 59,0 1-1,-5 39 1,4-59-138,0 0-1,-1 0 1,1 1-1,0-1 1,0 0-1,-1 0 1,1 0-1,-1 0 1,1 0-1,-1 1 1,0-1-1,1 0 1,-1 0-1,0 0 1,1 0-1,-1-1 1,0 1 0,0 0-1,0 0 1,0 0-1,0-1 1,0 1-1,0 0 1,0-1-1,0 1 1,-1-1-1,1 1 1,0-1-1,0 0 1,0 0-1,-1 1 1,1-1-1,0 0 1,0 0-1,-2 0 1,2-22-380,1 5 257,0 3 96,-1 0 1,2 0-1,0 0 0,0 0 0,2 0 0,-1 0 0,2 0 0,6-16 0,0 8 30,1 1 0,0 0-1,2 1 1,27-34-1,-31 44-4,0 1 0,0 0-1,1 1 1,0 0-1,1 1 1,0 0 0,0 0-1,0 1 1,1 1-1,21-7 1,6 3 26,1 2 1,-1 2-1,1 1 1,78 4-1,-67 0 69,577 26 93,-439-2-142,397 44 3,4-32-34,-4-35 26,-333-1-32,260-24-44,-419 13 125,-2-4 1,0-5 0,126-43 0,-191 53 43,-1 0 1,-1-2-1,0-1 1,-1-1 0,37-28-1,-50 33-43,0-1-1,-1 0 1,0 0 0,0-1-1,-1 0 1,-1-1-1,0 0 1,-1 0 0,0-1-1,-1 0 1,0 0 0,7-25-1,-8 18-41,-1-1 0,-1 0 1,0 0-1,-2 1 0,0-1 0,-2 0 0,0 0 0,-1 0 0,-1 0 0,-7-22 0,6 29-75,-1 1-1,0 0 1,-1 0-1,0 1 1,-1-1-1,0 1 0,-1 0 1,0 1-1,-1 0 1,-1 1-1,1-1 1,-2 2-1,1 0 0,-1 0 1,-23-14-1,16 14-234,0 1 0,0 1 0,-1 0 0,0 1 0,0 1 0,-1 1 0,0 1 0,-38-2 0,-77 3-3108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2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13 898 2785,'0'0'7732,"-2"13"-6956,-7 37-98,7-37 851,2-17-959,1-30-634,2 1 1,1 0-1,16-61 0,41-97-1476,-26 87 718,-9 23 380,3 2 0,67-130 0,-87 193 478,0 0 1,25-28-1,-32 41-29,1 0 1,-1 0-1,1 1 0,0-1 1,0 0-1,0 1 1,1 0-1,-1 0 0,0 0 1,1 0-1,-1 1 1,1-1-1,0 1 1,-1 0-1,1 0 0,0 0 1,0 1-1,0-1 1,0 1-1,4 0 0,-6 0-6,-1 0 0,1 1 0,-1-1 0,0 1 0,1-1 0,-1 1 0,1-1 0,-1 1-1,0 0 1,1 0 0,-1 0 0,0 0 0,0 0 0,0 0 0,0 0 0,0 0 0,0 0-1,0 0 1,0 0 0,0 1 0,1 1 0,9 33 36,-8-22 2,56 292 1098,-41-199-1046,-12-70-266,34 217 586,-30-88-3971,-10-116-509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11253,'0'0'64,"217"-30"-64,-110 19-96,6-10-1473,-12-2-2160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2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5138,'0'0'2898,"9"35"-1951,26 115-470,-13-35-185,-17-85-247,1-1 0,15 44 0,-20-70-47,1 1 0,-1-1-1,1 0 1,0 0 0,0 0 0,0-1 0,0 1-1,3 3 1,-5-6 15,1 1-1,-1-1 1,1 1 0,0-1-1,0 1 1,-1-1 0,1 1 0,0-1-1,0 1 1,-1-1 0,1 0-1,0 0 1,0 1 0,0-1-1,0 0 1,-1 0 0,1 0-1,0 0 1,0 0 0,0 0-1,0 0 1,0 0 0,-1 0-1,1 0 1,0-1 0,0 1-1,0 0 1,0 0 0,-1-1-1,1 1 1,0-1 0,0 1-1,-1-1 1,1 1 0,0-1-1,-1 1 1,2-2 0,4-6 97,-1 0 1,0 0-1,0 0 0,-1-1 1,0 0-1,4-9 1,0-3-49,23-50 7,-10 18-256,2 1 1,3 1-1,37-56 0,-35 75-1165,-26 30 1109,-1 1 0,0 0 0,0 0 0,1 0-1,-1 0 1,1 0 0,-1 0 0,1 0 0,-1 0-1,1 1 1,0-1 0,-1 1 0,1-1 0,0 1 0,-1-1-1,1 1 1,0 0 0,-1 0 0,1 0 0,0 0 0,2 0-1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3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1 298 608,'0'0'5643,"27"-21"-5272,87-71-318,-107 87-73,0-1 1,-1 0-1,0-1 1,0 1-1,-1-1 0,1 0 1,-1 0-1,-1-1 1,5-10-1,-6 11-30,-1-1 0,-1 1 1,0-1-1,0 1 0,0-1 0,-1 1 1,0-9-1,0 4 68,0 11 56,-1 0 0,1 0 1,0 0-1,0 0 0,0 0 1,0 0-1,-1 0 0,1 0 0,0 0 1,-1 0-1,1 0 0,-1 0 1,1 1-1,-1-1 0,0 0 0,1 0 1,-1 1-1,0-1 0,1 0 1,-1 1-1,0-1 0,0 0 1,-1 0-1,-1 0 34,1 0 1,-1 0-1,0 0 0,1 0 1,-1 1-1,0-1 1,0 1-1,-5-1 1,3 1 41,-1 1 0,0-1 1,1 1-1,-1 0 1,0 0-1,1 0 1,-1 1-1,1 0 1,-7 3-1,6-1-48,-1 1-1,1 0 1,0 0-1,1 1 1,-1 0 0,1 0-1,0 0 1,1 0-1,0 1 1,-1 0-1,2 0 1,-1 0 0,-2 9-1,1-2-40,1 0 0,0 0 0,1 1 0,1-1 0,0 1 0,1 18 0,1-29-72,0 0 1,0 0-1,1 0 1,-1-1-1,1 1 0,0 0 1,0-1-1,1 1 1,-1 0-1,1-1 1,-1 0-1,1 1 1,0-1-1,1 0 0,-1 0 1,0 0-1,1 0 1,0 0-1,-1-1 1,1 1-1,0-1 0,0 0 1,1 0-1,-1 0 1,0 0-1,1 0 1,-1-1-1,1 0 0,6 2 1,9 1-544,-1 0 1,0-2 0,1 0-1,32-1 1,-38-1-393,-1 0-1,24-4 1,-23 0-542,0 0 1,20-10-1</inkml:trace>
  <inkml:trace contextRef="#ctx0" brushRef="#br0" timeOffset="1">510 27 5170,'0'0'4618,"0"29"-4228,0 99-238,0-119-146,-2 14 0,2 1-1,1-1 1,1 1 0,1 0-1,8 31 1,-6-46-477,-2-18 369,-1-22 205,-2 28-134,1-16 51,0 0 1,1 0-1,1 0 1,1 1-1,11-32 1,-13 45-28,0-1-1,1 1 1,-1 0 0,1 0-1,1 0 1,-1 0 0,1 0-1,-1 0 1,1 1 0,1 0-1,-1 0 1,1 0 0,-1 0-1,1 1 1,0 0 0,0 0-1,1 0 1,-1 1-1,0-1 1,1 1 0,0 1-1,9-3 1,22 0-1217,0 2 0,45 3 0,-28 0-1400,-3-1 474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3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1 544,'0'0'9698,"-28"3"-8495,-86 15-520,110-17-657,0 0 0,0 0-1,1 0 1,-1 1 0,0 0-1,1-1 1,-1 1 0,1 0-1,0 0 1,-1 1 0,1-1-1,0 1 1,1 0 0,-1 0-1,0-1 1,1 2 0,-1-1-1,1 0 1,0 0 0,-2 6-1,2-3-16,0 0-1,1 0 1,-1-1-1,1 1 1,1 0-1,-1 0 1,1 0-1,0 0 1,1 9 0,0-14-20,-1 0 0,0-1 0,1 1 0,-1 0 0,0 0 0,1 0 0,-1-1 0,1 1 0,-1 0 0,1 0 1,0-1-1,-1 1 0,1-1 0,0 1 0,-1-1 0,1 1 0,0-1 0,0 1 0,-1-1 0,1 1 1,0-1-1,0 0 0,0 1 0,0-1 0,0 0 0,-1 0 0,1 0 0,2 0 0,31 1-419,-24-2 245,-2 1-84,0-1 0,1 0-1,-1 0 1,0-1 0,0-1-1,-1 1 1,1-1-1,0 0 1,-1-1 0,0 0-1,0 0 1,0 0 0,10-9-1,-9 6 163,0-1 0,0 0 0,-1 0 0,0 0 0,0-1 0,-1 0 0,0 0-1,0-1 1,7-19 0,-12 127 3415,-1-79-3245,-1-11-36,1 0-1,0 0 1,1 1 0,2 14-1,-2-21-33,-1 0-1,1 0 0,0 0 1,0 0-1,0 0 1,0 0-1,0 0 0,0 0 1,0-1-1,1 1 1,-1 0-1,1-1 0,-1 1 1,1-1-1,0 0 1,-1 0-1,1 1 0,0-1 1,0 0-1,0 0 1,0-1-1,0 1 0,4 1 1,5 0-366,1 0 1,0 0 0,-1-1 0,1-1-1,0 0 1,0-1 0,0 0 0,0 0-1,-1-1 1,1-1 0,-1 0 0,1-1-1,-1 0 1,18-9 0,26-22-2440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7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1185,'0'0'10692,"174"-21"-10884,-123 4 192,-3-1-336,-12-5-448,-5 0-801,-14 3-2065</inkml:trace>
  <inkml:trace contextRef="#ctx0" brushRef="#br0" timeOffset="1">133 20 11141,'0'0'2545,"161"-2"-2545,-91 2-1456,0-8-1602,-5-2-3057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4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239 261 2513,'0'0'9786,"-14"-13"-9212,6 5-499,4 4-31,0-1-1,0 1 1,-1 1-1,1-1 0,-1 1 1,0 0-1,-9-5 1,12 7-26,-1 1 1,1-1 0,0 1-1,0 0 1,0 0 0,-1 0 0,1 0-1,0 0 1,0 0 0,-1 0-1,1 1 1,0-1 0,0 1 0,0 0-1,0-1 1,0 1 0,0 0-1,0 0 1,0 0 0,0 1 0,0-1-1,0 0 1,1 1 0,-1-1-1,1 1 1,-1 0 0,1-1 0,-2 4-1,-9 8 26,2 1-1,0 0 1,0 0-1,1 1 1,1 0-1,1 1 0,0 0 1,1 0-1,1 1 1,0-1-1,1 1 1,1 0-1,-2 30 1,5-46-57,0 0 0,0 0 1,1 0-1,-1 0 0,0 1 1,0-1-1,1 0 1,-1 0-1,0 0 0,1 0 1,-1 0-1,1 0 0,0 0 1,-1 0-1,1 0 0,0 0 1,-1 0-1,1-1 0,0 1 1,0 0-1,0 0 1,0-1-1,0 1 0,0 0 1,0-1-1,0 1 0,0-1 1,0 1-1,0-1 0,0 0 1,0 0-1,1 1 1,-1-1-1,0 0 0,0 0 1,0 0-1,0 0 0,1 0 1,0-1-1,3 1-30,-1 0-1,0-1 0,1 0 1,-1 0-1,0 0 1,0-1-1,0 0 1,0 1-1,0-1 1,7-5-1,1-4 33,0 0-1,0-1 1,-1 0-1,-1 0 1,0-1-1,-1-1 1,9-16-1,50-111 299,-57 116-151,-10 57 299,-1 853-726,1-865 98,0-10 91,-1 0 0,-1 0-1,-2 18 1,3-26 92,0-1 0,-1 1 0,1 0-1,-1 0 1,0-1 0,1 1 0,-1 0 0,0-1-1,0 1 1,0 0 0,0-1 0,0 1 0,0-1-1,-1 0 1,1 1 0,-1-1 0,1 0 0,0 0-1,-1 0 1,0 0 0,1 0 0,-1 0 0,0 0-1,1-1 1,-3 1 0,-1 1-5,0-1 0,-1 0 1,1-1-1,0 0 0,-1 1 0,1-1 1,0-1-1,0 1 0,-1-1 0,1 0 0,0 0 1,0-1-1,0 0 0,-6-2 0,4 0 13,0 0 0,1 0 0,-1-1 0,1 0-1,0 0 1,0 0 0,1-1 0,-9-11 0,3 0-11,0 1 1,2-2 0,0 0-1,1 0 1,0 0-1,-8-38 1,10 26-161,1 0 0,1 0 0,2-1 0,1 1 0,6-55 0,-3 76 150,-1 0-1,2 0 1,-1 0 0,1 0-1,0 1 1,1 0 0,0-1-1,0 1 1,1 1-1,0-1 1,1 1 0,-1 0-1,1 0 1,1 0 0,-1 1-1,10-7 1,11-7-6,1 2-1,0 1 1,36-15-1,-29 15 38,35-19-591,117-80 0,-167 102 393,-1-1 0,0-1 1,-2-1-1,1-1 1,-2 0-1,-1-1 0,0-1 1,-1 0-1,-1-1 1,11-25-1,-19 33 261,-1 0 1,0 0-1,-1 0 0,-1-1 1,0 0-1,0 1 1,-2-26-1,0 38 4,0 1 0,0-1 0,0 0 0,0 0-1,0 0 1,0 1 0,0-1 0,0 0 0,0 0 0,0 0 0,-1 1 0,1-1 0,0 0 0,-1 1 0,1-1-1,0 0 1,-1 0 0,1 1 0,-1-1 0,1 1 0,-1-1 0,1 0 0,-1 1 0,0-1 0,1 1-1,-1 0 1,1-1 0,-1 1 0,-1-1 0,1 1-18,-1 0 0,0-1 0,1 1 0,-1 0 0,1 1 0,-1-1 0,1 0 0,-1 0 0,1 1 0,-1-1 0,1 1 0,-1-1 0,1 1 0,-1 0 0,-1 1 0,-4 3-25,0 2 0,0-1 1,1 1-1,0 0 0,0 1 0,0-1 1,1 1-1,1 0 0,-7 15 0,1-6-9,2 1 0,0 0 0,2 1 0,0 0-1,1 0 1,0 0 0,2 1 0,0 0 0,2-1-1,0 35 1,2-51-75,-1 0-1,0 0 1,1 0-1,0 0 1,-1 0-1,1 0 1,0 0-1,1 0 1,-1 0-1,0 0 1,1 0-1,0-1 1,0 1-1,0-1 0,0 1 1,0-1-1,0 0 1,0 0-1,1 0 1,-1 0-1,1 0 1,-1 0-1,5 1 1,1 1-519,1-1 0,0 0 1,0-1-1,1 0 0,-1 0 0,16 0 1,48 0-5911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39 9812,'0'0'505,"-28"23"530,-92 79 53,102-86-883,1 1 0,1 0-1,-15 20 1,24-27-143,1 1-1,0 0 0,1 0 1,0 0-1,-5 17 1,7-19-40,1 0 0,0 1 0,1-1 0,0 0 0,1 1 0,0 11 0,0-20-21,1 1-1,-1-1 0,0 0 0,0 1 0,1-1 1,-1 0-1,1 1 0,-1-1 0,1 0 1,0 0-1,-1 0 0,1 0 0,0 0 0,0 0 1,0 0-1,0 0 0,0 0 0,0 0 1,0 0-1,0 0 0,0-1 0,2 2 0,1 0 2,0-1 0,0 1-1,0-1 1,1 0-1,-1 0 1,0 0-1,6 0 1,0 0 1,0-1 1,0 0 0,0-1-1,0 0 1,0-1-1,12-3 1,-13 1-60,1 0-1,-1-1 1,-1 0-1,1-1 1,-1 0 0,0-1-1,0 1 1,-1-1-1,0-1 1,10-12 0,-5 3-124,1 0-1,-2-1 1,-1 0 0,10-23 0,-14 23 138,0 0-1,-2 0 0,0 0 1,-2 0-1,0-1 0,0 1 0,-3-28 1,1 42 46,0 1 1,0-1-1,0 1 1,0-1-1,-1 1 0,1 0 1,-1-1-1,0 1 1,0 0-1,-1 0 1,1-1-1,-1 1 1,1 0-1,-4-3 0,3 3 4,0 1 0,-1 0 0,1 1-1,-1-1 1,1 0 0,-1 1-1,0 0 1,1-1 0,-1 1-1,0 0 1,0 0 0,0 1-1,0-1 1,0 0 0,0 1 0,-4 0-1,2-1-10,-1 1 0,1 0-1,0 0 1,-1 0-1,1 1 1,0 0 0,0 0-1,-1 0 1,1 1 0,0 0-1,0 0 1,1 0 0,-1 0-1,-6 4 1,5 0-66,0-1 1,0 1-1,0-1 1,1 2-1,0-1 1,0 0-1,1 1 1,-7 13-1,-8 24-2308,13-7-2225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0 8980,'0'0'1985,"-28"3"-699,3 0-1038,0 0 0,-44 13 0,65-14-216,-1 0 0,0 0 0,1 0 0,-1 1 0,1 0 0,0 0-1,0 0 1,0 1 0,0-1 0,0 1 0,1 0 0,-6 8 0,3-1 67,0 1-1,0-1 1,-5 17 0,5-11 17,-9 24 101,3 1 0,1 0 0,2 1 0,2 0-1,-2 46 1,6 223-612,6-164-2122,-13-195-8224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5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69 472 1072,'0'0'12038,"-68"-140"-11990,126 140 176,20 0-192,22 0 32,14 0-64,2-5-1264,4-7-1842,0-5-3905</inkml:trace>
  <inkml:trace contextRef="#ctx0" brushRef="#br0" timeOffset="1">1498 0 11317,'0'0'2097,"3"160"-1889,-3-87-160,0 6-48,0 3-448,0-6-817,0-12-3217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5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0 432 10805,'0'0'635,"42"-4"-691,-27 2 52,319-48 19,-295 41 26,193-47-359,-187 42-1079,0-1 1,83-42 0,-118 51 892,0 0 0,0 0 0,0-1 0,-1 0 0,0-1 0,10-11 0,-17 17 547,1-1 0,-1 1 0,0-1 0,-1 0 0,1 0 0,0 0 0,-1 1 0,0-1 0,0 0 0,0-1 0,0 1 0,0 0 0,0 0 0,-1 0 0,0 0 0,1-1 0,-1 1 0,0 0 0,-1 0 0,1-1 0,-1 1 0,1 0 0,-1 0 0,0 0 0,0 0 0,-2-5 0,-1 4 216,0-1 0,0 1 1,-1 0-1,1 0 0,-1 0 0,0 0 0,0 1 1,0 0-1,0 0 0,-1 1 0,1-1 0,-1 1 0,-6-2 1,10 4-229,-20-8 464,0 2 0,0 1 0,-1 1-1,0 0 1,0 2 0,-37 1-1,56 1-432,1 0 1,0 0-1,0 1 0,0-1 0,0 1 0,0 0 0,0 0 0,0 0 0,0 0 0,1 1 0,-1-1 0,0 1 0,1 0 0,-1-1 1,1 1-1,-4 4 0,2-1 45,-1 0 1,1 1-1,0 0 1,0-1-1,1 2 0,-1-1 1,-1 7-1,-4 12 345,2 1-1,-9 51 1,14-67-320,-12 109 69,2 221 1,13-340-234,0 1 1,0-1-1,0 0 0,-1 0 1,1 0-1,0 0 1,0 0-1,0 0 1,-1-1-1,1 1 0,0 0 1,0 0-1,-1 0 1,1-1-1,0 1 1,0 0-1,1-2 0,13-9-64,-1-2 0,1 0-1,-2 0 1,0-2 0,-1 1-1,13-21 1,30-32-513,-41 51 516,27-26-9,-37 39 115,-1 0 1,0 1-1,1-1 1,-1 1-1,1 0 0,0 0 1,0 0-1,0 1 0,0-1 1,8-1-1,-12 3 8,1 0 0,0 1 0,-1-1 0,1 0 0,-1 0 0,1 0-1,0 0 1,-1 1 0,1-1 0,-1 0 0,1 0 0,-1 1 0,1-1 0,-1 0 0,1 1-1,-1-1 1,1 1 0,-1-1 0,1 1 0,-1-1 0,0 1 0,1-1 0,-1 1-1,0-1 1,1 1 0,-1-1 0,0 1 0,0-1 0,0 1 0,1 0 0,-1-1 0,0 1-1,0 0 1,0 0 0,2 28 531,-2-22-429,1 25 162,0-1-42,5 43-1,-4-64-229,0-2 0,0 1 0,1 0 0,0 0 0,0-1 0,1 1-1,0-1 1,0 0 0,8 10 0,-9-15-10,1 0-1,-1 1 0,1-2 0,0 1 1,-1 0-1,2-1 0,-1 1 0,0-1 1,0-1-1,1 1 0,-1 0 0,0-1 1,1 0-1,0 0 0,-1 0 0,1-1 1,0 1-1,-1-1 0,1 0 1,6-1-1,-3 0-5,0 0 1,1-1-1,-1 1 0,0-1 1,0-1-1,-1 0 0,1 0 1,-1 0-1,1-1 1,11-8-1,-3-2-43,0 0 0,-1-2 0,0 0 0,-2 0 0,0-2 0,0 1 1,-2-2-1,0 1 0,-2-1 0,0-1 0,0 0 0,-2 0 0,-1-1 0,0 0 0,-2 0 0,0 0 0,-2-1 0,1-21 1,-3 42 52,0 0 0,0 0 1,0-1-1,0 1 1,0 0-1,0 0 1,0 0-1,0 0 0,0 0 1,-1-1-1,1 1 1,-1 0-1,1 0 1,0 0-1,-1 0 0,0 0 1,1 0-1,-1 0 1,0 0-1,1 0 1,-1 0-1,-2-1 0,2 2 5,0-1 0,-1 1 0,1 0-1,-1 0 1,1 0 0,0 0-1,-1 0 1,1 0 0,-1 0-1,1 0 1,0 1 0,-1-1 0,1 0-1,0 1 1,-1-1 0,1 1-1,-2 1 1,-2 1 18,0 1 0,0 1 0,0-1 0,1 1 0,-1 0 0,1 0 0,0 0 0,0 0 0,1 1 0,0-1 0,0 1 0,-4 11 0,-1 4-25,0-1 0,2 1 1,1 1-1,0-1 0,2 1 1,0 0-1,1 0 0,2 26 1,0-45-112,0 1 1,0 0-1,0-1 1,0 1-1,1-1 1,-1 1-1,1-1 1,0 1-1,0-1 1,1 0-1,-1 1 1,1-1-1,1 3 1,-1-4-196,0 0-1,0 0 1,0 0 0,1-1 0,-1 1-1,0-1 1,1 0 0,-1 0 0,1 1-1,-1-2 1,1 1 0,-1 0 0,1 0-1,0-1 1,-1 0 0,1 1 0,4-1-1,43 1-6850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545 0 6563,'0'0'6272,"-32"8"-5263,11-3-889,-15 3-14,1 1 0,1 2 0,-1 2 0,-46 24 1,51-20 35,1 1 0,-39 32 0,64-46-108,-1 0-1,1 1 0,1-1 0,-1 1 1,1-1-1,-5 9 0,7-12-29,1 0-1,-1 1 0,0-1 0,1 0 1,-1 1-1,1-1 0,-1 0 0,1 1 1,0-1-1,-1 1 0,1-1 0,0 1 1,0-1-1,0 1 0,0-1 1,1 1-1,-1-1 0,0 1 0,1-1 1,-1 0-1,0 1 0,1-1 0,0 1 1,-1-1-1,1 0 0,0 0 1,0 1-1,0-1 0,1 2 0,6 1 11,1 1 0,-1-2 1,0 0-1,1 0 0,0 0 0,-1-1 0,1 0 0,18 1 0,-14-1 9,89 8 59,-66-7-153,1 1 0,62 15 0,-76-6-509,-19-3 92,-4-9 461,-1-1 0,1 1 0,0 0 0,-1-1 0,1 1 1,-1-1-1,1 1 0,-1-1 0,1 1 0,-1-1 0,0 0 0,1 1 0,-1-1 0,0 0 1,1 1-1,-1-1 0,0 0 0,1 0 0,-1 1 0,-1-1 0,-47 10 39,0-2 0,-1-2 0,-68-1 0,64-3 7,-138 2-641,236-6-2330,60-12 0,7-5-2162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6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8884,'0'0'5208,"-35"-3"-4843,-113-2-319,142 5-45,1 0-1,0 0 1,-1 1 0,1-1 0,0 1 0,-1 1 0,1-1 0,0 1 0,0 0 0,0 0 0,0 0-1,0 1 1,1-1 0,-1 1 0,1 0 0,0 1 0,-7 6 0,0 0-1,5-6-5,1 2 1,-1-1 0,1 0 0,-7 11-1,11-14-12,-1 0 0,1 0-1,0 0 1,0 1 0,0-1-1,0 0 1,1 0 0,-1 1-1,1-1 1,-1 0 0,1 1-1,0-1 1,0 1 0,0-1-1,0 0 1,0 1-1,1 3 1,-1-5 7,1-1 0,-1 1 0,0-1 0,0 1 0,0-1 0,1 1 0,-1-1 1,0 0-1,1 1 0,-1-1 0,0 1 0,1-1 0,-1 0 0,1 1 0,-1-1 0,1 0 0,-1 1 0,0-1 0,1 0 0,-1 0 0,1 0 0,-1 1 0,1-1 0,0 0 0,0 0 0,22 3-99,0 0 0,0-2 0,1 0 0,23-3 0,11 0 14,-58 2 96,1 0-1,0 0 1,0 0-1,-1 0 1,1 1 0,0-1-1,0 0 1,-1 0-1,1 1 1,0-1-1,-1 0 1,1 1-1,0-1 1,-1 0 0,1 1-1,-1-1 1,1 1-1,-1 0 1,1-1-1,-1 1 1,1-1 0,-1 1-1,1 0 1,-1-1-1,0 1 1,1 0-1,-1-1 1,0 1 0,0 0-1,0-1 1,1 1-1,-1 1 1,1 31 147,-2-21-8,-8 426 1434,7-407-1784,1-15-304,1 0-1,0-1 1,3 20-1,-3-34 398,0-1-1,1 0 0,-1 1 1,0-1-1,0 0 1,1 0-1,-1 1 0,0-1 1,1 0-1,-1 0 1,1 1-1,-1-1 1,0 0-1,1 0 0,-1 0 1,1 0-1,-1 0 1,0 0-1,1 0 0,-1 1 1,1-1-1,-1 0 1,0 0-1,1-1 0,-1 1 1,1 0-1,-1 0 1,0 0-1,1 0 0,-1 0 1,1-1-1,12-3-1796,10-15-3435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6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7059,'0'0'6795,"0"26"-5920,3 168-434,-3-175-452,-1-6-3,1-1 0,0 1 0,1 0-1,1 0 1,3 16 0,-4-27-54,0 0 1,0 0-1,0 1 1,0-1-1,0 0 0,0 0 1,0 0-1,1 0 1,-1 0-1,1 0 1,-1 0-1,1-1 0,0 1 1,0 0-1,0-1 1,0 0-1,0 1 1,0-1-1,0 0 0,0 0 1,0 0-1,1 0 1,-1 0-1,0-1 1,1 1-1,-1-1 0,0 0 1,1 1-1,-1-1 1,1 0-1,-1 0 1,0-1-1,5 0 1,-4 1 36,0-1 0,0 0 1,-1 0-1,1 0 1,0 0-1,-1 0 0,1-1 1,-1 1-1,1-1 1,-1 0-1,0 1 1,0-1-1,0 0 0,0 0 1,2-3-1,24-39-110,-19 29 99,24-41 7,-21 32 41,2 0-1,0 1 0,2 1 1,0 0-1,27-26 1,-42 47 3,1-1 0,-1 1 0,0 0 0,1 0 0,-1 0 0,1-1 0,0 2 0,-1-1 0,1 0 0,0 0 0,-1 0 0,1 1 0,0-1 0,0 1 0,0 0 0,2-1 0,-3 1 7,0 1 0,0-1 1,0 0-1,0 1 0,-1-1 1,1 0-1,0 1 0,0-1 1,0 1-1,-1 0 0,1-1 1,0 1-1,0-1 0,-1 1 1,1 0-1,-1 0 0,1-1 1,0 1-1,-1 0 0,0 0 1,1 0-1,0 1 0,2 8 113,-1-1 0,0 1 0,0 0 0,-1-1 0,0 12 0,0 2-39,1-10-86,0-1 0,1 1 0,0-1 1,1 1-1,0-1 0,11 22 0,-12-29-98,0-1 1,0 0-1,0 0 1,0 0-1,1 0 1,-1 0-1,1-1 1,0 0 0,0 0-1,0 0 1,1 0-1,-1 0 1,1-1-1,-1 0 1,1 0-1,0 0 1,0-1-1,0 1 1,0-1-1,5 0 1,2 1-421,0-1 0,-1 0 0,1-1 0,0 0 0,0-1 0,-1 0 0,1-1 0,0-1 0,-1 0 0,0 0 0,1-1 0,-2 0 0,1-1 0,0 0 0,-1-1 0,0 0 0,11-9 0,31-31-1794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7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220 196 224,'0'0'4090,"4"-29"-1702,14-89-233,-17 115-1875,-1-1-1,1 0 1,-1 0-1,1 0 0,-1 0 1,0 0-1,-1 0 1,1 0-1,-2-6 0,2 10-223,-1 0 0,1-1 0,-1 1 0,1 0 0,-1-1 0,1 1 0,-1 0 0,1 0 0,-1-1 0,1 1 0,-1 0 1,1 0-1,-1 0 0,1 0 0,-1 0 0,1 0 0,-1 0 0,1 0 0,-1 0 0,0 0 0,1 0 0,-1 0 0,1 0 0,-1 0 0,1 1 0,-1-1 0,1 0 0,-1 0 0,1 1 0,-1-1 0,0 1 0,-7 1-81,-1 1 115,1 1 0,-1 0 0,1 0 0,-1 1 0,1 0 0,1 1-1,-1 0 1,1 0 0,0 0 0,-9 11 0,-6 8 335,-30 47 0,43-59-326,1 1 1,-12 26-1,18-36-98,1 0-1,-1 0 1,1 0-1,0 0 1,0 0-1,0 0 1,1 1-1,-1-1 1,1 0-1,0 0 1,1 1-1,-1-1 1,1 0-1,-1 0 1,3 5-1,-3-8-5,0-1 0,1 1 0,-1-1 0,0 1 0,1-1 0,-1 1 0,1-1 0,-1 0 0,1 1 0,-1-1 0,1 0 0,-1 1 0,1-1 0,-1 0 0,1 1 0,-1-1 0,1 0 0,-1 0 0,1 0 0,0 0 0,-1 0 0,1 0 0,-1 0 0,2 0 0,7 1-58,1-1 1,-1 0-1,1-1 0,-1 0 0,0-1 1,0 0-1,0 0 0,0-1 0,0 0 1,0-1-1,0 0 0,-1 0 0,0 0 1,0-1-1,14-12 0,8-9-123,-2-1 0,41-49-1,-24 26 205,-39 45 1,-5 10-96,-1 187-171,0-190 119,0-1 0,0 1 0,0 0 0,0 0 1,0-1-1,0 1 0,0 0 0,1-1 1,-1 1-1,1 0 0,-1-1 0,1 1 1,0-1-1,0 1 0,0-1 0,0 1 1,0-1-1,0 1 0,0-1 0,0 0 0,0 0 1,3 2-1,-1-1-308,1-1 1,-1 0-1,0 0 1,1 0-1,0 0 1,-1 0-1,1-1 1,0 0-1,-1 0 1,5 0-1,27 0-3370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7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2785,'0'0'4850,"7"-24"-3073,22-77-67,-18 72-944,-11 29-757,0-1 0,0 1 0,0 0 0,0 0 0,0 0 0,0 0 0,0-1 0,0 1 0,0 0 0,1 0 0,-1 0 0,0 0 0,0-1 0,0 1 0,0 0 0,0 0 0,0 0 0,0 0 0,0 0 0,1 0 0,-1-1 0,0 1 0,0 0 0,0 0 0,0 0-1,0 0 1,1 0 0,-1 0 0,0 0 0,0 0 0,0 0 0,0 0 0,1 0 0,-1 0 0,0 0 0,0 0 0,0 0 0,0 0 0,1 0 0,-1 0 0,0 0 0,0 0 0,0 0 0,0 0 0,1 0 0,-1 0 0,0 0 0,0 0 0,0 0 0,1 1 0,3 22 296,-4-20-300,7 271 1198,-7-234-794,0-62-270,2 1 1,0-1-1,1 1 0,1 0 1,2 0-1,0 1 1,0-1-1,2 1 0,1 1 1,13-23-1,-15 30-351,0 1 1,1 0-1,0 1 0,1 0 0,0 0 1,0 1-1,1 0 0,0 1 0,1 0 1,-1 0-1,2 1 0,-1 1 0,1 0 1,0 1-1,0 0 0,1 0 0,24-4 0,11 4-4003,-5 5-2166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137 238 8564,'0'0'2001,"-15"27"-867,-53 85-361,57-94-440,2 1 0,-15 39-1,14-35-140,101-202 213,28-49 340,-112 217-591,-1 1 0,2 0 0,-1 0-1,2 1 1,11-12 0,-18 19-111,0 1 0,0-1 0,0 0-1,1 1 1,-1 0 0,1-1 0,-1 1 0,1 0 0,-1 0-1,1 1 1,-1-1 0,1 0 0,4 1 0,-6 0-26,1 0 1,0 0-1,0 1 1,0-1-1,0 1 1,-1-1-1,1 1 1,0 0-1,0 0 1,-1 0-1,1 0 1,-1 0-1,1 0 1,-1 0-1,1 0 1,-1 1-1,0-1 1,1 0-1,-1 1 1,0-1-1,2 4 1,4 7 35,-1 1 0,0 0 0,-1 0 0,0 0 0,-1 1 0,0 0 0,-1 0 0,2 25 1,-2 123-209,-4-99-232,-1-17-764,-2-17-2682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7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1 251 11461,'0'0'2938,"21"-1"-2824,-7 1-217,-3 0-66,1 0 1,-1 0-1,0-1 0,1 0 0,-1-1 0,0-1 0,0 0 1,0 0-1,0-1 0,-1 0 0,14-8 0,-5-1-423,1 0 0,-2-1 0,31-31 0,-43 39 613,-1 1 1,0-1-1,0-1 1,0 1-1,-1-1 1,0 1-1,0-1 1,-1 0-1,0-1 1,0 1-1,-1-1 1,0 1-1,0-1 0,-1 0 1,1-8-1,-2 15 33,-1 1 0,1-1-1,-1 0 1,1 0-1,-1 0 1,1 1 0,-1-1-1,0 0 1,0 1-1,1-1 1,-1 0 0,0 1-1,0-1 1,0 1-1,1-1 1,-1 1 0,0 0-1,0-1 1,0 1-1,0 0 1,0 0 0,0-1-1,0 1 1,0 0-1,0 0 1,0 0 0,0 0-1,0 0 1,0 1-1,1-1 1,-1 0 0,-2 1-1,-35 5 478,27-1-348,0 0-1,0 1 0,1 0 1,-1 0-1,1 1 1,1 1-1,-1 0 1,-15 17-1,19-18-117,0 0-1,0 0 1,1 1-1,0-1 1,0 1-1,1 0 1,0 1 0,0-1-1,1 1 1,0 0-1,1-1 1,-3 16-1,4-19-84,1-1-1,0 0 0,0 0 0,0 1 1,0-1-1,1 0 0,0 0 1,0 0-1,0 0 0,0 0 0,0 0 1,1 0-1,3 5 0,-3-6-94,0 0 0,1-1 0,-1 1-1,1-1 1,-1 0 0,1 0 0,0 0-1,0 0 1,0 0 0,0-1 0,1 1-1,-1-1 1,0 0 0,0 0 0,1 0-1,4 0 1,59 5-3353,9-6-3266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8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265 615 10757,'0'0'4655,"-33"16"-4169,-104 54-179,131-67-274,0 1-1,1 0 1,-1-1 0,1 2 0,0-1-1,0 1 1,0 0 0,1 0 0,-1 0-1,1 0 1,0 1 0,1 0 0,0 0-1,0 0 1,0 0 0,-2 7 0,2-4 53,0-2-10,0 1 1,1 0 0,0-1-1,1 1 1,-2 15 0,3-21-73,0-1 0,-1 1 0,1 0 0,0 0 0,1 0 1,-1-1-1,0 1 0,0 0 0,1 0 0,-1-1 1,1 1-1,0 0 0,-1-1 0,1 1 0,0-1 1,0 1-1,0-1 0,0 1 0,0-1 0,0 1 0,1-1 1,-1 0-1,0 0 0,1 0 0,-1 0 0,1 0 1,-1 0-1,1 0 0,-1 0 0,4 1 0,5 0-21,0 0-1,0 0 1,0-1-1,1 0 1,-1-1-1,0 0 1,1-1-1,-1 0 1,0 0-1,15-5 1,-11 1-92,1 0 0,-1-1 0,-1 0 0,1-1 0,-1-1 0,20-15 0,-14 9 43,-1-1-1,0-1 1,-1-1 0,-1 0-1,0-1 1,-2-1 0,0 0-1,-1-1 1,-1-1-1,-1 0 1,0 0 0,-2-1-1,-1 0 1,0-1-1,-2 0 1,6-40 0,-2-44-549,-5-160 0,-6 167 898,1 100-258,0 0 1,-1-1 0,1 1 0,-1 0-1,1 0 1,-1 0 0,1 0-1,0-1 1,-1 1 0,1 0 0,-1 0-1,1 0 1,-1 0 0,1 0 0,-1 0-1,1 0 1,-1 0 0,1 0 0,-1 1-1,1-1 1,0 0 0,-1 0 0,1 0-1,-1 0 1,1 1 0,0-1 0,-1 0-1,1 0 1,-1 1 0,1-1-1,0 0 1,-1 1 0,1 0 0,-5 3 12,0 1 1,0 1 0,1-1 0,0 1-1,0-1 1,1 1 0,-1 1-1,1-1 1,-3 9 0,-18 67 320,22-74-316,-15 75 259,4 1 1,4 1-1,2 141 0,6-214-293,1 0 0,1-1-1,0 1 1,0 0 0,2-1 0,-1 0 0,6 16 0,-6-24-17,0 1 1,0 0-1,0-1 0,1 1 1,0-1-1,-1 0 1,1 0-1,0 0 0,1 0 1,-1 0-1,0-1 1,1 1-1,-1-1 0,1 0 1,0 0-1,0 0 0,0-1 1,0 1-1,0-1 1,0 0-1,0 0 0,9 0 1,4 1-604,1-1 1,0 0 0,-1-1-1,33-5 1,9-15-3653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460 499 8868,'0'0'2783,"-30"0"-2138,-102 0-341,105-1-94,-1 2 0,0 1 0,-34 8 0,51-8-154,0 2-1,0-1 1,1 2 0,0-1 0,0 1 0,0 1 0,1 0 0,-15 12-1,19-14-51,1 0 0,0 0 0,0 1 0,1-1 0,-1 1 0,1 0 0,0 0 0,1 1 0,-1-1 0,1 0 0,0 1 0,0 0 0,-1 11 0,2-14-5,0 0 0,1 0 1,0 0-1,0 0 0,0 0 1,0 0-1,0 0 1,0 0-1,1 1 0,0-1 1,-1 0-1,1 0 0,0 0 1,1-1-1,-1 1 0,0 0 1,1 0-1,0-1 1,-1 1-1,1-1 0,0 1 1,1-1-1,-1 0 0,0 0 1,0 1-1,1-2 0,3 4 1,3-1 4,0-1 1,0 0 0,0 0-1,1 0 1,-1-1-1,1-1 1,-1 0-1,12 0 1,11-1-63,36-4 0,-52 2-132,-1-1-1,0 0 1,0-1-1,-1 0 1,1-2 0,-1 1-1,0-2 1,0 0 0,-1-1-1,0 0 1,0-1-1,-1 0 1,0-1 0,-1 0-1,0-1 1,0-1-1,-2 1 1,1-2 0,9-16-1,-5 5 10,-1 0 0,-1-1 0,-1-1 0,-1 0 0,-2 0 0,0-1 0,-2 0 0,-1 0 0,3-54-1,-8-120 2125,0 197-1778,0-1 1,-1 1-1,0 0 1,0 0-1,0 0 1,0 0-1,-3-7 1,3 10-102,0 0 0,0 0 0,1 0 0,-1 0 0,0 0 0,0 0 0,0 0 0,0 0 1,0 0-1,0 0 0,0 1 0,0-1 0,0 0 0,-1 1 0,1-1 0,0 1 0,0-1 0,-1 1 1,1 0-1,0-1 0,0 1 0,-1 0 0,1 0 0,0 0 0,-1 0 0,-1 0 0,1 1-44,0 0-1,1 0 0,-1-1 0,0 1 0,0 0 0,1 0 0,-1 1 1,0-1-1,1 0 0,-1 1 0,1-1 0,0 1 0,-1-1 1,1 1-1,0-1 0,0 1 0,0 0 0,0 0 0,0-1 0,1 1 1,-1 0-1,0 0 0,1 0 0,0 0 0,-1 0 0,1 0 0,0 2 1,-2 5 30,-6 23 30,1 1-1,2 0 1,-1 41-1,6 107 71,2-83-151,-2-62-486,1-1 0,2 1 1,10 43-1,5-14-3291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9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11 256 7860,'0'0'5071,"10"-2"-4913,12-1-172,0 0 1,25 0 0,-40 2-50,1 1 1,0-1 0,0-1-1,-1 1 1,1-1 0,-1 0-1,1-1 1,-1 0 0,0 0-1,0-1 1,0 0 0,-1 0-1,1 0 1,6-7 0,-8 7 35,0 0-1,-1-1 1,0 0 0,0 0 0,0 0-1,0 0 1,-1 0 0,0-1 0,0 0 0,0 0-1,-1 1 1,0-1 0,0-1 0,-1 1 0,1 0-1,-1 0 1,0-11 0,-1 13 56,0 1 0,0 0-1,0-1 1,0 1 0,-1 0 0,0 0 0,0-1 0,1 1-1,-2 0 1,1 0 0,0 0 0,-1 0 0,1 0-1,-1 0 1,-3-3 0,2 2 24,-1 2 0,0-1 0,1 0 0,-1 1 0,0-1 0,0 1 0,0 0-1,-1 1 1,1-1 0,-9-1 0,5 1 23,0 0 1,-1 0-1,1 1 0,0 0 0,-1 0 0,0 1 0,1 0 1,-1 1-1,1 0 0,-12 3 0,14-3-46,1 1 0,0 0 0,0 0 0,0 1 0,0 0 0,1 0 0,-1 0 0,1 0 0,0 1 0,0-1 0,0 1 0,0 0 0,1 0 0,-1 1 0,1-1-1,-5 10 1,2-1 14,1 1 0,1 0 0,0 0-1,1 0 1,0 0 0,2 0 0,-1 1-1,2-1 1,0 18 0,0-27-46,0 1 1,1-1-1,0 1 1,-1-1-1,2 1 1,-1-1-1,1 0 1,-1 1-1,1-1 0,1 0 1,-1 0-1,1 0 1,0 0-1,0-1 1,0 1-1,1-1 1,0 0-1,0 0 0,0 0 1,0-1-1,7 6 1,-2-4-132,1 0 0,-1 0 1,1-1-1,0-1 0,0 0 0,0 0 1,0 0-1,0-2 0,1 1 1,17-1-1,-6 0-1049,1-1-1,39-5 1,-53 3 680,-1 0 1,0 0-1,1-1 0,-1 0 1,-1-1-1,1 0 0,0 0 1,-1 0-1,0-1 0,10-8 0,-7 4 256,-1 0-1,0 0 0,-1-1 0,0 0 0,0-1 0,-1 0 0,9-19 0,-10 17 972,-1-1 0,0 1 0,-1-1 0,-1 0 0,0 0 1,1-24-1,1 16 1129,-5 22-1811,0 0 0,0 1 0,0-1 0,0 0 0,0 0 0,0 1 0,1-1 0,-1 0 0,0 0 0,0 1 1,0-1-1,1 0 0,-1 0 0,0 0 0,0 1 0,0-1 0,1 0 0,-1 0 0,0 0 0,1 0 0,-1 0 1,0 0-1,0 0 0,1 1 0,-1-1 0,0 0 0,1 0 0,-1 0 0,0 0 0,0 0 0,1 0 0,-1 0 0,0 0 1,1 0-1,-1 0 0,0-1 0,0 1 0,1 0 0,-1 0 0,0 0 0,0 0 0,1 0 0,-1 0 0,0-1 1,0 1-1,1 0 0,-1 0 0,0 0 0,0-1 0,0 1 0,1 0 0,-1 0 0,0-1 0,0 1 0,0 0 1,0 0-1,0-1 0,1 1 0,-1-1 0,7 22 299,0 1 1,-1-1-1,-1 1 0,3 35 1,-4-26-227,12 48 1,-15-76-121,0 0 0,0 0-1,0-1 1,0 1 0,0 0 0,0 0 0,1-1 0,0 1 0,-1-1 0,1 0-1,0 1 1,0-1 0,0 0 0,0 0 0,1 0 0,-1 0 0,5 2 0,-3-3-40,0 1 0,0-1 1,0 0-1,1-1 1,-1 1-1,0-1 0,1 1 1,-1-1-1,0-1 0,1 1 1,6-2-1,-5 1 26,0-1 0,0 0-1,-1 0 1,1-1 0,0 0 0,-1 0 0,0 0-1,0 0 1,0-1 0,0 0 0,7-7-1,7-9-105,21-28-1,-33 39 84,14-19-19,-13 16 59,1 0 0,0 0-1,0 1 1,1 1 0,1-1 0,0 2-1,24-18 1,-34 27 7,-1-1-1,1 0 1,0 1 0,0-1-1,-1 1 1,1-1 0,0 1-1,0 0 1,0-1-1,0 1 1,0 0 0,0 0-1,0 0 1,0-1 0,0 1-1,-1 0 1,1 0-1,0 0 1,0 0 0,0 1-1,0-1 1,0 0-1,0 0 1,0 1 0,0-1-1,0 0 1,0 1 0,-1-1-1,1 1 1,0-1-1,0 1 1,0-1 0,-1 1-1,1-1 1,0 1-1,-1 0 1,1 0 0,-1-1-1,1 1 1,0 0 0,-1 0-1,0 0 1,1-1-1,-1 1 1,0 0 0,1 0-1,-1 0 1,0 1-1,2 6 149,-2 0 0,1 0-1,-1 1 1,-2 14 0,1-3 13,-1 32 58,1-33-219,0 1-1,1 0 1,1-1 0,4 26 0,-5-44-87,1 1 1,-1-1-1,0 0 1,0 0-1,1 0 1,-1 0-1,1 0 0,-1 0 1,1 0-1,-1 0 1,1 0-1,0 0 1,0 0-1,-1 0 1,1 0-1,0 0 1,0 0-1,0-1 0,0 1 1,0 0-1,0-1 1,0 1-1,0 0 1,0-1-1,0 0 1,0 1-1,0-1 0,1 0 1,-1 1-1,2-1 1,18 0-3164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09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7203,'0'0'673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328 467 8836,'0'0'2511,"-27"-3"-1519,-90-6-5,111 9-966,0 0 0,0 1 0,1-1 0,-1 1 0,0 0 0,0 1 0,1-1 0,-1 1 0,1 0 0,0 1 0,0-1 0,0 1 0,0 0 0,0 0 0,0 1 0,1 0-1,-1-1 1,1 1 0,0 1 0,0-1 0,1 1 0,-1-1 0,1 1 0,-4 8 0,-1-2 15,2-1-18,-1 1-1,1-1 1,1 1-1,0 1 1,1-1-1,0 1 0,0 0 1,2-1-1,-1 1 1,1 1-1,1-1 1,0 15-1,1-26-18,0 1 0,0-1 0,0 1 1,0-1-1,0 1 0,0-1 0,0 1 0,1-1 0,-1 1 0,1-1 0,-1 0 0,1 1 0,-1-1 1,1 1-1,0-1 0,0 0 0,-1 0 0,1 1 0,0-1 0,0 0 0,0 0 0,0 0 0,1 0 1,-1 0-1,0 0 0,0-1 0,1 1 0,-1 0 0,3 0 0,1 1 15,1-1 1,0-1-1,0 1 0,0-1 0,0 0 1,8-1-1,3 0 71,-9 0-84,-1 0 1,1 0 0,0-1-1,-1 0 1,1-1 0,-1 0-1,1 0 1,-1 0 0,0-1-1,7-4 1,10-9-76,30-27 0,-32 25 30,29-31-60,-36 34 102,29-24 1,-44 40 1,0 0-1,0-1 0,1 1 0,-1 0 1,0 0-1,0 0 0,0-1 0,1 1 1,-1 0-1,0 0 0,0 0 0,0 0 0,1 0 1,-1 0-1,0 0 0,0 0 0,1-1 1,-1 1-1,0 0 0,0 0 0,1 0 1,-1 0-1,0 0 0,0 0 0,1 0 1,-1 0-1,0 1 0,0-1 0,1 0 1,-1 0-1,0 0 0,0 0 0,1 0 0,-1 0 1,0 0-1,0 0 0,0 1 0,1-1 1,-1 0-1,0 0 0,0 0 0,0 1 1,0-1-1,1 0 0,-1 0 0,0 0 1,0 1-1,0-1 0,0 0 0,0 0 1,0 1-1,0-1 0,1 0 0,-1 0 0,0 1 1,0-1-1,0 0 0,0 1 0,0 19 28,0-15-3,0 141 291,0-145-332,0 1 0,0-1 0,0 1 0,0-1 0,0 1 0,1-1 0,-1 0-1,1 1 1,-1-1 0,1 0 0,-1 1 0,1-1 0,0 0 0,-1 0 0,1 1 0,0-1 0,0 0 0,0 0 0,0 0 0,0 0 0,0 0 0,0 0 0,1 0 0,-1-1 0,0 1 0,0 0 0,1-1 0,-1 1 0,0-1 0,1 1 0,-1-1 0,1 0 0,-1 1 0,2-1 0,3 0-93,0 1 0,0-1-1,-1-1 1,1 1 0,0-1-1,0 0 1,11-3 0,-7 0-26,1-1 0,-1 1 0,0-2 0,-1 1 0,1-1 0,10-9 0,52-50-524,-63 56 663,9-9-50,-1 0 0,-1-2 0,-1 0 0,0-1-1,-1-1 1,-2 0 0,0-1 0,-2 0 0,0 0 0,-1-1 0,-2-1 0,0 1 0,4-39 0,-2-10 1009,-1-117-1,-8 188-91,-1 7-334,-12 42-120,3 2 0,1-1-1,-1 60 1,5 151 231,5-195-505,0-51-154,-1 2 40,1 1 1,1-1 0,1 0-1,6 28 1,-8-40-42,1 0 1,0 0 0,0 0-1,1 0 1,-1 0-1,1 0 1,0-1 0,-1 1-1,1 0 1,0-1-1,0 1 1,1-1-1,-1 0 1,1 0 0,-1 0-1,1 0 1,-1 0-1,1 0 1,0-1-1,0 1 1,0-1 0,0 0-1,0 0 1,0 0-1,0 0 1,0-1 0,1 1-1,4-1 1,-5 1-54,1-1-213,0 0 0,0 1-1,0-1 1,0 0 0,-1-1 0,1 1 0,0-1 0,0 1 0,0-1 0,-1-1 0,1 1-1,0 0 1,-1-1 0,5-2 0,-4 0-431,0-1 0,1 0 0,-1 0 0,6-11 0,-10 16 704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0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10341,'0'0'2836,"39"10"-2644,-3 0-167,-7-1-15,0 0 1,1-3-1,1 0 1,-1-2-1,1-1 1,57-2 0,-42-8-124,-1-2 0,0-1 1,73-28-1,-54 16 118,-57 20 28,0 0 1,-1 0-1,1 1 0,0-1 1,12 1-1,-18 1-25,-1 0-1,0 0 0,0-1 1,0 1-1,0 0 1,1 1-1,-1-1 1,0 0-1,0 0 1,0 0-1,1 0 1,-1 0-1,0 0 0,0 0 1,0 0-1,0 0 1,1 0-1,-1 0 1,0 0-1,0 1 1,0-1-1,0 0 1,0 0-1,1 0 1,-1 0-1,0 0 0,0 0 1,0 1-1,0-1 1,0 0-1,0 0 1,0 0-1,0 0 1,0 1-1,0-1 1,0 0-1,0 0 0,1 0 1,-1 1-1,0-1 1,0 0-1,0 0 1,-1 0-1,1 1 1,0-1-1,0 0 1,0 0-1,0 0 1,0 21 298,-1 0 1,-1 0 0,-1 0 0,0 0 0,-2-1 0,-1 0 0,-10 27 0,8-24-339,0 0 0,2 1-1,0 0 1,2 0 0,-2 30 0,6-53-25,0-1 0,0 0-1,0 0 1,0 1 0,0-1 0,0 0 0,0 0 0,0 1-1,0-1 1,0 0 0,0 0 0,1 1 0,-1-1 0,0 0-1,0 0 1,0 1 0,0-1 0,0 0 0,0 0-1,1 0 1,-1 1 0,0-1 0,0 0 0,0 0 0,1 0-1,-1 0 1,0 0 0,0 1 0,0-1 0,1 0 0,-1 0-1,0 0 1,0 0 0,1 0 0,-1 0 0,0 0 0,0 0-1,1 0 1,-1 0 0,0 0 0,0 0 0,1 0 0,-1 0-1,0 0 1,14-5-2279,24-16-4427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0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11381,'0'0'592,"36"178"-1616,19-140-3010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1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41 7716,'0'0'5037,"-15"28"-4368,-49 91-125,59-110-498,1 0 0,0 1 0,0-1 0,1 1 0,1 0 0,0 0-1,0 0 1,0 0 0,2 0 0,-1 0 0,2 13 0,0 1 9,-2-23-52,1 1 1,0-1-1,1 1 1,-1-1-1,0 1 1,0-1-1,1 1 1,-1-1-1,1 1 1,-1-1-1,1 1 1,0-1-1,-1 0 1,1 1-1,0-1 1,0 0-1,0 0 0,0 0 1,0 0-1,0 0 1,0 0-1,1 0 1,-1 0-1,2 1 1,1 0 4,-1-1 0,1 0 0,-1 0 0,1 0-1,0 0 1,-1-1 0,1 0 0,0 1 0,-1-1 0,6-1 0,0 0 9,1 0-1,0-1 1,-1-1-1,1 1 1,-1-1 0,0-1-1,13-6 1,-13 4-27,0 0 1,-1-1-1,0 0 1,0 0-1,-1-1 0,0 0 1,0 0-1,-1-1 1,0 1-1,0-1 0,-1-1 1,-1 1-1,5-12 1,-4 8-6,-1-1 1,-1 1-1,0-1 0,-1 0 1,0 0-1,-1 0 1,-1 0-1,0 0 0,-4-21 1,4 32 8,-1 0 1,0-1-1,1 1 1,-2 0 0,1-1-1,0 1 1,-1 0-1,1 0 1,-1 0 0,0 0-1,0 0 1,0 1-1,0-1 1,0 0 0,-1 1-1,1 0 1,-1-1-1,-5-2 1,4 3-21,-1-1 1,0 1-1,1 0 1,-1 1-1,0-1 1,0 1-1,0 0 0,0 0 1,0 1-1,0 0 1,-10 0-1,10 0-19,0 0 0,0 1 0,0 0 0,0 0 0,0 0 0,0 0-1,0 1 1,0-1 0,1 1 0,-1 1 0,1-1 0,-1 1 0,1 0 0,0-1 0,0 2-1,0-1 1,0 0 0,1 1 0,-1 0 0,1 0 0,0 0 0,0 0 0,1 0 0,-1 1-1,1-1 1,-2 6 0,1 19-2257,3-7-1660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1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8100,'0'0'7176,"9"23"-6589,-2-5-489,0-3-55,-1 0 1,-1 0-1,0 1 0,-1 0 0,-1-1 0,-1 1 0,2 30 0,-4 118-400,20-177-28,-6-3 358,0-1-1,-2 0 0,0 0 0,-1-2 0,11-22 1,-13 21 18,2 0 0,1 1 0,0 0 0,29-33 1,-24 42-10,-17 10 16,0 0 0,1 0 1,-1 0-1,0 0 0,1 0 0,-1 0 1,0 0-1,1 0 0,-1 0 1,0 1-1,1-1 0,-1 0 0,0 0 1,1 0-1,-1 0 0,0 1 0,0-1 1,1 0-1,-1 0 0,0 1 0,0-1 1,1 0-1,-1 1 0,0-1 0,0 0 1,0 1-1,0-1 0,1 0 1,-1 1-1,2 35-47,-2-27 85,0 213 362,0-221-398,0 1 0,0-1 0,1 1 0,-1-1 0,0 0 0,1 1 0,-1-1 0,1 1 1,0-1-1,-1 0 0,1 0 0,0 1 0,0-1 0,0 0 0,0 0 0,0 0 0,0 0 1,0 0-1,0 0 0,0 0 0,0 0 0,1 0 0,-1-1 0,0 1 0,1 0 0,-1-1 1,0 1-1,1-1 0,-1 0 0,1 1 0,-1-1 0,0 0 0,4 0 0,1 1 2,0-1-1,0 0 0,0 0 1,0-1-1,0 0 0,0 0 1,0 0-1,6-3 1,-1-1-21,0 0 0,-1 0 0,0-1 0,0-1 0,18-14 0,43-47-372,-65 62 341,20-21-162,-2-1 1,-1-1-1,-1-1 1,-1-1-1,-2-1 1,-1 0 0,19-51-1,-27 49 204,-8 18 13,-4 13-2,-3 8 2,-1 3 7,-1-1-1,1 1 1,0 1-1,1-1 1,0 1-1,1 0 1,0 0-1,0 0 1,1 1-1,-4 14 1,3-4 12,1 0 0,1 1 1,0-1-1,3 28 1,-1-44-24,0-1 1,1 0 0,-1 0-1,1 0 1,0 0 0,0 1-1,0-1 1,0 0-1,1-1 1,-1 1 0,1 0-1,0 0 1,0-1 0,0 1-1,0-1 1,0 1 0,0-1-1,1 0 1,2 2 0,5 3 14,1-1 1,0 0 0,22 8 0,-24-10-8,1 0 1,-1 0-1,0 1 1,0 0 0,12 9-1,-20-13 1,0-1 0,-1 0 1,1 1-1,-1-1 0,1 1 0,-1-1 1,1 1-1,-1-1 0,1 1 0,-1 0 1,0-1-1,1 1 0,-1-1 0,0 1 1,1 0-1,-1-1 0,0 1 0,0 0 1,1-1-1,-1 1 0,0 0 0,0 0 1,0-1-1,0 1 0,0 0 0,0-1 1,0 1-1,0 0 0,-1 0 0,1-1 1,0 1-1,0 0 0,0-1 0,-1 1 0,1-1 1,0 1-1,-1 0 0,1-1 0,-1 1 1,1-1-1,-1 1 0,1-1 0,-1 1 1,1-1-1,-1 1 0,1-1 0,-1 1 1,0-1-1,1 0 0,-1 1 0,1-1 1,-1 0-1,0 0 0,0 1 0,-40 12 404,38-13-431,-28 6-41,8-1-308,1 0 0,-1 1-1,-22 10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1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7684,'0'0'0,"181"-38"-81,-135 17 33,-7 4-736,-10-4-1697,-16 1-1809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1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6259,'0'0'9092,"-52"55"-10613,30-28-3665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8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10085,'0'0'3297,"76"15"-3297,-31-15-160,-3 0-1825,3-12-2625</inkml:trace>
  <inkml:trace contextRef="#ctx0" brushRef="#br0" timeOffset="1">355 1 6787,'0'0'5619,"-36"159"-4643,30-110-528,6-9-304,0-4-144,0-11-48,0-12-1248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5042,'0'0'9317,"-175"23"-17273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0 780 3650,'0'0'6685,"7"-9"-6151,7-11-479,-2-2-1,0 1 1,-1-2-1,8-23 1,33-110-97,-29 82 19,-7 24 10,42-116-12,-49 144 36,2 0-1,0 1 1,1 0 0,1 1 0,18-22 0,-26 37 0,0-1 0,1 1 0,0 0 0,0 0 0,11-7 0,-16 11-7,0 1 0,0-1 1,0 0-1,0 1 0,0-1 0,1 1 0,-1-1 0,0 1 0,0-1 0,0 1 0,1 0 0,-1 0 0,0 0 0,0 0 0,0 0 0,1 0 0,-1 0 0,0 0 1,0 0-1,1 0 0,-1 1 0,0-1 0,0 0 0,0 1 0,1-1 0,-1 1 0,0-1 0,0 1 0,0 0 0,0-1 0,0 1 0,0 0 0,0 0 0,-1 0 1,1 0-1,0 0 0,0 0 0,-1 0 0,1 0 0,0 0 0,-1 0 0,1 0 0,-1 0 0,1 0 0,-1 2 0,7 24 208,-1 0-1,-2 0 0,-1 1 1,0 33-1,0-13-97,39 441-266,-39-441-1067,-2-18-3658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8436,'0'0'3073,"175"18"-3089,-94-6-1264,0-12-689,-6 0-1889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7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4866,'0'0'5229,"9"7"-4927,-3-2-242,-1 0 1,0 1-1,0 0 0,0 0 1,-1 0-1,0 0 1,0 1-1,0 0 0,-1-1 1,0 1-1,-1 0 1,1 1-1,1 9 0,7 39 42,-8-35-89,1 1-1,0-1 1,2-1-1,1 1 1,0-1-1,14 26 1,-21-46-11,0 0 0,0 1-1,1-1 1,-1 0 0,0 1 0,0-1 0,0 0 0,1 0 0,-1 1-1,0-1 1,0 0 0,1 0 0,-1 1 0,0-1 0,0 0-1,1 0 1,-1 0 0,0 1 0,1-1 0,-1 0 0,0 0-1,1 0 1,-1 0 0,0 0 0,1 0 0,-1 0 0,0 0 0,1 0-1,-1 0 1,1 0 0,-1 0 0,10-11 376,5-23 93,-2-1 0,14-51-1,-19 56-843,1 1 0,1-1 0,1 2 0,30-54 0,-40 81 175,0-1-1,0 1 1,0-1 0,0 1 0,0-1-1,0 1 1,1 0 0,-1 0-1,0-1 1,1 1 0,-1 0 0,1 0-1,-1 0 1,1 1 0,0-1-1,-1 0 1,1 0 0,0 1 0,-1-1-1,1 1 1,0 0 0,0-1 0,-1 1-1,4 0 1,11 0-4276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7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1 304 2049,'0'0'9233,"18"-6"-8974,-1 2-235,-7 2-21,0 0 0,0-1-1,0-1 1,-1 1 0,0-1-1,0-1 1,0 0 0,0 0-1,-1-1 1,13-10 0,-7 3-243,1-1 0,21-28 1,-32 37 249,0 0 1,-1-1-1,0 1 1,0-1-1,0 0 1,-1 0 0,0 0-1,0 0 1,0 0-1,-1-1 1,0 1-1,1-10 1,-3 15 31,0 0 1,0 1-1,1-1 1,-1 1-1,0-1 0,0 1 1,0-1-1,0 1 0,0 0 1,0-1-1,0 1 1,0 0-1,0 0 0,0 0 1,0 0-1,0 0 0,0 0 1,-1 0-1,1 0 1,0 0-1,0 0 0,-1 1 1,-2-1 111,-4 0-91,1 1 0,0 0 0,-1 0 0,1 1 0,0 0 0,0 0 0,0 1 0,0 0 0,0 0 0,1 1 0,-1-1 0,1 1 0,0 1 0,0-1 0,1 1 0,-1 0 0,1 1 0,-8 9 0,8-8-20,-1 1 0,1-1 1,1 1-1,-1 1 0,1-1 0,1 1 1,0-1-1,0 1 0,0 0 0,1 0 1,1 0-1,-1 0 0,2 1 0,0 17 1,0-23-45,1 0 1,0 0 0,0 0-1,1 0 1,-1-1-1,1 1 1,0-1 0,0 1-1,0-1 1,0 1 0,0-1-1,1 0 1,0 0-1,-1 0 1,1-1 0,0 1-1,0-1 1,1 1 0,-1-1-1,1 0 1,-1 0-1,1 0 1,-1-1 0,1 1-1,6 0 1,6 3-170,0-1 0,0-1 0,0-1 1,33 2-1,-18-4-955,53-5 1,-74 4 722,1-1 0,0-1 0,-1 0 0,1 0 0,-1-1 0,0-1 0,0 1 0,10-8 0,-7 4-29,-1-1 0,0-1-1,0 0 1,-1 0 0,0-2 0,-1 1 0,0-1 0,-1 0-1,0-1 1,-1 0 0,8-18 0,-9 15 681,-1-1 1,-1 0-1,6-27 0,-7 21 1622,-1 0 0,-1-32 0,-1 93 120,7 41 0,30 127-2178,-14-83 129,-25-174 251,2 22-124,-1-39 112,1-91 65,0 155-258,-1-1-1,1 1 0,0 0 0,0 0 1,0 0-1,1 0 0,-1 0 1,1 1-1,0-1 0,0 0 1,1 1-1,-1-1 0,0 1 0,1 0 1,0 0-1,0 0 0,0 0 1,0 0-1,1 1 0,-1-1 0,1 1 1,-1 0-1,1 0 0,0 0 1,0 1-1,0-1 0,0 1 0,0 0 1,6-1-1,13-2-398,0 2-1,1 0 1,-1 1 0,28 3-1,-20-1-459,42 4-1910,-4 7-656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 5651,'0'0'6933,"-26"-2"-6575,-1 0-222,-51 2 0,74 1-120,1 0 0,-1 0 0,1 0-1,-1 0 1,1 0 0,0 1 0,0 0 0,0-1 0,0 1 0,0 0-1,0 1 1,0-1 0,0 0 0,1 1 0,-1 0 0,1-1 0,0 1-1,0 0 1,0 0 0,0 0 0,1 0 0,-1 1 0,1-1 0,-2 7-1,-2 0 45,-1 7 14,1 0 0,0 0 1,1 1-1,1-1 0,0 1 0,2 0 0,0 0 0,2 23 0,-1-38-79,0 0-21,0 0 1,0 0 0,1 0-1,-1 0 1,1 0-1,0 0 1,-1 0-1,2 0 1,-1 0-1,0-1 1,0 1-1,1 0 1,0-1-1,-1 1 1,1-1 0,0 0-1,0 1 1,0-1-1,1 0 1,-1 0-1,0-1 1,1 1-1,-1 0 1,1-1-1,0 1 1,-1-1-1,1 0 1,0 0 0,0 0-1,0 0 1,0-1-1,0 1 1,4 0-1,-1-1-142,0 1 0,0-1-1,0 0 1,0 0 0,0-1-1,0 0 1,0 0 0,0 0-1,0-1 1,-1 0 0,1 0-1,0 0 1,-1-1 0,0 1-1,1-1 1,5-6 0,-2 1-24,0-1 1,-1-1 0,0 1-1,0-1 1,-1-1-1,-1 1 1,0-1-1,0-1 1,8-22-1,-8 14 651,-1 1-1,-1-1 0,0 1 0,-2-1 1,1-32 524,-3 57-809,0 24-50,2 0 0,1 1 0,11 52 0,-11-71-511,0 0 0,1-1-1,0 1 1,0-1 0,1 1 0,1-1-1,-1-1 1,2 1 0,-1-1 0,1 0 0,1 0-1,0-1 1,11 10 0,22 5-5482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8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247 128 2609,'0'0'11307,"-20"-14"-10731,10 6-521,4 3-27,0 1-1,0 0 1,0 0 0,-1 0-1,1 0 1,-1 1 0,-11-4-1,15 7-12,1-1 0,-1 1 0,0 0 0,0 0 0,1 0 0,-1 0 0,0 1 0,1-1 0,-1 1 0,0-1 0,1 1 0,-1 0 0,1 0 0,-1 0-1,1 1 1,-1-1 0,1 0 0,0 1 0,0 0 0,0-1 0,0 1 0,0 0 0,0 0 0,0 0 0,0 0 0,1 1 0,-1-1 0,-1 5 0,-11 15 162,0 2 1,2-1 0,-13 36 0,20-45-138,1 1-1,1-1 0,0 1 1,0 0-1,2 0 1,0 0-1,1 23 1,0-37-55,0 0 0,0-1 1,0 1-1,0-1 0,1 1 0,-1 0 0,0-1 1,0 1-1,0-1 0,1 1 0,-1 0 1,0-1-1,1 1 0,-1-1 0,0 1 1,1-1-1,-1 1 0,1-1 0,-1 0 1,1 1-1,-1-1 0,1 1 0,-1-1 1,1 0-1,-1 1 0,1-1 0,0 0 1,21 0-362,-17-2 294,0 1 0,0-1 1,0 0-1,0 0 0,-1-1 0,1 1 0,4-4 0,3-5-55,-1-1 0,0 0 0,-1-1 0,0-1 0,-1 1 0,11-22 0,41-96-75,-61 131 212,35-103 200,-28 78 30,-2 113 1066,7 244-260,1 127-887,-12-402-141,1-15-160,-7 68-1,3-100 124,1 0 1,-1 0-1,0 0 0,-1 0 0,0 0 0,-1-1 0,0 0 0,-1 1 1,1-2-1,-2 1 0,-12 16 0,16-22 30,0-1 1,-1 1 0,0-1-1,0 1 1,1-1-1,-1 0 1,-1 0-1,1 0 1,0 0-1,0-1 1,-1 1-1,1-1 1,-1 0-1,1 0 1,-1 0-1,0 0 1,1-1 0,-1 1-1,0-1 1,1 0-1,-1 0 1,0-1-1,0 1 1,1-1-1,-1 0 1,1 1-1,-1-2 1,-4-1-1,1 0-9,0-1 0,1 0-1,0 0 1,0 0 0,0-1-1,1 0 1,0 0 0,-1 0-1,2-1 1,-1 0 0,1 0-1,-7-12 1,3 2-9,1-1 0,0 1-1,2-1 1,0 0 0,0 0 0,-1-24 0,1-8-25,3-51 1,2 93 43,0-1 0,1 1-1,-1-1 1,2 1 0,-1 0 0,1-1-1,0 1 1,1 0 0,-1 0 0,2 0-1,-1 0 1,1 1 0,0-1 0,0 1-1,0 0 1,1 0 0,0 1-1,0-1 1,1 1 0,0 0 0,-1 0-1,10-5 1,11-6-6,1 1 1,0 1-1,33-13 0,-1 2-26,-17 5 219,10-3-641,-2-2 0,50-34 0,-88 51 318,0 0 1,-1-1 0,0-1-1,0 0 1,-1 0 0,0-1 0,-1 0-1,0-1 1,-1 0 0,0 0-1,-1-1 1,0 0 0,5-15-1,-9 14 125,0 0 0,-1 0 0,0-1-1,-1 1 1,-1-24 0,0 22 118,0 13-61,0-1 1,0 1-1,0 0 1,-1 0-1,1 0 1,-1 0 0,0 0-1,0 0 1,0 0-1,0 0 1,-1 0-1,1 0 1,-1 0-1,1 0 1,-1 1-1,0-1 1,0 1-1,0 0 1,-1-1-1,1 1 1,0 0 0,-1 0-1,0 0 1,1 1-1,-1-1 1,0 1-1,0-1 1,0 1-1,0 0 1,0 0-1,0 0 1,0 1-1,0-1 1,0 1-1,0 0 1,0-1-1,-1 1 1,1 1 0,0-1-1,0 0 1,0 1-1,0 0 1,0-1-1,0 1 1,0 0-1,-4 3 1,2-2-24,0 1 0,1 0 0,0 1 1,0-1-1,0 1 0,0-1 0,0 1 0,1 0 0,0 1 1,0-1-1,0 1 0,0-1 0,1 1 0,-1 0 0,-2 9 1,1-2 15,0 1 1,1 0 0,0 0 0,1 0 0,-1 17-1,2-19-22,1-4-2,0 0 0,0 0 0,0 0 0,1 0-1,1 10 1,-1-15-21,0 1-1,0-1 1,0 0-1,0 0 1,0 0-1,1 0 1,-1 0-1,1 0 1,-1 0-1,1-1 0,-1 1 1,1 0-1,0-1 1,0 1-1,0-1 1,0 0-1,0 0 1,0 0-1,4 2 1,4 0-454,0 0 1,1-1-1,-1 0 1,1 0-1,0-1 1,-1 0-1,15-2 0,27 1-6225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5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1649,'0'0'32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4128 129 1521,'-6'-45'494,"1"2"302,0 2 3634,4 42-4395,0-1 0,0 0 0,1 0 0,-1 1-1,0-1 1,0 0 0,1 1 0,-1-1 0,0 1 0,0-1 0,1 1 0,-1-1 0,1 1 0,-1-1 0,0 1 0,1 0 0,-1-1 0,0 2 0,-18 21 878,-1 0 0,-40 34 0,33-32-752,-2 2-83,-1-2 0,-1 0 1,-2-2-1,0-2 0,-1-1 0,-1-2 1,-1-1-1,-59 19 0,-25 0-31,-220 34 0,-135-13-76,328-42 79,-352 32-12,-351 42 402,640-56 49,-409 120 1,618-153-487,-53 16 104,2 3 0,0 2 1,-82 46-1,128-64-89,0 1 0,1 0 1,-1 0-1,1 1 0,0-1 0,1 1 1,-1 0-1,-6 10 0,10-12-18,-1-1 0,1 1 0,0 0 0,0 0 0,0-1 0,0 1 0,1 0-1,-1 0 1,1 0 0,-1 0 0,1 0 0,0 0 0,0 0 0,1 0 0,-1 0 0,1 0 0,-1-1 0,1 1 0,0 0 0,0 0 0,3 5 0,5 7-22,1-1 1,1 0 0,0 0 0,1-1 0,19 15-1,23 29-555,-48-50 337,0 0 0,-1 0 0,0 0 0,0 1 0,-1 0 0,5 12 0,-7-15-255,-1 0 1,1 0-1,-2 0 0,1 1 1,0-1-1,-1 0 1,-1 8-1,-1 6-3766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5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1393,'0'0'7889,"4"11"-7380,25 82 862,-19-58-1176,1 0 1,1-1 0,20 38-1,-30-68-174,0 0 0,1 0 0,-1-1 0,1 1-1,0-1 1,0 0 0,0 0 0,1 0 0,-1-1 0,1 1 0,-1-1 0,1 1-1,0-1 1,0 0 0,0-1 0,0 1 0,0-1 0,1 0 0,-1 0-1,0 0 1,1 0 0,-1-1 0,0 1 0,7-2 0,-2 0 6,-1 0 1,1 0 0,-1-1-1,0-1 1,0 0 0,0 0-1,0 0 1,0-1 0,0 0 0,-1 0-1,13-11 1,40-38 118,-3-2 0,55-68 1,72-72 105,-175 187-257,-6 5-8,0 0 1,0 0-1,0 0 1,1 0-1,-1 0 1,1 1-1,-1 0 1,1-1-1,0 2 0,0-1 1,0 0-1,5-1 1,-13 14-2600,-25 23-654,-24 11-2272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28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1 293 1969,'0'0'4663,"0"-21"-2827,0-109 2166,14 132-2927,-8 1-887,0 1 1,-1 0 0,1 1-1,-1 0 1,0-1-1,-1 2 1,1-1-1,-1 0 1,0 1-1,7 12 1,1 1 10,13 16 20,-11-12-177,2 0 0,1-1-1,1-1 1,0-1 0,23 19-1,-38-36-184,1-1-1,-1 1 0,1-1 1,0 0-1,0 0 0,0 0 0,0-1 1,0 1-1,1-1 0,-1 0 0,0 0 1,1 0-1,-1-1 0,0 1 0,1-1 1,4-1-1,-6 1-23,0-1 0,0 0 0,0 0 0,0 0 0,0 0 0,-1-1 0,1 1 0,0-1 0,-1 1 0,1-1 0,-1 0 0,0 0 0,0 0 0,0 0 0,0-1 0,0 1 0,0 0 0,0-1 0,-1 1 0,1-1 0,-1 0 0,0 0 0,2-4 1,5-21 359,-2-2 1,0 1 0,-2-1 0,-1 1 0,-1-1-1,-4-46 1,4-56 1952,1 230-6179,-3-45-4056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19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97 8500,'0'0'3796,"-18"-17"-3641,9 8-129,0 0 2,0 0-1,-1 1 1,0 0 0,-17-10-1,21 15-20,1 1-1,-1-1 1,0 1-1,0 0 0,0 0 1,0 1-1,0 0 1,0 0-1,0 0 0,0 1 1,0 0-1,-1 0 1,1 1-1,0-1 0,-6 3 1,-19 4 118,1 2 0,-48 21 0,65-24 34,1 0 1,0 0 0,0 1-1,0 1 1,1 0 0,1 1-1,-1 0 1,-13 16-1,21-22-128,1 0 0,0 0 0,0 1 0,0-1-1,1 1 1,-1-1 0,1 1 0,0-1 0,0 1-1,0 0 1,-1 5 0,2-6-28,0-1-1,0 0 1,1 0-1,-1 0 0,0 0 1,1 0-1,-1 0 1,1 0-1,0 0 1,-1 0-1,1 0 1,0 0-1,0 0 1,0-1-1,1 1 1,-1 0-1,0-1 1,1 1-1,-1-1 1,1 1-1,-1-1 1,1 1-1,3 1 1,7 3-1,0 0-1,1 0 1,-1-1-1,1-1 1,18 4 0,78 11 7,-53-11-7,-29-3-7,47 7-397,105 32 1,-174-42 355,-1-1-20,1 0 1,-1 0 0,0 0-1,0 1 1,0 0 0,0 0 0,0 0-1,0 0 1,0 0 0,-1 1-1,1 0 1,-1 0 0,0 0-1,0 0 1,4 5 0,-7-7 48,1 0-1,-1-1 1,0 1 0,1 0 0,-1 0 0,0 0 0,0-1 0,0 1 0,0 0 0,0 0 0,0 0 0,0 0 0,0-1 0,0 1-1,0 0 1,0 0 0,0 0 0,-1 0 0,1-1 0,0 1 0,-1 0 0,1 0 0,0-1 0,-1 1 0,1 0 0,-1-1-1,1 1 1,-1 0 0,0-1 0,1 1 0,-2 0 0,-29 16-215,-8-2 214,-2-2 0,-83 15 1,-89 1 200,72-23 84,49-3-624,273-29-3960,-38 1 182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299 182 8052,'0'0'3751,"-33"0"-2668,-107 4-299,135-4-708,-1 1 1,1-1-1,-1 1 0,0 1 0,1-1 0,0 1 0,-1 0 1,1 0-1,0 0 0,0 1 0,0 0 0,0 0 0,1 0 0,-1 1 1,1-1-1,0 1 0,0 0 0,0 0 0,0 1 0,1-1 1,-4 6-1,4-3-89,0 1-1,0-1 1,1 1 0,0-1 0,0 1 0,1 0 0,0-1 0,0 1 0,1 0 0,0 0-1,2 11 1,-2-16-26,1 0-1,-1-1 1,1 1 0,0 0-1,0-1 1,0 1-1,0-1 1,1 1 0,-1-1-1,1 1 1,-1-1-1,1 0 1,0 0 0,0 0-1,0 0 1,0 0-1,0 0 1,0-1-1,1 1 1,-1-1 0,0 1-1,1-1 1,-1 0-1,1 0 1,0 0 0,-1 0-1,6 0 1,7 2-226,0-1 0,0 0 1,29-1-1,-36-1 208,5 0-61,-1-1 1,0-1-1,0 0 1,0 0-1,0-1 1,0-1-1,-1 0 1,1 0-1,21-13 1,-16 7 128,0-2 0,-1 0 1,0-1-1,-1-1 0,17-19 0,-32 33 22,0 0 0,0-1-1,0 1 1,1 0-1,-1 0 1,0 0 0,0-1-1,0 1 1,0 0 0,0 0-1,0 0 1,0 0-1,1-1 1,-1 1 0,0 0-1,0 0 1,0 0-1,1 0 1,-1 0 0,0-1-1,0 1 1,0 0 0,1 0-1,-1 0 1,0 0-1,0 0 1,0 0 0,1 0-1,-1 0 1,0 0-1,0 0 1,1 0 0,-1 0-1,0 0 1,0 0 0,0 0-1,1 0 1,-1 0-1,0 0 1,0 0 0,0 0-1,1 0 1,-1 0-1,0 1 1,0-1 0,0 0-1,1 0 1,-1 0-1,0 0 1,0 0 0,0 1-1,0-1 1,1 0 0,-1 0-1,0 0 1,0 0-1,0 1 1,0-1 0,0 0-1,2 24 520,-11 35-289,-9 40-104,-8 144 0,26-214-260,0 1-591,-1-14-2586,8-41 876,14-32 1,5-10 542,17-90 903,-26 86 3847,43-108 0,-58 175-2552,0-1 0,0 0 0,1 1 1,0 0-1,0 0 0,5-7 0,-7 10-281,0 1-1,0-1 1,-1 0 0,1 0 0,0 1 0,0-1-1,0 1 1,0-1 0,0 0 0,0 1-1,0 0 1,0-1 0,0 1 0,0 0 0,0-1-1,0 1 1,0 0 0,0 0 0,0 0-1,0 0 1,1 0 0,-1 0 0,0 0-1,0 0 1,0 0 0,0 1 0,0-1 0,0 0-1,0 1 1,0-1 0,0 1 0,0-1-1,0 1 1,0 0 0,0-1 0,1 2 0,2 4 82,0 0 1,0 0 0,-1 0 0,0 0 0,0 0 0,-1 1-1,0-1 1,3 14 0,-3-14-91,6 28 124,3 39 0,-7-42-172,16 59 1,-20-89-13,0 0 1,0-1-1,1 1 1,-1 0 0,1 0-1,-1 0 1,1 0-1,-1 0 1,1-1-1,-1 1 1,1 0 0,0-1-1,-1 1 1,1 0-1,0-1 1,-1 1-1,1-1 1,0 1 0,0-1-1,0 1 1,0-1-1,0 0 1,-1 1-1,1-1 1,0 0 0,0 0-1,0 1 1,1-1-1,0 0-7,0-1 0,0 1-1,-1 0 1,1-1 0,0 1-1,0-1 1,-1 0-1,1 1 1,0-1 0,-1 0-1,1 0 1,-1 0 0,1 0-1,-1 0 1,1-1 0,1-1-1,18-22-6,-1-1-1,34-56 1,-32 45-6,34-42 0,-53 75 23,8-10-17,1 1-1,15-13 0,-23 23 18,-1 0 0,0 1 0,1-1 0,0 1 0,0 0 0,-1 0 0,1 0 0,0 0 0,1 1 0,-1 0 0,0 0-1,0 0 1,1 0 0,3 0 0,-6 1-3,-1 1 0,1-1 0,-1 0-1,1 1 1,-1-1 0,1 1 0,-1 0-1,0-1 1,1 1 0,-1 0 0,0 0 0,0 0-1,1 0 1,-1 0 0,0 0 0,0 0 0,0 0-1,0 0 1,0 0 0,0 1 0,-1-1-1,2 3 1,14 37 4,-12-27-1,0-4 23,5 16-103,1-1 0,21 38 1,-27-56-92,0-1 0,0 0 0,1 0 0,-1 0 0,2 0 0,-1-1 0,0 0 0,1 0 0,0-1 0,0 1 0,1-1 1,-1 0-1,1-1 0,9 4 0,-3-3-127,1 0 0,-1-1 1,1-1-1,0-1 0,0 1 1,-1-2-1,1 0 0,0-1 1,0 0-1,-1-1 0,1-1 1,-1 0-1,1-1 0,-1 0 1,0-1-1,0 0 0,-1-1 1,0-1-1,23-15 0,-23 12 356,0 0 0,-1-1-1,0 0 1,-1-1 0,15-22-1,-20 27 301,-1-1-1,0 0 0,0-1 0,-1 1 0,0-1 0,0 1 1,-1-1-1,0 0 0,-1 0 0,0 0 0,0-10 0,-1 18-255,0-1 0,-1 1-1,1-1 1,0 1 0,-1-1-1,1 1 1,-1 0 0,0-1-1,1 1 1,-1 0 0,0-1-1,0 1 1,0 0-1,0 0 1,0 0 0,0 0-1,0 0 1,0 0 0,-1 0-1,1 0 1,0 0 0,-1 0-1,1 1 1,0-1 0,-1 1-1,1-1 1,-1 1-1,1-1 1,-1 1 0,1 0-1,-1 0 1,1 0 0,-1 0-1,-2 0 1,-7-1 170,0 1 0,0 1 0,-18 3 0,17-2-185,1 2 1,-1 0-1,1 0 0,0 1 1,1 0-1,-1 1 0,1 0 1,0 1-1,-10 9 1,9-8 8,1 2 0,-1-1 0,2 1 1,0 1-1,0 0 0,1 0 1,-12 20-1,8 6-25,12-36-68,-1 0 1,1 1 0,0-1-1,-1 1 1,1-1 0,0 1-1,0-1 1,0 0 0,0 1-1,0-1 1,0 1 0,1-1-1,-1 1 1,0-1 0,1 0 0,-1 1-1,1-1 1,-1 1 0,1-1-1,0 0 1,-1 0 0,1 1-1,1 0 1,3 0-38,1-1 0,-1 0 1,1 0-1,-1 0 0,1-1 0,-1 1 0,1-1 0,7-1 0,4 0-95,-5 1-21,1-2 0,-1 1 0,1-2 0,-1 1 0,0-2 1,0 0-1,-1 0 0,1-1 0,-1 0 0,13-9 0,-5 3 86,-1-2 0,-1 0 0,-1-1-1,0-1 1,16-19 0,-31 33 102,0 0 0,-1 0 0,1 0 0,0 0 1,-1 0-1,1 0 0,0 1 0,0-1 0,0 0 0,0 0 1,0 1-1,0-1 0,0 0 0,0 1 0,0-1 0,0 1 1,2-1-1,-2 19 914,-2 3-1136,1-2 195,-1-10-50,1-1 0,0 0 0,1 1 0,0-1 0,3 13 0,-4-19-66,1 0 1,0 0-1,0 0 1,0 0-1,0 0 0,0 0 1,1-1-1,-1 1 1,0 0-1,1 0 1,-1-1-1,1 1 1,0-1-1,0 0 1,-1 1-1,1-1 1,0 0-1,0 0 1,0 0-1,0 0 1,0-1-1,1 1 1,-1 0-1,0-1 1,3 1-1,0 0-158,0-1 0,0 0-1,0 0 1,0 0 0,-1 0 0,1-1 0,0 0 0,0 0-1,0 0 1,0 0 0,-1-1 0,1 0 0,-1 0 0,1 0-1,-1 0 1,0-1 0,0 0 0,0 0 0,0 0-1,0 0 1,0-1 0,-1 1 0,0-1 0,0 0 0,3-5-1,6-10 723,0-1 0,-2 0-1,-1-1 1,9-27-1,-9 24 696,-5 12-541,13-29 1019,-17 39-1515,1 1 0,-1 0 1,1-1-1,0 1 1,0-1-1,-1 1 0,1 0 1,0 0-1,0 0 0,0-1 1,0 1-1,0 0 1,1 0-1,-1 1 0,0-1 1,0 0-1,1 0 0,-1 0 1,0 1-1,3-2 0,-3 3-84,0-1 0,0 1 0,0-1 0,0 1 0,0-1 0,0 1 0,-1 0 0,1-1 0,0 1 0,0 0 0,-1 0 0,1-1 0,0 1 0,-1 0 0,1 0 0,-1 0 0,0 0 0,1 0 0,-1 0 0,1 0 0,-1 0 0,0 0 0,0 2 0,7 31 375,-6-28-273,38 227 464,-39-231-588,0-1 0,0 0-1,0 0 1,1 0 0,-1 0-1,0 0 1,1 0 0,-1 0-1,0 0 1,1 0 0,-1 0 0,1 0-1,0 0 1,-1-1 0,2 3-1,-1-3 8,-1 0 1,0 0-1,1 0 0,-1 0 0,0-1 1,1 1-1,-1 0 0,0 0 0,1 0 0,-1 0 1,0 0-1,1 0 0,-1-1 0,0 1 0,0 0 1,1 0-1,-1 0 0,0-1 0,0 1 1,1 0-1,-1-1 0,0 1 0,0 0 0,0 0 1,1-1-1,-1 1 0,0 0 0,0-1 0,0 0 1,12-31 603,-12 32-615,11-40 35,1 1 0,2 1-1,2 0 1,2 1 0,1 1-1,41-59 1,-55 88-313,1 1 1,-1 0-1,1 0 0,1 1 1,-1-1-1,1 1 0,11-6 1,-13 9-214,-1-1 0,1 1 1,0 1-1,1-1 0,-1 1 1,0 0-1,0 0 0,6 0 0,19 1-5138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0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22 207 1425,'0'0'10794,"27"-9"-10346,88-30-608,-110 37 76,0 0 0,0 0-1,0 0 1,0 0 0,-1-1 0,1 1 0,-1-1-1,0 0 1,0-1 0,0 1 0,0-1 0,-1 0-1,1 0 1,-1 0 0,0 0 0,0 0 0,0-1-1,-1 0 1,0 1 0,0-1 0,0 0 0,0 0-1,1-8 1,-3 12 83,2-6 10,-1-1 0,0 1 0,0-1 0,-1-10 0,0 17 37,0 1 0,0-1 0,-1 0 0,1 0 0,0 1 0,-1-1 0,1 0 0,0 0 0,-1 1 0,1-1 0,-1 1 0,1-1 0,-1 0 0,1 1 0,-1-1 0,0 1 0,1-1 0,-1 1 0,0-1 0,1 1 0,-1 0 0,0-1 0,0 1 0,1 0 0,-1-1 0,0 1 0,0 0 0,0 0 0,1 0 0,-1 0 0,0 0 0,0 0 0,0 0 0,1 0 0,-2 0 0,-34 4 746,35-4-764,-8 3 104,-1 0-1,1 0 1,1 1 0,-1 0 0,0 0 0,1 1-1,0 0 1,0 1 0,1 0 0,-1 0-1,1 1 1,-10 12 0,8-9-60,0 1-1,1 0 1,1 0 0,0 0 0,0 1-1,1 0 1,1 1 0,-7 20-1,9-22-136,1 0 0,1 0 0,-1 0 0,2 19 0,0-26-41,0-1 0,0 1 0,1 0 0,0 0 0,-1 0 0,1-1-1,1 1 1,-1 0 0,0-1 0,1 1 0,0-1 0,0 0-1,0 1 1,0-1 0,1 0 0,-1 0 0,4 3 0,0-2-129,0 0 1,-1-1-1,1 0 1,0 0-1,1-1 1,-1 0-1,0 0 1,1 0-1,9 1 1,68 3-1727,-65-6 1783,42 2-977,101-9-1,-123 0-822,45-15 0,-83 22 1921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295 838 8932,'0'0'3754,"-33"-4"-2364,-105-7-227,132 11-1110,0 0 0,1 0 0,-1 1 0,1-1 1,-1 1-1,1 0 0,-1 1 0,1-1 0,-9 5 0,11-5-28,0 1-1,0 1 0,1-1 1,-1 0-1,0 1 1,1-1-1,-1 1 1,-2 5-1,0-2 7,1 0-19,1-1 0,0 1 0,0 0 0,0 0 0,1 0 0,0 0 0,0 0 0,-2 13 0,4-16-19,-1 0-1,1 0 1,-1 0-1,1 0 1,0 0-1,0 0 1,1 0-1,-1 0 1,1 0-1,-1 0 1,1 0-1,0 0 1,0 0 0,0 0-1,0-1 1,1 1-1,-1 0 1,1-1-1,0 1 1,-1-1-1,5 4 1,-2-3-14,1 0 1,-1-1 0,1 0-1,-1 1 1,1-2-1,0 1 1,-1-1 0,1 1-1,0-1 1,8 0 0,57 1-473,-44-3 303,-16 1 15,1-1 0,0 0 0,-1-1 1,1 0-1,-1-1 0,1 0 0,-1 0 1,0-1-1,0-1 0,-1 1 0,1-2 1,-1 1-1,0-1 0,-1-1 0,1 1 1,10-12-1,-9 7-49,-1-1-1,0 1 1,0-2 0,-1 1 0,-1-1 0,0 0-1,0-1 1,-2 1 0,0-1 0,0-1 0,4-23-1,-2-26 628,-2 1 1,-5-94-1,-1 63 68,1 38-103,1 0 82,-1 0-1,-4 1 1,-13-71-1,16 118-223,1 7-161,0-1 0,0 1 1,0 0-1,-1-1 0,1 1 1,0 0-1,-1-1 1,1 1-1,0 0 0,-1-1 1,0 1-1,1 0 0,-1 0 1,0 0-1,1-1 1,-1 1-1,0 0 0,0 0 1,0 0-1,0 0 0,0 1 1,0-1-1,0 0 1,-3-1-1,4 2-51,0 0 0,0 0 1,-1 0-1,1 0 0,0 0 1,0 0-1,-1 0 0,1 0 0,0 0 1,-1 0-1,1 0 0,0 0 0,0 1 1,-1-1-1,1 0 0,0 0 1,0 0-1,0 0 0,-1 0 0,1 1 1,0-1-1,0 0 0,0 0 0,-1 0 1,1 1-1,0-1 0,0 0 0,0 0 1,0 1-1,0-1 0,0 0 1,-1 0-1,1 1 0,0-1 0,0 0 1,0 0-1,0 1 0,0-1 0,0 0 1,0 0-1,0 1 0,0-1 1,-7 40 184,2 0-1,2 0 1,1 0 0,5 52 0,-2-9-76,-1-62-153,7 214 357,-4-198-661,2 0 0,2-1-1,1 0 1,17 46 0,-5-40-2459,-1-18-2014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1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377 152 6707,'0'0'2673,"-5"-21"-2518,1 7-112,2 5-31,0 0 1,0 1-1,-1-1 0,-8-15 1,9 21 6,0-1 0,0 1 0,0 0 0,-1 0 0,1 0 0,-1 0 0,0 0 0,0 1 0,0-1 1,0 1-1,0 0 0,-1 0 0,1 0 0,-1 0 0,1 1 0,-1-1 0,-6 0 0,-17-3 626,-1 1-1,0 2 0,-42 1 1,60 1-510,5-1-97,0 2-1,0-1 1,0 0-1,0 1 0,0 0 1,0 0-1,0 1 0,0 0 1,0-1-1,0 1 0,1 1 1,-1-1-1,1 1 0,0 0 1,0 0-1,0 0 0,0 0 1,0 1-1,1 0 0,-1-1 1,1 1-1,0 1 1,0-1-1,0 0 0,1 1 1,0-1-1,0 1 0,0 0 1,0 0-1,1 0 0,-1 0 1,1 0-1,1 0 0,-1 7 1,-1-2-42,1-1 0,1 1 0,-1 0 0,2 0 0,-1 0 0,1 0 0,1-1 0,3 13 0,-4-18-15,1 0-1,0 0 1,0 0-1,0 0 1,0 0-1,1-1 0,0 1 1,0-1-1,-1 1 1,2-1-1,-1 0 1,0 0-1,1-1 1,-1 1-1,1-1 1,0 1-1,0-1 1,0 0-1,0-1 1,5 3-1,1-1-235,1 0 0,-1-1 0,1 0 0,-1 0 0,1-1 0,0 0 0,-1-1 0,1 0 0,0-1 0,-1 0 0,1-1 0,0 0 0,-1-1 0,0 0 0,0 0 0,0-1 0,0-1 0,0 1 0,-1-1 0,0-1 0,17-13 0,-8 2-951,0-2 1,-1 0 0,-1-1-1,21-35 1,6-22-716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2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45 383 1249,'0'0'1424,"13"-172"113,-13 93 208,0 15 176,0 20-465,-9 21 1,-4 23 256,3 0-769,-3 47-672,3 26 160,7 11-127,3 9-161,0 1-144,0-4 0,13-8-625,10-9-1135,-4-24-2851,1-20-2992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2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9828,'0'0'3023,"28"24"-2969,93 69-9,-116-89-40,1-1 1,-1 0-1,1 0 1,-1 0 0,1-1-1,0 1 1,11 1-1,-14-3 1,1-1-1,-1 0 1,0 0-1,1 0 1,-1-1 0,0 1-1,0-1 1,5-1-1,-1 0 5,-3 1-5,1-1 1,-1 1-1,1-1 1,-1-1-1,0 1 1,0 0-1,0-1 1,0 0-1,-1 0 1,1 0-1,-1 0 1,0-1-1,0 0 1,0 1-1,0-1 1,0 0-1,-1 0 0,0 0 1,0-1-1,0 1 1,2-9-1,1-3 60,-2 1 0,0-1 0,-1 1 0,0-1 0,-1-20 0,-1 34-33,-1 0 1,1 0 0,0 0 0,-1 0 0,1 1 0,-1-1 0,1 0 0,-1 0 0,0 0 0,0 0 0,0 1 0,0-1 0,0 0 0,0 1 0,0-1 0,-1 1-1,1-1 1,0 1 0,-1 0 0,1-1 0,-1 1 0,0 0 0,1 0 0,-1 0 0,0 0 0,0 0 0,0 1 0,1-1 0,-1 1 0,-3-1 0,-6-2 92,1 2 1,-1-1-1,0 1 1,-14 1-1,24 0-119,-7 1 17,0 0 0,0 0 0,1 0 1,-1 1-1,0 1 0,1-1 1,-1 1-1,1 0 0,0 1 0,0 0 1,0 0-1,0 0 0,1 1 1,0 0-1,0 0 0,0 1 0,1 0 1,-1 0-1,1 0 0,1 0 0,-1 1 1,-3 8-1,3-6-7,0 1 1,0-1-1,1 1 0,1 0 1,0 0-1,0 0 1,1 0-1,0 0 0,1 1 1,0-1-1,1 1 0,0-1 1,0 1-1,1-1 1,0 0-1,6 19 0,-5-25-34,0 0 0,0 0 0,0 0 0,1 0 0,-1 0 0,1 0-1,0-1 1,0 1 0,1-1 0,-1 0 0,1 0 0,0 0 0,-1-1-1,1 1 1,0-1 0,1 0 0,-1 0 0,0 0 0,0-1 0,1 1 0,-1-1-1,6 1 1,11 1-363,1 0-1,0-1 1,29-1 0,-42-1 178,6-1-220,0-1 0,1 0-1,-1-1 1,-1 0 0,1-2-1,0 1 1,-1-2 0,0 0 0,0-1-1,-1 0 1,1-1 0,-2 0-1,1-1 1,-1-1 0,-1 0-1,0 0 1,0-1 0,10-14-1,-13 15 829,-1-1 0,1-1 0,-2 1-1,1-1 1,-2-1 0,1 1 0,5-23-1,-7-1 4516,-4 42-4640,-1 57 320,3 100-189,-1-155-403,0 1-1,0-1 0,1 0 1,4 11-1,-5-17-18,-1 0-1,1 0 0,-1 0 1,1-1-1,0 1 1,0 0-1,0-1 1,0 1-1,0 0 1,1-1-1,-1 1 1,0-1-1,1 0 1,-1 0-1,1 1 1,-1-1-1,1 0 0,-1 0 1,1 0-1,0 0 1,0-1-1,-1 1 1,5 0-1,0-1-44,0 0-1,0-1 1,0 1 0,0-1-1,0-1 1,0 1 0,-1-1-1,1 0 1,0-1 0,-1 1-1,0-1 1,0 0-1,1-1 1,-2 1 0,1-1-1,7-6 1,8-10-23,-1-1 1,21-29-1,-17 21 27,-3 3 81,31-34 32,-47 55-33,1 0-1,0 0 1,1 1 0,-1 0-1,1 0 1,0 0 0,0 1-1,9-4 1,-14 6-14,-1 1-1,1-1 0,0 1 1,0 0-1,0-1 1,0 1-1,0 0 1,0 0-1,0-1 0,0 1 1,0 0-1,1 0 1,-1 0-1,0 0 1,0 1-1,0-1 0,0 0 1,0 0-1,0 1 1,0-1-1,0 0 1,0 1-1,-1-1 0,1 1 1,0-1-1,0 1 1,0 0-1,0-1 0,-1 1 1,1 0-1,0 0 1,0-1-1,-1 1 1,1 0-1,-1 0 0,1 0 1,-1 0-1,1 0 1,0 1-1,0 4 61,0 0-1,0 0 1,0 0 0,0 0-1,-1 11 1,0-5 38,0 43 144,0-20-229,2 1 0,6 41-1,-8-75-96,1 0 0,-1 0-1,1 0 1,0 0-1,0 0 1,-1 0-1,1 0 1,1 0-1,-1 0 1,0 0-1,0-1 1,1 1 0,-1 0-1,1-1 1,-1 1-1,1-1 1,0 0-1,3 3 1,-4-4-75,1 1-1,-1-1 1,1 1 0,0-1-1,-1 0 1,1 0 0,-1 0-1,1 0 1,0 0 0,-1 0-1,1 0 1,-1 0 0,1 0-1,0-1 1,-1 1 0,1-1-1,-1 1 1,1-1 0,-1 0-1,1 1 1,-1-1 0,0 0-1,1 0 1,-1 0 0,0 0-1,0 0 1,2-3 0,26-38-3873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2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4770,'0'0'3314,"9"169"-4115,50-117-2960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277 417 12294,'0'0'1707,"-30"3"-354,-95 15-532,120-17-808,-1 1 0,1 0 0,0 0-1,-1 0 1,1 1 0,1-1-1,-1 1 1,0 0 0,1 1 0,-1-1-1,1 1 1,0 0 0,0 0-1,-6 9 1,4-4-14,1 0-1,0 1 0,1 0 0,0 0 1,-3 11-1,6-18 5,-2 8-15,0-1 0,1 1-1,0 0 1,1-1 0,0 1-1,1 0 1,1 15 0,-1-25-1,0 0 0,1 0 0,-1 0 0,0 0 0,1 0 0,-1 0 0,0-1 1,1 1-1,-1 0 0,1 0 0,-1-1 0,1 1 0,-1 0 0,1-1 0,0 1 0,-1 0 0,1-1 1,0 1-1,0-1 0,-1 1 0,1-1 0,0 1 0,1-1 0,28 7-178,30-11 38,-51 3 105,0-2 0,0 1 0,0-1 0,-1-1 0,1 0 0,-1 0 0,13-8 0,54-44-133,-17 12 111,-51 39 75,-4 3-1,0 0 0,0 0 1,0 0-1,1 0 0,-1 0 0,0 1 0,1-1 0,-1 1 0,1 0 0,0 0 1,-1 0-1,7 0 0,-8 2-1,0 1 0,-1-1 0,1 1 0,0-1 0,-1 1 0,1 0 0,-1 0 0,0 0 0,0-1 0,0 1 0,0 0 0,0 1 0,0-1 0,0 0 0,0 0 0,-1 0 0,1 3 0,4 8 42,-2-8-57,-1 0 1,1 0 0,0-1 0,0 1 0,1-1-1,-1 0 1,1 0 0,0 0 0,0-1-1,1 1 1,-1-1 0,1 0 0,-1 0 0,1 0-1,0-1 1,0 0 0,8 3 0,0-2-536,0-1 0,0 0 1,1-1-1,-1 0 0,0-1 1,15-2-1,-22 2 152,0-1-1,0 0 1,-1 0-1,1 0 1,-1-1-1,1 0 1,-1 0 0,0-1-1,0 1 1,0-1-1,0 0 1,0 0-1,-1-1 1,8-6-1,-5 3 83,-1-1-1,1 0 0,-1-1 0,-1 1 0,1-1 0,-2 0 0,7-16 0,-1-5 1154,-1 0 1,-2-1-1,-1 0 0,3-43 0,7-257 7889,-6 582-6586,-10 77-1858,0-319-289,1 0 0,-1 0-1,2 0 1,3 17-1,-4-24-13,0 1 0,0-1 0,0 0 0,0 1 0,1-1 0,-1 0 0,1 0 0,-1 0 0,1 0 0,0 0 0,-1 0 0,1 0 0,0-1 0,0 1 0,0-1 0,1 1 0,-1-1 0,0 0 0,0 0-1,1 0 1,4 1 0,0 0-162,1-1 0,-1 0 0,1 0 0,-1-1 0,1 0 0,-1 0 0,1-1 0,-1 0 0,0 0 0,1-1 0,-1 0 0,0 0-1,10-5 1,-6 2-533,-1 0 0,0-1 0,0-1 0,-1 0 0,0 0 0,0 0 0,15-17 0,18-34-6850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11621,'0'0'3802,"37"5"-3575,-3 0-223,-1 1-18,-1-2 0,1-1 0,1-2 0,-1-1 0,64-9 0,5-14-433,-67 14 319,1 1-1,0 1 1,54-2-1,-89 9 140,1 0 0,-1 0-1,0 0 1,1 0 0,-1 0-1,0 0 1,1 0-1,-1 1 1,0-1 0,1 0-1,-1 1 1,0-1 0,0 1-1,1-1 1,-1 1-1,0 0 1,0 0 0,0-1-1,0 1 1,0 0 0,0 0-1,0 0 1,0 0 0,0 0-1,1 2 1,-1 0 63,0 1 1,-1-1-1,1 0 1,-1 1-1,1-1 1,-1 1-1,0-1 0,-1 4 1,1 4 99,0 25 161,-2 0 1,-2-1-1,-8 38 1,8-40-1086,36-87-14580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1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152 464 3602,'0'0'2422,"7"-6"-1469,21-21 244,-21 20-212,-7 14-372,-40 639 2533,-59-4-2738,77-519-414,6 2 0,-1 160-1,19-285-3,-1 1 0,1 0 0,-1-1-1,1 1 1,0-1 0,-1 0 0,1 1-1,-1-1 1,1 0 0,0 0 0,-1 0-1,1 0 1,0 0 0,1-1-1,0 1 16,2992-8-394,-2781 8 370,1368 18-280,-200-8 97,-1279-10 135,840-12-547,-873 12 610,434-4 46,-2-26-264,-456 26 127,63-6 50,0-5 0,107-29 0,-206 41 30,0 0-1,-1 0 0,1-1 1,-1 0-1,0 0 0,-1-1 1,1 0-1,-1-1 0,11-9 1,-14 10 9,-1 0 1,0-1-1,0 1 1,0-1-1,-1 1 0,0-1 1,0 0-1,0 0 1,-1 0-1,0-1 1,0 1-1,-1-1 1,1 1-1,-2-1 1,1-9-1,2-190-1861,-29-236-1,8 196 849,-10-730 5213,28 966-4144,0-3-86,0 0 0,-1 0 0,-4-23 0,5 34 44,0 0 0,-1 0 0,1 0 0,-1 0 0,0 0 0,1 0-1,-1 0 1,0 0 0,0 0 0,0 1 0,-1-1 0,1 0 0,0 0 0,-1 1 0,1-1 0,0 1 0,-1 0 0,0-1 0,1 1 0,-1 0-1,0 0 1,0 0 0,0 0 0,0 0 0,0 0 0,0 1 0,0-1 0,0 1 0,0-1 0,-4 1 0,-8 1-153,0 0-1,0 2 1,-1 0 0,-26 9-1,-25 5-266,-37-4-521,-203-1 0,150-10 1283,-496 26-905,-104 3 641,-304-26 772,-163 4-524,-641 2 628,1204-12-737,-23-31 998,658 30-1208,-216-7 882,233 10-874,1 0 1,-1 1-1,1 0 1,0 0-1,0 0 1,-13 8-1,-17 4 5,11-7-18,0-2-1,0-1 1,0-1 0,-38-1-1,-105-12 149,149 8-153,-50 0 22,48 3-8,-37-5-1,58 4-19,-1 0 1,1-1 0,0 1-1,0 0 1,0 0 0,-1 0-1,1 0 1,0 0 0,0 1-1,0-1 1,-1 0 0,1 0 0,0 1-1,0-1 1,0 1 0,0-1-1,0 1 1,0 0 0,0-1-1,0 1 1,0 0 0,0 0-1,0-1 1,0 1 0,1 0-1,-1 0 1,0 0 0,0 0-1,1 0 1,-1 0 0,0 2 0,-1 3-6,0 0 0,1 0 0,0 0 0,0 1 0,-1 7 0,0 10-26,-24 129-1670,10-73-1593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3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9444,'0'0'4995,"45"134"-7332,7-87-881,-4-9-2641</inkml:trace>
  <inkml:trace contextRef="#ctx0" brushRef="#br0" timeOffset="1">244 333 5090,'0'0'8345,"-11"30"-7429,-30 95-386,39-118-491,0 0-1,0 0 0,0 0 0,1 0 1,0 0-1,0 0 0,1 0 0,0 0 1,1 13-1,0-11 6,-1-8-38,1 1-1,-1-1 0,0 1 1,1-1-1,-1 1 1,1-1-1,0 0 0,-1 1 1,1-1-1,0 0 0,0 1 1,0-1-1,0 0 0,0 0 1,0 0-1,0 0 1,0 0-1,0 0 0,0 0 1,1 0-1,1 1 0,1-1-6,-1 1-1,1-1 1,0 0-1,0 0 0,0 0 1,0-1-1,0 1 0,5-1 1,-1 0-5,0 0 1,0-1-1,0 0 1,0-1-1,0 1 0,-1-2 1,1 1-1,11-6 1,-11 3-59,1-1 1,-1 0 0,0-1 0,0 0 0,-1 0-1,0 0 1,0-1 0,-1 0 0,0-1 0,0 1-1,-1-1 1,0 0 0,6-15 0,-5 6-254,-1 1 0,0-1 0,-1 0 0,-1 0 1,0 0-1,-1-33 0,-1 48 248,-1 0-1,-1-1 1,1 1 0,0 0 0,-1 0-1,1 0 1,-1-1 0,0 1 0,0 0-1,0 0 1,-1 0 0,1 0 0,-1 0-1,0 1 1,1-1 0,-1 0 0,-4-3-1,2 3-34,0 0-1,0 1 1,0 0-1,0-1 0,0 2 1,0-1-1,0 0 0,-1 1 1,1 0-1,-1 0 1,1 0-1,-6 0 0,1 0 65,1 1 0,0-1 0,-1 1 0,1 1 0,0 0 0,-1 0 0,1 1 0,0-1 0,0 2 0,0-1 0,0 1 0,0 1 0,1-1 0,-1 1 0,-8 6 0,12-6-1,-1 0 0,0 0 0,1 1 0,0 0 0,0-1 0,0 1 0,1 0 0,0 1 0,0-1 0,0 1 0,0-1 0,1 1 0,0 0 0,0 0 0,1 0 0,-1 0 0,1 0 0,1 0 0,-1 0 0,1 0 0,0 9 0,0-14-110,0 0-1,0 0 1,0 0-1,0 0 1,1 0-1,-1 1 0,0-1 1,0 0-1,1 0 1,-1 0-1,1 0 1,-1 0-1,1 0 1,-1 0-1,1 0 0,-1 0 1,1 0-1,0 0 1,0 0-1,1 0 1,2 1-652,0 0 0,1 0 1,-1 0-1,1-1 1,8 2-1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6531,'0'0'9812,"15"20"-9107,-4-6-592,-4-6-77,-1 1 0,0 0-1,0 0 1,0 0 0,-1 0-1,-1 1 1,1 0 0,-2 0 0,1 0-1,-2 0 1,1 1 0,-1-1 0,1 20-1,-3 138 8,0-167-51,0-1 1,0 1-1,0 0 1,1-1-1,-1 1 0,0-1 1,0 1-1,1 0 0,-1-1 1,0 1-1,1-1 0,-1 1 1,0-1-1,1 1 0,-1-1 1,1 1-1,-1-1 0,1 0 1,-1 1-1,1-1 1,-1 1-1,1-1 0,0 0 1,-1 0-1,1 1 0,-1-1 1,1 0-1,0 0 0,-1 0 1,1 0-1,0 0 0,-1 0 1,1 0-1,0 0 0,-1 0 1,1 0-1,-1 0 1,1 0-1,0 0 0,-1 0 1,1-1-1,0 1 0,2-1-35,0 1-1,0-1 0,0 0 1,-1 0-1,1 0 0,0-1 0,-1 1 1,1 0-1,3-4 0,9-11-91,-1-1-1,0-1 0,-2 0 1,0-1-1,11-24 0,14-20-186,20-20-301,-49 73 584,0 0 0,1 0 0,0 1 0,0 1 0,19-14 1,-28 22 39,0 0 0,0-1 1,1 1-1,-1 0 0,0 0 1,1-1-1,-1 1 0,0 0 1,0 0-1,1 0 0,-1 0 1,0-1-1,1 1 0,-1 0 1,0 0-1,1 0 0,-1 0 1,1 0-1,-1 0 0,0 0 1,1 0-1,-1 0 0,0 0 1,1 0-1,-1 0 0,0 0 1,1 0-1,-1 1 0,0-1 1,1 0-1,-1 0 0,0 0 1,1 0-1,-1 1 0,1-1 1,0 4 46,0 1 1,0-1 0,0 1 0,-1-1-1,0 1 1,0-1 0,0 1 0,0-1 0,-1 6-1,0 11 217,-2 68 304,3 66 145,1-154-713,-1 1 1,1-1-1,-1 1 0,1-1 0,0 1 0,0-1 0,0 1 1,0-1-1,0 0 0,0 0 0,0 1 0,1-1 1,-1 0-1,0 0 0,1 0 0,-1 0 0,1-1 1,-1 1-1,1 0 0,-1 0 0,1-1 0,-1 1 0,1-1 1,0 0-1,-1 1 0,1-1 0,0 0 0,-1 0 1,1 0-1,3 0 0,2 0-3,1 0 0,0 0-1,-1-1 1,1 0 0,0 0 0,7-2-1,-6-2-34,1 1-1,-1-1 0,0-1 1,0 1-1,-1-2 0,1 1 1,-1-1-1,-1 0 0,1-1 1,-1 0-1,-1 0 0,7-10 1,11-18-183,29-60 1,-49 89 251,5-13-7,-8 15-17,1 0-1,0 0 1,1 0-1,-1 1 1,1-1-1,0 1 1,4-5-1,-6 9-11,-1 0 0,0 0 0,0 0 0,1-1 0,-1 1 1,0 0-1,0 0 0,1 0 0,-1 0 0,0 0 0,0 0 0,1 0 0,-1 0 0,0 0 0,0 0 0,1 0 0,-1 0 0,0 1 0,0-1 0,0 0 0,1 0 0,-1 0 0,0 0 0,0 0 0,0 0 0,1 0 0,-1 1 0,0-1 0,0 0 0,0 0 0,1 0 0,-1 1 0,0-1 0,0 0 0,0 0 0,0 0 0,0 1 0,0-1 0,0 0 0,1 0 0,-1 1 0,0-1 0,0 0 0,0 0 0,0 1 0,5 15 18,-4-13-21,6 19 24,0-2 0,1 1-1,1-1 1,1 0-1,1 0 1,1-2 0,0 1-1,2-1 1,0-1 0,1-1-1,0 0 1,21 16-1,-46-30 122,0-1-1,0 0 0,0-1 0,-18-1 0,8-1-219,1-1 0,-1-1 0,1 0-1,-20-8 1,37 10-44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4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15255,'0'0'2049,"-165"87"-6851,113-75-7492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8.63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3 254 7091,'0'0'3052,"-2"0"-2986,6 0-62,1526 6 1610,-179-29-1570,-359 2-70,-264 10-270,519-4-301,-795 14 541,790 7 104,326-29 5,-1115 4 125,825-52-22,-559 38-129,1 27 98,-198 4-51,630-15 153,-736 15-103,317-8 230,0 5 32,-410 7-343,195-2-1073,-573-1-1445,-39-7-2533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28.9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0 320,'0'0'0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0.1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65 569 6323,'0'0'6576,"-13"-4"-6018,-39-12-449,122 14 310,-17 9 80,68 18-1,7 2-17,287 10 869,4-35-198,-227-3-1242,250 2 262,1241-9 136,7-12 96,126-2-281,-4-34-42,558-81-43,-879 59 36,-649 42-111,185-48 64,-1017 84-27,7-2-3,1 0 1,-1-1 0,0-1 0,0-1-1,0 0 1,30-14 0,-31 12-2,0 2 1,1 0-1,-1 1 1,1 1 0,26-2-1,92 1-22,-108 4 25,557-20-27,-413 11-83,10-11 149,-10-1-41,350-40-352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2.38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118 441 7043,'0'0'4480,"-24"-4"-3872,-69-12-16,257 13 641,1550-18-142,94-31-1091,-618 46-65,257-5-46,-486-14-122,787-15 26,11-10 86,-1162 30 87,500 8-174,-520 9 130,295-40 15,-733 34 65,220-26 43,-95 8 65,-58-1-20,-123 14 173,140-5 0,-74 17-145,100 1 111,2 5 470,-177-5-278,-60 3-381,0 0 0,0 1 0,-1 0 0,1 1 0,-1 0 0,0 1 0,0 1 0,13 7 0,50 19 67,17-2-58,64 18-23,-145-44 696,-12 10-692,-1-9-65,0 1 0,0-1 0,0 0 0,-1 1 0,0-1 0,0 0 0,-1 0 0,1-1 0,-1 1 0,0 0-1,-1-1 1,1 0 0,-7 7 0,-11 14-165,-159 240-4514,60-76-2668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1492 53 10069,'0'0'3214,"-32"-6"-2725,-109-20-252,78 16 296,-1 4 0,-105 1 1,115 6-368,9-2 103,0 3 0,1 1 0,-1 3 0,0 1 0,-50 16 0,22 2 20,2 3-1,-85 47 1,106-47-209,2 2-1,0 3 1,-70 62 0,102-80-79,8-9-14,0 0 0,1 1 0,0 1 0,0-1 0,1 1 1,0 0-1,0 0 0,-6 12 0,12-19-77,0-1 0,-1 1-1,1-1 1,0 0 0,0 1-1,0-1 1,-1 1 0,1-1 0,0 1-1,0-1 1,0 1 0,0-1-1,0 0 1,0 1 0,0-1 0,0 1-1,0-1 1,0 1 0,0-1-1,0 1 1,0-1 0,1 1 0,-1-1-1,0 0 1,0 1 0,0-1-1,1 1 1,-1-1 0,0 0 0,0 1-1,1 0 1,0-1-49,0 0 1,-1 0-1,1 0 1,0 0-1,0 0 0,-1-1 1,1 1-1,0 0 0,0 0 1,-1 0-1,1-1 1,0 1-1,-1 0 0,1-1 1,0 1-1,-1-1 0,1 1 1,-1-1-1,1 1 1,-1-1-1,1 0 0,23-30-3780,-1-11-2889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6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1 8868,'0'0'4098,"-28"16"-4055,28-16-43,-120 74 16,110-66-2,0 0 1,0 1 0,0 0-1,1 1 1,1 0 0,0 0 0,0 1-1,1 0 1,-9 17 0,1-1 54,-7 11 344,-35 81 0,50-99-271,0-1 0,2 2 0,0-1 0,1 0 0,1 1-1,0 29 1,3-48-139,0-1 0,0 1 0,0-1 0,1 0 0,-1 1 0,0-1 0,1 0 0,-1 1 0,1-1-1,-1 0 1,1 0 0,0 0 0,0 1 0,-1-1 0,1 0 0,0 0 0,0 0 0,0 0 0,0 0 0,0-1 0,0 1 0,0 0 0,1 0-1,-1-1 1,0 1 0,0 0 0,1-1 0,-1 0 0,0 1 0,1-1 0,-1 0 0,0 1 0,2-1 0,7 1 12,0 0 1,0-1-1,18-1 1,-13 0 12,4-1-35,0-1 0,0 0 0,0-1 0,-1-1 0,1-1 0,22-10 1,100-58-2378,-138 72 2294,41-26-2815,-23 8-2404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7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144 237 4626,'0'0'9749,"-8"9"-9531,2-1-196,0 1 0,1 1 0,0-1 0,1 1-1,0 0 1,0 0 0,1 0 0,0 0 0,1 0-1,-2 20 1,-3 126 77,7-114-96,-1 148-300,1-118-2954,-19-115-980,10 5 3334,1-2 1,-4-45 0,5 31 1165,-6-48 2577,0-141 1,13 229-2587,0-1 1,1 1-1,1 0 0,3-16 1,-3 25-208,0-1 1,0 0 0,1 1-1,-1 0 1,1-1-1,0 1 1,0 0-1,1 0 1,0 1-1,0-1 1,0 1-1,7-6 1,-1 3-23,0-1 0,1 2 0,0 0 1,0 0-1,0 1 0,1 0 0,0 1 0,0 0 0,0 1 0,14-2 0,12 0 130,77 1 0,-109 3-160,0 2 0,0-1 0,0 1-1,1-1 1,-1 2 0,0-1 0,11 5 0,-15-5-2,0 0 0,1 1 0,-1-1 0,0 1 1,0 0-1,0-1 0,0 1 0,0 0 0,0 0 1,0 0-1,0 1 0,-1-1 0,1 0 0,-1 1 0,0-1 1,0 1-1,0-1 0,0 1 0,0 0 0,0 3 1,1 2 22,-1 1 1,-1-1 0,1 0-1,-1 1 1,-1-1 0,0 1-1,0-1 1,0 0-1,-1 0 1,-1 1 0,1-1-1,-1-1 1,0 1 0,-1 0-1,0-1 1,-6 9 0,-8 9 30,-1-1 1,-1-1 0,-25 23-1,23-24-39,-9 9 30,10-11-18,1 1 1,1 0-1,-18 27 1,36-46-27,0 0 1,-1 0-1,1 0 1,0 0 0,1 0-1,-1 0 1,0 0-1,0 0 1,1 0 0,-1 0-1,1 4 1,0-5-1,0 0 0,0-1 0,0 1 0,0 0 0,0-1 0,1 1 0,-1 0 0,0-1 0,1 1 0,-1 0 0,0-1 0,1 1 0,-1-1 0,1 1 0,-1 0 0,1-1 0,-1 1 0,1-1 0,-1 0 0,1 1 0,-1-1 0,1 1 0,1-1 0,3 2 6,0 0 0,0-1 1,1 0-1,-1-1 0,1 1 0,-1-1 0,8 0 0,4 0 44,32 3 42,66 11 0,-100-11-91,0 1-1,0 0 0,0 1 1,0 1-1,-1 0 0,0 1 1,0 1-1,18 13 0,-26-17-10,-1 1 1,-1-1-1,1 1 0,-1 1 1,0-1-1,0 1 0,0-1 1,-1 1-1,0 0 0,0 0 1,0 1-1,-1-1 0,0 1 1,1 7-1,-2-9 7,0-1 0,0 1 0,-1-1 0,0 1 0,0-1 0,0 1 0,-1 0 0,1-1 0,-1 1 0,0-1 0,0 1 0,-1-1 0,1 0 0,-1 1 0,0-1 0,0 0 0,-1 0 0,1 0 0,-1-1 0,0 1 0,-6 6 0,-1-2-22,-1 0 0,0 0-1,-1-1 1,1 0 0,-1-1-1,-1-1 1,1 0-1,-19 5 1,9-5-341,-1 0 1,1-2-1,-1 0 0,-26-1 0,48-2 292,1 0 0,-1 0 0,1 0 0,0 0 0,-1 0 0,1 0 0,-1-1 0,1 1 0,0 0 0,-1 0 0,1 0 0,-1-1 0,1 1 0,0 0 0,-1 0 0,1-1 0,0 1 0,0 0 0,-1-1 0,1 1 0,0 0 0,0-1 0,-1 1 0,1-1 0,0 1 0,0 0 0,0-1 0,0 1 0,-1-1 0,1 1 0,0 0 0,0-1 0,0 1 0,0-1 0,0 0-1,2-18-1512,-2 15 923,8-38-3840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2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69 293 3410,'0'0'4724,"-10"8"-3574,-30 22-5,25-16 337,15-14-1451,0 0 0,0 0 0,0 0 0,0 0 1,0 0-1,0-1 0,0 1 0,0 0 0,0 0 0,0 0 0,0 0 0,0 0 0,-1 0 94,1 0-94,0 0 0,0-1 0,0 1 0,0 0 0,0 0 0,0 0 0,0 0 0,0 0 0,-1 0 0,1 0 1,0 0-1,0 0 0,0 0 0,0 0 0,0 0 0,0 0 0,0 0 0,0 0 0,0 0 0,-1 0 0,1 0 1,0 0-1,0 0 0,0-4-16,1-6-1,1 0 1,0 0 0,0 1-1,1-1 1,1 0-1,-1 1 1,2 0 0,-1 0-1,1 0 1,0 0-1,10-10 1,11-16-27,38-36 1,-48 53 25,1 2 1,28-22-1,-39 33-21,1 1 1,-1 0-1,1 1 0,0-1 0,0 1 1,0 0-1,0 1 0,1 0 1,-1 0-1,1 0 0,12 0 0,-15 1 0,1 1-1,0 0 1,-1 0-1,1 0 1,-1 0-1,1 1 1,0 0-1,-1 0 1,0 1-1,1-1 0,-1 1 1,0 0-1,0 1 1,0-1-1,0 1 1,0 0-1,0 1 1,-1-1-1,1 1 1,-1-1-1,0 1 1,3 5-1,35 40-50,-2-1 137,1-2 1,54 45-1,-80-78-209,1-1 0,1-1 1,0 0-1,1-1 1,0-1-1,0 0 0,1-2 1,0 0-1,0-1 1,34 6-1,-27-10-1220,0 0 0,27-2 0,-14-2-2366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14 572 6563,'0'0'6003,"-1"25"-5238,-1 2-644,-8 162 223,10-177-322,0-6-28,0 0-1,0-1 0,0 1 0,1 0 0,-1-1 0,1 1 0,3 6 0,-3-10 2,0 0 0,0-1-1,0 1 1,0-1 0,0 1-1,1-1 1,-1 0 0,1 1 0,-1-1-1,1 0 1,-1 0 0,1 0-1,0 0 1,-1 0 0,1 0-1,0-1 1,0 1 0,-1 0-1,1-1 1,0 0 0,0 1-1,0-1 1,0 0 0,0 0-1,2 0 1,4 0-35,-1 1-1,0-1 1,0-1 0,0 1 0,0-1-1,1-1 1,-1 1 0,0-1-1,-1 0 1,1-1 0,0 0 0,-1 0-1,1 0 1,-1-1 0,0 1 0,0-2-1,-1 1 1,1-1 0,-1 0-1,8-9 1,5-6-43,0-2 0,-2 0 0,0-1 0,-2 0 0,0-1 0,12-34 0,-21 44 157,-5 13 184,0 4-17,0 9-147,-2 36 155,1-29-212,0 0-1,1 0 1,1 0-1,5 29 1,-5-46-56,0 0 0,0 1-1,0-1 1,0 0 0,0 0 0,1 0 0,-1 0 0,1 0 0,0 0 0,0 0 0,0 0 0,-1 0-1,1-1 1,1 1 0,-1-1 0,0 0 0,0 0 0,0 1 0,1-1 0,-1-1 0,1 1 0,-1 0-1,4 0 1,-1 0-161,0 0-1,-1-1 0,1 1 0,0-1 0,0 0 0,0 0 1,-1-1-1,1 1 0,0-1 0,-1 0 0,1-1 0,5-1 0,-5 0-63,1-1 0,-1 0 0,1 0 0,-1 0 0,-1 0 0,1-1 0,-1 0 0,1 0 0,-1 0 0,6-11 0,2-5-868,16-38 0,-19 33 1037,-1-1 0,-1 0 1,-1 0-1,-1 0 0,1-31 1,-3-142 2968,-4 119-1827,1-160 2975,0 239-3444,0 9-414,-9 664 2748,8-661-2927,2 1 0,-1 0 0,1-1 0,1 1 0,0 0 0,1-1 1,6 18-1,-7-24-29,0 0 1,0 0-1,1-1 0,-1 1 1,1-1-1,0 1 1,-1-1-1,1 0 0,1 0 1,-1-1-1,0 1 1,1-1-1,0 1 0,-1-1 1,1 0-1,0-1 1,0 1-1,0-1 1,0 1-1,0-1 0,0 0 1,6 0-1,-3 0-221,0-1 0,0 1-1,-1-1 1,1-1 0,0 0-1,-1 1 1,1-2 0,-1 1-1,1-1 1,-1 0 0,0-1-1,1 1 1,-1-1 0,0 0-1,-1-1 1,1 1 0,-1-1-1,1 0 1,-1-1 0,0 1-1,-1-1 1,8-10 0,32-46-5465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8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8020,'0'0'4802,"97"-21"-10357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8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47 10757,'0'0'1878,"-8"26"-1646,-22 83-160,25-87-62,1-1 1,1 1-1,2 0 0,0-1 0,3 33 0,-1-3-23,-1-49 11,0 0 0,1-1 0,-1 1 0,0 0 0,0 0 0,1 0 0,-1 0 0,1-1 0,0 1 0,-1 0 0,1 0 0,0-1 0,0 1 0,0-1 0,0 1 0,0-1 0,1 1-1,-1-1 1,0 0 0,1 1 0,-1-1 0,1 0 0,-1 0 0,1 0 0,0 0 0,-1 0 0,1-1 0,0 1 0,-1 0 0,1-1 0,0 1 0,0-1 0,0 0 0,0 0 0,3 1 0,0-1 3,0 0 1,0 0 0,0-1-1,0 0 1,0 1 0,0-2-1,-1 1 1,1 0-1,0-1 1,-1 0 0,1 0-1,-1 0 1,6-4 0,-1-2-101,0 0 1,-1 0 0,0-1-1,0 0 1,-1 0 0,0-1 0,0 0-1,-1 0 1,-1 0 0,0-1-1,0 0 1,4-16 0,-3 7-28,-2 0-1,0-1 1,-1 1 0,-1-1 0,-1 0 0,-2-26 0,1 42 155,0 1 0,-1-1 0,0 1 0,0 0 0,0-1 0,-1 1 0,1 0 0,-1-1 0,0 1 1,0 0-1,-1 1 0,1-1 0,-1 0 0,0 0 0,0 1 0,0 0 0,0 0 0,0 0 0,-1 0 0,0 0 0,1 1 1,-1-1-1,-8-3 0,3 3 51,0 0 0,0 0 0,0 0 0,-1 1 0,0 1 0,1-1 1,-1 2-1,0-1 0,1 1 0,-12 2 0,18-1-85,-1 0 0,1 0 0,-1 0 0,1 0 1,0 1-1,0-1 0,-1 1 0,1 0 0,1 0 0,-1 0 0,0 0 0,0 1 0,1-1 0,-1 1 1,1-1-1,0 1 0,0 0 0,0 0 0,0 0 0,0 0 0,1 1 0,-1-1 0,1 0 0,0 1 1,-1 4-1,1-5-156,0 0 1,0 1 0,0-1-1,1 1 1,0-1 0,-1 1 0,1 0-1,1-1 1,-1 1 0,0-1-1,1 1 1,0-1 0,0 1-1,0-1 1,0 0 0,0 1-1,1-1 1,-1 0 0,1 0 0,0 0-1,0 0 1,0 0 0,1-1-1,-1 1 1,6 4 0,39 15-4907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8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8436,'0'0'5637,"0"12"-4970,3 50-630,14 82 1,-10-81-1271,-7-62 1202,0-1-1,1 0 1,-1 0-1,0 0 1,1 1 0,-1-1-1,0 0 1,1 0-1,-1 0 1,0 0-1,1 0 1,-1 0-1,0 0 1,1 0-1,-1 0 1,1 0 0,-1 0-1,0 0 1,1 0-1,-1 0 1,0 0-1,1 0 1,-1 0-1,0 0 1,1 0-1,-1-1 1,1 1 0,-1 0-1,0 0 1,0 0-1,1-1 1,-1 1-1,0 0 1,1 0-1,-1-1 1,0 1-1,1-1 1,5-7-288,0 0 0,0-1 0,-1 0 0,9-18 0,7-13 73,-8 20 173,1 0-1,1 0 1,27-27-1,-37 42 145,1-1-1,0 1 1,0 0 0,0 1 0,0 0-1,1 0 1,0 0 0,0 1 0,0 0-1,0 0 1,0 0 0,1 1 0,-1 1-1,1-1 1,10 0 0,-17 2-40,0 0 0,0 1-1,0-1 1,-1 1 0,1-1 0,0 0 0,0 1 0,-1-1 0,1 1-1,0 0 1,-1-1 0,1 1 0,-1-1 0,1 1 0,-1 0-1,1 0 1,-1-1 0,1 1 0,-1 0 0,0 0 0,1-1 0,-1 1-1,0 0 1,0 0 0,0 0 0,0 0 0,0-1 0,1 1 0,-1 0-1,-1 1 1,2 36 389,-1-29-217,-1 32 185,1 51 283,1-83-637,-1 0-1,2 0 1,0 0 0,0-1 0,0 1-1,1-1 1,6 14 0,-7-19-48,-1-1-1,1 1 1,0 0 0,0-1 0,1 0-1,-1 1 1,0-1 0,1 0-1,-1 0 1,1 0 0,0 0 0,0-1-1,0 1 1,-1-1 0,1 0 0,1 1-1,-1-1 1,0-1 0,0 1 0,0 0-1,0-1 1,1 0 0,-1 0-1,0 0 1,0 0 0,1 0 0,-1 0-1,0-1 1,0 0 0,0 0 0,5-1-1,2-1-101,-1-1 1,0 0-1,0-1 0,0 1 0,0-2 0,-1 1 0,0-1 0,13-13 1,-7 6 43,-2-1 1,1 0-1,-2-1 1,0-1 0,-1 0-1,0 0 1,-2-1 0,0 0-1,-1 0 1,0-1-1,-1 0 1,-2 0 0,1-1-1,-2 1 1,2-38 0,-5 55 103,0 1 1,0-1-1,0 1 1,0-1-1,1 1 1,-1-1-1,0 1 1,0-1-1,0 1 1,0-1-1,-1 1 1,1-1-1,0 1 0,0-1 1,0 1-1,0-1 1,0 1-1,-1-1 1,1 1-1,0 0 1,0-1-1,-1 1 1,1-1-1,0 1 1,0 0-1,-1-1 1,1 1-1,-1-1 1,1 1-1,0 0 1,-1 0-1,1-1 1,-1 1-1,1 0 1,-1 0-1,1 0 1,-1-1-1,1 1 1,0 0-1,-1 0 1,1 0-1,-1 0 1,1 0-1,-1 0 1,1 0-1,-1 0 1,1 0-1,-1 0 0,1 0 1,-1 0-1,1 0 1,-1 1-1,1-1 1,-1 0-1,1 0 1,-1 1-1,1-1 1,-1 0-1,1 0 1,0 1-1,-1-1 1,1 0-1,-1 1 1,-2 2 11,0-1 0,0 0 0,0 1-1,0 0 1,1 0 0,-1-1 0,-3 7 0,0 5-32,-1 0-1,2 1 1,0 0 0,0 0-1,2 1 1,0-1 0,1 1-1,0-1 1,1 1 0,2 27-1,-1-40-105,0 0-1,0 0 0,0 0 1,1 0-1,-1 0 0,1 0 1,0 0-1,0 0 0,0 0 1,0-1-1,0 1 0,1 0 1,-1 0-1,1-1 0,0 1 1,-1-1-1,1 0 0,0 0 1,1 1-1,-1-1 0,0 0 1,0-1-1,1 1 0,0 0 1,-1-1-1,4 2 0,36 12-3955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9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12 3794,'0'0'10485,"2"27"-9674,3 426 112,-4-354-976,-3 125-675,-13-78-2616,8-123 1977,2-19 125,-1-17-804,-3-40-803,-3-88 1,9-65 3961,3 188-1089,-2-71 1421,0 32 690,10-106 0,-5 148-1748,0-1 0,1 1 1,1 0-1,0 1 0,1-1 1,1 1-1,0 0 0,13-18 1,-15 24-260,1 1 1,-1 0-1,1 0 0,1 0 1,-1 1-1,1 0 1,0 0-1,0 1 1,1 0-1,0 0 1,0 1-1,0 0 1,0 0-1,1 1 1,17-4-1,-13 4-56,0 1 1,1 1-1,-1 1 1,1 0-1,0 0 1,21 4-1,-31-3-75,0 0-1,0 0 1,0 0-1,0 0 1,-1 1 0,1 0-1,0-1 1,-1 1 0,1 1-1,-1-1 1,0 0-1,1 1 1,-1 0 0,0-1-1,-1 1 1,1 0-1,0 1 1,-1-1 0,0 0-1,0 1 1,0-1-1,0 1 1,0 0 0,-1 0-1,2 6 1,-2-6 9,0 1 1,0-1-1,0 0 0,-1 1 1,0-1-1,0 1 0,0-1 1,0 1-1,-1-1 0,1 0 1,-1 1-1,-1-1 0,1 0 1,0 0-1,-1 1 0,0-1 1,0 0-1,0-1 0,0 1 1,-1 0-1,-5 6 0,-1-3 40,1 0 0,-1 0 0,-1-1 0,1 0 0,-1 0 0,0-1 0,-16 5 0,-81 29-1231,149-54-1352,97-46-2148,-67 23 750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3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1 100 288,'0'0'10658,"15"1"-9788,-6-1-729,-4 0-70,0 0-1,0 1 1,-1-1 0,1 1 0,0 0 0,0 0-1,5 3 1,-8-3-48,0 0 1,0 0-1,0 1 0,0-1 1,0 1-1,-1-1 0,1 1 1,-1-1-1,1 1 0,-1 0 1,1 0-1,-1 0 0,0 0 1,0 0-1,0 0 0,0 0 0,0 0 1,-1 0-1,1 1 0,-1-1 1,1 0-1,-1 4 0,7 163 403,-7-149-443,0-16 5,0 1 0,-1-1 0,1 1 0,-1-1 0,1 1 0,-3 5 0,2-9 14,1 0-1,0 0 1,-1 0-1,0 0 0,1 0 1,-1 0-1,0 0 1,1 0-1,-1 0 1,0-1-1,0 1 1,0 0-1,0 0 0,0-1 1,1 1-1,-1-1 1,0 1-1,-1-1 1,1 1-1,0-1 1,0 0-1,0 1 1,0-1-1,0 0 0,0 0 1,0 0-1,-3 0 1,4 0-4,-1-1-1,1 1 1,-1-1 0,1 0 0,-1 1-1,1-1 1,0 1 0,-1-1 0,1 0 0,0 0-1,-1 1 1,1-1 0,0 0 0,0 1-1,0-1 1,0 0 0,0 0 0,0 1-1,0-1 1,0 0 0,0 0 0,0 1 0,0-1-1,0 0 1,1-1 0,-1-4-28,1-5 13,1 0 1,0-1-1,1 1 0,0 0 1,1 0-1,0 1 0,1-1 1,0 1-1,1 0 1,0 0-1,0 0 0,1 1 1,0 0-1,10-8 0,2-4 26,1 2-1,1 0 0,1 1 0,43-26 1,-58 39 2,0 1 0,0 1 1,0-1-1,0 1 1,0 0-1,1 1 0,-1-1 1,1 2-1,0-1 1,9 0-1,-16 2-10,-1 0 0,1 0 0,-1 0-1,0 0 1,1 1 0,-1-1 0,1 0 0,-1 0 0,0 0 0,1 0-1,-1 1 1,0-1 0,1 0 0,-1 0 0,0 1 0,1-1-1,-1 0 1,0 1 0,0-1 0,1 0 0,-1 1 0,0-1 0,0 0-1,0 1 1,1-1 0,-1 0 0,0 1 0,0-1 0,0 1-1,0-1 1,0 1 0,0-1 0,0 1 0,0 17 33,0-12-1,1 215 1232,-1-218-1270,0-1 1,1 1 0,-1-1 0,1 0-1,0 1 1,0-1 0,0 0 0,0 0-1,0 1 1,0-1 0,0 0 0,1 0 0,-1 0-1,1 0 1,0-1 0,0 1 0,-1 0-1,1-1 1,0 1 0,0-1 0,0 0-1,1 1 1,-1-1 0,0 0 0,0 0-1,1-1 1,-1 1 0,0 0 0,1-1-1,-1 1 1,1-1 0,3 0 0,0 1-26,1-1 1,0 0-1,0 0 1,0 0-1,0-1 1,0 0-1,0-1 1,0 1-1,-1-1 1,13-6-1,-12 4-62,0-1-1,1 0 0,-2-1 0,1 0 0,-1 0 0,0 0 0,0-1 1,-1 1-1,1-1 0,-2-1 0,1 1 0,-1-1 0,0 0 0,5-14 1,-5 11 41,-1 0 1,0 0 0,-1 0 0,0-1 0,-1 1-1,0-1 1,0 1 0,-1-1 0,-1 1 0,-4-22 0,4 28 56,-1 0 1,1 1-1,-1 0 1,0-1-1,-1 1 1,1 0-1,-1 0 1,0 0-1,0 0 1,0 1-1,0-1 1,-1 1-1,1 0 1,-1 0-1,0 0 1,0 1-1,0-1 1,0 1-1,-1 0 1,1 0-1,-9-3 1,1 2 19,-1 0 0,1 0 0,-1 1 0,1 1 0,-1 0 1,0 0-1,-14 3 0,24-2-27,1 1 1,-1-1-1,1 1 0,-1 0 1,1 0-1,0 0 1,-1 0-1,1 0 0,0 0 1,0 1-1,0-1 1,0 1-1,0 0 0,0-1 1,0 1-1,0 0 1,1 0-1,-1 0 1,1 0-1,-1 1 0,1-1 1,-2 5-1,2-6-193,1 1 1,-1 0-1,1 0 0,-1 0 1,1 0-1,0 0 0,0 0 0,0-1 1,0 1-1,0 0 0,0 0 0,0 0 1,1 0-1,-1 0 0,1 0 1,-1-1-1,1 1 0,0 0 0,0 0 1,1 1-1,14 8-6057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0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12566,'0'0'2684,"2"34"-2516,-1-14-149,9 235 138,-10 144-2265,0-393 2005,0 15-158,0-21 254,0 1-1,0-1 1,0 1 0,0-1-1,0 1 1,0-1-1,0 1 1,0-1-1,0 0 1,1 1-1,-1-1 1,0 1 0,0-1-1,0 1 1,0-1-1,1 0 1,-1 1-1,0-1 1,1 0 0,-1 1-1,0-1 1,1 0-1,-1 1 1,0-1-1,1 0 1,-1 1 0,0-1-1,1 0 1,0 1-1,0-2 9,0 1 0,0-1 0,0 0 0,0 1-1,-1-1 1,1 0 0,0 1 0,0-1 0,0 0 0,-1 0-1,1 0 1,-1 0 0,1 1 0,-1-1 0,1 0 0,-1 0 0,1 0-1,-1 0 1,0 0 0,1 0 0,-1 0 0,0-2 0,3-5 6,8-19 5,0 0 0,3 1 0,26-41 0,-35 60-17,1-1 0,0 1 1,0 0-1,1 0 0,0 0 0,0 1 0,1 1 0,0-1 0,0 1 1,0 0-1,1 1 0,-1 0 0,1 0 0,0 1 0,14-4 1,-2 3-28,0 2 0,0 0 0,32 1 1,-47 1-38,0 0 0,0 1 0,0-1 0,0 1 0,0 1 0,0-1 0,-1 1 0,1 0 0,-1 0 0,1 1 0,-1 0 0,0-1 0,0 2 0,0-1 0,0 1 0,7 6 0,-10-8-16,-1 0-1,1 0 1,-1 0-1,1 0 0,-1 0 1,0 0-1,0 0 1,0 0-1,0 1 1,0-1-1,0 0 0,0 1 1,-1-1-1,0 0 1,1 1-1,-1-1 1,0 1-1,0-1 1,0 1-1,0-1 0,-1 1 1,1-1-1,-1 0 1,1 1-1,-1-1 1,0 0-1,0 1 0,0-1 1,0 0-1,0 0 1,-1 0-1,1 0 1,0 0-1,-1 0 0,0 0 1,-2 2-1,-5 3 161,1-1 0,-1 0 0,0 0 0,0-1 0,-1 0 0,-19 7 0,-6 2 353,0-2 0,-1-2 1,-1-1-1,0-1 0,-64 4 0,101-12-458,0 0 0,0 0-1,0 0 1,0 0 0,-1 0-1,1 0 1,0 0 0,0 0 0,0 0-1,0 0 1,0 0 0,-1 0-1,1 0 1,0-1 0,0 1-1,0 0 1,0 0 0,0 0 0,0 0-1,-1 0 1,1 0 0,0 0-1,0 0 1,0 0 0,0 0-1,0-1 1,0 1 0,0 0 0,0 0-1,0 0 1,-1 0 0,1 0-1,0 0 1,0-1 0,0 1-1,0 0 1,0 0 0,0 0 0,0 0-1,0 0 1,0-1 0,0 1-1,0 0 1,0 0 0,0 0-1,0 0 1,0 0 0,0-1 0,0 1-1,1 0 1,-1 0 0,0 0-1,0 0 1,0 0 0,0-1-1,0-25-3938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14263,'0'0'832,"0"224"-128,0-125-368,0 3-256,0-5-80,0-7-16,0-11-160,0-21-1056,0-17-737,7-26-480,18-15-3506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0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91 174 13846,'0'0'110,"7"3"-1548,-4-2 1370,0 0 1,0 0-1,-1 0 1,1 0-1,0-1 1,0 1-1,0-1 1,0 0-1,0 0 1,-1 0-1,1 0 1,0 0-1,0-1 1,0 1-1,0-1 1,0 0-1,3-1 1,0-1-38,-1 0 0,0 0 0,1-1 1,-1 1-1,0-1 0,-1 0 0,1-1 0,6-8 0,-7 8 123,0 0 0,0 0 0,-1 0-1,0 0 1,0-1 0,-1 1 0,1-1-1,-1 0 1,0 0 0,-1 0-1,1 0 1,-1 0 0,0 0 0,-1 0-1,0 0 1,0-9 0,0 14 40,-1-1 0,1 1 0,-1-1 1,1 1-1,-1-1 0,1 1 0,-1-1 0,0 1 1,0 0-1,0-1 0,0 1 0,0 0 0,0 0 0,0 0 1,0 0-1,0 0 0,-1 0 0,1 0 0,0 0 1,0 0-1,-1 0 0,1 1 0,-1-1 0,1 1 1,-1-1-1,1 1 0,-1 0 0,1-1 0,-1 1 0,1 0 1,-1 0-1,0 0 0,-1 0 0,-10-1 361,0 1 0,-24 3 0,36-3-399,-5 1 41,0 0 0,1 1 1,-1-1-1,0 1 0,1 0 0,-1 1 1,1 0-1,0 0 0,-1 0 1,1 0-1,1 1 0,-1-1 0,0 1 1,1 1-1,0-1 0,0 0 1,0 1-1,1 0 0,0 0 0,-1 0 1,2 0-1,-1 1 0,1-1 1,-3 9-1,-1 2 20,2 1 0,0 0 1,1 0-1,0 0 0,1 0 1,1 1-1,2 23 0,-1-37-118,1 1 0,0 0 0,0 0 0,0 0 0,0 0 0,0-1 0,1 1 0,0-1 0,0 1 0,1-1 0,-1 1 0,1-1 0,0 0 0,0 0 0,0-1 0,0 1 0,1-1 0,-1 1 0,1-1 0,0 0 1,0 0-1,0-1 0,1 1 0,-1-1 0,5 2 0,2-1-563,-1 1 0,1-2 1,0 1-1,-1-2 0,1 1 0,0-1 1,0-1-1,1 0 0,-1-1 1,17-3-1,33-13-5043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1665,'0'0'14060,"0"23"-13786,0 155-124,0 2-2314,0-182 2099,1 0-1,-1 0 0,1 0 1,-1 0-1,1 1 1,0-1-1,0 0 1,0 0-1,0 1 1,0-1-1,0 0 1,0 1-1,3-3 1,5-8 27,50-110 39,-48 93 23,2 1-1,1 1 1,1 0 0,1 1 0,39-47 0,-51 69 13,0 0 0,0 0 0,0 1 0,0 0 0,1 0-1,-1 0 1,1 1 0,7-4 0,-11 6-5,1-1 1,-1 1-1,0 0 0,0 0 0,0-1 1,1 1-1,-1 0 0,0 0 0,0 0 0,0 0 1,1 1-1,-1-1 0,0 0 0,0 0 1,0 1-1,1-1 0,-1 0 0,0 1 1,0-1-1,0 1 0,0 0 0,0-1 1,0 1-1,0 0 0,0 0 0,0 0 1,0-1-1,-1 1 0,1 0 0,0 0 1,-1 0-1,1 0 0,0 0 0,-1 1 0,1-1 1,-1 0-1,1 0 0,-1 0 0,0 0 1,0 1-1,1 1 0,4 32 365,-1 0 0,-2 1 1,-4 60-1,0-23-353,2-70-20,4 33-76,-4-35 48,0-1-1,0 0 1,0 1 0,1-1 0,-1 1 0,0-1 0,0 1 0,1-1 0,-1 0 0,0 1 0,0-1 0,1 0 0,-1 1-1,1-1 1,-1 0 0,0 1 0,1-1 0,-1 0 0,0 0 0,1 1 0,-1-1 0,1 0 0,-1 0 0,1 0 0,0 0-1,0 0 0,0 0-1,0 0 1,1-1-1,-1 1 0,0 0 1,0-1-1,0 1 1,0-1-1,0 0 0,0 1 1,0-1-1,0 0 1,0 0-1,0 1 0,1-3 1,7-9-36,0 0 1,-1 0 0,0-1-1,-1-1 1,7-16 0,3-6-126,-11 26 130,6-15-208,2 1-1,0 1 0,21-26 1,-34 47 227,1 1 0,-1-1 0,1 1 0,-1-1 0,1 1 0,0-1 0,0 1 0,-1 0 0,1 0 0,0 0 0,0 0 0,0 0 0,0 0 0,1 1 0,-1-1 0,3 0 0,-3 1 16,-1 0 0,0 1 0,0-1 0,0 0 0,0 1-1,0-1 1,0 1 0,0-1 0,0 1 0,0-1 0,0 1 0,0 0 0,0-1 0,0 1-1,0 0 1,0 0 0,-1 0 0,1 0 0,0-1 0,-1 1 0,1 0 0,-1 0-1,1 1 1,-1-1 0,1 0 0,-1 0 0,0 0 0,1 0 0,-1 0 0,0 0 0,0 0-1,0 2 1,5 52 332,-5-39-196,1 1-1,0-1 0,2 0 1,5 20-1,-7-33-129,0 1 0,0-1 1,0 0-1,1 0 0,-1 0 0,1 0 0,0 0 0,0 0 0,0 0 1,1 0-1,-1-1 0,0 1 0,1-1 0,0 0 0,0 1 0,-1-1 0,1-1 1,1 1-1,-1 0 0,0-1 0,0 1 0,0-1 0,1 0 0,5 1 1,-2-1-12,0-1 0,-1 0 1,1 0-1,0-1 1,-1 1-1,1-1 1,-1-1-1,1 1 1,-1-1-1,0 0 0,1-1 1,-1 1-1,0-1 1,-1-1-1,1 1 1,10-9-1,-8 6-446,0-1 0,-1-1 1,1 1-1,-1-1 0,-1-1 0,0 1 0,0-1 0,0 0 1,7-20-1,-2-15-5370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2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7668,'0'0'1888,"15"23"-1853,53 74 16,-59-87-77,0 0 1,0-1 0,1 0-1,0 0 1,0-1 0,1 0-1,0-1 1,1 0 0,-1-1-1,26 10 1,-26-11-64,83 29-613,-93-33 699,0 0 0,0-1 0,0 1-1,0 0 1,0 0 0,0 0 0,-1 0 0,1 0 0,0 0 0,-1 0 0,1 0 0,-1 0-1,1 1 1,-1-1 0,1 0 0,-1 0 0,0 0 0,1 1 0,-1-1 0,0 0 0,0 0-1,0 1 1,0-1 0,0 0 0,0 0 0,-1 2 0,0 2 115,1-1 0,-1 0 1,-1 1-1,1-1 0,-1 0 0,-2 7 1,-11 11 315,0-1 1,-2 0-1,-21 21 1,0 0-33,7-6-248,-2 1-22,2 1 0,-42 66-1,60-74-956,13-30 774,-1 1-1,1 0 1,0-1-1,-1 1 0,1 0 1,0-1-1,0 1 0,0 0 1,0-1-1,0 1 0,-1 0 1,1-1-1,0 1 1,0 0-1,1 0 0,-1-1 1,0 1-1,0 0 0,0-1 1,0 1-1,1 0 0,-1-1 1,0 1-1,0-1 1,1 1-1,-1 0 0,1-1 1,-1 1-1,1-1 0,-1 1 1,1-1-1,-1 1 1,1-1-1,-1 1 0,1-1 1,-1 0-1,1 1 0,0-1 1,-1 0-1,1 1 0,0-1 1,-1 0-1,2 0 1,36 1-3972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2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 8964,'0'0'4053,"0"-4"-3578,0 24-282,-2 19 34,6 69-1,-3-98-221,0 1-1,1-1 0,0 0 1,0 0-1,1 0 0,0 0 0,1 0 1,0 0-1,1-1 0,0 0 1,0 0-1,1 0 0,11 13 1,-13-19-44,0-1 1,-1 0 0,1 1 0,0-2 0,0 1 0,0 0 0,0-1 0,0 0 0,1 0 0,-1 0 0,0 0 0,1-1 0,-1 0-1,0 0 1,1 0 0,5-1 0,-2 0-50,1 0 1,-1-1-1,1 0 0,-1 0 0,0-1 0,0 0 0,10-5 1,1-4-17,-1-1 0,0-1 0,21-22 0,21-15-54,-59 49 139,1 1 1,-1 0-1,1 0 1,0 0-1,0 0 1,-1 1-1,1-1 1,0 0-1,0 1 1,0 0-1,0-1 1,0 1-1,0 0 0,0 0 1,0 0-1,0 0 1,0 0-1,3 1 1,13 10 102,-15-9-72,-1-1 0,1 1 0,0 0 1,0-1-1,0 1 0,0-1 0,0 0 1,0 0-1,0 0 0,1-1 0,-1 1 0,5 0 1,0-1-38,0 1 0,0-1 0,0 0 0,0-1 1,-1 0-1,1 0 0,0 0 0,0-1 1,-1 0-1,1-1 0,-1 0 0,0 0 1,1-1-1,-2 1 0,1-2 0,0 1 0,-1-1 1,0 0-1,0 0 0,7-8 0,-6 6-76,-1 0 0,0 0 0,0-1 0,-1 0-1,0 0 1,-1-1 0,1 1 0,-1-1 0,-1 0-1,0 0 1,0-1 0,-1 1 0,0 0 0,1-11-1,-4 18 97,1 1-1,0 0 0,0-1 0,-1 1 0,1 0 1,-1 0-1,1-1 0,-1 1 0,0 0 0,1 0 1,-1 0-1,0 0 0,0 0 0,0 0 0,0 0 1,0 0-1,0 0 0,0 0 0,0 0 0,0 1 1,0-1-1,-1 0 0,1 1 0,0-1 0,0 1 1,-1 0-1,1-1 0,0 1 0,-1 0 1,1 0-1,0-1 0,-3 1 0,-54 0-68,45 1 91,10-1-11,0 0 0,0 0 0,0 1 0,0-1 0,0 1 0,0-1 0,0 1 0,0 0 0,0 0 0,0 1 1,1-1-1,-1 1 0,0-1 0,1 1 0,-1 0 0,1 0 0,0 0 0,-1 0 0,-2 4 0,2-1-179,1-1 0,0 0 0,0 0 0,0 1 1,1-1-1,0 1 0,0 0 0,0-1 0,0 1 0,1 0 1,-1-1-1,1 6 0,0 15-3194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2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88 447 8980,'0'0'4706,"-52"158"-4706,52-103-112,0-14-912,7-15-1906</inkml:trace>
  <inkml:trace contextRef="#ctx0" brushRef="#br0" timeOffset="1">1 1 7395,'0'0'3138,"16"155"-3891,16-88-6370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2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8932,'0'0'3842,"48"152"-3058,-48-82-160,4 9-287,-1 0 15,3-6-224,11-15-128,-4-17 0,9-18-256,4-23-993,3 0-159,4-20-1458,-4-24-4289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3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0 263 8420,'0'0'2265,"34"2"-2100,112 0-311,-134-3 11,0-1 0,0 0 1,0-1-1,0-1 1,0 0-1,-1 0 1,1-1-1,-1 0 0,-1-1 1,16-10-1,-6 3-212,-13 9 213,20-12-1170,26-21-1,-48 33 978,1 0 0,-1-1 0,0 1-1,-1-1 1,1 0 0,-1-1 0,0 1-1,0-1 1,-1 1 0,0-1 0,4-9-1,-6 13 453,0 0-1,-1 0 1,1 0-1,-1 0 1,1 0-1,-1 0 0,0 0 1,0 0-1,0 0 1,0 0-1,0 0 1,-1 0-1,1 0 1,0 0-1,-1 0 0,1 0 1,-1 0-1,0 0 1,0 0-1,0 0 1,0 1-1,0-1 1,0 0-1,0 1 0,-1-1 1,1 1-1,-1-1 1,1 1-1,-1-1 1,1 1-1,-1 0 1,0 0-1,0 0 0,1 0 1,-1 0-1,0 0 1,0 1-1,-4-2 1,-6-1 590,0 1-1,0 0 1,-1 0 0,1 2 0,-14 0 0,24 0-655,0 0-1,0 0 0,0 1 1,0-1-1,0 0 1,0 1-1,0 0 0,0 0 1,0-1-1,0 1 1,0 0-1,0 0 0,0 1 1,1-1-1,-1 0 1,1 1-1,-1-1 0,-1 2 1,0 2 14,0-1-1,0 0 1,0 1 0,0 0 0,1 0 0,0 0-1,-2 5 1,-1 8 181,1 1-1,1 0 1,-2 20-1,0 219 1195,6-157-1681,-1-100 160,0 0-1,1 0 1,-1 0-1,0-1 1,0 1 0,1 0-1,-1 0 1,1 0-1,-1 0 1,1-1 0,-1 1-1,1 0 1,-1 0-1,1-1 1,-1 1 0,1 0-1,0-1 1,0 1-1,-1-1 1,1 1 0,0-1-1,0 1 1,-1-1-1,1 0 1,0 1 0,0-1-1,0 0 1,0 0-1,0 1 1,0-1 0,0 0-1,-1 0 1,1 0-1,0 0 1,0 0 0,0 0-1,0-1 1,0 1-1,0 0 1,0 0 0,0-1-1,-1 1 1,1 0-1,0-1 1,0 1 0,0-1-1,-1 1 1,1-1-1,0 1 1,0-2 0,5-4-30,-1 0 0,1 0 0,-2 0 0,1-1 1,-1 0-1,0 0 0,0 0 0,3-11 0,10-16 104,-6 15 76,1 1 1,0 0 0,1 1-1,23-24 1,-32 37 81,1-1 0,0 1 0,1-1-1,-1 1 1,1 1 0,0-1 0,0 1 0,0 0 0,0 0 0,0 1-1,0 0 1,1 0 0,0 0 0,-1 1 0,1 0 0,0 0 0,-1 1 0,12 0-1,-15 1-99,0 0 0,-1 0-1,1 1 1,-1-1-1,1 0 1,-1 1 0,0 0-1,1-1 1,-1 1-1,0 0 1,0 0 0,0 0-1,-1 1 1,1-1-1,0 0 1,-1 1-1,1-1 1,-1 1 0,0-1-1,0 1 1,0 0-1,1 3 1,4 13 54,-1 1 1,3 19-1,-6-26-61,5 31-145,11 50-274,-16-87-242,0 1-1,1-1 0,0 1 0,0-1 1,1 0-1,0 0 0,0 0 1,1-1-1,5 8 0,12 3-6690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3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14871,'0'0'1440,"-5"35"-1381,-1 2-44,-22 192 56,19 102-15,9-328-60,0 1 0,0-1 0,0 1 0,1-1 0,-1 1 1,1-1-1,0 0 0,0 1 0,0-1 0,1 0 1,-1 1-1,1-1 0,-1 0 0,1 0 0,0 0 1,0-1-1,1 1 0,-1 0 0,1-1 0,3 4 0,-2-4-92,0 0-1,0 0 0,1-1 0,-1 1 0,1-1 0,-1 0 0,1 0 0,-1 0 0,1-1 0,0 1 0,-1-1 0,1 0 0,0-1 0,8-1 1,-8 1-241,0 0 0,0-1 1,0 0-1,0 0 1,0 0-1,0-1 0,0 1 1,-1-1-1,1 0 1,-1 0-1,0-1 0,0 1 1,0-1-1,0 0 1,-1 0-1,0-1 0,4-5 1,27-44-6566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4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0 362 10917,'0'0'1478,"30"2"-859,-13-1-553,22 1-16,1-1 0,-1-2-1,1-1 1,44-10 0,-29-1-223,-2-3 1,1-2 0,-2-3 0,-1-1-1,-1-3 1,85-57 0,-127 77 125,-1-1 1,1 0-1,-1 0 1,-1-1-1,1 0 0,8-13 1,-12 15 137,0 0 1,-1 0 0,0 0-1,0-1 1,0 1 0,0-1-1,-1 0 1,0 0 0,0 1-1,-1-1 1,1-8 0,-2 12-41,1 1-1,0 0 1,-1 0 0,0 0 0,1-1 0,-1 1 0,1 0 0,-1 0 0,0 0 0,0 0 0,0 0 0,0 0 0,0 0 0,0 1 0,0-1 0,0 0 0,0 0 0,0 1 0,0-1 0,0 1 0,0-1 0,-1 1 0,1-1 0,0 1 0,0 0-1,-1-1 1,1 1 0,0 0 0,-1 0 0,0 0 0,-5-1 78,-1 1-1,1-1 1,0 1-1,-11 2 1,16-2-108,0 1 0,-1 0-1,1 0 1,0 0 0,0 0 0,0 0 0,0 0 0,1 1-1,-1-1 1,0 1 0,0-1 0,1 1 0,-1-1-1,1 1 1,0 0 0,-1 0 0,1 0 0,0 0 0,-1 2-1,-17 46 328,15-39-213,-15 57 361,3 0-1,4 2 1,-8 125-1,19-78-839,1-116 306,0 0 0,1 0 0,-1 0 0,1 0 0,-1 0 0,1 0 1,-1-1-1,1 1 0,-1 0 0,1 0 0,0-1 0,0 1 0,-1 0 0,1-1 0,0 1 0,0-1 0,0 1 0,0-1 0,0 1 0,0-1 1,-1 0-1,1 1 0,0-1 0,0 0 0,0 0 0,0 1 0,0-1 0,0 0 0,0 0 0,0 0 0,0-1 0,0 1 0,0 0 0,2-1 0,1 1-14,0 0-1,1-1 1,-1 1-1,0-1 1,0 0-1,0 0 0,0-1 1,5-2-1,5-7-100,0 0 0,-1-1-1,-1-1 1,0 0 0,17-25-1,-3 5-118,-9 13 131,90-103-689,-98 117 1117,-5 10 72,-4 18 261,-1-13-515,-1 54 791,1-30-727,0 0 0,8 55 0,-7-84-177,1 0 0,-1 0-1,1 0 1,0 0 0,0-1 0,1 1-1,-1 0 1,1-1 0,0 1 0,0-1-1,0 1 1,1-1 0,-1 0 0,1 0-1,-1 0 1,1 0 0,0-1-1,0 1 1,0-1 0,1 0 0,-1 1-1,1-1 1,-1-1 0,1 1 0,-1-1-1,1 1 1,0-1 0,0 0 0,0 0-1,0-1 1,0 1 0,0-1 0,0 0-1,5 0 1,0-1-60,0 0 1,-1-1-1,1 0 1,-1 0-1,1 0 1,-1-1-1,0-1 1,0 0-1,0 0 1,-1 0-1,1-1 1,-1 0-1,0 0 1,10-11-1,-5 3 29,0 0-1,-1-1 1,0 0-1,-2-1 0,1 0 1,-2-1-1,0 1 1,-1-2-1,-1 1 1,0-1-1,5-25 0,-12 58 297,1 1 0,0 0 0,2 0 0,0-1 0,5 22 0,-5-28-258,0-1-1,1 0 0,0 0 1,0 0-1,1-1 0,0 1 0,1-1 1,0 0-1,0 0 0,1-1 1,-1 1-1,2-1 0,7 7 0,-11-12-21,-1 0 1,1-1-1,0 1 0,0-1 0,-1 1 0,1-1 0,0 0 0,0 0 0,0-1 0,0 1 0,1-1 0,-1 1 0,0-1 0,0 0 0,0 0 1,0 0-1,0-1 0,0 1 0,0-1 0,0 0 0,0 1 0,0-1 0,0-1 0,0 1 0,0 0 0,0-1 0,-1 1 0,1-1 0,0 0 1,-1 0-1,0 0 0,1 0 0,1-3 0,9-9-2,-1 1-1,-1-2 1,0 0 0,11-21-1,-15 26 7,21-45 75,-23 43-41,1 0 0,0 0 0,1 0 0,1 1 0,10-14 0,-15 23-6,-1 0-1,1 0 1,-1 0-1,1 0 0,-1 1 1,1-1-1,0 1 1,0 0-1,0 0 0,-1 0 1,1 0-1,0 0 1,0 1-1,1-1 0,-1 1 1,0 0-1,0 0 0,0 0 1,0 0-1,0 1 1,0-1-1,0 1 0,0-1 1,0 1-1,0 0 1,0 1-1,0-1 0,-1 0 1,1 1-1,0-1 1,-1 1-1,1 0 0,-1 0 1,0 0-1,1 0 1,-1 0-1,0 1 0,0-1 1,-1 1-1,3 3 1,2 5 62,-1 0 0,0 0 0,0 0 0,-2 1 0,1-1 0,-1 1 0,1 17 0,0 9 4,-3 38 0,-1-67-54,0-7-14,1 1 1,-2 0-1,1-1 1,0 1 0,0-1-1,-1 1 1,1-1 0,-1 1-1,0-1 1,0 1 0,0-1-1,0 0 1,0 1-1,-1-1 1,1 0 0,0 0-1,-1 0 1,0 0 0,0 0-1,-2 3 1,0-3-152,0 0-1,0-1 1,1 1 0,-1 0-1,0-1 1,-1 0 0,1 0 0,0 0-1,0-1 1,0 1 0,0-1-1,-6 0 1,7 0-228,0 0-1,0 0 1,0-1-1,0 1 0,0 0 1,-1-1-1,1 0 1,0 0-1,0 0 1,-3-2-1,-1-1-1413,1-1-1,0 0 1,1 0-1,-10-12 1,15 17 1765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15943,'0'0'0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5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8196,'0'0'6355,"0"93"-6291,0-11-32,0-9-32,6-9-112,4-20-737,9-21-751,-6-23-2402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5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11381,'0'0'0,"81"172"-6691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5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303 169 12070,'0'0'1776,"-31"10"-943,-96 39-593,123-47-237,0 0 0,1 0 0,-1 1 0,0-1 0,1 1 1,-1 0-1,1 0 0,0 0 0,0 1 0,0-1 0,1 1 0,-1-1 0,1 1 0,0 0 1,0 0-1,-3 7 0,3-3-4,1 0 0,-1 0 0,2 0 0,-1 0 0,1 0 0,1 9 0,-1-1-16,0-12 2,0 1 0,0-1 0,0 0 0,0 0 0,1 0-1,0-1 1,0 1 0,0 0 0,0 0 0,0 0 0,4 5 0,-4-7 11,1 0-1,0 0 1,0 0 0,0-1 0,1 1 0,-1-1 0,0 1 0,1-1-1,-1 1 1,1-1 0,-1 0 0,1 0 0,-1-1 0,1 1 0,0 0-1,-1-1 1,5 1 0,43 3-391,-1-2 1,91-7-1,-6-1-782,-137 10 950,-35 21 396,0-1 1,-2-3-1,-43 19 0,27-14-85,-8 6-16,24-11-164,-1-1-1,-60 19 0,89-37-1781</inkml:trace>
  <inkml:trace contextRef="#ctx0" brushRef="#br0" timeOffset="1">1366 0 17320,'0'0'496,"-19"198"-496,25-104 0,13 5 0,-2 3-224,-8 3-592,-2-9-609,-7-26-2017,0-26-2544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52 261 7587,'0'0'3207,"-2"19"-2943,-14 83-156,-9 70 17,17-74-2820,8-240 1638,1-178 4448,-1 302-3272,1 0-1,0 0 0,1 0 0,1 0 1,9-27-1,-12 45-120,0 0-1,0 0 1,0 1 0,1-1-1,-1 0 1,0 1 0,0-1 0,0 0-1,0 0 1,1 1 0,-1-1-1,0 0 1,0 0 0,0 1-1,1-1 1,-1 0 0,0 0-1,0 0 1,1 0 0,-1 1 0,0-1-1,1 0 1,-1 0 0,0 0-1,0 0 1,1 0 0,-1 0-1,0 0 1,1 0 0,-1 0-1,0 0 1,1 0 0,-1 0 0,0 0-1,1 0 1,-1 0 0,0 0-1,0 0 1,1 0 0,-1 0-1,0 0 1,1-1 0,-1 1-1,0 0 1,0 0 0,1 0-1,-1 0 1,0-1 0,0 1 0,1 0-1,-1 0 1,0-1 0,0 1-1,0 0 1,0 0 0,1-1-1,-1 1 1,0 0 0,0-1-1,0 1 1,0 0 0,0 0 0,0-1-1,0 1 1,0 0 0,0-1-1,0 1 1,0 0 0,0-1-1,10 24-128,-2 2 102,3 14 89,25 53-1,-32-83-250,1 1 0,1-1-1,-1 0 1,1 0 0,1 0-1,-1-1 1,1 0-1,1-1 1,0 1 0,14 10-1,-18-16 111,0 0-1,0 0 1,0 0-1,0 0 1,0-1-1,0 0 1,0 1-1,1-2 1,-1 1-1,0 0 1,1-1-1,-1 0 1,0 0 0,1 0-1,-1 0 1,0-1-1,1 0 1,-1 0-1,0 0 1,0 0-1,0-1 1,0 0-1,0 0 1,0 0-1,0 0 1,0 0-1,-1-1 1,1 1-1,5-7 1,5-5-87,0 0 1,-1-2 0,-1 0-1,21-34 1,-8 4 915,28-73 1,-47 105-448,7-9 429,-5 16-158,-7 7-548,-1 0 0,0 0 1,0 0-1,1 0 1,-1 0-1,0 1 1,0-1-1,0 0 1,1 0-1,-1 0 1,0 0-1,0 1 0,1-1 1,-1 0-1,0 0 1,0 1-1,0-1 1,0 0-1,0 0 1,1 1-1,-1-1 0,0 0 1,0 0-1,0 1 1,0-1-1,0 0 1,0 1-1,0-1 1,0 0-1,0 0 1,0 1-1,0-1 0,0 0 1,0 1-1,0-1 1,0 0-1,-6 418 1809,-2-217-4928,8-145-928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6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0 418 13958,'0'0'1564,"28"-2"-1388,91-3-78,0 2-250,135-23 0,-212 17-483,-1-1-1,53-20 1,-77 23 418,0-1 0,0 0 0,-1-1 0,0-1 0,0 0 1,-1-1-1,23-22 0,-33 28 212,-1-1 0,0 0 0,0 0 0,0 0 0,0-1 1,-1 1-1,0-1 0,-1 0 0,1 0 0,-1 0 0,-1 0 0,1 0 1,-1 0-1,0-1 0,-1 1 0,-1-14 0,1 16 72,0 1 1,-1-1-1,0 1 0,0 0 0,0-1 1,-1 1-1,1 0 0,-1 0 1,0 0-1,0 0 0,0 0 0,-1 0 1,1 1-1,-1-1 0,0 1 1,0 0-1,0 0 0,-1 0 0,1 0 1,-1 0-1,0 1 0,1-1 1,-1 1-1,0 0 0,0 0 0,-5-1 1,0 0 65,-1 0 1,1 0 0,0 1-1,-1 0 1,0 1-1,1 0 1,-1 0 0,0 1-1,1 0 1,-1 1 0,-14 3-1,19-3-76,0 1 0,0 0 0,0 0 0,1 0 0,-1 1 0,1 0 0,-1-1 0,1 2 0,0-1 0,0 0 0,1 1 0,-1 0 0,1 0 0,-1 0 0,-3 7 0,-4 7 219,2-1-1,-13 34 1,22-49-254,-13 32 266,3 1 0,0 1 0,3 0 0,-6 61 0,7 148-52,6-185-231,-1-49-47,2-1 0,-1 1 0,2 0 0,-1 0 0,1 0 0,7 18 0,-8-26-32,0-1 0,0 0 1,0 0-1,0 0 0,0 0 1,1 0-1,-1 0 1,1 0-1,0 0 0,-1-1 1,1 1-1,0-1 0,0 1 1,0-1-1,0 0 1,0 1-1,0-1 0,1 0 1,-1-1-1,0 1 0,1 0 1,-1-1-1,0 1 1,1-1-1,-1 1 0,0-1 1,1 0-1,-1 0 0,1 0 1,-1-1-1,0 1 1,1-1-1,-1 1 0,1-1 1,-1 0-1,0 0 0,3-1 1,2-1-2,0-1 1,-1 1-1,1-2 1,-1 1-1,0-1 1,0 1-1,0-2 1,-1 1-1,0-1 1,0 1 0,8-13-1,6-12 5,18-39 0,-25 46 55,9-18 13,19-33 218,-40 74-199,0-1 1,0 1-1,0 0 1,1 0 0,-1 0-1,0-1 1,0 1-1,0 0 1,0 0-1,0 0 1,0-1 0,1 1-1,-1 0 1,0 0-1,0 0 1,0 0-1,1 0 1,-1 0 0,0-1-1,0 1 1,0 0-1,1 0 1,-1 0-1,0 0 1,0 0 0,1 0-1,-1 0 1,0 0-1,0 0 1,0 0-1,1 0 1,-1 0-1,0 0 1,0 0 0,1 0-1,-1 0 1,0 0-1,0 0 1,0 1-1,1-1 1,-1 0 0,0 0-1,0 0 1,8 13 291,2 25-220,-8-30 31,1 4-99,1-1 0,0 0 0,1 0 0,0 0 0,1 0-1,0-1 1,0 0 0,15 17 0,-16-21-218,1-1 1,-1 0-1,1 0 0,0-1 1,0 0-1,1 0 0,-1 0 1,1-1-1,0 0 0,0 0 1,0-1-1,0 0 0,0 0 1,0 0-1,12 0 0,-17-2 85,12 2-900,0-1 1,-1-1-1,1 0 1,0-1 0,-1 0-1,14-4 1,-18 2-46,-1-1 1,0 0-1,0 0 1,9-8-1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6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19 4914,'0'0'9759,"-22"-5"-9132,6 1-517,0 0 0,0 2 0,-32-2 1,45 4-96,1 1 1,-1 0-1,0-1 1,1 1-1,-1 0 1,1 0-1,-1 0 1,1 0-1,0 1 1,0-1-1,-1 1 1,1 0-1,0-1 1,0 1-1,0 0 1,0 0-1,1 0 1,-1 0-1,-1 3 1,-2 3 43,1 0 1,0 0-1,-5 16 0,7-17-22,-2 4-17,1 1 0,1-1 0,0 1 0,1 0 0,0 0 0,0 0 0,3 22 0,-2-33-27,0 0 1,0 0-1,1 0 1,-1 0-1,0-1 0,1 1 1,-1 0-1,1 0 1,-1 0-1,1 0 0,-1-1 1,1 1-1,-1 0 1,1 0-1,0-1 1,0 1-1,-1 0 0,1-1 1,0 1-1,0-1 1,0 1-1,-1-1 1,1 1-1,1-1 0,32 6-323,-27-6 174,1 0-1,0 0 1,-1-1-1,1 0 1,0-1-1,14-5 1,-9-1 75,0-1-1,0-1 1,-1 0 0,0-1-1,0 0 1,-1-1 0,-1 0 0,0 0-1,-1-1 1,0-1 0,-1 0 0,8-19 898,-16 39-654,0 3-146,0 11 61,0-1-1,1 0 0,1 0 0,7 26 1,-8-40-123,0-1 1,0 1 0,1-1 0,0 0 0,0 0-1,0 0 1,0 0 0,0 0 0,1 0 0,0 0-1,0-1 1,0 1 0,0-1 0,1 0 0,-1 0-1,1 0 1,0-1 0,0 1 0,0-1 0,0 0-1,0 0 1,0 0 0,0-1 0,10 3 0,-9-3-377,0 0 1,1 0 0,-1-1 0,0 0 0,1 0-1,-1 0 1,0-1 0,1 0 0,9-2 0,15-19-4102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7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18 218 6147,'0'0'1603,"0"-30"126,-2-95 461,2 119-1980,0 0 0,0 0 0,-1 1 1,1-1-1,-1 1 0,-1-1 0,-2-9 0,1 8 564,0 15 594,1 166-269,3-88-845,25 266 552,-24-335-814,0-3 11,0 1 0,7 24 0,-9-36-17,1 0 0,0 0 0,0 0 0,1-1 0,-1 1 0,1 0 0,-1-1 1,1 1-1,0-1 0,0 1 0,0-1 0,0 0 0,0 0 0,0 0 0,1 0 0,-1 0 0,1-1 0,-1 1 0,4 1 0,0-2-111,0 1 0,0-1 0,-1 0 0,1 0 0,0-1 0,0 0 0,0 0 0,0 0 0,0-1 0,0 0 0,0 0 0,0-1 0,-1 1-1,1-1 1,0 0 0,-1-1 0,0 1 0,10-8 0,0 0-728,-1 0-1,0-2 1,-1 1-1,0-2 1,12-15 0,29-43-6815</inkml:trace>
  <inkml:trace contextRef="#ctx0" brushRef="#br0" timeOffset="1">124 303 9124,'0'0'8740,"273"-47"-8740,-144-3-2289,-15 1-2513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7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10453,'0'0'4898,"-58"49"-4722,51 45 0,7 8-128,0 6-48,0-6-32,0-23-304,10-15-1601,-3-38-2033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8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0 514 8708,'0'0'6515,"40"-8"-6462,40-7 7,0 4-1,108-2 1,-81 13-12,124-17 0,-197 13-340,0-2 1,0-2-1,0-1 1,-1-2 0,-1-1-1,1-1 1,49-30-1,-73 38 55,-1 0-1,0-1 0,0 0 1,-1 0-1,0-1 1,0 0-1,0-1 0,8-11 1,-12 13 157,0 0 0,0 1 1,-1-1-1,0 0 0,0 0 0,-1 0 1,1 0-1,-1 0 0,0-1 0,-1 1 1,0 0-1,0-1 0,-2-11 1,1 12 102,-1 0 1,0 0 0,0 0 0,0 1 0,-1-1 0,0 1-1,0 0 1,0 0 0,-1 0 0,0 0 0,0 0 0,0 1 0,0-1-1,-1 1 1,-6-5 0,-8-4 345,-1 0 0,-34-18 0,42 26-141,0-1 1,-1 1-1,1 1 0,-1 1 1,0-1-1,0 2 0,0 0 0,-24-1 1,34 3-151,0 1 0,0-1 1,1 0-1,-1 1 1,0-1-1,0 1 1,1 0-1,-1 0 0,1 0 1,-1 0-1,1 1 1,-1-1-1,1 1 1,-1-1-1,1 1 1,-3 3-1,1-1 4,1 1 1,-1-1-1,1 1 0,0 0 1,0 0-1,0 0 0,-3 9 1,0 7 104,0 0 0,1 1 0,-2 26 0,6-47-182,-5 78 594,3 113 0,4-106-511,-1-85-89,4 118 34,-2-104-71,0-1 0,0 0-1,1 0 1,1 0 0,11 26-1,-14-38-10,0-1-1,-1 0 1,1 0-1,0 1 1,0-1-1,0 0 0,0 0 1,0 0-1,0 0 1,0 0-1,0 0 1,0 0-1,1-1 1,-1 1-1,0 0 0,0 0 1,1-1-1,-1 1 1,1-1-1,-1 0 1,0 1-1,1-1 1,-1 0-1,1 0 0,-1 0 1,1 0-1,-1 0 1,1 0-1,-1 0 1,1 0-1,-1-1 1,0 1-1,1 0 0,-1-1 1,0 1-1,1-1 1,-1 0-1,0 1 1,1-1-1,-1 0 1,0 0-1,0 0 0,0 0 1,0 0-1,0 0 1,0 0-1,0 0 1,0-1-1,0 1 1,-1 0-1,1 0 1,0-1-1,0-1 0,6-9-25,-3 3 25,1 0-1,1 0 1,12-15 0,-16 21 46,0 1-1,1 0 1,-1 0 0,0 0 0,1 0 0,0 1 0,0-1 0,-1 0 0,1 1 0,0 0 0,0 0 0,0 0 0,0 0 0,0 0 0,0 1 0,1-1 0,4 1 0,-4-1 14,0 1-1,1 0 1,-1 0 0,0 0-1,1 0 1,-1 1 0,0-1-1,0 1 1,0 0 0,1 1-1,-1-1 1,0 1 0,0-1-1,-1 1 1,1 1 0,0-1-1,-1 0 1,1 1 0,-1 0-1,0-1 1,0 1 0,0 1-1,4 4 1,36 48 296,-20-24-223,3-1 1,31 32-1,-49-56-82,-1 0-1,1-1 1,0 0 0,0 0-1,1 0 1,0-1 0,0-1-1,0 0 1,0 0 0,1 0-1,0-2 1,-1 1 0,17 2 0,-20-5-25,0-1 0,0 1 0,1-1 0,-1 0 0,0 0 0,0-1 0,0 0 0,0 0 0,-1 0 0,1-1 0,-1 0 0,1 0 0,-1 0 1,0-1-1,0 0 0,0 0 0,-1 0 0,1 0 0,-1-1 0,0 1 0,0-1 0,-1 0 0,6-11 0,1-1-98,-1-1-1,-1 0 0,-1 0 1,0-1-1,-2 0 1,5-25-1,-6 17 142,-1-1-1,-2-31 1,0 56-5,-1 0 0,0 0 0,0 0 0,0 1-1,0-1 1,0 0 0,-1 0 0,1 1 0,-1-1 0,0 0 0,0 1 0,0-1-1,0 0 1,0 1 0,-1 0 0,1-1 0,-1 1 0,1 0 0,-1-1 0,0 1 0,0 0-1,0 0 1,0 1 0,0-1 0,-1 0 0,1 1 0,0-1 0,-1 1 0,1 0 0,-1 0-1,1 0 1,-1 0 0,0 0 0,1 0 0,-1 1 0,0 0 0,0-1 0,-3 1 0,2-1 7,0 1 0,1-1 0,-1 1 0,0 0 1,1 0-1,-1 0 0,0 0 0,1 1 1,-1-1-1,1 1 0,-1 0 0,1 0 0,-1 0 1,1 1-1,-1-1 0,1 1 0,0 0 1,0 0-1,-4 2 0,4 0-14,0 0 0,1 1 1,-1-1-1,1 0 0,0 1 0,0 0 1,0-1-1,1 1 0,-1 0 0,1 0 0,0 0 1,0 0-1,1 9 0,-1-7-81,0 1 0,1-1 0,0 1 0,1-1 0,-1 1 0,1-1 0,1 1-1,0-1 1,0 0 0,0 0 0,1 0 0,0 0 0,0 0 0,0-1 0,1 1 0,0-1 0,1 0 0,-1 0-1,1 0 1,0-1 0,1 0 0,-1 0 0,1 0 0,0-1 0,7 5 0,4 2-952,0-2 0,0 0 0,22 8 1,65 15-6934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8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15047,'0'0'1248,"-8"30"-1186,-24 98-68,29-117-3,1-1-1,1 1 1,0 0-1,1-1 1,0 1-1,0 0 1,1-1-1,0 1 1,4 11-1,-4-16-18,1-1 0,0 0 1,1 1-1,0-1 0,-1 0 0,1 0 1,1 0-1,-1-1 0,1 1 0,0-1 0,0 1 1,0-2-1,1 1 0,5 4 0,-6-6-42,-1 0 0,1 1 0,0-2 0,1 1 0,-1 0 0,0-1 0,0 0 0,1 0 0,-1 0 0,0 0 0,1-1 0,-1 0 0,1 0 0,-1 0 0,1 0 0,-1-1 0,1 0 0,-1 0-1,6-2 1,-3 1-82,0-1-1,0 0 1,0-1-1,0 0 1,-1 0-1,0 0 1,0 0-1,0-1 1,0 0-1,6-8 1,-2 1-159,-1-1 0,-1 0 1,1 0-1,-2-1 1,0-1-1,-1 1 1,9-29-1,0-29 1029,-11 7 3556,-4 83-4109,0-3-116,0 0 0,0 0 1,2 0-1,0-1 0,4 16 1,-5-26-51,0 0 1,0-1 0,1 1-1,-1-1 1,1 1-1,0-1 1,0 1 0,1-1-1,-1 0 1,0 0 0,1 0-1,0-1 1,0 1 0,0 0-1,0-1 1,0 0-1,0 0 1,1 0 0,-1 0-1,1 0 1,0-1 0,-1 1-1,1-1 1,0 0 0,5 0-1,-4 0 8,0 0 0,0-1 0,0 0 0,0 0 0,0-1 0,1 1 0,-1-1 0,0 0 0,0-1 0,-1 1 0,1-1 0,0 0 0,0 0 0,-1 0 0,1-1 0,6-5 0,4-3-5,-1-2 0,0 0 0,15-21 0,-18 22-4,-1 0 0,2 0 0,-1 1 0,21-14 1,-31 24 3,1 0 1,-1 0 0,0 0-1,1 0 1,-1 0 0,1 0-1,0 0 1,-1 0-1,1 1 1,0-1 0,-1 1-1,1-1 1,0 1 0,0 0-1,-1-1 1,1 1 0,0 0-1,0 0 1,-1 1 0,1-1-1,0 0 1,0 0 0,0 1-1,-1-1 1,1 1 0,0 0-1,-1-1 1,1 1 0,-1 0-1,1 0 1,-1 0 0,1 0-1,-1 0 1,0 0-1,1 1 1,-1-1 0,0 0-1,0 1 1,0-1 0,0 1-1,0-1 1,1 3 0,3 8 42,-1-1 1,0 1 0,-1-1 0,0 1 0,0 15-1,1-7 44,10 75-9,-14-95-83,0 1 0,-1-1 0,1 1 0,0-1-1,0 1 1,0-1 0,0 1 0,0-1 0,0 1 0,0-1 0,1 1-1,-1-1 1,0 0 0,0 1 0,0-1 0,0 1 0,1-1 0,-1 1-1,0-1 1,0 0 0,1 1 0,-1-1 0,0 0 0,1 1 0,-1-1-1,0 0 1,1 1 0,-1-1 0,0 0 0,1 1 0,-1-1 0,1 0-1,-1 0 1,0 0 0,1 0 0,-1 1 0,1-1 0,-1 0 0,1 0-1,-1 0 1,1 0 0,-1 0 0,1 0 0,-1 0 0,1 0-1,-1 0 1,0 0 0,1-1 0,-1 1 0,1 0 0,-1 0 0,1 0-1,-1 0 1,1-1 0,-1 1 0,0 0 0,1 0 0,-1-1 0,0 1-1,1 0 1,-1-1 0,0 1 0,1 0 0,-1-1 0,0 1 0,1-1-1,14-20-385,21-39-1,-28 45 215,0-1 0,1 1 0,1 1 0,1 0 0,0 0 0,0 1 0,17-14 0,-2 14 272,-26 12-77,1 1 0,0 0 0,0 0 0,0 0 1,0 0-1,-1 0 0,1 0 0,0 0 0,0 0 0,0 0 0,0 1 1,0-1-1,-1 0 0,1 0 0,0 1 0,0-1 0,-1 1 0,1-1 0,0 1 1,0-1-1,-1 1 0,1-1 0,-1 1 0,1-1 0,0 1 0,-1 0 0,1-1 1,-1 1-1,1 0 0,-1 0 0,0-1 0,1 1 0,-1 1 0,17 56 722,-14-44-676,1 1 0,0-1 0,1 0 0,12 24 0,-15-35-73,0 0 0,0 0 0,0-1-1,0 1 1,0-1 0,0 1 0,1-1 0,-1 0-1,1 0 1,0 0 0,-1 0 0,1 0 0,0-1 0,0 1-1,0-1 1,0 0 0,1 0 0,-1 0 0,0 0-1,0 0 1,1-1 0,-1 0 0,0 1 0,1-1 0,-1 0-1,5-1 1,-4 0-11,0 0-1,0 0 1,0-1-1,0 1 1,0-1-1,0 0 1,0 0-1,-1-1 0,1 1 1,-1-1-1,1 1 1,-1-1-1,0 0 1,5-6-1,4-6-150,20-33-1,-23 32 123,4-3 38,-1-1 1,-1 0-1,-1 0 1,12-37-1,-23 68 302,0 0 0,1 0 0,2 16-1,-1-2-121,0-9-113,0 0 0,1 0 0,1 0 0,0 0 0,1 0-1,1-1 1,11 26 0,-14-37-105,0 0-1,0 0 1,0-1 0,0 1-1,1-1 1,-1 1-1,1-1 1,0 0 0,0 0-1,0 0 1,0-1-1,0 1 1,1-1 0,-1 0-1,1 0 1,0 0-1,0 0 1,0-1 0,-1 1-1,1-1 1,1 0-1,-1 0 1,0 0 0,0-1-1,0 0 1,0 1-1,0-1 1,1-1 0,-1 1-1,0-1 1,0 1-1,0-1 1,0 0 0,0-1-1,5-1 1,-5 1-206,-1 0 0,1 0 0,-1 0 0,1 0 0,-1-1 0,1 1 0,-1-1 1,0 0-1,3-4 0,25-39-4285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9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10773,'0'0'1777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9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11397,'0'0'5005,"5"34"-4687,2 10-207,2 9 182,2 102-1,-10 242 1111,-1-393-1403,0 0-1,0 1 0,1-1 0,-1 1 0,1-1 1,0 0-1,0 1 0,1-1 0,-1 0 1,3 4-1,-3-6-20,1-1 0,-1 1 1,1-1-1,-1 1 0,1-1 1,0 0-1,-1 0 0,1 0 0,0 0 1,0 0-1,0 0 0,0 0 1,0 0-1,0-1 0,0 1 0,0-1 1,0 0-1,0 1 0,1-1 0,-1 0 1,4-1-1,-2 1-127,1-1-1,-1 1 0,1-1 1,-1 0-1,0 0 1,0-1-1,1 1 1,-1-1-1,0 0 0,0 0 1,0 0-1,-1-1 1,1 1-1,-1-1 1,1 0-1,-1 0 0,5-5 1,3-6-987,0-1-1,-1 0 1,9-17-1,-12 19-142,36-62-8583</inkml:trace>
  <inkml:trace contextRef="#ctx0" brushRef="#br0" timeOffset="1">1 351 14150,'0'0'209,"184"43"-2755,-96-43-3216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49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 11141,'0'0'5301,"-24"28"-5013,-70 84-328,92-110 38,1 0 0,-1-1 0,1 1-1,0 1 1,-1-1 0,1 0 0,0 0-1,0 0 1,1 1 0,-2 3 0,2-6 1,0 1 1,0-1-1,0 0 1,1 1 0,-1-1-1,0 0 1,0 1-1,0-1 1,1 0 0,-1 1-1,0-1 1,0 0-1,1 0 1,-1 1 0,0-1-1,0 0 1,1 0-1,-1 0 1,0 1 0,1-1-1,-1 0 1,0 0 0,1 0-1,-1 0 1,1 0-1,-1 0 1,0 0 0,1 0-1,-1 0 1,0 0-1,1 0 1,40 3 10,-1-1 0,74-8 1,4 0-600,-117 6 588,0 0 0,0 0 0,0 1 0,1-1 0,-1 0 0,0 1 0,0-1 0,0 0 0,0 1 0,0-1 0,0 1 0,0 0 0,0-1 0,0 1 0,0 0 0,0 0 0,0-1-1,0 1 1,-1 0 0,1 0 0,0 0 0,-1 0 0,1 0 0,0 0 0,-1 0 0,0 0 0,1 1 0,-1-1 0,1 0 0,-1 0 0,0 0 0,0 0 0,0 0 0,0 1 0,0 0 0,1 4 20,-1-1 0,-1 1 1,1-1-1,-1 1 1,0-1-1,0 0 0,-2 7 1,-1-5 14,0 1 0,0-1 0,0 0 1,-1 0-1,0-1 0,0 1 0,-1-1 0,0 0 0,0 0 1,0-1-1,-1 0 0,-12 7 0,1-1 31,0-1-1,-1 0 0,-38 12 0,47-19-171,1 0 0,-1-1-1,-16 1 1,-14-2-2951,18-1-1597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0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315 193 7187,'0'0'3405,"-28"-8"-1645,-90-27-911,113 33-801,1 1-1,0 0 1,-1 0 0,1 0 0,-1 1-1,1 0 1,-1 0 0,1 0 0,0 0 0,-1 0-1,1 1 1,-1 0 0,1 0 0,0 0 0,-1 1-1,1-1 1,0 1 0,0 0 0,0 0 0,0 1-1,-6 4 1,4 0 73,0-1-1,1 1 0,0 0 1,0 1-1,1-1 0,-1 1 1,-4 13-1,8-18-96,-4 12 66,0 0 1,2 0-1,0 0 0,0 0 1,1 1-1,1-1 1,2 24-1,-2-36-91,1 0 0,0-1 1,0 1-1,0 0 0,1 0 0,-1 0 1,1 0-1,-1-1 0,1 1 1,0 0-1,0 0 0,0-1 0,1 1 1,-1-1-1,0 1 0,1-1 0,0 0 1,-1 1-1,1-1 0,0 0 0,4 3 1,-2-3-26,1 0 1,0 0 0,-1 0-1,1-1 1,0 0 0,0 0-1,0 0 1,0 0 0,0-1-1,1 0 1,4 0 0,-2-1-98,0 0 1,0-1-1,-1 0 0,1 0 1,-1 0-1,1-1 1,-1 0-1,0-1 0,0 1 1,0-1-1,-1-1 1,1 1-1,-1-1 0,0 0 1,-1-1-1,9-9 1,6-9-182,-1 0 1,-1-1 0,14-28-1,-26 43 318,39-75-206,-41 76 383,0-1-1,-1 0 1,0 0 0,0 0 0,-2 0-1,1-1 1,0-13 509,-2 28-444,-1 11-215,1-1 0,1 1 1,1-1-1,0 1 0,0-1 0,6 16 0,-6-26-56,-1 0 1,1 0-1,0 0 1,1 0-1,-1-1 1,0 1-1,1-1 1,0 1-1,0-1 0,0 0 1,0 0-1,1 0 1,-1-1-1,1 1 1,0-1-1,-1 0 1,1 0-1,0 0 0,0 0 1,0-1-1,1 1 1,-1-1-1,0 0 1,0-1-1,9 1 1,-7 0-72,0 0 1,0-1-1,0 0 1,0-1-1,0 1 1,0-1-1,0 0 1,0-1-1,0 1 1,0-1-1,0 0 1,9-6-1,-8 4 22,-1-1 0,0 1 0,-1-2 0,0 1 0,1 0-1,-1-1 1,-1 0 0,1 0 0,-1-1 0,4-7 0,-3 3 63,0-1 1,-1 0-1,-1 1 1,5-23 0,6-20 618,-13 53-606,-1 1 0,0-1 1,1 1-1,-1 0 0,0-1 0,1 1 0,-1 0 0,0-1 0,1 1 1,-1 0-1,0 0 0,1-1 0,-1 1 0,1 0 0,-1 0 1,1 0-1,-1-1 0,1 1 0,-1 0 0,0 0 0,1 0 1,-1 0-1,1 0 0,-1 0 0,1 0 0,-1 0 0,1 0 1,-1 0-1,1 0 0,-1 0 0,1 1 0,-1-1 0,1 0 0,-1 0 1,0 0-1,1 1 0,-1-1 0,1 0 0,-1 0 0,0 1 1,1-1-1,-1 0 0,0 1 0,1-1 0,-1 1 0,0-1 1,0 0-1,1 1 0,-1-1 0,0 1 0,0 0 0,13 28 182,-1 1-1,-2 1 1,-1 0-1,7 46 1,1-2-209,-15-69 242,-2-11-89,-5-28-43,-4-43-43,9 63-55,-1 1-5,1 0-1,0 0 1,3-15-1,-2 23-28,0 0 0,0 0 0,0 0-1,0 0 1,1 0 0,0 1 0,0-1 0,0 1-1,0-1 1,1 1 0,-1 0 0,1 0 0,4-4-1,5-3-512,0 2-1,1 0 0,0 0 0,0 1 0,1 1 1,-1 0-1,1 1 0,1 0 0,-1 2 0,22-4 1,32-3-5024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6227,'0'0'2318,"13"0"-2168,32 4-90,-15 0-3,1-2 0,40-2 0,-64-1-106,0 1 1,0-1-1,0 0 0,0 0 0,0-1 0,0 0 0,-1 0 0,1-1 0,-1 0 0,0 0 0,0 0 0,0-1 0,0 0 0,0 0 0,-1-1 0,7-6 0,-10 9 78,-1 1 0,1-1 0,-1 1 0,0-1 0,0 0-1,1 0 1,-1 0 0,0 1 0,-1-1 0,1 0 0,0 0-1,0-1 1,-1 1 0,1 0 0,-1 0 0,0 0 0,0 0 0,0 0-1,0 0 1,0-1 0,0 1 0,0 0 0,-1 0 0,1 0-1,-2-2 1,1 2 36,0 0-1,-1 0 0,1 1 0,-1-1 1,0 1-1,1-1 0,-1 1 0,0 0 1,0-1-1,0 1 0,0 0 0,0 0 1,0 0-1,0 1 0,0-1 0,-1 0 1,1 1-1,0-1 0,0 1 0,-1 0 1,1 0-1,-3 0 0,-6-1 101,0 1-1,0 0 1,0 1 0,-1 1-1,1-1 1,0 2 0,-13 3-1,19-4-140,1 0-1,-1 1 0,1-1 0,0 1 0,0 0 1,0 0-1,0 0 0,0 0 0,0 1 0,1 0 1,0 0-1,0 0 0,0 0 0,0 0 0,1 0 1,-1 1-1,1-1 0,-3 10 0,3-8-26,0 1-1,0-1 1,0 1 0,1 0-1,0 0 1,1 0 0,-1 0-1,2 0 1,-1 0-1,2 8 1,-2-11-34,1-1 0,0 0 0,1 1 0,-1-1 0,0 0 0,1 0 0,0 0 0,0 0 0,0 0 0,0 0 0,0 0 0,0-1 0,1 1 0,-1-1 0,1 0 0,0 1 0,0-1 0,0-1 0,0 1 0,0 0 0,5 1 0,6 2-288,0-1 0,0 0 0,0-1 0,0-1 0,23 1 0,73-6-2194,-92 2 1449,0-2-1,30-7 0,34-22-2157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1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1 229 11189,'0'0'2628,"19"2"-2524,-7 0-172,-1-1 1,0-1-1,1 0 0,-1 0 0,1-1 1,-1 0-1,0-1 0,0-1 1,0 0-1,0 0 0,0-1 0,15-7 1,7-8-955,32-25 0,-55 37 866,-1-1-1,0 0 1,0-1 0,-1 0-1,0 0 1,0 0-1,7-14 1,-13 19 179,0 0 1,-1 0-1,1 1 1,-1-1-1,0-1 1,0 1-1,0 0 1,-1 0-1,1-8 1,-1 11 25,-1 0 1,1 0-1,-1 1 1,1-1-1,-1 0 1,1 0-1,-1 1 1,1-1-1,-1 1 1,1-1-1,-1 0 1,0 1-1,0-1 1,1 1-1,-1 0 1,0-1-1,0 1 1,1-1-1,-1 1 1,0 0-1,0 0 1,0 0-1,0-1 1,1 1-1,-1 0 1,0 0-1,0 0 1,0 0-1,0 0 1,-1 1-1,-35-1 661,28 1-500,1 0-110,-1 0 0,0 1 0,1 0 0,-1 1 0,1 0 0,0 0 0,0 1 0,0 0 0,0 0 0,1 1 0,0 0 0,0 0 0,0 0 0,-8 10 0,3-3 105,0 0-1,1 2 0,1-1 0,0 1 0,0 1 0,-10 22 0,16-26-130,0-1-1,0 1 1,-3 19-1,6-27-85,1 0-1,-1 1 1,1-1 0,-1 0-1,1 0 1,0 1-1,1-1 1,-1 0-1,0 1 1,1-1 0,0 0-1,0 0 1,0 1-1,0-1 1,0 0-1,3 4 1,-1-4-58,0-1 0,0 1 0,0-1 1,0 0-1,0 0 0,0-1 0,0 1 0,1-1 0,-1 1 0,1-1 0,-1 0 0,7 1 1,52 5-1864,22-6-1613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1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16 10101,'0'0'3940,"-32"-3"-3492,-102-9 382,129 12-818,0 0 0,0 0 1,0 0-1,0 0 0,0 1 0,1 0 1,-1 0-1,0 0 0,0 0 0,1 1 1,-1 0-1,1 0 0,0 0 0,-1 0 1,1 1-1,-7 5 0,7-3-16,0 0 0,1-1 0,0 1 0,0 1 0,0-1 0,0 0 0,1 1 0,-4 10 0,6-15 5,-2 4-14,0 0 0,0 1 0,1-1 0,0 1 0,0 0 0,1-1 0,-1 1 0,1 0 0,1 9 0,-1-13 10,1 1-1,0-1 1,0 0-1,-1 1 1,1-1-1,0 0 1,1 0-1,-1 0 1,0 0 0,1 0-1,-1 0 1,1 0-1,-1 0 1,1-1-1,0 1 1,0-1-1,0 1 1,0-1-1,0 0 1,0 1-1,0-1 1,0 0-1,3 0 1,19 6 35,1-1-1,0-1 1,0-2-1,0 0 1,47-2 0,46 5-38,-104-4-37,0 0-1,-1 1 0,1 1 1,21 8-1,-33-10 28,1-1 1,0 0-1,-1 1 0,0-1 0,1 1 0,-1 0 0,0 0 0,0 0 1,0 0-1,0 0 0,0 0 0,0 1 0,1 2 0,-2-4 7,-1 1 0,1 0-1,-1 0 1,1 0 0,-1 0 0,0 0-1,0 0 1,0-1 0,0 1-1,0 0 1,0 0 0,0 0-1,-1 0 1,1 0 0,-1 0 0,1 0-1,-1-1 1,0 1 0,0 0-1,0 0 1,0-1 0,-1 2-1,-3 3 15,-1-1-1,1 0 1,-1 0-1,0-1 0,-1 0 1,1 0-1,-1 0 1,0-1-1,0 0 0,0-1 1,-12 4-1,17-5-1,-32 10 80,-65 13 0,81-21-132,1-1 1,-1 0-1,0-2 1,1 0 0,-33-4-1,50 3-41,-1 1 0,0 0 0,1-1 0,-1 1 0,0-1 0,1 1 0,-1-1 0,1 1 0,-1-1 0,1 0 0,-1 1 1,1-1-1,-1 0 0,1 1 0,0-1 0,-1 0 0,1 1 0,0-1 0,0 0 0,-1 0 0,1 1 0,0-1 0,0 0 0,0 0 0,0 0 0,0 1 0,0-1 0,0 0 0,0 0 0,0 1 0,1-1 0,-1 0 0,0 0 0,0 1 0,1-1 0,-1 0 0,0 0 0,1 1 0,-1-1 1,1 1-1,-1-1 0,1 0 0,1-2-361,0 0-1,1 0 1,-1 1 0,0-1 0,1 1 0,0-1 0,-1 1 0,1 0-1,6-3 1,50-22-5461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2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16 11429,'0'0'2127,"-28"0"-1258,-89 5-629,111-4-237,1 0 0,-1 0 0,1 1-1,-1 0 1,1 0 0,0 0-1,0 1 1,0-1 0,0 1 0,0 0-1,0 1 1,1-1 0,-7 8 0,4-3 6,0 1 0,1-1 0,0 2 0,-7 15 1,11-21-4,-2 4 14,1 1 0,0-1-1,1 0 1,-1 1 0,2-1 0,-1 1 0,1 0-1,1 0 1,0-1 0,0 1 0,2 14 0,-2-20-19,0-1 0,1 1 0,0 0 0,-1-1 0,1 1 0,0 0 0,0-1 0,0 1 0,0-1 0,1 0 0,-1 1 0,1-1 0,0 0 0,-1 0 0,1 0 0,0 0 0,3 3 0,-1-3-18,0 1 0,1-1-1,-1 1 1,1-1 0,-1 0 0,1-1-1,0 1 1,9 1 0,6-1-229,1 0 0,-1-2 1,34-3-1,-50 3 181,12-3-132,-1 0 0,0-1 0,0-1 0,-1 0-1,0-1 1,1-1 0,-2 0 0,1-1 0,23-18 0,-26 19 87,-6 4 93,-4 2 20,0 0-1,0 0 1,0 1 0,0-1 0,1 0-1,-1 1 1,0-1 0,0 1 0,1-1-1,-1 1 1,0-1 0,1 1 0,1 0-1,-2 5 287,-3 31 355,-2-1 1,-2 0-1,-1 0 1,-16 46-1,-9 44-75,31-116-562,-20 113 236,19-103-374,1 0 0,0 0 0,1 0-1,4 25 1,-3-43 54,-1 0 0,0-1-1,1 1 1,-1 0 0,1 0 0,-1-1-1,1 1 1,0 0 0,-1-1 0,1 1-1,-1-1 1,1 1 0,0-1 0,0 1-1,-1-1 1,1 1 0,0-1 0,0 1-1,0-1 1,-1 0 0,1 0 0,0 1-1,0-1 1,0 0 0,0 0 0,0 0-1,0 0 1,-1 0 0,1 0 0,0 0-1,0 0 1,0-1 0,0 1 0,0 0-1,-1 0 1,1-1 0,0 1 0,0-1-1,0 1 1,-1 0 0,1-1 0,0 0-1,0 0 1,5-2-304,0-1-1,0 0 1,-1 0-1,1-1 1,-1 1-1,0-1 1,-1-1-1,1 1 1,-1 0-1,5-10 1,6-11-1706,14-30 0,-23 41 1458,24-58-57,-3-1-1,25-121 1,-29 103 3314,36-92 0,-35 133 4065,-24 56-5263,0 13-916,4 122 1007,-3-121-1500,2 1-1,0 0 0,2-1 1,12 37-1,-16-53-38,0 0-1,0 0 0,1-1 1,-1 1-1,1-1 1,0 1-1,-1-1 0,1 0 1,0 0-1,0 0 0,1 0 1,-1 0-1,0 0 1,1 0-1,-1-1 0,1 1 1,-1-1-1,1 0 1,0 0-1,0 0 0,-1 0 1,1 0-1,0 0 1,0-1-1,0 1 0,0-1 1,0 0-1,0 0 0,0 0 1,0-1-1,0 1 1,0-1-1,-1 1 0,1-1 1,0 0-1,0 0 1,0 0-1,-1 0 0,1-1 1,-1 1-1,1-1 0,2-2 1,14-12-190,0-2-1,-1 0 1,-2-1 0,0 0 0,14-23 0,6-6-509,-14 18 181,-17 22 449,0 0 0,1 0 0,1 0 0,-1 1 0,1 0 0,16-12 0,-23 19 86,1-1 0,-1 1-1,0-1 1,1 1 0,-1 0-1,1-1 1,-1 1 0,1 0 0,-1-1-1,1 1 1,-1 0 0,1 0 0,-1 0-1,1-1 1,-1 1 0,1 0 0,0 0-1,-1 0 1,1 0 0,-1 0 0,1 0-1,-1 0 1,1 0 0,0 0-1,-1 0 1,1 1 0,-1-1 0,1 0-1,-1 0 1,1 0 0,-1 1 0,1-1-1,-1 0 1,1 1 0,-1-1 0,1 0-1,-1 1 1,1-1 0,-1 1-1,0-1 1,1 0 0,-1 1 0,0-1-1,1 2 1,4 26-10,-5-19 23,3 17 60,2-1 0,0 0-1,16 45 1,-17-60-273,0-2-1,0 1 1,1 0-1,0-1 1,12 14-1,-13-18-145,-1 0-1,1-1 1,0 1-1,0-1 1,0 0-1,0 0 1,1-1-1,-1 1 0,1-1 1,0 0-1,0 0 1,5 1-1,34 2-3846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2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8564,'0'0'2494,"-32"5"-799,-101 23-207,128-27-1424,0 1 0,1 0 1,-1-1-1,1 1 0,-1 1 0,1-1 0,0 1 0,0-1 0,0 1 1,1 1-1,-1-1 0,1 0 0,-1 1 0,1-1 0,0 1 0,0 0 0,1 0 1,-1 1-1,1-1 0,0 0 0,0 1 0,-2 9 0,0-3 14,-1 3 23,1 0-1,0 0 1,1 1 0,1 0-1,0 0 1,1-1 0,1 22 0,0-34-110,1 0 0,-1 0 0,1 0 0,-1 0 0,1 0 0,0 0 0,0 0 0,0 0 0,0 0 0,0-1 0,0 1 0,0 0 0,1 0 0,-1-1 0,0 1 0,1-1 0,0 1 0,-1-1 0,1 0 1,0 0-1,0 0 0,-1 0 0,1 0 0,0 0 0,0 0 0,0 0 0,0-1 0,0 1 0,1-1 0,-1 0 0,3 1 0,2 0-140,1-1-1,-1 0 1,1 0 0,0 0 0,-1-1-1,1 0 1,-1 0 0,8-3 0,-4 0-155,0-1 0,0 0 0,-1-1 0,0 0 0,0-1 0,-1 0 1,0 0-1,14-14 0,59-74-1910,-45 37 2145,-29 45 2029,-22 47-983,9-19-948,1 0 1,0 0 0,1 0 0,0 0 0,1 1 0,1-1-1,1 1 1,0-1 0,1 1 0,3 18 0,-3-31-97,0-1 1,0 0 0,0 1 0,1-1-1,-1 0 1,0 0 0,1 0 0,0 0-1,-1 0 1,1 0 0,0-1-1,0 1 1,0-1 0,0 1 0,0-1-1,0 1 1,1-1 0,-1 0-1,0 0 1,1 0 0,-1-1 0,1 1-1,-1-1 1,1 1 0,4-1 0,0 1-532,0 0 1,1-1 0,-1 0 0,0 0 0,0-1 0,1 0 0,-1 0 0,8-3 0,24-18-3458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2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1169,'0'0'10610,"4"28"-9511,2 3-870,3 15 158,4 79 0,-10 29 1072,-5-219-405,1 25-722,0 1 0,7-42 0,-5 70-338,1 1 0,0-1-1,0 0 1,2 1-1,-1 0 1,1 0-1,1 0 1,-1 0-1,2 1 1,-1-1-1,2 1 1,8-11 0,-11 17-172,0-1 1,0 1-1,0-1 0,1 1 1,-1 0-1,1 0 1,-1 1-1,1 0 1,0 0-1,0 0 1,9-2-1,-1 1-1063,1 1-1,-1 1 1,19 1-1,5 0-3061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11781,'0'0'2972,"8"12"-3142,0-2-112,-1 0 0,18 18 0,-24-27 233,0 0 1,0 0 0,1-1-1,-1 1 1,0 0-1,0 0 1,0-1-1,1 1 1,-1-1-1,0 1 1,1-1-1,-1 0 1,0 1-1,1-1 1,-1 0-1,1 0 1,-1 0 0,0 0-1,1 0 1,-1 0-1,1 0 1,-1-1-1,0 1 1,1-1-1,1 0 1,1-1-154,0 0 1,-1-1-1,1 1 0,-1-1 1,0 0-1,4-4 1,-3 3-111,4-5-171,0 1 0,-1-1 0,0 0-1,-1-1 1,0 0 0,0 0 0,-1 0 0,7-21-1,-9 20 1053,0 0-1,0 0 0,-2-1 1,1 1-1,-1-15 0,-1 26-486,-1 0 1,1-1-1,0 1 0,-1-1 0,1 1 1,0 0-1,-1-1 0,1 1 0,-1 0 1,1-1-1,0 1 0,-1 0 0,1 0 1,-1 0-1,1-1 0,-1 1 0,1 0 0,-1 0 1,1 0-1,-1 0 0,1 0 0,-1 0 1,1 0-1,-1 0 0,1 0 0,-1 0 1,1 0-1,-1 0 0,1 0 0,-1 1 1,1-1-1,-1 0 0,-3 0 264,-1 2-222,0-1 0,0 1-1,0-1 1,1 1 0,-1 1 0,0-1-1,1 1 1,0-1 0,-1 1 0,1 0-1,0 1 1,1-1 0,-1 1 0,1 0-1,-1 0 1,1 0 0,0 0-1,0 0 1,-3 8 0,0-1-9,0 0 0,1 1-1,0 0 1,1-1 0,0 1 0,1 1 0,-2 15 0,3-15-114,1-1 1,1 1-1,0 0 1,1-1-1,2 18 1,-2-27-72,0 0-1,0 0 1,0 0 0,0 1 0,0-1-1,1 0 1,-1-1 0,1 1 0,0 0-1,0 0 1,0-1 0,0 1-1,1-1 1,-1 0 0,1 0 0,-1 1-1,1-2 1,0 1 0,-1 0 0,1 0-1,0-1 1,0 0 0,1 0 0,4 2-1,49 4-2842,7-6-2084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3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324 625 12118,'0'0'3484,"-29"5"-2038,-10 1-926,-49 16 0,80-19-490,1 0 0,0 0-1,0 1 1,1 0-1,-1 0 1,1 0 0,0 1-1,0 0 1,0 0-1,1 1 1,0 0 0,0 0-1,0 0 1,1 0 0,0 1-1,-4 9 1,-2-1 11,2-3-17,1 1 1,0 0 0,1 1 0,1 0 0,0-1 0,0 2 0,2-1 0,-1 0 0,2 1 0,0 0 0,1-1 0,0 1 0,3 23 0,-1-36-34,-1 0 0,1 0-1,0 0 1,0 1 0,0-1 0,1 0-1,-1 0 1,1-1 0,-1 1-1,1 0 1,-1 0 0,1-1 0,0 1-1,0-1 1,0 1 0,0-1 0,0 0-1,0 0 1,0 0 0,0 0 0,0 0-1,1 0 1,-1-1 0,0 1 0,1-1-1,-1 1 1,0-1 0,1 0 0,-1 0-1,4 0 1,1 0-60,0 0 0,0-1 0,0 1 0,0-1 0,0-1 0,0 1 0,0-1 0,-1 0 0,1-1 0,7-3 0,-1-3-137,1-1-1,-2-1 1,1 1-1,-2-2 1,1 0-1,-2 0 1,13-18-1,-5 2-450,-1 0 0,25-55 0,-29 50 520,-2 0 0,-2-1 0,-1 0 0,-1-1 0,3-50 0,-6-179 752,-6 157-181,2-11 644,-3 102-416,3 16-647,0 0-1,0-1 0,0 1 1,0 0-1,0 0 0,-1 0 1,1 0-1,0 0 0,0 0 0,0 0 1,0 0-1,-1 0 0,1 0 1,0 0-1,0 0 0,0 0 1,0 0-1,-1 0 0,1 0 1,0 0-1,0 0 0,0 0 1,0 0-1,-1 0 0,1 0 0,0 0 1,0 0-1,0 0 0,0 0 1,-1 0-1,1 0 0,0 1 1,0-1-1,0 0 0,0 0 1,0 0-1,0 0 0,-1 0 1,1 0-1,0 1 0,0-1 0,0 0 1,-14 28 606,1 19-356,3 0-1,-5 52 0,-3 104-149,17-187-105,-20 422-1893,12-300-1831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4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490 157 7940,'0'0'5087,"-15"-17"-4465,-55-57 98,63 68-626,0 0 0,-1 0 1,0 1-1,0 0 0,0 0 0,0 1 0,-1 0 0,0 0 0,0 1 0,0 1 0,0-1 0,0 1 0,0 1 0,-13-1 1,9 0-13,-5-1 179,-1 1 0,0 1 0,-28 2 0,40 0-219,1 0 1,0 0-1,-1 0 0,1 1 0,0 0 0,0 0 0,0 1 0,1-1 0,-1 1 0,0 1 0,1-1 0,0 1 1,0 0-1,-5 4 0,4 0-32,0-1 1,0 1 0,1 0-1,0 0 1,0 0 0,1 1-1,0 0 1,1 0 0,0 0-1,0 0 1,1 0 0,0 0-1,0 1 1,1-1 0,1 1-1,0 15 1,0-22-15,0 0-1,0-1 1,1 1 0,-1-1-1,1 1 1,-1 0 0,1-1-1,0 1 1,0-1 0,0 0-1,0 1 1,0-1 0,1 0-1,-1 0 1,1 1-1,0-1 1,-1 0 0,1 0-1,2 1 1,0 0-7,1 0 0,-1 0 0,1-1 0,-1 0 0,1 0 0,0 0 0,0 0 0,-1-1 0,9 1 0,4 1-54,0-2 0,0 0 0,0-1 0,0-1 0,20-4 0,-11-1-155,-1-2 1,0-1-1,0 0 0,-1-2 0,0-1 0,32-22 0,5 0-215,23-9 99,-80 61 549,-2-13-193,0 1 1,0-1-1,0 0 0,1 0 0,-1 1 0,1-2 0,0 1 0,1 0 1,0-1-1,-1 1 0,1-1 0,0 0 0,1 0 0,-1-1 1,1 1-1,0-1 0,0 0 0,0 0 0,8 3 0,1-1-48,0-1 0,0-1 0,1 0-1,-1-1 1,1-1 0,25 0 0,-21-1-56,-7 1-23,-1-1 1,0-1 0,0 0 0,16-3-1,-24 3 104,0 0 0,0 0 0,0 0-1,0 0 1,0-1 0,0 0 0,0 1-1,0-1 1,-1 0 0,1 0 0,-1-1-1,1 1 1,-1 0 0,0-1 0,0 1-1,0-1 1,0 0 0,-1 0 0,3-4-1,1 2 746,-2 14-541,-1 15-188,-2-23 53,0 38 93,-1-29-148,1 1 1,0-1-1,1 1 1,3 17-1,-4-27-16,0-1 1,0 0-1,0 0 0,0 1 0,0-1 0,0 0 1,1 1-1,-1-1 0,0 0 0,0 0 1,0 0-1,1 1 0,-1-1 0,0 0 0,0 0 1,1 0-1,-1 1 0,0-1 0,1 0 0,-1 0 1,0 0-1,0 0 0,1 0 0,-1 0 0,0 0 1,1 0-1,-1 0 0,0 0 0,1 0 0,-1 0 1,0 0-1,1 0 0,-1 0 0,0 0 0,0 0 1,1 0-1,-1 0 0,0 0 0,1 0 0,-1-1 1,0 1-1,0 0 0,1 0 0,-1 0 1,0-1-1,0 1 0,1 0 0,-1 0 0,0-1 1,13-12-136,17-34 103,-15 22 30,1 0-1,23-26 1,-34 44 11,1 1 0,1 0 0,-1 0 0,1 1 0,0-1 0,0 1 1,1 1-1,-1 0 0,1 0 0,0 0 0,16-4 0,-23 7 3,0 1 0,1-1 0,-1 0 0,0 1 0,1 0 0,-1-1 0,1 1 0,-1 0 0,0 0 1,1 0-1,-1 0 0,1 0 0,-1 0 0,1 0 0,-1 0 0,0 1 0,1-1 0,-1 1 0,0-1 0,1 1 0,-1-1 1,0 1-1,1 0 0,-1-1 0,0 1 0,0 0 0,0 0 0,2 2 0,-1 1 13,-1-1 0,0 1 0,0-1 0,-1 1-1,1 0 1,-1-1 0,1 1 0,-1 0 0,-1 4 0,2 7 64,-1 4-53,1 0 0,2 0 0,-1 0-1,10 31 1,-10-45-228,0 0 0,0 1 0,0-1 0,1-1 0,0 1 0,-1 0 0,2-1 0,-1 1 0,1-1 0,-1 0 0,1 0 0,0 0 0,0-1 0,1 1 0,-1-1 0,1 0 0,0 0 0,0-1 0,0 1 0,10 2 0,34 3-4421,5-7-1558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4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260 537 7652,'0'0'7691,"-30"2"-7115,-7 0-421,-51 8 0,84-9-127,0 1 1,-1-1 0,1 0-1,0 1 1,0 0-1,-1 0 1,1 0 0,1 1-1,-1-1 1,0 1-1,1 0 1,-1 0-1,1 0 1,0 1 0,0-1-1,0 1 1,1 0-1,-1 0 1,1-1 0,0 2-1,0-1 1,-3 8-1,2-4 46,-2 4-2,1 1 0,0 0 0,1 1 0,1-1 0,0 1 0,1-1 0,0 1 0,2 15 0,-1-26-74,0-1 0,0 1 1,0-1-1,1 1 0,-1-1 0,1 1 0,-1-1 1,1 0-1,0 1 0,0-1 0,0 0 0,1 1 1,-1-1-1,0 0 0,1 0 0,-1 0 0,1 0 1,0 0-1,0-1 0,3 4 0,-1-3-5,0 0-1,0 1 1,1-2-1,-1 1 1,1 0 0,-1-1-1,1 0 1,-1 0-1,1 0 1,8 0-1,-5-1-45,0 1 0,0-2-1,0 1 1,0-1-1,0-1 1,0 0 0,0 0-1,-1 0 1,1-1 0,-1 0-1,0 0 1,1-1-1,10-7 1,-7 0-83,0 0 1,-1 0-1,-1-1 1,0 0-1,0-1 1,-1 0-1,-1 0 1,0-1-1,-1 0 1,-1 0-1,0 0 1,0-1-1,3-25 1,-1-14 13,-2 0 0,-3-81 0,-2 89 232,0-259 1974,13 632-760,14-162-2141,-16-121-1467,29 72 0,-18-64-5301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5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0 8628,'0'0'3554,"-231"47"-2482,180-9 529,21 3-1137,17 8-400,13-2-64,0 6-128,43-16-384,18 1-737,14-11-784,12-22-1568,-3-5-2994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 2801,'0'0'9343,"-28"5"-8964,-92 24-227,114-27-140,0 1 1,1 0-1,-1 0 0,1 0 1,0 0-1,0 1 1,0 0-1,1 0 0,-1 1 1,1-1-1,0 1 0,0 0 1,1 0-1,-1 0 0,1 0 1,0 1-1,0-1 0,1 1 1,0 0-1,0 0 0,0 0 1,1 0-1,-2 9 0,1-6-1,1 0 0,-1 1 1,1 17-1,1-25-22,0-1 0,-1 0 1,2 1-1,-1-1 0,0 1 1,0-1-1,0 0 1,1 1-1,-1-1 0,1 1 1,-1-1-1,1 0 0,-1 0 1,1 1-1,0-1 0,0 0 1,-1 0-1,1 0 0,0 0 1,0 0-1,0 0 1,0 0-1,0 0 0,1 0 1,-1 0-1,0-1 0,0 1 1,1 0-1,-1-1 0,0 1 1,1-1-1,1 1 0,4 0-71,1-1 0,0 0 0,0 0 0,0 0 0,0-1 0,-1-1 0,1 1 0,0-1 0,-1-1 0,1 1 0,-1-1 0,0 0 0,0-1 0,0 0 0,12-9 0,0-1 20,-1-2 0,-1-1 0,-1 0 0,15-20 0,-22 26 334,-1-1-1,10-20 1,-9 16 1496,-11 56-1562,1-27-696,0 1-1,1 0 1,1-1-1,4 27 1,-4-38 212,0 0 0,-1 0 0,1 0 1,0 1-1,0-2 0,1 1 1,-1 0-1,0 0 0,1 0 1,-1 0-1,1-1 0,0 1 0,-1-1 1,1 1-1,0-1 0,0 0 1,0 1-1,0-1 0,0 0 0,0 0 1,4 1-1,20 2-4991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12374,'0'0'3511,"-30"11"-3229,-91 42-212,118-52-66,0 1 0,0 0 0,0 0 0,0 0 0,0 0 0,0 0 0,1 0 0,-1 1 0,1-1 0,-1 1 0,1 0 0,0 0 1,0-1-1,0 2 0,1-1 0,-1 0 0,1 0 0,0 0 0,-1 1 0,1-1 0,1 0 0,-1 1 0,0-1 0,1 1 0,0-1 0,0 1 0,0-1 0,0 1 0,1 4 0,0 6-5,-1-12-8,0 1-1,0-1 1,1 0 0,-1 0 0,1 1 0,-1-1-1,1 0 1,0 0 0,-1 0 0,1 0-1,0 0 1,1 0 0,-1 0 0,0 0 0,0 0-1,1 0 1,-1-1 0,1 1 0,0 0-1,-1-1 1,1 0 0,0 1 0,0-1 0,0 0-1,0 0 1,0 0 0,0 0 0,0 0 0,1 0-1,-1-1 1,0 1 0,0-1 0,0 0-1,1 1 1,-1-1 0,0 0 0,1 0 0,2-1-1,2 1-51,-1-1-1,1 1 1,0-1-1,0-1 0,0 0 1,-1 0-1,1 0 0,-1 0 1,1-1-1,-1 0 1,0-1-1,6-4 0,66-66-87,-75 73 157,-2 3 8,0 0 1,0-1-1,0 1 1,0-1-1,0 1 0,0 0 1,-1 0-1,1 0 1,0-1-1,0 4 1,-1-3 21,1 1-31,0 0 1,1 0 0,-1-1 0,1 1-1,-1 0 1,1-1 0,0 1 0,0-1-1,0 0 1,0 0 0,0 0-1,1 0 1,-1 0 0,1 0 0,-1 0-1,1-1 1,0 1 0,0-1 0,-1 0-1,1 0 1,0 0 0,0 0 0,4 0-1,3 0-27,-1 0-1,1 0 1,-1-1 0,1-1-1,0 0 1,15-3-1,-18 2 9,0 0-1,0 0 0,0-1 0,-1 0 1,1-1-1,-1 1 0,0-1 0,0 0 1,8-7-1,49-52-159,-25 24 125,-29 29 53,-7 8 2,0 0 0,0-1 0,0 1 1,1 0-1,-1 0 0,0 0 0,1 0 0,-1 1 0,1-1 0,0 1 0,0-1 0,0 1 0,-1 0 0,1 0 0,0 1 0,0-1 0,0 0 1,4 1-1,-4 5 88,2 34 266,-2 0 1,-3 70 0,-1-43-336,1-66-43,1 0 0,-1 1 1,1-1-1,-1 0 0,1 0 1,0 0-1,-1 0 0,1 0 1,-1 0-1,1-1 0,-1 1 1,1 0-1,-1 0 0,1 0 1,-1 0-1,1-1 0,-1 1 1,1 0-1,-1 0 0,1-1 1,-1 1-1,0 0 0,1-1 1,16-14-152,-1 0 0,0 0 0,19-28 0,-19 23-160,1 0 0,36-31 0,-45 45 310,0 0 0,1 0 0,0 0 0,0 1 0,0 1 0,1-1 0,-1 1 0,1 1 0,0 0 0,0 0 0,1 1-1,15-1 1,-24 3 31,0 1-1,0-1 1,1 0-1,-1 1 0,0 0 1,0 0-1,0-1 1,0 1-1,0 0 1,0 1-1,0-1 0,0 0 1,0 1-1,0-1 1,-1 1-1,1-1 0,-1 1 1,1 0-1,-1-1 1,0 1-1,1 0 0,-1 0 1,0 0-1,0 0 1,0 3-1,5 8 43,-2 0 0,0 0 1,3 16-1,0 0-64,-6-25-60,4 11-89,0-1 1,12 25 0,-15-36-235,0 0 1,-1 0 0,1 0-1,1 0 1,-1 0 0,0 0-1,1-1 1,-1 1 0,1-1-1,0 0 1,0 0 0,0 0-1,0 0 1,0 0 0,0-1-1,0 1 1,6 1 0,20-1-6195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6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7972,'0'0'6835,"1"18"-6486,0-4-301,0 2-39,0-1 1,0 1-1,2-1 1,0 1 0,1-1-1,0 0 1,1 0-1,9 18 1,-14-32-24,1 0 1,-1-1 0,1 1-1,-1 0 1,1 0-1,-1-1 1,1 1 0,-1 0-1,1-1 1,-1 1 0,1 0-1,0-1 1,-1 1 0,1-1-1,0 1 1,0-1 0,0 1-1,-1-1 1,1 0-1,0 1 1,0-1 0,0 0-1,0 0 1,-1 0 0,1 1-1,0-1 1,0 0 0,0 0-1,0 0 1,0-1-1,0 1 1,-1 0 0,1 0-1,0 0 1,0-1 0,0 1-1,0 0 1,0-1 0,-1 1-1,1 0 1,0-1 0,0 1-1,-1-1 1,1 0-1,0 1 1,-1-1 0,1 0-1,4-4 1,0-1 0,-1 1-1,0-1 1,6-11 0,-10 17 14,19-31-368,34-45 1,-45 66 306,0 0 0,1 0 0,1 1 0,-1 1 0,1 0 0,1 0 0,0 1 0,12-7 0,-19 12 93,0 1 0,1-1 0,0 1 1,-1 0-1,1 0 0,8-1 0,-11 2 6,-1 0 0,0 0 0,1 0 1,-1 0-1,0 0 0,1 0 0,-1 0 0,0 1 0,1-1 0,-1 0 0,0 1 1,1-1-1,-1 1 0,0-1 0,0 1 0,0 0 0,1 0 0,-1-1 1,0 1-1,0 0 0,0 0 0,0 0 0,0 0 0,-1 0 0,1 0 1,0 1-1,0-1 0,-1 0 0,2 2 0,4 20 390,-1 1 0,3 44-1,-7-48-460,1 0 0,1 1 0,1-1 0,1-1 0,14 38 0,-19-55-101,1-1 1,0 1-1,0 0 0,0-1 1,0 1-1,1-1 0,-1 1 1,0-1-1,1 0 1,-1 1-1,1-1 0,-1 0 1,1 0-1,0 0 0,-1 0 1,1 0-1,0-1 0,3 2 1,23 1-5384,-6-3-497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6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6771,'0'0'6803,"-1"27"-6400,-4 213 363,4-222-655,1-13-62,0 0 1,0 1-1,0-1 0,0 1 0,1-1 1,1 8-1,-1-12-43,0 0 0,-1 0 0,1 1 0,0-1 0,-1 0 0,1 0 0,0 0 0,0 0 0,0 0 0,0 0 0,0 0 0,0 0 0,0 0-1,0-1 1,1 1 0,-1 0 0,0-1 0,0 1 0,1-1 0,-1 1 0,0-1 0,1 0 0,-1 1 0,0-1 0,1 0 0,-1 0 0,0 0 0,1 0 0,0 0 0,5 0-58,0-1 0,0 1 0,0-1 0,0 0 0,0 0 0,0-1 0,-1 0 0,1 0 0,-1-1 0,12-6 0,-9 3-131,1-1 1,-1 0-1,-1-1 1,0 0-1,13-16 0,-15 17 53,0-2 0,0 1 0,-1-1 0,0 1 0,0-2 0,-1 1 0,0 0 0,-1-1 0,0 0 0,0 1 0,-1-1 0,0-1 0,-1 1-1,0 0 1,-1-13 0,0 20 140,0 0-1,-1 1 0,1-1 0,0 0 0,-1 1 1,0-1-1,1 0 0,-1 1 0,0-1 0,0 1 1,-1 0-1,1-1 0,0 1 0,-1 0 0,0 0 1,1 0-1,-1 0 0,0 0 0,0 0 0,0 0 1,0 1-1,0-1 0,-1 1 0,1-1 0,0 1 1,-1 0-1,1 0 0,-4-1 0,-1 0 51,-1 0-1,1 0 0,-1 1 0,0 0 1,0 1-1,1 0 0,-1 0 0,-15 2 1,21-2-67,0 1 0,0-1 0,0 1 0,0 0 1,0-1-1,0 1 0,0 0 0,0 0 0,0 0 1,0 0-1,1 1 0,-1-1 0,0 0 0,1 1 1,-1-1-1,1 1 0,0 0 0,-1-1 0,1 1 0,0 0 1,0 0-1,0 0 0,0 0 0,0 0 0,0 3 1,-1 2-503,1 0 1,0 0 0,0 0-1,0 0 1,1 0 0,1 10 0,2 2-4185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7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3794,'0'0'11376,"0"23"-10928,0 161 232,-1-99-168,4 107 689,-3-182-1160,2 0 0,0 0 0,0 0 0,0 0 0,1-1 0,5 11 0,-6-16-51,-1-1-1,1 0 0,0 0 1,0 0-1,0 0 1,0 0-1,0 0 0,1-1 1,-1 1-1,1-1 0,0 0 1,-1 0-1,1 1 0,0-2 1,0 1-1,1 0 1,-1-1-1,0 1 0,0-1 1,5 1-1,-3-1-173,1 0 0,0-1 0,-1 1 0,1-1 0,0 0 0,-1-1 0,1 1 0,-1-1 0,1 0 0,0 0 0,-1-1 0,0 0 0,10-4 0,-9 2-367,-1 1 0,1-2 0,-1 1 0,0 0 1,0-1-1,-1 0 0,1 0 0,-1 0 0,0-1 0,6-10 0,15-32-7063</inkml:trace>
  <inkml:trace contextRef="#ctx0" brushRef="#br0" timeOffset="1">1 318 10501,'0'0'2577,"184"-46"-15175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14391,'0'0'2785,"-1"30"-2684,1-17-97,-2 27-2,3 1 1,1 0-1,10 55 1,-2-13-1211,1 129 1,-11-226 1072,0 1 0,1-1 0,1 0 0,0 0 0,1 0 0,1 1 0,6-18 0,-7 25 143,0-1-1,1 1 0,-1 0 0,1 1 1,0-1-1,0 1 0,1-1 0,0 1 0,0 0 1,0 1-1,1 0 0,-1-1 0,1 2 1,0-1-1,0 1 0,0 0 0,9-3 0,4 1-7,0 0 0,0 2-1,1 0 1,0 2 0,-1 0-1,1 1 1,24 3 0,-41-3-4,0 0 0,1 1 0,-1-1 0,0 1 0,0 0 0,0-1 0,0 1 0,0 1-1,0-1 1,0 0 0,0 1 0,0 0 0,0-1 0,-1 1 0,1 0 0,0 1 0,-1-1 0,3 4 0,-2-2-1,-1 0 1,0 0-1,0 0 0,0 1 0,-1-1 1,1 0-1,-1 1 0,0-1 0,-1 1 0,1-1 1,-1 1-1,0 7 0,0-9 16,-1 1 0,1-1 0,-1 1 0,0-1 0,0 0-1,-1 1 1,1-1 0,-1 0 0,0 0 0,1 0 0,-1 0 0,-1 0 0,1-1 0,0 1 0,-1 0-1,1-1 1,-1 0 0,0 0 0,0 0 0,1 0 0,-1 0 0,-7 2 0,-7 5 178,0-2 0,-36 11 0,48-17-135,-23 7 269,0-2-1,-1 0 0,0-2 1,-53 0-1,81-4-319,0 0 1,0 0 0,0 0-1,0 0 1,0 0 0,0 0-1,0 0 1,0 0 0,-1-1 0,1 1-1,0 0 1,0-1 0,0 1-1,0-1 1,0 1 0,1-1-1,-1 1 1,-1-2 0,1 1-50,1 0 0,0 0 0,-1 0 0,1 0 0,0 0 0,0 0 0,0 0 0,0 0 0,0-1 0,0 1 0,0 0 0,0 0 0,1 0 0,-1 0 1,0 0-1,1 0 0,-1 0 0,1-2 0,2-1-237,-1-1 0,1 1-1,0 0 1,1 0 0,-1 0 0,0 0 0,1 0 0,0 1 0,0-1 0,0 1-1,1 0 1,7-4 0,-6 3-203,45-28-4106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7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0 177 8708,'0'0'6272,"22"7"-6096,67 25-421,-86-31 85,1 0 1,0 0-1,0 0 1,0 0 0,0-1-1,0 0 1,-1 1-1,1-1 1,0-1-1,0 1 1,0 0-1,0-1 1,0 0 0,0 0-1,0 0 1,3-2-1,-4 1 67,0 0-1,0 0 0,0 0 1,-1 0-1,1-1 1,-1 1-1,0-1 0,1 0 1,-1 0-1,0 1 0,-1-1 1,1-1-1,0 1 1,1-5-1,1-6 66,-1-1 1,0 0-1,-1 0 0,0 0 1,-1 0-1,-1-16 1,0 24 90,0 6-33,0-1 0,0 0 0,0 0 0,0 0-1,0 0 1,0 0 0,0 0 0,-1 0 0,1 0-1,0 1 1,-1-1 0,0 0 0,1 0 0,-1 0 0,0 1-1,0-1 1,0 0 0,0 1 0,0-1 0,-1 1-1,1-1 1,-3-1 0,2 3 4,0-1 0,0 1 0,0 0 0,-1 0-1,1 1 1,0-1 0,0 0 0,0 1 0,0-1 0,0 1 0,0 0-1,0 0 1,0 0 0,0 0 0,0 0 0,0 0 0,1 0 0,-1 1-1,0-1 1,1 0 0,-1 1 0,-2 3 0,-12 12 331,1 1 0,0 1 0,2 0-1,0 1 1,1 1 0,1 0 0,0 0 0,2 1 0,1 0 0,1 1 0,0 0 0,-2 26-1,6-31-191,2 0 0,0 0 0,2 21-1,-1-37-174,0 0 0,1-1 1,-1 1-1,1-1 0,-1 1 0,1-1 0,-1 1 0,1-1 0,0 0 0,0 1 0,0-1 0,0 0 0,0 1 0,0-1 0,0 0 0,0 0 0,0 0 0,1 0 0,-1 0 0,0 0 0,1 0 0,-1-1 1,1 1-1,-1 0 0,1-1 0,-1 1 0,1-1 0,1 1 0,5 0-44,1 0-1,-1 0 1,1-1 0,9 0 0,-7 0-51,-5 0-87,0 0-1,1 0 1,-1 0-1,0-1 1,0 0 0,1-1-1,-1 1 1,0-1-1,0 0 1,0-1-1,-1 1 1,1-1-1,-1 0 1,9-6 0,26-32-3202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8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22 3410,'0'0'9580,"-9"-3"-8702,5 1-793,-42-12 706,42 13-706,-1 1 1,1-1-1,0 1 1,-1 0-1,1 0 1,0 0-1,-1 0 1,1 1-1,0 0 1,0-1-1,-8 4 1,5 0-2,-1 0-1,0 1 1,1 0 0,0 0 0,0 1-1,1 0 1,0 0 0,0 1 0,0-1-1,1 1 1,0 1 0,0-1 0,0 1-1,-5 14 1,4-7-44,0 1-1,1-1 0,1 1 1,1 0-1,1 0 1,0 0-1,0 22 0,2-34-55,-1-1-1,2 1 0,-1 0 0,0 0 1,1-1-1,-1 1 0,1 0 0,0-1 1,1 1-1,-1-1 0,0 1 0,1-1 1,4 7-1,-4-8-41,1 1 1,-1-1-1,1 0 0,0 0 0,0-1 1,0 1-1,0 0 0,0-1 1,0 0-1,1 0 0,-1 0 0,0 0 1,1 0-1,-1-1 0,7 1 0,5 1-369,0-1-1,1 0 0,-1-2 0,0 1 1,0-2-1,1 0 0,-1-1 0,-1 0 1,1-1-1,0-1 0,24-11 0,-8-1-1190,-1-1 0,0-1 0,-1-2 0,42-38 0,-57 44 1330,0-1 1,21-29-1,-17 2 10050,-30 82-8467,6-25-1040,2 1 1,0 0 0,-4 28 0,7-35-182,0 3 51,0 1 0,1 0 0,0 0 0,1 0 0,3 21 1,-3-30-125,0 0 1,1 0 0,-1 0-1,0 0 1,1 0 0,-1-1-1,1 1 1,0-1 0,0 1-1,0-1 1,0 0 0,1 1-1,-1-1 1,0 0 0,1-1-1,0 1 1,-1 0 0,1-1-1,0 1 1,0-1 0,0 0-1,0 0 1,0 0 0,0 0 0,0-1-1,5 1 1,-1 0-13,-1 0 1,1 0 0,0-1-1,0 0 1,0-1-1,-1 1 1,1-1-1,0 0 1,-1-1 0,1 0-1,-1 0 1,1 0-1,-1-1 1,12-6 0,-12 4-14,0 1 1,0-1 0,-1-1-1,0 1 1,0-1 0,0 0-1,0 0 1,-1 0 0,0-1-1,-1 1 1,1-1 0,-1 0-1,3-9 1,-2 1 26,-1 1 1,-1-1-1,0 0 0,0 0 1,-2 0-1,1 1 0,-4-21 1,3 32-4,-1 1 0,1-1 0,-1 1 0,1-1 0,-1 1 0,0 0 1,0-1-1,0 1 0,0 0 0,-1 0 0,1 0 0,-1 0 0,1 0 0,-1 0 1,0 0-1,1 0 0,-1 0 0,0 1 0,0-1 0,0 1 0,0 0 0,-1-1 1,1 1-1,0 0 0,-1 0 0,1 0 0,-3 0 0,-6-2-34,0 1 0,-1 1-1,1 0 1,-20 0 0,28 1 23,1-1 0,-1 1 0,1 0 0,-1 0 0,1 1 0,0-1 1,-1 0-1,1 1 0,-1-1 0,1 1 0,0 0 0,0 0 0,-1 0 0,1 0 1,0 0-1,0 0 0,0 1 0,0-1 0,0 1 0,0 0 0,1-1 0,-1 1 1,1 0-1,-1 0 0,1 0 0,-1 0 0,1 0 0,0 0 0,0 0 0,0 0 1,0 1-1,0-1 0,1 0 0,-1 1 0,1-1 0,-1 1 0,1-1 0,0 0 1,0 4-1,0-3-137,-1 1 0,1-1 0,0 0 0,-1 0 0,2 1 0,-1-1 0,0 0 0,1 0 0,-1 0 0,1 1 0,0-1 0,0 0 0,0 0 0,0 0 0,1 0 0,-1-1 0,1 1 0,0 0 1,0-1-1,0 1 0,0-1 0,0 1 0,0-1 0,1 0 0,-1 0 0,1 0 0,0 0 0,-1 0 0,1-1 0,0 1 0,0-1 0,0 0 0,0 0 0,0 0 0,0 0 0,6 0 0,48 7-3979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9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8628,'0'0'6312,"8"4"-6253,-3 0-42,1 0 0,-1 0-1,0 1 1,-1-1 0,1 1 0,-1 0 0,0 0-1,0 1 1,0-1 0,-1 1 0,1 0 0,-2 0 0,5 10-1,5 18 3,11 47-1,-15-49-87,9 41-2082,-17-73 2140,0 0-1,1 1 0,-1-1 1,0 0-1,0 0 0,0 0 1,0 0-1,0 0 1,0 0-1,0 0 0,0 1 1,1-1-1,-1 0 0,0 0 1,0 0-1,0 0 1,0 0-1,0 0 0,0 0 1,1 0-1,-1 0 0,0 0 1,0 0-1,0 0 0,0 0 1,1 0-1,-1 0 1,0 0-1,0 0 0,0 0 1,0 0-1,0 0 0,1 0 1,-1 0-1,0 0 0,0 0 1,0 0-1,0 0 1,0 0-1,0 0 0,1 0 1,-1-1-1,0 1 0,0 0 1,0 0-1,0 0 0,0 0 1,0 0-1,0 0 1,0 0-1,1-1 0,-1 1 1,0 0-1,0 0 0,0 0 1,0 0-1,7-12 3,3-12 45,1 0 0,1 0 1,1 2-1,28-38 0,-36 53-305,1 1 0,0-1 0,0 1 1,0 0-1,1 1 0,0 0 0,0 0 0,0 0 0,1 1 0,-1 0 0,1 0 1,0 1-1,0 0 0,1 0 0,-1 1 0,0 0 0,1 1 0,14-1 0,2 2-3276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9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10085,'0'0'2686,"3"6"-2547,1 2-85,0-1 1,0 1 0,-1 0-1,0 0 1,-1 0-1,3 14 1,5 60 78,-4-25-85,-6-46-44,0-8-4,0 0 0,1 0 0,-1 0 0,0 0 0,1 0 1,-1 0-1,1 0 0,0-1 0,2 7 0,-3-10 2,0 1 0,1 0 1,-1 0-1,0 0 0,0 0 0,0-1 0,0 1 0,0 0 1,0 0-1,0 0 0,0 0 0,0 0 0,0 0 0,0-1 0,0 1 1,1 0-1,-1 0 0,0 0 0,0 0 0,0 0 0,0 0 0,0 0 1,0 0-1,1-1 0,-1 1 0,0 0 0,0 0 0,0 0 1,0 0-1,0 0 0,1 0 0,-1 0 0,0 0 0,0 0 0,0 0 1,0 0-1,1 0 0,-1 0 0,0 0 0,0 0 0,0 0 1,0 0-1,0 0 0,1 0 0,-1 1 0,0-1 0,0 0 0,0 0 1,0 0-1,0 0 0,1 0 0,-1 0 0,0 0 0,0 0 0,0 1 1,0-1-1,0 0 0,0 0 0,0 0 0,0 0 0,0 1 1,8-24-8,1 1 0,0 0 1,2 1-1,0 0 0,2 1 1,0 0-1,25-28 0,-25 35-208,0 1-1,1 0 0,0 1 1,1 1-1,24-14 0,-29 20-386,0-1-1,-1 1 0,2 1 0,-1-1 0,0 2 0,1 0 0,-1 0 0,1 1 0,-1 0 0,20 1 1,0 5-3082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6:59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46 208 1745,'0'0'8132,"24"-7"-7930,79-26-346,-96 30-90,0 0 0,0 0 0,-1-1 0,1 0-1,-1 0 1,0-1 0,0 0 0,-1 0 0,0 0 0,1-1 0,-2 0-1,1 1 1,-1-2 0,0 1 0,0-1 0,5-12 0,-6 14 152,-1 0 0,0 0 1,0 0-1,-1-1 1,2-8-1,-3 13 127,0 0 1,1 0-1,-1 0 1,0 0-1,0 0 1,0 0-1,0 0 1,0 0-1,0 0 1,0 0-1,0 0 0,-1 1 1,1-1-1,0 0 1,-1 0-1,1 0 1,0 0-1,-1 0 1,1 0-1,-1 0 1,1 0-1,-1 1 1,0-1-1,1 0 1,-1 1-1,0-1 0,0 0 1,1 1-1,-1-1 1,0 1-1,0-1 1,0 1-1,0-1 1,0 1-1,1-1 1,-1 1-1,0 0 1,-2-1-1,-8 1 325,0 0 1,0 0-1,-1 1 1,1 0-1,0 1 0,0 0 1,0 1-1,1 0 1,-1 1-1,0 0 1,1 1-1,0 0 0,0 0 1,-12 10-1,15-10-241,0 1-1,0-1 1,0 1-1,1 1 1,0-1-1,0 1 1,1 0-1,0 0 1,0 1-1,0 0 1,1-1-1,0 2 1,1-1-1,0 0 1,0 1-1,1-1 1,0 1-1,0 0 1,0 9-1,2-14-131,0 1-1,0-1 0,0 1 1,1-1-1,-1 1 0,1 0 0,0-1 1,0 0-1,1 1 0,-1-1 1,1 0-1,0 1 0,0-1 0,1 0 1,4 5-1,-3-4-78,0-2-1,1 1 1,-1 0-1,1-1 1,0 0-1,0 0 1,0 0 0,1-1-1,-1 1 1,1-1-1,10 2 1,8 1-1114,1-1-1,0-1 1,-1-2 0,41-1-1,25-5-4448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4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89 7059,'0'0'4906,"0"-6"-4639,0-11-463,0 39 236,0 50 167,1-45-227,-2 39-651,0-61 385,1 0 0,-1 0 0,0 0 0,-1 0 0,1 0 0,-1 0 0,0-1 0,0 1 1,0 0-1,-4 4 0,-3-2-277,5-13 511,3-20 442,2 23-374,0-9 115,1 1-1,0 0 1,1 0-1,0 0 0,1 0 1,0 1-1,1-1 1,7-12-1,55-77 1228,-65 98-1323,36-43 618,-36 42-616,1 1 0,-1 0-1,1 0 1,-1 0 0,1 0 0,0 0 0,0 1 0,0-1 0,0 1 0,0 0 0,0 0 0,0 0-1,0 0 1,0 0 0,4 1 0,-6 0-32,0 0-1,0 0 0,0 0 1,0 1-1,0-1 0,0 0 1,0 1-1,0-1 0,0 1 1,0-1-1,0 1 0,-1 0 1,1-1-1,0 1 0,0 0 1,-1 0-1,1-1 0,0 1 1,-1 0-1,1 0 0,-1 0 1,1 0-1,-1 0 0,0 0 1,1 0-1,-1-1 0,0 1 1,1 0-1,-1 2 0,4 32 141,-3-30-92,0 151-54,-1-89-2988,0-35-362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0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146 312 8724,'0'0'6299,"-25"29"-5875,-74 95-299,96-121-124,1 1 0,-1 0 0,1 0 0,0 0 0,0 0 0,1 0 0,-1 0 0,1 0 0,0 1 0,0-1-1,0 0 1,1 1 0,0-1 0,0 7 0,0-8-1,1 0-1,0 0 1,0 0-1,0 0 1,0 0-1,0 0 1,1 0-1,-1 0 1,1 0-1,0 0 1,0-1-1,0 1 1,0-1 0,5 5-1,0-2-62,-1-1 1,1 1-1,0-1 1,0 0-1,1-1 1,-1 0-1,1 0 0,0-1 1,0 0-1,0 0 1,8 1-1,-5-2-200,0 1 0,0-2 0,1 1 0,-1-1 0,0-1-1,0 0 1,0-1 0,0 0 0,0-1 0,-1 0 0,1 0 0,-1-1 0,0-1-1,0 0 1,15-9 0,-4-1-211,-1-2 0,0-1-1,-1 0 1,-1-1 0,-1-1-1,0-1 1,-2 0 0,0-1-1,19-40 1,-22 34 975,-1 0 1,-1-1-1,-1 0 1,8-54 0,-12 41 1374,1-65 1,-6 105-1132,-2 10 74,-59 303 1596,48-222-2126,-2 141 0,15-225-323,-1 0-1,2 1 1,-1-1-1,0 0 1,1 1-1,0-1 1,0 0-1,2 6 1,-1-10-30,-1 1 0,0-1 0,0 0 0,0 0 0,1 0 0,-1 0 0,1 0 0,-1 0 0,1 0 0,-1 0 0,1 0 0,0-1 0,-1 1 0,1-1 0,0 1 0,-1-1 0,1 0 0,0 1 0,0-1 0,-1 0 0,1 0 0,0 0 0,0 0 0,-1-1 0,4 0 0,-1 1-210,0 0 0,0-1 0,0 1 0,0-1 0,0 0 0,0-1 0,-1 1 0,1 0 0,5-4 0,-1-1-1105,1-1 0,-2 0 0,14-15 1,-21 22 1365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0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1 319 12454,'0'0'3812,"15"18"-3764,-7-8-70,-2-1 11,1-1 0,0 0 0,0 0 0,0-1 1,10 7-1,-14-12-28,1 1 1,-1-1 0,1 0-1,-1-1 1,1 1-1,0-1 1,0 1 0,-1-1-1,1 0 1,0 0-1,0-1 1,0 1 0,0-1-1,0 0 1,0 0-1,0 0 1,0-1 0,0 0-1,0 1 1,5-3-1,12-5-341,0-1 0,-1-1 0,-1 0 0,0-2 0,22-17 0,-13 7-174,0-2-1,38-42 1,-55 52 508,0 1 0,-1-1 1,-1-1-1,0 0 0,-1 0 0,9-23 0,-13 26 470,0 1 0,-1-1 0,-1 0 0,0 0 0,0 0 0,-1-12 0,-2 23-355,0 1-1,0-1 1,0 0 0,1 1-1,-1-1 1,0 1 0,0 0 0,0-1-1,0 1 1,0 0 0,0-1-1,0 1 1,0 0 0,0 0 0,-1 0-1,1 0 1,0 0 0,0 0-1,0 0 1,0 1 0,0-1 0,0 0-1,-1 1 1,1-1 80,-2 1-88,0 0-1,0 0 1,0 0 0,0 0-1,0 1 1,0-1 0,1 1-1,-1 0 1,0 0 0,1 0-1,0 0 1,-1 0 0,1 0-1,0 1 1,0-1 0,0 1-1,1 0 1,-1-1 0,-2 6-1,-4 8 100,1 1-1,-6 21 1,9-26 5,-7 23 155,2 0 0,2 1-1,-6 64 1,10 109 263,3-202-584,0 0 1,1 0-1,-1-1 0,2 1 1,-1 0-1,1-1 1,0 1-1,0-1 0,0 0 1,7 12-1,-7-15-32,1 0 0,-1 0 0,1-1 0,0 1 0,0-1 0,-1 1 0,2-1 0,-1 0 0,0 0 0,0-1 0,1 1 1,-1-1-1,1 1 0,-1-1 0,1 0 0,0 0 0,-1-1 0,1 1 0,0-1 0,6 0 0,-4 1-85,0-1 1,1-1-1,-1 1 1,0-1-1,1 0 1,-1-1-1,0 1 1,0-1-1,0-1 1,0 1-1,0-1 1,-1 0-1,1 0 1,-1 0-1,0-1 0,0 0 1,8-8-1,1-4-120,-2 0-1,0 0 1,0-1-1,10-22 1,-13 20 206,2 2 0,0 0 0,1 0 0,14-15 0,-26 32 41,0-1-1,1 1 1,-1-1 0,0 1 0,0-1-1,1 1 1,-1 0 0,0-1 0,0 1-1,1-1 1,-1 1 0,1 0 0,-1-1-1,0 1 1,1 0 0,-1 0 0,1-1-1,-1 1 1,1 0 0,-1 0 0,1 0-1,-1 0 1,1-1 0,-1 1 0,1 0-1,-1 0 1,1 0 0,-1 0 0,1 0 0,-1 0-1,1 0 1,-1 0 0,1 0 0,-1 1-1,1-1 1,-1 0 0,1 0 0,-1 0-1,0 0 1,1 1 0,-1-1 0,1 0-1,-1 1 1,1-1 0,-1 0 0,0 1-1,1-1 1,-1 0 0,0 1 0,1-1-1,-1 1 1,0-1 0,0 0 0,1 1-1,-1-1 1,0 1 0,0-1 0,0 1 0,0-1-1,1 1 1,3 36 555,-4-28-400,2 11 49,0 1 1,1-1 0,2 0-1,12 38 1,-15-53-218,0-1-1,0 1 0,0-1 1,0 0-1,1 0 1,0 0-1,0 0 0,0 0 1,0-1-1,1 1 1,-1-1-1,1 0 0,0 0 1,0 0-1,0 0 1,0-1-1,0 0 0,1 0 1,-1 0-1,1 0 1,-1-1-1,1 0 0,0 1 1,0-2-1,-1 1 1,10 0-1,-7-2-64,1 1 1,0-2-1,-1 1 0,1-1 0,-1 0 0,1 0 1,-1-1-1,0 0 0,0 0 0,0-1 0,0 0 1,-1 0-1,0-1 0,7-5 0,-5 3 46,-1 0 1,0 0-1,0-1 0,-1 0 0,0 0 0,0-1 0,-1 1 0,0-1 1,-1-1-1,6-11 1204,-10 31-906,-2 19-199,-38 276 498,36-262-527,-37 369 138,38-396-181,1 0-1,-2-1 1,0 1 0,-1-1 0,-9 19 0,12-31 0,0 1 0,0-1 1,0 0-1,0 0 1,-1 0-1,1 0 1,-1 0-1,0-1 1,0 1-1,0-1 1,0 0-1,-3 2 1,3-3 0,0 0 1,1 0-1,-1 0 1,1 0 0,-1-1-1,0 0 1,0 1-1,1-1 1,-1 0-1,0 0 1,1-1 0,-1 1-1,0 0 1,1-1-1,-1 0 1,0 0 0,1 1-1,-5-4 1,1 1-6,0-1 1,0 0 0,1 0-1,0 0 1,0-1 0,0 0 0,0 0-1,1 0 1,0-1 0,-7-11-1,1 0-6,0-1 0,-9-29 0,11 20-52,1 0 0,2-1 0,1 0 0,1 0 0,2 0 0,0 0 0,6-45 0,-3 55-339,2 1 1,0 0-1,1 0 1,0 0-1,2 1 0,13-26 1,2-7-2383,4-18-4213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0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2161,'0'0'0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1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163 674 2881,'-127'-133'611,"123"129"-586,1 0 1,0 0-1,0-1 0,0 1 0,0-1 0,1 0 0,-1 1 1,-1-7-1,4 10 2,0-1 0,-1 0 0,1 0 0,0 1 0,0-1 1,0 0-1,0 0 0,1 0 0,-1 1 0,0-1 0,1 0 0,0-1 1,1-6 262,8-31 1814,-4 28 175,-4 24 2286,-16 180-2395,-1 3-2160,15-117-2006,1-70-736</inkml:trace>
  <inkml:trace contextRef="#ctx0" brushRef="#br0" timeOffset="1">82 0 9060,'0'0'48,"-23"196"-2209,46-112-2977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1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0 518 6963,'0'0'3610,"31"-21"-3301,94-67 201,-119 84-426,1 0 0,-1 0 0,1 1 1,13-5-1,-19 8-53,1-1 1,-1 1 0,0 0-1,1 0 1,-1 0-1,0 0 1,1 0 0,-1 0-1,0 0 1,1 1-1,-1-1 1,0 0 0,3 2-1,0-1 64,-2 0-74,0 1 1,-1-1 0,1 1-1,0-1 1,-1 1 0,1-1-1,-1 1 1,1 0 0,-1 0 0,0 0-1,0 0 1,0 0 0,0 0-1,0 0 1,0 0 0,0 0-1,-1 1 1,1-1 0,-1 0-1,0 0 1,1 1 0,-1-1 0,0 3-1,1 4 56,5 47 162,-3 1 1,-6 87-1,-5-116-469,9-32 167,0 1 0,0-1 0,1 1 0,-1-1-1,1 1 1,0 0 0,0-1 0,0 1-1,1 0 1,-1 1 0,1-1 0,3-3 0,8-9-73,214-268-216,-218 269 366,-8 11-3,0 0 0,0 1 0,0-1 0,0 1 1,1 0-1,-1 0 0,1 0 0,4-4 0,-5 17 333,-2 201 713,0-207-1055,0 1-1,0-1 1,0 0-1,1 0 1,0 0-1,0 0 1,0 0 0,1 0-1,-1-1 1,1 1-1,1 0 1,-1-1 0,0 1-1,1-1 1,5 7-1,-4-8-41,0 0 0,0 0 0,0 0 0,0-1 0,0 1 0,0-1 0,0 0 0,1 0-1,-1-1 1,1 1 0,0-1 0,-1 0 0,1 0 0,0 0 0,0-1 0,5 0 0,-2 0-152,0 0 0,-1 0 0,1-1 0,0 0 0,0 0 0,0-1 1,-1 0-1,1 0 0,-1-1 0,1 0 0,-1 0 0,10-7 0,-7 3-62,-1-1-1,0 0 0,0-1 0,0 0 0,-1 0 0,-1-1 1,9-13-1,-5 5 159,-1 1 0,-1-2 0,-1 1 1,-1-1-1,0 0 0,-2-1 0,0 1 0,4-35 0,-4-7 1187,-5-93 0,0 131-716,0 11-153,-5-50 736,5 57-820,-1 1-1,0 0 0,0 0 1,-1-1-1,1 1 0,-1 0 0,0 0 1,0 1-1,0-1 0,0 0 1,-5-5-1,6 9-103,1-1-1,0 1 1,0-1 0,0 1-1,-1 0 1,1-1 0,0 1-1,-1-1 1,1 1 0,0 0-1,-1-1 1,1 1 0,-1 0-1,1 0 1,0-1 0,-1 1-1,1 0 1,-1 0 0,1 0-1,-1-1 1,1 1 0,-1 0-1,1 0 1,-1 0 0,1 0-1,-1 0 1,1 0 0,-1 0-1,1 0 1,-1 0 0,1 0-1,0 0 1,-1 1 0,1-1-1,-1 0 1,1 0 0,-1 0 0,1 0-1,-1 1 1,1-1 0,0 0-1,-1 1 1,1-1 0,-1 0-1,1 1 1,0-1 0,0 0-1,-1 1 1,1-1 0,0 1-1,-1 0 1,-7 28 300,7-23-271,-9 69 270,4 1 0,5 112 0,2-99-196,-2-72-136,1 1-1,0-1 1,1 0-1,2 1 1,-1-1-1,2 0 1,0 0-1,1-1 1,13 29-1,-17-42-124,1-1 1,-1 0-1,1 1 0,0-1 0,-1 0 0,1 0 0,0 0 0,0 0 0,1 0 0,-1 0 0,0-1 0,1 1 0,-1-1 0,1 1 0,-1-1 0,1 0 0,-1 0 0,1 0 0,0 0 0,0-1 0,-1 1 0,1-1 0,0 0 0,0 0 0,0 0 0,0 0 0,-1 0 0,1 0 0,0-1 0,0 1 0,3-2 0,24-15-3224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2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12582,'0'0'3505,"259"-53"-3505,-132 36-1985,-14 2-2289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2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 13270,'0'0'798,"29"-3"-505,-24 2-290,26-2-123,-1-2 0,0-1 0,-1-1 0,0-1 0,45-20 0,-53 19-431,0-2 1,-1 0 0,0-1 0,-1-1-1,-1-1 1,0-1 0,18-18 0,-33 28 456,0 1 0,0-1 1,0 1-1,-1-1 0,0 0 1,0 0-1,0 0 1,0 0-1,0-6 0,-1 9 114,-1 1-1,1-1 0,-1 1 0,0-1 1,0 1-1,1-1 0,-1 1 0,0 0 1,0-1-1,-1 1 0,1-1 0,0 1 1,0-1-1,-1 1 0,1-1 0,-1 1 1,1 0-1,-1-1 0,0 1 1,1 0-1,-1 0 0,0-1 0,0 1 1,0 0-1,0 0 0,0 0 0,0 0 1,0 0-1,0 0 0,-1 0 0,1 1 1,0-1-1,0 0 0,-1 1 1,-1-2-1,-7 0 158,0 1-1,0 0 1,0 0 0,0 1 0,-1 0 0,1 1 0,0 0 0,0 1-1,0 0 1,0 0 0,1 1 0,-1 0 0,1 1 0,-1 0-1,1 1 1,0 0 0,1 0 0,-1 0 0,1 1 0,-9 9-1,6-5-74,1 0 0,0 1 0,0 0 0,1 0 0,1 1 0,0 0 0,0 1 0,1-1 0,1 2 0,0-1 0,1 1 0,1-1 0,0 1 0,0 1 0,2-1 0,0 0 0,-1 23 0,3-35-102,0 1 0,0 0 0,0 0 0,0 0 0,1 0 0,-1 0-1,1 0 1,0 0 0,-1 0 0,1-1 0,1 1 0,-1 0 0,0-1 0,1 1 0,-1-1 0,1 1 0,0-1 0,0 0-1,0 1 1,0-1 0,0 0 0,0 0 0,0-1 0,5 4 0,2-2-5,-1 0 0,0 0 0,1-1 0,0 0 0,-1-1-1,1 0 1,13 0 0,0 0-194,0-2 0,1 0 1,-1-1-1,0-1 0,0-2 0,0 0 0,-1-1 0,0-1 0,0-1 0,0-1 0,-1-1 0,-1 0 1,1-2-1,-2 0 0,0-1 0,0-1 0,21-22 0,-8 7 1,30-38 0,-53 56 331,0 1-1,0-1 1,-1-1-1,-1 1 1,0-1-1,0 0 1,6-23-1,-12 84 2744,-13 57-2148,-5 116-903,18-220-47,0-7 19,3-8 200,0 1 0,0-1 0,1 1-1,1 0 1,0 0 0,1 1-1,0 0 1,0-1 0,11-11 0,79-94-400,-87 107 286,5-6-114,1 1 0,32-25 0,-41 36 189,0-1 0,0 2 0,0-1 1,1 1-1,-1 0 0,1 0 0,0 0 0,0 1 0,0 0 1,0 1-1,15-2 0,-21 3 46,1 0 1,-1 0 0,1 0-1,0 1 1,-1-1-1,1 0 1,-1 1 0,1 0-1,-1-1 1,1 1-1,-1 0 1,1-1 0,-1 1-1,0 0 1,1 0-1,-1 0 1,0 1 0,0-1-1,0 0 1,0 0-1,0 0 1,0 1 0,0-1-1,0 1 1,0-1-1,-1 1 1,1-1 0,0 3-1,2 5 92,-1 0 0,-1 0 0,1 0 0,-1 10 0,0-5 75,10 508 2552,-12-311-2679,1-267-246,10-264-490,-3 246 562,-4 26 104,2 1 0,3-1-1,1 1 1,24-72 0,-30 112 28,0 0 1,1 0 0,-1 0 0,1 0-1,0 1 1,1 0 0,0 0 0,0 0-1,0 0 1,0 1 0,1 0 0,11-8-1,-12 11 7,0-1 0,1 1 0,-1-1 0,1 1 0,-1 1 0,1-1-1,0 1 1,0 0 0,0 1 0,0-1 0,-1 1 0,1 0 0,0 0 0,0 1 0,0 0 0,10 3-1,-14-4-6,1 1 0,-1 0 0,0 0 0,1 0-1,-1 0 1,0 1 0,0-1 0,0 1 0,0-1-1,0 1 1,0 0 0,0 0 0,-1-1-1,1 1 1,-1 0 0,1 1 0,1 2 0,-1 0-4,0 0 0,0 0 0,-1 0 0,1 0 1,-1 0-1,0 0 0,0 0 0,0 8 0,-1-6 6,0 0 0,-1 0 0,1 0 0,-1 0 0,0-1 0,-1 1 0,0 0 0,0 0 0,0-1 0,-1 1 0,0-1 0,0 0 0,-8 11 0,1-7 8,-1 1-1,-1-2 0,0 0 0,0 0 0,0-1 1,-18 8-1,-1-1 43,-54 17 0,59-24-186,21-9-1300,31-18-2253,-13 10 3059,44-31-4016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3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10309,'0'0'5274,"0"32"-4047,-1 19-986,3 128 49,-1-173-289,-1 17-13,1 0 1,1 1 0,2-1 0,0 0 0,12 37 0,-16-59 0,0-1 1,0 0-1,0 1 0,0-1 1,1 1-1,-1-1 1,0 1-1,0-1 1,0 0-1,0 1 1,0-1-1,1 1 1,-1-1-1,0 0 1,0 1-1,1-1 1,-1 0-1,0 1 1,0-1-1,1 0 0,-1 1 1,0-1-1,1 0 1,-1 0-1,0 1 1,1-1-1,-1 0 1,1 0-1,-1 0 1,0 0-1,1 1 1,-1-1-1,1 0 1,-1 0-1,1 0 1,-1 0-1,0 0 0,1 0 1,-1 0-1,1 0 1,-1 0-1,1 0 1,-1-1-1,0 1 1,1 0-1,-1 0 1,1 0-1,-1 0 1,0-1-1,1 1 1,-1 0-1,0 0 1,1-1-1,-1 1 0,1-1 1,12-22-107,23-91 204,5-14-241,-34 111 110,0 0-1,2 1 1,0 0-1,0 0 1,14-16-1,-19 28 42,1-1 1,-1 1-1,1-1 1,0 1-1,0 1 0,0-1 1,0 1-1,8-4 1,-11 6 4,1 0 0,-1 0 0,1 0 0,-1 0 0,1 1 0,-1-1-1,1 1 1,-1-1 0,1 1 0,-1 0 0,1 0 0,-1 0 0,1 1 0,-1-1 0,1 1 0,-1-1 0,1 1 0,-1 0 0,1 0 0,-1 0 0,0 0 0,1 0 0,3 3 0,2 4 44,0 1 0,0 0-1,0 0 1,-1 1 0,-1 0 0,10 19-1,-9-16-24,1 0 0,0 0-1,0-1 1,13 13 0,-18-21-43,1-1 0,0 0 1,0 0-1,0 0 1,0 0-1,0-1 0,0 0 1,1 1-1,-1-2 1,1 1-1,0 0 0,-1-1 1,1 0-1,0 0 1,0 0-1,0-1 0,5 0 1,-7 0-51,1-1-1,-1 0 1,0 0 0,1 0 0,-1 0-1,0 0 1,1-1 0,-1 1 0,0-1-1,0 0 1,0 0 0,-1 0 0,1 0 0,0-1-1,-1 1 1,1-1 0,-1 0 0,0 1-1,0-1 1,0 0 0,0 0 0,-1 0-1,1-1 1,1-3 0,2-6-53,0 1 0,-1-1 0,-1 0 0,0-1 0,2-15 0,-5 21 117,2-3 42,0 1 0,-2-1 1,1 0-1,-1 0 1,-1 0-1,0 1 0,-3-15 1,2 23 2,1 1 0,0-1-1,0 1 1,0 0 0,-1 0 0,1-1 0,0 1 0,-1 0 0,1 0 0,-1 1 0,0-1 0,1 0 0,-1 0-1,0 1 1,1-1 0,-1 1 0,0-1 0,1 1 0,-1 0 0,0 0 0,0 0 0,0 0 0,1 0-1,-1 0 1,0 0 0,0 0 0,0 1 0,1-1 0,-1 1 0,0-1 0,1 1 0,-1 0 0,1 0 0,-1 0-1,-1 1 1,-1 2 14,0 1-1,1-1 1,0 1 0,0 0-1,1 0 1,-1 0-1,1 0 1,0 0-1,0 1 1,1-1-1,-2 11 1,-6 68 466,8-71-447,-1 6-12,2 1 0,0-1 1,5 36-1,-4-50-60,0 0-1,1 0 1,-1 0 0,1 0 0,0-1 0,0 1-1,0-1 1,1 1 0,0-1 0,0 0-1,0 0 1,0 0 0,0 0 0,1 0-1,0-1 1,0 0 0,0 0 0,0 0 0,8 4-1,-2-3-171,0 0 0,0-1 0,0 0 0,0-1 0,0 0-1,1-1 1,-1 0 0,1 0 0,-1-1 0,1-1 0,-1 1 0,0-2-1,1 0 1,-1 0 0,0-1 0,0 0 0,0 0 0,0-1 0,-1-1 0,1 0-1,12-8 1,-7 1-691,-1 1 0,0-2 1,-1 0-1,-1 0 0,0-1 0,-1-1 0,0 0 0,-1 0 0,0-1 0,-2-1 0,8-19 0,-9 18 528,-1-1 0,4-21 0,-7 18 1662,3-39 0,-5-12 1959,-3 38 4267,-6 145-6201,7 139 1,2-216-1235,-1-30-115,-1 15-21,2-1 0,-1 0-1,2 0 1,0 1 0,2-1-1,-1-1 1,2 1 0,9 21-1,-14-36-106,1 0-1,0 0 1,0 0-1,0-1 1,1 1-1,-1 0 1,0-1 0,0 1-1,1-1 1,-1 1-1,1-1 1,0 0-1,-1 0 1,1 0-1,0 0 1,-1 0-1,1 0 1,0 0-1,0 0 1,0-1-1,0 1 1,0-1-1,0 1 1,0-1-1,0 0 1,0 0-1,3 0 1,21 0-3800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3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16103,'0'0'2033,"224"-73"-9188</inkml:trace>
  <inkml:trace contextRef="#ctx0" brushRef="#br0" timeOffset="1">295 418 15351,'0'0'336,"188"-79"-7347,-139 27 1104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 2609,'0'0'12374,"-185"128"-11398,153-61-319,9-3-209,20-5-384,3-13-64,10-19-656,35-16-1730,17-11-2528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4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1 6723,'0'0'2863,"-24"6"-1943,2-1-809,10-3-32,0 1-1,-1 0 1,1 0-1,0 1 1,0 1-1,1 0 1,0 1 0,0 0-1,0 1 1,0 0-1,-14 14 1,9-7 63,2 2 0,0 0 0,0 1 0,2 0 0,-12 21 0,18-27-63,0 1-1,1 0 0,0 0 1,1 0-1,1 1 0,0 0 0,0-1 1,2 1-1,-2 21 0,3-31-70,0 0 0,1-1 0,-1 1 0,0 0 0,1-1-1,0 1 1,-1 0 0,1-1 0,0 1 0,0-1 0,1 1 0,-1-1-1,0 0 1,1 1 0,-1-1 0,1 0 0,4 4 0,-3-3-3,1-1 1,0 1 0,0-1-1,0 0 1,0 0 0,0 0 0,0 0-1,1-1 1,-1 0 0,5 1-1,5 0 13,-1 0 0,1-2 0,0 1-1,0-2 1,-1 0 0,21-4 0,-24 3-21,1-1 1,-1-1-1,1 0 1,-1 0-1,0 0 1,-1-2-1,1 1 1,-1-1-1,0 0 1,0-1-1,-1 0 1,9-10-1,-11 11-23,-1 0-1,1-1 1,-2 0-1,1 0 1,-1-1-1,0 1 1,0-1-1,-1 0 1,0 0-1,0 0 1,-1 0-1,0 0 1,0-1-1,-1 1 1,0 0-1,-1-10 1,0 14 12,0 0 0,-1 1 1,0-1-1,1 0 1,-2 0-1,1 0 0,0 0 1,-1 1-1,1-1 1,-1 1-1,0-1 0,0 1 1,-1 0-1,1 0 0,-6-6 1,2 4-23,0 0 1,0 1 0,0-1-1,-1 1 1,1 1 0,-1-1-1,-13-4 1,0 2-23,0 1 1,0 1-1,0 1 1,0 0-1,-29 1 1,48 2 38,0-1 0,0 1 0,0 0-1,0 0 1,0 0 0,0 0 0,0 0 0,0 0 0,0 0 0,0 0 0,0 1-1,0-1 1,0 0 0,0 0 0,0 1 0,0-1 0,0 1 0,0-1 0,0 1-1,0-1 1,0 1 0,1 0 0,-1-1 0,0 1 0,0 0 0,1 0 0,-1-1-1,1 1 1,-1 0 0,0 0 0,1 0 0,-1 1 0,1 0-43,1-1 0,-1 0 0,1 0 0,0 1 0,-1-1 0,1 0 0,0 0 0,0 0 1,0 0-1,0 0 0,0 0 0,0 0 0,0 0 0,0 0 0,0 0 0,0-1 0,0 1 0,1 0 0,-1-1 0,0 1 0,1-1 1,-1 1-1,0-1 0,1 0 0,1 1 0,23 3-408,0 0-1,0-1 1,0-2 0,33-2-1,-19 1-448,38-2-1479,-7-6-622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4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429 514 10389,'0'0'3564,"-38"9"-699,-126 33-1211,151-37-1562,-1 0-1,1 0 0,0 1 0,0 1 0,1 0 0,-1 1 0,2 0 0,-1 1 0,1 0 0,-15 17 0,19-19-49,-4 3 52,1 1 0,-17 23 0,24-30-86,1 0 1,0 1-1,-1-1 1,1 1-1,1-1 1,-1 1-1,1 0 1,0 0-1,0 0 1,0 0-1,0 8 1,1-12-17,0 0 0,0 0 0,0 0 0,0 0 0,1 0 0,-1 0 0,0 0 1,1 0-1,-1 0 0,0 0 0,1 0 0,-1 0 0,1 0 0,0 0 0,-1 0 0,1 0 0,0 0 1,-1-1-1,1 1 0,0 0 0,0 0 0,0-1 0,0 1 0,0-1 0,-1 1 0,1-1 0,0 1 1,0-1-1,1 1 0,-1-1 0,0 0 0,0 0 0,0 1 0,0-1 0,2 0 0,3 0-31,0 0 0,1 0-1,-1-1 1,0 0 0,7-1 0,-1-2-39,1-1 1,-1 0-1,0 0 1,0-1-1,-1 0 1,0-1 0,0-1-1,0 0 1,15-15-1,7-9-360,39-51-1,-57 65 230,-1-2 0,-1 0-1,-1 0 1,-1-1 0,-1-1 0,-1 1-1,13-45 1,-14 27 175,-1 0 1,-2 0-1,0-77 0,-5-58 1651,-6 199-755,-6 56-283,-1 97 1,11 88 104,3-155-428,-1-108-266,0 15 25,0 0 0,1 0 1,1 0-1,7 31 0,-8-44-83,1-1-1,-1 0 1,1 1-1,0-1 1,0 0-1,1 0 1,-1-1-1,1 1 1,0 0 0,0-1-1,0 1 1,0-1-1,0 0 1,1 0-1,0-1 1,-1 1-1,1-1 1,0 1-1,0-1 1,0 0-1,1-1 1,-1 1-1,0-1 1,7 1-1,46 2-3954,7-4-6115</inkml:trace>
  <inkml:trace contextRef="#ctx0" brushRef="#br0" timeOffset="1">996 625 18008,'0'0'352,"-182"17"-3905,121-2-6004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04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108 216 5987,'0'0'1259,"18"-8"-1240,57-27-30,-71 32-2,1 1 1,-1-1-1,1 0 1,-1-1-1,0 1 0,-1-1 1,1 1-1,0-1 1,-1 0-1,0-1 1,0 1-1,0 0 0,-1-1 1,1 0-1,-1 0 1,2-8-1,-1 1 207,0-1-1,-2 1 1,0 0-1,0-23 1,-1 28 84,0 6-241,0 1-1,0 0 1,0-1-1,0 1 1,0 0-1,-1-1 1,1 1-1,0 0 1,0-1-1,0 1 1,0 0-1,0-1 1,-1 1-1,1 0 1,0 0-1,0-1 1,-1 1-1,1 0 1,0 0-1,0 0 1,-1-1-1,1 1 1,0 0-1,-1 0 1,1 0-1,0 0 1,-1-1-1,1 1 1,0 0-1,-1 0 1,1 0-1,-1 0 1,-17 1 319,-17 10-241,9 7-616,-30 25 1,13-9-1415,-40 31-3914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1:04.11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151 143 5106,'7'-15'7879,"1"11"-7771,1 1 1,-1 0 0,1 0 0,0 0 0,0 1 0,0 1-1,14-1 1,71 2-32,-45 1-5,409 17 640,240 48-683,-42-25 16,1-37-40,-447-4 20,151-15-11,-145 3-9,298-19-16,275-5-10,615 1 34,-958 18-10,876 2-3,-1309 15 0,402 24-1,-189-7 15,31 0-12,336 13-17,-281-24-16,281 2 59,-145 8-41,1 0 58,-323-16-54,898-27-14,-276-19 7,-734 45 15,9 2 2,1-2-1,0-2 1,-1 0 0,1-1-1,22-7 1,-2-8-4,-34 14 0,1 0 0,0 1 0,0 0 0,1 0 0,-1 1 0,13-1 0,164-13-125,-37-5-12,-80 10 104,118-4 1,-66 16-96,-117 1 119,1 0 1,-1 1-1,0 0 0,0 0 0,1 0 0,-2 1 0,1 0 0,0 0 1,0 0-1,-1 1 0,7 5 0,31 18 69,37 0-53,-56-20 2,38 16 0,-60-22-17,-1 0 0,1-1 0,-1 1-1,1 0 1,-1 0 0,1 0 0,-1 0 0,0 0 0,0 0 0,1 0 0,-1 1 0,0-1 0,0 0-1,0 1 1,0-1 0,-1 1 0,1-1 0,0 1 0,-1-1 0,1 1 0,0-1 0,-1 1 0,0 0-1,1-1 1,-1 1 0,0 0 0,0-1 0,0 1 0,0 0 0,0-1 0,-1 1 0,1 0 0,-1 2-1,-1 0 9,1 0 0,-1 0 0,0 0-1,0 0 1,-1-1 0,1 1 0,-1 0 0,0-1-1,0 0 1,0 0 0,-7 6 0,-23 14 89,-1-1 0,-69 33 0,-87 22-72,-356 100-124,292-98 78,-950 224-563,-22-113 166,1208-188 433,-466 78 440,484-80-446,0 0 1,0 0-1,0 1 0,0-1 1,0 0-1,0 0 0,0 0 0,0 0 1,0 0-1,0 0 0,0 1 1,1-1-1,-1 0 0,0 0 1,0 0-1,0 0 0,0 0 0,0 1 1,0-1-1,0 0 0,0 0 1,0 0-1,0 0 0,0 0 0,0 1 1,0-1-1,0 0 0,-1 0 1,1 0-1,0 0 0,0 0 1,0 0-1,0 1 0,0-1 0,0 0 1,0 0-1,0 0 0,0 0 1,0 0-1,-1 0 0,1 0 0,0 1 1,0-1-1,0 0 0,0 0 1,0 0-1,0 0 0,-1 0 1,1 0-1,0 0 0,0 0 0,0 0 1,0 0-1,0 0 0,-1 0 1,1 0-1,0 0 0,0 0 0,0 0 1,0 0-1,0 0 0,-1 0 1,1 0-1,0 0 0,0 0 1,0 0-1,0 0 0,0 0 0,-1-1 1,15 5-187,59 4 208,0-3-1,86-5 1,-58-1 41,597-2 148,596 4 217,-203 68-359,-344 39-103,-361-44 43,232-11 41,3-45-13,-580-8-28,-39 0-5,1 0-1,-1 0 1,0-1-1,1 1 0,-1-1 1,0 1-1,1-1 0,-1 0 1,0 0-1,0 0 0,0 0 1,0 0-1,0 0 1,0-1-1,0 1 0,0-1 1,0 1-1,2-4 0,-1 1-6,0 0-1,0-1 1,-1 1-1,1-1 0,-1 0 1,0 1-1,-1-1 1,2-7-1,1-8-144,-1 0 1,-1 0-1,-2-28 0,0 44 88,1-1 19,-1 0 1,0 0 0,-1 0 0,1 0-1,-1 0 1,0 0 0,-1 0 0,-2-8-1,2 10 36,0 0 0,0 0-1,0 1 1,0-1 0,-1 1-1,1-1 1,-1 1-1,1 0 1,-1 0 0,0 0-1,0 0 1,0 1 0,0-1-1,-3 0 1,-55-22 175,-122-28 0,158 45-160,-23-3-12,0 2 0,-62-3 1,-99 6-15,111 4 15,-671 0 129,83 2 65,86-31-184,224 8 53,-956-46 274,534-24-425,588 58 82,-270-52 237,472 83-228,-1 1 0,1-1 1,-1 0-1,1-1 0,0 0 0,0 0 1,0 0-1,-7-7 0,15 11-2,-1-1 0,0 0 0,1 1-1,-1-1 1,1 0 0,-1 1 0,1-1 0,-1 0-1,1 0 1,0 1 0,-1-1 0,1 0-1,0 0 1,0 0 0,0 1 0,-1-1 0,1 0-1,0 0 1,0 0 0,0 0 0,0 0 0,0 1-1,0-1 1,1 0 0,-1 0 0,0 0-1,0 0 1,1 1 0,-1-1 0,0 0 0,1 0-1,0-1 1,0 1 1,0-1 1,0 1-1,1-1 0,-1 1 1,0 0-1,1-1 0,-1 1 1,1 0-1,-1 0 0,1 0 1,-1 0-1,1 0 0,3-1 1,-3 2 7,25-12 38,-26 12-44,-1 0 1,1-1-1,-1 1 0,1 0 1,-1-1-1,0 1 0,1-1 1,-1 1-1,0 0 0,1-1 1,-1 1-1,0-1 1,0 1-1,1-1 0,-1 1 1,0-1-1,0 1 0,0-1 1,0 1-1,1-1 0,-1 1 1,0-1-1,0 1 0,0-1 1,0 0-1,0 1 0,-1-1 1,1 1-1,0-1 1,0 1-1,0-1 0,0 1 1,-1-1-1,1 1 0,0-1 1,0 1-1,-1-1 0,1 1 1,0 0-1,-1-1 0,1 1 1,0-1-1,-1 1 1,1 0-1,-1-1 0,1 1 1,-1 0-1,1 0 0,-1-1 1,1 1-1,-1 0 0,1 0 1,-1-1-1,-18-9 7,-1 1 0,1 1 0,-2 1 0,1 0 0,-1 1 0,-21-2 0,7 0 8,-342-62 153,-6 23 46,270 35-127,-611-35 537,-3 40-611,279 5 25,-1011 0 54,-72-1-333,-1199-4-601,1664 8 196,1049-1 631,9-1 12,0 1 0,1 0 0,-1 0 0,0 1 0,0 0 0,0 0 0,1 1 0,-1 0 0,-10 4 0,17-4-25,0 0 1,1 0 0,-1 0 0,1 0 0,0 0 0,0 0 0,0 1 0,0-1 0,0 0 0,1 4 0,-1 0-10,0-2 17,0 0 0,0-1 0,0 1-1,1 0 1,-1-1 0,1 1 0,0 0 0,0-1 0,1 1 0,-1-1 0,1 1 0,2 4 0,1-2-3,1 0 1,-1-1 0,1 0-1,0 0 1,7 5 0,-9-7 32,0-1 1,0 1-1,0-1 1,1 0-1,-1 0 1,1 0-1,-1-1 1,1 1-1,0-1 1,-1 0-1,1-1 1,0 1-1,0-1 1,-1 0-1,11-1 1,2459 1 1316,-1405 36-1251,0 43-74,485 24 0,-857-76-35,1389 49 53,-331 43-69,-1596-94 26,-1 7 0,155 52 0,-300-80 11,0 0 1,0 1 0,0 0 0,-1 1 0,0 1 0,0-1 0,0 2 0,15 13 0,-25-20 4,-1 0 1,0 1-1,0-1 1,1 0-1,-1 1 1,0 0-1,0-1 1,0 1-1,0-1 1,-1 1-1,1 0 1,0 0-1,-1-1 1,1 1-1,-1 0 1,1 0-1,-1 0 1,0 0-1,0-1 1,0 1-1,0 0 1,0 0-1,0 0 1,-1 0-1,0 3 1,0-3 6,0 0 0,-1 1 0,1-1 0,0 0 0,-1 0 0,0 0 0,1-1 0,-1 1 0,0 0 0,0-1 0,0 1 1,0-1-1,0 1 0,0-1 0,-1 0 0,1 0 0,0 0 0,-4 1 0,-32 6-114,-1-1 0,-1-2-1,1-2 1,-75-2 0,69-2 41,-870-25-29,441-13 266,-536-50 324,-703-60 250,207 105-347,-554-26-283,1590 41-83,-1049-61 223,935 84-169,-173-12-2,668 10-91,-276-36 180,358 43-171,0 0-1,1 0 1,-1-1 0,0 0-1,0 0 1,1-1 0,-1 1-1,1-1 1,0-1-1,0 1 1,0-1 0,0 0-1,-7-8 1,8 1 36,-3-4 5,-10-2-85,12 11 12,1 1 0,0 0 0,-1 0 0,0 1 0,0 0 0,0 0 0,-1 0 0,1 1 0,-10-4 0,3 3 31,-5-3 25,-1 2 1,-32-6-1,48 11-19,0-1-1,0 1 1,-1-1-1,1 0 1,0 1-1,0-2 0,0 1 1,0 0-1,0-1 1,-5-3-1,8 3-47,-1-1 0,1 0 0,-1 0 0,1 1 0,0-1 0,0 0 0,0 0 0,1-4 0,0 0 6,-1 4-102,1-1 0,0 1-1,0-1 1,0 1 0,1 0 0,-1-1-1,1 1 1,-1 0 0,1 0-1,0 0 1,0 0 0,1 0 0,2-3-1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6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4578,'0'0'8311,"0"-17"-7090,0-40-553,0 51-542,0 10-26,0 42 2,0 441 418,0-383-4470,0-2-4274,0-129 4964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13 657 1377,'0'0'4580,"-2"-27"-2693,-7-81-436,8 105-1343,1 0 0,0-1 0,0 1 1,0 0-1,0 0 0,0-1 0,1 1 0,1-5 1,-2 7-103,0 1 0,0 0 1,0 0-1,1-1 0,-1 1 0,0 0 1,1 0-1,-1 0 0,0-1 1,0 1-1,1 0 0,-1 0 1,0 0-1,1 0 0,-1 0 0,0 0 1,1 0-1,-1 0 0,0 0 1,1 0-1,-1 0 0,0 0 1,1 0-1,-1 0 0,0 0 0,1 0 1,-1 0-1,0 0 0,1 0 1,-1 0-1,0 0 0,1 1 1,-1-1-1,9 2 97,153 11 278,-119-6-397,0-3-1,0-2 1,56-4-1,-93 2-94,-1-1 0,1 0 1,0-1-1,0 1 0,-1-1 0,1 0 0,-1-1 1,0 1-1,0-1 0,0 0 0,0 0 1,0 0-1,0-1 0,-1 0 0,0 0 0,6-7 1,-4 4-35,-1-1 0,-1 0 0,1 0 0,-1 0 0,-1-1 0,0 1 0,0-1 0,0 0 0,1-16 0,-1 4 121,-2 1 0,0 0 0,-2-1 0,0 1 0,-1-1 0,-1 1 0,-1 0 1,-12-37-1,10 41 210,1-1 238,-1 0 0,-1 1 0,-1 0-1,0 0 1,-19-27 0,27 43-408,-1 0 0,1 0 0,0 0 0,0-1 0,0 1 0,0 0 0,0 0 0,0 0 0,-1 0 0,1-1 0,0 1 0,0 0 1,0 0-1,-1 0 0,1 0 0,0 0 0,0 0 0,0 0 0,-1 0 0,1-1 0,0 1 0,0 0 0,0 0 0,-1 0 0,1 0 0,0 0 0,0 0 0,0 0 0,-1 0 0,1 0 0,0 0 0,0 1 0,-1-1 0,1 0 1,0 0-1,0 0 0,0 0 0,0 0 0,-1 0 0,1 0 0,0 0 0,0 1 0,0-1 0,-1 0 0,1 0 0,0 0 0,0 0 0,0 0 0,0 1 0,0-1 0,0 0 0,0 0 0,-1 0 0,1 1 0,0-1 0,0 0 1,0 0-1,0 1 0,0-1 0,0 0 0,0 0 0,0 0 0,0 1 0,0-1 0,0 0 0,0 0 0,0 0 0,0 1 0,0-1 0,-1 187 258,2-97-198,-1-39 54,12 80-1,-10-112-525,2 0-1,1 0 0,0-1 1,1 0-1,1 0 1,1 0-1,14 24 0,0-16-3490,-2-14-867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3153,'0'0'6270,"24"-3"-6251,6-1-19,2 1-8,-1-2 0,49-15 0,-63 16-302,-1-1 0,0-1 0,0-1 1,-1 0-1,29-18 0,-40 21 215,1 1-1,-1 0 1,0-1 0,0 0 0,-1 0-1,1 0 1,-1 0 0,0-1 0,0 1-1,0-1 1,-1 0 0,0 0-1,0 0 1,0 0 0,0 0 0,-1 0-1,0-1 1,0 1 0,0 0 0,-1-1-1,1 1 1,-2-8 0,1 11 195,-1 0-1,0 0 1,1-1 0,-1 1 0,0 0-1,0 0 1,-1 0 0,1 0 0,0 0-1,-1 0 1,1 0 0,-1 0 0,0 0-1,1 1 1,-1-1 0,0 1 0,0-1-1,0 1 1,0 0 0,0 0 0,0 0-1,-1 0 1,1 0 0,0 0 0,0 1-1,-1-1 1,1 1 0,-3-1 0,-9-1 473,-1 0 0,1 0 1,-19 1-1,23 1-389,0 1-1,1-1 1,-1 2-1,1-1 1,-1 1-1,1 1 1,0 0-1,0 0 1,0 0 0,-11 7-1,15-7-146,0 0-1,1 1 1,-1 0 0,1 0 0,-1 0-1,1 0 1,1 1 0,-1-1-1,0 1 1,1 0 0,0 0-1,0 0 1,1 1 0,0-1-1,-1 1 1,2-1 0,-1 1-1,0 5 1,0-4-38,1-1 1,0 1-1,1 0 0,0-1 0,0 1 1,0 0-1,1-1 0,-1 1 1,5 12-1,-4-16 1,1 1 0,-1-1 1,1 0-1,0 1 0,0-1 0,0 0 1,1 0-1,-1 0 0,1-1 0,-1 1 1,1-1-1,0 1 0,0-1 0,0 0 0,0 0 1,1 0-1,-1 0 0,4 1 0,8 2 15,1-1-1,0-1 1,0 0-1,0-1 1,0 0-1,0-2 1,18 0-1,-28 0-26,1 0-13,1-1 0,-1 0-1,1 0 1,-1 0 0,1-1-1,-1 0 1,0 0-1,0-1 1,0 0 0,0 0-1,-1-1 1,1 0-1,-1 0 1,0 0 0,0-1-1,6-6 1,4-6-3,0-2 1,-1 0 0,20-35-1,11-15 68,-35 60-41,-5 13-55,-5 23-16,-1-22 97,-1 56 70,-1-29-65,2-1 1,1 1 0,1-1-1,11 53 1,-13-84-35,0 1 0,0-1 0,0 0 0,0 1 1,1-1-1,-1 1 0,0-1 0,0 0 0,0 1 0,0-1 0,1 1 0,-1-1 0,0 0 1,0 1-1,1-1 0,-1 0 0,0 1 0,0-1 0,1 0 0,-1 0 0,0 1 0,1-1 1,-1 0-1,1 0 0,-1 0 0,0 1 0,1-1 0,-1 0 0,1 0 0,-1 0 1,0 0-1,1 0 0,-1 0 0,1 0 0,-1 0 0,0 0 0,1 0 0,-1 0 0,1 0 1,0 0-6,0-1 1,0 0 0,1 1 0,-1-1 0,0 0 0,-1 0 0,1 1 0,0-1-1,0 0 1,0 0 0,0 0 0,-1 0 0,1 0 0,0 0 0,0-2-1,31-76 62,-22 51-18,17-34-1,-23 54-21,0 0-1,1 1 1,0 0 0,0 0-1,1 0 1,0 1-1,0 0 1,13-11-1,-17 16-9,0-1 0,0 1 0,0-1 1,0 1-1,0 0 0,0 0 0,1 0 0,-1 0 0,0 1 0,1-1 0,-1 0 0,0 1 0,1 0 0,-1-1 0,1 1 0,-1 0 1,5 1-1,-5 0-2,0-1 1,0 1 0,0 0 0,0 0 0,0 0 0,0 1 0,0-1 0,-1 0 0,1 1-1,-1-1 1,1 1 0,-1-1 0,1 1 0,-1 0 0,0-1 0,2 4 0,2 6 8,0 1 1,-1 0-1,0 0 1,-1 0-1,3 17 1,-5-20 1,7 42-10,-6-35-219,0 0-1,1 0 0,0-1 0,2 1 0,5 15 0,-9-29 19,0-1 0,0 0 0,-1 1 0,1-1 1,0 0-1,0 1 0,0-1 0,0 0 0,1 0 0,-1 0 0,2 2 0,19 2-3889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7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36 4258,'0'0'8390,"-2"26"-8195,-3 83-144,5-104-50,-1-1 1,1 1-1,1-1 1,-1 0-1,1 1 1,-1-1-1,1 0 1,0 1-1,1-1 1,-1 0-1,1 0 1,0 0-1,0 0 1,0 0-1,0 0 1,1-1-1,0 1 1,-1-1-1,1 0 1,1 0 0,-1 0-1,0 0 1,1 0-1,-1-1 1,1 1-1,0-1 1,0 0-1,6 2 1,4 0-25,0 0 1,0-1 0,0-1 0,0 0 0,0-1 0,20-1 0,-33 0 18,11-1-106,-1 1 1,1-1-1,-1-1 0,1 0 1,-1 0-1,0-1 0,0-1 0,0 0 1,0 0-1,0-1 0,-1 0 0,0-1 1,0 0-1,-1-1 0,0 0 0,0-1 1,0 1-1,-1-2 0,0 1 1,-1-1-1,0 0 0,10-17 0,-13 17 145,-1-1 0,0 1 1,0-1-1,-1 1 0,0-1 0,-1 0 0,0 0 0,0 0 0,-2-17 0,1 23 41,0 2-15,1 1-1,-1-1 1,0 1-1,0-1 1,-1 1-1,1-1 1,0 1 0,0-1-1,-1 1 1,1-1-1,-1 1 1,1-1-1,-1 1 1,0 0-1,1-1 1,-1 1-1,0 0 1,0 0 0,0 0-1,0-1 1,-2-1-1,0 2 37,0 0 1,0 0-1,0 0 0,0 0 0,0 1 0,0-1 1,0 1-1,0 0 0,0 0 0,-4 0 0,3 0-60,0 0-1,1 1 0,-1-1 1,1 1-1,-1 0 1,1-1-1,0 2 0,-1-1 1,1 0-1,0 1 0,0 0 1,0-1-1,0 1 1,0 0-1,-4 5 0,2-2-8,0 0-1,1 0 1,0 0-1,0 1 1,1 0 0,0 0-1,-5 11 1,2 0-31,1 0 0,0 1 1,2-1-1,0 1 1,-1 30-1,4-40-11,0 0 1,0-1-1,1 1 0,0 0 0,0 0 0,1 0 0,0-1 0,0 1 0,0-1 0,7 12 0,-6-14-108,1 0-1,0 0 1,0 0-1,0-1 1,0 1-1,1-1 1,-1 0-1,1-1 1,0 1-1,0-1 1,1 0 0,-1 0-1,1-1 1,7 3-1,2 0-907,0-1-1,0 0 1,29 2-1,55-3-5062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2417,'0'0'11285,"-146"210"-11029,127-131-224,2 0-32,11-6-96,3-12-704,3-17-1489,0-27-4130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8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86 9284,'0'0'3981,"-3"27"-3728,0 8-217,-2 5-6,3 50 0,1-87-29,1 1 1,0-1-1,0 0 0,1 0 0,-1 0 1,1 1-1,0-1 0,-1 0 0,1 0 0,1 0 1,-1 0-1,0 0 0,1-1 0,-1 1 1,1 0-1,3 3 0,-3-4 7,1-1 1,-1 1-1,0-1 0,1 1 1,0-1-1,-1 0 0,1 0 0,0 0 1,-1-1-1,1 1 0,0-1 1,0 1-1,0-1 0,-1 0 1,1 0-1,0 0 0,0 0 0,0-1 1,3 0-1,-3 0 0,0 0 1,-1 0-1,1 0 1,-1 0-1,1 0 1,0 0-1,-1-1 1,0 1-1,1-1 1,-1 0-1,0 0 0,0 0 1,3-3-1,24-35-3,-11 14-3,-14 20-12,1 1 0,-1 0 0,1 0 0,0 0 0,0 1 0,0-1 0,1 1 0,-1 0 0,1 1 0,0-1 0,0 1 0,0 1 0,1-1 0,-1 1 0,1 0 0,-1 0 0,1 1 0,0 0 0,0 0 0,11 0 0,-15 2-1,0-1 0,0 1 0,-1-1 1,1 1-1,0 0 0,-1 0 0,1 0 0,0 0 1,-1 0-1,1 1 0,-1-1 0,0 1 1,1 0-1,-1 0 0,0 0 0,0 0 1,0 0-1,3 5 0,3 5-1,1 1 0,9 20 0,-5-7 15,-7-16-9,16 27 5,-21-36-7,0 1 0,0-1 0,0 1 0,0-1 0,0 0 0,1 1 0,-1-1 0,0 0 0,1 0 0,-1 0-1,1 0 1,-1 0 0,1 0 0,0 0 0,-1-1 0,1 1 0,0-1 0,2 1 0,-4-1 11,1 0 0,-1 0 0,1-1 0,-1 1 0,0 0 0,1-1 0,-1 1 0,1 0-1,-1-1 1,0 1 0,1-1 0,-1 1 0,0 0 0,1-1 0,-1 1 0,0-1 0,0 1 0,0-1 0,1 1 0,-1-1 0,0 1 0,0-1 0,0 1-1,0-1 1,0 1 0,0-1 0,0 1 0,0-1 0,0 1 0,0-1 0,0 0 0,0-4 20,6-151 416,1-11 22,-7 166-509,0-1 0,1 1 1,-1 0-1,0 0 1,1 0-1,-1-1 1,0 1-1,1 0 1,0 0-1,-1 0 0,1 0 1,0 0-1,-1 0 1,1 0-1,0 0 1,0 0-1,0 0 0,0 0 1,0 0-1,0 0 1,0 1-1,0-1 1,1 0-1,0 1-136,-1-1 1,0 1-1,1 0 0,-1 0 1,0 0-1,1 0 0,-1 0 1,1 0-1,-1 0 0,0 1 1,0-1-1,1 0 0,-1 1 1,0-1-1,1 1 0,-1 0 1,0-1-1,0 1 0,0 0 1,0 0-1,0-1 0,0 1 1,0 0-1,2 2 0,22 32-3983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8900,'0'0'3527,"27"-16"-3599,87-53-512,-100 60 180,1-1-1,-2 0 1,0-1 0,20-21 0,-28 25 171,0 0 0,0 0 0,0 0 0,-1-1 0,0 0 0,-1 0 0,5-15 0,-6 18 246,-1-1 0,1 1 1,-1-1-1,0 0 0,-1 1 0,1-1 0,-1 0 0,0 1 0,-2-10 0,2 13 69,-1 1 0,1-1 0,-1 0 0,0 1 0,1-1 0,-1 0 0,0 1 0,0-1 0,-1 1 0,1-1 0,0 1 0,0 0 0,-1 0 0,1-1 0,0 1 0,-1 0 0,1 0 0,-1 0 0,0 0 0,1 1 0,-1-1 0,0 0 0,0 1 0,1-1 0,-1 1 0,0 0 0,0-1 0,0 1 0,1 0 0,-4 0 0,1-1-23,0 1-1,-1 0 1,1 0-1,0 0 0,0 0 1,0 0-1,-1 1 0,1 0 1,0 0-1,0 0 1,0 0-1,0 0 0,0 1 1,0 0-1,1 0 0,-1 0 1,0 0-1,1 1 1,0-1-1,-1 1 0,1 0 1,0 0-1,0 0 0,1 1 1,-1-1-1,1 0 0,0 1 1,0 0-1,0-1 1,0 1-1,0 0 0,-1 6 1,-2 8 106,0 0-1,1 0 1,0 1 0,2-1 0,0 1 0,1 0-1,1 0 1,3 23 0,-2-38-153,0 0 0,-1 0 0,2 0 0,-1 0 0,0-1 0,1 1 0,0 0-1,-1 0 1,2-1 0,-1 1 0,0-1 0,1 0 0,-1 0 0,1 0 0,0 0 0,0 0 0,0 0 0,0-1 0,1 0 0,-1 1 0,1-1-1,-1-1 1,1 1 0,0 0 0,0-1 0,7 2 0,-3-1-228,0 0-1,0-1 1,1 0-1,-1 0 1,0-1 0,0 0-1,1 0 1,-1-1-1,0 0 1,0 0-1,0-1 1,0 0 0,9-4-1,37-27-4161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5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305 150 2513,'0'0'5349,"-29"5"-3860,-93 18-134,98-18-244,0 0-1,1 1 0,0 1 1,-36 18 1090,131-25-1346,134-17 0,1096-123-238,-367 127-595,-871 13-23,-64 0-39,-3 0-857,-1-1 630,1-1-1,-1 1 1,1 0-1,0-1 1,0 0-1,-1 1 1,-4-5 0,1 1-581,-20-12-2164,-7 0-1617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4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41 2369,'0'0'10354,"-4"-10"-10023,1 3-299,-7-16 100,6 26-60,2 21 4,2 5-38,0 40-54,2 0 0,13 77-1,-9-100-343,-5-32-118,0-1 0,1 0 0,1 1 0,6 18 0,-9-32 450,0 0 0,0 1 1,0-1-1,1 0 0,-1 1 0,0-1 0,0 0 1,0 0-1,0 1 0,0-1 0,0 0 1,1 0-1,-1 1 0,0-1 0,0 0 0,0 0 1,1 1-1,-1-1 0,0 0 0,0 0 1,1 0-1,-1 0 0,0 1 0,0-1 1,1 0-1,-1 0 0,0 0 0,0 0 0,1 0 1,-1 0-1,0 0 0,1 0 0,-1 0 1,0 0-1,1 0 0,7-9-252,4-22 452,-11 27-227,9-26 151,-3 7 165,1 0 0,1 0-1,15-26 1,-22 44-217,1 0 1,1 0 0,-1 0 0,1 1 0,-1-1-1,1 1 1,1 0 0,-1 0 0,1 1 0,-1-1-1,1 1 1,0 0 0,0 0 0,0 0 0,1 1-1,-1 0 1,1 0 0,10-2 0,-11 3-38,1 0 1,-1 0 0,0 1-1,1 0 1,-1 0-1,1 0 1,-1 0-1,0 1 1,1 0 0,-1 0-1,0 1 1,8 3-1,-10-4-1,-1 1 0,1 0-1,-1 0 1,0 0-1,0 1 1,0-1-1,0 0 1,0 1 0,0 0-1,-1-1 1,1 1-1,-1 0 1,0 0-1,0-1 1,0 1 0,0 0-1,0 0 1,-1 0-1,1 1 1,-1-1-1,0 0 1,0 5 0,0-3 3,1-1 0,-1 1 0,-1-1-1,1 1 1,-1-1 0,0 1 0,0-1 0,0 1 0,0-1 0,-1 0 0,0 0 0,0 0 0,0 0 0,0 0 0,-6 7 0,2-4 16,-1-1 0,0 0 1,-1 0-1,1-1 0,-1 0 1,-16 7-1,10-4-160,-1-1 0,1 0 1,-1-2-1,-1 1 0,1-2 0,-1 0 1,0-1-1,0-1 0,-16 1 1,31-3 48,1 0 1,0-1 0,-1 1 0,1 0 0,0 0 0,0 0 0,-1-1 0,1 1 0,0 0-1,-1 0 1,1-1 0,0 1 0,0 0 0,0-1 0,-1 1 0,1 0 0,0-1-1,0 1 1,0 0 0,0-1 0,0 1 0,-1 0 0,1-1 0,0 1 0,0 0 0,0-1-1,0 1 1,0-1 0,0 1 0,0 0 0,0-1 0,0 1 0,1 0 0,-1-1 0,0 1-1,0 0 1,0-1 0,0 1 0,0 0 0,1-1 0,-1 1 0,0 0 0,1-1-1,-1 0-296,9-25-4201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13030,'0'0'325,"3"17"-474,4 16 248,-2 1-1,2 58 1,-13 385 1715,5-471-1815,1 0-1,1-1 0,-1 1 1,1 0-1,0-1 1,0 1-1,0-1 0,4 9 1,-4-12-24,0 0 0,1-1 0,-1 1 0,0 0 0,1-1 0,0 1 1,-1-1-1,1 1 0,0-1 0,0 0 0,0 0 0,0 0 0,0 0 0,0 0 0,0 0 1,0 0-1,0-1 0,1 1 0,-1-1 0,0 0 0,0 1 0,4-1 0,0 0-203,0 0 0,0 0 0,0 0 0,0-1 0,0 0 0,-1 0 0,1-1 0,0 1 0,-1-1 0,1 0 0,-1-1 0,1 1 0,-1-1 0,8-6 0,33-33-3526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9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0 270 11541,'0'0'662,"45"14"-670,152 42-712,-174-51 399,0 0 1,0-2-1,1-1 1,-1-1-1,1-1 1,38-4-1,-43 2 11,-7 1 80,2 0 114,-1 0-1,0 0 0,1-2 0,-1 0 0,0 0 0,20-11 3858,-40 12-2665,-8 0-533,-8 1 15,15 0-355,0 1-1,0 0 0,0 0 1,0 0-1,-9 3 0,16-3-187,-1 1-1,0-1 1,1 1-1,-1-1 1,0 1-1,1 0 1,-1 0-1,1 0 1,0 0-1,-1 0 1,1 0-1,0 0 1,-1 0-1,1 0 0,0 1 1,0-1-1,0 1 1,0-1-1,0 1 1,1-1-1,-1 1 1,0-1-1,1 1 1,-1-1-1,1 1 1,-1 0-1,1-1 1,0 1-1,0 2 0,-1 3-13,0 0 0,1 0 0,0 0 0,0-1 0,1 1-1,2 10 1,-2-15 3,0 0 0,0 0 0,0 0-1,0 1 1,0-1 0,1 0-1,-1 0 1,1 0 0,-1-1 0,1 1-1,0 0 1,-1-1 0,1 1 0,0-1-1,0 1 1,0-1 0,0 0 0,1 0-1,-1 0 1,0 0 0,3 0-1,2 2-14,-1-1-1,1-1 0,0 1 0,0-1 0,0 0 0,0-1 0,0 0 0,0 0 0,-1 0 0,1-1 1,0 0-1,8-2 0,-10 2 2,-1-1 0,1 0 0,0 0 0,-1-1 0,0 1-1,1-1 1,-1 0 0,0 0 0,0-1 0,-1 1 0,1-1 0,-1 1 0,0-1 0,0 0 0,0-1 0,4-6 0,-2 1 58,0 0 0,-1 0 0,0 0 0,-1 0 0,0 0 0,0-1 0,1-13 0,-4 24-48,0-1 0,1 1 0,-1 0 0,0 0 0,1 0 0,-1 0 0,1 0 0,-1 0-1,0 0 1,1 0 0,-1 0 0,0 0 0,1 0 0,-1 0 0,0 0 0,1 0 0,-1 0 0,0 0 0,1 1 0,-1-1 0,0 0-1,1 0 1,-1 0 0,0 0 0,0 1 0,1-1 0,-1 0 0,0 0 0,0 1 0,1-1 0,-1 0 0,0 0 0,1 1 0,27 50-14,-23-39 22,1-1 0,0 0 0,1 0 0,8 10 0,-12-18-16,0 0-1,0 0 1,0 0 0,1 0-1,-1-1 1,1 1 0,0-1-1,0 0 1,0 0 0,0 0-1,0 0 1,0-1 0,0 0-1,0 0 1,9 1 0,-7-1-98,0-1 0,-1 0 0,1 0 0,0 0 0,0-1 0,-1 0 0,1 0 0,-1 0 0,1-1 0,-1 0 0,1 0 0,-1 0 0,0-1 0,0 0 0,8-5 0,-3-1-143,0 0 0,-1 0-1,0-1 1,0 0 0,12-20 0,-12 14 187,0 1-1,-1-1 1,-1-1 0,0 0-1,-1 0 1,-1 0 0,0 0-1,2-23 1,-2-13 1725,-1-77-1,-4 644-984,0-504-742,0-1 1,1 1 0,0 0 0,3 11-1,-4-19-67,1-1 0,-1 1 0,1 0 0,-1-1 0,1 1 0,-1-1 0,1 1 0,0-1 0,0 0 0,0 1 0,-1-1 0,1 0 0,1 0 0,-1 1 0,0-1 0,0 0 0,0 0 0,1 0 0,-1 0 0,0 0 0,1-1 0,-1 1 0,1 0 0,-1-1 0,1 1 0,-1-1 0,1 1 0,-1-1 0,1 0 0,0 0 0,-1 1 0,4-1 0,-4-1-23,-1 1-1,1 0 0,0 0 1,0 0-1,0 0 1,0-1-1,0 1 0,0 0 1,0-1-1,-1 1 0,1-1 1,0 1-1,0-1 1,-1 1-1,1-1 0,0 1 1,0-1-1,-1 0 1,1 0-1,18-34-4837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9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2401,'0'0'7668,"-1"5"-6601,-3 4-809,0 1 1,-1-1 0,0 1-1,0-1 1,-1-1-1,0 1 1,-13 13 0,-10 16 316,20-27-363,1 1-1,1 0 1,0 1 0,0-1 0,2 1 0,-1 0 0,2 1 0,-1-1 0,2 1-1,0 0 1,-2 21 0,5-33-208,0 0 1,0 0-1,1 0 0,-1 0 0,0 0 1,1 0-1,-1 0 0,1 0 0,0 0 1,-1 0-1,1 0 0,0 0 0,0 0 0,0-1 1,1 1-1,-1 0 0,0-1 0,1 1 1,-1-1-1,1 0 0,-1 1 0,1-1 1,0 0-1,-1 0 0,1 0 0,0 0 1,0 0-1,0 0 0,0-1 0,3 2 0,5 0-20,1 0-1,0-1 1,-1 0 0,20-2-1,-13 1-45,-2 0-278,0-1 0,0 0 0,0-1 0,-1-1 0,1 0 0,18-7 0,-19 4-784,0 0-1,-1-1 1,21-13-1,25-23-6721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19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77 154 11397,'0'0'1697,"15"14"-1649,-8-5-51,-2-3-10,0-1-1,0 1 0,1-1 1,-1 0-1,13 7 0,-16-10 5,0-1-1,0 0 1,0 0-1,1-1 1,-1 1-1,0 0 1,0-1-1,1 1 0,-1-1 1,0 0-1,0 0 1,1 0-1,-1 0 1,0 0-1,1 0 1,-1-1-1,0 1 0,0-1 1,1 0-1,-1 1 1,0-1-1,0 0 1,0 0-1,0-1 1,0 1-1,0 0 0,2-3 1,6-4-157,0-1 1,0 0-1,-1-1 1,-1 0 0,0 0-1,10-17 1,-15 22 153,1-1 0,-2 0 1,1 0-1,-1 0 0,1 0 1,-2 0-1,1-1 0,-1 1 1,0-1-1,0 1 0,-1-1 1,0 1-1,0-1 1,0 1-1,-2-8 0,1 13 54,0-1-1,0 1 1,0 0-1,0-1 1,-1 1 0,1 0-1,0-1 1,-1 1-1,1 0 1,-1 0-1,1 0 1,-1 1-1,0-1 1,1 0-1,-1 0 1,0 1 0,1-1-1,-1 1 1,0 0-1,0-1 1,0 1-1,1 0 1,-1 0-1,0 0 1,-2 1 0,-6-2 118,0 2 0,0-1 0,-15 4 0,16-1-78,0 0 0,0 1 0,1 0 0,0 1 0,0 0-1,0 0 1,0 1 0,1 0 0,0 0 0,0 1 0,0 0 0,-9 13 0,4-4 81,0 0 0,1 1 0,1 1 0,1 0 1,-8 20-1,12-20-162,0 0 0,1 0 0,1 1 0,1-1 1,1 1-1,0 0 0,2-1 0,3 32 0,-3-47-128,-1 0 0,1 0 0,0 0 0,0 0 0,0 0-1,0 0 1,1 0 0,-1 0 0,1 0 0,0-1 0,-1 1 0,1 0 0,0-1-1,1 0 1,-1 1 0,0-1 0,1 0 0,-1 0 0,1-1 0,0 1-1,0 0 1,-1-1 0,1 0 0,0 1 0,4 0 0,50 16-4136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0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8628,'0'0'7139,"-10"163"-7075,17-87-64,2 0 16,1 0-16,-4 3-128,-6-6-1505,0-15-1200,-19-17-4338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0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11189,'0'0'53,"38"-7"62,439-98 83,-471 104-197,225-68-23,-192 55-123,0-2 0,-2-1 0,63-39 0,-49 16 48,-47 37 116,-1 0 1,-1-1-1,1 1 1,0 0-1,-1-1 0,0 0 1,0 1-1,0-1 1,0 0-1,-1 0 0,1 0 1,0-6-1,-1 9 3,-1 0-1,0 0 1,0 0 0,0 0-1,0 0 1,0 0 0,0 0-1,0 0 1,0 0 0,-1 0-1,1 0 1,0 1 0,0-1-1,-1 0 1,1 0 0,-1 0-1,1 0 1,-1 0 0,1 1-1,-1-1 1,1 0 0,-1 0-1,0 1 1,1-1 0,-1 0-1,0 1 1,0-1 0,1 1-1,-1-1 1,0 1 0,0-1-1,0 1 1,-1-1 0,-34-4 284,31 5-306,-48-4 253,1 3-1,-85 10 1,130-8-201,-1 0 0,0 1 0,1 0 0,-1 1 0,1-1 0,0 1 0,-1 1 0,2-1 1,-1 1-1,0 1 0,1-1 0,-12 11 0,12-8 0,0 1-1,0 0 1,1 0 0,0 0-1,0 0 1,1 1 0,0 0 0,0 0-1,1 0 1,-2 10 0,-10 51 457,-7 91-1,8-47-258,13-111-247,-6 48-18,-2 67 0,23-143-1445,0 2 1206,2 1 0,0 0 0,28-27 0,-31 34 156,8-9-14,43-36 0,-57 53 120,1 1 0,-1 1 0,2-1 0,-1 1 0,0 1 0,1-1 0,0 2 0,0-1 0,0 1 0,12-2 0,-21 5 4,1 0 0,0-1 0,-1 1 1,1 0-1,0 0 0,0 0 0,-1 0 0,1 0 1,0 0-1,-1 0 0,1 0 0,0 1 1,-1-1-1,1 0 0,0 0 0,-1 0 0,1 1 1,0-1-1,-1 0 0,1 1 0,-1-1 0,1 1 1,-1-1-1,1 1 0,-1-1 0,1 1 0,-1-1 1,1 1-1,-1-1 0,0 1 0,1-1 0,-1 1 1,1 1-1,0 24 582,-1-15-469,-7 245 1174,7-253-1307,0-1 0,0 1 0,0-1 0,0 1 0,0-1 0,1 1 0,-1-1 0,1 1 0,0-1 0,-1 1 0,1-1 0,2 4 0,-1-4-34,-1-1-1,1 0 1,-1 0 0,1 0-1,-1-1 1,1 1 0,0 0 0,-1-1-1,1 1 1,0-1 0,0 1 0,0-1-1,-1 0 1,1 0 0,0 0 0,0 0-1,0 0 1,1 0 0,4 0-233,-1 0 0,0-1 0,1 1 1,-1-1-1,0-1 0,0 1 0,0-1 0,0 0 1,0 0-1,0-1 0,0 0 0,7-4 1,38-33-4091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85 11093,'0'0'1878,"-2"26"-1760,0 2-96,4 51 1,-2-77-20,0 0 0,0 0 1,1 0-1,-1 0 0,1 0 0,-1-1 1,1 1-1,0 0 0,0 0 0,0-1 0,0 1 1,0-1-1,0 1 0,0 0 0,1-1 1,-1 0-1,0 1 0,1-1 0,-1 0 0,1 0 1,0 0-1,1 1 0,1 0 9,0-1 0,0 0 0,0 0 0,0-1 0,-1 1 0,1-1 0,6 0-1,-1 0 12,5 2-59,0-2 1,-1 0-1,1-1 0,-1 0 0,1-1 1,17-5-1,-23 4-52,1 0-1,0-1 1,-1 0 0,0 0-1,0-1 1,0 0 0,0-1-1,-1 0 1,0 0 0,7-8-1,-8 8 48,0-1 0,0 1 0,0-2 0,-1 1 0,0 0 0,0-1 0,-1 0 0,0 0 0,-1-1 0,1 1 0,-2-1 0,1 1-1,-1-1 1,-1 0 0,1 0 0,-1 0 0,-1-12 0,0 20 73,0 0 0,0-1 1,0 1-1,0 0 0,0-1 0,-1 1 0,1 0 0,0-1 0,-1 1 0,1 0 1,-1-1-1,1 1 0,-1 0 0,0 0 0,0 0 0,1 0 0,-1-1 1,0 1-1,0 0 0,0 1 0,0-1 0,0 0 0,0 0 0,-3-1 0,1 1 20,0 0 0,0 0 0,0 0 0,0 0-1,0 1 1,0-1 0,0 1 0,-1 0-1,1 0 1,-6 1 0,2 0-5,0 0 1,-1 1-1,1 0 0,0 0 1,0 1-1,0 0 0,0 0 1,1 0-1,-9 7 0,3 0 63,0 1 1,1 1-1,1 0 0,0 1 0,0 0 0,2 0 0,0 1 0,0 0 0,1 1 0,-7 21 0,7-15-17,1 1 0,2 0 0,0 0 0,1 0 0,1 0 1,2 45-1,0-63-118,0 0 0,1-1 0,0 1 1,-1 0-1,1 0 0,1 0 1,-1-1-1,0 1 0,1 0 0,0-1 1,0 0-1,0 1 0,0-1 1,1 0-1,-1 0 0,1 0 1,-1 0-1,1-1 0,0 1 0,0-1 1,1 1-1,-1-1 0,0 0 1,1-1-1,-1 1 0,1 0 0,7 1 1,6 1-546,0 0 0,0-2 0,1 0 0,0-1 0,18-1 0,-11 0-967,0-1-1,29-5 1,71-28-3388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639 30 8180,'0'0'5015,"-34"-5"-3947,-111-17-956,132 21-92,-1 0 1,1 0 0,0 2 0,0-1-1,0 2 1,-1 0 0,1 0 0,0 1 0,1 1-1,-1 0 1,1 1 0,0 0 0,-13 8-1,0 3-34,1 1 0,1 2 0,-41 40 0,62-57 14,-4 4-4,0 0-1,1 0 1,-1 1-1,-5 9 0,9-13-5,1 0 0,0 0 0,-1 0 0,1 0 0,0 0-1,1 0 1,-1 0 0,0 0 0,1 1 0,0-1-1,0 0 1,0 0 0,1 7 0,-1-9 9,0 0-1,0-1 1,0 1-1,0 0 1,1 0 0,-1 0-1,0 0 1,1-1-1,-1 1 1,1 0 0,-1 0-1,1-1 1,-1 1 0,1 0-1,0 0 1,-1-1-1,1 1 1,0-1 0,-1 1-1,1-1 1,0 1-1,0-1 1,-1 1 0,2-1-1,7 4 10,0-1-1,0-1 0,0 1 1,0-2-1,0 1 1,13 0-1,67-2 91,-44-1-82,27 0-15,-34-1-158,-1 1-1,1 2 1,0 2 0,59 12 0,-93-14 147,0 1-1,0-1 1,0 1-1,-1 0 1,1-1-1,0 2 1,-1-1-1,1 0 1,-1 1-1,0-1 1,0 1-1,0 0 1,0 0-1,3 5 1,-5-6 5,0 0 0,0 0 0,0 0 0,0 0 0,-1 0 0,1 0 0,-1 0 1,1 1-1,-1-1 0,0 0 0,0 0 0,0 0 0,0 0 0,0 1 0,-1-1 0,1 0 0,-1 0 1,1 0-1,-1 0 0,0 0 0,1 0 0,-1 0 0,0 0 0,-1 0 0,1 0 0,0-1 0,0 1 1,-1 0-1,1-1 0,-3 3 0,-8 5 30,-1 1 1,0-1-1,-1-1 0,0-1 1,0 0-1,-1 0 0,-19 5 1,-8 2 60,0-1 0,-1-3 1,-69 9-1,-133-7 254,236-12-349,-23-3 25,31 3-26,0-1 0,0 1 1,0-1-1,0 1 0,0-1 0,0 1 1,0-1-1,1 0 0,-1 0 0,0 1 1,0-1-1,0 0 0,1 0 0,-1 0 0,1 0 1,-1 0-1,0 1 0,1-1 0,0 0 1,-1 0-1,1-1 0,0 1 0,-1 0 1,1-1-1,0 1-27,-1 0 1,1 0 0,0 0-1,0 0 1,0 0-1,0 0 1,0 0 0,0 0-1,0 0 1,0 0-1,1 0 1,-1 0 0,0 0-1,1 0 1,-1 0-1,0 0 1,1 0 0,-1 0-1,1 1 1,-1-1-1,1 0 1,0 0 0,-1 0-1,1 1 1,0-1-1,0 0 1,1 0 0,15-9-749,2 1 1,-1 1-1,1 1 1,1 1-1,27-6 1,-26 6-64,98-23-4437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1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15 12086,'0'0'2321,"-30"-4"-2209,-11-1-106,-47 0 1,82 5-7,1 0 0,-1 1 0,0 0 1,1 0-1,-1 1 0,0-1 0,1 1 0,0 0 0,-1 1 0,1 0 1,0-1-1,0 1 0,1 1 0,-1-1 0,0 1 0,1 0 0,-8 8 1,5-4-1,-2 1-3,2 0 0,-1 1 0,1 0 0,1 0 0,0 1 0,0-1 0,1 1 0,1 1 0,0-1 0,0 1 0,1-1 0,0 1 0,1 0 0,1 0 0,0 0 0,0 21 0,1-30-2,1 0 1,-1 0-1,0-1 0,1 1 1,-1 0-1,1-1 1,0 1-1,0 0 0,0-1 1,0 1-1,1-1 0,-1 0 1,1 1-1,-1-1 1,1 0-1,0 0 0,0 0 1,0 0-1,0 0 0,0 0 1,0 0-1,0-1 0,1 1 1,-1-1-1,0 0 1,1 0-1,0 0 0,-1 0 1,1 0-1,0 0 0,-1-1 1,6 1-1,-1 0-34,-1 0 0,1-1 0,0 0 0,0 0-1,0-1 1,0 1 0,0-2 0,0 1 0,-1-1 0,1 0 0,0 0-1,10-6 1,-6 1-4,0-1 0,0 0-1,-1 0 1,0-1 0,-1-1-1,15-18 1,42-70 957,-66 98-895,0-1-1,0 1 1,0-1 0,0 1-1,0 0 1,0-1-1,1 1 1,-1 0 0,0-1-1,0 1 1,0-1-1,0 1 1,1 0 0,-1 0-1,0-1 1,0 1-1,1 0 1,-1-1-1,0 1 1,0 0 0,1 0-1,-1-1 1,0 1-1,1 0 1,-1 0 0,0 0-1,1 0 1,-1 0-1,1-1 1,-1 1-1,0 0 1,1 0 0,-1 0-1,0 0 1,1 0-1,-1 0 1,1 0 0,-1 0-1,0 0 1,1 0-1,-1 0 1,0 1 0,1-1-1,-1 0 1,1 0-1,-1 0 1,1 1-1,6 22 181,7 159 245,-9 193 0,-6-236-686,1-128 14,1 21-319,-1-32 449,0 1 0,0 0 0,0-1 0,0 1 0,0 0-1,0-1 1,0 1 0,0 0 0,1-1 0,-1 1 0,0 0 0,0-1 0,1 1 0,-1-1-1,0 1 1,1-1 0,-1 1 0,1-1 0,-1 1 0,1-1 0,-1 1 0,1-1 0,-1 1 0,1-1-1,-1 0 1,1 1 0,0-1 0,-1 0 0,1 1 0,-1-1 0,1 0 0,0 0 0,0 0-38,-1 0 1,1 0 0,0 0-1,-1 0 1,1 0 0,-1 0-1,1 0 1,-1 0 0,1-1-1,-1 1 1,1 0 0,-1 0-1,0 0 1,1-1 0,-1 1 0,1 0-1,-1-1 1,1 1 0,-1 0-1,0-1 1,1 1 0,-1-1-1,0 1 1,1-1 0,17-31-4606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2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8788,'0'0'5189,"2"33"-4778,8 104-272,2-45-85,-9-80-50,1-1 1,0 0-1,9 18 1,-12-27-16,0 0 0,-1 0 0,1 0 0,0 0 0,0 0 0,0 0 0,1 0 0,-1-1 0,0 1 0,1 0 0,-1-1 0,1 1 0,-1-1 0,1 1 0,0-1 0,0 0 0,0 0 0,-1 0 0,1 0 0,0 0 0,0 0 0,0 0 0,1-1 0,-1 1 0,0-1 0,0 0 0,0 1 0,0-1 0,0 0 0,1 0 0,-1 0 0,0-1 0,0 1 0,0 0 0,0-1 0,0 0 0,0 1 0,0-1 0,0 0 0,3-1 0,3-4-79,1 1 0,-1-1 0,0-1 0,-1 1 0,0-1 0,13-16 0,21-31-212,-23 29 143,1 1 1,0 1-1,34-30 1,-35 44 236,-17 9-72,-1 0 1,0 0 0,1 0 0,-1 0 0,1 0 0,-1 0 0,0 0 0,1 0 0,-1 0 0,0 1 0,1-1-1,-1 0 1,1 0 0,-1 0 0,0 1 0,0-1 0,1 0 0,-1 0 0,0 1 0,1-1 0,-1 0 0,0 0 0,0 1-1,0-1 1,1 0 0,-1 1 0,0 0 0,1 3 64,0 0 0,0 0 0,-1 0 0,1 0 0,-1 0-1,-1 7 1,1-2 37,-1 32 120,0-13-127,1 0 0,5 41 0,-4-63-134,0 1-1,0-1 0,1 0 1,0 1-1,0-1 0,0 0 0,1 0 1,0 0-1,0 0 0,1-1 0,-1 1 1,1-1-1,1 0 0,-1 0 1,9 8-1,-7-10-118,-1 0 0,1-1 0,-1 1 1,1-1-1,0 0 0,0 0 0,0-1 0,0 0 0,0 0 1,0-1-1,1 1 0,-1-1 0,8-1 0,-2 0-233,-1 0 0,1-1-1,0-1 1,-1 0-1,0 0 1,13-6-1,-3-2-595,-1 0 0,-1-2-1,0 0 1,0-1 0,-2-1 0,26-27-1,-28 25 959,0-1-1,-1 0 1,19-36-1,-27 43 854,0-1 0,-1 0 0,3-12 0,-7 20-399,0 0-1,0 0 0,0-1 0,-1 1 1,1 0-1,-1 0 0,0 0 0,0 0 1,0 0-1,-1-1 0,0 1 0,-2-8 1,2 11-325,0 0 1,-1-1 0,1 1 0,-1 0 0,1 0 0,-1 0 0,0 0 0,1 0 0,-1 1 0,0-1 0,1 0 0,-1 1-1,0-1 1,0 1 0,0 0 0,0-1 0,0 1 0,1 0 0,-1 0 0,0 0 0,-4 1 0,-1-1 110,-3-1-107,0 1 1,0 0-1,0 1 1,0 0 0,0 1-1,1 0 1,-1 0-1,0 1 1,1 0 0,-1 0-1,1 1 1,0 1-1,0 0 1,1 0-1,0 0 1,-1 1 0,2 0-1,-1 1 1,-11 13-1,13-14-67,0 0 0,0 0 0,1 0 0,0 1 0,1 0 0,-1 0 0,1 0 0,0 1 0,1-1 0,0 1 0,0 0 0,1 0 0,0 0 0,0 0 0,1 1 0,-1 15 0,2-22-43,1-1 0,-1 0 0,0 0 0,1 0 0,-1 0 0,1 0 0,-1 0 0,1 0 0,-1 0 0,1 0 0,0 0 0,0 0 0,-1 0 0,1 0 0,0 0 0,0 0 0,0-1 0,0 1 0,0 0 0,0-1 0,0 1 0,0-1 0,0 1 0,0-1 0,1 1 0,-1-1 0,0 0 0,0 0 0,2 1-1,40 1-48,-34-2 17,1-1-52,0 0 0,0-1 0,0 0 0,0 0 0,-1-1 0,1 0 0,-1-1 0,0 0 0,0-1 0,0 1 1,-1-2-1,0 1 0,0-1 0,0 0 0,7-9 0,-3 3 97,0 0 0,-1-1 0,-1 0 0,0-1 1,-1 0-1,0 0 0,-1-1 0,8-22 905,-16 41-841,-13 146-168,12-132 109,1-11-214,-1 0 0,1 0 1,1 1-1,-1-1 0,3 8 1,-3-13 101,1-1 1,-1 0 0,1 1-1,-1-1 1,1 1-1,0-1 1,0 0-1,0 0 1,-1 1 0,1-1-1,0 0 1,0 0-1,1 0 1,-1 0-1,0 0 1,0 0 0,0 0-1,1 0 1,-1-1-1,0 1 1,1 0-1,-1-1 1,1 1 0,-1-1-1,1 0 1,-1 1-1,1-1 1,-1 0-1,3 0 1,1 0-95,-1 0 0,1 0 0,0-1 0,0 0 0,0 0 0,-1 0 0,1 0 1,0-1-1,-1 0 0,1 1 0,-1-2 0,0 1 0,1-1 0,-1 1 0,0-1 0,-1 0 0,1-1 0,0 1 0,-1 0 0,0-1 0,0 0 0,0 0 1,0 0-1,-1 0 0,4-7 0,5-13 576,-1 0 0,-1-1-1,10-46 1,1-2 2622,-19 71-2972,9-20 874,-10 22-904,0 0 1,0 0-1,0 0 1,1 0-1,-1 0 1,0-1-1,0 1 1,0 0-1,0 0 1,0 0-1,0 0 1,0 0-1,0 0 1,0 0-1,1 0 1,-1 0-1,0 0 1,0 0-1,0 0 1,0 0-1,0 0 0,0 0 1,1 0-1,-1 0 1,0 0-1,0 0 1,0 0-1,0 0 1,0 0-1,0 0 1,0 0-1,1 0 1,-1 0-1,0 0 1,0 0-1,0 0 1,0 0-1,0 0 1,0 0-1,1 0 1,-1 0-1,0 0 1,0 0-1,0 0 0,0 0 1,0 1-1,0-1 1,0 0-1,0 0 1,0 0-1,4 17 125,26 389 641,-30-405-792,0-1 0,-1 1 1,1 0-1,0 0 0,0-1 0,0 1 1,0 0-1,1 0 0,-1 0 1,0-1-1,0 1 0,0 0 1,1 0-1,-1-1 0,0 1 1,1 0-1,-1-1 0,0 1 0,1 0 1,-1-1-1,1 1 0,-1-1 1,1 1-1,-1 0 0,1-1 1,0 1-1,-1-1 0,1 0 1,0 1-1,0 0 0,0-2 7,0 1-1,0-1 1,0 1-1,0-1 1,0 0-1,0 1 1,0-1 0,0 0-1,0 0 1,0 1-1,0-1 1,-1 0-1,1 0 1,0 0-1,-1 0 1,1 0 0,-1 0-1,1 0 1,-1 0-1,1-1 1,-1 0-1,12-31-82,-1-1 0,7-43-1,-13 48 102,2 0 0,1 1 0,1 0 0,18-37 0,-24 59-4,1-1-1,1 1 1,-1 0-1,1 1 1,0-1 0,0 1-1,12-9 1,-15 13 1,-1-1 1,1 1-1,0 0 1,-1 0 0,1 0-1,0 0 1,0 0-1,0 0 1,0 1-1,0-1 1,0 0 0,0 1-1,0 0 1,0-1-1,0 1 1,0 0-1,0 0 1,0 0 0,0 1-1,0-1 1,0 0-1,0 1 1,0-1-1,0 1 1,0 0 0,0-1-1,0 1 1,0 0-1,0 0 1,0 1-1,-1-1 1,1 0 0,2 3-1,2 4 33,0 0 0,0 1 1,-1 0-1,0 0 0,0 1 0,4 12 0,-5-9-22,2-1 1,0 1-1,13 18 0,-17-28-31,1 1 0,0-1 0,0 0 0,0 1 0,1-2 0,-1 1 0,1 0 0,0-1 0,0 1 0,-1-1 0,1 0 0,1 0-1,-1-1 1,0 1 0,7 0 0,-3 0-186,1-1 0,0 0 0,0-1 0,-1 0 0,1-1 0,0 1 0,0-2-1,-1 1 1,1-1 0,-1 0 0,1-1 0,-1 0 0,0-1 0,0 1 0,0-1 0,-1-1 0,8-5 0,0-2-732,0 0 0,-1-1 0,0-1 0,-1 0 0,-1-1 0,19-30 0,-26 38 1074,-1-1 1,0 1-1,-1-1 1,1 0-1,-2 0 1,1 0-1,-1-1 0,0 1 1,-1-1-1,0 1 1,-1-1-1,1 1 1,-2-14-1,0 21-38,1 0 0,-1 0 0,1 0 0,-1 0 0,0 0 0,1 0 0,-1 0 0,0 0 0,0 0 0,0 0 0,0 1 0,1-1 0,-1 0 0,0 1 0,0-1 0,-1 0 0,1 1 0,0-1 0,0 1 0,0-1 0,0 1 0,0 0 0,0 0 0,-1-1 0,1 1 0,0 0 0,0 0 0,0 0 0,-1 0 0,1 0 0,-2 1 0,-42 3 1639,37-2-1558,0 0 0,0 1 0,1 0 0,-1 1-1,1 0 1,0 0 0,0 0 0,0 1 0,1 0 0,0 0 0,0 1-1,0 0 1,0 0 0,1 0 0,0 1 0,-4 7 0,1-2-25,0 1 0,1 0 0,1 0 0,0 0-1,1 1 1,0 0 0,1 0 0,-3 19 0,5-18-192,0 1 0,1 0 0,1 0 0,1-1 0,2 19 0,-2-29-159,0 0 1,0 0-1,1 0 1,-1 0-1,1 0 1,0-1-1,1 1 1,-1 0-1,1-1 1,0 0-1,0 0 0,0 0 1,0 0-1,1 0 1,0-1-1,0 1 1,0-1-1,0 0 1,7 4-1,56 20-4839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9188,'0'0'4370,"20"73"-3505,-15 6-705,4 4-160,-6-2 0,-3-7-465,0-6-1087,0-10-945,0-15-1729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14935,'0'32'-19,"0"174"-293,1-202 292,-1 1 0,0 0-1,0 0 1,0 0 0,-1 0 0,0-1 0,0 1 0,0 0-1,0-1 1,-1 1 0,0 0 0,0-1 0,0 0 0,-1 1-1,-3 4 1,15-50-2600,1 24 2527,0 0 0,2 0-1,0 1 1,0 0-1,1 1 1,1 0 0,1 1-1,0 1 1,1 0 0,0 2-1,1-1 1,0 2-1,33-15 1,-41 22 317,0 0 1,0 0-1,1 1 1,15-1-1,-23 2-188,1 1-1,-1 0 1,0 0-1,0 0 0,0 0 1,1 0-1,-1 0 1,0 1-1,0-1 1,1 1-1,-1-1 0,0 1 1,0 0-1,0 0 1,0 0-1,0 0 1,0 0-1,0 1 1,-1-1-1,1 0 0,0 1 1,-1 0-1,1-1 1,-1 1-1,3 3 1,0 8 19,0 0 0,0 0-1,-1 0 1,-1 1 0,0-1 0,-1 1 0,0 0 0,-2 21 0,0-19-7,1 1-1,0-1 1,2 1-1,0-1 1,1 0-1,5 19 1,-7-32-42,0-1-1,0 1 1,0-1 0,0 0 0,0 0 0,1 0 0,-1 1 0,1-1-1,0 0 1,-1-1 0,1 1 0,0 0 0,0 0 0,0-1-1,0 1 1,0-1 0,0 0 0,1 0 0,3 2 0,2-1 16,-1-1 1,1 0 0,0 0 0,0 0-1,10-1 1,-14-1-50,1 1 1,0-1-1,0 0 0,-1 0 0,1 0 0,0-1 1,-1 1-1,0-1 0,1 0 0,-1-1 0,0 1 1,0-1-1,0 0 0,0 0 0,-1 0 0,1 0 1,-1-1-1,1 1 0,-1-1 0,-1 0 0,1 0 1,0 0-1,-1 0 0,0 0 0,0-1 0,2-4 1,1-6-66,0 0 1,-1 0-1,0 0 1,-2-1 0,1 1-1,-1-31 1,-2 43 89,0-10 9,0-1 1,-1 1 0,-3-19 0,2 27 14,1 1 0,0 0 0,-1 0 0,1 0 0,-1 1 0,0-1 0,-1 0 1,1 1-1,0-1 0,-1 1 0,0 0 0,0 0 0,0 0 0,-6-5 0,0 2 80,-1 1-1,1 0 0,-1 1 1,0 0-1,0 0 1,0 1-1,-1 0 1,1 1-1,-21-2 1,26 4-86,0 0 0,0 0 1,0 0-1,0 1 0,0 0 1,0-1-1,0 2 0,0-1 1,0 1-1,-5 2 0,7-2-22,1-1-1,0 1 1,0-1-1,-1 1 1,1 0-1,0 0 1,0 0-1,1 0 1,-1 0-1,0 0 1,1 1-1,-1-1 1,1 1-1,0-1 1,0 1-1,0-1 1,0 1-1,0 0 1,0 3 0,0-1-83,0 1 1,0-1-1,1 1 1,-1-1-1,1 0 1,1 1-1,-1-1 1,1 1 0,0-1-1,0 1 1,0-1-1,3 6 1,-2-8-150,-1 0 0,1 0 1,0 0-1,0-1 0,1 1 1,-1-1-1,0 0 0,1 1 0,-1-1 1,1 0-1,0 0 0,0-1 1,-1 1-1,1-1 0,0 1 1,1-1-1,-1 0 0,0 0 0,0 0 1,5 0-1,49 4-5847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3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9 9044,'0'0'6910,"2"4"-6771,2 17-19,-1 0 0,0 0-1,-1 1 1,-2-1 0,0 0 0,-4 32 0,1-18-121,3 46 0,0-80-4,0 0-1,1-1 0,-1 1 1,0 0-1,1 0 1,-1-1-1,0 1 0,1 0 1,-1 0-1,1-1 0,-1 1 1,1-1-1,-1 1 0,1 0 1,0-1-1,-1 1 0,1-1 1,0 1-1,-1-1 1,1 0-1,0 1 0,0-1 1,-1 0-1,1 1 0,0-1 1,0 0-1,0 0 0,-1 0 1,1 0-1,2 0 0,30 0-299,-21 0 124,-5-1 28,-1 0 0,1 0 0,0 0 0,-1-1 0,1 0 0,-1 0 0,1-1 0,-1 0 0,0 0 0,0 0 0,-1-1 0,1 0 0,0 0 0,-1 0 0,0-1 0,0 1 0,-1-1 0,8-11 1,-5 8-95,-1-1 0,-1 0 0,0 0 0,0 0 0,-1-1 0,0 0 0,0 0 0,-1 0 0,0 0 0,-1-1 0,1-17 0,-2 19 128,-1 0-1,0-1 1,0 1-1,-4-18 0,3 25 111,0-1-1,0 1 1,0-1 0,0 1-1,-1-1 1,1 1-1,-1-1 1,0 1-1,1 0 1,-1 0-1,0 0 1,0 0 0,0 0-1,-1 1 1,1-1-1,0 1 1,-1-1-1,1 1 1,-5-2-1,-7-1 70,0 0 0,-1 1 0,0 1 0,1 0 0,-1 1 0,0 1 0,0 0-1,-22 3 1,33-3-122,1 0-1,-1 1 0,1-1 0,0 1 0,-1-1 0,1 1 1,0 0-1,0 0 0,-1 1 0,1-1 0,0 1 1,0 0-1,0-1 0,1 1 0,-1 0 0,0 1 1,1-1-1,-1 0 0,1 1 0,0-1 0,0 1 1,0 0-1,0 0 0,0 0 0,0 0 0,1 0 0,0 0 1,0 0-1,-1 1 0,2-1 0,-1 0 0,0 1 1,1-1-1,-1 6 0,1 4-5313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4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12982,'0'0'1739,"4"18"-1613,-3-12-106,5 18 131,-1 0 0,-1 0 0,1 45 0,-4-36 57,-2 0-1,-1 0 1,-2 0-1,-12 46 1,12-65-149,-9 27 100,2 2-1,2-1 0,1 2 1,-2 67-1,10-110-161,0 0 1,0 1-1,0-1 1,0 0-1,0 0 1,1 0-1,-1 0 1,0 0-1,1 0 1,-1 0-1,1 0 1,-1 0-1,1 0 1,0 0-1,-1 0 1,1 0-1,0 0 1,0 0-1,0 0 1,0-1-1,-1 1 1,1 0-1,0-1 1,0 1-1,0 0 1,0-1-1,0 1 1,1-1-1,-1 0 1,0 1-1,0-1 1,0 0-1,0 0 1,0 0-1,2 0 1,3 1-37,0-1 0,0-1 0,0 1 0,0-1 0,0 0 0,7-2 0,-3 0-224,-1-1 0,0 0 1,0 0-1,0-1 0,-1 0 0,1 0 0,-1-1 0,11-11 1,-1 0-1670,-2 0 0,22-29 0,6-18-6904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24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15063,'0'0'1777,"221"9"-2498,-150-9-367,-3 0-1201,-10 0-1809,-9-3-3698</inkml:trace>
  <inkml:trace contextRef="#ctx0" brushRef="#br0" timeOffset="1">927 414 10293,'0'0'7667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4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3194 1425,'0'0'5917,"3"2"-5090,-2-1-732,1 0-1,-1 0 1,1-1-1,-1 1 1,1 0-1,-1-1 1,1 1-1,0-1 1,-1 0-1,1 1 1,0-1-1,-1 0 1,1 0-1,-1 0 1,1 0-1,0 0 1,-1 0-1,4-1 1,-3-1 16,1 1 1,-1 0 0,1-1 0,-1 1 0,0-1 0,0 0-1,0 0 1,0 1 0,0-2 0,0 1 0,0 0 0,1-3 0,15-22 145,14-29 0,-20 33-249,0 0 0,27-33 0,-38 55-7,-1 0 0,1 0-1,-1 1 1,1-1-1,-1 0 1,1 0 0,0 0-1,0 1 1,-1-1-1,1 1 1,0-1 0,0 0-1,0 1 1,0-1-1,0 1 1,0 0 0,0-1-1,0 1 1,0 0-1,0-1 1,0 1 0,0 0-1,0 0 1,0 0-1,0 0 1,0 0 0,0 0-1,0 0 1,0 1-1,0-1 1,0 0 0,0 0-1,0 1 1,-1-1-1,1 0 1,0 1 0,0-1-1,0 1 1,0 0-1,0-1 1,-1 1-1,1 0 1,0-1 0,0 1-1,-1 0 1,1 0-1,-1 0 1,1-1 0,0 1-1,-1 0 1,1 1-1,4 7 89,0 1 0,-1-1 0,0 1 0,3 11-1,-4-11 14,41 99 271,83 146 1,-33-71-292,-48-77-50,-40-100 8,-3-12-7,-2-12 30,-1 16-54,0-59 49,-17-393-271,-44-408 167,42 589 60,0 2-1,19-688 766,-2 926-311,-9-55 0,5 56-348,-1-56 1,7 87-73,0-26 64,0 23-107,0 3-40,10 0-442,123 1 505,-15 2-67,176-19-1,-43-21 8,133-18 65,2 28-477,232 28-308,516-21 101,-908 1 516,208-8-274,-183 28 125,297-3 328,-84-29-50,45 0 25,-219 30 72,320-13 221,355-10-246,-801 24-68,325-38 0,-181 7-12,218 15-10,-126 8 18,189 1-32,167-9-310,-450-8 373,589-29-354,421-2 413,-1222 49-70,385-2-148,-443 8 28,-78 0-1436,-46 0-984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7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14 1457,'0'0'8745,"3"-3"-7390,13-6-250,-16 9-1087,0-1 1,0 1 0,0 0-1,0 0 1,0 0-1,0 0 1,0 0 0,0 0-1,0 0 1,0 0-1,0 0 1,0 0 0,1 0-1,-1 0 1,0 0-1,0 0 1,0 0 0,0 0-1,0 0 1,0 0-1,0 0 1,0 0 0,0 0-1,0 0 1,1 0-1,-1 0 1,0 0 0,0 0-1,0 0 1,0 0-1,0 0 1,0 0 0,0 0-1,0 0 1,0 0-1,0 0 1,1 0 0,-1 0-1,0 0 1,0 0-1,0 0 1,0 0 0,0 0-1,0 1 1,0-1-1,0 0 1,0 0 0,0 0-1,0 0 1,0 0-1,0 0 1,0 0-1,0 0 1,0 0 0,0 0-1,0 1 1,0-1-1,0 0 1,0 0 0,0 0-1,0 0 1,0 0-1,0 0 1,-1 9 96,1-8 7,-28 117 1065,-10 58-560,26-77-594,4 1 0,6 121 0,2-211-132,0 0 0,1-1 0,1 1 0,0-1 0,0 1 0,1-1 0,0 0-1,0 0 1,1 0 0,8 14 0,-9-19-143,0 0 0,0 0-1,1-1 1,-1 0-1,0 0 1,1 0 0,0 0-1,0 0 1,0-1 0,0 1-1,0-1 1,1 0-1,-1 0 1,1-1 0,-1 0-1,1 1 1,-1-1 0,1-1-1,0 1 1,0-1-1,-1 0 1,10 0 0,34-5-4982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7972,'0'0'4476,"24"-2"-4356,7 0-116,37 1 0,-66 1-6,1 0-1,-1 0 0,0 0 0,1 1 0,-1-1 1,0 1-1,0-1 0,0 1 0,1 0 0,-1 0 0,0 0 1,0 0-1,0 1 0,-1-1 0,1 0 0,0 1 1,0-1-1,-1 1 0,1 0 0,-1-1 0,1 1 0,-1 0 1,0 0-1,1 0 0,0 4 0,0-1-5,-1 1 0,0 0 0,0 0 0,0 0 0,-1 0 0,0 0-1,-1 7 1,1-1 24,0 1 3,-1-1-1,0 1 1,-1-1 0,-1 1 0,0-1 0,0 0 0,-2 0-1,1 0 1,-1-1 0,-1 1 0,0-1 0,0-1 0,-2 1-1,1-1 1,-10 10 0,0 1-158,-2-2-1,-20 18 0,44-55-1610,25-28 507,3 2 0,1 1-1,73-69 1,-82 86 1227,-13 13 422,0 1 0,0 0 0,1 1 0,26-9 4485,-46 35-4648,6-13-200,-17 27 708,-17 39-1,30-57-667,1 0 1,0 0 0,1 1 0,0-1 0,1 1 0,0 0-1,0 17 1,2-10-72,3 31-9,-3-47-16,1-1 0,0 1 0,0 0 0,0-1 0,0 1 1,0 0-1,1-1 0,-1 1 0,1-1 0,0 0 0,0 0 0,0 1 0,0-1 0,0 0 0,3 2 0,4 0-374,0 1 1,0-2-1,0 1 0,0-1 0,0 0 0,1-1 0,0 0 1,-1-1-1,1 0 0,0-1 0,0 1 0,10-3 0,26 2-3663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7379,'0'0'7556,"-13"20"-7428,19 36 192,4 8-160,0 0-144,3-3 0,-4-3-16,4-14-176,-3-18-928,0-11-769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4322,'0'0'8292,"104"-27"-8084,-26 13 0,6-1-144,-6-2-64,-7 5-400,-13-3-2770,-12 1-3537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8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10085,'0'0'1728,"30"-6"-1616,90-16-5,-118 22-103,1 0 0,-1-1 0,0 1 0,0 0 0,1 0 0,-1 0 0,0 1 0,0-1 0,1 0 0,-1 1 0,0 0 0,0-1 0,0 1 0,0 0 0,0 0 0,0 0 0,0 1 0,0-1 0,0 0 0,3 3 0,-4-2 2,0 1 1,1-1-1,-1 0 0,0 1 0,0-1 0,-1 0 1,1 1-1,0-1 0,-1 1 0,1 5 1,0-2 8,0 3 6,0 1-1,0-1 1,-1 1 0,0-1-1,-1 1 1,0-1 0,-1 1-1,1-1 1,-2 0-1,1 1 1,-2-1 0,1-1-1,-1 1 1,0 0-1,-9 12 1,1-4-2,-1-2 0,-1 1 0,0-2-1,0 0 1,-2-1 0,-21 15 0,19-16 7,17-12-26,1 0-1,0 0 0,0 0 0,0 1 0,0-1 0,0 0 0,0 0 0,0 0 0,0 0 0,0 0 0,-1 0 0,1 0 0,0 0 0,0 0 1,0 0-1,0 0 0,0 0 0,0 0 0,-1 0 0,1 0 0,0 1 0,0-1 0,0 0 0,0 0 0,0-1 0,0 1 0,-1 0 0,1 0 1,0 0-1,0 0 0,0 0 0,0 0 0,0 0 0,0 0 0,-1 0 0,1 0 0,0 0 0,0 0 0,0 0 0,0 0 0,0 0 0,0 0 1,0-1-1,0 1 0,0 0 0,-1 0 0,1 0 0,0 0 0,0 0 0,0 0 0,0 0 0,0-1 0,0 1 0,0 0 0,0 0 0,0 0 0,0 0 1,0 0-1,0 0 0,0-1 0,0 1 0,0 0 0,0 0 0,0 0 0,0 0 0,0-4-54,1 0 0,-1 1 1,1-1-1,-1 1 0,1-1 0,0 1 0,0-1 0,1 1 1,-1 0-1,1 0 0,0 0 0,0-1 0,0 2 0,4-7 0,44-44-550,-33 37 411,61-58-725,4 4 1,113-76-1,-190 139 4015,-20 12-1552,5 1-1368,0 0 1,1 1 0,0 1 0,0 0 0,0 0 0,1 1 0,0-1 0,1 2 0,0-1 0,0 1 0,-9 21-1,10-19-104,1 0-1,0 1 0,1 0 0,0 0 0,1 0 0,1 0 0,0 1 1,0-1-1,2 1 0,0 18 0,1-30-74,-1 0-1,0 0 1,1 0 0,-1 0-1,1 0 1,-1 0 0,1-1-1,0 1 1,0 0 0,0-1 0,0 1-1,0 0 1,0-1 0,1 1-1,-1-1 1,0 0 0,1 1-1,-1-1 1,3 1 0,0 1-17,0-1 0,0 0-1,0-1 1,0 1 0,1-1 0,-1 0 0,1 0 0,4 1 0,11-1-300,-1 0 0,1-1 1,20-4-1,-31 4 42,1-1-169,1-1-1,-1 0 0,1 0 1,14-6-1,-7 0-1374,32-20 0,-50 28 1814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5939,'0'0'3500,"25"-20"-3439,86-61 11,-105 77-69,0 1 0,0 0 0,0 0-1,0 1 1,0 0 0,1 0 0,-1 0-1,1 1 1,-1 0 0,1 0 0,-1 1-1,1 0 1,0 0 0,12 2 0,5 0 11,41-1-726,114 17 0,-178-18 719,-1 0 1,1 0-1,0 0 0,-1 0 1,1 0-1,-1 0 0,1 1 1,0-1-1,-1 0 1,1 0-1,-1 0 0,1 1 1,-1-1-1,1 0 0,-1 1 1,1-1-1,-1 0 1,1 1-1,-1-1 0,0 0 1,1 1-1,-1-1 0,1 1 1,-1-1-1,0 1 1,0-1-1,1 1 0,-1-1 1,0 1-1,0-1 0,1 1 1,-1 0-1,0-1 1,0 1-1,0-1 0,0 1 1,0-1-1,0 1 0,0 0 1,0-1-1,0 1 1,0-1-1,0 1 0,-1 0 1,1-1-1,0 1 0,0-1 1,0 1-1,-1-1 1,1 1-1,0-1 0,-1 1 1,1-1-1,0 1 0,-1-1 1,1 0-1,-1 1 1,1-1-1,-1 1 0,1-1 1,-1 0-1,1 1 0,-1-1 1,1 0-1,-1 0 1,1 0-1,-2 1 0,-20 12 816,-38 18 0,30-17-76,-27 18 0,49-27-653,1 0 0,0 0 1,0 1-1,1 0 0,0 0 1,0 1-1,0-1 0,-7 13 1,12-18-101,0 0 0,0 1 0,0-1 0,1 1 1,-1-1-1,1 0 0,-1 1 0,1 0 0,-1-1 0,1 1 1,0-1-1,0 4 0,0-5-6,0 1 0,0-1 0,0 1 0,0 0 0,1-1-1,-1 1 1,0-1 0,0 1 0,1-1 0,-1 1 0,0-1 0,1 0 0,-1 1 0,1-1 0,-1 1 0,1-1 0,-1 0 0,0 1 0,1-1 0,-1 0-1,1 0 1,-1 1 0,2-1 0,3 1-63,-1 0 0,1 0 0,0-1 0,-1 0 0,1 0 0,8-1 0,-2 0 91,-1 0-159,0-1-1,0 0 1,0 0 0,0-1 0,0-1 0,-1 0 0,0 0-1,0 0 1,0-2 0,0 1 0,-1-1 0,13-10 0,-12 7 229,1 1 1,-1-1 0,-1 0 0,1-1 0,-2 0 0,1-1 0,-2 1 0,1-1-1,8-21 1,-9 5 3747,-7 65-3794,0-14 32,0-1 0,6 41 0,-4-58-138,0-1 1,0 1-1,1-1 1,-1 1 0,1-1-1,0 0 1,1 0-1,-1 0 1,1 0 0,0 0-1,0-1 1,1 1-1,-1-1 1,1 0-1,0 0 1,8 7 0,-8-9-53,-1 0 1,0-1 0,1 1-1,-1-1 1,1 0 0,-1 0-1,1 0 1,0 0 0,0-1-1,-1 1 1,1-1 0,0 0 0,-1 0-1,1-1 1,0 1 0,0-1-1,5-1 1,-3 1 77,-1-1 0,0 0 0,1-1 0,-1 1 0,0-1 1,0 0-1,-1 0 0,1 0 0,-1-1 0,7-6 0,-1-1 214,0-1 1,-1-1-1,0 0 0,-1 0 1,-1 0-1,0-1 0,-1 0 1,0 0-1,-1-1 0,-1 0 0,0 0 1,-1 0-1,-1 0 0,2-30 1,-6 98 86,1-25-262,1 0-1,4 37 0,-3-62-29,0 0 0,-1 0-1,1 0 1,0 0 0,0 0 0,1 0 0,-1 0 0,1 0 0,-1 0 0,1-1 0,0 1-1,0-1 1,0 1 0,0-1 0,1 0 0,-1 0 0,1 0 0,-1 0 0,1 0 0,0 0-1,-1-1 1,1 0 0,5 2 0,-4-1-3,0-1-1,0 0 0,0-1 1,1 1-1,-1-1 1,0 1-1,1-2 1,-1 1-1,0 0 1,1-1-1,-1 0 0,0 1 1,0-2-1,0 1 1,0 0-1,0-1 1,6-3-1,12-11 29,-1 0 0,-1-2 0,-1 0 0,0-1-1,22-29 1,-24 28 67,-17 20-51,0 0-1,0-1 1,0 1-1,0 0 1,0 0-1,1 0 1,-1-1-1,0 1 0,0 0 1,0 0-1,0 0 1,1 0-1,-1-1 1,0 1-1,0 0 1,0 0-1,1 0 1,-1 0-1,0 0 1,0 0-1,1-1 1,-1 1-1,0 0 1,0 0-1,1 0 1,-1 0-1,0 0 1,0 0-1,1 0 1,-1 0-1,0 0 0,0 0 1,1 0-1,-1 1 1,0-1-1,0 0 1,0 0-1,1 0 1,-1 0-1,4 12 169,-3 22-2,-2-29-82,1 193-486,2-198 294,-1 0-1,0 0 0,1 0 1,-1 0-1,0-1 1,0 1-1,1-1 1,-1 1-1,0-1 1,0 1-1,0-1 1,1 1-1,-1-1 1,2-1-1,12-15 23,-1-1 1,18-27-1,-17 22 131,26-30 0,-37 50-36,33-34 351,-34 35-322,0 0-1,-1 0 1,1 0 0,0 0-1,0 1 1,0-1 0,0 1-1,0 0 1,1 0 0,-1 0-1,0 0 1,0 1-1,4-1 1,-6 1-34,0 0 0,0 0 0,-1 0 0,1 1 0,0-1 0,0 0 0,0 0 0,-1 1-1,1-1 1,0 0 0,0 1 0,-1-1 0,1 1 0,0-1 0,-1 1 0,1-1 0,-1 1 0,1-1 0,0 1 0,-1 0 0,1-1 0,-1 1-1,0 0 1,1-1 0,0 2 0,5 23 382,-4-17-260,2 10-37,0 0 0,2 0 0,0-1 0,14 28 0,-17-39-149,0-1 0,0 0-1,0-1 1,1 1 0,0-1 0,0 1-1,0-1 1,0 0 0,1 0 0,-1-1-1,1 0 1,0 1 0,0-1 0,0-1 0,1 1-1,-1-1 1,1 0 0,-1 0 0,7 1-1,-2-2-155,0 0-1,0 0 1,0-1-1,0-1 1,0 1-1,0-2 1,0 1-1,0-1 1,0-1 0,-1 0-1,1 0 1,-1-1-1,0 0 1,0 0-1,0-1 1,-1 0-1,1-1 1,-1 0-1,-1 0 1,11-11-1,-11 10 211,-1-1-1,1 0 0,-2-1 1,1 0-1,-1 0 0,0 0 1,-1 0-1,0-1 0,0 1 1,-1-1-1,0 0 0,2-16 1,-5 25-10,1-5 302,0 0 1,-1 0-1,1 0 0,-1 0 0,-2-12 1,2 17-243,0 0 1,-1 0 0,1 0-1,-1 0 1,1 0 0,-1 0 0,1 0-1,-1 0 1,1 0 0,-1 0-1,0 1 1,0-1 0,1 0 0,-1 0-1,0 1 1,0-1 0,0 1-1,0-1 1,0 0 0,0 1 0,1 0-1,-1-1 1,0 1 0,-1 0-1,1-1 1,0 1 0,0 0 0,0 0-1,0 0 1,0 0 0,0 0-1,0 0 1,0 0 0,0 0 0,0 0-1,0 1 1,0-1 0,-2 1-1,1 0-48,0 0-1,0 0 1,1 0-1,-1 0 0,0 0 1,0 0-1,1 1 0,-1-1 1,0 1-1,1-1 0,-1 1 1,1 0-1,0-1 0,0 1 1,0 0-1,0 0 0,0 0 1,0 0-1,0 0 0,0 0 1,1 0-1,-1 0 1,1 0-1,-1 1 0,1-1 1,0 3-1,-1 9-204,0-1-1,3 27 1,-2-37 43,0 0 1,0 0-1,1 0 0,0 0 0,0 0 1,0 0-1,0-1 0,0 1 1,0 0-1,1 0 0,-1-1 1,1 1-1,0-1 0,-1 1 0,1-1 1,0 0-1,1 0 0,-1 0 1,0 0-1,1 0 0,-1 0 1,1-1-1,-1 1 0,5 1 0,42 16-4440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1825,'0'0'0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39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8516,'0'0'3132,"6"-1"-3049,43-4 13,96 2 1,-102 5-81,1-3 0,-1-1-1,78-14 1,106-45-1742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0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9828,'0'0'115,"20"19"-69,0-1-42,-7-8-2,-1 1 0,-1 0 0,0 0 0,0 2 0,-1-1 0,0 1 0,-1 1 0,-1 0 0,8 17 0,-6-5 13,-1 0 0,-1 1 0,-2 0 0,0 0 0,2 42 0,-5 142 80,-4-177-83,1-9 1,-2-1 0,0 1 0,-2-1 0,-1 0 0,0 0 0,-2 0 0,-1-1 0,-1 0 0,0-1 0,-2 0 0,-1 0 0,-1-1 0,0-1 0,-31 36 0,41-52 2,0-1 0,0 0-1,-1 1 1,1-1 0,-1 0 0,0 0 0,0-1 0,0 1 0,0-1 0,0 0 0,0 0 0,-1-1 0,1 1-1,-1-1 1,1 0 0,-9 1 0,13-2-30,0 0-1,-1 0 1,1 0-1,-1 0 1,1 0-1,0 0 1,-1 0-1,1 0 1,-1 0-1,1 0 1,0-1-1,-1 1 1,1 0-1,-1 0 1,1 0-1,0-1 1,-1 1-1,1 0 1,0 0-1,-1-1 1,1 1-1,0 0 1,0-1-1,-1 1 1,1 0-1,0-1 1,0 1-1,0 0 1,-1-1-1,1 1 1,0-1-1,-1-17-871,2 9 240,1-46-3096,9-13-1142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1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49 7027,'0'0'3223,"13"-8"-3170,42-23-26,-53 30-23,1-1-1,0 1 1,-1 0-1,1 0 1,0 0-1,0 1 1,0-1-1,0 0 1,0 1-1,-1 0 1,1 0 0,0 0-1,5 1 1,2-1-107,-9 38 1474,-1 2-1161,-2 0-1,-2 0 1,-13 57-1,13-80-204,-1 1 0,0-1 0,-2 0 0,0-1 0,-1 1 0,0-2 0,-2 1 0,0-1 0,-23 27 0,25-36 441,22-15-126,9-2-291,0 1 0,0 1 0,1 1-1,47-9 1,103-6-76,-173 23 46,22-5-648,-16-7-3894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33 6451,'0'0'5218,"-39"14"-5218,78-14 48,16 0 96,13 0-144,10 0 96,-3-9-96,-11-5-48,-8 5-736,-18-3-817,-15 10-1008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63 2577,'0'0'755,"0"-5"-728,0-1-276,0 2 600,-1 1-1,1-1 0,0 1 1,0-1-1,0 1 0,0-1 1,1 1-1,-1-1 0,1 1 1,0-1-1,0 1 1,2-5-1,-2 8-345,-1-1 0,0 1 1,1 0-1,-1 0 0,1 0 0,-1 0 1,0 0-1,1-1 0,-1 1 0,1 0 1,-1 0-1,1 0 0,-1 0 0,0 0 1,1 0-1,-1 0 0,1 0 0,-1 1 0,1-1 1,-1 0-1,0 0 0,1 0 0,-1 0 1,1 0-1,-1 1 0,0-1 0,1 0 1,-1 0-1,0 1 0,1-1 0,-1 0 1,0 1-1,0-1 0,1 0 0,-1 1 1,0-1-1,0 0 0,1 1 0,-1-1 1,0 1-1,0-1 0,0 0 0,0 1 1,0-1-1,0 1 0,1-1 0,-1 0 1,0 1-1,0-1 0,0 1 0,-1 0 1,7 26 524,-6-26-426,17 77 541,3-1-1,48 118 1,-54-157-872,-7-24-1488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11813,'0'0'401,"-55"175"-177,42-96-160,7 3-16,-1-6-16,7-6-16,0-9-16,4-15-16,25-14-464,3-20-1521,7-12-2081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10613,'0'0'1774,"29"-7"-1617,96-18-117,-118 24-36,1-1 0,0 2 0,-1-1 0,1 1 0,-1 0 0,1 1 0,-1 0 0,15 3 0,-18-2-8,-1-1 0,1 0 1,-1 1-1,0 0 0,1 0 0,-1 0 1,0 0-1,0 0 0,-1 1 1,1-1-1,0 1 0,-1 0 1,4 5-1,-2 0 0,0 0-1,-1 0 1,0 0-1,-1 0 1,1 1 0,-2 0-1,1-1 1,-1 1-1,-1 0 1,1-1-1,-3 17 1,1-19 20,0 1 0,0-1 0,-1 0 0,0 0 0,0 0-1,-1 0 1,0-1 0,0 1 0,0 0 0,0-1 0,-1 0 0,0 0 0,0 0 0,-1-1 0,-5 6-1,2-3-3,0 0-1,0-1 0,-1 0 0,0 0 0,0-1 0,0 0 1,-1-1-1,-16 6 0,25-9-11,1-1 0,-1 0 0,1 0-1,-1 0 1,1 1 0,-1-1 0,1 0 0,-1 0 0,1 0 0,-1 0 0,1 0 0,-1 0 0,1 0-1,-1 0 1,1 0 0,-1 0 0,1 0 0,-1-1 0,1 1 0,-1 0 0,1 0 0,-1 0 0,1 0-1,0-1 1,-1 1 0,1 0 0,-1-1 0,1 1 0,-1 0 0,1-1 0,0 1 0,-1 0 0,1-1-1,0 1 1,0-1 0,-1 1 0,1-1 0,0 1 0,0-1 0,0 1 0,-1-1 0,1 1 0,0-1-1,0 1 1,0-1 0,0 1 0,0-1 0,5-27-201,3 11 23,0 0 0,1 1-1,1 0 1,1 0-1,0 1 1,1 1 0,14-14-1,-11 11 43,68-69-436,16-19 592,-113 143 3795,-31 95-3212,38-100-622,2 0 1,2 0-1,1 62 1,2-93 4,0 0-60,-1 0 1,1 0-1,0 0 1,1 0-1,-1-1 1,0 1-1,0 0 1,1 0-1,-1 0 1,1 0-1,0-1 1,-1 1-1,1 0 1,0-1 0,0 1-1,0 0 1,0-1-1,0 0 1,1 1-1,-1-1 1,0 1-1,1-1 1,2 2-1,1-1-318,-1 0 0,1-1 1,0 0-1,-1 0 0,1 0 0,0 0 0,0-1 0,7 0 0,32 1-3978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3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39 11733,'0'0'2327,"20"-6"-2354,65-18-90,-76 22 74,-1 0 1,1 0-1,0 1 1,0 0-1,15 1 1,-11 0-15,-12 1 47,0-1 1,-1 1-1,1-1 1,-1 1-1,1 0 1,-1-1 0,0 1-1,1 0 1,-1-1-1,0 1 1,1 0 0,-1 0-1,0-1 1,0 1-1,0 0 1,1 0 0,-1 0-1,0-1 1,0 1-1,0 0 1,0 0-1,0 0 1,-1-1 0,1 1-1,0 1 1,-3 23-192,0-17 207,0-1 0,0 1 0,0-1-1,-1 1 1,0-1 0,-1 0 0,-8 10 0,-44 44 72,28-32-56,8-8-5,13-14-9,1-1 0,0 1 0,1 1-1,-1-1 1,1 1 0,1 0 0,-1 1 0,-4 11 0,10-20-9,0 0 1,-1 0-1,1 1 0,0-1 1,0 0-1,0 0 1,0 0-1,0 1 0,0-1 1,0 0-1,0 0 1,0 1-1,0-1 1,0 0-1,0 0 0,0 0 1,0 1-1,0-1 1,0 0-1,0 0 0,0 0 1,1 1-1,-1-1 1,0 0-1,0 0 0,0 0 1,0 1-1,0-1 1,0 0-1,1 0 1,-1 0-1,0 0 0,0 0 1,0 1-1,0-1 1,1 0-1,-1 0 0,0 0 1,0 0-1,0 0 1,1 0-1,-1 0 0,13 0 10,-7 0 2,18 1-133,0-2-1,0-1 0,0 0 1,0-2-1,0-1 0,35-12 0,54-33-5335,-60 19 53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2193,'0'0'11045,"162"23"-11045,-84-34-384,-3-16-609,-17 4-543,-16 3-1938,-22 5-1312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6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271 432 8292,'0'0'3257,"-24"3"-2606,-10 1-372,-35 9 0,63-11-212,-1 1-1,1-1 1,0 1-1,0 0 1,0 0 0,1 1-1,-1-1 1,1 1 0,0 0-1,0 1 1,-8 8 0,4-1 111,1-1 1,0 1-1,-8 20 1,13-27-135,-1 4-5,0 0-1,1 0 1,0 1 0,0-1-1,1 1 1,0-1 0,1 1-1,0 0 1,1 18 0,0-27-51,0 1 0,0-1 1,0 1-1,1-1 1,-1 0-1,1 1 0,-1-1 1,1 0-1,0 1 0,-1-1 1,1 0-1,0 0 1,0 0-1,0 1 0,0-1 1,0 0-1,0 0 0,0 0 1,0-1-1,0 1 0,0 0 1,1 0-1,-1-1 1,0 1-1,1 0 0,-1-1 1,0 1-1,1-1 0,-1 0 1,1 1-1,-1-1 1,0 0-1,1 0 0,1 0 1,2 0-44,0 0 1,0 0 0,-1 0 0,1 0-1,0-1 1,0 0 0,0 0 0,-1 0-1,10-5 1,-6 1-34,1 0 0,-1-1 0,-1 0-1,1-1 1,-1 0 0,0 0 0,-1-1 0,1 1 0,6-12 0,-2 1-17,-1 0 1,0-1-1,10-28 1,-8 12 216,-3-1 0,10-64 0,-2-74 943,-17 170-1032,3-175 3736,-14 308-3514,-2 47-223,13-55-22,-1 71-2364,0-191 2337,2 1-211,-1 1 0,0-1-1,0 0 1,0 1-1,0-1 1,-1 1-1,1-1 1,-1 0 0,1 1-1,-1-1 1,0 0-1,0 0 1,0 1-1,0-1 1,0 0 0,0 0-1,-1 0 1,1 0-1,-1 0 1,1-1-1,-4 4 1,-14-3-3281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4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11221,'0'0'1745,"28"-7"-1726,91-20 5,-106 24-18,-1 1-1,0 0 1,1 1 0,19 1 0,-14 1 15,-16-1-19,0 0-1,1 1 1,-1-1-1,0 1 1,0-1 0,0 1-1,0 0 1,0 0-1,0 0 1,0 0-1,0 0 1,-1 0-1,1 0 1,0 1-1,-1-1 1,1 1 0,-1-1-1,1 1 1,-1 0-1,0 0 1,0-1-1,1 1 1,-1 0-1,-1 0 1,1 0-1,0 0 1,0 0 0,-1 0-1,1 0 1,-1 1-1,0-1 1,1 4-1,-1 0 6,1 0 0,-1 0 0,0-1-1,0 1 1,-1 0 0,0 0 0,0-1-1,0 1 1,-1 0 0,0-1 0,0 1-1,-3 6 1,-1-4-4,0 0 0,-1 0 0,0-1-1,0 0 1,0 0 0,-1-1 0,0 0 0,-11 6 0,-9 5 21,-37 15 1,33-20-10,34-17-109,18-10-126,70-45-1737,-3-5-1,92-88 1,-169 143 2163,24-27-117,-33 35 203,1 0 1,-1 0-1,0 0 0,0-1 0,0 1 0,-1 0 1,1 0-1,0 0 0,-1-1 0,0 1 0,1-3 1,-11 4 2713,6 2-2940,0 0-1,0 0 0,0 1 0,0-1 0,0 1 1,0 0-1,0 0 0,1 0 0,-1 0 0,1 1 0,-1 0 1,1-1-1,0 1 0,0 1 0,0-1 0,1 0 1,-5 7-1,-2 3 110,0 0 1,1 1-1,-11 25 1,14-23-80,0 1 1,1-1-1,0 0 1,2 1-1,0 0 0,0 29 1,2-43-106,0 1 1,1-1-1,-1 1 1,1-1-1,-1 0 1,1 1-1,0-1 0,1 0 1,-1 0-1,0 0 1,1 1-1,0-1 1,0-1-1,0 1 1,0 0-1,0 0 0,0-1 1,1 1-1,-1-1 1,1 0-1,0 0 1,0 0-1,0 0 1,0 0-1,0-1 0,0 1 1,0-1-1,0 0 1,5 1-1,3 1-356,1 0 0,0-1 0,0-1 0,0 0 0,0-1 0,0 0 0,16-2-1,-23 1 23,0 1-1,-1-1 0,1 0 0,-1-1 0,1 1 0,-1-1 0,0 0 1,6-3-1,-2-1-1159,0 0-1,-1 0 1,10-12 0,-17 18 1489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4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11781,'0'0'2049,"240"-6"-1969,-150 6-64,-2-3-16,-10-8-16,-10-1-320,-10-6-992,-9 4-1538,-17-4-3665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13062,'0'0'656,"34"24"-586,109 84-9,-133-101-52,0 1-1,-1 1 1,0 0-1,0 0 1,-1 1-1,-1 0 1,1 0 0,-2 1-1,1 0 1,-2 0-1,7 15 1,-10-20-8,4 12 2,-1 0 1,0 0-1,-2 0 0,0 0 0,-1 1 1,-1-1-1,-1 1 0,-4 36 0,3-45 6,-1 1 0,-1-1-1,0 1 1,0-1-1,-1 0 1,0 0 0,0-1-1,-1 1 1,-1-1-1,1 0 1,-2 0 0,-9 11-1,4-7-56,-1 0 0,0-1 0,0-1 0,-1 0 0,-1-1 0,-27 15 0,38-22-103,0-1-1,-1 0 1,1-1-1,-1 1 1,1-1-1,-1 0 1,1 0-1,-1 0 0,-7-1 1,12 1 92,0-1 0,-1 0 0,1 0 0,0 0 0,-1 0 0,1 0 0,0 0 0,-1 0 0,1 0 0,0 0 0,-1-1 0,1 1 0,0 0 0,-1 0 0,1 0 0,0 0 0,0 0 0,-1 0 0,1-1 0,0 1 0,-1 0 0,1 0 1,0 0-1,0-1 0,0 1 0,-1 0 0,1 0 0,0-1 0,0 1 0,0 0 0,-1-1 0,1 1 0,0 0 0,0 0 0,0-1 0,0 1 0,0-1 0,-2-30-4356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12774,'32'-7'-691,"102"-22"304,-122 26 192,0 2 0,0-1 0,17 1 0,-26 1 158,-1 0 0,1 1 0,0-1 0,-1 0 0,1 1 0,-1 0 1,1-1-1,-1 1 0,0 0 0,1 0 0,-1 1 0,0-1 1,2 2-1,-2-2 24,-1 1 0,0-1 1,1 1-1,-1-1 0,0 1 1,0-1-1,0 1 0,-1 0 1,1-1-1,0 1 0,-1 0 1,1 0-1,-1 0 0,1 3 1,-1 40 209,-1-39-141,-1 0 0,1 0-1,-1 0 1,0 0 0,-1 0-1,1 0 1,-1-1 0,0 1-1,-1-1 1,1 0 0,-8 8-1,-7 7 494,-31 25-1,0 1 948,48-45-1452,0 0 1,0 0 0,0 0 0,0 0 0,1 0 0,-1 0 0,0 0-1,1 0 1,-1 0 0,0 0 0,1 0 0,0 1 0,-1-1 0,1 0 0,0 0-1,-1 0 1,1 2 0,0-2-33,1-1-1,-1 1 1,0 0 0,0-1-1,1 1 1,-1-1-1,0 1 1,1-1 0,-1 1-1,1-1 1,-1 0-1,1 1 1,-1-1 0,1 1-1,-1-1 1,1 0 0,-1 0-1,1 1 1,-1-1-1,1 0 1,-1 0 0,1 1-1,0-1 1,0 0-1,8 1-16,-1 0-1,1-1 0,0 0 1,9-1-1,-1 0 105,6-1-670,-1 0 0,1-1 0,-1-2 0,0 0 0,43-17 1,-4 0-3462</inkml:trace>
  <inkml:trace contextRef="#ctx0" brushRef="#br0" timeOffset="1">536 749 12086,'0'0'0,"187"0"-577,-125-6-2048,-13-11-736,-10-1 63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5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12134,'0'0'1408,"13"155"-1264,7-94-32,-1-6 0,1 1-80,-7-7-16,3-5-16,-3-9-304,0-9-1056,9-17-1698,-2-9-3633</inkml:trace>
  <inkml:trace contextRef="#ctx0" brushRef="#br0" timeOffset="1">788 306 13862,'0'0'1361,"-13"38"-14471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6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13942,'0'0'705</inkml:trace>
  <inkml:trace contextRef="#ctx0" brushRef="#br0" timeOffset="1">276 24 12854,'0'0'2273,"65"0"-6243,-30-24-2689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6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12470,'0'0'2497,"168"11"-2417,-90-11-80,3-8-160,-13-13-929,-3-2-543,-16 2-1330,-23 1-1456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6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88 11669,'0'0'2626,"-3"128"-2274,3-61-144,0-3 96,3-2-208,1-7-80,2-3-16,1-8-288,6-15-1361,9-20-1792,11-9-2962</inkml:trace>
  <inkml:trace contextRef="#ctx0" brushRef="#br0" timeOffset="1">752 0 14150,'0'0'897,"-130"222"-609,114-143-192,13-1 48,3-5 160,0-6-208,0-8-48,16-13-48,17-11-320,5-14-1072,11-18-513,6-3-1105,0-9-3809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74 14455,'0'0'525,"17"2"-527,0-1-10,0 1 0,22 6 1,-36-7 9,0 0 0,-1 0 0,1 1 0,-1-1 0,1 1 0,-1-1-1,0 1 1,1 0 0,-1 0 0,0 0 0,0 0 0,0 0 0,-1 0 0,1 1 0,0-1 0,-1 1 0,0-1 0,1 1 0,-1 0 0,0-1 0,0 1 0,-1 0 0,2 4 0,-1 5-15,0-1 1,0 1-1,-1 0 1,-1 14-1,0-11 7,0-10 8,0 0 0,0 0-1,0-1 1,-1 1 0,1 0-1,-1 0 1,0-1-1,0 1 1,-1-1 0,0 0-1,1 0 1,-1 0 0,-1 0-1,1 0 1,0-1-1,-1 1 1,-6 4 0,0-1-32,0-1 1,0 1-1,0-2 1,0 1-1,-1-2 1,-17 6-1,28-10 8,0 0 1,0 1-1,-1-1 1,1 0-1,0 0 0,0 0 1,0 0-1,0 0 1,0 0-1,-1 0 1,1 0-1,0 0 0,0 0 1,0 0-1,0 0 1,0 0-1,-1 0 1,1 0-1,0 0 0,0 0 1,0 0-1,0 0 1,-1 0-1,1 0 0,0 0 1,0 0-1,0 0 1,0 0-1,0-1 1,0 1-1,-1 0 0,1 0 1,0 0-1,0 0 1,0 0-1,0 0 0,0 0 1,0-1-1,0 1 1,0 0-1,0 0 1,-1 0-1,1 0 0,0 0 1,0-1-1,0 1 1,0 0-1,0 0 0,0 0 1,0 0-1,0 0 1,0-1-1,3-9-691,-3 9 589,6-12-205,0 0-1,1 0 1,1 1-1,0 1 1,17-22 0,55-51-460,7 10 403,-57 50 917,39-41 0,-78 77 1324,-1 0-1,-14 25 1,15-22-1735,1 2 0,0-1 1,2 1-1,-1 0 0,2 0 1,0 1-1,2 0 0,0-1 1,-2 28-1,5-28-148,0-6 22,0 1 0,0-1 0,1 1-1,1-1 1,3 14 0,-4-21-93,0-1 0,0 0-1,0 0 1,1-1-1,-1 1 1,1 0 0,0 0-1,0-1 1,0 1-1,0-1 1,0 0-1,1 1 1,-1-1 0,1 0-1,-1-1 1,1 1-1,0 0 1,0-1 0,-1 1-1,1-1 1,0 0-1,1 0 1,5 1 0,3 0-1261,1-1 0,-1-1 1,18-1-1,-24 1 456,33-2-5271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7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13 426 11509,'0'0'4274,"-13"140"-4002,13-90-80,0-7-144,0-5-48,0-9-80,0-11-432,13-12-672,4-6-993,2-6-1601,4-29-4674</inkml:trace>
  <inkml:trace contextRef="#ctx0" brushRef="#br0" timeOffset="1">162 0 9524,'0'0'3442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6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61 3714,'0'0'10180,"-169"-56"-9043,129 51-1089,26 5-48,54 5-2001,36 10-32,25-5-3361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7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12358,'0'0'1408,"178"49"-1264,-94-49-64,1-8-80,-11-16-832,-12-2-2129,-17 3-5011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97 11189,'0'0'2297,"14"22"-2105,46 72-109,-57-88-75,1 0 1,-1 1-1,-1 0 1,1-1-1,-1 1 0,0 0 1,-1 0-1,0 0 0,0 0 1,0 0-1,-1 0 1,0 1-1,0-1 0,-1 0 1,-2 10-1,2-10 10,0-3-12,0 0-1,-1 0 1,1 0 0,-1 0 0,0 0-1,0 0 1,0-1 0,-1 1-1,1-1 1,-1 0 0,0 1 0,0-1-1,0-1 1,0 1 0,-1 0-1,1-1 1,-1 0 0,0 1 0,1-1-1,-1-1 1,0 1 0,0-1 0,0 1-1,0-1 1,-1 0 0,1-1-1,-8 2 1,2-4-198,10-1 14,0 0 28,1-5 20,0-1 0,1 1 0,0 0 0,0 1 0,1-1-1,-1 0 1,2 0 0,-1 1 0,1 0 0,1 0 0,-1 0 0,10-11 0,10-10-410,41-38 0,-52 54 261,28-24-227,46-30-1,25-23 3764,-115 95-2363,-7 10-560,-16 27 705,-24 52-1,43-78-840,1 0 1,0 0-1,1 1 0,1 0 0,0 0 1,-1 35-1,4-34-46,0-7-82,1 0 0,0 0 0,1 0 0,2 15 0,-2-24-71,0 0 0,0 0 1,0 0-1,0 0 0,0-1 0,0 1 1,1 0-1,-1-1 0,1 1 0,0-1 1,0 1-1,0-1 0,0 0 0,0 0 1,1 0-1,-1 0 0,1 0 0,-1 0 1,1-1-1,-1 1 0,6 1 1,5 1-248,1-1 0,0 0 1,0-1-1,0-1 1,0 0-1,0-1 1,0-1-1,0 0 1,0-1-1,0 0 1,0-1-1,0 0 1,26-12-1,-26 8-955,1-1 0,17-12-1,24-23-6076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8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11829,'0'0'2434,"188"12"-2162,-88 6-144,1-7-96,-11 1-32,-5-9 48,-17-3-48,-10 0 16,-16 0-32,-13 0-64,-13 0-961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13606,'0'0'-69,"33"26"152,105 91 125,-130-109-145,0 1 1,0-1-1,0 1 0,-1 1 1,-1 0-1,1 0 1,-2 0-1,1 0 1,-2 1-1,1 0 1,-1 0-1,-1 0 1,3 14-1,-2-7 17,5 27 105,-3 1-1,-1 0 1,-3 81-1,-2-108-172,-1 0 7,0 0 0,-1 0 0,-1 0 0,0-1 0,-2 1 0,0-1 0,-1 0 0,-1 0 1,-1-1-1,0 0 0,-1 0 0,-15 20 0,4-8-66,-36 41 0,48-61-27,0 0 0,-1-1 0,0 0 0,-1-1 0,1 0 0,-1 0 0,-1-1 0,-11 5 0,21-10 6,1-1 1,-1 0 0,1 1 0,-1-1 0,1 0 0,-1 0 0,1 1 0,-1-1 0,1 0 0,-1 0 0,1 0 0,-1 0 0,0 0 0,1 0 0,-1 0 0,1 0 0,-1 0-1,0 0 1,1 0 0,-1 0 0,1 0 0,-1 0 0,1-1 0,-1 1 0,0 0 0,1 0 0,-1-1 0,1 1 0,-1 0 0,1-1 0,-1 1 0,1 0 0,0-1 0,-1 1-1,0-1 1,-1-22-3292,2 14 2495,0-47-6972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4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5827,'0'0'7910,"28"-10"-7366,91-31-352,-110 38-191,0 1 1,0-1-1,0 2 0,0-1 0,0 1 0,1 0 0,-1 1 0,0 0 1,12 2-1,-4 0-13,-16-2 9,0 1-1,1 0 1,-1-1-1,0 1 1,0 0 0,0 0-1,0 0 1,0 0-1,0 0 1,0 0-1,0 0 1,0 0-1,0 0 1,-1 0-1,1 0 1,0 1 0,-1-1-1,1 0 1,-1 1-1,1-1 1,-1 0-1,0 1 1,1-1-1,-1 0 1,0 1-1,0-1 1,0 1-1,0-1 1,-1 2 0,2 2 36,-1 1 0,-1-1 0,1 0 1,-1 0-1,0 0 0,0 0 1,-3 9-1,-5-1 27,0 0 0,-1 0 0,-1-1 0,0 0 0,0 0-1,-1-2 1,-23 16 0,-15 16-13,29-23-28,14-14 10,-1 1 0,1 1 1,1-1-1,-1 1 0,1 0 1,0 1-1,0-1 0,-8 17 0,14-24-27,0 1-1,-1-1 0,1 0 1,0 1-1,0-1 0,0 0 1,0 1-1,0-1 0,0 0 1,0 1-1,0-1 0,0 0 1,0 1-1,0-1 0,0 1 1,0-1-1,0 0 0,0 1 1,0-1-1,0 0 0,0 1 1,0-1-1,1 0 0,-1 1 1,0-1-1,0 0 0,0 0 1,1 1-1,-1-1 0,0 0 1,0 0-1,1 1 0,-1-1 1,0 0-1,0 0 0,1 0 1,-1 1-1,0-1 0,1 0 1,0 0-1,17 1 68,-9-2-33,24 1 97,15 1-22,-1-2 1,89-14-1,-90 6-189,0-3-1,-1-2 0,46-20 1,-87 33-106,-1 0 0,0-1 0,0 0 0,-1 1 0,1-1 0,0 0 0,0 0 0,-1-1 0,1 1 0,-1 0 0,2-4 0,-3 4-274,0 0-1,0 0 1,0 0-1,0 0 0,-1 0 1,1 0-1,-1 0 1,1 0-1,-1 0 1,0 0-1,0-3 0,0-15-7587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0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4866,'0'0'9807,"7"0"-9422,25 2-311,0 1 0,47 11 0,18 2-8,324 11 28,3-26-47,-202-3-74,1138-47-1309,-1334 46 1349,-69 3-13350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1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65 598 7796,'0'0'1318,"-12"3"-1145,8-3-188,-37 7 182,34-4 60,31-1 104,1757-40 1152,-156 0-1611,-474 10 24,-443 7 45,1589-82 59,-823 40-475,-363 35 307,0-25 54,-1047 50 129,533-23 52,166-8-4,-5-33-27,-721 62-38,162-23 6,-157 20-13,-1-2 1,62-22-1,-80 19-31,-16 6-260,-7 7 272,0-1 0,0 1 0,0 0 1,0 0-1,-1-1 0,1 1 0,0 0 0,0 0 1,0 0-1,0-1 0,0 1 0,0 0 0,0 0 1,0 0-1,0-1 0,-1 1 0,1 0 0,0 0 1,0 0-1,0 0 0,0-1 0,-1 1 0,1 0 1,0 0-1,0 0 0,0 0 0,-1 0 0,1 0 1,0 0-1,0 0 0,0 0 0,-1-1 0,1 1 1,0 0-1,0 0 0,-1 0 0,-48-2-2496,-53 2-1723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2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1 217 7059,'0'0'3693,"3"-11"-3619,3-3 80,0-1 0,1 1-1,0 1 1,15-21 0,-19 29-42,0 1 0,0 0 1,0 0-1,1 1 0,-1-1 0,1 1 1,0-1-1,0 1 0,0 0 1,1 1-1,-1-1 0,1 1 0,-1 0 1,1 0-1,0 0 0,-1 0 1,1 1-1,0 0 0,0 0 1,0 1-1,6-1 0,-9 1-99,-1 1-1,1 0 1,0-1 0,-1 1-1,1 0 1,0 0-1,-1 0 1,1 0-1,-1 1 1,1-1 0,-1 0-1,0 0 1,1 1-1,-1-1 1,0 1 0,0-1-1,0 1 1,0 0-1,0-1 1,-1 1 0,1 0-1,0 0 1,-1-1-1,1 4 1,10 52 87,-10-49-77,5 50 156,-5 100 1,-3-74-595,2-82 244,1-23-97,-2 10 264,3-15 14,0 1 0,2-1 1,1 1-1,1 0 0,1 0 0,1 1 1,1 0-1,1 1 0,2 0 0,0 0 1,1 1-1,28-35 0,-33 48-2,0 1-1,1 0 0,0 0 1,1 1-1,-1 0 1,18-9-1,-21 13 18,1 0-1,-1 1 1,1-1-1,0 1 1,-1 1-1,1-1 1,0 1-1,0 0 1,0 1-1,0 0 1,0 0-1,12 2 1,-17-2-6,-1 1-1,1-1 1,0 1 0,-1 0-1,1 0 1,0 0 0,-1 0-1,1 0 1,-1 0 0,0 0-1,1 0 1,-1 1 0,0-1-1,0 1 1,0-1 0,0 1-1,0-1 1,0 1 0,0-1-1,0 1 1,-1 0 0,1 0-1,0-1 1,-1 4-1,8 52 435,-7-43-308,0 100 413,-2-83-420,0-1 0,3 1-1,0-1 1,9 39-1,-10-65-130,0 0 0,0 0 0,1 0 0,-1 0 0,1 0 0,0 0 0,0 0 0,0-1 0,1 1 0,-1-1 0,1 0 0,0 1 0,0-1 0,0-1 0,0 1 0,1 0 0,-1-1 0,7 4 0,-5-4-33,0-1 0,0 1-1,0-1 1,1 0 0,-1 0 0,1-1-1,-1 1 1,0-1 0,1 0-1,-1-1 1,1 1 0,-1-1-1,0 0 1,7-3 0,6-3-535,-1 0 1,0-1-1,-1-1 0,0-1 1,0-1-1,16-14 0,48-39-5092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2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13206,'0'0'800,"197"-15"-672,-113 9-31,4-8-97,3-7-81,-7 1-1183,-19-4-2018,-26 7-2672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9060,'0'0'5507,"210"-15"-4931,-106 1-352,3 2-128,-3 3-80,-17 4 0,-9-1-16,-26 0 0,-17 6-320,-15-3-817,-11 3-271,-2 0-1105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7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217 130 7123,'0'0'2068,"14"-19"-1676,39-60 248,-44 58-134,-9 21-492,0 0 0,0-1 0,0 1 1,0 0-1,0 0 0,0 0 0,0-1 1,0 1-1,0 0 0,0 0 0,0 0 1,0-1-1,0 1 0,0 0 0,0 0 1,0 0-1,-1-1 0,1 1 0,0 0 1,0 0-1,0 0 0,0 0 0,0-1 1,-1 1-1,1 0 0,0 0 0,0 0 1,0 0-1,-1 0 0,1 0 0,0 0 1,0 0-1,0-1 0,-1 1 0,1 0 1,0 0-1,-12-2 117,1 1-1,-1 0 1,1 0 0,-1 1-1,1 1 1,-1-1 0,1 2 0,-17 4-1,17-2-122,1 0 0,0 1 0,0 0 0,1 1 0,-1 0 0,1 1 0,1 0 0,-1 0 0,1 1 0,1 0 0,-1 0 0,1 1 0,1 0 0,-1 0 0,2 0 0,-1 1 0,1 0 0,1 0 0,0 1 0,0-1 0,1 1 0,0-1 0,1 1 0,0 0 0,0 13 0,2-23-37,0 1-1,1-1 1,-1 1-1,0-1 1,0 1-1,1-1 1,-1 1-1,1-1 0,0 0 1,-1 1-1,1-1 1,0 0-1,0 1 1,0-1-1,0 0 0,0 0 1,0 0-1,0 0 1,0 0-1,0 0 1,0 0-1,1 0 1,-1 0-1,0 0 0,1-1 1,-1 1-1,1-1 1,-1 1-1,1-1 1,-1 1-1,1-1 0,1 0 1,8 2-179,-1-1 0,1 0 0,19-2 0,-11 1 7,-8-1 153,0 0 1,-1 0 0,1-1 0,0-1 0,-1 1-1,0-2 1,1 1 0,-1-2 0,-1 1 0,1-1-1,-1-1 1,0 1 0,0-2 0,0 1 0,12-14-1,-6 5 292,-1-1-1,-1 0 1,0-1-1,-1 0 1,-1-1-1,-1-1 1,10-23-1,-18 36-17,6-7 164,-8 13-390,1 0 0,-1 1-1,1-1 1,-1 0 0,1 0-1,-1 1 1,0-1 0,1 0-1,-1 1 1,1-1 0,-1 0-1,1 1 1,-1-1-1,0 1 1,1-1 0,-1 1-1,0-1 1,0 1 0,1-1-1,-1 1 1,0-1 0,0 1-1,0-1 1,0 1-1,0-1 1,1 1 0,-1-1-1,0 1 1,0 0 0,6 23 63,-3-13-246,1 1-1,0-1 0,10 20 1,-12-28 5,-1 0 1,1 0-1,1 0 0,-1-1 1,0 1-1,1 0 0,0-1 1,-1 1-1,1-1 0,0 0 1,0 0-1,0 0 0,0-1 1,1 1-1,-1-1 1,0 1-1,6 0 0,1 0-351,0-1 0,0 1-1,0-2 1,0 0-1,0 0 1,0-1 0,0 0-1,0 0 1,0-1 0,0-1-1,11-4 1,29-22-608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4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1530 0 7507,'0'0'2804,"-31"0"-1027,-1116 0-107,1147 4-1670,2 1 22,1-1 0,0 1 0,0-1 0,0 0 0,0 0 0,0-1 0,1 1 0,0-1 0,5 5 0,45 28 277,-32-23-209,170 99 118,4-9 0,239 89 0,-417-184-222,-1-2-10,0 1-1,0 0 1,0 1 0,-2 1-1,1 1 1,25 20 0,-40-29 18,1 1-1,-1-1 1,1 0 0,-1 1 0,0-1-1,1 1 1,-1-1 0,0 1 0,0 0 0,0 0-1,0-1 1,-1 1 0,1 0 0,0 0-1,-1 0 1,1 0 0,-1 0 0,0 0-1,0 0 1,0 0 0,0 0 0,0 0 0,0 0-1,0 0 1,0-1 0,-1 1 0,1 0-1,-1 0 1,0 0 0,1 0 0,-3 3 0,0-1 15,0-1 0,0 1 0,0 0 0,0-1 0,-1 0 0,1 0 0,-1 0 0,0 0 0,0-1 0,0 0 0,-7 4 0,-138 52 227,91-37-193,1 2-1,1 2 0,-103 65 1,-141 148 235,204-157-204,-411 306 537,501-382-609,5-5-11,-1 1 1,1 0-1,-1 0 0,1-1 1,0 1-1,0 0 0,-1 0 0,1 1 1,0-1-1,0 0 0,0 0 0,0 1 1,0-1-1,0 0 0,1 1 0,-1-1 1,-1 3-1,7-4-103,550-23 501,527-38-837,-1043 61 390,-38 0-23,-10 0-108,-16 1-341,-17-1-1211,15-2-2572,10-3-2885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6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3757 4626,'0'0'6478,"-7"2"-5843,1 0-479,4 0-90,0-1 1,0-1-1,-1 1 0,1 0 0,0 0 1,0-1-1,-1 1 0,1-1 0,-4 0 1,7-12 208,7-11-170,0 0 1,2 1 0,24-40 0,-7 12-116,-9 13-31,-5 10 22,1 0 0,1 1 0,33-45 0,-47 70 16,-1 1 0,1-1 1,0 0-1,0 0 0,-1 0 1,1 1-1,0-1 0,0 0 0,0 1 1,0-1-1,0 1 0,0-1 1,0 1-1,0 0 0,0-1 1,0 1-1,0 0 0,0-1 1,2 1-1,-2 0 0,-1 1 0,1-1 0,0 0-1,0 1 1,-1-1 0,1 0 0,0 1 0,-1-1 0,1 1 0,0-1-1,-1 1 1,1-1 0,-1 1 0,1 0 0,-1-1 0,1 1 0,-1 0 0,1-1-1,0 2 1,2 5 3,-1 0 0,0 0 0,0 0 0,1 11-1,-1-11 41,136 570 1033,-101-446-1001,26 76-21,-51-343-33,11-1060 38,-24 864-34,1 281 20,22-728 153,34 315-126,-38 273-56,-4 24 62,26-5 224,-28 34-166,-5-185 1,-8 226-123,1 97-105,14 0-34,0 2 117,0 0 1,13 3-1,34 5 30,313-4 225,-213-8-203,-37 2-36,863-18-7,776-28 274,273 12-249,-10-109-19,-1970 137-37,33-3-209,111-26-1,-154 20-578,-32 4-67,-13 10 857,-1 1 0,0 0 0,0-1 0,0 1 1,0 0-1,0 0 0,0-1 0,0 1 1,0 0-1,0-1 0,0 1 0,0 0 1,0-1-1,0 1 0,0 0 0,0-1 0,0 1 1,0 0-1,0-1 0,0 1 0,0 0 1,-1-1-1,1 1 0,0 0 0,0 0 1,0-1-1,-1 1 0,1 0 0,0 0 0,0-1 1,0 1-1,-1 0 0,1 0 0,0 0 1,-1 0-1,1-1 0,0 1 0,0 0 1,-1 0-1,1 0 0,0 0 0,-1 0 0,1 0 1,0 0-1,-1 0 0,1 0 0,0 0 1,-1 0-1,-55-4-3630,-51 3-3713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6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1809,'0'0'10122,"0"11"-9917,-2 15 183,0 1 1,-1-1-1,-13 44 0,6-33-94,3 1 0,0-1 0,3 1 0,1 0-1,2 44 1,0-79-292,1 0-1,0 0 0,0 1 1,0-1-1,1 0 1,-1 0-1,1 1 0,0-1 1,0 0-1,0 0 0,0 0 1,0 0-1,1 0 0,2 4 1,-2-5-46,1 0 0,-1-1 0,0 1 0,1-1 1,0 0-1,-1 0 0,1 0 0,-1 0 0,1 0 1,0 0-1,0-1 0,0 1 0,-1-1 0,1 0 0,0 0 1,0 0-1,3 0 0,-2 0-106,0-1-1,0 1 1,1-1 0,-1 0-1,0 0 1,0-1 0,0 1-1,0-1 1,0 1 0,-1-1-1,1 0 1,0-1 0,-1 1-1,0-1 1,1 0-1,3-4 1,2-3-955,0-1 0,0 0 0,12-23 0,13-32-4922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7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4338,'0'0'6867,"62"32"-10901,-10-17-2833</inkml:trace>
  <inkml:trace contextRef="#ctx0" brushRef="#br0" timeOffset="1">370 191 11493,'0'0'577,"178"40"-1698,-139-40-1440,-10 0-1329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8900,'0'0'2913,"168"-8"-2913,-122-4-688,-11 0-2353,-2-2-1890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7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74 201 8628,'0'0'2252,"12"-27"-2266,39-84-10,-47 103 24,0 1-1,0 0 0,1 0 0,8-10 0,-11 15 7,0 0-1,1 0 0,-1 0 1,1 0-1,0 0 0,0 1 1,4-3-1,-6 4-4,0 1 96,-1 1-1,1-1 0,-1 0 1,1 0-1,-1 1 0,1-1 1,-1 1-1,1-1 0,-1 0 1,0 1-1,0-1 1,0 0-1,0 1 0,0-1 1,0 1-1,-1 2 0,1-2 104,-16 203 2110,0 3-2104,16-207-422,0 0-1,0 1 0,0-1 1,0 1-1,0-1 0,0 0 0,0 1 1,0-1-1,-1 0 0,1 1 1,0-1-1,-1 0 0,1 1 1,-1-1-1,0 0 0,1 0 0,-1 0 1,0 1-1,0-1 0,-1 1 1,0-1-350,0-1 1,0 1 0,0 0 0,1-1 0,-1 0-1,0 1 1,0-1 0,0 0 0,0 0-1,0 0 1,-3-1 0,-9 1 1699,2 0-1274,-41 2 1504,50-1-1115,0-1 0,0 1-1,0 0 1,0 0 0,1 0-1,-1 0 1,0 0 0,1 1-1,-1-1 1,0 1 0,1 0-1,0 0 1,-1 0 0,-2 3-1,4-4-191,1-1-1,-1 0 0,1 1 0,-1-1 1,1 1-1,-1-1 0,1 0 1,0 1-1,-1-1 0,1 1 0,0-1 1,-1 1-1,1-1 0,0 1 1,0 0-1,-1-1 0,1 1 0,0-1 1,0 1-1,0-1 0,0 1 1,0 0-1,0-1 0,0 1 1,0-1-1,0 1 0,0 0 0,0-1 1,0 1-1,0-1 0,0 1 1,1-1-1,-1 1 0,0-1 0,0 1 1,1-1-1,-1 1 0,0-1 1,1 1-1,-1-1 0,1 1 0,-1-1 1,0 1-1,1-1 0,-1 0 1,1 1-1,-1-1 0,2 1 1,27 4 327,2-4-184,1-2 0,-1 0 1,0-2-1,0-2 0,37-9 0,-52 9-383,-1 0 0,-1-1 0,1-1 0,-1 0 0,15-10 0,-19 10-452,-1 0 0,1-1 0,-1 0-1,-1-1 1,0 0 0,0 0 0,10-16 0,6-21-4656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4978,'0'0'3970,"19"-17"-3476,61-51 221,-78 66-669,0 0 0,0 1 0,0-1 0,0 1 0,0-1 0,0 1 0,0 0 0,1 0 0,-1 0 0,1 0 0,-1 0 0,0 0 0,1 1 0,0-1 0,-1 1 0,1 0 0,-1-1 0,1 1 0,-1 0 0,1 1 0,4 0 0,-1 0 102,-5-1-125,1 1 0,-1-1 0,0 1 0,1-1 0,-1 1 0,0 0 0,0-1 0,0 1-1,0 0 1,1 0 0,-1 0 0,0 0 0,-1 0 0,1 0 0,0 0 0,0 0 0,0 0 0,0 0 0,-1 1-1,1-1 1,-1 0 0,1 0 0,-1 1 0,1-1 0,-1 0 0,0 1 0,1 1 0,1 43 173,-2-36-89,0-8-88,1 33 143,-1 0 0,-2-1-1,-1 1 1,-2 0 0,-18 66-1,17-86-167,6-16 5,0 1-1,0 0 1,0 0-1,0 0 1,0 0-1,0 0 1,0 0-1,0 0 1,0 0-1,0 0 1,0 0-1,0 0 1,0 0-1,0 0 1,0 0-1,0 0 1,0 0-1,0 0 1,0 0-1,0-1 1,0 1-1,0 0 1,-1 0-1,1 0 1,0 0-1,0 0 1,0 0-1,0 0 1,0 0 0,0 0-1,0 0 1,0 0-1,0 0 1,0 0-1,0 0 1,0 0-1,0 0 1,0 0-1,0 0 1,0 0-1,0 0 1,-1 0-1,1 0 1,0 0-1,0 0 1,0 0-1,0 0 1,0 0-1,0 0 1,0 0-1,0 0 1,0 0-1,2-27-91,-1 23 106,4-20-17,1-1 1,1 1-1,1 1 0,1-1 0,1 1 1,1 1-1,1 0 0,1 1 0,18-23 1,-27 39-1,0-1 1,0 1 0,0 1-1,1-1 1,-1 1 0,1-1-1,0 1 1,1 1 0,-1-1-1,1 1 1,-1 0 0,1 0-1,0 1 1,0-1 0,0 1-1,0 1 1,1-1 0,-1 1-1,0 0 1,1 1 0,-1-1-1,1 1 1,11 2 0,-16-2 11,0 1 0,-1-1 0,1 1 0,0 0 0,-1 0 0,1 0 0,-1 0 0,1 0 1,-1 0-1,1 0 0,-1 0 0,0 0 0,0 1 0,0-1 0,1 0 0,-1 1 0,-1-1 0,1 1 1,0 0-1,0-1 0,0 1 0,0 3 0,8 43 307,-8-36-208,5 60 404,-4 98 0,-3-88-234,1-81-276,0 0 0,0 0 0,0 0 0,0 0 0,0-1 0,1 1-1,-1 0 1,0 0 0,1 0 0,-1 0 0,0 0 0,1 0 0,-1-1 0,1 1 0,0 0 0,-1 0 0,1-1-1,-1 1 1,1 0 0,0-1 0,0 1 0,-1-1 0,1 1 0,0-1 0,0 1 0,0-1 0,0 1-1,0-1 1,-1 0 0,1 0 0,0 1 0,0-1 0,1 0 0,40 0-54,-26-1-16,-6 0-201,1 0 0,0-1-1,0 0 1,0-1 0,-1 0-1,1 0 1,-1-2 0,16-7-1,38-22-3261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9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5 5090,'0'0'6929,"0"-5"-6382,-3 10-425,-31 81 1186,-27 113-1,39-114-1091,3 2 0,4 0 0,4 1 0,1 113 1,9-188-257,1-1 0,1 1 0,1 0 0,5 24 0,-6-33-15,0-1 1,0 1-1,1-1 0,-1 0 0,1 0 1,0 0-1,0 0 0,0 0 1,1 0-1,-1-1 0,1 1 0,-1-1 1,1 1-1,0-1 0,0 0 1,0 0-1,0 0 0,0-1 0,0 1 1,0-1-1,7 3 0,1-2-316,0 0-1,0 0 0,0-1 1,0-1-1,0 0 0,0 0 1,1-1-1,-1 0 0,14-4 1,-9-1-1082,0 0 1,25-13-1,-41 18 1430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7:59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9748,'0'0'283,"27"0"-115,8-1-133,46 6 0,-78-5-35,1 1 1,-1-1-1,0 1 1,1 0-1,-1 0 1,0 1-1,0-1 1,0 1-1,0-1 0,0 1 1,0 0-1,0 0 1,0 0-1,-1 1 1,1-1-1,-1 1 1,0-1-1,0 1 1,0 0-1,0 0 1,0 0-1,2 5 1,-1 0 12,-1 0 0,0 0 0,0 0 0,-1 1 0,0-1 0,0 12 0,-1-18-6,1 7 34,-1-1 0,1 0 1,-2 0-1,1 1 0,-1-1 0,0 0 0,0 0 1,-1 0-1,0 0 0,-1 0 0,0 0 0,0-1 0,-1 1 1,0-1-1,-6 9 0,1-4 70,0 0-1,-1-1 1,0-1-1,-1 0 1,-1 0-1,1-1 1,-1-1 0,-22 13-1,33-21-203,1-6-138,1-1 1,0 1 0,0-1-1,1 1 1,0 0-1,0 0 1,1-1 0,-1 2-1,5-9 1,38-52-385,-20 30 503,123-190 427,-150 248 2935,-6 18-2586,-6-1-464,2 0 0,2 1 0,1 0 0,2 1 0,-2 54 0,9-74-153,-1-13-132,1 0-1,0 0 0,1 0 0,0 1 1,0-1-1,3 11 0,-3-16-23,0-1 0,1 1 0,-1-1 0,0 0-1,1 0 1,0 0 0,-1 0 0,1 0 0,0 0 0,0 0 0,0 0 0,0-1-1,0 1 1,1-1 0,-1 0 0,0 1 0,1-1 0,-1 0 0,1 0-1,-1-1 1,1 1 0,-1 0 0,1-1 0,4 1 0,39 1-2572,3-2-1356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0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27 538 7523,'0'0'6964,"-26"52"-6436,26 1-320,0 2-96,0 0-80,0-5 0,0-6-32,9-12-32,1-9-192,0-14-704,0-9-625,3 0-784,-1-23-1841</inkml:trace>
  <inkml:trace contextRef="#ctx0" brushRef="#br0" timeOffset="1">179 1 9524,'0'0'849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151 260 416,'0'0'2164,"3"-22"232,2-8-1529,-1 5 237,-1 0-1,-1-42 1,-2 62-869,-1 0 0,0 0 0,0 0 0,0 0 0,0 0 0,-1 0 0,0 0 0,0 1 0,0-1 0,-1 1 0,0 0 0,-4-7 0,6 9-155,-1 1 0,1-1 0,-1 0 0,1 1 1,-1-1-1,1 1 0,-1 0 0,0-1 0,0 1 0,0 0 1,0 0-1,0 0 0,0 0 0,0 0 0,0 1 1,0-1-1,0 1 0,0-1 0,0 1 0,-1 0 1,1 0-1,0 0 0,0 0 0,0 0 0,-1 0 0,1 1 1,0-1-1,0 1 0,0-1 0,0 1 0,0 0 1,-3 1-1,2 1-61,0 0-1,0 0 1,0 1 0,0-1 0,1 0-1,-1 1 1,1 0 0,0 0 0,0-1-1,0 1 1,1 0 0,-1 1 0,1-1-1,-1 6 1,0-3 7,-9 34 171,2 1 1,2 0 0,-3 62-1,9 132 116,2-121-352,-1-57-168,0 5-1132,0-19-3064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10661,'0'0'1937,"165"24"-1937,-106-24 0,-4-3 80,-13-9-16,-10 0-64,-15 7-16,-11-1-769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11269,'0'0'1254,"33"5"-1094,104 25-133,-132-29-28,-1 0 0,0 0 0,1 1 0,-1 0 0,0 0 0,0 0 0,0 1 0,0-1 0,0 1 1,-1 0-1,1 0 0,-1 0 0,0 0 0,0 1 0,0-1 0,0 1 0,-1 0 0,1 0 0,-1 0 0,2 5 0,-1 0 0,-1 0 0,0 0-1,-1 0 1,0 0 0,-1 0-1,0 0 1,-1 10 0,1 2 12,0-14 2,-1 1 0,0-1 0,0 0 0,-1 0 0,0 0 0,0 0 0,-1 0 0,1 0 0,-2 0 0,1-1-1,-1 1 1,0-1 0,0 0 0,-8 9 0,0-3 17,0 0 0,-1-1 0,0 0 0,-1-1 0,-18 10 0,32-19-32,0-1 0,0 0 0,0 0 0,0 0 0,0 0 0,0 0 0,-1 0 0,1 0 0,0 0 0,0 0 0,0 0 0,0 0 0,0 0 0,-1 0 0,1 0 0,0 0 0,0 0 0,0 0 0,0 0 0,0 0 0,-1 0 0,1 0 0,0 0 0,0 0 0,0 0 0,0 0 0,0 0 0,0-1 0,-1 1 0,1 0 0,0 0 0,0 0 0,0 0 0,0 0 0,0 0 0,0 0 0,0-1 0,0 1 0,0 0 0,0 0 0,-1 0 0,1 0 0,0 0 0,0 0 0,0-1 0,0 1 0,0 0 0,0 0 0,0 0 0,0 0 0,0 0 0,0-1 0,0 1 0,0 0 0,0 0 0,0 0 0,0 0 0,0 0 0,1-1 0,-1 1 0,0 0 0,0 0 0,0 0 0,0 0 0,0 0 0,0-1 0,4-11-190,9-8-80,0 1 0,1 0 1,19-19-1,8-10-175,90-139-1043,-81 110 1587,-19 23 2491,-34 58-1985,-57 100 869,54-90-1382,0 0 0,1 0 0,1 1 0,0-1 0,1 1 0,-2 19 1,3 69 71,2-100-161,0 0-1,1 0 0,-1 0 0,0 0 1,1 0-1,0 0 0,0 0 0,-1 0 1,2 0-1,-1-1 0,0 1 0,1 0 1,-1-1-1,1 1 0,0-1 0,-1 1 1,1-1-1,1 0 0,2 3 1,0-2-28,-1 0 1,1 0 0,-1-1-1,1 0 1,0 0 0,0 0-1,0-1 1,0 1 0,1-1-1,7 1 1,-1-1-230,0-1 1,-1 0-1,1-1 1,0 0-1,-1-1 1,1 0-1,-1-1 1,1 0 0,-1-1-1,12-5 1,-13 3-552,1 0 0,-1-1-1,13-12 1,24-26-4408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1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9845,'0'0'3537,"152"0"-3201,-68 0-48,1 0-192,-8-8-64,-2-4 49,-10 0-81,-10 1-81,-10 2-783,-19 3-689,-10 0-1456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1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8708,'0'0'2927,"12"24"-2532,80 152 109,-75-144-377,-1 0 1,-2 1-1,-1 0 1,-2 1-1,-1 1 1,-2 0-1,-1 0 0,3 62 1,-9-60-99,-5 46 0,2-69-16,0-1 0,-1 1 0,-1 0 0,0-1 0,-1 1 0,-9 17 0,-1-4 19,-1-1 0,-1-1 0,-26 31 0,29-41-2,1-1 0,-2 0 1,0-1-1,0-1 0,-1 0 0,-22 12 0,17-16-89,20-8 28,1 0 0,-1 0 0,1 0 1,-1 0-1,1 0 0,-1 0 0,1 0 0,-1-1 1,1 1-1,-1 0 0,1 0 0,-1 0 0,1 0 0,0 0 1,-1-1-1,1 1 0,-1 0 0,1-1 0,0 1 1,-1 0-1,1-1 0,-1 1 0,1-1 0,-1-1-213,0-1-1,0 0 0,0 0 1,1 1-1,-1-1 0,1 0 1,0 0-1,0 0 0,0 0 1,0-3-1,0 3 21,0-55-4708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2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10613,'33'-3'27,"104"-7"-22,-131 10-5,0 0 0,-1 0 0,1 1 0,0-1 0,0 1 1,0 1-1,6 1 0,-10-2-3,0 0-1,0 0 1,0 0 0,0 0-1,0 1 1,0-1 0,0 1 0,-1-1-1,1 1 1,0-1 0,-1 1 0,3 4-1,-2-2-6,0 0 0,0 1 0,-1 0 0,0-1 0,0 1 0,0 0 0,0-1-1,-1 1 1,0 0 0,0 0 0,-1 5 0,1 3-9,0-5 42,-1 1-1,0-1 0,-1 0 1,1 0-1,-1 1 0,-1-1 1,0-1-1,0 1 0,0 0 0,-1-1 1,-6 10-1,-6 5 128,-1 0 1,-23 22-1,21-25 116,-32 45 1,38-38 51,13-26-312,0 1 0,0-1 0,0 1 1,0-1-1,0 1 0,0 0 0,0-1 0,0 1 0,0-1 0,0 1 1,0-1-1,0 1 0,0-1 0,0 1 0,1-1 0,-1 1 1,0-1-1,0 1 0,1-1 0,-1 1 0,0-1 0,1 1 0,-1-1 1,0 1-1,1-1 0,-1 0 0,1 1 0,-1-1 0,0 0 1,1 1-1,-1-1 0,1 0 0,-1 0 0,1 1 0,-1-1 0,1 0 1,0 0-1,-1 0 0,1 0 0,-1 0 0,1 0 0,-1 0 1,1 0-1,-1 0 0,1 0 0,0 0 0,0 0 0,343-14 325,-283 8-970,-1 0-4047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160 210 3522,'0'0'2643,"-25"8"-2498,-76 24 15,73-21 98,28-11-243,-1 0 0,1 1 1,0-1-1,0 0 0,-1 0 0,1 0 0,0 0 1,-1 0-1,1 1 0,0-1 0,0 0 1,-1 0-1,1 0 0,0 1 0,0-1 0,0 0 1,0 0-1,-1 1 0,1-1 0,0 0 0,0 1 1,0-1-1,0 0 0,0 0 0,0 1 1,0-1-1,0 0 0,0 1 0,0-1 0,0 0 1,0 1-1,1 0 35,0 0 0,0 0 0,0 0 0,1-1 0,-1 1 0,0 0-1,1-1 1,-1 1 0,0-1 0,1 0 0,-1 1 0,3-1 0,-1 1-121,45 8 465,0-2 1,0-2 0,73-1-1,-58-3-331,752 4 59,-280-31-7,3-26 58,-205 18-148,324-25-309,281-28 1333,-450 43-561,-297 37-6896,-233 7 2478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04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7475,'0'0'27,"19"-27"0,63-86 31,-77 107-17,0-1-1,0 1 0,1 0 1,-1 1-1,1-1 0,1 1 0,6-5 1,-10 9 106,0 0-1,0 0 1,0 0 0,0 0 0,0 0-1,1 0 1,-1 1 0,0 0 0,0-1 0,6 2-1,-8-1-104,-1 0 0,1 0 1,0 1-1,-1-1 0,1 1 0,-1-1 0,1 0 0,-1 1 0,1-1 0,0 1 0,-1-1 0,0 1 0,1-1 0,-1 1 0,1 0 0,-1-1 0,0 1 0,1 0 0,-1-1 1,0 1-1,0 0 0,1-1 0,-1 1 0,0 0 0,0-1 0,0 1 0,0 0 0,0-1 0,0 1 0,0 1 0,0 29 406,0-23-255,0 14-87,0-1-1,-1 0 1,-1 1 0,-1-1-1,-1 0 1,-8 26-1,-63 119-540,77-189-43,-3 4 364,4 1 83,2 1 1,-1-1-1,2 1 0,1 0 1,0 0-1,12-21 0,64-94 72,-76 122-48,4-8 19,2 0-1,24-24 1,-34 38 17,1 0 0,0 0 0,0 1 0,1 0 0,-1 0 0,1 0 0,-1 0 0,1 1 0,0 0 0,0 0 0,0 0 0,0 0 0,0 1 0,0 0 0,11-1 0,-15 2-13,0 0 0,0 0 1,0 1-1,0-1 1,0 0-1,0 1 0,0-1 1,0 0-1,0 1 1,0 0-1,0-1 1,0 1-1,0-1 0,0 1 1,0 0-1,-1 0 1,1-1-1,0 1 0,-1 0 1,1 0-1,0 0 1,-1 0-1,1 0 0,-1 0 1,1 0-1,-1 0 1,0 0-1,1 2 0,5 35 278,-5-30-220,3 170 627,-4-60 9,0-111-665,0 1-1,1-1 1,0 0 0,0 0 0,1 0-1,0 0 1,3 8 0,-4-13-32,0 0-1,0 0 1,1 0 0,-1 0-1,0 0 1,1 0 0,-1-1-1,1 1 1,0 0 0,0-1-1,0 1 1,-1-1 0,1 0-1,0 1 1,1-1 0,-1 0-1,0 0 1,0-1 0,0 1 0,1 0-1,-1-1 1,0 1 0,1-1-1,3 0 1,10 1-24,0-2 0,0 0 1,0-1-1,0 0 0,-1-1 0,1-1 1,-1-1-1,28-11 0,-21 5-1957,0-1-1,35-25 0,-27 11-4359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1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94 4018,'0'0'2172,"-28"-4"-999,-88-15-610,77 12-87,25 5-137,1-1-1,0 2 1,-27-1 2374,52 28-2161,128 263 683,-125-256-1226,1 0 0,2-2 1,1 0-1,1-1 0,37 41 0,-40-53-8,2 0 1,0-2 0,0 0-1,2-1 1,0-1 0,0-1-1,1-1 1,44 17 0,-14-12-2,1-2 1,0-2-1,0-3 0,74 5 1,225-7-110,-281-8 61,582-24-363,636-139 159,-244 25-72,-625 101 331,535 20-1,-880 20 25,0 3 0,-1 4 0,-1 3-1,0 3 1,0 3 0,-2 3 0,-1 4-1,0 2 1,-3 4 0,0 2 0,-2 3-1,-2 3 1,-2 3 0,59 53 0,-76-53-41,-19-18 30,42 32 0,-60-51-57,0-1-1,1 0 0,0-1 0,0 0 1,0 0-1,0 0 0,1-1 1,-1-1-1,1 1 0,17 1 1,-16-4-97,0 0 1,0-1-1,0 0 1,0 0-1,-1-1 1,1 0 0,-1-1-1,1 0 1,-1-1-1,0 0 1,0 0 0,0-1-1,14-10 1,4-6-88,-1-1 0,39-43 0,-34 33 236,55-58 26,-9 10 5,96-79 0,-146 137-29,2 1 1,1 1-1,0 1 1,2 2-1,0 2 0,1 0 1,56-16-1,-37 21 20,0 2 0,0 2 0,1 2 0,0 2-1,103 12 1,82 36-52,-177-30 33,1-4-1,125 11 1,-176-23-14,21 1 48,46-6 1,-68 4-11,0-1 0,0 0 0,0-1 0,-1 0 0,1 0 0,-1-1 1,1-1-1,12-7 0,-10 4 10,0-1 1,-1 0 0,0-1-1,0 0 1,-1-1-1,-1 0 1,1 0-1,13-24 1,-17 25-62,-1 0 0,-1-1 1,0 1-1,0-1 0,-1 0 1,-1 1-1,1-1 0,-2-1 1,0 1-1,0 0 0,-1 0 1,-1-12-1,1 18-149,-1 0 0,0 0 0,-1-1 1,1 1-1,-1 0 0,0 0 0,0 1 0,-1-1 0,1 0 0,-1 1 1,0-1-1,0 1 0,-1 0 0,1 0 0,-1 0 0,0 1 0,0-1 0,0 1 1,0 0-1,-1 0 0,1 0 0,-7-2 0,-74-37-3801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0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0 835 2273,'0'0'5373,"2"3"-4500,-1 0-443,0 0 0,1 0 0,-1 1 0,-1-1 0,1 0 0,0 1 0,-1-1 1,1 6-1,16-13-196,-7-5-188,0-2-1,-1 1 0,0-1 0,-1-1 1,13-22-1,0 1-95,195-312-1755,-157 248 1163,-39 64 491,69-106-67,-75 120 243,1 1 0,0 1-1,1 0 1,33-27 0,-46 41 2,0 1 0,1-1 0,-1 1 0,1 0 0,-1 1 0,1-1 0,7-2 0,-10 4-21,0 0 0,0 0 0,1 0 0,-1 0 0,0 0 0,0 0 0,0 0-1,0 0 1,0 1 0,0-1 0,1 0 0,-1 1 0,0-1 0,0 1 0,0-1 0,0 1 0,0-1 0,0 1 0,0 0 0,-1-1 0,1 1-1,0 0 1,0 0 0,0 0 0,-1 0 0,1-1 0,0 1 0,-1 0 0,1 0 0,-1 0 0,1 1 0,-1-1 0,0 0 0,1 0 0,-1 1 0,6 24 219,-1 0 0,-1 1 1,-1 0-1,-2 47 1,0-22-76,21 240 228,-3-77-374,-18-139-2189,-4-61-651,-11-10-2737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0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0 164 10885,'0'0'2945,"217"-64"-2881,-94 44-64,1-7-192,-8 7-928,-12 5-1089,-20 4-2017,-16 5-1921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7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1 364 4914,'0'0'5171,"24"-2"-5105,-21 2-72,47-4-215,81 4 0,-102 2-657,0-1 1,0-1-1,1-2 0,31-6 0,-49 6 618,-2-1-1,1-1 0,0 1 0,-1-2 1,1 1-1,-1-2 0,0 1 1,-1-1-1,1-1 0,-1 0 1,-1 0-1,1 0 0,11-15 1,-9 8 842,-2 0 0,0-1 0,0 0 0,-1 0 0,7-21 0,-7 16 993,-1-1 1,-1 0-1,-1 0 0,-1 0 1,2-28-1,-9 100-1430,-10 59 0,-2 6-125,4 61-937,6-61-5796,4-79 929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5074,'0'0'4792,"3"17"-4307,16 59-55,3-2-1,43 99 1,-48-148-410,-17-25-16,1 1-1,-1-1 1,1 0 0,-1 1-1,1-1 1,-1 0 0,1 1-1,0-1 1,-1 0 0,1 0-1,0 0 1,-1 1 0,1-1-1,-1 0 1,1 0 0,0 0-1,0 0 1,-1 0 0,1 0 0,0 0-1,-1 0 1,1-1 0,-1 1-1,1 0 1,0 0 0,-1 0-1,1-1 1,0 1 0,-1 0-1,1-1 1,-1 1 0,1 0-1,-1-1 1,1 1 0,-1-1-1,1 1 1,-1-1 0,1 1-1,-1-1 1,1-1 0,7-11 157,-1 0 1,0 0 0,-1-1-1,0 0 1,4-21 0,7-14 36,-3 12-98,4-11-106,46-88 0,-62 132-147,1 0-1,0 0 0,-1 0 1,1 1-1,1-1 0,6-5 1,-10 8 81,0 1 0,1 0 1,-1 0-1,1-1 0,-1 1 1,1 0-1,-1 0 0,1 0 1,-1-1-1,1 1 0,-1 0 0,1 0 1,-1 0-1,1 0 0,-1 0 1,1 0-1,-1 0 0,1 0 1,-1 0-1,0 0 0,1 0 1,-1 0-1,1 1 0,-1-1 1,1 0-1,0 1 0,0 0-92,0 0-1,0 0 1,-1 0 0,1 0-1,0 0 1,0 0-1,-1 0 1,1 1 0,-1-1-1,1 0 1,-1 1-1,1-1 1,-1 0 0,0 3-1,7 40-2783,-1 10-1550</inkml:trace>
  <inkml:trace contextRef="#ctx0" brushRef="#br0" timeOffset="1">513 421 9332,'0'0'480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1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7 381 1473,'30'-129'2985,"-29"124"-2222,1-1-1,-1 1 1,0-1 0,0 1 0,-1-1-1,0-22 5005,15 28-5753,22 1 62,-14 0-17,0-1 1,26-3-1,-43 2-62,0 0-1,0 0 1,0-1 0,0 1-1,0-2 1,-1 1 0,1 0-1,-1-1 1,1 0 0,-1-1-1,0 1 1,8-8 0,-10 9-14,-1-1 1,0 0-1,1 0 1,-1 0-1,0-1 1,-1 1-1,1-1 1,0 1 0,-1-1-1,0 1 1,0-1-1,0 0 1,0 1-1,-1-1 1,1 0-1,-1 0 1,0 0 0,0 1-1,0-1 1,-1 0-1,1 0 1,-2-4-1,1 5 14,0 0-1,0 0 0,0 0 1,-1-1-1,1 1 0,-1 0 1,0 1-1,1-1 0,-1 0 1,0 0-1,-1 1 0,1 0 1,0-1-1,-1 1 1,0 0-1,1 0 0,-1 0 1,0 0-1,0 1 0,0-1 1,0 1-1,0 0 0,0-1 1,-4 1-1,1-1 13,0 1 0,-1 0 0,1 0 1,0 1-1,0 0 0,-1 0 0,1 0 0,0 1 0,0 0 1,0 0-1,0 0 0,0 1 0,0 0 0,0 0 0,0 1 1,1-1-1,-1 1 0,1 1 0,0-1 0,-1 1 0,2 0 1,-10 8-1,3 2 17,1 0 0,1 1 0,0 0 0,1 0 0,0 1 1,1-1-1,1 2 0,0-1 0,2 1 0,0 0 0,1 0 0,0 0 1,1 0-1,1 32 0,1-44-31,0-1 1,0 0-1,1 1 0,-1-1 1,1 1-1,0-1 0,0 0 0,1 0 1,-1 0-1,1 1 0,0-1 1,0-1-1,0 1 0,1 0 1,-1 0-1,1-1 0,3 4 1,-2-3-65,1-1 0,0 0 0,-1 0 0,1 0 0,1-1 0,-1 1 1,0-1-1,0 0 0,1-1 0,-1 1 0,1-1 0,-1 0 0,9 0 0,-3 0-297,1-1-1,-1 0 0,1 0 0,-1-1 0,1-1 0,-1 0 0,0-1 1,0 0-1,0 0 0,19-10 0,-16 5-193,0 0-1,0-1 1,-1 0-1,0-2 1,-1 1 0,0-1-1,12-16 1,-3 2 397,-2 0 0,0-2 0,-2 0 1,17-36-1,-23 39 1393,-2 0 0,0 0 0,6-29 0,-8 95 1059,-2 24-2058,3 0 0,27 103 0,-26-146-409,-9-24 164,0 1-1,0 0 1,0 0-1,0-1 1,0 1 0,0 0-1,0 0 1,1 0-1,-1-1 1,0 1-1,0 0 1,0 0-1,0 0 1,1-1 0,-1 1-1,0 0 1,0 0-1,0 0 1,1 0-1,-1 0 1,0-1 0,0 1-1,1 0 1,-1 0-1,0 0 1,0 0-1,1 0 1,-1 0 0,0 0-1,0 0 1,1 0-1,-1 0 1,0 0-1,0 0 1,1 0 0,-1 0-1,0 0 1,0 0-1,1 0 1,-1 0-1,0 1 1,0-1-1,1 0 1,-1 0 0,0 0-1,0 0 1,0 0-1,1 1 1,-1-1-1,0 0 1,0 0 0,0 0-1,1 1 1,2-31-12,-1-39 0,-3 37 30,3 1 1,7-46-1,-8 69-3,1 0 0,0 0 0,0 1 0,1 0 0,0-1 0,0 1 0,1 0 0,0 0 0,0 1 0,1-1 0,-1 1 0,1 0 0,1 0 0,10-9 0,-9 11-58,0 0 0,1 0 0,-1 1 0,1 0 1,0 0-1,0 1 0,0 0 0,0 0 0,0 1 0,1 0 1,-1 1-1,13 0 0,3 1-1223,0 1 0,-1 1 0,27 7 0,11 7-3087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0 6883,'0'0'4904,"-32"8"-3920,-103 28-530,131-35-440,0 0 1,-1 1 0,1-1-1,0 1 1,0 0-1,0 0 1,1 0 0,-1 0-1,0 1 1,1 0 0,-1-1-1,1 1 1,0 1-1,0-1 1,0 0 0,1 1-1,-1-1 1,1 1-1,-1 0 1,-1 6 0,-1 0-2,0 0-34,1 1-1,0 0 1,1 0-1,0 0 1,1 1 0,1-1-1,-1 1 1,2-1 0,-1 1-1,3 12 1,-2-22-14,1-1 0,-1 1 0,1-1 0,0 0-1,0 1 1,-1-1 0,1 0 0,0 0 0,0 1 0,0-1 0,1 0 0,-1 0-1,0 0 1,0 0 0,0 0 0,1-1 0,-1 1 0,1 0 0,-1-1-1,0 1 1,1-1 0,-1 1 0,1-1 0,-1 1 0,1-1 0,-1 0 0,1 0-1,0 0 1,-1 0 0,3 0 0,52-3-721,-55 3 747,5-1-47,0-1 1,-1 1-1,1-1 0,-1 0 0,1 0 1,-1 0-1,0-1 0,0 0 1,0 0-1,0-1 0,8-6 1,2-5-109,27-33 1,8-7 1198,-50 80-782,-1-7-181,2-1-1,1 1 0,0-1 0,7 26 1,-8-37-332,1 0 1,0 0 0,1-1-1,-1 1 1,1-1 0,0 0-1,0 0 1,1 0 0,-1 0 0,1 0-1,0-1 1,0 1 0,1-1-1,-1-1 1,1 1 0,0 0-1,7 3 1,22 4-4266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2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293 114 3698,'0'0'8700,"-21"8"-8548,7-4-132,6-2-12,1 1 0,-1-1 1,1 1-1,0 0 0,0 1 0,0 0 1,0 0-1,0 0 0,1 1 0,0 0 0,0 0 1,0 1-1,1 0 0,0 0 0,0 0 1,-8 13-1,7-6-9,1 0 1,0 1-1,1 0 0,0 0 1,1 0-1,0 0 1,2 1-1,-1 26 0,2-41-7,0 0-1,0 1 1,0-1-1,1 0 0,-1 1 1,0-1-1,0 0 0,1 1 1,-1-1-1,0 0 1,0 1-1,1-1 0,-1 0 1,0 0-1,1 1 0,-1-1 1,0 0-1,1 0 0,-1 0 1,1 1-1,-1-1 1,0 0-1,1 0 0,-1 0 1,1 0-1,-1 0 0,0 0 1,1 0-1,-1 0 0,1 0 1,-1 0-1,0 0 1,1 0-1,16-2-42,-15 2 27,4-2 20,0 0 0,1 0 1,-1-1-1,0 0 0,0 0 0,0-1 0,-1 1 0,1-1 0,-1 0 0,0-1 0,0 1 0,0-1 0,-1 0 0,0-1 0,4-5 0,7-9 26,-2-1 0,19-39 0,-22 36 203,0 0-1,6-32 1,-16 56-219,1-2 402,-1 23-37,11 455 302,1 0-569,-11-418-168,0-21 7,-5 61-1,3-88 47,0-1-1,-1 1 0,0-1 1,-1 0-1,0 0 1,0 0-1,-1 0 1,0 0-1,-1-1 0,0 0 1,-7 10-1,8-14-10,0 0-1,-1-1 0,1 1 1,-1-1-1,0 0 1,1 0-1,-1-1 0,0 1 1,-1-1-1,1 0 1,0-1-1,-1 1 0,1-1 1,-11 1-1,9-1 9,1-1 1,-1 1-1,0-1 0,0-1 0,0 0 1,0 0-1,0 0 0,1-1 0,-1 1 1,0-2-1,-10-4 0,9 2-9,0-1-1,0 0 1,1 0 0,0-1-1,0 0 1,1 0 0,0 0-1,0-1 1,1 0 0,0 0 0,0 0-1,1-1 1,-6-15 0,3 3-33,1 1 1,1-1-1,0-1 1,2 1-1,-2-24 1,4 14 0,0 0 1,5-42-1,-2 61 55,0 1-1,1-1 1,0 1-1,1 0 1,0 0 0,1 0-1,0 0 1,0 1-1,9-12 1,4-2 1,2 1 0,0 1 1,1 0-1,45-33 0,106-62-293,-85 62-262,-2-1-1422,-2-4 0,99-93-1,-170 140 1889,0 0 0,0-1 0,-1 0-1,-1 0 1,13-25 0,-19 32 249,-1 0 0,-1 1 0,1-1 1,-1 0-1,0-1 0,-1 1 0,1 0 1,-1-1-1,-1 1 0,0 0 1,0-1-1,0 1 0,-1-1 0,0 1 1,0 0-1,-3-8 0,2 12-30,1-1 0,-1 1-1,0 0 1,0-1 0,-1 1-1,1 0 1,-1 0 0,1 0-1,-1 1 1,0-1 0,0 1-1,0 0 1,0-1 0,-1 1-1,1 0 1,-1 1 0,1-1-1,-1 1 1,1 0 0,-1-1-1,0 2 1,0-1 0,0 0-1,1 1 1,-7-1 0,4 1-51,0 0 0,0 0 1,0 0-1,0 1 0,0 0 0,0 0 1,0 0-1,1 1 0,-1-1 0,0 2 1,1-1-1,-1 0 0,1 1 1,0 0-1,0 1 0,-6 4 0,3 1-20,1 0 0,0 1 0,1-1 0,0 1 0,1 1 0,0-1-1,0 1 1,1 0 0,1 0 0,0 0 0,0 0 0,1 1 0,1-1 0,0 1 0,0-1-1,1 1 1,2 15 0,-2-24-81,1 1 0,-1-1 0,1 1-1,0-1 1,0 0 0,0 1 0,1-1 0,-1 0 0,1 0-1,-1 0 1,1 0 0,0 0 0,1 0 0,-1 0 0,0-1-1,1 1 1,-1-1 0,1 1 0,0-1 0,0 0 0,0 0-1,0-1 1,0 1 0,0 0 0,0-1 0,1 0 0,3 1-1,7 2-725,1-1 0,0-1-1,-1 0 1,1-1 0,18 0-1,31-1-6015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1 11317,'-33'7'232,"9"-2"-189,-7 1 100,0 1 0,0 1-1,1 2 1,0 1 0,-47 25-1,75-35-126,-19 11 237,-36 28 1,52-36-242,1 0 1,0 0-1,0 0 0,0 0 0,0 1 0,1 0 1,-1-1-1,1 1 0,1 1 0,-1-1 0,1 0 1,0 1-1,-2 6 0,3-10-12,1 0 0,0-1 0,-1 1 0,1 0 0,0-1 0,0 1 0,0 0 1,0-1-1,1 1 0,-1-1 0,0 1 0,1 0 0,-1-1 0,1 1 0,0-1 0,-1 1 0,1-1 0,0 1 0,0-1 0,0 0 0,0 1 0,0-1 1,0 0-1,0 0 0,1 0 0,-1 1 0,0-1 0,1-1 0,-1 1 0,0 0 0,1 0 0,1 0 0,5 2 3,0 0-1,0-1 1,1 0-1,-1-1 1,9 1-1,-10-1 2,162 11 12,-108-10-73,-1 2-1,0 3 1,62 16 0,-111-20 47,-1 0-1,1 1 1,-1 0-1,15 9 1,-22-12 8,-1 1 0,1-1 0,-1 1 0,0 0 1,0 0-1,0 0 0,0 0 0,0 0 0,0 1 0,-1-1 0,1 0 0,-1 1 0,1-1 1,-1 1-1,0 0 0,0-1 0,0 1 0,-1 0 0,1 0 0,0 0 0,-1 3 1,0-4 1,0 0 1,0 1-1,0-1 1,0 0 0,0 0-1,-1 0 1,1 1 0,-1-1-1,1 0 1,-1 0 0,0 0-1,0 0 1,0 0-1,0 0 1,0 0 0,-1 0-1,-2 2 1,-1 1 10,0-1-1,0 0 1,-1-1-1,1 1 1,-9 3-1,-27 12 122,-1-2-1,0-2 1,-50 11-1,-136 21 832,162-35-734,-1-3 1,-75 1-1,117-13-236,25 3-1,0 0 1,0-1 0,0 1-1,-1 0 1,1 0-1,0 0 1,0 0-1,0 0 1,0 0-1,-1 0 1,1 0 0,0-1-1,0 1 1,0 0-1,0 0 1,0 0-1,0 0 1,0 0-1,-1-1 1,1 1 0,0 0-1,0 0 1,0 0-1,0-1 1,0 1-1,0 0 1,0 0-1,0 0 1,0 0 0,0-1-1,0 1 1,0 0-1,0 0 1,0 0-1,0-1 1,0 1-1,0 0 1,0 0 0,0 0-1,0-1 1,1 1-1,-1 0 1,0 0-1,0 0 1,0 0-1,0 0 1,0-1 0,0 1-1,1 0 1,3-4-183,1 1 0,-1 0 1,1 0-1,0 0 0,0 1 0,6-2 1,59-22-2566,81-17 1,-6 8-2961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 12246,'0'0'555,"-36"4"402,-117 20 316,142-22-1215,0 1 1,1 0-1,0 1 1,0 0-1,0 0 0,0 1 1,0 1-1,1-1 1,0 1-1,0 1 1,1 0-1,-14 14 0,19-18-51,-2 1-4,0 1 0,0 0 1,1 0-1,0 1 0,0-1 1,0 1-1,1 0 1,-1 0-1,1 0 0,1 0 1,-1 1-1,1-1 0,0 1 1,1-1-1,-1 1 0,1 0 1,1 0-1,-1 7 1,1-12-16,0 0 0,0-1 0,0 1 0,1 0 0,-1 0 0,0 0 0,1 0 0,-1-1 0,1 1 0,0 0 1,-1 0-1,1-1 0,0 1 0,0 0 0,0-1 0,0 1 0,1-1 0,-1 0 0,0 1 0,1-1 0,-1 0 0,1 0 0,-1 0 1,1 0-1,-1 0 0,1 0 0,0 0 0,-1 0 0,1-1 0,0 1 0,3 0 0,5 1-101,0-1 0,1 0 0,-1-1 0,19-1 0,-10 0 78,-4 0 17,0-1 0,0-1 0,0 0 0,0-1 0,0-1 0,-1-1 0,0 1 0,0-2 0,-1 0 0,1-1 0,18-15 0,10-10 154,-2-1 0,37-42 0,-66 69 191,-6 12-176,-3 21-27,-2-15-16,-6 579 460,5-555-4087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3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6099,'0'0'7905,"10"-1"-7420,-7 1-451,-1 0-1,0-1 0,1 1 0,-1 0 1,0 0-1,1 0 0,-1 0 0,1 1 1,-1-1-1,0 1 0,0-1 0,1 1 0,-1 0 1,0 0-1,0 0 0,0 0 0,0 0 1,0 0-1,0 1 0,0-1 0,0 1 1,0-1-1,-1 1 0,1 0 0,-1 0 1,1-1-1,-1 1 0,0 0 0,0 0 1,1 0-1,-1 1 0,-1-1 0,1 0 1,0 0-1,-1 1 0,1-1 0,-1 0 1,1 4-1,5 29 35,-2-12-14,10 36 0,-13-54-75,1-1 0,-1 1 0,1-1 0,0 1 0,1-1 0,-1 0 0,1 0 0,0 0 0,0 0 0,0 0 0,0-1 0,1 1 0,6 4 1,-7-6-69,0 0 0,1 0 0,-1-1 1,1 1-1,0-1 0,-1 0 1,1 0-1,0 0 0,0-1 0,0 1 1,0-1-1,-1 0 0,1 0 1,0 0-1,6-1 0,-4-1-23,0 0 1,0 0-1,0 0 0,0-1 0,0 1 0,0-2 0,0 1 1,7-6-1,4-6-150,0-1-1,0-1 1,26-36 0,-41 51 250,18-26 159,-1-2 0,-1 0 1,-2-1-1,0-1 1,-3 0-1,0-1 0,8-39 1,-21 166 1997,-6 96-2156,6-185-81,0 0 0,0 0 0,0 0-1,1-1 1,0 1 0,-1 0 0,2 0 0,-1-1 0,0 1-1,1-1 1,0 1 0,0-1 0,0 0 0,1 0 0,-1 0-1,1 0 1,0 0 0,0 0 0,1-1 0,-1 0 0,1 1-1,-1-1 1,1-1 0,0 1 0,0 0 0,1-1-1,-1 0 1,0 0 0,1 0 0,7 2 0,3-1-977,1-1 1,0-1-1,0 0 1,-1-1-1,29-3 1,26-6-5159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0 10677,'0'0'1030,"-29"1"272,-13-1-489,-43 8 1,76-6-724,0 0 0,1 0 0,-1 1-1,1 0 1,0 1 0,0-1 0,0 2 0,0-1 0,1 1 0,0 0-1,-10 10 1,6-5-19,1 2-1,0-1 0,1 2 1,-14 22-1,19-28-61,1 0 0,-1 0 1,1 0-1,0 1 0,1-1 0,0 1 0,0-1 0,1 1 1,0 0-1,0 0 0,1 0 0,0 0 0,0 0 0,1-1 1,1 9-1,-1-14-15,-1 0 1,1 0 0,0 0-1,0-1 1,0 1-1,0 0 1,0-1 0,0 1-1,1-1 1,-1 1 0,0-1-1,1 1 1,-1-1-1,1 0 1,-1 0 0,1 0-1,0 0 1,0 0-1,-1 0 1,1 0 0,0-1-1,0 1 1,0-1-1,0 1 1,3-1 0,7 2-88,0-1 1,0 0 0,14-2 0,-9 0-82,0 0-26,1 0 1,-1-2-1,-1 0 1,1-1-1,0-1 1,-1 0-1,0-1 1,0-1-1,-1-1 1,0 0-1,0-1 1,-1 0-1,0-1 1,0-1-1,-1 0 1,-1-1 0,0 0-1,-1-1 1,0 0-1,-1-1 1,14-24-1,-20 30 447,-1-1 0,0 1 0,-1-1 0,0 0 0,0 1 0,-1-1 0,0 0 0,0-19 864,-3 29-1065,1 1 1,-1 0 0,1-1-1,-1 1 1,1 0 0,0 0-1,0 0 1,0-1-1,0 1 1,-1 4 0,2-5-32,-5 13-50,0 0-1,2 0 1,-1 1-1,2 0 1,0-1-1,1 1 1,1 0-1,0 0 1,3 21-1,-3-34-69,0 0-1,1 0 1,-1 0-1,1 0 1,-1 0-1,1 0 1,0 0-1,0 0 1,0 0-1,0 0 1,0-1-1,0 1 1,1 0-1,-1-1 0,1 1 1,-1-1-1,1 1 1,-1-1-1,1 0 1,0 0-1,0 0 1,-1 1-1,1-2 1,2 2-1,3 0-716,-1 0 1,1-1-1,-1 0 0,1 0 0,0-1 1,8 0-1,30 0-5189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76 864,'0'0'11961,"0"32"-11468,1 108-349,10-16-39,-8-98-475,1 39 0,-3-71 601,0-1 0,1 1 0,-1-1 0,1 1 0,5-11 0,2-8 109,2-14-92,2 2 0,1-1 0,2 2 0,24-43-1,-32 67-542,0 0 0,0 1 0,1 0 0,0 0 0,1 1 0,1 0 0,-1 1 0,1 0 0,1 1 0,0 0 0,0 0 0,0 2 0,1-1 0,0 2 0,20-7 0,25 2-3488,-2 9-2193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4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1 367 13094,'0'0'1625,"24"-5"-1596,81-21-643,-99 24 557,1-1 0,-1 0 0,0 0 0,0-1 0,0 0 0,0 0 0,-1 0 0,1-1 0,-1 1 0,0-1-1,7-10 1,-4 3-92,0-1 0,-1 0-1,9-21 1,-15 32 127,4-11 11,-1 0 1,1 0 0,-2 0-1,0-1 1,-1 1-1,0-1 1,-1 1-1,0-1 1,-1 0-1,-1 1 1,-2-16-1,2 28 19,1-1 0,0 1 0,-1-1 0,0 1-1,1 0 1,-1-1 0,0 1 0,1 0-1,-1 0 1,0-1 0,0 1 0,0 0 0,0 0-1,0 0 1,-1 0 0,1 0 0,0 0-1,0 1 1,-1-1 0,-1-1 0,-1 1 21,1 0-1,-1 0 1,1 0 0,0 1-1,-1-1 1,1 1 0,-1 0-1,1 0 1,-5 1 0,1 0 14,0 0 0,0 0 0,0 1 0,0 0 0,0 0 0,1 1 0,-1 0 0,0 0 0,-5 5 0,1 1 60,0 2-1,1-1 1,0 1 0,0 1 0,2 0 0,-1 0-1,1 0 1,1 1 0,1 1 0,-1-1 0,2 1-1,0 0 1,1 0 0,0 0 0,1 1-1,1-1 1,0 1 0,1 21 0,1-32-79,0 0 0,0 0 0,0 0 0,1 0 0,-1 0 0,1 0 0,0 0 0,1 0 0,-1 0 0,1 0 1,0 0-1,-1-1 0,2 1 0,-1-1 0,0 1 0,1-1 0,-1 0 0,5 4 0,-2-3-7,0-1 1,0 0-1,1 0 0,-1 0 0,1 0 1,-1-1-1,1 0 0,0 0 0,0-1 1,0 1-1,11 0 0,8 0-51,52 0 0,-68-2-267,0-1 0,1 0-1,-1-1 1,0 0 0,0 0-1,0-1 1,0 0-1,14-8 1,17-19-3709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8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1777,'0'0'8035,"20"-3"-7890,0 0-108,-9 0-26,1 1 0,-1 0 1,1 1-1,0 1 0,0 0 0,0 0 1,-1 1-1,20 5 0,-8-2-343,1 0 0,0-2 0,0 0 0,0-2 0,47-4-1,-66 3 244,1 0-1,0-1 1,-1 1 0,1-1-1,-1 0 1,0 0-1,0-1 1,0 1-1,0-1 1,0-1 0,0 1-1,-1 0 1,0-1-1,1 0 1,-1 0-1,6-9 1,-7 9 290,-1-1 1,1 1-1,-1-1 1,0 0-1,0 1 0,-1-1 1,1 0-1,-1 0 1,0 0-1,0 0 0,-1-11 1,0 15-104,0 0 0,-1-1-1,1 1 1,-1-1 0,1 1 0,-1 0 0,0-1 0,1 1 0,-1 0-1,0 0 1,0 0 0,0-1 0,0 1 0,0 0 0,0 0 0,0 0 0,0 1-1,-1-1 1,1 0 0,0 0 0,0 1 0,-1-1 0,1 0 0,-1 1 0,1 0-1,0-1 1,-1 1 0,1 0 0,-1-1 0,1 1 0,-3 0 0,-1 0-44,0 0 1,1-1 0,-1 1 0,1 1 0,-1-1 0,1 1-1,-1 0 1,1 0 0,-1 0 0,-4 2 0,5 0-50,-1 0 1,1 1 0,0-1-1,0 1 1,0 0 0,0 0-1,1 0 1,-1 0-1,1 1 1,0 0 0,1-1-1,-1 1 1,1 0 0,0 0-1,0 1 1,0-1-1,1 0 1,-2 9 0,0 7-1,0 0 0,2 0 1,0 31-1,2-48-63,-1 1 0,1-1 0,-1 1-1,2-1 1,-1 0 0,0 1 0,1-1 0,0 0 0,0 0 0,0 0 0,0 0-1,0 0 1,1 0 0,0-1 0,0 1 0,0-1 0,0 0 0,1 0-1,-1 0 1,1 0 0,-1-1 0,1 1 0,0-1 0,0 0 0,0 0 0,1-1-1,-1 1 1,5 0 0,4 2-692,0-1 0,1-1-1,-1 0 1,0-1 0,1 0-1,0-1 1,-1-1 0,21-3-1,-28 3 502,0-1-1,0 1 0,0-1 0,0 0 1,0-1-1,0 1 0,-1-1 0,1 0 1,8-7-1,-9 6 364,0-1-1,0 0 1,-1 0 0,0 0 0,0 0 0,0-1-1,0 1 1,2-8 0,0 1 844,-2-1 1,0 0-1,0-1 1,-1 1-1,0-1 1,-2 0-1,1 1 1,-2-18-1,-1 11 646,1 20-1583,0 0 0,0 0 0,0 0 0,0 0-1,0 0 1,0 0 0,0 0 0,0 0 0,0 1 0,-1-1-1,1 0 1,0 0 0,0 0 0,0 0 0,0 0-1,0 0 1,0 0 0,0 0 0,0 0 0,0 0 0,0 0-1,0 0 1,0 0 0,0 0 0,0 0 0,-1 0-1,1 0 1,0 0 0,0 0 0,0 0 0,0 0 0,0 0-1,0 0 1,0 0 0,0 0 0,0 0 0,0 0 0,0 0-1,0 0 1,0 0 0,0 0 0,-1 0 0,1 0-1,0-1 1,0 1 0,0 0 0,0 0 0,0 0 0,0 0-1,0 0 1,0 0 0,0 0 0,0 0 0,0 0-1,-4 33 486,4-28-509,8 192-578,-9-209 446,0 0 1,2 0 0,-1 0 0,1 0 0,1 0 0,0 1-1,1-1 1,0 0 0,1 1 0,0 0 0,8-15 0,-8 19 153,-1 0 0,1 1 0,1-1 1,-1 1-1,1 0 0,0 1 0,1-1 0,-1 1 1,1 0-1,0 1 0,0-1 0,1 1 0,-1 0 1,1 0-1,0 1 0,0 0 0,0 1 0,1-1 1,-1 1-1,0 1 0,11-2 0,52 1-1049,-23 3-3441,-13 1-3039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364 386 4402,'0'0'9306,"-29"-2"-9157,-10 1-129,-46 2 0,78 0-14,1 0 0,0 1-1,-1-1 1,1 1 0,0 0 0,0 1 0,0 0-1,1 0 1,-1 0 0,1 0 0,-1 1 0,1 0-1,0 0 1,1 0 0,-9 9 0,0 0 24,1-1 26,0 0 1,1 1-1,0 0 0,-12 19 1,19-25-39,0 0 0,0 1 0,1 0 1,0-1-1,0 1 0,1 0 1,0 1-1,1-1 0,-1 0 0,1 14 1,1-21-22,0 0 0,0 0 0,0 0 1,1 0-1,-1 0 0,0 0 0,0 0 1,1 0-1,-1 0 0,0-1 0,1 1 1,-1 0-1,1 0 0,-1 0 0,1-1 1,0 1-1,-1 0 0,1-1 0,0 1 1,0 0-1,-1-1 0,1 1 0,0-1 1,0 1-1,0-1 0,-1 1 0,1-1 1,0 0-1,0 1 0,0-1 0,0 0 1,0 0-1,1 0 0,39 0-8,-30-1-7,1 0-33,0-1 1,0-1 0,0 0-1,-1-1 1,1 0-1,-1-1 1,0 0-1,0 0 1,0-2 0,-1 1-1,0-1 1,9-9-1,6-5-205,-1-1 0,-2-1-1,28-37 1,-38 44 174,-2 1 0,0-2 0,-1 0-1,-1 0 1,0 0 0,-1-1 0,-1 0 0,-1 0-1,5-29 1,-4-8 555,-1-107 0,-5 122 212,0 39-99,-7 37-380,2 0 0,2 0-1,1 38 1,1-22-132,-1-15-118,-1 112 128,4-125-367,1-1 1,1 0 0,1 1 0,8 25 0,-8-38-216,0 0 0,0 0 0,1-1 0,7 11 0,28 28-4005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6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348 606 6259,'0'0'5296,"-29"-2"-4064,-96-5-672,120 7-539,0 0-1,0 0 1,0 1-1,0 0 1,0-1-1,0 2 1,0-1-1,0 0 1,0 1-1,0 0 0,1 0 1,-1 1-1,1-1 1,-1 1-1,1 0 1,0 0-1,0 0 1,0 1-1,1 0 1,-4 3-1,-2 2-12,1-1 0,0 1 0,0-1 0,1 1 0,0 0 0,1 1 0,0 0 0,1 0 0,-1 0 0,2 0 0,0 1 0,0 0 0,1 0 0,0 0 0,1 0 0,-2 21 0,4-31-8,0 0-1,0 0 1,0 1 0,0-1 0,1 0-1,-1 0 1,0 0 0,1 1 0,-1-1-1,0 0 1,1 0 0,0 0-1,-1 0 1,1 0 0,0 0 0,-1 0-1,1 0 1,0 0 0,0 0-1,0 0 1,0-1 0,0 1 0,0 0-1,2 0 1,0 1 2,0-1 0,0 0 0,0 0 0,1-1 0,-1 1 0,0-1 0,0 1 0,1-1 0,4 0 0,0-1-6,1 0 0,0 0-1,0-1 1,-1 0 0,1 0-1,-1-1 1,9-4 0,-3-2-68,0 0 0,-1-1 1,0 0-1,-1-1 0,0-1 0,0 0 1,-2 0-1,1-1 0,-2-1 1,1 1-1,11-26 0,-4 2-10,0-1-1,-3-1 1,16-61 0,-14 17 259,-3 0-1,-3-1 1,-3-132 0,-2 407-1458,-1-146-957,10 48 0,8 6-2965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6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19 293 10725,'0'0'3380,"18"-16"-3460,1 1 31,119-114-934,-134 125 982,0-1 1,0 0-1,0 0 1,0 0-1,-1 0 1,0-1-1,0 1 1,-1-1-1,1 1 1,-1-1-1,-1 0 1,1 0 0,-1 0-1,0 0 1,0-1-1,0-10 1,-2 16 5,1 0 0,0-1 0,0 1 0,0 0 0,-1 0 1,1 0-1,-1 0 0,1 0 0,-1 0 0,1-1 0,-1 1 0,0 0 1,1 0-1,-1 1 0,0-1 0,0 0 0,0 0 0,1 0 1,-1 0-1,0 1 0,0-1 0,0 0 0,-1 1 0,1-1 1,0 1-1,0-1 0,0 1 0,0 0 0,0-1 0,-1 1 0,1 0 1,-2 0-1,-49-1 180,34 1-95,12 0-50,1 1 1,-1-1-1,1 1 0,0 0 1,-1 0-1,1 0 0,0 1 0,0 0 1,0 0-1,0 0 0,0 0 0,0 1 1,0 0-1,1 0 0,-1 0 1,1 1-1,0 0 0,0 0 0,-6 8 1,5-5-6,1 0 0,0 0 0,0 1 0,1-1 0,0 1 0,0 0 0,1 0 1,0 0-1,0 0 0,1 0 0,0 1 0,0 13 0,1-19-34,0 0-1,0 0 0,1 0 1,-1 0-1,1 0 1,0-1-1,0 1 1,0 0-1,0 0 1,0 0-1,1-1 1,-1 1-1,1 0 0,-1-1 1,1 0-1,0 1 1,0-1-1,4 3 1,-1-1-32,0 0 0,1-1 0,-1 0 0,1 0 1,-1 0-1,1-1 0,0 0 0,10 2 0,9 1-474,0-2 0,0 0 0,36-2 0,-56-1 340,1 0 8,13 0-1080,1 0 0,-1-1 0,1-1 0,31-7 0,6-17-3378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6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2177,'0'0'10250,"1"-22"-9396,1-67-409,-2 89-439,0 0 0,0 0 0,0 1 0,0-1 0,0 0 0,0 0-1,0 0 1,0 0 0,0 0 0,0 0 0,0 0 0,0 0 0,1 0-1,-1 0 1,0 0 0,0 0 0,0 0 0,0 0 0,0 0 0,0 0 0,0 0-1,0 0 1,0 0 0,0 0 0,1 0 0,-1 0 0,0 0 0,0 0 0,0 0-1,0 0 1,0 0 0,0 0 0,0 0 0,0 0 0,0 0 0,0 0 0,7 19 155,4 25 77,-11-44-236,9 36 25,1 0 0,1-1-1,27 55 1,-37-88-89,-1-1 1,1 1-1,0 0 1,0-1-1,1 1 1,-1-1-1,0 1 0,1-1 1,-1 0-1,0 1 1,1-1-1,-1 0 1,1 0-1,0 0 1,-1 0-1,1 0 0,0 0 1,0-1-1,0 1 1,0-1-1,-1 1 1,1-1-1,0 0 0,0 1 1,0-1-1,0 0 1,0 0-1,0-1 1,0 1-1,0 0 1,3-1-1,-1-1-11,0 1 1,0-1-1,0 0 1,0-1-1,0 1 0,0-1 1,0 1-1,-1-1 0,0 0 1,1 0-1,4-7 1,47-68-106,-40 55 141,0 1 0,1 1 0,1 0 0,2 1 0,30-27-1,-47 45 40,1 0 0,-1 0-1,1 1 1,0-1 0,-1 1-1,1 0 1,0 0 0,0 0-1,0 0 1,3 0-1,-5 1 8,-1 0 0,1 0 0,0 0 0,0 0-1,-1 0 1,1 0 0,0 0 0,0 1 0,-1-1-1,1 0 1,0 1 0,-1-1 0,1 0-1,-1 1 1,1-1 0,0 1 0,-1-1 0,1 1-1,-1-1 1,1 1 0,-1-1 0,1 1-1,-1 0 1,0-1 0,1 1 0,-1 0 0,0-1-1,1 1 1,-1 0 0,0-1 0,0 1-1,0 0 1,1 0 0,-1-1 0,0 1 0,0 0-1,0 0 1,0-1 0,0 1 0,-1 0 0,1 1-1,0 202 1361,0-203-1399,0 0 0,0 0 0,0 1 0,0-1 0,0 0 0,0 0 0,0 0 0,0 0 0,0 0 0,1 0 0,-1 0 0,0 0 0,1 0 0,-1 0 0,1 0 0,-1 0 0,1 0 0,-1 0 0,1 0 1,0 0-1,0-1 0,-1 1 0,3 1 0,-1-1-183,0-1 1,0 1 0,0-1-1,0 1 1,0-1 0,1 0-1,-1 0 1,0 0 0,0 0 0,4-2-1,32-5-4223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7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11509,'0'0'0,"6"157"-1729,46-107-2368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7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335 521 11733,'0'0'939,"-28"5"-413,-91 20 757,108-22-1116,-1 1-1,1 0 0,-1 0 1,1 1-1,0 1 0,1 0 1,0 0-1,0 1 1,-18 16-1,22-17-131,0 1 0,0-1 0,0 1 0,1 1 0,0-1 0,1 1 0,0 0 0,0 0 0,1 0 0,-1 0 0,-2 15 0,5-20-28,1 1 0,-1-1 1,1 0-1,-1 0 0,1 1 0,0-1 1,1 0-1,-1 0 0,1 6 0,0-8-5,-1 0-1,1 0 0,-1 0 0,1 0 1,-1 0-1,1 0 0,0 0 1,0 0-1,-1 0 0,1 0 0,0 0 1,0 0-1,0 0 0,0 0 1,0-1-1,0 1 0,2 1 0,3-1 8,0 1 0,0-1-1,0 0 1,0-1 0,0 0 0,0 0-1,1 0 1,6-1 0,-4 0 17,3 0 1,0-2 0,0 1 0,0-1 0,-1-1 0,0 0 0,1-1 0,-1 0 0,-1 0 0,1-1 0,-1-1 1,0 0-1,9-8 0,7-8 4,0-2 0,40-49 1,-63 71-31,-1-1 0,1 1 0,0 0 0,1 0 0,-1 1 0,6-5 0,-8 6-4,0 1-1,-1 0 0,1-1 1,0 1-1,0 0 0,-1 0 1,1 0-1,0 0 0,0 0 1,-1-1-1,1 1 1,0 0-1,-1 1 0,1-1 1,0 0-1,0 0 0,-1 0 1,1 0-1,0 1 0,0-1 1,-1 0-1,1 0 0,0 1 1,-1-1-1,1 1 0,-1-1 1,1 0-1,0 1 1,-1-1-1,1 1 0,-1 0 1,1-1-1,-1 1 0,0-1 1,1 1-1,-1 0 0,0-1 1,1 1-1,-1 0 0,0-1 1,0 1-1,1 0 0,-1 0 1,0-1-1,0 2 0,6 14-3,0 4 31,1-1 0,0 0 0,2-1 0,14 23 0,-20-36-45,1 0 1,0 0-1,0 0 1,0-1-1,1 0 1,-1 0-1,1 0 1,0 0-1,0-1 1,1 0-1,-1 0 1,1 0-1,-1-1 1,1 0-1,0 0 1,0 0-1,0-1 1,12 2-1,-9-2-131,0-1-1,0 1 1,0-1 0,1-1-1,-1 0 1,0 0 0,0-1-1,0 0 1,0 0 0,0-1-1,-1-1 1,10-4 0,-10 3 49,0 0 1,0-1-1,-1-1 1,1 1 0,-2-1-1,1 0 1,-1-1-1,0 1 1,0-1-1,-1-1 1,6-10 0,0-3 132,-2-1 1,0 0-1,-1-1 1,-2 0 0,0 0-1,-2 0 1,2-26 0,-1-176 1021,-6 147-714,1-65 2106,-1 394-1964,3 280-1030,-2-520 281,0-2-258,-1 0 1,2-1-1,-1 1 0,1 0 0,1-1 0,-1 1 1,1-1-1,5 12 0,5-7-4224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7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13206,'0'0'1529,"40"0"-1409,133-3-43,-142 1-58,0-2-1,0-1 1,-1-2-1,40-13 1,-43 12 52,1 0 1,34-4-1,-61 12-48,0 0 0,0 0 0,-1 0-1,1 0 1,0 0 0,0 0 0,0 0 0,0 0 0,-1 0 0,1 0-1,0 1 1,0-1 0,0 0 0,-1 0 0,1 1 0,0-1 0,0 1-1,-1-1 1,1 1 0,0-1 0,-1 1 0,1-1 0,-1 1 0,1 0 0,-1-1-1,1 1 1,-1 0 0,1-1 0,-1 1 0,0 0 0,1 0 0,-1-1-1,0 1 1,1 0 0,-1 0 0,0 0 0,0 1 0,0 39 372,-1-24-138,-1 20-9,-8 45 1,5-46-542,-1 44 1,6-80 217,0 1 1,0-1-1,0 1 0,-1-1 1,1 1-1,0-1 1,0 1-1,0-1 1,1 1-1,-1-1 1,0 1-1,0-1 0,0 1 1,0-1-1,0 1 1,1-1-1,-1 1 1,0-1-1,0 1 1,1-1-1,-1 1 0,0-1 1,1 1-1,-1-1 1,0 0-1,1 1 1,-1-1-1,1 0 1,-1 1-1,0-1 0,1 0 1,-1 1-1,1-1 1,-1 0-1,1 0 1,-1 0-1,1 0 1,-1 1-1,1-1 1,0 0-1,-1 0 0,1 0 1,-1 0-1,1 0 1,-1 0-1,1 0 1,-1 0-1,1-1 1,-1 1-1,1 0 0,-1 0 1,2-1-1,2 1-562,29-2-4083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8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0 192,'0'0'13462,"-113"50"-14566,145 11-1521,13-2-1137,4-10-2401</inkml:trace>
  <inkml:trace contextRef="#ctx0" brushRef="#br0" timeOffset="1">282 345 6515,'0'0'7646,"-4"18"-7227,-4 21-192,2-1 0,-1 57-1,6-93-221,1 0-1,0 0 0,0 1 0,0-1 0,0 0 1,0 0-1,1 0 0,-1 0 0,1 0 0,-1 0 1,1 0-1,0 0 0,0 0 0,0 0 0,0 0 1,0 0-1,0 0 0,1 0 0,-1-1 0,0 1 1,1-1-1,0 1 0,-1-1 0,3 2 0,1-1 1,1 0 0,-1-1 0,0 0 0,0 0 0,1 0 0,-1 0 0,1-1 0,8-1 0,-7 2-41,0-2 0,0 1 1,0-1-1,0 0 0,0-1 1,0 1-1,0-1 0,0-1 0,-1 1 1,1-1-1,-1 0 0,0-1 1,0 0-1,0 1 0,0-2 1,-1 1-1,1-1 0,-1 0 1,0 0-1,-1 0 0,1-1 0,-1 0 1,0 0-1,-1 0 0,1 0 1,-1 0-1,0-1 0,3-12 1,-2 5 39,-1-1 0,-1 0 1,0-1-1,-1 1 0,0 0 1,-1 0-1,-3-21 0,2 33-1,1 0 0,-1 1 0,0-1-1,0 0 1,0 0 0,0 0 0,0 1-1,-1-1 1,1 0 0,-1 1 0,1-1 0,-1 1-1,0 0 1,0 0 0,0-1 0,-1 1-1,1 1 1,-3-3 0,0 1 6,0 0-1,0 0 1,-1 1 0,1 0-1,-1 0 1,1 0 0,-1 1 0,1 0-1,-9-1 1,8 1-37,0 1 0,1-1 0,-1 1 0,0 1 0,0-1 0,0 1 0,0 0-1,0 0 1,1 1 0,-1-1 0,1 1 0,-1 0 0,1 1 0,0 0 0,-1-1 0,1 2 0,1-1 0,-1 0 0,-6 7 0,8-6-419,1-1 0,1 0 0,-1 1 0,0 0 0,1-1 0,0 1 0,-1 0 0,1 0 0,1 0 0,-1-1 0,1 1 0,-1 8 0,1 5-6177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28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6643,'0'0'10029,"15"26"-9749,44 88-171,-54-103-95,-1 1-1,0 0 1,-1 1-1,-1-1 1,1 1-1,-2-1 1,0 1-1,0-1 1,-2 1-1,-1 13 1,1 12-13,1 51-260,6-90-211,0-5 450,0 1-1,-1-1 1,0 0 0,0-1-1,0 1 1,-1-1-1,0 0 1,6-12-1,10-17-16,1 2-18,65-92-332,-75 112 346,0 1 1,1 0 0,0 1 0,1 0 0,0 1 0,22-14 0,-32 23 40,0 0 1,-1 1-1,1-1 0,0 1 1,1 0-1,-1 0 1,0 0-1,0 0 0,0 0 1,1 1-1,-1-1 0,0 1 1,1 0-1,5 0 1,-7 1 9,0-1 0,0 1 0,0 0 0,0 0 0,0 0 0,-1 0 0,1 0 0,0 0 0,-1 0 0,1 1 0,-1-1 0,1 1 0,-1-1 0,1 1 0,-1-1 0,0 1 0,0 0 0,1 2 0,2 6 48,0 0-1,-1 1 1,0-1-1,-1 1 1,0 0-1,-1 0 1,1 11-1,0 254 66,-2-263-365,-1 0 0,-6 22 1,6-31-69,0-1 1,0 1 0,0-1 0,0 1 0,-1-1 0,0 0-1,0 0 1,1 0 0,-2 0 0,1 0 0,0-1 0,-1 1-1,1 0 1,-1-1 0,-3 3 0,-16 3-5630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3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64,'0'0'2929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8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11621,'0'0'1196,"4"31"-1004,13 104-24,-16-115-86,0 0 0,-2 0 0,0 1 0,-1-1 0,-1 0 0,-1 0 0,-11 34 0,1-2 110,3-5-138,1 1 0,3 1 0,-2 67 0,9-114-76,1 0-1,-1 0 1,0 0-1,0 0 1,1 0-1,-1 0 1,1 0-1,-1 0 1,1-1-1,0 1 1,0 0-1,0-1 0,0 1 1,0 0-1,0-1 1,0 1-1,0-1 1,1 1-1,-1-1 1,1 0-1,-1 0 1,1 0-1,-1 0 1,1 0-1,0 0 1,0 0-1,-1 0 1,1 0-1,0-1 1,0 1-1,0-1 1,0 1-1,3-1 1,7 1-321,0 0 0,0-1 0,0 0 0,16-3 0,-20 2 59,-1 1-198,0-1-1,0-1 1,-1 1-1,1-1 1,9-4 0,30-23-4339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5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889 62 7668,'0'0'837,"-7"-8"-741,4 5-94,0-1-1,-1 0 0,1 1 1,-1-1-1,0 1 0,0-1 0,0 1 0,0 0 0,-1 1 0,1-1 1,-1 1-1,1 0 0,-1 0 0,0 0 0,0 1 0,0 0 0,-7-1 1,-15-1 101,1 1 0,-1 2 0,0 1 1,0 0-1,1 3 0,-1 0 0,1 1 1,0 2-1,-47 17 0,21 2 117,-85 54 0,109-60-174,1 1-1,1 1 0,0 1 1,-27 32-1,45-45-43,1 0-1,-1 0 1,2 1 0,-1 0-1,1 0 1,-6 19 0,11-28-6,0 1 1,0-1-1,0 1 1,0-1-1,1 1 0,0-1 1,-1 1-1,1-1 1,0 1-1,0 0 1,0-1-1,1 1 1,-1-1-1,0 1 1,1-1-1,0 1 1,0-1-1,0 1 0,0-1 1,0 0-1,0 0 1,0 1-1,1-1 1,-1 0-1,1 0 1,0 0-1,-1 0 1,1-1-1,0 1 1,0 0-1,0-1 1,0 1-1,1-1 0,-1 0 1,0 0-1,0 0 1,6 2-1,15 4 38,1-1-1,0-1 0,0-1 0,29 1 0,106-1 51,-67-4-86,-49 1-8,-18-2 7,1 1-1,-1 2 1,0 0-1,0 2 1,0 1-1,37 12 1,-58-16-11,-1 0-1,0 1 1,0 0 0,0 0 0,0 0-1,0 0 1,0 0 0,-1 0 0,1 1-1,-1-1 1,1 1 0,1 3 0,-3-5-1,0 1 0,0-1 0,-1 1 1,1-1-1,-1 1 0,1-1 1,-1 1-1,1 0 0,-1-1 0,0 1 1,0 0-1,0-1 0,0 1 0,0-1 1,0 1-1,0 0 0,-1-1 0,1 1 1,-1-1-1,1 1 0,-1 0 1,1-1-1,-1 1 0,0-1 0,0 0 1,0 1-1,-2 1 0,-1 3 8,-1-2 1,0 1-1,-1 0 0,1-1 0,-1 0 0,0 0 0,-8 4 1,-55 22 18,54-24-13,-56 23 28,-2-3-1,0-4 0,-2-3 1,0-3-1,-1-3 0,-131 5 1,204-18-27,-18-1-139,21 1 126,0 0 0,1 0 1,-1-1-1,0 1 0,0 0 0,0 0 1,0 0-1,0 0 0,0 0 0,1 0 1,-1-1-1,0 1 0,0 0 0,0 0 1,0 0-1,0 0 0,0-1 0,0 1 1,0 0-1,0 0 0,0 0 0,0 0 0,0-1 1,0 1-1,0 0 0,0 0 0,0 0 1,0-1-1,0 1 0,0 0 0,0 0 1,0 0-1,0 0 0,0-1 0,0 1 1,0 0-1,-1 0 0,1 0 0,0 0 1,0 0-1,0-1 0,0 1 0,0 0 1,0 0-1,-1 0 0,1 0 0,0 0 1,0 0-1,0 0 0,0 0 0,0 0 1,-1-1-1,1 1 0,0 0 0,0 0 1,0 0-1,0 0 0,-1 0 0,1 0 0,0 0 1,0 0-1,0 0 0,-1 0 0,32-19-1741,1 0-1,57-23 1,42-12-1968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5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2 7027,'0'0'3386,"-28"-1"-2348,-89 1 114,113 0-1118,0 0 0,1 0 0,-1 1 0,0-1 0,1 1 0,-1 0 1,1 0-1,-1 0 0,1 1 0,-1-1 0,1 1 0,0 0 0,0 0 0,0 0 0,0 0 0,0 0 0,0 1 0,1-1 0,-1 1 0,1 0 0,0 0 1,-1 0-1,-2 6 0,-1-1 2,1 2-31,0 0 0,0 0 1,1 0-1,0 0 1,0 1-1,2 0 0,-1 0 1,1-1-1,1 1 0,0 0 1,0 1-1,2 20 0,-1-30-11,1-1 0,-1 1 0,0-1 0,0 1-1,1-1 1,-1 1 0,1-1 0,0 1 0,-1-1 0,1 0 0,0 1-1,0-1 1,-1 0 0,1 0 0,0 1 0,1-1 0,-1 0 0,0 0-1,0 0 1,3 1 0,-1 0-4,1 0 1,-1-1-1,1 1 0,0-1 0,0 0 1,0 0-1,0 0 0,4 0 0,3 0-8,0-1-1,-1 0 1,1-1-1,-1 0 0,1-1 1,11-3-1,-10 1-30,0-1 1,0 0-1,-1-1 0,0-1 0,0 0 0,-1 0 0,0-1 0,12-11 0,8-11 0,29-36-1,-49 53 114,0-1-1,-1 0 0,8-16 0,-10 18 218,-7 20 391,-2 8-590,0 0 0,-1 0-1,-1-1 1,0 1-1,-1-1 1,-10 20 0,-5 18 19,-13 42-102,5 2 0,4 0 1,-13 108-1,36-194-208,0-6-102,1 0 1,0 0 0,-1 1-1,2-1 1,-1 0-1,1 6 1,6-9-2198,-5-2 2216,-1 0 1,1 0 0,0-1-1,-1 1 1,1-1 0,0 1-1,-1-1 1,1 0-1,-1 0 1,1 1 0,-1-1-1,1 0 1,1-2 0,31-39-4296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5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6307,'0'0'4957,"4"23"-4450,0-3-445,3 14-6,-2 0-1,1 61 1,-5 43 27,-2-138-87,1 1 0,0 0-1,0 0 1,0-1 0,0 1 0,1 0 0,-1-1-1,0 1 1,0 0 0,0-1 0,0 1 0,1 0 0,-1-1-1,0 1 1,1 0 0,-1-1 0,1 1 0,-1-1-1,0 1 1,1-1 0,-1 1 0,1-1 0,-1 1 0,1-1-1,0 1 1,-1-1 0,1 0 0,-1 1 0,1-1-1,0 0 1,-1 0 0,1 1 0,0-1 0,-1 0 0,1 0-1,0 0 1,0 0 0,-1 0 0,1 0 0,0 0-1,-1 0 1,1 0 0,0 0 0,0 0 0,2-1-16,0 0 1,0 0-1,-1-1 1,1 1-1,0 0 1,-1-1-1,0 1 1,1-1-1,-1 0 1,4-4-1,8-11-55,-1-1 0,-1 0-1,18-37 1,-23 39 83,1 1 0,0 0 0,2 0 0,0 1 0,0 0 0,1 1 0,1 0 0,16-14 0,-28 26-5,1 0 0,0 0 0,0 1 0,0-1 0,0 0 0,0 1 1,0-1-1,-1 1 0,1-1 0,1 1 0,-1-1 0,0 1 0,0-1 1,0 1-1,0 0 0,0 0 0,0 0 0,0 0 0,0-1 0,0 2 0,1-1 1,-1 0-1,0 0 0,0 0 0,0 0 0,0 1 0,0-1 0,0 0 1,0 1-1,0-1 0,0 1 0,0-1 0,0 1 0,0 0 0,0-1 1,0 1-1,0 0 0,-1 0 0,1-1 0,0 1 0,0 1 0,2 4 9,0 0-1,-1-1 1,0 1-1,0 0 0,0 0 1,0 7-1,0-5 26,-1-4-66,3 16 84,1-1 0,1 0 0,0 0 0,13 24 0,-17-38-213,1 0 1,0-1 0,0 1-1,0-1 1,1 0-1,-1 0 1,1 0-1,0-1 1,0 1-1,0-1 1,1 0 0,-1 0-1,1 0 1,0-1-1,0 0 1,0 0-1,0 0 1,0 0 0,0-1-1,0 0 1,8 1-1,32-2-3153,3-7-835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6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 1777,'0'0'7859,"-30"5"-6944,-8 2-574,-50 16-1,81-21-282,0 1 0,1 0 0,0 0 0,0 1 0,0 0 0,0 0 0,0 1 0,1-1 0,0 1 0,0 0 0,0 1 0,1-1 0,0 1 0,0 0 0,0 0 1,-5 12-1,2-6 27,1-1-45,0 1 0,0 0 0,1 0 0,1 0 0,0 0 0,0 1 0,1-1 0,1 1 0,0 0 0,1 0 0,1 20 1,0-32-46,1 0 1,-1 0 0,1 0 0,-1 0 0,1 0 0,0 0 0,-1 0 0,1 0 0,0 0 0,0 0 0,0 0 0,0 0 0,-1-1 0,1 1 0,0 0 0,0-1 0,1 1 0,-1-1 0,0 1 0,0-1 0,0 1 0,0-1 0,0 0 0,0 0 0,1 1 0,-1-1 0,0 0 0,0 0 0,0 0 0,1 0 0,-1 0 0,1-1 0,5 1-12,0 0 0,0-1-1,0 0 1,11-3 0,-10 1 5,0-1 0,0 0 0,0 0-1,0 0 1,-1-1 0,1 0 0,8-9 0,45-48-381,-56 58 340,15-19-13,20-27 1,-34 43 81,-1-1-1,-1 0 1,1 0 0,-1 0-1,-1 0 1,0-1 0,0 0-1,2-9 1,-8 139 615,3-81-651,0-35-82,1 0 0,-1 0-1,0 1 1,1-1 0,0 0-1,1 0 1,-1 0 0,1 0-1,0-1 1,0 1 0,0 0-1,1-1 1,-1 1-1,1-1 1,0 0 0,7 7-1,-7-9-303,0 1-1,1 0 1,-1-1-1,1 0 1,0 0-1,0 0 1,-1 0-1,1-1 0,1 1 1,-1-1-1,0 0 1,0 0-1,7 0 1,24 0-3474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6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3 187 3794,'0'0'6381,"4"-23"-6069,15-62-125,-17 80-136,1 7 8,1 15 73,-1 30 130,-2-23-196,1 30-27,-1-1 0,-3 1 0,-12 68 0,7-94-55,7-28 19,0 0 0,0 0 1,0 0-1,0-1 0,0 1 0,0 0 1,-1 0-1,1 0 0,0 0 0,0 0 1,0 0-1,0 0 0,0-1 0,0 1 1,-1 0-1,1 0 0,0 0 1,0 0-1,0 0 0,0 0 0,0 0 1,-1 0-1,1 0 0,0 0 0,0 0 1,0 0-1,0 0 0,-1 0 0,1 0 1,0 0-1,0 0 0,0 0 0,0 0 1,0 0-1,-1 0 0,1 0 0,0 0 1,0 0-1,0 0 0,0 1 0,0-1 1,0 0-1,-1 0 0,1 0 0,0 0 1,0 0-1,0 0 0,0 0 0,0 1 1,0-1-1,0 0 0,0 0 0,0 0 1,-1 0-1,1 0 0,0 1 1,0-1-1,-3-13 131,-2-49 304,2 0 1,7-94-1,-3 148-468,0 0 0,1 0 0,0 0 0,1 1 0,-1-1 0,1 1 0,1-1 0,-1 1 0,1 0 1,1 0-1,-1 1 0,1-1 0,0 1 0,1 0 0,10-9 0,-8 8-292,1 1-1,0 0 1,1 0 0,-1 1 0,1 0-1,0 1 1,0 0 0,1 1 0,-1 0-1,1 1 1,12-2 0,35 0-3520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6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1 265 2289,'0'0'8303,"21"-1"-8149,-3 2-196,-11-1-40,1 1 0,-1-1 0,1 0 1,-1-1-1,0 0 0,1 0 0,-1-1 0,0 1 0,0-2 0,0 1 0,0-1 0,0 0 0,0 0 0,-1-1 1,12-8-1,-10 5-13,-1 0-1,1 0 1,-2-1 0,1 0 0,-1 0 0,0-1 0,-1 0 0,0 0 0,0 0 0,-1 0-1,0-1 1,-1 0 0,0 0 0,0 0 0,-1 0 0,0 0 0,-1 0 0,-1 0 0,0-16-1,0 25 182,0 0 0,0-1 0,0 1-1,0 0 1,0 0 0,0-1 0,-1 1-1,1 0 1,-1 0 0,1 0 0,-1 0-1,1-1 1,-1 1 0,0 0 0,1 0-1,-1 0 1,0 0 0,0 1 0,0-1-1,0 0 1,0 0 0,0 0-1,0 1 1,-1-2 0,-1 1 54,0 0-1,1 0 1,-1 0 0,0 0-1,0 1 1,0-1-1,0 1 1,0 0 0,-7 0-1,4 0-11,-1 1 1,1 0-1,-1 0 0,1 1 0,-1-1 0,1 1 0,0 1 0,0-1 0,-9 6 0,6-1-16,0 1-1,0 1 0,0-1 0,1 2 1,1-1-1,0 1 0,0 0 0,1 0 0,0 1 1,0-1-1,1 2 0,-6 22 0,6-16-66,0 1 0,2 0 0,0 0 0,1 0 0,2 0 0,-1 1 0,5 27 0,-4-43-50,1 0 0,0 0-1,0-1 1,0 1-1,0 0 1,1-1-1,-1 1 1,1-1 0,0 0-1,0 1 1,0-1-1,0 0 1,1 0-1,-1 0 1,1-1 0,0 1-1,0-1 1,0 1-1,0-1 1,0 0-1,0 0 1,1 0-1,-1-1 1,1 1 0,-1-1-1,1 0 1,5 1-1,6 1-291,0-1 0,0 0 0,1-1 0,-1-1 0,26-3 0,-24 1-318,0 0-1,0-1 0,21-7 1,-8-2-908,32-17 0,-61 28 1490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7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125 529 9524,'0'0'2364,"-15"28"-2292,-44 92 8,55-113-137,1 1-1,-1-1 1,2 1 0,-1 0-1,1-1 1,0 1-1,1 0 1,-1 0 0,2 0-1,-1 15 1,2-8-1363,-14-274 2301,0 0 583,13 232-1416,-1 6 128,1 0 1,0 0-1,2 0 1,1 1-1,8-32 1,-10 47-154,1 0-1,0 0 1,1 0 0,-1 0-1,1 0 1,0 1 0,0-1 0,1 1-1,-1 0 1,1 0 0,0 0 0,0 0-1,0 1 1,1 0 0,-1 0-1,1 0 1,0 0 0,0 1 0,-1-1-1,2 1 1,-1 1 0,0-1 0,0 1-1,1 0 1,-1 0 0,8 0-1,-5 0-20,-1 0 0,1 1 0,-1 0 0,0 0 0,1 1 0,-1 0 0,0 0-1,1 0 1,-1 1 0,0 1 0,0-1 0,12 7 0,-14-6-3,-1 1 0,1-1 0,-1 1 1,0 0-1,0 0 0,0 1 0,0-1 1,-1 1-1,0 0 0,0 0 0,0 0 1,-1 0-1,1 0 0,-1 0 0,-1 1 1,1-1-1,1 9 0,-1-1 10,1 1 1,-2 0-1,0 0 1,-1-1-1,-1 22 0,0-27-10,-1 0 0,1-1 0,-1 1-1,-1-1 1,1 1 0,-1-1 0,-1 0-1,1 0 1,-1 0 0,-9 11 0,-7 5-36,0-1 0,-1 0 1,-1-2-1,-2-1 0,0-1 1,0-1-1,-54 28 0,78-45 37,-1 0-1,1 0 1,-1 1-1,1-1 1,-1 0-1,1 0 1,-1 1-1,1-1 1,-1 0-1,1 1 1,-1-1-1,1 0 1,0 1-1,-1-1 1,1 0-1,0 1 1,-1-1-1,1 1 1,0-1-1,0 1 1,-1-1-1,1 1 1,0-1-1,0 1 1,0-1-1,0 1 1,0-1-1,-1 1 1,1-1-1,0 1 1,0-1-1,0 1 1,1-1-1,-1 1 1,0-1-1,0 1 1,0-1-1,0 1 1,0-1-1,1 1 1,-1-1-1,0 1 1,1 0-1,17 17 47,20 10 5,2-2 0,1-3-1,1 0 1,50 17 0,-81-36-748,1-1 0,0 0 0,0-1 1,0 0-1,13 0 0,14-2-3483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93 7027,'0'0'5960,"0"20"-5597,-1 36-168,2 152 341,-1-206-535,1-1-1,-1 1 0,0-1 1,1 0-1,-1 1 1,1-1-1,-1 0 1,1 1-1,0-1 1,0 0-1,-1 0 1,1 1-1,0-1 0,0 0 1,0 0-1,0 0 1,0 0-1,1 0 1,-1-1-1,0 1 1,0 0-1,1 0 0,-1-1 1,0 1-1,1-1 1,-1 1-1,0-1 1,1 0-1,2 1 1,0-1 4,-1 1 1,1-1 0,0 0 0,-1 0-1,1 0 1,-1 0 0,1-1-1,-1 0 1,1 1 0,-1-1 0,1-1-1,3 0 1,-1-2-19,0-1-1,0 1 1,-1-1-1,1 0 1,-1-1-1,0 1 1,-1-1-1,1 0 1,-1 0-1,0 0 1,5-12-1,0-1-237,-1 0 0,12-41 0,-15 35 100,-1 1-1,-1-2 0,-1 1 1,-2-35-1,0 57 150,-1 0-1,1 0 1,-1 0-1,0 0 1,1 0-1,-1 1 1,0-1-1,-1 0 1,1 0-1,0 1 0,-1-1 1,0 1-1,1 0 1,-1-1-1,0 1 1,0 0-1,0 0 1,-1 0-1,1 0 1,0 0-1,-1 1 0,1-1 1,-1 1-1,0-1 1,1 1-1,-1 0 1,0 0-1,0 0 1,0 1-1,1-1 1,-7 0-1,2 0 1,0 1 0,0 0 1,1 0-1,-1 0 0,0 1 0,0 0 0,0 0 1,1 0-1,-1 1 0,0 0 0,1 1 0,-1-1 0,-8 6 1,8-3-14,0 1 1,0 0 0,1 0 0,0 1 0,0-1 0,0 1-1,1 1 1,0-1 0,0 1 0,1 0 0,0 0-1,0 0 1,1 0 0,0 1 0,0-1 0,1 1-1,0 0 1,1 0 0,0 0 0,0 0 0,2 15 0,-1-22-118,0 1 1,0-1 0,0 1-1,0-1 1,1 1 0,-1-1-1,1 1 1,0-1 0,-1 0 0,1 1-1,0-1 1,1 0 0,1 3-1,0-2-351,1 0-1,0 0 1,0 0-1,0 0 1,0-1-1,0 0 0,7 3 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47 11189,'0'0'4138,"-3"24"-4063,3-19-73,-13 186 25,13-190-31,0 1 0,1 0 0,-1 0-1,1-1 1,-1 1 0,1-1 0,-1 1 0,1 0-1,0-1 1,0 1 0,0-1 0,0 0 0,0 1-1,0-1 1,0 0 0,1 1 0,-1-1 0,0 0 0,1 0-1,-1 0 1,0 0 0,1 0 0,0-1 0,-1 1-1,1 0 1,-1-1 0,1 1 0,0-1 0,-1 0 0,1 1-1,0-1 1,3 0 0,-1 1-4,1-1 0,-1 0 0,1 0 0,0 0 0,-1-1 0,1 0 0,-1 1 0,1-2-1,-1 1 1,0 0 0,1-1 0,7-4 0,-6 2-70,0-1-1,-1 1 1,0-1-1,1-1 1,-1 1-1,-1-1 1,1 1 0,-1-1-1,0-1 1,-1 1-1,1 0 1,-1-1-1,4-14 1,-3 7-63,-1-1 0,0 1 1,-1-1-1,-1 0 1,-1-30-1,0 42 141,0 0 0,-1 0-1,1 0 1,-1 0 0,0 0 0,0 0-1,0 0 1,0 0 0,0 0 0,-1 0-1,1 1 1,-1-1 0,0 1 0,0-1-1,0 1 1,0-1 0,0 1 0,0 0-1,-4-2 1,1 1-6,0 0-1,0 0 0,0 1 0,0 0 1,0 0-1,0 0 0,-1 1 1,1 0-1,0 0 0,-10-1 1,7 2-3,1 0-1,-1 0 1,1 1 0,-1 0 0,1 0 0,0 1 0,-14 4 0,17-5 8,0 1 1,1 0 0,-1 0 0,0 0 0,1 0-1,-1 1 1,1-1 0,0 1 0,-1 0-1,1 0 1,1 0 0,-1 0 0,-4 6-1,5-3-16,-1 0 1,1-1-1,0 1 0,-2 12 0,4-16-112,-1-1-1,1 1 1,0-1-1,-1 1 1,1-1 0,0 1-1,0-1 1,0 1 0,0-1-1,0 1 1,1-1-1,-1 1 1,0-1 0,1 1-1,-1-1 1,1 1 0,0-1-1,-1 1 1,1-1-1,0 0 1,0 0 0,0 1-1,0-1 1,2 2-1,30 3-4360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8:59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4770,'0'0'9954,"0"6"-9943,0 56 143,-13 419 1386,11-449-1444,-2 3-35,2 0-1,1 0 1,6 50 0,-5-83-66,0 0 0,1 0 0,-1 0 1,1 0-1,0 0 0,0-1 0,-1 1 0,1 0 1,0 0-1,1-1 0,-1 1 0,0-1 0,0 1 1,1-1-1,-1 1 0,1-1 0,-1 0 1,1 0-1,0 0 0,-1 1 0,1-2 0,0 1 1,0 0-1,-1 0 0,1-1 0,0 1 0,4 0 1,-2 0-82,1-1 1,0 1-1,-1-1 1,1 0-1,0-1 0,-1 1 1,1-1-1,-1 0 1,1 0-1,-1 0 1,6-3-1,-3 0-205,1 0 0,-1 0 0,-1-1-1,1 0 1,0-1 0,6-6 0,44-51-3754</inkml:trace>
  <inkml:trace contextRef="#ctx0" brushRef="#br0" timeOffset="1">0 327 12614,'0'0'3185,"221"-35"-3185,-134-5-608,-12 2-1889,-27 3-657,-28 3-4065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6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11589,'0'0'753,"10"13"-655,-3-5-75,-2 0-10,0-1 0,1 0 0,-1-1 1,2 1-1,-1-1 0,1 0 0,0-1 1,0 0-1,0 0 0,1 0 1,12 5-1,14 1 156,63 11 0,-60-15-133,46 15 1,-81-22-39,-1 1 0,1 0 0,-1 0 0,1 0 1,-1 0-1,1 0 0,-1 0 0,1 0 0,-1 1 1,0-1-1,0 0 0,0 1 0,0-1 0,0 1 1,0-1-1,0 1 0,0 0 0,-1-1 0,1 1 1,0 0-1,-1-1 0,0 1 0,1 0 0,-1 0 0,0-1 1,0 1-1,0 3 0,0 0 26,-1 0 1,1-1-1,-1 1 0,0-1 0,0 1 1,0-1-1,-1 1 0,0-1 0,0 0 0,-4 7 1,-12 13 257,-2 0-1,-1-2 1,-24 22 0,-2 1 269,-26 28 83,-101 110 74,171-180-1248,-4 5 1051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9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10789,'0'0'1422,"30"0"-1273,208-1-55,-100-4-1348,113-2-1862,-250 9 3169,0-1 1,-1 1 0,1 0-1,0 0 1,-1-1 0,1 1-1,-1 0 1,1 0 0,-1 0-1,0 0 1,0 0 0,0-1-1,0 1 1,0 0 0,0 0-1,-1 2 1,0 2 338,1 5-23,-2 1-1,0-1 1,0 0-1,-4 12 0,-4 17-49,10-39-319,-3 16-62,0-1 0,0 0 0,-2-1-1,0 1 1,-9 19 0,16-71-581,1 29 641,0 0 0,1 0 0,0 0 1,0 1-1,1-1 0,0 1 0,0 0 1,0 1-1,7-7 0,3-1 4,1 1 1,25-16-1,-28 21 42,1 1 0,0 0 0,1 0-1,0 1 1,0 1 0,0 1 0,0 0 0,0 1-1,1 1 1,-1 0 0,30 2 0,-38 0-39,0 0 0,0 1 1,0 0-1,-1 0 0,1 0 0,0 1 1,12 6-1,-14-6-186,0 0 0,0-1 1,1 1-1,-1-1 0,1 0 0,-1-1 1,1 1-1,0-1 0,0 0 0,0-1 1,0 1-1,7-1 0,-11-2 194,0 1 1,0 0-1,0 0 0,0-1 1,0 1-1,0-1 1,-1 0-1,1 1 0,-1-1 1,1 0-1,-1 0 0,0 0 1,1 0-1,-1 0 1,0 0-1,0 0 0,-1-1 1,2-3-1,14-45 1096,-15 45-917,2-4 475,-1-1-1,0 0 0,1-13 1,-3 23-115,0 3-8,-8 100 389,-1 1-801,10-21-335,-1-80 145,0-1 0,0 0 1,0 1-1,1-1 0,-1 0 1,0 1-1,1-1 0,-1 0 1,1 1-1,-1-1 0,1 0 1,0 0-1,0 0 0,-1 0 0,1 1 1,0-1-1,0 0 0,0-1 1,0 1-1,0 0 0,0 0 1,1 0-1,1 1 0,-1-1-280,1-1 1,0 1-1,0 0 0,0-1 0,0 0 1,0 1-1,0-1 0,0 0 0,5-1 1,15-3-4329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3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6 3554,'0'0'3342,"-6"-1"-2829,0 0-227,-18-2 2603,24 23-2601,0 0-278,1-1-1,6 36 1,-5-47-5,0 1 0,1 0-1,0-1 1,0 1 0,1-1 0,1 0-1,-1 0 1,10 11 0,2-1-5,1 0 1,1-1 0,1-1-1,0-1 1,0-1 0,2-1-1,0 0 1,0-2 0,1 0-1,1-2 1,42 13 0,22 1-5,163 20 0,-237-41 4,649 63-52,7-32-20,-573-29 46,2612 44-726,-2658-48 726,850-13-97,-655 3 56,729-26-563,0 25 398,-788 16 272,0 8 0,-1 8 0,-2 8 0,261 76 0,-362-79-44,-1 4-1,-2 3 0,0 4 1,-3 3-1,-1 4 1,96 73-1,-149-99 1,0 1-1,-1 0 1,23 28 0,-38-40 12,-1 1-1,1-1 1,-1 1 0,0 0 0,-1 1 0,0-1 0,-1 1 0,1 0 0,-2 0 0,1 0 0,-1 0 0,0 1 0,0 13 0,-2-22 72,0-24 114,1 11-311,0 0-1,1 0 1,1 0-1,0 0 0,1 1 1,0-1-1,0 1 1,1 0-1,1 0 1,0 1-1,0 0 0,1 0 1,12-14-1,10-8-230,0 2-1,53-42 0,-36 37 264,3 2-1,1 2 0,1 3 0,1 1 0,2 3 0,0 2 1,2 3-1,83-18 0,2 9 112,1 7 0,190-4 1,298 17 8,-468 8-46,756 30 1,-2-1 81,-915-29-71,460-6 189,-7-31 537,16-50 704,-336 52-571,181-71 0,-280 93-692,0-2 0,-2-2 0,0-1 0,52-38 0,-80 52-162,0 0 0,0 0 0,0-1-1,-1 0 1,1 0 0,-1 0-1,-1 0 1,1-1 0,5-11-1,-9 16-44,1-1 0,-1 1 0,0-1 0,1 0 0,-1 1 0,0-1 0,0 0 0,0 0 0,0 1 0,0-1 0,0 0 0,-1 1 0,1-1 0,0 0 0,-1 1 0,0-1 0,0-2 0,-1 2-128,0-1 0,0 1 0,0 0 0,0 0 0,0 0 0,-1 0 0,1 0 0,0 0 0,-1 1 0,1-1 0,-1 1 0,0 0 0,-4-2 0,-22-6-2580,-39-7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36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96,'0'0'971,"-9"6"-1664,12-3 402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37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80,'0'0'1841,"0"-3"-1185,0 0-656,0 0 0,4-3-112,-1 0-208,0 1-208,0-1-465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3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720 24 4018,'0'0'7459,"1"-4"-7224,0 4-193,-1-1 0,0 1 1,0 0-1,1-1 0,-1 1 0,0-1 0,0 1 1,1-1-1,-1 1 0,0-1 0,0 1 0,0-1 0,0 1 1,0-1-1,0 1 0,0-1 0,0 1 0,0-1 1,0 1-1,0-1 0,0 1 0,0-1 0,0 1 0,0-1 1,-1 1-1,1 0 0,0-1 0,0 1 0,0-1 1,-1 1-1,1-1 0,0 1 0,-1 0 0,1-1 0,0 1 1,-1 0-1,1-1 0,-1 1 0,1 0 0,-1-1 1,-27-1 1646,13 3-2173,-30-2 505,1 3 0,-1 1 1,0 2-1,-60 16 0,44-5-21,1 3 0,1 2 0,-90 46 0,147-66 0,-39 28-3,39-28-4,1 1 0,-1 0 0,0 0-1,1 0 1,0 0 0,-1 0 0,1 0-1,0 0 1,0 0 0,0 0 0,0 0-1,0 1 1,1-1 0,-1 0 0,1 1-1,0-1 1,-1 4 0,1-5-2,0 0 1,0 0-1,0 0 1,0-1-1,1 1 1,-1 0-1,0 0 0,0 0 1,1 0-1,-1 0 1,0 0-1,1-1 0,-1 1 1,1 0-1,-1 0 1,1 0-1,-1-1 0,1 1 1,0 0-1,-1-1 1,1 1-1,0-1 1,-1 1-1,3 0 0,23 7-50,-17-7 42,56 10 65,84 1-1,-88-9-38,120 22-1,-180-25-8,93 26-139,-83-22 88,0 0 1,-1 1-1,0 0 1,0 1-1,0 0 0,11 9 1,-19-13 25,0-1 1,-1 1 0,1 0 0,0-1-1,-1 1 1,1 0 0,-1 0-1,1 0 1,-1 0 0,0 0 0,0 0-1,0 1 1,0-1 0,0 0-1,-1 0 1,1 1 0,-1-1 0,1 1-1,-1-1 1,0 0 0,0 1 0,0-1-1,-1 5 1,0-4 13,0-1 0,0 1 1,0 0-1,-1 0 0,1-1 0,-1 1 1,1-1-1,-1 1 0,0-1 0,0 0 1,0 0-1,-1 0 0,1 0 0,0 0 1,-1 0-1,1-1 0,-1 1 1,0-1-1,-2 2 0,-28 10 51,0-1-1,-1-1 1,-53 9 0,-109 8 73,192-28-108,-270 21-319,295-21-1330,0-1 1,1-1-1,20-4 1,68-17-4192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3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28 11077,'0'0'998,"-30"-5"-182,-97-16-21,120 20-774,1 1 0,0-1 0,-1 1 0,1 0 0,0 1 0,-1-1-1,1 1 1,0 0 0,0 1 0,0-1 0,0 1 0,0 1 0,-7 3 0,6-2-23,1 1 1,-1 1 0,1-1-1,0 1 1,1 0 0,-10 13-1,12-15 7,-2 2-15,1 0 0,1 0 1,-1 0-1,1 0 0,0 1 0,1-1 0,-1 1 0,1 0 0,1 0 0,-1-1 0,1 1 0,0 0 0,1 0 0,0 12 0,0-17-3,0 0 0,0 0 0,1 0 0,-1 0 0,1-1 0,-1 1 0,1 0 0,0 0 0,-1 0 0,1-1 0,0 1 0,0 0 0,1-1 0,-1 1 0,0-1 0,0 1 0,1-1 0,-1 1 0,1-1 0,-1 0-1,1 0 1,0 0 0,-1 0 0,1 0 0,0 0 0,0 0 0,-1-1 0,1 1 0,0-1 0,0 1 0,3 0 0,9 1-114,-1-1-1,0 0 1,24-1-1,-19-1 57,-2 1 17,1-1 0,-1-1 0,1 0 0,-1-2 0,0 1 1,0-2-1,19-8 0,-9 1 27,0-1 0,-1-2 0,29-21 0,-31 18 58,-16 12 25,0 0 1,1 0-1,16-8 0,-24 14-47,0 0-1,0 0 0,0 0 0,0 0 0,0-1 0,1 1 0,-1 0 1,0 0-1,0 0 0,0 0 0,0 0 0,1 0 0,-1 0 0,0 0 1,0 0-1,0 0 0,0 0 0,0 0 0,1 0 0,-1 0 1,0 0-1,0 0 0,0 0 0,0 0 0,0 1 0,1-1 0,-1 0 1,0 0-1,0 0 0,0 0 0,0 0 0,0 0 0,0 0 0,1 0 1,-1 1-1,0-1 0,0 0 0,0 0 0,0 0 0,0 0 0,0 0 1,0 0-1,0 1 0,0-1 0,0 0 0,0 0 0,0 0 1,0 0-1,0 0 0,0 1 0,0-1 0,0 0 0,0 0 0,0 0 1,0 0-1,0 1 0,0-1 0,0 0 0,0 0 0,0 0 0,0 0 1,0 0-1,0 1 0,0-1 0,0 0 0,0 0 0,0 0 0,-1 0 1,1 0-1,0 5 22,-14 224 1708,-1 7-1609,14-203-277,-1-18 8,2 1 0,0-1-1,1 0 1,2 17-1,-2-30-108,-1 1-1,1-1 1,-1 0-1,1 1 0,0-1 1,0 0-1,0 1 1,0-1-1,0 0 0,0 0 1,1 0-1,-1 0 0,1 0 1,-1 0-1,1 0 1,0-1-1,0 1 0,0-1 1,0 1-1,0-1 0,0 1 1,0-1-1,0 0 1,1 0-1,-1 0 0,0-1 1,1 1-1,-1 0 1,0-1-1,5 1 0,19-1-4925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4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7347,'0'0'4306,"0"30"-4132,0 163-65,0-185-147,0-1-1,0 1 1,1-1 0,0 1-1,4 12 1,-4-18 23,-1 0 0,1 0 0,0-1 0,0 1 1,0 0-1,0-1 0,0 1 0,0-1 0,1 1 0,-1-1 0,0 0 0,1 1 0,-1-1 0,1 0 1,-1 0-1,1 0 0,0 0 0,-1 0 0,1 0 0,0-1 0,0 1 0,0-1 0,0 1 1,-1-1-1,1 1 0,4-1 0,-2 0-3,1 0-1,-1 0 1,1 0 0,0-1 0,-1 1-1,1-1 1,-1-1 0,0 1 0,1 0-1,-1-1 1,0 0 0,0 0 0,0 0-1,0-1 1,0 1 0,6-6 0,0-3 35,0 0-1,0 0 1,14-24 0,-5 7-25,39-61 72,-37 55-15,1 1 0,35-40 0,-47 64 82,-4 13-38,-5 19 19,-1-15-85,-1 59 212,4 94 290,-3-155-634,1 0 0,0 0 0,0-1 0,0 1 0,1-1-1,0 1 1,0-1 0,0 1 0,1-1 0,0 0 0,0 0 0,0 0 0,0-1 0,1 1 0,0-1 0,0 0 0,0 0-1,0 0 1,1 0 0,0-1 0,0 1 0,0-1 0,0-1 0,9 5 0,-2-3-306,1-1 0,-1 0 0,1-1 0,0 0 0,-1 0 0,1-2 0,0 0 0,0 0 1,0-1-1,16-3 0,41-16-3765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4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332 230 2769,'0'0'4293,"-32"9"-2887,-102 37-238,125-42-1063,1 1 0,-1-1 0,1 2 0,0-1-1,0 1 1,1 0 0,-1 1 0,1 0 0,1 0-1,-1 0 1,1 1 0,-7 13 0,2-7 2,2-1-7,1 0 0,-13 26-1,18-33-104,1 0 0,0-1 0,1 1 0,0 0 0,-1 0 0,2 0 0,-1 0-1,1 0 1,0 0 0,1 7 0,-1-12 0,0-1 1,0 1-1,0-1 0,0 1 0,1-1 1,-1 1-1,0-1 0,0 1 0,1-1 1,-1 1-1,0-1 0,1 0 0,-1 1 0,1-1 1,-1 1-1,0-1 0,1 0 0,-1 1 1,1-1-1,-1 0 0,1 0 0,-1 1 1,1-1-1,-1 0 0,1 0 0,-1 0 0,1 0 1,0 0-1,0 0 0,20 1-32,-14-2 6,7 0-31,0-1-1,0 0 0,-1-1 1,1-1-1,-1 0 0,0 0 1,0-2-1,0 0 0,-1 0 1,1-1-1,20-16 0,-3 0-79,-1-2 0,-1-1 0,30-34 0,-28 20 1198,-29 42-1016,-1 0 1,1 0-1,-1 0 0,0-1 0,0 1 0,0 0 0,0 0 0,0 0 1,0 0-1,-1 3 0,0 2 73,-1 47 114,0-34-164,2 1 0,3 39 0,-3-58-99,1 0 0,-1 0 0,1 1-1,0-1 1,0 0 0,0 0-1,0 0 1,0 0 0,0 0-1,1-1 1,-1 1 0,0 0 0,1-1-1,0 1 1,-1-1 0,1 1-1,0-1 1,3 2 0,-1 0-161,1-1 0,0 0 1,0 0-1,1 0 0,-1 0 0,0-1 0,10 1 1,-7-1-40,-1 0 0,1-1 0,0 0 0,-1-1 0,1 1 0,-1-1 0,1-1 0,-1 1 0,1-2 0,-1 1 0,13-6 0,-12 2 57,0 0 1,0-1-1,0 0 1,0-1-1,-1 1 0,-1-1 1,1-1-1,-1 1 1,9-19-1,1-6 524,18-54 1,-24 56 1362,27-54 0,-33 112-211,-4 3-845,-1 24-365,2 0 1,3 1 0,12 57 0,-16-109-288,1-1 1,0 0-1,-1 1 0,1-1 1,0 0-1,1 0 0,-1 0 1,0 0-1,1 0 1,1 3-1,-2-5 3,-1 1-1,1-1 1,0 0 0,-1 1 0,1-1-1,-1 0 1,1 1 0,0-1 0,-1 0-1,1 0 1,0 1 0,0-1 0,-1 0 0,1 0-1,0 0 1,-1 0 0,1 0 0,0 0-1,0 0 1,-1 0 0,1-1 0,0 1-1,-1 0 1,1 0 0,0-1 0,-1 1-1,1 0 1,-1-1 0,1 1 0,0 0-1,-1-1 1,1 1 0,-1-1 0,1 1 0,-1-1-1,1 1 1,-1-1 0,1 1 0,-1-1-1,0 0 1,1 1 0,-1-1 0,1 0-1,11-22 162,0 0-1,-1-1 0,-1 0 1,-1 0-1,6-31 0,5-8 157,-10 33-275,-1 1-82,0 1 1,2 0-1,1 1 1,1 0-1,2 0 0,23-31 1,-34 53-146,0 1 1,0-1-1,1 1 1,0 0-1,0 1 1,0-1-1,0 1 1,0 0 0,1 0-1,-1 1 1,1-1-1,0 1 1,0 0-1,6 0 1,-6 1-355,0 0 0,0 0 1,0 1-1,0 0 1,0 1-1,0-1 0,-1 1 1,1 0-1,6 3 1,25 15-3900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0 331 3874,'0'0'6029,"28"-14"-5767,88-50-561,-109 60 74,1-1-1,-1 0 1,-1 0 0,1-1-1,-1 0 1,0 0 0,0 0-1,-1-1 1,0 0 0,0 0-1,7-15 1,-4 9-278,-3 4 221,0-1 0,-1 0 0,0 0 0,-1 0 0,0 0 0,3-13 0,-2-34 1957,-4 56-1576,0 1 1,0-1-1,-1 0 0,1 1 0,0-1 1,0 1-1,-1-1 0,1 1 0,0-1 0,-1 1 1,1-1-1,0 1 0,-1-1 0,1 1 1,-1-1-1,1 1 0,-1 0 0,1-1 0,-1 1 1,1 0-1,-1-1 0,1 1 0,-1 0 1,1 0-1,-1 0 0,1-1 0,-1 1 0,0 0 1,-28-3 1240,21 3-1177,0 1-1,0 0 1,0 0 0,-16 5 0,18-3-107,1 1 0,-1 0 0,1 0 0,0 0 0,0 1 0,0-1 0,1 1-1,-1 1 1,1-1 0,1 0 0,-1 1 0,1 0 0,0 0 0,0 0 0,0 0 0,1 0 0,0 1 0,0-1 0,1 1 0,-1 8 0,0-8-66,1 1 1,0-1 0,1 0-1,0 1 1,0-1 0,0 1 0,1-1-1,0 0 1,1 1 0,0-1-1,0 0 1,0 0 0,1 0-1,0 0 1,0-1 0,1 1-1,0-1 1,6 8 0,-3-7-316,1 0 0,0-1 0,0 0 0,1-1 1,-1 0-1,1 0 0,0-1 0,0 0 0,1 0 1,-1-1-1,11 2 0,53 6-4357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5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270 675 8148,'0'0'3209,"-33"8"-1942,-104 30-349,132-37-878,0 1-1,0 0 1,1 0-1,-1 0 1,1 1-1,-1 0 1,1 0-1,0 0 0,0 0 1,0 0-1,1 1 1,-1 0-1,1-1 1,0 2-1,0-1 1,0 0-1,0 0 1,1 1-1,0 0 1,-4 8-1,4-6 15,-2 3 1,1-1 0,1 1 0,0 0 0,-2 16 0,4-23-52,-1-1-1,1 1 1,0 0 0,0-1-1,0 1 1,0 0 0,0-1-1,1 1 1,-1 0 0,1-1-1,0 1 1,-1-1 0,1 1-1,1-1 1,-1 1 0,0-1-1,0 0 1,1 1 0,-1-1-1,1 0 1,0 0 0,2 2-1,4-1 22,1-1-1,-1 1 0,1-1 1,0-1-1,-1 0 0,1 0 0,0-1 1,0 0-1,17-2 0,-4 1 41,-13 1-52,0-1 1,0 0 0,0-1-1,0 0 1,-1 0 0,1-1-1,-1 0 1,0-1 0,0 1-1,0-1 1,12-9 0,-10 5-75,1 0 0,-2-1 0,1-1 0,-2 1 0,1-1 0,-1-1 0,9-14 0,-5 1-62,0 0 1,-1-1-1,-1 0 1,-1-1 0,-2 0-1,0 0 1,3-36-1,8-414-256,-19 378 1411,-8 259-493,0-8-131,10 139 303,-4 140-1498,3-422 407,-1 1 0,0-1 0,0 1-1,-1-1 1,0 0 0,-1 0 0,-1 0-1,1 0 1,-7 11 0,-17 14-3800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6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9172,'0'0'2052,"40"3"-1737,-37-2-309,30 1 61,0 1-1,1 2 0,-2 2 0,1 1 1,-1 1-1,0 2 0,-1 1 0,38 21 1,460 315 595,-28 35-705,-460-350-24,257 218-3081,-280-234 1595,0 1 0,29 39 1,-37-36-2728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39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9925,'0'0'1216,"28"144"-10340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4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1413 0 2785,'-35'50'2217,"-414"587"2647,-132 115-1169,501-662-2951,-167 208 665,227-274-1740,19-47-6782,1-20-837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3 264 1761,'0'0'6371,"4"-8"-5936,14-23-35,-14 23 1972,-5 24-2289,-1 0 1,0 0-1,-6 21 1,-5 27-74,10 98-29,4-154 14,0 1-1,0-1 1,1 0 0,0 0-1,0 0 1,1 0 0,0-1-1,0 1 1,1-1 0,0 1-1,0-1 1,1 0 0,0-1-1,0 1 1,1-1 0,-1 0-1,1 0 1,1-1 0,-1 0-1,13 8 1,4 0 6,0-1 0,0-1 0,1-1 0,0-1-1,39 9 1,36 4-22,1-4 1,142 6-1,209-15-161,-410-9 162,841-26-159,-844 23 179,1321-93 137,2 52 113,-1230 44-266,574 25 94,-155 67 35,-460-70-95,-1 5 1,-1 3-1,161 80 0,-178-67-16,-2 3-1,72 62 1,-131-99-1,-3-3-6,1-1 0,-1 0 0,1 0 0,0-1 0,0 0 0,0 0 0,1 0 0,13 2 0,-18-5-14,0 0 0,1-1 0,-1 1 0,0-1 0,1 0-1,-1-1 1,0 1 0,1-1 0,-1 0 0,0 0 0,0 0 0,0 0 0,1-1 0,-1 0 0,-1 1 0,1-2 0,0 1-1,0 0 1,-1-1 0,5-4 0,94-99-126,-24 22-11,-12 19-11,2 3 1,4 4 0,2 3 0,2 2-1,98-49 1,-75 55 130,1 4 1,2 4 0,2 5-1,1 5 1,1 4-1,216-22 1,-163 36 63,0 8 1,1 6 0,167 26 0,-6 24-21,320 31-35,-220-85 476,-349-6-130,-1-2-1,1-3 1,121-39-1,-106 20 133,101-50 0,-150 62-233,-1-2 1,-1-2-1,-1-1 0,60-53 0,-88 71-188,-1-1-1,1 1 0,-1-1 1,-1 0-1,1 0 0,-1-1 1,0 1-1,-1-1 0,0 0 1,5-14-1,-8 21-28,-1-1 0,0 1-1,1 0 1,-1 0 0,0-1 0,0 1 0,0 0-1,0-1 1,0 1 0,0 0 0,0 0-1,0-1 1,-1 1 0,1 0 0,0 0 0,-1-1-1,1 1 1,-1 0 0,0 0 0,1 0-1,-1 0 1,-1-2 0,0 2-15,0-1 0,0 1 0,0 0 0,0-1 0,0 1-1,-1 0 1,1 0 0,0 1 0,-1-1 0,1 0 0,-1 1 0,-3-1 0,-30-2-1043,-67 2 1,40 2-596,-93-1-3785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1 952 10165,'0'0'3884,"4"-3"-3815,8-9 5,-1-1-1,0 0 0,0-1 1,-2 0-1,0 0 0,9-18 1,6-9-86,193-341-702,-109 186 254,-90 163 444,-6 8 54,2 1 0,1 1 1,0 0-1,2 1 0,29-31 1,-23 39 97,-23 13-134,1 1-1,0 0 1,-1 0 0,1 0-1,0 0 1,-1 0 0,1 0 0,-1 0-1,1 0 1,0 0 0,-1 0 0,1 1-1,0-1 1,-1 0 0,1 0-1,-1 1 1,1-1 0,-1 0 0,1 1-1,-1-1 1,1 0 0,0 1 0,1 3-5,0-1 0,0 0 0,0 1 0,-1-1 0,0 1 0,0-1 0,0 1 0,0-1 0,1 8 0,42 379 648,-3-20-567,-6-189-554,-27-151-747,0-1 0,2-1 0,26 52 1,-24-61-2465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11957,'0'0'289,"201"55"-690,-81-32-335,9-8-1761,-12-6-1217,-23-6-1072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6451,'0'0'4976,"16"-5"-4803,-6 1-123,-5 2-24,0 0 1,0 0-1,0 1 0,0-1 1,0 1-1,0 1 0,6-1 0,-8 1-7,-1 0-1,0 0 0,0 1 1,0-1-1,0 1 0,0-1 0,1 1 1,-1 0-1,0 0 0,-1 0 1,1 0-1,0 0 0,0 1 0,0-1 1,-1 0-1,1 1 0,-1-1 1,1 1-1,-1 0 0,1-1 0,-1 1 1,0 0-1,0 0 0,2 3 1,11 28 69,-1 0 0,-1 0 0,-2 1 0,-2 1 0,9 68 0,-12-75-77,-5-28-6,1 0 0,-1 0 0,0 0 0,0 0 0,0 0 0,0 1 0,0-1 0,0 0 0,0 0 0,1 0 0,-1 0 1,0 0-1,0 0 0,0 0 0,0 0 0,0 0 0,1 0 0,-1 0 0,0 0 0,0 0 0,0 1 0,0-1 0,1 0 0,-1 0 0,0-1 0,0 1 0,0 0 1,0 0-1,1 0 0,-1 0 0,0 0 0,0 0 0,0 0 0,0 0 0,0 0 0,1 0 0,-1 0 0,0 0 0,0 0 0,0 0 0,0-1 0,0 1 1,0 0-1,1 0 0,-1 0 0,0 0 0,0 0 0,0-1 0,0 1 0,0 0 0,0 0 0,0 0 0,0 0 0,0 0 0,0-1 0,0 1 0,0 0 1,0 0-1,0-1 0,14-43 393,-13 41-425,8-34 33,2 1 1,2 0 0,22-45 0,-28 67-276,1 0 0,0 0 1,1 1-1,1 0 0,0 0 0,1 1 0,0 1 1,0 0-1,1 0 0,22-13 0,-28 21-289,-1 0-1,1 0 1,0 1-1,0 0 0,1 0 1,-1 1-1,0 0 1,0 0-1,1 0 1,11 1-1,7 0-3899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6451,'0'0'3652,"30"-13"-3585,95-43-107,-116 53-41,0-2 0,0 1 0,0-1 0,0-1 0,-1 0 0,0 0 0,-1 0 0,1-1 0,-1 0 0,0-1 0,-1 0 0,0 0 0,9-16 0,-13 22 49,1-3 41,0 1-1,0-1 0,-1 0 1,1 0-1,-1 0 1,0 0-1,-1 0 0,1 0 1,-1 0-1,0 0 1,-1-1-1,1-4 0,-1 9 11,0 0 0,0 1 0,0-1 0,0 0 0,-1 1 0,1-1-1,0 1 1,0-1 0,-1 0 0,1 1 0,0-1 0,-1 1-1,1-1 1,-1 1 0,1-1 0,-1 1 0,1-1 0,-1 1 0,1 0-1,-1-1 1,1 1 0,-1 0 0,1-1 0,-1 1 0,0 0-1,1 0 1,-2-1 0,-26-2 445,20 3-382,0 0 0,0 1 0,1 1 0,-1-1 0,-10 4 0,10-1-38,0 0 0,1 0 1,0 1-1,-1-1 0,1 2 0,1-1 0,-1 1 1,1 0-1,0 0 0,1 1 0,-1 0 1,1 0-1,1 0 0,-1 0 0,-4 13 1,4-8-15,0 1 1,1 0 0,1 0 0,0 0 0,1 0 0,0 1 0,1-1 0,0 1-1,2 16 1,0-26-29,-1-1-1,0 0 1,1 0-1,0 0 1,0 0-1,0 0 1,0 0-1,0 0 1,0 0-1,1-1 1,0 1-1,-1 0 0,1-1 1,0 1-1,0-1 1,5 4-1,-3-2-14,1-1 0,0-1 0,-1 1 0,1-1-1,0 1 1,0-1 0,0-1 0,0 1 0,7 0-1,8 1-284,0-1 0,1-1 0,-1-1-1,24-3 1,-34 2 33,1-1 0,-1 0 0,0-1-1,0 0 1,-1 0 0,1-1 0,-1 0 0,0-1-1,0 0 1,0-1 0,0 0 0,-1 0 0,0-1-1,0 1 1,-1-2 0,9-10 0,-8 8 222,-1 0 1,0-1 0,0 0 0,-1 0-1,7-18 1,-9 18 491,-1 0 0,0 1 0,0-1 0,-1 0 0,-1-1 0,1-14 0,-4-4 633,1-1 708,1 29-1456,1 4-104,2 17-198,28 149-17,-6-37 7,-20-111 51,-3-24 102,-2-36 224,0 29-325,0 0-25,1-1 1,-1 0-1,2 0 0,0 0 1,0 1-1,7-19 0,-7 24-54,1 1-1,-1 0 0,1 0 0,1 0 1,-1 0-1,0 0 0,1 1 0,0-1 1,0 1-1,1 0 0,-1 0 0,1 1 1,-1-1-1,1 1 0,10-5 0,1 2-45,1 0 0,0 1 0,0 0 0,0 1 0,0 1 0,19 0-1,109 1-1239,-83 3 729,36-1-239,-103 10 975,-53 29 1856,42-29-1735,0 0 0,1 1 0,0 1 0,-17 16 0,26-20-239,-1-1-1,1 1 1,0 0-1,0 0 1,1 0-1,0 1 1,1 0-1,0 0 1,0 0-1,1 0 1,0 1-1,1-1 1,0 1-1,-1 15 1,3-24-63,0-1 0,0 1 1,0 0-1,0-1 1,0 1-1,1 0 0,-1 0 1,0-1-1,0 1 1,1 0-1,-1-1 1,1 1-1,-1 0 0,0-1 1,1 1-1,-1-1 1,1 1-1,-1-1 0,1 1 1,0-1-1,-1 1 1,1-1-1,-1 1 1,1-1-1,0 0 0,-1 1 1,1-1-1,0 0 1,-1 1-1,1-1 0,0 0 1,0 0-1,1 0 1,29 0-46,-22-1 42,-1 0-44,1 0-1,-1-1 1,0 0-1,0 0 1,0-1 0,0 0-1,0 0 1,0-1-1,-1 0 1,8-5 0,-2 0-106,-1-1 0,0 0 0,0-1 0,18-23 1,-6 2-2,-2-1 0,-1-1 0,23-51 0,-34 69 495,-9 33-86,-1-11-310,-1 43 12,-1-26 93,2 0 0,1 0 0,6 42 0,-6-59-105,0 0 0,1 0 0,0 0 1,0 0-1,1 0 0,0 0 1,0-1-1,0 0 0,0 1 1,1-1-1,0 0 0,0-1 0,1 1 1,-1-1-1,1 0 0,0 0 1,0 0-1,11 6 0,-7-6-347,1 0 0,1 0 0,-1-1 0,0-1 0,1 1 0,0-2 0,-1 1 0,12-1 0,0-1-1053,0-1 0,42-7 0,-40 2 206,39-15 1,-63 21 1252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7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335 105 8788,'0'0'2500,"-31"4"-1142,-7 0-969,-55 14 1,85-16-364,0 1 0,0 1 0,1-1 0,0 1 1,0 1-1,0-1 0,0 1 0,0 0 0,1 1 0,0-1 0,0 1 1,1 1-1,0-1 0,0 1 0,0 0 0,-5 10 0,4-7 2,-1 1-19,0 1 1,1 0-1,0 0 0,1 0 1,1 1-1,0 0 0,0 0 1,1 0-1,1 0 0,0 0 1,0 22-1,2-34-13,0 1 0,0 0 0,0 0 0,0 0 0,0-1 0,0 1 0,1 0 0,-1 0 0,1 0-1,-1-1 1,1 1 0,-1 0 0,1-1 0,0 1 0,0 0 0,0-1 0,0 1 0,0-1 0,0 1 0,0-1 0,1 0 0,-1 0 0,0 1 0,1-1-1,-1 0 1,3 1 0,1 0-20,1-1-1,-1 0 1,1 0-1,0 0 1,-1-1-1,1 1 0,7-2 1,-11 1 15,6 0-52,1-1-1,-1 0 1,0 0-1,0-1 1,0 0-1,0 0 1,0-1 0,-1 0-1,1 0 1,-1-1-1,8-4 1,-5 0 19,1 1-1,-1-2 1,0 1 0,-1-2 0,0 1 0,11-16 0,-6 5 86,-2 0 1,-1 0-1,0-1 0,-2 0 1,0 0-1,-1-1 0,7-37 1,-9 35 483,-6 42 34,-2 17-593,2 818 874,1-848-841,-1 0 0,0 1 0,-1-1 0,1 0 0,-1 0 0,0 0 0,-1 0 0,1 0 0,-1 0 0,0 0 0,0 0 0,-1 0 0,-2 4 0,2-6 2,0 0 1,1-1-1,-1 1 0,0-1 0,0 0 0,0 0 0,0 0 0,-1 0 0,1-1 1,0 1-1,-1-1 0,1 0 0,-1 0 0,0 0 0,1-1 0,-1 1 0,0-1 0,-6 0 1,4 1-12,-1-1 1,0 0-1,0 0 1,0-1-1,0 0 1,1 0 0,-1-1-1,0 1 1,1-2-1,-1 1 1,-9-6-1,11 5-14,1-1 0,0 1-1,0-1 1,0 0 0,0-1-1,0 1 1,1-1 0,0 1-1,0-1 1,0 0-1,0 0 1,1 0 0,0-1-1,-2-7 1,0-1-54,1 0-1,0 1 1,1-1 0,0 0-1,1 0 1,1 0 0,2-28-1,0 32 28,-1 0-1,2 0 0,-1 0 0,1 0 1,1 0-1,0 1 0,0-1 1,1 1-1,0 0 0,1 0 1,7-9-1,7-3-72,0 1 0,1 1 1,38-26-1,79-42-257,-100 64 278,39-23-417,35-21-1137,132-103 0,-227 157 1440,-1-1 0,-1-1 0,-1 0 0,13-18 1,-21 26 131,-1-1 1,0-1 0,-1 1-1,1 0 1,-2-1 0,1 0-1,-1 0 1,-1 0 0,0-1-1,2-15 1,-3 17 120,0 2 208,-1 0 0,0 0 1,0 0-1,0 0 0,-2-7 0,2 12-160,0-1 0,-1 1 0,1-1 0,-1 1 1,0 0-1,1 0 0,-1-1 0,0 1 0,0 0 0,0 0 0,0 0 0,1 0 0,-2 0 0,1 0 0,0 0 0,0 0 0,0 0 0,0 1 0,0-1 0,-1 0 1,1 1-1,0-1 0,-1 1 0,1 0 0,-3-1 0,-1 0 12,-1 0 0,0 1 1,1 0-1,-1 0 0,1 0 1,-1 0-1,0 1 0,1 0 1,-1 1-1,1-1 0,0 1 1,-1 0-1,1 0 0,0 0 1,0 1-1,0 0 0,0 0 1,1 0-1,-1 1 0,1 0 1,0-1-1,0 1 0,0 1 1,1-1-1,-1 0 0,-2 6 1,-2 2-51,1 0-1,0 0 1,1 1 0,1 0 0,0 0-1,0 0 1,2 0 0,-1 1-1,-1 23 1,3-22-51,1-1-1,1 1 0,3 26 0,-2-36-73,0 0 0,0-1 1,1 1-1,-1 0 0,1-1 0,0 1 0,0-1 0,1 1 0,0-1 0,-1 0 0,1 0 0,1-1 0,-1 1 0,7 5 0,-5-4-389,1-1 0,1 0 0,-1 0 0,0 0 1,1-1-1,11 4 0,53 8-6120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8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447 662 9877,'-36'2'2337,"7"-1"-2042,5 0-229,1 0 1,-1 1 0,1 1 0,0 1 0,0 2 0,0 0-1,0 1 1,-28 14 0,39-15 32,0 1 0,0 0 0,1 1 0,0 0 0,0 1 0,1 0 0,0 0 1,-9 13-1,15-16-92,-1 0 0,1 0 0,1 0 0,-1 1 1,1 0-1,1-1 0,-1 1 0,1 0 0,0 0 0,1 0 1,-1 1-1,1-1 0,1 0 0,0 1 0,0-1 1,1 11-1,0-14-10,0 0 0,0 0 0,0 0 0,1 0 0,0 0 0,-1 0 1,1 0-1,1-1 0,-1 1 0,0-1 0,1 0 0,0 1 0,0-1 0,0 0 1,0-1-1,0 1 0,1 0 0,-1-1 0,1 0 0,-1 0 0,1 0 0,0 0 0,0-1 1,0 1-1,0-1 0,0 0 0,6 1 0,6 0-10,1 1 0,0-2-1,0 0 1,-1-1 0,28-3 0,-29 0-13,-1 0 1,0-1 0,-1 0-1,1-1 1,-1-1 0,1 0-1,-2-1 1,1 0 0,-1-1-1,0 0 1,-1-1 0,0 0-1,0-1 1,-1 0-1,0-1 1,13-19 0,-5 4-84,-1 0 0,-1 0 0,-2-2 1,-1 0-1,-1-1 0,15-54 0,-16 35 88,-3-1 1,5-77-1,-10-98 72,-4 146-34,2 64-18,-3-38 32,2 50-34,-1 0 0,1 1 0,0-1 0,0 1 0,-1-1 0,1 1 0,-1-1 0,1 1 0,-1-1 0,0 1 0,0-1 0,1 1 0,-1 0 0,0-1 0,0 1 0,-1 0 0,1 0 0,0 0 0,0 0 0,0 0 0,-1 0 0,1 0 0,0 0 0,-1 0 0,-1 0-1,2 1 0,1-1 0,-1 1 0,1 0 0,-1 0 0,1 0 0,0 0-1,-1 0 1,1 0 0,-1 1 0,1-1 0,-1 0 0,1 0-1,0 0 1,-1 0 0,1 0 0,-1 0 0,1 1 0,0-1-1,-1 0 1,1 0 0,0 1 0,-1-1 0,1 0 0,0 1-1,-1-1 1,1 0 0,0 1 0,0-1 0,-1 0 0,1 1-1,0-1 1,0 1 0,0-1 0,0 0 0,-1 1 0,1-1-1,0 1 1,0-1 0,0 0 0,0 1 0,-5 24-302,0 1 1,2-1 0,1 0 0,1 1-1,3 37 1,-1-7-987,2 63-2430,16-1-741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140 271 8036,'0'0'6088,"15"-27"-6008,46-85-53,-56 104-24,-1-1 1,0 0-1,-1 0 1,3-10-1,-5-11 8,-3 9-34,2 20 18,0 0 0,0 1 0,0-1 0,-1 0 0,1 0 0,0 0 0,0 0 1,-1 0-1,1 0 0,-1 1 0,1-1 0,0 0 0,-1 0 0,0 0 0,1 1 0,-1-1 0,1 0 0,-1 1 0,0-1 1,0 1-1,1-1 0,-1 1 0,0-1 0,-1 0 0,-29-6 32,21 7 1,0 0-1,1 0 1,-1 1 0,-13 3 0,16-1-22,0-1 1,1 1 0,0 0 0,-1 0-1,1 1 1,1 0 0,-1 0 0,0 1-1,1-1 1,0 1 0,0 0 0,1 0-1,-1 1 1,1 0 0,0-1 0,0 1-1,-3 10 1,1-5 15,1 2-1,1-1 1,0 0-1,0 1 0,1 0 1,1 0-1,0 0 1,0 18-1,2-26-20,0 0-1,0 0 0,1 0 0,-1 0 0,1 0 0,0 0 1,0 0-1,1 0 0,-1 0 0,1 0 0,0-1 0,1 1 1,-1-1-1,1 1 0,0-1 0,0 0 0,0 0 1,0 0-1,1-1 0,0 1 0,-1-1 0,1 0 0,0 0 1,1 0-1,-1 0 0,1-1 0,-1 0 0,1 0 1,5 2-1,9 2-71,0-1 1,1-1 0,-1-1 0,1-1-1,0 0 1,0-1 0,-1-2 0,31-3-1,-36 2-97,0 0 0,-1-1-1,1 0 1,0-2-1,-1 1 1,0-1-1,0-1 1,-1-1-1,0 0 1,0 0 0,18-15-1,-15 9 190,-1 0-1,0-1 1,-1-1-1,0 0 1,-1-1-1,-1 0 1,16-30 0,-22 189 2204,-5-136-2223,1 1 0,0-1 0,0 0 1,0 0-1,1 0 0,0-1 1,0 1-1,6 11 0,-6-15-12,-1 0-1,0-1 0,1 1 1,0-1-1,0 1 0,-1-1 1,2 0-1,-1 0 0,0 0 1,0 0-1,0 0 0,1 0 1,-1-1-1,1 1 1,0-1-1,-1 0 0,1 0 1,0 0-1,0 0 0,0 0 1,-1 0-1,1-1 0,5 1 1,-4-1-27,0 0 1,1 0-1,-1 0 1,0-1-1,0 0 1,0 0 0,0 0-1,1 0 1,-1-1-1,-1 1 1,1-1-1,0 0 1,0 0-1,-1-1 1,1 1-1,-1-1 1,0 0-1,1 1 1,-2-1 0,1-1-1,0 1 1,0 0-1,2-6 1,6-8-21,0 0-1,15-37 1,-20 39 85,1 0-1,1 1 0,0 0 0,0 0 0,21-23 1,-29 36-18,1 0 1,-1 0-1,1 1 1,-1-1-1,1 1 1,-1-1-1,1 0 1,-1 1-1,1-1 0,-1 1 1,1-1-1,0 1 1,-1-1-1,1 1 1,0 0-1,0-1 1,-1 1-1,1 0 1,0 0-1,0-1 1,0 1-1,-1 0 1,1 0-1,0 0 1,0 0-1,0 0 1,-1 0-1,1 0 0,0 0 1,0 0-1,-1 1 1,1-1-1,0 0 1,0 0-1,0 1 1,-1-1-1,1 0 1,0 1-1,-1-1 1,1 1-1,0-1 1,-1 1-1,1-1 1,-1 1-1,1 0 0,-1-1 1,1 1-1,-1 0 1,1-1-1,-1 1 1,0 0-1,1-1 1,-1 1-1,0 0 1,1 0-1,-1-1 1,0 3-1,3 5 121,-1 1-1,0 0 1,1 17 0,-3-25-111,4 97 469,-4-66-494,1 0 1,1 0-1,2-1 1,10 38-1,-14-67-67,0-1-1,1 1 1,-1-1-1,1 1 1,-1-1 0,1 1-1,0-1 1,-1 0-1,1 1 1,0-1-1,0 0 1,0 0-1,0 1 1,0-1-1,0 0 1,0 0-1,1 0 1,-1 0-1,0-1 1,1 1-1,-1 0 1,0 0-1,1-1 1,-1 1-1,1-1 1,-1 1-1,1-1 1,-1 0-1,1 0 1,-1 1-1,1-1 1,-1 0-1,1 0 1,2-1-1,24 1-3451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8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12118,'0'0'176,"-32"152"-913,74-94-3345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69 12166,'0'0'664,"-3"19"-640,-11 149-2214,15-179 2203,0 1 0,1 0 1,0-1-1,1 1 1,0 0-1,0 0 0,1 0 1,8-13-1,-1 3 184,1 0-1,27-34 0,-1 15 222,-35 37-362,-1 0 0,1 0 0,0 1 0,0-1 0,0 1 0,0-1 0,1 1 1,-1 0-1,0 0 0,0 0 0,1 1 0,-1-1 0,5 0 0,-7 2-38,0-1-1,0 1 1,0-1-1,0 1 0,0-1 1,-1 1-1,1 0 1,0-1-1,0 1 0,-1 0 1,1 0-1,0 0 1,-1-1-1,1 1 0,-1 0 1,1 0-1,-1 0 1,1 0-1,-1 0 0,0 0 1,1 0-1,-1 0 1,0 0-1,0 0 0,0 0 1,0 0-1,0 2 1,3 35 253,-3-32-203,0 9-8,2 16-217,-2 0-1,0 0 0,-3-1 1,-6 38-1,26-84-1158,8-15 1437,-11 9-95,3-5 24,2 0 1,0 2 0,2 0 0,28-26 0,-48 50-37,0-1 0,0 1 0,1 0 0,-1 0 0,0 0 0,1 0 0,-1 1 0,1-1 0,-1 0 0,1 1 0,-1-1 0,1 1 0,-1-1-1,1 1 1,0 0 0,2-1 0,-4 1-6,1 1 0,0-1-1,-1 0 1,1 1-1,0-1 1,-1 0 0,1 1-1,0-1 1,-1 1-1,1-1 1,-1 1 0,1-1-1,-1 1 1,1-1-1,-1 1 1,1 0-1,-1-1 1,0 1 0,1 0-1,-1-1 1,0 1-1,0 0 1,1-1 0,-1 2-1,1 7 42,1 1-1,-2-1 0,0 0 0,-1 16 0,0-6-4,1 1-112,2 44-99,-1-59-144,-1 0 0,1 0 0,1 0 0,-1 0 0,1 0 1,0-1-1,0 1 0,0 0 0,0-1 0,5 5 0,11 9-4024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9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258 464 13574,'0'0'1075,"-30"7"-34,-5 1-748,-55 20 1,85-25-288,-1-1 0,1 1 0,0 0 0,0 1 0,0-1 0,1 1 0,-1 0 1,1 0-1,0 1 0,0-1 0,0 1 0,1 0 0,0 0 0,0 0 0,0 1 0,0-1 0,1 0 1,0 1-1,-2 10 0,-1-4 0,1 0-30,0 1-1,1 0 1,0 0 0,1 0-1,1 0 1,0 1 0,1-1-1,2 24 1,-2-36-2,0 0 0,0 1 0,1-1 0,-1 0 0,0 0-1,1 1 1,-1-1 0,1 0 0,0 0 0,-1 0 0,1 0 0,0 0 0,0 0 0,-1 0 0,1 0-1,0 0 1,0 0 0,0 0 0,0 0 0,0-1 0,0 1 0,1 0 0,-1-1 0,1 1 0,2 0-15,0 1 0,0-2 0,0 1 1,0 0-1,0-1 0,0 0 1,0 0-1,5 0 0,1-2 2,0 1 0,0-1-1,0-1 1,0 0 0,0 0-1,12-6 1,-5-2 8,0 0-1,-1-1 1,0 0-1,0-2 1,19-22-1,62-84 107,-25 27 36,-59 80 18,-13 14-129,0-1 1,0 0-1,0 0 1,0 0 0,0 1-1,0-1 1,0 0-1,0 0 1,0 0 0,0 1-1,0-1 1,0 0-1,0 0 1,0 1 0,0-1-1,0 0 1,0 0-1,0 0 1,0 1 0,0-1-1,0 0 1,0 0-1,0 0 1,0 1 0,0-1-1,0 0 1,0 0-1,1 0 1,-1 1 0,0-1-1,0 0 1,0 0-1,0 0 1,0 0 0,1 1-1,-1-1 1,0 0-1,0 0 1,0 0 0,1 0-1,-1 0 1,0 0-1,0 0 1,0 0 0,1 0-1,-1 0 1,0 0-1,0 0 1,1 0 0,-1 0-1,0 0 1,0 0-1,0 0 1,1 0 0,-1 0-1,0 0 1,0 0-1,0 0 1,1 0 0,-1 0-1,0 0 1,0 0-1,0 0 1,1-1 0,-1 1-1,0 2-2,0 186 471,0-182-470,0 0 0,0-1-1,1 1 1,0-1-1,0 1 1,0-1-1,1 1 1,-1-1-1,5 9 1,-4-12-47,0 1 0,-1-1 0,1 1 1,1-1-1,-1 1 0,0-1 0,1 0 0,-1 0 0,1 0 1,-1 0-1,1-1 0,0 1 0,0-1 0,0 1 0,0-1 1,0 0-1,0 0 0,0-1 0,4 1 0,1 1-330,1-1 0,0 0 0,1-1 0,-1 0-1,0-1 1,0 1 0,0-2 0,0 1-1,-1-1 1,1-1 0,16-6 0,-12 3-239,-2-1 0,1 0 1,0 0-1,-1-1 0,-1-1 0,0 0 1,13-14-1,-7 5-218,-2-1-1,0 0 1,20-36 0,-21 30 915,-1-1 0,12-41 0,-9 7 2440,-2 0 0,-4-1 0,-2 0 0,-1-115 843,-6 183-3109,-10 443 1410,9-375-1571,-1-34-85,2 0 0,6 51 1,-5-86-77,1 0 1,-1 0 0,1 0-1,0-1 1,0 1 0,1 0-1,-1-1 1,1 1 0,0-1-1,1 0 1,5 6 0,-8-9-115,1 0 0,0 0 0,1-1 0,-1 1 0,0 0 0,0-1 0,1 1 0,-1-1 1,1 0-1,-1 0 0,1 0 0,-1 0 0,1-1 0,0 1 0,-1 0 0,1-1 0,0 0 0,-1 0 0,1 0 1,0 0-1,0 0 0,-1-1 0,1 1 0,0-1 0,-1 1 0,1-1 0,3-2 0,27-19-4956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29:59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11157,'0'0'2849,"34"11"-2640,-4 0-192,-4-2 1,0 0 0,0-2-1,1 0 1,0-2 0,0-2-1,45 2 1,-32-5-27,0-2-1,-1-1 1,62-14 0,-96 16 7,4-2 20,0 1 0,1 0-1,17 0 1,-26 2 0,0 0 0,-1 0 0,1 1 0,-1-1 0,1 0 0,0 0 0,-1 1 0,1-1 0,-1 0 0,1 1 0,-1-1 0,1 0 0,-1 1 0,1-1 0,-1 1 0,0-1 0,1 1 0,-1-1 0,1 1 0,-1-1 0,0 1 0,0 0 0,1-1 0,-1 1 0,0-1 0,0 1 0,0 0 0,0-1 1,0 1-1,1-1 0,-1 1 0,-1 1 0,1 28 590,0-18-402,-7 135 908,1-4-3562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0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11461,'0'0'1921</inkml:trace>
  <inkml:trace contextRef="#ctx0" brushRef="#br0" timeOffset="1">399 281 3426,'0'0'14115,"-20"12"-14077,6-4-33,3-2-2,2 0 1,-1 0-1,1 1 1,-9 7-1,14-10-2,1 0 1,-1 0-1,1 0 0,0 0 1,0 0-1,0 1 0,1-1 1,0 1-1,0 0 1,0-1-1,0 1 0,1 0 1,-1 0-1,0 7 0,-2 86-14,4-95-10,0-1 1,0 0-1,0 1 0,0-1 0,0 0 1,0 0-1,1 1 0,-1-1 0,1 0 1,0 0-1,0 0 0,0 0 0,0 0 1,0 0-1,0 0 0,0 0 0,0 0 1,1 0-1,-1-1 0,1 1 0,0 0 1,-1-1-1,1 1 0,0-1 0,0 0 1,0 0-1,0 0 0,0 0 0,0 0 1,3 1-1,3 0-131,0-1 1,0 0-1,0-1 0,0 1 1,1-2-1,-1 1 0,11-3 1,-14 3 93,0-1 0,-1-1 0,1 1 0,-1-1 0,1 1 0,-1-1 0,0-1 0,0 1 0,0 0 0,0-1 1,0 0-1,-1 0 0,1 0 0,5-7 0,-4 4 31,0-1 1,0 1-1,-1-2 0,0 1 1,0 0-1,-1-1 0,0 1 1,3-12-1,-4 11 50,0 1-1,0-1 1,-1 1-1,0-1 1,-1 0-1,1 1 1,-1-1-1,-1 0 1,0 0-1,0 1 1,0-1-1,-1 0 0,0 1 1,0 0-1,-1-1 1,0 1-1,0 0 1,-1 0-1,-7-10 1,5 11 18,0 1 0,-1 0 0,0 0 1,0 1-1,0-1 0,0 2 0,-1-1 0,1 1 1,-1 0-1,0 0 0,0 1 0,-17-3 0,18 4-27,-1 0-1,0 0 1,0 1-1,0 0 1,0 0-1,1 1 0,-1 0 1,0 0-1,0 1 1,1 0-1,-1 1 1,1-1-1,-13 7 0,18-7-44,-1 0 0,1 1-1,0-1 1,-1 0-1,1 1 1,0-1-1,0 1 1,1 0 0,-1 0-1,1 0 1,-1 0-1,1 0 1,0 0 0,0 0-1,0 0 1,0 0-1,1 0 1,-1 4-1,1-5-165,0 0-1,0 0 1,0 0-1,0 0 1,0-1-1,0 1 1,0 0-1,1 0 1,-1 0-1,1 0 1,-1 0-1,1-1 1,0 1-1,-1 0 1,1-1-1,0 1 1,0 0-1,1-1 0,-1 1 1,0-1-1,0 0 1,1 1-1,-1-1 1,1 0-1,-1 0 1,1 0-1,-1 0 1,1 0-1,0 0 1,-1 0-1,1-1 1,2 2-1,46 1-6704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0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9012,'0'0'8148,"15"3"-7996,-10-2-137,0-1 7,1 1 0,-1 0 0,0 1 0,1-1 0,-1 1 0,0 0 0,6 3 0,-9-3-7,1 0-1,-1 0 0,1 0 0,-1 0 0,0 1 0,0-1 0,0 1 0,0-1 0,-1 1 0,1 0 0,-1 0 0,1-1 0,-1 1 0,0 0 1,0 0-1,0 0 0,0 0 0,0 6 0,5 57 135,-3 131 0,-5-102-1338,3-111 1135,0 1 1,2-1 0,-1 1-1,2 0 1,8-24-1,35-71 49,-44 104 3,12-26-1,35-54 0,-42 74-1,2-1 0,0 1 0,0 1 1,1-1-1,0 2 0,21-16 1,-26 23 6,0 0 0,0 0 0,0 0 0,0 1 0,1 0 0,-1 0 0,14-2 0,-17 4 12,0-1 0,0 1 0,1 0 0,-1 0 0,0 0-1,0 0 1,1 1 0,-1-1 0,0 1 0,0 0 0,0 0-1,1 0 1,-1 0 0,0 0 0,0 1 0,-1-1 0,1 1 0,4 3-1,-2 1 14,-1 0 0,0 0 0,0 0-1,-1 0 1,1 0 0,-1 1 0,-1-1 0,1 1-1,-1 0 1,0 0 0,1 8 0,1 16 176,1 39 0,-4-48-100,3 173-675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1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10373,'0'0'656,"207"14"48,-35-8-271,29 0-33,12 3-16,5 2-128,-1-8-192,-13 0-48,-23-3-16,-35 0 0,-42 0-224,-46-12-1297,-32-8-720,-26-6-2049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4386,'0'0'4730,"39"13"-4372,134 43-182,-119-41-151,1-2 0,0-3 0,1-3 0,57 2 0,20 2 26,-132-11-55,0 0 0,-1 0 0,1 0 0,-1 0 1,1 0-1,0 0 0,-1 0 0,1 0 0,-1 0 0,1 0 0,-1 1 1,1-1-1,-1 0 0,1 0 0,-1 1 0,1-1 0,-1 0 0,1 1 0,-1-1 1,1 1-1,-1-1 0,1 0 0,-1 1 0,0-1 0,1 1 0,-1-1 1,0 1-1,0-1 0,1 1 0,-1 0 0,0-1 0,0 1 0,0-1 1,1 1-1,-2 1 11,1-1 0,0 0 1,-1 1-1,1-1 0,-1 0 0,1 0 1,-1 0-1,1 1 0,-1-1 0,0 0 1,0 0-1,0 0 0,1 0 1,-1 0-1,-2 1 0,-26 21 515,-1-2-1,-43 24 1,1-1-355,23-12-213,-28 21-633,-2-4 1,-137 61 0,107-72-3257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2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2 890 1185,'0'0'9092,"0"-34"-8938,0 4-132,-2 5-3,2 0 0,2 0 0,0 1 0,1-1 0,1 0 0,14-41 0,41-155 109,-38 133 124,53-140 0,-71 220-205,0 1 0,1-1 0,0 1 0,0 0 0,1 0-1,0 1 1,6-7 0,-10 12-41,0 0 1,0 0-1,0 0 0,1 0 0,-1 0 0,0 1 1,1-1-1,-1 0 0,0 1 0,1-1 0,-1 1 1,1-1-1,-1 1 0,1 0 0,-1 0 0,1-1 1,-1 1-1,3 1 0,-2-1-10,0 1-1,1 0 1,-1 0 0,0 0-1,-1 0 1,1 0 0,0 0-1,0 0 1,0 1 0,-1-1-1,1 1 1,0 0 0,-1-1-1,0 1 1,1 0 0,1 3-1,15 27 48,-2 0 1,-1 1-1,18 61 0,-8-22 16,-15-44-43,50 122 45,-50-128-52,1-1-1,1 0 1,1-1 0,24 29-1,-33-45-17,0 0 0,0 0 0,0-1-1,0 1 1,9 4 0,-12-7 6,0 0 0,1-1 0,-1 1 0,0-1 0,0 1 0,1-1 0,-1 1 0,0-1 0,0 0 0,1 0 0,-1 1 0,0-1 0,1 0 0,-1 0 1,0 0-1,1-1 0,-1 1 0,0 0 0,1 0 0,-1-1 0,0 1 0,0-1 0,1 1 0,-1-1 0,0 1 0,0-1 0,0 0 0,0 0 0,2-1 0,3-7 73,-1-1 0,0 1 0,0-1 0,-1 0 0,-1 0 0,5-20-1,-5 22-24,13-64 381,11-97 0,12-54-1017,-39 220 495,1-1-1,0 0 0,0 1 0,1-1 1,-1 1-1,1-1 0,0 1 0,0 0 0,0 0 1,0 0-1,0 0 0,1 0 0,-1 0 0,4-3 1,-3 5-207,0 0 0,-1 0 1,1 0-1,-1 0 0,1 0 1,0 0-1,0 1 0,-1-1 1,1 1-1,0 0 1,0 0-1,0 0 0,0 0 1,-1 1-1,1-1 0,0 1 1,0-1-1,-1 1 0,5 2 1,31 16-2833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3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41 6227,'0'0'5248,"-14"29"-4867,-40 95-213,51-117-159,0 1 0,1 0 0,0 0 0,0 1 0,1-1 0,0 0 0,0 1 0,1-1 0,1 10 0,0 3-13,-2-19 1,1 1 0,0-1 0,1 1 1,-1-1-1,0 0 0,1 1 0,-1-1 0,1 0 1,0 1-1,-1-1 0,1 0 0,0 0 1,1 1-1,-1-1 0,0 0 0,1 0 1,-1 0-1,1-1 0,-1 1 0,1 0 1,0-1-1,0 1 0,0-1 0,2 2 1,1-1 2,0 0 1,1 0-1,-1 0 1,1-1-1,-1 0 1,1 0-1,0 0 1,-1-1-1,9 0 1,-9 0-2,0-1 0,0 0 0,0 0 1,0 0-1,-1-1 0,1 1 0,0-1 1,-1 0-1,1-1 0,-1 1 0,0-1 1,0 1-1,0-1 0,0-1 0,0 1 1,0-1-1,-1 1 0,0-1 0,0 0 1,0 0-1,0 0 0,-1-1 0,1 1 1,-1 0-1,3-9 0,0-2-45,0 0-1,0 0 1,-1 0 0,-1 0-1,-1-1 1,1-31-1,-3 40 34,0-1-1,0 1 1,-1-1-1,0 1 1,0-1-1,-1 1 1,0 0-1,0 0 1,-1 0-1,-4-9 1,4 11 2,0 1 1,-1 0 0,1-1-1,-1 2 1,0-1 0,0 0-1,-1 1 1,1 0-1,-1 0 1,1 0 0,-1 0-1,0 1 1,0 0 0,-9-3-1,4 2-1,-1 1 0,0 0 0,0 0 0,0 1 0,-17 1 0,26-1-44,0 1-1,0 0 1,0 0 0,0 0-1,0 0 1,0 1-1,1-1 1,-1 1 0,0-1-1,0 1 1,0-1-1,0 1 1,0 0-1,1 0 1,-1 0 0,0 0-1,1 0 1,-1 0-1,1 1 1,-1-1 0,1 0-1,0 1 1,-1-1-1,1 1 1,0-1 0,0 1-1,0 0 1,0 0-1,0-1 1,0 1 0,1 0-1,-1 0 1,1 0-1,-1 0 1,1 0 0,0 0-1,0 0 1,0 0-1,0 0 1,0 0 0,0 3-1,0-4-179,0 0 0,0 0 0,0 0 0,0 1 0,0-1-1,0 0 1,1 0 0,-1 0 0,0 0 0,0 0 0,1 0 0,-1 0 0,1 0 0,-1 0-1,2 2 1,19 9-4942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11925,'0'0'1631,"0"17"-1610,1 15-20,2-1-1,0 0 1,9 32 0,3 15 476,-4 1 1,2 138 0,-5-49-159,-7-149-309,1 0 0,1 0-1,1 0 1,7 22-1,-10-37-20,1 1 0,-1-1-1,1 0 1,0 0 0,0 0-1,1 0 1,-1 0 0,1-1-1,0 1 1,0-1 0,0 1-1,0-1 1,1 0 0,-1-1-1,1 1 1,0 0 0,0-1-1,0 0 1,0 0 0,0 0-1,0 0 1,0-1 0,8 2-1,-3-2-145,0 0-1,0 0 1,0-1 0,0-1-1,1 1 1,-1-2 0,0 1-1,-1-1 1,1 0-1,0-1 1,0 0 0,-1 0-1,11-7 1,-5 2-472,0-1-1,-1-1 1,0-1 0,-1 1-1,0-2 1,17-20 0,25-42-3197</inkml:trace>
  <inkml:trace contextRef="#ctx0" brushRef="#br0" timeOffset="1">49 391 1153,'0'0'10580,"26"114"-11012,103-114-2465,20 0-3186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1 10213,'0'0'3308,"-34"12"-2486,-112 44-609,136-52-136,0 1 1,0 0-1,0 1 1,1 0-1,0 1 0,0-1 1,0 2-1,1-1 1,0 1-1,0 1 0,1-1 1,0 1-1,1 0 0,0 1 1,-8 17-1,8-10-64,1 0 0,0-1 0,1 2 0,2-1 0,-1 0 0,2 1 0,1 32 0,0-43-44,1 0 0,-1-1 0,1 1 0,0-1 1,1 1-1,0-1 0,0 1 0,0-1 0,1 0 0,0 0 0,0 0 1,1 0-1,-1-1 0,8 9 0,-4-7-163,-1-1 0,1 0 0,0-1 0,1 0 0,-1 0 0,1-1 0,0 1 0,0-2 0,16 6 0,-1-3-385,1-1 0,-1-1 0,0-1 0,1-1 0,0-1 0,0-1 0,35-5 0,-45 2 226,0 1 0,1-2 0,-1 0 0,0-1 0,-1 0 1,1-1-1,-1-1 0,-1 0 0,1-1 0,-1 0 0,0-1 0,12-11 1,-15 11 328,-1 1-1,0-1 1,0 0 0,-1-1 0,0 1 0,-1-1 0,0-1 0,0 1 0,-1-1-1,-1 0 1,0-1 0,0 1 0,-1-1 0,-1 1 0,2-16 0,-3-100 7731,-1 127-7674,0 0-1,0 0 0,0 1 1,-1-1-1,1 0 0,0 0 1,0 0-1,0 0 0,0 0 1,-1 0-1,1 0 0,0 0 1,0 0-1,0 0 0,0 0 1,-1 0-1,1 0 0,0 0 1,0 0-1,0 0 1,-1 0-1,1 0 0,0 0 1,0 0-1,0 0 0,0 0 1,-1 0-1,1 0 0,0 0 1,0 0-1,0 0 0,0 0 1,-1-1-1,1 1 0,0 0 1,0 0-1,0 0 0,0 0 1,0 0-1,0 0 0,-1-1 1,1 1-1,0 0 0,0 0 1,0 0-1,0 0 0,0-1 1,0 1-1,0 0 0,0 0 1,0 0-1,0-1 0,0 1 1,0 0-1,0 0 1,0 0-1,0 0 0,0-1 1,-9 19 1038,4 12-1082,1-1 0,1 1 0,2-1 0,1 1 0,5 41 0,-5-69-25,1 0 0,-1 0 1,1 0-1,0-1 1,0 1-1,0 0 0,0 0 1,0-1-1,0 1 1,0-1-1,0 1 0,1-1 1,-1 1-1,1-1 1,-1 0-1,1 1 0,-1-1 1,1 0-1,0 0 1,0 0-1,-1-1 0,1 1 1,0 0-1,0-1 1,0 1-1,0-1 0,0 1 1,0-1-1,0 0 1,3 0-1,-2 0-13,1 0 0,-1 0 0,0 0 0,0 0 0,0-1 0,0 0 0,0 1 0,0-1 0,0 0 0,0 0 0,0-1 0,-1 1 0,1 0 0,0-1 0,-1 0 0,1 0 0,-1 0 0,0 0 0,4-4 0,-1-3 49,-1 0 0,0-1 0,0 1 0,-1-1 0,0 0 0,-1 0 0,0 0 0,-1-1 0,0 1 0,0 0 0,-1 0 0,-1-1 0,-2-17 0,2 25 1,0-1 0,0 1 0,0-1 0,0 1 0,0-1 0,-1 1 0,1 0 0,-1 0 0,0 0 0,0 0 0,0 0 0,0 0 0,-1 1 0,1-1 0,-1 1 0,0-1 0,0 1 0,0 0 0,0 0 0,0 0 0,0 1 0,0-1 0,0 1 0,-8-3 0,2 2-1,-1-1 0,1 2 0,-1-1 0,0 1 0,0 1-1,1-1 1,-1 2 0,-11 1 0,19-2-25,-1 1 0,1 0 0,0 0 0,-1 0 0,1 0 0,0 0 0,-1 1 1,1-1-1,0 1 0,0-1 0,0 1 0,0 0 0,1 0 0,-1 0 0,0 0 0,1 0 0,-1 0 0,1 0 0,0 0 0,0 1 0,0-1 0,0 0 0,0 1 0,0-1 1,1 1-1,-1 4 0,-1-1-334,1-1 1,1 1 0,-1 0-1,1 0 1,0 0-1,1 0 1,-1 0 0,1 0-1,0 0 1,4 11 0,-2-12-335,0 0 1,0 0 0,0 0-1,1-1 1,7 9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0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8932,'0'0'3754,"0"8"-3637,1 62 128,-2 94-1749,4-177 1533,-1 0 0,2 0 0,0 1 0,0 0 0,1-1 0,11-17 0,2-1 218,26-35-1,-38 58-130,18-22 105,-24 29-211,1 0 1,0 0-1,-1 0 1,1 0-1,0 1 1,0-1-1,0 0 0,0 1 1,0-1-1,0 0 1,0 1-1,0 0 1,0-1-1,0 1 1,0-1-1,0 1 1,0 0-1,0 0 0,0 0 1,0 0-1,0 0 1,0 0-1,0 0 1,1 0-1,0 0 1,2 10 101,-5 82 893,0-61-960,1-1 0,1 0-1,7 41 1,-8-69-56,1 0-1,-1 0 1,1 0-1,-1 0 1,1 0-1,0 0 1,0-1-1,0 1 1,0 0-1,1 0 1,-1-1-1,0 1 0,1-1 1,-1 1-1,1-1 1,-1 0-1,1 1 1,-1-1-1,1 0 1,0 0-1,0 0 1,0 0-1,0-1 1,0 1-1,0 0 1,0-1-1,0 1 1,0-1-1,0 0 1,0 0-1,0 0 1,0 0-1,0 0 1,0 0-1,3-1 1,1 0 4,1 0 1,-1-1-1,0 0 1,0 0-1,0 0 1,0-1-1,0 1 1,-1-1 0,1-1-1,6-4 1,14-17-12,-1-1 1,0-1 0,34-52-1,-16 23 170,-43 56-151,0 0-1,0 0 1,0 1-1,0-1 1,0 0-1,0 1 1,0-1-1,0 0 0,0 0 1,0 1-1,0-1 1,0 0-1,1 1 1,-1-1-1,0 0 1,0 0-1,0 1 1,0-1-1,0 0 0,1 0 1,-1 0-1,0 1 1,0-1-1,1 0 1,-1 0-1,0 0 1,0 1-1,1-1 1,-1 0-1,0 0 0,0 0 1,1 0-1,-1 0 1,0 0-1,1 0 1,-1 0-1,0 0 1,0 0-1,1 0 1,-1 0-1,0 0 1,1 0-1,-1 0 0,0 0 1,1 0-1,-1 0 1,0 0-1,0 0 1,1 0-1,-1 0 1,0-1-1,0 1 1,1 0-1,-1 0 0,0 0 1,0 0-1,1-1 1,-1 1-1,0 0 1,0 0-1,0-1 1,0 1-1,1 0 1,-1 37 54,0-21 10,0-10-60,1-1 0,0 1 1,0 0-1,0-1 0,0 1 1,1-1-1,0 1 0,0-1 1,1 0-1,-1 1 0,1-1 0,4 4 1,-5-6-12,1 0 1,0 0-1,-1 0 0,1 0 1,1-1-1,-1 0 1,0 1-1,1-1 0,-1 0 1,1-1-1,-1 1 1,1-1-1,0 1 0,0-1 1,-1 0-1,1 0 1,0-1-1,6 1 0,-1-1 4,1 1-1,-1-2 1,1 1-1,-1-2 1,1 1-1,-1-1 1,0 0-1,17-7 1,-15 3-11,1-1 0,-1 0 1,0 0-1,0-1 0,17-17 1,103-105 409,-130 156-21,-1 189 475,0-213-859,0 0-1,0 0 0,0 0 1,0 0-1,0 0 0,0 0 0,1 0 1,-1 0-1,1 0 0,0 0 1,-1 0-1,1 0 0,0-1 0,0 1 1,0 0-1,0 0 0,0-1 1,1 1-1,-1 0 0,0-1 0,1 1 1,-1-1-1,1 0 0,2 2 1,0-1-153,1-1 1,0 1-1,-1-1 1,1 0-1,0-1 1,0 1 0,-1-1-1,1 0 1,8 0-1,-9 0-182,1-1-1,-1 1 1,0-1 0,1 0-1,-1 0 1,7-2-1,30-23-4055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9316,'0'0'3332,"0"21"-3345,9 141-374,-5-32-2458,-4-115 1966,10-73 495,-8 39 440,1 1 0,1-1 1,0 1-1,1 0 0,1 0 0,1 1 1,1 0-1,16-28 0,-19 37-35,1 1-1,-1-1 1,1 2-1,1-1 0,-1 1 1,1 0-1,0 0 1,1 0-1,-1 1 1,1 1-1,0-1 0,0 1 1,1 1-1,-1-1 1,1 1-1,0 1 1,-1 0-1,1 0 0,17-1 1,-19 2 59,0 1 0,0-1 0,0 2 0,0-1 0,1 1 0,-1 0 0,0 0 0,-1 1 0,1 0 0,10 4 0,-12-2-39,1-1 1,-1 1-1,0 0 1,0 0-1,-1 1 0,1-1 1,-1 1-1,0 0 0,0 0 1,0 1-1,4 8 0,-1-1-9,0 0-1,-1 0 0,-1 1 0,0 0 0,-1 0 0,0 0 0,-1 0 0,2 26 1,-5-39-32,0-1 0,0 0 0,0 1 0,1-1 0,-1 0 0,0 1 0,0-1 0,1 0 0,-1 0 0,0 1 1,1-1-1,-1 0 0,0 0 0,1 0 0,-1 0 0,0 1 0,1-1 0,-1 0 0,0 0 0,1 0 0,-1 0 1,0 0-1,1 0 0,-1 0 0,0 0 0,1 0 0,-1 0 0,1 0 0,-1 0 0,0 0 0,1 0 1,-1 0-1,0 0 0,1 0 0,-1-1 0,0 1 0,1 0 0,-1 0 0,0 0 0,1-1 0,-1 1 0,0 0 1,0 0-1,1-1 0,-1 1 0,0 0 0,0 0 0,1-1 0,-1 1 0,0 0 0,0-1 0,0 1 0,0 0 1,1-1-1,-1 1 0,0 0 0,0-2 0,30-64-220,-21 42 172,20-34 1,-25 51 45,0 1 0,0 0 0,0 0 0,1 0 0,0 0 0,0 1 0,1 0 0,7-6 0,-9 9 19,0-1 1,0 1 0,0 0-1,1 1 1,-1-1-1,1 1 1,-1 0-1,1 0 1,0 0 0,-1 1-1,1 0 1,0-1-1,-1 2 1,8 0 0,-9 0 11,1-1 0,-1 1 0,1 1 1,-1-1-1,1 0 0,-1 1 1,0 0-1,0 0 0,0 0 0,0 0 1,0 0-1,0 1 0,0-1 1,2 4-1,36 47 186,-14-15-149,-21-31-65,0-1-1,0 0 1,1 0 0,-1-1-1,1 0 1,0 0 0,1 0-1,-1-1 1,1 0 0,0-1 0,8 3-1,0-2-76,0-1 0,-1-1-1,1 0 1,30-1-1,-40-1 46,0 0 0,0-1 0,0 0 0,0 0 0,-1 0 0,1-1 0,0 0-1,-1 0 1,0-1 0,1 1 0,-1-1 0,0 0 0,8-7 0,-5 4-2,-1-1 0,0 0 0,-1-1 0,0 1 0,0-1 0,-1 0 0,9-18 1,-8 13 62,0-1 0,-1 0 0,0 0 0,-2-1 1,1 1-1,-2-1 0,0 0 0,-1 0 1,0 0-1,-1 0 0,-2-17 0,1 30 24,1 0-1,-1 0 0,0 0 0,0 1 1,0-1-1,0 0 0,0 0 1,0 0-1,0 1 0,0-1 0,0 1 1,-1-1-1,1 1 0,-1-1 1,1 1-1,-1 0 0,0 0 1,0 0-1,1 0 0,-1 0 0,0 0 1,0 0-1,0 0 0,0 1 1,-2-1-1,0 0-6,1 0 0,-1 1 0,0-1 0,1 1 0,-1 0 0,1 0 0,-1 0 0,0 1 0,1-1 1,-1 1-1,1 0 0,-1 0 0,1 0 0,-5 2 0,4 0-38,0 0 0,0 0 0,1 1 0,-1 0 0,1-1 0,-1 1 0,1 0 0,0 0 0,0 1 0,1-1 0,0 1 0,-1-1 0,1 1 0,1 0 0,-1 0 0,1-1 0,-2 10 0,1-3-37,1 0 0,0-1 0,0 1 0,1 0 0,0 0 0,1 0 0,3 15 0,-2-20-190,0-1-1,1 1 1,0-1-1,0 1 0,0-1 1,0 0-1,1 0 0,0 0 1,0-1-1,0 1 1,1-1-1,0 0 0,-1 0 1,1-1-1,0 1 0,1-1 1,-1 0-1,7 2 1,54 21-6220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41 501 12822,'0'0'2140,"-9"27"-1850,-1 1-329,2 0 0,-5 33 0,13-58 12,0 0-1,-1 0 1,2 0-1,-1-1 1,0 1-1,0 0 1,1 0 0,0 0-1,-1 0 1,1-1-1,0 1 1,1 0-1,-1-1 1,0 1 0,1-1-1,-1 1 1,1-1-1,0 0 1,0 0-1,0 1 1,0-1 0,0 0-1,0-1 1,0 1-1,1 0 1,-1-1-1,6 3 1,0-1-203,0 0 0,1 0 0,-1 0 0,1-1 1,0-1-1,12 2 0,-13-2 82,0-1 0,1 1 1,-1-1-1,0-1 0,1 1 1,-1-1-1,0-1 0,0 0 1,0 0-1,0 0 0,0-1 1,0 0-1,0-1 0,-1 0 0,0 0 1,0 0-1,0-1 0,0 0 1,-1-1-1,0 1 0,0-1 1,0 0-1,-1-1 0,6-8 0,0-2 98,0 0-1,-1-1 1,-1 0-1,0-1 0,-2 0 1,0 0-1,-1-1 0,5-34 1,-2-14 574,1-84 0,-8 109-60,0-6 0,-2 12 877,10-60-1,-11 157 1044,1 0-2254,-14 66 299,-5 94-250,18-198-174,3 89-5,-2-108-19,1 0 0,-1 0 1,1-1-1,0 1 0,0 0 0,0 0 0,0-1 0,0 1 0,1 0 0,-1-1 0,1 1 1,0-1-1,0 0 0,-1 1 0,2-1 0,-1 0 0,0 0 0,0 0 0,1-1 0,-1 1 1,1-1-1,-1 1 0,1-1 0,-1 0 0,1 0 0,0 0 0,0 0 0,0 0 1,3 0-1,2 0-223,1 0 0,-1 0 1,1-1-1,0 0 1,0 0-1,-1-1 0,1-1 1,-1 1-1,10-4 0,-11 3-198,-1-1 0,1 0 0,-1 0 0,0-1-1,0 1 1,0-1 0,7-7 0,40-43-7065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5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13654,'0'0'1361,"263"-67"-1233,-150 29-128,-12 0-1761,-24 3-2065,-31 3-5410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6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9925,'0'0'1299,"33"-21"-1051,104-65-123,-132 83-122,1 0-1,-1 0 1,1 1-1,0 0 1,0 0-1,0 0 1,0 0-1,0 1 1,8-1-1,-12 2-1,0 0 1,0 1-1,1-1 0,-1 0 0,0 1 1,0-1-1,0 1 0,0-1 0,0 1 1,0 0-1,0 0 0,0 0 0,0 0 1,0 1-1,0-1 0,-1 0 0,3 3 1,0 1 4,-1 1 0,1 0 0,-1-1 0,-1 1 0,1 0 0,-1 1 0,0-1 0,0 0 0,-1 1 0,1 10 0,0-7 8,3 26 86,-2 0 0,-3 62 0,-1-43-909,1-72 91,-1-6 677,1 0-1,0 1 1,7-35 0,-2 39 74,0 0-1,2 0 1,0 0 0,1 1 0,1 0 0,0 0 0,1 1 0,1 0 0,16-18 0,-20 26 46,1 0-1,0 0 1,0 1 0,1 0 0,0 1 0,0 0 0,0 0 0,1 1 0,0 0 0,0 0 0,0 1 0,0 1 0,1 0 0,0 0 0,0 1 0,-1 0 0,17 0 0,-25 2-65,0 0-1,0 1 1,1-1-1,-1 0 1,0 1 0,0-1-1,0 1 1,0 0 0,0 0-1,0 0 1,0 0 0,0 0-1,0 0 1,0 0 0,0 1-1,-1-1 1,1 1-1,0-1 1,1 3 0,0 0 4,-1 0 1,1 0 0,-1 0-1,0 1 1,0-1-1,0 1 1,-1-1 0,2 8-1,1 10 3,-2 0 0,0-1-1,-2 26 1,0-31-35,0-13 10,-2 31-89,2-33 91,0 0-1,0 0 0,0 0 0,0 0 0,0 0 0,0 0 0,-1 0 0,1 0 0,0 0 0,0 0 0,-1 0 1,1-1-1,-1 1 0,1 0 0,-1 0 0,1 0 0,-1-1 0,1 1 0,-1 0 0,0 0 0,1-1 0,-1 1 0,0-1 1,0 1-1,1-1 0,-1 1 0,0-1 0,-1 1 0,2-21 110,0 14-105,1 1 1,1-1 0,-1 0-1,1 1 1,0-1 0,1 1-1,-1 0 1,1-1 0,0 1-1,0 0 1,0 1 0,1-1-1,0 1 1,0-1 0,0 1-1,5-4 1,7-6 62,1 1-1,0 1 1,24-13 0,-34 21-11,-1 0 1,1 1-1,0 0 1,0 0-1,1 1 1,-1 0-1,0 0 1,1 0-1,0 1 1,-1 0-1,11 1 1,-15 0-49,-1 1 1,1 0-1,-1-1 1,1 1-1,-1 0 1,0 0 0,1 0-1,-1 1 1,0-1-1,0 0 1,0 1 0,0 0-1,0-1 1,0 1-1,0 0 1,-1 0 0,1 0-1,-1 0 1,1 0-1,-1 0 1,0 1 0,0-1-1,2 4 1,4 11 17,-1 0 0,6 23 0,-6-17-116,-2-9-237,1-1-1,1 1 1,11 20 0,-14-30-60,0 0-1,0 1 1,0-1 0,0-1 0,1 1 0,-1 0 0,1-1-1,0 0 1,0 1 0,1-2 0,-1 1 0,1 0 0,6 2-1,25 3-4537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6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183 429 6467,'0'0'8444,"-20"0"-8311,8 0-122,7-1-7,0 0-1,0 1 0,0 0 0,1 0 0,-1 0 1,0 1-1,0-1 0,0 1 0,0 0 0,0 1 0,0-1 1,1 1-1,-1 0 0,1 0 0,-1 1 0,1-1 1,0 1-1,0 0 0,0 0 0,0 0 0,0 1 0,1-1 1,0 1-1,-4 4 0,2 1-15,0 0 0,1 0-1,-1 0 1,2 1 0,-1 0 0,2 0 0,-1-1-1,1 2 1,1-1 0,0 0 0,0 0 0,1 0-1,1 11 1,-1-20 2,0 0 0,0 0-1,1 0 1,-1 0 0,0 0-1,1 0 1,-1-1 0,1 1-1,-1 0 1,1 0 0,-1-1 0,1 1-1,0 0 1,-1-1 0,1 1-1,0 0 1,0-1 0,-1 1-1,1-1 1,0 1 0,0-1 0,0 0-1,0 1 1,0-1 0,0 0-1,-1 1 1,1-1 0,0 0-1,0 0 1,0 0 0,2 0 0,36-1-312,-30 0 216,0-1 22,0 1 1,0-2-1,0 1 1,-1-1-1,1-1 1,-1 1-1,0-1 1,0-1-1,0 0 1,-1 0 0,1 0-1,-1-1 1,7-8-1,-1 2 4,0-2-1,-1 0 1,-1 0-1,0-1 1,13-26-1,-17 21 164,-4 10 594,-1 21-364,-3 3-307,2 1 0,0-1 1,0 1-1,1-1 1,8 25-1,-9-34-58,1-1-1,-1 0 1,1-1 0,0 1-1,0 0 1,1 0 0,-1-1-1,1 1 1,0-1 0,0 0-1,0 0 1,0 0 0,1 0-1,-1-1 1,1 1 0,-1-1-1,1 0 1,0 0 0,0 0-1,0-1 1,0 1 0,0-1-1,0 0 1,8 1 0,-2 0-475,0-1 0,1 0 1,-1-1-1,1 0 0,-1-1 1,1 0-1,-1-1 0,0 0 1,16-5-1,-19 4 225,0 0 1,0-1-1,0 0 1,0 0 0,-1-1-1,0 0 1,0 0-1,0 0 1,0-1-1,-1 0 1,0 0 0,0 0-1,4-9 1,-1 1 596,-1 0 1,0-1 0,-1 1 0,-1-1-1,0-1 1,-1 1 0,-1-1 0,2-18-1,-1-17 1974,-4-63 0,-1 48-1518,0 10-39,2-46 2773,-6 474-2437,8-332-1170,1-1 0,14 51 0,-2-21-2793,-7-33-354,-2-11-3638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0 399 9845,'0'0'2718,"28"-3"-2336,-15 1-330,197-11 421,-172 13-485,-1-2-1,1-1 1,69-16-1,-90 14-232,0 0-1,0-1 1,-1-1-1,1 0 1,-2-1-1,1-1 1,-1-1-1,0 0 1,-1-1-1,18-18 1,-26 22 203,0 0 1,-1 0 0,0-1-1,-1 0 1,0 0-1,0 0 1,-1 0 0,1-1-1,-2 0 1,0 1 0,0-1-1,0 0 1,-1 0 0,0 0-1,-1 0 1,0 0 0,0 0-1,-1 0 1,-3-12 0,4 17 168,-2 0 0,1 1 0,0-1 1,-1 0-1,1 1 0,-1-1 1,0 1-1,0 0 0,0-1 0,-1 1 1,1 0-1,-1 0 0,0 1 0,0-1 1,0 0-1,0 1 0,0 0 1,0 0-1,-5-3 0,6 5-85,1-1-1,-1 0 1,0 0 0,0 0-1,0 1 1,0-1-1,0 1 1,1 0 0,-1-1-1,0 1 1,0 0-1,0 0 1,0 0 0,0 1-1,0-1 1,0 0 0,0 1-1,0-1 1,0 1-1,0 0 1,0-1 0,1 1-1,-1 0 1,0 0-1,1 0 1,-1 0 0,1 1-1,-1-1 1,1 0-1,-1 1 1,1-1 0,0 1-1,-1-1 1,1 1-1,0 0 1,0-1 0,1 1-1,-1 0 1,-1 2-1,-2 8 45,-1 0-1,2 1 0,0 0 0,0 0 0,-1 22 0,3 71 366,2-60-313,-1 291-1854,8-339 187,27-33 1323,-31 30 204,0 0 1,0 0 0,0 0-1,1 1 1,-1 0 0,1 0-1,0 0 1,0 0 0,1 1-1,-1 0 1,1 0 0,-1 0-1,1 1 1,12-3 0,-13 4 43,0 0 0,0 1 0,0 0 0,0 0 1,0 0-1,0 0 0,0 1 0,0 0 0,-1 0 0,1 0 1,0 1-1,0 0 0,-1 0 0,1 0 0,-1 0 0,7 5 0,-2 1 92,1 0 0,-2 1-1,1 1 1,-1-1-1,9 14 1,-5-6-43,1-1 0,0 0-1,21 19 1,-28-30-89,0-1-1,0 1 0,0-1 0,0 0 0,1-1 0,0 0 1,-1 0-1,1 0 0,0-1 0,1 0 0,-1 0 0,14 1 1,-12-2-29,-1-1 0,0 0 0,1 0 0,-1-1 0,1 0 0,-1 0 0,0-1 0,1 0 0,11-6 0,-10 3-64,-1 0-1,1-1 0,-2 0 0,1 0 1,-1-1-1,0-1 0,8-8 0,-7 7-83,-1-1 0,0-1 0,0 1 0,-1-1 0,-1 0 0,0-1 0,0 1 0,-1-1 0,4-16 0,-4 6 238,-1 0 1,0 0 0,-2 0-1,0-33 1,-2 54-27,0 0 1,0 0-1,0 0 0,0 0 1,0 0-1,-1 0 1,1 1-1,0-1 0,0 0 1,-1 0-1,1 0 1,0 0-1,-1 0 0,1 0 1,-1 0-1,1 1 1,-1-1-1,0 0 0,1 0 1,-1 1-1,0-1 1,1 0-1,-1 1 0,0-1 1,0 1-1,1-1 0,-1 1 1,0-1-1,0 1 1,0-1-1,0 1 0,0 0 1,0 0-1,0-1 1,0 1-1,0 0 0,0 0 1,0 0-1,0 0 1,0 0-1,0 0 0,0 0 1,1 1-1,-1-1 1,0 0-1,0 0 0,0 1 1,0-1-1,-1 1 1,-2 1 25,-1-1 1,1 1 0,0 0 0,0 0 0,0 0 0,0 1-1,0 0 1,1 0 0,-1 0 0,-3 4 0,-2 5-33,1 0 0,1 0 1,1 1-1,-1 0 0,2 0 0,0 1 1,0-1-1,2 1 0,-1 0 1,2 0-1,0 1 0,1-1 1,0 0-1,2 20 0,-1-30-79,0 0 0,1 1 0,-1-1 0,1 0 0,0 0 0,0 0 0,1-1 0,-1 1 0,1 0 0,0 0 0,0-1 0,0 1 0,0-1 0,1 1 0,-1-1 0,1 0 0,0 0 0,0 0 0,0-1 0,0 1 0,1-1 0,-1 1 0,8 3 0,-1-3-571,0 1 0,1-1-1,-1 0 1,1-1 0,-1-1-1,1 0 1,0 0 0,11-1-1,36 0-4918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7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8020,'0'0'6608,"2"4"-6360,9 18-171,0 1 0,-2 0-1,-1 1 1,-1 0 0,5 28 0,3 10-324,-15-63 243,0 1 0,0 0 1,0 0-1,0-1 1,0 1-1,0 0 1,1-1-1,-1 1 1,0 0-1,0 0 1,0 0-1,0-1 0,0 1 1,0 0-1,1 0 1,-1-1-1,0 1 1,0 0-1,0 0 1,1 0-1,-1 0 0,0-1 1,0 1-1,1 0 1,-1 0-1,0 0 1,0 0-1,1 0 1,-1 0-1,0 0 1,0 0-1,1 0 0,-1-1 1,0 1-1,0 0 1,1 0-1,-1 1 1,0-1-1,1 0 1,-1 0-1,0 0 0,0 0 1,1 0-1,-1 0 1,0 0-1,0 0 1,1 0-1,-1 1 1,0-1-1,0 0 0,0 0 1,1 0-1,-1 0 1,0 1-1,0-1 1,0 0-1,1 0 1,-1 0-1,0 1 1,0-1-1,0 0 0,0 0 1,0 1-1,0-1 1,0 0-1,1 1 1,-1-1-1,10-22-133,-4 3 136,28-68-20,-30 76 15,2 1 1,-1-1-1,1 1 0,1 0 0,12-14 1,-15 21-5,-1 0 1,0 1-1,1-1 0,0 1 1,0 0-1,0 0 1,0 0-1,5-1 0,-8 2 10,1 1 0,-1-1 1,1 1-1,-1-1 0,1 1 0,0 0 0,-1 0 0,1-1 0,0 1 0,-1 0 0,1 1 0,0-1 0,-1 0 0,1 0 0,-1 1 0,1-1 0,0 1 0,-1-1 0,1 1 0,-1 0 0,1-1 0,-1 1 0,1 0 0,1 1 0,0 4 16,1 0 0,-1-1-1,-1 1 1,1 0 0,-1 0-1,0 0 1,2 11-1,8 51 269,-4 69 38,-8-136-323,0-1 0,0 0 0,-1 1 0,1-1 0,0 0 0,0 1 0,0-1 1,0 0-1,0 1 0,0-1 0,0 0 0,0 1 0,1-1 0,-1 0 0,0 1 0,0-1 0,0 0 0,0 1 0,0-1 0,0 0 0,1 0 0,-1 1 0,0-1 0,0 0 0,0 0 0,1 1 0,-1-1 0,0 0 0,0 0 0,1 1 0,-1-1 0,0 0 0,0 0 0,1 0 0,-1 0 0,0 0 0,1 1 0,-1-1 0,0 0 0,1 0 0,-1 0 0,0 0 0,1 0 0,-1 0 0,0 0 0,1 0 0,0-1-7,0 1 0,1-1 0,-1 1 0,0-1 0,0 0 0,0 0-1,0 0 1,0 1 0,0-1 0,-1 0 0,1 0 0,0 0 0,0 0-1,0-1 1,15-27-72,18-45 0,10-21-101,-42 91 181,9-15-28,0 1 0,20-24 0,-29 38 36,1 1 1,0-1-1,1 1 1,-1 0-1,1 0 1,-1 0-1,1 0 1,0 0-1,0 1 1,0 0 0,0 0-1,1 0 1,-1 0-1,0 1 1,1 0-1,-1 0 1,8-1-1,-10 2 0,-1 0-1,0 0 1,0 0 0,0 1-1,0-1 1,1 0 0,-1 1-1,0-1 1,0 1 0,0-1-1,0 1 1,0-1-1,0 1 1,0 0 0,0 0-1,0-1 1,0 1 0,0 0-1,-1 0 1,1 0 0,0 0-1,0 0 1,-1 0 0,1 0-1,0 1 1,8 31 137,-7-24-86,5 30 171,3 62 1,3 16-3747,-7-97-451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360 502 8228,'0'0'5474,"-2"-19"-4508,1 10-851,0 3-38,0-1 0,0 1 0,0 0-1,-1-1 1,0 1 0,0 0 0,-4-8 0,5 12-57,0 1 0,-1-1 0,1 0 0,0 1 1,-1-1-1,0 1 0,1-1 0,-1 1 0,0 0 0,0-1 0,1 1 0,-1 0 0,0 0 0,0 1 0,0-1 0,0 0 1,-1 1-1,1-1 0,0 1 0,0-1 0,0 1 0,0 0 0,0 0 0,-1 0 0,1 0 0,0 1 0,0-1 0,0 1 1,0-1-1,-4 2 0,-10 4 54,0 0 0,0 0 0,1 2 0,0 0-1,0 1 1,1 0 0,0 1 0,-16 16 0,13-11 76,1 1 0,1 1-1,0 0 1,1 1-1,-20 35 1,31-47-145,1-1 0,-1 1 0,1 0 0,1 0 0,-1 0 0,1 0 1,0 0-1,0 0 0,1 9 0,0-14-10,0 0 1,0 0 0,0-1 0,0 1 0,0 0-1,1 0 1,-1-1 0,0 1 0,0 0-1,1 0 1,-1-1 0,1 1 0,-1 0-1,0-1 1,1 1 0,-1-1 0,1 1-1,0 0 1,-1-1 0,1 1 0,-1-1-1,1 0 1,0 1 0,-1-1 0,1 1-1,0-1 1,0 0 0,-1 0 0,1 1-1,0-1 1,0 0 0,1 0 0,30 1-26,-22-2 5,1 1-46,-1-2 1,1 1 0,-1-1-1,0-1 1,0 0-1,0 0 1,0-1-1,0-1 1,-1 1-1,14-10 1,13-11-441,41-36 0,-28 21 179,-3 5 305,-46 35 28,0 0 0,0-1 0,1 1 0,-1 0 0,0 0 0,0 0 0,1 0 0,-1-1 0,0 1 0,1 0 0,-1 0 0,0 0 0,0 0-1,1 0 1,-1 0 0,0 0 0,1 0 0,-1 0 0,0 0 0,1 0 0,-1 0 0,0 0 0,1 0 0,-1 0 0,0 0 0,0 0 0,1 0 0,-1 0 0,0 0-1,1 0 1,-1 1 0,0-1 0,0 0 0,1 0 0,-1 0 0,0 1 0,0-1 0,1 0 0,-1 0 0,0 1 0,0-1 0,0 0 0,1 0 0,-1 1 0,0-1-1,0 0 1,0 0 0,0 1 0,0-1 0,0 0 0,0 1 0,0-1 0,0 0 0,0 1 0,0-1 0,0 0 0,0 1 0,0-1 0,0 0 0,0 1 0,0-1-1,0 0 1,0 0 0,0 1 0,0-1 0,0 0 0,-1 1 0,1-1 0,0 1 0,0-1 0,-2 33 30,0-14 16,2-1 1,0 1-1,3 24 0,-3-40-46,1 0 1,-1 0-1,1 0 1,0 0-1,-1 0 1,1 0-1,0-1 0,1 1 1,-1 0-1,0 0 1,1-1-1,0 1 1,-1-1-1,1 0 1,0 1-1,0-1 0,1 0 1,-1 0-1,0 0 1,1 0-1,-1-1 1,1 1-1,-1-1 0,1 1 1,0-1-1,5 2 1,1-2-144,1 1-1,-1-1 1,1-1 0,0 0 0,-1 0-1,1-1 1,-1 0 0,1-1 0,-1 0 0,0 0-1,1-1 1,-1 0 0,0-1 0,-1 0-1,1-1 1,-1 1 0,0-1 0,0-1 0,0 0-1,-1 0 1,0 0 0,0-1 0,8-10-1,-3 2-39,-1 0-1,0-1 1,-2 0-1,1 0 0,-2-1 1,-1-1-1,0 1 0,-1-1 1,0 0-1,-2 0 0,3-23 1,1-64 1354,-5-109 1,-4 129 1937,0 266-2264,4 210 467,-3-377-1304,1 0 0,1-1 0,1 1 0,0 0 0,5 15 0,-6-26-45,-1 1 1,0 0-1,1-1 0,0 1 1,0-1-1,0 0 0,0 1 1,0-1-1,1 0 0,-1 0 1,1-1-1,0 1 1,0-1-1,0 1 0,0-1 1,0 0-1,1 0 0,-1 0 1,0 0-1,1-1 0,0 1 1,6 1-1,-1-2-500,0 0 1,0 0-1,-1-1 1,1 0-1,0-1 1,0 0-1,15-3 0,-17 1-372,0-1-1,0 0 0,0 0 0,7-6 1,-14 10 903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14599,'0'0'306,"35"7"-49,-6 0-229,-11-2-37,-1-1 1,1 0-1,0-2 1,0 0-1,1-1 0,-1 0 1,0-2-1,0 0 0,0-1 1,32-8-1,-5-5-306,44-22 0,-21 8 155,-61 26 172,-1 1 1,0 0-1,1 0 0,-1 0 0,1 1 0,13-1 1,-20 3-5,1-1 0,0 0 1,-1 1-1,1-1 0,-1 1 1,1-1-1,0 1 0,-1-1 1,1 1-1,-1-1 0,1 1 1,-1-1-1,0 1 0,1 0 1,-1-1-1,0 1 0,1 0 1,-1-1-1,0 1 0,0 0 1,1-1-1,-1 1 0,0 0 1,0 0-1,0-1 0,0 1 0,0 0 1,0-1-1,0 2 0,-1 31 401,1-25-254,-1 66 443,3 91-345,-2-162-293,0 0-1,1-1 1,-1 1-1,1 0 0,0 0 1,0 0-1,0-1 1,0 1-1,3 4 1,-3-6-182,0 0 1,0 0 0,0 0-1,0 0 1,0 0 0,0 0-1,0 0 1,1 0 0,-1 0 0,0-1-1,0 1 1,1-1 0,-1 1-1,0-1 1,1 1 0,-1-1 0,1 0-1,-1 0 1,1 0 0,2 0-1,17 0-5738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11669,'0'0'1345,"-35"175"-9445</inkml:trace>
  <inkml:trace contextRef="#ctx0" brushRef="#br0" timeOffset="1">315 356 12854,'0'0'2081,"-159"175"-2081,159-128-16,0-1-16,29-8-64,13-12-609,7-14-271,6-12-48,3 0-417,1-17-1216,-1-18-561,-6 0-399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1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8612,'0'0'1361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09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254 281 5186,'0'0'9439,"-30"19"-9046,-93 62-95,111-72-257,1-1-1,0 1 1,0 1-1,1 0 1,-12 16-1,19-22-36,1 0 1,-1 1-1,0 0 0,1-1 1,0 1-1,0 0 0,1 0 1,-1 0-1,1 0 0,0 0 1,1 1-1,-1 8 0,1-14-8,0 1 0,0 0-1,0-1 1,1 1 0,-1-1 0,0 1-1,0-1 1,1 1 0,-1-1 0,0 1-1,1-1 1,-1 1 0,1-1 0,-1 1-1,1-1 1,-1 1 0,0-1 0,1 0-1,0 1 1,-1-1 0,1 0 0,-1 0-1,1 1 1,-1-1 0,1 0 0,-1 0-1,1 0 1,0 0 0,-1 0 0,1 1-1,-1-1 1,1 0 0,0 0 0,-1-1-1,1 1 1,0 0 0,26-3 38,-25 3-34,6-2 18,0-1 0,0 1-1,0-1 1,-1 0-1,0-1 1,1 0-1,-1 0 1,7-6 0,51-46-45,-25 19-11,50-38 38,-90 75-2,0 0 0,0 0-1,1 0 1,-1-1 0,0 1 0,0 0 0,0 0 0,1 0 0,-1-1 0,0 1 0,0 0 0,1 0-1,-1 0 1,0 0 0,0 0 0,1 0 0,-1 0 0,0 0 0,0-1 0,1 1 0,-1 0 0,0 0-1,1 0 1,-1 0 0,0 0 0,0 1 0,1-1 0,-1 0 0,0 0 0,1 0 0,-1 0-1,0 0 1,0 0 0,1 0 0,-1 0 0,0 1 0,0-1 0,1 0 0,-1 0 0,0 0 0,0 1-1,0-1 1,1 0 0,-1 0 0,0 0 0,0 1 0,0-1 0,0 0 0,0 0 0,0 1 0,1-1-1,-1 0 1,0 1 0,0-1 0,0 0 0,0 0 0,0 1 0,0 22-157,-1-15 160,1 17 93,1 0 0,6 31 0,-6-49-97,0 0 0,1 0 0,0 0 0,0 0 1,1 0-1,0 0 0,0-1 0,1 0 0,-1 1 1,1-1-1,1 0 0,7 8 0,-9-11-77,0-1 0,1 0-1,-1 0 1,1 0 0,-1 0 0,1-1 0,-1 1-1,1-1 1,0 0 0,0 0 0,0 0-1,0-1 1,-1 1 0,1-1 0,0 0 0,0 0-1,0 0 1,0-1 0,0 1 0,0-1 0,0 0-1,3-2 1,1 1-191,-1-1 0,0 0 0,0 0 0,-1-1 0,1 1 0,-1-2 0,0 1 0,0-1 0,0 0 0,6-6 0,3-8-138,-1 0 0,-1-1 0,-1-1 0,-1 0 1,-1 0-1,0-1 0,-2 0 0,0-1 0,8-43 0,-7 7 2916,-1-1-1,-2-98 1,-16 345-761,0 11-995,9-149-702,-1-31-68,2 0 1,0-1 0,0 1-1,2-1 1,6 30 0,-7-45-45,-1 1 1,1-1 0,0 0 0,1 1-1,-1-1 1,0 0 0,0 0 0,1 0-1,0 0 1,-1 0 0,1 0 0,0-1-1,0 1 1,0-1 0,0 1 0,0-1-1,0 1 1,2 0 0,0-1-265,0 1-1,0-1 1,0 0-1,0-1 1,0 1 0,1-1-1,-1 1 1,0-1 0,0-1-1,6 0 1,28-6-3862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5346,'0'0'8351,"2"28"-7207,9 336 377,-14-286-1211,-3 0-1,-19 92 1,17-124-413,2 1 1,-1 59 0,7-105 53,0 0 1,0 0-1,0 0 1,0 0-1,0 0 1,0 0-1,0 0 1,1-1-1,-1 1 1,0 0-1,0 0 1,1 0-1,-1 0 1,0-1-1,1 1 1,-1 0-1,1 0 1,-1-1-1,1 1 1,0 0-1,-1-1 1,1 1-1,0-1 1,-1 1-1,1-1 1,0 1-1,1 0 1,0-1-21,0 1 1,0-1-1,0 0 1,0 1 0,0-1-1,0 0 1,0 0-1,0-1 1,0 1-1,0 0 1,4-2-1,2-1-140,0 0 0,0 0 0,0-1 0,-1 0 0,9-5 0,-1-4-174,1-1 1,14-17-1,-17 18 315,0 0 0,1 0 1,16-10-1,-28 21 107,-1 1 0,0 0 1,1 0-1,-1 0 0,1 0 1,-1 0-1,1 0 0,-1 1 1,1-1-1,0 1 0,-1-1 1,1 1-1,0-1 0,0 1 0,-1 0 1,1 0-1,0 0 0,0 0 1,-1 0-1,1 0 0,0 0 1,0 1-1,-1-1 0,1 1 1,0-1-1,-1 1 0,1-1 0,0 1 1,-1 0-1,1 0 0,-1 0 1,1 0-1,-1 0 0,2 2 1,2 4 247,-1-1 1,0 0 0,-1 1 0,1 0 0,-1 0-1,3 12 1,2 3-261,-3-11 34,-1-1 0,2 1 0,-1-1 0,1 0 0,12 14 0,-14-20-52,-1-1-1,0 0 1,1 0 0,-1 0 0,1-1-1,0 1 1,0-1 0,0 0 0,0 0-1,0 0 1,0-1 0,1 1 0,-1-1-1,1 0 1,-1 0 0,1-1 0,4 1-1,-2-1-9,1 1-1,-1-2 0,0 1 0,1-1 1,-1 0-1,0 0 0,0-1 0,0 0 1,0-1-1,0 1 0,0-1 0,-1-1 1,1 1-1,-1-1 0,0 0 1,0 0-1,0-1 0,-1 0 0,1 0 1,-1 0-1,0-1 0,5-7 0,78-112 24,-82 115-1,3 0 20,-8 11-39,-1-1-1,1 1 1,-1 0 0,1-1-1,-1 1 1,1 0 0,-1 0-1,0-1 1,0 1 0,1 0-1,-1 0 1,0 0 0,0-1-1,0 1 1,0 0 0,0 0-1,0 0 1,0 0-1,0-1 1,0 1 0,-1 1-1,-8 784 1963,8-614-1838,-10 145 105,10-309-196,0 1 0,0-1-1,-1 0 1,-1 0-1,1 0 1,-5 10-1,5-15-28,1-1 0,-1 1-1,0-1 1,0 1-1,1-1 1,-1 0 0,-1 0-1,1 0 1,0 0 0,0 0-1,-1 0 1,1-1 0,-1 1-1,0-1 1,1 0-1,-1 0 1,0 0 0,0 0-1,1 0 1,-5 0 0,-5 1-47,-1 0 1,1-2-1,0 1 1,-1-1 0,1-1-1,0 0 1,-1-1 0,1-1-1,0 1 1,0-2-1,0 0 1,1 0 0,-1-1-1,1 0 1,0-1 0,0-1-1,1 0 1,0 0-1,0-1 1,1 0 0,0 0-1,0-1 1,1 0 0,0-1-1,1 0 1,0 0-1,0-1 1,1 0 0,1 0-1,0 0 1,0-1-1,1 1 1,0-1 0,1 0-1,1-1 1,-2-20 0,2 13 26,0 0 0,3-28 0,0 41 11,0 0 1,0 1 0,0-1 0,1 1-1,0-1 1,0 1 0,1 0-1,0 0 1,0 0 0,0 0 0,5-5-1,13-12-283,0 2-1,1 1 0,1 1 0,1 0 1,28-15-1,16-14-2363,-11 4-1573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 6243,'0'0'5656,"0"0"-5653,0-1 0,0 1 0,0 0 0,0 0 0,0 0-1,0-1 1,0 1 0,0 0 0,0 0 0,0-1 0,0 1 0,0 0 0,0 0 0,0 0 0,0-1 0,0 1 0,0 0 0,0 0 0,0 0 0,0 0 0,0-1 0,-1 1 0,1 0 0,0 0 0,0 0 0,0 0-1,0-1 1,-1 1 0,1 0 0,0 0 0,0 0 0,0 0 0,0 0 0,-1 0 0,1 0 0,0 0 0,0 0 0,0 0 0,-1-1 0,1 1 0,0 0 0,0 0 0,0 0 0,-1 0 0,1 0 0,0 0-1,0 1 1,0-1 0,-1 0 0,1 0 0,0 0 0,0 0 0,0 0 0,-1 0 0,1 0 0,0 0 0,0 0 0,0 0 0,0 1 0,-1-1 0,1 0 0,0 0 0,0 0 0,0 0 0,0 1 0,-8 10 72,0 0 1,1 1-1,1 0 1,-10 23 0,15-32-68,-11 29 92,2 0 0,1 0 0,1 1 0,2 0 0,1 1 0,2-1 0,1 1 0,6 66-1,-4-91-98,2 0-1,-1 0 1,1 0 0,0 0-1,1-1 1,0 1-1,0 0 1,1-1-1,0 0 1,0 0-1,1 0 1,11 13-1,-8-12-7,1 0 0,0-1 0,1 0 0,0 0 0,0-1-1,0-1 1,1 0 0,18 8 0,4-3-9,0-1 1,0-1-1,1-2 0,0-2 0,67 3 0,62-7-9,275-32 0,159-63-167,-278 39 120,539-61 122,2 64 4,-788 51-48,316 6 41,-318 0 0,-1 3 1,0 3-1,100 29 0,-109-20 36,95 44-1,-132-53-72,-1 1 0,-1 1 0,0 1 0,0 1 0,-1 1 0,34 36 0,-48-45-8,0 1 0,0 0-1,0 1 1,-1-1 0,0 1-1,-1 0 1,6 18 0,-6-12 23,-1 0 0,0 0 0,-1 1 0,-1 29 0,0-45-17,1 0 0,-1 0 0,0-1 1,0 1-1,0 0 0,1 0 0,-1-1 0,0 1 0,0-1 1,0 1-1,0-1 0,1 1 0,-1-1 0,0 0 0,1 0 1,19-17-233,0-1 0,28-32 0,16-16 23,170-135-1189,-177 158 869,3 3 0,84-43 0,-73 50 488,3 3 0,0 3 0,2 4 0,121-23 0,-89 30 74,0 5 1,199 3 0,-240 13 84,0 2-1,104 25 1,125 58 185,-132-28-240,136 46 227,-206-78-98,119 21 0,-59-30 41,1-7 0,205-9 0,-233-11-34,1-5 1,204-47 0,240-96 630,-487 129-581,-65 22-168,-18 4-75,-1-1 0,1 1-1,-1-1 1,1 0 0,-1 1-1,0-1 1,1 0 0,-1 0-1,0 0 1,1-1-1,2-1 1,-11 2 47,-22 3-313,1 1-1,0 1 0,-46 14 0,16-4-1291,-68 12-2728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2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996 54 10149,'0'0'5554,"-2"-9"-5100,1 6-449,0 1 0,0-1 0,0 1 0,0 0 0,0-1 0,-1 1 0,1 0 0,-1 0 0,0 0-1,0 0 1,0 0 0,0 0 0,0 0 0,0 1 0,0-1 0,0 1 0,-1-1 0,1 1 0,0 0 0,-1 0 0,1 0 0,-1 0 0,0 1 0,1-1 0,-1 1 0,0-1 0,1 1 0,-1 0 0,0 0 0,-4 0 0,-12 2-16,1-1 1,-1 2-1,1 1 1,-20 6-1,-20 8 28,2 2 0,1 3 0,0 3 0,-59 37 0,-191 150 48,304-213-66,-25 19 1,1 1-1,1 2 1,1 0-1,-25 30 1,29-17-19,18-34 16,1 0 1,-1 0-1,1 0 0,0 0 1,-1 0-1,1 0 1,0 0-1,0 0 1,0 0-1,0 0 0,-1 0 1,1 0-1,1-1 1,-1 1-1,0 0 1,0 0-1,0 0 0,0 0 1,1 0-1,-1 0 1,0 0-1,1 0 1,-1 0-1,1 0 0,-1-1 1,1 1-1,0 0 1,-1 0-1,1-1 1,0 1-1,-1 0 0,2 0 1,9 2-6,0 0 1,0 0-1,1-2 0,-1 1 1,1-1-1,-1-1 1,0 0-1,16-3 0,14 2 7,287-27 110,-31-1-57,-256 28-53,22-1-1,114 9-1,-165-5-1,-1 0 0,1 1 0,0 0 0,-1 1 0,1 0 0,-1 1 0,16 9 0,-22-11-2,0 1 0,0-1 0,-1 1 0,0 0 0,1 0 0,-2 0 0,1 0 1,0 1-1,-1 0 0,0-1 0,0 1 0,0 1 0,-1-1 0,1 0 0,-1 0 0,0 1 0,1 7 0,-3-8 6,1-1-1,-1 1 0,0-1 1,0 0-1,-1 1 0,1-1 0,-1 1 1,0-1-1,0 0 0,-1 1 1,1-1-1,-1 0 0,0 0 1,0 0-1,0 0 0,-1-1 0,1 1 1,-1-1-1,0 1 0,0-1 1,0 0-1,-1 0 0,1 0 0,-5 3 1,-10 6 1,0-1 1,-1 0 0,-35 14 0,-13 0 17,-1-2 1,0-4 0,-2-2 0,-104 11-1,34-15 29,-182-7 1,313-6-45,-74-6 29,77 5-31,0 0 1,0 0 0,1-1 0,-1 0-1,0 0 1,1 0 0,0 0-1,-1-1 1,1 0 0,-7-6-1,10 8-33,0-1 0,1 0 0,-1 1-1,0-1 1,1 0 0,-1 0 0,1 0-1,0 0 1,0 0 0,0-1 0,0 1 0,0 0-1,0-1 1,1 1 0,-1 0 0,1-1-1,-1 1 1,1 0 0,0-1 0,0 1 0,0-1-1,0 1 1,1-1 0,-1 1 0,0 0-1,1-1 1,0 1 0,0 0 0,0-1 0,0 1-1,0 0 1,0 0 0,0 0 0,1 0-1,-1 0 1,4-3 0,5-4-502,1 0 0,1 1 0,-1 0 0,23-10 0,85-40-3709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2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12246,'0'0'3025,"221"-12"-2913,-66 12-112,14-20-160,-7-7-784,-23-5-913,-35 6-1009,-43 9-1904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3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3778,'0'0'1576,"-34"14"44,-108 47 29,136-58-1477,0-1-1,0 1 1,1 0 0,-1 1 0,0-1 0,1 1 0,0 0 0,0 1 0,0-1 0,1 1 0,-1 0 0,1 0-1,0 0 1,1 1 0,-1-1 0,-3 9 0,5-5-12,0 0 1,0 0-1,1 0 0,0 1 0,1-1 1,-1 0-1,2 0 0,1 10 1,0 23 457,0 46 228,-3 83 57,-1-144-848,-1 1 0,-1-1 1,-2 0-1,-11 33 0,-33 62 8,30-79-869,2 1 0,-16 59-1,29-73-1036,5-29 1797,0-1 0,0 0 0,0 0 1,-1 0-1,1 0 0,0 0 0,0 0 0,0 1 0,0-1 1,0 0-1,0 0 0,0 0 0,0 0 0,0 0 0,0 1 1,0-1-1,0 0 0,0 0 0,0 0 0,0 0 1,0 0-1,0 1 0,0-1 0,0 0 0,0 0 0,0 0 1,0 0-1,0 0 0,0 0 0,1 1 0,-1-1 0,0 0 1,0 0-1,0 0 0,0 0-92,0 0 93,0 1-1,1-1 0,-1 0 0,0 0 0,0 0 0,0 0 1,0 0-1,0 0 0,1 0 0,-1 0 0,0 0 1,0 0-1,0 0 0,0 0 0,0 0 0,1 0 0,-1 0 1,0 0-1,0 0 0,0 0 0,0 0 0,0 0 0,1 0 1,20 0-4320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3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284 378 1825,'0'0'11581,"-36"23"-11162,-115 74-64,87-48-159,36-13-96,24-30-97,4-2-60,9-5 22,-7 1 33,9-3-14,0-1 0,0 0-1,0-1 1,-1 0-1,1 0 1,-1-1 0,0-1-1,-1 1 1,13-12 0,79-82-458,-66 60 469,-2-1 0,-2-2 1,-2-1-1,-2-1 0,-1-1 1,-3-2-1,18-50 0,-35 81 290,-4 10 447,-2 15-129,0 8-593,1 46 256,2-1-1,14 82 1,-11-116-662,0-1 0,1 1 1,2-2-1,1 1 0,0-1 1,2 0-1,29 43 0,-28-51-3846</inkml:trace>
  <inkml:trace contextRef="#ctx0" brushRef="#br0" timeOffset="1">187 389 11829,'0'0'2321,"204"-5"-2945,-94-16-1473,1-8-2417</inkml:trace>
  <inkml:trace contextRef="#ctx0" brushRef="#br0" timeOffset="2">971 98 7924,'0'0'6419,"-71"207"-6195,68-128-48,3 5-64,0-11-112,0-3-48,0-17-1905,0-21-2545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1 228 3201,'0'0'10002,"27"20"-9300,4-1-598,-11-6-74,0 1 0,-1 0-1,-1 1 1,0 1 0,-1 1-1,27 34 1,-9-5-13,-8-9-33,1-2-1,46 44 1,-71-76-45,0 0-1,0-1 1,0 1 0,1-1-1,-1 0 1,1 0 0,-1-1-1,1 1 1,0-1 0,-1 1-1,1-1 1,0 0-1,0-1 1,0 1 0,0-1-1,7 1 1,-9-2 53,-1 1 0,0 0 0,0 0 1,0 0-1,0-1 0,0 1 0,1-1 0,-1 1 0,0-1 0,0 1 1,0-1-1,0 0 0,-1 1 0,1-1 0,0 0 0,0 0 0,0 0 1,0 0-1,-1 0 0,1 0 0,0 0 0,-1 0 0,1 0 0,-1 0 1,1 0-1,-1 0 0,0 0 0,1 0 0,-1 0 0,0-2 0,4-43 26,-3 38-27,-2-132 8,2-48 53,1 162-415,1 0-1,1 0 1,1 1 0,1 0 0,10-25-1,-15 47 157,0 1 0,-1-1 0,1 1-1,0-1 1,0 1 0,1 0 0,-1-1 0,0 1-1,1 0 1,0 0 0,-1 0 0,1 0 0,0 0-1,0 0 1,0 1 0,0-1 0,0 0 0,0 1-1,1 0 1,2-2 0,14 2-4251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4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7924,'0'0'6130,"-52"152"-5697,49-94-353,3-5-80,0-10-481,0-11-831,0-17-2082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4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12598,'0'0'2262,"36"26"-2214,117 80-48,-116-82-150,76 36-1,-88-48-34,46 29-1,-66-38 141,-1 0 1,0 1-1,0-1 0,-1 1 1,1 0-1,-1 0 0,0 0 1,0 1-1,0-1 0,-1 1 1,1 0-1,-1-1 0,2 8 1,-3-8 20,0-1 1,0 0 0,-1 1 0,1-1 0,-1 0 0,0 1 0,0-1-1,0 0 1,-1 1 0,1-1 0,-1 0 0,1 1 0,-1-1-1,0 0 1,-1 0 0,1 1 0,0-1 0,-1 0 0,0-1-1,1 1 1,-1 0 0,-4 4 0,-4 0 41,0 1 0,0-1 0,-1-1 0,0 0 0,0 0-1,-1-1 1,-20 6 0,-8 4 2,-156 62-1954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1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10101,'0'0'1950,"18"-12"-1598,56-35-19,-72 45-282,0 1-1,1 0 0,-1-1 0,0 1 1,1 0-1,-1 1 0,1-1 0,-1 0 1,1 1-1,-1-1 0,1 1 0,4 0 1,-6 0-29,0 0 0,0 0 1,0 1-1,0-1 1,-1 0-1,1 1 0,0-1 1,0 1-1,0-1 1,-1 1-1,1-1 0,0 1 1,-1 0-1,1-1 1,0 1-1,-1 0 0,1-1 1,-1 1-1,1 0 1,-1 0-1,1 0 0,-1-1 1,1 2-1,0 4 54,0 0-1,0 0 1,0 0 0,-1-1-1,0 1 1,0 0 0,-2 9-1,1-2-46,-4 133-1114,9-147 903,5-4 181,0 1-1,0-2 1,-1 1-1,0-1 1,0 0-1,0 0 1,9-11-1,49-62 78,-16 18-25,29-15 1704,-78 87-805,-7 70-60,3-54-883,1 0 1,3 48-1,-1-72-94,1 0-1,0 1 1,-1-1-1,1 0 0,1 0 1,-1 0-1,0 0 1,1 0-1,0 0 0,-1 0 1,1 0-1,1-1 1,-1 1-1,0-1 0,0 1 1,1-1-1,-1 0 1,1 0-1,0 0 0,0 0 1,0-1-1,0 1 1,0-1-1,0 1 0,0-1 1,0 0-1,7 1 1,7 1-1227,0-1 0,0 0 0,0-1 0,21-2 0,-30 1 572,45-2-4343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4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11 626 11845,'0'0'691,"-8"4"-433,8-4-256,1 0 1,-1-1-1,0 1 0,0 0 1,0 0-1,0 0 1,0 0-1,0 0 0,0 0 1,0 0-1,0-1 0,0 1 1,0 0-1,1 0 0,-1 0 1,0 0-1,0 0 0,0 0 1,0-1-1,0 1 0,0 0 1,0 0-1,0 0 0,0 0 1,0 0-1,0 0 0,0-1 1,-1 1-1,1 0 0,0 0 1,0 0-1,0 0 0,0 0 1,0 0-1,0 0 0,0-1 1,0 1-1,0 0 0,0 0 1,0 0-1,0 0 0,-1 0 1,1 0-1,0 0 0,0 0 1,0 0-1,0 0 0,0-1 1,0 1-1,0 0 0,-1 0 1,1 0-1,0 0 1,0 0-1,0 0 0,0 0 1,0 0-1,-1 0 0,1 0 1,0 0-1,0 0 0,68-86 438,-34 31-282,-3-1 0,-2-2 0,32-90-1,-21 48-94,-33 83-18,18-40 97,-23 53-69,0 0 0,1 0 0,-1 0 0,1 0 0,0 0 0,0 1 1,1-1-1,-1 1 0,7-5 0,-9 8-60,-1-1 0,1 1 0,0-1 0,-1 1 0,1 0 0,0-1 0,0 1 0,-1 0 0,1 0-1,0-1 1,0 1 0,0 0 0,-1 0 0,1 0 0,0 0 0,0 0 0,0 0 0,-1 0 0,1 0 0,0 1 0,0-1 0,0 0 0,-1 0 0,1 1 0,0-1 0,0 0 0,-1 1 0,1-1 0,0 1 0,-1-1 0,1 1 0,-1-1 0,1 1 0,0-1-1,-1 1 1,1 0 0,-1-1 0,1 2 0,12 31 37,-11-27 8,56 248 861,-39-157-989,50 149 0,-67-239-377,0-1-1,1 0 0,0 0 0,0 0 0,0 0 0,1-1 0,-1 1 0,9 7 0,1-4-4092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5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 10789,'0'0'3057,"31"3"-3097,-1 1-63,18 2-367,1-2-1,72-2 0,-99-5 147,0 0 1,0-1-1,0-1 1,-1-2-1,0 0 1,0-1-1,-1 0 1,1-2-1,19-14 1,-12 7 775,-2-2 1,-1-1-1,0-1 1,-2-1-1,35-41 1,-39 43 2280,-19 21-2660,0 0 0,1-1 0,-1 1 0,1 0 0,-1 0 1,0 0-1,0 0 0,1-1 0,-1 1 0,0 0 0,0 0 0,0 0 0,0 0 1,0 0-1,0 0 0,0-1 0,0 1 0,-1 0 0,1 1 0,0 12-413,-1 65 599,-3 0 1,-15 84 0,11-119-335,-5 27-679,9-26-3342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5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119 102 7668,'0'0'3735,"30"-6"-3015,98-18-427,-124 23-288,0 1 0,1-1 0,-1 1 0,0-1 0,1 1 0,-1 1 0,0-1-1,1 1 1,-1-1 0,0 1 0,0 0 0,1 1 0,-1-1 0,0 1 0,0 0 0,0 0 0,-1 0-1,1 0 1,0 1 0,-1-1 0,1 1 0,-1 0 0,0 0 0,0 0 0,0 1 0,-1-1-1,1 1 1,-1-1 0,4 8 0,-4-7-3,0 0-1,0 1 0,0-1 1,-1 0-1,1 1 1,-1-1-1,0 1 1,-1-1-1,1 1 0,-1 8 1,0-10-1,0 1 0,0-1 0,-1 0 0,1 0 0,-1 0 0,0 0 0,0 0 0,0 0 0,0-1 0,-1 1 0,1 0 0,-1 0 1,1-1-1,-1 1 0,0-1 0,0 1 0,-4 2 0,-23 15-67,-1-2 1,0-1-1,-2-1 1,0-2-1,-1-1 0,-65 16 1,66-23 83,24-6 29,1 1 1,0 1-1,0-1 0,0 1 1,0 0-1,-12 6 0,19-8-36,0 1 0,-1-1 0,1 0 0,0 1 0,-1-1 0,1 1 0,0-1 0,-1 1 0,1-1 0,0 1 0,0-1 0,0 1 0,0-1 0,-1 1 0,1-1 0,0 1 0,0-1 0,0 1 0,0-1 0,0 1 0,0-1 0,0 1 0,0-1 0,0 1 0,1 0 0,-1-1 0,0 1 0,0-1 0,0 1 0,1-1 0,-1 0 0,0 1 0,0-1 0,1 1 0,-1-1 0,0 1 0,1-1 0,-1 0 0,1 1 0,-1-1 0,0 0 0,1 1 0,-1-1 0,1 0 0,-1 0 0,1 1 0,-1-1 0,1 0 0,0 0 0,21 13 284,1-1-1,0-1 1,27 9-1,32 15 94,-81-34-399,142 64 462,-123-58-864,0 0 0,1-1 0,0-1 0,0-1 0,28 1 0,-18-4-3413</inkml:trace>
  <inkml:trace contextRef="#ctx0" brushRef="#br0" timeOffset="1">822 0 11749,'0'0'3474,"0"198"-2546,0-99-607,0-2-241,0-7 16,0-5-32,0-12-64,0-21-144,0-14-1217,0-18-1296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5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14086,'0'0'1161,"40"10"-972,129 36-135,-42-2-49,-84-27-5,-39-16 0,44 17 7,51 26 0,-87-38-6,0 1 0,0 0 1,-1 1-1,0 0 0,-1 1 1,0 0-1,0 0 0,-1 1 0,13 17 1,-19-23-1,-1 1 0,1-1-1,-1 1 1,0 0 0,0 0 0,-1 0 0,1 0 0,-1 0 0,0 0-1,-1 0 1,1 0 0,-1 0 0,0 0 0,0 1 0,-1-1 0,1 0-1,-1 0 1,0 0 0,-1 0 0,1 0 0,-1 0 0,0 0 0,0-1 0,-1 1-1,1 0 1,-1-1 0,0 0 0,0 0 0,-1 0 0,1 0 0,-1 0-1,0-1 1,-4 4 0,-17 12 14,-1-2 0,0 0 0,-2-1 0,-44 17 1,22-14-11,-96 24-1,112-35-53,0-2 0,0-1-1,-1-2 1,0-1 0,-42-3-1,76 1-27,0 0 0,0 0-1,0 0 1,1 0 0,-1 0-1,0-1 1,0 1-1,1 0 1,-1 0 0,0 0-1,0-1 1,1 1 0,-1-1-1,0 1 1,1 0-1,-1-1 1,0 1 0,1-1-1,-1 1 1,1-1 0,-1 0-1,1 1 1,-1-1 0,1 0-1,-1 0 1,-5-32-3936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6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0 8836,'0'0'4946,"-58"207"-4930,45-122-16,0-1-144,-3-17-768,3-8-1553,-3-21-4402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13446,'0'0'726,"29"-1"-331,16 0-177,50 5 1,-42 4-129,-1 3-1,68 23 1,-36-10-44,-39-12-55,245 72 70,-216-59-295,128 64 0,-185-81 22,0 1 0,-1 1 0,-1 1 1,16 13-1,-27-21 150,-1 0-1,0 0 1,0 1 0,0-1-1,0 1 1,-1 0 0,1 0-1,-1 0 1,0 0 0,0 0-1,0 0 1,-1 1-1,1-1 1,-1 0 0,0 1-1,-1-1 1,1 1 0,-1-1-1,0 1 1,0 0 0,-1 7-1,0-8 48,1-1-1,-2 1 0,1 0 1,0 0-1,-1-1 0,0 1 1,1 0-1,-1-1 0,-1 0 0,1 0 1,0 1-1,-1-1 0,0 0 1,0-1-1,-6 6 0,-2-1 25,0 0-1,0-1 1,-19 7-1,23-10-4,-87 33 289,-2-5-1,-138 27 1,91-29 482,-187 14 0,398-56-2530,102-33 1,-115 29 207,108-29-4658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6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13526,'0'0'1657,"2"34"-1465,2 12-146,8 152 63,-10-138 311,-4 0-1,-18 118 1,18-170-368,-1 6 35,1 1-1,-1 22 0,3-34-79,0 0 0,0 0 0,0 0 0,1 0 0,-1 0 0,1 0 0,0 0 0,1 3 0,-1-5-8,-1 0 1,1-1 0,-1 1 0,1 0-1,-1 0 1,1 0 0,0 0 0,0-1-1,-1 1 1,1 0 0,0-1 0,0 1 0,0-1-1,0 1 1,0-1 0,-1 1 0,1-1-1,0 0 1,0 1 0,0-1 0,0 0-1,2 1 1,11-1-129,-1 1 0,1-2 0,0 0 0,0 0 0,-1-1 0,1-1 0,-1-1 0,0 0 0,0 0 0,14-7 0,-2-2-1092,-1-1 0,-1 0 0,0-2 1,23-20-1,17-21-6796</inkml:trace>
  <inkml:trace contextRef="#ctx0" brushRef="#br0" timeOffset="1">116 277 10101,'0'0'4049,"195"47"-4225,-101-67-1392,-4-12-945,-12-18-2274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13142,'0'0'1008,"236"-20"-1008,-126 5-320,1-2-2321,-17-4-2273</inkml:trace>
  <inkml:trace contextRef="#ctx0" brushRef="#br0" timeOffset="1">672 15 4946,'0'0'5814,"0"30"-4766,0-9-867,0 1-47,0-1 0,1 1-1,2-1 1,0 0 0,1 1 0,1-2 0,15 39-1,12 18 173,-13-28-177,1-1-1,3-1 1,2-1 0,40 55 0,-61-96-117,0 0 0,0-1 0,1 0 0,0 0 0,-1 0-1,1 0 1,1-1 0,-1 0 0,0 0 0,1-1 0,0 1 0,10 2 0,-13-4 30,0 0 0,0-1 0,1 1 0,-1-1 0,0 0 0,0 0 0,0 0 1,0-1-1,1 1 0,-1-1 0,0 1 0,0-1 0,0 0 0,0 0 0,0 0 0,0-1 0,-1 1 1,1-1-1,0 0 0,-1 1 0,1-1 0,-1 0 0,1-1 0,-1 1 0,0 0 0,3-5 0,7-12 93,0 0-1,-2 0 1,-1-1-1,9-25 1,23-92 187,-15 47-167,62-160-77,-84 240-130,13-26 88,-16 35-77,0 0 0,0 0 1,0 0-1,0-1 0,0 1 1,0 0-1,0 0 1,0 0-1,0 1 0,0-1 1,0 0-1,1 0 0,-1 1 1,0-1-1,1 0 1,-1 1-1,1-1 0,-1 1 1,0 0-1,1 0 0,1-1 1,-2 2-67,0 0 1,0 0 0,0-1 0,0 1-1,-1 0 1,1 0 0,0 0-1,0 0 1,-1 0 0,1 0-1,-1 1 1,1-1 0,-1 0-1,1 0 1,-1 0 0,0 0-1,0 1 1,1-1 0,-1 0-1,0 0 1,0 1 0,0-1-1,0 0 1,-1 0 0,1 2-1,0 4-468,6 35-2099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1 295 9492,'0'0'2417,"4"-33"-1824,14-106-212,-16 124-122,2-1-1,9-29 1,-11 40-144,0 1 1,1-1 0,-1 0 0,1 1-1,0 0 1,0 0 0,1 0-1,7-7 1,-11 42 644,-16 312 1600,0 10-1724,16-248-1513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240 796 13622,'0'0'427,"-28"9"-104,-90 28 37,56-13-285,33-10-75,29-14 1,0 0 0,0 0-1,0 0 1,0-1 0,0 1 0,0 0 0,0 0 0,0 0 0,1 0-1,-1 0 1,0 0 0,0 0 0,0 0 0,0 0 0,0 0 0,0-1-1,0 1 1,0 0 0,0 0 0,0 0 0,0 0 0,0 0 0,0 0 0,0 0-1,0 0 1,0-1 0,0 1 0,0 0 0,0 0 0,0 0 0,0 0-1,0 0 1,0 0 0,0 0 0,0 0 0,-1 0 0,1 0 0,0-1-1,0 1 1,0 0 0,0 0 0,0 0 0,0 0 0,0 0 0,0 0-1,0 0 1,0 0 0,0 0 0,-1 0 0,1 0 0,0 0 0,0 0 0,0 0-1,0 0 1,0 0 0,0 0 0,0 0 0,0 0 0,0 0 0,-1 0-1,1 0 1,0 0 0,0 0 0,0 0 0,0 0 0,0 0 0,0 0-1,0-7 17,1 1-1,0-1 0,1 1 0,-1-1 0,1 1 1,1 0-1,-1 0 0,7-12 0,37-53 172,-13 21-137,115-240-4,-11 19-132,-129 257 86,33-51 59,-38 61-49,1 0 0,-1 0 0,1 0-1,0 1 1,0-1 0,0 1-1,0 0 1,1 0 0,-1 0-1,1 0 1,8-2 0,-12 4 1,1 1 0,0-1 0,0 1 0,-1 0 0,1-1 1,0 1-1,0 0 0,0 0 0,0 0 0,-1 1 0,1-1 0,0 0 1,0 1-1,0-1 0,-1 1 0,1-1 0,0 1 0,-1 0 0,1 0 1,-1 0-1,1 0 0,0 0 0,-1 0 0,0 0 0,1 0 1,-1 1-1,0-1 0,0 0 0,2 3 0,1 3 19,0 0 1,0 1-1,-1-1 0,0 1 0,2 8 1,-3-10 13,26 95 519,26 197-1,-9-32-510,-42-255-123,-2-4-152,0 1 0,1 0 1,0 0-1,0-1 0,1 0 0,0 1 0,0-1 0,1 0 0,-1 0 0,9 10 0,-4-14-1259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1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484 199 2065,'0'0'5333,"13"-26"-3412,38-83-278,-50 105-1469,1 0 0,0 0 0,-1 0 0,0 0 0,0 0 0,0 0 0,-1 0 0,1-8 0,-1 11-122,0 0 0,0 0-1,-1 1 1,1-1 0,0 0 0,0 0-1,-1 0 1,1 1 0,0-1 0,-1 0-1,1 0 1,0 1 0,-1-1-1,1 0 1,-1 1 0,0-1 0,1 0-1,-1 1 1,1-1 0,-1 1 0,0-1-1,0 1 1,1-1 0,-1 1-1,-1-1 1,-2 1 66,0-1 0,-1 1 0,1 0 0,0 0 0,0 0 0,-1 1 0,1 0 0,0 0 0,0 0 0,-5 2 0,7-3-119,-6 3 74,-1 1 1,0 0 0,1 0 0,0 1 0,0 0 0,1 0 0,-1 1 0,1 0 0,-12 13-1,4-2 84,1 0 0,-24 38-1,34-48-149,0 0 0,0 0 0,1 0 0,0 1 0,0-1 0,1 1-1,0-1 1,0 1 0,1 0 0,0 0 0,0 10 0,1-17-25,0 0 0,1-1 0,-1 1 0,0 0 0,0 0 0,1-1 1,-1 1-1,0 0 0,1 0 0,-1-1 0,0 1 0,1 0 0,-1-1 0,1 1 0,0 0 0,-1-1 1,1 1-1,-1-1 0,1 1 0,0-1 0,-1 1 0,1-1 0,0 0 0,0 1 0,-1-1 0,1 0 1,0 1-1,0-1 0,0 0 0,-1 0 0,1 0 0,1 0 0,34 1-579,-26-2 414,0 1 182,-1-1 1,0-1-1,0 1 1,1-2-1,-1 1 1,-1-1-1,1 0 1,0-1-1,-1 0 0,0-1 1,0 1-1,0-2 1,0 1-1,-1-1 1,0 0-1,0 0 1,-1-1-1,1 0 1,-2 0-1,8-12 999,-16 23-830,-7 10-109,1 1 0,1 0 0,0 0 1,1 1-1,0 0 0,-7 29 0,-18 110 2,23-105-43,-26 164-104,-28 139-577,61-346 674,0 1 1,0 0-1,-1-1 1,0 0-1,0 0 1,-1 0-1,0 0 1,-7 11-1,9-16-9,0 0-1,1-1 0,-1 1 1,0 0-1,0-1 0,0 1 1,-1-1-1,1 0 1,0 0-1,0 0 0,-1 0 1,1 0-1,0 0 1,-1 0-1,1-1 0,-1 0 1,1 1-1,-1-1 1,1 0-1,-1 0 0,1 0 1,-1 0-1,1-1 1,-1 1-1,1-1 0,-1 1 1,1-1-1,0 0 0,-1 0 1,1 0-1,0 0 1,-3-2-1,-4-3-30,0 0 0,0-1 0,1 0 0,-1 0 0,2-1 0,-11-12 0,-42-60-191,59 79 219,-11-17 2,1 0 0,1-2 0,0 1 1,1-1-1,1 0 0,1-1 0,-4-22 0,4 8-58,2 0 0,2 0 0,1-56 0,2 80-58,1-1 0,1 0-1,0 1 1,1-1 0,0 1 0,0 0 0,1 0-1,1 0 1,0 0 0,10-15 0,5-3-1790,1 1 1,30-31 0,-46 54 1457,51-58-7429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8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12438,'0'0'4210,"265"-6"-4434,-141 6-225,-1-26-1488,-10-12-1712,-9-8-4243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0 106 14663,'0'0'773,"29"0"-594,12 1-165,13 0-303,81-7 1,-93-1-254,-1-2-1,0-2 1,0-1-1,-1-3 1,56-28-1,-151 39-1532,28 6 2229,1 1 0,0 1 0,1 2 0,-1 0 0,1 2 0,-48 21 0,69-26 53,-1-1 0,1 1 0,-1 0 0,1 0 0,0 0 0,0 1 1,1-1-1,-1 1 0,1 0 0,-1 0 0,1 0 0,1 0 0,-1 1 1,0-1-1,1 1 0,0 0 0,0 0 0,1-1 0,-1 1 0,1 0 0,-1 7 1,-1 13 219,1-1 0,1 0 0,3 34 0,-1-13 7,1 63-185,4 0 0,29 150 0,-35-253-432,1 0 0,0 0 0,1 0 0,-1-1 0,1 1 0,0 0 1,0 0-1,0-1 0,1 0 0,0 1 0,3 3 0,-4-6-144,0 0 1,0-1-1,1 1 0,-1-1 0,1 0 0,-1 0 0,0 0 0,1 0 0,0 0 1,-1 0-1,1 0 0,0-1 0,-1 0 0,1 1 0,0-1 0,-1 0 0,1 0 1,0-1-1,0 1 0,-1 0 0,5-2 0,34-10-6676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9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12198,'0'0'6018,"0"228"-5762,0-126-95,-9-9-97,-1-3 0,3-17-48,7-14-16,0-16-16,0-25-369,7-9-943,22-9-1201,13 0-1505,0-41-4482</inkml:trace>
  <inkml:trace contextRef="#ctx0" brushRef="#br0" timeOffset="1">422 96 8340,'0'0'8230,"-6"30"-7067,-4 13-877,-25 138 183,29-122-194,1 82 0,5-135-251,0 0-1,0 0 1,1-1 0,0 1-1,0 0 1,0-1 0,4 12-1,-4-15-18,1 0-1,-1 0 0,0 0 1,1 1-1,0-2 0,-1 1 1,1 0-1,0 0 0,0 0 1,0-1-1,0 1 0,0-1 1,1 0-1,-1 0 0,0 0 1,1 0-1,-1 0 0,1 0 1,-1 0-1,4 0 0,7 1 11,1 0-1,-1-1 0,1 0 1,0-1-1,0-1 0,-1 0 1,1 0-1,-1-2 0,1 0 1,-1 0-1,0-1 0,0-1 1,0 0-1,-1-1 0,19-11 1,-7 1-29,-2-1 0,0-1 1,-1-1-1,0-1 1,-2-1-1,0 0 1,-2-1-1,18-30 0,-25 36-22,-2 0 0,0-1-1,-1 0 1,0 0-1,-2-1 1,0 0-1,0 1 1,-2-2 0,-1 1-1,0 0 1,-1-1-1,-1 1 1,-3-29-1,2 42 24,1 1-1,-2 0 0,1 0 0,0-1 1,-1 1-1,0 0 0,0 0 0,0 0 1,0 1-1,0-1 0,-1 0 0,0 1 1,0-1-1,0 1 0,0 0 0,0 0 1,-1 1-1,1-1 0,-1 0 1,0 1-1,0 0 0,0 0 0,0 0 1,0 1-1,0-1 0,-7-1 0,-10-1-12,1 1 0,-1 1 0,1 0 0,-30 2-1,29 1 20,5-1 27,0 0 0,0 2 0,0 0 0,0 0 0,0 2 1,1 0-1,-18 7 0,28-9-178,0 0 1,0 1 0,1-1-1,-1 1 1,1 0 0,0 0-1,0 0 1,0 1 0,0-1-1,0 1 1,1 0 0,-1 0-1,1 0 1,0 0 0,1 1-1,-1 0 1,1-1 0,0 1-1,0 0 1,0 0 0,1 0-1,-1 0 1,1 0 0,1 0-1,-1 0 1,1 7 0,0 21-5006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9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16215,'0'0'1537,"0"184"-1041,-6-99-368,-14-4-80,4-2-32,0-15 0,0-17 16,6-15-32,3-12-48,7-8-1168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1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0 403 14807,'0'0'600,"30"24"94,194 153-329,-186-147-350,337 244 1221,-365-268-1294,-1 0-1,1 0 0,0-1 1,1 0-1,-1-1 0,1 0 1,0-1-1,0 0 0,0 0 1,20 1-1,-31-4-23,1 0-1,-1 0 1,1-1 0,-1 1 0,1 0-1,-1 0 1,1 0 0,-1-1-1,1 1 1,-1 0 0,0 0 0,1-1-1,-1 1 1,1 0 0,-1-1 0,0 1-1,1-1 1,-1 1 0,0 0 0,1-1-1,-1 1 1,0-1 0,0 1 0,0-1-1,1 1 1,-1-1 0,0 1 0,0-1-1,0 1 1,0-1 0,0 1 0,0-1-1,0 1 1,0-1 0,0 1-1,0-1 1,0 1 0,0-1 0,0 1-1,0-1 1,-1 1 0,1-1 0,0 0-1,-1-7-961,1 8 1039,-3-113-9387,-9 32 7016,-10-27 3379,4-1 0,-3-124 0,19 26 4248,3 133-916,-1 68-2211,0 31-926,0 273-1708,0-239-2806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5.4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1 327 720,'4'0'8826,"13"2"-8351,1 0 0,0 1 0,0 2 1,24 8-1,22 5-111,93 14 141,281 17 0,168-32-583,-472-15 159,1549 0-14,-1090-18-86,61 1 6,967 14 29,536-3 0,-985 3-19,-366 24 27,-3 0-42,1795-23 92,-2108 3-36,789-18 1162,-155 0-901,-762 16-219,-328-3-55,0-1 0,61-15 0,-62 10-16,1 2 0,63-4 0,84 10-28,-174 1 15,-1-1 0,1 1 0,0 1 1,0-1-1,-1 1 0,1 0 0,0 1 0,-1-1 0,0 1 1,0 1-1,0-1 0,0 1 0,0 0 0,-1 0 0,6 6 1,-10-9 6,0 0 0,0 0 0,-1 1 0,1-1 0,0 0 1,-1 0-1,1 1 0,-1-1 0,0 0 0,1 1 0,-1-1 0,0 0 1,0 1-1,0-1 0,1 0 0,-2 1 0,1-1 0,0 1 1,0-1-1,0 0 0,-1 1 0,1-1 0,0 0 0,-1 1 1,1-1-1,-1 0 0,0 0 0,1 0 0,-1 1 0,0-1 1,0 0-1,0 0 0,0 0 0,0 0 0,0 0 0,0 0 0,0-1 1,0 1-1,0 0 0,-1 0 0,1-1 0,-3 2 0,-6 3 19,-1 0 0,0-1 0,-22 6 0,26-8-27,-811 186-243,553-149 156,-315 5 0,-275-39-25,474-7-17,-114 1 88,-1458 16 388,-13 13-113,1315-22-196,-2184 10 674,625-13-395,1819 6-297,4 0-9,163-8 2,-340 45 0,84-1-35,402-40 20,-203 22-33,-139 6-14,115-17 47,-56 0-2,73-16-129,287 0 55,651-6-704,536 18 835,-379-4-92,-338-5 24,36 0 42,478 9 33,-648-5-76,572 18 2,402 14 24,132 6-124,1097 46-1055,-1365-72 1174,-331-16 27,-454-4-20,-256-5 53,173-31-1,67-4 126,-203 36-54,120-6 179,-200 4-226,106-24 0,-107 8-42,120-48 1,-149 49-32,-23 11 7,61-11 0,-59 15-4,59-20 0,-63 15-15,81-34-1,-66 23 15,116-62 57,-154 79-65,-1 1-3,-1 0 0,1-1 1,-1 0-1,0 0 0,0-1 0,-1 0 1,1-1-1,-2 0 0,1 0 0,-1-1 1,10-16-1,-1-7-38,-3 0 0,18-56 1,-25 64 24,1 0 1,1 1 0,2 1 0,0-1-1,1 1 1,1 1 0,24-32-1,-13 27 13,-1 2-3,32-48 1,-47 62-1,-2-1 1,1 1 0,-1-1-1,-1 0 1,0-1 0,0 1-1,-1-1 1,2-18 0,1-111 203,-6 140-129,-8 2-295,0 0 228,-1 0 1,1 1 0,0 0 0,0 0 0,0 1 0,0 0-1,-10 7 1,-29 9 31,-26-1-24,-1-3-1,0-4 0,-101 3 1,51-5 23,-992 44 108,907-48-89,-1587 20 82,960-19 15,-2151 2 34,1933-9-130,237 16 44,338-3-65,57 3-57,-129 1 29,-71-17 35,-658 3-35,623 31 6,361-14-8,-71-5 13,190-9-24,-475-1 4,341-7-14,275 5 11,1 0 0,-1 3 0,1 1 0,-40 11-1,13-3-27,-1-3-1,-83 4 1,125-14 29,-2 1 1,-15 0-7,0 2 0,1 2-1,-60 16 1,42-3-22,46-16 30,7-2 0,0 0 0,0-1 0,1 1 0,-1 0 0,0 0 0,0 0 0,1 0 0,-1 1 0,1-1 0,-1 0 0,1 1 0,-3 2 0,-58 68-32,-118 111 10,169-172 18,-17 16 10,4-5-1,-26 31 1,43-44-10,0 1 1,0 0-1,1 1 1,0-1-1,1 1 0,-8 22 1,9-14-27,1 0 1,0 0-1,1 0 1,1 1-1,2 21 1,-1-15-16,0-25 39,1 0 1,-1 0-1,1 0 0,-1-1 0,1 1 1,-1 0-1,1 0 0,0 0 0,-1 0 1,1-1-1,0 1 0,0 0 0,-1-1 1,1 1-1,0 0 0,0-1 0,0 1 1,0-1-1,0 1 0,0-1 0,0 0 1,0 1-1,0-1 0,0 0 0,0 0 1,0 0-1,0 0 0,0 0 0,1 0 1,39 2 7,-36-2-3,41 0 7,-12 1-5,0-1 0,0-2 1,44-8-1,-49 6 9,0 1 0,1 1 0,44 3 0,-19 0-2,103 1-391,58 0-1244,-73-8-2614,-43-6-2778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8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4210,'0'0'10469,"-13"43"-10469,7 30 288,-1 15-176,1 8-64,3 3-32,-1-5-16,-2-10-112,-4-14-865,0-26-1984,4-27-2321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8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0 310 1457,'0'0'4853,"5"-28"-2684,19-91-934,-22 112-1146,0 0 1,1 1-1,0-1 1,0 1-1,0-1 0,0 1 1,1 0-1,0 0 1,1 1-1,-1-1 1,1 1-1,0 0 1,0 1-1,0-1 0,1 1 1,0 0-1,0 0 1,0 0-1,0 1 1,1 0-1,11-4 1,-10 4-65,16-6 7,0 1 0,1 1 0,-1 1 0,1 2 0,0 0 0,1 2 0,36 0 0,-59 2-44,0 0 0,-1 0 0,1 0 0,0 0 0,-1 1 0,1-1 0,-1 1 0,1-1 0,0 1 0,-1 0 0,1 0 0,-1 0 0,0 0 0,1 1 0,-1-1 0,0 1 0,0-1 0,4 4 0,-4-1-60,0-1 1,0 1-1,0-1 1,-1 1-1,1 0 1,-1 0-1,0 0 1,0 0-1,0-1 1,-1 1-1,1 8 1,0-3 27,0 0 1,-1 0-1,0 0 0,0 0 1,-1 0-1,0 0 0,0-1 0,-1 1 1,0 0-1,-1-1 0,0 1 1,0-1-1,-1 0 0,0 0 1,-7 10-1,-21 22 48,-62 62 0,36-42 164,48-45-31,29-13-52,113-9 256,30 0-357,-157 7 9,0 0 0,0 0 0,0 1-1,0 0 1,0 0 0,0 1 0,0-1 0,0 1 0,-1 0 0,1 0-1,0 0 1,-1 1 0,0 0 0,0 0 0,0 0 0,7 7-1,-8-7-14,-1 0 0,0 1 0,0-1 0,0 1 0,0 0 0,0 0 0,-1-1-1,1 1 1,-1 0 0,0 0 0,0 1 0,-1-1 0,1 0 0,-1 0 0,0 0-1,0 0 1,0 0 0,-1 1 0,0-1 0,1 0 0,-3 6 0,1-6 11,0-1-1,1 1 1,-1 0 0,-1 0 0,1-1 0,0 1-1,-1-1 1,0 0 0,0 0 0,0 0 0,0 0-1,-1 0 1,1 0 0,0-1 0,-1 0 0,0 0-1,-5 2 1,-9 4 23,0-1 0,-28 7 0,45-14-12,-42 8 207,-2-2-1,1-2 1,-1-2-1,-57-4 1,100 2-186,-38-5 351,39 5-367,0-1 0,0 1 0,0 0 0,0-1-1,0 0 1,0 1 0,0-1 0,0 1 0,0-1 0,0 0 0,0 0-1,0 0 1,0 1 0,1-1 0,-1 0 0,0 0 0,1 0 0,-1 0-1,1 0 1,-1 0 0,1 0 0,-1-1 0,1 1 0,0 0-1,0 0 1,-1 0 0,1 0 0,0 0 0,0-2 0,0 2-36,0 0 1,0 0-1,0-1 0,1 1 1,-1 0-1,0 0 1,1 0-1,-1 0 1,0 0-1,1 0 1,-1 0-1,1 0 0,0 0 1,-1 0-1,1 0 1,0 0-1,-1 1 1,1-1-1,0 0 0,0 0 1,0 1-1,1-2 1,25-9-910,-14 7 454,57-19-1814,15-3-776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9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7075,'0'0'6160,"-12"22"-6069,-35 75-83,44-91-10,1 0 1,0 0-1,0 1 0,1-1 0,0 0 1,0 1-1,0-1 0,1 1 0,-1-1 1,2 9-1,0 3-11,-1-14-4,0-1 1,0 1-1,0-1 1,0 1-1,1-1 1,0 1-1,0-1 0,0 0 1,0 1-1,0-1 1,0 0-1,1 0 0,3 6 1,-3-7-48,0 0 1,1 0-1,-1 0 1,1-1 0,-1 1-1,1-1 1,-1 1-1,1-1 1,0 0 0,0 0-1,-1 0 1,1 0-1,0-1 1,0 1-1,0-1 1,0 0 0,4 0-1,-2 1-34,0-1 0,0 1 0,-1-1 0,1-1 0,0 1 0,0-1 0,0 1 0,0-1-1,-1-1 1,1 1 0,0-1 0,-1 0 0,1 0 0,-1 0 0,0 0 0,1-1 0,-1 0 0,-1 0 0,1 0 0,0 0 0,-1-1 0,1 1-1,-1-1 1,4-5 0,7-13 14,20-41 0,-1 1 306,-27 58 697,-3 12-562,1 23-373,-2-18 194,0-5-160,0 0 0,0 0 0,1 0 0,0-1 0,1 1 0,0-1 0,0 0 0,0 0 1,1 0-1,7 8 0,-8-11-149,1 0 1,-1 0-1,1 0 1,-1-1-1,1 1 1,0-1-1,0-1 1,1 1-1,-1-1 1,0 1-1,1-2 1,0 1-1,-1-1 1,1 0-1,8 1 1,-6-1-426,0 0 0,0-1 0,0 0 1,0 0-1,-1-1 0,1 0 0,0-1 0,12-3 1,-15 2-162,1 0 1,0-1-1,-1 0 1,9-9 0,-14 13 701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4770,'0'0'3500,"1"-29"-1861,1-88-388,0 85-551,1 25-144,2 24-171,2 168 990,-2-10-994,-3-151-363,1-1 1,1-1-1,2 1 1,0-1-1,13 31 1,-18-50-54,1 1-1,0-1 1,0 0 0,0 0-1,1 0 1,-1 0 0,1 0-1,-1-1 1,1 1 0,0-1-1,0 0 1,0 0 0,0 0-1,1 0 1,-1 0 0,0 0-1,1-1 1,-1 0 0,1 0-1,0 0 1,-1 0 0,5 0-1,-2 0-319,0-1 0,0 0 1,-1 0-1,1-1 0,0 1 0,-1-1 0,1 0 0,0-1 0,-1 0 0,1 1 0,-1-2 1,0 1-1,10-6 0,25-28-5779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2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3650,'0'0'8748,"-4"25"-8001,-45 322 1032,23 102-1637,26-447-193,0 1 0,0 0 0,0 0 0,0 0 0,0-1 0,0 1 0,1 0 0,0 0 0,-1-1 0,1 1 0,0 0 0,0-1 0,0 1 0,1-1 0,-1 1 0,1-1 1,-1 0-1,1 0 0,3 4 0,-2-5 20,0 1 0,0-1 0,0 0 0,1 0 0,-1 0 0,0 0-1,1-1 1,-1 1 0,1-1 0,-1 0 0,1 0 0,-1 0 0,1 0 0,-1-1 0,5 0 0,1-1 45,-1-1 0,1 1-1,-1-2 1,1 1 0,-1-1 0,0 0-1,-1-1 1,1 0 0,-1 0-1,0 0 1,12-12 0,8-11 33,32-43-1,-45 53-8,15-22 36,-21 28 103,0 0 0,1 0 0,0 1-1,20-19 1,-28 30-172,-1 0 0,0 0 1,0 0-1,0 0 0,1 0 0,-1 0 0,0 0 1,0 0-1,0 0 0,0 0 0,1 0 0,-1 0 0,0 0 1,0 0-1,0 0 0,1 0 0,-1 0 0,0 0 0,0 0 1,0 0-1,1 1 0,-1-1 0,0 0 0,0 0 1,0 0-1,0 0 0,0 0 0,1 0 0,-1 1 0,0-1 1,0 0-1,0 0 0,0 0 0,0 0 0,0 1 0,0-1 1,0 0-1,0 0 0,1 0 0,-1 1 0,0-1 1,0 0-1,0 0 0,0 0 0,0 0 0,0 1 0,0-1 1,0 0-1,0 0 0,-1 0 0,1 1 0,0-1 0,1 12-3,-1-11 13,0 11 39,-1 6 6,2 0 0,0 1-1,1-1 1,6 26-1,-7-40-77,0 0 0,0 0 0,0-1 0,1 1-1,0 0 1,-1 0 0,1-1 0,1 1 0,-1-1-1,1 0 1,-1 0 0,1 0 0,0 0 0,0 0-1,0 0 1,0-1 0,1 0 0,-1 1 0,1-1 0,-1-1-1,1 1 1,0 0 0,0-1 0,-1 0 0,1 0-1,6 1 1,-6-1-2,0 0 0,1-1 0,-1 1 0,1-1 0,-1 0 0,1 0 0,-1-1 0,1 0 1,-1 1-1,9-4 0,-11 3 22,0 0 1,-1-1 0,1 1 0,0 0 0,-1-1-1,1 1 1,-1-1 0,0 0 0,1 1 0,-1-1-1,0 0 1,0 0 0,0 0 0,0 0 0,0 0 0,-1 0-1,1 0 1,-1 0 0,1 0 0,-1 0 0,0 0-1,0-1 1,0 1 0,0-2 0,1-3-19,-1-1 0,0 1 0,-1 0 0,1 0 0,-1 0 0,-1-1 0,0 1 1,0 0-1,0 0 0,0 1 0,-1-1 0,0 0 0,-1 1 0,0 0 0,0 0 0,0 0 0,0 0 0,-1 1 1,0-1-1,0 1 0,-1 1 0,1-1 0,-1 1 0,0 0 0,0 0 0,-11-5 0,11 7-202,0-1-1,0 1 1,0 0-1,0 0 1,-1 0-1,1 1 1,-1 0-1,1 0 1,-12 1-1,18 0 143,0 0 0,-1 0 0,1 0 0,-1 1 0,1-1 0,-1 0 0,1 0 0,-1 0 0,1 1 0,0-1 0,-1 0 0,1 1 0,-1-1 0,1 0 0,0 1 0,-1-1 0,1 1-1,0-1 1,0 0 0,-1 1 0,1-1 0,0 1 0,0-1 0,0 1 0,-1-1 0,1 1 0,0-1 0,0 1 0,0-1 0,0 1 0,0-1 0,0 0 0,0 1 0,0-1 0,0 1 0,0-1 0,0 1 0,1-1 0,-1 1 0,0 0-1,1 3-657,-1 14-2884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39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11669,'0'0'1153,"175"111"-4963,-84-108-1953</inkml:trace>
  <inkml:trace contextRef="#ctx0" brushRef="#br0" timeOffset="1">632 398 11781,'0'0'3186,"-142"148"-2690,132-127-448,10-10-48,10-31-8068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83 11221,'0'0'1932,"-6"29"-1826,-18 94-92,22-110-12,0 0 1,0 1 0,1 0-1,1 19 1,1-8-27,0-25 17,1 1 1,-1-1-1,0 0 0,0 0 1,0 0-1,1 0 0,-1 0 1,0 0-1,0 0 0,0 0 1,0-1-1,1 1 0,-1 0 1,0-1-1,1 0 0,4-2 17,-1-1 0,1 0 0,-1-1 0,-1 1 0,1-1 0,-1 0 0,1-1 0,2-5 0,14-14 10,-13 16-16,1 0 1,0 1 0,0 0 0,11-7-1,-16 13-13,-1 0 0,1 0 0,0 0 0,0 1 0,0-1 0,0 1 0,0 0 1,0 0-1,1 0 0,-1 1 0,0-1 0,0 1 0,1 0 0,-1 1 0,6 0 0,-8 0-3,1-1 0,0 1 0,0 1 0,-1-1 1,1 0-1,-1 1 0,1-1 0,-1 1 0,1 0 1,-1 0-1,0 0 0,0 0 0,4 4 0,21 36 30,-15-21-14,-5-10 4,1-1 1,0 0 0,0 0 0,1-1 0,17 15-1,-22-21-6,1 0 1,-1 0-1,1-1 0,0 1 0,0-1 0,0 0 0,0 0 0,1-1 0,-1 1 0,0-1 0,1 0 0,-1-1 0,1 1 0,-1-1 0,9-1 0,-11 0 6,0 0-1,1 0 1,-1 0 0,0 0-1,0-1 1,0 1 0,0-1 0,-1 0-1,1 1 1,0-2 0,-1 1-1,1 0 1,-1 0 0,0-1-1,0 1 1,0-1 0,0 0 0,0 1-1,-1-1 1,1 0 0,-1 0-1,1 0 1,0-7 0,3-4 32,-1 0 0,-1 0-1,0-1 1,1-16 0,-1-9 227,-2-50-1,-2 78-240,0-1-1,-1 1 1,0-1 0,-1 1-1,0 0 1,-1 0-1,0 0 1,-6-12-1,13 39-5034,5 17 3194,15 13-3209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1 335 8052,'0'0'5189,"24"-12"-5168,83-37-120,-89 40-120,0-1-1,-1 0 1,0-1 0,-1-1-1,-1-1 1,18-17-1,-21 19 89,-7 6 91,1 0-1,-1-1 1,0 1-1,0-1 1,0 0-1,-1-1 1,0 1 0,0-1-1,-1 0 1,0 0-1,0 0 1,0 0-1,-1 0 1,0-1 0,-1 1-1,0-1 1,0 0-1,0 1 1,-2-14 0,1 20 61,-1-1 1,1 1 0,-1 0 0,0 0-1,0 0 1,1 0 0,-1-1 0,0 1 0,0 0-1,0 0 1,0 0 0,0 1 0,0-1 0,-1 0-1,1 0 1,0 1 0,0-1 0,0 0-1,-1 1 1,1 0 0,0-1 0,-1 1 0,1 0-1,-1-1 1,1 1 0,0 0 0,-1 0 0,1 0-1,-2 0 1,-3 0 66,0 0-1,0 0 1,0 1 0,0-1-1,0 1 1,-7 2 0,8 0-47,0-1-1,0 1 1,0 0 0,1 1 0,-1-1 0,1 1-1,0 0 1,0 0 0,0 0 0,0 0 0,1 1-1,0-1 1,0 1 0,0 0 0,1 0 0,-1 0 0,-1 7-1,-1 0 50,1 1 0,1-1 0,0 1 0,1 0-1,0 0 1,0 18 0,2-15-35,2 30 45,-1-44-100,0 1 1,-1-1-1,1 0 1,0 1-1,0-1 1,0 0-1,1 0 1,-1 0-1,0 0 0,1 0 1,0 0-1,-1-1 1,1 1-1,0 0 1,0-1-1,3 3 1,5 0-369,-1 0-1,1-1 1,0 1 0,0-2 0,0 0 0,1 0-1,-1-1 1,1 0 0,-1-1 0,15-1-1,-23 1 202,49 0-6471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1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192 447 2801,'0'0'3741,"11"-25"-2447,28-74 120,-39 98-1380,1 0 1,-1 0-1,0 1 1,1-1 0,-1 0-1,0 1 1,0-1 0,0 0-1,0 0 1,0 0-1,0 1 1,0-1 0,0 0-1,0 0 1,0 0 0,0 1-1,0-1 1,0 0-1,-1 0 1,1 1 0,0-1-1,0 0 1,-1 1 0,1-1-1,-1 0 1,1 1-1,-1-1 1,1 0 0,-1 1-1,1-1 1,-1 1 0,1-1-1,-1 1 1,0-1 0,1 1-1,-2-1 1,-25 1 705,18 1-539,1-1-99,1 1 1,-1 0-1,1 1 0,-1-1 1,1 1-1,0 1 0,-1 0 0,1 0 1,0 0-1,1 1 0,-1 0 1,1 0-1,-1 0 0,1 1 1,0 0-1,1 0 0,0 1 1,-1 0-1,2 0 0,-9 12 1,6-6-77,0-1 0,1 2 0,0-1 0,1 1 0,0 0 1,1 0-1,1 0 0,0 0 0,0 1 0,2-1 0,-1 15 0,2-19-15,0-7-25,0 0 0,-1 0 0,1 1-1,0-1 1,1 0 0,-1 0 0,0 0 0,1 0-1,-1 0 1,1 0 0,1 2 0,-1-3-8,0 0 0,0 0 0,0 0 0,1-1 0,-1 1 0,0-1 0,0 1 0,1-1 0,-1 1 1,1-1-1,-1 0 0,0 1 0,1-1 0,-1 0 0,1 0 0,-1 0 0,0 0 0,3-1 0,5 1-24,-1-1 0,1-1 0,0 0 0,-1 0 0,1 0 0,-1-1 1,0-1-1,0 1 0,0-1 0,0-1 0,-1 1 0,14-12 0,6-6-294,45-51 1,-64 65 279,25-30 35,32-45 1,-59 76 73,-5 11-60,-3 44 122,0-27-77,2 0 0,0 1 1,1-1-1,4 23 1,-4-42-35,0 0 0,0 0 1,0 0-1,1 0 0,-1 0 1,1 0-1,-1 0 0,1-1 1,-1 1-1,1-1 1,0 1-1,0-1 0,0 0 1,0 0-1,0 1 0,0-1 1,0-1-1,0 1 0,0 0 1,1 0-1,-1-1 0,0 1 1,0-1-1,1 0 0,-1 0 1,3 0-1,7 1-92,1-1-1,-1 0 1,20-4-1,-27 3-35,1-1 0,-1 0 0,0 0-1,0-1 1,0 1 0,0-1-1,0 0 1,0 0 0,-1-1-1,1 0 1,-1 1 0,0-2 0,0 1-1,-1 0 1,1-1 0,-1 1-1,0-1 1,3-7 0,3-3-23,-2-1 1,0 0-1,-1 0 0,7-33 1,-6 9 861,-3-2 1,1-62-1,0-18 1138,-4 116-1769,-2 5-47,1 0 1,0-1-1,0 1 1,0 0-1,0 0 0,0 0 1,0 0-1,0 0 1,1-1-1,-1 1 0,0 0 1,1 0-1,-1 0 1,0 0-1,1 0 0,0 0 1,-1 0-1,1 0 0,-1 0 1,1 0-1,0 0 1,0 0-1,0 0 0,-1 1 1,1-1-1,2-1 1,-2 3-34,0 0 1,0 0 0,0 0 0,0 1 0,0-1-1,-1 0 1,1 0 0,0 0 0,0 1 0,-1-1-1,1 1 1,-1-1 0,1 0 0,-1 1-1,0-1 1,1 1 0,-1-1 0,0 3 0,1 0 2,5 39 115,-2 0 0,-1 50 0,-2-52-414,0-1-1,3 0 0,10 48 1,-13-85 110,9 27-1456,-9-29 1444,0 0 0,-1 0 0,1 1 0,0-1 0,0 0 0,0 0 0,0 0 0,0 0 0,0 0 0,0-1 0,0 1 0,0 0 0,0 0 0,1-1 0,-1 1 0,0-1 0,0 1 0,1-1 0,-1 1 0,0-1 0,3 0 0,17 1-3951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1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4258,'0'0'8182,"-8"8"-7942,2-3-232,1-1-1,0 1 0,0 0 0,0 0 0,1 1 0,0 0 0,0 0 0,0 0 0,1 0 0,0 0 0,0 0 0,0 1 0,1 0 0,0-1 0,0 1 0,-1 11 1,3-15-9,-1 0 1,1-1 0,0 1 0,0-1-1,0 1 1,0 0 0,0-1 0,1 1 0,-1-1-1,1 1 1,-1-1 0,1 1 0,0-1 0,0 1-1,0-1 1,0 0 0,1 1 0,-1-1-1,1 0 1,-1 0 0,1 0 0,0 0 0,0 0-1,0-1 1,0 1 0,0 0 0,0-1-1,0 1 1,0-1 0,1 0 0,-1 0 0,0 0-1,1 0 1,-1 0 0,1-1 0,2 1 0,19 6 51,1-2 0,-1 0 0,45 1 0,-36-3-73,41 7 0,-72-9 4,0-1 1,0 0 0,0 1 0,0 0-1,0-1 1,-1 1 0,1 0 0,0 0 0,0 0-1,-1 0 1,1 0 0,-1 0 0,1 0-1,-1 1 1,1-1 0,-1 1 0,0-1-1,0 1 1,0-1 0,1 1 0,0 3-1,-2-3 7,0-1 0,0 1 0,0-1 0,0 1 0,0-1 0,0 1 0,0-1 0,-1 0 0,1 1 0,-1-1 0,1 1 0,-1-1 0,0 0 0,1 1 0,-1-1 0,0 0 0,0 0 0,0 0 0,0 1 0,0-1 0,0 0 0,0 0 0,0-1 0,0 1 0,-1 0 0,1 0 0,0 0 0,-1-1 0,1 1 0,-3 0 0,-17 9 31,0-1-1,-1-1 0,-1-1 1,1-1-1,-1-1 0,0 0 1,-36 0-1,57-5-651,9-2-1777,28-7-2359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74 145 6883,'0'0'5453,"-12"26"-5277,-36 82-112,46-103-59,-1 1 0,1-1 0,1 1 1,-1 0-1,1-1 0,0 1 0,0 0 0,1 0 0,-1 0 0,2 0 0,-1 0 0,0 0 0,2 6 0,-1-9-1,-1-1-5,1 0-1,0-1 1,-1 1-1,1 0 1,0 0-1,0 0 1,0 0-1,0-1 1,1 1-1,-1 0 1,0-1-1,1 1 1,-1-1-1,1 0 1,0 1-1,-1-1 1,1 0-1,0 0 1,0 0-1,-1 0 1,1 0-1,0-1 1,0 1-1,0-1 1,0 1-1,0-1 1,0 1-1,2-1 1,9 1-95,0 0 1,0-1 0,18-2 0,-16 1-68,-6 0 37,1 0-1,-1-1 1,1 0-1,-1-1 1,0 0-1,0 0 1,0-1-1,-1 0 1,1-1-1,-1 0 1,0 0-1,0 0 1,-1-1 0,0-1-1,0 1 1,0-1-1,-1 0 1,1 0-1,-2-1 1,1 0-1,-1 0 1,-1-1-1,1 1 1,-1-1-1,-1 0 1,0 0-1,0 0 1,-1 0-1,0 0 1,0-1-1,0-11 1,-1 8 162,0 0 0,-1 0 0,-1 0 0,0 1 0,-1-1 0,0 0 0,-5-16 0,5 24-13,0 1-1,0 0 1,0 0-1,0 0 1,-1 0-1,0 0 0,1 1 1,-1-1-1,-1 1 1,1-1-1,0 1 1,-1 0-1,0 0 1,1 1-1,-1-1 0,0 1 1,-1 0-1,1 0 1,0 0-1,0 1 1,-1-1-1,1 1 1,-10-1-1,6 0 9,-1 1 1,0 0-1,0 1 1,1 0-1,-1 0 0,0 1 1,0 0-1,1 1 1,-1 0-1,0 0 0,-12 5 1,15-4-91,0 1 0,1-1 0,-1 1 0,1 0 0,-1 0 0,1 1 0,1 0 1,-1-1-1,1 2 0,-1-1 0,2 0 0,-1 1 0,0 0 0,1 0 0,-4 9 0,-7 27-2328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2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13334,'0'0'1483,"-3"27"-1282,-2 8-187,-10 124 28,5 21-1184,10-178 795,0-10-221,0-11 336,-1 9 211,1 0 1,0 0-1,0 0 0,1 0 0,0 0 1,1 0-1,0 0 0,1 0 1,0 0-1,0 1 0,10-18 0,-9 20 41,0 1 0,0-1 0,1 1 0,0 0 0,0 1 0,0-1 0,1 1 0,0 0-1,0 1 1,0-1 0,0 1 0,1 0 0,0 1 0,0 0 0,0 0 0,0 0 0,0 1 0,1 0-1,-1 0 1,1 1 0,-1 0 0,1 0 0,7 1 0,-13 0-5,0 0 0,0 1 0,0-1 0,0 1 0,0-1 0,0 1 0,0 0 0,0 0 0,0 0 0,0 0 0,-1 0 0,1 0 0,0 1 0,-1-1 0,1 0 0,-1 1 0,1 0 0,-1-1 0,0 1 0,1 0 0,-1-1 0,0 1 0,0 0 0,1 3 0,3 8 40,0 1-1,6 25 1,2 5 94,-11-40-145,0 1-1,1-1 0,-1 0 0,1 0 1,-1 1-1,1-2 0,1 1 0,-1 0 1,0-1-1,1 1 0,0-1 0,0 0 1,0 0-1,0-1 0,8 4 0,-6-4 0,0 0-1,0 0 0,0-1 1,0 0-1,1-1 0,-1 1 1,0-1-1,1 0 0,-1-1 1,0 1-1,13-4 0,-10 1-47,0 0-1,0-1 1,0 0-1,-1-1 1,1 0-1,-1 0 1,0-1-1,-1 1 0,1-2 1,8-9-1,-3 3-64,-2 0-1,0-1 1,0 0-1,16-30 0,-24 38 113,0-1 0,-1 1-1,1-1 1,-1 0-1,-1 0 1,1 0 0,-1 0-1,-1 0 1,1-8 0,-2 14 5,1 0 1,0 1-1,-1-1 1,1 1-1,0-1 1,-1 1-1,1-1 1,-1 1-1,1-1 1,-1 1-1,1-1 1,-1 1-1,1 0 1,-1-1 0,1 1-1,-1 0 1,0-1-1,1 1 1,-1 0-1,1 0 1,-1 0-1,0-1 1,1 1-1,-1 0 1,0 0-1,1 0 1,-1 0-1,0 0 1,1 0 0,-1 0-1,0 0 1,1 1-1,-2-1 1,-24 5 162,19-2-126,1 0-1,0 1 0,-1 0 1,2 0-1,-1 1 1,0-1-1,1 1 0,0 1 1,0-1-1,0 1 1,1-1-1,0 1 0,0 0 1,1 1-1,-6 11 0,5-10-8,1 0-1,0 0 1,0 0-1,1 1 1,0-1-1,1 0 1,-1 1-1,2 0 1,-1-1-1,1 1 1,0 0-1,1-1 0,2 11 1,-2-16-33,0 0 1,1 0 0,-1-1-1,1 1 1,-1-1-1,1 1 1,0-1-1,0 0 1,0 0-1,0 1 1,0-2-1,0 1 1,1 0 0,-1 0-1,1-1 1,-1 1-1,1-1 1,0 0-1,0 0 1,-1 0-1,4 1 1,6 1-7,1 0 0,-1-1 0,20 1 0,-4-1-202,0-1 1,0-1 0,-1-2-1,1 0 1,27-8-1,-42 7 56,-1 0 1,0-1-1,0-1 0,-1 0 0,1 0 1,-1-1-1,0-1 0,-1 0 0,0 0 0,0-1 1,0 0-1,-1-1 0,10-12 0,-15 16 138,0 0-1,-1 0 0,1-1 0,-1 0 0,-1 1 1,1-1-1,-1 0 0,0 0 0,2-11 0,-2 1 311,0-1 0,-2-21 0,0 36-250,0 1-1,0 0 1,-1-1 0,1 1 0,0 0-1,-1 0 1,1 0 0,-1-1-1,0 1 1,1 0 0,-1 0-1,0 0 1,0 0 0,0 0-1,1 0 1,-1 0 0,0 1-1,0-1 1,0 0 0,-1 0 0,1 1-1,0-1 1,0 1 0,0-1-1,0 1 1,-1-1 0,1 1-1,0 0 1,0-1 0,-1 1-1,1 0 1,-3 0 0,0 0 0,0-1-1,0 1 1,0 0 0,0 1 0,-1-1 0,1 1-1,0 0 1,0 0 0,0 0 0,-6 3 0,3 1-69,-1 0 1,1 1-1,1 0 1,-1 0-1,1 1 1,0-1-1,0 1 1,1 1-1,0-1 0,0 1 1,1 0-1,0 0 1,0 1-1,1-1 1,0 1-1,0-1 1,1 1-1,0 0 1,1 0-1,0 0 1,1 0-1,-1 0 1,2 0-1,-1 0 1,3 11-1,-2-17-96,0 0 1,0 0-1,1 0 0,-1 0 0,1 0 0,-1 0 1,1-1-1,0 1 0,0-1 0,1 0 0,-1 1 1,0-1-1,1 0 0,-1 0 0,4 2 1,2 0-459,1 1 0,0-1 1,15 5-1,51 10-2229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3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262 387 6883,'0'0'3474,"-31"-2"-2530,-97 2-469,124 0-463,0 0 0,0 1 1,0 0-1,0 0 0,0 0 0,0 1 0,0-1 0,1 1 1,-1 0-1,1 0 0,-1 0 0,1 0 0,0 1 0,-1-1 1,1 1-1,1 0 0,-1 0 0,-4 6 0,3-3 12,0 1 0,1 0-1,0 0 1,0 0 0,1 0-1,-2 11 1,3-17-18,-1 8 4,0 1 0,1-1 0,0 0 0,0 18 0,1-25-9,0 0 0,0 0 0,0 0-1,0 0 1,1 0 0,-1 0 0,0-1 0,1 1 0,0 0 0,-1 0 0,1 0-1,0-1 1,0 1 0,0 0 0,0-1 0,0 1 0,1 0 0,-1-1 0,0 0 0,1 1-1,-1-1 1,1 0 0,-1 0 0,1 0 0,0 0 0,0 0 0,3 2 0,4-1-5,-1 0 1,1-1 0,0 0 0,0 0-1,-1-1 1,1 0 0,0-1-1,0 1 1,0-2 0,0 1 0,-1-1-1,15-6 1,-11 3-72,-1-1-1,1 0 1,-2 0-1,1-1 1,-1-1-1,0 1 1,-1-2-1,12-11 1,-7 3 3,0 0 0,-1-1 1,-1 0-1,-1-1 0,0-1 1,-2 1-1,0-2 1,-2 1-1,0-1 0,5-25 1,-4-30 1417,-2-117 0,-6 185-197,2 57-1039,2 0-1,12 58 1,31 99-132,-45-195 3,5 17-996,1-1-1,1 0 0,13 26 0,4-9-4704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3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1 688 10805,'0'0'2206,"12"15"-2392,-5-6 151,-3-4 12,0 0 0,0 0 1,0 0-1,1 0 1,-1-1-1,1 0 0,6 4 1,-9-7 9,0 0 0,0 0 1,0 0-1,0-1 1,0 1-1,1 0 0,-1-1 1,0 0-1,0 1 0,0-1 1,1 0-1,-1 0 1,0 0-1,0-1 0,1 1 1,-1-1-1,0 1 1,0-1-1,0 1 0,0-1 1,0 0-1,0 0 1,0 0-1,0 0 0,0-1 1,0 1-1,0 0 1,2-3-1,15-13-58,-2-1 1,1 0-1,-2-1 1,-1-1 0,0 0-1,-1-1 1,-2-1-1,0 0 1,-1 0-1,-1-1 1,7-27-1,-4 5 136,-3-1-1,-2 0 1,-1 0-1,-3 0 1,-2-49-1,-2-24 985,0 118-978,0 0 0,0-1 0,0 1 0,0-1 1,0 1-1,0 0 0,0-1 0,-1 1 1,1-1-1,0 1 0,-1 0 0,1-1 1,-1 1-1,0 0 0,1-1 0,-1 1 0,0 0 1,0 0-1,1 0 0,-3-2 0,-4 9 699,2 16-762,-4 65 215,4 145 1,6-154-194,-1-67-67,3 127 10,-1-117-597,1 1 0,0-1-1,2 0 1,8 25 0,-12-44 328,-1 0 1,1 0-1,-1 0 0,1 0 1,0-1-1,0 1 1,0 0-1,0 0 1,0-1-1,0 1 0,0 0 1,0-1-1,1 0 1,-1 1-1,1-1 1,-1 0-1,1 1 1,-1-1-1,1 0 0,0 0 1,0 0-1,-1-1 1,1 1-1,0 0 1,0-1-1,0 1 0,2 0 1,22 0-3827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50 6995,'0'0'3823,"-3"25"-3012,-2 0-658,-3 26 167,-5 85 0,13-134-319,0 0 1,0 0-1,1 0 1,-1 0-1,1 0 1,-1 0-1,1 0 0,-1 0 1,1 0-1,0 0 1,0 0-1,0 0 1,0-1-1,0 1 1,1 0-1,-1-1 1,0 1-1,1-1 1,-1 1-1,3 1 1,0 0 11,1-1 0,-1 0 0,0 0 0,1 0 0,-1 0 0,1-1 0,0 0 0,8 2 1,1-2 17,0 0 1,1-1 0,-1 0-1,0-1 1,21-4 0,-28 3-24,0 0 0,0 0 0,0-1 0,-1 0 0,1 0 1,-1-1-1,0 0 0,1 0 0,-2 0 0,1-1 1,0 0-1,-1 0 0,0-1 0,0 1 0,-1-1 1,0 0-1,0 0 0,7-13 0,-5 6-5,-1-1-1,0 1 1,0-1-1,-1-1 1,-1 1 0,-1 0-1,0-1 1,0-22-1,-2 33-3,0 0 1,0 1-1,0-1 0,-1 0 0,1 1 1,-1-1-1,0 1 0,0-1 0,-1 1 1,1 0-1,-1-1 0,1 1 0,-1 0 1,0 0-1,0 0 0,-1 0 0,1 0 1,-1 1-1,1-1 0,-1 1 0,0-1 0,0 1 1,0 0-1,0 0 0,0 0 0,0 1 1,-1-1-1,1 1 0,0 0 0,-5-1 1,-10-2-47,1 1 1,-1 0 0,-1 2 0,-33 0 0,36 1-4,-7 2-422,0 0 0,0 2 0,0 0 0,0 2 0,-37 13 0,44-13-314,-28 7-3845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2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7251,'0'0'7796,"23"73"-6532,-18 1-703,-5 9-465,0 6-96,0-3-48,0 0-336,0-7-641,0-16-1056,-5-15-1697,-1-25-3297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4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15095,'0'0'1377,"233"-8"-1377,-94-22-721,-9-7-4529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5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82 7892,'0'0'4282,"-3"-4"-3824,1 3-430,1-1-1,-1 1 1,1-1-1,-1 1 0,1 0 1,-1 0-1,0-1 0,0 1 1,0 1-1,1-1 1,-1 0-1,0 0 0,0 1 1,0-1-1,0 1 1,0-1-1,0 1 0,-1 0 1,1 0-1,0 0 0,0 0 1,0 0-1,0 0 1,0 1-1,0-1 0,0 1 1,0 0-1,0-1 1,0 1-1,0 0 0,1 0 1,-1 0-1,0 0 0,0 0 1,1 1-1,-1-1 1,-1 2-1,-6 4-5,1 1 0,-1 0 0,2 0 1,-1 0-1,1 1 0,1 0 0,-1 1 0,1-1 0,1 1 0,0 0 1,1 1-1,-1-1 0,2 1 0,0 0 0,0 0 0,1 0 1,0 0-1,1 0 0,0 0 0,1 0 0,0 1 0,3 15 0,-2-25-31,-1 0-1,1 0 0,0 1 0,0-1 0,0 0 1,0 0-1,0 0 0,0 0 0,0-1 0,1 1 1,-1 0-1,1 0 0,-1-1 0,1 1 0,0-1 1,0 0-1,0 1 0,0-1 0,-1 0 0,2 0 1,-1 0-1,0 0 0,0 0 0,0-1 0,4 2 1,6 0-186,-1-1 1,0 0 0,23-1-1,-19 0-96,8 0-474,0-2 0,-1 0 0,1-2 0,-1 0 0,1-2 0,-1 0 0,-1-2 0,1 0 0,-1-1 0,-1-1-1,0-1 1,29-21 0,65-52-1799,-101 73 3117,-1 0-1,-1-1 0,0 0 0,0-1 1,-2 0-1,16-36 6688,-48 80-5825,17-18-1360,0 1 0,1-1 0,0 1 0,1 0 0,1 0 0,0 1 0,1-1 0,1 1 0,0 0 0,2 26 0,-1-39-55,0 1-1,1-1 0,-1 1 0,1-1 1,-1 0-1,1 1 0,0-1 1,0 0-1,0 1 0,0-1 0,0 0 1,1 0-1,-1 0 0,1 0 1,-1 0-1,1 0 0,0-1 1,0 1-1,0 0 0,2 1 0,1 0-6,0-1 0,0 1 0,0-1 0,0 0 0,0-1-1,0 1 1,0-1 0,0 0 0,9 0 0,-7 0-58,0-1 0,1 0 0,-1 0 1,0 0-1,0-1 0,0-1 0,1 1 0,-1-1 1,0 0-1,-1 0 0,1-1 0,0 0 0,-1-1 1,1 1-1,5-5 0,-5 0 31,0-1 0,-1 1 0,0-1 0,-1-1 0,0 1 0,0-1 0,-1 1 0,0-1 0,-1 0 0,0-1 0,-1 1 0,0-1 0,0 1 0,-1-1 0,0 0 0,-1 1 0,-1-1 0,1 0 0,-5-17 0,4 24 37,-1 0-1,1-1 1,-1 1 0,0 0 0,0 0 0,-1 0 0,1 0 0,-1 1-1,0-1 1,0 1 0,0-1 0,0 1 0,-1 0 0,1 0 0,-1 0-1,0 1 1,0 0 0,0-1 0,-7-2 0,3 2-2,0 0 1,0 0-1,0 1 1,0 0-1,-1 0 1,1 1-1,0 0 1,-1 1-1,-14 0 1,21 1-20,0 0 1,0 0 0,0 0-1,0 0 1,0 0 0,0 0-1,1 1 1,-1-1 0,0 0-1,1 1 1,-1 0-1,1-1 1,-1 1 0,1 0-1,0 0 1,-1-1 0,1 1-1,0 0 1,0 0 0,1 0-1,-1 1 1,0-1 0,1 0-1,-1 0 1,1 0-1,0 0 1,0 5 0,-1-2-190,0 0 1,1 1 0,0-1 0,0 0-1,0 1 1,1-1 0,0 0 0,0 0-1,0 1 1,1-1 0,2 7-1,-1-9-111,-1 0-1,1 1 0,0-1 0,0 0 0,1 0 1,-1-1-1,1 1 0,-1-1 0,7 4 0,42 18-4611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12 7796,'0'0'5858,"-7"17"-5703,1-4-154,1-3-3,0 1-1,1-1 1,1 1-1,-1 0 1,2 0-1,-1 0 1,2 1-1,-1 16 1,2 70-388,0-97 338,-1 0 0,1 0-1,0 0 1,1 0 0,-1 0-1,0 0 1,0 0 0,0 0-1,1 0 1,-1 0 0,0 0-1,1 0 1,-1-1 0,1 1 0,-1 0-1,2 1 1,-2-1-11,0-1 0,1 0 0,-1 0 0,1 1 0,-1-1 1,1 0-1,-1 0 0,1 0 0,-1 0 0,1 0 0,-1 0 0,1 0 0,-1 1 0,1-1 1,-1-1-1,1 1 0,-1 0 0,1 0 0,-1 0 0,0 0 0,1 0 0,-1 0 0,2-1 1,1 0-81,0-1 1,0 0-1,-1 0 1,1 0 0,0 0-1,-1-1 1,5-4 0,12-15-263,0-1 227,1 1-1,34-30 0,-47 47 177,0-1 0,0 2 1,0-1-1,0 1 0,1 0 0,-1 0 0,1 1 1,0 0-1,0 1 0,1-1 0,-1 2 0,0-1 1,15 0-1,-21 2 4,-1 0 0,1 1-1,-1-1 1,1 0 0,-1 1 0,1-1 0,-1 1 0,1-1 0,-1 1 0,0 0 0,1-1 0,-1 1-1,0 0 1,1 0 0,-1 0 0,0 0 0,0 0 0,0 0 0,0 1 0,0-1 0,0 0 0,1 2-1,14 36 269,-9-19-116,-5-14-145,1 0 1,1 0-1,-1-1 0,1 1 1,0-1-1,0 0 1,0 0-1,1 0 1,0-1-1,0 0 1,0 1-1,0-2 1,8 5-1,-10-6-33,0-1 1,0 0-1,0 0 1,0 0-1,0 0 0,0-1 1,0 1-1,0-1 1,1 0-1,-1 0 0,0 0 1,0 0-1,0-1 1,1 1-1,-1-1 0,0 0 1,0 0-1,0 0 0,0 0 1,0 0-1,0-1 1,0 1-1,-1-1 0,1 0 1,-1 0-1,1 0 1,-1 0-1,4-4 0,3-4 90,0 1-1,-1-2 0,0 1 1,-1-1-1,0 0 0,-1-1 0,0 1 1,-1-1-1,0 0 0,-1-1 1,-1 1-1,0-1 0,0 0 0,-1 1 1,-1-1-1,0-19 843,-1 57-49,0-2-718,-1-13-108,1 0 1,0 1-1,1-1 0,0 0 1,3 11-1,-3-18-31,1 1 1,-1-1 0,1 1-1,-1-1 1,1 0-1,0 0 1,0 0-1,1 0 1,-1 0 0,1 0-1,-1-1 1,1 1-1,0-1 1,0 0 0,0 1-1,0-2 1,0 1-1,4 2 1,9 2-26,-1-1 1,1 0-1,0-1 1,0 0-1,0-2 1,1 0-1,-1-1 1,20 0-1,-32-1-326,-13 1 284,0 0 1,1 0-1,-1-1 1,-11 0 0,-16 0 92,-30 10 55,61-9-86,0 0 0,0 0 0,0 1-1,1-1 1,-1 1 0,0 0 0,1 1 0,0-1 0,0 1 0,-1 0 0,-2 3-1,4-2 55,11-2-2788,27-2-905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6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7331,'0'0'5331,"0"160"-5363,0-122-544,0-9-2530</inkml:trace>
  <inkml:trace contextRef="#ctx0" brushRef="#br0" timeOffset="1">46 0 10277,'0'0'384,"10"207"-2545,28-145-4930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6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196 318 7828,'0'0'1867,"-28"11"-1661,-4 3-30,-51 28 0,79-39-163,0 0 1,0 0-1,1 0 0,-1 0 1,1 1-1,0-1 1,0 1-1,0 0 0,0 0 1,1 0-1,0 0 1,-1 1-1,2-1 0,-1 0 1,-2 9-1,2-2-10,1 0 0,0 0 0,0 0 0,2 17 0,0-7-6,-1-19 2,0 1 0,0 0 0,0-1 0,0 1-1,0 0 1,1-1 0,-1 1 0,1-1-1,0 1 1,0-1 0,0 1 0,0-1-1,0 1 1,1-1 0,-1 0 0,1 0 0,-1 0-1,1 0 1,0 0 0,0 0 0,0 0-1,0 0 1,4 2 0,-2-2 12,0-1 0,0 1 0,1-1-1,-1 0 1,0 0 0,1-1 0,-1 1 0,0-1 0,1 0 0,-1 0 0,1 0-1,-1-1 1,8-1 0,-8 1 5,1-1 1,-1 1-1,1-1 0,-1 0 1,0-1-1,0 1 0,0-1 1,0 1-1,0-1 0,0 0 0,-1-1 1,0 1-1,1-1 0,-1 1 1,5-9-1,1-3 20,-1 0 0,13-32-1,-11 20 17,-1-1 0,-2 1-1,-1-1 1,4-48 0,-4-114 706,-7 152-518,2 30-200,-3-27 84,2 33-125,0 1-1,0 0 0,0-1 1,-1 1-1,1 0 1,0-1-1,-1 1 0,1 0 1,-1 0-1,0-1 1,1 1-1,-1 0 0,0 0 1,0 0-1,1 0 1,-1 0-1,0 0 0,0 0 1,0 0-1,-2-1 1,2 7-389,1 42-1663,3 0-1,1 0 0,11 48 1,2-18-1701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6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1 240 2961,'0'0'6497,"20"-18"-6383,62-59-98,-79 74-9,0 0 0,0 0-1,0 0 1,0 0 0,0-1 0,-1 1-1,0-1 1,0 1 0,0-1-1,0 0 1,0 0 0,-1 0-1,0 0 1,1 0 0,-2-1 0,1 1-1,0 0 1,-1 0 0,0-1-1,0 1 1,0 0 0,-1-5-1,0-10 110,1 18-55,-1 1 0,1-1 0,0 0 0,-1 0 0,1 0 0,-1 0 0,1 1 0,-1-1 0,1 0 0,-1 1 0,0-1 0,1 0 0,-1 1 0,0-1 0,0 1 0,1-1 0,-1 1 0,0-1 0,0 1 0,0-1 0,0 1 0,1 0 0,-1 0 0,0-1 0,0 1 0,0 0 0,0 0 1,0 0-1,0 0 0,0 0 0,0 0 0,0 0 0,-1 1 0,-2-1-10,1 0 1,-1 0 0,0 1 0,0-1 0,0 1-1,1 0 1,-6 2 0,4 0-38,1 0-1,0 1 1,0-1-1,0 1 1,1 0-1,-1 0 1,1 0 0,0 0-1,0 1 1,1-1-1,-1 1 1,1 0 0,0-1-1,0 1 1,-2 8-1,1 0 18,-1 1 0,2 0-1,0 0 1,-1 24 0,3-19-19,0-11-11,0 0 1,0 0-1,0-1 0,3 14 1,-2-19-5,0 1-1,0-1 1,0 0 0,0 1 0,0-1 0,0 0 0,1 0 0,-1 0 0,1 0-1,0 0 1,-1 0 0,1 0 0,0 0 0,0-1 0,0 1 0,0-1 0,5 3-1,3 0-121,0 0-1,0 0 0,1-1 0,-1 0 0,1-1 1,0 0-1,-1-1 0,1 0 0,0-1 0,11-1 1,-13 0-179,0 1 0,0-2 0,0 1 0,0-1 0,0-1 0,-1 1 0,1-2 0,-1 1 0,0-1 0,0 0 0,0-1 0,9-6 0,-7 2 55,-1 0 1,0 0-1,-1-1 0,1 0 1,-2-1-1,0 0 1,0 0-1,-1 0 1,0-1-1,4-12 0,-5 8 776,-1 1-1,5-28 0,-4-38 5736,-6 82-6212,0 1 0,1-1 0,-1 1-1,1 0 1,-1-1 0,1 1 0,0 0 0,0-1-1,0 1 1,0 0 0,0 2 0,0 6-13,-28 315 88,27-316-149,0-67 611,-1 33-521,2 0-1,0-1 0,6-30 1,-5 51-51,0-1-1,1 1 1,-1 0 0,1 0 0,0 0 0,1 0-1,-1 0 1,1 0 0,0 1 0,0-1 0,1 1 0,-1 0-1,1 0 1,0 0 0,0 1 0,0-1 0,1 1-1,-1 0 1,9-4 0,-4 2-511,1 1 0,1 1-1,-1 0 1,1 0 0,-1 1 0,1 0-1,0 1 1,19 0 0,-6 1-5800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7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11989,'0'0'641,"-35"149"-337,35-61-176,0 2-112,0 0-16,0 4 0,0-16-128,16-13-2065,-3-27-864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1 358 11733,'0'0'1246,"49"5"-1054,3 0-138,27 4-20,0-4 1,116-7 0,-119-7-366,-1-4 1,0-3 0,-1-3-1,-1-3 1,125-57 0,-181 72 195,0-1 0,-1 0 1,0-1-1,0-1 1,-1-1-1,20-17 1,-33 26 141,0 0 0,0 0 1,-1 0-1,1 0 0,-1-1 1,1 1-1,-1 0 0,0-1 0,0 1 1,0-1-1,0 1 0,0-1 1,-1 0-1,1-3 0,-1 4 14,0 0 0,0 0 0,0 0 0,-1 1-1,1-1 1,-1 0 0,1 0 0,-1 0 0,0 1 0,1-1 0,-1 0-1,0 1 1,0-1 0,0 1 0,-1-1 0,0-1 0,-4-1 106,1-1 1,-1 1-1,0 0 1,0 1-1,0-1 1,-1 1-1,1 0 1,-14-3-1,-13-3 217,0 1 0,0 1 1,0 2-1,-1 2 0,0 1 0,0 1 0,-36 5 0,67-4-310,0 1 0,1-1-1,-1 1 1,0 0-1,1 0 1,-1 0 0,0 0-1,1 0 1,-1 1-1,1-1 1,0 1-1,-1 0 1,1-1 0,0 1-1,0 0 1,-3 4-1,2-2 10,0 1 1,0 0-1,1 0 0,-1 0 0,1 0 0,0 1 0,-2 9 0,0 7 54,1 0 0,1 0 0,2 29 1,0-40-50,2 100 130,-5 125-22,-5-202-107,3-24-162,3-20-506,2 2 599,1 1 0,0-1 0,0 1 1,1-1-1,0 1 0,1 0 0,-1 0 1,1-1-1,1 2 0,-1-1 0,1 0 1,0 1-1,1 0 0,-1 0 0,1 0 1,1 0-1,-1 1 0,1 0 0,0 0 1,10-6-1,-7 5 15,0 0 1,1 1-1,0 1 0,-1-1 0,1 2 1,1-1-1,-1 1 0,1 1 0,-1 0 1,1 0-1,-1 1 0,1 1 0,0 0 1,15 1-1,-23 0 0,0 0-1,0 0 1,1 0 0,-1 1-1,0-1 1,0 1 0,-1 0-1,1 0 1,0 0 0,0 0 0,-1 0-1,0 0 1,1 1 0,-1-1-1,0 1 1,0 0 0,0 0-1,0 0 1,-1-1 0,1 2-1,1 4 1,3 9 3,0 1-1,6 32 1,-6-25-5,-6-21-109,1 1-1,1 0 1,-1-1 0,1 1-1,-1-1 1,1 0-1,1 0 1,-1 1-1,1-1 1,-1-1-1,1 1 1,0 0 0,0-1-1,1 1 1,-1-1-1,1 0 1,0 0-1,-1 0 1,1-1-1,1 1 1,-1-1 0,0 0-1,0 0 1,1-1-1,-1 1 1,1-1-1,0 0 1,-1 0-1,1-1 1,5 1 0,13 1-1267,0-1 0,0-2 1,34-3-1,16-16-2472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51 3201,'0'0'10368,"-28"-11"-9626,4 0-593,-1 2 0,-44-10 1,66 19-135,-1-1 0,0 1 1,1 0-1,-1 0 0,1 1 1,-1-1-1,0 1 1,1-1-1,-1 1 0,1 0 1,0 1-1,-1-1 0,1 0 1,0 1-1,0 0 0,-4 3 1,1 0 36,-1 0 1,2 1 0,-1 0-1,-8 13 1,6-9 23,1-1-25,1 0-1,0 0 1,0 0 0,1 1-1,-6 14 1,10-19-47,-1 0 0,0 0 0,1 0 0,0 1-1,0-1 1,1 1 0,0-1 0,0 0 0,0 1 0,0-1 0,1 1 0,2 8 0,-3-13-7,1 1 1,0 0-1,0-1 1,0 1-1,0-1 1,1 1-1,-1-1 1,0 0-1,1 1 1,-1-1-1,0 0 1,1 0-1,0 0 1,-1 0-1,1 0 1,0 0-1,-1-1 1,1 1-1,0 0 1,0-1-1,-1 1 1,1-1-1,3 0 1,50 3-47,-42-4 24,0 2-33,0-2 0,0 0 0,0 0 0,0-1 1,0-1-1,0 0 0,0-1 0,-1 0 0,0-1 0,0 0 0,0-1 0,0 0 0,-1-1 0,0-1 0,-1 1 0,0-2 0,0 1 0,12-15 0,-11 12 108,-1-1 0,-1 0 0,14-22 0,-24 57 112,-6 13-143,2-10-17,0 1 0,0 34-1,5-59-20,0 0-1,1 0 0,-1 1 0,0-1 0,1 0 0,-1 0 0,1 0 0,-1 0 0,1 0 0,0 0 0,0 0 0,0 0 0,0 0 0,0 0 0,1 0 0,-1 0 0,0-1 0,1 1 0,0-1 0,2 3 0,-1-2-123,1 0 0,-1 0-1,1 0 1,0-1-1,0 1 1,0-1-1,0 0 1,0 0 0,0-1-1,6 1 1,1 0-512,1-1 0,0-1 0,-1 0 0,1 0 1,-1-2-1,1 1 0,13-6 0,-9 1-1088,-2 0 0,18-12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8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26 196 6467,'0'0'1334,"-2"-28"365,-8-91 137,3 73 239,5 43-1276,0 11-178,-1 46-194,7 422 18,-4-457-480,0-4 47,0 0-1,1 0 1,1-1 0,0 1 0,5 17 0,-6-29-36,0 0-1,1 0 0,-1 1 1,1-1-1,-1 0 0,1 0 1,0 0-1,1-1 0,-1 1 1,0 0-1,1-1 1,-1 0-1,1 1 0,0-1 1,0 0-1,0 0 0,0-1 1,0 1-1,0 0 1,0-1-1,0 0 0,1 0 1,-1 0-1,1 0 0,-1-1 1,0 1-1,5-1 1,-2 1-285,1-1 0,0-1 0,-1 1 0,1-1 0,0 0 0,-1-1 0,0 1 1,1-1-1,-1 0 0,0-1 0,0 0 0,0 0 0,0 0 0,0-1 1,-1 1-1,0-1 0,0-1 0,0 1 0,0-1 0,0 0 0,4-6 0,34-45-5976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710 408 7780,'0'0'1483,"10"-28"56,39-90-221,-47 114-1245,0-1 0,0 1 1,0 0-1,1-1 0,0 1 0,0 1 0,0-1 0,0 0 0,0 1 0,1-1 0,0 1 0,-1 0 0,1 0 1,1 1-1,-1-1 0,6-2 0,-3 3-25,-1 1 1,1 0-1,-1 0 1,1 1-1,0-1 1,-1 1-1,1 1 1,7 0-1,-4 0 53,-7 0-75,1-1 0,-1 1 0,0 0 1,0 0-1,0 0 0,0 0 0,0 0 0,0 1 1,0-1-1,0 1 0,-1 0 0,1 0 0,-1 0 1,1 0-1,-1 0 0,0 1 0,0-1 0,0 1 1,0 0-1,0-1 0,0 1 0,-1 0 1,1 0-1,-1 0 0,2 6 0,0 1 24,-1 1-1,1-1 0,-2 1 1,1 0-1,-2 0 0,0 17 1,0-25-42,-1 0 1,0 0-1,0 0 1,0 0-1,0 0 1,0 0-1,0 0 0,-1 0 1,0-1-1,1 1 1,-1 0-1,0-1 1,0 1-1,0-1 1,-1 0-1,1 0 0,-1 0 1,1 0-1,-1 0 1,0 0-1,1-1 1,-1 1-1,0-1 1,0 0-1,0 0 0,0 0 1,-4 1-1,-8 2-172,-1-1-1,1 0 0,-1-1 1,-20-1-1,-71-2-4445,49-7-414</inkml:trace>
  <inkml:trace contextRef="#ctx0" brushRef="#br0" timeOffset="1">0 38 11973,'0'0'1841,"192"-33"-1953,-116 33-976,3-2-2546,-6-1-3729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8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12566,'0'0'1616,"221"3"-1616,-140-30-608,-17-5-2849,-21 0-4371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49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0 354 496,'0'0'5459,"18"-20"-3987,56-59 137,-53 55 2857,-21 33-3743,-2 26-427,-11 60-1,-2 12-198,14 15-113,0-120 0,1 1-1,0-1 1,1 1-1,-1-1 1,0 1-1,1-1 1,-1 1-1,1-1 1,0 0-1,0 1 1,0-1-1,0 0 1,0 0-1,0 0 1,1 0-1,-1 0 1,1 0-1,-1 0 1,4 3-1,-1-3-74,0 0-1,-1-1 0,1 1 1,0-1-1,0 0 0,0 0 1,0 0-1,1 0 0,-1-1 1,0 0-1,5 0 0,2 0-36,1-1-1,-1 0 0,0 0 0,1-1 0,-1-1 0,0 0 0,0-1 0,-1 0 0,1 0 0,-1-1 0,0-1 0,0 0 0,-1 0 0,1 0 0,14-15 0,-4 1 92,-2 1-1,0-2 0,-1-1 1,-1 0-1,19-37 0,-27 50 719,-4 17-410,-4 26-254,-1-24 47,1 4-26,0 0 1,1 0-1,0 0 0,1 0 1,1 0-1,0 0 0,6 15 1,-7-25-46,0 1 1,1-1 0,-1 0 0,1 0 0,0 0-1,0 0 1,0 0 0,0-1 0,1 0 0,-1 1 0,1-1-1,0 0 1,0-1 0,0 1 0,1-1 0,-1 0-1,0 0 1,1 0 0,-1 0 0,1-1 0,0 0 0,0 0-1,-1 0 1,10 0 0,-6 0-53,0-1 0,0 0 0,0 0 0,0-1 1,0 0-1,0 0 0,0-1 0,11-3 0,-15 3-33,1 0-1,0-1 1,0 0-1,-1 0 1,0 0-1,1-1 1,-1 1-1,-1-1 1,1 0-1,0 0 1,-1 0-1,0-1 1,4-6-1,-2 2-61,0 0-1,-1-1 1,-1 1-1,0-1 1,0 0-1,-1 1 1,3-20 0,-3-3-90,-2-36 1,-1 26 549,0 32 541,-1 12-132,-1 18-450,3-8-249,-1-5-10,1 0-1,0 0 1,1 0-1,0 0 0,2 8 1,-2-12-6,0 0-1,0 0 1,1-1-1,-1 1 1,1 0 0,0-1-1,0 1 1,0-1-1,0 1 1,0-1 0,0 0-1,1 0 1,-1 0-1,1 0 1,2 1 0,7 3-65,-1-1 0,1 0 1,0 0-1,0-1 1,0-1-1,1 0 0,-1-1 1,1 0-1,-1-1 1,25 0-1,-22-2-379,-1 0-1,0 0 1,1-2 0,-1 0-1,0 0 1,0-1-1,-1-1 1,1 0 0,15-9-1,-14 5-94,0-1 0,0-1-1,-2 0 1,1 0 0,-1-1 0,-1-1-1,0 0 1,14-22 0,-18 23 834,-2 1 0,1-2 1,-2 1-1,0-1 0,0 1 1,-1-1-1,-1-1 0,0 1 0,-1 0 1,0-1-1,0-20 0,-2 14 599,1 4-198,-1 1 1,-1 0 0,0-1-1,-5-21 1,5 34-579,1 1 1,-1-1 0,0 0 0,0 1-1,0-1 1,0 1 0,-1-1 0,1 1-1,-1 0 1,1-1 0,-1 1 0,0 0-1,0 0 1,0 0 0,0 0-1,0 0 1,0 1 0,0-1 0,-1 1-1,1-1 1,0 1 0,-1 0 0,0 0-1,1 0 1,-1 0 0,0 0-1,1 1 1,-1-1 0,0 1 0,-5 0-1,6 0-79,0 0-1,0 0 0,0 1 0,0 0 1,0-1-1,0 1 0,0 0 0,0 0 1,0 0-1,0 0 0,1 0 0,-1 0 1,0 0-1,1 1 0,-1-1 0,1 1 1,-1-1-1,1 1 0,0-1 0,-1 1 1,1 0-1,0 0 0,0 0 0,0-1 1,0 1-1,1 0 0,-1 3 0,-3 7 5,0 1 0,1 0 0,-1 17-1,2-14 82,-5 50-19,3 1 0,6 69 0,-1-37-78,-1-63-75,-2-21-97,2 1-1,0-1 1,1 1 0,1-1 0,0 1 0,8 28-1,-9-43 54,-1 0-1,1 0 1,-1 0-1,1-1 0,-1 1 1,1 0-1,0 0 1,0-1-1,-1 1 0,1 0 1,0-1-1,0 1 0,0-1 1,0 1-1,0-1 1,-1 0-1,1 1 0,0-1 1,0 0-1,0 1 1,0-1-1,0 0 0,0 0 1,0 0-1,0 0 1,0 0-1,0 0 0,1 0 1,2-1 6,-1 1 0,0-1 0,0 0-1,0 1 1,0-2 0,0 1 0,0 0 0,4-3 0,14-10-220,30-28-1,-33 26 161,0 1-1,26-15 0,-37 26 144,0 0 0,1 0 0,0 1 0,-1 0 0,1 1 0,0-1 0,0 2 0,0-1 0,1 1 0,11 0 0,-19 1 20,1 0-1,-1 0 1,1 0-1,-1 1 0,1-1 1,-1 0-1,1 1 1,-1-1-1,1 1 1,-1 0-1,0-1 1,1 1-1,-1 0 0,0 0 1,0 0-1,1 0 1,-1 0-1,0 0 1,0 0-1,0 0 0,0 0 1,0 1-1,-1-1 1,1 0-1,0 1 1,-1-1-1,1 0 0,0 1 1,0 2-1,1 5 60,-1 0 0,1 0 0,-1 1-1,0 9 1,1 12 101,-1-27-191,0 0-1,0 0 1,0 0 0,0-1 0,1 1-1,-1-1 1,1 1 0,0-1 0,0 1-1,0-1 1,1 0 0,-1 0 0,1 0-1,-1 0 1,1-1 0,0 1 0,5 3-1,-4-5-23,-1 1 0,0-1 0,0 0 0,1 0-1,-1 0 1,1 0 0,-1-1 0,1 0-1,-1 1 1,1-1 0,-1 0 0,0-1-1,1 1 1,-1-1 0,1 1 0,-1-1 0,1 0-1,-1 0 1,0-1 0,5-2 0,2-1 52,-1-1 0,0 0 0,0-1 0,-1 0 0,0 0 0,0-1 1,8-10-1,46-66 462,-33 41 614,28-56 0,-57 156-151,-7-2-777,-4 73-73,11-126-109,0-1 1,0 1 0,0-1-1,0 1 1,0-1-1,0 1 1,0-1-1,1 1 1,-1-1 0,0 1-1,1-1 1,0 1-1,-1-1 1,1 0 0,0 1-1,-1-1 1,1 0-1,0 0 1,0 1-1,0-1 1,0 0 0,0 0-1,2 1 1,0-1-267,1 1 0,-1-1 0,0-1-1,1 1 1,-1 0 0,0-1 0,1 0 0,-1 0 0,5 0 0,24 0-3847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0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9300,'0'0'2033,"-29"166"-6611</inkml:trace>
  <inkml:trace contextRef="#ctx0" brushRef="#br0" timeOffset="1">428 74 9941,'0'0'3025,"-9"181"-2977,6-103-32,-1 1-16,1 0-32,-3 0-480,6-15-2418,0-21-3409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0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 7876,'0'0'2990,"16"18"-2920,7 7-64,28 22 1,-48-45-24,0 1 0,1-1 0,-1 0 1,1 0-1,-1 0 0,1-1 0,0 1 0,0-1 0,-1 0 0,1 0 0,0 0 1,0-1-1,0 1 0,0-1 0,0 0 0,0 0 0,0-1 0,0 1 0,6-2 0,4 0-187,-5 1 105,0-2 0,0 1 0,0-1 0,-1 0 0,1-1-1,-1 0 1,0 0 0,0-1 0,0 0 0,0-1 0,-1 1-1,0-1 1,0-1 0,-1 1 0,0-1 0,0 0 0,0-1-1,-1 1 1,0-1 0,-1 0 0,1-1 0,-2 1-1,1-1 1,-1 1 0,0-1 0,-1 0 0,0 0 0,1-17-1,-2 11 350,0 7 128,-1-1 0,0 1 0,0-1 0,-2-9 0,2 17-292,0-1 0,-1 1 0,1-1 0,-1 1 0,1-1 0,-1 1 0,1-1 0,-1 1 0,0 0 0,0-1 0,0 1 0,0 0 0,0 0 0,0-1 1,0 1-1,0 0 0,0 0 0,0 0 0,-1 0 0,1 1 0,0-1 0,-1 0 0,1 0 0,0 1 0,-1-1 0,1 1 0,-4-1 0,1 0 17,-1 0 1,0 1-1,0 0 0,0 0 0,1 0 1,-1 0-1,0 1 0,0 0 0,1 0 0,-1 0 1,0 0-1,1 1 0,-1 0 0,1 0 1,0 0-1,-5 3 0,4 0-26,-1-1 0,1 1-1,-1 1 1,1-1 0,1 0 0,-1 1 0,1 0-1,0 0 1,-5 12 0,2-1-42,0 1 1,1-1-1,1 1 1,1 0-1,1 0 1,0 0-1,0 33 1,3-43-53,1 1 0,-1-1 1,1 0-1,0 0 0,1 0 1,0 0-1,0 0 0,4 7 1,-3-10-142,-1 0 0,1 0 0,0-1 0,1 1 0,-1-1 0,1 0 0,0 0 0,0 0 0,0 0 0,0-1 0,1 0 0,8 5 0,-7-5-471,1 1 0,0-1 1,0-1-1,1 1 0,-1-1 0,8 1 0,52 0-7652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1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0 12598,'0'0'304,"-214"41"48,152 6 833,17 5-977,22 7-208,23-4-64,7-5-64,48-10-193,22-10-1359,11-16-673,6-14-1505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1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3 11493,'0'0'2353,"-28"27"-2286,-87 84-72,110-106-3,1 0-1,0 0 1,0 0 0,0 1 0,-3 5 0,6 7-55,1-11 25,1-6 31,-1-1 0,0 1 0,0-1 0,1 1 0,-1-1 0,0 1 0,1-1 0,-1 0 0,1 1 0,-1-1 0,0 1 0,1-1 0,-1 0 0,1 1 0,-1-1 0,1 0 0,-1 0 0,1 1 0,-1-1 0,1 0 0,0 0 0,-1 0 0,1 0 0,-1 0 0,1 1 0,-1-1 0,1 0 0,0 0 0,-1-1 0,1 1 0,0 0 0,24-1 4,-22 0-4,4 0-15,0 0 1,0-1 0,0-1-1,0 1 1,0-1 0,-1 0 0,1-1-1,-1 1 1,0-1 0,0 0 0,0-1-1,7-7 1,10-10 2,30-41 0,-22 26 29,-23 27-3,-7 8-3,0 0-1,0 0 0,1 0 0,-1 1 0,0-1 0,1 0 1,0 0-1,-1 1 0,1-1 0,0 1 0,0 0 1,0-1-1,0 1 0,0 0 0,0 0 0,0 0 0,0 1 1,0-1-1,0 0 0,1 1 0,-1-1 0,3 1 0,-5 0-3,0 0 0,1 0-1,-1 0 1,0 0 0,1 1-1,-1-1 1,0 0 0,1 0-1,-1 0 1,0 0 0,0 1-1,1-1 1,-1 0-1,0 0 1,0 1 0,1-1-1,-1 0 1,0 0 0,0 1-1,0-1 1,1 0 0,-1 1-1,0-1 1,0 0 0,0 1-1,0-1 1,0 0-1,0 1 1,0 0 0,3 15 45,-1 1 1,0 0 0,-2 19 0,4 42 36,-3-71-136,0-1 0,0 1 0,1 0 0,0-1 0,0 0-1,1 1 1,0-1 0,5 10 0,-6-15-147,-1 1-1,0 0 0,1-1 0,0 0 1,-1 1-1,1-1 0,0 0 0,-1 1 0,1-1 1,0 0-1,0 0 0,0-1 0,0 1 1,0 0-1,0-1 0,0 1 0,1-1 1,-1 0-1,0 1 0,0-1 0,0 0 1,0 0-1,3-1 0,27 1-3941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1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6739,'0'0'5904,"0"-9"-5677,0-17-67,0 50 154,0 73 263,0 299 69,0-392-677,3 26-269,-2-29 186,-1 0-1,1 0 0,-1-1 1,1 1-1,0 0 1,-1 0-1,1-1 0,0 1 1,0 0-1,-1-1 0,1 1 1,0-1-1,0 1 0,0-1 1,0 1-1,0-1 1,0 0-1,0 1 0,0-1 1,0 0-1,0 0 0,0 1 1,0-1-1,0 0 0,0 0 1,2-1-1,21 1-3839</inkml:trace>
  <inkml:trace contextRef="#ctx0" brushRef="#br0" timeOffset="1">584 234 13798,'0'0'384,"-188"99"-384,153-52 65,9-1-65,10 1 0,16-9 0,0 0-97,9-9 17,33-9-160,17-17-560,9-3-1025,0-3-1712,-7-29-2546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 3794,'0'0'8158,"0"-9"-6621,-4 73-1279,1-41-288,1 1-1,1 0 1,5 45-1,-3-69 7,-1 1 1,0-1-1,1 1 0,-1-1 1,1 1-1,0 0 0,-1-1 1,1 0-1,-1 1 0,1-1 1,0 1-1,-1-1 0,1 0 1,0 1-1,-1-1 0,1 0 1,0 0-1,0 0 0,-1 0 1,1 1-1,0-1 0,-1 0 1,1 0-1,0 0 0,0 0 1,0-1-1,25 0-335,-24 0 332,4 0-21,0 0-1,0-1 0,-1 1 0,1-2 0,-1 1 0,1 0 0,-1-1 0,7-5 0,42-33-502,-30 21 318,-4 4 63,26-20 5,-43 34 167,1 0 0,0 0 0,-1 0 0,1 0 0,0 1 0,0-1 0,0 1 1,0 0-1,0 0 0,8 0 0,-11 21 3,-2 8 303,0-17-219,1 0-1,0 1 1,0-1-1,1 0 1,4 19-1,-4-27-107,0-1 0,0 1-1,0-1 1,0 0 0,1 1 0,-1-1-1,0 0 1,1 0 0,0 0 0,-1 0 0,1 0-1,0 0 1,0-1 0,0 1 0,0 0-1,0-1 1,1 0 0,-1 1 0,0-1-1,1 0 1,-1 0 0,1-1 0,-1 1-1,1 0 1,-1-1 0,1 1 0,-1-1 0,1 0-1,0 0 1,2 0 0,11 0-664,-9 0 117,0 1 1,1-2-1,-1 1 0,0-1 1,13-3-1,21-18-3580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3970,'0'0'8260,"33"70"-8116,-30-2-64,0-4-32,4-6-48,-1-5-48,4-10-240,3-8-3090,6-17-1808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289 336 656,'0'0'11347,"-30"9"-11030,-98 35-157,121-41-140,-1 0-1,1 1 0,0 0 0,0 0 0,0 1 0,1 0 1,0 0-1,0 1 0,0-1 0,0 1 0,-6 11 0,1-4 42,7-9-50,1 1-1,-1 0 0,1-1 1,0 1-1,0 1 0,1-1 1,-1 0-1,1 1 0,0-1 1,1 1-1,-1 0 0,1-1 1,1 1-1,-1 0 0,1 10 1,0-15-9,0 0 0,1-1 0,-1 1 1,1-1-1,-1 1 0,1-1 1,-1 1-1,1-1 0,-1 1 0,1-1 1,0 0-1,-1 1 0,1-1 1,-1 0-1,1 1 0,0-1 0,0 0 1,-1 0-1,1 0 0,0 1 0,-1-1 1,1 0-1,0 0 0,-1 0 1,1 0-1,0 0 0,0-1 0,30 1 64,-23 0-51,2-1-30,0 1-1,-1-2 1,1 1 0,0-1 0,-1-1 0,1 0 0,8-4 0,63-35-741,3 0-6,-75 38 750,1 0-1,0 1 1,0 1-1,0 0 1,0 0-1,21-1 1,-30 4 14,-1 0 0,1 0 0,0 0 0,-1 0 0,1 0 1,-1 0-1,0 1 0,1-1 0,-1 0 0,0 0 1,0 0-1,1 0 0,-1 0 0,0 1 0,0-1 1,0 0-1,-1 0 0,1 0 0,0 2 0,-1 1 16,1 22 119,-1-13-91,0 0 0,2 0 0,-1 0 0,5 19 0,-5-29-48,1-1 0,-1 1 0,1-1 0,0 1-1,0-1 1,0 1 0,1-1 0,-1 0 0,0 0 0,1 1 0,-1-1 0,1 0 0,0 0 0,0-1 0,0 1 0,0 0 0,0-1 0,0 1 0,0-1 0,1 1 0,-1-1 0,1 0 0,-1 0 0,0 0 0,1 0-1,0-1 1,3 1 0,3 1-79,0-1 0,1-1 0,-1 0 0,0 0 0,0-1 0,0 0 0,0 0 0,0-1 0,0-1 0,0 1 0,0-1 0,-1-1 0,1 0 0,-1 0 0,11-8 0,-8 4-31,0-1 0,-1 0 0,-1 0 0,1-1 0,-2-1-1,1 0 1,-1 0 0,-1 0 0,0-1 0,5-13 0,2-8 112,-1-1 1,-1-1-1,9-52 0,10-112 924,-19 111 470,-11 295 508,-1 138-1745,0-197-4652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4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241 402 10037,'0'0'5442,"-32"-2"-4911,-97 0-192,127 1-327,-1 1 0,1 0 0,-1 1-1,1-1 1,-1 0 0,1 1 0,-1-1 0,1 1 0,-1 0 0,1 0 0,0 0 0,-1 0 0,1 0 0,0 1-1,0-1 1,0 1 0,0-1 0,0 1 0,0 0 0,0-1 0,1 1 0,-1 0 0,1 0 0,-1 1 0,1-1-1,0 0 1,-1 0 0,1 1 0,1-1 0,-1 0 0,0 1 0,0 4 0,-3 4 38,0 4-13,1 0 0,0 0 0,1 0 1,1 0-1,0 0 0,2 16 1,-1-17-41,1-8-2,-1 0-1,2 0 0,-1 0 0,1 0 0,-1 0 0,2-1 0,-1 1 0,1-1 0,0 1 0,0-1 1,0 0-1,0 0 0,1-1 0,0 1 0,0-1 0,1 1 0,-1-1 0,1-1 0,0 1 0,0-1 1,0 1-1,0-2 0,0 1 0,10 3 0,-9-3-32,-1-1 0,1 0 0,-1 0 1,1-1-1,0 1 0,0-1 0,0-1 0,0 1 0,0-1 1,0 0-1,0 0 0,0-1 0,-1 0 0,1 0 0,0 0 1,0 0-1,0-1 0,-1 0 0,1-1 0,-1 1 0,0-1 1,0 0-1,0 0 0,0-1 0,7-5 0,-4 0 15,-1-1 0,1 0 0,-2-1-1,1 0 1,-1 0 0,-1 0 0,0 0-1,-1-1 1,0 0 0,-1 0 0,0 0 0,-1 0-1,0-1 1,-1 1 0,0 0 0,-2-17-1,1 27 36,0 0-1,0 1 0,-1-1 1,1 0-1,-1 1 0,1-1 1,-1 1-1,0-1 0,0 1 1,0-1-1,1 1 1,-2-1-1,1 1 0,0 0 1,0 0-1,0 0 0,0-1 1,-1 1-1,1 0 0,0 0 1,-1 1-1,1-1 0,-1 0 1,1 0-1,-1 1 0,0-1 1,1 1-1,-1-1 0,0 1 1,-2 0-1,-2-2 29,0 2 1,-1-1-1,1 1 1,-1 0-1,1 0 1,0 0-1,-10 3 0,16-3-46,0 0 1,-1 1-1,1-1 0,-1 0 0,1 1 0,0-1 0,-1 0 0,1 1 0,0-1 0,0 1 0,-1-1 0,1 1 0,0-1 0,0 0 0,0 1 0,0-1 0,0 1 0,-1-1 0,1 1 0,0-1 0,0 1 0,0-1 0,0 1 0,0-1 1,0 1-1,1-1 0,-1 1 0,0-1 0,0 1 0,0-1 0,0 1 0,1-1 0,-1 1 0,0-1 0,0 0 0,1 1 0,-1-1 0,0 1 0,1-1 0,-1 0 0,0 1 0,1 0 0,8 0-60,0 0-1,0 0 0,-1-1 1,1 0-1,0 0 0,0-1 1,0 0-1,-1-1 0,1 0 1,0 0-1,-1-1 0,0 0 1,0-1-1,0 1 0,0-1 1,0-1-1,13-10 0,0-2-231,-2 0 0,0-1-1,-1-1 1,-1-1-1,16-22 1,-22 25 219,1 0 0,-2 0 0,0-1 1,-2 0-1,0-1 0,10-34 1,-13 33 715,-1-1 0,-1 1 1,0-39-1,-3 59-587,0 0 0,0-1 0,1 1 0,-1 0 0,0-1 0,0 1 0,0 0 0,0-1 0,0 1 0,0 0 0,0-1 0,0 1 0,0 0 0,0-1 0,0 1 0,0 0 1,0-1-1,0 1 0,0 0 0,0-1 0,0 1 0,0 0 0,-1-1 0,1 1 0,0 0 0,0 0 0,0-1 0,-1 1 0,1 0 0,0 0 0,0-1 0,0 1 0,-1 0 0,1 0 0,0 0 0,0-1 0,-1 1 0,-6 17 399,0 26-362,2 1 0,2-1 0,4 74 0,0-39 48,10 362 97,-10-423-228,-2 0-10,2 1 1,0-1 0,1 1 0,1-1 0,0 0 0,1 0 0,11 27 0,-14-41 1,0-1 0,1 0 0,-1 0 1,0 0-1,1 0 0,0 0 0,-1 0 0,1 0 1,0-1-1,0 1 0,0-1 0,0 1 0,0-1 1,0 1-1,0-1 0,1 0 0,-1 0 0,0 0 1,1-1-1,-1 1 0,1-1 0,-1 1 0,1-1 0,-1 0 1,1 1-1,-1-1 0,1-1 0,-1 1 0,1 0 1,-1-1-1,0 1 0,1-1 0,-1 1 0,1-1 1,2-2-1,2 0 10,1-1 0,0 0 1,-1 0-1,0-1 1,0 0-1,0 0 0,0 0 1,10-13-1,-9 8-41,1 0 1,-1-1-1,-1-1 1,0 1-1,-1-1 1,0 0-1,0-1 1,-1 1-1,-1-1 1,-1 0-1,1 0 0,-2-1 1,0 1-1,-1 0 1,0-1-1,-1 1 1,-2-25-1,1 35 32,1 0 0,-1 0 0,0 0 0,1 0 0,-2 0 0,1 0 0,0 1 0,0-1 0,-1 1 0,1-1 0,-1 1 0,0-1 0,0 1 0,0 0 0,0 0 0,-3-3 0,0 2-4,0-1 0,0 1 0,-1 1 0,1-1 0,-1 1 0,1 0 0,-11-3 0,-6 1-8,0 1 0,-1 1 0,-29 1 1,46 1 15,-60 0-49,36 0-4013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3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0 10757,'0'0'285,"-11"26"-242,-6 10-36,-31 79 21,47-112 4,0-1 0,0 1 0,0 0 0,1 0 0,-1 0 0,0 0 0,1 0 0,0 0 0,0 0 0,0 0 0,0 0 0,0 0 0,1 4 0,0-6-3,0 0 0,0 1 0,-1-1 0,1 0-1,0 1 1,0-1 0,0 0 0,0 0 0,1 0-1,-1 0 1,0 0 0,0 0 0,1 0 0,-1 0-1,0-1 1,1 1 0,-1 0 0,1-1 0,-1 1-1,1-1 1,-1 0 0,1 1 0,-1-1-1,4 0 1,28 4 345,54 10 13,-79-13-339,1 2 0,-1-1 0,0 2 0,0-1 0,0 1 0,0 0 0,12 8 0,-19-11-42,1 1-1,0-1 1,-1 0 0,1 1 0,-1-1 0,1 1-1,-1-1 1,0 1 0,0 0 0,0-1 0,0 1-1,0 0 1,0 0 0,0 0 0,0 0 0,-1 0-1,1 0 1,-1 0 0,1 0 0,-1 0 0,0 0-1,0 0 1,0 0 0,0 0 0,0 0 0,0 0-1,-1 0 1,1 0 0,-1 0 0,0 0 0,1 0-1,-1 0 1,0 0 0,0 0 0,0 0 0,0-1-1,0 1 1,-1 0 0,1-1 0,0 1 0,-1-1-1,1 1 1,-1-1 0,0 0 0,1 0 0,-1 0-1,0 0 1,0 0 0,0 0 0,0 0-1,-2 0 1,-15 6-159,-1-1 0,-1-2-1,1 0 1,-32 2-1,-87-2-2862,117-4 2128,-28-2-2983,11-6-1161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12214,'0'0'1003,"29"1"-830,9 2-135,7 1 17,-1-2 0,63-6 0,-71-2-36,-1-1 0,67-24 0,-74 20 31,0 2 0,1 1 0,0 2 0,0 1 0,37-3 0,-65 8-48,0 0 0,-1 1 0,1-1 0,0 0 0,0 0 0,0 0 0,-1 1 0,1-1 0,0 0 0,0 0 0,-1 1 0,1-1 0,0 1 0,-1-1-1,1 1 1,0-1 0,-1 1 0,1-1 0,-1 1 0,1 0 0,-1-1 0,1 1 0,-1 0 0,1-1 0,-1 1 0,0 0 0,1 0 0,-1-1 0,0 1 0,0 0-1,1 0 1,-1 1 0,0 32 212,0-22-102,-8 203 342,7-190-537,0 8-2847</inkml:trace>
  <inkml:trace contextRef="#ctx0" brushRef="#br0" timeOffset="1">752 1 7043,'0'0'2481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3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1121,'0'0'9823,"17"-19"-9482,56-59-234,-69 75-82,0-1 1,1 1-1,-1-1 0,1 1 0,0 0 1,0 1-1,0 0 0,0-1 1,1 1-1,-1 1 0,0-1 1,1 1-1,-1 0 0,1 0 1,0 1-1,-1 0 0,1 0 1,-1 0-1,12 2 0,8 0 440,-24-2-435,1 0 1,-1 0-1,1 1 1,-1-1-1,1 1 1,-1-1-1,0 1 0,1-1 1,-1 1-1,0 0 1,0-1-1,1 1 1,-1 0-1,0 0 0,0 0 1,0 0-1,0 0 1,0 1-1,0-1 1,0 0-1,-1 0 1,1 0-1,0 1 0,-1-1 1,1 0-1,0 1 1,-1-1-1,0 1 1,1-1-1,-1 1 0,0 2 1,2 7 59,-1 1 0,-1-1 1,0 15-1,-1-11 21,2-3-82,-1 1 1,0 0-1,-1-1 0,-1 1 1,0-1-1,0 1 0,-1-1 1,-1 0-1,0 0 0,-7 14 1,2-9-1,21-41-154,0 1-1,1 0 0,2 1 1,0 0-1,22-22 0,-23 28 41,0 1-1,2 0 0,0 1 0,0 1 0,1 0 0,1 2 0,24-13 0,-32 20 100,0 0-1,0 1 1,0 1-1,0-1 0,1 2 1,-1-1-1,1 2 0,13-1 1,-23 1-8,1 0 0,-1 1 1,0-1-1,0 0 0,0 0 1,1 1-1,-1-1 0,0 1 1,0-1-1,0 1 1,0-1-1,0 1 0,0-1 1,0 1-1,0 0 0,0 0 1,0 0-1,0 0 1,0-1-1,1 3 0,0 0 2,0 1 0,-1-1 0,1 0 0,-1 0-1,0 1 1,0-1 0,1 5 0,0 8 3,0 0 0,-1 24 0,-1-33-6,-1 27-57,0-19 44,0 1 0,2-1 0,3 30 1,-3-42-64,0 1 1,0 0 0,0-1 0,0 1 0,1-1-1,0 0 1,-1 1 0,1-1 0,0 0 0,1 0-1,-1 0 1,0 0 0,1 0 0,0-1 0,-1 1-1,1-1 1,0 1 0,0-1 0,1 0-1,5 2 1,3 0-610,1-1-1,-1 0 0,1-1 1,-1 0-1,1-1 1,0-1-1,23-2 1,1 1-1028,24 1-896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85 209 2657,'0'0'641,"29"-27"780,87-85 853,-83 72-1036,-33 39-1118,1 0-1,0 0 1,-1-1 0,1 1 0,-1 0-1,0-1 1,1 1 0,-1-1 0,0 1-1,0 0 1,0-1 0,0-1 0,0-2 414,0 5-462,0 0 0,-1-1 0,1 1 0,0 0 0,0-1 0,-1 1 0,1 0 0,0-1 0,-1 1 0,1 0 0,0 0 0,-1-1 0,1 1 0,0 0 0,-1 0 0,1 0 0,-1-1 0,1 1 0,0 0 0,-1 0 0,1 0 0,-1 0 0,1 0 0,0 0 0,-1 0 0,1 0 0,-1 0 0,1 0 0,-1 0 0,0 0 0,-17 2 176,15-2-47,-9 2-55,1 1 0,-1 1 0,0 0 0,1 0-1,0 1 1,0 1 0,0 0 0,0 0 0,-11 10 0,9-6 22,1 0 0,0 0 0,1 1 1,0 1-1,0-1 0,-15 26 0,24-33-150,0-1-1,0 1 1,0 0-1,1-1 1,0 1 0,0 0-1,0 0 1,-1 8-1,2-11-16,0 0-1,0 0 0,0 0 0,0 0 1,0 0-1,0 0 0,1 0 0,-1 0 1,0 0-1,1 0 0,-1 0 1,0 0-1,1 0 0,-1 0 0,1 0 1,-1-1-1,1 1 0,0 0 0,-1 0 1,1-1-1,0 1 0,0 0 1,-1-1-1,1 1 0,0 0 0,0-1 1,0 1-1,0-1 0,0 0 0,0 1 1,0-1-1,0 0 0,0 1 0,0-1 1,0 0-1,1 0 0,22 2 52,-1-2 0,1 0 0,-1-2 0,1 0 0,-1-2 0,0 0 0,0-2 0,0-1 0,42-18 0,-56 21-46,-3 1-5,-1 1-1,1-1 1,0 1 0,0 1 0,8-2 0,-13 2-2,0 1 0,0 0 0,0 0 0,0 0 0,0 0 0,1 0 0,-1 1 0,0-1 0,0 0 0,0 1 0,0-1 0,0 0 0,0 1 0,0-1 0,0 1 0,0-1 0,0 1 0,0 0 0,0-1 0,0 1 0,0 0 0,-1 0 0,1 0 0,0 0 0,-1 0 0,1-1 0,0 1 0,-1 0 0,1 0 0,-1 1 0,1-1 0,-1 0 0,0 0 0,1 2 0,8 49 101,-1 0-1,-3 0 1,-4 102-1,-1-98-83,0-22 1,2 26-21,-4-1 0,-1 0-1,-24 116 1,22-155 18,-3 11-150,-1 0-1,-1-1 0,-16 33 1,23-57 125,0 0 1,-1 0 0,1 0 0,-1 0 0,-1 0-1,1-1 1,-1 1 0,0-1 0,0 0-1,0-1 1,-1 1 0,1-1 0,-1 0 0,0-1-1,0 1 1,-1-1 0,1-1 0,-1 1-1,1-1 1,-9 2 0,9-3 16,0 0 0,0-1-1,0 1 1,0-1 0,0 0 0,0-1 0,-8-1 0,11 1-5,1 0 0,0 0 0,-1 0 0,1 0 0,0 0 0,0 0 0,0-1 0,0 1 0,0-1 0,0 0 1,0 0-1,0 1 0,1-1 0,-1 0 0,1 0 0,-1-1 0,1 1 0,0 0 0,0 0 0,-1-3 0,-4-13 0,2-1-1,0 0 0,2 0 0,0 0 1,0 0-1,3-32 0,-1 26 4,0 15-4,1-1 1,-1 1-1,2-1 1,-1 1-1,1 0 1,1 0 0,0 0-1,1 0 1,-1 0-1,2 0 1,0 1-1,0 0 1,0 0 0,1 0-1,0 1 1,1 0-1,0 0 1,8-7-1,17-12-55,1 2 0,0 2 0,2 1-1,38-18 1,63-41-2187,-130 77 1557,0 0 1,0-1-1,0 0 1,10-12-1,-14 13-323,0 1 0,0-1 0,0 0 0,0 0 0,-1 0-1,3-8 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531 178 1857,'0'0'4914,"13"-27"-3983,37-82 8,-49 107-838,1-1 1,-1 0-1,0 0 0,0-1 0,0 1 0,0 0 0,0 0 0,-1-1 0,1-4 0,-1 7-78,-1 1 0,1 0 0,0-1 0,0 1 1,0 0-1,-1-1 0,1 1 0,0 0 0,-1 0 0,1-1 0,0 1 0,-1 0 0,1 0 0,0-1 0,-1 1 0,1 0 0,0 0 0,-1 0 0,1 0 0,-1 0 0,1 0 0,0-1 0,-1 1 0,1 0 0,-1 0 0,1 0 0,-1 0 0,1 1 0,0-1 0,-1 0 0,1 0 0,-1 0 0,-6 0 210,-13-1-58,-1 2 1,1 0-1,0 1 0,0 0 1,0 2-1,0 1 0,1 0 1,-1 1-1,1 1 0,-21 12 1,-11 8-37,0 2 1,-61 47 0,102-69-122,-60 49 87,64-51-101,1 0-1,0 1 0,0 0 1,0 0-1,0 0 1,1 1-1,0-1 0,1 1 1,-4 8-1,7-14-6,-1 0 1,1 0-1,-1 1 0,1-1 1,0 0-1,-1 0 1,1 0-1,0 0 0,0 1 1,0-1-1,0 0 0,0 0 1,0 0-1,0 1 0,1-1 1,-1 0-1,0 0 0,1 0 1,-1 0-1,1 0 1,-1 0-1,1 0 0,-1 1 1,1-1-1,0-1 0,-1 1 1,1 0-1,0 0 0,0 0 1,0 0-1,0 0 0,0-1 1,0 1-1,0 0 1,0-1-1,2 1 0,3 1 2,0 0 1,0 0-1,0-1 0,1 0 0,10 0 0,-11 0 16,156 3 96,-106-4-442,0 1-1,109 19 1,-162-19 309,8 1-102,1 1 0,-1 1-1,18 7 1,-28-10 97,1-1-1,-1 1 1,1-1 0,-1 1-1,0 0 1,1-1 0,-1 1-1,0 0 1,0 0 0,0 0-1,1 0 1,-1 0 0,0 0-1,0 0 1,-1 1 0,1-1-1,0 0 1,0 1 0,0-1-1,-1 0 1,1 1 0,-1-1-1,1 1 1,-1-1 0,0 0 0,1 1-1,-1-1 1,0 1 0,0-1-1,0 1 1,0-1 0,0 1-1,-1-1 1,1 1 0,0-1-1,-1 1 1,1-1 0,-2 3-1,0-1 28,-1 0-1,0 0 1,0 0-1,-1 0 1,1 0-1,0-1 1,-1 1 0,0-1-1,0 0 1,1 0-1,-1 0 1,0-1-1,-1 1 1,-6 1-1,1 0 8,-37 13-19,0-1 0,-1-3 0,-1-1 0,0-3 0,-70 3 0,112-13-1471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66 199 1265,'0'0'10468,"-65"32"-15222</inkml:trace>
  <inkml:trace contextRef="#ctx0" brushRef="#br0" timeOffset="1">477 0 11701,'0'0'1121,"0"149"-1041,0-79-80,0-3 0,0 0-144,0-6-1825,-19-11-2065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5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11221,'0'0'1054,"31"18"-1038,5 5 1,-5-4-4,1-1 0,0-1 0,1-1 0,49 15 1,124 20-11,-34-10-113,-155-36 23,0 0 1,0 2-1,-1 0 1,0 0-1,16 11 1,-29-16 38,0 0 1,0 0-1,0 0 1,0 0-1,0 0 1,-1 1-1,1-1 1,-1 1-1,0 0 1,0 0-1,0 0 1,0 0-1,0 0 1,0 0-1,-1 0 1,0 0-1,1 1 1,-1-1-1,0 1 1,-1-1-1,1 1 1,-1-1-1,1 1 1,-1-1 0,0 1-1,-1-1 1,1 1-1,0 0 1,-1-1-1,0 1 1,0-1-1,-1 4 1,0-4 50,1 0 1,-1 0 0,0 0-1,0 0 1,0-1 0,-1 1-1,1 0 1,0-1-1,-1 0 1,0 0 0,1 0-1,-5 2 1,-39 20 189,38-21-164,-74 29 419,-1-4-1,-2-3 1,0-4 0,-107 12-1,157-28-228,33-4-408,9-1-144,60-5-1634,31-13-1747,19-5-2830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0 368,'0'0'13030,"-194"137"-12422,158-90-351,10-6-161,10-6-96,13-15-657,3-11-1232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6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0 161 4562,'0'0'7660,"2"19"-7135,10 138-47,-12-155-475,0 0 1,0-1 0,1 1-1,-1-1 1,1 1 0,-1-1-1,1 1 1,0-1 0,0 1-1,-1-1 1,1 0 0,0 1-1,0-1 1,0 0 0,0 0-1,1 0 1,-1 0-1,0 0 1,0 0 0,1 0-1,-1 0 1,0 0 0,1 0-1,-1-1 1,1 1 0,-1-1-1,1 1 1,-1-1 0,3 1-1,5 0 36,0 1-1,0-2 0,0 1 1,10-2-1,-6 1 2,-8 0-24,-1-1 1,1 1-1,0-1 0,0 0 0,0 0 0,-1 0 1,1-1-1,-1 0 0,1 0 0,-1 0 0,1 0 0,5-4 1,1-3-2,-1 0 0,19-21-1,-23 23-14,0 0 0,0 1-1,1 0 1,0 0-1,0 0 1,0 0-1,1 1 1,0 1-1,11-6 1,-17 9-14,1 1 1,0-1-1,-1 0 1,1 1-1,-1 0 0,1-1 1,0 1-1,0 0 0,-1 0 1,1 1-1,0-1 1,-1 1-1,1-1 0,-1 1 1,1 0-1,0 0 0,-1 0 1,0 0-1,4 2 1,2 3 3,-1 0 0,0 0 0,0 0 0,8 11 0,-9-10 14,0-1 0,0 1 0,1-1 0,11 8 1,13 0 12,-30-13-8,0 0 1,0-1-1,1 0 0,-1 1 1,0-1-1,0 0 0,0 1 1,1-1-1,-1 0 0,0 0 1,0 0-1,1 0 0,-1 0 1,0 0-1,0-1 0,1 1 1,-1 0-1,0-1 0,0 1 1,0 0-1,0-1 0,1 0 1,-1 1-1,1-2 0,2-4 156,-1-1 1,0 0-1,0-1 0,-1 1 0,0 0 0,0-1 0,1-12 1,1-1 94,5-18 22,-6 18-303,1-1 0,1 1 1,2 0-1,0 1 0,0-1 0,2 2 0,12-21 0,-20 38-165,1 0 0,-1 0 0,1 0 0,0 0 0,0 0 0,0 0 0,0 1 0,0-1 0,0 1 0,1-1 0,-1 1 0,4-2 0,-4 3-286,0-1-1,-1 1 1,1 0 0,0-1-1,0 1 1,-1 0 0,1 0-1,0 0 1,0 0 0,-1 1-1,1-1 1,2 1-1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6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0 356 9092,'0'0'3775,"36"-16"-3673,115-55-129,-141 66-22,1 0 1,0-1 0,-1-1-1,0 1 1,-1-2-1,0 1 1,0-2-1,0 1 1,7-11-1,-7 9-29,-3 3 69,-1 0 1,0 0-1,0 0 0,-1-1 1,0 1-1,0-1 0,-1 0 1,1-1-1,-2 1 0,1-1 1,-2 1-1,1-1 0,-1 1 1,0-1-1,-1-17 0,0 25 15,1 0-1,-1-1 0,0 1 0,0 0 0,0-1 1,-1 1-1,1 0 0,0-1 0,0 1 1,-1 0-1,1 0 0,-1-1 0,1 1 1,-1 0-1,1 0 0,-1 0 0,0 0 0,1 0 1,-1 0-1,0 0 0,0 0 0,-2-2 1,1 2 31,-1 0 0,0 1 0,0-1 0,0 0 0,1 1 0,-1 0 0,0-1 0,0 1 0,-4 1 0,1-1 6,-1 1 0,1 1 1,-1-1-1,1 1 0,0 0 0,0 0 0,0 1 0,0 0 0,0 0 0,1 0 1,0 1-1,-1 0 0,1 0 0,0 0 0,1 1 0,-1-1 0,1 1 0,-6 8 0,2-2 71,-1 2 0,2-1 0,-1 1-1,2 0 1,0 0 0,0 1-1,-4 18 1,6-16-12,1 1 0,0-1 0,0 31 0,3-43-100,0 0 0,0 1 1,0-1-1,1 1 0,0-1 1,-1 0-1,2 1 0,-1-1 0,0 0 1,1 0-1,0 0 0,0 0 1,0 0-1,0 0 0,1 0 0,-1-1 1,1 1-1,0-1 0,4 4 0,-1-3-60,1 0 0,0-1 0,0 0 0,0 0 0,1 0 0,-1-1 0,1 0 0,-1 0 0,13 0 0,9 0-1232,35-2 0,-47 0 489,66-3-5141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7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454 618 7571,'0'0'2455,"-27"-3"-1532,-92-8-344,107 10-530,0 0 1,0 1-1,0 1 1,0 0-1,0 1 1,0 0-1,0 1 1,1 0-1,-1 1 1,1 0-1,-15 8 1,11-3 60,0 1 0,1 0 1,0 1-1,1 0 0,1 1 1,-13 14-1,21-21-90,0-1 1,0 1 0,0 0-1,0 0 1,1 0-1,0 1 1,0-1-1,0 1 1,1 0-1,0 0 1,0-1 0,1 2-1,-1-1 1,1 0-1,0 0 1,1 7-1,0-12-22,0 1 0,0 0-1,1-1 1,-1 1-1,1 0 1,-1-1-1,1 1 1,0-1-1,0 1 1,0-1 0,0 0-1,0 1 1,0-1-1,0 0 1,0 1-1,0-1 1,0 0-1,1 0 1,-1 0-1,1 0 1,-1 0 0,1-1-1,-1 1 1,1 0-1,-1-1 1,1 1-1,-1-1 1,1 1-1,0-1 1,-1 0 0,1 0-1,0 1 1,2-2-1,11 3 22,-1-2 0,30-2-1,-25 0 4,1 1-90,-1-2 0,0-1 1,0 0-1,-1-1 0,1-1 0,29-14 1,-5-1-414,60-41 1,-46 21 488,-56 40 61,-1 8 43,-1 4-68,-1 0 0,0-1 0,-5 19 0,4-22-42,1 0 0,0 0 0,0 0 0,0 1 1,1-1-1,0 1 0,1-1 0,0 1 0,0-1 0,1 1 0,-1-1 0,4 10 0,-3-15-11,0-1 0,0 1 0,1-1-1,-1 0 1,1 1 0,-1-1 0,1 0 0,0 0 0,-1 0 0,1 0-1,0 0 1,0 0 0,-1-1 0,1 1 0,0-1 0,0 1 0,0-1 0,0 0-1,0 0 1,0 1 0,0-1 0,0-1 0,0 1 0,0 0 0,3-1-1,3 1-70,2-1-176,1 1-1,-1-1 0,0-1 0,-1 0 0,1-1 0,0 1 0,-1-2 0,1 1 0,-1-2 0,0 1 0,13-9 1,-9 3-322,0 0 1,0-1 0,-1 0-1,0-1 1,-1-1 0,14-19-1,-7 4 50,-1 0-1,-2-1 1,0-1-1,-3 0 1,0-1-1,12-54 1,-16 36 1648,-2 0 1,-2-1 0,-4-65-1,0 65 214,0 36-957,0 0 0,-1 0 0,0 0 0,-1 0 0,-1 0 0,0 1 0,-1-1 0,0 1 0,-7-14 0,11 27-328,0-1 0,0 1 0,0-1 0,0 0 1,-1 1-1,1-1 0,0 0 0,0 1 0,-1-1 1,1 1-1,0-1 0,-1 1 0,1-1 0,-1 1 1,1-1-1,0 1 0,-1-1 0,1 1 0,-1-1 1,0 1-1,1 0 0,-1-1 0,1 1 0,-1 0 1,1 0-1,-1-1 0,0 1 0,1 0 0,-1 0 1,0 0-1,1 0 0,-1 0 0,0 0 0,0 0 1,0 1-24,-1 0 1,1 0 0,0 1 0,0-1-1,0 0 1,0 1 0,0-1 0,0 1 0,1-1-1,-1 1 1,0 0 0,1-1 0,-1 4-1,-7 24 20,1 0 0,1 1 0,-2 48-1,4 96 84,4-171-126,-2 98 15,2 74 18,2-143-72,1-1 1,1-1 0,12 45-1,-15-70-119,1-1-1,-1 1 0,1 0 0,0 0 1,0-1-1,1 1 0,0-1 0,-1 0 1,2 0-1,-1 0 0,0 0 0,8 6 1,-9-8-105,1-1 0,0 1 0,0-1 0,0 0 0,-1 0 0,1 0 0,0 0 0,0 0 0,1-1 0,-1 1 0,0-1 0,0 0 0,0 0 0,0 0 0,0 0 0,0-1 0,0 1 0,0-1 0,0 0 0,0 0 1,0 0-1,4-2 0,2-2-516,-1 0 0,0 0 1,11-9-1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9204,'0'0'3266,"177"-10"-3266,-129 15-753,2 0-1744,9-3-1200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8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1569,'0'0'7531,"16"-8"-7344,-5 3-139,-7 2-19,1 1 1,-1 0-1,1 0 1,0 0-1,0 0 0,0 1 1,7-2-1,-11 3-21,0 0-1,0 0 1,0 0 0,0 0-1,0 0 1,0 1-1,0-1 1,0 0-1,0 1 1,0-1-1,0 0 1,0 1 0,0-1-1,0 1 1,0-1-1,-1 1 1,1 0-1,1 0 1,-1 1 4,0 0-1,0-1 1,0 1 0,0 0-1,0 0 1,0 0 0,0 0-1,-1 0 1,1 0 0,-1 0-1,1 0 1,-1 4 0,2 22 50,-2-17-63,0 0 1,1-1 0,0 1-1,1-1 1,0 0 0,1 0-1,0 1 1,1-1 0,7 15 0,-10-23-60,0-1 0,0 0 0,0 0 1,-1 0-1,2 0 0,-1 0 0,0 0 1,0 0-1,0 0 0,0 0 1,1 0-1,-1 0 0,0-1 0,0 1 1,1-1-1,-1 1 0,1-1 0,-1 1 1,1-1-1,-1 0 0,0 0 0,1 0 1,-1 0-1,1 0 0,-1 0 1,1 0-1,-1 0 0,1 0 0,-1-1 1,1 1-1,-1-1 0,0 1 0,1-1 1,-1 1-1,0-1 0,1 0 1,-1 0-1,0 1 0,2-3 0,3-2-55,0 0-1,0-1 0,-1 1 0,0-1 0,8-11 0,-8 9 65,0 0-1,1 0 1,1 0-1,-1 0 1,1 1-1,1 1 0,-1-1 1,13-7-1,-20 13 78,1 1-1,-1 0 0,1 0 1,-1 0-1,1 0 0,-1 1 1,1-1-1,-1 0 0,1 0 1,-1 0-1,1 0 0,-1 0 1,1 1-1,-1-1 0,1 0 1,-1 0-1,1 1 0,-1-1 1,0 0-1,1 1 0,-1-1 1,0 0-1,1 1 0,-1-1 1,0 0-1,1 1 1,-1-1-1,0 1 0,0-1 1,1 1-1,-1-1 0,0 1 1,0-1-1,0 1 0,0-1 1,0 1-1,0-1 0,0 1 1,0-1-1,0 1 0,0-1 1,0 1-1,0-1 0,0 1 1,1 36 408,-1-25-211,1-2-141,0 0 0,0 0 0,1-1 1,1 1-1,0 0 0,0-1 0,1 0 0,5 11 0,-7-17-75,0 1 0,1 0 0,-1-1 0,1 1 0,0-1 1,0 0-1,1 0 0,-1 0 0,0 0 0,1-1 0,0 1 0,0-1 1,0 0-1,0 0 0,0 0 0,0-1 0,0 1 0,0-1 1,1 0-1,5 0 0,-2 1 0,0-2 0,-1 1 0,1-1 0,0-1-1,-1 1 1,1-1 0,0 0 0,-1-1 0,1 0 0,-1 0 0,0-1 0,1 0 0,-1 0 0,-1 0 0,1-1 0,0 0 0,-1-1 0,0 1 0,0-1 0,0 0-1,-1-1 1,1 0 0,-1 1 0,6-11 0,-2 4-16,-1-1 0,0 0 0,0 0 0,-2-1 0,0 0 0,0 0 0,-1-1 0,-1 0 0,0 1 0,-1-1 0,-1-1 0,0 1 0,-1 0 0,-1 0 0,-1-1 0,0 1 0,-4-21-1,4 31 10,-1 0 0,0 0 0,0 0 0,0 1 0,-1-1 0,0 0 0,0 1 0,0 0 0,0 0 0,-1 0 0,1 0 0,-1 0 0,0 1 0,0-1 0,-1 1 0,1 0 0,-1 1 0,1-1 0,-1 1 0,0 0 0,0 0 0,0 0 0,0 1 0,0-1 0,0 1 0,0 1 0,-1-1 0,1 1 0,-7 0 0,11 0-6,-1 0-1,1 0 0,0 0 0,-1 1 0,1-1 0,0 0 0,-1 1 0,1-1 0,0 1 0,0-1 0,0 1 0,-1 0 0,1 0 0,0-1 0,0 1 0,0 0 0,0 0 0,0 0 0,0 0 0,1 0 0,-1 0 0,0 0 0,0 2 0,-1 2-33,0-1 1,0 0-1,1 1 1,-1-1-1,1 1 1,0-1-1,0 7 0,0-1-430,1 0 0,0 0 0,1 0 0,0 0 0,0 0 0,5 15-1,-3-18-305,0 0 0,1 0 0,0 0 0,1-1 0,5 7 0,-10-12 678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9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201 148 944,'0'0'11480,"-28"2"-10810,-5-1-502,-50 10 0,81-11-166,-1 1 1,0 0-1,1 0 0,-1 0 0,1 0 0,-1 0 1,1 1-1,-1-1 0,1 1 0,0-1 0,0 1 1,0 0-1,0 0 0,0 0 0,0 0 1,0 0-1,1 1 0,-1-1 0,1 0 0,-1 1 1,1-1-1,0 1 0,0-1 0,0 1 0,0 0 1,1-1-1,-1 1 0,1 0 0,0 0 0,0 0 1,0 4-1,-1 2-6,1-6 0,-2 9-16,1-1 0,0 1 1,1 0-1,0 0 0,3 16 1,-2-25-3,-1-1 0,1 0 1,0 1-1,0-1 0,0 1 1,0-1-1,0 0 1,0 0-1,1 1 0,-1-1 1,1 0-1,0 0 1,-1-1-1,1 1 0,0 0 1,0-1-1,0 1 0,0-1 1,1 1-1,-1-1 1,0 0-1,1 0 0,-1 0 1,0 0-1,1 0 1,-1-1-1,1 1 0,-1-1 1,1 0-1,2 1 0,2-1-67,-1 1 0,1 0 1,-1-1-1,1-1 0,-1 1 0,1-1 0,-1 0 0,1 0 0,-1-1 0,1 0 0,-1 0 0,0 0 0,0-1 0,0 0 0,-1 0 0,1 0 0,-1-1 0,1 0 0,-1 0 0,0-1 0,-1 1 0,1-1 0,-1 0 0,0 0 0,0 0 0,0-1 0,4-10 0,-2 6 296,0-1 0,-1 0 1,-1 0-1,1-1 0,-2 1 0,0-1 1,0 0-1,-1 0 0,1-19 497,-3 37-555,0 169-50,-1-172-143,1 0-1,0 0 1,0 0-1,1 0 1,-1 0-1,1 0 1,-1 0-1,1 0 1,0 0-1,0 0 1,0 0 0,0 0-1,1 0 1,-1-1-1,1 1 1,0-1-1,0 1 1,0-1-1,0 0 1,0 1-1,0-1 1,4 3-1,-1-3-47,-1-1 0,1 1-1,-1-1 1,1 1-1,-1-1 1,1-1-1,0 1 1,0-1 0,-1 1-1,1-1 1,0-1-1,0 1 1,-1-1-1,6-1 1,-4 1-6,0-2 0,0 1 0,0-1 0,0 0 0,0 0 0,0-1 1,-1 1-1,0-1 0,0-1 0,0 1 0,0-1 0,-1 1 0,1-1 0,-1-1 0,6-9 1,6-11 2,25-55 1,-41 80 96,9-17 105,-4 10 135,-1-1 1,0 1 0,-1-1 0,0 0 0,0 0-1,-1 0 1,2-14 832,-4 28-762,-1 14-143,-7 38 1,4-35-124,1-1-1,0 23 0,2-30-35,2 22-1,-1-35-12,0 0 0,1 0 0,-1 0 0,1 0 0,-1 0 0,1 0 0,-1 1 0,1-1 0,-1-1 0,1 1 0,0 0 0,0 0 0,-1 0 0,1 0 0,0 0 0,0-1 0,0 1 0,0 0 0,0-1 1,0 1-1,0-1 0,0 1 0,0-1 0,0 1 0,0-1 0,2 1 0,6 0-85,-1 0 1,1-1-1,0 0 0,0 0 1,0-1-1,0 0 1,-1-1-1,1 1 0,0-2 1,-1 1-1,0-1 1,1-1-1,-1 1 1,0-2-1,-1 1 0,1-1 1,-1 0-1,0 0 1,0-1-1,11-12 0,-9 9 205,-1 0-1,0 0 1,-1 0-1,0-1 1,-1-1-1,0 1 1,-1-1-1,0 0 1,0 0-1,-1 0 1,-1-1-1,0 1 1,0-1-1,-1 0 1,0-16-1,-2 34-13,0-1 0,-1 0 0,1 0 0,-1 0 0,-3 10 0,-3 11-96,0 42 50,3 135 0,5-117-8,1 52-49,-6 165-1171,4-294 899,-1 0-1,-1 0 0,0 0 1,0 0-1,-5 12 0,6-18 287,0 0-1,0-1 1,-1 1 0,1-1-1,-1 0 1,0 1-1,0-1 1,1 0-1,-1 0 1,-1 0-1,1 0 1,0-1-1,0 1 1,-1 0 0,1-1-1,-1 0 1,1 0-1,-1 1 1,0-1-1,1-1 1,-5 2-1,2-1 32,-1 0 0,1-1 0,-1 1 0,1-1 0,-1 0 0,1-1 0,-1 1-1,1-1 1,-1 0 0,1 0 0,0-1 0,-1 0 0,1 0 0,0 0 0,0 0 0,0-1 0,1 0-1,-1 0 1,1 0 0,-1-1 0,1 1 0,0-1 0,0 0 0,1 0 0,-1-1 0,1 1-1,0-1 1,0 1 0,1-1 0,-4-6 0,-1-7-20,0 1 1,1-1-1,1-1 0,1 1 0,0-1 1,2 1-1,-2-34 0,4 34-8,0 0 0,1 0 0,4-25 0,-3 35-16,0 1-1,0-1 1,1 1-1,0 0 0,0 0 1,1 0-1,0 1 1,0-1-1,1 1 1,8-9-1,17-14 21,2 2 0,1 1 1,1 2-1,67-36 0,-32 19-40,148-99-435,-177 111 5,-1-2 0,-2-2-1,39-44 1,-69 71 445,0-1 0,-1 0 0,0 0 0,-1-1 0,0 0 0,0 0 0,0 0-1,-1-1 1,0 1 0,-1-1 0,0 0 0,4-18 0,-7 27 22,0-1 1,0 0-1,0 0 0,0 1 1,0-1-1,0 0 0,0 1 0,-1-1 1,1 0-1,0 1 0,0-1 0,-1 0 1,1 1-1,0-1 0,-1 0 1,1 1-1,0-1 0,-1 1 0,1-1 1,-1 1-1,1-1 0,-1 1 1,1-1-1,-1 1 0,1-1 0,-1 1 1,0 0-1,1-1 0,-1 1 1,0 0-1,1-1 0,-1 1 0,0 0 1,1 0-1,-1 0 0,0 0 1,1 0-1,-1 0 0,0 0 0,0 0 1,0 0-1,-3 0 44,0 0 0,0 1 0,0 0 0,0 0 0,1 0 0,-8 3 0,1 1-2,0 0-1,1 2 0,0-1 0,0 1 0,0 0 1,-11 14-1,3-4 61,2 2 0,-16 23 0,25-31-55,0-1 0,0 1 1,-4 14-1,8-22-57,1 0 1,0 1-1,0-1 1,0 1 0,0 0-1,1-1 1,0 1-1,-1 0 1,1-1-1,1 1 1,-1 0-1,0-1 1,1 1-1,2 6 1,-3-9-8,1 1 0,0-1 0,-1 0 0,1 0 0,0 0 0,0 0 0,0 0 0,0 0 0,0-1 0,0 1 1,0 0-1,0 0 0,1-1 0,-1 1 0,0-1 0,0 1 0,0-1 0,1 1 0,-1-1 0,0 0 0,2 1 0,31 0 52,-22-2-14,23 2 42,0-3 0,0 0 0,-1-3 0,41-9 0,-40 5-92,1 1-1,-1 1 0,63-2 1,-98 9 8,0 0 0,1 0 0,-1 0 1,0 1-1,0-1 0,1 0 0,-1 0 1,0 0-1,0 0 0,0 1 0,1-1 0,-1 0 1,0 0-1,0 0 0,0 1 0,0-1 1,0 0-1,1 0 0,-1 1 0,0-1 0,0 0 1,0 1-1,0-1 0,0 0 0,0 0 1,0 1-1,0-1 0,0 0 0,0 0 0,0 1 1,0-1-1,0 0 0,0 1 0,0-1 1,0 0-1,0 0 0,-1 1 0,1-1 0,0 0 1,0 0-1,0 1 0,0-1 0,0 0 1,-1 0-1,1 0 0,0 1 0,0-1 0,0 0 1,-1 0-1,1 0 0,0 0 0,0 1 1,-1-1-1,1 0 0,0 0 0,-1 0 0,-4 6 16,0 0-1,-1-1 0,0 0 0,0 0 0,-1 0 0,1-1 1,-13 6-1,-56 23 36,56-26-38,-108 39 117,107-40-388,0-1 0,0-1 0,0-1 1,-32 1-1,52-4 223,0 0 0,0 0 0,0 0 0,-1 0 0,1 0 0,0 0 0,0 0 0,0 0 0,0 0 0,0 0 0,-1 0 1,1 0-1,0 0 0,0 0 0,0 0 0,0 0 0,0 0 0,0 0 0,-1 0 0,1-1 0,0 1 0,0 0 0,0 0 0,0 0 1,0 0-1,0 0 0,0 0 0,0 0 0,-1-1 0,1 1 0,0 0 0,0 0 0,0 0 0,0 0 0,0 0 0,0 0 1,0-1-1,0 1 0,0 0 0,0 0 0,0 0 0,0 0 0,0 0 0,0-1 0,0 1 0,0 0 0,0 0 0,0 0 0,0 0 1,0 0-1,0-1 0,1 1 0,-1 0 0,0 0 0,0 0 0,0-27-4779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9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0 1825,'0'0'11765,"-16"16"-11503,14-14-254,-7 6 11,1-1 0,0 2-1,1-1 1,0 1 0,0 0-1,1 1 1,0-1-1,1 1 1,0 1 0,1-1-1,0 1 1,0-1 0,1 1-1,-2 16 1,-2 52 26,3 0 1,9 97-1,-5-168-95,1-1 0,0 1 0,0-1 1,1 1-1,0-1 0,1 0 0,-1 0 0,1 1 0,6 9 1,-7-14-165,0-1 1,0 1 0,0-1 0,1 0 0,-1 0 0,0 0 0,1 0 0,0 0-1,-1 0 1,1 0 0,0-1 0,0 0 0,0 1 0,0-1 0,0 0-1,0-1 1,0 1 0,0 0 0,0-1 0,1 0 0,-1 0 0,0 0-1,0 0 1,6-1 0,-7 1-12,1-1-1,0 1 1,-1-1 0,1 0-1,-1 0 1,1 0-1,-1-1 1,0 1 0,1 0-1,-1-1 1,0 0-1,0 1 1,0-1 0,0 0-1,0 0 1,2-4-1,24-41-2169,-19 29 1771,20-36-974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0:59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0 136 880,'0'0'7348,"20"11"-6719,-2-2-454,0 0-1,27 22 0,-42-28-149,0 0-1,0 0 1,0 1-1,-1-1 1,1 1-1,-1 0 1,0-1-1,0 1 1,0 0 0,-1 0-1,0 1 1,1-1-1,-1 0 1,-1 0-1,2 9 1,1 9 71,-2-18-68,1 1 0,-1 0 1,1 0-1,0 0 1,0-1-1,0 1 1,1-1-1,4 7 1,-5-9-19,0 0 0,0-1-1,0 1 1,0-1 0,0 1 0,1-1 0,-1 0-1,1 0 1,-1 0 0,1 0 0,-1 0 0,1-1 0,-1 1-1,1-1 1,-1 0 0,1 0 0,0 0 0,2 0-1,1 0 3,1 0 1,-1 0-1,0-1 0,0 0 0,0 0 0,1 0 0,-1-1 0,-1 0 0,1 0 0,0-1 0,0 1 0,-1-1 0,1 0 0,-1-1 0,0 0 0,0 1 0,0-1 0,-1-1 0,1 1 1,-1-1-1,0 0 0,-1 0 0,1 0 0,4-10 0,-3 6-117,0 0 1,-1 0 0,-1-1-1,1 0 1,-2 1 0,1-1-1,-1 0 1,-1-1-1,0 1 1,0 0 0,-1 0-1,-1-14 1,0 19 96,1-1-1,-1 0 1,0 1-1,-1-1 1,1 0 0,-1 1-1,0 0 1,-1-1-1,1 1 1,-1 0 0,0 0-1,0 1 1,-1-1-1,1 1 1,-1-1 0,0 1-1,0 0 1,-1 0-1,1 1 1,-1-1 0,0 1-1,-8-4 1,5 3 14,0 1 0,0 1 0,0-1 1,0 1-1,0 1 0,-1-1 0,1 1 0,0 1 1,-1 0-1,1 0 0,-1 0 0,1 1 0,0 1 1,0-1-1,-10 4 0,13-3-9,1 0 0,-1 0 1,1 1-1,-1-1 0,1 1 0,0 0 0,0 0 1,0 1-1,0-1 0,1 1 0,-1 0 1,1 0-1,0 0 0,0 0 0,1 1 0,-1-1 1,1 1-1,0 0 0,0-1 0,1 1 0,-1 0 1,1 0-1,0 0 0,0 0 0,0 9 0,1-11-20,-1 1-162,1 0 0,-1-1 0,1 1 0,0 0 0,0 0 0,0 0 0,1-1 0,-1 1 0,1 0 0,0-1 0,0 1 0,0 0 0,0-1 0,1 1 0,0-1 0,-1 0 0,5 6 0,-2-6-501,1 1 1,0-1-1,0 0 1,0 0-1,7 2 1,-9-4 311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0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0 9764,'0'0'1585,"-28"25"-963,-87 81-371,111-103-247,1 0-1,0 0 1,0 1 0,1 0 0,-1-1 0,1 1 0,0 0 0,0 0 0,0 0 0,0 1 0,1-1 0,-1 0 0,1 1 0,0-1 0,1 1 0,-1-1-1,1 1 1,0-1 0,0 1 0,0-1 0,1 6 0,1 5-5,-2-12 3,0 0 0,1 1 0,0-1 1,-1 0-1,1 0 0,0 0 0,1 0 0,-1 0 0,0 0 1,1 0-1,0-1 0,0 1 0,-1 0 0,2-1 0,-1 1 1,0-1-1,0 0 0,1 0 0,-1 0 0,1 0 0,0 0 1,-1 0-1,1-1 0,0 0 0,0 1 0,0-1 0,0 0 1,0 0-1,1 0 0,5 0 0,9 2-53,1-2 0,-1 1-1,1-2 1,20-2 0,-31 1-37,-1 1-2,0-1 0,0 0 0,-1 0 1,1-1-1,0 0 0,-1 0 1,1-1-1,-1 1 0,0-2 1,0 1-1,0 0 0,0-1 1,-1 0-1,0-1 0,0 1 1,0-1-1,0 0 0,0 0 1,-1 0-1,0-1 0,0 0 1,-1 0-1,1 0 0,-1 0 1,-1 0-1,1 0 0,-1-1 1,0 0-1,-1 1 0,2-13 1,-2 9 83,-1 0 1,0 0 0,0 0 0,-1 0 0,-1 0-1,0 0 1,0 0 0,-1 1 0,-4-11 0,6 17-17,0 0 1,-1 0 0,1 0 0,-1 1 0,1-1-1,-1 1 1,0-1 0,0 1 0,-1 0-1,1-1 1,0 1 0,-1 0 0,1 1-1,-1-1 1,1 0 0,-1 1 0,0-1 0,0 1-1,0 0 1,0 0 0,0 0 0,0 0-1,0 1 1,0-1 0,0 1 0,0 0-1,0 0 1,0 0 0,0 0 0,-1 0 0,1 1-1,0 0 1,-3 0 0,5 0-63,-1-1 0,1 1 0,0 0 0,-1-1 0,1 1 0,0 0 0,0 0 0,-1 0 0,1 0 0,0 0-1,0 0 1,0 0 0,0 0 0,0 0 0,1 1 0,-1-1 0,0 0 0,0 0 0,1 1 0,-1-1 0,1 1 0,-1-1 0,1 1 0,0 1 0,-3 39-2185,3-35 1669,0 28-2906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0 11957,'0'0'361,"-28"25"-311,-86 81-44,110-102-6,-1 1 0,1 0 1,0-1-1,1 2 0,-1-1 0,1 0 1,0 1-1,1-1 0,-3 7 1,4-8-5,0 0 0,1 0 0,0 0 0,-1 0 0,1 0 0,1 0 0,-1 0 0,1 5 1,1 6-51,-1-14 48,-1 0 0,0 0 0,0 0 0,1 1-1,-1-1 1,1 0 0,-1 0 0,1 0 0,0 0-1,-1 0 1,1 0 0,0 0 0,0 0 0,0-1-1,0 1 1,-1 0 0,1 0 0,0-1 0,0 1-1,0 0 1,1-1 0,-1 1 0,0-1 0,0 1-1,0-1 1,0 0 0,3 1 0,35 3 65,-31-4-54,129 0 43,-136 0-50,0 1 0,-1-1 1,1 0-1,0 0 0,0 0 0,0 1 0,0-1 1,-1 0-1,1 1 0,0-1 0,0 1 0,-1-1 1,1 1-1,0-1 0,0 1 0,-1-1 0,1 1 1,-1 0-1,1-1 0,-1 1 0,1 0 0,-1 0 1,1-1-1,-1 1 0,1 0 0,-1 0 0,0 0 1,0-1-1,1 1 0,-1 0 0,0 0 0,0 1 1,0 0 0,1 0 0,-1 0 1,0 0-1,-1 0 0,1 1 1,0-1-1,0 0 0,-1 0 1,1 0-1,-1 0 0,0 0 1,1-1-1,-1 1 0,-2 3 1,-6 4 35,0-1 1,-1 0 0,0 0 0,0-1-1,0-1 1,-1 0 0,0 0 0,-18 6-1,-3 3 14,-6 4 2,0-1 0,0-3-1,-45 13 1,121-29-37,133-32-26,-68 12 2,-27 6-73,85-28 0,-140 37-199,-1-2 0,0 0 0,-1-1 0,1-1 1,-2-1-1,0-1 0,0 0 0,-1-2 0,19-18 0,-31 26 210,0 0 1,0 0-1,-1 0 0,0 0 1,0-1-1,-1 0 1,1 0-1,-2 0 1,1 0-1,1-9 0,-1-1 355,0 0-1,-2 0 0,0-23 0,-1 38-208,0 0 0,-1-1-1,1 1 1,-1 0-1,0 0 1,1-1 0,-1 1-1,0 0 1,0 0-1,0 0 1,-1 0 0,1 0-1,0 0 1,-1 1 0,1-1-1,-1 0 1,0 1-1,1-1 1,-1 1 0,0-1-1,0 1 1,0 0-1,0 0 1,0 0 0,-1 0-1,1 0 1,0 0 0,0 1-1,-4-1 1,3 0-30,-1 0 0,0 0 0,-1 1 0,1-1 0,0 1 0,0 0 0,0 1 0,0-1 0,0 1 0,0 0 0,0 0 0,0 0 0,0 0 0,1 1 1,-1-1-1,0 1 0,-6 4 0,6-2-20,-1 1 1,1-1-1,0 1 1,0 0 0,0 0-1,0 1 1,1-1-1,0 1 1,0 0-1,1 0 1,0 0 0,0 0-1,-2 8 1,0 4 57,2 1 1,-1-1 0,2 28 0,1-41-77,0 0 0,0 1 0,1-1 0,0 0 1,0 1-1,0-1 0,1 0 0,0 0 0,0 0 1,0 0-1,0 0 0,1-1 0,0 1 0,0-1 1,0 1-1,6 5 0,-4-6-24,1 1 1,-1-1-1,1 0 0,0 0 1,1 0-1,-1-1 0,1 0 1,-1-1-1,1 1 0,0-1 1,13 2-1,1-1-748,-1-1 1,1-1-1,40-3 0,7-8-4089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1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0 184 3826,'0'0'958,"12"-3"-902,-5 1-22,-2 1 35,1-1-1,-1 1 0,0-1 1,0 0-1,0 0 0,0 0 0,0-1 1,-1 0-1,1 0 0,-1 0 1,0-1-1,0 1 0,0-1 0,5-6 1,9-17 2358,-1-1 1,22-50 0,-38 161-966,-4 438-1147,3-516-686,-2 13-1661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1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0 992,'0'0'12102,"-16"10"-11704,7-4-334,2-2-22,0 0 0,0 0 0,0 1 0,-8 8-1,15-13-35,0 1 0,-1-1 0,1 0 0,0 0 0,-1 1 0,1-1 0,0 0 0,0 1 0,0-1 1,-1 0-1,1 1 0,0-1 0,0 0 0,0 1 0,0-1 0,0 0 0,0 1 0,-1-1 0,1 1 0,0-1 0,0 0 0,0 1 0,0-1 0,0 0 0,1 1 0,-1-1 0,0 1 0,0-1 0,0 0 0,0 1 0,0-1 0,0 0 0,1 1 0,-1-1 0,0 0 0,0 1 0,1-1 0,1 2 28,0-1 0,0 0 0,1-1 0,-1 1 1,0 0-1,0-1 0,1 1 0,-1-1 0,1 0 1,-1 0-1,4 0 0,110 0 471,1-5 0,136-23 0,-45 2-809,-205 25-19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2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368 650 1809,'0'0'8793,"-10"-9"-8190,-1-1-335,-1 0 0,0 1 0,0 1 0,-1 0-1,0 1 1,0 0 0,-1 1 0,0 0 0,-16-4 0,20 8-187,-1 1 1,0 0-1,1 0 0,-1 1 1,0 0-1,0 1 1,1 0-1,-1 1 1,1 0-1,-14 5 1,19-5-80,0 0 0,0 0 0,0 1 0,1-1 0,-1 1 0,1 0 0,0 0 0,0 1 1,0-1-1,0 1 0,1 0 0,0 0 0,-1 0 0,1 1 0,1-1 0,-1 1 0,1-1 1,0 1-1,0 0 0,0 0 0,0 0 0,-1 10 0,2-8-21,-1 1 0,2-1 0,-1 1 0,1-1 0,0 1 0,1-1 0,1 10 0,-1-14 15,-1 0-1,1-1 1,0 1 0,0-1-1,0 0 1,1 1 0,-1-1-1,0 0 1,1 0 0,0 0-1,-1 0 1,1 0 0,0 0-1,0 0 1,0 0 0,0-1-1,0 1 1,0-1 0,1 0-1,-1 1 1,1-1 0,-1 0-1,3 0 1,6 3-87,1-1 0,-1-1-1,1 0 1,-1-1 0,1 0 0,-1-1 0,1 0 0,0-1-1,-1 0 1,1-1 0,-1 0 0,0-1 0,0 0 0,0 0-1,0-2 1,0 1 0,-1-1 0,1-1 0,-1 0 0,-1 0-1,1-1 1,10-10 0,-7 4-96,-1 0 0,0-1-1,-1-1 1,0 0 0,-2 0 0,1-1-1,-2-1 1,0 1 0,-1-1 0,-1 0 0,0-1-1,5-32 1,-3-9 353,-2 0 0,-4-95-1,-2 108 115,0 45-275,1-15 281,-1 0 1,0 0-1,-2 0 1,0 0 0,0 0-1,-2 0 1,-8-27-1,5 32 82,4 14 8,2 21 54,1-17-462,-1 89-31,7 203 690,-2-255-1198,2 0-1,2 0 0,1 0 1,26 69-1,-15-70-3222,0-17-2454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1 212 8388,'0'0'3655,"28"-2"-3620,3 0-22,0 0 4,0 1 0,0 2 1,51 7-1,-27-4-263,60-2 1,-87-2-96,-18 0 155,0 0-1,-1-1 1,1 0 0,0-1-1,-1 0 1,18-6 0,-24 7 152,0-1-1,1 1 1,-1-1 0,0 0 0,-1 0-1,1 0 1,0 0 0,0 0 0,-1 0-1,0-1 1,1 1 0,-1-1 0,0 0-1,0 0 1,0 0 0,-1 0 0,1 0-1,-1 0 1,1 0 0,-1-1 0,0 1-1,1-5 1,-2 3 86,1 1-1,0-1 0,-1 0 1,0 1-1,0-1 1,0 0-1,-1 0 0,0 1 1,1-1-1,-2 1 0,1-1 1,0 1-1,-1-1 1,0 1-1,0 0 0,0-1 1,-6-5-1,4 5 85,-1 0 0,1 1-1,-1 0 1,0 0 0,-1 1-1,1-1 1,-1 1 0,0 0 0,1 0-1,-1 1 1,0 0 0,-11-3-1,8 3-30,1 0 0,0 0 0,-1 1 0,1 0 0,-1 1 0,1 0 0,-1 0 0,1 0 0,-1 1 0,1 1 0,-15 4 0,18-5-99,1 1 1,0 1-1,0-1 0,-1 1 0,2 0 1,-1-1-1,0 2 0,1-1 0,-1 0 1,1 1-1,0 0 0,0-1 0,0 1 1,1 0-1,-1 1 0,1-1 0,0 0 1,0 1-1,1-1 0,-1 1 0,1-1 1,-1 6-1,0-1-14,1 1 0,-1-1 0,1 1 1,1-1-1,0 1 0,0 0 0,1-1 1,0 1-1,1-1 0,4 16 0,-3-18-31,0-1-1,0 1 1,0-1-1,1 0 1,0 0-1,0 0 1,0-1-1,1 1 1,0-1 0,0 0-1,1-1 1,-1 1-1,1-1 1,12 7-1,-4-4-521,1-1 0,0 0 0,0-1 0,0-1-1,1-1 1,-1 0 0,1 0 0,23-1 0,51 0-5455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4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0 4418,'0'0'7972,"1"12"-7367,-1 0-469,0 0 0,0 0 0,-1 0 1,0 0-1,-1 0 0,-1 0 0,-4 13 0,-29 55 153,-3-1 0,-78 118 0,93-159-380,21-33-312,-6 7-151</inkml:trace>
  <inkml:trace contextRef="#ctx0" brushRef="#br0" timeOffset="1">0 180 11541,'0'0'1009,"56"5"-5267,-11 3-945</inkml:trace>
  <inkml:trace contextRef="#ctx0" brushRef="#br0" timeOffset="2">417 365 10901,'0'0'2209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3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39 1761,'0'0'8684,"-33"3"-7454,-106 20-147,133-21-1047,1-1-1,0 1 1,-1 0 0,1 1 0,0-1 0,0 1-1,0 0 1,0 0 0,1 0 0,0 1 0,-1 0-1,1 0 1,0 0 0,1 0 0,-1 1 0,1-1-1,0 1 1,0 0 0,0 0 0,0 0 0,-1 7-1,0-3-6,-2 3-16,1 1 0,1 0-1,0 0 1,1 0 0,1 0 0,0 1-1,0-1 1,2 23 0,0-35-17,0 1 0,0-1 0,0 1 1,0-1-1,0 0 0,1 1 0,-1-1 0,1 1 0,-1-1 0,1 0 1,-1 1-1,1-1 0,0 0 0,0 1 0,0-1 0,0 0 1,0 0-1,0 0 0,0 0 0,0 0 0,0 0 0,3 1 0,-1 0 5,0-1-1,0 1 0,1-1 0,-1 0 0,1 0 0,-1 0 0,1-1 0,0 1 0,5-1 1,-1 0 1,0 0 0,0-1 0,0 0 0,-1 0 0,1-1 0,0 0 0,-1 0 0,1-1 0,8-4 0,-4-1 22,-1-2 0,0 1 0,0-1 0,-1-1 0,0 0 0,-1-1 0,-1 0 0,1 0 0,-2 0 0,0-1 0,0 0 0,-1-1 0,-1 0 0,6-23 0,-13 61 326,3 48 0,1-7-279,-1 61-107,-5 188 295,0-262-645,-3 1 1,-2-1-1,-28 95 0,35-141 296,-1 3 1,0-1 1,0 0 0,-1 0 0,-4 8 0,7-15 84,0 1 0,0-1 0,0 1 0,-1-1 0,1 0 0,0 1 0,0-1 0,-1 0 0,1 0 0,-1 0 0,0 0 0,1 0 0,-1 0 0,1-1 0,-1 1 0,0 0 0,0-1 0,1 1 0,-1-1 0,0 0 0,0 0 0,0 1 0,-3-1 0,3-1 0,0 0 1,0 1-1,0-1 0,0 0 1,1 0-1,-1 0 0,0 0 1,0 0-1,1 0 1,-1-1-1,1 1 0,-1-1 1,1 1-1,0-1 0,-1 1 1,1-1-1,0 0 0,0 1 1,0-1-1,0 0 1,0 0-1,1 0 0,-1 0 1,0 0-1,1-3 0,-4-9-111,1-1-1,-2-20 1,4 26 41,-5-58-74,7-124 0,0 173 131,1-1 0,1 1 0,1 0 0,0 0 0,2 0-1,0 1 1,0 0 0,2 0 0,0 0 0,1 1 0,18-24 0,-9 18-4,1 0-1,1 2 1,0 0-1,2 1 1,0 1-1,48-28 1,1 2-11,103-44 0,-173 87 38,-1 1 1,1 0-1,0-1 0,-1 1 1,1 0-1,0-1 0,0 1 1,-1 0-1,1 0 0,0 0 1,-1 0-1,1 0 0,0 0 1,0 0-1,-1 0 0,1 0 1,0 0-1,0 0 0,-1 0 1,1 0-1,0 0 0,-1 1 1,1-1-1,0 0 0,-1 1 1,1-1-1,0 0 0,-1 1 1,1-1-1,-1 1 0,1-1 0,0 1 1,-1-1-1,1 1 0,-1-1 1,0 1-1,1 0 0,-1-1 1,1 1-1,-1 0 0,0-1 1,0 1-1,1 0 0,-1-1 1,0 1-1,0 0 0,0 1 1,1 5 85,0 0 1,-1 0-1,0 1 1,-2 9-1,1 3 142,1 0-36,-1 6-49,1 0-1,1-1 1,2 1 0,10 46 0,-13-70-147,0-1 0,1 1 0,-1 0 1,1 0-1,-1 0 0,1 0 0,0 0 0,0-1 0,0 1 0,0 0 0,0-1 0,0 1 0,0 0 1,0-1-1,1 0 0,-1 1 0,0-1 0,1 0 0,-1 1 0,1-1 0,0 0 0,-1 0 0,1 0 1,0-1-1,0 1 0,0 0 0,2 0 0,-4-1 9,1-1-1,-1 1 1,1 0 0,-1-1 0,1 1 0,-1 0-1,1-1 1,-1 1 0,1 0 0,-1-1 0,0 1 0,1-1-1,-1 1 1,0-1 0,0 1 0,1-1 0,-1 1-1,0-1 1,0 1 0,0-1 0,1 0 0,-1 1-1,0-1 1,0 1 0,0-1 0,0 0 0,2-21 16,-2 17-7,2-14-13,0 0 0,1 0 0,1 1 0,1-1 0,12-28 0,-15 40 0,1 1 0,0 1 1,1-1-1,0 0 0,-1 1 0,2 0 0,-1 0 1,1 0-1,-1 0 0,1 1 0,1 0 1,-1 0-1,1 0 0,-1 0 0,1 1 1,0 0-1,0 0 0,0 1 0,12-3 0,-10 3-2,-1 0-1,1 1 0,0 0 0,0 0 0,-1 1 1,1 0-1,0 1 0,0-1 0,0 2 0,-1-1 1,1 1-1,0 0 0,-1 0 0,0 1 0,1 0 1,-1 1-1,-1-1 0,1 1 0,0 1 0,9 8 0,-9-8-12,-1-1 0,1 1 0,0-1 0,0-1 0,0 1 0,0-1 0,0 0 0,1-1 0,0 1 0,-1-2 0,1 1 0,0-1 0,0 0 0,0-1 0,0 0-1,0 0 1,0 0 0,0-1 0,0-1 0,-1 1 0,1-1 0,0-1 0,-1 1 0,1-1 0,-1 0 0,0-1 0,0 0 0,0 0 0,-1 0 0,1-1 0,-1 0-1,0-1 1,-1 1 0,1-1 0,-1 0 0,0 0 0,0-1 0,-1 1 0,0-1 0,0 0 0,-1 0 0,1-1 0,-2 1 0,3-9 0,-1 0 18,-1 0 1,-1 0 0,-1 0-1,0 0 1,-1-1 0,-1 1-1,-2-18 1,2 32 18,0 0 0,0 0 0,0 0-1,0 0 1,0 0 0,-1 0 0,1 0 0,0 0-1,-1 0 1,0 1 0,1-1 0,-1 1 0,0-1 0,0 1-1,0 0 1,0 0 0,0 0 0,0 0 0,0 0 0,0 0-1,0 0 1,0 0 0,-1 1 0,1 0 0,0-1 0,0 1-1,-1 0 1,1 0 0,0 0 0,-1 0 0,1 0-1,0 1 1,0-1 0,-1 1 0,1-1 0,0 1 0,0 0-1,0 0 1,0 0 0,-3 2 0,1 1-9,0 0 1,-1 1 0,2-1-1,-1 1 1,1 0-1,-1 0 1,1 0 0,1 1-1,-1-1 1,-3 12-1,1-2 16,1 0-1,0 1 1,-1 19-1,3 82 29,2-113-63,0 0 0,1 0 0,-1 0 0,1 0 0,0 0 0,0 0 0,0 0-1,0 0 1,1-1 0,0 1 0,0 0 0,0-1 0,0 1 0,0-1 0,1 0 0,-1 0 0,1 0 0,0 0-1,0 0 1,0-1 0,0 1 0,1-1 0,-1 0 0,1 0 0,-1 0 0,1 0 0,7 2 0,3 0-41,0-1 1,0-1-1,1 0 1,-1 0-1,1-2 1,23-1-1,-25-1-76,-1 0-1,0-1 0,0 0 0,0-1 0,0-1 0,-1 0 1,0 0-1,0-1 0,0 0 0,0-1 0,-1 0 1,0-1-1,9-10 0,-7 7 82,-1 0 1,0 0-1,-1-2 0,0 1 1,-1-1-1,0-1 0,-1 1 0,-1-2 1,12-28-1,-16 31 65,-1 0 0,0 1 0,0-1 0,-1 0 0,-1 0 0,0 0 0,-2-21 0,1 33-8,1-1-1,0 0 0,0 0 1,-1 0-1,1 0 0,0 0 1,-1 0-1,1 0 0,-1 1 1,0-1-1,1 0 0,-1 0 1,1 1-1,-1-1 0,0 0 1,0 1-1,1-1 0,-1 1 1,0-1-1,0 1 1,0-1-1,0 1 0,0-1 1,1 1-1,-1 0 0,0 0 1,0-1-1,0 1 0,0 0 1,-1 0-1,-1 0 24,0 0 0,1 0 0,-1 0 0,1 0 0,-1 1 1,0-1-1,1 1 0,-1 0 0,1-1 0,-5 3 0,3 0-35,0 0 0,0 0 0,1 0 0,-1 1-1,1-1 1,0 1 0,0 0 0,0 0 0,0 0 0,1 0 0,0 0-1,-1 1 1,-1 6 0,-1 5-8,0-1 0,-5 30 0,7-29-11,1-1 1,1 1-1,0 0 0,1 0 1,2 16-1,-1-27-100,-1-1 0,1 1 0,0-1 0,0 0 0,1 1-1,-1-1 1,1 0 0,0 0 0,0 0 0,1 0 0,-1 0 0,1-1 0,0 1 0,0-1 0,0 0 0,0 1 0,0-1 0,1-1 0,-1 1-1,1 0 1,6 2 0,-2-1-623,0-2 1,0 1-1,0-1 0,0 0 0,14 1 0,53-1-5180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3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55 9957,'0'0'2515,"-32"18"-1786,-99 64-364,126-79-353,0 0 0,1 1-1,-1 0 1,1 0 0,-1 0-1,1 1 1,1-1 0,-1 1-1,1 0 1,0 0 0,-4 8-1,5-7-10,1-1 0,0 0 0,0 1 0,0-1 0,1 1 0,0-1 0,0 11 0,1 0-7,-1-13 4,0-1 0,0 0 0,1 0 1,-1 0-1,1 0 0,0 0 0,-1 0 1,1 0-1,0 0 0,0 0 1,0 0-1,1 0 0,-1 0 0,0-1 1,1 1-1,-1 0 0,1-1 0,-1 1 1,1-1-1,0 0 0,0 1 0,-1-1 1,1 0-1,0 0 0,0 0 0,0 0 1,0-1-1,0 1 0,0-1 1,1 1-1,2 0 0,9 1-5,1 0 0,0-1-1,25-1 1,-24 0-23,-6 0-61,-1-1 0,1 0 1,-1 0-1,0-1 0,1 0 1,-1-1-1,0 0 0,0 0 1,0-1-1,-1 0 0,0-1 0,1 0 1,-1 0-1,-1 0 0,1-1 1,-1-1-1,0 1 0,0-1 0,-1 0 1,0 0-1,0-1 0,-1 0 1,0 0-1,-1 0 0,1-1 0,-1 0 1,-1 1-1,0-1 0,0-1 1,-1 1-1,0 0 0,1-19 1,-2 21 107,-1 0 1,0 0-1,0 0 1,-1 0-1,0 0 1,0 0-1,-1 0 1,0 0 0,-5-12-1,5 16 18,0-1 0,-1 1 0,1 0-1,0 0 1,-1 0 0,0 1 0,0-1 0,0 1 0,0 0-1,0-1 1,0 1 0,-1 1 0,1-1 0,-1 0 0,1 1 0,-1 0-1,0-1 1,1 2 0,-7-2 0,4 1-2,0-1 1,0 2-1,0-1 1,-1 1-1,1 0 1,0 0-1,0 1 1,0 0-1,0 0 1,0 0-1,-7 3 1,10-3-48,1 0 0,-1 1 0,1-1 0,0 1 1,0-1-1,0 1 0,0 0 0,0 0 0,0 0 1,0 0-1,1 0 0,-1 0 0,1 1 1,-1-1-1,1 1 0,0-1 0,0 1 0,0-1 1,0 1-1,1-1 0,-1 1 0,1 0 0,-1-1 1,1 1-1,0 0 0,0 4 0,0-5-111,0-1 0,0 1 0,0-1-1,1 1 1,-1-1 0,0 1 0,0 0-1,1-1 1,-1 1 0,1-1 0,0 0 0,-1 1-1,1-1 1,0 1 0,0-1 0,0 0-1,0 0 1,0 1 0,0-1 0,0 0 0,0 0-1,0 0 1,1 0 0,-1 0 0,0 0-1,1-1 1,-1 1 0,1 0 0,1 0 0,5 1-647,-1-1 0,1 0 1,0 0-1,-1 0 1,10-1-1,-5 0 224,25 0 251,1-2 1,0-1 0,-1-1 0,1-3 0,-1-1 0,63-22 0,27-21-198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4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58 6227,'0'0'6283,"-30"-13"-5504,3 1-617,0 2-1,-42-11 1,67 21-147,0-1-1,0 1 1,-1 0-1,1 0 1,0 0 0,0 0-1,0 0 1,0 0-1,0 1 1,0-1-1,0 1 1,0-1-1,0 1 1,0 0-1,0 0 1,0 0-1,0 0 1,1 0 0,-1 0-1,0 0 1,1 1-1,-1-1 1,1 1-1,-1-1 1,1 1-1,-2 2 1,0 2 40,0 0 0,0-1 0,1 2 0,0-1 0,0 0 0,-1 8 0,0-2 61,-4 26 145,2 0 1,1 0-1,1 1 0,4 46 0,0-29-110,1 17-370,3-1 0,3 1 0,19 72 1,-27-144-274,0 1 528,0-30-10332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4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0 243 8612,'0'0'4162,"227"-9"-4130,-136-3-32,3-8-336,13-6-2818,6-4-3281,7 1 3554</inkml:trace>
  <inkml:trace contextRef="#ctx0" brushRef="#br0" timeOffset="1">1501 1 1489,'0'0'12021,"0"169"-11845,0-105-96,0 6-48,0-12-32,0-2-16,0-18-736,0-15-1553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3666,'0'0'10549,"171"-44"-10549,-77 32-33,0-2-591,-3-4-832,-13 1-497,-20-1-1633,-22 9-1872</inkml:trace>
  <inkml:trace contextRef="#ctx0" brushRef="#br0" timeOffset="1">20 423 11989,'0'0'865,"240"-40"-865,-146 5-240,-3 0-2529,-10 2-2050,-10 7 145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5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 5987,'0'0'2961,"-3"28"-1301,-11 96-409,7-47-618,2 84 0,5-135-608,1-48 41,1 0 1,1 0-1,1 1 0,1-1 1,0 1-1,2 0 0,1 0 1,0 1-1,13-21 1,-14 26-92,2 1 1,0 0 0,1 1 0,0 0 0,1 0 0,0 1-1,1 0 1,0 1 0,1 1 0,0 0 0,1 0 0,28-14 0,-33 21-542,1-1 1,-1 2 0,1-1 0,0 1-1,-1 0 1,17 0 0,14 2-4640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5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9620,'0'0'3261,"9"1"-3112,1-1-203,-1-1 1,0 0-1,0 0 0,0-1 0,0 0 1,0-1-1,0 0 0,0 0 1,-1-1-1,1 0 0,-1 0 0,0-1 1,0 0-1,8-8 0,-7 7-118,0-2 0,0 1-1,-1-1 1,0 0 0,13-17-1,-18 20 150,0 0 0,0-1 0,0 1 0,-1-1 0,1 0 0,-1 0 0,-1 0 0,1 0 0,-1 0 0,0 0-1,-1 0 1,1-8 0,-1 13 31,0 0 0,0 0 0,0 0 1,-1 0-1,1 0 0,0 0 0,0 0 0,-1 0 0,1 1 0,0-1 0,-1 0 0,1 0 0,-1 0 0,1 0 0,-1 0 0,1 0 0,-1 1 0,0-1 0,1 0 0,-1 1 0,0-1 0,0 0 0,0 1 0,1-1 1,-2 0-1,-1 0 14,1 0 0,-1 1 0,1-1 1,0 1-1,-1-1 0,1 1 1,-1 0-1,1 0 0,-1 0 0,-3 0 1,1 1 14,0-1 0,0 1 1,0 0-1,0 1 0,0-1 0,0 1 1,1 0-1,-1 0 0,1 1 0,-7 4 1,8-4 12,0 0 0,0 0 1,0 0-1,1 1 0,0 0 0,-1-1 1,1 1-1,0 0 0,1 0 1,-1 0-1,1 0 0,0 0 1,-1 7-1,0 2 103,1 0-1,0 0 1,2 16 0,-1-26-136,1 0 0,-1 0 0,1 0 0,-1 0 0,1 0 0,0 0 0,0 0 0,0 0 0,1-1 0,-1 1 0,1 0 0,-1-1 0,1 1 0,0-1 0,0 1 0,4 3 0,-2-3-1,1 1 1,0-1-1,0 0 1,0 0-1,0-1 1,1 1-1,-1-1 1,8 2-1,8 0 32,-1 0 0,1-2 0,-1 0 1,22-2-1,-14 0-28,39-4 0,-57 2-75,0 0 0,0 0 0,-1-1 0,1 0 0,-1-1 0,0 0-1,12-7 1,-5 1-281,0-1 0,-1-1-1,0 0 1,26-28-1,-36 34 334,0 0 0,0 0 0,0-1 0,-1 0 0,0 0 0,0 0 0,-1 0-1,0-1 1,0 1 0,0-1 0,-1 0 0,-1 1 0,1-1 0,0-11 0,-3 18 42,1 1 0,0-1 0,0 0 0,-1 0 0,1 1 1,0-1-1,-1 0 0,1 1 0,-1-1 0,1 0 0,-1 1 0,1-1 1,-1 1-1,1-1 0,-1 1 0,1-1 0,-1 1 0,0-1 0,1 1 1,-1 0-1,0-1 0,0 1 0,1 0 0,-1-1 0,0 1 1,0 0-1,1 0 0,-1 0 0,0 0 0,0 0 0,1 0 0,-1 0 1,0 0-1,0 0 0,-1 0 0,-31 4 521,26-1-505,0-1 1,0 1 0,0 1 0,0-1 0,1 1 0,0 0 0,0 0 0,0 1 0,0 0 0,0 0 0,1 0 0,0 1 0,0 0-1,1 0 1,0 0 0,-7 12 0,5-7-31,1 0 0,0 0-1,1 1 1,0 0 0,0 0 0,1 0-1,1 0 1,0 1 0,0 16-1,2-27-68,0 1 0,0 0 0,0-1 0,0 1 0,0 0 0,1-1 0,0 1 0,-1 0 0,1-1 0,0 1 0,0-1 0,0 1 0,1-1 0,-1 1 0,1-1 0,-1 0 0,1 0 0,0 0 0,0 0 0,-1 0 0,2 0 0,-1 0 0,0-1 0,0 1 0,0-1 0,1 0 0,-1 1 0,1-1 0,3 1 0,6 1-198,0-1 0,0 0 0,0-1 0,0 0 0,18-1 0,-18 0 90,-11 0 114,41 1-1583,0-2 0,0-1 1,-1-3-1,68-15 0,-20-8-689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6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238 479 2689,'0'0'9381,"-33"1"-8688,-101 13-165,131-13-495,-1-1-1,1 1 1,0 0-1,-1 0 1,1 0-1,0 1 1,0-1-1,0 1 0,0 0 1,0 0-1,0 0 1,0 0-1,1 0 1,-1 1-1,1-1 1,0 1-1,-1-1 1,1 1-1,0 0 0,1 0 1,-1 0-1,0 0 1,-1 5-1,2-1 22,-1 0-1,1 1 1,0-1-1,0 1 1,1-1-1,0 1 1,1 8-1,0-13-56,-1-2 1,0 0 0,0 0 1,0 0-1,1 0 1,-1 1-1,1-1 1,-1 0-1,1 0 0,-1 0 1,1 0-1,-1 0 1,1 0-1,0 0 1,0 0-1,0 0 0,-1 0 1,1-1-1,0 1 1,0 0-1,0-1 1,0 1-1,2 1 0,1-1 6,0 1-1,0-1 0,0 0 1,1 0-1,-1 0 0,8 0 0,6 0 6,0-1 0,23-4-1,-39 4-12,5-1-74,0 0 0,1-1-1,-1 1 1,0-1 0,0-1 0,-1 1 0,1-1 0,-1-1 0,1 1 0,-1-1 0,0 0 0,0 0 0,9-9 0,-8 5-9,-1 1 0,0-2 0,0 1 0,0-1 0,-1 0 0,0 0 0,-1 0 0,6-17 1,-2-6 45,-1 0 0,-2 0 0,-1 0 0,-1 0 0,-2-37 0,-1-207 1281,2 327-767,14 72 1,0-5-391,-11 78-1147,-5-135-2837,0-50-295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72 10869,'0'0'2505,"-12"28"-2113,-33 84-250,43-107-140,0 0 1,1 0-1,0 0 0,0 0 1,0 0-1,0 8 1,1-12-2,0 1 0,0-1 0,0 0 0,0 0 0,0 0 0,1 0 0,-1 0 0,0 0 0,1 0 0,-1 0 0,1 0 0,-1 0 0,1 0 0,-1 0 0,1 0 0,0 0 0,-1 0 0,1-1 0,1 2 0,1-1 6,0 0-1,0 0 1,0 0 0,0 0 0,0 0-1,0-1 1,0 0 0,0 1 0,0-1-1,0-1 1,0 1 0,0 0 0,4-1-1,12-1 65,-5 2-111,0-1 0,0-1 0,0 0 0,0-1-1,-1 0 1,1-1 0,-1-1 0,0 0 0,0-1 0,21-13-1,-28 15-24,1 0 0,-1-1 0,0 0-1,0 0 1,-1 0 0,0 0-1,1-1 1,-2 0 0,1 0 0,-1-1-1,0 1 1,0-1 0,-1 0-1,0 0 1,0 0 0,-1 0 0,1 0-1,-2-1 1,1 1 0,-1-1 0,0-10-1,0 15 52,-2 0 0,1 1 0,0-1 0,-1 0-1,1 0 1,-1 1 0,0-1 0,0 0 0,0 1 0,0-1 0,0 0-1,0 1 1,-1 0 0,1-1 0,-1 1 0,0 0 0,0 0-1,0 0 1,-2-2 0,0 1 4,-1 0 0,0 0 0,1 0-1,-1 1 1,0 0 0,0 0 0,-1 0 0,1 1-1,-7-2 1,-12 0 19,1 1 0,0 2 0,-38 2-1,52-1-5,0 0 5,-1 0 0,0 0 0,1 1 0,-1 1 0,1 0 0,0 0 0,0 1 0,0 0 0,-13 8 0,17-9-14,0 0 0,1 1 0,-1 0 0,1 0 0,0 0 0,0 0 0,0 1 0,1-1 0,-1 1 0,1 0-1,1 0 1,-1 0 0,0 0 0,1 1 0,0-1 0,1 1 0,-2 6 0,2-10-92,1 0-1,-1 0 1,1 0 0,-1 1-1,1-1 1,0 0 0,0 0-1,0 0 1,0 0-1,1 1 1,-1-1 0,1 0-1,-1 0 1,1 0 0,0 0-1,-1 0 1,1 0-1,0 0 1,1 0 0,-1 0-1,0 0 1,0-1 0,1 1-1,-1 0 1,1-1 0,-1 1-1,1-1 1,0 0-1,0 1 1,2 0 0,47 15-4611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6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8500,'0'0'6243,"11"16"-5867,-2-4-326,-3-6-43,-1 1 1,-1-1-1,1 1 1,-1 0-1,0 0 1,-1 0-1,0 0 1,0 1-1,0-1 1,-1 1 0,0 0-1,0 0 1,-1 0-1,0 8 1,-1 105-43,11-142-160,26-53-71,42-74-150,-67 130 300,-1 0 0,2 1-1,1 1 1,0 0 0,28-24 0,-33 34 85,0 0 1,0 0 0,1 1-1,0 0 1,0 0-1,20-5 1,-26 9 29,1 0 0,-1 0-1,0 1 1,0-1 0,1 1 0,-1 0 0,1 1 0,-1-1 0,5 1 0,-7 0 5,0-1 1,0 1 0,-1 0-1,1 0 1,0 0 0,0 0-1,0 0 1,-1 0 0,1 0-1,-1 0 1,1 1 0,-1-1-1,1 1 1,-1-1 0,0 1-1,1-1 1,-1 1 0,0 0 0,1 3-1,2 10 63,0 0-1,-1 0 1,-1 0 0,-1 1-1,0-1 1,-1 0-1,-2 23 1,1 6-40,1-27 10,0-8-11,0 0 0,0 1 0,-1-1 0,0 0 0,-3 11 0,4-20-25,0 0 0,0 0 0,0 0 1,0 0-1,1 0 0,-1 0 0,0 0 1,0 0-1,0 0 0,0 0 0,0 0 1,0-1-1,0 1 0,0 0 0,0 0 0,0 0 1,1 0-1,-1 0 0,0 0 0,0 0 1,0 0-1,0 0 0,0 0 0,0 0 1,0 0-1,0 0 0,1 0 0,-1 0 1,0 0-1,0 0 0,0 0 0,0 0 1,0 0-1,0 1 0,0-1 0,0 0 1,0 0-1,1 0 0,-1 0 0,0 0 1,0 0-1,0 0 0,0 0 0,0 0 1,0 0-1,0 0 0,0 0 0,0 0 1,0 1-1,0-1 0,0 0 0,0 0 1,0 0-1,0 0 0,0 0 0,0 0 1,0 0-1,0 0 0,0 1 0,11-10 82,10-14-218,22-31-1,-32 38-19,1 1 1,0 0-1,1 0 0,1 1 0,0 1 0,0 1 0,22-15 0,-34 26 186,0 0 1,-1 0-1,1 0 0,0 0 1,0 1-1,0-1 0,0 0 1,0 1-1,1 0 0,-1-1 1,0 1-1,0 0 0,0 0 1,0 0-1,4 1 1,-4-1 16,-1 1 1,0-1 0,0 1-1,0 0 1,1 0 0,-1-1-1,0 1 1,0 0 0,0 0 0,0 0-1,0 0 1,0 0 0,0 0-1,-1 1 1,1-1 0,0 0-1,-1 0 1,2 2 0,0 6 170,0-1 1,0 1-1,0 0 1,-1-1-1,0 18 1,-1-18-243,0 24 226,4 50 12,-3-74-214,0 0-1,1-1 0,-1 0 1,1 1-1,1-1 1,-1 0-1,1 0 0,5 7 1,-7-13-63,0 1-1,0-1 1,0 0 0,1 0 0,-1 1 0,0-1-1,1 0 1,-1 0 0,1 0 0,-1-1 0,1 1 0,-1 0-1,1-1 1,-1 1 0,1-1 0,0 1 0,0-1 0,-1 0-1,1 1 1,2-1 0,22-2-3680,5-8-5246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5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69 12102,'0'0'-121,"-29"-12"-119,-96-33 307,119 42-19,1 1 0,-1 1-1,0-1 1,0 1 0,0 0 0,0 0 0,0 1-1,0 0 1,0 0 0,0 0 0,0 1-1,0-1 1,0 2 0,0-1 0,0 1 0,0-1-1,1 2 1,-1-1 0,1 1 0,-9 5 0,8-3-26,0 0 1,1 1 0,-1 0 0,1 0-1,1 1 1,-1-1 0,1 1 0,0 0-1,1 0 1,0 0 0,0 1 0,-2 8-1,2-6-30,1 1 0,1 0-1,-1 0 1,2 0-1,-1 0 1,3 17 0,-2-27-11,1 1 0,-1 0 0,1 0 0,0 0 0,0-1 1,-1 1-1,1 0 0,0-1 0,0 1 0,1 0 0,-1-1 1,0 0-1,0 1 0,1-1 0,-1 0 0,1 1 0,-1-1 1,1 0-1,0 0 0,-1 0 0,1-1 0,0 1 0,-1 0 1,1-1-1,0 1 0,0-1 0,0 1 0,0-1 1,0 0-1,3 0 0,9 2-118,0-2 0,0 0-1,15-1 1,-22 0 98,5 0 26,0-1-1,-1-1 0,1 0 0,0-1 0,-1 0 0,0 0 0,0-1 0,0-1 0,-1 0 0,14-10 0,0-2 213,0-2 0,38-41-1,-62 61-192,0 0 0,0 0 0,0 0-1,1 0 1,-1 0 0,0 1-1,0-1 1,0 0 0,0 0 0,1 0-1,-1 0 1,0 0 0,0 0 0,0 0-1,0 0 1,1 1 0,-1-1-1,0 0 1,0 0 0,0 0 0,0 0-1,0 0 1,0 1 0,1-1 0,-1 0-1,0 0 1,0 0 0,0 1-1,0-1 1,0 0 0,0 0 0,0 0-1,0 0 1,0 1 0,0-1 0,0 0-1,0 0 1,0 0 0,0 1 0,0-1-1,0 0 1,0 0 0,0 0-1,0 1 1,0-1 0,-1 0 0,1 0-1,1 14-16,-1 0 10,-1 0 6,1 0 0,1-1-1,0 1 1,1-1 0,4 15-1,-5-24-21,0 0-1,1 0 0,0-1 0,0 1 0,0 0 0,0-1 1,0 0-1,1 1 0,0-1 0,-1 0 0,1 0 0,0 0 0,1-1 1,-1 1-1,0-1 0,1 0 0,-1 0 0,1 0 0,0 0 1,0-1-1,6 3 0,-4-2-20,0-1 0,0 1 0,0-1 0,0 0 0,0 0-1,0-1 1,0 0 0,0 0 0,0 0 0,0-1 0,1 0 0,-1 0 0,0 0 0,-1-1 0,1 0 0,0 0 0,0 0 0,-1-1-1,0 0 1,1 0 0,-1-1 0,0 1 0,0-1 0,-1 0 0,1 0 0,-1-1 0,0 1 0,0-1 0,-1 0 0,1 0 0,-1 0-1,3-7 1,13-24 173,-16 27-21,1 0 0,1 0 0,-1 1-1,2-1 1,-1 1 0,1 0 0,0 1-1,1-1 1,13-10 0,-20 17-117,0 1 0,1 0-1,-1-1 1,0 1 0,1 0 0,-1 0-1,0-1 1,1 1 0,-1 0 0,1 0 0,-1 0-1,1 0 1,-1 0 0,0 0 0,1 0-1,-1 0 1,1 0 0,-1 0 0,1 0 0,-1 0-1,0 0 1,1 0 0,-1 0 0,1 0 0,-1 0-1,1 0 1,-1 0 0,0 1 0,1-1-1,-1 0 1,1 0 0,-1 1 0,0-1 0,1 0-1,-1 1 1,0-1 0,0 0 0,1 0 0,-1 1-1,0-1 1,0 1 0,1-1 0,-1 0-1,0 1 1,0-1 0,1 1 0,2 22-119,-3-18 163,7 60 57,3 60-634,-10-125 510,0 0 0,0 1 0,0-1 0,0 0 0,0 1 0,0-1 0,0 1 0,0-1 0,0 0 0,0 1 0,0-1 0,0 0 0,0 1-1,0-1 1,1 0 0,-1 1 0,0-1 0,0 0 0,0 1 0,1-1 0,-1 0 0,0 1 0,0-1 0,1 0 0,-1 0 0,0 1 0,1-1 0,-1 0 0,0 0 0,1 0-1,-1 1 1,0-1 0,1 0 0,-1 0 0,0 0 0,1 0 0,-1 0 0,0 0 0,1 0 0,-1 0 0,1 0 0,-1 0 0,0 0 0,1 0 0,-1 0 0,0 0-1,1 0 1,-1 0 0,0 0 0,1 0 0,-1 0 0,1-1 0,-1 1 0,0 0 0,0 0 0,1 0 0,0-1 0,18-15 27,2-12 39,1 1 0,2 2-1,0 0 1,2 1-1,0 2 1,52-34 0,-77 55-28,1 0 58,1-1 0,-1 0-1,1 1 1,-1-1 0,1 1 0,0 0-1,0 0 1,-1 0 0,1 0 0,0 0-1,0 1 1,0-1 0,0 1-1,0 0 1,0 0 0,3 0 0,-3 9 63,-4 57 338,0-49-917,0 0-1,1 0 1,1 0 0,4 23-1,-4-38 227,-1 0 0,1 1 0,0-1 0,0 0 0,0 0 0,0 0-1,1 0 1,-1 0 0,0 0 0,1-1 0,0 1 0,-1 0 0,1-1 0,0 1 0,0-1 0,0 1-1,0-1 1,0 0 0,0 0 0,0 0 0,0 0 0,0 0 0,5 1 0,30 2-3985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0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19353,'0'0'64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6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1 5619,'0'0'3198,"-27"22"-2592,-9 7-144,-41 44-1,71-67-381,1 1 0,0 0 1,1 0-1,0 0 0,0 1 0,0-1 0,1 1 0,0 0 0,0 0 1,1 0-1,0 1 0,1-1 0,-1 0 0,2 1 0,-1 14 1,0 5 146,-10 439 1146,11-326-2492,1-138 838,-1 0 1,0 0 0,0 0-1,0 0 1,-1 0 0,1-1-1,-1 1 1,0 0 0,-1 3-1,2-5 65,-1 0-1,0-1 0,0 1 1,0 0-1,0 0 1,0-1-1,0 1 1,0 0-1,0-1 0,0 1 1,-1-1-1,1 0 1,0 1-1,0-1 0,0 0 1,-1 0-1,1 0 1,0 0-1,0 0 0,0 0 1,-1 0-1,0 0 1,-29 0-3933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6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1 365 880,'0'0'9253,"18"-22"-8712,2-1-348,0 2 0,24-21 0,-38 38-145,0 0 0,0 1 0,0 0 0,0 0 0,1 0 0,0 1 0,-1 0 0,1 0 0,0 1 0,0 0 0,0 0 0,0 0 1,0 1-1,11 1 0,13-2 80,171-35 180,-90 12-262,-78 20-38,-33 28 99,-4-9 149,0 0 1,-1 0-1,-10 25 1,8-27-241,2 0 0,-1-1 0,2 1 1,0 0-1,0 1 0,0 17 0,3-30-27,0-1-1,0 0 0,0 1 0,0-1 1,1 1-1,-1-1 0,0 1 0,0-1 1,0 1-1,0-1 0,1 0 0,-1 1 1,0-1-1,1 1 0,-1-1 0,0 0 1,0 1-1,1-1 0,-1 0 0,1 1 1,-1-1-1,0 0 0,1 0 0,-1 1 1,1-1-1,-1 0 0,1 0 0,-1 0 1,0 0-1,1 0 0,-1 1 0,1-1 1,-1 0-1,1 0 0,0 0 0,22-2-331,-16 1 301,0 0 5,0 0 0,0-1 0,0 0 0,0 0 0,0-1 0,-1 0 0,1 0 0,7-6 0,49-38-283,-35 25 125,49-45-491,-47 41 586,0 0 0,2 2 0,52-31 0,-60 48 114,-23 7-13,-1 0 1,1 0-1,-1 0 1,1 0-1,0 0 1,-1 0-1,1 0 1,-1 1-1,1-1 1,-1 0 0,1 0-1,0 1 1,-1-1-1,1 0 1,-1 1-1,0-1 1,1 1-1,-1-1 1,1 0-1,-1 1 1,1-1 0,-1 1-1,1 3 24,0-1-1,0 0 1,0 1-1,0-1 1,-1 1 0,0-1-1,0 1 1,0-1-1,0 4 1,0 1 59,-2 39 398,1-31-411,0-1 1,1 1-1,0 0 0,2-1 1,0 1-1,7 27 0,-8-40-63,1 1-1,0 0 0,0-1 1,1 0-1,-1 1 1,1-1-1,0 0 0,0 0 1,0 0-1,0-1 0,0 1 1,0-1-1,1 0 1,-1 0-1,1 0 0,0 0 1,0 0-1,-1-1 0,1 0 1,0 0-1,0 0 1,0 0-1,0 0 0,1-1 1,4 0-1,-1 0-5,0 0 0,0 0 0,0-1 0,0 0 0,0 0 1,-1-1-1,1 0 0,0 0 0,-1-1 0,0 0 0,1-1 0,8-5 0,-7 3-31,0-1 1,-1 0-1,1-1 0,-1 0 0,-1 0 1,0 0-1,0-1 0,0 0 0,-1-1 1,-1 1-1,0-1 0,0-1 0,-1 1 1,0 0-1,0-1 0,-1 0 0,-1 0 1,0 0-1,-1 0 0,0 0 1,0-17-1,-1 23 17,-1 0 1,1 0 0,-1 0-1,1 0 1,-2 0 0,1 1-1,0-1 1,-1 0 0,0 1-1,0-1 1,0 1-1,-1 0 1,1-1 0,-1 1-1,0 0 1,-1 1 0,1-1-1,0 0 1,-1 1 0,0 0-1,0 0 1,-8-5 0,3 4 7,1 0 1,-1 0 0,0 1 0,0 0 0,-1 0 0,1 1 0,0 1-1,-1 0 1,0 0 0,1 0 0,-12 2 0,15 0 5,1-1-1,0 1 1,-1 1-1,1-1 1,0 1-1,0 0 1,0 0 0,0 1-1,0 0 1,0-1-1,1 1 1,-1 1 0,1-1-1,0 1 1,0 0-1,0 0 1,1 0-1,-1 0 1,1 0 0,0 1-1,0 0 1,-3 6-1,3-3-183,-1 0 0,1-1 0,1 2 0,-1-1 0,1 0 0,1 0 0,-1 1 0,2-1 0,-1 0 0,1 1 0,0-1 0,1 1 0,0-1-1,2 9 1,-1-12-379,0 1-1,0-1 0,0 0 0,1 0 0,5 7 1,-8-12 549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7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0 464,'0'0'13164,"3"30"-12898,3 12-197,13 127 41,-17-141-100,-2-13-15,1-1 0,1 0-1,0 1 1,1-1 0,0 0 0,7 17-1,-10-31-9,0 1-1,0-1 0,1 0 0,-1 1 0,0-1 1,0 1-1,1-1 0,-1 0 0,0 1 0,0-1 1,1 0-1,-1 1 0,0-1 0,1 0 0,-1 0 0,1 1 1,-1-1-1,0 0 0,1 0 0,-1 0 0,1 1 1,-1-1-1,1 0 0,-1 0 0,0 0 0,1 0 1,-1 0-1,1 0 0,-1 0 0,1 0 0,-1 0 1,1 0-1,-1 0 0,0 0 0,1 0 0,-1 0 0,1-1 1,-1 1-1,1 0 0,-1 0 0,0 0 0,1-1 1,-1 1-1,0 0 0,1-1 0,-1 1 0,0 0 1,1 0-1,-1-1 0,0 1 0,1-1 0,14-20-71,22-57 85,22-44-7,-49 104 9,1 1 1,0 0 0,2 1-1,20-22 1,-28 33 6,1 0 0,-1 1 0,1-1 0,0 1 0,0 1 0,1-1 0,-1 1 0,1 0 0,12-3 0,-16 5 7,-1 0 0,1 1 0,0-1 1,-1 1-1,1 0 0,-1 0 0,1 0 0,0 0 1,-1 0-1,1 1 0,0-1 0,-1 1 0,1-1 1,-1 1-1,1 0 0,-1 0 0,0 0 0,1 1 1,-1-1-1,0 0 0,0 1 0,0-1 0,0 1 1,0 0-1,0 0 0,0 0 0,0 0 0,-1 0 1,3 4-1,5 15 47,0 0 0,-2 1 0,0 0 0,-2 0 0,6 44-1,-10-58-60,-1-7 0,0 0 0,0 0 0,0 0-1,1 0 1,-1-1 0,0 1-1,0 0 1,1 0 0,-1 0-1,0 0 1,1 0 0,-1 0 0,1-1-1,-1 1 1,1 0 0,-1 0-1,1-1 1,0 1 0,-1 0-1,1-1 1,0 1 0,1 1 0,-1-2 3,0 0 0,0 0 0,-1 0 0,1 0 0,0-1 0,0 1 0,0 0 0,0 0 0,-1 0 0,1-1 0,0 1 0,0 0 0,-1-1 0,1 1 0,0-1 0,0 1 0,-1-1 0,1 1 0,1-2 0,26-34 39,-22 28-56,2-6-54,1 0 0,0 1 0,1 0 0,1 0 0,0 1 0,24-20 0,-34 32 71,0-1 0,0 0 1,0 0-1,0 1 1,1-1-1,-1 0 1,0 1-1,0 0 0,1-1 1,-1 1-1,0 0 1,1-1-1,-1 1 1,0 0-1,1 0 0,-1 0 1,1 0-1,-1 0 1,0 1-1,1-1 0,-1 0 1,0 1-1,0-1 1,1 0-1,-1 1 1,0 0-1,0-1 0,1 1 1,-1 0-1,0 0 1,0-1-1,0 1 1,2 2-1,1 2 71,-1 1 0,1-1-1,-1 1 1,0 0 0,4 10 0,-2-4 2,1 4 19,2-1 1,0 1-1,1-2 1,12 17 0,-18-27-48,1 0 1,0 0-1,0 0 1,1 0 0,-1-1-1,1 1 1,0-1 0,-1 0-1,1-1 1,1 1-1,-1-1 1,0 0 0,1 0-1,-1-1 1,1 0-1,10 2 1,22-1 367,1-1 0,-1-3 1,0 0-1,71-15 0,-86 12-380,41-2 0,-28 6-5908,-60 1 2236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8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35 6451,'0'0'5250,"0"-35"-5250,-7 94 481,-12 28-481,9 27 32,10 8-16,0 1-16,0-12-48,3-21-801,1-26-2784,-4-32-4067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8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0 607 10997,'0'0'104,"42"2"-85,277 15 23,-155-16-7,-138-2-77,0-2-1,0-1 1,-1-1 0,33-10 0,-31 5-289,-1 0-1,0-2 0,0-1 1,44-31-1,-62 39 276,1-1-1,-2-1 1,1 0 0,-1 0 0,0 0 0,0-1-1,-1 0 1,0 0 0,0 0 0,-1-1-1,0 0 1,-1 0 0,0-1 0,0 1-1,-1-1 1,0 0 0,1-12 0,-2 11 129,-2 0 0,1 0 0,-1 0 1,-1 1-1,-3-20 0,2 23 5,0 1 1,-1-1-1,0 1 0,0-1 0,0 1 1,-1 0-1,0 0 0,0 0 0,-8-8 1,-14-16 340,-2 2-1,-2 1 1,0 1 0,-59-39 0,85 63-322,0-1 0,0 1 0,0 0 0,0 0 0,0 0 0,0 1 0,0 0-1,-1-1 1,1 2 0,0-1 0,-7 0 0,11 1-86,-1 0 0,1 0-1,-1-1 1,1 1 0,-1 0-1,1 1 1,-1-1 0,1 0-1,-1 0 1,1 0 0,-1 0-1,1 0 1,-1 0 0,1 1-1,-1-1 1,1 0 0,-1 0-1,1 1 1,0-1 0,-1 0-1,1 0 1,0 1 0,-1-1-1,1 1 1,0-1 0,-1 0-1,1 1 1,0-1 0,-1 1-1,1-1 1,0 1 0,0-1-1,0 1 1,-4 13 2,1 0-1,1 0 1,1 1-1,0-1 1,1 19 0,0-7 4,-1 533 376,2-305-393,0-263-18,0 0-1,1-1 1,0 1 0,1 0 0,0 1 0,0-1 0,1 0 0,0 1 0,0 0 0,1 0 0,8-10 0,-1 2 11,0 1 0,1 1 0,0 0 1,28-22-1,-30 29 6,0 1 0,0-1 0,0 2 0,1-1 0,-1 2 0,1 0 1,25-6-1,-31 9-10,0 0 1,0 0 0,0 0 0,0 1 0,0 0 0,0 0 0,0 0-1,1 1 1,-1 0 0,0 0 0,0 1 0,0 0 0,-1 0-1,1 0 1,0 0 0,-1 1 0,1 0 0,6 5 0,-1 4 0,0 0 0,0 1 0,-2 0 0,11 17 0,20 27 22,-35-51-12,0 0 0,0 0 0,0 0 0,1-1 0,0 0 0,0 0 0,0 0 0,1-1-1,0 0 1,0 0 0,0-1 0,0 1 0,0-2 0,1 1 0,0-1 0,-1 0 0,1-1 0,0 0-1,0 0 1,-1 0 0,1-1 0,0 0 0,0-1 0,0 0 0,8-2 0,-10 1-36,0 0 0,1-1 0,-1 0 1,0 0-1,-1 0 0,1-1 0,-1 0 0,1 0 1,-1-1-1,0 1 0,-1-1 0,1 0 0,-1 0 1,0-1-1,0 1 0,-1-1 0,0 0 0,0 0 1,4-10-1,-1 0 33,0 1-1,-2-1 1,0 0 0,-1-1-1,0 1 1,0-31 0,-2 42 7,-1 0 1,0 0-1,-1 0 1,1 0-1,-1 0 1,0 0-1,-1 0 0,-2-7 1,3 10 8,0 0 0,0 1-1,-1-1 1,1 0 0,0 1 0,-1-1 0,1 1 0,-1 0 0,0-1-1,0 1 1,1 0 0,-1 0 0,0 0 0,0 0 0,0 1-1,0-1 1,0 0 0,0 1 0,0 0 0,0-1 0,-4 1 0,0-1 11,0 1 1,0 0 0,1 0 0,-1 0 0,0 1 0,0 0-1,1 0 1,-1 0 0,1 1 0,-1 0 0,1 0 0,-1 0-1,1 1 1,-9 5 0,7-2-16,0 0-1,1 0 1,-1 0 0,1 0 0,1 1-1,-1 0 1,1 1 0,-8 14-1,4-4-15,2 1 1,0-1-1,1 1 0,1 0 0,0 1 0,2-1 1,0 1-1,0 20 0,3-35-15,0 1 0,0-1-1,0 1 1,1-1 0,0 0 0,0 1 0,0-1-1,0 0 1,1 0 0,3 7 0,-2-8-55,-1-1 0,1 1-1,0-1 1,0 0 0,0 0 0,0 0 0,0 0 0,1-1 0,0 1 0,-1-1 0,1 0 0,0 0 0,5 2 0,4 1-482,-1-1 1,1-1-1,0 0 1,0 0-1,14 0 1,88 0-5845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88 9172,'0'0'862,"-32"19"-518,-107 65-53,130-78-225,0 0 1,1 0-1,0 1 1,0 0-1,1 0 1,-1 1-1,2 0 1,-1 0-1,-6 12 1,11-16-53,0 1-1,0-1 1,0 1 0,1-1 0,0 1 0,0 0-1,0 0 1,0 0 0,1-1 0,0 1 0,0 0-1,0 0 1,0 0 0,1 0 0,2 7 0,-2-10-13,0 0-1,0-1 1,0 1 0,0 0 0,0-1 0,1 0 0,-1 1 0,0-1 0,1 0 0,-1 1 0,1-1 0,0 0 0,-1 0 0,1 0-1,0 0 1,-1-1 0,1 1 0,0 0 0,0-1 0,0 1 0,0-1 0,0 0 0,0 0 0,0 1 0,0-1 0,0 0 0,-1-1-1,4 1 1,0 0 2,7 2-50,0-2 0,-1 1 0,1-1 0,0-1 0,-1 0 0,1 0 0,-1-1 0,1-1 0,-1 0 0,0-1 0,0 0 0,15-7 0,-8 0-183,-1-1 1,0-1-1,0 0 0,-2-1 1,1-1-1,-2 0 0,0-1 1,-1 0-1,0-2 0,-2 1 1,14-26-1,-22 32 559,-1 0 0,1 1-1,-2-1 1,1-18 0,-2 16 1781,0 45-1673,0-6-629,-1-8 249,1-1-1,0 1 1,2-1 0,0 0 0,7 30-1,-7-43-224,-1 0-1,1 0 0,0 0 0,0 0 1,1 0-1,-1 0 0,1-1 0,-1 1 1,1-1-1,0 0 0,1 0 0,-1 0 0,0 0 1,1 0-1,0-1 0,-1 0 0,1 1 1,0-1-1,0-1 0,0 1 0,1-1 1,-1 1-1,0-1 0,0 0 0,1-1 0,-1 1 1,1-1-1,5 0 0,-9 0 73,10 1-935,0-1 0,-1 0 1,15-3-1,-21 2 901,0 0 1,0 0-1,0 0 1,-1-1 0,1 1-1,-1-1 1,1 0 0,-1 0-1,1-1 1,-1 1 0,0 0-1,4-6 1,2-1 149,-1-1 1,0 0-1,-1-1 1,0 0-1,-1 0 1,0 0-1,8-21 1,-3-3 2763,8-50 0,-16 70-1852,-2 13-827,-1 0 0,1 1 0,-1-1 0,1 0 0,0 0 0,-1 0 0,1 1 0,0-1 0,0 0 0,1 1 0,-1-1 0,0 1 0,0-1 0,1 1 0,-1-1 0,1 1 0,-1 0 0,3-1 0,-3 1-93,0 1-1,1 0 1,-1-1 0,0 1-1,0 0 1,1 0 0,-1 0-1,0 0 1,0 0 0,1 0 0,-1 0-1,0 1 1,1-1 0,-1 0-1,0 1 1,0-1 0,0 1-1,0-1 1,1 1 0,-1 0 0,0-1-1,0 1 1,0 0 0,0 0-1,0 0 1,-1 0 0,1 0-1,0 0 1,0 0 0,-1 0 0,2 2-1,8 13 49,-1 0 0,-1 0 0,-1 1 0,0 0 0,-1 1 0,4 18 0,-5-15-27,1-1 0,2 1 0,0-1 0,15 27 0,-23-47-27,1 1 0,-1-1 0,0 1 0,1-1 0,-1 1 0,0-1 0,1 1 0,-1-1 0,1 0 0,-1 1 0,0-1 0,1 1 0,-1-1 0,1 0 0,0 0 0,-1 1 0,1-1 0,-1 0 0,1 0 0,-1 0-1,1 1 1,-1-1 0,1 0 0,0 0 0,-1 0 0,1 0 0,-1 0 0,1 0 0,0 0 0,-1 0 0,1 0 0,-1-1 0,1 1 0,-1 0 0,1 0 0,0 0 0,-1-1 0,1 1 0,-1 0 0,1-1 0,-1 1 0,1-1 0,16-20 420,-3-9-217,14-45 0,-21 52-155,1 1-1,1 1 0,1-1 1,1 2-1,19-29 1,-29 46-67,1 1 0,0 0 0,0 0 0,0 0 0,0 0 0,1 0 0,-1 0 0,0 0 0,1 1 0,-1 0 0,1-1 0,0 1 0,-1 0 0,1 0 0,0 0 1,0 0-1,-1 1 0,1-1 0,0 1 0,0 0 0,0 0 0,0 0 0,0 0 0,0 0 0,0 1 0,-1-1 0,1 1 0,0 0 0,4 1 0,5 3-214,-1 1-1,0 0 0,-1 1 1,0 0-1,13 11 0,-15-11-16,7 5-930,1-1-1,0-1 1,30 16-1,6-9-2272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1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46 2161,'0'0'10135,"-20"-4"-9860,7 1-250,4 1-13,0 0-1,0 0 0,0 1 0,-15 0 0,20 1-1,0 0 0,0 0 0,1 1 0,-1 0 0,0 0-1,0 0 1,0 0 0,0 1 0,1 0 0,-1-1-1,1 1 1,-1 0 0,1 1 0,0-1 0,0 1-1,-5 3 1,-5 9 86,1-1 0,0 1-1,1 1 1,-11 21 0,17-27-69,0-1 1,1 1-1,1 0 0,-1 0 1,2 1-1,-1-1 0,1 0 1,1 1-1,-1 11 1,3-21-30,-1-1 0,0 1 0,0 0 0,1 0 0,-1-1 1,0 1-1,1 0 0,-1-1 0,0 1 0,1-1 0,-1 1 0,1 0 1,-1-1-1,1 1 0,0-1 0,-1 1 0,1-1 0,-1 0 1,1 1-1,0-1 0,-1 1 0,1-1 0,0 0 0,0 0 1,-1 1-1,1-1 0,0 0 0,0 0 0,-1 0 0,1 0 1,0 0-1,1 0 0,30-1 0,-28 1-2,3-1-42,1-1 1,-1 0-1,0 0 1,0 0-1,0 0 1,-1-1-1,1-1 1,-1 1-1,1-1 1,8-6-1,6-8-414,28-27 1,-39 36 318,2-3 64,-1 1 0,0-2 0,0 1 0,-1-2 0,-1 1 0,14-28 0,-31 162 1593,8-58-1490,0-62-26,0 0 0,0 0 0,0 0 0,0 0 0,0 0 0,1 0 0,-1-1 0,0 1 0,1 0 0,-1 0 0,1 0 0,-1-1 0,1 1 0,-1 0 0,1 0 0,-1-1 0,1 1 0,0 0 0,-1-1 1,1 1-1,0-1 0,0 1 0,0-1 0,1 1 0,29 7-23,-19-8-2,-1 0 0,1-1 0,19-3 0,-22 1-55,0 0 0,-1 0 1,1-1-1,-1-1 0,1 1 1,-1-1-1,-1-1 0,1 1 1,-1-1-1,0 0 1,0-1-1,-1 0 0,1 0 1,5-11-1,-3 6 55,-1 0 0,0-1 0,-1-1 0,0 1 0,-1-1 0,-1 0 0,0-1 0,3-18 0,-4-3 1677,-6 108-1428,0-26-148,2-1 1,6 49-1,-5-91-93,-1 1-1,1-1 1,0 1-1,1-1 1,-1 0 0,0 1-1,1-1 1,0 0-1,0 0 1,0 0-1,0 0 1,0 0-1,1-1 1,-1 1 0,1-1-1,0 0 1,0 1-1,0-1 1,0 0-1,0-1 1,0 1 0,0 0-1,1-1 1,3 2-1,-2-2-179,0 0 0,0 0 0,0 0-1,0-1 1,0 0 0,0 1 0,0-2 0,0 1-1,0-1 1,0 1 0,0-1 0,0-1-1,0 1 1,-1-1 0,1 0 0,0 0 0,6-4-1,-1-1-1024,-1-1 1,17-17-1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0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3105,'0'0'8004,"-94"70"-10341,133-50-3746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0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11797,'0'0'1265,"-20"178"-1217,20-93-32,0 5 48,0 6-48,0 3-16,0-11 0,0-18-960,13-26-3618,10-36-2994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5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218 541 10741,'0'0'1995,"-29"5"-1810,-89 21 145,114-25-298,0 0-1,0 1 0,1-1 0,-1 1 1,1 0-1,-1 0 0,1 0 0,0 0 1,0 1-1,0 0 0,0-1 0,0 1 1,0 0-1,1 0 0,0 0 0,-1 1 1,1-1-1,0 1 0,-1 4 1,0-1 10,1 0 1,1 0 0,-1 1 0,2-1 0,-1 1 0,1 12 0,0-18-43,0 0 0,0-1-1,0 1 1,0-1 0,0 1-1,1-1 1,-1 1 0,1-1-1,-1 1 1,1-1 0,-1 0-1,1 1 1,0-1 0,0 0-1,-1 0 1,1 1-1,0-1 1,0 0 0,0 0-1,0 0 1,1 0 0,-1 0-1,0 0 1,0 0 0,2 0-1,1 1-2,0-1 0,0 1 0,0-1-1,0 0 1,0 0 0,0 0 0,1-1-1,7 1 1,-4-1-53,1-1-1,0 1 1,-1-2-1,0 1 0,1-1 1,-1 0-1,0-1 1,15-6-1,-14 3 16,-1-1 0,1 1-1,-1-2 1,-1 1 0,0-1-1,0 0 1,0 0 0,-1-1-1,0 0 1,-1 0 0,0-1-1,0 1 1,-1-1 0,0 0 0,4-20-1,0-10 73,-1 0 0,1-76 0,-6 84-36,-1 3 83,9-274 1559,-11 322-1614,-1 0-1,-7 32 1,0 1-24,-5 161-1741,13-164-56,-2 31-3882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348 227 10453,'0'0'616,"-35"18"-122,-114 65 207,137-76-641,1 0-1,0 0 0,1 2 1,-1-1-1,1 1 0,1 1 1,0 0-1,0 0 0,-11 19 1,14-21-40,-2 4 6,1 0 1,0 0-1,-7 16 1,12-23-24,1 0 1,-1-1 0,1 1-1,0 0 1,0 0-1,0 0 1,1 0-1,-1 0 1,1 0-1,1 0 1,-1 0-1,2 5 1,-2-9-3,0-1-1,0 1 1,0-1 0,0 1 0,1-1-1,-1 0 1,0 1 0,0-1-1,1 1 1,-1-1 0,0 0-1,1 1 1,-1-1 0,0 0 0,1 1-1,-1-1 1,0 0 0,1 0-1,-1 1 1,1-1 0,-1 0 0,1 0-1,-1 0 1,0 1 0,1-1-1,-1 0 1,1 0 0,-1 0 0,1 0-1,10 1 28,0 0-1,-1-1 0,1 0 1,0 0-1,-1-1 0,1-1 1,0 0-1,-1 0 0,0-1 1,1 0-1,-1-1 0,-1 0 1,17-10-1,1-2-112,0-2 0,-1 0 0,34-33 0,-45 37-105,-1-1 0,22-29 1,-32 39 282,0-1 1,0 1-1,-1 0 1,0-1-1,0 0 1,0 0-1,-1 0 0,0 0 1,0 0-1,1-10 1,-4 61-44,0-13-68,5 53-1,-4-81-18,1-1 0,0 0-1,1 0 1,-1 0 0,0 0 0,1 0-1,-1 0 1,1-1 0,0 1-1,0 0 1,0-1 0,1 0 0,-1 1-1,0-1 1,1 0 0,0 0-1,-1 0 1,1-1 0,0 1 0,0-1-1,0 1 1,0-1 0,0 0-1,0 0 1,0 0 0,7 0 0,-3 1-162,0-1 0,0 0 1,0-1-1,0 0 0,1 0 0,-1 0 1,0-1-1,0 0 0,0-1 1,0 1-1,11-5 0,-10 2 56,0-1 0,-1 0-1,1 0 1,-1-1-1,0 0 1,-1 0-1,1-1 1,-1 0 0,9-14-1,-4 5 94,-2 0 0,0 0-1,13-34 1,-16 30 276,0 0 0,-2-1 0,0 1 0,1-32 1,-5-87 2143,-1 66-581,-1 212-1716,7 217-202,-5-356 122,0 1 0,0-1 0,0 1 0,0 0 0,0-1 0,0 1 0,0-1 0,0 1 0,0 0-1,0-1 1,0 1 0,0 0 0,0-1 0,1 1 0,-1-1 0,0 1 0,0-1 0,1 1 0,-1 0 0,0-1 0,1 1-1,-1-1 1,1 1 0,-1-1 0,0 0 0,1 1 0,-1-1 0,1 1 0,-1-1 0,1 0 0,-1 1 0,1-1 0,0 0-1,-1 0 1,1 1 0,-1-1 0,2 0 0,-1 0 16,1-1 0,-1 0-1,0 1 1,0-1 0,0 0-1,0 0 1,0 1 0,0-1 0,0 0-1,0 0 1,0 0 0,-1 0 0,1 0-1,0-1 1,0 1 0,-1 0 0,2-2-1,7-19 7,1 1-1,2 1 0,18-28 1,-24 41-22,0 0 0,1 1 0,-1-1 0,1 1 0,0 0 0,1 1 0,-1 0 0,1 0 0,0 1 0,1-1 0,15-4 0,-9 4-34,0 1 0,1 1 1,-1 0-1,1 1 1,-1 1-1,1 0 0,-1 1 1,32 5-1,-45-5 27,-1 1 0,1 0 0,-1 0-1,1 0 1,-1 0 0,1 0 0,-1 0 0,1 0 0,-1 1 0,0-1-1,0 0 1,0 1 0,0-1 0,0 1 0,0-1 0,0 1 0,0 0-1,0-1 1,-1 1 0,1 0 0,-1-1 0,1 1 0,-1 0 0,0 0-1,1 0 1,-1-1 0,0 4 0,0-2-9,0 1 0,0 0-1,0-1 1,-1 1 0,1 0 0,-1 0 0,0-1 0,0 1 0,0-1-1,0 1 1,-1-1 0,0 1 0,-3 4 0,-3 1 35,-1 0-1,0-1 1,0 0 0,-1-1 0,0 0 0,-18 9-1,4-4 17,0-1 0,-27 8-1,44-16-59,-1-1 0,1 0 0,0-1 0,-16 2 0,23-3 19,0 0 0,0 0 0,0 0 0,0 0 0,0 0 0,0 0 0,-1 0 0,1 0 0,0 0 0,0 0-1,0 0 1,0 0 0,0-1 0,-1 1 0,1 0 0,0 0 0,0 0 0,0 0 0,0 0 0,0 0 0,0 0 0,0 0 0,-1 0 0,1 0 0,0 0 0,0 0 0,0-1 0,0 1 0,0 0-1,0 0 1,0 0 0,0 0 0,0 0 0,0 0 0,0-1 0,0 1 0,0 0 0,0 0 0,0 0 0,0 0 0,0 0 0,0 0 0,0-1 0,0 1 0,0 0 0,0 0 0,0 0 0,0 0-1,0 0 1,0-1 0,0 1 0,0 0 0,0 0 0,0 0 0,0 0 0,1-7-553,0 0 0,0 0 1,0 1-1,1-1 0,0 0 0,0 1 0,1 0 0,0-1 1,0 1-1,5-8 0,37-50-3465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1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10181,'0'0'2289,"0"163"-1377,0-66-512,0 2-208,0-3-96,0-11-80,0-15 0,0-15 0,0-17-16,10-15-912,12-17-721,1-6-1040,0-9-3234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1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11029,'0'0'302,"7"25"-249,-2-3-43,1-1-1,16 35 1,-21-54-12,0 0 1,1 0-1,-1 0 0,1 0 0,-1-1 0,1 1 1,-1-1-1,1 1 0,0-1 0,0 1 0,0-1 0,0 0 1,0 0-1,0 0 0,0 0 0,0 0 0,0-1 1,0 1-1,0-1 0,5 1 0,-1 0-17,1-1-1,-1-1 1,1 1 0,12-3-1,-13 1-2,3 0-53,0-1-1,-1 0 1,0 0 0,1-1 0,-1 0 0,0-1 0,-1 0-1,1 0 1,-1-1 0,0 1 0,0-2 0,-1 1 0,0-1-1,0 0 1,7-11 0,-6 9 94,-1-1 0,0 0 0,0-1 0,-1 1 0,-1-1 1,0 0-1,0 0 0,-1-1 0,-1 1 0,0-1 0,1-18 0,-3 28 35,1 1 1,-1-1-1,0 0 1,-1 0-1,1 1 1,0-1-1,0 0 1,-1 1-1,1-1 0,-1 0 1,0 1-1,1-1 1,-1 1-1,0-1 1,0 1-1,0-1 1,0 1-1,0-1 0,0 1 1,0 0-1,0 0 1,-1 0-1,1-1 1,-2 0-1,-1 1 27,1 0 1,0 0-1,0 0 0,-1 0 1,1 1-1,0-1 0,-1 1 1,1 0-1,-1 0 0,1 0 1,-7 2-1,5-1-57,0 1 0,-1 0 0,1 0 0,0 1 0,0 0 0,0-1 0,0 2 0,1-1 0,-1 0 0,1 1 0,0 0 0,0 0 0,0 0 0,0 1 0,1-1 0,0 1 0,-4 7 0,-4 6-9,1 1 1,1 0-1,-9 29 1,12-27-20,1 0 0,1 0 0,1 0 0,1 0 1,1 1-1,3 39 0,-2-57-165,0 0 1,0 0-1,1 0 1,0 0-1,0 0 0,0-1 1,0 1-1,1 0 1,-1 0-1,1-1 1,0 1-1,0-1 0,0 1 1,0-1-1,1 0 1,0 0-1,-1 0 0,1 0 1,0 0-1,0-1 1,1 1-1,-1-1 0,0 0 1,1 0-1,3 2 1,55 16-7078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2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373 563 9716,'0'0'1993,"-37"9"-1494,-120 35-117,147-41-347,-1 1 0,1 0 1,0 0-1,0 1 0,1 0 0,0 1 1,0 0-1,0 1 0,0 0 0,1 0 1,0 1-1,-9 11 0,16-17-32,-6 6 8,1 0 0,0 0 0,1 0 0,-1 1 0,-3 11 0,7-16-11,1-1 0,-1 0 0,1 0-1,0 0 1,0 1 0,1-1 0,-1 1-1,1-1 1,-1 1 0,1-1 0,0 0-1,1 1 1,-1-1 0,0 1 0,1-1-1,0 1 1,0-1 0,1 4 0,0-5 3,0-1 1,0 1 0,0-1 0,0 1-1,1-1 1,-1 0 0,0 0 0,0 0-1,1 0 1,-1 0 0,1-1 0,-1 1-1,0-1 1,1 0 0,-1 1 0,1-1-1,-1 0 1,1 0 0,-1-1 0,5 0-1,4 1 17,1 0-7,0 0 0,0 0 0,1-1-1,-1-1 1,0 0 0,0 0 0,0-1 0,0-1-1,-1 0 1,0-1 0,1 0 0,-1-1-1,18-12 1,-9 3-122,-1 0 0,-1-2-1,0 0 1,-1-2 0,-1 1 0,0-2 0,-2 0-1,0-1 1,-1-1 0,-2 1 0,0-2 0,-1 0-1,-1 0 1,-2-1 0,9-39 0,-1-32 557,-3 0 0,-3-148 0,-11 335-530,0-37-100,6 66 1,-3-102-493,2-1 0,1 1 0,0-1 0,1 0 0,1 0 0,1 0 0,13 23 0,21 27-6476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2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312 421 10837,'0'0'2703,"-32"7"-2277,-11 2-324,-49 18-1,84-24-85,1 1 0,-1 0 0,1 0-1,0 0 1,0 1 0,0 0 0,1 1 0,0-1 0,0 1-1,0 0 1,1 1 0,-1-1 0,-7 15 0,6-10 8,2-4-25,1 0 1,-1 0 0,1 1 0,1 0 0,-1 0-1,1 0 1,1 0 0,0 0 0,0 1 0,0-1-1,1 1 1,0 11 0,1-20 0,0 0 0,0 1 1,0-1-1,0 0 0,0 0 0,0 0 0,0 0 1,0 1-1,0-1 0,0 0 0,0 0 1,0 0-1,0 0 0,0 1 0,0-1 0,0 0 1,0 0-1,0 0 0,1 0 0,-1 0 1,0 0-1,0 1 0,0-1 0,0 0 0,0 0 1,0 0-1,1 0 0,-1 0 0,0 0 0,0 0 1,0 0-1,0 1 0,0-1 0,1 0 1,-1 0-1,0 0 0,0 0 0,0 0 0,0 0 1,1 0-1,-1 0 0,0 0 0,0 0 1,0 0-1,0 0 0,1 0 0,-1 0 0,0-1 1,13 1-4,-1 0 1,1-1-1,-1-1 1,0 0-1,0 0 1,1-1-1,-2-1 1,1 0-1,0-1 1,-1 0 0,0-1-1,0 0 1,0-1-1,-1 0 1,11-9-1,14-14-346,-1-2 1,52-63-1,-72 76 345,-3 5 29,-9 12 246,-3 7 301,-15 36-421,10-26-134,0-1 0,1 1 0,1 0 0,0 0-1,1 1 1,0-1 0,1 17 0,1-23-11,1-3-2,0-1-1,0 1 1,1-1-1,-1 0 0,1 1 1,2 8-1,-2-13-5,0 1 0,0 0-1,0-1 1,0 1 0,0-1 0,0 0-1,1 1 1,-1-1 0,0 0-1,1 0 1,-1 1 0,1-1 0,-1 0-1,1-1 1,0 1 0,-1 0 0,1 0-1,0-1 1,-1 1 0,1-1-1,0 1 1,0-1 0,2 0 0,8 2-124,0 0 0,0-1 1,0-1-1,1 0 0,-1-1 1,0 0-1,0-1 0,0 0 1,0-1-1,0 0 0,0-1 0,11-5 1,-9 1-117,-1 1 1,1-1-1,-1-1 0,-1-1 1,0 0-1,0 0 0,-1-1 1,16-20-1,-12 10 163,0 0-1,-2-1 1,0-1-1,-2 0 1,-1-1-1,0 0 1,-2 0-1,-1-1 1,0 0-1,-2 0 1,2-33-1,-3-2 1987,-7-112-1,0 162-1082,-1 11-291,-5 16-388,-4 40-114,3 1 1,-4 67-1,6 120 115,8-244-148,0 8 7,0 0 0,0-1 0,1 1 0,0 0 1,0 0-1,4 12 0,-4-19-51,1 1 1,-1-1 0,0 0-1,1 0 1,0 0 0,-1 0 0,1 0-1,0 0 1,0 0 0,0-1-1,0 1 1,0-1 0,0 1-1,1-1 1,-1 0 0,0 0-1,1 0 1,-1 0 0,1 0-1,-1-1 1,1 1 0,0-1-1,-1 1 1,1-1 0,2 0-1,0 0-263,-1 1 0,0-1-1,1 0 1,-1 0-1,0-1 1,1 1-1,-1-1 1,0 0-1,0 0 1,1 0-1,-1-1 1,0 1-1,0-1 1,0 0-1,3-3 1,29-31-6241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2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9396,'0'0'1622,"33"8"-1419,-2-1-402,-5 1-96,1-2-1,0-1 1,1-1-1,-1-1 1,1-2-1,29-1 0,-14-6 328,0-2 0,74-23 1543,-140 34 391,14 0-1828,0 1-1,0 0 1,1 1 0,-1 0 0,1 0-1,0 1 1,0 0 0,1 0 0,0 1-1,-12 14 1,5-4 47,1 0 0,0 1 1,2 0-1,-10 22 0,14-26-133,2 0 1,-1 1-1,2-1 1,0 1-1,1 0 1,1 1-1,0-1 1,0 21-1,3-35-51,-1 0 1,0 0-1,0 0 0,0-1 0,1 1 1,-1 0-1,0 0 0,1-1 1,-1 1-1,1 0 0,-1 0 0,1-1 1,-1 1-1,1-1 0,0 1 1,-1 0-1,1-1 0,-1 1 0,1-1 1,0 1-1,0-1 0,-1 0 1,1 1-1,0-1 0,0 0 0,0 1 1,-1-1-1,1 0 0,0 0 0,0 0 1,0 0-1,1 0 0,34 0 37,-27 0-22,0-2-15,1 1-1,0-1 1,-1-1-1,0 0 1,0 0-1,0-1 1,0 0-1,0-1 1,-1 0-1,0 0 1,0-1-1,0 0 1,-1 0-1,0 0 1,0-1-1,10-13 1,-6 6-11,0-1 1,-1 0-1,0 0 1,-1-1-1,-1 0 0,-1 0 1,0-1-1,5-20 1,-9 21 86,0 1 57,-2 13 267,0 6 385,-2 29-731,3 0 0,7 49 0,-7-73-116,0 0 0,0 0 0,0 0-1,1-1 1,1 1 0,-1-1 0,2 0 0,-1 0-1,1 0 1,0 0 0,0-1 0,1 0 0,0 0 0,11 9-1,-14-14-241,0 0 0,0 0 0,0 0 0,0-1 0,0 0 0,0 1 0,0-1 0,0 0 0,4 0 0,36 2-6591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14359,'0'0'704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4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1 811 1217,'0'0'10981,"0"-9"-10306,1-31-597,2 0 1,2 1 0,10-43 0,0-3-16,-4-8-9,-9 61 6,1-1 0,2 1 0,2 1 0,0-1 0,13-31 0,-19 61-63,0 1-1,0 0 1,-1-1-1,1 1 1,0 0 0,0-1-1,0 1 1,0 0 0,1 0-1,-1 0 1,0 0 0,0 0-1,1 0 1,-1 0-1,0 0 1,1 1 0,-1-1-1,1 0 1,-1 1 0,1 0-1,-1-1 1,1 1 0,-1 0-1,1-1 1,0 1-1,-1 0 1,1 0 0,-1 0-1,1 1 1,0-1 0,-1 0-1,1 1 1,-1-1 0,1 0-1,-1 1 1,1 0-1,-1-1 1,1 1 0,-1 0-1,0 0 1,1 0 0,-1 0-1,0 0 1,0 0 0,2 2-1,7 10-38,-1 1-1,1 0 0,-2 1 1,13 31-1,-8-19 32,14 31 12,-9-15 4,3-1 0,1-1 0,47 65 0,-67-103-2,0 0-1,0 0 0,1 0 1,-1 0-1,1 0 0,-1-1 0,1 1 1,0-1-1,0 0 0,0 1 1,0-1-1,1-1 0,-1 1 0,1 0 1,-1-1-1,1 0 0,-1 0 1,1 0-1,0 0 0,5 0 0,-7-1 4,-1-1 0,1 1 0,-1-1-1,1 0 1,-1 0 0,1 0 0,-1 1 0,0-1-1,0-1 1,1 1 0,-1 0 0,0 0-1,0 0 1,0-1 0,0 1 0,0 0-1,0-1 1,-1 1 0,1-1 0,0 1-1,-1-1 1,1 1 0,-1-1 0,1 0-1,-1 1 1,0-1 0,0 0 0,0-2-1,3-7 29,14-68 89,10-95 0,-20 106-202,4 0 1,27-90-1,-37 154-15,0 0 1,1 0-1,0 0 0,0 0 1,0 1-1,0-1 0,1 0 0,-1 1 1,1 0-1,0 0 0,5-5 1,-6 7-64,-1 0 0,1 0 1,0 0-1,-1 0 0,1 0 1,0 1-1,0-1 1,0 1-1,-1-1 0,1 1 1,0-1-1,0 1 1,0 0-1,0 0 0,0 0 1,0 0-1,0 1 0,0-1 1,0 0-1,0 1 1,-1-1-1,1 1 0,0 0 1,0 0-1,-1-1 0,1 1 1,0 0-1,1 2 1,4 3-281,0 1 0,-1 0 0,0 0 1,-1 1-1,1-1 0,-1 1 0,-1 1 1,1-1-1,4 13 0,14 42-3095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9 124 1521,'0'0'9425,"-1"20"-9121,-4 127-157,4-124-126,0-11-7,1 0 0,0 1 0,2 15-1,-2-26-16,1 0 0,-1 1 0,1-1 0,-1 0 0,1 0 0,0 0 0,0 0 0,0 0 0,0 0 0,0 0 0,0-1 0,0 1 0,0 0 0,1 0 0,-1-1 0,1 1 0,0-1 0,-1 1-1,1-1 1,0 0 0,0 0 0,-1 0 0,1 0 0,3 1 0,1 0 19,0-1 0,-1 0 0,1 0 0,0-1 0,0 1 0,0-1 0,-1-1 0,1 1-1,0-1 1,0 0 0,-1 0 0,1-1 0,0 1 0,-1-1 0,0-1 0,1 1 0,-1-1 0,0 0 0,0 0 0,0 0 0,-1-1-1,1 1 1,-1-1 0,0 0 0,0-1 0,0 1 0,4-7 0,1-2-10,-1 0 0,0 0 0,-1-1 0,-1 1 1,0-2-1,-1 1 0,0 0 0,-1-1 0,3-23 0,-2-74-51,-5 107 45,0 1-3,0 0-1,-1-1 1,1 1 0,-1 0 0,1 0 0,-1 0-1,-1 0 1,1 0 0,0 0 0,-1 0 0,0 1-1,0-1 1,0 0 0,0 1 0,-1 0 0,-3-4-1,4 4-2,0 2 1,-1-1-1,1 0 0,-1 0 0,0 1 0,0 0 0,1-1 0,-1 1 0,0 0 1,0 1-1,0-1 0,0 0 0,0 1 0,0-1 0,0 1 0,0 0 1,0 0-1,-1 0 0,1 1 0,0-1 0,0 1 0,-5 1 0,5 0-7,-1-1 0,0 1 0,1 0 0,-1 1-1,1-1 1,-1 0 0,1 1 0,0 0 0,0 0-1,0 0 1,1 0 0,-1 0 0,1 0 0,-1 1-1,1-1 1,0 1 0,0 0 0,1 0 0,-1 0-1,1-1 1,-1 7 0,-2 5-332,1 0 0,0 0 1,2 1-1,-1 21 0,2-29 106,-1-2-101,1 0-1,0 0 0,0 0 0,1 0 0,-1 0 0,1-1 1,1 1-1,-1 0 0,1 0 0,0-1 0,0 1 0,0-1 1,4 6-1,-2-7-345,1 0 1,-1 0-1,1 0 1,0 0-1,9 5 0,-14-9 651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5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0 170 5555,'0'0'6683,"2"-2"-6047,7 9-683,-4 3 56,-1 0 1,0 0-1,0 1 0,4 19 0,-6-20-1,0 0-1,1 0 1,0 0 0,1-1-1,0 1 1,0-1 0,1 0 0,1 0-1,6 9 1,-11-17-10,0 1 0,1-1 1,0 1-1,-1-1 0,1 0 0,0 0 1,-1 0-1,1 0 0,0 0 0,0 0 1,0 0-1,0-1 0,0 1 0,0-1 1,0 1-1,0-1 0,0 0 0,0 0 1,0 1-1,0-2 0,1 1 0,-1 0 1,0 0-1,0-1 0,0 1 0,0-1 1,0 0-1,3-1 0,-1 0-6,0 0 0,1-1-1,-1 1 1,0-1 0,-1 0 0,1-1-1,0 1 1,-1 0 0,0-1 0,5-6 0,1-5-50,-4 7-37,0 1 0,0-1 0,0 1 0,1-1 0,0 1 0,1 1 0,0 0 0,9-8 0,-15 13 73,0 1-1,0-1 1,0 1-1,0-1 1,0 1-1,0 0 1,0-1-1,0 1 1,0 0-1,0 0 1,1-1-1,-1 1 1,0 0-1,0 0 1,0 0-1,0 0 1,0 1-1,0-1 1,1 0-1,-1 0 1,0 1-1,0-1 1,0 1-1,0-1 1,0 1-1,0-1 1,0 1-1,0-1 1,-1 1-1,1 0 1,0 0-1,0-1 1,0 1-1,-1 0 1,1 0-1,1 2 1,1 3-45,1 0 1,-1 1 0,-1 0-1,5 12 1,-2-2 136,-3-12-61,1 0-1,-1 0 0,1 0 0,0 0 0,0 0 1,1-1-1,-1 1 0,1-1 0,0 0 1,0 0-1,1-1 0,-1 1 0,1-1 0,-1 0 1,7 3-1,-8-5 3,1 0 1,-1 1-1,0-2 1,1 1 0,-1 0-1,0-1 1,1 1-1,-1-1 1,1 0-1,-1 0 1,1 0-1,-1-1 1,1 1-1,-1-1 1,0 0-1,1 0 1,-1 0-1,0 0 1,0-1-1,0 1 1,0-1 0,0 0-1,0 0 1,0 0-1,0 0 1,3-4-1,4-5 27,-1 0 0,-1 0 1,0-1-1,-1 0 0,0 0 0,0-1 0,-1 1 0,6-22 1,-4 8 78,0-2-1,-2 1 1,4-38 0,-9-9 142,-3 63-269,-5 12-50,-7 17-59,8-4-17,0 0 0,1 1 1,0 0-1,2-1 0,-1 1 1,-1 26-1,1 97-2392,4-133 2388,3 72-3238,13-5-1496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5683,'0'0'1451,"7"-25"-341,2 0-727,38-141 2862,-39 138-1864,-5 25-159,-3 40 220,-1-1-1685,0 244-2022,-3-229 5,-5-15-1830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5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8740,'0'0'3810,"-133"193"-3762,120-141-48,10-8-176,3-15-1201,0-17-1904,32-12-4307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5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11269,'0'0'945,"-26"151"-657,22-72-224,4 3-32,0-7-16,0-5-16,0-8-16,0-16-1185,7-14-1840,-1-17-1185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6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0 484 6659,'0'0'4519,"27"1"-4412,137 4-64,-160-5-43,0 0 1,0-1-1,0 1 1,0-1-1,0 0 1,0 0-1,-1 0 1,1-1-1,0 0 0,0 1 1,-1-1-1,1 0 1,-1-1-1,0 1 1,0-1-1,0 1 1,0-1-1,0 0 1,0 0-1,-1 0 1,1 0-1,-1-1 1,0 1-1,0-1 0,0 1 1,2-7-1,0-1 6,-1 0-1,0 1 1,-1-1-1,0 0 1,0 0-1,-2 0 0,1 0 1,-2-18-1,0 27 7,1 1 0,-1-1 0,0 1 0,0 0 0,1-1 0,-1 1 0,0 0 0,0 0 0,0 0 0,-1 0 0,1 0 0,0 0 0,0 0 0,0 0 1,-1 0-1,1 0 0,-1 0 0,1 1 0,0-1 0,-1 1 0,1-1 0,-1 1 0,1 0 0,-1-1 0,0 1 0,1 0 0,-1 0 0,1 0 0,-4 0 0,1 0 36,0 0-1,0 0 1,-1 0 0,1 1 0,0 0-1,0-1 1,-1 1 0,1 1-1,0-1 1,-8 4 0,6 0-25,0 0 1,1 1-1,-1 0 0,1 0 0,0 0 1,1 0-1,0 1 0,-1-1 1,-2 10-1,-2 3 31,1 0 0,-8 28 0,12-30-25,0 1 1,1 0 0,0-1-1,2 1 1,0 0 0,1 0-1,1 0 1,4 24 0,-4-38-32,0-1 1,0 1 0,0-1-1,1 1 1,-1-1 0,1 1-1,0-1 1,0 0 0,0 0-1,1 0 1,-1 0-1,1 0 1,-1-1 0,1 1-1,6 3 1,-4-3-16,1 0 0,-1 0-1,1 0 1,0-1 0,0 0 0,0-1-1,0 1 1,0-1 0,7 1 0,-2-2-128,0 1 0,0-1 1,0-1-1,1 0 1,-1-1-1,-1 0 0,1 0 1,0-1-1,0-1 0,16-8 1,-9 2-443,-1-2 0,0 0 0,-1-1-1,0-1 1,-1 0 0,-1-2 0,0 1 0,14-22 0,-14 16-84,0 0 1,-2-1-1,0-1 1,-2 0-1,0 0 0,9-37 1,-13 33 1203,4-55 0,-7 28 2848,-7-58-1,4 112-3366,-6-43 1641,6 41-1548,0 0 1,-1 1-1,1-1 1,-1 0-1,0 1 1,1-1-1,-1 1 1,0-1-1,0 1 1,0-1-1,0 1 1,0 0-1,-1-1 1,1 1 0,0 0-1,-1 0 1,1 0-1,0 0 1,-1 0-1,1 0 1,-3-1-1,4 2-75,-1 0-1,1 0 1,0 0-1,-1 0 1,1 0-1,-1 0 1,1 0-1,0 0 1,-1 0-1,1 0 1,-1 0-1,1 0 1,0 0 0,-1 0-1,1 0 1,0 0-1,-1 0 1,1 0-1,-1 1 1,1-1-1,0 0 1,-1 0-1,1 0 1,0 1-1,0-1 1,-1 0-1,1 1 1,0-1-1,0 0 1,-1 0-1,1 1 1,-6 16 98,-2 23-91,3 0 0,1 0 0,2 1 0,4 48 0,-1-22-17,-1 206-70,0-263-192,4 45-284,-4-53 275,0-1 1,1 1-1,-1 0 0,0 0 1,1-1-1,-1 1 0,1 0 1,0-1-1,-1 1 1,1 0-1,0-1 0,0 1 1,0-1-1,0 1 1,0-1-1,1 0 0,-1 1 1,0-1-1,1 0 0,-1 0 1,0 0-1,1 0 1,-1 0-1,3 1 0,9-1-5289</inkml:trace>
  <inkml:trace contextRef="#ctx0" brushRef="#br0" timeOffset="1">568 321 6627,'0'0'2145,"119"67"-10293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9556,'0'0'1585,"-74"178"-1537,67-105-16,1 6 16,6-3-48,0-6-464,0-12-2417,0-23-4883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6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0 7507,'0'0'2001,"-31"25"-1507,-106 85-235,117-93-91,1 0 1,0 1-1,-17 23 1,31-35-118,1 0 1,0 0-1,1 1 1,-1-1-1,2 1 0,-1-1 1,0 1-1,1 0 1,1 0-1,-1 0 1,0 12-1,2-18-45,0-1-1,0 1 1,-1 0 0,1 0 0,1-1-1,-1 1 1,0 0 0,0-1 0,0 1-1,0 0 1,0-1 0,1 1-1,-1 0 1,0-1 0,0 1 0,1 0-1,-1-1 1,1 1 0,-1-1 0,0 1-1,1-1 1,-1 1 0,1-1-1,-1 1 1,1-1 0,0 1 0,-1-1-1,1 0 1,-1 1 0,1-1 0,0 0-1,-1 1 1,1-1 0,1 0-1,26 1 240,-16-2-162,15 0-16,-1-2 0,0-1 0,0-2-1,37-11 1,-37 8-33,0 2-1,0 2 1,0 0-1,40-2 1,-64 7-39,-1 0 0,0 0 0,1 0 0,-1 0 0,0 0 0,1 0 1,-1 0-1,0 1 0,1-1 0,-1 0 0,0 1 0,0-1 0,1 1 0,-1-1 1,0 1-1,0 0 0,0 0 0,0-1 0,0 1 0,0 0 0,2 2 0,-3-2 2,0 0-1,1 1 0,-1-1 1,0 0-1,0 1 1,0-1-1,0 0 0,0 1 1,-1-1-1,1 0 0,0 1 1,0-1-1,-1 0 0,1 0 1,-1 1-1,0-1 0,1 0 1,-1 0-1,0 0 1,1 1-1,-1-1 0,0 0 1,-1 1-1,-5 5 20,0 1 0,-1-1-1,1 0 1,-1-1 0,-1 0 0,-12 8 0,-62 29 22,68-36-52,-16 9-15,0-1 0,-1-2 0,0-1 0,-56 12-1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7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 8964,'0'0'993,"-33"13"-673,-106 46 245,124-53-445,0 0 0,1 2 0,0 0 1,1 0-1,-1 1 0,2 1 0,-1 0 0,1 1 0,1 0 0,-12 15 0,20-22-113,0 0 0,0 0 0,1 1 0,0-1 0,-4 8 0,6-11-6,0 0-1,-1-1 0,1 1 1,0 0-1,-1-1 1,1 1-1,0 0 0,0-1 1,0 1-1,0 0 1,0 0-1,0-1 0,0 1 1,0 0-1,0-1 0,0 1 1,0 0-1,0 0 1,0-1-1,0 1 0,1 0 1,-1-1-1,0 1 1,1 0-1,-1-1 0,0 1 1,1-1-1,-1 1 1,1 0-1,-1-1 0,1 1 1,-1-1-1,1 1 0,-1-1 1,1 0-1,-1 1 1,1-1-1,0 1 0,-1-1 1,1 0-1,0 0 1,-1 1-1,1-1 0,0 0 1,0 0-1,-1 0 0,1 0 1,1 0-1,226 2 391,-121-3-379,-104 0-16,-1 1 0,1 0 0,-1 0 0,1 1 0,-1-1 0,1 0 0,-1 1-1,1 0 1,-1-1 0,1 1 0,3 2 0,-5-2-12,0 0 1,0 0-1,-1 0 1,1 0-1,0 1 0,-1-1 1,1 0-1,-1 0 0,1 0 1,-1 1-1,1-1 0,-1 0 1,0 0-1,0 1 0,0-1 1,0 0-1,0 1 0,0-1 1,0 0-1,0 0 1,0 1-1,0-1 0,-1 0 1,0 2-1,0 0 14,0 0 1,0 0-1,0 0 0,-1 0 1,1 0-1,-1 0 1,0 0-1,0-1 0,0 1 1,0-1-1,0 1 0,-1-1 1,1 0-1,-1 0 1,-4 3-1,-49 25 104,37-21-79,-3 2-164,-80 37 523,90-44-730,-1 1 0,1-2 0,-1 1 1,0-2-1,0 0 0,-17 1 1,18-3-2543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7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69 11989,'0'0'270,"-27"4"162,3-1-260,8-2-57,1 1 1,-1 0-1,0 1 1,1 1-1,0 1 0,-1 0 1,2 1-1,-1 0 1,-22 15-1,29-16-76,-18 11 57,2 2 0,-28 25-1,47-39-91,0 1-1,0-1 0,1 1 0,-1 0 1,1 1-1,1-1 0,-1 1 0,1 0 1,0 0-1,0 0 0,0 0 0,1 0 1,0 1-1,1-1 0,-1 0 0,0 10 1,2-15-5,0 0 0,0 0 0,0 1 0,0-1 0,0 0 0,1 0 0,-1 0 0,0 0 0,1 1 0,-1-1 0,1 0 0,-1 0 0,1 0 0,-1 0 0,1 0 0,0 0 0,-1 0 0,1 0 0,0-1 0,0 1 0,0 0 0,0 0 0,0 0 0,0-1 0,0 1 0,0-1 0,0 1 0,0-1 0,0 1 0,2 0 0,2 0 10,1 0 0,-1-1-1,1 1 1,0-1-1,6-1 1,-1 1 4,5-1-102,0 0-1,0-1 0,0 0 1,-1-2-1,1 0 1,-1 0-1,0-2 0,0 0 1,-1 0-1,0-2 1,0 0-1,0 0 1,-1-1-1,0-1 0,-1 0 1,0 0-1,-1-2 1,0 1-1,-1-1 0,0-1 1,-1 0-1,0 0 1,10-22-1,-17 31 201,0 0 0,-1 0 0,0 0 0,1 0 0,-1 0 0,0 0 0,-1 0 0,1 0 0,-1-6 867,0 33-575,-9 46-388,5-46-32,-2 42 0,6-50 45,-1-9-74,1 0 0,0 0 0,0 0 0,1 0-1,2 10 1,-2-15-6,-1 1 0,1-1 0,-1 0-1,1 1 1,0-1 0,0 0 0,0 0-1,0 1 1,0-1 0,0 0 0,0 0-1,0 0 1,0 0 0,0 0 0,1-1-1,-1 1 1,0 0 0,1 0 0,-1-1-1,0 1 1,1-1 0,-1 1 0,1-1-1,-1 0 1,1 0 0,1 1 0,2-1-144,-1 1 1,0-1 0,0 0 0,0 0 0,1 0-1,-1 0 1,0-1 0,0 0 0,0 0 0,0 0 0,0 0-1,0-1 1,0 1 0,0-1 0,6-4 0,-5 1 27,0 0 0,0 0 1,0 0-1,-1-1 1,0 1-1,0-1 0,0 0 1,5-13-1,3-9 166,18-58-1,-11 8 2876,-20 86-2690,0 0 0,1 0 1,0 0-1,0 0 0,0 0 0,1 0 0,1 0 0,-1 0 0,1 0 0,1-1 1,5 14-1,-6-17-181,0 1 0,0-1 0,0 1 1,1-1-1,0 0 0,0 0 0,0 0 0,0 0 1,1-1-1,-1 1 0,1-1 0,0 0 1,0 0-1,0 0 0,1 0 0,-1-1 0,0 0 1,1 0-1,0 0 0,-1 0 0,7 0 1,-2 0-34,1-1 0,-1-1 0,1 1 0,-1-2 0,1 1 1,-1-1-1,1-1 0,-1 0 0,0 0 0,1-1 0,-1 0 1,16-8-1,-15 5 3,0 0 0,-1-1 0,0 0-1,0-1 1,-1 0 0,1 0 0,-2-1 0,1 0 0,-1 0 0,7-14 0,-3 5 73,0-1 1,-2 0-1,0-1 0,-1 0 1,8-33-1,-25 78 703,-25 45-1,3-8-687,-87 218 431,95-216-498,3 1 0,-16 95 0,30-104-948,6-54 804,0 0 1,0-1-1,0 1 0,0 0 1,0 0-1,0-1 0,0 1 1,1 0-1,-1 0 1,0-1-1,2 4 0,-1-5 59,-1 0 0,1 1-1,0-1 1,0 0 0,-1 0-1,1 1 1,0-1 0,0 0-1,0 0 1,-1 0 0,1 0-1,0 0 1,0 0 0,0 0-1,-1 0 1,1 0 0,0 0-1,0-1 1,0 1 0,-1 0-1,1-1 1,0 1-1,0 0 1,-1-1 0,1 1-1,1-2 1,44-24-3912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12838,'0'0'688,"-94"187"-512,81-146-176,6-9-80,7-20-2097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1 196 12726,'0'0'1152,"1"27"-962,-2 20-161,5 99 8,-4-144-34,0-1-1,0 0 1,0 1-1,1-1 1,-1 0-1,0 1 1,1-1-1,0 0 1,-1 0-1,1 0 1,-1 1-1,1-1 1,0 0-1,0 0 1,0 0-1,0 0 1,-1 0-1,1 0 1,1 0-1,-1-1 1,0 1-1,0 0 1,0-1-1,0 1 1,0 0-1,1-1 1,-1 1-1,0-1 1,0 0-1,1 1 1,-1-1-1,0 0 1,1 0-1,-1 0 1,0 0-1,1 0 1,-1 0-1,0 0 1,2-1-1,4 0 30,-1 0 0,0-1 0,1 1 0,-1-1 0,0-1-1,0 1 1,6-4 0,65-46 51,-54 35-197,37-21 0,-51 33 35,1 0 0,1 1 0,-1 0 0,0 1 1,1 0-1,0 1 0,15-2 0,-20 3 64,-1 0 0,0 1 0,0 0-1,1 0 1,-1 0 0,0 0 0,0 1 0,1 0 0,-1 0 0,0 0 0,0 1 0,0 0-1,0 0 1,0 0 0,-1 1 0,1-1 0,6 6 0,3 3 2,38 27-29,-49-35 46,0-2-1,1 1 1,0 0-1,-1-1 1,1 0-1,0 0 1,0 0-1,0 0 1,0 0-1,-1-1 1,1 0-1,0 0 1,8 0-1,-10-1 3,0 0-1,-1 1 0,1-1 0,0 0 0,-1 0 0,1 0 0,-1 0 0,1-1 0,-1 1 0,1 0 0,-1-1 0,0 1 0,0-1 0,0 1 0,1-1 0,-1 1 0,-1-1 0,1 0 0,0 0 0,0-2 0,13-44 101,-11 35-72,34-187 273,-31 155-243,-6 43-78,1-1 0,-1 0 0,0 1 0,1-1 1,0 1-1,0-1 0,0 1 0,0-1 0,0 1 1,3-4-1,-3 5-251,0 0 0,0 0 1,0 0-1,1 0 0,-1 1 0,0-1 1,1 1-1,-1-1 0,1 1 1,-1-1-1,1 1 0,-1 0 0,1-1 1,-1 1-1,1 0 0,-1 0 1,3 0-1,13 0-4084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1 379 2257,'0'0'10941,"20"-7"-10730,-5 2-198,0 1-17,-1-1 0,1 0-1,-1-1 1,-1-1 0,1-1-1,-1 0 1,22-17-1,-14 7-143,-1-2 0,-2 0-1,27-35 1,-38 46 142,-1 0 1,0-1-1,-1 0 0,0 0 1,-1 0-1,0 0 0,0-1 0,-1 1 1,-1-1-1,0 0 0,2-19 1,-4 28 6,0-1 1,0 1 0,0 0-1,0 0 1,0-1 0,-1 1-1,1 0 1,-1 0 0,1 0-1,-1 0 1,0 0 0,0 0-1,-2-4 1,2 5 7,-1 0-1,1 0 1,-1 0 0,0 0-1,1 0 1,-1 0 0,0 0-1,1 1 1,-1-1 0,0 1-1,0-1 1,0 1 0,0 0 0,1-1-1,-1 1 1,-3 0 0,-1 1 43,-1-1 0,1 1 1,0 0-1,-1 0 1,1 0-1,0 1 1,0 0-1,0 1 1,0-1-1,1 1 1,-1 0-1,1 0 0,-1 1 1,1 0-1,0 0 1,1 0-1,-1 0 1,1 1-1,-1 0 1,1 0-1,-3 5 0,-4 7 128,0 1 0,1 0 0,1 1 0,0 0 0,-6 22 0,10-23-90,0-1 0,1 1 0,1 0 0,1 0 0,0 0 0,1 1 0,3 31 0,-1-47-86,-1 0-1,1 0 1,0 0 0,0-1 0,0 1 0,1 0-1,-1-1 1,1 1 0,-1-1 0,1 1-1,0-1 1,0 0 0,0 0 0,0 0 0,0 0-1,1 0 1,-1 0 0,1-1 0,-1 1-1,1-1 1,-1 1 0,1-1 0,0 0-1,0 0 1,0 0 0,-1-1 0,1 1 0,0-1-1,4 1 1,9 1-178,0-1 1,0-1-1,0 0 1,16-2-1,-24 1-425,0 0 0,1-1 0,-1 1 0,0-2 0,14-4 0,-11 0-1806,0 1-1,-1-1 1,14-12-1,-24 19 2320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6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11093,'0'0'598,"36"-4"-481,236-21-80,-226 19-525,0-2-1,-1-2 1,0-1-1,0-3 1,-2-2-1,0-1 1,0-3 0,-2-1-1,53-37 1,-85 52 112,-1-1 0,0 0 0,0 0 0,-1-1 0,0 0 0,11-17 0,-16 23 331,-1 0 0,1 0 0,-1 0 0,0 0 0,0-1 0,0 1 0,0-1 0,0 1 0,0 0 0,-1-1 0,1 0 0,-1 1 0,0-1 0,0 1 0,0-1 0,0 1 0,0-1 0,0 1 0,-1-1 0,1 0 0,-1 1 0,0 0 0,1-1 0,-1 1 0,-1-1 0,1 1 0,0 0 0,0 0 0,-1 0 0,1 0 0,-1 0 0,0 0 0,-3-3 0,-13-9 596,0 0 1,-38-20-1,46 29-10,-1 0-1,1 0 0,-1 1 0,0 0 0,0 1 0,-1 0 1,-17-1-1,27 4-465,0-1 0,0 1 0,-1 0 0,1 1 0,0-1 0,0 0 0,-1 1 0,1-1 0,0 1 0,0 0 0,0 0 0,0-1 0,0 1 1,0 1-1,0-1 0,0 0 0,0 0 0,0 1 0,1-1 0,-1 1 0,1 0 0,-1-1 0,1 1 0,-1 0 0,1 0 0,0 0 0,0 0 0,-1 2 0,-1 6 16,0-1-1,0 1 1,1 0-1,1 0 1,-1 13-1,0-6 157,-11 308 1371,5-52-1371,3-218-297,-4 80-1922,25-154 1220,10-20 865,22-45 1,-29 49 7,1 1 1,33-44 0,-49 74-100,-1 0 1,0 1-1,1-1 1,0 1 0,0 0-1,0 0 1,5-3-1,-8 6-19,0 0 0,0-1 0,0 1 1,-1-1-1,1 1 0,0 0 0,0 0 0,0-1 0,0 1 0,0 0 0,0 0 0,0 0 0,0 0 1,0 0-1,0 0 0,0 1 0,0-1 0,0 0 0,0 0 0,-1 1 0,1-1 0,0 0 1,0 1-1,0-1 0,0 1 0,0-1 0,-1 1 0,1 0 0,0-1 0,-1 1 0,1 0 1,0-1-1,-1 1 0,1 0 0,-1 0 0,1 0 0,-1-1 0,1 1 0,-1 0 0,0 0 1,1 0-1,-1 0 0,0 0 0,0 1 0,15 59 449,-12-42-366,2 1 1,0-1-1,14 35 0,-17-50-96,0 0 0,0 0-1,1 0 1,-1 0 0,1 0 0,0-1 0,0 1 0,0-1-1,0 0 1,1 0 0,-1 0 0,1 0 0,0-1 0,0 1-1,0-1 1,0 0 0,0 0 0,0 0 0,0-1-1,1 0 1,-1 0 0,6 1 0,-1-1-23,1-1 0,-1 0 0,1-1 0,-1 1 0,0-2-1,1 0 1,-1 0 0,0 0 0,0-1 0,0-1 0,0 1 0,-1-1 0,9-6 0,-10 6 34,-1 0 0,0 0 0,0-1 0,-1 0 0,0 0 1,1-1-1,-2 1 0,1-1 0,-1 0 0,0 0 0,0 0 0,0-1 0,-1 0 1,0 1-1,0-1 0,-1 0 0,2-10 0,-1-19 166,-3 35-160,0 1 0,0-1 0,0 0 0,0 0 0,-1 0-1,1 0 1,0 0 0,0 1 0,-1-1 0,1 0 0,-1 0 0,1 0-1,0 1 1,-1-1 0,0 0 0,1 1 0,-1-1 0,1 0 0,-1 1-1,0-1 1,1 1 0,-1-1 0,0 1 0,0-1 0,0 1-1,1 0 1,-1-1 0,0 1 0,0 0 0,0 0 0,0-1 0,1 1-1,-3 0 1,0 0 1,-1 0 0,1 0 1,0 1-1,-1-1 0,1 1 0,0 0 0,0 0 0,-1 0 0,1 0 0,0 0 0,0 1 0,0-1 1,0 1-1,1 0 0,-1 0 0,0 0 0,1 0 0,-1 0 0,1 1 0,0-1 0,0 1 0,0 0 1,0-1-1,0 1 0,1 0 0,-1 0 0,1 0 0,-1 0 0,0 6 0,-1-1-20,1 0 0,1 0 1,-1 1-1,1-1 0,0 1 0,1-1 0,0 1 0,1-1 0,-1 1 0,5 16 0,-4-21-56,1-1-1,-1 0 1,1 1-1,0-1 1,0 0-1,0 0 0,0 0 1,0 0-1,1 0 1,-1-1-1,1 1 1,0-1-1,0 0 0,0 1 1,0-1-1,0-1 1,0 1-1,1 0 1,5 2-1,6 0-825,-1 0-1,1 0 1,25 2-1,48 1-4515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11701,'-12'31'-53,"7"-20"50,-9 22 8,2 0 1,1 0-1,2 1 1,1 1-1,-5 48 0,-10 448 91,26-506-153,-2-25 45,-1 0 0,1 1 0,-1-1 0,1 1 1,-1-1-1,0 0 0,1 0 0,-1 1 0,1-1 0,0 0 1,-1 0-1,1 0 0,-1 1 0,1-1 0,-1 0 0,1 0 1,-1 0-1,1 0 0,-1 0 0,1 0 0,0 0 0,-1 0 0,1 0 1,-1 0-1,1-1 0,-1 1 0,1 0 0,-1 0 0,1 0 1,-1-1-1,1 1 0,-1 0 0,1-1 0,-1 1 0,1 0 1,-1-1-1,0 1 0,1-1 0,-1 1 0,0 0 0,1-1 0,7-7-106,-1 0-1,0-1 0,-1 0 1,0 0-1,0 0 0,-1-1 1,0 1-1,5-16 0,3-2 83,4-11 43,-13 26 100,1 0 1,0 0 0,1 1 0,0 0 0,16-20 0,-21 30-93,0 0 0,0 0 0,0 0 0,0 0 1,1 1-1,-1-1 0,0 0 0,1 1 1,-1-1-1,1 1 0,-1-1 0,0 1 0,1-1 1,-1 1-1,1 0 0,-1 0 0,1 0 1,-1 0-1,1 0 0,-1 0 0,1 0 0,-1 0 1,1 1-1,-1-1 0,1 1 0,-1-1 0,0 1 1,1-1-1,-1 1 0,0 0 0,1 0 1,-1-1-1,2 3 0,4 3-36,0 0 0,0 0-1,0 1 1,6 9 0,-6-8 66,14 17 0,2-2 0,49 39 0,-61-53-431,1-2-1,0 1 1,0-1-1,1-1 1,0 0-1,0-1 1,1-1-1,-1 0 1,18 3-1,28-2-4482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2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13 6979,'0'0'5189,"-29"8"-4893,-2-1-204,-59 24 0,85-28-72,0-1-1,1 1 0,-1 1 0,1-1 0,0 0 0,0 1 0,0 0 0,0 0 0,1 0 0,-1 1 1,1-1-1,0 1 0,1 0 0,-1-1 0,1 1 0,0 1 0,0-1 0,0 0 0,1 0 0,-2 11 1,0-4 0,0 0-7,0-1 0,1 1 0,0-1 0,1 1 0,0 0 0,1-1 0,0 1 0,3 19 0,-3-30-15,1 0 0,0 1 0,0-1 0,0 0 0,0 0 0,0 0 0,0 0 0,0 0 0,1 0 0,-1-1-1,0 1 1,0 0 0,1-1 0,-1 1 0,0 0 0,1-1 0,-1 0 0,0 1 0,1-1 0,-1 0 0,1 0-1,-1 0 1,1 1 0,-1-2 0,1 1 0,1 0 0,42-6-40,-37 2 29,1 0 1,-1-1-1,0 0 1,0 0-1,0-1 1,-1 0-1,1 0 1,-2-1-1,11-11 1,3-7-26,26-40 1,33-73 98,-73 128-80,-5 25-272,-1 15 306,1 0-1,7 41 0,-7-63-348,1 0 0,0-1 0,0 1 0,0-1 0,1 1 0,0-1 0,1 0 0,-1 0 0,1-1 0,1 1 0,-1-1 0,1 1 0,0-2 0,1 1 0,5 5 0,15 1-4780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0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0 249 1377,'0'0'7862,"5"-11"-7454,-3 4-383,12-20 6,-13 27-30,-1-1-1,0 1 0,0 0 1,1 0-1,-1 0 1,0-1-1,0 1 0,1 0 1,-1 0-1,0 0 0,1 0 1,-1 0-1,0 0 1,0 0-1,1 0 0,-1-1 1,0 1-1,1 0 1,-1 0-1,0 0 0,1 1 1,-1-1-1,0 0 0,1 0 1,-1 0-1,0 0 1,0 0-1,1 0 0,-1 0 1,0 0-1,1 1 0,11 17 36,-4 1 47,-3-4-40,2 0-1,0-1 1,17 26 0,-22-37-36,1 1 0,-1-1 0,1 0 0,0 0 0,0 0 0,0-1 0,1 1 0,-1-1 1,1 0-1,-1 0 0,1 0 0,0 0 0,0-1 0,-1 1 0,1-1 0,0 0 1,0 0-1,1-1 0,-1 1 0,5-1 0,-6 0 28,0-1 0,0 1 0,1-1 1,-1 0-1,0-1 0,0 1 0,0 0 0,0-1 0,0 0 0,0 1 0,-1-1 1,1 0-1,0-1 0,-1 1 0,0 0 0,1-1 0,-1 1 0,3-6 0,6-8 51,-1-1-1,9-18 1,-8 14 4,72-137-179,-50 91-3461,-26 53-922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0 309 1681,'0'0'9092,"29"-13"-8908,89-46-171,-109 55-57,0-1 0,0 0 1,0 0-1,-1-1 0,0 0 0,-1-1 0,1 0 0,-1 0 0,0 0 0,-1-1 0,0 0 0,0-1 0,-1 1 0,5-11 0,-7 11 41,0 1 0,0-1 0,-1 1 0,-1-1 0,1 0 0,-1 0 0,0 1 0,-1-1 0,0 0 0,-1-8 0,1-1 175,0 16-128,-1 0 0,1 0 0,0 0 0,-1 1 1,1-1-1,0 0 0,-1 0 0,1 1 0,-1-1 0,1 0 0,-1 1 0,0-1 0,1 0 0,-1 1 1,0-1-1,1 1 0,-1-1 0,0 1 0,0-1 0,1 1 0,-1 0 0,0-1 0,0 1 0,0 0 0,0 0 1,1-1-1,-1 1 0,0 0 0,0 0 0,0 0 0,0 0 0,0 0 0,0 0 0,1 1 0,-1-1 0,-1 0 1,-1 1 7,0-1 1,0 0 0,0 1 0,1-1 0,-1 1 0,0 0 0,1 0 0,-1 0-1,1 1 1,-1-1 0,1 0 0,-1 1 0,-1 2 0,-3 3 0,1 1 0,0 1 0,1-1 0,0 1 0,0 0 0,1 0 0,0 0 0,0 1 0,1-1 0,-2 14 0,1-4-23,1 0 0,1 1 0,1-1 0,1 31 1,1-46-52,-1 0 0,1-1 0,-1 0 0,1 1 0,0-1 0,1 1 0,-1-1 0,0 0 0,1 0 0,0 0 0,0 0 0,0 0 0,0 0 0,0 0 0,1-1 0,-1 1 1,1-1-1,-1 1 0,1-1 0,0 0 0,0 0 0,0-1 0,0 1 0,0 0 0,1-1 0,4 2 0,5 0-582,0 0-1,1 0 1,-1-1-1,0-1 1,23 0 0,31-1-4973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0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47 13782,'0'0'120,"-29"27"-85,-90 89-32,114-111-4,1 0 0,-1 0 0,1 0 0,1 0 0,-1 1 0,1 0 1,0 0-1,0-1 0,0 2 0,1-1 0,0 0 0,0 0 0,1 1 1,-1-1-1,2 1 0,-2 12 0,2-5 0,-1-9-6,1 0 0,-1 0 0,1 0 0,0 0 0,1 0 0,-1 0 0,1 0 0,2 6 1,-2-9 0,0-1 0,0 1 0,0-1 1,0 1-1,0-1 0,1 0 0,-1 0 1,0 0-1,1 0 0,-1 0 0,1 0 1,0 0-1,-1 0 0,1 0 1,0-1-1,-1 1 0,1-1 0,0 1 1,-1-1-1,1 0 0,0 0 0,0 1 1,0-1-1,2-1 0,9 1-97,1-1-1,-1 0 0,1-1 1,-1 0-1,0-1 0,0-1 1,0 0-1,0 0 1,-1-2-1,0 1 0,0-2 1,0 0-1,-1 0 0,0-1 1,0 0-1,-1-1 0,0 0 1,-1 0-1,0-1 1,0-1-1,-1 0 0,0 0 1,-1 0-1,-1-1 0,11-23 1,-14 26-15,0 0 0,-1 0 0,0 0 0,0-1 0,-1 1 0,0-1 0,-1 1 0,-1-14 0,1 20 85,0-1 1,-1 0 0,0 1 0,1-1-1,-1 0 1,-1 1 0,1-1 0,-1 1 0,1 0-1,-1-1 1,0 1 0,0 0 0,0 0-1,-1 0 1,1 0 0,-1 1 0,1-1-1,-1 1 1,0-1 0,0 1 0,0 0-1,-6-3 1,-4 1 77,0 0-1,0 1 1,0 0 0,0 1-1,-1 0 1,1 1 0,-1 1-1,1 0 1,-1 1-1,-17 3 1,27-3-39,0 0 0,1 0 0,-1 0 0,0 0 0,1 0 0,-1 1 0,1 0 0,-1 0 0,1 0 0,0 0 0,0 0 0,0 1 0,0-1 0,0 1 0,0 0 0,1 0 0,-1 0 0,1 0 0,0 0 0,0 1 0,0-1 0,1 1 0,-1-1 0,1 1 0,0 0 0,0-1 0,0 1 0,0 0 0,0 0 0,1 0 0,0 4 0,0-6-44,0 0 1,0 0-1,0 0 0,0 0 1,1 0-1,-1 0 0,1 1 0,-1-1 1,1 0-1,0 0 0,0-1 1,0 1-1,0 0 0,0 0 0,0 0 1,0 0-1,1-1 0,-1 1 1,1-1-1,-1 1 0,1-1 0,-1 0 1,1 1-1,0-1 0,0 0 1,0 0-1,0 0 0,0 0 0,0-1 1,3 2-1,6 1-570,1-1 1,-1 0-1,1-1 0,17 1 1,-24-2 287,77 1-3775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1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 6739,'0'0'7772,"-3"5"-7642,-1 6-126,1 0-1,0 0 1,0 0-1,1 1 1,-1 22 0,3 67 8,1-49-24,-1-51-14,0 0 1,0 0-1,0 1 0,0-1 1,0 0-1,1 0 1,-1 0-1,0 0 1,0 0-1,1 0 0,-1 0 1,1 0-1,-1 0 1,1-1-1,-1 1 1,1 0-1,-1 0 0,1 0 1,0 0-1,0-1 1,-1 1-1,1 0 1,0-1-1,0 1 0,0 0 1,0-1-1,0 1 1,0-1-1,0 0 1,0 1-1,1-1 0,0 1-27,0-1 0,0 0 0,0 0 0,0 0 0,0 0 0,0-1 0,0 1-1,0 0 1,0-1 0,-1 0 0,1 1 0,0-1 0,0 0 0,-1 0 0,1 0 0,0 0-1,-1 0 1,3-2 0,8-10-33,0-1-1,-1 0 0,0-1 0,-1-1 1,-1 0-1,15-33 0,12-21 65,-33 66 2,2-5 63,0 1-1,1-1 1,12-13-1,-17 21-35,-1 0 1,1 1-1,-1-1 0,1 0 0,0 0 0,-1 1 0,1-1 0,0 0 0,0 1 0,0-1 0,-1 1 0,1-1 0,0 1 0,0-1 0,0 1 1,0 0-1,0-1 0,0 1 0,0 0 0,0 0 0,0 0 0,0 0 0,0 0 0,0 0 0,0 0 0,0 0 0,0 0 0,0 0 0,0 0 1,0 1-1,0-1 0,0 0 0,-1 1 0,1-1 0,0 1 0,0-1 0,0 1 0,0-1 0,-1 1 0,1 0 0,0-1 0,0 1 0,-1 0 1,1-1-1,-1 1 0,1 0 0,0 0 0,-1 0 0,0 0 0,1 0 0,-1 0 0,1 1 0,19 49 95,-17-39-4,2 0 1,-1 0 0,2 0 0,-1-1 0,15 21 0,-18-29-241,1 0 1,0-1-1,0 1 0,0-1 0,0 1 0,0-1 1,0 0-1,0 0 0,1 0 0,-1-1 1,1 1-1,0-1 0,-1 0 0,1 0 1,0 0-1,0 0 0,-1-1 0,1 1 0,0-1 1,0 0-1,0 0 0,0-1 0,0 1 1,5-2-1,-6 1-195,0 0 1,0 1 0,0-1-1,0-1 1,0 1-1,-1 0 1,1-1-1,0 1 1,3-4 0,27-31-4661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2881,'0'0'9778,"1"10"-9490,7 396 11,-10-243-1758,2-98-2709,1-65 3993,-1 1 0,1-1 0,0 1-1,-1-1 1,1 0 0,0 0 0,-1 1-1,1-1 1,0 0 0,-1 0 0,1 0-1,0 1 1,0-1 0,-1 0 0,1 0-1,0 0 1,0 0 0,-1-1 0,1 1-1,0 0 1,0 0 0,-1 0 0,1 0-1,0-1 1,1 0 0,1 0-44,0-1 0,0 0 0,0 0 0,0 0 0,0-1 0,0 1 0,-1-1 0,1 1 0,-1-1 0,0 0 0,1 0 0,-1 0 0,2-5 1,24-52 1684,-19 40 501,-8 18-1724,-1 1 1,1 0-1,-1 0 0,1-1 1,0 1-1,-1 0 0,1 0 1,0 0-1,0 0 1,0 0-1,0 0 0,0 0 1,0 0-1,0 0 0,2-1 1,-3 2-181,1 0 0,-1 0 0,1 0 1,-1 0-1,1 0 0,-1 0 1,1 0-1,-1 1 0,1-1 0,-1 0 1,1 0-1,-1 0 0,0 1 1,1-1-1,-1 0 0,1 0 0,-1 1 1,0-1-1,1 0 0,-1 1 1,0-1-1,1 0 0,-1 1 0,0-1 1,1 0-1,-1 1 0,0-1 0,1 1 1,2 6 136,0 1 0,-1-1 0,1 0 0,1 9 0,-3-8 47,6 17-8,-4-8-194,1 0 0,1 0-1,1-1 1,0 0 0,1 0 0,18 29 0,-24-43-41,1 0 0,0 0 1,0 1-1,0-1 1,0 0-1,0-1 0,0 1 1,1 0-1,-1-1 1,1 1-1,-1-1 0,1 0 1,0 0-1,-1 0 0,1 0 1,0 0-1,0-1 1,-1 1-1,1-1 0,0 0 1,0 1-1,0-1 1,0-1-1,4 0 0,-2 0 12,-1 0 0,1 0 0,-1-1 0,0 0-1,0 0 1,0 0 0,0 0 0,0 0 0,0-1-1,0 0 1,-1 0 0,0 0 0,1 0 0,3-5 0,11-17-25,-1 1 1,0-2 0,13-30 0,-23 42 82,-1-1 0,-1 1 0,0-1-1,-1 0 1,-1 0 0,0 0-1,1-31 1,-4 45-50,-1 1-1,1 0 1,-1 0 0,1 0-1,-1 0 1,1 0 0,-1 0-1,1 0 1,0 0 0,-1 0-1,1 0 1,-1 0 0,1 0-1,-1 0 1,1 0 0,-1 0-1,1 1 1,0-1 0,-1 0-1,1 0 1,-1 0 0,1 1-1,0-1 1,-1 0 0,1 1-1,0-1 1,-1 0 0,1 1-1,0-1 1,-1 1 0,-2 4-7,0 0-1,0 1 1,1-1 0,0 1-1,0-1 1,0 1 0,1 0 0,0 0-1,-1 7 1,-2 63 105,4-60-104,2 240 255,2-192-228,25 125-1,-13-132-41,-11-43 7,0 0 0,-1 1 1,-1-1-1,-1 1 0,2 18 0,-6-32 7,1-1 0,-1 1 0,0-1 0,1 0 0,-1 0 0,1 0 0,-1 1 0,1-2 0,-1 1 0,0 0 0,-2-1 0,2 1 1,-8-2-8,1 0 0,-1-1 0,0 0 0,1-1 1,0 0-1,0 0 0,0-1 0,0-1 0,1 1 0,0-1 0,-12-11 0,5 4-142,1-1 0,1 0 0,1-1-1,0-1 1,-13-21 0,20 29-221,1 0 1,0-1 0,1 1 0,-1 0 0,2-1 0,-1 0-1,1 0 1,-1-14 0,2-18-3340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1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19 10293,'0'0'843,"-29"29"-742,29-29-101,-116 125 214,111-119-201,0 0 1,1 0 0,-1 1 0,2-1-1,-1 1 1,1 0 0,-3 7 0,5-9-7,0-1 0,0 0 0,1 1 0,-1-1 1,1 1-1,0-1 0,1 5 0,0 7 10,-1-14-15,0 0 0,-1 0 0,1 0 0,0 0 0,1 0 0,-1 1 0,0-1 0,1 0 0,-1 0 0,1 0 0,-1 0 0,1 0 0,0-1 0,0 1 0,0 0 0,0 0 0,0 0 0,0-1 1,1 1-1,-1-1 0,2 3 0,1-3 2,-1 1 0,1-1 0,0 0 0,0 0 0,-1 0 1,1-1-1,0 1 0,0-1 0,0 0 0,6 0 0,-1-1-21,0-1 0,0 1 0,0-1-1,0-1 1,0 0 0,0 0-1,-1 0 1,0-1 0,1-1-1,-1 1 1,-1-1 0,1-1 0,-1 1-1,9-10 1,-3 3-139,-2 0 1,0 0-1,0-1 0,-1 0 1,-1-1-1,0 0 0,9-21 1,-14 27 48,-1-1 1,-1 1-1,1-1 1,-1 0-1,-1 0 0,2-17 1,-3 23 85,0 1 0,0-1 0,0 0 0,0 1 0,0-1 0,-1 1 0,1-1 0,-1 1 0,0-1 0,1 1 0,-1-1 0,0 1 0,-1 0 0,1-1 0,0 1 0,-1 0 0,1 0 0,-1 0 0,0 0 0,1 0 0,-1 0 0,0 0 0,0 1 0,0-1 0,0 1 0,-1-1 0,-2 0 0,-5-1-39,-1 0 0,0 1 1,0 0-1,0 1 0,0 0 1,-19 1-1,23 0 57,0 1 0,1-1 0,-1 1 0,0 1 0,1-1 0,-1 1 0,1 0 0,-1 1 0,1 0 0,0 0 0,-11 6 0,14-6 4,1 0-1,-1 0 1,1 0 0,-1 0-1,1 0 1,0 1 0,0-1-1,1 0 1,-3 7-1,3-8-141,0 0-1,1 0 0,-1 0 0,1 0 0,0 0 0,-1 0 0,1 0 1,0 0-1,0 0 0,0 0 0,0 0 0,1 0 0,-1 0 0,0 0 0,1 0 1,0 0-1,-1 0 0,3 4 0,19 10-4017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87 8404,'0'0'5805,"-1"20"-5714,-11 340-171,13-359 28,0-1-1,0 0 1,0 1 0,0-1 0,0 0-1,0 0 1,1 0 0,-1 0 0,0 0-1,0 0 1,0 0 0,0 0-1,0-1 1,0 1 0,0 0 0,2-2-1,3-2-23,0 0-1,0-1 0,0-1 0,0 1 0,-1 0 0,0-1 0,0 0 1,-1-1-1,0 1 0,0-1 0,4-9 0,7-10-212,0 4 51,2-5-182,1 0-1,1 2 1,26-27-1,-40 46 415,0 1 1,1 0-1,0 0 0,0 1 1,0-1-1,1 1 0,-1 0 1,1 1-1,0 0 1,0 0-1,0 0 0,0 1 1,1 0-1,-1 1 0,0-1 1,1 2-1,-1-1 0,15 1 1,-21 0 35,0 1 1,0-1 0,0 1 0,0-1 0,0 1 0,0 0 0,-1-1 0,1 1-1,0 0 1,0 0 0,-1-1 0,1 1 0,-1 0 0,1 0 0,-1 0 0,1 0-1,-1 0 1,1 0 0,-1 0 0,0 0 0,1 0 0,-1 0 0,0 0 0,0 0-1,0 0 1,0 0 0,0 0 0,0 0 0,0 0 0,0 0 0,-1 2-1,1 3 146,2 32 404,-1-17-426,0-1-1,1 0 0,7 32 1,-8-48-145,0-1 0,0 1 0,0-1-1,0 1 1,1-1 0,-1 1 0,1-1 0,0 0 0,0 0 0,0 0 0,1 0 0,-1 0 0,1-1 0,-1 1 0,1-1 0,0 1 0,0-1 0,0 0 0,0 0 0,0-1 0,1 1 0,-1 0 0,0-1 0,1 0 0,6 2 0,0-3 13,0 1 0,0-2-1,0 1 1,0-1 0,0-1-1,0 0 1,0 0 0,0-1-1,-1 0 1,0-1 0,1 0 0,-1 0-1,0-1 1,-1 0 0,15-12-1,1-2-136,-1-1-1,-1-1 1,37-46-1,-49 55 56,-1 1 0,-1-1-1,0-1 1,0 0-1,-1 0 1,-1 0 0,0-1-1,-1 0 1,0 0-1,-1 0 1,-1-1 0,0 1-1,1-28 1,-5 41 66,1 1 0,-1-1 1,1 0-1,-1 0 0,0 0 1,1 0-1,-1 0 0,0 1 0,0-1 1,0 0-1,1 1 0,-1-1 1,0 0-1,0 1 0,0-1 1,0 1-1,0 0 0,0-1 1,0 1-1,0 0 0,0 0 0,-1-1 1,1 1-1,0 0 0,0 0 1,0 0-1,0 0 0,0 0 1,0 1-1,0-1 0,-2 1 1,-37 5 367,32-2-338,1-1 1,0 1-1,0 1 0,1 0 0,-1 0 1,1 0-1,0 0 0,0 1 1,1 0-1,0 0 0,0 1 1,0-1-1,-4 10 0,4-7-21,0 1-1,1-1 1,0 1-1,0 1 1,1-1-1,0 0 1,1 1 0,0-1-1,-1 19 1,3-22-130,0 0 0,0 0 1,1 0-1,0-1 1,0 1-1,0 0 1,4 10-1,-3-14-85,0 0 1,0 0-1,0 0 1,0-1-1,0 1 1,1-1-1,-1 1 1,1-1-1,-1 0 0,1 0 1,0 0-1,0 0 1,0 0-1,0-1 1,0 1-1,0-1 0,4 1 1,7 3-1144,0-2-1,0 0 1,15 2 0,59 2-1248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2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295 416 11045,'0'0'2479,"-30"-8"-2362,3 1-106,-1 2-1,-43-5 1,66 11-3,0-1 1,0 1-1,0 0 0,0 1 1,0-1-1,1 1 0,-1 0 1,0 0-1,1 0 0,0 0 1,-1 1-1,1 0 1,0 0-1,0 0 0,1 1 1,-1-1-1,1 1 0,-1 0 1,1 0-1,0 0 0,1 0 1,-1 0-1,-2 5 0,0-1 40,0 0-11,1-1 0,0 1 0,0 0 1,1 0-1,-1 0 0,2 1 0,-1-1 0,1 1 0,1-1 0,0 1 0,-1 16 1,2-23-36,0-1 0,0 0 0,1 0 0,-1 0 0,0 0 0,0 1 0,1-1 0,-1 0 0,1 0 0,-1 0 0,1 0 0,-1 0 0,1 0 0,0 0 1,-1 0-1,1 0 0,0 0 0,0-1 0,0 1 0,0 0 0,0 0 0,0-1 0,0 1 0,1 0 0,1 1 5,1-1 0,0 0 1,-1 0-1,1 0 0,0 0 0,0 0 0,7 0 0,-1-1 14,-1 0 0,1-1 1,-1 0-1,1-1 0,-1 0 0,15-5 0,-10 0-127,0 0 1,0-1 0,0-1-1,-2 0 1,1-1-1,-1-1 1,17-17 0,-11 7-234,-1 0 1,0 0 0,22-42 0,-28 42 263,-2 0-1,0 0 1,-2-1-1,0 0 1,6-39-1,-7 16 123,0-82-1,-6 124-52,-3-26 10,3 28-15,0 1 1,0-1-1,0 1 1,0-1-1,-1 1 1,1-1-1,0 1 1,0-1-1,-1 1 1,1 0-1,0-1 1,-1 1-1,1-1 1,0 1-1,-1 0 1,1-1-1,-1 1 1,1 0-1,-1-1 1,1 1-1,-1 0 1,1 0-1,-1 0 1,1-1-1,-1 1 1,1 0-1,-1 0 0,1 0 1,-1 0-1,1 0 1,-1 0-1,1 0 1,-1 0-1,1 0 1,-1 0-1,1 0 1,-1 0-1,1 1 1,-1-1-1,1 0 1,-1 0-1,1 0 1,-1 1-1,1-1 1,-1 1-1,-1 1-71,-1 0 0,1 0 0,0 0 0,1 1 0,-1-1 0,0 1-1,1-1 1,-1 1 0,1 0 0,0-1 0,0 1 0,0 0 0,0 0 0,0 0-1,1 0 1,-1 0 0,1 5 0,-1-3-110,-3 47-1878,3 6-1289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7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89 5731,'0'0'6984,"-1"-19"-6400,0 11-494,-2-45 322,-1 45-247,-1 35-61,-10 211 137,-7 51-1194,19-260-746,3-28 1469,0-16-599,1 4 772,0 0 1,0 0 0,1 0 0,0 0 0,1 1 0,0-1 0,1 1 0,0 0 0,1 0 0,0 0-1,0 1 1,9-11 0,-10 13 108,1 2 0,0-1 0,0 0 0,0 1 0,1 0 0,0 0 0,0 1 0,0 0 0,0 0 0,1 0 0,-1 1 0,1-1 0,0 2 0,0-1 0,0 1 0,1 0 0,-1 0 0,14 0 0,-13 2-6,1 0 0,-1 1 0,1-1 0,-1 2 0,0 0-1,1 0 1,-1 0 0,0 1 0,0 0 0,0 0 0,-1 1 0,1 0 0,10 8-1,-14-8-39,0-1 0,0 1-1,0 0 1,0 0-1,-1 0 1,0 0 0,0 1-1,0-1 1,0 1-1,-1 0 1,1 0 0,-1 0-1,0 0 1,-1 0-1,1 0 1,-1 1 0,0-1-1,-1 1 1,1-1 0,-1 0-1,0 1 1,-1 7-1,0-10-5,0-1 0,0 1 0,0 0 0,0-1 0,0 0 0,-1 1 0,1-1 0,-1 0 0,1 1 0,-1-1 0,0 0-1,0 0 1,0-1 0,0 1 0,0 0 0,0-1 0,-1 1 0,1-1 0,-1 0 0,1 1 0,-1-1 0,1 0 0,-1-1 0,-2 2-1,-11 2 42,0 0-1,-29 3 1,37-6-33,-158 8-1136,177-21-3482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3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369 339 8900,'0'0'3820,"-35"7"-3494,-114 26-33,138-28-232,-1-1 1,1 1-1,0 1 0,0 0 0,1 1 0,-1 0 0,2 0 0,-1 1 0,1 0 0,0 1 0,1 0 0,0 1 0,0-1 0,1 1 0,-12 22 0,16-27-1,0 1 0,0 0 0,0 0-1,1 0 1,-3 10 0,4-16-55,1 1-1,0 0 1,0 0-1,-1 0 1,1 0 0,0-1-1,0 1 1,0 0-1,0 0 1,0 0-1,0 0 1,0 0 0,0 0-1,1-1 1,-1 1-1,0 0 1,0 0 0,1 0-1,-1 0 1,1-1-1,-1 1 1,1 0-1,-1-1 1,1 1 0,-1 0-1,1-1 1,-1 1-1,1 0 1,0-1-1,-1 1 1,1-1 0,0 1-1,0-1 1,-1 1-1,1-1 1,0 0-1,0 1 1,0-1 0,0 0-1,-1 0 1,1 0-1,0 0 1,0 0 0,0 1-1,0-2 1,0 1-1,0 0 1,14 1 16,0-1 0,0-1 0,0-1 0,0 0 0,0 0 0,0-2 0,-1 0 0,0-1 1,27-12-1,4-6-414,-1-3 0,-1-2 0,66-56 0,-107 83 556,-2 5 53,-16 82 243,16-83-451,-1 4 7,1 0 1,0 0-1,0 0 0,1 0 0,0 0 1,2 8-1,-3-13-12,1 0-1,0 0 1,0 0 0,0 0-1,0-1 1,0 1 0,1 0-1,-1-1 1,0 1 0,1-1-1,-1 1 1,1-1-1,0 0 1,-1 0 0,1 0-1,0 0 1,0 0 0,0 0-1,0 0 1,0-1 0,0 1-1,0 0 1,0-1 0,0 0-1,3 1 1,5 0-104,0 0 1,0-1-1,0 0 1,0-1-1,0 0 1,0 0-1,0-1 1,0 0-1,-1-1 1,1 0-1,-1-1 1,0 0-1,1 0 1,-2-1-1,1 0 1,14-11-1,-12 7-9,-1-1-1,1 0 0,-2-1 1,1 0-1,-2-1 1,1 1-1,-2-2 0,1 1 1,-2-1-1,0 0 1,7-20-1,-7 10 216,0 0 1,-2 0-1,4-45 1,-7-72 611,-2 75-298,1 64-373,1 0-1,-1 0 1,0 0 0,0 0-1,0 0 1,0 0 0,0 0-1,0 0 1,0 0-1,0 0 1,0 0 0,-1 0-1,1 0 1,0 0 0,0 0-1,-1 0 1,1 0 0,-1 1-1,1-1 1,-1 0 0,1 0-1,-1 0 1,0 1 0,1-1-1,-1 0 1,0 0-1,0 1 1,1-1 0,-1 1-1,-2-2 1,2 3-21,0-1 0,0 1 0,-1 0 1,1-1-1,0 1 0,0 0 0,0 0 0,0 0 0,0 0 0,0 0 0,0 0 1,0 0-1,0 0 0,0 0 0,1 0 0,-1 1 0,0-1 0,1 0 0,-1 0 1,1 1-1,0-1 0,-1 3 0,-6 16 9,2 1 0,1 0 0,0 0 0,0 32 0,4 93 44,1-68-67,-3 54-131,1-69-1701,1-4-3852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3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9204,'0'0'3378,"22"2"-3207,158 9-2,-139-11-200,0-1 0,0-3 0,40-8 0,-60 8-35,10-3-397,1-1 1,59-24-1,-88 31 410,-5 1 80,0 1 1,-1-1 0,1 1 0,0-1 0,0 1 0,1 0 0,-1-1 0,0 1 0,0 0 0,0 0 0,0 1 0,1-1 0,-1 0 0,1 0 0,-1 1 0,1-1 0,-3 3 0,-5 5 256,-82 75 1108,78-71-1173,1 1 0,1 0 0,0 1-1,-16 29 1,25-42-213,1 0-1,0 0 1,1 0 0,-1 0-1,0 0 1,1 1-1,-1-1 1,1 0 0,-1 0-1,1 1 1,0-1 0,0 4-1,0-5-2,1-1 0,-1 1 0,0 0-1,1 0 1,-1 0 0,0 0 0,1-1 0,-1 1-1,1 0 1,-1 0 0,1-1 0,0 1-1,-1 0 1,1-1 0,0 1 0,-1-1 0,1 1-1,0-1 1,-1 1 0,1-1 0,0 0-1,1 1 1,2 0 8,1 0 0,-1-1 0,0 1 0,1-1 0,-1 0 0,0 0 0,1-1 0,-1 1 0,0-1 0,1 0 0,7-3 0,0-1-77,-1 0 0,1-1-1,-1 0 1,-1 0 0,1-1-1,-1-1 1,0 0 0,11-13-1,-3 3-208,-2 0-1,-1-1 1,19-30-1,-26 36 214,0 0 0,0-1-1,-1 0 1,-1-1 0,9-28 0,-20 145 176,4-90-217,0 35-46,1-45-20,0 0 0,0 0 0,1 0 0,-1-1 1,1 1-1,0 0 0,-1 0 0,1 0 0,0 0 0,0-1 1,0 1-1,0-1 0,0 1 0,1 0 0,-1-1 0,0 0 0,1 1 1,-1-1-1,1 0 0,0 0 0,1 1 0,46 12-5634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13142,'0'0'854,"0"33"-465,16 373 156,-7-94-935,-8-105-5178,-1-203 5261,0-8-405,-1-88-5115,-8-52 4675,-2 27 4747,7-233 0,4 344-3454,1 1 0,-1 0 0,1 0 1,0 0-1,0-1 0,0 1 0,1 0 0,0 0 1,0 1-1,0-1 0,0 0 0,1 1 1,0-1-1,0 1 0,0 0 0,0 0 0,1 0 1,0 0-1,0 1 0,0-1 0,0 1 0,0 0 1,1 0-1,-1 1 0,1-1 0,0 1 1,-1 0-1,8-2 0,7-2-19,0 1-1,0 0 1,0 2 0,35-3 0,83 5 159,-81 2-240,-42-1-32,91 3 49,-92-1-57,0 0-1,0 0 0,0 2 1,0-1-1,21 10 0,-32-12-6,0 0 0,0 0 0,0 0 0,0 0 0,-1 1-1,1-1 1,0 0 0,0 1 0,-1-1 0,1 1-1,-1 0 1,2 2 0,-2-3-3,-1 0 0,0-1-1,1 1 1,-1 0 0,0 0-1,1 0 1,-1 0 0,0 0-1,0 0 1,0 0 0,0 0-1,0 0 1,0 1 0,0-1-1,0 0 1,-1 0 0,1 0-1,0 0 1,-1 1 0,-1 1 1,1-1 1,-1 1-1,0 0 0,-1-1 1,1 1-1,0-1 0,-1 0 1,1 0-1,-1 0 0,0 0 1,1 0-1,-1 0 0,0-1 1,-5 2-1,-49 19 7,-1-4-1,-1-2 1,-87 13 0,143-29-1088,10-3-2048,31-14-3045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4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8628,'0'0'2102,"-20"27"-1093,-65 92 71,79-111-1027,1 1-1,0 0 0,1 0 1,0 0-1,0 1 0,1-1 1,0 1-1,0 0 0,1 0 1,1 0-1,0 0 0,0 1 1,1-1-1,1 18 0,0-15-34,-1-11-16,1 1 1,-1-1-1,1 0 0,-1 0 0,1 0 1,0 1-1,0-1 0,0 0 0,0 0 0,0 0 1,0 0-1,1-1 0,-1 1 0,1 0 1,-1 0-1,1-1 0,0 1 0,-1-1 0,1 0 1,0 1-1,0-1 0,0 0 0,0 0 1,0 0-1,0 0 0,1-1 0,-1 1 0,0 0 1,0-1-1,0 0 0,5 1 0,1 0-20,1-1 1,-1 1-1,1-2 0,-1 1 0,0-1 0,1 0 0,15-5 0,-13 1-51,0-1-1,0 0 0,-1-1 0,1 0 1,-2-1-1,1 0 0,-1 0 1,0-1-1,-1 0 0,0-1 1,0 1-1,-1-2 0,-1 1 1,1-1-1,-2 0 0,8-20 1,-10 23 36,-1 1 1,0-1-1,0 0 1,-1 1-1,0-1 1,-1 0-1,0 0 0,0 0 1,0 0-1,-1 0 1,-2-7-1,2 11 11,0 1-1,-1 0 1,1 0-1,-1 0 0,0 0 1,0 0-1,0 0 1,0 1-1,0-1 0,0 1 1,-1-1-1,1 1 1,-1 0-1,0 0 0,0 0 1,0 0-1,0 0 1,0 1-1,0 0 0,0-1 1,0 1-1,-1 0 1,1 0-1,0 1 0,-1-1 1,-3 1-1,-3-2 24,0 1-1,-1 1 1,1-1-1,0 2 1,0-1-1,0 2 1,-14 2-1,21-3-16,0 0 1,0 0-1,0 0 0,1 0 0,-1 1 1,0-1-1,1 1 0,-1 0 0,1 0 0,-1-1 1,1 2-1,0-1 0,0 0 0,0 0 1,0 1-1,0-1 0,1 1 0,-1-1 0,1 1 1,0 0-1,-1 0 0,1-1 0,0 1 1,1 0-1,-1 0 0,0 0 0,1 0 0,0 5 1,-1-7-133,1 1 0,0-1 1,-1 1-1,1-1 0,0 1 1,0-1-1,0 1 0,0 0 1,0-1-1,1 1 1,-1-1-1,0 1 0,1-1 1,-1 1-1,1-1 0,0 0 1,-1 1-1,1-1 0,0 1 1,0-1-1,0 0 0,0 0 1,0 0-1,0 1 0,0-1 1,0 0-1,0 0 0,1-1 1,-1 1-1,0 0 1,1 0-1,-1 0 0,1-1 1,1 1-1,47 7-5244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4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62 379 12438,'0'0'3201,"-46"167"-3121,37-118-48,2-2-32,7-15 0,0-18-672,26-14-3682,3-43-4178</inkml:trace>
  <inkml:trace contextRef="#ctx0" brushRef="#br0" timeOffset="1">221 0 5010,'0'0'2257,"0"199"-4338,0-135-1648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5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1 531 11461,'0'0'2127,"16"0"-2159,52 0 18,-65 0 18,-1 0 0,0 0 0,1 1 0,-1-1-1,1 0 1,-1 1 0,1 0 0,-1-1 0,0 1-1,0 0 1,1 0 0,-1 0 0,0 1 0,0-1 0,0 0-1,0 1 1,0-1 0,0 1 0,-1 0 0,1 0 0,0 0-1,-1 0 1,1 0 0,-1 0 0,0 0 0,0 0 0,0 0-1,0 0 1,0 1 0,0-1 0,0 4 0,1 6 34,0 0 0,-1 0 1,-1 0-1,0 0 1,-1 12-1,0-1 25,-3 8-16,4-15 7,16-35-139,-2-2-39,8-11 30,32-36 0,-48 61 84,0 0-1,1 1 1,0-1 0,1 1-1,-1 0 1,1 1-1,0 0 1,0 0-1,1 1 1,14-6 0,-22 10 8,-1 0 1,1-1 0,0 1-1,0 0 1,0-1 0,-1 1-1,1 0 1,0 0 0,0 0-1,0 0 1,-1 0 0,1 0-1,0 0 1,0 0 0,0 0-1,0 0 1,-1 0 0,1 1-1,0-1 1,0 0 0,-1 0-1,1 1 1,0-1 0,0 1-1,-1-1 1,1 0 0,0 1-1,-1-1 1,1 1 0,-1 0 0,1-1-1,0 1 1,0 1 0,-1 0 21,1 1 0,0 0 1,-1-1-1,0 1 0,1 0 1,-1 0-1,0 0 0,-1 3 1,1 6 123,0 148 1009,-1-158-1148,1-1 0,0 1 0,1-1 0,-1 1 0,0 0 0,0-1 0,1 1 0,-1-1 0,1 1 0,-1-1 0,1 1 0,0-1 0,0 1 0,0-1 0,-1 0 0,1 1 0,0-1 0,1 0 0,-1 0 0,0 0 0,3 2 0,-2-1-35,1-1 0,-1 0 0,1 0 0,0 0 0,0 0 0,0 0-1,0-1 1,-1 1 0,1-1 0,0 0 0,5 0 0,-1-1-238,1 1 1,0-1-1,-1-1 1,1 0-1,-1 0 1,0 0-1,1-1 0,-1 0 1,7-4-1,-2-1-750,-1-1-1,0 0 0,0 0 0,-1-1 1,0 0-1,-1-1 0,0 0 1,13-22-1,-11 14 603,-1-1 0,-1 0 0,-1-1 0,11-43 0,-9 7 1734,-2-1 0,-2 0 0,-3-76 0,-3-51 4693,0 181-4749,0 6-566,-2 22-444,-1-1 0,0 0 0,-10 32 0,-4 25 271,-1 71 345,2 223-1,16-362-866,0-5 6,0 0 1,0 0-1,0 0 0,4 12 0,-4-17-8,0-1 1,1 1-1,0-1 0,-1 1 1,1-1-1,0 0 0,0 1 0,-1-1 1,1 0-1,0 0 0,0 1 1,1-1-1,-1 0 0,0 0 1,0 0-1,0 0 0,1-1 0,-1 1 1,0 0-1,1 0 0,-1-1 1,1 1-1,-1-1 0,1 1 1,-1-1-1,3 1 0,0-1-77,0 0 0,1 0 0,-1 0 0,0 0 0,1 0 0,-1-1 0,0 0 0,0 0 0,0 0-1,0 0 1,0-1 0,0 0 0,0 1 0,0-1 0,4-3 0,0-2-543,1 0 0,-1 0 0,0 0 0,13-17 0,24-37-4450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15783,'0'0'1281,"224"17"-1281,-143-34-400,-13-12-1457,-10-1-1761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39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0 3666,'0'0'3921,"-81"169"-3360,39-105-369,0-5-80,0-7-112,9-11-128,14-21-913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18376,'0'0'-146,"-4"36"218,-2 7-55,-2 16-14,0 101 1,9 11-247,2-187 186,1 1 1,0-1-1,1 1 1,11-22-1,33-58-679,-41 81 543,0 1 0,1 0 0,0 0 0,1 1 0,22-22 0,-27 30 186,1-1 1,-1 1-1,1 0 1,0 1-1,0-1 1,1 1-1,-1 0 1,1 1-1,-1 0 1,1 0-1,0 0 1,0 1-1,0 0 1,0 0-1,12 0 1,-17 1 32,1 1 1,0-1-1,-1 1 0,1-1 0,-1 1 1,1 0-1,-1 0 0,0 0 1,1 0-1,-1 0 0,0 1 1,0-1-1,0 1 0,1-1 0,-2 1 1,1 0-1,0 0 0,2 3 1,0 0 32,-1 1-1,1-1 1,-1 1 0,-1 0 0,1 0 0,-1 0 0,2 8 0,0 8 44,-1 1 1,0-1-1,-2 31 1,-1 33-227,12-87-205,-5-2 298,0-1 0,-1 0 0,0 0 1,0 0-1,0-1 0,0 0 0,-1 0 1,0 0-1,0-1 0,0 0 0,4-7 1,7-6-23,40-53-197,-39 48 79,2 0 0,0 1 1,34-29-1,-53 51 171,0 0 0,1 1 0,-1-1-1,0 1 1,1-1 0,-1 1 0,1-1 0,-1 1-1,1 0 1,-1-1 0,1 1 0,0 0 0,-1-1 0,1 1-1,-1 0 1,1-1 0,0 1 0,-1 0 0,1 0 0,0 0-1,-1 0 1,1 0 0,0 0 0,-1 0 0,1 0 0,0 0-1,-1 0 1,1 0 0,-1 0 0,1 0 0,0 0-1,-1 1 1,1-1 0,0 0 0,-1 0 0,1 1 0,-1-1-1,1 1 1,-1-1 0,1 0 0,-1 1 0,1-1 0,-1 1-1,1-1 1,-1 1 0,1-1 0,-1 1 0,0-1-1,1 2 1,6 35 279,-6-27-131,2 13 96,1 1 0,1-1 0,1 0 1,13 33-1,-17-50-233,1 0-1,-1-1 1,1 0-1,0 1 1,1-1 0,0-1-1,-1 1 1,2 0-1,-1-1 1,0 0 0,1 0-1,0 0 1,0-1-1,0 1 1,0-1 0,0 0-1,1-1 1,0 1-1,-1-1 1,1 0 0,0-1-1,0 1 1,7 0-1,3-1-41,1 0-1,-1-2 0,1 1 0,-1-2 0,0 0 1,0-1-1,0-1 0,0-1 0,0 0 1,-1-1-1,22-11 0,-19 7-106,0-1-1,-1-1 1,0 0-1,0-2 1,-2 0-1,0 0 1,0-2 0,19-27-1,-26 32 129,-1 0-1,0-1 0,-1 1 1,0-2-1,-1 1 0,-1-1 1,0 1-1,0-1 0,-1 0 1,-1-1-1,0 1 0,0-18 1,-3 30 13,1 0-1,0 1 1,0-1 0,0 0 0,-1 1 0,1-1 0,0 0-1,-1 1 1,1-1 0,-1 0 0,1 1 0,-1-1 0,1 1-1,-1-1 1,1 1 0,-1-1 0,1 1 0,-1-1-1,0 1 1,1 0 0,-1-1 0,0 1 0,1 0 0,-1-1-1,0 1 1,0 0 0,1 0 0,-1 0 0,0 0 0,0 0-1,1 0 1,-1 0 0,0 0 0,0 0 0,1 0-1,-1 0 1,0 0 0,1 0 0,-1 1 0,-1-1 0,-32 11 316,27-6-272,1-1-1,1 1 1,-1 0-1,0 0 1,1 1 0,0-1-1,1 1 1,-1 1-1,1-1 1,0 0-1,0 1 1,1 0-1,0 0 1,0 0-1,-3 14 1,2-3 46,1-1 1,1 1 0,0-1 0,1 1-1,3 33 1,-1-44-267,0-1 1,1 1-1,-1-1 0,1 1 1,0-1-1,1 0 0,-1 1 1,1-1-1,1-1 0,-1 1 1,1 0-1,0-1 0,0 0 0,1 0 1,-1 0-1,1 0 0,0-1 1,1 0-1,-1 0 0,1 0 1,-1 0-1,1-1 0,0 0 1,11 3-1,3 1-613,1-1 0,-1-1-1,1-1 1,0-1 0,0 0 0,34-2 0,-28-1 19,0-1 0,0-1 0,-1-1 1,1-1-1,26-9 0,41-22-1627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8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289 361 624,'0'0'6569,"18"-30"-4574,55-93-282,-56 83-581,-17 39-1065,0 0 1,0 0-1,1 0 1,-1 0-1,0 0 1,0 0-1,0 0 0,0 0 1,-1 0-1,1 0 1,0 0-1,0 0 1,0 0-1,-1 0 1,1 0-1,-1 0 1,1 0-1,-1-1 0,-1 1 38,1 0-1,-1 0 1,1 1-1,-1-1 1,0 0-1,1 1 0,-1-1 1,0 1-1,0-1 1,1 1-1,-1 0 1,0 0-1,0 0 0,1 0 1,-1 0-1,0 0 1,-2 1-1,-5-1 18,-4 1 55,0 1-1,1 0 0,-1 1 0,1 0 0,-1 0 1,1 2-1,0 0 0,0 0 0,1 1 0,0 0 1,0 1-1,0 0 0,-18 17 0,7-4 32,0 2 0,1 0-1,1 1 1,-29 46 0,45-62-198,0 0-1,0 0 1,0 0-1,1 0 1,0 1-1,1-1 1,-1 1-1,1 0 1,1 0 0,0 0-1,-1 12 1,2-20-14,0 1-1,1 0 1,-1-1 0,0 1 0,0 0 0,1-1 0,-1 1 0,0 0 0,1-1 0,-1 1-1,0-1 1,1 1 0,-1 0 0,1-1 0,-1 1 0,1-1 0,-1 1 0,1-1 0,0 0-1,-1 1 1,1-1 0,-1 0 0,1 1 0,0-1 0,-1 0 0,1 0 0,0 1 0,-1-1-1,1 0 1,0 0 0,0 0 0,-1 0 0,2 0 0,31 0-73,-21-1 19,1 0-2,0 0 0,-1-1 1,1-1-1,-1 0 0,0 0 1,0-2-1,0 1 0,0-2 1,-1 1-1,0-1 0,0-1 0,-1 0 1,15-13-1,-11 8 1,-1 0 0,0-1 0,-1 0 1,0-1-1,-2-1 0,1 1 0,-2-2 0,0 1 0,8-20 0,-8-4 93,-8 34 204,-1 9 365,-16 60-147,12-49-405,0 0 0,0 0 1,1 0-1,-1 27 1,4-35-54,0-3 7,0 0-1,0 0 1,0 0-1,0 0 0,1 0 1,0 0-1,-1 0 0,3 6 1,-1-9-4,-1 1 0,0-1 0,0 0 1,0 0-1,1 0 0,-1 0 0,0 0 1,1 0-1,-1 0 0,1 0 0,0 0 1,-1-1-1,1 1 0,0 0 0,-1-1 1,1 0-1,0 1 0,-1-1 0,1 0 1,0 0-1,0 0 0,2 0 0,5 0-12,0 0-1,0-1 1,0 0-1,0 0 1,0-1-1,-1 0 0,1 0 1,0-1-1,-1 0 1,0-1-1,0 0 1,0 0-1,0-1 0,0 0 1,-1 0-1,11-11 1,4-6-50,-2-1 1,0-1-1,25-42 1,27-31 69,-71 96-9,-1 0 1,1 0-1,0 0 1,-1 1 0,1-1-1,0 0 1,0 0-1,-1 1 1,1-1-1,0 1 1,0-1-1,0 1 1,0-1-1,0 1 1,0 0 0,0-1-1,0 1 1,0 0-1,2-1 1,-3 2 0,1-1 0,0 0-1,-1 0 1,1 1 0,-1-1 0,1 1 0,-1-1 0,1 1 0,-1-1 0,1 1-1,-1-1 1,1 1 0,-1-1 0,0 1 0,1-1 0,-1 1 0,0-1 0,1 1 0,-1 0-1,0-1 1,0 1 0,1 1 0,0 7 23,1 0 1,-1 0-1,-1 15 0,1-12 32,-1 61 60,-1-50-80,1 0 1,1 1-1,5 31 0,-6-54-39,0 0 0,1 0-1,-1-1 1,0 1-1,1 0 1,-1 0 0,1-1-1,-1 1 1,1 0-1,-1-1 1,1 1 0,-1 0-1,1-1 1,-1 1 0,1-1-1,0 1 1,-1-1-1,1 1 1,0-1 0,0 1-1,-1-1 1,1 0-1,0 1 1,0-1 0,0 0-1,-1 0 1,1 0 0,0 0-1,0 0 1,0 1-1,0-1 1,-1-1 0,1 1-1,0 0 1,1 0-1,2-1-8,-1 0-1,0 1 0,0-1 0,0-1 0,0 1 0,0 0 1,0-1-1,4-2 0,4-5-43,-1 0 0,0-1-1,-1 0 1,0 0 0,-1-1 0,10-15 0,40-80-602,-19 33 49,-28 53 445,1 0 0,1 1 0,1 1-1,0 0 1,1 1 0,20-18 0,-33 34 176,-1-1 1,1 1 0,0 0 0,0 0 0,-1 0 0,1 0-1,0 0 1,0 0 0,0 0 0,0 0 0,0 1-1,4-1 1,-6 1 3,1 0 0,0 0 0,-1 0 0,1 0 0,0 0-1,-1 0 1,1 1 0,-1-1 0,1 0 0,-1 1 0,1-1-1,-1 0 1,1 1 0,-1-1 0,1 0 0,-1 1 0,1-1 0,-1 1-1,1-1 1,-1 1 0,0-1 0,1 1 0,-1-1 0,0 1 0,1-1-1,-1 1 1,0 0 0,2 6 118,-1 0-1,0-1 1,-1 1-1,1 0 1,-2-1-1,0 9 1,1 4-20,-2 14 58,-1 1 0,-8 36-1,-1 2-214,11-20-2537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7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26 6627,'0'0'7262,"-6"6"-6843,2-1-421,0 0 0,0 1 1,0-1-1,1 1 0,0 0 1,0 0-1,1 0 0,0 0 0,0 0 1,0 1-1,1-1 0,0 1 0,0-1 1,0 1-1,1-1 0,1 13 1,-1-13-8,-1 3 1,1 1-1,1-1 1,0 0 0,0 0 0,0 0-1,4 10 1,-4-17-26,0 1 0,0 0 0,1-1 1,-1 0-1,1 1 0,0-1 0,-1 0 0,1 0 0,0 0 1,0 0-1,1 0 0,-1 0 0,0-1 0,1 1 0,-1-1 1,0 0-1,1 1 0,0-1 0,-1 0 0,1-1 0,0 1 1,-1 0-1,1-1 0,4 1 0,-4 0-29,0-1 0,1 1-1,-1-1 1,1 0 0,-1 0-1,1 0 1,-1-1 0,0 1-1,1-1 1,-1 0 0,0 0 0,1 0-1,-1 0 1,0 0 0,0-1-1,0 1 1,0-1 0,0 0 0,0 0-1,0 0 1,-1 0 0,4-5-1,-3 3 50,0-1 0,0 1 0,0-1 0,-1 0 0,0 0-1,0 0 1,0-1 0,-1 1 0,0 0 0,0-1 0,0 1-1,0 0 1,-1-11 0,0 8 19,1 3-6,-1 0 1,0 1-1,0-1 1,0 0 0,-1 0-1,1 0 1,-1 1-1,0-1 1,0 0 0,-1 1-1,1-1 1,-1 1 0,0-1-1,0 1 1,-1 0-1,1 0 1,-1 0 0,-3-4-1,0 2-163,0 1-1,0-1 0,0 1 1,-1 0-1,1 0 1,-1 1-1,-1 0 0,1 0 1,0 0-1,-1 1 0,0 0 1,1 1-1,-1 0 1,0 0-1,-1 1 0,-9-1 1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9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0 9812,'0'0'6401,"-21"17"-6062,8-7-290,1-1-14,-1 0-1,1 1 0,1 1 1,0-1-1,0 2 0,1 0 1,1 0-1,0 1 0,1 0 0,0 0 1,-7 17-1,6-4-9,2 1 0,0 0-1,2 0 1,0 0 0,2 1 0,1 35 0,2-58-25,0 0 1,0 0 0,1 0 0,-1-1 0,1 1 0,0 0 0,1 0 0,-1 0 0,1-1 0,0 1 0,0-1 0,0 1 0,4 4 0,-4-6-2,1 0 1,1 0-1,-1 0 0,0-1 1,1 1-1,-1-1 0,1 0 1,-1 0-1,1 0 0,0 0 1,0-1-1,0 1 0,0-1 1,0 0-1,5 0 0,4 2-71,0-2-1,-1 0 0,1 0 1,0-1-1,0 0 0,-1-1 1,1-1-1,0 0 0,-1-1 1,1 0-1,-1-1 0,21-10 1,-25 10 5,0 0 1,0-1 0,-1-1-1,0 1 1,0-1-1,0 0 1,0-1-1,-1 1 1,0-1 0,-1-1-1,0 1 1,0-1-1,0 0 1,-1 0 0,0 0-1,-1-1 1,1 1-1,2-15 1,-4 12-10,1 1 0,-2-1-1,0 0 1,0 0 0,-1 0 0,0-1 0,-1 1 0,0 0 0,-4-16-1,3 21 64,0 0-1,-1 0 1,1 0-1,-1 0 1,0 1-1,-1-1 0,1 1 1,-1 0-1,0 0 1,-1 0-1,1 0 1,-1 1-1,0 0 0,0 0 1,0 0-1,0 0 1,-7-3-1,-2 2 12,0-1 0,-1 2 0,1 0 1,-1 0-1,0 2 0,0 0 0,0 0 0,0 2 0,-27 1 0,39-1-4,0 1-1,0-1 1,0 1-1,0-1 1,0 1-1,0 0 1,0 0-1,0 0 1,0 1-1,1-1 1,-1 1-1,-4 2 1,6-3-8,0 0 1,1 0 0,-1 0-1,0-1 1,1 1 0,-1 0-1,0 0 1,1 0-1,-1 0 1,1 0 0,-1 0-1,1 0 1,0 0 0,0 0-1,-1 0 1,1 0 0,0 1-1,0-1 1,0 0 0,0 0-1,0 0 1,0 0-1,0 0 1,0 0 0,1 0-1,-1 0 1,0 0 0,1 1-1,-1-1 1,1 0 0,-1 0-1,1-1 1,-1 1 0,1 0-1,0 0 1,-1 0-1,1 0 1,1 1 0,1 0-107,0 1 0,0 0-1,1-1 1,-1 0 0,1 0 0,-1 0 0,1 0 0,0 0 0,-1-1 0,1 0 0,0 1 0,8 0-1,55 5-1686,-58-7 1459,101 2-4262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9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65 11909,'0'0'1801,"-31"-12"-469,-97-33-495,91 37-593,36 9-234,0-1 0,0 0-1,0 0 1,0 0-1,0 0 1,0 0-1,0 1 1,0-1-1,0 1 1,0-1 0,1 0-1,-1 1 1,0-1-1,0 1 1,0 0-1,1-1 1,-2 2-1,-3 4 25,1 0 0,0 0 0,1 0 0,-1 1-1,1 0 1,0-1 0,1 1 0,0 0 0,0 0-1,0 0 1,0 10 0,-2 16 145,1 39 0,3-66-156,-2 132 342,20 169-1,5-45-421,-20-150-2482,-3-110 2262,-1 9-1208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12358,'0'0'2817,"195"-3"-1841,-95 3-719,17-3-257,-10-6-16,-13-8-1617,-29-1-2961,-39-2-4466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3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10485,'0'0'-166,"33"-7"353,105-22-24,-126 26-117,0 1 1,0 0-1,-1 1 1,1 1-1,0 0 1,0 0-1,0 1 1,0 1-1,-1 0 0,14 4 1,-21-4-31,0 0 1,0 0 0,0 0-1,0 1 1,-1-1 0,1 1-1,-1 0 1,0 0-1,0 0 1,0 1 0,0-1-1,0 1 1,-1-1-1,1 1 1,-1 0 0,0 0-1,0 0 1,-1 0 0,1 1-1,-1-1 1,0 0-1,0 1 1,0 8 0,1-6 3,-1 1 0,0 0 0,-1 0 1,0 0-1,0 0 0,-1 0 0,1-1 0,-2 1 1,1 0-1,-1 0 0,0-1 0,-1 1 1,0-1-1,0 0 0,-1 0 0,0 0 1,0 0-1,0-1 0,-1 1 0,0-1 0,0 0 1,-1-1-1,-10 10 0,2-4 16,-1 0-1,-31 17 0,39-24-10,-1 0 0,1-1 0,-1 0 0,0-1 0,0 1 0,0-2 0,0 1 0,-14 0 0,19-7 39,4 2-70,0-1 0,-1 0 1,1 1-1,0-1 0,1 1 0,-1-1 0,1 1 1,0 0-1,-1-1 0,1 1 0,1 0 1,-1 0-1,0 0 0,1 1 0,3-4 0,52-42-196,-42 36 153,67-46-476,92-49-1,67-44 144,-242 151 398,1 0-1,0-1 1,-1 1-1,1 0 1,-1-1-1,1 1 1,-1-1-1,1 1 1,-1-1-1,1 1 1,-1-1-1,1 1 1,-1-1-1,1 1 1,-1-1-1,0 0 1,1 1-1,-1-1 1,0 0 0,0 1-1,1-1 1,-1-1-1,-12-2 790,-25 9-206,27-1-486,-1 1-1,1 0 1,0 0-1,1 1 0,-1 1 1,1-1-1,1 1 1,-1 1-1,1 0 1,-13 16-1,9-9 94,0 0-1,2 2 0,-1-1 0,2 1 0,-12 29 0,18-36-151,-1 0 1,2 0 0,-1 0-1,2 0 1,-1 0-1,1 1 1,1-1-1,0 1 1,0-1 0,3 13-1,-2-21-54,-1 1 0,1-1-1,1 0 1,-1 1 0,0-1-1,1 0 1,-1 0 0,1 0 0,-1 0-1,1 0 1,0 0 0,0-1-1,0 1 1,0 0 0,0-1-1,1 0 1,-1 1 0,0-1 0,0 0-1,1 0 1,-1-1 0,1 1-1,-1 0 1,1-1 0,-1 1 0,4-1-1,12 2-48,0 0-1,30-2 1,-32 0-62,4 1-380,-1-2-1,1 0 1,-1-1-1,1-1 1,-1-1-1,0-1 0,33-12 1,9-9-3031,1 0-2363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3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83 10213,'0'0'2497,"220"-50"-2497,-158 41-112,-7-2-945,-10 2-1552,-15 6-1121</inkml:trace>
  <inkml:trace contextRef="#ctx0" brushRef="#br0" timeOffset="1">1 243 1281,'0'0'10500,"175"9"-10340,-104-12-112,-9-9 17,-7 3-65,-13 4 16,-13-1-16,-16 6-97,-6 0-911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10421,'0'0'-480,"30"0"605,0 1-76,9 0-19,-1-2 0,77-12 0,-13-12-238,-74 17 136,1 0-1,0 2 0,0 1 0,32-1 1,-60 7 97,-1-1 1,1 1-1,0 0 1,0-1-1,-1 1 0,1 0 1,-1 0-1,1-1 1,0 1-1,-1 0 1,0 0-1,1 0 1,-1 0-1,1 0 1,-1-1-1,0 1 1,0 0-1,0 0 0,1 0 1,-1 0-1,0 0 1,0 0-1,0 0 1,0 0-1,0 0 1,-1 0-1,1 1 1,-2 34 720,1-33-671,-2 17 139,0-1 0,-2 0 0,-1 0 0,-11 28 0,-41 74 332,38-81-321,-23 43 154,17-37-81,3 1-1,-33 94 1,56-140-315,0-1 0,-1 1 0,1-1 0,0 0 1,0 1-1,0-1 0,-1 1 0,1-1 0,0 1 0,0-1 0,0 1 0,0-1 0,0 1 0,0-1 0,0 1 0,0-1 0,0 1 0,0-1 0,0 1 0,0-1 1,1 1-1,-1-1 0,0 0 0,0 1 0,0-1 0,1 1 0,-1-1 0,0 1 0,1-1 0,-1 0 0,0 1 0,1-1 0,-1 0 0,0 1 0,1-1 0,0 1 1,0-1-71,1 0 0,-1 0 0,1 0 0,-1-1 0,1 1 1,-1 0-1,1-1 0,-1 1 0,1-1 0,-1 1 0,1-1 1,1-1-1,4-1-403,-1-1 1,0-1 0,0 1 0,9-9-1,30-34-3778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4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0 10181,'0'0'1475,"-23"24"-1416,-70 73-19,89-93-33,1-1 0,0 1-1,0 1 1,0-1 0,1 0 0,-4 9 0,5-11-1,1-1-1,0 0 0,-1 0 1,1 0-1,0 1 1,0-1-1,0 0 1,0 0-1,0 1 1,1-1-1,-1 0 0,0 0 1,1 2-1,1 3 31,-2-4-27,1-1 0,-1 1 0,1-1 0,0 0-1,0 1 1,-1-1 0,1 0 0,0 1 0,0-1 0,0 0 0,1 0 0,-1 0 0,0 0 0,0 0 0,1 0 0,-1 0 0,0 0 0,1 0-1,-1-1 1,1 1 0,-1-1 0,1 1 0,2 0 0,39 5 167,-41-6-161,109 0 171,-86-2-172,0 1-1,0 1 1,0 1-1,0 2 1,-1 0-1,32 9 0,-54-12-3,-1 1 0,1-1-1,0 1 1,0 0 0,0 0-1,-1 0 1,1 0 0,0 0-1,-1 0 1,1 1 0,-1-1-1,1 0 1,-1 1 0,0-1-1,0 1 1,1-1 0,-1 1-1,0 0 1,0-1 0,-1 1-1,1 0 1,0 0 0,-1 0-1,1 0 1,-1 0 0,1 0-1,-1-1 1,0 1 0,0 0-1,0 0 1,0 0-1,0 0 1,0 0 0,0 0-1,-1 0 1,1 0 0,-1 0-1,0 0 1,1 0 0,-1-1-1,0 1 1,0 0 0,0 0-1,0-1 1,0 1 0,-1-1-1,1 1 1,0-1 0,-3 2-1,-8 6 62,0 0 0,-1-1 0,0 0-1,0-1 1,-1-1 0,-20 7 0,-93 25-13,126-38-57,-26 8-285,-1-2-1,1-1 0,-1-1 0,0-2 1,0 0-1,-30-3 0,57 1 178,0 0 0,0 0-1,1 0 1,-1 0-1,0 0 1,0 0-1,1-1 1,-1 1 0,0 0-1,1 0 1,-1-1-1,0 1 1,1 0 0,-1-1-1,1 1 1,-1 0-1,0-1 1,1 1 0,-1-1-1,1 1 1,-1-1-1,1 0 1,-1 1 0,1-1-1,0 1 1,-1-2-1,-2-31-5644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4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14006,'0'0'2017,"178"-29"-1584,-87 17-273,0-5-112,-7-4-32,-13 4-16,-15 2-32,-27 4-80,-16 11-353,-52 41-7618,6 5 95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5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0 11637,'0'0'2289,"-74"82"-12437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8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0 533 10837,'0'0'771,"1"26"-704,5 84-41,-1-64-13,-5-44-13,0-1 0,1 1 1,-1-1-1,0 1 0,1-1 0,0 1 1,-1-1-1,1 0 0,0 1 0,0-1 1,0 0-1,0 0 0,2 2 0,-3-3 2,0 0 0,1 1 1,-1-1-1,0 0 0,0 0 0,0 0 0,1 0 0,-1 0 0,0 0 0,0 0 0,1 0 0,-1 0 0,0 0 0,0 0 0,1 0 0,-1 0 0,0 0 0,0 0 0,1-1 1,-1 1-1,0 0 0,0 0 0,0 0 0,1 0 0,-1 0 0,0 0 0,0-1 0,0 1 0,1 0 0,-1 0 0,0 0 0,0-1 0,0 1 0,0 0 0,0 0 1,1 0-1,-1-1 0,0 1 0,0 0 0,0 0 0,0-1 0,0 1 0,0 0 0,0 0 0,0-1 0,0 1 0,5-16 106,-5 14-83,60-330 305,-45 232-327,-13 88-13,15-75-43,-15 79 46,1-1 1,0 0 0,1 0 0,0 1 0,0 0 0,0 0 0,8-10 0,-11 17 1,0 0-1,0-1 0,0 1 1,0 0-1,0 0 1,0 0-1,0 0 1,0 0-1,0 0 0,1 0 1,-1 0-1,0 0 1,1 0-1,-1 1 0,1-1 1,-1 1-1,1-1 1,-1 1-1,1 0 1,-1-1-1,1 1 0,-1 0 1,1 0-1,-1 0 1,1 0-1,0 0 0,-1 0 1,1 1-1,-1-1 1,1 0-1,-1 1 0,1-1 1,-1 1-1,1 0 1,-1-1-1,0 1 1,1 0-1,-1 0 0,0 0 1,0 0-1,1 0 1,-1 0-1,2 3 0,3 3-4,0 1 0,0 0 0,0 1 0,-1-1 0,5 13-1,32 71 1,-26-51 27,3-1 1,1-1 0,1-1-1,44 58 1,-63-92-22,1-1 0,-1 0 1,1 1-1,0-1 0,0-1 0,0 1 1,1 0-1,-1-1 0,0 1 0,1-1 1,0 0-1,-1 0 0,1-1 1,0 1-1,0-1 0,0 0 0,0 0 1,0 0-1,7 1 0,-10-2 6,0-1-1,-1 1 1,1 0 0,0 0-1,0 0 1,-1 0-1,1 0 1,0-1 0,0 1-1,-1 0 1,1-1-1,0 1 1,-1-1 0,1 1-1,-1 0 1,1-1-1,0 0 1,-1 1 0,1-1-1,-1 1 1,1-1-1,-1 1 1,0-1 0,1 0-1,-1 1 1,1-3 0,4-21 70,-3 14-30,7-57 194,-4 0 1,-3-109 0,-1 9-766,-1 165 452,0 0 0,0 0 1,0 0-1,1 0 0,-1 1 0,0-1 0,1 0 1,0 0-1,-1 1 0,1-1 0,0 0 0,0 1 1,1-2-1,-1 2-39,-1 1 0,1-1 0,0 1 0,-1 0-1,1-1 1,0 1 0,-1 0 0,1 0 0,0 0 0,-1-1 0,1 1 0,0 0 0,-1 0 0,1 0 0,0 0 0,0 0 0,-1 0 0,1 0 0,0 1 0,-1-1 0,1 0 0,0 0 0,-1 0-1,1 1 1,0-1 0,-1 0 0,1 1 0,0-1 0,-1 1 0,1-1 0,-1 0 0,1 1 0,-1-1 0,1 1 0,-1 0 0,1-1 0,-1 1 0,0-1 0,1 2 0,23 34-3601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5026,'0'0'8698,"3"-19"-8456,13-58-194,-13 72 0,0 14 16,0 23 144,-3-30-183,3 422 901,-4-371-855,-7 136-143,9-189 32,0 1-1,0-1 0,0 0 0,-1 1 1,1-1-1,0 0 0,0 0 0,0 0 1,0 1-1,0-1 0,0 0 0,0 0 1,0-1-1,0 1 0,0 0 0,0 0 1,-1 0-1,1 0 0,0-1 0,0 1 1,1-1-1,3-1-114,-1 0 1,0-1-1,0 1 0,-1-1 0,1 0 1,0 1-1,-1-2 0,0 1 1,0 0-1,0-1 0,5-6 1,24-49-3478,-12 7-1346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8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76 127 4994,'0'0'7105,"-12"15"-7017,-36 50-51,46-59-33,-1-1 0,1 1 0,0 0 0,0 0 0,1 0-1,0 0 1,0 0 0,0 1 0,1-1 0,0 0 0,0 0 0,0 0-1,1 1 1,0-1 0,0 0 0,1 0 0,3 8 0,-3-10 2,1-1-1,-1 0 1,1 0 0,0 0 0,0 0 0,0-1 0,0 1 0,0-1 0,0 1 0,1-1 0,0 0-1,-1-1 1,1 1 0,0 0 0,0-1 0,-1 0 0,1 0 0,8 1 0,-8-1 7,0-1 0,0 1 0,0-1 0,0 0 0,-1 0 0,1 0 0,0 0 0,0-1 1,0 0-1,0 1 0,-1-1 0,1-1 0,0 1 0,-1 0 0,1-1 0,-1 0 0,1 0 0,-1 0 0,0 0 0,4-4 0,0-3-1,-1-1 0,0 1 0,-1-1 0,0-1 0,0 1 0,-1-1 0,-1 0-1,0 1 1,0-2 0,2-21 0,-3 6-74,0 0 0,-2 0 0,-5-40 0,5 64 47,-1-1 0,0 1 0,0 0 0,0 0 0,0-1 0,0 1 0,-1 0 0,1 0 0,-1 0 0,0 1 0,0-1 0,0 0 0,0 1 0,-5-5 0,6 6-22,-1 0 1,0-1-1,1 1 1,-1 0-1,0 0 0,0 0 1,0 0-1,0 1 1,0-1-1,0 0 1,0 1-1,0-1 1,0 1-1,0 0 0,0 0 1,0 0-1,0 0 1,0 0-1,0 0 1,0 0-1,0 1 1,0-1-1,0 1 0,-4 1 1,4 0-64,0-1 1,0 1-1,0 0 1,1 0-1,-1 0 1,0 1-1,1-1 1,0 0-1,-1 1 1,1-1-1,0 1 1,0-1-1,1 1 1,-1-1 0,0 1-1,1 0 1,-1-1-1,1 1 1,0 0-1,0-1 1,1 5-1,-2-4-54,0 25-2399,2 35 0,5-27-221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3522,'0'0'6336,"0"-10"-5915,0-19-335,0 21-50,0 21 74,0 10 6,2 68 536,-1-84-611,0 1 0,1 0-1,-1 0 1,1-1-1,1 1 1,0-1 0,0 1-1,0-1 1,5 7-1,-7-12-37,1 0-1,-1 0 0,1-1 1,-1 1-1,1 0 1,0 0-1,-1-1 0,1 1 1,0-1-1,0 0 0,0 0 1,0 0-1,1 0 1,-1 0-1,0 0 0,0 0 1,1 0-1,-1-1 0,0 0 1,1 1-1,-1-1 1,0 0-1,1 0 0,-1 0 1,0 0-1,1-1 0,-1 1 1,0 0-1,1-1 1,-1 0-1,0 0 0,0 0 1,4-1-1,3-3 22,0 0-1,-1-1 0,1 0 1,-1-1-1,14-13 1,-21 19-23,12-12 56,1 0 0,23-17 0,-31 27-53,-1-1-1,1 2 0,-1-1 1,1 0-1,0 1 1,0 0-1,0 1 1,0-1-1,0 1 0,0 0 1,11 0-1,3 2-16,0 0 0,-1 1-1,26 7 1,-41-8 15,1 0 0,-1 0 0,1-1 1,0 1-1,-1-1 0,1 0 0,-1 0 0,1-1 0,0 1 0,-1-1 1,9-2-1,-11 2 2,0 0-1,0 0 1,0-1 0,-1 1 0,1 0-1,0-1 1,-1 1 0,1-1 0,0 0-1,-1 1 1,0-1 0,1 0 0,-1 0 0,0 0-1,0 0 1,0 0 0,0 0 0,-1 0-1,1-1 1,-1 1 0,1 0 0,-1 0-1,1-1 1,-1-2 0,1-8 8,0 0 1,0 1-1,-1-1 1,-1 0-1,0 0 0,-4-16 1,4 25-31,0 1 0,0 0 0,-1 0 0,1-1 0,-1 1 0,0 0 0,0 0 0,0 0 0,0 1 0,0-1 0,-1 0 0,1 1 0,-1 0 0,1-1 0,-1 1 0,0 0 0,0 0 0,0 1 0,0-1 1,0 0-1,-1 1 0,1 0 0,0 0 0,-1 0 0,1 0 0,-1 1 0,-5-1 0,7 0-48,1 1 1,-1 0-1,0-1 0,0 1 1,0 0-1,0 0 1,0 0-1,0 0 1,0 1-1,0-1 0,1 0 1,-1 1-1,0-1 1,0 1-1,0 0 0,1 0 1,-1 0-1,0 0 1,1 0-1,-1 0 1,1 0-1,-1 0 0,1 0 1,-1 1-1,1-1 1,0 1-1,0-1 0,0 1 1,0-1-1,-1 3 1,0 3-272,0 0-1,0 0 1,1 0 0,1 0 0,-1 0 0,1 14 0,0-14 120,0 2-496,0 1 0,1-1 0,3 18 0,0-16-136,0 0 0,1 0-1,7 11 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9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8452,'0'0'3970,"-152"175"-3970,142-134 0,10-9-176,0-11-1041,29-21-1520,20 0-1329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49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 10149,'0'0'2305,"0"199"-2305,0-144-112,0-14-1953,0-18-1585</inkml:trace>
  <inkml:trace contextRef="#ctx0" brushRef="#br0" timeOffset="1">4 1 7203,'0'0'0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0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0 8964,'0'0'3471,"-29"27"-2969,-3 4-76,-51 61 1,80-87-378,-1 0 0,1 0 0,0 1-1,0 0 1,1-1 0,0 1-1,0 0 1,0 0 0,1 0 0,-1 0-1,2 0 1,-1 1 0,1-1 0,0 10-1,0 63 540,3 1 0,20 116 0,6-1-656,-26-110-6531</inkml:trace>
  <inkml:trace contextRef="#ctx0" brushRef="#br0" timeOffset="1">0 502 5442,'0'0'7588,"113"-47"-7540,-54 47-48,2 0-400,1 0-1665,0 0-1713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0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85 1425,'0'0'12616,"-13"26"-12424,-37 86-146,46-101-45,1 0 1,0 1-1,0-1 1,1 0-1,1 1 1,0-1 0,0 1-1,1-1 1,2 13-1,-1 10-6,-1-31 2,0-1 0,0 1 0,1-1 0,-1 1 0,1-1 0,0 1 0,-1-1 0,1 1 0,0-1 0,0 0 0,1 0-1,-1 1 1,0-1 0,1 0 0,-1 0 0,1 0 0,2 1 0,-3-1 1,0-2-1,1 1 1,-1 0 0,0 0-1,1 0 1,-1-1 0,1 1-1,-1 0 1,1-1 0,-1 0-1,1 1 1,0-1 0,-1 0-1,1 0 1,0 0 0,-1 0-1,1 0 1,-1 0 0,1 0-1,0-1 1,-1 1 0,1 0-1,-1-1 1,1 0 0,-1 1-1,1-1 1,-1 0-1,1 1 1,0-2 0,4-4 5,0 0-1,-1 0 1,0 0 0,0-1-1,0 0 1,-1 0 0,0 0 0,-1 0-1,1-1 1,3-12 0,4-6-148,5-13-131,12-26-349,-26 59 576,1 1 0,0 0 0,1 0 0,-1 1 0,1-1 0,0 1 0,0 0 0,9-8 0,-12 11 48,1 0 0,-1 0 0,0 1 0,1-1 0,-1 0-1,1 1 1,-1-1 0,1 1 0,0-1 0,-1 1 0,1 0 0,-1-1 0,1 1 0,0 0-1,-1 0 1,1 0 0,0 1 0,-1-1 0,1 0 0,-1 1 0,1-1 0,0 1 0,-1-1-1,1 1 1,-1 0 0,1-1 0,-1 1 0,0 0 0,1 0 0,-1 0 0,0 0 0,0 0-1,0 0 1,3 3 0,1 4 13,1 0 0,-1 0 0,0 0 0,6 16 0,-6-14 13,5 11 28,37 70 84,-41-82-131,0 0 1,0 0-1,1-1 1,0 0 0,0 0-1,1-1 1,10 8-1,-16-13 1,1 0-1,0 0 1,-1-1 0,1 1-1,0-1 1,0 0-1,0 0 1,0 0-1,0 0 1,0-1 0,0 1-1,0-1 1,0 0-1,4 0 1,-5 0 31,0 0 0,0-1-1,-1 1 1,1-1 0,0 1 0,-1-1 0,1 0 0,0 0 0,-1 0 0,1 0-1,-1 0 1,0 0 0,1 0 0,-1 0 0,0-1 0,1 1 0,-1 0-1,0-1 1,0 1 0,0-1 0,0 1 0,-1-1 0,1 0 0,0 1 0,0-3-1,7-26 333,-1-1 0,-1-1 0,-2 1-1,1-63 1,-4 52-866,13-79 0,-13 117 91,-1 3 244,0 0 1,0 0 0,0 0 0,0 0 0,0 0 0,0 0 0,1 0 0,-1 1 0,0-1 0,1 0 0,-1 0 0,0 0-1,1 0 1,-1 0 0,1 1 0,0-1 0,-1 0 0,1 0 0,-1 1 0,1-1 0,1-1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1 431 8228,'0'0'4132,"25"-26"-4158,81-87-649,-99 106 478,0 0 0,-1-1 1,0 0-1,0 0 0,-1-1 0,0 1 1,0-1-1,-1 0 0,0-1 0,-1 1 1,0-1-1,0 1 0,-1-1 1,2-18-1,-2 14 133,-1 7 49,1-3 90,-1-1 0,0 0 1,0 1-1,-1-1 0,0 1 0,-1-1 1,-3-18-1,3 28 5,1 0 1,-1-1-1,0 1 1,0 0-1,0 0 0,-1 0 1,1 0-1,0 0 1,0 0-1,-1 0 1,1 0-1,0 0 0,-1 0 1,1 1-1,-1-1 1,1 1-1,-1-1 1,1 1-1,-1-1 0,1 1 1,-1 0-1,1 0 1,-1 0-1,-2 0 1,-1 0 116,-1 0 1,1 0-1,-1 1 1,1-1-1,-11 4 1,10-1-104,1 0 0,-1 0 0,1 0-1,0 0 1,0 1 0,0 0 0,1 0 0,-1 0 0,1 1-1,0 0 1,0-1 0,1 1 0,-1 1 0,1-1 0,-3 8-1,-1 1 109,1 1 0,0-1 0,1 1 0,-5 30 0,7-31-147,1 0 1,1 0-1,0 0 1,1 1 0,0-1-1,1 0 1,3 16 0,-2-25-70,-1 0 0,1 0 0,0-1 0,0 1 0,0 0 0,0-1 0,1 1 0,0-1 0,0 0 1,0 0-1,0 0 0,1-1 0,0 1 0,-1-1 0,1 1 0,1-1 0,-1-1 0,0 1 0,1-1 1,-1 1-1,1-1 0,7 2 0,2 0-494,0-1 0,1-1 0,-1 0 0,1-1 0,22-1 0,-30 0 146,60 0-3688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15655,'0'0'0,"-29"172"-480,42-81 480,3 2-432,4-5-161,-10-4 161,-4-11-528,-6-12-801,0-23-1953,0-17-2096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12406,'0'0'1937,"40"0"-1999,288 0-103,-291 0 23,39 1-1051,-1-3 1,129-21 0,-100-2 34,21-5 237,-122 30 1519,-19 2-96,1 0-1,1 1 1,-1 1 0,0 0-1,1 1 1,0 1 0,0 0-1,0 1 1,-18 12 0,-5 7-61,-62 56 0,88-73-385,0 0 1,1 1 0,0 1-1,0-1 1,1 2-1,1-1 1,0 1 0,-9 18-1,17-29-63,-1-1 0,1 1 0,0 0 0,0-1 0,0 1-1,-1-1 1,1 1 0,0 0 0,0-1 0,0 1 0,0 0-1,0-1 1,0 1 0,0 0 0,0-1 0,1 1 0,-1-1-1,0 1 1,0 0 0,0-1 0,1 1 0,-1-1 0,0 1-1,1-1 1,-1 1 0,0-1 0,1 1 0,0 0 0,19 6-63,32-10 24,-44 2 4,6-1-95,0-1 0,0-1 0,-1 0 0,1-1 0,-1 0 0,0-1 0,24-15 0,-17 9-218,-1-2 0,-1 0 0,0-1 0,17-20 0,-32 32 379,0 1 42,0-1 0,0 0 0,-1-1 0,1 1 0,0 0 0,-1-1 0,0 0 0,0 1 0,0-1 0,2-7 800,-4 31 7,0 87-537,0-104-336,0 0 1,0 0-1,1 1 0,-1-1 1,1 0-1,0 0 0,0 0 1,0 0-1,0 0 1,0 0-1,1-1 0,0 1 1,-1 0-1,1-1 0,0 1 1,0-1-1,0 1 0,0-1 1,5 4-1,-2-3-7,1 0 1,-1 1-1,1-2 0,-1 1 0,1-1 1,0 0-1,0 0 0,0 0 0,12 1 1,-9-2-51,1 0 1,0-1-1,0 1 1,0-2-1,0 0 1,-1 0-1,1-1 1,0 0-1,-1 0 1,1-1-1,-1 0 1,0-1-1,11-6 1,-10 3 0,0-1 0,-1-1 0,0 0 0,0 0 1,-1-1-1,0 0 0,-1 0 0,0-1 0,0 0 0,-1 0 0,-1 0 1,0-1-1,0 0 0,-1 0 0,3-19 0,0-13 718,-1 1 1,-3-2-1,-2-47 0,-1 90-614,-1 13 93,0-1 0,0 0 0,-6 17 0,-2 16-70,4 41-168,7 111-1,-2-192-63,0 1-1,0 0 0,1 0 0,0-1 0,0 1 1,0 0-1,1 3 0,-1-6-83,-1 0 1,1 0-1,0 0 1,-1 0-1,1 0 0,0 0 1,-1 0-1,1 0 1,0-1-1,0 1 0,0 0 1,0-1-1,0 1 0,0 0 1,0-1-1,0 1 1,0-1-1,0 0 0,0 1 1,0-1-1,1 0 1,-1 0-1,0 1 0,0-1 1,2 0-1,13 0-6035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2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37 3330,'0'0'10426,"-4"-2"-9997,1 2-412,-1 0 1,0 0-1,1 0 0,-1 0 0,1 1 1,-1-1-1,0 1 0,1 0 0,-1 0 1,1 1-1,0-1 0,-1 1 0,1-1 1,0 1-1,0 0 0,0 0 0,0 0 1,-4 5-1,-57 49 217,62-54-206,-3 4 66,0 0 0,0 0 0,0 0 0,1 0 0,-1 1 0,2 0 0,-1 0 0,1 0-1,0 1 1,0-1 0,1 1 0,0-1 0,0 1 0,1 0 0,0 0 0,1-1 0,0 16 0,0-19-86,1 0-1,-1 0 0,1 0 1,0-1-1,0 1 1,0 0-1,0-1 0,1 1 1,-1-1-1,1 1 0,0-1 1,0 0-1,0 0 1,1 0-1,-1 0 0,1 0 1,-1 0-1,1-1 0,0 1 1,0-1-1,0 0 1,1 0-1,-1 0 0,0 0 1,1-1-1,-1 1 1,1-1-1,7 2 0,7 2-74,0-1 0,0-1-1,1-1 1,29 0-1,-30-1-183,1 0-1,0-2 1,0 0-1,-1-1 1,1-1-1,-1 0 0,1-2 1,-1 0-1,27-12 1,-26 8-216,0-2 0,-1 0 0,-1 0 1,1-2-1,-2 0 0,20-21 0,-29 27 375,0-1-1,-1 0 0,-1 0 0,1 0 1,-1 0-1,0-1 0,-1 0 0,0 0 1,-1 0-1,1-1 0,-2 1 0,0-1 0,0 0 1,0 0-1,-1-14 0,0 10 97,-3-18 631,2 31-589,-1 0 0,1 0 0,-1 0 1,1 0-1,-1 0 0,1 0 0,-1 0 1,0 0-1,1 0 0,-1 1 0,0-1 1,0 0-1,0 0 0,0 1 0,0-1 1,0 1-1,0-1 0,0 1 0,0-1 1,0 1-1,0-1 0,0 1 0,0 0 1,0 0-1,-2-1 0,-1 0 51,0 1 0,0-1 0,0 1-1,0 0 1,0 0 0,1 0 0,-1 0 0,0 1 0,0 0 0,0-1 0,0 2-1,0-1 1,0 0 0,1 1 0,-1-1 0,1 1 0,-1 0 0,1 0-1,0 1 1,0-1 0,-1 1 0,2-1 0,-1 1 0,0 0 0,1 0 0,-1 0-1,1 1 1,0-1 0,-2 4 0,-1 4 7,1 0 1,0 0-1,1 1 0,0-1 0,1 1 1,0 0-1,1 0 0,0 21 0,1-28-99,0 0-1,1 0 1,-1 0 0,1 0-1,0 0 1,0 0-1,0-1 1,1 1-1,0 0 1,0-1-1,0 1 1,1-1-1,-1 1 1,5 4-1,-2-4-23,1 1-1,0-1 0,0 0 1,0 0-1,0-1 0,1 0 0,0 0 1,13 5-1,-2-2-547,1-1 1,0 0-1,1-2 0,0 0 0,-1-1 1,25 0-1,43-2-4820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7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0 299 3714,'0'0'6248,"8"-13"-5210,25-41 53,-33 54-1045,0 0 0,0 0 1,0 0-1,0 0 0,0-1 0,1-1 926,-1 2-926,0 0 0,0 0 1,1 0-1,-1 0 0,0 0 0,0 0 1,0 0-1,0 0 0,0 0 0,0 0 1,1 0-1,-1 0 0,0 0 0,0 0 1,2 1 924,-2-1-925,0 0 1,0 0-1,3 16 915,-3 35-1403,0-34 797,-1 88-289,4 140-47,0-214-43,1-1 0,16 57 0,-13-72-409,-4-32-332,-34-347 313,0-3 1465,35 346-947,-4 21-69,1-1 0,-1 1 0,0 0 0,0 0 0,0-1 1,1 1-1,-1 0 0,0 0 0,0 0 0,1-1 0,-1 1 0,0 0 0,1 0 1,-1 0-1,0 0 0,0 0 0,1 0 0,-1 0 0,0 0 0,1 0 1,-1 0-1,0 0 0,1 0 0,-1 0 0,0 0 0,1 0 0,-1 0 0,0 0 1,1 0-1,-1 0 0,0 0 0,1 1 0,2 1-11,0 0-1,1 0 1,-1 1-1,0 0 1,-1-1 0,1 1-1,2 4 1,29 34 7,-12-12 69,2-1 0,52 48 0,-67-69-162,0 0-1,0-1 1,1 0-1,0 0 1,0-1-1,0-1 0,1 1 1,-1-2-1,1 1 1,0-2-1,0 1 1,0-1-1,0-1 1,12 0-1,-19-1 21,0 0 0,1-1 0,-1 1 1,0-1-1,0 0 0,0 0 0,0-1 0,0 1 0,-1-1 0,1 0 1,0 0-1,-1 0 0,1 0 0,-1-1 0,6-4 0,-3 1-6,-1-1 0,1 1-1,-1-1 1,-1 0 0,1 0 0,-1-1-1,4-11 1,0-1 44,-2 0 1,0-1 0,-2 1-1,0-1 1,1-33-1,-4-12 2286,54 611-633,-52-522-1659,-1-1-172,1 0 0,1 0-1,1 0 1,11 30-1,-15-51 53,-1 0-1,1 1 0,-1-1 1,1 0-1,-1 1 0,1-1 1,0 0-1,0 0 0,0 1 0,0-1 1,0 0-1,0 0 0,0 0 1,0 0-1,0 0 0,0 0 1,0-1-1,1 1 0,-1 0 1,0-1-1,1 1 0,-1-1 1,0 1-1,1-1 0,-1 1 1,1-1-1,-1 0 0,0 0 1,1 0-1,1 0 0,16 0-4273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8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1 268 5475,'0'0'5474,"124"31"-5474,-54-44-656,0-20-1777,-8-8-3314</inkml:trace>
  <inkml:trace contextRef="#ctx0" brushRef="#br0" timeOffset="1">465 63 6707,'0'0'7812,"0"-13"-7252,0-36-293,-20 425 1600,12-305-1827,0 127 0,8-197-60,0 1 0,0-1 0,0 1 0,1-1 0,-1 0 0,1 1 0,-1-1 0,1 1-1,-1-1 1,1 0 0,-1 1 0,1-1 0,0 0 0,0 1 0,0-1 0,0 0 0,0 0 0,0 0 0,0 0-1,0 0 1,0 0 0,3 1 0,-1-1-76,0 1 1,0-1-1,0 0 0,1 0 0,-1-1 0,0 1 1,0-1-1,1 1 0,-1-1 0,4-1 0,0 1-323,0-1-1,0 0 1,0 0-1,0-1 1,0 0-1,-1 0 1,1 0-1,-1-1 1,0 0-1,7-4 0,21-24-4195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13222,'0'0'2337,"-19"219"-2129,9-135-144,4-2 16,2-3-80,-2-12-16,3-15-640,3-14-1025,0-20-1792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3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0 443 13270,'0'0'-13,"44"-3"109,-14 2-55,293-31 259,-284 25-157,255-51-1693,-251 47 980,0-3-1,-1 0 1,-1-3 0,63-36 0,-93 47 604,0-1 0,-1 0 0,0-1 1,-1 0-1,15-16 0,-22 21 42,1 0 0,-1 0 0,0 0 0,0 0 1,-1 0-1,1 0 0,0-1 0,-1 1 0,0 0 1,0-1-1,0 1 0,0-1 0,-1 0 0,1 1 1,-1-1-1,0 1 0,0-1 0,0 0 0,0 1 0,-1-1 1,1 1-1,-1-1 0,-2-4 0,2 5-29,0 1 0,-1-1 0,1 1 0,-1-1 0,0 1 0,0 0 0,0 0 1,0 0-1,0 0 0,0 0 0,0 0 0,-1 0 0,1 1 0,-3-2 0,-40-15 246,43 17-270,-28-8 427,0 2-1,-1 0 1,0 2-1,0 2 1,0 0-1,0 2 1,-40 4-1,69-2-398,0-1 1,-1 1-1,1 0 0,0-1 0,0 1 0,0 0 0,0 0 0,0 1 1,0-1-1,0 0 0,1 1 0,-1-1 0,0 1 0,1-1 0,-1 1 0,1 0 1,-1 0-1,1 0 0,0 0 0,0 0 0,0 0 0,0 0 0,0 0 1,0 0-1,1 0 0,-1 0 0,1 1 0,-1 3 0,-1 10 79,0-1 1,1 1-1,2 19 0,-1-17-13,0 5-56,1-1 0,1 0 0,0 0 0,2 0 0,1-1 1,1 1-1,9 24 0,4 2-53,-11-24-165,1 0 0,2 0 0,17 28 1,-28-51 86,1-1 1,0 1-1,-1 0 1,1-1-1,0 1 1,0 0-1,-1-1 1,1 1-1,0-1 1,0 1-1,0-1 1,0 1-1,0-1 1,0 0-1,0 0 1,0 1 0,0-1-1,0 0 1,0 0-1,0 0 1,0 0-1,0 0 1,0 0-1,0 0 1,0 0-1,0-1 1,0 1-1,-1 0 1,1-1-1,0 1 1,0 0-1,0-1 1,0 1-1,0-1 1,0 0-1,0 0 1,29-24-26,-2-7-435,-5 6-188,1 1 0,41-35-1,-56 53 718,0 1 0,1 0-1,-1 0 1,1 1 0,0 0-1,0 1 1,1 0 0,-1 1-1,1 0 1,0 1 0,0 0-1,15-1 1,-24 3 23,4 0 160,0-1-1,0 1 1,0 0 0,0 1-1,0 0 1,6 1-1,-10-1-120,0 0 0,0 0 1,0 0-1,0 0 0,0 1 0,-1-1 0,1 0 0,0 1 0,-1 0 0,1-1 0,-1 1 1,1 0-1,-1 0 0,0-1 0,0 1 0,0 0 0,0 0 0,1 4 0,3 7 74,-1 1-1,0 1 1,-2-1-1,1 0 1,-1 17-1,-1-16-90,1 0-1,0 0 1,1 0-1,7 20 1,-9-33-51,0 0 1,1 1-1,-1-1 0,1 0 1,-1 1-1,1-1 1,0 0-1,0 0 0,0-1 1,0 1-1,0 0 1,0 0-1,0-1 0,1 0 1,-1 1-1,1-1 1,-1 0-1,1 0 0,-1 0 1,1-1-1,0 1 1,-1 0-1,1-1 0,0 0 1,-1 0-1,1 0 1,0 0-1,0 0 0,-1 0 1,1-1-1,5-1 1,1 0-40,0 0 0,0-1 0,0 0 0,0-1 0,0 0 0,-1 0 0,15-10 0,-4 0-55,-1 0 1,0-1 0,-1-1-1,-1 0 1,0-1-1,-1-1 1,-1-1 0,-1 0-1,-1 0 1,20-43-1,-32 61 448,-1 24 83,-2 1-253,-6 102 153,9-124-330,0-1 1,0 1 0,1 0 0,-1-1 0,0 1-1,1-1 1,-1 1 0,1-1 0,-1 1 0,1-1-1,0 1 1,-1-1 0,1 1 0,0-1 0,0 0-1,0 1 1,0-1 0,0 0 0,1 0 0,1 2-1,0-1-2,0-1 0,0 1 0,1 0 0,-1-1 0,1 0 0,-1 0 0,1 0 0,6 1 0,4-1-14,-1 0 0,1-1 1,-1 0-1,16-4 1,-23 3-11,1 0 0,-1 0 1,0-1-1,0 0 1,0 0-1,-1-1 1,1 0-1,-1 0 1,1 0-1,-1 0 1,0-1-1,0 0 1,0 0-1,7-9 1,0-2 49,-1-1 0,0 0 0,11-26 1,-13 24 154,1 1 1,1 0-1,14-17 1,-23 32-158,0-1 0,0 1 0,0 0 0,0 0 0,1 0 0,-1 1 0,1-1 0,-1 0-1,1 1 1,0 0 0,-1-1 0,1 1 0,0 1 0,0-1 0,0 0 0,0 0 0,0 1 0,0 0 0,0 0 0,0 0 0,0 0 0,0 0 0,0 0 0,0 1 0,6 1 0,-5 0 22,1 0 0,0 0 0,-1 0 0,0 1 0,0-1 1,1 1-1,-1 0 0,-1 0 0,1 1 0,0-1 0,-1 1 0,0 0 0,0 0 0,4 7 0,-2-2-16,0 2 1,-1-1-1,0 0 0,-1 1 0,0 0 0,2 18 0,-4-26-31,-1 1-1,1-1 0,-1 1 0,0 0 0,0-1 0,0 1 0,0-1 0,-1 1 0,1-1 0,-1 1 0,0-1 0,0 0 0,0 1 0,0-1 0,-1 0 0,1 0 0,-1 1 1,0-1-1,0-1 0,0 1 0,0 0 0,-1 0 0,1-1 0,-4 4 0,-1-3-177,0 0 0,0-1 0,0 1 1,0-1-1,0-1 0,-1 1 0,1-1 0,-12 0 0,1-1-1179,1 0-1,-29-5 1,-21-12-5457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15735,'0'0'2465,"74"-59"-8035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4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328 668 3698,'0'0'6371,"-36"0"-5414,-114 7-148,145-7-737,-1 1 1,1 0 0,-1 1-1,1-1 1,0 1-1,0 0 1,0 0-1,0 1 1,0 0 0,0-1-1,1 2 1,-1-1-1,1 0 1,0 1 0,0 0-1,0 0 1,0 0-1,1 1 1,0-1 0,-5 8-1,1-1 162,2-4-119,1 0 1,0 0-1,0 1 1,1-1-1,0 1 1,0 0-1,1 0 1,0 0-1,0 0 1,1 0-1,0 0 1,1 0-1,0 10 1,0-16-109,0 0 0,0 0 0,1 0 0,-1 0 0,1 0 0,-1-1 0,1 1 0,0 0 0,0 0 0,0 0-1,0-1 1,0 1 0,0-1 0,0 1 0,0-1 0,1 1 0,-1-1 0,1 1 0,-1-1 0,1 0 0,-1 0 0,1 0 0,0 0 0,-1 0 0,1 0 0,0-1 0,0 1 0,0 0 0,0-1 0,0 1 0,0-1 0,-1 0 0,4 0 0,4 1 7,-1 0 0,1-1 0,-1 0 1,1-1-1,-1 0 0,16-4 0,-15 2 2,-1 0 1,1-1-1,-1 0 1,0-1-1,0 0 1,-1 0-1,1-1 1,-1 0-1,0 0 1,-1-1-1,1 1 1,-1-1-1,-1-1 1,8-11-1,1-4-39,-1-1-1,-1 0 0,16-48 0,-17 36-15,-2 0 1,-2 0 0,-1-1-1,1-38 1,-8-149 14,1 207 38,-1 0 1,-1-1-1,0 1 1,-1 0 0,-1 1-1,-1-1 1,0 1-1,-1 0 1,0 0-1,-16-26 1,9 27-116,3 13 1,9 3 84,0 1 1,0-1-1,0 1 1,0 0-1,0-1 0,0 1 1,1 0-1,-1-1 0,1 1 1,-1 0-1,1 0 0,0 0 1,0-1-1,-1 1 0,1 0 1,1 2-1,-4 30-752,1-1-1,3 1 1,0-1 0,2 1-1,11 49 1,-4-51-1633,20 41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4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299 569 368,'0'0'11211,"-32"-9"-10849,-6-1-276,-58-9-1,93 19-74,-1 0-1,1 0 0,-1 0 1,1 0-1,-1 1 0,0-1 1,1 1-1,0 0 0,-1 0 1,1 0-1,-1 0 1,1 1-1,0 0 0,0-1 1,0 1-1,0 0 0,0 1 1,0-1-1,1 0 0,-1 1 1,1-1-1,0 1 1,-1 0-1,1 0 0,0 0 1,1 0-1,-1 0 0,-2 5 1,-2 3 102,0 0 50,0 1 0,1 0 0,0-1 0,1 2 1,0-1-1,1 0 0,0 1 0,1-1 0,1 1 1,0 0-1,1 18 0,-1-29-160,1 0 0,0 0 0,1-1 0,-1 1 0,0 0 0,1 0-1,-1 0 1,1-1 0,-1 1 0,1 0 0,0 0 0,0-1 0,-1 1 0,1-1 0,1 1 0,-1-1 0,0 1 0,0-1 0,0 0-1,1 1 1,-1-1 0,1 0 0,-1 0 0,1 0 0,-1 0 0,1 0 0,0 0 0,-1-1 0,1 1 0,3 0 0,4 1 7,0 0 0,1-1 0,-1-1 0,19 0 1,-10-1 23,-8 1-54,-1-1 0,1-1 0,0 1 0,0-2 0,-1 1 0,1-1 0,-1-1 0,0 0 0,0 0 0,0-1 0,0 0 0,-1 0 0,0-1 0,0 0 0,10-10 0,-5 3 17,-1-1 0,0 0 0,-1-1 0,0 0 0,-1 0 0,-1-1 0,10-26 0,-15 39 150,-2 10-95,0 15-46,-2-18 21,1 1-54,0-1-1,0 0 1,0 0 0,0 0-1,1 0 1,0 0 0,-1 0-1,1 0 1,1-1 0,-1 1-1,1-1 1,-1 1 0,1-1-1,0 0 1,0 0 0,0 0-1,0 0 1,1-1 0,-1 1-1,1-1 1,0 0 0,0 0-1,0 0 1,-1-1 0,2 1-1,-1-1 1,0 0 0,0 0-1,0 0 1,0-1 0,1 0-1,-1 1 1,0-2 0,1 1-1,-1 0 1,0-1 0,0 0-1,0 0 1,0 0 0,1 0-1,-1-1 1,-1 1 0,1-1-1,0 0 1,0 0 0,-1-1-1,1 1 1,3-4 0,3-4-43,-1 0 0,0 0 0,-1-1 0,0 0-1,-1 0 1,0-1 0,-1 0 0,0 0 0,-1-1 0,5-15 0,1-9 89,-2-2-1,6-49 1,-6-17 591,-4-119 1,-5 170 46,-5 65 138,-6 72-635,4 0 1,6 145-1,2-116-129,7 62 41,-5-149-1095,1-1 0,2 0 0,0-1 1,18 45-1,-7-37-4812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10517,'0'0'2025,"39"0"-1940,249 5-45,-215-3-115,-40 0-393,1-1-1,-1-2 1,0-1 0,39-8-1,-53 3 478,-19 7 5,0 0 0,0 0 1,0 0-1,0 0 0,0 0 0,0 0 1,0 0-1,0 0 0,0 0 1,0 0-1,-1 0 0,1 0 1,0 0-1,0 0 0,0 0 1,0 0-1,0-1 0,0 1 1,0 0-1,0 0 0,0 0 0,0 0 1,0 0-1,0 0 0,0 0 1,0 0-1,0 0 0,0 0 1,0 0-1,0-1 0,0 1 1,0 0-1,0 0 0,0 0 1,0 0-1,0 0 0,0 0 1,0 0-1,0 0 0,0 0 0,0 0 1,0-1-1,0 1 0,0 0 1,0 0-1,0 0 0,0 0 1,0 0-1,0 0 0,0 0 1,0 0-1,1 0 0,-1 0 1,0 0-1,0 0 0,0 0 0,0 0 1,0 0-1,0 0 0,0 0 1,0 0-1,0 0 0,0 0 1,0-1-1,1 1 0,-1 0 1,0 0-1,-31 1 1093,19 2-959,-1 0 0,1 0 1,0 2-1,0 0 0,1 0 0,0 1 1,0 0-1,0 1 0,-12 9 0,9-5 26,1 0-1,0 1 1,0 1-1,1 0 1,1 1 0,-11 16-1,5 3-46,16-32-133,0 1 0,1 0 0,-1-1-1,0 1 1,1 0 0,0 0 0,-1 0 0,1-1-1,0 1 1,0 0 0,0 0 0,0 0-1,0 0 1,0-1 0,0 1 0,2 3 0,8-3-77,-3-1 39,1-1 0,-1-1 0,1 1 0,-1-1 0,0 0 0,0-1 0,1 1 0,-1-2 0,0 1 0,-1-1 0,1 0 1,0 0-1,-1-1 0,0 0 0,0 0 0,8-7 0,10-9-3,-1-2 0,-1-1 0,20-27 0,-32 38 130,-1-1 0,-1 0 0,0-1-1,-1 1 1,0-2 0,-1 1 0,-1-1 0,4-17-1,-13 50 1705,-2 6-1699,0 0-1,-1 28 0,5-36-102,1 0 0,1 1 0,1-1 0,0 0 0,2 0 0,3 17 0,-5-28-161,1-1 1,0 0-1,0 1 1,0-1-1,0 0 1,1 0-1,0 0 1,0 0-1,0 0 1,0-1-1,0 1 1,1-1 0,-1 0-1,1 0 1,0 0-1,0-1 1,0 1-1,0-1 1,1 0-1,-1 0 1,1 0-1,-1-1 1,1 0-1,8 2 1,44 0-4644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5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2401,'28'-18'5939,"87"-57"-3901,-112 73-1885,0 0 0,0 0 0,-1 0 0,1 1 0,0-1 0,1 1 0,-1-1 0,0 1 0,0 0 0,0 0 0,1 1 0,6-2 0,-10 3-124,1-1 1,-1 1-1,1 0 1,-1-1-1,1 1 0,-1-1 1,1 1-1,-1 0 0,0-1 1,1 1-1,-1 0 0,0-1 1,0 1-1,1 0 0,-1-1 1,0 1-1,0 0 1,0 0-1,0-1 0,0 1 1,0 0-1,0 0 0,0-1 1,0 1-1,-1 0 0,1 1 1,-1 9-19,-8 336 3001,-25 2-3705,29-305 479,-4 14-1252,1-3-1866,6-19-2280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5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1 230 3506,'0'0'3809,"1"-27"-1480,10-87-378,-10 111-1828,-1-1 1,1 0-1,0 1 1,0-1-1,1 1 1,-1-1 0,1 1-1,-1 0 1,1-1-1,0 1 1,0 0-1,1 0 1,-1 0-1,1 1 1,-1-1-1,1 0 1,5-3 0,-3 4-38,1-1 0,-1 0 0,1 1 0,0 0 0,0 1 1,0-1-1,7 0 0,-4 1-46,5-2-21,0 0 1,0 1-1,0 1 1,1 1-1,-1 0 0,0 0 1,0 2-1,15 2 0,-25-3-44,1 1-1,-2-1 0,1 1 1,0-1-1,0 1 0,0 0 1,-1 1-1,1-1 0,-1 0 0,0 1 1,0 0-1,0 0 0,0 0 1,0 0-1,0 1 0,-1-1 0,0 0 1,0 1-1,0 0 0,0 0 1,0 0-1,-1-1 0,1 1 0,-1 1 1,0-1-1,-1 0 0,1 0 1,-1 0-1,1 0 0,-1 1 0,-1 3 1,1-2 18,0-1-1,0 1 1,0-1 0,-1 0 0,0 1 0,0-1 0,0 0-1,-1 1 1,0-1 0,0 0 0,0 0 0,0 0 0,-1-1 0,0 1-1,0-1 1,0 1 0,-1-1 0,1 0 0,-1 0 0,0 0-1,-6 4 1,-10 8-123,-1 0 0,-1-1 0,-1-1 0,0-1 0,0-2 0,-1 0 0,-28 8 0,81-18-10555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6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0 9812,'0'0'3664,"-30"27"-2453,-94 90-632,120-114-561,0 1 0,1 0 0,-1 1 0,1-1 0,0 1 0,0-1 0,0 1 0,1 0 0,-1 0 0,1 0 0,0 1 0,1-1 0,-1 0 0,1 1 0,0-1 0,1 1 0,-1-1 0,1 1 0,1 10 1,-1 0 9,0-12-26,0-1 0,0 1 0,1-1 0,-1 1 0,1-1 0,-1 1 0,1-1 0,0 0 0,0 1 0,1-1 0,-1 0 0,1 0 0,-1 0 0,1 0 0,0 0 0,4 4 0,-3-4-3,1-1 1,-1 1 0,1-1-1,-1 0 1,1 0 0,0 0-1,0 0 1,0-1 0,1 1-1,-1-1 1,0 0 0,8 0 0,1 1-35,0-1 0,0 0 1,0-2-1,-1 1 0,1-1 1,0-1-1,0-1 1,-1 0-1,1 0 0,-1-1 1,0 0-1,0-1 0,22-13 1,-26 12-29,0 1 0,-1-1-1,1-1 1,-1 1 0,0-1 0,-1 0 0,0-1 0,0 1 0,-1-1-1,1 0 1,-2-1 0,1 1 0,-1-1 0,-1 0 0,1 0 0,-1 0-1,-1-1 1,0 1 0,1-14 0,-2 17 49,0-6-9,0 1 0,-1-1 0,-1-17 0,0 26 18,1 1-1,0-1 1,-1 1 0,0-1-1,1 1 1,-1-1-1,0 1 1,0 0 0,-1-1-1,1 1 1,0 0 0,-1 0-1,1 0 1,-1 0 0,0 0-1,1 0 1,-1 0-1,0 1 1,0-1 0,0 1-1,-4-3 1,1 2-6,-1 0 0,1 0 0,-1 1 1,1-1-1,-1 1 0,0 0 0,1 1 0,-1-1 0,0 1 1,0 0-1,1 1 0,-1-1 0,0 1 0,1 0 0,-1 1 0,0-1 1,1 1-1,0 0 0,-1 1 0,-5 3 0,5-3 4,0 1-1,1 0 1,-1 0-1,1 1 1,0 0-1,0-1 1,0 2-1,1-1 1,0 1-1,0-1 1,0 1 0,1 0-1,0 0 1,0 1-1,0-1 1,-1 9-1,1-6-71,2-1 1,-1 1-1,1 0 0,0 0 0,2 14 1,-1-19-42,0-1 0,1 0 0,-1 0 0,1 0 0,0 0-1,0 0 1,0 0 0,0-1 0,0 1 0,1 0 0,-1-1 0,1 1 0,0 0 0,0-1 0,0 0 0,0 1 0,0-1 0,0 0 0,4 2 0,2 0-432,0-1 0,0 0 0,0 0 0,0-1 0,1 0 0,-1 0 0,0-1 0,1 0 0,-1-1 0,14-1 0,35 1-2484</inkml:trace>
  <inkml:trace contextRef="#ctx0" brushRef="#br0" timeOffset="1">495 137 2209,'0'0'11685,"39"-131"-11573,-39 160-48,0 24 369,0 11-177,0 9-128,0-6-80,0-6-48,0-14-144,0-21-1713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6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12678,'0'0'720,"-39"184"-720,49-108-2145,16-6-2449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7443,'0'0'3333,"36"-7"-3227,10-2-104,170-38-294,-148 27-146,-25 7 133,69-11-1,-112 24 309,0-1 0,1 1 0,-1 0 0,1 0 0,-1 0 0,0 0 0,1 0 1,-1 0-1,0 0 0,1 0 0,-1 0 0,1 0 0,-1 0 0,0 0 0,1 0 0,-1 0 0,1 0 0,-1 0 0,0 0 0,1 0 0,-1 1 0,0-1 0,1 0 0,-1 0 1,0 0-1,1 1 0,-1-1 0,0 0 0,0 1 0,1-1 0,-1 0 0,0 0 0,1 1 0,-1 1 37,0-1 0,0 1-1,0-1 1,0 1 0,0-1 0,0 1-1,0-1 1,-1 1 0,1-1 0,0 1-1,-1-1 1,1 1 0,-1-1 0,0 0-1,1 1 1,-2 1 0,-19 25 525,15-20-413,-21 27 580,-39 66 1,59-88-613,1 0 0,0 0 0,1 0 0,0 1 0,1 0 0,1 0 0,0 0 0,1 0 0,-1 21 0,3-34-118,0 0-1,0 1 1,0-1 0,0 1-1,0-1 1,0 1-1,1-1 1,-1 1 0,0-1-1,1 1 1,-1-1 0,1 0-1,0 1 1,-1-1 0,1 0-1,0 1 1,0-1-1,0 0 1,0 0 0,0 0-1,0 0 1,0 0 0,0 0-1,0 0 1,0 0 0,1 0-1,-1-1 1,0 1 0,1 0-1,-1-1 1,3 1-1,3 1-15,-1-2 0,1 1-1,0-1 1,-1 0 0,14-2-1,-5 0 17,-4 1-65,-1-1 1,0-1-1,1 0 1,-1 0-1,0-1 1,-1-1-1,1 1 1,-1-1-1,0-1 1,0 0-1,0 0 1,-1-1-1,0 0 1,13-15-1,-16 17 52,0-1 0,0 0 0,-1 0 0,1 0-1,-1-1 1,-1 1 0,0-1 0,0 0-1,0 0 1,0 0 0,-1-1 0,-1 1-1,1 0 1,-1-1 0,0 1 0,-1-1 0,0 1-1,0-1 1,0 1 0,-1-1 0,-4-14-1,4 19 22,0 0 1,-1 0-1,1 0 0,-1 0 0,0 0 0,0 1 0,0-1 0,0 0 0,0 1 0,-1 0 1,1-1-1,-1 1 0,0 0 0,1 0 0,-1 1 0,0-1 0,0 1 0,0-1 0,0 1 0,0 0 1,-1 0-1,-3-1 0,-7 0 4,0 0 1,0 0-1,-26 2 1,34 0-25,-3 0-36,0 0 1,0 1 0,0 1 0,1-1 0,-1 1 0,1 1-1,-12 4 1,18-6-127,0 0 0,0-1 0,0 1 0,0 0 1,0 1-1,1-1 0,-1 0 0,0 0 0,1 1 0,-1-1 0,1 1 0,-1-1 0,1 1 0,0 0 0,-1-1 0,1 1 0,0 0 0,0 0 0,0 0 0,1 0 0,-1 0 1,0 0-1,1 0 0,-1 0 0,1 0 0,0 0 0,-1 0 0,1 0 0,0 1 0,1-1 0,-1 0 0,0 0 0,0 0 0,1 0 0,0 0 0,0 2 0,8 8-4288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6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1 438 8964,'0'0'6478,"7"-6"-6340,-6 5-135,2-2 7,1 0 0,0 0 0,0 0 1,0 1-1,0 0 0,0-1 0,6 0 0,-9 2-6,1 1-1,0-1 1,0 1-1,0 0 1,0 0-1,0 0 1,0 0-1,0 0 1,-1 0-1,1 0 1,0 1-1,0-1 1,0 1-1,0-1 1,-1 1 0,1 0-1,0 0 1,-1 0-1,1 0 1,0 0-1,-1 0 1,1 0-1,-1 0 1,0 1-1,1-1 1,1 3-1,1 1 6,0 1 1,0-1-1,-1 1 0,0 0 1,0 0-1,0 0 0,-1 0 0,0 1 1,0-1-1,-1 1 0,2 6 1,-1 10-331,-1 44 0,-1-37-776,1-35 1024,0-1 1,1 1-1,0 0 0,0 0 1,0 0-1,0 0 0,1 1 1,0-1-1,0 1 1,4-5-1,3-6 7,-7 10 65,44-64-163,-42 62 149,0 1 0,0 0-1,1 0 1,0 1-1,0-1 1,0 1-1,1 1 1,7-5-1,-13 8 33,0 0 1,0 1-1,0-1 0,0 1 0,0-1 0,-1 1 0,1-1 0,1 1 1,-1 0-1,0-1 0,0 1 0,0 0 0,0 0 0,0 0 0,0 0 1,0 0-1,0 0 0,0 0 0,0 0 0,0 0 0,0 0 0,0 1 1,0-1-1,1 0 0,-1 1 0,-1-1 0,1 1 0,0-1 1,0 1-1,0-1 0,0 1 0,0 0 0,0 0 0,-1-1 0,1 1 1,0 0-1,-1 0 0,1 0 0,0 0 0,-1 0 0,1 0 0,-1 0 1,1 0-1,-1 1 0,2 6 163,0 0-1,-1 1 1,0-1 0,-1 0 0,0 10-1,1 4 87,0-8-144,0 5-23,1 1 0,1-1 0,7 22 0,-9-37-96,0-1 1,0 1 0,0-1-1,1 1 1,0-1 0,-1 1 0,1-1-1,1 0 1,-1 1 0,0-1-1,1-1 1,-1 1 0,1 0 0,0-1-1,0 1 1,0-1 0,0 0-1,1 0 1,-1 0 0,0 0-1,1 0 1,5 1 0,-2-2-28,-1 0 0,1 0 0,0 0 1,0-1-1,0 0 0,0 0 0,0-1 0,0 0 0,-1 0 0,1 0 1,0-1-1,-1 0 0,1-1 0,10-5 0,-8 3-89,0-1-1,-1 0 0,0 0 1,0-1-1,-1 0 0,0 0 1,0-1-1,0 0 1,6-10-1,-3 0-30,0 1 0,-1-1 0,-1-1 0,-1 0 0,0 0-1,-2 0 1,0-1 0,-1 0 0,3-35 0,-8-244 283,1 292-20,-1 0 0,0 0 1,0-1-1,0 1 0,-1 0 0,0 0 1,0 0-1,-1 1 0,-5-10 795,8 21-575,-2 128 691,6 174 171,-3-284-1189,1-1 1,2 0-1,0 0 0,1 0 1,11 27-1,-16-47-81,1 0 0,0 1-1,0-1 1,0 0-1,1 0 1,-1 0 0,0 0-1,1 0 1,-1-1-1,1 1 1,0 0 0,0-1-1,-1 1 1,1-1-1,0 1 1,0-1 0,0 0-1,1 0 1,-1 0-1,0 0 1,0 0 0,1-1-1,-1 1 1,0-1-1,1 1 1,-1-1 0,0 0-1,1 0 1,-1 0-1,5-1 1,-3 1-321,0-1-1,0-1 1,0 1 0,0 0 0,0-1 0,-1 0-1,1 0 1,-1 0 0,1 0 0,-1-1-1,0 1 1,1-1 0,-1 0 0,-1 0-1,1 0 1,4-6 0,20-41-7686</inkml:trace>
  <inkml:trace contextRef="#ctx0" brushRef="#br0" timeOffset="1">662 172 6003,'0'0'8644,"-6"97"-12390,64-95-1985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7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370 100 9092,'0'0'4658,"-28"-6"-3393,-95-14-758,116 19-457,0 0-1,-1 0 1,1 1 0,0 0 0,0 1 0,0 0-1,0 0 1,0 0 0,0 1 0,0 0 0,1 0-1,-1 1 1,0-1 0,1 2 0,0-1 0,0 1-1,0 0 1,0 0 0,0 0 0,1 1 0,0 0-1,0 0 1,-7 9 0,6-7-25,0 0 1,1 1 0,-1-1-1,2 1 1,-1 0-1,1 0 1,0 1-1,1-1 1,0 1-1,0 0 1,1 0-1,0 0 1,0 0-1,1 0 1,0 16-1,1-23-26,0 0 1,0-1-1,0 1 0,1 0 0,-1 0 0,0-1 1,1 1-1,-1 0 0,1-1 0,0 1 1,-1-1-1,1 1 0,0-1 0,0 1 0,0-1 1,0 1-1,0-1 0,1 0 0,-1 0 1,3 3-1,-1-2 1,0-1 1,1 1 0,-1 0 0,1-1-1,-1 0 1,1 0 0,0 0-1,-1 0 1,6 0 0,8 0-132,-1-1 0,0-1 0,25-4 0,-27 2-15,1-1 0,-1 0 1,0-2-1,0 1 0,-1-2 1,1 0-1,-1 0 0,-1-1 1,0-1-1,0 0 0,16-16 1,5-7-148,-2-2 1,38-53-1,-49 57 365,-15 21 135,1 0-1,0 1 1,0 0-1,10-9 1,-15 15 407,-1 27-140,-13 205 204,13-228-690,0 0 1,0-1-1,0 1 0,0 0 1,0 0-1,0-1 0,0 1 1,1 0-1,-1-1 0,1 1 1,-1 0-1,1-1 0,0 1 1,-1 0-1,1-1 0,0 1 1,0-1-1,0 1 0,0-1 1,2 2-1,0-2-57,0 1 1,0-1-1,0 0 0,0-1 1,0 1-1,0 0 0,0-1 1,0 0-1,0 0 0,7 0 1,2-1-271,0 0 1,0-1-1,0 0 1,0-1-1,0 0 1,0-1-1,-1 0 1,0-1-1,22-12 1,-7 0-1849,0-1 0,41-37 0,-1-9-2984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1:57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 4418,'0'0'7505,"-36"13"-6211,-116 48-361,144-57-859,1-1-1,0 1 1,0 1-1,0 0 1,1 0-1,-1 0 1,1 0-1,1 1 1,-1 0-1,1 0 1,0 1-1,0 0 0,-4 7 1,6-7 26,0 1 0,1-1 1,-1 1-1,2 0 0,-1-1 1,1 1-1,0 0 0,0 0 1,1 0-1,1 9 0,-1-16-89,0 1-1,1 0 1,-1 0-1,0-1 1,1 1-1,-1 0 1,1-1 0,0 1-1,0-1 1,0 1-1,-1-1 1,1 1-1,1-1 1,-1 1-1,0-1 1,0 0 0,0 0-1,1 1 1,1 0-1,1 1 13,1-1-1,-1 0 0,0 0 1,1 0-1,-1-1 0,1 1 1,5 0-1,11 1 54,0-1 0,32-1 0,-42-1-59,245 1 175,-254-1-196,0 0 0,0 0 0,0 0 0,1 1 0,-1-1 0,0 1 0,0-1 0,0 1-1,0 0 1,0 0 0,0 0 0,0 0 0,0 0 0,-1 0 0,1 1 0,0-1 0,-1 0 0,3 3 0,-3-3 0,-1 1 0,1-1 1,-1 0-1,1 1 0,-1-1 0,0 0 1,0 1-1,1-1 0,-1 0 1,0 1-1,0-1 0,0 0 0,0 1 1,-1-1-1,1 0 0,0 1 1,0-1-1,-1 0 0,1 1 0,-1-1 1,1 0-1,-1 0 0,0 1 0,1-1 1,-1 0-1,0 0 0,0 0 1,0 0-1,0 0 0,0 0 0,0 0 1,-1 0-1,-6 6 10,1-1 1,-1 0-1,0-1 0,-1 0 1,1 0-1,-18 6 0,-63 19-4,73-25-13,-161 40-707,147-40-2581,-61 2 0,69-7-3928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309 162 8868,'0'0'144,"16"-26"766,49-79 136,-50 76 238,-15 29-1281,0 0 1,0 0-1,0 0 0,0 0 0,0 0 1,0 0-1,-1 0 0,1-1 1,0 1-1,0 0 0,0 0 0,0 0 1,0 0-1,0 0 0,0 0 0,0 0 1,0 0-1,-1 0 0,1 0 0,0 0 1,0 0-1,0 0 0,0 0 0,0 0 1,0 0-1,-1 0 0,1 0 1,0 0-1,0 0 0,0 0 0,0 0 1,0 0-1,0 0 0,0 0 0,-1 0 1,1 0-1,0 0 0,0 0 0,0 0 1,0 0-1,0 0 0,0 0 0,0 0 1,0 0-1,-1 0 0,1 0 1,0 0-1,0 1 0,0-1 0,0 0 1,0 0-1,0 0 0,0 0 0,0 0 1,0 0-1,0 0 0,0 1 0,-4 0 239,-11 1-80,1 0 0,0 0 1,0 1-1,0 1 0,0 0 0,0 1 0,1 1 0,0 0 0,0 0 0,1 2 1,-23 16-1,15-9-40,1 1 1,0 1 0,1 0-1,1 2 1,1 0-1,-18 27 1,30-40-98,1 1 0,-1 0 0,1 0 0,0 0 0,1 1 0,-1-1-1,2 1 1,-3 10 0,4-16-27,0 1 0,-1 0 0,1-1-1,0 1 1,1-1 0,-1 1 0,0 0 0,1-1 0,-1 1-1,1-1 1,0 1 0,0-1 0,0 1 0,0-1-1,0 0 1,0 0 0,1 1 0,-1-1 0,1 0-1,0 0 1,-1 0 0,1-1 0,0 1 0,0 0-1,0-1 1,0 1 0,5 2 0,14 3 14,0 0 0,0-2 0,1 0 0,-1-1-1,38 1 1,-34-3-2,0 1-1,0 1 1,47 13-1,-70-16-29,1 0 1,-1 1-1,1-1 0,-1 0 0,1 1 1,-1 0-1,0-1 0,0 1 0,0 0 1,0 0-1,3 4 0,-4-6 1,-1 1 0,1 0 0,-1 0-1,1 0 1,-1 0 0,0 0 0,1 0 0,-1 0 0,0 0-1,0 0 1,0 0 0,0 1 0,0-1 0,0 0 0,0 0-1,0 0 1,0 0 0,0 0 0,0 0 0,-1 0 0,1 0-1,0 0 1,-1 0 0,1 0 0,-1 0 0,1 0 0,-1 0-1,1 0 1,-1-1 0,0 1 0,0 0 0,-1 1-1,-7 4-5,-1 1 0,1-2 0,-2 1 0,1-1 0,0-1-1,-1 0 1,-15 3 0,11-2-46,-24 7-368,0-2 1,-1-1-1,1-2 0,-2-3 0,-40 1 0,80-5 406,0 0-1,0 0 1,0 0 0,0 0-1,0 0 1,0 0 0,0 0-1,0 0 1,0-1 0,-1 1-1,1 0 1,0-1 0,0 1-1,0-1 1,0 1 0,-1-2-1,2 1 3,-1 1 0,1 0 0,0-1 0,0 1 0,0-1-1,0 1 1,0-1 0,-1 1 0,1-1 0,0 1 0,0-1-1,0 1 1,0-1 0,0 1 0,0 0 0,1-1 0,-1 1 0,0-1-1,0 1 1,0-1 0,0 1 0,1-1 0,-1 1 0,0 0-1,0-1 1,1 0 0,2-3-213,0 1 0,0-1 0,1 1-1,-1-1 1,1 1 0,0 0 0,5-3 0,11-5-1209,38-15 0,53-17-1607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74 1281,'0'0'14404,"-32"1"-13962,-98 8-226,127-9-208,-1 1-1,0-1 1,1 1-1,-1 0 0,1 0 1,-1 1-1,1-1 1,-1 1-1,1-1 1,0 1-1,0 0 0,0 0 1,0 1-1,0-1 1,0 1-1,1-1 0,-1 1 1,1 0-1,0 0 1,0 0-1,0 0 0,0 0 1,0 0-1,1 1 1,-1-1-1,0 5 0,-3 2-4,0 7-10,0 0 0,1 0 0,0 0 0,2 0 1,0 1-1,0-1 0,2 1 0,1-1 0,2 24 0,-2-39-20,0 1-1,-1 0 1,1-1-1,0 1 1,0-1 0,1 1-1,-1-1 1,0 1 0,1-1-1,-1 0 1,1 0-1,0 1 1,0-1 0,0-1-1,0 1 1,0 0 0,0 0-1,1-1 1,-1 1-1,0-1 1,1 0 0,0 0-1,-1 0 1,1 0 0,-1 0-1,1 0 1,0-1-1,0 1 1,-1-1 0,5 0-1,0 1-88,0-1 0,0 0-1,-1 0 1,1 0 0,0-1-1,-1 0 1,1 0 0,-1-1-1,1 0 1,-1 0 0,1-1-1,8-4 1,2-7-25,1-1 1,-2-1-1,0-1 1,-1 0-1,-1-1 1,14-22-1,-11 16 106,106-165 352,-123 189-308,0-1 1,0 1-1,0 0 0,0 0 1,0 0-1,0 0 0,0 0 1,0-1-1,0 1 0,0 0 0,0 0 1,0 0-1,0 0 0,0 0 1,0 0-1,0-1 0,0 1 1,0 0-1,0 0 0,0 0 0,1 0 1,-1 0-1,0 0 0,0 0 1,0 0-1,0 0 0,0-1 1,0 1-1,0 0 0,1 0 0,-1 0 1,0 0-1,0 0 0,0 0 1,0 0-1,0 0 0,1 0 1,-1 0-1,0 0 0,0 0 0,0 0 1,0 0-1,0 0 0,0 0 1,1 0-1,-1 0 0,0 0 1,0 0-1,0 0 0,0 0 0,0 0 1,0 1-1,1-1 0,-1 0 1,2 11 186,-2 26-98,0-28 38,0 17 47,-1-5-127,1 0-1,1 0 0,0-1 1,2 1-1,6 23 0,-8-40-63,0 0 0,0-1 0,1 1 1,-1-1-1,1 1 0,0-1 0,0 1 0,0-1 0,0 0 0,1 0 0,-1 0 0,1 0 0,0 0 0,0-1 0,0 1 0,0-1 0,0 0 0,0 0 0,1 0 0,-1 0 1,1-1-1,0 1 0,-1-1 0,1 0 0,0 0 0,0 0 0,-1-1 0,1 1 0,0-1 0,0 0 0,0 0 0,0 0 0,0-1 0,4 0 0,-3 0 3,0-1 0,0 1-1,0-1 1,0 0-1,-1 0 1,1-1-1,-1 1 1,1-1 0,-1 0-1,0 0 1,0-1-1,0 1 1,0-1 0,3-5-1,8-9 7,23-40 0,-15 23 17,2-3-3,-14 20-9,1 1 0,0 0 0,1 1 0,0 0 0,30-25 0,-41 40-7,0-1 0,0 1 1,0 0-1,0 0 0,0-1 1,0 1-1,0 1 0,0-1 1,0 0-1,1 0 0,-1 1 0,0-1 1,1 1-1,-1 0 0,5 0 1,-6 0 5,1 1-1,-1-1 1,1 1 0,-1-1 0,0 1 0,1 0 0,-1-1 0,0 1-1,0 0 1,1 0 0,-1 0 0,0 0 0,0 0 0,0 0-1,0 1 1,0-1 0,0 0 0,1 2 0,2 6 66,-1 1-1,0-1 1,0 0 0,0 1 0,1 18 0,-3-24-44,9 69 148,0 113 0,1-229-701,-5 7 120,2 0 0,17-48 0,-21 73 370,0 1 0,1 0 0,0 0 0,0 0 0,1 1 0,0 0 0,1 0 0,-1 0 0,2 1 0,0 0 0,0 0 0,13-9 0,-16 14 32,0 1-1,0-1 1,1 1 0,-1 1-1,1-1 1,-1 1 0,1 0 0,8-1-1,-11 2 2,0 0 0,0-1 0,0 1 0,1 1 0,-1-1 0,0 0 0,0 1 0,0 0 0,0-1 0,0 1 0,1 1 0,-2-1 0,1 0 0,0 1-1,0-1 1,4 4 0,-2 1 31,0 1-1,0-1 0,0 1 0,-1 0 0,0 0 0,-1 1 0,0-1 0,0 1 1,0 0-1,3 15 0,-1 7 114,3 47 1,-2-54-308,-5-22 144,-1-1 0,0 1 0,1-1-1,-1 1 1,1-1 0,-1 0 0,1 1 0,-1-1 0,1 1 0,-1-1 0,1 0-1,0 0 1,-1 1 0,1-1 0,-1 0 0,1 0 0,0 0 0,-1 1-1,1-1 1,1 0 0,1-1-92,1 1 0,0-1 1,-1 0-1,1-1 0,-1 1 0,1 0 0,-1-1 0,5-2 1,-4 1 130,0 1 0,0 0-1,0 0 1,0 1 0,1-1 0,5 0 0,-1 2-10,0 0 0,-1 1 0,1 1 0,-1 0-1,0 0 1,1 0 0,-1 1 0,0 0 0,0 1-1,-1-1 1,1 2 0,7 4 0,-7-3-27,0-1 0,1-1 1,-1 0-1,1 0 0,0 0 1,0-1-1,1-1 0,-1 1 1,0-2-1,13 2 0,-18-3-170,-1 0 1,1 0-1,0-1 0,0 1 0,-1-1 1,1 0-1,-1 0 0,1 0 0,-1-1 0,1 1 1,-1-1-1,0 0 0,1 0 0,-1 0 1,0 0-1,4-4 0,0-2-541,0 0 0,-1-1 0,0 0 0,7-14 0,-9 16 398,12-25-115,-1 0 1,13-44-1,-12 32 2514,-15 54 1046,2 46-1584,-3 390 1969,0-151-6426,0-218-2025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2 568 3249,'0'-27'2263,"0"-193"1411,-1 191-3108,2 0 1,0 0-1,2 0 1,13-52 0,-14 75-496,0-1 0,0 0 0,1 1 1,0 0-1,0 0 0,0 0 0,1 0 1,0 0-1,0 1 0,0-1 0,1 1 1,0 0-1,0 1 0,0-1 0,1 1 1,-1 0-1,1 0 0,0 1 0,0 0 1,0 0-1,1 0 0,-1 1 0,1-1 1,-1 2-1,1-1 0,11 0 0,-6 0-59,0 1-1,1 0 0,0 1 0,-1 1 0,15 2 0,-24-3-12,0 1-1,0-1 0,-1 1 0,1 0 0,0 0 0,-1 0 0,1 0 0,-1 1 0,1-1 0,-1 1 0,1 0 0,-1-1 0,0 1 0,0 0 0,0 0 0,0 0 0,0 1 0,-1-1 1,1 0-1,0 1 0,-1-1 0,0 1 0,0-1 0,0 1 0,0 0 0,0 0 0,0-1 0,0 4 0,0 3-5,0 1 0,0-1-1,-1 0 1,0 0 0,-1 0 0,-1 11 0,1-15 17,-1 0 1,1-1 0,-1 1 0,0-1 0,0 1 0,0-1 0,0 0-1,-1 0 1,1 0 0,-1 0 0,0 0 0,-7 5 0,-41 32-73,47-38-151,0-1 0,0 1 0,0-1 0,0 0 1,-1 0-1,1 0 0,-1-1 0,0 1 0,1-1 0,-8 1 0,12-2 165,0 0 1,0 0-1,-1 0 1,1 0-1,0 0 0,0 0 1,0 0-1,0 0 1,0 0-1,0 0 0,-1 0 1,1 0-1,0 0 1,0 0-1,0 0 0,0 0 1,0 0-1,0 0 1,-1-5-1762,1-16-2284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11205,'0'0'3090,"13"201"-2306,-13-114-384,0 4-192,0 2-64,0-8-128,6-10-16,1-13-16,2-27-1152,4-18-1329,7-17-2306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24 134 13382,'0'0'504,"-4"25"-213,-11 85 181,14-104-446,0 0 0,0-1-1,0 1 1,1 0 0,0-1-1,0 1 1,1 0 0,-1 0-1,1-1 1,0 1 0,1 0-1,0-1 1,4 10 0,-4-13-59,0 0-1,1 0 1,-1 0 0,1 0 0,-1 0 0,1-1 0,0 1-1,0-1 1,0 0 0,0 0 0,0 0 0,0 0-1,0-1 1,0 1 0,0-1 0,0 0 0,0 1 0,1-1-1,5-1 1,-2 0-58,-1 0-1,1 0 1,0-1-1,0 0 1,-1 0-1,1 0 1,-1-1-1,0 0 0,0 0 1,0 0-1,0-1 1,-1 0-1,1 0 1,-1-1-1,0 1 1,0-1-1,0 0 1,5-8-1,4-6-201,0-2 0,-1 1 0,20-45 1,-29 54 254,1 0 0,-1 0 1,-1 0-1,0-1 1,-1 1-1,0-1 1,0 1-1,-1-1 1,-1 0-1,0 0 0,-1 1 1,-2-18-1,2 28 75,0 0-1,1-1 1,-1 1-1,0 0 0,0 0 1,1 0-1,-1 0 1,0 0-1,0 0 0,0 0 1,-1 0-1,1 0 1,0 0-1,0 0 0,0 1 1,-1-1-1,1 1 1,0-1-1,-1 1 0,1-1 1,0 1-1,-1-1 1,1 1-1,-1 0 0,-1 0 1,-1 0 63,1 0 0,0 0 0,-1 0 1,1 0-1,-1 1 0,1-1 0,0 1 1,-1 0-1,1 0 0,-6 3 0,2 0-17,0 1-1,0 1 1,0-1-1,1 1 1,0 1-1,0-1 1,1 1-1,-10 14 1,-2 7 425,-15 33-1,22-39-383,1 1 0,1 1-1,2 0 1,0 0-1,1 0 1,1 0 0,2 1-1,0 37 1,2-57-200,0-1-1,0 0 1,0 1 0,1-1 0,-1 0-1,1 1 1,1-1 0,-1 0-1,0 0 1,1 0 0,0 0 0,0 0-1,4 6 1,-3-7-309,-1-1 1,1 1-1,0-1 1,0 1-1,0-1 0,0 0 1,0 0-1,0-1 1,0 1-1,6 1 1,29 6-8503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2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11877,'0'0'0,"13"221"0,-10-75 0,-3 6-64,0 2-2593,0-19-4818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3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13094,'28'-1'-1347,"343"-4"1800,-278 5-440,117 1 1,-201-1-21,37 5 25,-45-5-22,0 0 0,0 1 0,0-1-1,0 0 1,0 0 0,0 1 0,1-1 0,-1 1 0,0-1 0,0 1-1,0 0 1,0-1 0,-1 1 0,1 0 0,0 0 0,0-1 0,0 1-1,-1 0 1,1 0 0,0 0 0,-1 0 0,1 0 0,0 0 0,-1 0-1,0 0 1,1 0 0,-1 0 0,0 1 0,1-1 0,-1 1 0,0 0 10,-1 0 1,1 1 0,-1-1 0,0 0 0,0 0 0,1 0 0,-1-1 0,0 1 0,-1 0 0,1 0 0,0 0 0,-1-1 0,1 1 0,0-1 0,-1 1 0,0-1 0,1 0-1,-1 1 1,0-1 0,0 0 0,0 0 0,0 0 0,0 0 0,0-1 0,-4 2 0,-7 4 53,-191 86 303,57-29-449,130-54-409,17-8 472,0-1 0,0 0-1,0 0 1,0 0 0,0 0 0,0 0 0,0 0 0,0 0 0,0 0 0,0 0-1,0 0 1,0 1 0,0-1 0,0 0 0,0 0 0,0 0 0,0 0-1,0 0 1,0 0 0,0 0 0,0 0 0,0 1 0,0-1 0,0 0 0,0 0-1,0 0 1,0 0 0,0 0 0,0 0 0,0 0 0,0 0 0,0 0-1,0 1 1,0-1 0,0 0 0,0 0 0,1 0 0,-1 0 0,0 0 0,0 0-1,0 0 1,0 0 0,0 0 0,0 0 0,0 0 0,0 0 0,0 0-1,0 0 1,1 0 0,-1 0 0,0 0 0,0 0 0,0 0 0,0 0 0,0 0-1,0 0 1,0 0 0,0 0 0,1 0 0,-1 0 0,0 0 0,0 0-1,0 0 1,0 0 0,35-2-2436,39-10 53</inkml:trace>
  <inkml:trace contextRef="#ctx0" brushRef="#br0" timeOffset="1">1131 26 9716,'0'0'3157,"-28"25"-2429,-84 82-480,108-103-240,1 0 0,0-1 0,0 1 0,0 0 0,1 0 0,-1 1 0,1-1 0,0 0 0,0 1 1,-2 7-1,4-10-9,0 1 0,0-1 0,0 1 0,0-1 0,0 1 0,0 0 0,1-1 0,-1 1 0,1-1 0,1 4 0,-1-3-10,0-2 1,-1 1 0,1-1 0,0 0 0,-1 1 0,1-1 0,0 0 0,0 0 0,0 0 0,0 0 0,0 0 0,0 0 0,0 0 0,1 0 0,-1 0 1,0 0-1,0 0 0,1-1 0,-1 1 0,1-1 0,1 1 0,30 5-133,-29-6 113,6 1-108,0 0-1,0-1 0,1 0 1,-1-1-1,0 0 0,0 0 1,0-1-1,0-1 1,0 1-1,0-2 0,0 1 1,-1-1-1,0-1 0,0 0 1,0 0-1,0-1 1,-1 0-1,0 0 0,0-1 1,-1 0-1,0 0 0,0-1 1,-1 0-1,1 0 1,7-15-1,-11 17 108,0 0 0,-1 0-1,0-1 1,0 1 0,0 0 0,-1-1 0,0 1 0,0-1 0,0-13 0,-1 18 36,0-1 1,-1 0-1,1 0 1,0 1 0,-1-1-1,0 0 1,1 1 0,-1-1-1,0 0 1,-1 1-1,1-1 1,0 1 0,-1 0-1,1-1 1,-1 1 0,0 0-1,0 0 1,0 0-1,0 0 1,0 0 0,0 1-1,0-1 1,-1 1 0,-4-3-1,-8 0 46,0 0 0,0 1-1,0 1 1,-1 0 0,1 2-1,-1-1 1,-31 5 0,44-4-127,0 1 0,-1-1 1,1 1-1,0 0 1,-1 0-1,1 0 0,0 0 1,0 0-1,0 1 1,0 0-1,0-1 0,0 1 1,1 0-1,-1 1 0,0-1 1,1 0-1,0 1 1,-1-1-1,1 1 0,0 0 1,0 0-1,1 0 1,-1 0-1,1 0 0,-1 0 1,1 0-1,0 0 1,0 0-1,0 1 0,1-1 1,-1 1-1,1-1 0,0 0 1,0 1-1,0-1 1,0 1-1,0-1 0,1 0 1,0 1-1,1 4 1,17 15-4845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9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8308,'0'0'7563,"0"20"-7272,-5 140-131,5 13-1368,0-172 1152,1-1 1,-1 1 0,1-1 0,-1 0-1,1 1 1,-1-1 0,1 0 0,0 1-1,-1-1 1,1 0 0,-1 0 0,1 0-1,0 0 1,-1 1 0,1-1 0,0 0-1,-1 0 1,1 0 0,0 0 0,-1 0-1,1-1 1,0 1 0,-1 0 0,1 0-1,0 0 1,-1-1 0,1 1 0,-1 0-1,1 0 1,0-1 0,3-3 50,-1-1 1,1 1-1,-1 0 1,-1-1-1,1 0 1,-1 0-1,1 1 1,-1-1-1,-1-1 1,3-9-1,2-2 12,3-11 47,22-53 398,-27 73-381,0 0 0,0 0 0,1 0 0,1 1-1,-1 0 1,1 0 0,7-7 0,-13 13-60,1 0-1,-1 1 1,1-1 0,0 0 0,-1 1 0,1-1 0,0 0 0,-1 1 0,1-1 0,0 1 0,0-1 0,-1 1 0,1-1-1,0 1 1,0 0 0,0-1 0,0 1 0,0 0 0,0 0 0,0 0 0,0-1 0,-1 1 0,1 0 0,0 0 0,0 0-1,0 1 1,0-1 0,0 0 0,0 0 0,0 0 0,0 1 0,0-1 0,0 0 0,-1 1 0,1-1 0,0 1 0,0-1-1,0 1 1,-1-1 0,1 1 0,0 0 0,-1-1 0,1 1 0,-1 0 0,1 0 0,0-1 0,-1 1 0,0 0 0,1 0-1,0 1 1,1 4 59,0 0 0,0 0 0,0 0 0,-1 1 0,1 11 0,2 140 639,-4-106-626,0-51-94,0-1-1,0 1 0,1-1 0,-1 1 1,0-1-1,1 1 0,-1-1 0,0 1 1,1-1-1,-1 0 0,1 1 0,-1-1 1,0 0-1,1 1 0,-1-1 0,1 0 1,-1 0-1,1 0 0,-1 1 1,1-1-1,-1 0 0,1 0 0,-1 0 1,1 0-1,0 0 0,-1 0 0,1 0 1,-1 0-1,1 0 0,-1 0 0,1 0 1,-1 0-1,1 0 0,-1 0 0,1-1 1,23-6-516,-18 2 449,0 0 1,0-1 0,-1 1-1,1-2 1,-1 1 0,0 0-1,3-8 1,31-57-389,-31 56 457,74-150 209,-81 163-185,-1 1 16,1-1 0,0 0 0,0 0 1,0 0-1,0 1 0,0-1 1,1 1-1,-1-1 0,0 1 0,1-1 1,-1 1-1,1 0 0,-1 0 0,1-1 1,-1 1-1,1 0 0,0 1 1,0-1-1,3-1 0,-4 3 3,-1 0-1,1 1 1,0-1-1,-1 0 1,1 0-1,-1 1 1,1-1-1,-1 1 1,0-1-1,1 0 1,-1 1-1,0-1 1,0 1-1,0-1 1,0 1-1,-1 1 1,2 1 69,0 228 1205,-2-123-2424,1-104 775,0-4 197,-1 0 0,1 0 1,0-1-1,0 1 0,0 0 0,0 0 0,0 0 0,0 0 1,0-1-1,0 1 0,0 0 0,1 0 0,-1 0 0,0 0 0,0-1 1,1 1-1,-1 0 0,0 0 0,1-1 0,-1 1 0,1 0 0,-1-1 1,1 1-1,-1 0 0,1-1 0,0 1 0,-1-1 0,1 1 1,0-1-1,-1 1 0,2 0 0,16 0-5090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3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8404,'0'0'4034,"-46"181"-2914,40-82-255,6 12-593,0 6-160,0-7-112,0-8-304,6-20-1537,1-21-1425,-4-29-2320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0 643 2177,'3'-41'488,"0"-5"-331,3-42 690,19-96 1,-20 159-454,1 0 0,1 0 1,1 1-1,1-1 0,19-33 1,-25 51-262,1 1 1,0-1 0,1 0-1,0 1 1,0 0 0,0 0-1,1 1 1,-1-1-1,1 1 1,1 1 0,-1-1-1,1 1 1,0 0 0,0 0-1,0 1 1,0 0 0,0 0-1,1 1 1,-1 0 0,1 0-1,0 1 1,8-1 0,-3 1-80,-3 0-37,-1 1 0,1 0 0,19 3-1,-27-3-17,0 1 0,0-1-1,0 1 1,0-1 0,0 1-1,0 0 1,0 0-1,0 0 1,0 0 0,-1 0-1,1 0 1,-1 0 0,1 1-1,0-1 1,-1 1 0,0-1-1,1 1 1,-1-1 0,0 1-1,0 0 1,0-1 0,0 1-1,0 0 1,1 4 0,-1-1 22,0-1 1,0 1 0,-1 0 0,1 0 0,-1 0 0,0 0-1,-1 0 1,1 0 0,-1 0 0,0 0 0,0-1-1,-1 1 1,1 0 0,-1-1 0,0 1 0,0-1 0,-1 1-1,1-1 1,-1 0 0,0 0 0,0 0 0,-7 6 0,-5 4 207,-1-1 0,-1 0 1,0-2-1,-22 12 1,11-6 9,18-12-181,7-3-52,0-1 1,0 0-1,1 1 0,-1-1 0,0 1 1,1 0-1,-1 0 0,1 0 0,0 0 0,-1 0 1,1 0-1,0 1 0,0-1 0,1 1 1,-3 3-1,20-5-1828,-6-1 1089,1-2 1,-1 1 0,1-1-1,-1-1 1,0 0 0,0 0-1,13-7 1,38-18-2878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4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0 405 4882,'0'0'8946,"2"14"-8287,6 151-14,-8-161-645,0-1 0,0 1 0,0 0 0,0-1 0,1 1 0,0-1 0,-1 1-1,1-1 1,1 0 0,-1 1 0,0-1 0,1 0 0,0 0 0,-1 0 0,5 4 0,-4-4-10,1-1-1,-1 0 1,1-1 0,0 1 0,0 0 0,0-1 0,0 0 0,0 1 0,0-1 0,1 0 0,-1-1-1,0 1 1,0-1 0,1 1 0,-1-1 0,7 0 0,-4-1-27,0 0 0,1 0 0,-1 0-1,0 0 1,0-1 0,0 0 0,0-1 0,0 1 0,0-1 0,-1 0 0,1 0 0,-1-1 0,0 0 0,0 0 0,5-5-1,8-9-272,0-2 0,21-29-1,-22 26 72,12-18 161,36-64-1,-65 107 131,-1 0 0,1 0 0,-1 0-1,1 0 1,0 0 0,0 0 0,0 1 0,0-1 0,0 0 0,1 3-1,1 8 102,-4 38 362,1-23-390,1 0-1,4 38 0,-3-64-127,-1 0 0,1 0 0,0 0 0,0 0 0,-1 0-1,1 0 1,0-1 0,1 1 0,-1 0 0,0-1 0,0 1 0,1 0-1,-1-1 1,1 0 0,-1 1 0,1-1 0,0 0 0,0 0 0,-1 0-1,1 0 1,0 0 0,0 0 0,0 0 0,0-1 0,0 1-1,0-1 1,0 0 0,0 1 0,0-1 0,0 0 0,0 0 0,0 0-1,4-1 1,1 1-69,-1-1 0,0 0-1,1 0 1,-1-1 0,0 0 0,0 0-1,0 0 1,0-1 0,10-6 0,1-4-224,0 0-1,-1-1 1,-1-1 0,-1-1 0,0 0 0,-1-1 0,-1 0 0,0-1 0,18-38 0,-18 28 241,-2-1 0,0 0 0,-2-1 0,-1 0 0,-2 0 0,3-41 0,-2-43 703,-5 83 3509,-3 114-3571,4 114-1,0-178-727,0 0 1,2 0 0,0 0-1,0-1 1,2 0 0,1 0-1,0 0 1,10 17 0,11 3-2164,1-13-1556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4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377 452 12166,'0'0'1600,"-37"0"-994,-117 7 141,147-6-716,-1-1 0,0 2 0,0-1 0,0 1-1,1 0 1,-1 1 0,1 0 0,0 0 0,0 0 0,0 1 0,0 0 0,1 1 0,-1-1 0,1 1 0,-7 7-1,6-6-20,2-2-17,1 1 0,-1-1 0,0 1 0,1 0 0,0 0 0,0 0 0,1 0 0,-1 1 0,1-1 0,0 1 0,1 0 0,0 0 0,-1 0 0,2 0 0,-1 1 0,1-1 0,0 0 0,0 9 0,1-15 4,0 1-1,0 0 1,0 0 0,1-1 0,-1 1 0,0 0 0,0-1-1,1 1 1,-1 0 0,1-1 0,-1 1 0,1 0 0,-1-1 0,1 1-1,-1-1 1,1 1 0,-1-1 0,1 1 0,0-1 0,-1 1-1,1-1 1,0 0 0,-1 1 0,1-1 0,0 0 0,0 0-1,-1 1 1,1-1 0,0 0 0,0 0 0,-1 0 0,2 0 0,32 1 58,-24-2-46,4 1-52,-1-1 1,0 0-1,0-2 1,0 1 0,0-1-1,-1-1 1,15-6-1,5-5-684,41-25 0,-62 33 530,-9 6 175,5-4 16,0 1 1,0 0 0,1 0 0,-1 0 0,1 1-1,0 1 1,0-1 0,0 1 0,0 0 0,9 0-1,-16 2 39,0 1-1,-1-1 0,1 1 0,0 0 0,-1-1 1,1 1-1,0 0 0,-1-1 0,1 1 0,-1 0 1,0 0-1,1-1 0,-1 1 0,1 0 0,-1 0 1,0 0-1,0 0 0,0 0 0,1-1 0,-1 3 0,1 2 154,3 8 86,1 0-1,0 0 1,13 23-1,-16-32-263,1-1-1,0 1 0,0-1 1,0 1-1,0-1 1,0 0-1,1 0 0,-1-1 1,1 1-1,0-1 0,0 1 1,0-1-1,0 0 0,0-1 1,0 1-1,6 1 0,0-1-29,1 0 0,-1-1 0,1 1 0,-1-2 0,1 0 0,-1 0 0,1-1 0,-1 0 0,0-1 0,1 0-1,-1 0 1,0-1 0,0-1 0,0 0 0,-1 0 0,1-1 0,13-9 0,-8 3-117,-1 0 0,1-2 0,-2 1-1,0-2 1,-1 0 0,0 0 0,-1-1 0,0-1 0,-2 1 0,0-2-1,0 1 1,-2-1 0,0-1 0,-1 1 0,-1-1 0,0 0 0,-1 0 0,-1-1-1,0-29 1,0-113 207,-4 103-13,1 48 5,-2-30 102,2 39-113,0-1 0,0 1 0,0 0 1,-1 0-1,1 0 0,0 0 0,-1 0 0,1 0 1,-1 0-1,1 0 0,-1 0 0,0 0 0,1 0 1,-1 1-1,0-1 0,0 0 0,1 0 1,-1 0-1,0 1 0,0-1 0,0 1 0,0-1 1,0 0-1,0 1 0,0 0 0,0-1 0,0 1 1,-2-1-1,3 1-6,-1 0-1,0 0 1,1 0 0,-1 0-1,0 0 1,1 0 0,-1 0 0,0 1-1,0-1 1,1 0 0,-1 0 0,1 1-1,-1-1 1,0 0 0,1 1 0,-1-1-1,1 0 1,-1 1 0,0-1 0,1 1-1,-1-1 1,1 1 0,0-1 0,-1 1-1,1 0 1,-1-1 0,1 2 0,-8 22 113,7-18-61,-6 33 163,1 0-1,-1 58 1,9 86 228,0-110-309,-1-38-273,2 1 0,1-1 0,2-1 0,18 60 0,-23-90-190,0 1 1,0-1-1,1 1 1,-1-1-1,1 1 1,0-1-1,1 0 1,-1 0-1,1 0 1,0 0-1,0-1 1,0 1 0,0-1-1,4 4 1,8-3-5014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5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12454,'0'0'2366,"41"0"-2224,137 0-199,-144 0-122,0-2-1,-1-1 1,1-1-1,-1-2 0,0-1 1,0-2-1,-1-1 0,34-16 1,-22 6 446,-42 31 1637,-4 6-1608,-1 0 0,0-1 0,-1 1 1,-1-1-1,-9 23 0,-12 45-56,22-63-308,2 0-1,0 1 0,2 21 0,0-35-64,0-8 81,0 1-1,0-1 1,0 0-1,0 1 1,0-1-1,0 1 1,0-1-1,0 1 1,0-1-1,0 0 1,0 1-1,0-1 1,0 1-1,0-1 1,1 0-1,-1 1 1,0-1-1,0 1 1,1-1-1,-1 0 1,0 1-1,0-1 1,1 0-1,-1 1 1,0-1-1,1 0 1,-1 0-1,0 1 1,1-1-1,-1 0 1,1 0-1,-1 0 1,1 1-1,15-3-1750,-14 1 1424,34-11-4431</inkml:trace>
  <inkml:trace contextRef="#ctx0" brushRef="#br0" timeOffset="1">600 1 3618,'0'0'9636,"-26"183"-9796,75-145-2481,2-8-5027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5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68 130 11189,'0'0'2817,"-12"31"-1952,-36 103-622,47-130-238,-1 1 0,1-1 1,0 1-1,0-1 1,0 1-1,1-1 0,-1 1 1,1-1-1,0 1 1,1 0-1,-1-1 0,1 1 1,0-1-1,0 1 1,0-1-1,3 7 0,-2-9-22,-1 1 1,1-1-1,0 0 0,0 1 0,0-1 0,1 0 0,-1 0 0,0 0 0,1-1 1,-1 1-1,1-1 0,0 1 0,-1-1 0,1 0 0,0 0 0,0 0 0,0 0 1,4 0-1,1 0-110,0 0 0,0-1 0,0 0 1,0 0-1,0-1 0,0 0 0,0 0 1,0-1-1,0 0 0,0 0 0,-1-1 1,1 0-1,13-8 0,-14 5-174,1 0 0,-1 0 0,-1 0 0,1-1 0,-1 0 0,0-1 0,-1 1 0,1-1 0,-2 0 0,1-1 0,5-13 0,-5 8 87,-1-1-1,0 0 1,-1 1 0,-1-1 0,0 0 0,0-23-1,-2 34 258,0 0 0,0 0 0,-1 0-1,1 0 1,-1 0 0,0 1 0,0-1-1,0 0 1,0 1 0,-1-1 0,1 1-1,-1-1 1,0 1 0,0 0 0,0-1-1,-1 1 1,1 0 0,-5-3 0,3 3 92,0 0 0,0 1 0,0-1 0,-1 1 0,1 0 0,-1 0 0,0 1 0,1-1 0,-1 1 1,0 0-1,0 0 0,0 1 0,0 0 0,-6 0 0,5-1-26,0 2-1,0-1 1,0 0 0,0 1-1,1 0 1,-1 0 0,0 1-1,1 0 1,-10 4 0,12-5-101,1 1 0,0 0 0,-1 0 1,1 0-1,0 0 0,0 0 0,0 0 0,0 1 1,1-1-1,-1 1 0,1-1 0,-1 1 0,1 0 1,0-1-1,0 1 0,0 0 0,0 0 1,1 0-1,-1 0 0,0 5 0,1-5-26,0-1 0,-1 0 1,1 1-1,0-1 0,0 1 0,0-1 0,0 0 0,1 1 0,-1-1 0,1 0 1,-1 1-1,1-1 0,0 0 0,0 1 0,2 1 0,-2-2-37,1-1 1,-1 1-1,1-1 0,0 0 1,0 0-1,0 0 0,0 0 0,0 0 1,0 0-1,0-1 0,0 1 0,0 0 1,0-1-1,0 0 0,0 1 0,3-1 1,5 1-93,0 0 0,0 0 1,0-1-1,0-1 1,-1 1-1,1-1 1,0-1-1,0 0 0,-1-1 1,1 1-1,-1-2 1,1 1-1,-1-2 0,-1 1 1,1-1-1,0 0 1,8-8-1,49-42-11,27-21 671,-91 75-351,0-1 0,0 1-1,0 0 1,0 0 0,0 0 0,0 0-1,1 0 1,-1 0 0,0 1 0,4-2 0,-5 2-98,-1 0 0,1 1 1,0-1-1,-1 0 0,1 0 1,-1 0-1,1 0 0,0 0 1,-1 0-1,1 1 0,-1-1 1,1 0-1,-1 1 0,1-1 1,-1 0-1,1 1 0,-1-1 1,1 0-1,-1 1 0,0-1 1,1 1-1,-1-1 0,1 1 1,-1-1-1,0 1 0,1 0 1,0 4 222,0 0-1,0 0 1,0 0 0,-1 0 0,0 0 0,0 0 0,-1 8 0,1 5-160,-10 277 1060,15-296-1238,8-11-29,0 0-1,-1-1 0,0-1 1,-1 0-1,0-1 0,13-24 1,3-3-572,-23 35 521,17-23-624,40-46 0,-54 69 714,-1 0 0,1 1 0,0 0 0,0 0 0,1 1 0,0-1 0,0 2 0,0-1 0,0 1 0,1 1-1,-1-1 1,13-2 0,-20 6 60,0 0-1,0 0 1,0-1 0,0 1-1,0 0 1,-1 0 0,1 0-1,0 0 1,0 0-1,0 0 1,0 1 0,0-1-1,0 0 1,0 0-1,0 1 1,0-1 0,0 1-1,0-1 1,-1 0-1,1 1 1,0 0 0,0-1-1,-1 1 1,1-1-1,0 1 1,-1 0 0,1 0-1,0-1 1,-1 1-1,1 0 1,-1 0 0,1 0-1,-1-1 1,0 1-1,1 0 1,-1 0 0,0 0-1,1 2 1,0 3 67,-1 1 0,0 0 0,0 0-1,-1 12 1,-1 0 173,1 1-177,-1 0 0,-1-1 0,-1 1-1,-1-1 1,-8 18 0,6-14-1376,0 1 0,-5 36 0,11-34-4287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6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46 359 17528,'0'0'0,"-45"158"-624,45-135-1121,10-14-1200,6-9-1794</inkml:trace>
  <inkml:trace contextRef="#ctx0" brushRef="#br0" timeOffset="1">140 1 11461,'0'0'0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6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1 318 14247,'0'0'1221,"14"1"-778,8 1-521,0-1-1,1-1 0,0-1 0,-1-1 1,0-1-1,1-1 0,33-10 1,-29 3-488,0-1 1,-1-2 0,43-29 0,-55 33 469,-1 0 1,-1-1-1,0-1 0,0 0 1,-1 0-1,-1-1 1,0-1-1,10-16 0,-17 24 109,-1 1 0,1 0 0,-1-1-1,0 1 1,0-1 0,-1 0 0,0 0-1,0 1 1,0-1 0,0 0 0,-1 0-1,0 0 1,-1-6 0,1 12-6,-1-1 1,1 1-1,0-1 1,0 1 0,0 0-1,0-1 1,-1 1-1,1 0 1,0-1-1,0 1 1,-1 0-1,1-1 1,0 1-1,-1 0 1,1-1-1,0 1 1,-1 0-1,1 0 1,0 0-1,-1-1 1,1 1-1,-1 0 1,1 0-1,0 0 1,-1 0-1,1 0 1,-1 0-1,1 0 1,-1 0-1,1 0 1,-1 0-1,-8-1 135,0 2 1,0-1-1,0 1 0,0 0 1,0 1-1,0 0 0,1 1 0,-1 0 1,1 0-1,-1 0 0,1 1 1,0 1-1,1-1 0,-1 1 0,1 1 1,0-1-1,0 1 0,-8 9 1,-1 2 180,0 0 0,1 1 0,1 1 0,1 0 0,0 1 0,-10 24 0,19-34-254,0-1 1,0 1-1,1 0 0,1 0 1,0 0-1,0 1 1,1-1-1,0 0 0,1 0 1,0 1-1,3 17 0,-3-26-71,0 0 0,1 0-1,0 0 1,-1 0 0,1 0 0,0 0-1,0 0 1,0-1 0,0 1-1,0 0 1,1-1 0,-1 1-1,0-1 1,1 1 0,-1-1-1,1 1 1,0-1 0,-1 0-1,1 0 1,0 0 0,0 0-1,0 0 1,-1 0 0,1-1 0,0 1-1,4 0 1,4 1-102,1-1 0,0 0 0,-1 0 0,11-2 0,-7 1-149,1 0-472,1 0-1,20-4 0,35-18-3017</inkml:trace>
  <inkml:trace contextRef="#ctx0" brushRef="#br0" timeOffset="1">853 262 17784,'-9'12'112,"2"0"-32,7-7 256,0-2-336,3-3-400,23 0-2049,3-20-3137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7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8404,'0'-1'318,"0"0"0,0 0 1,0 0-1,0 0 0,1 0 0,-1 0 1,0 0-1,0 0 0,1 0 0,-1 0 1,0 0-1,1 0 0,-1 1 0,1-1 1,-1 0-1,2-1 0,-1 1-238,-1 1-1,1-1 1,0 1-1,0 0 1,0-1 0,0 1-1,0 0 1,-1 0-1,1-1 1,0 1-1,0 0 1,0 0 0,0 0-1,0 0 1,0 0-1,0 1 1,0-1-1,0 0 1,-1 0-1,1 0 1,0 1 0,0-1-1,1 1 1,5 3-61,1 0 1,-1 0-1,13 10 1,24 24 423,-2 3 0,-1 1 0,63 85 0,12 14-924,-114-139 317,20 19-944,-7-15-3567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7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 0 12182,'0'0'3281,"-130"190"-3137,65-123-32,-6-6-48,-4-2 80,11-13 128,12-5-160,13-15-96,23-11-16,12-9-240,40-41-11877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4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5651,'0'0'6389,"-14"22"-6330,-45 66-24,56-85-36,1 0 0,0 0 1,0 0-1,1 0 0,-1 0 1,1 0-1,-1 0 1,1 0-1,0 1 0,0-1 1,0 1-1,1-1 0,-1 1 1,1-1-1,0 8 1,1-1-94,1-9 104,1 0 1,0 0-1,0-1 1,0 1 0,0 0-1,1-1 1,-1 0 0,0 0-1,0 0 1,0 0-1,4-1 1,-1 1 43,97-9 238,-65 4-261,-29 4-21,1 0 1,-1 0-1,0 1 0,13 2 1,-19-2 4,-1 0 0,0 1 1,0-1-1,0 1 1,0 0-1,0 0 0,0 0 1,0 0-1,0 0 0,0 0 1,0 0-1,-1 1 1,1-1-1,0 1 0,-1-1 1,1 1-1,-1 0 0,1-1 1,-1 1-1,0 0 1,0 0-1,2 3 0,0 4 40,-1 0 0,1-1 0,-1 1 0,-1 0 1,0 0-1,0 1 0,0-1 0,-1 0 0,-1 0 0,0 0 0,0 0 0,0 0 0,-1 0 0,-1 0 0,0 0 0,0-1 0,0 1 0,-1-1 0,0 0 0,-1 0 0,-6 8 0,2-7-88,0 0 0,-1 0 0,0-1-1,0-1 1,-1 0 0,0 0 0,0-1-1,-1 0 1,0-1 0,0-1-1,0 1 1,0-2 0,-1 0 0,0-1-1,1 0 1,-1 0 0,0-2-1,-13 0 1,24 1-91,0-1-1,0 0 1,-1 0-1,1 0 1,0 0-1,0 0 0,0-1 1,0 1-1,0-1 1,0 1-1,-1-1 1,1 0-1,0 0 1,1 0-1,-1 0 1,0 0-1,0 0 1,0-1-1,1 1 1,-1 0-1,0-1 0,1 1 1,-1-1-1,1 0 1,0 0-1,0 1 1,-2-4-1,-10-31-3455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7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14535,'0'0'0,"175"-3"-16,-45 3 96,22-11-32,4-4-32,-7 0 48,-13-2-64,-23 2-16,-28 4-609,-37 2-1231,-28 0-1522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10229,'0'0'4914,"237"12"-4914,-117-12-208,-3 0-1649,-20-3-1104,-26-14-1986</inkml:trace>
  <inkml:trace contextRef="#ctx0" brushRef="#br0" timeOffset="1">81 231 224,'0'0'15031,"169"6"-14519,-72-6-320,4-3-80,-11-12-80,-9 7-32,-19-1-208,-13 0-272,-17 3-1137,-16 3-512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8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13990,'0'0'2252,"36"10"-2078,121 29-113,-134-35-70,0 0 1,0-2-1,1 0 1,39-3-1,-16 0 44,-46 1-33,-1 0 0,1 0 0,-1 1 0,1-1 0,-1 1-1,0-1 1,1 0 0,-1 1 0,1-1 0,-1 1 0,0-1 0,1 1 0,-1-1 0,0 1 0,1 0 0,-1-1 0,0 1 0,0-1-1,0 1 1,0 0 0,0-1 0,1 1 0,-1-1 0,0 1 0,0 0 0,0-1 0,-1 1 0,1-1 0,0 1 0,0 0 0,0-1 0,0 1-1,-1 0 1,1 4 53,-1 5 88,0-1 1,0 1 0,-1 0-1,-1-1 1,0 1-1,0-1 1,-1 0-1,-6 13 1,-49 74 316,32-54-401,-19 31 32,-64 108 0,108-178-113,0 1 0,0 0 0,0 0 0,1 0 0,-1 0 1,1 0-1,0 0 0,0 0 0,0 7 0,1-10 8,0-1 1,0 0-1,0 0 0,0 0 1,0 0-1,0 0 0,0 0 1,0 1-1,0-1 0,0 0 1,0 0-1,0 0 0,0 0 1,0 0-1,0 0 0,0 0 1,0 1-1,0-1 0,0 0 1,0 0-1,0 0 0,0 0 1,0 0-1,0 0 0,1 0 1,-1 0-1,0 0 0,0 0 1,0 1-1,0-1 0,0 0 1,0 0-1,0 0 0,0 0 1,1 0-1,-1 0 0,0 0 1,0 0-1,0 0 0,0 0 1,0 0-1,0 0 0,1 0 1,-1 0-1,0 0 0,0 0 1,0 0-1,0 0 0,0 0 1,0 0-1,0 0 0,1 0 1,-1 0-1,0 0 0,0 0 1,0-1-1,7 1-343,0-1 0,0 0 1,0 0-1,0-1 0,0 0 0,-1 0 1,1-1-1,-1 1 0,9-6 0,54-38-3913,-65 42 3902,73-55-6753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8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85 11797,'0'0'4280,"-25"13"-4003,-77 43-245,100-55-33,0 0 0,0 0 0,0 1 0,0-1 0,0 0 0,0 1 0,1 0 0,-1-1 0,0 1 0,1 0 0,0 0 0,-1 0 0,1 0 0,0 0 0,0 0 0,0 0-1,0 0 1,1 0 0,-1 1 0,0-1 0,1 0 0,0 0 0,-1 1 0,1-1 0,0 0 0,0 1 0,1-1 0,0 5 0,0 4-6,-1-8 12,0 0-1,1 0 1,-1 0 0,1 0-1,0 0 1,0 0 0,0 0 0,1 0-1,-1 0 1,1-1 0,-1 1 0,1 0-1,0-1 1,0 0 0,0 1 0,1-1-1,-1 0 1,0 0 0,1 0 0,-1 0-1,1 0 1,0-1 0,5 3-1,9 4 110,1-1 0,0-1 0,19 5 0,11 4 85,-41-13-168,-1 1-1,0 0 1,0 0-1,0 1 1,0-1-1,-1 1 1,1 1-1,-1-1 1,0 1-1,7 8 1,-10-10-13,0 1 0,0-1 1,0 1-1,0 0 0,-1 0 0,1-1 1,-1 1-1,0 0 0,0 0 1,-1 0-1,1 0 0,-1 0 0,0 1 1,0-1-1,0 0 0,0 0 1,-1 0-1,-2 7 0,3-8-9,-1 0 0,0-1-1,0 1 1,-1-1 0,1 1 0,-1-1 0,1 1-1,-1-1 1,1 0 0,-1 0 0,0 0-1,0 0 1,0 0 0,-1-1 0,-2 3 0,0-1 12,-1 1 1,0-2-1,0 1 1,0-1-1,-1 1 1,-7 0-1,0 0-942,1-1 0,0-1 0,0 0 1,-1-1-1,-25-3 0,-5-9-8684</inkml:trace>
  <inkml:trace contextRef="#ctx0" brushRef="#br0" timeOffset="1">174 21 16872,'0'0'800,"227"-20"-800,-139 20-736,-4 6-1697,-10 2-2834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0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11189,'0'0'3890,"-120"166"-3042,97-111 1041,7-2-1281,16-6-512,0-15-96,0-15-32,29-11-784,17-6-1281,2-26-2289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1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130 121 208,'0'0'17024,"-8"-22"-16616,-25-67 80,28 80-21,3 12-329,0 24-285,2-12 167,-36 224 10,20-154-24,-7 101 1,21-148-68,-1 60-324,4-86 100,0-1-1,0 1 1,1-1-1,0 0 1,1 0-1,6 14 1,-8-22 18,0 0 0,0 0 0,1 0 0,-1-1 0,1 1 0,0-1 0,0 1 0,0-1 1,0 0-1,0 0 0,1 0 0,-1 0 0,1 0 0,-1 0 0,1 0 0,-1-1 0,1 0 0,0 1 0,0-1 1,0 0-1,5 1 0,11-1-5024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1 569 9316,'0'0'4282,"46"-2"-4079,162-7-102,-162 7-76,-1-1-1,-1-2 1,1-3 0,-1-1-1,0-2 1,-1-2-1,0-2 1,-1-2-1,78-44 1,-100 51-191,-2-2 1,1 0-1,-1-1 0,-1-1 1,19-20-1,-30 27 120,0 1 1,-1-1-1,1-1 1,-2 1-1,1-1 0,-1 0 1,0 0-1,-1 0 1,1 0-1,-2-1 0,1 1 1,-1-1-1,-1 0 1,1 0-1,-1-12 0,-1 14 51,0 1 0,0 0-1,0-1 1,-1 1-1,0 0 1,0 0-1,-1 0 1,0 0 0,0 0-1,0 0 1,-1 0-1,0 0 1,0 1 0,0-1-1,-1 1 1,0 0-1,0 0 1,0 1 0,0-1-1,-1 1 1,0 0-1,0 0 1,0 0-1,-9-5 1,7 4 60,1 1-1,-1 0 1,1 0-1,-1 0 1,0 1 0,-1 0-1,1 1 1,-1-1-1,1 1 1,-1 1 0,0-1-1,1 1 1,-14 0-1,20 1-48,0 1-1,0-1 0,0 0 1,0 0-1,0 0 0,0 1 1,0-1-1,0 1 0,0-1 0,1 1 1,-1-1-1,0 1 0,0-1 1,0 1-1,0 0 0,1-1 1,-1 1-1,0 0 0,1 0 0,-1 0 1,1 0-1,-1-1 0,0 3 1,-6 24 62,6-20-30,-5 40 323,2-1 1,5 82-1,0-49-76,15 215-141,-15-294-163,-1 0-1,0 0 1,0 0-1,0-1 0,1 1 1,-1 0-1,0 0 1,0 0-1,0 0 1,1 0-1,-1 0 0,0-1 1,0 1-1,1 0 1,-1 0-1,0 0 0,1 0 1,-1 0-1,0 0 1,0 0-1,1 0 1,-1 0-1,0 0 0,0 0 1,1 0-1,-1 0 1,0 0-1,0 0 0,1 1 1,-1-1-1,0 0 1,0 0-1,1 0 0,-1 0 1,0 0-1,0 1 1,0-1-1,1 0 1,-1 0-1,0 0 0,0 1 1,0-1-1,1 0 1,-1 0-1,0 1 0,0-1 1,0 0-1,0 0 1,0 1-1,0-1 0,0 0 1,0 0-1,0 1 1,0-1-1,0 0 1,0 0-1,0 1 0,0-1 1,0 0-1,0 0 1,0 1-1,0-1 0,0 0 1,0 1-1,0-1 1,0 0-1,0 0 0,0 1 1,-1-1-1,16-18-18,-11 10 23,1 0-1,0 0 1,1 1-1,-1 0 1,1 0-1,1 0 1,0 1-1,-1-1 1,2 2-1,-1-1 1,1 1-1,0 0 1,0 1-1,0-1 0,1 2 1,-1-1-1,1 1 1,0 1-1,0 0 1,0 0-1,0 0 1,1 1-1,-1 1 1,0-1-1,0 2 1,15 1-1,-13 1 9,-1 1-1,1 0 1,-1 1 0,0 0-1,-1 0 1,1 1-1,-1 0 1,0 1 0,12 11-1,35 23 17,-42-33-16,0-2-1,1 0 0,0-1 0,0 0 0,0-1 0,0-1 1,1 0-1,0-1 0,-1-1 0,31-1 0,-41 0-14,0 0 0,0-1 0,-1 0 0,1 1 0,0-1 0,-1-1 0,1 1 0,-1-1 1,1 1-1,-1-1 0,0-1 0,0 1 0,0-1 0,0 1 0,5-5 0,-4 1-7,0 1 0,0-1 1,0 0-1,-1 0 0,0-1 1,0 1-1,-1-1 0,5-13 1,-1-2 14,-2 1 1,0-1-1,-2 0 0,0 0 1,-1-37-1,-2 52 8,0 0-1,0 1 1,-1-1 0,0 0 0,0 0-1,-1 1 1,1-1 0,-2 1 0,-4-12-1,5 16-2,1 0 0,0 0 0,-1 1-1,1-1 1,-1 0 0,0 1-1,0-1 1,0 1 0,0-1 0,0 1-1,0 0 1,0 0 0,0 0 0,0 0-1,0 0 1,-1 1 0,1-1-1,0 1 1,-1-1 0,1 1 0,0 0-1,-1 0 1,1 0 0,0 0-1,-1 0 1,1 1 0,0-1 0,-1 0-1,1 1 1,0 0 0,0 0 0,-3 1-1,1 0-2,1 0-1,0 0 1,0 0-1,0 0 1,1 1-1,-1-1 1,0 1-1,1 0 1,0-1-1,0 1 1,0 0 0,0 1-1,0-1 1,0 0-1,1 0 1,-1 1-1,1-1 1,0 1-1,0-1 1,1 1-1,-1 5 1,-2 12 6,0-1 0,2 30 0,1-45-3,0-1 0,0 1 0,0-1 0,1 1 0,-1-1 0,1 1 0,0-1 0,1 0 0,-1 1 0,1-1 1,0 0-1,0 0 0,0 0 0,1 0 0,-1-1 0,1 1 0,0 0 0,0-1 0,0 0 0,0 0 0,1 0 0,-1 0 1,1 0-1,0-1 0,0 0 0,6 4 0,-2-3-8,1 1 1,0-1-1,0-1 1,0 1-1,0-2 1,0 1-1,0-1 1,1 0-1,-1-1 0,0 0 1,0-1-1,1 0 1,-1 0-1,14-4 1,-8 0-73,0 0-1,0-1 1,0 0 0,0-2 0,-1 1 0,0-2 0,18-14 0,-5-2-88,12-9 91,-37 32 78,1 0 0,0 0 0,0 1 0,-1-1 0,1 1 0,0-1 1,0 1-1,0 0 0,0 0 0,0 1 0,1-1 0,3 0 0,-6 2-3,-1-1 1,1 0-1,0 0 0,0 1 1,0-1-1,-1 0 1,1 1-1,0-1 0,0 1 1,-1-1-1,1 1 1,0 0-1,-1-1 0,1 1 1,-1-1-1,1 1 1,-1 0-1,1 0 1,-1-1-1,1 1 0,-1 0 1,0 0-1,1 0 1,-1-1-1,0 3 0,7 24 53,-6-21-32,8 39-9,-1 0 1,1 71 0,-1-118-306,-2-6 257,-1 0 1,1 0-1,-1 0 0,-1-1 0,5-11 1,10-19-24,-9 22 66,60-92-59,-62 98 56,1 0 1,0 1-1,1 0 1,0 1 0,0 0-1,1 0 1,14-8-1,11 3 88,-35 13-87,1 1 0,-1-1 1,0 1-1,0 0 0,0 0 0,1-1 1,-1 1-1,0 0 0,0 0 0,1 0 0,-1 0 1,0 0-1,0 0 0,1 1 0,-1-1 0,0 0 1,0 1-1,0-1 0,0 1 0,1-1 1,-1 1-1,0-1 0,0 1 0,0 0 0,0 0 1,0-1-1,0 1 0,0 0 0,-1 0 0,2 1 1,1 11 10,-1 1 0,0-1 1,0 0-1,-2 1 1,0-1-1,-2 21 0,0 9 11,2 103-412,0-50-4758,0-58-1596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10597,'0'0'4919,"16"7"-4903,-6-2-16,-5-3 3,0 0 0,0 0 0,0 1 0,0-1 0,0 1 0,-1 0 0,1 1 1,-1-1-1,0 1 0,0 0 0,0 0 0,0 0 0,-1 1 0,0-1 0,0 1 0,0 0 0,0-1 1,-1 1-1,3 7 0,0 10 37,-4-15-29,1 0 0,-1 0 0,2 0 0,-1 0 1,5 7-1,-6-12-15,0 0-1,0-1 1,0 1 0,0-1 0,1 1 0,-1-1 0,0 0 0,1 1 0,-1-1 0,1 0-1,0 0 1,-1 0 0,1 0 0,0 0 0,0-1 0,0 1 0,-1 0 0,1-1-1,0 1 1,0-1 0,0 0 0,0 0 0,3 0 0,2-1 11,0 0 0,-1 0-1,1-1 1,-1 0 0,0 0 0,1 0 0,-1-1 0,0 0 0,-1 0 0,1-1 0,0 0-1,7-7 1,-7 6-52,0 0 0,1 1 0,0 0-1,-1 0 1,1 0 0,1 1 0,-1 0-1,0 0 1,1 1 0,10-2 0,111 2-330,-25 2 387,-100-1-2,0 0 0,1 0 0,-1-1 1,0 1-1,0-1 0,-1 0 0,1 0 0,0 0 1,-1-1-1,1 1 0,-1-1 0,0 0 0,0 0 1,0 0-1,0 0 0,0-1 0,-1 1 0,0-1 1,0 0-1,1 1 0,1-9 0,7-11 33,-2 0 0,9-36 0,-17 54-44,18-78-377,-12 51-2534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1 399 5939,'0'0'6136,"31"-17"-5629,99-57-547,-113 63-200,0 1 0,-2-2 0,26-22 0,-32 24 3,-1-1 0,0 1 0,0-1 0,7-14 0,-10 16 265,-1 1 0,0-1 1,-1 0-1,0 0 0,0-1 0,-1 1 1,0-1-1,0 1 0,-1-1 1,0 1-1,-1-1 0,0 0 0,-1 1 1,-2-14-1,2 22 22,0-1 0,0 1 0,0 0-1,0-1 1,0 1 0,0 0 0,0 0 0,0-1 0,0 1 0,-1 0-1,1 0 1,-1 1 0,1-1 0,0 0 0,-1 0 0,1 1 0,-1-1-1,0 1 1,1-1 0,-1 1 0,1 0 0,-1-1 0,0 1 0,1 0-1,-1 0 1,-2 0 0,-3 0 63,-1 1 0,1-1 0,0 1-1,-14 3 1,15-1-85,0-1 1,0 1-1,0 0 0,0 1 1,0 0-1,1-1 0,-1 2 0,1-1 1,0 1-1,0 0 0,1 0 1,0 0-1,0 0 0,0 1 0,0 0 1,1 0-1,0 0 0,0 0 1,-2 8-1,1-3-8,0 1-1,1 0 1,0 0 0,1 0 0,0 0-1,1 0 1,0 0 0,1 0-1,3 24 1,-2-31-41,0 0 1,1 0-1,-1 0 0,1 0 0,1 0 0,-1 0 1,1-1-1,-1 1 0,1-1 0,0 0 1,1 0-1,-1 0 0,1 0 0,0 0 0,0-1 1,0 0-1,0 1 0,1-2 0,4 4 1,4 0-312,1 0 0,0 0 0,0-1 0,1-1 1,22 4-1,61 3-3088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315 208 448,'0'0'14842,"-27"-5"-14517,-2-1-321,0 1-1,-29 0 1,52 6-10,1-1 1,0 1 0,-1 0-1,1 0 1,0 1-1,0 0 1,0 0 0,0 0-1,0 0 1,0 1-1,0 0 1,1 0 0,-1 0-1,1 0 1,0 1-1,0 0 1,0 0-1,1 0 1,-6 8 0,-1-1-2,4-3-14,-1 0 0,1 0 1,0 0-1,1 1 0,0 0 0,0 0 0,1 0 0,0 0 1,1 1-1,0 0 0,0 0 0,1 0 0,1 0 0,-1 0 0,1 15 1,1-24-27,0 0 0,0 0 0,0 0 0,1 0 0,-1 0 0,0 1 0,1-1 0,-1 0 0,0 0 0,1 0 0,-1 0 0,1 0 0,0 0 0,-1 0 0,1 0 0,0-1 0,-1 1 0,1 0 0,0 0 0,0 0 0,0-1 0,0 1 0,1 0 0,1 1-65,1-1-1,-1 1 1,0-1 0,1 0 0,-1-1 0,0 1 0,8 0-1,5 0-366,1-2-1,25-3 1,-41 4 458,9-2-183,0 0 0,0-1 0,0-1 1,-1 1-1,1-2 0,-1 1 0,0-1 0,-1-1 0,1 1 0,-1-1 0,14-13 0,-6 3 175,0-1 1,-1 0-1,-1-1 0,15-25 1,-17 18 1525,-9 20-13,-3 20-579,0-7-864,-1 36-31,0-22 3,1 1-1,4 39 1,-4-61-33,1 1-1,-1-1 1,1 1 0,-1 0-1,1-1 1,0 0-1,0 1 1,-1-1 0,1 1-1,0-1 1,0 0 0,1 0-1,-1 1 1,0-1-1,0 0 1,0 0 0,1 0-1,-1 0 1,1 0 0,2 1-1,0-1-108,1 1-1,-1-1 0,1 0 1,-1 0-1,1 0 1,0 0-1,7-1 0,-3 0-173,0-1 0,1 0 0,-1 0 0,0-1 0,0 0-1,0 0 1,14-7 0,-11 2-52,1-2-1,-2 1 0,1-2 1,-1 1-1,-1-1 0,0-1 1,0 0-1,-1-1 0,-1 1 1,8-15-1,-7 11 991,0 0 1,-2 0-1,0-1 0,-1-1 1,0 1-1,-1-1 1,-1 0-1,2-20 0,1 190 1294,-7 43-1899,14-213-17,26-52 69,-17 28-16,38-51 0,-51 79-60,0 2 0,1-1 0,0 1 1,1 0-1,0 1 0,0 1 0,1 0 0,16-8 0,-24 14-4,0 1 0,0 0 0,0 0 0,0 0 0,0 0 0,0 1 0,0-1 0,1 1 0,-1 1 0,0-1 0,1 1 0,-1 0 0,1 0 0,-1 1 0,1-1 0,-1 1 0,0 1 0,0-1 0,1 1 0,-1-1 0,0 1 0,0 1 0,0-1-1,-1 1 1,1 0 0,-1 0 0,1 0 0,-1 1 0,0-1 0,0 1 0,-1 0 0,1 0 0,3 7 0,9 9 27,-6-5-7,0-2 1,1 1-1,21 18 1,-27-28-28,0 0 0,0-1 0,0 0 0,0 0 0,0 0-1,1-1 1,-1 1 0,1-1 0,0-1 0,0 1 0,0-1 0,0 0 0,0 0 0,9-1 0,-3 0-83,0-2 1,0 0-1,0 0 0,0-1 1,-1-1-1,1 1 0,-1-2 1,0 0-1,0 0 1,-1-1-1,1 0 0,-1-1 1,14-13-1,-8 7-47,-1-1 1,-1-1-1,0 0 0,-1-1 0,-1-1 0,0 0 1,12-25-1,-20 33 233,0-1-1,0 1 1,-1-1 0,0 0 0,-1 0 0,0 0-1,-1-1 1,1-14 0,-2 24-85,0 1-1,0-1 1,0 1-1,0-1 1,0 1-1,0-1 1,-1 1-1,1-1 1,0 1-1,0 0 1,0-1-1,0 1 1,-1-1-1,1 1 1,0-1-1,0 1 1,-1 0-1,1-1 1,0 1-1,-1 0 1,1-1-1,0 1 1,-1 0 0,1-1-1,-1 1 1,1 0-1,0 0 1,-1 0-1,1-1 1,-1 1-1,1 0 1,-1 0-1,1 0 1,-1 0-1,1 0 1,-1 0-1,0 0 1,-19 2 9,17-1 11,-5 1-21,1 1 1,0-1-1,0 1 0,1 1 1,-1-1-1,0 1 0,1 0 1,0 1-1,0 0 0,0 0 1,1 0-1,-6 7 0,-7 10 15,-29 44-1,46-64-23,-8 12 66,0 1 1,0-1-1,2 1 1,0 1-1,0-1 0,2 1 1,0 1-1,0-1 0,2 1 1,0-1-1,-1 28 1,4-40-28,0 0 0,1 0 1,-1 0-1,1-1 0,0 1 1,0 0-1,0 0 0,0-1 1,1 1-1,-1 0 0,1-1 1,0 0-1,0 1 0,1-1 1,-1 0-1,0 0 0,1 0 1,0 0-1,0-1 0,0 1 1,0-1-1,0 1 0,0-1 1,1 0-1,-1-1 0,1 1 1,-1 0-1,1-1 0,0 0 1,6 1-1,12 3 31,0-2 0,0 0 0,0-2 0,30-1 0,-29 0-62,117-6-338,-123 4-454,0-1 1,-1-1 0,1 0 0,-1-1-1,0-1 1,18-8 0,13-15-7514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50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10853,'0'0'3634,"129"18"-3682,-72-15-257,16-3-927,20 0-1281,25 0 2513,14 0-801,1 2 801,-7 3-6018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4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0 202 8948,'0'0'3994,"19"-27"-3597,58-81-247,-74 104-142,0 0 1,0 0-1,1 0 0,-1 1 1,1-1-1,6-3 0,-9 6-5,-1 1 0,1 0 1,0-1-1,0 1 0,0 0 0,-1-1 0,1 1 0,0 0 0,0 0 0,0 0 1,0 0-1,0 0 0,-1 0 0,1 0 0,0 0 0,0 0 0,1 1 0,4 0 19,-4-1-27,0 0 1,-1 0 0,1 1-1,-1-1 1,1 1-1,0-1 1,-1 1-1,1 0 1,-1-1 0,0 1-1,1 0 1,-1 0-1,0 0 1,1 0-1,-1 0 1,0 0 0,0 0-1,0 1 1,0-1-1,0 0 1,0 1-1,1 2 1,14 37-37,-14-33 61,56 221 140,-47-212-970,-11-16 793,0-1-1,1 0 1,-1 0 0,0 0 0,1 0-1,-1 0 1,1 0 0,-1 0 0,0 1-1,1-1 1,-1 0 0,1 0-1,-1 0 1,0-1 0,1 1 0,-1 0-1,1 0 1,-1 0 0,0 0 0,1 0-1,-1 0 1,0 0 0,1-1-1,-1 1 1,0 0 0,1 0 0,-1-1-1,3-2 5,0 0-1,-1 0 0,0 0 0,0 0 1,0 0-1,3-7 0,19-40 23,46-85-15,-61 120 18,1 0 0,1 0 0,0 1 1,1 0-1,1 1 0,15-13 0,-26 25 0,-1-1 0,1 1-1,0 0 1,-1 0 0,1 0-1,0 0 1,0 0 0,0 1-1,-1-1 1,1 0 0,4 0 0,-6 1-7,1 0 1,0 0-1,0 0 1,-1 0-1,1 1 1,0-1-1,-1 0 1,1 0-1,0 0 1,-1 1-1,1-1 1,0 0-1,-1 1 1,1-1 0,-1 1-1,1-1 1,-1 0-1,1 1 1,-1-1-1,1 1 1,-1 0-1,1 0 1,1 3 13,0 0-1,0 0 1,-1 1 0,1-1 0,-1 1-1,0-1 1,0 8 0,0-7-15,7 69 452,5 40-210,-11-103-237,1 1 0,0-1 1,1 0-1,0 0 0,1 0 1,0 0-1,7 10 0,-10-17-15,1-1-1,0 0 1,0 0-1,0 1 0,0-2 1,0 1-1,1 0 1,-1-1-1,1 1 1,0-1-1,0 0 1,0 0-1,0-1 0,0 1 1,0-1-1,0 0 1,0 0-1,1 0 1,-1-1-1,0 1 1,1-1-1,5 0 1,-3-1-9,0 0 1,0 0 0,0-1 0,0 0 0,0 0 0,0 0 0,0-1 0,-1 0 0,0 0 0,1-1 0,-1 0 0,7-6 0,7-8-4,-1-1 0,-2-1 0,0-1-1,-1-1 1,-1 0 0,-1-1 0,0 0 0,-2-1 0,-1 0 0,-2-1 0,0-1 0,6-27 0,-12 52 172,2 10-80,11 26-70,15 29 44,-28-59-45,1-1 1,-1 0-1,1 0 0,0 0 1,1 0-1,-1-1 0,0 1 1,1-1-1,0 0 0,0-1 1,0 1-1,0-1 0,11 3 1,-4-2 14,1-1 0,0 0-1,-1-1 1,26-2 0,-34 1-13,1 0 0,-1-1 1,1 0-1,-1 0 0,0 0 0,0 0 0,1-1 0,-1 0 0,0 0 1,0 0-1,0 0 0,-1 0 0,1-1 0,0 0 0,-1 1 0,0-2 1,0 1-1,0 0 0,0 0 0,3-5 0,-2 1 5,-1 1 0,1-1 0,-1 1 1,0-1-1,-1 0 0,0 0 0,0 0 0,0 0 0,-1-1 0,0 1 0,-1-12 1,1 17-6,-2-1 1,1 1-1,0-1 1,0 1 0,-1 0-1,1-1 1,-1 1 0,0 0-1,0-1 1,0 1-1,0 0 1,0 0 0,0-1-1,-1 1 1,1 0 0,-1 1-1,1-1 1,-1 0-1,0 0 1,0 1 0,0-1-1,0 1 1,0-1 0,0 1-1,0 0 1,0 0-1,0 0 1,-1 0 0,-4-1-1,-5-1-18,0 1 0,0 0-1,0 1 1,-22 1 0,30 0 9,-13 0-19,0 0-1,0 2 1,0 0-1,0 1 1,0 0-1,-30 12 1,41-13-87,1 0-1,0 1 1,0-1-1,0 1 1,0 0-1,0 1 1,0-1 0,1 1-1,0 0 1,0 0-1,0 1 1,0-1-1,1 1 1,-1 0 0,1 0-1,0 0 1,1 0-1,-1 0 1,1 1-1,0-1 1,1 1 0,-1-1-1,0 10 1,1-11-342,1-1 1,0 1 0,-1 0 0,2 0 0,-1-1-1,0 1 1,2 4 0,11 12-5370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5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7155,'0'0'6240,"2"17"-6314,9 226 159,-11 158 158,0-398-246,-1 0 1,1-1-1,0 1 0,0 0 1,0-1-1,1 1 0,-1 0 1,1-1-1,-1 1 0,1-1 1,0 1-1,0-1 0,0 1 0,0-1 1,1 0-1,2 4 0,-2-4-28,1-1-1,0 0 0,-1 1 0,1-1 0,0 0 1,0-1-1,0 1 0,0 0 0,0-1 0,0 0 0,0 0 1,0 0-1,5 0 0,0-1-143,0 1 1,-1-1-1,1 0 0,0-1 1,-1 1-1,1-2 1,-1 1-1,0-1 0,0 0 1,0 0-1,8-6 0,-1-1-772,-1 0 0,0-1-1,0 0 1,12-16 0,25-33-4931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5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7155,'0'0'4818,"143"61"-4545,-33-61-273,7 0-673,-7-29-2960</inkml:trace>
  <inkml:trace contextRef="#ctx0" brushRef="#br0" timeOffset="1">869 1 9941,'0'0'4033,"0"178"-3873,0-105-112,-7-1 17,1 1-65,2-11 0,4-13-945,0-20-1504,26-26-1681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5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11557,'0'0'977,"35"9"-924,116 28-104,-144-35-4,0 0-1,0-1 1,0 0 0,0 0-1,0-1 1,1 0-1,-1 0 1,0-1-1,0 0 1,0 0-1,10-4 1,-11 3-84,-1-1 0,1 0 0,-1-1 0,0 1 0,-1-1 0,1 0 0,-1 0 0,7-8 0,-6 6-7,-1 2 136,-1 0-1,0-1 1,1 1 0,-2-1-1,1 0 1,-1 1 0,1-1-1,-1-1 1,-1 1 0,1 0-1,-1 0 1,0-1 0,0 1-1,0-10 1,-1 13 75,0-1 0,0 0 0,0 0 0,0 0 0,-1 0 0,1 0 0,-1 1 0,0-1 1,0 0-1,0 1 0,0-1 0,-1 0 0,1 1 0,-1-1 0,1 1 0,-1 0 0,0 0 0,0-1 0,0 1 0,0 1 0,0-1 0,-1 0 0,1 0 0,0 1 0,-1-1 0,1 1 0,-1 0 1,-3-1-1,-2-1-25,-1 1 1,0 1 0,1-1 0,-1 2 0,0-1-1,0 1 1,0 1 0,1-1 0,-1 1-1,0 1 1,0 0 0,1 0 0,-1 1 0,1 0-1,0 0 1,0 1 0,0 0 0,0 0 0,1 1-1,0 0 1,0 0 0,0 1 0,0 0 0,1 0-1,0 0 1,0 1 0,1 0 0,0 0 0,0 1-1,1-1 1,-1 1 0,2 0 0,-1 0-1,1 1 1,0-1 0,1 1 0,-2 15 0,2-16-56,1 0 1,1 0 0,-1 0 0,1 0 0,1 0 0,2 15-1,-2-20-15,0 0 0,0-1 0,0 1 0,1 0 0,-1-1 0,1 1 0,-1-1 0,1 0 0,0 1 0,0-1 0,0 0 0,0 0 0,0 0 0,1 0 0,-1-1 0,1 1 0,-1-1-1,1 1 1,-1-1 0,1 0 0,3 1 0,9 2-456,0 0 1,0-1-1,0-1 0,0-1 0,1 0 0,-1-1 0,17-2 0,50-5-5357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6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9 8660,'0'0'4794,"-30"-3"-4162,-7 0-550,-54 1-1,87 2-77,1 0 0,0 1-1,0 0 1,0-1 0,0 1-1,-1 0 1,1 1 0,0-1 0,1 0-1,-1 1 1,0 0 0,0 0-1,1-1 1,-1 2 0,1-1 0,-1 0-1,1 0 1,0 1 0,0-1-1,0 1 1,0 0 0,1 0-1,-1-1 1,1 1 0,0 0 0,-1 0-1,1 0 1,0 1 0,1-1-1,-1 0 1,0 5 0,-2 4 48,-4 21 166,2 0 0,0 0 0,3 0 0,0 1 0,3-1 0,5 43 0,23 76 496,-19-116-1045,-2 0 1,-2 1-1,3 56 1,-9-74-1581</inkml:trace>
  <inkml:trace contextRef="#ctx0" brushRef="#br0" timeOffset="1">1 461 7796,'0'0'3889,"178"-6"-3585,-104 6-288,1 0-16,-4-23-768,-9-9-2898,-10-6-2048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9 192 1489,'0'0'9524,"-1"-29"-8273,-2-90-514,1 75 813,1 63-774,0 135-708,3 187 595,-2-334-658,1 0 0,0 0 1,0-1-1,0 1 0,1 0 0,0 0 0,0-1 1,0 1-1,7 10 0,-7-15-17,0 1-1,0 0 1,0-1 0,1 1-1,-1-1 1,1 0 0,-1 0 0,1 0-1,0 0 1,0 0 0,0-1-1,0 1 1,0-1 0,0 0-1,1 0 1,-1 0 0,0 0-1,0 0 1,1-1 0,-1 0 0,5 0-1,-1 1-368,0-1-1,0 0 0,0 0 1,0 0-1,0-1 0,0-1 1,0 1-1,0-1 0,-1 0 1,1 0-1,0-1 0,-1 0 1,0 0-1,0-1 1,0 0-1,0 0 0,0 0 1,8-9-1,23-29-7486</inkml:trace>
  <inkml:trace contextRef="#ctx0" brushRef="#br0" timeOffset="1">15 295 11973,'0'0'32,"169"-9"-7219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7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11621,'0'0'3543,"-19"28"-3409,-56 90-129,73-116-5,0 0-1,1 1 1,-1-1 0,1 0-1,0 1 1,-1 0 0,1-1-1,1 1 1,-1 0 0,0-1-1,1 1 1,-1 0 0,1 0-1,0 0 1,0-1 0,0 1-1,0 0 1,0 0-1,1 0 1,-1-1 0,2 5-1,0-5-1,-1 0 0,1 0-1,0 0 1,0 0-1,0 0 1,0 0-1,0-1 1,0 1 0,1-1-1,-1 0 1,0 0-1,1 0 1,3 2 0,2 0-13,-1 0-123,1-1 0,-1 0 0,1 0 0,0-1 0,-1 0 0,1 0 0,0-1 0,0 0 0,0-1 0,-1 1 0,1-1 0,0-1 0,-1 0 0,1 0 0,-1 0 0,1-1 0,-1 0 0,0 0 0,0-1 0,0 0 0,8-6 0,-4 2 37,11-8-569,39-21 0,-52 33 570,-1 0-1,1 1 1,-1 0-1,1 0 1,0 1-1,0 0 1,0 1-1,16-1 1,-20 3 135,0 1 1,1-1-1,-1 1 1,-1 0-1,1 0 1,0 1-1,-1-1 0,1 1 1,-1 0-1,0 0 1,1 1-1,-2-1 1,1 1-1,5 6 0,-3-4 29,0 0-1,0-1 1,1 1-1,11 6 0,-9-9-35,1 0 0,-1 0 0,1-1 0,0 0 0,0-1-1,0 0 1,0-1 0,19-1 0,-5 1-36,-18 0-27,-1-1 0,1 1 1,0-1-1,-1 0 0,1 0 0,-1 0 0,1-1 1,-1 0-1,0 0 0,1 0 0,-1-1 0,0 0 1,-1 0-1,7-4 0,-8 4 20,0 0 0,-1 0 0,1 0 0,0-1 1,-1 1-1,0 0 0,0-1 0,0 0 0,0 1 0,-1-1 0,1 0 0,-1 0 0,0 0 0,0 0 0,-1 0 1,1 0-1,-1 0 0,0 0 0,0 0 0,-1-8 0,0 8 75,0 1 1,0 0-1,-1-1 1,1 1-1,-1 0 1,0 0-1,0 0 1,0 0-1,0 1 1,0-1-1,-1 0 0,1 1 1,-1-1-1,0 1 1,0 0-1,0 0 1,0 0-1,0 1 1,0-1-1,0 1 1,0-1-1,-5 0 1,-7-4 94,-1 2 0,1 0 0,-28-4 1,-36 6 49,78 2-285,0 0 0,0 0 0,0 0 0,1 0 0,-1 0 0,0 0 0,0 0 0,0 0 0,0 0 0,0 0 0,1 0 0,-1 1 0,0-1-1,0 0 1,0 1 0,1-1 0,-1 0 0,0 1 0,0-1 0,1 1 0,-1-1 0,0 1 0,1 0 0,-1-1 0,1 1 0,-1 0 0,1-1 0,-1 1 0,1 0 0,-1-1 0,1 1 0,0 0 0,-1 0 0,1 0 0,0 0 0,0-1 0,0 1 0,-1 0 0,1 0 0,0 0-1,0 0 1,0 0 0,0-1 0,1 1 0,-1 0 0,0 0 0,0 0 0,0 0 0,1-1 0,-1 1 0,0 0 0,1 0 0,-1-1 0,1 1 0,-1 0 0,1 0 0,-1-1 0,1 1 0,0 0 0,21 15-5088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7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30 339 512,'0'0'15463,"-29"207"-15463,29-152-32,3-11-1008,23-18-1505,3-23-2450</inkml:trace>
  <inkml:trace contextRef="#ctx0" brushRef="#br0" timeOffset="1">182 0 13206,'0'0'1281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7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11621,'0'0'2481,"19"166"-2641,-19-93 176,0-3 176,0-3 161,0-6-273,13-14 16,3-12-96,10-15 0,0-17-689,7-3-1231,-4-6-3299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8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0 359 13494,'0'0'208,"35"-7"40,460-117-864,-105-14-3538,-371 130 3677,-13 7 339,0-1 1,-1 0-1,1-1 0,-1 1 1,0-1-1,0 0 0,0-1 1,0 1-1,0-1 1,-1 0-1,8-7 0,-12 10 213,0 1 0,1-1 0,-1 0 0,0 1 0,1-1-1,-1 1 1,0-1 0,0 1 0,1-1 0,-1 0 0,0 1 0,0-1-1,0 0 1,0 1 0,0-1 0,0 1 0,0-1 0,0 0 0,0 1 0,0-1-1,0 0 1,-1 1 0,1-1 0,0 1 0,0-1 0,0 0 0,-1 1-1,1-1 1,0 1 0,-1-1 0,1 1 0,-1-1 0,1 1 0,-1-1 0,1 1-1,0 0 1,-1-1 0,0 1 0,1-1 0,-1 1 0,1 0 0,-1 0-1,1-1 1,-1 1 0,0 0 0,1 0 0,-1 0 0,1 0 0,-2-1 0,-38-4 1389,33 4-1523,-307-8 1793,251 10-1061,62-2-650,-1 1 0,1 0 0,-1 0-1,1 0 1,-1 0 0,1 0 0,-1 1 0,1-1 0,-1 0 0,1 1 0,-1-1 0,1 1 0,-1-1 0,1 1 0,0 0 0,-1 0 0,1 0 0,0-1 0,0 1-1,-2 2 1,2 0-13,0-1 1,0 1-1,0-1 0,0 1 0,1 0 0,-1 0 0,1-1 0,-1 1 0,1 0 0,1 3 0,6 319 1071,1-79-1484,-7-246 349,0 0 0,0 1 0,0-1 0,0 0 0,0 0 0,0 0 0,0 0 0,0-1 1,0 1-1,0 0 0,0 0 0,0-1 0,0 1 0,0 0 0,0-1 0,0 1 0,0-1 1,0 1-1,1-2 0,5-6 44,0-1 0,0 1 0,9-17 1,6-8-8,4-2-437,2 1 0,61-58 0,-78 82 417,1 0 0,1 1-1,-1 0 1,2 1 0,-1 0 0,1 1-1,0 0 1,1 1 0,-1 1-1,1 1 1,28-6 0,-41 10 86,0-1 1,0 1-1,0 0 1,0-1-1,0 1 1,1 0-1,-1 0 1,0 1-1,0-1 1,0 0-1,0 1 1,0-1-1,0 1 1,0 0-1,0-1 1,0 1-1,0 0 1,0 0-1,2 2 1,-2 0-6,-1 0-1,1-1 1,-1 1-1,0 0 1,0-1 0,-1 1-1,1 0 1,0 0 0,-1 0-1,0 0 1,1-1-1,-1 1 1,-1 3 0,3 61 612,-12 112 0,6-148-1307,1 1 0,4 59 0,-1-89 481,0-1 1,0 0-1,0 0 0,0 0 0,0 0 0,0 0 0,1 1 0,-1-1 0,0 0 0,1 0 1,-1 0-1,1 0 0,-1 0 0,1 0 0,0 0 0,-1 0 0,1 0 0,0 0 0,0-1 0,0 1 1,0 1-1,3-1-929,0 0 0,0 0 0,-1 0 0,1 0 1,0-1-1,7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50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0 3073,'0'0'10843,"-15"25"-10131,-7 9-499,-2 3 163,-34 74 1,-109 276 308,166-385-1028,1-1 67,0-25-8773</inkml:trace>
  <inkml:trace contextRef="#ctx0" brushRef="#br0" timeOffset="1">1 140 9476,'0'0'2340,"1"14"-2287,-1-2-51,1-1 0,1 0 0,3 14 0,-4-23-3,0-1 0,0 1 0,0-1 0,1 0 0,-1 0 0,0 0 0,1 0 0,-1 0 0,0 0 0,1 0 0,0 0 0,-1 0 0,1-1 0,-1 1 0,1 0 0,0-1 0,-1 0 0,1 1 0,0-1 0,0 0 0,-1 0 0,1 0 0,3 0 0,39-5-23,-42 4 36,1 0-1,0 0 1,0-1-1,-1 1 1,1-1-1,-1 0 1,1 0-1,-1 0 1,0 0-1,0 0 1,0 0-1,0 0 1,0-1-1,0 1 1,-1-1-1,1 0 0,-1 1 1,1-1-1,-1 0 1,0 0-1,0 0 1,-1 0-1,1 1 1,0-1-1,-1 0 1,0-1-1,0 1 1,0 0-1,0-5 1,-1 7-13,1 1 0,0-1 0,0 0 0,0 1 0,-1-1 1,1 1-1,0-1 0,-1 0 0,1 1 0,-1-1 0,1 1 1,-1-1-1,1 1 0,-1-1 0,1 1 0,-1-1 0,1 1 0,-1 0 1,1-1-1,-1 1 0,0 0 0,1-1 0,-1 1 0,0 0 1,1 0-1,-1 0 0,0 0 0,1-1 0,-1 1 0,0 0 1,1 0-1,-1 0 0,0 1 0,0-1 0,1 0 0,-1 0 1,0 0-1,1 0 0,-1 1 0,0-1 0,-6 1-76,7-1 38,-1 0 0,1 0 0,-1 0 0,1 0 0,-1 0 0,1 0 0,-1 0 0,1 1 0,-1-1 0,1 0 0,-1 0 0,1 1 0,0-1 0,-1 0 0,1 1 0,-1-1 0,1 0 0,0 1 0,-1-1 0,1 1 0,0-1 0,0 0 0,-1 1 0,1-1 0,0 1 0,0-1 0,0 1 0,0-1 0,-1 1 0,1-1 0,0 1 0,0-1 0,0 1 0,0-1 0,0 1 0,0-1 0,0 1 0,0-1 0,0 1 0,1-1 0,-1 1 0,0 0 0,1 1-221,-1 0 1,1 1-1,-1-1 1,1 0-1,0 0 1,0 0 0,0 1-1,0-1 1,3 3-1,30 24-4152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8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53 14711,'0'0'1256,"-30"-7"-295,7 1-845,13 3-112,0-1-1,-1 2 1,1-1 0,-1 2-1,1-1 1,-1 1 0,0 1-1,1 0 1,-1 0-1,0 1 1,1 1 0,-1-1-1,1 2 1,-1-1-1,1 2 1,0-1 0,-15 9-1,1 2-28,1 1 0,0 1 0,-37 35 0,53-45 9,1 1-1,0 0 1,0 0 0,1 0 0,0 0-1,0 1 1,1 0 0,0 0 0,0 0 0,1 0-1,0 1 1,1-1 0,0 1 0,0 0-1,0 0 1,1 9 0,1-16 9,0-1 1,0 0-1,0 0 1,1 1-1,-1-1 1,0 0-1,1 0 1,-1 0-1,1 1 1,0-1-1,-1 0 1,1 0-1,0 0 1,0 0-1,0 0 1,-1 0-1,1 0 0,0-1 1,0 1-1,0 0 1,1 0-1,-1-1 1,0 1-1,0 0 1,0-1-1,0 0 1,1 1-1,-1-1 1,0 1-1,0-1 1,3 0-1,49 3-136,-39-4 41,-11 1 94,21 1-398,35-6 1,-51 4 278,-1-1 0,1 1 0,0-2 1,-1 1-1,0-1 0,1 0 0,-1-1 0,9-6 1,-7 4 164,0-1 0,-1 0 0,0 0 0,-1-1 0,1 0 0,-1 0 0,-1-1 0,0 0 0,0 0 0,-1 0 0,0-1 0,0 0 0,-1 0 0,-1 0 0,1-1 0,-2 1 0,1-1 0,-2 1 0,2-20 0,-3 30-28,1 0 0,-1 0 0,0 0 0,1 0 0,-1 0 0,1 0 1,-1 0-1,0 0 0,1 0 0,-1 0 0,1 0 0,-1 1 0,0-1 0,1 0 0,-1 0 0,1 0 0,-1 0 0,0 1 1,1-1-1,-1 0 0,0 0 0,0 1 0,1-1 0,-1 0 0,0 1 0,0-1 0,1 0 0,-1 1 0,0-1 1,0 1-1,1-1 0,0 3-17,9 14-21,1 0 0,23 27-1,-29-38 30,1-1 0,-1 0-1,1-1 1,0 1 0,0-1 0,0 0-1,1-1 1,-1 1 0,1-1 0,0-1-1,11 4 1,-6-3-11,1-1-1,0 0 1,0-1 0,1 0-1,21-2 1,-27 0 2,-1 1 1,0-2-1,0 1 1,0-1-1,0 0 1,0-1-1,0 0 1,0 0-1,-1 0 1,0-1-1,9-6 1,5-8 2,0-1-1,22-30 1,-22 26 40,27-26-1,-42 44-16,1 1 1,0-1-1,0 1 0,0 0 0,8-3 0,-13 7-21,0-1-1,0 0 1,0 1-1,1-1 1,-1 1-1,0-1 1,0 1-1,1 0 1,-1 0-1,0-1 1,1 1-1,-1 0 1,0 0-1,1 0 0,-1 0 1,0 0-1,1 1 1,-1-1-1,0 0 1,1 1-1,-1-1 1,0 1-1,0-1 1,1 1-1,-1 0 1,0-1-1,0 1 1,0 0-1,0 0 1,0 0-1,0 0 1,0 0-1,0 0 1,0 0-1,-1 0 0,2 2 1,3 7-17,-2 1 0,1-1 1,-1 1-1,-1 0 0,0-1 0,1 15 0,-1 73 85,-2-67-175,7-35 81,3-10 31,-2 1 1,1-2-1,8-19 1,16-29-16,-26 52 17,1 0 0,0 0 0,1 1 0,16-15 0,-20 21-5,-1 1-1,0 0 1,1 0 0,-1 0-1,1 1 1,0-1 0,0 1-1,0 0 1,0 1 0,1-1-1,-1 1 1,0 0 0,1 0-1,6 1 1,-10 0 1,0 0 0,0 1 0,0 0 0,0-1 0,0 1 0,0 0 0,0 0 1,0 0-1,-1 0 0,1 0 0,0 0 0,-1 1 0,1-1 0,-1 1 0,1-1 0,-1 1 0,0-1 0,1 1 0,-1 0 1,0 0-1,0-1 0,0 1 0,-1 0 0,1 0 0,0 0 0,-1 0 0,1 3 0,3 9 11,-1 0-1,2 25 0,-5-33-3,3 26-67,-4-24-138,1 1 1,1-1-1,-1 1 0,2-1 0,-1 1 1,1-1-1,0 0 0,1 0 0,0 0 0,0 0 1,6 10-1,-7-17-45,-1 1 1,1-1-1,0 0 1,0 0 0,0 0-1,-1 0 1,1 0-1,0 0 1,0 0-1,1 0 1,-1-1-1,0 1 1,0-1-1,0 0 1,0 0 0,0 1-1,1-1 1,-1-1-1,4 1 1,-2-1-198,0 1 0,0-1 0,0 0-1,0 0 1,0-1 0,0 1 0,-1-1 0,1 1 0,0-1 0,3-3 0,22-24-1756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9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30 159 2817,'0'0'7420,"4"-9"-6623,0 0-688,7-11 2,-5 23-95,-1 15 21,-3-9-17,0-1 1,0 0 0,1 0 0,0-1 0,0 1 0,0-1 0,1 1-1,1-1 1,-1 0 0,6 7 0,-6-11-55,0 1-1,-1-1 0,1 0 1,0 0-1,1 0 1,-1 0-1,0-1 1,1 0-1,0 0 1,-1 0-1,1 0 1,0-1-1,0 1 1,0-1-1,0-1 0,0 1 1,10-1-1,-11 1 37,0-1-1,0 0 1,0 0 0,1 0-1,-1 0 1,0-1-1,0 0 1,0 0 0,0 0-1,0 0 1,0 0-1,0-1 1,0 0-1,-1 0 1,1 0 0,0 0-1,-1-1 1,0 1-1,1-1 1,-1 0 0,0 0-1,-1 0 1,1 0-1,0-1 1,-1 1-1,3-6 1,6-11 320,-1-2 1,-1 1-1,-1-1 1,9-36-1,6-17 539,-18 123-1050,14 654-324,-19-700 516,-1-1 0,1 0 1,0 1-1,-1-1 0,1 0 0,0 0 0,-1 1 0,1-1 0,-1 0 0,0 0 0,1 0 0,-1 0 0,0 1 0,0-1 0,0 0 0,0-1 0,0 1 0,0 0 0,0 0 0,0 0 0,0-1 0,0 1 0,0 0 0,0-1 0,-1 1 0,1-1 0,0 1 0,0-1 0,-1 0 0,1 1 0,0-1 0,-1 0 0,1 0 0,0 0 0,-2 0 0,-8 0 110,0 0 1,1-1 0,-15-2 0,20 2-69,-9-2-64,-1 0 1,1-2-1,0 1 1,0-2-1,1 0 1,-1 0-1,1-2 1,1 1-1,-14-12 1,10 7-290,1-1 0,0-1 0,1 0 1,0-1-1,1 0 0,-12-21 0,19 27-311,2 1 0,-1-1 0,1 0 0,-3-9 0,-2-35-2881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11733,'0'0'2908,"2"10"-2737,1 17 37,2 1 0,2-1 0,12 36 0,-15-52-191,1 1 0,0-1 0,0 0 1,2 0-1,-1 0 0,1-1 1,0 0-1,1 0 0,0-1 1,17 14-1,-21-20-20,-1 0 1,1-1-1,0 0 0,0 0 1,1 0-1,-1 0 1,0-1-1,0 1 0,1-1 1,-1 0-1,1-1 0,-1 1 1,1-1-1,-1 0 1,1 0-1,-1 0 0,1 0 1,8-3-1,-2 0 21,0-1-1,-1 0 0,1-1 1,-1 0-1,0-1 1,10-7-1,-2 2-18,1 0 0,1 1 1,0 2-1,0 0 0,40-10 0,-7 7-145,63-5 1,-106 15 105,1 0 0,-1-1 1,1 0-1,14-6 0,-23 7 46,-1 1-1,0-1 1,1 1-1,-1-1 1,1 1-1,-1-1 1,0 0-1,0 1 1,1-1-1,-1 0 0,0 0 1,0 0-1,0 0 1,0 0-1,0-1 1,0 1-1,0 0 1,0 0-1,-1-1 1,1 1-1,0 0 1,-1-1-1,1 1 1,-1 0-1,0-1 1,1 1-1,-1-1 1,0 1-1,0-1 1,0 1-1,0-1 1,0 1-1,0-1 1,0 1-1,0-1 1,-1 1-1,1 0 1,0-1-1,-1 1 1,0-1-1,1 1 1,-1 0-1,-1-2 1,0 0-3,1 1 0,-1 0 0,0 0 1,0 0-1,0 0 0,0 1 1,-1-1-1,1 1 0,0-1 1,-1 1-1,1 0 0,-1 0 1,0 0-1,1 0 0,-1 0 1,0 1-1,1-1 0,-4 0 1,-57-2 41,51 3-41,10 0-8,0 0 1,0 0 0,0 0 0,0 0-1,0 1 1,0-1 0,0 0 0,0 1 0,1-1-1,-1 1 1,0 0 0,0-1 0,0 1-1,1 0 1,-1 0 0,1 0 0,-3 2-1,3-1-34,-1 0-1,1 1 0,0-1 1,0 0-1,0 0 0,0 1 0,0-1 1,1 0-1,-1 1 0,1-1 0,-1 1 1,1-1-1,0 5 0,0-5-112,0 1-1,0-1 0,0 1 1,0-1-1,1 1 0,-1 0 1,1-1-1,-1 1 1,1-1-1,0 1 0,0-1 1,0 0-1,0 1 0,1-1 1,-1 0-1,0 0 0,1 0 1,0 0-1,-1 0 1,1 0-1,4 2 0,-1 0-322,0-1 0,0-1 0,0 1 0,1-1-1,-1 0 1,1 0 0,-1-1 0,12 2 0,52 3-5374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4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23 595 8852,'0'0'6931,"-22"53"-6963,22-1 16,0 1 0,6-6-368,17-12-1617,3-24-1633,-4-11-2512</inkml:trace>
  <inkml:trace contextRef="#ctx0" brushRef="#br0" timeOffset="1">4 1 8580,'0'0'1232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4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11045,'0'0'2209,"33"204"-1040,-30-108-833,0-3 64,0-5-192,4-15 16,3-12-208,6-14-16,6-21-48,4-23-1104,3-3-577,-3-20-1056,-6-27-4707</inkml:trace>
  <inkml:trace contextRef="#ctx0" brushRef="#br0" timeOffset="1">0 278 10421,'0'0'896,"227"20"-1216,-130-26-2049,-9-20-4338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4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11125,'0'0'3036,"0"32"-2155,0-11-748,0 15-16,1 1 0,1-1 0,3-1-1,9 41 1,-1-7-67,-2 1 0,-4 0 0,-1 105 0,-3-164-979,-2-11 906,-1 0-1,0 0 1,0 0-1,1 0 1,-1 0-1,0 0 1,1 0-1,-1 0 1,0 0-1,1 0 1,-1 0-1,0 0 1,0 0-1,1 0 1,-1 0-1,0 0 1,1 0-1,-1 0 1,0-1-1,0 1 1,1 0-1,-1 0 1,0 0-1,0 0 1,1-1-1,-1 1 1,0 0-1,0 0 1,0-1-1,1 1 1,-1 0-1,0 0 1,0-1-1,0 1 1,0 0-1,0 0 1,1-1-1,4-10-47,0 1 0,-1-1-1,0 0 1,-1 0 0,4-20 0,4-13 34,-4 22-8,0 0 0,2 0 0,19-34 0,-25 51 33,1-1 0,0 0 0,1 1 1,-1 0-1,1 0 0,0 1 0,9-7 0,-11 9 3,0 0 0,0 0 0,1 0 1,-1 1-1,0 0 0,1-1 0,-1 2 0,1-1 0,0 0 1,-1 0-1,1 1 0,0 0 0,-1 0 0,1 0 1,3 1-1,-5-1 15,0 1 0,0 0 0,0-1 0,0 1 0,-1 0 0,1 0 1,0 0-1,-1 0 0,1 0 0,-1 1 0,1-1 0,-1 0 0,0 1 0,0-1 0,1 1 1,-1-1-1,0 1 0,0 0 0,0-1 0,-1 1 0,1 0 0,0 0 0,0 2 0,10 52 264,-9-43-195,8 85 142,-9-74-456,1 0-1,0-1 0,2 1 1,1-1-1,1 1 1,15 39-1,6-23-3740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5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10213,'0'0'5346,"-39"198"-5426,55-122 112,3 0-32,1-4 0,-7-2-1425,-10-14-1520,-3-21-4338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5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0 584 13830,'0'0'238,"30"-6"-241,255-30 62,-129 26-271,-1-8 0,297-73 1,-433 86 58,19-6-604,40-18 1,-68 25 504,0 0-1,-1-1 1,1-1-1,-1 0 1,-1 0-1,1-1 1,-1 0-1,14-15 1,-19 19 277,-1 0-1,0 0 1,0 0 0,0 0-1,0-1 1,0 1-1,-1 0 1,0-1 0,1 1-1,-1-1 1,-1 1-1,1-1 1,0 0 0,-1 1-1,0-1 1,0 0 0,0 1-1,0-1 1,0 0-1,-1 1 1,0-1 0,1 0-1,-1 1 1,-1-1 0,1 1-1,0 0 1,-1-1-1,0 1 1,0 0 0,0 0-1,0 0 1,0 0-1,-5-4 1,-7-7 467,-1 0-1,-1 1 0,0 1 1,-33-19-1,32 21-351,-8-6 462,5 2-198,0 1 0,-1 2 0,0 0-1,-1 1 1,-29-10 0,49 20-384,1-1 0,-1 1 0,1 0 0,-1-1 0,1 1 1,-1 0-1,1 0 0,-1 0 0,1 0 0,-1 0 0,1 0 0,-1 0 0,1 1 0,-1-1 0,1 0 0,0 1 0,-1 0 1,1-1-1,-1 1 0,1 0 0,0-1 0,0 1 0,-1 0 0,1 0 0,0 0 0,0 0 0,0 0 0,0 0 0,0 0 1,0 1-1,-1 1 0,0 3 6,0-1 0,0 1 0,0 1 0,1-1-1,0 0 1,-1 9 0,-3 211 704,6-145-478,6 134 168,-2-170-376,1 1 0,22 74 0,-27-115-53,0 0 0,0-1 0,1 1 0,0-1 0,0 0 0,0 1-1,1-1 1,0 0 0,-1 0 0,1-1 0,4 5 0,-4-6-58,0 0 1,0 0 0,0-1-1,0 1 1,1-1 0,-1 0-1,0 0 1,1 0 0,-1 0-1,1-1 1,-1 1 0,1-1-1,-1 0 1,1 0 0,5-1-1,-4 1 4,1-2-1,-1 1 0,1-1 1,-1 0-1,0 0 0,0 0 1,0-1-1,0 0 0,0 0 1,0 0-1,-1 0 0,1-1 1,-1 0-1,0 0 0,0 0 1,0 0-1,5-9 1,8-11 29,-2-2 0,15-30 0,-20 38 33,6-15 22,-12 22 30,2 0-1,-1 0 1,1 0 0,15-18-1,-21 29-35,0-1 0,1 1-1,-1-1 1,0 1 0,1-1 0,-1 1-1,0-1 1,1 1 0,-1-1-1,1 1 1,-1 0 0,0-1-1,1 1 1,-1 0 0,1-1-1,-1 1 1,1 0 0,-1-1-1,1 1 1,0 0 0,-1 0-1,1 0 1,-1 0 0,1 0-1,-1-1 1,1 1 0,0 0-1,-1 0 1,1 0 0,-1 1-1,1-1 1,0 0 0,-1 0 0,1 0-1,-1 0 1,1 0 0,-1 1-1,1-1 1,-1 0 0,1 1-1,-1-1 1,1 0 0,-1 1-1,1-1 1,-1 0 0,1 1-1,-1-1 1,0 1 0,1-1-1,-1 1 1,0-1 0,1 1-1,-1 0 1,11 34 94,-9-26 14,6 22 18,1-1 1,1 0 0,22 43-1,-27-63-105,1-1 0,0 0-1,0-1 1,1 1 0,0-1 0,10 9-1,-12-13-26,0-1 0,0 1-1,0-1 1,0 0 0,1 0-1,-1 0 1,1-1 0,0 0-1,0 0 1,-1 0 0,13 1-1,-9-2-23,0-1-1,0 1 1,0-2-1,0 1 1,0-1-1,0-1 1,0 0-1,0 0 1,-1 0 0,1-1-1,-1-1 1,1 1-1,10-8 1,-8 4-10,-1 0 1,-1-1-1,1 0 1,-1-1-1,-1 0 1,1-1-1,-1 1 1,-1-2-1,7-11 1,-9 15 36,-1 0 0,0 0 0,-1 0 0,1-1 0,-1 0 0,-1 1 0,1-1 0,-1 0 0,1-16 0,-3 50-40,-1-10 31,1 0 0,1 0-1,0 0 1,1 0 0,5 22-1,-6-34 1,1-1 1,-1 1-1,1 0 0,-1-1 0,1 0 0,0 1 0,0-1 0,1 0 1,-1 0-1,1 0 0,-1 0 0,1-1 0,0 1 0,0-1 1,0 0-1,0 1 0,1-1 0,-1-1 0,1 1 0,-1 0 1,1-1-1,-1 0 0,1 0 0,0 0 0,0 0 0,0-1 1,-1 1-1,7-1 0,-1 1 8,0-1 1,0-1 0,0 0-1,0 0 1,0 0-1,0-1 1,0-1-1,-1 1 1,14-7-1,-8 1 15,1 0 0,-2-1 0,1-1 0,16-15 0,28-33 21,-37 35-26,41-33 1,-56 51-23,1 0 0,0 0 1,-1 1-1,1 0 1,1 1-1,-1 0 1,0 0-1,1 0 1,0 1-1,-1 0 1,13-1-1,-13 2 3,0 1 1,0 0-1,0 0 0,0 0 1,0 1-1,0 0 0,0 0 1,0 1-1,0 0 1,8 3-1,-11-2 8,0-1 1,0 1-1,0 0 0,0 0 1,-1 1-1,1-1 1,-1 1-1,0 0 0,0-1 1,0 1-1,-1 1 1,1-1-1,-1 0 0,0 1 1,2 5-1,-1-2-7,0-1-1,0 1 1,-1-1 0,0 1-1,-1 0 1,0 0 0,0 0-1,0 0 1,-1 0 0,-1 0-1,1 0 1,-1 0 0,0 0-1,-1-1 1,0 1 0,0 0-1,-1-1 1,0 1 0,0-1-1,-1 0 1,1 0 0,-2 0-1,1-1 1,-1 1 0,0-1-1,0 0 1,-1 0 0,0-1-1,-7 6 1,5-5-324,-1-1 0,-1-1-1,1 1 1,0-1 0,-1-1-1,0 0 1,0 0 0,0-1 0,0 0-1,0-1 1,-1 0 0,1-1-1,-17-1 1,24 1-185,-1 0 0,0 0 1,0-1-1,1 0 0,-1 1 0,0-1 0,1-1 0,-1 1 1,-5-3-1,4 0-839,0-1 0,0 1 0,0-1 0,1 0-1,-6-7 1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6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12470,'0'0'3473,"52"53"-5137,-3-13-2803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34 16055,'0'0'451,"-1"32"-104,-6 109-48,6-109-290,1-1 1,1 0-1,2 0 1,1 0-1,1 0 1,14 41 0,-11-57-867,-8-15 837,0 1 0,1-1 1,-1 0-1,0 0 0,1 0 0,-1 0 1,0 0-1,1 0 0,-1 0 0,1 0 0,-1 0 1,0 0-1,1 0 0,-1 0 0,0 0 1,1 0-1,-1 0 0,0 0 0,1 0 1,-1 0-1,0 0 0,0-1 0,1 1 0,-1 0 1,0 0-1,1 0 0,-1-1 0,0 1 1,0 0-1,1 0 0,-1-1 0,0 1 1,0 0-1,0 0 0,1-1 0,-1 1 0,0 0 1,0-1-1,0 1 0,0 0 0,0-1 1,1 1-1,-1 0 0,0-1 0,0 1 1,0 0-1,0-1 0,0 1 0,0 0 0,0-1 1,19-71-224,-12 40 241,19-48 0,-23 73 14,0-1 1,1 1-1,-1-1 1,2 1 0,-1 0-1,1 1 1,0-1-1,1 1 1,-1 0 0,1 0-1,9-6 1,-13 10-5,1 0 1,0 1-1,0-1 1,0 1-1,0-1 1,0 1-1,0 0 1,1 0-1,-1 0 1,0 0-1,0 1 1,1-1 0,-1 1-1,1 0 1,-1 0-1,0 0 1,1 0-1,-1 1 1,0-1-1,1 1 1,-1 0-1,0 0 1,0 0-1,0 1 1,0-1-1,0 1 1,0-1-1,0 1 1,0 0-1,-1 0 1,1 1 0,4 3-1,4 7 77,1 1 0,-2 0 0,0 0 0,16 32 1,-20-37-46,8 16 10,-2-5-32,-1 1 0,13 35 0,-24-56-24,0 0 0,0 0 0,0 0 0,1 0 0,-1 0-1,0 0 1,0 0 0,0 0 0,0 0 0,0 0 0,0 0 0,0 0 0,0 0 0,1 0 0,-1 0 0,0 0 0,0 0 0,0 0 0,0 0 0,0 0 0,0 0 0,0 0 0,0 0 0,1 0 0,-1 0 0,0 0 0,0 0 0,0 0 0,0 0 0,0 0-1,0 0 1,0 0 0,1 0 0,-1 0 0,0 0 0,0 0 0,0 0 0,0 0 0,0 0 0,0 0 0,0-1 0,0 1 0,0 0 0,0 0 0,0 0 0,0 0 0,0 0 0,1 0 0,-1 0 0,0 0 0,0-1 0,0 1 0,0 0 0,0 0 0,0 0-1,0 0 1,0 0 0,0 0 0,0 0 0,0-1 0,0 1 0,0 0 0,0 0 0,0 0 0,-1 0 0,1 0 0,0 0 0,7-18-170,3-19 8,-9 32 161,8-27-37,16-44 0,-22 68 63,1 1 0,0-1 1,0 0-1,0 1 0,1 0 1,0 0-1,0 1 0,1-1 0,0 1 1,13-11-1,-17 16 1,1-1 0,-1 1 1,0-1-1,1 1 0,0 0 0,-1 0 0,1 0 1,-1 0-1,1 0 0,0 1 0,0-1 0,-1 1 1,1 0-1,0-1 0,0 2 0,0-1 0,-1 0 0,1 0 1,0 1-1,0-1 0,-1 1 0,1 0 0,0 0 1,-1 0-1,1 0 0,-1 1 0,1-1 0,-1 1 1,4 2-1,4 5 58,-1 0 1,-1 1-1,1-1 1,-1 2 0,8 13-1,5 7 0,-11-19-74,0 0 0,1-1 0,0 0-1,1 0 1,0-1 0,1-1 0,0 0 0,0-1-1,1 0 1,-1-1 0,2-1 0,-1 0 0,1-1-1,0-1 1,0 0 0,1-1 0,-1 0 0,17 0-1,1-1-210,0-2 0,0-1 0,0-2 0,0-1 0,33-8-1,-50 8 60,-1-1-1,1 0 1,-1-1-1,0-1 0,0 0 1,-1-1-1,0-1 1,0 0-1,-1-1 0,0 0 1,-1-1-1,13-14 1,-19 18 151,-1-1 1,0 1 0,0-1 0,-1 0 0,1-1 0,-2 1 0,1-1 0,-1 1 0,-1-1 0,3-11-1,-3 2 135,0 1-1,-1-1 0,-1 1 0,-3-25 0,3 38-80,-1 0 0,0 1-1,0-1 1,0 0 0,0 0 0,-1 0 0,1 1 0,-1-1 0,0 1 0,0 0-1,-1-1 1,1 1 0,0 0 0,-1 0 0,0 0 0,0 1 0,0-1 0,0 0-1,0 1 1,0 0 0,-1 0 0,1 0 0,-1 0 0,0 1 0,1-1-1,-1 1 1,-4-1 0,2 1 4,1 0 0,-1 0-1,0 0 1,0 1 0,0 0-1,0 0 1,1 1 0,-1-1-1,0 1 1,0 0 0,1 1-1,-1-1 1,0 1 0,1 1-1,0-1 1,-1 1 0,1-1-1,-6 6 1,3-1-14,0 1-1,1 0 1,0 0-1,0 0 1,1 1-1,0 0 1,1 1-1,0-1 1,0 1-1,1 0 1,0 0-1,-3 15 1,4-17-38,1 0 0,1 1-1,-1-1 1,2 1 0,-1-1 0,1 1 0,0-1 0,1 1-1,0 0 1,0-1 0,1 0 0,0 1 0,0-1 0,1 0-1,0 0 1,8 13 0,-4-11-85,1 0 0,1-1 0,-1 0 0,1-1 1,1 0-1,0 0 0,0-1 0,0-1 0,1 1 0,0-2 0,23 10 0,-10-7-690,0 0-1,1-2 1,0-1 0,0 0-1,26 0 1,49-3-4018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7:5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 12005,'0'0'2063,"-8"17"-1991,0 1-68,-10 34 0,18-51-8,0 0 1,0 0-1,0-1 0,0 1 1,0 0-1,0 0 0,0 0 1,1 0-1,-1-1 0,0 1 1,0 0-1,1 0 1,-1 0-1,0-1 0,1 1 1,-1 0-1,1 0 0,-1-1 1,1 1-1,-1 0 1,1-1-1,-1 1 0,1-1 1,0 1-1,-1-1 0,1 1 1,0-1-1,0 1 0,-1-1 1,1 0-1,0 1 1,0-1-1,0 0 0,-1 0 1,1 0-1,0 1 0,0-1 1,0 0-1,1 0 1,39-1-329,-33 0 233,-6 1 74,-1 0 0,1 0 0,0 0 0,0 0 0,0 0 1,0 0-1,-1-1 0,1 1 0,0-1 0,0 1 1,-1-1-1,1 0 0,-1 0 0,1 0 0,0 0 0,-1 0 1,1 0-1,-1 0 0,0 0 0,1-1 0,-1 1 1,0 0-1,0-1 0,0 1 0,0-1 0,0 1 0,0-1 1,0 0-1,-1 1 0,1-1 0,0 0 0,-1 0 1,0 1-1,1-1 0,-1 0 0,0 0 0,0 0 0,0 0 1,0 1-1,0-1 0,0 0 0,-1-2 0,0 3 33,1 0 0,-1 0 0,1 0 0,-1 0 0,0 0-1,1 0 1,-1 0 0,0 0 0,0 0 0,1 0 0,-1 1-1,0-1 1,0 0 0,0 0 0,0 1 0,0-1 0,0 1-1,0-1 1,0 1 0,-1 0 0,1-1 0,0 1 0,0 0-1,0 0 1,0-1 0,-1 1 0,-1 0 0,-43-1 133,34 2-101,8-1-52,-14-1-198,0 1 0,-1 1 0,1 0 0,0 2 1,0 0-1,-33 10 0,-3 10-3755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7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273 206 11333,'0'0'4565,"-32"-10"-3834,-4-2-384,-62-11 0,95 22-326,0 1 1,0 0-1,-1 0 1,1 0-1,0 0 1,-1 0-1,1 1 1,0-1-1,0 1 1,-1 0-1,1 0 1,0 0-1,0 1 1,0-1-1,0 1 1,1 0 0,-1-1-1,0 1 1,1 0-1,-1 1 1,1-1-1,-1 0 1,1 1-1,0-1 1,-2 5-1,0 0 19,0 0 0,1 1-1,0 0 1,0 0 0,0 0 0,-1 13-1,2-15-35,1 0-1,0 0 1,0 0 0,0 0-1,1 0 1,0 0-1,0 1 1,1-1-1,0 0 1,2 10-1,-1-13-24,-1-1 0,1 0 0,-1 0 0,1 1-1,0-1 1,0 0 0,0 0 0,0 0 0,0-1-1,0 1 1,1-1 0,-1 1 0,1-1 0,-1 0-1,1 1 1,-1-1 0,1 0 0,0-1 0,-1 1-1,1-1 1,0 1 0,0-1 0,0 0 0,4 0-1,4 0-175,0 0 0,0-1-1,0 0 1,0-1 0,0 0-1,-1-1 1,1 0-1,-1-1 1,0 0 0,0 0-1,0-1 1,-1-1 0,1 1-1,-1-2 1,-1 1 0,17-16-1,-17 14 333,0 0-1,0-1 0,-1 0 1,0 0-1,-1-1 1,0 1-1,0-2 1,-1 1-1,0 0 1,-1-1-1,0 0 0,-1 0 1,0 0-1,-1-1 1,0 1-1,0-14 1,-7 87 436,3-43-531,1 0 0,0 22 0,1-40-40,0 1 0,1-1 0,-1 1 0,0-1 0,1 1 0,-1-1 1,1 1-1,-1-1 0,1 1 0,0-1 0,-1 0 0,1 1 0,0-1 1,0 0-1,0 0 0,0 0 0,0 1 0,1-1 0,-1 0 0,0 0 1,0-1-1,1 1 0,-1 0 0,0 0 0,1-1 0,-1 1 0,1-1 1,-1 1-1,1-1 0,1 1 0,6 0-18,-1 0 1,1 0-1,0-1 0,12-1 1,-2 1-75,-10-1 2,0 0 0,0 0 0,0 0 0,0-1 1,0-1-1,-1 1 0,1-1 0,-1-1 1,0 0-1,0 0 0,0 0 0,0-1 1,10-8-1,6-9-67,0 0 1,30-38 0,-34 36 230,46-41 1,-65 64-48,0 0-1,0 0 1,0 1 0,0-1 0,0 0-1,0 1 1,0-1 0,0 1 0,0-1-1,0 1 1,0-1 0,1 1 0,-1 0-1,0-1 1,0 1 0,0 0 0,3 0-1,-4 0-8,1 1-1,0-1 0,0 0 0,-1 1 1,1-1-1,0 0 0,-1 1 0,1-1 1,-1 1-1,1-1 0,-1 1 0,1 0 1,-1-1-1,1 1 0,-1-1 0,1 1 1,-1 0-1,0-1 0,1 1 0,-1 0 0,0 0 1,2 6 89,0 1 0,-1-1 1,0 0-1,-1 14 0,1-8 27,2 156-10,-3-127-992,1-49 854,0 0-1,0 0 1,0 0 0,1 0-1,0 1 1,0-1 0,7-11 0,29-50 26,-22 42-14,-6 9 2,0 0 1,2 1 0,0 0 0,1 0-1,27-24 1,-34 35 16,0 0-1,-1 1 1,1 0-1,1 0 1,-1 1 0,1 0-1,-1 0 1,1 0-1,0 1 1,0 0 0,0 0-1,0 0 1,0 1-1,0 0 1,1 1 0,-1 0-1,0 0 1,0 0-1,13 3 1,-17-2-1,0 1 0,0-1 0,0 1 0,0 0 0,0-1 0,0 1 0,-1 0 0,1 1 0,0-1 0,-1 0 0,0 1 0,0 0-1,0-1 1,0 1 0,0 0 0,0 0 0,-1 0 0,1 0 0,-1 0 0,0 0 0,0 1 0,0-1 0,1 6 0,1 10 73,0 0 0,1 37-1,-4-50-86,-1 68-690,0-35-1853,4 41-1,3-55-6702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1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207 541 6243,'-31'5'6429,"-9"2"-5787,-44 14 0,81-20-643,0 0 1,1 0 0,-1-1-1,1 2 1,-1-1-1,1 0 1,-1 0 0,1 1-1,0-1 1,0 1 0,-1 0-1,1 0 1,0 0 0,1 0-1,-1 0 1,0 0-1,1 0 1,-1 0 0,1 1-1,-1-1 1,1 1 0,0-1-1,0 1 1,0-1-1,1 1 1,-1 0 0,1-1-1,-1 1 1,1 0 0,0 0-1,0-1 1,0 1-1,0 0 1,1 4 0,0 4-1,-2-3-6,2-1 0,-1 1-1,1-1 1,0 1-1,0-1 1,1 1-1,5 11 1,-5-15-4,0 0 0,0 0 0,1 0-1,-1-1 1,1 1 0,0-1 0,0 0 0,0 0 0,1 0-1,-1 0 1,1 0 0,-1-1 0,1 1 0,6 1 0,1 1-83,1 0 1,-1-2-1,1 1 1,0-2-1,1 0 1,-1 0-1,0-1 0,0 0 1,25-2-1,-28 0 68,0 0 0,0 0 0,0-1 0,-1 0 0,1-1 0,-1 1 0,1-2 0,-1 1 0,0-1 0,0-1 0,0 1 0,-1-1 0,1 0 0,6-7 0,-6 2 27,0 1 1,-1-1 0,0-1-1,-1 1 1,0-1 0,0 0-1,-1-1 1,-1 1-1,0-1 1,0 0 0,3-22-1,-2-7 74,-2-1-1,-3-49 1,0 47 15,0-323 799,2 352-881,3 16-289,8 23-476,32 112-1418,-16-48-2005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0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279 462 11557,'0'0'2151,"-30"-4"-1556,-6-1-539,-57 1 0,88 4-59,1 0 1,0 1 0,0 0 0,0 0 0,0 0 0,0 0 0,0 1 0,0 0-1,0 0 1,1 0 0,-1 0 0,0 0 0,1 1 0,0-1 0,0 1 0,0 0-1,0 0 1,0 0 0,0 1 0,1-1 0,0 1 0,-1-1 0,1 1 0,-2 5-1,-1 1 1,0 0-2,1-1 0,0 1 0,0 1 0,1-1 0,0 0 0,1 1 0,0-1 1,1 1-1,0 0 0,2 18 0,-1-29 4,0 1 0,0 0 0,0-1 0,1 1 0,-1 0 0,0-1 1,0 1-1,1 0 0,-1-1 0,1 1 0,-1-1 0,0 1 0,1 0 0,-1-1 0,1 0 0,-1 1 1,1-1-1,0 1 0,-1-1 0,1 1 0,-1-1 0,1 0 0,0 0 0,-1 1 0,1-1 1,0 0-1,-1 0 0,1 0 0,0 1 0,-1-1 0,1 0 0,1 0 0,28 0 67,-21 0-20,2-1-22,0 0 1,0 0-1,-1-1 0,1-1 0,-1 0 0,1 0 0,-1-1 0,0 0 1,0-1-1,-1 0 0,14-9 0,8-9-226,54-50 1,-51 41 121,-34 32 75,0 0 1,0 0-1,0-1 1,0 1-1,1 0 1,-1 0-1,0 0 1,0-1-1,0 1 1,0 0-1,1 0 1,-1 0 0,0 0-1,0-1 1,1 1-1,-1 0 1,0 0-1,0 0 1,1 0-1,-1 0 1,0 0-1,0 0 1,1 0-1,-1 0 1,0 0-1,1 0 1,-1 0 0,0 0-1,0 0 1,1 0-1,-1 0 1,0 0-1,0 0 1,1 0-1,-1 0 1,0 0-1,0 0 1,1 1-1,-1-1 1,0 0 0,0 0-1,1 0 1,-1 0-1,0 1 1,0-1-1,0 0 1,0 0-1,1 1 1,2 11 21,-3-11-24,2 10 32,1 0 0,0 0-1,0-1 1,1 1 0,1-1-1,0 0 1,10 15 0,-12-21-79,0 1 0,1-1 0,0 0 1,-1-1-1,1 1 0,1-1 0,-1 0 0,0 0 1,1 0-1,0 0 0,-1-1 0,1 0 0,0 0 0,0 0 1,1-1-1,-1 0 0,0 1 0,8-1 0,-4 0-157,0 0 0,1-1 0,-1-1 0,0 1 0,0-1 1,0-1-1,0 0 0,0 0 0,12-5 0,-14 4-4,0-1 0,-1 0 0,1 0 0,-1-1 0,0 0 0,0 0 1,-1 0-1,1 0 0,-1-1 0,-1 0 0,8-11 0,-1-2 195,-1 0 0,-1-1-1,-1 0 1,-1-1 0,0 1-1,-1-1 1,-2-1 0,4-31-1,-3-23 1452,-3-80 1,-3 89-861,1 8 2939,0 65-3097,-19 357 417,-1 5-795,20-360-222,2 17-471,-2-24 569,1 0 0,-1 0-1,0 0 1,1 0 0,-1 0-1,1-1 1,-1 1 0,1 0 0,0 0-1,-1-1 1,1 1 0,0 0-1,-1-1 1,1 1 0,0-1 0,0 1-1,0-1 1,0 1 0,-1-1-1,1 0 1,0 1 0,0-1 0,2 0-1,29 2-3921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16359,'0'0'-341,"39"15"61,-6-3 94,-2 1-110,0-1 1,1-2-1,0-2 1,0 0-1,0-2 1,57 2 0,-87-8 274,382 0-5009,-371 0 5092,-10 0 8,0 0-1,0 0 1,0 0-1,0-1 1,0 1-1,0-1 1,-1 0-1,1 0 1,0 0 0,0 0-1,4-2 1,-23 2 2651,-10 2-2337,0 1 0,1 1 0,-1 1 0,0 2 0,-43 15 0,50-14-207,0 1-1,0 1 1,1 0-1,0 2 0,1 0 1,0 1-1,0 0 1,-15 17-1,28-25-125,0 1 0,0 0 0,0 1 0,1-1-1,0 1 1,-5 11 0,7-16-50,0 0-1,1 0 0,-1 0 1,1 0-1,0 0 1,-1 1-1,1-1 0,0 0 1,0 0-1,0 0 1,-1 0-1,1 1 0,1-1 1,-1 0-1,0 0 1,0 0-1,0 1 0,1-1 1,-1 0-1,0 0 1,1 0-1,-1 0 0,1 0 1,-1 0-1,1 0 1,0 0-1,-1 0 0,1 0 1,0 0-1,0 0 1,0 0-1,0 0 0,0-1 1,-1 1-1,1 0 1,1-1-1,-1 1 0,0-1 1,0 1-1,0-1 1,0 1-1,0-1 0,2 0 1,19 4-77,-1-2 0,1 0 0,0-1 0,-1-2 0,1 0 0,0-1 1,-1-2-1,34-8 0,-47 10 17,-1-1 0,1 0 0,-1 0 0,0-1 0,0 1 0,-1-1 1,1-1-1,-1 1 0,0-1 0,0-1 0,0 1 0,5-8 0,-5 5 1502,-7 21-1491,1-4 77,0 0 0,0 0 0,1 0 0,0 0 0,5 17 0,-5-23-20,1 0 0,-1 0-1,1 0 1,0 0 0,0 0 0,0 0 0,0 0-1,1-1 1,-1 1 0,1-1 0,0 0 0,0 1-1,-1-1 1,1-1 0,1 1 0,-1 0 0,0-1-1,0 1 1,4 0 0,6 2-28,0-1 0,0 0 0,0 0 0,0-2 0,0 0 0,1 0 0,-1-1-1,1-1 1,14-2 0,-17 1-401,0 0-1,0-1 1,0 0-1,0-1 0,0 0 1,16-9-1,38-34-5085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1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12950,'0'0'2961,"0"242"-3009,0-116 48,0-1-496,0-11-1041,0-27-2016,-10-34-5267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1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10741,'0'0'2892,"40"-18"-2633,-13 5-236,-5 2-16,0 1-1,0 1 1,33-8-1,-42 14-7,1 1 0,0 0 0,-1 1 0,1 0 0,0 1-1,0 1 1,0 0 0,-1 1 0,1 1 0,15 4 0,168 42 41,-116-32-664,131 48-1,-179-46-151,-33-19 758,1 0 0,0 1 0,-1-1 0,1 0 0,-1 1 0,1-1 0,-1 0 0,1 1 0,-1-1 0,1 1 0,-1-1 0,0 1 0,1 0 0,-1-1 0,0 1 0,1-1 0,-1 1 0,0 0 0,1-1 0,-1 1 0,0-1 0,0 1 0,0 0 0,0-1 0,0 1 0,0 0 0,0-1 0,0 1 0,0 0 0,0-1 0,0 1 0,0 0 0,-1-1 0,1 1 0,0 0 0,0-1 0,-1 1 0,1-1 0,0 1 0,-1 0 0,1-1 0,0 1 0,-1-1 0,1 1 0,-1-1 0,1 1 0,-1-1 0,1 0 0,-1 1 0,1-1 0,-2 1 0,-11 5 49,-1-1 1,0-1 0,1 0-1,-23 3 1,8-1 79,-82 18 150,35-10-114,-131 44 0,182-45-761,24-13 573,0 0 0,1 0-1,-1 0 1,0 0-1,0 0 1,0 0-1,0 0 1,0 1-1,1-1 1,-1 0-1,0 0 1,0 0-1,0 0 1,0 0-1,0 0 1,0 0 0,1 0-1,-1 0 1,0 0-1,0 0 1,0 0-1,0 1 1,0-1-1,0 0 1,0 0-1,0 0 1,0 0-1,0 0 1,0 0-1,1 1 1,-1-1 0,0 0-1,0 0 1,0 0-1,0 0 1,0 0-1,0 1 1,0-1-1,0 0 1,0 0-1,0 0 1,0 0-1,0 0 1,0 0-1,-1 1 1,1-1 0,0 0-1,0 0 1,0 0-1,0 0 1,0 0-1,0 0 1,0 1-1,0-1 1,0 0-1,0 0 1,0 0-1,-1 0 1,1 0-1,0 0 1,0 0 0,0 0-1,0 0 1,0 0-1,0 1 1,-1-1-1,1 0 1,0 0-1,0 0 1,21 1-4721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1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53 6659,'0'0'6616,"-22"25"-6488,2-1-124,0 1 0,-20 33-1,39-56-6,0-1 0,0 1 1,1-1-1,-1 1 0,0 0 0,1-1 0,-1 1 0,1 0 0,0-1 1,-1 1-1,1 0 0,0 0 0,0-1 0,0 1 0,0 0 1,1 0-1,-1-1 0,0 1 0,1 0 0,-1 0 0,1-1 0,-1 1 1,1-1-1,0 1 0,0 0 0,0-1 0,0 0 0,0 1 0,0-1 1,0 1-1,1-1 0,0 1 0,3 2-44,0-1 0,0 0 0,1 0 0,-1-1-1,1 1 1,8 2 0,-10-4 12,8 3-95,0-1-1,0 0 0,0-1 1,0 0-1,1-1 1,-1-1-1,1 0 0,-1 0 1,1-1-1,-1-1 1,0 0-1,19-6 0,-24 6 80,-1 0-1,0-1 0,0 0 0,0 0 0,0 0 0,0-1 1,0 0-1,-1 0 0,0-1 0,0 1 0,0-1 1,0 0-1,-1 0 0,0-1 0,0 1 0,0-1 0,-1 0 1,0 0-1,0 0 0,-1-1 0,1 1 0,-1 0 1,0-1-1,0-7 0,0 7-12,-1-1 0,-1 0-1,1 0 1,-1 0 0,-1 0 0,-1-14 0,1 20 52,0-1 0,1 1-1,-1-1 1,0 1 0,0-1 0,0 1 0,-1 0-1,1 0 1,-1-1 0,1 1 0,-1 0 0,0 0-1,1 0 1,-1 1 0,0-1 0,0 0 0,0 1-1,-1-1 1,1 1 0,0 0 0,-1 0 0,1 0-1,-3-1 1,-2 0 4,0 0 1,0 0-1,0 1 0,0 0 0,0 0 1,0 1-1,0 0 0,0 0 0,0 0 0,0 1 1,-8 2-1,12-2-111,0 0 1,0 0-1,0 1 0,1-1 1,-1 1-1,0-1 1,1 1-1,-1 0 0,1 0 1,0 0-1,-1 0 0,1 0 1,0 1-1,0-1 0,1 1 1,-1-1-1,0 1 1,1 0-1,0-1 0,-1 1 1,1 0-1,0 0 0,1 0 1,-1 0-1,0 0 1,1 0-1,-1 4 0,0 25-3237</inkml:trace>
  <inkml:trace contextRef="#ctx0" brushRef="#br0" timeOffset="1">670 0 7555,'0'0'4531,"-36"161"-4451,26-91-80,10-12-321,0-14-1647,0-27-3427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10741,'0'0'0,"-29"166"-2865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2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0 484 10613,'0'0'3252,"25"-23"-3228,79-66-69,-101 86 38,0 1-1,0 0 1,0 0 0,0 0 0,0 0 0,0 0 0,1 1 0,-1-1-1,1 1 1,-1 0 0,1 0 0,0 0 0,-1 1 0,8-1 0,-9 1 0,-1 1 0,1-1-1,0 1 1,-1-1 0,1 1 0,0 0 0,-1-1 0,1 1 0,-1 0 0,1 0 0,-1 0 0,0 0 0,1 1 0,-1-1 0,0 0 0,0 0-1,0 1 1,0-1 0,0 1 0,2 2 0,0 4-7,0 0 1,-1 0-1,0 1 0,0-1 0,0 0 1,-1 1-1,0 12 0,0 62-271,-2-50-2132,7-50-996,5-11 2999,2 0-1,27-44 0,-34 63 544,0 0 0,1 0 0,0 0 1,0 1-1,1 0 0,0 1 0,1 0 0,-1 0 0,1 0 0,20-9 0,-28 14-50,1 1 0,0 0 0,0 1 0,0-1-1,0 0 1,0 1 0,0-1 0,-1 1 0,1-1-1,1 1 1,-1 0 0,0 0 0,0 0 0,0 0-1,0 0 1,0 0 0,0 1 0,0-1 0,0 1-1,0-1 1,-1 1 0,1 0 0,0 0 0,0 0-1,0 0 1,-1 0 0,1 0 0,0 0 0,1 2-1,1 3 26,-1-1-1,1 1 0,-1 0 0,-1 0 0,1 0 0,-1 0 1,2 10-1,9 23 365,-11-35-460,0 1-1,0-1 1,1 0-1,-1 0 0,1 0 1,0-1-1,0 1 1,0-1-1,0 1 1,1-1-1,-1 0 1,1 0-1,0-1 1,0 1-1,4 1 1,0-1-5,-1-1 0,0 0 0,0 0 0,0-1 0,1 0 0,-1-1 0,1 1 0,12-2 0,-16 0-5,-1 1-1,1-1 1,0 0 0,0 0 0,0 0-1,-1 0 1,1-1 0,-1 1-1,1-1 1,-1 0 0,1 0 0,-1 0-1,6-6 1,-3 2 3,0 0-1,-1-1 1,0 1 0,0-1-1,9-16 1,-4 1 43,-1 0 1,0-1-1,8-37 0,-9 12 719,-1 0 0,-3-1-1,-3-70 1,-1 96 204,0 457-601,0-429-361,0 9 11,0 0 0,1 0 0,5 23 0,-6-34-15,1 0 1,0 0-1,0 0 0,0 0 0,0 0 1,1 0-1,-1 0 0,1-1 0,-1 1 1,1-1-1,0 1 0,0-1 1,0 0-1,1 1 0,-1-1 0,0 0 1,1-1-1,-1 1 0,1 0 0,0-1 1,-1 1-1,6 1 0,1-1-303,-1-1-1,0 1 1,1-2-1,-1 1 1,1-1-1,-1 0 1,1-1-1,-1 0 1,1 0-1,-1-1 1,0 0-1,1-1 1,-1 0-1,0 0 1,-1 0 0,1-1-1,-1 0 1,1-1-1,-1 0 1,8-7-1,32-34-6823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2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0 165 1521,'0'0'10613,"91"0"-17337</inkml:trace>
  <inkml:trace contextRef="#ctx0" brushRef="#br0" timeOffset="1">1202 1 6067,'0'0'11650,"-7"0"-11647,5 0-9,1-1 0,-1 1 0,0 0 0,1 0-1,-1 0 1,1 0 0,-1 1 0,0-1 0,1 0 0,-1 1 0,1-1 0,-1 1-1,1-1 1,-1 1 0,1 0 0,-3 1 0,3-1 4,0 1 0,0 0 1,0-1-1,0 1 0,1 0 0,-1 0 1,0 0-1,1 0 0,-1 0 0,1 0 0,-1-1 1,1 1-1,0 0 0,0 0 0,0 0 1,0 0-1,1 4 0,5 374 55,-6-254-680,0-126 565,0 1 0,0-1-1,0 1 1,0-1-1,0 1 1,0-1-1,0 1 1,1-1-1,-1 0 1,0 1-1,0-1 1,1 1-1,-1-1 1,0 0 0,1 1-1,-1-1 1,0 1-1,1-1 1,-1 0-1,0 0 1,1 1-1,-1-1 1,1 0-1,-1 0 1,1 1-1,-1-1 1,1 0-1,-1 0 1,1 0 0,22 2-1289,-17-3 717,0 1-1,0-2 1,-1 1 0,1 0 0,7-4 0,-5 0-943,-1 0 0,0 0 0,-1-1 1,8-7-1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3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607 72 7331,'0'0'5176,"0"-4"-4973,0 3-168,-1-1 0,1 0 1,0 0-1,0 1 0,-1-1 0,1 0 1,-1 1-1,0-1 0,1 1 0,-1-1 1,0 1-1,0-1 0,0 1 0,0-1 1,0 1-1,0 0 0,-1-1 0,-1-1 1,-1 0 41,0 1 0,-1-1 0,1 1-1,0-1 1,-1 1 0,-7-2 0,-5 0 8,-1 0 0,1 1-1,-19-1 1,8 2-82,1 2-1,-1 0 1,0 2 0,-43 8-1,52-6-1,1 1 0,0 1 0,0 1 0,1 0 0,0 1 0,0 1 1,-26 19-1,28-17 23,1 1 1,0 0 0,-20 23-1,30-30-20,0 0 0,0 0 0,0 0-1,1 1 1,0-1 0,0 1 0,0 0 0,1 0 0,0 0-1,0 0 1,1 1 0,0-1 0,-1 12 0,1-17-8,1 1 1,0 0-1,1 0 1,-1-1-1,0 1 1,0 0-1,1 0 1,-1-1-1,1 1 1,-1 0-1,1-1 1,0 1-1,-1-1 1,1 1 0,0-1-1,0 1 1,0-1-1,1 1 1,-1-1-1,0 0 1,0 0-1,1 0 1,-1 1-1,0-1 1,1-1-1,-1 1 1,3 1-1,3 0 2,-1 0-1,1-1 1,-1 0-1,1 0 1,13 0 0,-14-1 10,86 3-257,-1-4 0,91-14 0,-94 5-775,95 2 1,-182 8 962,1 0 1,-1 0-1,0 0 0,1 0 0,-1 0 0,0 0 0,0 0 1,1 0-1,-1 1 0,0-1 0,0 1 0,1-1 1,-1 1-1,0-1 0,0 1 0,0-1 0,0 1 0,0 0 1,0 0-1,0 0 0,0 0 0,0 0 0,0 0 0,0 0 1,0 0-1,0 2 0,0-2 26,-1 1-1,0-1 1,0 1 0,0-1-1,-1 1 1,1-1 0,0 1-1,0-1 1,-1 0 0,1 1-1,-1-1 1,0 1 0,1-1-1,-1 0 1,0 0 0,0 1-1,1-1 1,-1 0-1,0 0 1,0 0 0,-1 0-1,1 0 1,0 0 0,0 0-1,-2 1 1,-11 8-54,0-1-1,-1-1 1,0 0-1,-21 8 1,-73 23-447,75-28 532,-184 48 260,214-58-291,3-1 16,0 0 0,1 0 0,-1 1-1,0-1 1,0 0 0,0 0 0,0 1 0,0-1 0,0 0 0,1 1 0,-1-1 0,0 1 0,0-1 0,1 1-1,-1 0 1,0-1 0,1 1 0,-1 0 0,0-1 0,1 1 0,-1 0 0,1 0 0,-1 1 0,20-1-6849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14391,'0'0'589,"31"2"-365,149 4-161,-128-7-172,0-1 0,62-13 0,-1-10-726,70-12-902,-182 37 1739,-1 0-1,1 0 0,-1-1 0,1 1 1,-1 0-1,1 0 0,-1 0 0,1 0 1,-1 0-1,1 0 0,-1 0 0,1 0 1,-1 0-1,1 0 0,-1 0 0,1 0 1,-1 0-1,1 1 0,-1-1 0,1 0 1,-1 0-1,1 1 0,-1-1 0,0 0 1,1 0-1,-1 1 0,1-1 0,-1 1 1,-2 7 97,1-7-45,-35 66 1044,27-53-961,1 1 1,0-1 0,1 1-1,1 1 1,0-1 0,1 1-1,1 0 1,-3 20 0,6-30-123,0 0-1,1 0 1,0 0 0,0 0 0,0 0-1,1-1 1,1 7 0,-1-10-14,0 0 1,0-1-1,0 1 1,0-1-1,0 1 1,1-1-1,-1 1 1,0-1 0,1 0-1,-1 1 1,1-1-1,-1 0 1,1 0-1,-1 0 1,1 0-1,0 0 1,0-1-1,-1 1 1,1 0-1,0-1 1,0 0-1,0 1 1,3-1 0,10 3-16,1-1 0,1-1 0,-1-1 0,0 0 0,0-1 0,0 0 1,0-2-1,0 0 0,-1 0 0,1-2 0,-1 0 0,0-1 0,21-10 0,-28 12-11,-1-1 0,0 1-1,0-1 1,0-1 0,0 1 0,-1-1-1,0 0 1,0-1 0,0 1-1,-1-1 1,0 0 0,-1-1-1,1 1 1,-1-1 0,-1 0-1,1 0 1,-1 0 0,-1 0-1,0 0 1,0-1 0,0 1-1,-1-1 1,-1 0 0,1 1-1,-1-1 1,-2-13 0,2 19 33,-1-1-1,0 0 1,0 1 0,0-1 0,0 1 0,-1 0 0,1-1-1,-1 1 1,0 0 0,0 0 0,0 0 0,0 0-1,0 0 1,-1 1 0,-2-4 0,0 2-5,0 0 1,-1 1-1,1-1 1,-1 1-1,0 1 1,0-1-1,-12-3 1,0 2-33,-1 0 0,1 1 0,-1 1 0,-36 1 0,48 2-59,0-1 1,1 1 0,-1 0-1,1 0 1,0 1-1,-1 0 1,1 0 0,0 0-1,-11 6 1,12-5-335,1 0 0,0 1 0,-1-1 0,1 1 0,0 0 0,1 0 0,-5 5 0,-1 10-4802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3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13654,'0'0'3268,"0"10"-3284,0 529-221,0-556 311,-1 4-63,1 0 0,1 0 0,0 0 0,5-23 0,-4 30-16,0 1-1,0 0 1,0 1-1,1-1 1,0 0 0,-1 1-1,2-1 1,-1 1-1,0 0 1,1 0 0,0 0-1,0 1 1,0-1-1,0 1 1,9-5 0,-2 3-13,1 1 0,-1 0 0,1 0 0,-1 1 0,1 1 1,0 0-1,0 1 0,0 0 0,0 1 0,21 1 0,-6 0 12,-19-1-3,0 0 0,0 1 0,0 0 0,0 1 0,-1-1 0,1 1 0,-1 1 0,1 0 0,-1 0 0,9 5 0,-13-6-21,0 0-1,1 0 1,-1 1 0,0-1 0,0 1 0,0 0 0,-1 0 0,1 0-1,-1 0 1,0 0 0,0 1 0,0-1 0,0 1 0,0-1 0,-1 1 0,1 0-1,-1 0 1,0 0 0,0 0 0,-1-1 0,1 1 0,-1 6 0,0-7 16,-1 0 1,0-1 0,0 1 0,0 0 0,0-1 0,0 1 0,0-1 0,-1 1-1,1-1 1,-1 0 0,0 0 0,1 0 0,-1 1 0,0-2 0,0 1 0,-1 0 0,1 0-1,0-1 1,-1 1 0,1-1 0,-1 0 0,1 1 0,-1-1 0,1 0 0,-5 0 0,-12 6 68,-1-2 1,-27 4-1,35-6-49,-37 4 104,0-2-1,-58-2 1,107-3-126,-1 1 0,1-1 0,-1 0 0,1 0 0,-1 0 0,1 0 0,-1 0 0,1 0 0,-1 0 0,1 0 0,-1 0 0,1 0 0,-1 0 0,1 0 1,-1 0-1,1 0 0,-1 0 0,1 0 0,0 0 0,-1 0 0,1-1 0,-1 1 0,1 0 0,-1 0 0,1-1 0,0 1 0,-1 0 0,1-1 0,0 1 0,-1 0 0,1-1 1,0 1-1,-1-1 0,9-5-731,-6 5 486,41-21-3704,16-6-1659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24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9716,'0'0'4491,"19"6"-4137,4 1-239,0 0-1,1-1 0,0-2 1,26 2-1,-42-5-102,0 0 0,0-1-1,1-1 1,-1 1 0,0-1-1,0 0 1,0-1 0,0 0-1,-1 0 1,1-1 0,0 0 0,-1 0-1,0-1 1,1 0 0,-1 0-1,-1-1 1,1 0 0,-1 0-1,7-7 1,-9 7-2,0 0 1,-1-1-1,1 0 0,-1 1 1,0-1-1,-1 0 0,1-1 1,-1 1-1,-1 0 0,1-1 1,-1 1-1,0-1 0,-1 1 0,1-13 1,-1 18-12,-1 0 1,1 0 0,0 0-1,0 0 1,0 0-1,0 1 1,-1-1 0,1 0-1,-1 0 1,1 0-1,0 0 1,-1 0 0,1 1-1,-1-1 1,0 0-1,1 0 1,-1 1 0,0-1-1,1 1 1,-1-1-1,0 0 1,0 1 0,1-1-1,-1 1 1,-2-1-1,0 0-7,-1-1 0,1 1 0,-1 1 0,0-1 0,1 0 0,-1 1 0,-4 0 0,-2 0-10,0 1 0,1 0 1,-1 0-1,1 1 0,-13 4 0,9 0 63,1 0 0,-1 0 0,1 2-1,1-1 1,0 2 0,0-1 0,0 2-1,-17 20 1,21-24-14,2 1 0,-1 1 1,1-1-1,0 1 0,0 0 0,1 0 0,0 0 0,1 1 0,0 0 0,0-1 1,1 1-1,0 0 0,0 0 0,0 16 0,2-22-23,0 0 1,1 0-1,-1-1 0,1 1 0,0 0 1,0-1-1,0 1 0,0 0 0,0-1 1,1 0-1,-1 1 0,1-1 0,-1 0 1,1 0-1,0 1 0,0-1 0,0-1 1,0 1-1,0 0 0,0 0 0,1-1 1,-1 1-1,0-1 0,1 0 0,-1 0 1,1 0-1,2 1 0,8 2 47,1-1 0,-1-1 1,0 0-1,18 1 0,31 1 169,71-4 0,-108-2-784,47-10 0,-57 8-391,0-1 0,-1 0 0,0-1 0,16-8 1,3-7-6451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0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68 1425,'0'0'632,"10"-5"-611,0 2 301,40-19-729,-12-11 12031,-39 32-11453,-15-2 1106,-24 7-1810,30 0 560,0 0 0,0 1 0,1 0 0,-1 1 0,1 0 1,1 0-1,-1 1 0,1 0 0,-13 15 0,12-12 3,0 1 1,1 0-1,0 0 1,1 0-1,0 1 1,1 0-1,-7 20 1,10-23-26,1 1 0,-1-1 1,2 0-1,0 1 0,0-1 0,0 1 1,2 12-1,-1-18-31,1-1 0,0 1 0,-1-1 0,1 1 0,0-1 0,0 1 0,1-1 0,-1 0 1,1 1-1,0-1 0,0 0 0,0 0 0,0 0 0,0-1 0,0 1 0,1 0 0,0-1 0,-1 0 0,1 1 0,0-1 1,5 2-1,4 2-434,1-2 1,0 0-1,0 0 0,0-1 1,0-1-1,1 0 1,22 0-1,38-1-3435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0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30 112 4290,'0'0'7222,"-3"17"-6910,-8 57-144,11-71-163,-1 1 0,1-1 0,0 0 0,0 1 0,0-1 0,1 0 0,-1 1 0,1-1 0,0 0 0,-1 0 0,2 0 0,-1 1 0,0-1 0,1 0 0,-1 0 0,1-1 0,0 1 0,0 0 0,0-1 0,0 1 0,0-1 0,1 1 0,-1-1 0,1 0 0,0 0 0,-1 0 0,1 0 0,0-1 0,0 1 0,0-1 0,6 2 0,5 1-143,-1-1 1,1 0 0,-1-1 0,1 0-1,26-1 1,-32-1-69,0 0-1,-1-1 1,1 0 0,0 0-1,-1 0 1,1-1 0,-1 0-1,1-1 1,-1 0 0,0 0 0,13-8-1,-16 8 109,0 0-1,0-1 0,0 0 0,0 0 1,-1 0-1,0 0 0,1-1 1,-1 1-1,-1-1 0,1 0 0,-1 0 1,0 0-1,0 0 0,0 0 0,-1 0 1,0-1-1,0 1 0,1-6 1,-1 5 133,0-1-1,-1 1 1,1 0 0,-1-1 0,0 1 0,-1 0 0,0-1 0,0 1 0,0 0 0,0-1 0,-1 1 0,0 0 0,-1 0 0,1 1 0,-1-1 0,0 0 0,-1 1 0,1 0 0,-1-1 0,0 1 0,0 1 0,-1-1 0,1 1 0,-1 0 0,0 0 0,0 0 0,-1 0 0,1 1 0,-1 0 0,0 0 0,1 1 0,-1-1 0,-1 1 0,1 1 0,-10-2 0,7 0 11,-1 1 1,0 0 0,0 1-1,0 0 1,0 1 0,0 0-1,-1 0 1,1 1 0,0 1-1,-19 4 1,24-4-55,1 0 0,-1 0 1,1 1-1,-1-1 0,1 1 1,0 0-1,0 0 0,0 0 1,0 0-1,1 1 0,-1 0 0,1 0 1,0 0-1,0 0 0,0 0 1,1 0-1,-1 1 0,1-1 0,0 1 1,1 0-1,-1 0 0,1 0 1,-1 5-1,-1 38-1030,6-5-2326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1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7331,'0'0'7815,"13"-16"-7365,-6 8-409,-3 2-33,1-1 0,1 1 1,-1 1-1,1-1 0,7-5 0,-12 10-5,0 1-1,0-1 1,0 0-1,0 1 1,0-1-1,0 1 1,0 0-1,0-1 1,0 1-1,0 0 1,0-1-1,0 1 1,0 0-1,0 0 1,0 0 0,0 0-1,0 0 1,1 0-1,-1 1 1,0-1-1,0 0 1,0 0-1,0 1 1,0-1-1,0 1 1,0-1-1,0 1 1,0-1-1,0 1 1,0-1-1,-1 1 1,1 0-1,0 0 1,0-1 0,-1 1-1,1 0 1,0 0-1,-1 0 1,1 0-1,-1 0 1,1 0-1,-1 0 1,1 0-1,-1 0 1,0 0-1,1 0 1,-1 0-1,0 1 1,38 112 201,-22-62-362,24 50 0,-40-101 117,0 0 1,1 0-1,-1 0 1,1 0 0,-1 0-1,1 0 1,0-1-1,-1 1 1,1 0-1,0 0 1,0 0-1,-1-1 1,1 1-1,0 0 1,1 0-1,-2-1 35,1 0 0,-1 0 0,1 0 0,-1 0 0,0 0 0,1 0 0,-1 0-1,0 0 1,1 0 0,-1 0 0,1 0 0,-1 0 0,0-1 0,1 1-1,-1 0 1,0 0 0,1 0 0,-1 0 0,0-1 0,1 1 0,-1 0 0,0 0-1,0-1 1,1 1 0,-1 0 0,0-1 0,1 0 0,13-34 203,-9 21-261,2-2 69,8-21 22,28-45 0,-38 72-15,1 1 1,0 1-1,0-1 1,1 1-1,0 0 0,1 1 1,0 0-1,0 0 0,0 0 1,12-6-1,-17 12-2,0-1 0,1 1-1,-1-1 1,0 1 0,1 0 0,-1 0 0,0 1-1,1-1 1,-1 1 0,1 0 0,6 0 0,-8 0-6,-1 0 1,1 1-1,0-1 1,-1 1 0,1-1-1,-1 1 1,1 0-1,-1 0 1,1-1 0,-1 1-1,1 0 1,-1 0-1,0 0 1,1 1 0,-1-1-1,0 0 1,0 0 0,0 1-1,0-1 1,0 1-1,0-1 1,0 1 0,-1-1-1,1 1 1,0 1-1,3 14 84,0 0 0,-1 0-1,-1 1 1,0 19-1,-1-16-33,1 0-1,5 22 0,-7-41-60,0-1 1,0 0-1,1 0 1,-1 0-1,1 0 1,-1 1-1,0-1 1,1 0-1,0 0 0,-1 0 1,1 0-1,0 0 1,-1 0-1,1 0 1,0-1-1,0 1 1,0 0-1,0 0 1,0 0-1,0-1 0,0 1 1,0-1-1,0 1 1,3 0-1,-2-1-11,0 1 0,0-1 0,0 0 0,1-1 0,-1 1 0,0 0 0,0-1 0,0 1 0,0-1 0,0 1 0,0-1 0,4-2 0,2-1-18,1-1-1,-1-1 1,-1 1-1,1-1 1,7-9 0,40-43-35,-26 24 29,38-31 0,-65 63 41,0 0-1,1 0 1,-1 0 0,0 0-1,1 1 1,0-1 0,-1 1-1,1-1 1,0 1 0,0 0-1,0 0 1,0 0 0,0 1-1,0-1 1,5 0 0,-7 1-9,0 1 0,0-1 0,0 0 0,0 1 0,0-1 0,0 1 0,-1-1 0,1 1 0,0-1 0,0 1 0,0 0 0,-1-1 1,1 1-1,0 0 0,-1 0 0,1-1 0,0 1 0,-1 0 0,1 0 0,-1 0 0,1 0 0,-1 0 0,0 0 0,1 0 0,-1 0 0,0 0 0,0 1 1,6 36-42,-5-26 57,2 3-40,0 0 0,0 0 0,1-1 0,11 26 0,-13-36-181,0 0 0,0 0 0,1-1 0,-1 1 0,1-1 0,0 1 0,0-1 0,0 0 0,0 0 0,0 0 1,1 0-1,-1-1 0,1 0 0,0 1 0,0-1 0,0-1 0,0 1 0,0 0 0,0-1 0,0 0 1,7 1-1,-5-1-122,0 0 1,-1-1-1,1 0 1,-1 0 0,1 0-1,0-1 1,-1 0 0,1 0-1,-1 0 1,1-1 0,-1 0-1,6-2 1,-5 0 306,-1 1 1,1-1 0,-1 0-1,0 0 1,-1-1 0,1 0-1,-1 1 1,0-1 0,0-1-1,4-7 1,9-17 1734,-2-2 1,-2 0-1,0-1 0,-2 0 0,9-53 0,-16 166 491,-4 511-1689,0-584-553,-1 9-348,1-1 0,0 1-1,1 0 1,1 0 0,1 0 0,0-1 0,1 1 0,6 16-1,-2-23-2700,-6-20 1898,-5-20 319,-6-9 688,-21-52 0,-7-29 698,28 72-162,3 0 0,0-101 0,5 139-260,2-1-1,-1 0 1,2 1 0,0-1 0,0 1 0,4-12-1,-4 18-47,0-1-1,1 1 0,0 0 0,0 1 0,0-1 0,0 0 1,1 1-1,-1 0 0,1 0 0,0 0 0,1 0 0,-1 0 0,1 1 1,4-3-1,1 1 29,0-1 0,0 2 1,1 0-1,-1 0 0,1 1 1,0 0-1,19-2 0,4 2 243,40 2-1,-45 2-161,-19-2-105,0 1-1,0 1 1,-1 0 0,1 1 0,15 3 0,-23-4-38,0 0 1,0-1 0,0 1-1,0 0 1,0 1-1,0-1 1,0 0 0,0 0-1,0 1 1,-1-1-1,1 1 1,0 0-1,-1-1 1,0 1 0,1 0-1,-1 0 1,0 0-1,0 0 1,0 0 0,0 0-1,0 0 1,0 0-1,-1 1 1,1-1 0,-1 0-1,1 0 1,-1 1-1,0 3 1,-1-3 4,1 0-1,-1 1 1,0-1 0,0 0-1,0 0 1,0-1 0,-1 1 0,1 0-1,-1 0 1,0-1 0,1 1-1,-1-1 1,-1 1 0,1-1 0,0 0-1,0 0 1,-1 0 0,1 0-1,-1 0 1,-5 2 0,-10 6 40,1-1-1,-24 8 1,19-8-21,-8 3 11,21-10-36,1 1 1,0 0-1,0 1 1,0 0-1,1 0 1,0 0-1,-12 10 1,19-14-24,-1 0 0,1 0 1,0 0-1,0 1 0,-1-1 0,1 0 0,0 0 0,0 0 1,0 0-1,-1 1 0,1-1 0,0 0 0,0 0 0,0 1 1,0-1-1,0 0 0,-1 0 0,1 0 0,0 1 0,0-1 1,0 0-1,0 1 0,0-1 0,0 0 0,0 0 0,0 1 1,0-1-1,0 0 0,0 0 0,0 1 0,0-1 0,0 0 1,0 0-1,0 1 0,0-1 0,1 0 0,-1 0 0,0 1 1,0-1-1,0 0 0,0 0 0,0 1 0,1-1 1,-1 0-1,0 0 0,0 0 0,0 0 0,1 1 0,-1-1 1,0 0-1,0 0 0,0 0 0,1 0 0,-1 0 0,0 0 1,0 1-1,1-1 0,-1 0 0,0 0 0,1 0 0,-1 0 1,0 0-1,0 0 0,1 0 0,-1 0 0,1 0 0,38 0-2157,25 0-1299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1 10805,'0'0'3588,"-31"3"-3108,-99 15 126,122-16-555,1 0 0,-1 1-1,1 0 1,-1 0 0,1 1 0,0 0 0,0 0-1,0 0 1,1 1 0,0 0 0,0 1 0,0-1-1,0 1 1,1 0 0,0 1 0,-5 7 0,7-10-29,-1 2 0,-1 1 0,1 0 0,0 0 0,0 1 0,1-1 0,0 1 0,0 0 0,1 0 0,0 0 0,1 0 0,-1 0 0,1 1 1,1-1-1,1 16 0,-1-22-22,0 0 0,0 0 0,1-1 1,-1 1-1,1 0 0,-1-1 0,1 1 1,-1 0-1,1-1 0,0 1 1,0-1-1,0 1 0,0-1 0,0 1 1,0-1-1,1 0 0,-1 0 0,0 1 1,1-1-1,-1 0 0,1 0 0,-1 0 1,1 0-1,-1-1 0,1 1 0,0 0 1,-1-1-1,1 1 0,2-1 1,5 2-7,0 0 0,1-1 1,-1 0-1,13-1 1,-14 0-7,5 0-38,1 0 1,0-1 0,0-1-1,-1 0 1,1 0 0,-1-1 0,1-1-1,-1-1 1,-1 0 0,1 0-1,0-1 1,-1-1 0,-1 0 0,1 0-1,-1-1 1,0-1 0,-1 0-1,16-17 1,-19 19 46,-2 1 10,1 0 1,-1 0-1,-1 0 0,1-1 0,-1 1 1,0-1-1,0 0 0,-1 0 0,3-9 1,-7 21-46,0-1 1,1 1 0,0-1-1,0 0 1,0 1 0,1 6-1,0 6-74,-1-9-178,0-1-1,0 1 1,1 0-1,0-1 1,0 1-1,5 14 1,-5-20 26,1 1 0,-1-1 0,0 0 0,1 1 0,0-1 0,0 0 0,-1 0 0,1 0 0,0 0 0,1 0 0,-1-1 0,0 1 0,0-1 0,1 1 0,-1-1 0,1 0 0,-1 0 0,1 0 0,0 0 0,-1 0 0,1-1 0,4 1 0,29 1-4973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2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1 153 7972,'0'0'5501,"10"0"-5272,-7-1-185,-1 1-1,1 0 1,0 1-1,0-1 1,-1 0-1,1 1 1,0-1-1,-1 1 0,1 0 1,-1 0-1,1 0 1,-1 0-1,3 2 1,-3-1-18,0 0 1,0 0-1,0 1 0,0-1 0,-1 0 1,1 1-1,-1-1 0,0 1 1,1 0-1,-1-1 0,-1 1 1,1 0-1,0 0 0,-1-1 1,1 7-1,6 56 169,6 31-104,-13-95-87,0-1 1,0 0 0,0 1-1,0-1 1,0 0 0,0 1-1,0-1 1,0 0 0,0 1-1,0-1 1,0 0 0,0 1-1,0-1 1,0 0 0,0 1-1,0-1 1,1 0 0,-1 0-1,0 1 1,0-1 0,0 0-1,0 1 1,1-1 0,-1 0 0,0 0-1,0 1 1,1-1 0,-1 0-1,0 0 1,0 0 0,1 0-1,-1 1 1,0-1 0,1 0-1,-1 0 1,0 0 0,1 0-1,-1 0 1,0 0 0,0 0-1,1 0 1,-1 1 0,0-1-1,1 0 1,-1-1 0,0 1-1,1 0 1,-1 0 0,0 0 0,1 0-1,-1 0 1,0 0 0,1 0-1,-1 0 1,0-1 0,1 1-1,-1 0 1,0 0 0,0 0-1,1 0 1,-1-1 0,0 1-1,1-1 1,12-19 541,-1-2-318,84-144 852,-84 148-1248,1 1 0,0 0-1,2 1 1,0 1 0,0 0 0,33-23 0,-42 34-370,0 0 0,0 1 1,0-1-1,1 1 0,-1 1 0,1-1 0,0 1 1,0 1-1,-1-1 0,1 1 0,8-1 0,19 2-7001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2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1 545 10277,'0'0'2780,"32"-3"-2695,105-13-32,-129 16-69,-1-2-1,0 1 1,1-1-1,-1 0 1,0 0-1,0-1 1,0 0-1,-1 0 1,1 0-1,-1-1 1,0 0-1,0-1 0,8-6 1,-7 5-35,-3 2 26,0 0 1,0 0 0,-1 0 0,0 0 0,1-1 0,-2 1 0,1-1 0,0 0-1,-1 0 1,0 0 0,0 0 0,0 0 0,-1 0 0,0 0 0,0-1-1,0 1 1,0-1 0,-1 1 0,0 0 0,0-1 0,-2-8 0,2 13 34,0 0-1,-1 0 1,1 0 0,0 0 0,-1 0 0,1-1 0,-1 1-1,1 0 1,-1 0 0,1 1 0,-1-1 0,0 0 0,0 0 0,1 0-1,-1 0 1,0 0 0,0 1 0,0-1 0,0 0 0,0 1-1,0-1 1,0 1 0,-1-1 0,-3-1 45,1 1 0,-1-1 0,0 1 0,1 0-1,-1 0 1,-5 1 0,1-1 102,0 1 0,0 0 0,0 1-1,0 0 1,0 0 0,-14 5 0,17-3-83,0 1 1,0 0-1,0 0 0,0 0 1,1 1-1,0-1 0,0 1 1,0 1-1,0-1 0,1 1 1,0-1-1,0 1 0,0 1 1,1-1-1,0 0 1,-3 11-1,2-8-66,1 0 0,1 0 0,0 1 0,0 0 0,0-1 0,1 1 0,1 0 0,0 0 0,0-1 0,1 1 0,3 17 0,-2-24-91,-1 1 0,1 0 0,0-1-1,0 1 1,0-1 0,0 1 0,0-1-1,1 0 1,0 0 0,0 0 0,0 0 0,0-1-1,0 1 1,0-1 0,0 0 0,1 0-1,-1 0 1,1 0 0,0-1 0,5 3-1,6 0-563,0 0-1,0-1 0,0 0 1,16 0-1,56 0-3180,5-3-769</inkml:trace>
  <inkml:trace contextRef="#ctx0" brushRef="#br0" timeOffset="1">924 405 7091,'0'0'7057,"-35"6"-6089,-118 24-298,145-28-593,-1 1 0,0 0-1,1 0 1,0 1 0,0 0 0,0 1 0,0-1 0,1 1-1,0 1 1,0 0 0,0 0 0,0 0 0,1 0 0,-9 14-1,12-17-58,1 0-1,-1 1 1,1-1-1,0 1 1,0 0-1,0 0 0,1-1 1,-1 1-1,1 0 1,0 0-1,0 0 1,1 1-1,-1-1 0,1 7 1,0-10-19,0 0 1,0 0-1,0 0 1,0 0-1,1 0 1,-1 1-1,1-1 1,-1 0-1,1 0 0,-1 0 1,1 0-1,-1 0 1,1 0-1,0 0 1,0 0-1,-1 0 1,1-1-1,0 1 1,0 0-1,0 0 1,0-1-1,0 1 0,0-1 1,0 1-1,0-1 1,0 1-1,0-1 1,1 1-1,-1-1 1,0 0-1,0 0 1,2 0-1,47 2-46,-35-2 13,-5 0 21,0 0 0,0-1 0,-1 0 0,1 0 0,0-1 0,-1 0 0,1-1 0,-1 0 0,0 0 0,0-1 0,0-1 0,-1 1 0,1-1 0,-1-1 0,0 1 0,0-2 0,-1 1 0,0-1 0,0 0 0,-1 0 0,1-1-1,-2 1 1,1-2 0,-1 1 0,7-16 0,-6 4 55,-1 1 0,-1-1-1,-1 0 1,-1 0-1,0 0 1,-2 0 0,-2-30-1,1-1 45,1 14-114,-1 0 0,-1 0-1,-2 1 1,-12-47 0,16 83-35,0-1 1,0 1-1,0 0 1,0-1 0,0 1-1,0 0 1,0-1-1,0 1 1,0 0-1,0-1 1,0 1-1,0 0 1,0-1 0,0 1-1,-1 0 1,1-1-1,0 1 1,0 0-1,0-1 1,0 1-1,-1 0 1,1 0 0,0-1-1,0 1 1,-1 0-1,1 0 1,0-1-1,-1 1 1,1 0-1,0 0 1,-1 0 0,1 0-1,0-1 1,-1 1-1,1 0 1,0 0-1,-1 0 1,1 0-1,0 0 1,-1 0-1,1 0 1,0 0 0,-1 0-1,1 0 1,0 0-1,-1 0 1,1 0-1,-1 1 1,1-1-1,0 0 1,-1 0 0,1 0-1,0 0 1,0 0-1,-1 1 1,1-1-1,0 0 1,-1 1-1,-11 16-6553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8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3586,'0'0'10901,"2"-25"-9986,8-72-302,-5 80-436,-5 16-176,0 1 0,0 0 0,0 0 0,0 0 0,0 0 0,0 0 0,0 0 0,1 0 1,-1 0-1,0 0 0,0 0 0,0 0 0,0 0 0,0-1 0,0 1 0,0 0 0,1 0 0,-1 0 0,0 0 0,0 0 0,0 0 0,0 0 0,0 0 0,0 0 0,1 0 0,-1 0 1,0 1-1,0-1 0,0 0 0,0 0 0,0 0 0,0 0 0,0 0 0,1 0 0,-1 0 0,0 0 0,0 0 0,0 0 0,0 0 0,0 0 0,0 1 0,0-1 0,0 0 1,0 0-1,1 0 0,-1 0 0,0 0 0,0 0 0,0 0 0,0 1 0,0-1 0,8 22 43,-8-20-10,42 184 713,-30-123-676,3 1 0,42 115 0,-54-171-77,1 0-1,0-1 1,0 0-1,1 0 1,0 0-1,0-1 0,0 1 1,7 5-1,-10-10 0,0-1-1,0 1 0,1 0 0,-1-1 1,0 0-1,1 1 0,-1-1 1,1 0-1,-1 0 0,1-1 0,-1 1 1,1 0-1,0-1 0,-1 0 1,1 1-1,0-1 0,-1 0 0,1-1 1,0 1-1,-1 0 0,1-1 1,0 1-1,-1-1 0,1 0 0,-1 0 1,1 0-1,-1 0 0,4-2 0,0-2 5,0 1 0,-1-1-1,1 0 1,-1 0 0,0-1 0,-1 0-1,1 0 1,-1 0 0,0 0-1,-1 0 1,4-8 0,5-14-17,12-39-1,-11 18-30,11-88 0,-11 56-287,-12 78 268,-1-1 0,1 1 0,-1 0 1,1 0-1,0 0 0,1 0 0,-1 0 0,0 0 0,1 0 0,-1 0 0,1 1 0,0-1 0,0 1 0,0-1 1,4-3-1,-4 5-88,1 0 1,-1 0 0,0 0-1,1 0 1,-1 0-1,1 1 1,-1-1 0,1 1-1,-1 0 1,1-1 0,0 1-1,-1 0 1,1 1-1,-1-1 1,1 0 0,-1 1-1,1-1 1,-1 1 0,1 0-1,2 1 1,6 3-543,-1 0 1,1 1-1,-1 0 1,0 1 0,12 10-1,-4-3-628,37 24-3413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39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140 259 7988,'0'0'405,"-12"31"-279,-39 98-6,47-119-110,0 1-1,-1-1 1,0 0 0,-1-1 0,0 1 0,0-1 0,-9 9 0,-2 3 25,10-14-3,6-8-19,4-9 1,67-113-5,-14 29 6,-21 24 17,-20 38 186,1 0 0,1 1 0,2 1 0,1 1 0,35-40-1,-54 68-186,0 0 0,0 0 1,-1 0-1,1 0 0,1 0 0,-1 1 0,0-1 0,0 0 0,0 0 0,0 1 0,1-1 0,-1 0 0,0 1 0,0 0 1,1-1-1,-1 1 0,1 0 0,-1-1 0,0 1 0,1 0 0,-1 0 0,0 0 0,1 0 0,1 1 0,-2 0 16,1 0-1,0 0 0,-1 0 0,1 0 1,-1 0-1,0 0 0,1 1 1,-1-1-1,0 0 0,0 1 0,0-1 1,1 1-1,-2 0 0,1-1 1,1 4-1,3 8 256,0 1-1,-2 0 1,5 24 0,-7-27-132,86 356-415,-70-305-4875,-16-46-936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8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285 616 9524,'0'0'2663,"-28"0"-1431,-9 1-866,-43 6-1,75-6-305,-1 1-1,0-1 0,1 1 1,0 0-1,-1 0 0,1 1 0,0-1 1,0 1-1,0 1 0,0-1 1,1 0-1,0 1 0,-1 0 0,1 0 1,0 1-1,1-1 0,-1 1 1,-4 7-1,3-4-4,-1 1-16,1-1 0,0 2 0,1-1 0,0 0 0,1 1 0,0-1 0,0 1 0,1 0 1,0 0-1,0 0 0,1 1 0,1-1 0,0 0 0,0 0 0,4 18 0,-4-26-42,1 0 1,0-1-1,0 1 1,0 0 0,0 0-1,1 0 1,-1-1-1,0 1 1,1-1-1,-1 1 1,1-1 0,-1 1-1,1-1 1,0 0-1,-1 0 1,1 0 0,0 0-1,0 0 1,0 0-1,0 0 1,0-1-1,0 1 1,0-1 0,0 1-1,0-1 1,0 0-1,4 0 1,3 1-47,-1-1 0,0 0 0,1-1 0,-1 0 0,0 0 0,10-3 0,-8 1-19,0-1 0,0-1 0,-1 0 1,0 0-1,1-1 0,-2 0 0,10-9 1,58-57-767,-44 41 590,-7 4 173,-18 18 72,1 1 0,0 0-1,0 1 1,1 0 0,9-7 0,-17 14 0,-1 0 1,0 0 0,1 0 0,-1 0 0,1 0-1,-1 0 1,0 1 0,1-1 0,-1 0-1,0 0 1,1 0 0,-1 1 0,0-1-1,1 0 1,-1 0 0,0 1 0,1-1 0,-1 0-1,0 0 1,0 1 0,1-1 0,-1 0-1,0 1 1,0-1 0,0 1 0,1-1-1,-1 0 1,0 1 0,0-1 0,0 0 0,0 1-1,0-1 1,0 1 0,0-1 0,0 0-1,0 1 1,0-1 0,0 1 0,0-1-1,0 0 1,-1 1 0,3 28 274,-2-22-175,1 1-64,-1 0 1,2 0-1,-1 0 0,1 0 1,1-1-1,-1 1 1,1-1-1,1 1 1,-1-1-1,9 12 1,-9-15-35,0 0 1,1 0 0,-1-1-1,1 1 1,0-1 0,0 0-1,1 0 1,-1 0-1,0-1 1,1 1 0,0-1-1,0 0 1,-1 0 0,1-1-1,0 1 1,0-1-1,9 1 1,-6-2-85,1 1 0,-1-1 0,0 0 0,0 0 0,0-1 0,0 0 0,0-1 0,0 0 0,0 0 0,0-1-1,11-5 1,-9 3-156,-1-1-1,0-1 0,0 0 0,-1 0 0,0 0 0,0-1 0,12-17 0,-9 10 45,-1 0-1,0-1 1,-2-1-1,0 1 1,-1-1-1,0 0 1,-1-1-1,-1 0 1,-1 0-1,3-27 1,-2-18 844,-5-108 0,-2 79-62,2 88-565,1-17 279,0 1 0,-2-1-1,-1 1 1,0-1 0,-2 1 0,0 0-1,-13-37 1,16 55-183,0-1 0,-1 1 0,1 0 0,0 0-1,-1 0 1,1 0 0,-1 1 0,0-1 0,-3-2 0,5 3-96,-1 1 0,1 0-1,-1 0 1,1-1 0,-1 1 0,1 0 0,-1 0 0,1 0 0,-1 0 0,0 0 0,1 0-1,-1 0 1,1 0 0,-1 0 0,0 0 0,1 0 0,-1 0 0,1 0 0,-1 0-1,1 1 1,-1-1 0,0 0 0,1 0 0,-1 1 0,1-1 0,-1 0 0,1 1 0,-1-1-1,1 0 1,0 1 0,-1-1 0,1 1 0,-1-1 0,1 1 0,0-1 0,0 1-1,-1-1 1,1 1 0,0-1 0,0 1 0,-1-1 0,1 1 0,0-1 0,0 1 0,0 0-1,0-1 1,0 2 0,-4 16 21,0 0-1,2 1 1,0-1-1,1 25 1,0-24-12,-2 52-14,3 0 1,3 0-1,3 0 0,4-1 0,19 74 0,-27-133-111,26 77-1089,-24-78 533,1 0 0,-1-1-1,1 1 1,1-1 0,0 0 0,8 9-1,12 3-4390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0 216 4226,'0'0'10250,"17"4"-9583,-6-1-567,-5-2-66,1 0 0,-1 1 0,1 0 1,-1 0-1,0 0 0,1 1 0,-1 0 0,-1 0 0,1 0 0,0 1 0,-1 0 1,0 0-1,0 1 0,0-1 0,0 1 0,7 10 0,20 41 8,-20-34-88,0-1 0,27 33 0,-38-53-20,1 1 0,-1 0 0,1 0 0,0-1 0,0 1 1,0-1-1,0 1 0,0-1 0,0 0 0,1 0 0,-1 0 0,0 0 0,0 0 0,1-1 0,-1 1 0,1-1 0,-1 1 0,1-1 0,-1 0 0,0 0 0,1 0 0,-1 0 0,1-1 1,-1 1-1,1-1 0,-1 1 0,0-1 0,1 0 0,-1 0 0,0 0 0,0 0 0,0 0 0,0 0 0,0-1 0,0 1 0,3-3 0,7-7-5,0 0-1,-1 0 0,0-1 1,13-18-1,-16 18-48,140-182-94,-144 189 237,-4 4-12,1 0 0,0 0 0,-1 0-1,1 0 1,0 0 0,-1 0 0,1 0 0,0 0 0,0 1 0,0-1-1,0 0 1,0 1 0,0-1 0,0 0 0,0 1 0,0-1 0,0 1-1,0 0 1,2-1 0,-2 6 291,-1 231 3230,0-233-3513,-1-1 0,1 1 1,1 0-1,-1-1 0,0 1 0,1 0 0,-1-1 0,1 1 1,0 0-1,0-1 0,0 0 0,0 1 0,0-1 1,0 1-1,1-1 0,3 4 0,-2-4-13,-1 0-1,1 0 1,0 0 0,0-1-1,1 1 1,-1-1 0,0 0-1,0 0 1,1 0 0,-1 0-1,1-1 1,-1 0 0,5 1-1,9 0-82,0 0-1,0-1 0,0-1 1,0 0-1,0-1 0,0-1 0,-1-1 1,1 0-1,-1-1 0,0-1 1,0-1-1,-1 0 0,0-1 0,15-10 1,-9 5-251,0-2 1,-2 0 0,1-2 0,-2 0-1,0 0 1,28-39 0,-38 45 297,-1 0-1,-1 0 1,0 0 0,0-1 0,-1 0 0,-1-1 0,0 1 0,-1-1 0,0 1 0,-1-1-1,0 0 1,-1 0 0,0 0 0,-3-25 0,2 37 65,0 0 1,-1 0-1,1-1 0,-1 1 0,1 0 1,-1 0-1,1-1 0,-1 1 0,0 0 1,0 0-1,1 0 0,-1 0 1,0 0-1,0 0 0,0 0 0,0 0 1,0 1-1,0-1 0,0 0 0,-1 0 1,1 1-1,0-1 0,0 1 0,-1-1 1,1 1-1,0 0 0,0-1 1,-1 1-1,1 0 0,0 0 0,-3 0 1,0 0 65,-1 0 1,0 0 0,1 0-1,-1 1 1,1 0 0,-1 0-1,1 0 1,-9 3 0,6 1-40,-1-1 0,1 1 0,0 0 0,1 0 1,-1 1-1,1 0 0,0 0 0,1 1 0,-1 0 1,1 0-1,1 0 0,-1 0 0,1 1 1,-4 11-1,2-5-38,0 1 0,2-1 0,0 1 0,0 1 0,1-1 0,1 0 0,0 20 0,2-30-76,0 0 0,0-1 0,0 1-1,1 0 1,0-1 0,0 1-1,0-1 1,0 0 0,1 1-1,0-1 1,-1 0 0,2 0 0,-1 0-1,5 7 1,-3-7-159,0 0 0,1 0 1,0-1-1,0 1 0,0-1 0,0 0 1,1 0-1,-1-1 0,1 0 0,-1 0 1,7 2-1,21 3-1906,-1-1-1,1-2 1,1-1 0,46-1 0,60-2 161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9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14567,'0'0'1344,"-25"175"-912,25-70 225,0 9-161,0 0-416,0-9-80,-7-12 0,1-20-1072,-1-20-1153,7-27-2338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39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14391,'0'0'1656,"36"-2"-1597,462-8-19,-76 7-2188,-422 3 2145,1 0 0,0 0-1,-1 0 1,1 0-1,-1 0 1,1 0 0,-1 0-1,1 0 1,0 0-1,-1 0 1,1 0 0,-1 0-1,1 1 1,-1-1-1,1 0 1,-1 0 0,1 1-1,-1-1 1,1 0-1,-1 0 1,1 1-1,-1-1 1,1 1 0,-1-1-1,0 0 1,1 1-1,-1-1 1,0 1 0,1-1-1,-1 1 1,0-1-1,0 1 1,1-1 0,-1 1-1,0-1 1,0 1-1,0 0 1,0-1 0,0 1-1,0-1 1,0 1-1,0-1 1,0 1 0,0 0-1,0-1 1,0 1-1,0-1 1,0 1 0,-1 0-1,-13 26 756,-34 19 615,33-34-948,1 1 1,-15 18-1,26-27-373,0 0-1,0 0 1,0 0 0,1 0-1,-1 0 1,1 1-1,1-1 1,-1 1-1,0 0 1,1-1-1,0 1 1,0 0-1,0 8 1,1-11-42,0-1-1,0 1 1,1-1 0,-1 1 0,0-1-1,1 0 1,-1 1 0,1-1 0,0 1-1,-1-1 1,1 0 0,0 1 0,0-1-1,0 0 1,0 0 0,0 0 0,0 0-1,0 0 1,0 0 0,0 0 0,0 0-1,1 0 1,-1 0 0,0-1 0,1 1-1,-1 0 1,0-1 0,1 1 0,-1-1-1,1 0 1,2 1 0,5 1 11,1-1 0,0-1 0,18 0 0,-14 0 2,11 0-183,0-1-1,0-2 1,0 0-1,0-2 1,41-12-1,-55 13 3,0 0-1,0-1 0,0 0 0,-1-1 0,0 0 1,0-1-1,0 0 0,-1-1 0,0 1 0,0-2 1,-1 1-1,0-1 0,-1-1 0,8-12 0,-11 15 102,0 0 0,-1-1 0,0 0 0,0 1 0,-1-1 0,0 0 0,1-11 0,-2 15 66,-1 0 0,1 0 0,-1-1 0,0 1 1,-1 0-1,1 0 0,-1-1 0,0 1 0,0 0 1,0 0-1,-1 0 0,1 0 0,-1 0 0,0 1 1,-5-8-1,3 6 20,0 1 0,-1 0 0,0 0 0,0 0-1,0 1 1,0-1 0,0 1 0,-1 1 0,1-1 0,-1 1 0,0 0 0,0 0 0,0 0 0,-11-1 0,-9 0 160,0 2 0,-32 0 0,30 2-118,20-2-186,1 1 0,-1 0 1,1 0-1,-1 1 1,0 0-1,1 0 1,0 0-1,-1 1 1,1 1-1,0-1 0,0 1 1,0 0-1,0 1 1,1 0-1,-10 6 1,3 5-4445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0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24 3970,'0'0'11349,"-210"-24"-11205,151 71 432,7 8 385,7 7-497,16 5-208,19-6-144,10 0-112,0-17-112,45-9-832,27-20-705,22-15-1184,9 0-2498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0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1 11781,'0'0'2716,"-32"6"-1555,-108 30-460,133-33-673,0 0-1,0 0 0,0 1 1,0 0-1,0 0 0,1 0 1,0 1-1,0 0 0,0 1 0,0-1 1,1 1-1,0 0 0,1 0 1,-1 1-1,-6 12 0,7-12 3,0 0-23,0 0 0,0-1 0,1 2 0,0-1 0,1 0 0,-1 1-1,1-1 1,1 1 0,0 0 0,0-1 0,0 1 0,1 0 0,1 11-1,-1-17-25,0-1-1,1 0 0,-1 0 0,1 1 0,-1-1 0,1 0 0,0 0 0,-1 0 0,1 0 1,0 0-1,0 0 0,0 0 0,0 0 0,0 0 0,0 0 0,0 0 0,0-1 0,0 1 1,0 0-1,0-1 0,0 1 0,1-1 0,-1 1 0,0-1 0,0 1 0,1-1 0,-1 0 0,2 0 1,43 2-689,-33-2 466,-5-1 89,0 1 0,1-1-1,-1-1 1,0 1-1,0-2 1,0 1-1,0-1 1,0 0 0,-1 0-1,1-1 1,-1 0-1,0-1 1,0 1-1,0-1 1,11-11 0,-3 0 62,-1-1 0,0 0 1,-2-1-1,21-36 0,-32 52 114,0 0-1,0 1 1,0-1-1,0 1 0,0-1 1,0 1-1,0 0 1,0-1-1,0 1 0,1 0 1,-1 0-1,1 0 1,-1 0-1,1 0 0,-1 0 1,1 0-1,0 1 1,-1-1-1,1 0 0,0 1 1,-1-1-1,1 1 1,0 0-1,0 0 1,0 0-1,-1 0 0,1 0 1,0 0-1,0 0 1,-1 0-1,1 1 0,0-1 1,0 1-1,-1-1 1,1 1-1,0 0 0,-1-1 1,3 3-1,7 3 16,-1 1 0,0 0 0,-1 1 0,15 14 1,-5-4 9,5 2-7,49 30 0,-19-24-1511,-45-23 443,0-1-1,0 0 0,0 0 1,13 1-1,2-3-4254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1 284 7155,'0'0'625,"9"-173"655,-2 109 81,-4 29 15,3 24 929,-6 40-2305,0 41 721,0 20 95,0 12-704,0 3 0,0 0-48,0-11-16,0-7-48,0-17-448,0-20-1889,20-24-1041,19-23-3761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1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222 577 8628,'0'0'5125,"-31"12"-4485,-99 44-13,126-54-574,0 1-1,0-1 0,0 1 0,0 0 1,0 0-1,1 0 0,-1 0 1,1 1-1,0-1 0,0 1 0,0 0 1,1 0-1,-1 0 0,1 0 1,-3 8-1,3-5 24,1 0-1,0 0 1,0 0-1,0 0 1,1 1-1,2 12 1,-2-6-20,1-10-51,-1-1 0,0 1 0,1-1 0,0 0 0,-1 1 0,1-1 0,1 0 0,-1 0 0,0 1 0,1-1 0,0 0 0,0 0 0,0-1 0,0 1 0,0 0 0,0-1 0,1 1 0,2 2 0,1-1-21,-1 0 0,1-1-1,0 0 1,1 0 0,-1 0-1,0-1 1,1 1 0,11 1-1,6 0-347,1-2-1,-1 0 0,0-2 0,32-2 1,-44 0 115,0 0 0,0-1-1,-1 0 1,1-1 0,-1 0 0,0-1 0,0 0 0,0-1 0,-1 0 0,1 0 0,-2-1 0,11-9 0,-5 3 139,-1-1 1,0 0 0,-1-1 0,-1-1 0,0 0 0,15-29 0,-24 41 356,-1-1 0,1 0 1,-1 0-1,0 0 0,-1 0 1,1 0-1,-1 0 0,0-1 1,0-9 1117,-1 33-463,-1 12-571,0-19-267,0 1 1,1-1-1,1 1 1,0-1-1,3 15 1,-4-24-66,1 1 1,0-1 0,0 0 0,0 1 0,0-1 0,0 0 0,0 1 0,1-1 0,-1 0 0,1 0-1,0 0 1,0 0 0,-1 0 0,1-1 0,0 1 0,0 0 0,1-1 0,-1 0 0,0 1-1,0-1 1,1 0 0,-1 0 0,1 0 0,-1-1 0,1 1 0,-1-1 0,1 1 0,3-1 0,3 1-71,0 0 0,0-1 0,0-1 1,0 0-1,0 0 0,-1 0 1,1-1-1,0-1 0,-1 1 1,13-7-1,-8 2-114,1-1-1,-1-1 1,-1 0 0,1 0 0,12-15 0,52-57-74,-66 73 272,-10 8-10,-1 0 0,0 0 0,1 0 0,-1 1 0,0-1 0,1 0 0,-1 0 0,1 0 0,-1 0 0,0 0 0,1 0 0,-1 1 0,0-1 0,1 0 0,-1 0 0,0 1 0,0-1 0,1 0 0,-1 0 0,0 1 0,0-1 0,1 0 0,-1 1 0,0-1 0,0 0 0,0 1 0,0-1 0,1 0 0,-1 1 0,0-1 0,0 0 0,0 1 0,0-1 0,0 0 0,0 1 0,0-1 0,0 1 0,0-1 0,0 0 0,0 1 0,0-1 0,0 0 0,-1 1 0,1-1 0,0 1 0,0 1 57,1 10 92,0 1 0,2-1-1,-1 1 1,1-1 0,1 0 0,0-1 0,1 1 0,9 16 0,-11-23-185,0 0-1,0 0 1,1-1 0,-1 1 0,1-1-1,0 0 1,0 0 0,1 0-1,-1-1 1,1 0 0,0 0 0,-1 0-1,1 0 1,1 0 0,-1-1-1,0 0 1,1 0 0,-1-1-1,1 0 1,-1 0 0,10 1 0,-7-1-337,0-1 1,0 0 0,0-1 0,1 1 0,-1-2 0,0 1-1,8-3 1,-12 2 24,0 0-1,0 0 0,-1 0 1,0 0-1,1-1 0,-1 1 1,0-1-1,0 0 0,0 0 1,0 0-1,-1 0 0,1 0 1,-1-1-1,0 1 0,3-8 1,2-5-325,0-1 1,-2 1 0,0-1-1,-1 0 1,4-30 0,-2-91 3284,-4 86-1572,5-117 1350,0-13-420,-5 82 3383,-4 352-4153,1 182-2489,7-370-1848,10-17-2261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1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347 443 14935,'0'0'555,"-35"2"-62,-115 14 398,142-15-853,0 1 0,1 0 0,-1 0 0,1 1 0,-1 0 0,1 0 0,0 1 0,0-1 0,1 2 0,-1-1 0,1 1 0,0 0 0,0 0 0,0 0 0,1 1 0,-9 12 0,9-11 11,0-1 0,1 2 0,0-1 1,0 0-1,1 1 0,0 0 0,0-1 0,-1 10 0,3-14-38,0 0 0,1 0 0,-1 1-1,1-1 1,-1 0 0,1 0 0,0 0 0,0 0-1,1 0 1,-1 0 0,1 0 0,-1 0 0,1 0-1,0 0 1,0 0 0,0 0 0,1 0 0,-1-1 0,1 1-1,0 0 1,-1-1 0,1 1 0,0-1 0,5 5-1,-2-4-32,1 0-1,0 0 1,0-1-1,0 1 1,0-1-1,0 0 1,0-1-1,0 0 1,10 1-1,63 1-497,-61-3 374,-8 0-53,0 1-1,0-2 0,-1 1 0,1-1 0,0-1 1,-1 0-1,1 0 0,-1-1 0,0 0 1,1-1-1,-1 0 0,-1 0 0,1-1 1,-1 0-1,13-10 0,-16 11 130,5-4 108,0 0-1,-1-1 0,1 0 1,-2-1-1,0 1 1,0-2-1,0 1 1,7-16-1,-4 52 822,-9-18-837,0-1-1,1 0 1,0 1 0,0-1-1,0 0 1,1 0 0,0-1-1,1 1 1,9 10 0,-10-13-44,0 0 0,0-1 0,1 0 0,-1 1 0,1-2 0,0 1 0,0-1 1,0 1-1,0-1 0,0-1 0,0 1 0,1-1 0,-1 0 0,1 0 0,5 0 1,1 0-303,1 0 1,-1-1 0,0-1 0,1 0-1,18-5 1,-25 5 44,0-1 0,0 0 0,-1-1 1,1 0-1,-1 0 0,1 0 0,-1 0 0,0-1 0,0 0 0,-1 0 0,1 0 0,7-10 0,-3 2-229,-1 0 0,0 0-1,0-1 1,-2 0 0,8-19-1,-7 10 609,0 0 0,5-41-1,-5-1 1675,-4-94 1,-3 117-1559,0-117 1277,0 133 2056,-9 439-2039,9-133-4294,0-263 2359,0 2-2075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2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11013,'0'0'3874,"191"-79"-3922,-116 79-1041,-4 18-2592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39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8676,'0'0'1313,"165"-44"-4243,-103 27-2240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0 351 15415,'0'0'-13,"28"0"61,-5 1-66,-11 0-31,0 0-1,0-1 1,0 0 0,0-1 0,0 0-1,0-1 1,0-1 0,-1 1 0,1-2 0,-1 0-1,0 0 1,0-1 0,15-8 0,-18 8-54,1-1 1,-1 0 0,-1 0 0,1 0-1,-1-1 1,0 0 0,-1 0 0,1-1-1,-1 0 1,-1 0 0,0-1 0,0 1-1,0-1 1,-1 0 0,-1 0-1,1-1 1,-2 1 0,1-1 0,-1 0-1,1-19 1,-2 17 117,-1 2 4,1 0 0,-2 0 0,1 0-1,-3-11 1,3 19-7,-1-1 0,0 1 0,0 0 0,0-1 0,0 1 0,0 0 0,0-1 0,0 1 0,-1 0 0,1 0 0,-1 0 0,1 0 0,-1 0 0,0 1 0,0-1 0,0 1 0,0-1 0,0 1 1,0-1-1,0 1 0,-3-1 0,-1 0 66,1-1 0,-1 2 0,0-1 0,0 1 0,0 0 0,0 0 0,0 0 1,0 1-1,0 0 0,0 0 0,0 1 0,0-1 0,0 1 0,0 1 0,-9 2 0,7 0 26,0-1-1,1 1 0,0 1 0,-1-1 0,1 1 0,1 1 0,-1-1 1,1 1-1,0 0 0,-6 8 0,2 0 58,1-1 0,0 1 0,1 1-1,0 0 1,1 0 0,1 1 0,1-1 0,0 1 0,1 1 0,-4 30 0,7-39-115,0 0 0,1 0 1,0 1-1,1-1 0,-1 0 1,1 0-1,5 15 1,-5-19-46,1-1 1,0 1 0,0-1 0,0 1 0,1-1 0,-1 0 0,1 1-1,0-1 1,0-1 0,0 1 0,0 0 0,0-1 0,0 1 0,1-1 0,-1 0-1,8 3 1,3 1-99,0-1-1,0-1 0,1 0 1,0-1-1,24 3 0,77-3-1630,-91-3 1193,80-3-3448,-1-11-4021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2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14311,'0'0'256,"0"242"64,0-107-176,0 5-96,0-12 32,-3-3-80,-6-20 0,-1-26-2545,0-32-1873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3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0 373 14006,'0'0'334,"40"5"125,13 1-322,419 40 550,-422-45-656,95 3 66,186-18-1,-289 8-161,-1-2 0,-1-1 0,0-2 0,47-21 0,-77 29-63,-2-1 1,1-1 0,0 0-1,-1 0 1,0 0 0,0-1-1,-1-1 1,1 1 0,-2-1-1,9-9 1,-12 11 87,0 1 0,-1 0 0,1-1 0,-1 0 0,0 0 0,0 1 0,-1-1 0,1 0 0,-1 0 0,0-1 0,-1 1 0,1 0 0,-1 0 0,0 0 0,0-1 0,-1 1 0,1 0 0,-1 0 0,-3-10 0,1 9 36,1-1-1,-1 1 1,-1 0 0,1 0-1,-1 0 1,0 0 0,0 1 0,-1 0-1,0-1 1,0 2 0,0-1 0,-11-7-1,-4-2 19,-1 1-1,-30-12 0,36 17 86,-1 1 0,0 1 0,-1 0 1,1 2-1,-1-1 0,0 2 0,0 0 1,0 2-1,-31-1 0,44 3-51,0-1-1,0 1 1,0 0 0,0 0-1,0 0 1,0 0-1,0 1 1,0-1-1,0 1 1,1 0 0,-1 0-1,1 0 1,-1 1-1,1 0 1,-4 3-1,2-1 29,0 1-1,1 0 1,0 0-1,0 0 1,0 1 0,1 0-1,-6 13 1,2 4 140,1 1 0,1-1 0,1 1 0,0 31 1,1 99 492,4-107-578,-1-30-98,1 0 1,0 0-1,2-1 0,0 1 0,1-1 0,0 1 1,2-1-1,8 19 0,-11-30-71,0 0-1,1 1 1,0-1 0,0 0-1,0-1 1,0 1 0,1-1-1,0 0 1,0 0-1,1 0 1,-1-1 0,1 0-1,0 0 1,0 0 0,1-1-1,-1 0 1,1 0 0,-1 0-1,1-1 1,0 0-1,0 0 1,0-1 0,8 1-1,-5-2-111,0 0 0,1 0 0,-1 0 0,0-2 0,0 1 0,0-1 1,0-1-1,-1 1 0,17-8 0,-11 2-18,0-1 1,-1 0-1,0-1 1,25-23-1,18-22-229,-28 25 333,39-31 1,-59 54 76,0 0 0,0 1 0,1 1 1,-1-1-1,1 1 0,1 1 0,-1 0 1,0 1-1,17-4 0,-25 6 23,0 1 0,0 0 0,0-1 0,0 1 1,0 0-1,0 0 0,0 0 0,0 0 0,1 1 0,-1-1 0,0 0 0,0 1 0,0 0 0,0-1 0,-1 1 0,1 0 0,0 0 0,0 0 1,0 0-1,-1 0 0,1 1 0,0-1 0,-1 0 0,1 1 0,-1-1 0,3 4 0,-1 1 126,0 1 0,-1-1 0,1 1 0,-1 0 0,-1 0 0,2 10 0,3 10 187,-2-12-156,0 1 0,1 0 0,0-1-1,15 27 1,-18-38-177,1 0 0,0 0 1,0 0-1,0 0 0,1-1 0,-1 0 1,1 1-1,0-1 0,-1-1 0,2 1 1,-1 0-1,0-1 0,0 0 0,1 0 0,-1 0 1,1-1-1,0 0 0,-1 1 0,1-1 1,9 0-1,1 1 1,1-1 1,-1-1-1,1-1 0,-1 0 1,1 0-1,-1-2 0,1 0 1,-1-1-1,0 0 0,0-1 1,27-14-1,-6 0-60,-1-2 0,-2-1 0,33-28 0,-50 37-16,0-2 0,-2 1 0,0-2-1,0 0 1,-2-1 0,0 0 0,16-30-1,-25 40 33,0 0-1,0 0 1,-1 0-1,0 0 1,0-1-1,-1 1 0,0-1 1,1-9-1,-2 17 25,0-1 0,0 1-1,0 0 1,0-1 0,0 1-1,0-1 1,0 1 0,0-1-1,0 1 1,0 0 0,0-1-1,0 1 1,0-1 0,-1 1-1,1-1 1,0 1 0,0 0-1,0-1 1,-1 1 0,1 0-1,0-1 1,0 1 0,-1-1-1,1 1 1,0 0 0,-1 0-1,1-1 1,0 1 0,-1 0-1,1 0 1,0-1 0,-1 1-1,1 0 1,-1 0 0,1 0-1,-1 0 1,0-1 0,-17 7-98,10-1 113,0 0 0,0 0-1,0 1 1,0 0-1,1 1 1,0-1-1,1 1 1,-1 1-1,1-1 1,1 1-1,0 0 1,-6 10-1,5-5 36,-1 0 0,2 1 0,0 0 0,0 0 0,2 0 0,-1 0 0,-1 23 0,5-30-40,-1 0 0,1 0 0,0 0 0,1 0 0,0 0 0,2 11 0,-2-15-6,1 0 0,-1 1 0,1-1 0,-1 0 0,1 0 0,0 0 0,0 0 0,1-1 0,-1 1-1,0 0 1,1-1 0,0 0 0,-1 1 0,1-1 0,5 2 0,1 1 2,0-1 0,1 0-1,0 0 1,0-1 0,0-1-1,0 0 1,13 2 0,81 0-281,22-8-2166,1-20-4565,-127 24 6970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554 734 10661,'0'0'1198,"-28"-21"-363,-95-67-5,115 83-690,-1-1 0,1 2 0,-1-1 0,0 1 0,0 0-1,0 1 1,0 0 0,-1 1 0,1 0 0,-1 0 0,0 1 0,0 0 0,1 1 0,-20 2 0,-2-1 282,22-1-377,1 0 0,0 1 1,0 1-1,-1-1 0,1 1 0,0 0 1,0 1-1,1 0 0,-1 1 1,1-1-1,-1 1 0,1 1 0,0-1 1,1 1-1,-1 0 0,1 1 1,0-1-1,0 2 0,1-1 1,-1 0-1,2 1 0,-9 14 0,6-7-40,0 0-1,1 1 0,0-1 0,2 1 0,-1 1 0,2-1 0,0 1 0,1-1 0,1 1 1,0 0-1,2 21 0,-1-32-7,1 0 1,-1 0 0,1 0-1,0 0 1,0-1-1,1 1 1,0 0-1,-1-1 1,2 1 0,-1-1-1,0 0 1,1 0-1,0 0 1,0 0-1,0 0 1,5 5 0,-2-5-8,0 0 1,0-1 0,0 1 0,0-1-1,0 0 1,1 0 0,-1-1 0,1 0-1,0 0 1,0-1 0,9 2 0,-1-1-95,-1-1-1,0 0 1,1-1 0,-1-1 0,20-3 0,-26 3 42,0-1 1,0 0 0,-1-1-1,1 0 1,-1 0 0,0-1 0,0 0-1,0 0 1,0-1 0,-1 1-1,7-7 1,0-2-65,-1-1-1,0-1 1,0 0 0,-2 0-1,0-1 1,0-1 0,-2 1-1,0-1 1,-1-1 0,-1 1-1,0-1 1,-2 0 0,3-19-1,2-29 203,-4 1 0,-3-91 0,-2 96-125,-3 5 339,-1-1-1,-3 1 0,-27-103 1,31 146-121,3 10-100,-1 0 0,1 0 0,-1 0 0,1 0 1,-1 0-1,0 0 0,0 0 0,0 0 0,0 0 0,0 0 0,0 0 0,-1 0 0,-1-1 0,1 3 164,1 6-92,-3 40-89,3 75-1,2-48-2,-1-43-31,-1 34 3,3 1 0,2-1 0,19 96-1,-10-109-8,37 94 0,-44-130-31,0-1-1,1-1 1,1 1 0,0-1-1,1 0 1,1-1 0,0 0-1,0-1 1,1 0-1,25 19 1,-28-25-90,0-1 1,0 0-1,1 0 1,0-1-1,0 0 0,0 0 1,0-1-1,0 0 1,0 0-1,1-1 0,-1-1 1,0 0-1,1 0 1,-1-1-1,1 0 1,-1 0-1,0-1 0,0 0 1,0-1-1,0 0 1,0 0-1,0-1 0,-1 0 1,0-1-1,0 0 1,15-11-1,-9 0 49,0 1-1,-1-2 1,0 0-1,-2 0 1,0-2 0,-1 1-1,-1-1 1,0 0 0,-2-1-1,0 0 1,-1 0-1,-1-1 1,-1 1 0,-1-1-1,-1 0 1,-1 0 0,0 0-1,-6-41 1,5 58 147,-1 0 0,0 0 0,-1 0 0,1 0 0,-1 1 0,1-1 0,-1 0 0,0 1 0,0-1 1,-1 1-1,1 0 0,-1 0 0,0 0 0,0 0 0,0 0 0,0 1 0,0-1 0,0 1 0,-1 0 0,-3-2 0,5 3-59,-1 0 0,1 0 0,0 0-1,-1 0 1,1 0 0,0 0 0,-1 1-1,1 0 1,-1-1 0,1 1 0,-1 0-1,1 0 1,-1 0 0,1 0 0,-1 1-1,1-1 1,-1 1 0,1-1 0,0 1-1,-1 0 1,1 0 0,0 0 0,0 0-1,-1 1 1,1-1 0,0 0 0,0 1-1,0 0 1,1-1 0,-1 1 0,0 0-1,1 0 1,-3 3 0,0 3-26,0-1 0,1 1 1,0-1-1,1 1 0,0 0 0,0 0 1,0 1-1,1-1 0,0 9 1,0 9-16,4 44 0,-3-63 7,2 0 0,-1-1 1,0 1-1,1-1 0,0 0 0,1 0 0,0 1 0,0-2 1,0 1-1,0 0 0,1-1 0,0 1 0,0-1 1,8 7-1,-5-5-104,0-1 1,1-1-1,0 1 1,0-1-1,0-1 1,1 0-1,0 0 1,0 0-1,15 3 1,-14-4-40,0-1 1,1 0-1,-1-1 0,1 0 0,0 0 1,-1-1-1,1-1 0,0 0 1,-1 0-1,1-1 0,-1 0 1,0-1-1,1 0 0,-1-1 1,-1 0-1,1-1 0,0 1 1,15-13-1,-11 5 262,-1-1 0,0 0 0,-1-1 1,-1-1-1,0 0 0,-1 0 0,-1-1 0,0-1 0,-1 1 1,-1-1-1,11-36 0,-13 40 1248,0 16-545,1 23-563,-1 4-135,15 76 108,-18-96-223,1-1-1,1 0 1,-1 1 0,1-1-1,1-1 1,0 1 0,0-1 0,11 13-1,-14-19-17,0 0-1,0 0 0,1 0 0,-1 0 0,1-1 1,-1 1-1,1-1 0,0 1 0,-1-1 0,1 0 0,0 0 1,0 0-1,0-1 0,0 1 0,0-1 0,0 1 1,0-1-1,0 0 0,0 0 0,0 0 0,0-1 0,0 1 1,0-1-1,0 0 0,0 1 0,0-1 0,0-1 0,-1 1 1,1 0-1,0-1 0,-1 1 0,1-1 0,-1 0 1,1 0-1,-1 0 0,0 0 0,0 0 0,0 0 0,0-1 1,0 1-1,-1-1 0,3-4 0,8-14-18,-2-1 0,14-38 0,-18 41 55,1 1 1,0 0-1,2 1 1,0 0-1,14-20 1,-21 34-30,1 0 0,-1 1 0,1 0 0,-1-1 0,1 1 0,0 0 0,0 1 0,0-1 0,0 0 0,0 1 0,0 0 0,1-1 0,-1 1 0,0 1 0,1-1 0,-1 0 0,1 1 0,-1 0 0,1-1 0,-1 1 0,1 1 0,-1-1 0,0 0 0,1 1 0,-1 0 0,5 1 0,0 1-14,0 0 1,0 0 0,-1 1-1,1 0 1,-1 0 0,0 1-1,0-1 1,-1 2 0,10 8-1,10 18 67,-1 1 0,-1 1-1,30 60 1,-52-86 517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5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8612,'0'0'48,"68"163"-2881,-29-105-2210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5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248 566 3153,'0'0'11432,"-27"-5"-11248,-3-2-98,-56-4-1,83 11-81,0 0 0,-1 1 0,1-1 0,-1 1 0,1-1-1,0 1 1,0 0 0,-1 1 0,1-1 0,0 1 0,0-1 0,0 1 0,0 0 0,1 0-1,-1 0 1,0 0 0,1 0 0,-1 1 0,1-1 0,0 1 0,0 0 0,0 0 0,0-1-1,1 1 1,-1 0 0,1 1 0,-2 4 0,-1-1 7,0 2 8,0 1 0,0 0 0,1 1 1,0-1-1,1 1 0,0-1 0,0 1 0,1 0 0,1-1 0,0 1 0,0 0 0,3 15 0,-2-25-20,-1 0 0,1 1 0,0-1 0,-1 0-1,1 0 1,0 0 0,0 0 0,0 0 0,0 0-1,0 0 1,0 0 0,0 0 0,0 0 0,0 0-1,0-1 1,1 1 0,-1 0 0,0-1 0,0 1-1,1-1 1,-1 0 0,0 1 0,1-1 0,-1 0-1,1 0 1,1 0 0,41-1 1,-36 0 19,0-1 2,0 0 0,0 0 0,0 0 0,0-1-1,0-1 1,0 1 0,-1-1 0,0 0 0,0-1 0,0 0 0,12-10 0,6-10-49,35-41 0,-33 35 20,-6 3 8,-18 22 6,1 1 0,0 0 0,0 0 0,0 0 0,0 0 0,8-5 0,-12 10-8,0 0-1,1 0 0,-1 0 0,0 1 1,1-1-1,-1 0 0,0 0 0,0 0 1,1 1-1,-1-1 0,0 0 0,1 0 1,-1 1-1,0-1 0,0 0 0,0 1 1,1-1-1,-1 0 0,0 1 0,0-1 1,0 0-1,0 1 0,0-1 0,0 0 1,0 1-1,1-1 0,-1 1 0,0-1 1,0 0-1,0 1 0,-1-1 0,1 0 1,0 1-1,0-1 0,0 1 0,0-1 1,0 0-1,0 1 0,0-1 0,-1 0 0,1 1 1,0 2-16,0 8 38,0 0 0,1 0 0,0 0 0,1 0 0,0-1 0,1 1 0,5 11 0,-7-17-15,1-1-1,1 0 1,-1 0-1,0 0 1,1 0 0,0-1-1,0 1 1,0-1-1,0 0 1,1 0-1,-1 0 1,1 0 0,0 0-1,0-1 1,0 1-1,0-1 1,0 0-1,0-1 1,1 1 0,5 1-1,-3-2 3,1 1 0,0-1-1,-1 0 1,1-1 0,0 0-1,-1 0 1,1-1 0,0 0-1,-1 0 1,1-1 0,-1 0-1,12-4 1,-9 1-63,0 0 0,-1 0 0,1-1 0,-1 0 0,-1-1 0,1 0-1,-1 0 1,8-10 0,-2 1-113,-1 0 0,-1-1 0,-1-1-1,-1 0 1,0 0 0,-1-1 0,-1 0-1,-1 0 1,5-22 0,-5 0 218,-2 1 0,-2-1 0,-1 0 1,-4-41-1,1 50 84,1 29-114,-5-75 375,4 70-283,0 0-1,-1 1 0,0-1 1,0 1-1,-1 0 1,1 0-1,-8-13 0,10 20-90,0-1 0,-1 1-1,1 0 1,0-1 0,0 1 0,0-1-1,-1 1 1,1 0 0,0-1-1,0 1 1,-1 0 0,1-1 0,0 1-1,-1 0 1,1-1 0,0 1-1,-1 0 1,1 0 0,-1-1 0,1 1-1,-1 0 1,1 0 0,0 0 0,-1 0-1,1 0 1,-1-1 0,1 1-1,-1 0 1,1 0 0,-1 0 0,1 0-1,0 0 1,-1 0 0,1 1-1,-1-1 1,1 0 0,-1 0 0,1 0-1,0 0 1,-1 0 0,1 1-1,-1-1 1,1 0 0,0 0 0,-1 1-1,1-1 1,0 0 0,-1 1-1,1-1 1,0 0 0,-1 1 0,1-1-1,0 0 1,0 1 0,-1-1-1,1 1 1,0-1 0,0 0 0,0 1-1,0-1 1,-1 1 0,1-1-1,0 1 1,-6 20 26,0-1 0,1 1 0,2 0 0,-3 37 0,3 98 110,4-106-126,-2 45-1,3 138-204,-1-218-395,0 1 1,1-1 0,0 0 0,2 0-1,-1 0 1,2-1 0,11 26 0,7-3-6323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6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1072,'0'0'12654,"37"2"-12456,130 5 15,-140-8-211,1 0-1,0-2 0,-1-1 1,0-1-1,0-2 1,52-19-1,-52 16-4,1 1 1,1 2 0,36-6-1,-56 12 21,15-1 2,-23 3-4,0-1 1,-1 0-1,1 0 0,-1 1 1,1-1-1,0 0 1,-1 1-1,1-1 0,-1 0 1,1 1-1,-1-1 1,1 1-1,-1-1 0,1 1 1,-1-1-1,1 1 1,-1-1-1,0 1 0,1 0 1,-1-1-1,0 1 1,0 0-1,1-1 0,-1 1 1,0 0-1,0-1 1,0 1-1,0 0 0,0-1 1,0 1-1,0 0 1,0 0-1,0 34 307,-2 0 1,-2-1-1,-1 0 0,-12 43 1,10-55-509,-6 28 185,9-18-3529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13126,'0'0'0,"-16"170"-32,23-106-720,18-12-1649,8-5-4146</inkml:trace>
  <inkml:trace contextRef="#ctx0" brushRef="#br0" timeOffset="1">250 441 5763,'0'0'4759,"14"22"-4689,46 65-108,-59-85 31,1 1-1,0-1 1,0 0 0,0 0-1,0 0 1,0 0-1,1-1 1,-1 1 0,1-1-1,3 3 1,13-4-94,-10-1 54,-7 1 44,0 0-1,-1 0 1,1-1 0,-1 1 0,1 0 0,0-1 0,-1 1-1,1-1 1,-1 0 0,1 1 0,-1-1 0,1 0 0,-1 0 0,1 0-1,-1 0 1,0 0 0,0 0 0,0 0 0,1-1 0,0 0-1,0-2-8,0 0 0,1 0 0,-1 0 0,-1 0 0,1 0 0,-1-1 0,2-6 0,0-6 34,-1-1 1,0-34-1,-2 40 150,0 1 0,-1-1 0,0 1 1,-1 0-1,0 0 0,-1 0 0,-4-13 1,5 20-125,0 0 1,0 0-1,0 0 1,-1 0-1,0 1 1,1-1 0,-1 1-1,-1-1 1,1 1-1,0 0 1,-1 0-1,1 1 1,-1-1 0,0 1-1,0-1 1,0 1-1,0 1 1,0-1-1,-1 0 1,1 1 0,-6-1-1,3 0 6,1 1-1,-1 0 0,0 1 1,0-1-1,0 1 1,0 0-1,0 1 0,0 0 1,0 0-1,0 1 1,-11 3-1,13-2-32,0-1 1,1 0-1,-1 1 0,1 0 1,0 0-1,0 1 0,0-1 1,0 1-1,1 0 0,-1 0 0,1 0 1,0 0-1,0 0 0,1 1 1,-5 9-1,2-2-7,1 0 0,1 0 0,0 0 0,0 1 0,1-1 0,0 19 0,1-26-86,1-1 0,0 1 0,0-1 0,0 1-1,1-1 1,-1 1 0,1-1 0,0 1 0,1-1 0,-1 0 0,1 1 0,0-1-1,0 0 1,0 0 0,0 0 0,1-1 0,-1 1 0,1 0 0,0-1-1,7 6 1,-5-6-331,0 0 1,0-1-1,0 0 0,0 0 0,1 0 0,-1-1 0,8 2 0,44 0-4644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6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6147,'0'0'9959,"11"-2"-9417,-9 2-505,1-1 21,1 0 0,-1 1 0,0-1 0,0 1 0,0 0 0,1 0 0,-1 0 1,6 2-1,-7-2-42,0 1 1,-1 0 0,1 0 0,-1 0 0,1 0 0,-1 0-1,1 0 1,-1 0 0,0 1 0,0-1 0,1 1 0,-1-1-1,0 0 1,0 1 0,0 0 0,-1-1 0,1 1 0,0 0-1,0-1 1,-1 1 0,1 0 0,-1 3 0,9 35-246,-3 0 0,-1 1 0,-1 65 1,-4-104-74,1-7 65,9-26 176,2 0 1,1 1-1,1 1 1,35-55 0,-43 75 51,0 1 0,0 0 0,1 0 0,0 1 0,1 0 0,-1 0 0,1 1 0,0 0 0,1 0 0,0 1 0,0 0 0,0 0 0,0 1 0,1 1 0,-1-1 0,1 2 0,0-1 0,0 1 0,0 1 0,14-1 0,-21 2 4,-1 0 0,0 0 0,1 0-1,-1 0 1,0 0 0,1 1 0,-1-1 0,0 1 0,1-1 0,-1 1 0,0 0 0,0 0 0,0 0 0,1 1 0,-1-1-1,3 3 1,-4-2 5,1 0 1,-1 0-1,1 1 0,-1-1 0,0 1 0,0-1 0,0 1 0,0 0 0,0-1 0,-1 1 0,1 0 0,-1 0 0,0 4 0,3 75-493,-9 91-1,4-151-389,2 1-3031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28 11349,'0'0'1596,"-27"10"-1047,-91 38 369,112-45-837,-1 0 0,1 1-1,0 0 1,0 0 0,0 0 0,1 1-1,0 0 1,0 0 0,0 0 0,0 0 0,1 1-1,-1 0 1,2 0 0,-1 0 0,-5 12 0,6-6 107,-1 1 1,2-1 0,0 0 0,0 1 0,1 0 0,1 18-1,-1-26-179,1-1 0,0 0 0,1 1-1,-1-1 1,1 1 0,0-1-1,0 0 1,0 0 0,0 0 0,1 1-1,-1-1 1,1-1 0,0 1-1,1 0 1,-1 0 0,1-1 0,-1 1-1,1-1 1,0 0 0,0 0-1,0 0 1,1 0 0,-1 0 0,1-1-1,0 0 1,0 0 0,-1 0-1,1 0 1,0 0 0,1-1-1,-1 1 1,0-1 0,5 0 0,7 3-33,0-1 1,0 0-1,0-1 0,0-1 1,0-1-1,1 0 1,-1-1-1,0-1 1,0-1-1,29-7 1,-33 6-117,0-1 1,-1 1-1,0-2 1,0 1 0,0-2-1,0 1 1,-1-2-1,0 1 1,-1-1-1,0-1 1,0 1-1,-1-2 1,0 1 0,11-18-1,-14 19 82,-2 0 0,1 0 0,-1 0 0,-1 0 0,1 0 1,-1-1-1,-1 1 0,1-1 0,-1-10 0,-1 13 57,0 0 0,0 0 0,0 0 0,-1 0 0,0 0 0,0 1 0,0-1-1,-1 0 1,0 1 0,0-1 0,-1 1 0,1 0 0,-1-1 0,-6-7 0,2 6 12,-1 0 0,1 1-1,-1-1 1,0 2 0,-1-1 0,1 1-1,-1 0 1,0 1 0,-1 0 0,1 1-1,-18-5 1,12 5 1,-1 0-1,0 1 1,0 0 0,1 1 0,-1 1-1,-30 4 1,44-4-24,-1 1 1,0-1-1,1 1 1,-1 0-1,1 0 1,-1 0-1,1 0 0,-1 0 1,1 0-1,0 1 1,-1-1-1,1 1 1,0-1-1,0 1 0,0 0 1,1 0-1,-1 0 1,0 0-1,1 0 1,-3 5-1,3-5-230,0 0 0,1 0 0,-1 0 0,1 0 0,-1 0 0,1 0 0,0 0 0,0 1 0,0-1 0,0 0 0,0 0 0,0 0 0,0 0 0,1 0 0,-1 1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8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7187,'0'0'3381,"10"21"-3283,2 6-92,20 32-1,-30-57-6,-1 0 1,0 0-1,1 0 0,-1-1 1,1 1-1,-1 0 0,1-1 1,0 1-1,0-1 0,-1 0 0,1 0 1,0 0-1,0 0 0,1 0 1,-1 0-1,0 0 0,0 0 1,0-1-1,0 1 0,1-1 1,-1 0-1,0 0 0,1 0 1,-1 0-1,0 0 0,0 0 1,4-1-1,6 0-9,-5 1-45,0-1 1,0 0 0,0 0 0,0-1 0,-1 0 0,1 0-1,0-1 1,-1 0 0,0 0 0,1 0 0,-1-1 0,0 1-1,-1-2 1,1 1 0,-1-1 0,0 1 0,0-1 0,0-1-1,-1 1 1,0-1 0,0 0 0,0 0 0,-1 0 0,1 0-1,-2 0 1,1-1 0,-1 0 0,0 1 0,0-1 0,-1 0-1,1 0 1,-1-14 0,-1 19 29,0-2 92,0 0 0,0 0-1,0 0 1,0 0 0,-1 0-1,0 1 1,-1-7 0,1 8 11,0 1-1,0 0 1,0 0-1,0 0 1,0 0 0,0 0-1,0 0 1,0 0 0,0 0-1,-1 0 1,1 1-1,0-1 1,0 0 0,-1 1-1,1-1 1,-1 1-1,1 0 1,0-1 0,-1 1-1,1 0 1,-1 0 0,1 0-1,-3 0 1,-3-1 179,0 1 0,0 0 1,0 0-1,0 1 0,1-1 1,-1 2-1,-10 2 0,13-3-212,1 1 1,-1 0-1,0 0 0,1 0 0,0 1 1,-1-1-1,1 1 0,0 0 0,0 0 1,0 0-1,1 0 0,-1 1 0,-3 5 1,1 1 3,-1 0 0,1 0-1,1 1 1,0 0 0,0 0 0,1 0 0,-2 14 0,2 4 3,0 50 1,3-74-71,0-1-1,1 1 1,-1-1-1,1 1 1,0 0 0,0-1-1,1 1 1,-1-1-1,1 0 1,0 0 0,1 0-1,-1 1 1,0-2-1,1 1 1,0 0 0,0-1-1,0 1 1,1-1-1,-1 0 1,1 0 0,-1 0-1,1 0 1,0-1 0,0 0-1,0 0 1,1 0-1,-1 0 1,9 2 0,7 1-436,0 0 1,0-2 0,1 0 0,0-1 0,27-2 0,-32 0-231,0 0 0,0-2 0,1 0 0,-1 0 0,0-2 1,-1 0-1,1-1 0,22-10 0,47-29-3817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3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8212,'0'0'2470,"1"30"-1979,2 97-355,-1-100-101,1 1 0,9 37 0,-8-49-216,-1 1 1,-1-1 0,1 24 0,6-140-1956,-1 31 2154,-4 9 12,18-141 1412,-22 200-1398,0-1 0,0 1-1,1 0 1,-1-1 0,0 1-1,1-1 1,0 1 0,-1 0-1,1-1 1,0 1 0,-1 0-1,1 0 1,0-1 0,2-1-1,-2 3-32,-1 0-1,1-1 1,-1 1-1,1 0 1,0 0-1,-1 0 1,1-1-1,0 1 1,-1 0-1,1 0 1,-1 0-1,1 0 1,0 0-1,-1 0 1,1 0-1,0 0 0,-1 0 1,1 1-1,-1-1 1,1 0-1,-1 0 1,1 0-1,1 1 1,1 1 11,0 1 1,0-1 0,0 1-1,-1-1 1,1 1-1,0 0 1,-1 0 0,4 6-1,24 44 264,-16-27-173,1-1-1,0 0 0,22 24 0,-32-44-176,-1 0 0,1 1 0,1-2 0,-1 1 0,0-1 0,1 0 0,0 0-1,0 0 1,1-1 0,-1 0 0,0 0 0,1 0 0,0-1 0,0 0 0,0-1-1,-1 1 1,15 0 0,-18-2 9,-1 0 0,1 0-1,0 0 1,-1 0 0,1 0 0,-1-1-1,1 1 1,-1-1 0,1 0 0,-1 0-1,0 0 1,1 0 0,-1 0-1,0 0 1,0 0 0,0-1 0,2-1-1,0-2-9,-1 1-1,0-1 1,0 0-1,0 0 0,-1-1 1,4-10-1,16-52-12,-17 51 121,0-1 0,1 0 0,1 1-1,0 0 1,1 1 0,1-1 0,15-19-1,-22 34-19,0 0 0,0 0 0,0 0-1,0 1 1,1-1 0,-1 1-1,0-1 1,1 1 0,-1 0 0,1 0-1,0 0 1,5-1 0,-7 2-9,0 0 1,1-1 0,-1 1 0,0 0 0,1 0-1,-1 0 1,1 1 0,-1-1 0,0 0 0,1 0-1,-1 1 1,0-1 0,1 1 0,-1-1 0,0 1-1,0 0 1,0-1 0,1 1 0,-1 0-1,0 0 1,0 0 0,0 0 0,0 0 0,0 0-1,-1 0 1,1 0 0,0 0 0,0 0 0,0 2-1,6 17 296,0 1 0,-2 0 0,0 0 1,3 38-1,-5-32-215,5 50-16,4 30 71,-10-94-350,1 0 0,0 0 0,1 0 0,1 0 0,9 18 0,-13-29-12,0 0-1,0-1 0,0 1 0,0-1 1,1 1-1,-1-1 0,0 1 0,1-1 0,-1 1 1,1-1-1,-1 0 0,1 0 0,0 0 1,-1 0-1,1 0 0,0 0 0,0-1 1,0 1-1,0-1 0,0 1 0,0-1 1,0 1-1,3-1 0,15 0-4426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7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9 12998,'0'0'2617,"-28"-3"-2230,-7 0-250,-44 0 1,77 3-130,1 0-1,-1 0 1,0 0 0,1 1 0,-1-1-1,0 0 1,1 1 0,-1-1 0,1 1 0,-1 0-1,1-1 1,-1 1 0,1 0 0,0 0 0,-1 0-1,1 0 1,0 0 0,-1 0 0,1 0-1,0 1 1,0-1 0,0 0 0,0 1 0,1-1-1,-3 3 1,2 0 21,1 0 0,-1 0 0,0-1 0,1 1 0,0 0 0,0 0 0,0 7 0,1 0 70,-3 91 444,19 156 0,-3 75-2647,-14-332 2063,-2 13-2728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7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0 324 12934,'0'0'1777,"195"3"-1777,-114-3-561,0-11-1471,-7-16-4371</inkml:trace>
  <inkml:trace contextRef="#ctx0" brushRef="#br0" timeOffset="1">1565 1 14551,'0'0'1985,"-90"175"-1585,90-105 32,0 11-176,9 7-224,7 2-32,-6 1-16,-3-21-1409,-7-12-928,0-26-2081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8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1 608 10485,'0'0'979,"43"-2"-702,291-11 494,-269 10-736,-1-3 0,0-2-1,-1-3 1,0-3 0,-1-3-1,0-2 1,100-47 0,-143 57-125,0-2 1,-1 0 0,1-1-1,-2-1 1,0-1-1,27-28 1,-38 36 87,-1-1 0,0 0 0,0 0 0,0 0 0,-1 0 0,0-1 0,0 0 0,-1 0 0,0 0 0,0 0 0,-1 0 0,0 0 0,-1-1 0,0 1 1,0-1-1,-1 1 0,0-1 0,0 0 0,-1 1 0,-1-9 0,0 10 19,0 1 0,0 0 0,-1 1 0,0-1 0,0 0 0,0 1 0,-1 0 0,1-1 0,-1 1 0,0 1 0,-1-1 0,-5-4 0,-5-4 171,-1 1 0,-25-15-1,31 22-26,1 0-1,-1 0 0,0 1 1,-1 0-1,1 1 0,-1 0 1,1 1-1,-20-2 0,24 4-80,0-1-1,0 1 1,0 1-1,-1-1 1,1 1-1,0 0 0,0 0 1,0 1-1,0 0 1,0 0-1,1 0 0,-1 1 1,0 0-1,1 0 1,0 0-1,-9 8 1,4-1 45,0 1 1,1 1 0,1 0 0,0 0-1,0 0 1,1 1 0,-6 16 0,-2 8 328,-14 56 1,14-25-306,2 0 0,4 1 0,3 0 0,2 72-1,4-140-190,0-1-1,1 0 0,-1 1 0,0-1 1,0 1-1,0-1 0,0 0 0,0 1 1,0-1-1,0 0 0,1 1 1,-1-1-1,0 0 0,0 0 0,0 1 1,1-1-1,-1 0 0,0 0 0,0 1 1,1-1-1,-1 0 0,0 0 0,1 1 1,-1-1-1,0 0 0,1 0 0,-1 0 1,0 0-1,1 0 0,-1 0 0,0 1 1,1-1-1,-1 0 0,0 0 1,1 0-1,-1 0 0,1 0 0,-1 0 1,1-1-1,15-3-950,-11 2 804,0-1 1,-1 0-1,0 0 0,0 0 1,0-1-1,0 1 0,0-1 1,-1 0-1,5-7 1,28-48-696,-1 3 620,-34 55 313,0-1-1,0 0 0,0 1 0,1-1 0,-1 1 1,1-1-1,-1 1 0,1 0 0,-1-1 0,1 1 1,-1 0-1,1 0 0,0 0 0,0 1 1,0-1-1,-1 0 0,1 1 0,0-1 0,0 1 1,0-1-1,0 1 0,0 0 0,0 0 0,0 0 1,0 0-1,0 0 0,0 0 0,0 1 0,0-1 1,0 1-1,0-1 0,0 1 0,-1 0 0,1 0 1,0 0-1,3 2 0,3 4 206,1 0 0,-1 0 0,-1 1 0,1 1 1,9 13-1,0 0-126,-1-4-67,0 0 0,1-2 0,1 0 0,0-1 0,1-1 0,40 22 0,-44-29-94,-1 0 1,1-2 0,0 0 0,0-1-1,0 0 1,1-1 0,0-1 0,-1 0-1,1-1 1,0-1 0,24-3 0,-30 1-77,-1 0 0,0-1 0,1 0 0,-1-1-1,-1 0 1,1 0 0,0-1 0,-1 0 0,0-1 0,0 0 0,-1 0 0,1 0 0,-1-1 0,-1 0 0,1-1 0,9-15 0,-4 5-37,-1 0 0,-1 0 0,0-1 0,-2 0 0,0-1 0,10-38 0,-15 43 150,0-1 0,-1 0 1,0 0-1,-1 0 0,-1 0 1,-1 0-1,-2-17 0,2 32 22,1 0-1,0 0 1,-1 0-1,1 0 0,-1 0 1,1 0-1,-1 0 1,1 0-1,-1 0 0,0 0 1,1 0-1,-1 0 1,0 0-1,0 0 0,0 0 1,0 1-1,0-1 1,0 0-1,0 1 0,0-1 1,0 1-1,0-1 1,0 1-1,0 0 0,0-1 1,-1 1-1,1 0 1,0 0-1,0 0 0,0 0 1,0 0-1,-1 0 1,1 0-1,0 0 0,0 0 1,-2 1-1,-1-1 55,0 1-1,-1 0 1,1 0-1,0 1 0,0 0 1,0-1-1,0 1 1,0 0-1,-4 4 1,1 0 50,0-1 0,1 2 1,0-1-1,0 1 1,1 0-1,0 0 1,0 1-1,0-1 0,1 1 1,0 0-1,-5 16 1,4-7 33,1 0 1,1 0 0,0 0-1,1 0 1,1 25 0,1-37-152,0-1 0,0 1 0,1-1 1,-1 1-1,1 0 0,0-1 0,1 1 0,-1-1 1,1 0-1,0 0 0,0 1 0,0-1 0,1 0 1,-1 0-1,1-1 0,0 1 0,0-1 1,6 6-1,-1-3-28,0-1 1,0 1 0,1-2 0,0 1-1,0-1 1,0-1 0,1 1 0,14 2-1,8 0-727,0-2 0,1-1 0,-1-1 0,56-5-1,40-9-5067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475 389 10917,'0'0'1988,"-29"-23"-1604,-92-70 171,114 87-401,-1 1-1,0 1 1,1 0 0,-1 0 0,-11-4 0,15 7-46,0 0-1,-1 0 1,1 1 0,0 0 0,0 0-1,-7 0 1,-5 1 80,9-1-131,1 1 1,-1-1 0,1 1-1,-1 0 1,1 1-1,0 0 1,0 0 0,-1 0-1,2 1 1,-1 0 0,0 0-1,0 0 1,-8 7 0,6-3-1,0 1 1,1 0 0,0 0-1,0 0 1,0 1-1,1 0 1,-8 16-1,4-4-7,1 0 0,1 1 0,2 0 0,0 0 0,1 1 0,1 0 0,-2 24 0,6-41-43,-2 11 0,1 0 0,1-1 0,1 1 0,0 0 0,7 31 0,-7-45-7,0 0 1,0 1 0,0-1 0,1 0-1,0 0 1,-1 0 0,1 0 0,0 0-1,1 0 1,-1 0 0,0-1 0,1 1-1,-1-1 1,1 0 0,0 0 0,0 0-1,0 0 1,0 0 0,0-1 0,0 1-1,1-1 1,-1 0 0,0 0-1,1 0 1,-1 0 0,1 0 0,-1-1-1,1 0 1,-1 0 0,1 0 0,-1 0-1,1 0 1,-1-1 0,6-1 0,-3 1 3,-1 0 1,1-1 0,0 1 0,-1-2 0,1 1-1,-1 0 1,0-1 0,0 0 0,0 0-1,0-1 1,0 1 0,-1-1 0,1 0 0,5-8-1,4-5 6,0-2-1,16-29 0,-20 31-23,16-29-89,-1-1 1,29-82-1,-42 95 52,-2-1-1,-1 0 1,-2-1-1,4-63 0,-9-14-1143,-2 106 972,0 6 195,0 1 0,0-1 0,1 1 0,-1-1 0,0 1 1,0-1-1,0 0 0,0 1 0,0-1 0,0 1 0,0-1 1,0 0-1,0 1 0,0-1 0,0 1 0,0-1 0,0 0 1,-1 1-1,1-1 0,0 1 0,0-1 0,-1 1 0,1-1 1,0 1-1,-1-1 0,1 1 0,0-1 0,-1 1 0,1-1 1,-1 1-1,1 0 0,-1-1 0,1 1 0,-1 0 0,1-1 1,-1 1-1,1 0 0,-1 0 0,1-1 0,-1 1 0,0 0 1,1 0-13,-1 0 0,1 0 1,0 0-1,-1 0 0,1 0 0,0 0 1,-1 0-1,1 0 0,0 0 1,-1 0-1,1 0 0,0 1 1,-1-1-1,1 0 0,0 0 1,0 0-1,-1 0 0,1 1 1,0-1-1,0 0 0,-1 0 1,1 1-1,0-1 0,0 0 0,0 0 1,0 1-1,-1-1 0,1 0 1,0 0-1,0 1 0,0-1 1,0 0-1,0 1 0,0-1 1,0 0-1,0 1 0,0-1 1,0 0-1,0 1 0,-2 14-522,0 0-1,2 0 0,0 1 1,0-1-1,1 0 1,1 0-1,1 0 0,0-1 1,1 1-1,1 0 0,0-1 1,1 0-1,0 0 1,1-1-1,0 0 0,13 16 1,39 42-2013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9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303 514 6643,'0'0'8108,"-28"-12"-7849,-91-36 103,117 47-355,-1-1 0,0 2 0,0-1 0,1 0 1,-1 0-1,0 1 0,0 0 0,0 0 0,0-1 0,1 2 0,-1-1 0,0 0 0,0 0 0,0 1 0,0 0 0,1-1 0,-1 1 0,0 0 0,1 1 0,-1-1 0,0 0 0,1 1 0,0-1 0,-1 1 0,1 0 0,0 0 0,0 0 0,0 0 0,0 0 0,0 0 0,0 0 0,1 1 0,-1-1 0,-1 5 0,-4 3 17,0 0-17,0 1 1,0 0-1,1 0 0,0 0 1,1 1-1,0 0 0,1 0 1,1 0-1,0 1 0,0-1 1,1 1-1,1 0 0,0-1 1,1 1-1,2 20 0,-2-31-11,1 0 0,0 0 0,0 0 0,0-1 0,0 1 0,0 0 0,0-1 0,0 1 0,0-1 0,1 1 0,-1-1 0,1 1 0,-1-1 0,1 0 0,-1 0 0,1 0 0,0 0-1,-1 0 1,1 0 0,0 0 0,0-1 0,0 1 0,0-1 0,0 1 0,-1-1 0,1 0 0,0 0 0,0 1 0,2-2 0,4 2-37,-1-1 0,1 0 0,-1 0 0,1-1 0,-1 0 0,15-4 0,-12 1-36,1-1 1,-1 0-1,0-1 0,0 0 1,-1-1-1,17-14 0,50-55-354,-62 61 425,34-40 41,-48 55-34,1 0 1,-1-1-1,0 1 1,0 0-1,0-1 0,0 1 1,1 0-1,-1-1 0,0 1 1,0 0-1,1-1 1,-1 1-1,0 0 0,0 0 1,1-1-1,-1 1 1,0 0-1,1 0 0,-1-1 1,0 1-1,1 0 1,-1 0-1,0 0 0,1 0 1,-1 0-1,1 0 1,-1 0-1,0 0 0,1-1 1,-1 1-1,1 0 0,-1 1 1,0-1-1,1 0 1,0 0-1,-1 10 33,0-7-1,0 10 37,1-1 0,0 1 0,1 0-1,1-1 1,0 1 0,0-1 0,1 0-1,10 20 1,-11-26-68,0-1 0,0 1-1,1-1 1,0 1 0,0-1-1,0 0 1,1-1 0,-1 1-1,1-1 1,0 0 0,1 0-1,-1 0 1,1-1 0,0 1 0,-1-2-1,1 1 1,1-1 0,-1 1-1,12 1 1,-11-3-70,1 0-1,0 0 1,-1-1-1,1 0 1,0 0 0,-1-1-1,1 0 1,0 0-1,-1-1 1,1 0 0,-1-1-1,0 1 1,0-1-1,0-1 1,8-4 0,-6 2-85,0-1 1,0-1 0,-1 0-1,0 0 1,0 0 0,-1-1 0,0 0-1,-1 0 1,11-20 0,-5 4 120,-2-1 0,0-1 1,-1 0-1,-2 0 1,-1 0-1,-1-1 0,1-29 1,-3-202 1051,-5 144 358,0 102-152,-2 35-988,-6 79-6,6 168-1,5-159-232,-3 13-21,0 40-1228,7-58-2638,3-67-759,2-24-1279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49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1 231 9861,'0'0'4153,"33"-17"-3888,113-47 81,-131 59-325,1 1-1,0 1 0,0 0 0,0 1 1,0 0-1,0 2 0,32 2 0,-4-1-22,6-1-206,1-2 0,0-3 0,76-16 0,-122 19 107,-4 2 88,-1 0 1,1 0-1,0 0 1,0 0-1,0 0 1,-1 0-1,1 0 1,0 0-1,0-1 1,-1 1-1,1 0 1,0-1-1,-1 1 0,1 0 1,0-1-1,-1 1 1,1-1-1,0 1 1,-1-1-1,1 1 1,-1-1-1,1 0 1,-1 1-1,1-1 1,-1-1-1,-20 1 643,11 1-528,-1 0 1,1 1-1,-1 0 0,1 0 1,-1 1-1,1 0 0,0 1 1,0 0-1,0 0 0,0 1 1,0 0-1,1 0 1,-1 1-1,1 1 0,1-1 1,-1 1-1,1 0 0,-11 12 1,10-10-53,0 0-1,1 1 1,0 0 0,1 0 0,0 0 0,0 1 0,1 0 0,0 0-1,1 0 1,0 1 0,1-1 0,0 1 0,1 0 0,0 0 0,-1 14-1,3-24-50,0 0-1,0 1 0,0-1 0,0 0 0,0 0 0,0 0 0,1 0 0,-1 0 1,0 0-1,1 0 0,-1 0 0,1-1 0,-1 1 0,1 0 0,-1 0 1,1 0-1,-1 0 0,1 0 0,0-1 0,0 1 0,-1 0 0,1-1 1,0 1-1,0 0 0,0-1 0,0 1 0,0-1 0,0 1 0,0-1 0,0 0 1,-1 1-1,3-1 0,36 0 9,-32-1 13,6-1 5,-1 0 1,1-1 0,-1 0-1,0-1 1,-1-1 0,1 0-1,-1 0 1,0-1 0,16-12-1,9-9-22,43-39-1,-71 58 4,40-37 41,-2-1 0,43-57 0,-83 95-28,0 1 118,-5 17-33,-2 0-119,1 83 56,2 140-573,-2-226 132,0 0 0,1 1 0,0-1 0,0 0 0,1 0 0,0-1 0,0 1 0,0 0 0,1-1 0,0 1 0,0-1 0,1 0 0,0 0 0,0 0 0,9 10 0,-6-10-1341,0-1 0,0 0 0,1-1 0,7 4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0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6131,'0'0'9460,"-26"102"-9092,26 3 0,0 17-63,0 4-113,0-4-176,0-11-16,0-21-561,0-17-1119,0-23-1698,-6-27-1568,-10-23-80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1 546 3426,'0'-42'2638,"4"-141"-1349,-3 167-1003,0 1 0,1-1 0,1 1 0,1 0 0,0 0 1,1 1-1,0-1 0,1 1 0,1 0 0,0 0 0,1 1 0,16-21 1,-17 26-143,1 0 1,0 0 0,1 1 0,-1 1 0,1-1-1,1 1 1,-1 1 0,1 0 0,0 0 0,0 1-1,1 0 1,-1 1 0,1 0 0,-1 1 0,1 0-1,13 0 1,-1-1 26,0 2 1,0 0-1,-1 2 0,1 1 0,42 8 0,-60-9-208,1 1-1,-1-1 0,1 1 1,-1 0-1,0 1 0,0 0 0,0-1 1,0 2-1,0-1 0,-1 0 0,1 1 1,-1 0-1,0 0 0,0 0 1,-1 1-1,1-1 0,-1 1 0,0 0 1,0 0-1,0 0 0,-1 0 1,0 0-1,0 0 0,0 1 0,-1-1 1,0 1-1,0 0 0,1 8 1,-2-9-5,0 0 0,0 0 0,-1 0 0,0 0 0,0 0 0,0 0 0,0 0 0,-1-1 0,0 1 0,0 0 0,0-1 0,0 0 0,-1 1 0,1-1 0,-1 0 0,0 0 0,-1 0 0,1-1 0,-1 1 0,1-1 0,-1 0 0,0 0 0,0 0 0,-1-1 1,1 1-1,-9 3 0,-8 3 62,-1-1 1,0-1-1,0-1 1,-33 5 0,18-6-4,0-2 1,-44-1 0,81-2-31,-1 0-1,1 0 0,0 0 1,-1 0-1,1 0 1,-1 0-1,1 0 1,-1 0-1,1 0 1,0 0-1,-1 0 1,1 0-1,-1 0 1,1 0-1,0 0 1,-1 0-1,1-1 0,-1 1 1,1 0-1,0 0 1,-1-1-1,1 1 1,0 0-1,-1 0 1,1-1-1,-1 0 1,7-9-1135,29-15-2219,25-6-2067</inkml:trace>
  <inkml:trace contextRef="#ctx0" brushRef="#br0" timeOffset="1">905 0 12086,'0'0'1568,"-17"32"-1141,-53 103-21,68-130-369,0 0 0,0 0 0,0 0-1,1 0 1,-1 0 0,1 0 0,0 0 0,1 0 0,-1 1 0,1-1 0,0 0 0,2 10 0,-2-12-26,1-1-1,0 1 1,0 0 0,0-1 0,1 1-1,-1-1 1,1 0 0,-1 1-1,1-1 1,0 0 0,-1 0-1,1 0 1,0 0 0,1-1 0,-1 1-1,0 0 1,3 1 0,4 1-19,0-1 1,0 0-1,0 0 0,0-1 1,1 0-1,-1-1 1,1 0-1,-1 0 1,11-1-1,-16 0-22,1 0 0,-1 0-1,1-1 1,-1 1 0,1-1 0,-1 0-1,0 0 1,0-1 0,1 1-1,-1-1 1,0 0 0,0 0 0,0 0-1,-1 0 1,1-1 0,6-5-1,-7 4-10,0 0 1,0 0-1,0-1 0,0 0 0,-1 1 0,0-1 0,0 0 0,0 0 0,0 0 0,-1 0 0,0-1 0,0 1 1,0 0-1,-1-6 0,2-5 71,-1 0 1,-1 1 0,-1-1 0,0 0-1,-5-24 1,5 36-11,0 0 1,-1 0-1,1 0 1,-1 1-1,0-1 1,0 0-1,0 1 1,0-1-1,0 1 0,-1 0 1,0-1-1,1 1 1,-1 1-1,0-1 1,-1 0-1,1 1 1,0-1-1,-1 1 0,1 0 1,-1 0-1,0 0 1,0 1-1,0 0 1,1-1-1,-1 1 1,-5 0-1,7 0-23,1 0-1,-1 1 1,0 0-1,0-1 1,0 1 0,1 0-1,-1 0 1,0 0-1,0 0 1,0 0 0,0 0-1,1 0 1,-1 1-1,0-1 1,0 1 0,1-1-1,-1 1 1,0 0-1,1 0 1,-1-1 0,0 1-1,1 0 1,-1 1-1,1-1 1,0 0 0,-1 0-1,0 2 1,0 2-100,0 0 0,1-1 0,0 1 0,0 0-1,0-1 1,1 1 0,-1 0 0,1 0 0,1 6 0,-2-6-201,1 0 1,0 1-1,1-1 0,-1 1 0,1-1 0,0 0 0,0 0 1,1 1-1,-1-1 0,1 0 0,0 0 0,1-1 1,-1 1-1,1 0 0,0-1 0,0 1 0,0-1 0,1 0 1,-1 0-1,1 0 0,0-1 0,0 1 0,1-1 1,4 3-1,0-2-713,0 0 1,0 0-1,14 2 1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1 525 64,'0'0'10357,"165"-178"-8580,-152 155-481,-10 11 337,-3 27-1521,0 29-112,0 2 32,0 7-32,-3-1-224,3-8-1553,0-23-2065</inkml:trace>
  <inkml:trace contextRef="#ctx0" brushRef="#br0" timeOffset="1">173 0 13814,'0'0'0,"-10"152"-8227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1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1 521 14903,'0'0'1710,"24"-4"-1601,5-1-90,45-1 0,-70 6-18,-1 0 0,1 1-1,-1-1 1,0 1 0,1 0 0,-1-1 0,0 1 0,0 1 0,0-1 0,1 0 0,-1 1 0,0 0 0,-1-1 0,1 1 0,0 0-1,-1 1 1,1-1 0,-1 0 0,1 1 0,-1-1 0,0 1 0,0 0 0,0 0 0,-1 0 0,1 0 0,-1 0 0,1 0 0,0 5-1,1 5-64,0 0 0,-1 0 0,-1 0 1,0 0-1,-1 19 0,0-19-134,2 11-2028,3-43-1448,5-13 3366,-1 8 268,19-39-68,-25 58 182,0 0-1,0 0 1,0 1 0,1-1 0,-1 1-1,1 0 1,0 0 0,1 0-1,5-4 1,-9 7-31,-1 1-1,1-1 1,-1 1-1,1-1 1,-1 1-1,1-1 1,-1 1-1,1 0 1,0-1-1,-1 1 1,1 0-1,0 0 1,-1 0-1,1-1 1,0 1-1,0 0 1,-1 0-1,1 0 1,0 0-1,-1 0 1,1 0 0,0 0-1,0 0 1,-1 1-1,1-1 1,0 0-1,-1 0 1,1 1-1,0-1 1,-1 0-1,1 1 1,-1-1-1,1 0 1,0 1-1,-1-1 1,1 1-1,-1-1 1,1 1-1,-1-1 1,1 1-1,-1 0 1,0-1-1,1 1 1,-1-1-1,0 1 1,1 0-1,-1-1 1,0 2-1,5 37 946,-4-31-809,0 15 180,0 4-41,10 49 0,-10-70-296,1 1-1,-1 0 0,2-1 1,-1 0-1,1 0 0,0 1 0,0-1 1,1-1-1,-1 1 0,1-1 1,1 1-1,7 7 0,-5-9-48,-1-1 0,0 0-1,1 0 1,-1 0 0,1-1-1,0 0 1,0-1 0,0 1-1,0-1 1,0-1 0,0 1-1,0-1 1,0 0 0,0-1 0,0 0-1,0 0 1,0 0 0,0-1-1,-1 0 1,9-4 0,-4-1-158,-1 0 1,1 0-1,-1-1 0,-1-1 1,0 0-1,0 0 1,-1-1-1,10-14 1,-2 1-154,-1-1 1,21-47-1,-19 27 267,-2 0 0,-2-1 0,-2-1 0,8-60 1,-10 8 1882,-2-100 1,-7 201-1661,-1 0 0,1 0 0,-1-1 0,0 1 0,0 0 0,0-1 0,0 1 0,-2 4 0,-5 10-34,-7 30 179,3 0 0,2 0-1,-6 62 1,1 152 32,12-173-313,-2 110-418,4-71-5519,1-104-2320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5811,'0'0'6675,"0"166"-6435,7-104-192,-4-1-48,3-9-48,-2-5-769,-4-9-1023,0-12-2290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1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0 205 17704,'0'0'438,"32"3"-390,0 1-53,-6 0-43,1-1 0,-1-1 0,1-2 0,-1 0-1,1-2 1,28-5 0,-35 2-169,-1 0 0,1-1-1,-1-2 1,0 0 0,-1 0-1,1-2 1,-2 0 0,0-2-1,0 1 1,-1-2 0,0 0-1,18-21 1,-31 30 233,0 1 1,-1-1-1,0 0 0,1 1 1,-1-1-1,0 0 0,-1 0 1,1 0-1,-1-1 1,0 1-1,0 0 0,0-1 1,0 1-1,-1-6 0,0 8 515,-2 5-99,-4 5-323,2 0 0,-1 0 0,1 0 0,0 1-1,1 0 1,0 0 0,0 0 0,1 0 0,-2 10 0,2-5-76,1-1 0,0 1 0,1 0 0,0-1 1,1 1-1,3 14 0,-3-23-28,1 0 0,0-1 1,0 1-1,0-1 0,1 1 0,0-1 0,0 0 0,0 0 1,0 0-1,0 0 0,1-1 0,0 1 0,-1-1 0,1 0 1,8 5-1,20 18 43,-32-26-49,0 0 0,0 1 0,1-1 0,-1 0 0,0 0 0,0 0 0,0 0 0,0 0 0,1 0 0,-1 0 0,0 0 0,0 1 0,0-1 0,0 0 1,0 0-1,0 0 0,1 0 0,-1 0 0,0 1 0,0-1 0,0 0 0,0 0 0,0 0 0,0 1 0,0-1 0,0 0 0,0 0 0,0 0 0,0 0 0,0 1 0,0-1 0,0 0 0,0 0 0,0 0 1,0 1-1,0-1 0,0 0 0,0 0 0,0 0 0,0 1 0,0-1 0,0 0 0,0 0 0,0 0 0,-1 1 0,-10-1-110,3 0 84,-57 0-501,-9 1-2214,-98-11-1,77-8-1302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442 266 1489,'0'0'9676,"8"-29"-9190,24-91-41,-30 116-368,-1-1 0,0 0 0,0 0 0,-1 0 0,0 0 0,0 0 0,0 0-1,0 0 1,-1 1 0,0-1 0,-2-10 0,2 13-33,-1-1 1,1 1-1,0-1 0,-1 1 1,0 0-1,1-1 0,-1 1 0,0 0 1,0 0-1,0 0 0,0 1 1,-1-1-1,1 0 0,0 1 0,-4-2 1,-4-1 50,1 1 1,-1 1-1,0 0 1,0 0 0,0 1-1,0 0 1,0 1-1,-10 1 1,11-1-40,0 0-33,1 1 1,0 0-1,-1 1 0,1 0 0,0 0 1,0 1-1,0 0 0,0 0 0,0 1 1,1 0-1,-1 0 0,1 1 1,0 0-1,0 0 0,1 1 0,0 0 1,0 0-1,-5 7 0,-5 7 42,2 0-1,0 1 1,1 0 0,2 1-1,-12 28 1,3 3 35,3 1 0,2 1 0,2 0 0,-10 100 0,9 228-720,14-376 546,-1 32-1614,2 0-1,2 0 1,8 42 0,8-25-4646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1 245 9412,'0'0'4613,"22"-28"-4245,-8 10-330,-4 5-20,0 0 0,1 1 1,0 0-1,19-15 0,-23 22-2,1 0 0,0 0 0,0 0 0,0 1 0,1 1 0,-1-1 0,1 1 0,0 1 0,-1 0 0,1 0 0,0 1 0,1 0-1,8 0 1,37 0 187,-1 2 0,85 14-1,-119-11-177,1 1 0,-1 0 0,0 1 0,-1 2 0,0 0-1,0 1 1,-1 1 0,0 0 0,33 26 0,-46-32-30,0 1 1,0 0-1,0 0 0,-1 1 1,0-1-1,0 1 0,0 0 1,0 0-1,-1 0 1,0 1-1,3 9 0,-3-3 4,0 0-1,-1 0 0,-1 1 0,0 24 1,-1-35 8,1 0 0,-2-1 0,1 1 0,0 0 0,0-1 0,-1 1 1,1 0-1,-1-1 0,0 1 0,0-1 0,0 1 0,0-1 0,0 1 0,-1-1 0,1 0 1,-1 0-1,1 1 0,-1-1 0,0 0 0,0 0 0,0-1 0,0 1 0,0 0 1,0-1-1,-1 1 0,1-1 0,0 0 0,-1 0 0,1 1 0,-1-2 0,1 1 0,-5 1 1,7-2-8,0 0 1,0 0 0,0 0-1,0 0 1,-1 0 0,1 0-1,0 0 1,0 0 0,0 0-1,0 0 1,-1 0 0,1 0-1,0 0 1,0 0 0,0 0 0,0 0-1,-1 0 1,1 0 0,0 0-1,0 0 1,0-1 0,0 1-1,0 0 1,-1 0 0,1 0-1,0 0 1,0 0 0,0 0-1,0 0 1,0-1 0,0 1-1,0 0 1,0 0 0,-1 0 0,1 0-1,0 0 1,0-1 0,0 1-1,0 0 1,0 0 0,0 0-1,0 0 1,0 0 0,0-1-1,0 1 1,0 0 0,0 0-1,0 0 1,0 0 0,0-1-1,0 1 1,0 0 0,0 0 0,0 0-1,0 0 1,1-1 0,-1 1-1,0 0 1,0 0 0,0 0-1,0-4-41,1-4-31,0 1 0,1-1 0,0 1 0,0-1 0,1 1 1,0 0-1,0 0 0,0 0 0,1 0 0,0 1 1,0-1-1,10-9 0,5-6 10,1 1-1,24-20 1,-33 31 29,1 0 0,22-13 1,-29 21 28,0-1 1,0 1 0,0 0 0,1 0 0,-1 0 0,1 1-1,0 0 1,-1 0 0,1 0 0,6 1 0,-10 0 7,0 0 0,1 1 1,-1-1-1,0 1 1,0 0-1,0 0 1,0 0-1,0 0 0,0 0 1,0 0-1,0 0 1,0 1-1,0-1 1,0 1-1,-1-1 0,1 1 1,-1 0-1,1 0 1,-1 0-1,0 0 0,0 0 1,0 0-1,0 0 1,1 2-1,4 11 161,0 0-1,5 24 0,-3-10 65,-7-26-209,3 9 32,0 0 0,1 0 0,0-1 0,8 13 0,-11-21-44,1 0 0,-1 0 1,0 0-1,1-1 0,0 1 0,0 0 0,-1-1 0,1 0 0,1 0 1,-1 0-1,0 0 0,0 0 0,1-1 0,-1 0 0,1 1 0,-1-1 1,1-1-1,5 2 0,-1-1 0,-1-1 1,1 1-1,-1-1 1,1-1-1,-1 0 0,1 0 1,-1 0-1,1-1 1,-1 0-1,0 0 0,0-1 1,0 0-1,0 0 1,-1-1-1,9-5 0,-7 2-16,0 1 0,0-2-1,0 1 1,-1-1 0,0-1-1,-1 1 1,0-1 0,0 0-1,-1 0 1,6-15 0,-7 14-45,0 0 0,-1 0 0,0-1 0,0 1 0,-1-1 1,-1 1-1,0-1 0,0 0 0,-1 0 0,0 0 1,-1 0-1,-3-13 0,3 17 19,-1 1 0,0-1 0,-1 0-1,1 1 1,-1 0 0,0 0 0,-1 0 0,1 0 0,-1 0 0,-1 1 0,1 0 0,-1 0 0,1 0 0,-1 0-1,-1 1 1,1 0 0,-1 0 0,0 0 0,-11-5 0,8 5 18,-1 0 1,0 1-1,0 0 1,0 0-1,0 1 0,-1 1 1,1 0-1,0 0 0,-1 1 1,1 0-1,-1 1 1,1 0-1,-19 4 0,22-3-41,0 1-1,0 0 1,0 0-1,0 0 0,1 1 1,-1 0-1,1 0 0,0 0 1,0 1-1,0 0 0,1 0 1,0 1-1,0-1 0,0 1 1,0 0-1,1 0 1,0 1-1,1-1 0,-5 11 1,4-6-458,1 0 0,0 1 0,1 0 0,0-1 0,1 1 0,0 0 0,0 0 0,2 12 1,5 27-4948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11973,'0'0'3722,"1"27"-3671,4 90-16,-5-109-37,1 0 0,0 0 0,0 0 0,1 0 1,0 0-1,1 0 0,0-1 0,0 1 0,0-1 1,1 1-1,0-1 0,0 0 0,1-1 0,7 9 1,-9-11-12,-2-2-41,0-1 0,0 0 0,0 1 0,0-1 0,1 0 0,-1 0 1,0 0-1,0 0 0,1 0 0,-1 0 0,1 0 0,-1 0 1,1 0-1,-1 0 0,1-1 0,-1 1 0,1-1 0,0 1 0,-1-1 1,1 0-1,0 0 0,-1 0 0,1 0 0,0 0 0,-1 0 1,1 0-1,0 0 0,-1 0 0,1-1 0,0 1 0,-1-1 0,1 1 1,-1-1-1,1 0 0,-1 0 0,1 0 0,-1 1 0,0-1 1,1-1-1,0 0 0,5-4-11,-1 0 1,0-1-1,0 0 0,-1 0 1,0-1-1,5-8 1,5-11 68,8-13 329,38-52-1,-47 79 64,-13 13-383,-1 0-1,0 0 1,1 0 0,-1 0 0,0 0-1,1 0 1,-1 0 0,0 0 0,0 0-1,1 0 1,-1 0 0,0 0 0,1 0-1,-1 0 1,0 0 0,1 1 0,-1-1-1,0 0 1,1 0 0,-1 0 0,0 0-1,0 1 1,1-1 0,-1 0-1,0 0 1,0 0 0,0 1 0,1-1-1,-1 1 1,7 28 423,0 74 111,2 16-163,-9-119-384,0 1 0,0 0 0,0 0-1,0 0 1,0 0 0,0-1 0,0 1-1,0 0 1,1 0 0,-1 0 0,0 0 0,1-1-1,-1 1 1,0 0 0,1 0 0,-1-1-1,1 1 1,-1 0 0,1-1 0,-1 1-1,1-1 1,-1 1 0,1 0 0,0-1 0,-1 1-1,1-1 1,0 0 0,0 1 0,-1-1-1,1 1 1,0-1 0,0 0 0,0 0-1,-1 0 1,1 1 0,0-1 0,0 0 0,0 0-1,0 0 1,-1 0 0,1 0 0,0 0-1,0-1 1,0 1 0,0 0 0,-1 0-1,1-1 1,0 1 0,0 0 0,-1-1 0,1 1-1,0 0 1,0-1 0,-1 1 0,1-1-1,-1 0 1,2 0 0,6-6 4,-1 0-1,0 0 1,-1-1 0,7-8 0,11-15 4,-22 29-8,29-33 24,2 1 0,67-55 0,-98 88-21,0-1 1,0 1 0,0 0-1,0 0 1,0 0 0,1 0-1,-1 0 1,0 0-1,1 0 1,-1 1 0,0-1-1,1 1 1,-1 0 0,4 0-1,-5 0-2,0 0 0,1 1-1,-1-1 1,0 1-1,0-1 1,0 1-1,0-1 1,0 1 0,0-1-1,0 1 1,0 0-1,-1 0 1,1 0-1,0-1 1,0 1 0,0 0-1,-1 0 1,1 0-1,-1 0 1,1 0-1,-1 0 1,1 0 0,-1 1-1,1-1 1,-1 0-1,0 0 1,0 0 0,0 0-1,1 3 1,2 17-74,0 3 148,1-1-1,10 35 1,-11-50-363,0 0 0,1 0 0,-1 0 0,2-1 0,-1 1 0,1-1 0,0 0 0,0-1-1,1 1 1,12 10 0,24 13-4231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3826,'0'0'12694,"-13"225"-12230,13-126-112,0 9-256,0 3-16,0 0-80,3-12-1233,0-26-2576,-3-27-4563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1 561 13366,'0'0'913,"44"-1"-545,329-8-224,-267 5-108,188-32-1,-217 20-5,-1-3-1,-1-3 1,80-36-1,-138 51-63,0 0-1,0-2 1,-1 0 0,0-1-1,0-1 1,-1 0 0,22-22-1,-33 29-14,-1-1 0,0 1-1,0-1 1,-1 1 0,1-1-1,-1 0 1,0 0-1,0 0 1,-1-1 0,0 1-1,0 0 1,0-1 0,0 1-1,-1 0 1,0-1 0,0 1-1,0-1 1,-1-5-1,-1 4 11,1 0 0,-1 1 0,0-1 0,-1 0 0,1 1 0,-1-1 0,-1 1 0,1 0 0,-1 0 0,0 0 0,0 0-1,-9-7 1,2 2 73,0 1 0,-1 0-1,-1 1 1,0 0-1,0 1 1,0 0-1,-1 1 1,0 1 0,-1 0-1,1 1 1,-1 1-1,0 0 1,0 1 0,-1 0-1,1 2 1,-19-1-1,28 2 31,-1 0-1,1 1 1,-1-1-1,0 1 0,1 1 1,-1-1-1,1 1 1,0 0-1,0 1 0,0 0 1,0-1-1,0 2 1,0-1-1,-6 6 0,4-2 11,0 1 0,1 0 0,1 0 0,-1 1 0,1 0 0,1 0 0,-1 0 0,-4 14 0,-1 4 172,1 1-1,1 0 0,2 1 1,1 0-1,-5 58 1,8-16 62,7 94 0,-3-150-304,1-1 0,1 1 0,0 0 0,0-1 0,2 0 1,10 25-1,-13-35-87,0 0 0,0 0 1,1 0-1,-1-1 0,1 1 1,0 0-1,1-1 1,-1 0-1,0 0 0,1 0 1,5 3-1,-6-4-75,0-1-1,0 0 0,0 0 1,0 0-1,1 0 1,-1 0-1,0-1 0,0 0 1,1 1-1,-1-1 1,0 0-1,0-1 0,1 1 1,-1 0-1,0-1 0,0 0 1,6-2-1,-3 0 61,1-1 0,-1 1-1,0-1 1,0-1-1,0 1 1,-1-1 0,0 0-1,0-1 1,6-7 0,-4 5 22,0 1 1,0 0-1,0 0 1,13-8 0,-15 11 112,1 2 0,0-1 0,0 1 0,0 0 0,0 0 0,0 0 0,0 1 0,1 0 0,-1 1 0,1-1 0,-1 1 0,0 0 0,1 1 0,11 1 0,-7 1 74,-1 0 0,1 0 1,-1 1-1,0 0 0,0 0 1,0 1-1,15 10 1,32 28 492,40 26-104,-87-62-467,0-2 0,1 1 0,0-2 0,0 1 0,1-2 0,-1 1 0,20 2 0,-12-4-22,-1-1-1,1 0 1,31-4-1,-41 2-31,0-1-1,0 0 1,0 0-1,0-1 1,-1 0-1,1-1 0,-1 0 1,0 0-1,9-7 1,-4 3-100,0-2 1,-1 0-1,0 0 0,-1-1 1,0 0-1,0-1 1,-2 0-1,1-1 0,-2 0 1,0-1-1,0 1 0,-1-2 1,-1 1-1,0-1 1,-1 0-1,-1 0 0,0 0 1,2-25-1,-4-67 25,-2 105 109,0 1 0,0-1 1,0 1-1,0-1 0,0 0 0,0 1 0,0-1 1,-1 1-1,1-1 0,-1 1 0,1-1 0,-1 1 0,1 0 1,-1-1-1,0 1 0,0 0 0,1-1 0,-1 1 1,0 0-1,0 0 0,0 0 0,-1 0 0,1 0 0,0 0 1,0 0-1,0 0 0,-1 0 0,1 0 0,0 1 1,-1-1-1,1 1 0,-1-1 0,1 1 0,-1-1 0,-2 1 1,1 0 13,0 0 0,1 0 1,-1 1-1,0-1 0,1 1 1,-1 0-1,0-1 0,1 1 1,-1 1-1,1-1 0,-1 0 1,1 0-1,0 1 0,0 0 1,0-1-1,-1 1 0,1 0 1,1 0-1,-1 0 0,-2 3 1,-2 4 63,0 1 1,1-1-1,0 1 0,1 0 1,0 1-1,1-1 1,0 1-1,-4 21 1,4 3 291,0 54 1,3-84-378,0 0 0,0 0 0,0 0 0,1 0 1,0 0-1,0 0 0,0-1 0,1 1 0,0 0 1,0-1-1,0 1 0,0-1 0,1 0 0,-1 0 1,1 0-1,0 0 0,0 0 0,1 0 0,-1-1 1,1 1-1,0-1 0,0 0 0,0-1 0,0 1 1,0-1-1,1 1 0,-1-1 0,1 0 0,-1-1 1,8 2-1,2 1-232,0-1 1,0-1-1,1 0 1,-1-1-1,0-1 1,1 0-1,-1-1 1,0-1 0,1 0-1,-1-1 1,0 0-1,0-1 1,-1 0-1,1-2 1,-1 1-1,0-2 1,0 0-1,-1 0 1,13-10-1,-14 8 217,0 0-1,0 0 1,-1-1-1,0 0 1,-1 0-1,0-1 0,-1-1 1,0 1-1,0-1 1,-2-1-1,1 1 1,-2-1-1,0 0 0,0 0 1,-1-1-1,-1 0 1,0 1-1,-1-1 0,1-20 1,-3 19 426,0 7 1475,-3 21-592,2-4-1374,-4 13 234,1 1 1,1-1-1,1 1 1,2 0-1,0 0 1,5 39-1,-4-58-192,1 0 0,-1 0 0,1 0 0,0-1 0,0 1 1,0-1-1,0 1 0,1-1 0,-1 0 0,1 0 0,0 0 0,0 0 0,0 0 0,0-1 0,0 0 0,1 1 0,-1-1 1,1 0-1,0-1 0,-1 1 0,1 0 0,0-1 0,0 0 0,0 0 0,0 0 0,0-1 0,0 1 0,0-1 0,7 0 1,-1 0-333,0-1 0,0 0 0,0 0 1,0 0-1,0-1 0,-1-1 0,1 0 1,-1 0-1,0-1 0,0 0 0,10-6 1,-6 1-36,-1 0 0,0-1 0,-1 0 0,0-1 0,0 0 0,-1 0 0,-1-1 1,0-1-1,0 1 0,-2-2 0,9-16 0,-11 17 1145,0 0 0,4-24 0,-6 23 1187,-1-1-1,0-24 1,5 500 1797,-6-469-3600,0-1 1,1 1-1,0 0 1,1 0-1,0 0 0,4-9 1,3-10-65,-3 7-125,1-1-1,0 1 1,1 1 0,1 0 0,1 0-1,1 1 1,1 0 0,0 1 0,1 1-1,1 0 1,0 1 0,1 0 0,1 1-1,0 1 1,1 1 0,0 0 0,1 2-1,21-10 1,-7 5-2673,-9-2-2241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15863,'0'0'529,"275"149"-3299,-149-114-1664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5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15911,'0'0'1959,"4"27"-1759,1 4-126,3 20 92,16 52-1,-22-95-180,5 13-137,-2 1 0,0 0 1,-2 0-1,0 0 0,0 39 0,2-97-263,2 1-1,2 1 0,18-51 0,-19 65 345,1-1-1,1 1 0,1 0 0,0 1 0,1 1 0,26-30 0,-36 45 77,0 1-1,1 0 1,-1 0-1,0 0 1,1 0-1,0 1 1,-1-1-1,1 0 1,0 1 0,0 0-1,0 0 1,0 0-1,0 0 1,0 0-1,0 1 1,5-1-1,-6 1 28,-1 0 1,1 0-1,-1 1 0,1-1 0,-1 1 0,1-1 0,-1 1 0,1-1 0,-1 1 0,0 0 0,1 0 1,-1 0-1,0 0 0,0 0 0,0 0 0,1 0 0,-1 0 0,0 0 0,-1 0 0,1 1 0,0-1 0,0 0 1,0 1-1,-1-1 0,1 1 0,-1-1 0,1 1 0,-1-1 0,1 1 0,-1-1 0,0 1 0,0 1 1,4 41 558,-1 0 0,-4 44 1,0-21-398,0-67-194,1 1 0,0-1-1,0 1 1,0-1-1,1 1 1,-1-1-1,0 0 1,0 1-1,0-1 1,0 1-1,0-1 1,0 0-1,1 1 1,-1-1-1,0 1 1,0-1 0,0 0-1,1 1 1,-1-1-1,0 0 1,1 1-1,-1-1 1,0 0-1,1 0 1,-1 1-1,0-1 1,1 0-1,-1 0 1,0 0 0,1 1-1,-1-1 1,1 0-1,0 0 1,18-3-44,16-14-65,-13-1-68,-1-1 0,-1-1-1,-1-1 1,0-1 0,23-37-1,14-15-137,-43 59 233,-6 5 38,1 0 0,0 0 0,1 1-1,0 0 1,0 1 0,1 0-1,0 1 1,12-7 0,-22 13 49,1 1 0,0 0 1,-1 0-1,1-1 0,0 1 1,-1 0-1,1 0 0,0 0 1,-1 0-1,1 0 0,0 0 1,-1 0-1,1 0 0,0 0 0,-1 0 1,1 0-1,0 0 0,-1 1 1,1-1-1,0 0 0,-1 0 1,1 1-1,0-1 0,-1 0 1,1 1-1,-1-1 0,1 1 0,-1-1 1,1 1-1,-1-1 0,1 1 1,-1-1-1,1 1 0,-1-1 1,0 1-1,1 0 0,-1-1 1,0 1-1,0 0 0,1-1 1,-1 1-1,0 0 0,0-1 0,0 1 1,0 0-1,0-1 0,0 1 1,0 0-1,0 0 0,0 45 472,-1-35-349,0 26 83,0-21-161,0 0 0,1 0 0,1 0 0,4 23 0,-4-35-41,0 0 0,0-1 0,0 1 0,0-1 0,1 0 0,-1 1 0,1-1 0,0 0 0,0 0 0,0 0 0,1 0 0,-1 0 0,0-1 0,1 1 0,0-1 0,0 0 0,0 1 0,0-1-1,0 0 1,0-1 0,0 1 0,1-1 0,-1 1 0,7 1 0,7 0-21,-1-1 0,1 0 1,0-1-1,0-1 0,-1 0 0,1-1 0,0-1 0,-1-1 0,1 0 0,-1-1 0,0-1 0,20-9 1,-11 2-241,0-1 1,-2-2 0,0 0 0,0-2 0,-2 0 0,0-1 0,-1-2 0,-1 0 0,0-1 0,28-43 0,-43 59 235,-1 0-1,0-1 1,0 1-1,0 0 0,-1-1 1,0 0-1,0 1 1,0-1-1,-1 0 0,0 0 1,0 0-1,0 0 1,-1-8-1,-7 12 127,1 3-35,0 0 0,1 0 0,-1 1 0,1 0 0,0 0 0,-1 1 1,1-1-1,0 1 0,0 0 0,1 0 0,-1 1 0,1 0 0,0-1 1,-1 1-1,2 1 0,-1-1 0,0 1 0,-2 4 0,-3 3 45,1 1-1,0 0 0,1 0 0,0 0 0,1 1 1,-5 18-1,8-23-116,1 1 0,0-1 0,1 0 0,-1 1 0,2-1 0,0 1 0,0-1 0,2 17-1,-1-22-109,0-1-1,0 0 1,0 0-1,0-1 1,1 1-1,-1 0 1,1 0-1,-1 0 1,1-1-1,0 1 1,0-1-1,0 0 0,1 1 1,-1-1-1,0 0 1,1 0-1,0-1 1,-1 1-1,1 0 1,0-1-1,0 0 1,0 1-1,0-1 1,0-1-1,0 1 0,0 0 1,0-1-1,6 1 1,45 1-3610,6-2-2504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 12294,'0'0'3364,"-32"24"-2393,-104 81-147,126-97-765,1-1 0,0 1 0,0 0 0,1 1 0,0 0 0,1 0-1,0 1 1,-10 18 0,15-24-47,0-1-11,0-1 0,0 1 1,1 0-1,0 0 0,-1 0 0,1 0 1,0 0-1,0 0 0,0 0 0,1 0 1,-1 1-1,1-1 0,0 0 0,0 0 1,0 1-1,1 2 0,6-5-17,0 0-26,1-1 1,0 0-1,0-1 0,-1 1 0,1-2 0,-1 1 0,1-1 0,-1 0 0,1-1 1,-1 1-1,0-2 0,12-6 0,39-29-284,42-25 137,-98 63 197,0 0 0,0 0 0,0 0 0,0 0 0,1 0 1,-1 0-1,0 0 0,0 1 0,1-1 0,-1 1 0,0 0 0,1 0 0,-1 0 0,0 0 0,4 0 0,-5 1 12,0 0-1,0-1 1,0 1-1,1 0 1,-1 0-1,-1 0 1,1 0-1,0-1 1,0 1 0,0 1-1,0-1 1,-1 0-1,1 0 1,-1 0-1,1 0 1,0 0-1,-1 1 1,0-1-1,1 0 1,-1 0-1,0 1 1,0-1-1,0 0 1,0 1-1,0-1 1,0 2-1,-1 30 149,0-20-97,1 1 0,0-1 0,3 20 0,-3-31-120,0 0 0,0 0-1,1 0 1,-1 0 0,1 0 0,0 0-1,-1 0 1,1 0 0,0 0-1,0-1 1,0 1 0,1 0-1,-1 0 1,0-1 0,1 1 0,-1-1-1,1 1 1,-1-1 0,1 0-1,0 1 1,-1-1 0,1 0-1,0 0 1,0 0 0,0 0 0,0-1-1,3 2 1,7-1-1108,1 0 1,0-1-1,16-2 1,13-3-3444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9284,'0'0'7566,"0"16"-6557,0 277-67,14-308-1348,57-90-357,3-6-198,-65 99 833,1 1 1,1 0-1,-1 0 1,2 1-1,0 1 0,19-13 1,-27 19 123,0 1 0,0 0 1,0 0-1,0 1 0,1-1 1,-1 1-1,0 0 0,1 0 1,-1 1-1,9-1 0,-11 1 7,0 0 1,-1 0-1,1 1 0,0-1 0,0 0 1,-1 1-1,1-1 0,0 1 0,-1 0 1,1 0-1,-1-1 0,1 1 1,-1 0-1,1 0 0,-1 1 0,1-1 1,-1 0-1,0 0 0,0 1 0,0-1 1,1 0-1,-1 1 0,-1-1 0,1 1 1,0 0-1,0-1 0,0 3 1,4 17-208,-1 0 1,-1 0-1,-1 0 1,-1 0-1,-1 0 1,-1 1 0,-4 23-1,-5 8-3432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5442,'0'0'4731,"30"-18"-4633,96-56-4,-121 71-73,0 0 0,0 1 0,0-1 1,1 1-1,-1 0 0,1 1 0,-1-1 0,1 1 0,0 0 1,0 0-1,-1 1 0,1 0 0,0 0 0,7 1 1,7 1 23,-12-2-43,0 0 0,0 0 0,0 2 0,0-1 1,-1 1-1,1 0 0,0 0 0,-1 1 0,8 3 1,-13-5-10,1 1 0,-1-1 1,0 0-1,-1 1 1,1-1-1,0 1 1,0-1-1,-1 1 0,1 0 1,0 0-1,-1 0 1,0 0-1,0 0 1,1 0-1,-1 0 0,0 1 1,-1-1-1,1 0 1,0 0-1,-1 1 1,1-1-1,-1 1 0,0-1 1,0 0-1,0 1 1,0-1-1,0 1 1,0-1-1,-1 0 0,1 1 1,-1-1-1,1 0 1,-1 1-1,-2 2 0,0 0 28,0 1 0,0-1-1,-1 0 1,0 0-1,0 0 1,0-1-1,-1 1 1,0-1-1,0 0 1,-9 5-1,5-1 5,-86 61 135,-62 49 254,151-113-421,4-4-8,1-1-1,0 1 1,0 0-1,0-1 1,0 1-1,0 0 1,1 0-1,-1 0 1,0 0-1,0 0 1,0 0-1,1 0 1,-1 0-1,0 0 1,1 0-1,-1 0 1,0 3-1,7-3-1408,27-5-1458,16-15-2653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7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26 353 12230,'0'0'485,"-4"28"-362,-1-1-75,-1 10 126,1 1 0,0 72 1,6-96-80,0 0-1,1 0 1,1-1 0,0 1 0,1 0 0,0-1-1,1 0 1,0 0 0,10 15 0,-12-22-80,1 0 1,-1-1 0,1 1-1,0-1 1,0 0-1,1-1 1,-1 1 0,1-1-1,0 1 1,0-2 0,1 1-1,-1 0 1,1-1-1,0 0 1,0-1 0,0 1-1,0-1 1,0 0 0,1 0-1,-1-1 1,0 0-1,9 1 1,-11-3 4,0 1 1,0-1-1,-1 1 0,1-1 1,-1 0-1,1-1 0,-1 1 0,1-1 1,-1 1-1,0-1 0,1 0 1,-1 0-1,0 0 0,0-1 1,-1 1-1,1-1 0,0 1 0,-1-1 1,0 0-1,1 0 0,-1 0 1,0 0-1,-1-1 0,1 1 1,2-7-1,3-10 54,0 0 0,-2 0 1,6-32-1,-4 15 152,-4 25-155,-1-1 47,1 0 0,1 0 0,0 1 0,11-21 0,-13 30-104,0-1-1,0 1 1,0 0-1,0 1 1,1-1-1,-1 0 1,1 1-1,0-1 1,0 1-1,-1 0 1,2 0-1,-1 0 1,0 0-1,0 1 1,1-1-1,-1 1 1,1 0-1,-1 0 1,1 0-1,-1 1 0,8-1 1,45 0 5,0 2 0,89 14 0,-5 0 7,150-9-469,-276-6 416,1 1-34,48-4-110,-59 3 167,-1-1-1,1 1 1,-1-1-1,1 0 0,-1 0 1,0-1-1,1 1 0,-1 0 1,0-1-1,0 0 0,0 0 1,0 0-1,-1 0 0,5-4 1,-7 6 4,0 0 1,1 0 0,-1-1-1,0 1 1,1 0-1,-1-1 1,0 1 0,0 0-1,1 0 1,-1-1-1,0 1 1,0 0 0,0-1-1,1 1 1,-1-1-1,0 1 1,0 0 0,0-1-1,0 1 1,0-1 0,0 1-1,0 0 1,0-1-1,0 1 1,0-1 0,0 1-1,0 0 1,0-1-1,0 1 1,0 0 0,0-1-1,0 1 1,-1-1 0,1 1-1,0 0 1,0-1-1,0 1 1,-1 0 0,1-1-1,0 1 1,0 0-1,-1 0 1,1-1 0,0 1-1,-1 0 1,1 0 0,0-1-1,-1 1 1,1 0-1,0 0 1,-1 0 0,1 0-1,-1 0 1,1-1-1,0 1 1,-1 0 0,-27-3 150,24 3-116,-24-1 269,-1 2-1,-44 5 1,60-3-225,-1 0 0,1 0 1,0 1-1,1 1 0,-1 0 0,1 1 1,-19 12-1,19-10-15,0 0 1,1 1 0,0 0 0,1 1-1,-11 13 1,17-18-54,0 0-1,0 0 1,1 0 0,0 1 0,0-1 0,1 1-1,-1 0 1,1 0 0,0 0 0,1 0-1,0 0 1,0 0 0,-1 11 0,2-15-12,0-1 1,0 1-1,0-1 1,1 0-1,-1 1 1,0-1-1,1 1 1,-1-1-1,1 0 1,-1 1-1,1-1 1,0 0-1,-1 0 1,1 1-1,0-1 1,0 0-1,0 0 1,0 0-1,0 0 1,0 0-1,0 0 1,2 1-1,0-1 2,0 1 0,0-1-1,1 0 1,-1 1 0,0-1-1,1-1 1,-1 1 0,8 0-1,4-1 1,1 0 0,0-1-1,19-4 1,-17 1-49,0 0 0,0-2 0,0 0 0,-1-1 0,0-1 0,0-1 0,16-11 0,108-84-453,-99 71 498,-21 22-7,-21 10 5,1 1 0,-1 0 1,1 0-1,-1 0 0,1 0 1,-1 0-1,1 0 0,-1 0 1,1 0-1,0 0 0,-1 1 1,1-1-1,-1 0 0,1 0 1,-1 0-1,1 1 0,-1-1 1,0 0-1,1 0 0,-1 1 1,1-1-1,0 1 0,0 2-11,1-1-1,-1 1 1,0 0-1,0 0 1,0 0-1,0-1 0,0 1 1,-1 0-1,1 5 1,1 4 56,1 3-21,1 0 1,0 0-1,1 0 1,0-1-1,9 16 1,-12-25-23,1-1 1,-1 1 0,2-1-1,-1 1 1,0-1 0,1 0-1,0 0 1,-1-1 0,2 1-1,-1-1 1,0 0-1,1 0 1,-1 0 0,1-1-1,0 1 1,0-1 0,0 0-1,8 2 1,2-3-222,-1 1 0,0-2 0,0 0 0,1-1 1,-1 0-1,0-1 0,0-1 0,0 0 0,0 0 0,-1-2 0,1 0 0,-1 0 1,0-1-1,-1-1 0,1 0 0,-1-1 0,-1 0 0,20-19 0,-18 16 47,-1 0 0,0-2 0,-1 1 0,-1-2 0,0 1 0,-1-1 0,0-1 0,-1 0 0,-1 0 0,0 0 0,-1-1 0,-1 0 0,0 0 0,-1 0 0,3-32 0,-7-240 2877,0 283-2623,0-1 129,0-1 1,-1 1 0,1-1-1,-1 1 1,0 0-1,-1 0 1,0-1-1,0 1 1,-4-9-1,5 14-171,1 1 0,-1-1 0,1 1 0,-1 0 0,1-1 0,-1 1 0,1 0 0,-1 0 0,0 0 0,1-1 0,-1 1 0,1 0 0,-1 0 0,1 0 0,-1 0 0,0 0 0,1 0 0,-1 0 0,0 0 0,1 0 0,-1 0 0,1 0 0,-1 1 0,1-1 0,-1 0 0,0 0 0,1 0 0,-1 1 0,1-1 0,-1 0 0,1 1 0,-1-1 0,1 0 0,-1 1 0,1-1 0,0 1 0,-1-1 0,1 1 0,0-1 0,-1 1 0,1-1 0,0 1 0,-1-1 0,1 1 0,0 0 0,0-1 0,0 1 0,0-1 0,-1 2 0,-6 15 130,1 0-1,1 1 0,0 0 1,1 0-1,-2 27 1,-4 100 294,10 153-280,1-291-304,-1 0-1,2 0 1,-1 0-1,1 0 0,0 0 1,0 0-1,1 0 1,4 9-1,-5-14-113,-1 1-1,1-1 0,0 0 0,0 0 0,0 0 0,0 0 1,0 0-1,0 0 0,1 0 0,-1-1 0,0 1 0,1-1 1,0 0-1,-1 1 0,1-1 0,0-1 0,-1 1 1,1 0-1,0-1 0,0 1 0,0-1 0,5 0 0,-3 1-378,0-1 1,0 0-1,0-1 0,0 1 0,0-1 0,0 0 0,0 0 0,0-1 0,-1 1 0,1-1 1,0 0-1,-1-1 0,1 1 0,6-6 0,-7 4 332,0 0 0,0 0 1,0-1-1,0 0 0,-1 1 0,0-1 1,5-11-1,15-47 2189,2-2 5259,-25 65-7037,1-1-1,-1 1 1,0-1-1,1 0 1,-1 1-1,0-1 1,1 1-1,-1-1 1,1 1-1,-1-1 1,1 1-1,-1-1 1,1 1-1,-1 0 1,1-1-1,-1 1 1,1 0-1,-1-1 1,1 1-1,0 0 1,-1 0-1,1 0 1,0-1-1,-1 1 1,1 0-1,0 0 1,-1 0-1,1 0 1,0 0-1,-1 0 1,1 0-1,0 0 1,-1 1-1,1-1 1,0 0-1,-1 0 1,1 0-1,-1 1 1,1-1-1,0 0 1,-1 1-1,1-1 1,-1 0-1,1 1 1,-1-1-1,1 1 1,-1-1-1,1 1 1,-1-1-1,1 2 1,6 15 539,0 1 0,6 27 0,-9-29-530,0 0 0,1-1 0,1 0 0,0 0 0,16 25 0,-19-36-120,0-1 0,1 1 0,-1-1 0,1 0 0,0-1 0,0 1 0,0-1 0,1 1 0,-1-1 0,0-1 0,1 1 0,-1-1 0,1 1 0,0-1 0,0 0 0,-1-1 0,6 1 0,2 0-2,0-1-1,0 0 0,1-1 0,-1 0 1,19-5-1,-16 1-42,0-1 0,0 0 0,0-1-1,-1 0 1,19-13 0,65-53-350,-28 13 231,-70 60 150,0 0 0,0 0 0,0 0 0,0 0 0,0 0 0,0 0 0,0 0 0,0 0 0,0 0 0,0 1 0,0-1 0,0 0-1,0 0 1,1 0 0,-1 0 0,0 0 0,0 0 0,0 0 0,0 0 0,0 0 0,0 0 0,0 0 0,0 0 0,0 0 0,0 0 0,0 1 0,0-1 0,0 0-1,0 0 1,0 0 0,0 0 0,0 0 0,1 0 0,-1 0 0,0 0 0,0 0 0,0 0 0,0 0 0,0 0 0,0 0 0,0 0 0,0 0 0,0 0 0,0 0 0,0 0-1,0 0 1,1 0 0,-1 0 0,0 0 0,0 4 51,-2 29 200,1-18-188,1 0 1,0 1-1,4 29 1,-3-44-63,-1 0 0,0 1 0,1-1 1,0 0-1,-1 1 0,1-1 0,0 0 1,0 1-1,-1-1 0,1 0 1,0 0-1,0 0 0,0 0 0,1 0 1,-1 0-1,0 0 0,0 0 0,0-1 1,1 1-1,-1 0 0,2 0 1,1 0 0,1 0 1,-1 0 0,0 0 0,0 0 0,0-1-1,1 0 1,6 0 0,-2-1-26,1 0 0,-1-1 1,0 0-1,0 0 0,0-1 0,15-6 0,-11 1-89,1-1 1,-2 0-1,1-1 0,-1 0 1,0-1-1,-1 0 0,16-21 1,-21 23 85,0 1 0,0-1-1,0 0 1,-2-1 0,1 1 0,-1-1 0,0 0 0,-1 0 0,0 0 0,-1-1 0,0 1 0,1-16 0,-3 25 103,-12 14 264,7-3-449,0 0-1,1 0 0,0 0 0,1 1 0,0 0 1,0-1-1,1 1 0,1 0 0,-1 0 0,2 1 0,0-1 1,0 0-1,3 13 0,2-11-4160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2:57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20089,'0'0'112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4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1 744 6355,'0'0'8500,"0"-3"-7951,0-24-379,0-44 7,16-137-1,-14 197-176,4-29 0,2 0 0,1 0 0,21-52 0,-28 88-3,0 0 1,0 0-1,0 0 0,0 1 0,1-1 0,-1 1 1,1 0-1,0-1 0,0 1 0,6-4 0,-7 6-5,-1 0 0,1 0 1,0 0-1,0 0 0,0 0 0,0 1 0,0-1 0,0 1 0,0-1 0,0 1 0,0 0 0,0 0 0,0 0 0,0 0 0,0 0 0,0 0 0,0 0 0,0 1 0,0-1 1,-1 1-1,1 0 0,0-1 0,0 1 0,0 0 0,3 2 0,0 1-7,1 0 1,-1 0-1,0 1 1,-1 0-1,1 0 1,-1 0-1,0 1 1,0-1-1,3 8 1,29 61 42,-22-43-18,16 41 3,-21-48-91,1 1-1,1-1 0,2-1 1,0 0-1,18 24 0,-30-46 61,1 1 0,-1-1 0,1 1 0,-1-1 0,1 1 0,0-1 1,0 0-1,-1 0 0,1 0 0,0 0 0,0 0 0,0 0 0,0-1 0,4 2 0,-5-2 1,0 0 1,0 0 0,0-1-1,1 1 1,-1 0-1,0 0 1,0-1-1,0 1 1,0 0-1,0-1 1,1 0 0,-1 1-1,0-1 1,0 1-1,0-1 1,-1 0-1,1 0 1,0 1-1,0-1 1,0 0 0,0 0-1,-1 0 1,1 0-1,0 0 1,-1 0-1,1 0 1,-1 0 0,1 0-1,-1-1 1,1 0-1,4-14 44,-1-1 0,0 1-1,-1 0 1,1-34 0,-3-76 269,-2 64-251,1 2-4,-3 0 0,-13-81 0,17 146-137,0 0 0,1 0 1,0 0-1,0 0 0,0-1 0,1 1 1,-1-1-1,1 1 0,0-1 0,0 0 1,5 4-1,6 10-81,48 61-402,42 34-4435,-77-88 3344,2-1 0,35 22 0,-39-30 1384,51 25 4782,-75-41-4231,-1 1 1,1-1 0,-1 1-1,0 0 1,1 0 0,-1-1-1,0 1 1,0 0 0,0-1-1,0 1 1,0 0 0,0 0 0,0-1-1,0 1 1,0 0 0,0 0-1,0 0 1,-18 25 799,16-23-967,-1 0 0,1 0 0,0 0 0,-1 0 0,1 1 0,0-1-1,-1 5 1,0 4 79,1-1 0,0 0 0,1 1 0,1 0 0,0-1 0,1 15 0,0-22-169,-1 1-1,1-1 0,-1 0 0,1 0 0,0 0 0,1 0 0,-1 0 1,1 0-1,0 0 0,0 0 0,0-1 0,0 1 0,1-1 0,-1 1 1,1-1-1,0 0 0,0 0 0,0 0 0,5 3 0,-1-3-30,0 0-1,0-1 0,-1 0 0,1-1 1,0 1-1,0-1 0,12 0 1,-14-1-62,0 0 0,0 0 0,0 0 0,0-1 0,0 1 0,0-1 0,0 0 0,0-1 0,0 1 1,-1-1-1,9-4 0,-10 3 20,1-1-1,-1 1 1,0-1 0,0 0 0,0 1 0,0-1 0,-1-1 0,1 1-1,-1 0 1,0-1 0,-1 1 0,1-1 0,-1 1 0,0-1 0,1-4-1,1-11-243,-1 1-1,-1-27 0,-2 41 307,0 1-1,1 0 1,-1-1 0,-1 1-1,1 0 1,-1 0-1,1-1 1,-1 1 0,-1 1-1,1-1 1,0 0-1,-1 0 1,0 1 0,0 0-1,0-1 1,0 1-1,0 0 1,-1 0 0,1 1-1,-1-1 1,0 1-1,0 0 1,0 0 0,0 0-1,-8-2 1,4 1 11,-1 0 0,1 0 0,-1 1 0,0 0 0,0 1 0,0 0 0,0 0 0,0 1 0,0 1 0,0-1 0,0 1 0,-12 3 0,19-3-9,0-1 0,1 1-1,-1 0 1,1 0 0,-1 0 0,1 0-1,-1 0 1,1 0 0,-1 0 0,1 0-1,0 0 1,0 1 0,0-1 0,0 0-1,0 1 1,0-1 0,0 1 0,0-1-1,0 1 1,1 0 0,-1-1 0,0 4-1,-3 39-447,4-38 292,0-4 76,0 0-1,1 0 0,-1-1 1,0 1-1,0 0 0,1 0 1,0 0-1,-1 0 0,1-1 1,0 1-1,0 0 0,0-1 1,0 1-1,0 0 1,0-1-1,0 1 0,0-1 1,3 3-1,0-2-77,-1 0 0,1 1 0,-1-1 0,1-1 0,0 1-1,0 0 1,0-1 0,6 1 0,8 1-568,0 0 0,0-2-1,22-1 1,-28 0 230,12 0-741,0-1 1,46-7 0,-63 6 1303,1 1 0,-1-1 0,0-1 0,0 0 0,0 0 0,0 0 0,-1-1 0,1 1 0,-1-2 0,0 1 0,0-1 0,-1 0 0,18-29 11224,-23 42-11277,0 1 0,1 0 0,0-1 1,1 1-1,-1-1 0,1 1 0,1-1 1,4 10-1,-5-14-24,0-1-1,0 1 1,0-1 0,0 0-1,1 0 1,-1 0 0,1 0-1,0 0 1,0-1 0,0 1-1,0-1 1,0 0-1,0 0 1,1 0 0,-1 0-1,1-1 1,-1 1 0,1-1-1,0 0 1,-1 0 0,1 0-1,5 0 1,-3 0-87,0-1 0,0 1 0,1-1 0,-1-1-1,9 0 1,-13 0 91,0 1-1,0-1 1,0 0-1,0 1 1,0-1-1,-1 0 1,1 0-1,0-1 1,0 1-1,-1 0 1,1-1 0,-1 1-1,1 0 1,-1-1-1,0 0 1,1 1-1,-1-1 1,1-3-1,5-7 0,-4 5 3,1 0 0,-1 1 0,1 0 1,1 0-1,-1 0 0,8-7 1,-11 12-3,0 0 1,0 0 0,1 0 0,-1 0 0,0 1 0,1-1 0,-1 1 0,1-1 0,-1 1 0,1-1 0,-1 1 0,1 0-1,-1-1 1,1 1 0,-1 0 0,1 0 0,0 0 0,-1 1 0,1-1 0,-1 0 0,1 0 0,-1 1 0,1-1-1,-1 1 1,0 0 0,1-1 0,-1 1 0,1 0 0,-1 0 0,0-1 0,0 1 0,1 0 0,-1 1 0,0-1 0,0 0-1,1 2 1,11 10 7,-9-8 0,0 0 1,1-1-1,0 1 0,-1-1 1,2 0-1,-1 0 0,0 0 1,1-1-1,-1 0 1,1 0-1,0 0 0,0-1 1,0 0-1,1 0 1,-1 0-1,12 1 0,-12-3-11,-1 0-1,1 0 0,0 0 1,0 0-1,0-1 0,-1 0 1,1 0-1,0-1 0,5-2 1,-8 3 6,0-1 1,0 0 0,-1 0 0,1 0-1,-1-1 1,1 1 0,-1 0-1,0-1 1,0 0 0,0 0 0,0 1-1,0-1 1,-1 0 0,1 0 0,-1 0-1,0-1 1,1-3 0,1-2 9,-1 1 0,0-1 0,0 0 0,-1 1 0,0-1 0,-1 0 0,0 0 0,0 0 0,-1 1 1,0-1-1,-1 0 0,0 1 0,0-1 0,-4-8 0,4 12-6,0 0 0,-1 0 0,0 0 1,0 0-1,0 1 0,-1-1 0,1 1 1,-1 0-1,0 0 0,-1 0 0,1 0 1,-1 1-1,1 0 0,-1 0 0,0 0 0,0 0 1,0 1-1,0 0 0,-1 0 0,1 0 1,-1 1-1,-7-2 0,11 3-39,1-1 0,-1 1 0,1 0 0,-1-1 0,1 1 0,-1 0 0,1 0 0,-1 0 0,0 0 0,1 0 0,-1 0 0,1 1 0,-1-1 0,1 0 0,-1 1-1,1-1 1,-1 1 0,1 0 0,-1-1 0,1 1 0,0 0 0,-1 0 0,1 0 0,0 0 0,0 0 0,-1 0 0,1 0 0,0 0 0,0 1 0,0-1 0,1 0 0,-1 1 0,0-1 0,0 1 0,1-1 0,-1 1 0,1-1 0,-1 1 0,1-1 0,0 1 0,-1-1 0,1 1 0,0-1 0,0 1 0,0 0 0,0-1 0,1 1 0,-1 2-1,1 2-317,1 0 0,-1 0 0,1 0-1,0 1 1,0-2 0,1 1-1,0 0 1,0 0 0,0-1-1,1 0 1,6 8 0,41 31-4125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163 167 11957,'0'0'1073,"-133"149"-993,110-94-80,17 0-48,6-8-896,6-15-2210,36-20-4017</inkml:trace>
  <inkml:trace contextRef="#ctx0" brushRef="#br0" timeOffset="1">1125 1 14086,'0'0'833,"-61"154"-753,61-75-16,0 5-48,9 1-32,24-15-368,2-17-1633,-6-27-2289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11637,'0'0'192</inkml:trace>
  <inkml:trace contextRef="#ctx0" brushRef="#br0" timeOffset="1">639 105 12502,'0'0'1889,"-166"32"-1681,153 33 256,13 19 80,0 15-224,0 12-48,20 6-47,6 5-193,0-5-32,-7-18-113,-6-17-735,-6-27-1137,-4-23-1440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5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10373,'0'0'3986,"84"-55"-3954,0 55-32,17 6-433,6-1-1568,3-5-3409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5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6995,'0'0'5688,"-11"30"-4335,0 0-1229,2-8-6,2-1 0,0 1 0,1 0 0,1 1 0,2-1 0,-3 41 0,6-41-30,-1-7-38,0 1 0,2-1 0,0 1 0,5 25 0,-5-37-48,0 0 0,0-1 0,1 1 0,-1 0 0,1-1 0,0 1 0,0-1 0,0 0 0,0 1 0,1-1 0,0 0 0,-1 0 0,1-1 0,0 1 0,0-1 0,1 1 0,-1-1 0,0 0 0,1 0 0,-1 0 0,1-1 0,0 1 0,4 0 0,0 0-102,-1 0-1,1-1 1,0 0-1,0-1 1,0 1-1,0-1 1,0-1-1,-1 0 1,1 0-1,0 0 1,0-1-1,-1 0 1,1-1-1,-1 0 1,0 0-1,0 0 1,0-1-1,0 0 1,-1 0-1,1-1 1,-1 0-1,0 0 1,8-9-1,10-13-604,-2 0 1,0-2-1,33-60 0,-30 47 667,-17 28 19,13-20-15,-20 32 38,0 1 1,0 0 0,0-1 0,0 1-1,0 0 1,0 0 0,0 0 0,0 0-1,0 0 1,1 0 0,-1 0 0,0 0 0,1 0-1,-1 1 1,1-1 0,-1 0 0,3 0-1,-4 1 2,0 0-1,0 0 1,0 1-1,1-1 1,-1 0-1,0 0 1,0 0-1,0 0 1,1 0-1,-1 0 0,0 0 1,0 0-1,0 0 1,1 1-1,-1-1 1,0 0-1,0 0 1,0 0-1,0 0 1,1 0-1,-1 1 1,0-1-1,0 0 1,0 0-1,0 0 1,0 1-1,0-1 0,0 0 1,0 0-1,0 1 1,0-1-1,1 0 1,-1 0-1,0 0 1,0 1-1,0-1 1,0 0-1,-1 0 1,1 1-1,9 48 912,-2 0 0,0 87 1,-4-49-602,3 249 634,-6-315-950,0-1 1,-2 0-1,-1 0 0,0 0 1,-1-1-1,-1 1 0,-10 22 1,11-33-28,0 0 0,0-1 1,-1 1-1,-1-1 0,1-1 0,-1 1 1,0-1-1,-1 0 0,0 0 1,0-1-1,0 1 0,-1-2 1,0 1-1,0-1 0,-1 0 1,1-1-1,-13 5 0,9-5-40,0-1-1,0 0 0,0 0 0,0-2 1,-1 1-1,1-1 0,-18-2 0,24 1 43,1 0 0,0-1 0,-1 0 0,1 0 0,0 0 0,0-1 1,0 0-1,0 0 0,0 0 0,0 0 0,0-1 0,1 0 0,0 0 0,-1 0 0,1-1 0,0 1 0,0-1 0,-5-7 0,1-3-103,1 0 0,1 0 0,0-1 1,1 1-1,1-1 0,0 0 0,1 0 0,0-1 0,2 1 1,-1-1-1,3-26 0,0 26 125,1 1 0,1 0 0,0-1 1,1 1-1,0 0 0,1 1 0,1-1 0,0 1 0,1 0 1,1 1-1,0-1 0,1 2 0,0-1 0,13-12 0,19-19 5,3 1 0,58-44-1,-98 83-3,63-49 212,2 3 0,83-46-1,-143 91-90,-8 4-69,1 0-1,0-1 1,0 1 0,0 0-1,0 1 1,1-1 0,-1 0 0,0 1-1,0-1 1,0 1 0,5-1-1,-6 24 1611,-6 4-1269,0-1-1,-2 0 1,-11 30 0,9-32-230,1 1 0,2-1 0,0 1 1,-3 41-1,8-52-64,1 26 58,0-39-155,0 0 1,1 1 0,-1-1-1,0 0 1,1 0-1,-1 0 1,1 0 0,-1 0-1,1 1 1,-1-1 0,1 0-1,0 0 1,0-1 0,-1 1-1,1 0 1,0 0-1,0 0 1,0 0 0,0-1-1,0 1 1,0 0 0,0-1-1,0 1 1,1-1 0,-1 1-1,0-1 1,1 1-1,3 0 0,0 0 0,0-1 0,0 1 0,0-1 0,0 0 0,0 0-1,0-1 1,0 1 0,0-1 0,0 0 0,0 0 0,-1-1 0,1 0-1,0 1 1,-1-2 0,1 1 0,4-4 0,-3 2-24,0-2 1,0 1-1,0-1 1,-1 0 0,0 0-1,0 0 1,0-1-1,-1 1 1,7-16-1,-2 0-58,-2 0-1,0-1 0,-1 0 0,-1 0 1,-1-1-1,1-34 0,-4 40 55,0 4 13,0 0 1,-1 0 0,-1 0 0,-3-24 0,3 35-3,0 0 0,1 0 0,-1 0 0,-1 0 0,1 0 0,0 0 0,-1 1-1,1-1 1,-1 0 0,0 1 0,0-1 0,0 1 0,0 0 0,-1-1 0,1 1 0,-1 0 0,1 0 0,-1 1-1,1-1 1,-1 0 0,0 1 0,0 0 0,0 0 0,0-1 0,0 2 0,-3-2 0,2 1-64,0 0 0,0 1-1,0-1 1,0 1 0,0 0 0,0 0 0,0 0 0,0 0 0,0 1 0,0-1 0,1 1 0,-1 0 0,0 1-1,0-1 1,1 1 0,-1-1 0,-4 3 0,5-1-10,0 0 0,1 0 1,-1 0-1,0 0 0,1 0 0,0 0 0,-1 1 0,1-1 0,1 1 1,-1 0-1,0 0 0,1-1 0,0 1 0,0 0 0,0 0 1,0 8-1,-1 3-655,1 1 1,1-1 0,0 1-1,3 16 1,8 5-3212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11461,'0'0'5822,"0"29"-5582,0 177-107,0-197-166,0 0 1,1 0-1,0-1 0,0 1 1,1 0-1,0-1 0,0 1 1,5 9-1,-6-15 16,1-1-1,0 1 1,-1 0 0,1-1-1,0 1 1,1-1 0,-1 1-1,0-1 1,0 0 0,1 0-1,0 0 1,-1 0 0,1-1 0,0 1-1,0-1 1,0 0 0,0 1-1,0-1 1,0-1 0,0 1-1,0 0 1,0-1 0,0 1-1,1-1 1,3 0 0,-3-1 6,-1 1 0,0-1-1,0 0 1,0 1 0,0-1 0,0-1 0,0 1 0,-1 0 0,1-1 0,0 1 0,0-1-1,-1 0 1,1 0 0,-1 0 0,0 0 0,0-1 0,0 1 0,0-1 0,0 1 0,0-1-1,2-3 1,4-9-31,0-1 0,10-28 0,-13 29 37,23-68 22,-20 54 2,2-1 0,24-48 0,-31 84 18,-2 10 9,-1 19 158,2-1-1,7 42 1,-8-67-201,1 1-1,1 0 1,-1 0 0,1-1-1,1 0 1,0 0 0,0 0-1,1 0 1,0 0 0,1-1-1,0 0 1,11 13 0,-13-18-84,1 0 1,-1 0-1,1 0 1,-1 0-1,1-1 1,0 0-1,0 0 1,0 0-1,0-1 1,0 0-1,0 1 1,0-2-1,1 1 1,-1-1-1,0 0 1,1 0-1,5-1 1,-4 1-366,0-2 0,0 1 0,-1-1 0,1 0 0,0 0 0,-1-1 0,1 1 0,-1-2 0,0 1 0,0-1 0,0 0 1,7-6-1,36-45-8542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9 149 3009,'0'0'6409,"0"-25"-4873,0-99 1343,1 128-2449,7 91 298,-6 138 1,-3-124-490,0-96-266,0 1 0,0-1 1,-2 0-1,1 0 0,-6 14 0,5-17-1,5-18-1089,-2 4 1096,0 1 0,1 0 1,-1-1-1,1 1 0,0 0 1,0 0-1,1 0 0,-1-1 1,0 1-1,1 0 0,0 1 1,0-1-1,0 0 0,4-4 1,1 1 11,1-1 1,0 2-1,0-1 1,0 1-1,1 0 1,0 1-1,0-1 0,0 2 1,1 0-1,11-3 1,-14 4 0,-1 1 0,1 0 0,0 1-1,-1-1 1,1 1 0,0 0 0,-1 1 0,1 0 0,0 0-1,-1 0 1,1 1 0,-1 0 0,1 0 0,-1 1 0,0-1 0,8 6-1,5 7 18,-1 1-1,0 1 0,-1 0 1,28 40-1,-25-32-139,1 0 0,33 30 0,-46-48-88,0-1 0,0 0-1,0 0 1,1-1 0,-1-1-1,1 1 1,1-1 0,-1 0 0,1-1-1,-1-1 1,20 4 0,-16-4-771,0-1-1,0-1 1,0 0 0,0 0 0,25-5-1,-29 2 71,1-1 0,-1 0 0,12-7 0,-21 11 903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7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276 132 3762,'0'0'10493,"-26"-5"-9608,10 1-767,6 1-65,-1 0-1,0 1 1,0 1-1,0 0 1,-13 0 0,20 1-35,0 1-1,-1-1 1,1 1 0,0 0 0,0 0 0,0 1-1,-1-1 1,1 1 0,0 0 0,1 0 0,-1 0-1,0 0 1,1 1 0,-1 0 0,1-1 0,0 1 0,0 0-1,0 1 1,-4 5 0,-3 4 5,1 0-1,1 0 1,0 1 0,1 0-1,1 0 1,0 1 0,1 0-1,0 0 1,1 0 0,1 0-1,-3 30 1,6-43-39,1 0-1,-1-1 1,0 1 0,0-1-1,1 1 1,-1-1 0,0 1-1,1-1 1,0 1 0,-1-1-1,1 0 1,0 1 0,0-1-1,0 0 1,0 1 0,0-1-1,0 0 1,0 0 0,0 0-1,0 0 1,0 0 0,1 0-1,-1 0 1,0-1 0,1 1-1,-1 0 1,1-1 0,-1 1-1,1-1 1,-1 1 0,1-1-1,-1 0 1,1 0 0,1 1-1,3-1-60,0 0-1,1 0 1,-1 0-1,0 0 0,1-1 1,-1 0-1,0-1 1,7-2-1,0-1-57,-1-1 0,0-1 0,-1 0 0,1 0-1,-1-1 1,-1-1 0,1 0 0,-2 0 0,12-15 0,4-6-44,-1-1-1,20-35 1,-2-7 323,-43 77-77,1-1-1,-1 0 0,1 0 0,0 0 0,0 0 0,0 1 0,1 5 1,1 13 28,-2 11-154,-1-4 44,1 0 0,6 35 0,-5-56-230,1 0 1,-1-1-1,2 1 0,-1 0 1,1-1-1,0 0 0,0 0 1,1 0-1,0 0 0,1 0 1,-1-1-1,12 12 0,-14-16-22,2 1 0,-1-1 0,0 0 0,0 0 0,1 0 0,-1-1 0,1 1 0,-1-1 0,1 0 0,0 0 0,-1 0 0,1 0 0,0-1 0,0 0 0,-1 1 0,1-1 0,0-1 0,0 1 0,0 0 0,-1-1 0,1 0 0,0 0 0,0 0 0,-1 0 0,1-1 0,-1 1 0,1-1 0,-1 0 0,0 0 0,0 0 0,0-1 0,0 1 0,0-1 0,0 1 0,4-7 0,2-4 300,0-1 0,-1 0 0,0 0 0,-1-1 0,7-23 0,18-81 4469,-21 71-1617,-11 47-2751,0 0-1,0 0 1,0-1 0,1 1 0,-1 0-1,0 0 1,1 0 0,-1 0-1,1 0 1,-1 0 0,1-1 0,0 1-1,-1 0 1,1 1 0,0-1 0,0 0-1,1-1 1,-1 2-89,0 1 0,0-1 0,-1 1 0,1 0 0,0-1 0,0 1 0,0 0 0,-1-1 0,1 1 0,0 0 0,-1 0 0,1 0-1,0 0 1,-1 0 0,1 0 0,-1 0 0,0 0 0,1 0 0,-1 0 0,0 0 0,1 1 0,24 69 777,-16-45-736,0 1 0,2-1 0,0-1 1,2 0-1,31 45 0,-41-67-86,0 0 0,0 1 0,1-1 0,-1 0 0,1-1 0,0 1-1,0-1 1,0 1 0,0-1 0,1-1 0,5 3 0,-7-3 2,-1 0 0,0-1 0,1 0 1,-1 1-1,1-1 0,-1 0 0,0 0 0,1 0 1,-1-1-1,1 1 0,-1 0 0,0-1 0,1 0 1,-1 1-1,0-1 0,0 0 0,1 0 0,-1 0 1,0-1-1,0 1 0,0 0 0,0-1 0,-1 1 1,4-4-1,3-5 47,-1-1 1,0 0-1,0 0 1,-1 0-1,-1-1 1,5-13-1,23-83-5,-26 83-47,-1 5-35,1-8-682,2 0 1,21-48 0,-13 55-1984,-1 13-1480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1297,'0'0'10943,"-2"19"-10783,0-4-132,-7 118 94,6 334 217,3-466-332,0 0 0,0 1 0,0-1 0,1 0 1,-1 1-1,0-1 0,1 0 0,-1 1 0,1-1 1,-1 0-1,1 0 0,-1 1 0,1-1 0,0 0 1,0 0-1,0 0 0,-1 0 0,1 0 0,0 0 1,0 0-1,2 1 0,0 0 5,0-1 0,0 0 0,-1 1 0,1-1 0,1 0 0,-1 0 0,0-1 0,0 1 0,4 0 0,6-1 40,0 1 0,1-2-1,23-3 1,-22 0-41,0 1 1,0-2-1,-1 0 0,0-1 1,22-11-1,68-48-841,-51 30-387,11-5-1355,-7 4-1737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7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0 390 7411,'0'0'4755,"33"-21"-4726,107-73-80,-120 81-205,-1-2-1,-1 0 0,33-35 1,-39 37-20,-6 7 163,0 0 0,-1 0 0,0 0 0,0-1 0,-1 1 0,1-1 0,-1 0 0,-1-1 0,0 1 0,0-1 0,0 1 0,-1-1 0,0 0 0,0 0 0,0-9-1,-2 15 144,0 0 0,0 1 0,0-1 0,-1 0 0,1 0-1,-1 0 1,1 0 0,-1 0 0,1 1 0,-1-1 0,0 0-1,0 1 1,0-1 0,0 0 0,0 1 0,-1-1-1,1 1 1,0 0 0,-1-1 0,1 1 0,0 0 0,-1 0-1,0 0 1,1 0 0,-1 0 0,0 0 0,1 0 0,-1 1-1,0-1 1,0 1 0,0-1 0,0 1 0,1-1-1,-1 1 1,-3 0 0,-6-1 313,0 1 0,0-1 0,0 2 0,0 0 0,-12 2 1,17-2-205,-1 1 0,1 0 1,-1 0-1,1 0 1,-1 1-1,1 0 1,0 0-1,0 0 1,1 1-1,-1 0 1,1 0-1,-8 8 1,7-5 22,-1 1 0,1 0 0,0 1 0,0 0 1,1 0-1,0 0 0,-5 15 0,3-4-31,2 0 0,0 0 0,1 1-1,1-1 1,1 1 0,1 0-1,2 33 1,-1-48-130,1 0 0,0-1 0,0 1 0,0 0 0,1 0-1,0-1 1,0 1 0,1-1 0,-1 1 0,1-1 0,0 0 0,1 0 0,-1 0 0,1-1-1,0 1 1,0-1 0,0 0 0,1 0 0,0 0 0,-1-1 0,1 0 0,0 1-1,1-2 1,-1 1 0,0-1 0,7 2 0,7 2-200,0-1-1,0-1 1,0-1 0,1-1-1,-1-1 1,35-1 0,-39-1-366,0 0 0,0-1 0,23-5 0,-19 0-763,0 0 0,23-14 0,-41 21 1265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8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8132,'0'0'2833,"0"236"-2209,0-125-384,0 5-208,0-2-32,0-9-816,0-20-2642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8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94 9877,'0'0'2166,"25"16"-2163,84 46-166,-104-59 99,1 0-1,-1-1 1,1 0 0,0 0 0,-1 0-1,1-1 1,0 0 0,0 0 0,0 0-1,0-1 1,0 0 0,0 0 0,0 0-1,6-2 1,0 0-210,-7 2 52,0-1 1,-1 1-1,1-1 1,-1-1-1,1 1 0,-1 0 1,1-1-1,-1 0 1,0 0-1,0-1 0,0 1 1,0-1-1,0 1 1,-1-1-1,1-1 1,-1 1-1,0 0 0,0-1 1,0 0-1,0 1 1,-1-1-1,1 0 0,-1 0 1,0-1-1,0 1 1,-1 0-1,1-1 1,-1 1-1,0-1 0,0 1 1,0-1-1,-1 0 1,0 1-1,0-1 0,0-4 1,0 7 276,0 0 0,0 0 1,-1 0-1,1 0 0,-1 0 0,1 0 0,-1 0 1,1 0-1,-1 0 0,0 0 0,0 1 0,0-1 1,0 0-1,0 1 0,-1-1 0,1 0 0,0 1 1,-3-2-1,1 0 149,-1 0 0,0 1 0,0 0-1,0-1 1,0 2 0,-1-1 0,-7-2 0,-5 0 543,1 1 1,-1 1-1,-26 0 0,28 1-313,-1 1 0,0 0 0,1 2 1,-1 0-1,-23 6 0,33-6-350,-1 1 0,0-1 0,1 2 1,0-1-1,0 1 0,0 0 0,0 0 1,1 0-1,-1 1 0,1 0 1,0 0-1,1 0 0,-1 1 0,-5 9 1,5-5-26,0-1 0,0 1 0,1 0 0,1 0 1,0 0-1,0 1 0,1-1 0,-1 13 1,2-17-57,0 0 1,1 0 0,0 0-1,0 0 1,1 0-1,-1 0 1,1-1 0,0 1-1,1 0 1,0 0 0,0 0-1,0-1 1,0 1 0,1-1-1,0 0 1,4 6 0,-2-7-31,0 1 0,0-1 0,0 0 1,1-1-1,-1 1 0,1-1 1,0 0-1,0-1 0,0 1 1,1-1-1,-1 0 0,0-1 1,1 0-1,7 1 0,11 0-552,0-1-1,39-2 0,-48-1-210,-1 1 0,1-2 1,29-7-1,-22 0-996,0 0 1,22-14-1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8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7395,'0'0'6451,"-52"213"-6323,52-102-96,0-1-32,0-2-96,0-3-944,-13-11-2658,-3-24-3505</inkml:trace>
  <inkml:trace contextRef="#ctx0" brushRef="#br0" timeOffset="1">46 257 11237,'0'0'3186,"55"3"-3250,-10 24 64,7-10-1937,-4-8-2882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 13526,'0'0'961,"-126"157"-961,110-90-64,9 0-529,4-5-2032,3-10-2673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9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17 8084,'0'0'3903,"-28"-4"-3124,7 1-625,8 0-52,1 0 1,-1 1 0,1 1-1,-1 0 1,0 1 0,1 0-1,-1 1 1,1 1 0,-1 0-1,1 0 1,-1 1 0,-19 8 0,27-9-34,-12 6 270,0 1-1,0 0 1,-21 16-1,36-24-309,-1 1 0,0 0 0,1 0 0,-1 0 0,1 0 0,0 1 0,-1-1-1,1 1 1,0-1 0,1 1 0,-1 0 0,0 0 0,1-1 0,0 1 0,-1 0 0,1 1 0,0-1 0,1 0-1,-1 0 1,0 0 0,1 0 0,0 1 0,0-1 0,0 0 0,0 0 0,0 1 0,2 4 0,-2-7-34,1 0 1,-1 0 0,1 0 0,-1 0 0,1 0 0,0 0 0,0 0 0,-1-1 0,1 1 0,0 0 0,0 0 0,0-1 0,0 1-1,0 0 1,0-1 0,0 1 0,0-1 0,0 1 0,0-1 0,0 1 0,0-1 0,2 0 0,28 2-37,-21-2 29,321-13-151,-281 9-133,-48 4 21,-10 3 123,-376 160 171,371-158-83,9-3-54,-1 0 0,1 0 0,0 0 0,0 1 0,0-1 0,0 1 0,1 0 0,-5 4 0,8-7 56,0 0 0,0 1 1,0-1-1,0 0 0,0 0 0,0 0 0,0 1 1,0-1-1,0 0 0,0 0 0,0 0 1,0 0-1,0 1 0,0-1 0,0 0 0,1 0 1,1 1-866,-2 0 865,0-1 0,0 0 1,0 0-1,1 0 0,-1 0 0,0 0 0,0 0 1,0 0-1,0 0 0,1 0 0,-1 0 0,0-1 1,0 1-1,0 0 0,0 0 0,1 0 1,-1 0-1,0 0 0,17 0-1765,-16 0 1683,50 0-4280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0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0 11365,'0'0'4813,"-22"17"-4690,-68 53 34,87-67-145,1-1 0,-1 0 0,1 1 0,-1-1 0,1 1 0,0 0 0,0 0 0,0 0 0,0 0 0,1 0 0,-1 0 0,1 0 0,-1 5 0,1-7-10,1 0 0,0 1 0,0-1 0,0 1 0,0-1 0,1 0 0,-1 1-1,0-1 1,1 0 0,-1 1 0,0-1 0,1 0 0,0 1 0,-1-1 0,1 0 0,0 0 0,-1 0-1,1 0 1,0 0 0,0 0 0,2 2 0,2 0-4,0 1 0,1-1 0,0 0 0,-1 0 0,1-1 0,0 1 0,0-2 0,10 3 0,28 4-3,53 4-1,-61-9-157,-1 1 1,64 17-1,-97-21 149,-1 0-1,0 1 0,0-1 0,0 1 0,0-1 0,0 1 0,0-1 0,0 1 0,0 0 1,0-1-1,0 1 0,0 0 0,0 0 0,-1 0 0,1 0 0,0 0 0,0 0 0,-1 0 1,1 0-1,-1 0 0,1 0 0,-1 0 0,1 0 0,-1 0 0,0 0 0,1 1 0,-1-1 1,0 0-1,0 0 0,0 0 0,0 0 0,0 1 0,0-1 0,0 0 0,-1 0 0,1 0 1,0 1-1,-1-1 0,1 0 0,0 0 0,-1 0 0,0 0 0,1 0 0,-1 0 1,0 0-1,1 0 0,-1 0 0,0 0 0,-1 0 0,-5 6-2,-1-1-1,0 0 0,0 0 1,0-1-1,-1 0 1,1-1-1,-12 4 1,-73 25-237,76-27 171,-49 15-31,-110 19 1,293-84-6213,119-33 1094,-104 39 4040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0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67 8148,'0'0'7950,"-29"12"-7496,-96 47 149,115-54-541,1 1 0,0-1 1,0 2-1,1-1 1,0 1-1,0 0 1,0 1-1,1 0 1,0 0-1,1 1 1,0-1-1,0 1 0,1 1 1,0-1-1,0 1 1,-4 15-1,7-17-66,0 1-1,1 0 1,0 0-1,0 0 0,2 9 1,-1-12-17,0-5 11,0 0 0,0 0 0,1 0-1,-1 1 1,0-1 0,1 0 0,-1 0-1,1 0 1,-1 0 0,1 0 0,0 0-1,0 0 1,-1 0 0,1 0 0,0 0-1,0 0 1,0-1 0,0 1-1,0 0 1,0-1 0,0 1 0,0 0-1,0-1 1,0 1 0,0-1 0,0 0-1,1 1 1,-1-1 0,0 0 0,0 0-1,0 0 1,2 1 0,45 0-250,-40-2 186,4 0-42,-1-1 0,1 0 0,-1-1 0,0-1 0,0 0 0,-1 0 0,1-1 0,-1 0 0,0-1 0,0 0 0,0-1 0,-1 0 0,0 0 0,13-15 0,-4 4-2,-1-2 0,-1 0 1,0-1-1,-2 0 0,19-37 1,-26 45 180,-2 4 75,0-1 1,0 0-1,-1 0 1,0 0-1,-1-1 1,0 0-1,2-18 1,-5 27 314,0 9-159,0 258 317,0-258-643,0 0 0,0 0 0,1-1 0,0 1 0,2 9 0,-2-14-8,0-1 0,-1 1 0,1 0 0,0-1-1,0 1 1,0 0 0,0-1 0,0 1 0,1-1 0,-1 0-1,0 1 1,1-1 0,-1 0 0,1 0 0,-1 0 0,1 0 0,-1 0-1,1 0 1,0-1 0,-1 1 0,1 0 0,0-1 0,3 1 0,0 0-86,0-1 0,1 0 0,-1 0 0,0 0 0,0 0 0,0-1 0,1 0 0,-1 0 0,0-1 0,0 1 0,0-1 0,-1 0 0,1 0 0,0-1 0,-1 0 0,1 1 0,-1-1 0,0-1 0,0 1 0,0-1 0,0 1 0,-1-1 0,4-5 0,3-4-1,0-1-1,0-1 1,-2 1-1,1-2 1,10-30-1,-14 31 168,0 0-1,3-26 1,-4-8 3678,-4 73-3116,0-9-535,1-1 0,0 1-1,1 0 1,1-1-1,0 0 1,10 25 0,-12-34-80,1 0 1,1-1 0,-1 1-1,0-1 1,1 1 0,0-1-1,0 0 1,1 0 0,-1 0 0,1-1-1,-1 1 1,1-1 0,0 0-1,1 0 1,-1 0 0,0 0-1,1-1 1,0 0 0,-1 0-1,1 0 1,0 0 0,0-1 0,6 1-1,-4-1-10,0 0-1,0-1 1,0 0 0,0-1-1,0 1 1,0-1 0,0-1-1,-1 1 1,1-1-1,0 0 1,-1-1 0,1 0-1,-1 0 1,8-4-1,-3-1-9,-1-1 0,1 1 1,-2-2-1,1 1 0,-1-1 0,12-17 0,-12 12 123,1 1 0,-2-1 0,0-1 1,-1 0-1,-1 0 0,0 0 0,-1-1 0,-1 1 1,0-1-1,2-34 0,5 145-33,26 98 1,5 32 17,-29-91-796,-3 140 1,-10-272 715,-1 0 0,1 0 1,0 0-1,0-1 0,0 1 1,0 0-1,-1 0 0,1 0 1,0 0-1,-1-1 0,1 1 1,-1 0-1,1 0 0,-1-1 1,1 1-1,-1 0 0,1-1 0,-1 1 1,0 0-1,1-1 0,-1 1 1,0-1-1,1 1 0,-2 0 1,-27 5-39,17-6 57,0 0 0,0-1 0,-12-3 0,12 1-14,1 0 0,1 0 0,-1-1 0,0-1 0,1 0 0,0 0 0,0-1 0,1 0 0,-1-1 0,-8-7 0,15 11-25,-1-1 0,0 1 0,1-1 0,0 1-1,0-1 1,0 0 0,0 0 0,0 0-1,1-1 1,0 1 0,0 0 0,0-1 0,1 0-1,-1 1 1,1-1 0,0 0 0,0 0-1,1 0 1,-1 0 0,1 1 0,0-1 0,1 0-1,-1 0 1,1 0 0,0 0 0,2-5-1,-1 6-85,0-1 0,0 1 0,0 0 0,1 0-1,0 0 1,0 0 0,0 0 0,0 1 0,0 0-1,1-1 1,4-2 0,50-30-1699,-47 30 1457,94-50-3782,18-9-2845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0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0 16456,'0'0'368,"-29"24"-294,14-12-66,-196 151 72,192-150-62,-81 63 27,87-66-42,1 1-1,1 1 1,0 0-1,1 0 0,-14 21 1,23-31-8,0 0-1,0 0 1,0 0 0,0 0 0,0 1-1,0-1 1,0 0 0,1 0 0,-1 1 0,1-1-1,0 0 1,-1 4 0,2-5 0,-1 0 0,0 0 1,0 0-1,1 0 0,-1-1 0,0 1 1,1 0-1,-1 0 0,1 0 0,-1-1 1,1 1-1,-1 0 0,1 0 0,-1-1 1,1 1-1,0-1 0,-1 1 0,1 0 0,0-1 1,0 1-1,1 0 0,5 1-3,-1-1 0,1 1 0,-1-1 0,1 0 0,0-1-1,12 0 1,-6 1 56,319-1 289,-288-2-303,0-1-1,57-13 1,-78 11-120,0-1-1,-1-1 1,1 0-1,-1-2 0,-1-1 1,22-13-1,-40 21-156,0 0 0,0-1-1,0 0 1,0 1 0,0-1-1,0 0 1,-1 0 0,1 0 0,-1-1-1,0 1 1,0 0 0,0-1-1,-1 0 1,1 1 0,-1-1-1,0 0 1,0 0 0,0 0-1,0 0 1,-1 0 0,1 1-1,-1-1 1,0 0 0,-1-5 0,1-21-4834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88 3762,'0'0'9519,"-17"-15"-8244,-55-48-203,72 63-1027,-1-1 0,1 0 0,-1 1 0,1-1-1,-1 0 1,1 1 0,-1-1 0,0 0 0,0 1 0,1-1-1,-1 1 1,0 0 0,0-1 0,1 1 0,-1-1-1,0 1 1,0 0 0,0 0 0,0 0 0,1-1-1,-1 1 1,0 0 0,-2 0 0,4 12 47,0-8 64,15 273 1519,0 10-1448,-16-104-363,0-180 44,0 1-1,0-1 1,0 0 0,0 1 0,1-1 0,-1 0-1,1 1 1,0-1 0,2 6 0,-2-8-53,0 0 1,0 0 0,0 0 0,0 0 0,1 0-1,-1 0 1,0 0 0,0-1 0,1 1-1,-1 0 1,0-1 0,1 1 0,-1-1 0,1 1-1,-1-1 1,1 0 0,-1 1 0,0-1-1,1 0 1,-1 0 0,1 0 0,2-1 0,22 1-4186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1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6563,'0'0'4431,"0"20"-3934,0-2-397,-7 186 192,0-153-206,2-1 1,2 1 0,7 81 0,-4-129-79,1-1 1,-1 1 0,1 0 0,0-1-1,0 0 1,0 1 0,0-1 0,0 1-1,0-1 1,0 0 0,1 0 0,-1 0 0,1 0-1,0 0 1,0 0 0,0 0 0,0 0-1,0-1 1,0 1 0,0-1 0,0 0-1,0 1 1,1-1 0,-1 0 0,1 0 0,4 1-1,4 0 9,0-1-1,0 1 0,0-2 1,22-1-1,-29 1-17,2 0-57,-1-1 0,1 0-1,0 0 1,-1-1 0,1 1 0,-1-1 0,1-1-1,-1 1 1,0-1 0,0 1 0,6-6-1,5-4-1241,-1-1 0,13-15 0,-22 23 598,20-24-3951</inkml:trace>
  <inkml:trace contextRef="#ctx0" brushRef="#br0" timeOffset="1">100 272 7924,'0'0'3265,"136"-65"-3345,-101 51-288,-5-1-561,-5-2-367,-2-1-545,-16 1-1985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1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336 519 11301,'0'0'-392,"-9"-7"563,-3-19 2870,12 24-2995,-1 0 0,1 0 0,-1 0 0,0-1 1,0 1-1,0 0 0,0 0 0,0 1 0,0-1 0,0 0 1,-1 0-1,1 0 0,-1 1 0,1-1 0,-1 1 0,0-1 1,1 1-1,-1 0 0,0 0 0,0 0 0,0 0 0,0 0 1,0 0-1,0 0 0,0 0 0,0 1 0,-1-1 0,1 1 1,-4 0-1,-5-1-24,0 2-1,0-1 1,1 1 0,-1 1 0,0 0 0,1 1-1,-1 0 1,1 0 0,0 1 0,0 1 0,0-1 0,0 2-1,1-1 1,0 1 0,0 1 0,1-1 0,-1 2 0,2-1-1,-1 1 1,1 0 0,0 1 0,1-1 0,0 1-1,0 1 1,1-1 0,0 1 0,-4 10 0,5-6 14,0 0 1,0 0-1,2 0 1,-1 0-1,2 0 0,0 0 1,1 1-1,2 23 1,-2-36-42,0-1 1,1 1-1,-1-1 0,0 1 1,1-1-1,-1 0 0,1 1 1,0-1-1,-1 1 1,1-1-1,0 0 0,0 1 1,0-1-1,0 0 0,0 0 1,0 0-1,0 0 0,0 0 1,0 0-1,1 0 1,-1 0-1,0-1 0,3 2 1,0 0-12,0-1 0,0 0 0,0 0 0,0 0 0,1-1 0,-1 1 0,0-1 0,8 0 0,-1-1-53,0 0 1,0-1 0,0 0-1,0-1 1,0 0 0,15-7-1,-6-2-193,0-1-1,0 0 1,-2-2-1,0 0 1,0-1-1,-1 0 1,-1-2-1,-1 0 1,-1 0-1,0-2 1,-2 0-1,15-29 1,-19 29 261,-1 0 0,-1 0 0,-1 0 0,-1-1 0,-1 0 0,1-28 1,-7-125 245,3 165-236,0-3 15,-1-1 0,0 1 0,-1-1 0,0 1 0,-1 0 0,0 0 0,-1 0 0,0 0 0,-1 0 0,-1 1 0,0 0 0,-9-13 0,7 17 59,8 6-82,0 1 0,0 0 0,-1 0 0,1 0-1,0 0 1,0 0 0,0 0 0,-1 0 0,1 0 0,0 0 0,0 0 0,0 0 0,-1 0 0,1 0 0,0 0 0,0 0 0,0 0-1,-1 0 1,1 1 0,0-1 0,0 0 0,0 0 0,0 0 0,-1 0 0,1 0 0,0 0 0,0 0 0,0 1 0,0-1 0,0 0-1,-1 0 1,1 0 0,0 0 0,0 1 0,0-1 0,0 0 0,0 0 0,0 0 0,0 0 0,0 1 0,0-1 0,0 0 0,0 0-1,0 0 1,0 1 0,0-1 0,0 0 0,0 0 0,0 0 0,0 1 0,0-1 0,0 0 0,0 0 0,0 1 0,-1 13-109,1 0 0,1 1 1,0-1-1,1 0 1,0 1-1,1-1 1,10 25-1,-1-8-1263,2-2 0,27 45 1,16 16-3593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324 542 11333,'0'0'1291,"-30"-10"-391,-93-28-276,114 35-501,1 1 0,0 0 0,-1 0 0,0 1 0,1 0 0,-1 1 0,-14 0-1,10 1 191,10-1-270,0 1-1,1-1 0,-1 1 1,1-1-1,-1 1 0,1 0 1,-1 0-1,1 0 0,0 0 1,-1 0-1,1 0 0,0 1 1,0-1-1,0 1 0,0 0 0,0-1 1,-3 5-1,1-1-5,1-1-1,1 1 0,-1 0 1,1 0-1,0 0 1,0 0-1,0 0 0,-1 7 1,0 2-25,1-1 0,1 1 0,0-1 0,1 1 0,1-1 0,2 19 0,-2-30-21,0 0 0,0 1 0,-1-1 0,1 0 0,1 0 0,-1 0 0,0 0 0,0-1 0,1 1 0,-1 0 0,1 0 0,0-1 0,-1 1 0,1-1 0,0 1 0,0-1 0,0 0 0,0 0 0,0 0 0,0 0 0,0 0 0,0 0 0,1-1 0,-1 1 0,0-1 0,0 1 0,1-1 0,-1 0 0,0 0 0,4 0 0,0 0-14,0 0 1,1 0-1,-1-1 0,0 0 0,0 0 0,0 0 0,0-1 0,0 0 0,0 0 0,8-5 0,0-3-32,1-2 0,-2 0 0,0 0 0,20-24 0,21-21 114,-54 57-58,0 0 0,0 0-1,0 0 1,0 0 0,0-1 0,0 1-1,0 0 1,0 0 0,0 0 0,1 0-1,-1 0 1,0 0 0,0 0 0,0-1-1,0 1 1,0 0 0,0 0 0,1 0-1,-1 0 1,0 0 0,0 0 0,0 0-1,0 0 1,1 0 0,-1 0 0,0 0-1,0 0 1,0 0 0,0 0 0,1 0-1,-1 0 1,0 0 0,0 0 0,0 0-1,0 0 1,0 0 0,1 0 0,-1 0-1,0 0 1,0 0 0,0 0-1,0 0 1,0 1 0,1-1 0,-1 0-1,0 0 1,0 0 0,0 0 0,0 0-1,0 0 1,0 1 0,0-1 0,0 0-1,1 0 1,-1 0 0,0 0 0,0 0-1,0 1 1,0-1 0,0 0 0,0 0-1,0 0 1,0 0 0,0 1 0,0-1-1,0 0 1,0 0 0,0 0 0,0 1-1,0 1 4,7 23 63,-3-7-23,1 0 0,1-1 0,0 0 0,10 19 0,-13-32-59,-1 1-1,1-1 0,0 0 0,1 0 0,-1 0 0,0 0 1,1 0-1,0-1 0,0 0 0,0 0 0,1 0 1,-1 0-1,0 0 0,1-1 0,0 0 0,0 0 0,0 0 1,0-1-1,10 2 0,-9-2-86,1 0 1,-1-1 0,1 0-1,0 0 1,-1 0-1,1-1 1,-1 0-1,1 0 1,-1-1-1,1 1 1,-1-2-1,0 1 1,9-5-1,-6 1-99,0 0-1,-1-1 0,1 0 1,-1 0-1,-1-1 1,0 0-1,9-13 1,-3 4-14,-2-1 0,0 0 0,-2-1 0,0 0 0,0-1 0,-2 0 0,-1 0 0,0 0 0,5-39 0,-5-6 920,-4-118 1,-3 97 75,1 69-536,0-33 376,0 48-541,0 0 1,0 1 0,-1-1-1,1 0 1,0 0 0,-1 0 0,1 0-1,-1 0 1,0 1 0,1-1-1,-1 0 1,0 1 0,0-1-1,0 0 1,-1 1 0,1-1-1,0 1 1,-3-3 0,4 4-68,0 0 0,0 0 0,-1 0 0,1 0 0,0 0 0,0 0 1,0 0-1,-1 0 0,1 0 0,0 0 0,0 0 0,0 0 0,-1 0 1,1 0-1,0 0 0,0 0 0,0 0 0,-1 0 0,1 0 0,0 0 0,0 0 1,0 0-1,-1 0 0,1 0 0,0 0 0,0 0 0,0 1 0,0-1 0,-1 0 1,1 0-1,0 0 0,0 0 0,0 0 0,0 1 0,0-1 0,0 0 1,-1 0-1,1 0 0,0 1 0,0-1 0,0 0 0,0 0 0,0 0 0,0 0 1,0 1-1,0-1 0,0 0 0,0 0 0,0 1 0,0-1 0,-5 21 117,1 0 0,1 1 0,1 0 0,1-1-1,2 36 1,0-12-42,6 227 58,-2-206-459,3 0 1,18 69-1,-24-123-228,1 0 1,0-1-1,1 0 0,0 1 1,1-1-1,0-1 0,1 1 0,10 14 1,-15-24 263,0 0 0,0 1 1,0-1-1,1 0 0,-1 0 1,1 0-1,-1 0 0,1-1 1,-1 1-1,1 0 0,0-1 0,-1 1 1,4 0-1,17 0-4712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3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9748,'0'0'1716,"31"3"-1492,-30-3-220,254 17 440,-157-16-446,116-2-1311,-208 0 2022,-9 1-151,-18-1 242,-39 4 521,47 0-1190,0 1 0,0 1 0,0 0 0,0 0 0,1 1 0,0 1 0,0 0 0,1 1 0,0 0 0,0 1 0,1 0 0,0 0 0,0 1 0,1 1 0,1 0 0,0 0 0,0 0 0,1 1 0,1 0 0,0 0 0,0 1 0,1 0 0,1 0 0,0 0 0,1 1 0,0-1 0,1 1 0,0 15 0,2-27-142,0 0-1,0 0 1,1 0-1,-1 0 1,0-1-1,1 1 1,0 0-1,-1 0 1,1 0-1,0 0 1,0-1-1,0 1 1,0 0-1,0-1 1,1 1-1,-1-1 1,0 1-1,1-1 1,-1 0-1,1 1 1,-1-1 0,1 0-1,0 0 1,-1 0-1,1 0 1,0-1-1,0 1 1,0 0-1,-1-1 1,1 1-1,0-1 1,0 0-1,0 1 1,3-1-1,8 1-100,1-1-1,-1 0 1,27-4-1,-33 3 80,7-1-66,0-2 1,0 1 0,0-2-1,-1 1 1,0-2 0,0 0-1,0-1 1,-1 0 0,0 0-1,0-2 1,14-12 0,-16 12 99,-1 1 0,0-1 0,-1 0 0,0-1 0,-1 0 0,0-1 0,0 1 0,-1-1 0,-1 0 0,0-1 0,0 1 0,-1-1 0,3-14 0,-2-1 606,-5 38-72,-2 38-413,2-41-160,1 0 0,1 0 0,-1 0-1,1 0 1,0 0 0,1-1 0,0 1 0,0-1-1,1 1 1,0-1 0,0 0 0,1-1 0,-1 1-1,1-1 1,1 0 0,6 7 0,-6-9-235,0 1 1,0-1-1,1 0 1,-1-1-1,1 1 1,0-1-1,0 0 1,0-1-1,0 0 1,0 0 0,11 1-1,-2-1-553,1-1 0,-1-1-1,1-1 1,-1 0 0,1-1 0,-1 0 0,0-2-1,0 0 1,0 0 0,21-11 0,-13 4 960,-1-1 0,-1-1 0,0-1 0,-1-1 0,37-34 0,-48 38 500,0-1 1,0 0-1,-1-1 0,-1 0 0,0-1 0,0 0 1,-2 0-1,8-20 0,2-5 2081,-9 33-477,-7 27-1090,-1-8-1298,1 396 2217,0-193-3036,0-25-5499,-16-688 7415,10 248 1280,5 245-2159,1-1 0,0 0-1,1 0 1,-1 0-1,1 0 1,0 1 0,0-1-1,1 0 1,-1 0 0,4-5-1,-3 7-48,0 1 1,0 0-1,0 0 0,0 0 0,0 0 0,0 0 0,1 0 0,-1 0 1,1 1-1,-1 0 0,1-1 0,0 1 0,0 0 0,-1 0 0,1 0 1,0 1-1,5-2 0,9-1 4,0 0-1,0 1 1,0 1 0,0 0 0,0 1 0,1 1-1,-1 1 1,0 0 0,0 1 0,0 1 0,-1 1 0,1 0-1,-1 1 1,0 1 0,-1 0 0,0 1 0,0 1-1,0 1 1,14 12 0,-25-19-30,-1 0 0,1 1-1,-1 0 1,0 0 0,0 0 0,0 0 0,-1 0-1,1 1 1,-1-1 0,0 1 0,3 8 0,-5-10 7,0-1 1,1 0-1,-1 0 1,0 0-1,0 0 1,0 0-1,-1 1 0,1-1 1,0 0-1,-1 0 1,1 0-1,-1 0 1,0 0-1,0 0 1,0 0-1,0 0 1,0-1-1,0 1 1,0 0-1,-1 0 1,1-1-1,-1 1 1,1-1-1,-1 1 1,1-1-1,-1 0 1,0 1-1,0-1 1,-3 1-1,-11 5 8,1 0-1,-1-1 1,0-1 0,0-1 0,-1-1-1,-22 3 1,-103 1-78,141-7 53,0 0 0,0 0 0,0 0 1,0 0-1,0 0 0,0 0 0,0 0 0,0-1 0,0 1 0,1 0 1,-1 0-1,0-1 0,0 1 0,0 0 0,0-1 0,1 1 1,-1-1-1,0 1 0,0-1 0,1 0 0,-1 1 0,0-1 0,1 0 1,-1 1-1,1-1 0,-1 0 0,1 0 0,-1 1 0,0-2 1,1 0-54,0 1 1,0-1 0,0 1 0,0-1 0,0 1 0,0-1 0,0 0-1,1 1 1,-1-1 0,0 1 0,1 0 0,-1-1 0,1 1-1,0-1 1,0 1 0,-1 0 0,2-2 0,5-4-203,0 1 1,0 0-1,0 0 1,1 0-1,0 1 1,0 0-1,0 1 1,1 0-1,13-5 1,-6 2-85,332-120-9083,-204 83 19548,-158 57-9678,8-8 138,-10 9-96,1 1 0,1 1 0,1 0 0,-17 25 0,23-30-359,0-1 1,1 1 0,1 1-1,0-1 1,0 1 0,1 0-1,1 0 1,-4 23-1,7-33-106,-1 0-1,1 1 0,0-1 0,0 1 0,0-1 0,0 1 0,0-1 0,1 1 0,-1-1 1,1 0-1,-1 1 0,1-1 0,0 0 0,0 1 0,0-1 0,0 0 0,3 3 1,-2-3-8,0-1 0,0 1 0,1-1 0,-1 1 0,1-1 1,-1 0-1,1 0 0,-1-1 0,1 1 0,0 0 0,0-1 1,-1 1-1,1-1 0,5 0 0,3 1-46,1 0 0,-1-1 0,1 0 0,0 0 1,-1-2-1,1 1 0,-1-1 0,0-1 0,1 0 0,-1-1 0,0 0 0,-1-1 0,12-6 0,-7 2-282,0-1 0,-1-1 0,0-1 0,-1 0 0,16-18 1,-25 26 282,-1-1 1,1 0 0,0 0 0,-1 0 0,0 0 0,-1 0 0,1-1 0,-1 1 0,0-1 0,0 0 0,-1 0 0,1 0-1,-1 0 1,-1 0 0,1 0 0,-1 0 0,0 0 0,0 0 0,-2-9 0,1 13 47,0 0-1,0 0 1,0-1-1,0 1 1,0 0 0,-1 0-1,1 1 1,-1-1 0,1 0-1,-1 0 1,1 1 0,-1-1-1,0 1 1,0-1-1,0 1 1,0 0 0,0 0-1,0 0 1,0 0 0,0 0-1,-1 0 1,1 1 0,0-1-1,-1 1 1,-2-1 0,-9-1 37,0 1 1,0 0 0,-16 2-1,11 0-44,16-1-7,-1-1 1,1 2 0,-1-1 0,1 0 0,-1 1 0,0 0 0,1-1-1,-5 3 1,7-2-34,-1 0 0,1-1-1,0 1 1,0 0 0,1 0 0,-1 0-1,0 0 1,0 0 0,0 0 0,1 0-1,-1 0 1,0 0 0,1 1 0,-1-1-1,1 0 1,0 0 0,-1 0 0,1 1-1,0-1 1,-1 0 0,1 1 0,0-1-1,0 0 1,1 3 0,-1-3-82,0 0-1,0 0 1,0 0 0,0 1 0,0-1-1,0 0 1,0 0 0,1 0 0,-1 0 0,1 0-1,-1 1 1,1-1 0,-1 0 0,1 0-1,-1 0 1,1 0 0,0-1 0,0 1 0,1 2-1,0-2-129,1 1 0,-1-1 0,1 0 0,-1 0 0,1 0 0,-1 0 0,1-1 0,4 2 0,47 3-3789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101 368 9732,'0'0'6499,"-94"181"-6371,87-126-128,7-5-32,0-21-416,30-17-1393,9-12-1152,6-24-4194</inkml:trace>
  <inkml:trace contextRef="#ctx0" brushRef="#br0" timeOffset="1">221 1 12630,'0'0'1184,"-75"160"-2752,85-93 207,16-6-2465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4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0 497 9492,'0'0'3519,"16"-9"-3135,50-26 251,-65 34-611,1 1-1,-1-1 0,0 1 1,1 0-1,-1-1 0,0 1 1,1 0-1,-1 0 0,1 0 1,-1 0-1,0 0 0,1 0 1,-1 0-1,0 0 0,1 0 1,-1 1-1,1-1 0,-1 1 1,0-1-1,0 1 0,1-1 1,-1 1-1,0 0 0,0-1 1,0 1-1,0 0 0,2 2 1,-1-1 44,0 1 1,0 1-1,0-1 1,0 0-1,-1 0 1,1 1-1,1 4 1,-1-2 55,4 15-48,-1 0-1,-1 1 1,0-1 0,-2 1-1,0 0 1,-4 42-1,2-23-91,6-53-606,61-109 185,-50 86 421,1 0 0,2 1 0,2 1-1,34-40 1,-55 71 19,0 0 1,1 1 1,-1-1-1,0 0 1,1 1 0,-1-1-1,1 1 1,0-1 0,0 1-1,-1 0 1,1 0-1,0 0 1,0 0 0,0 0-1,0 0 1,0 1 0,0-1-1,3 0 1,-3 6 77,-2 257 1356,0-257-1437,1 1-1,-1 0 1,1-1-1,0 1 1,0-1-1,1 1 1,-1-1-1,1 1 1,0-1-1,1 0 1,-1 0-1,1 0 0,7 9 1,-7-11-22,1 0 1,-1 1-1,1-1 1,0 0-1,0-1 0,1 1 1,-1-1-1,1 0 1,-1 0-1,1 0 1,0 0-1,-1-1 0,1 0 1,0 0-1,9 1 1,-6-2-136,0 1 0,1-1 0,-1 0 1,0-1-1,1 0 0,-1 0 0,0-1 0,0 0 1,0-1-1,0 1 0,0-2 0,-1 1 1,1-1-1,7-5 0,-6 3-57,-1-1-1,1-1 1,-1 0-1,0 0 1,-1 0-1,0-1 1,-1 0-1,1 0 1,-2-1-1,6-10 1,-5 5 183,0-1-1,0 0 1,-2 0 0,0 0 0,-1-1-1,2-27 1,-4-105 974,-3 77-356,2-183 3193,0 917-1874,0-662-1951,0 1 0,0 0 0,0 0 0,0-1 0,0 1 0,0 0 0,0 0 1,0-1-1,1 1 0,-1 0 0,0 0 0,1-1 0,-1 1 0,0 0 0,1-1 0,-1 1 0,0 0 0,1-1 0,-1 1 0,1-1 0,0 1 0,-1-1 0,1 1 0,-1-1 0,1 1 0,0-1 0,-1 1 0,1-1 0,0 0 0,-1 0 0,1 1 0,0-1 0,0 0 0,-1 0 0,1 0 0,0 1 0,0-1 0,0 0 0,2-1-142,1 1 0,-1 0 0,0-1 1,0 1-1,0-1 0,0 0 0,0 0 0,5-3 0,0 0-400,-1-1-1,1-1 1,-1 1 0,10-11-1,34-37-4818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6323,'0'0'9188,"-159"166"-9236,169-137-672,39-8-593,9-10-368,7-8-1824,-4-3-3747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4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0 6227,'0'0'9842,"-22"10"-9418,-73 37 24,91-44-412,-1 0-1,1 1 1,0-1-1,0 1 1,0 0-1,0 0 1,0 0-1,1 1 0,0-1 1,0 1-1,0-1 1,1 1-1,0 0 1,0 0-1,0 1 1,-2 9-1,1-2-22,2 0 0,0 1 0,1-1 0,1 22 0,0-31-25,-1-2 3,1 0 0,-1 0 0,1 0-1,0 0 1,0 0 0,0 0 0,0 0 0,0 0-1,0 0 1,0 0 0,1-1 0,-1 1-1,1 0 1,-1-1 0,1 1 0,-1-1 0,1 0-1,0 0 1,0 1 0,0-1 0,0 0-1,0-1 1,0 1 0,0 0 0,0 0-1,0-1 1,0 1 0,0-1 0,4 0 0,9 2-24,1 0 1,0-1-1,16-2 1,-17 1 76,22-1 52,-26-1-85,1 2 0,0-1 0,-1 1 0,1 1 0,-1 0 0,1 1-1,-1 0 1,17 6 0,-27-8-9,0 1 0,0 0 0,0 0-1,0 0 1,0-1 0,0 1 0,0 0 0,0 0-1,0 1 1,0-1 0,0 0 0,-1 0-1,1 0 1,0 0 0,-1 1 0,1-1 0,-1 0-1,0 0 1,1 1 0,-1-1 0,0 0-1,0 1 1,0-1 0,0 0 0,0 1 0,0-1-1,0 0 1,-1 3 0,1-1 29,-1 0 0,0 0 0,0 0 1,0 0-1,-1 0 0,1 0 0,0-1 0,-1 1 1,0 0-1,0-1 0,0 1 0,0-1 0,-3 3 1,-12 8 28,-1-1 0,0-1 0,0 0 0,-2-2 0,1 0 0,-1-1 0,-30 8 0,11-6-145,-1-1 0,1-3 1,-47 3-1,77-8-137,-39-2-1331,46 1 1191,0 0 0,-1-1 0,1 1 0,0-1 0,0 0 0,0 0 0,0 0 0,0 0 0,0 0 0,-3-2 0,3 0-811,-1 0 0,1 0 0,0 0 0,0 0 0,0-1 0,0 1 0,0-1 0,0-3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6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3762,'0'0'9521,"4"-14"-8846,0 0-566,7-20 114,-11 34-220,0-1 0,0 1-1,0 0 1,0 0 0,0 0 0,0 0-1,0 0 1,1 0 0,-1 0-1,0-1 1,0 1 0,0 0 0,0 0-1,0 0 1,0 0 0,0 0-1,0 0 1,1 0 0,-1 0-1,0 0 1,0 0 0,0 0 0,0 0-1,0 0 1,0 0 0,1 0-1,-1 0 1,0 0 0,0 0 0,0 0-1,0 0 1,0 0 0,0 0-1,1 0 1,-1 0 0,0 0 0,0 0-1,0 0 1,0 0 0,0 0-1,0 0 1,1 0 0,-1 0 0,0 0-1,0 0 1,0 0 0,0 0-1,0 1 1,0-1 0,0 0-1,0 0 1,0 0 0,1 0 0,-1 0-1,0 0 1,0 0 0,0 1-1,0-1 1,0 0 0,0 0 0,0 0-1,0 0 1,5 26 268,-2-5-118,-2 1-114,2-1 0,0 1 0,2-1-1,0 0 1,1 0 0,12 27-1,-16-45-64,-1-1 0,1 0 0,0 0-1,-1 0 1,1 0 0,0 0 0,0 0 0,0 0-1,1-1 1,-1 1 0,0-1 0,1 1 0,-1-1-1,0 0 1,1 0 0,0 0 0,-1 0 0,1-1-1,-1 1 1,1-1 0,0 1 0,0-1 0,-1 0-1,1 0 1,0 0 0,-1-1 0,1 1 0,0 0-1,-1-1 1,1 0 0,0 0 0,-1 0 0,1 0-1,-1 0 1,0 0 0,1-1 0,-1 1 0,0-1-1,0 1 1,0-1 0,0 0 0,0 0-1,0 0 1,3-5 0,31-48-259,-25 37 244,0 1 0,18-22 0,-28 38 40,-1 0 1,1 0-1,0 1 0,-1-1 1,1 0-1,0 1 1,0-1-1,-1 1 1,1-1-1,0 1 0,0-1 1,0 1-1,0-1 1,0 1-1,0 0 0,-1 0 1,1-1-1,0 1 1,0 0-1,0 0 0,0 0 1,0 0-1,0 0 1,0 0-1,1 0 0,0 1-5,0 0 0,-1 0 0,1 0 0,-1 0 0,1 0 0,-1 0-1,1 1 1,-1-1 0,0 0 0,1 1 0,-1-1 0,0 1 0,1 1-1,49 88 353,-35-58-134,24 34-1,-28-48-195,1-1-1,2-1 1,27 28 0,-39-41-21,1-1 0,0 1 0,0-1 0,1 0 1,-1 0-1,1-1 0,-1 1 0,1-1 0,0 0 0,0 0 1,0-1-1,0 1 0,0-1 0,1 0 0,-1 0 1,0-1-1,0 0 0,1 0 0,-1 0 0,0 0 0,0-1 1,7-1-1,-9 0 9,0 1 0,-1-1 0,1 1 1,-1-1-1,1 0 0,-1 0 0,0 0 0,1 0 1,-1 0-1,0 0 0,-1-1 0,1 1 0,0-1 0,-1 1 1,1-1-1,-1 0 0,0 0 0,0 1 0,1-6 1,2-7 37,0 0 0,1-23-1,-4 32-26,5-59-466,-5-94 0,-3 72-6352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6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4018,'0'0'7473,"21"0"-7399,-3 1-42,-9 0-23,-1 0 1,1-1-1,0 0 0,-1-1 1,1 1-1,-1-2 1,1 1-1,-1-1 0,0-1 1,0 1-1,0-1 0,0-1 1,9-4-1,0-2-59,-1-1 0,-1-1 0,1 0-1,23-25 1,-35 33 46,0 0 0,-1 0 0,0-1-1,1 1 1,-2-1 0,1 0 0,0 0-1,-1 0 1,0 0 0,0 0 0,-1-1-1,1 1 1,-1-1 0,0 1 0,-1-1-1,1 1 1,-1-1 0,0 1 0,-1-1-1,1 1 1,-2-8 0,1 11 36,0 0-1,0-1 1,0 1 0,-1 0-1,1 0 1,0 0 0,-1 0-1,0 0 1,1 0 0,-1 0-1,0 0 1,0 1 0,0-1-1,0 1 1,0-1 0,0 1-1,-1 0 1,1 0 0,0 0-1,-1 0 1,1 0 0,0 1-1,-5-2 1,-6 0 118,1 1-1,-1-1 1,-17 2-1,25 0-138,0 0 52,0 0 1,-1 1 0,1 0-1,0 0 1,-1 0 0,1 0-1,0 1 1,0 0 0,0 0 0,1 0-1,-1 1 1,0 0 0,1 0-1,-9 6 1,7-2 32,0-1-1,0 1 1,0 0-1,1 0 1,0 1-1,1-1 1,-1 1-1,-3 12 1,1-3 38,2 0 1,0 0-1,2 0 0,-1 1 1,2 0-1,1-1 1,0 1-1,2 28 1,0-43-131,-1 1 0,1-1 1,-1 0-1,1 0 0,0 0 0,0 1 0,1-1 1,-1 0-1,1-1 0,-1 1 0,1 0 1,0 0-1,0-1 0,0 1 0,1-1 0,-1 1 1,0-1-1,1 0 0,0 0 0,-1 0 1,1-1-1,0 1 0,0-1 0,0 1 1,0-1-1,0 0 0,4 1 0,8 1-69,0 0 0,0-1 0,0-1 0,26-1 0,-32 0-11,5 0-253,0-1 1,0 0-1,0-1 1,0-1-1,-1 0 0,1-1 1,-1 0-1,0-1 0,0 0 1,16-10-1,63-41-4492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6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171 145 5026,'0'0'6489,"28"-20"-5934,85-64-46,-87 58 63,-26 26-557,0 0 0,1-1 0,-1 1 0,0 0 0,0 0 0,0-1 1,0 1-1,1 0 0,-1-1 0,0 1 0,0 0 0,0-1 0,0 1 0,0 0 1,0-1-1,0 1 0,0 0 0,0-1 0,0 1 0,0 0 0,0-1 0,0 1 1,0 0-1,0 0 0,0-1 0,0 1 0,-1 0 0,1-1 0,0 1 0,0 0 1,0-1-1,0 1 0,-1 0 0,1 0 0,0-1 0,0 1 0,0 0 0,-1-1 1,-2 1 68,1-1 0,-1 1 1,1-1-1,-1 1 1,0 0-1,1 0 0,-1 0 1,1 0-1,-5 1 1,5 0-21,-15-1-35,0 2-1,0 0 0,1 1 1,-1 0-1,1 1 0,0 1 1,0 1-1,0 1 0,1 0 1,0 0-1,0 2 1,1 0-1,0 0 0,1 2 1,-17 15-1,25-21-5,0 0 0,0 0 0,0 1-1,1 0 1,-6 9 0,10-14-21,-1 0 0,0 0-1,1 0 1,-1 0 0,1 0 0,-1 0-1,1 0 1,-1 1 0,1-1 0,0 0-1,-1 0 1,1 0 0,0 0-1,0 0 1,0 1 0,0-1 0,0 0-1,0 0 1,0 0 0,0 0 0,1 1-1,-1-1 1,0 0 0,1 0-1,-1 0 1,1 0 0,-1 0 0,1 0-1,-1 0 1,1 0 0,0 0 0,0 0-1,-1 0 1,1 0 0,0-1 0,0 1-1,0 0 1,0 0 0,0-1-1,0 1 1,0-1 0,0 1 0,2 0-1,18 4 10,0-1 0,1-1 0,-1-1 0,42 0 0,-7-1 30,-6 1-12,-13-2-31,1 3 0,0 0 1,62 16-1,-99-19-1,0 0 0,0 0 0,0 1 0,0-1-1,0 1 1,0-1 0,0 1 0,-1-1 0,1 1 0,0-1 0,0 1 0,0 0 0,-1-1 0,1 1 0,0 0 0,-1 0 0,1-1 0,-1 1 0,1 0 0,-1 0 0,1 0 0,-1 0 0,1 0 0,-1 0 0,0 0-1,0 0 1,1 0 0,-1 0 0,0 0 0,0 0 0,0 0 0,0 0 0,0 0 0,0 0 0,-1 0 0,1 0 0,0 0 0,0 0 0,-1 0 0,1 0 0,-1 0 0,1 0 0,0-1 0,-1 1 0,0 0-1,1 0 1,-1 0 0,0-1 0,1 1 0,-1 0 0,0-1 0,0 1 0,1 0 0,-1-1 0,-1 1 0,-14 8 48,0-1 0,-1 0 0,1-2-1,-1 0 1,-26 6 0,-96 13-34,48-18-921,115-9 373,-1-1-1,0-1 0,0-1 1,40-14-1,-9 2-418,62-15-2109,6-3-2282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1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10261,'0'0'2465,"214"-58"-3986,-162 31-3473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68 1777,'0'0'13289,"-26"-3"-12617,-9-1-379,-42 1 1,71 4-257,1 0 1,0 0 0,0 0-1,0 0 1,0 1 0,0 0-1,0 0 1,0 1 0,1-1-1,-1 1 1,1 0 0,0 0-1,0 0 1,0 1 0,0-1-1,0 1 1,1 0 0,-1 0-1,1 1 1,0-1 0,1 0-1,-1 1 1,1 0 0,0 0-1,-3 9 1,2-9-31,1 0 1,0 1-1,1-1 0,-1 1 1,1-1-1,0 1 0,1 0 1,-1-1-1,1 1 1,0 0-1,1-1 0,-1 1 1,2 6-1,-1-9-10,0 0-1,0 0 1,1-1 0,-1 1-1,1-1 1,-1 1 0,1-1-1,0 1 1,0-1 0,0 0-1,0 0 1,0 0 0,0 0-1,1 0 1,-1-1 0,0 1-1,1-1 1,0 0 0,-1 1 0,1-1-1,0 0 1,0 0 0,-1-1-1,1 1 1,0-1 0,3 1-1,4 1-63,-1-1 0,1 0-1,0-1 1,-1 0 0,1 0 0,0-1-1,-1 0 1,1-1 0,0 0-1,-1-1 1,0 0 0,0 0-1,0-1 1,0 0 0,0 0 0,-1-1-1,13-9 1,0-4-124,28-30 1,-44 42 201,1 0 0,-1-1 0,0 1-1,-1-1 1,0-1 0,0 1 0,0-1 0,-1 1 0,3-12 0,-7 31 112,0 0 0,0 0 0,1 1 0,1-1-1,2 12 1,-2-16-147,0 0 0,1 0-1,0 1 1,0-1 0,1 0-1,0-1 1,0 1 0,1-1-1,0 1 1,7 9-1,-7-14-110,0 1 0,0-1 0,1 0 0,-1 0 0,1 0-1,-1 0 1,1-1 0,0 0 0,0 0 0,0 0 0,0-1-1,1 1 1,-1-1 0,0 0 0,0-1 0,1 0 0,-1 1-1,1-2 1,-1 1 0,0-1 0,0 1 0,1-1-1,-1-1 1,0 1 0,0-1 0,0 0 0,0 0 0,0 0-1,6-5 1,0-3 11,-1 0 0,-1 0-1,0-1 1,0-1 0,-1 1-1,11-23 1,-6 8 214,-1-1 0,11-36 0,-22 60-34,2-5 281,-1-1-1,1 1 1,-2-1-1,1 0 1,-1-10 672,0 22-585,3 23-141,0 3-117,1 0-1,10 30 0,-12-51-168,0 0 0,0-1-1,0 1 1,1-1 0,0 0 0,0 0-1,1-1 1,0 1 0,0-1-1,1 0 1,-1 0 0,11 7-1,-11-10-38,1 0-1,-1 0 1,1 0-1,-1-1 0,1 0 1,0-1-1,0 1 0,10 0 1,-12-1 15,0 0 1,0-1 0,0 0 0,0 0 0,0 0 0,0-1-1,0 1 1,0-1 0,0 0 0,0 0 0,0-1 0,0 1-1,-1-1 1,6-2 0,-3-2 22,0 0-1,0 0 1,-1 0-1,0 0 0,-1-1 1,1 0-1,-1 0 1,0 0-1,-1-1 1,0 1-1,0-1 1,3-14-1,-1 2 129,-1-1-1,-1 1 1,0-40-1,-3 28 608,0 30-368,0 10-163,0-2-189,0 77 137,17 139 0,4-93-658,6 226 1,-26-351 499,-1 0 0,0-1 1,0 1-1,-1 0 1,1 0-1,-1 0 0,0-1 1,0 1-1,0 0 1,0-1-1,-3 5 1,3-7 13,0 1 0,-1-1 1,1 0-1,-1 0 0,0 1 1,1-1-1,-1 0 0,0-1 1,0 1-1,0 0 0,0 0 1,1-1-1,-1 1 0,0-1 1,0 0-1,0 1 0,0-1 1,0 0-1,0 0 0,-4-1 1,-1 1-2,0 0 0,0-1 0,-1 0 1,1 0-1,0 0 0,0-1 1,0 0-1,0-1 0,0 1 1,0-2-1,1 1 0,0 0 1,-1-1-1,1 0 0,1-1 0,-1 0 1,0 1-1,1-2 0,0 1 1,0 0-1,1-1 0,0 0 1,0 0-1,-5-10 0,3 3-267,-1 0 0,2-1 0,0 0 0,0 0 0,2 0 0,0-1-1,0 1 1,1-1 0,1 0 0,1-25 0,0 31-278,0 1 0,0-1 0,1 1 0,0-1 0,3-10 0,1 9-613,-1 0 0,1 0 0,1 1 0,7-10 0,-13 18 1122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7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3185,'0'0'13591,"-19"149"-13479,19-62-96,3 4-16,7-1 0,-10-2-512,0-13-1698,0-22-1455,-17-24-4979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8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0 269 10613,'0'0'4044,"46"2"-4094,6 2 80,18 2 37,0-4 1,107-9-1,-106-4-150,134-38 0,63-40-808,-262 86 862,6-1 59,-5 2-89,0 0 0,0-1 0,0 0 0,0-1 0,7-4 0,-13 7 87,1 0-1,-1-1 0,1 1 0,-1 0 0,0-1 1,0 1-1,0-1 0,0 1 0,0-1 1,0 1-1,0-1 0,0 0 0,-1 1 0,1-1 1,-1 0-1,1 0 0,-1 0 0,0 0 1,1 1-1,-1-1 0,0 0 0,0 0 0,0 0 1,-1 0-1,1-2 0,-1 2 59,0-1-1,-1 1 1,1-1 0,0 1-1,-1 0 1,1 0 0,-1-1-1,0 1 1,1 0 0,-1 0-1,0 0 1,0 1 0,-1-1-1,1 1 1,0-1-1,-1 1 1,1-1 0,0 1-1,-1 0 1,0 0 0,1 0-1,-6 0 1,-4-2 130,0 0 0,0 1 0,-21-1-1,26 2-113,-1 1-1,1 0 0,-1 0 0,1 1 0,0 0 1,-13 4-1,16-4-72,1 1 0,0 0 0,0-1 0,0 2 0,0-1-1,0 0 1,0 0 0,0 1 0,1 0 0,-1-1 0,1 1 0,0 0 0,0 0 0,0 0 0,-2 6 0,-7 14 63,2 0 0,1 0 0,0 1 1,2-1-1,1 2 0,-4 45 0,4 157 182,6-147-257,-1-65-20,-1-9 0,1 1-1,0-1 1,0 0 0,0 0-1,1 1 1,-1-1 0,2 0-1,-1 0 1,1 0-1,0 0 1,0 0 0,0 0-1,1 0 1,5 8 0,-7-13-30,0 1 1,0-1 0,0 0-1,0-1 1,0 1-1,0 0 1,0 0 0,0 0-1,0-1 1,1 1 0,-1 0-1,0-1 1,0 1-1,1-1 1,-1 1 0,0-1-1,1 0 1,-1 0 0,0 1-1,1-1 1,-1 0-1,0 0 1,1 0 0,-1-1-1,0 1 1,1 0 0,-1 0-1,0-1 1,1 1-1,-1-1 1,0 1 0,0-1-1,1 0 1,-1 1 0,0-1-1,0 0 1,0 0-1,0 0 1,0 0 0,0 0-1,0 0 1,1-1 0,3-5-40,0 1 1,0-1 0,0 0 0,-1 0-1,5-11 1,25-71-281,-22 54 193,20-39 1,-30 70 158,0 1 1,0-1 0,0 1-1,1 0 1,0 0-1,-1 0 1,1 0 0,0 0-1,0 1 1,1-1 0,-1 1-1,0 0 1,1 0 0,0 0-1,-1 0 1,1 0 0,0 1-1,0 0 1,0 0 0,0 0-1,0 0 1,0 1 0,0-1-1,0 1 1,0 0-1,0 0 1,0 1 0,0-1-1,0 1 1,0 0 0,0 0-1,0 0 1,0 1 0,0-1-1,-1 1 1,1 0 0,-1 0-1,1 0 1,-1 1 0,5 3-1,11 10 39,-1 1 0,28 35-1,16 15-52,-49-55-275,0 0-1,1-1 1,1-1 0,0 0 0,0-1 0,1-1 0,0 0 0,34 10 0,-31-13-1099,1-1 1,0 0 0,0-2 0,31 0 0,5-2-4891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8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74 6227,'0'0'10439,"-28"-16"-9625,7 3-672,0 2 0,-2 0 0,-30-10 0,50 20-132,1 1 1,-1 0-1,1 0 0,-1-1 0,1 1 0,-1 1 0,1-1 0,-1 0 0,1 1 0,0-1 1,-1 1-1,1 0 0,0-1 0,-1 1 0,1 0 0,0 1 0,0-1 0,0 0 1,0 1-1,0-1 0,0 1 0,0-1 0,-3 5 0,0 1 24,-1 0 0,1 1-1,1 0 1,-7 14 0,5-9 16,-1 1-24,1 0-1,0 1 1,1 0 0,1 0 0,0 1 0,1-1-1,0 1 1,1 29 0,1-42-30,1-1 1,0 0-1,0 0 1,0 1-1,0-1 0,1 0 1,-1 0-1,1 0 1,-1 1-1,1-1 1,0 0-1,0 0 0,0 0 1,0 0-1,0 0 1,0 0-1,1 0 1,-1-1-1,2 3 0,0-3-16,0 1 0,0-1 0,0 1 0,0-1 0,0 0-1,0 0 1,1-1 0,-1 1 0,0-1 0,0 1 0,1-1 0,3 0-1,2 1-63,0 0 0,0-1 0,0 0 0,0-1 0,0 1 0,0-2 0,0 1-1,-1-1 1,1-1 0,0 1 0,-1-2 0,0 1 0,0-1 0,11-6 0,-2-4-20,-1 0 1,0 0-1,-1-2 1,-1 0-1,0 0 1,-1-1-1,-1-1 1,13-26-1,-17 66 856,-4-9-743,0 1 0,1-1 0,9 18-1,-10-27-166,0 1 0,0-1-1,0 0 1,1 0-1,-1 0 1,1-1 0,0 1-1,0-1 1,1 0-1,-1-1 1,0 1-1,1-1 1,0 0 0,9 1-1,-9-1-368,1-1 0,-1 0 1,0-1-1,0 1 0,1-1 0,-1-1 0,0 1 0,0-1 0,0 0 0,0 0 1,0-1-1,0 0 0,0 0 0,7-3 0,-7 1-595,-1 0 0,0 0 0,0-1 0,7-7 0,-8 8 489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9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8580,'0'0'6662,"-3"10"-6009,-3 15-352,1 1 1,1 0-1,0 39 0,5 94 301,1-62-312,-2-61-125,5 45-1,-3-69-158,0-1 1,1 1-1,0-1 0,0 0 0,1 0 1,1 0-1,10 19 0,-12-27-123,-1-1 0,1 1 0,0-1 0,0 1-1,0-1 1,0 0 0,1 0 0,-1 0 0,0 0 0,1-1 0,-1 0 0,1 1 0,0-1-1,-1 0 1,1-1 0,0 1 0,0-1 0,0 0 0,-1 1 0,1-2 0,0 1-1,0 0 1,0-1 0,-1 0 0,1 0 0,0 0 0,-1 0 0,1 0 0,4-3-1,-3 0-291,-1 0-1,0 0 0,-1 0 1,1 0-1,0 0 0,2-6 0,23-35-4168</inkml:trace>
  <inkml:trace contextRef="#ctx0" brushRef="#br0" timeOffset="1">10 254 12838,'0'0'2897,"123"-9"-4818,-13-5 16,20-1 881,16 6-5427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14647,'0'0'-427,"8"-23"117,33-72 617,-38 90-273,0 0-1,0 1 1,1-1-1,-1 1 1,1 0-1,0 0 0,0 0 1,0 0-1,1 1 1,0 0-1,-1 0 1,1 0-1,0 0 1,0 1-1,1 0 1,-1 0-1,0 0 1,1 1-1,-1-1 1,1 1-1,9 0 1,-13 0-15,1 1 1,-1-1-1,1 1 1,0 0 0,-1 0-1,1 0 1,0 0-1,-1 0 1,1 0 0,-1 1-1,1-1 1,0 1-1,-1 0 1,1 0 0,-1 0-1,0 0 1,1 0 0,2 3-1,-2-2 26,-1 1-1,0 0 1,0 0 0,-1 0-1,1 0 1,-1 0 0,1 1-1,-1-1 1,0 0 0,0 1-1,-1-1 1,1 1 0,0 5-1,4 47 373,-4 96 1,-3-68-215,16-88-443,-5-5 207,-1-1 0,0 0-1,0 0 1,-1-1 0,-1 0 0,9-17 0,1-3-68,19-35-244,25-44-347,-53 100 636,0 0 0,1 0 0,0 1 0,0 0 1,1 0-1,0 1 0,17-12 0,-22 18 59,0 0 1,-1 0-1,1 0 0,0 1 0,0-1 0,1 1 0,-1 0 1,0 0-1,0 1 0,0-1 0,8 1 0,-10 0 21,0 0-1,-1 0 1,1 0-1,0 1 0,0-1 1,0 1-1,-1-1 1,1 1-1,0 0 1,-1-1-1,1 1 0,0 0 1,-1 0-1,1 0 1,-1 1-1,0-1 1,1 0-1,-1 0 1,0 1-1,0-1 0,1 1 1,-1-1-1,0 1 1,-1-1-1,1 1 1,0 0-1,0-1 0,0 3 1,5 27 289,-2 1 1,0 0-1,-2-1 0,-5 64 1,1-21-91,2 35-452,0-108 149,1 0 0,-1 0 0,1-1 0,-1 1 0,0-1 0,1 1 0,-1 0 0,1-1 0,0 1 0,-1-1 0,1 1 0,-1-1 0,1 1 0,0-1 0,-1 0 0,1 1 0,0-1 0,-1 0 0,1 0 0,0 1 0,0-1 0,-1 0 0,1 0 0,0 0 0,0 0 1,0 0-1,-1 0 0,1 0 0,0 0 0,0 0 0,-1 0 0,1 0 0,0-1 0,0 1 0,-1 0 0,2-1 0,2 0-413,1 0 0,-1 0-1,0 0 1,-1-1 0,1 1 0,7-4 0,26-35-5137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19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14615,'0'0'1216,"81"38"-1184,-22-38-32,2-3-656,-6-15-1649,-16-5-2994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0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0 353 13398,'0'0'2913,"188"6"-2913,-107-38-352,-6-3-1505,-10-3-704,-13 3-2769</inkml:trace>
  <inkml:trace contextRef="#ctx0" brushRef="#br0" timeOffset="1">1193 0 11845,'0'0'526,"-32"23"-70,-208 144 577,211-147-776,0 1 0,1 1 0,1 1 1,1 2-1,1 1 0,-22 30 1,44-51-256,0-1 1,0 1 0,1 0 0,-1 0 0,1 0 0,-2 10 0,4-14-1,-1 0 0,1 0 0,0 0 0,0 0 0,-1 1 0,1-1 1,0 0-1,0 0 0,0 0 0,1 1 0,-1-1 0,0 0 0,0 0 0,1 0 1,-1 1-1,0-1 0,1 0 0,-1 0 0,1 0 0,0 0 0,-1 0 0,1 0 1,0 0-1,0 0 0,-1 0 0,1-1 0,0 1 0,0 0 0,0 0 0,0-1 0,0 1 1,0 0-1,0-1 0,1 1 0,-1-1 0,2 1 0,16 3 188,1-2 0,-1 0-1,1 0 1,37-4 0,-5 1 110,270 1 248,-183 0-5800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0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14006,'0'0'2770,"-16"183"-1762,16-92-272,0 5-351,0 0-225,-3-5-112,-1-10-16,1-11-32,3-14-160,0-18-593,0-21-1424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0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7347,'0'0'8292,"0"-135"-7620,0 147-479,0 41-1,0 19 0,3 10-96,4 0-48,6-12-48,-1-18-416,1-20-1153,4-26-1729,-4-6-1472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6963,'0'0'4474,"1"28"-3927,4 171-160,-5-73-336,0-75-6201,-1-149 532,0-9 5730,7-52 4455,-5 150-4246,7-52 1720,-7 58-1853,-1 0 0,1 0-1,0 0 1,0 0 0,0 0 0,0 0 0,1 0 0,-1 0 0,1 0 0,0 1-1,0-1 1,0 1 0,0-1 0,0 1 0,3-3 0,-4 5-161,0-1 0,0 1 0,0-1 0,0 1 0,0 0 0,0 0 0,0-1 0,0 1-1,0 0 1,0 0 0,0 0 0,0 0 0,0 0 0,0 1 0,0-1 0,0 0 0,0 0 0,0 1 0,0-1 0,0 0 0,0 1 0,0-1 0,0 1 0,0-1 0,0 1 0,0 0 0,-1-1 0,1 1 0,0 0-1,0 0 1,-1-1 0,1 1 0,-1 0 0,1 0 0,0 1 0,19 38 301,-18-33-196,17 41 112,-14-31-249,1-1 1,1 0-1,0 0 1,1 0-1,1-1 1,1 0-1,14 18 1,-23-32-51,1 1-1,0-1 1,-1 0-1,1 0 1,0 0 0,-1 1-1,1-2 1,0 1-1,0 0 1,0 0-1,0-1 1,0 1 0,0-1-1,0 1 1,0-1-1,0 0 1,0 0 0,0 0-1,0 0 1,0 0-1,0 0 1,0-1 0,0 1-1,0-1 1,0 1-1,0-1 1,0 0-1,0 0 1,0 0 0,0 0-1,-1 0 1,1 0-1,0 0 1,-1-1 0,1 1-1,-1-1 1,1 1-1,1-4 1,8-19 21,-1 0 0,-1 0 0,-1-1 0,5-26 0,-9 29 168,1 1 0,1 0-1,1 0 1,1 1-1,1 0 1,19-32 0,-25 48-62,0 0 1,1 0 0,-1 1 0,1-1 0,0 1-1,-1 0 1,6-3 0,-8 5-59,0 1 1,0-1 0,-1 1-1,1 0 1,0-1 0,0 1-1,0 0 1,0-1 0,0 1-1,0 0 1,-1 0-1,1 0 1,0 0 0,0 0-1,0 0 1,0 0 0,0 0-1,0 0 1,0 0 0,0 0-1,0 1 1,-1-1-1,1 0 1,0 1 0,0-1-1,0 1 1,-1-1 0,1 1-1,0-1 1,0 1 0,-1-1-1,1 1 1,0 0-1,-1-1 1,1 1 0,-1 0-1,1 0 1,-1-1 0,1 1-1,-1 0 1,1 0-1,-1 0 1,0 0 0,0 0-1,1-1 1,-1 1 0,0 0-1,0 2 1,6 29 283,-2 1 0,-1 0 0,-1 0 0,-5 52 0,1-9-241,1-24-65,-1-32-281,1 1-1,2-1 1,3 34-1,-3-54 185,-1 1 0,1 0 0,-1-1 0,1 1 0,-1-1-1,1 1 1,-1 0 0,1-1 0,-1 1 0,1-1 0,0 0-1,-1 1 1,1-1 0,0 1 0,-1-1 0,1 0-1,0 0 1,-1 1 0,1-1 0,0 0 0,0 0 0,-1 0-1,1 0 1,0 0 0,0 0 0,0 0 0,-1 0 0,1 0-1,0 0 1,0 0 0,-1 0 0,1-1 0,0 1 0,1-1-1,-1 1-193,24-7-3719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11205,'0'0'0,"-9"169"-5955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1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13862,'0'0'-48,"35"-2"-104,114-10 107,-137 11-6,-1-2 0,1 1 0,-1-2 0,0 0 0,0 0 1,-1-1-1,1 0 0,-1 0 0,0-1 0,12-10 0,-8 6-131,-5 4-88,0-1 0,0 0-1,0-1 1,11-12 0,-17 17 223,-1-1 1,1 1-1,-1-1 0,0 0 1,0 0-1,0 0 0,-1 0 0,1 0 1,-1 0-1,0-1 0,0 1 1,0 0-1,-1-1 0,0-4 1,0 7 73,0 0 0,-1 0 0,1 0 0,-1 0 0,1 1 0,-1-1 0,0 0 0,0 1 0,0-1 0,0 0 0,0 1 0,0-1 1,0 1-1,0 0 0,-1-1 0,1 1 0,0 0 0,-1 0 0,0 0 0,1 0 0,-1 0 0,1 0 0,-1 0 0,0 0 0,0 1 1,1-1-1,-1 1 0,0-1 0,0 1 0,0 0 0,-3 0 0,-9-2 297,-1 0 0,-29 2 0,36 1-223,-2 0 29,0 0-1,0 1 1,0 0-1,0 0 1,1 1-1,0 1 1,-1 0-1,1 0 1,0 0-1,1 1 1,-1 1-1,1 0 1,0 0-1,-12 12 1,12-10-57,0 0-1,0 1 1,1 0 0,1 0 0,-1 1 0,1 0 0,1 0-1,0 1 1,0-1 0,1 1 0,1 0 0,-5 21 0,7-23-50,-1 1 1,1 0 0,1 0 0,0 0 0,1 0 0,-1 0 0,5 14 0,-4-19-24,1 0 0,0-1 1,0 1-1,0-1 0,0 0 1,1 0-1,-1 0 0,1 0 1,0 0-1,1 0 0,-1-1 1,1 0-1,-1 0 1,1 0-1,0 0 0,0 0 1,5 2-1,5 1-65,-1 0-1,1 0 1,1-2 0,-1 1-1,1-2 1,-1 0 0,17 1-1,11-2-896,55-2 0,-76-1 103,1-1 0,38-8 0,-32 1-1540,45-20 0,-73 29 2390</inkml:trace>
  <inkml:trace contextRef="#ctx0" brushRef="#br0" timeOffset="1">852 164 7668,'0'0'7235,"-6"40"-12245,74-40-2690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2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1185,'0'0'9596,"7"-16"-8529,22-51-37,-23 61 815,-3 17-1341,-2 22-569,-1-29 251,0 146 247,0-147-442,0 1-1,1-1 1,-1 0 0,0 0 0,1 1 0,0-1 0,0 0 0,0 0 0,0 0 0,0 0 0,3 4 0,-2-5-25,-1 0-1,1-1 1,0 0-1,-1 1 1,1-1-1,0 0 1,0 0 0,0 0-1,0 0 1,0 0-1,0 0 1,0 0-1,0-1 1,0 1 0,0-1-1,1 0 1,3 1-1,3-1-60,-1 0 0,0-1 0,1 1 0,-1-1 0,1-1-1,-1 0 1,0 0 0,0-1 0,0 0 0,0 0 0,0 0 0,-1-1-1,15-10 1,1-4-23,0-1 0,33-36 0,-50 48 113,8-6 37,-1-2 0,-1 1 1,0-2-1,-1 0 1,-1 0-1,0-1 0,10-26 1,-19 42 183,-1 7 96,25 537 1190,-21-500-1490,-1-19-11,0-1 1,-2 1-1,-1 0 1,-1-1 0,-5 30-1,5-50-1,1-1 0,-1 0-1,0 0 1,0 0 0,0 0-1,0 0 1,0 0 0,-1 0-1,1 0 1,-1 0 0,1 0-1,-1-1 1,1 1 0,-1-1-1,0 1 1,0-1 0,-2 2-1,-1-1 0,0 1 0,0-1 0,0-1 0,0 1 0,0-1 0,0 0 0,-7 1 0,-4-1-17,0-1-1,0 0 1,0-1-1,-19-4 0,25 3 7,1-1 0,-1 0 0,1-1 0,0 0 0,0 0 0,0-1 0,1 0 0,-1-1 0,1 0 0,1 0 0,-1-1-1,1 0 1,0 0 0,0 0 0,1-1 0,0 0 0,1-1 0,0 1 0,0-1 0,1 0 0,0 0 0,0 0-1,-3-13 1,4 11-11,0 0-1,0-1 0,1 1 0,0-1 0,1 1 1,1-1-1,0 0 0,0 0 0,1 1 1,1-1-1,0 1 0,0-1 0,1 1 0,1 0 1,0 0-1,0 0 0,1 0 0,0 1 1,13-18-1,-2 9-105,2 1 1,0 1 0,1 0 0,0 2-1,40-25 1,118-52-978,401-136-1362,-570 225 2671,-12 2 382,-14 5 298,0 4-640,0 1 0,1 1 0,0 0 0,1 1 0,0 1 1,1 0-1,0 1 0,1 1 0,1 0 0,0 1 1,1 0-1,-20 33 0,29-42-218,1 0 1,-1 0-1,1 1 0,0-1 1,1 1-1,0-1 0,0 1 1,0-1-1,1 11 0,0-16-28,0 0 0,0 0-1,0 1 1,0-1-1,1 0 1,-1 0-1,0 0 1,1 0 0,-1 0-1,1 0 1,-1 0-1,1 0 1,-1 0-1,1 0 1,0 0-1,0-1 1,-1 1 0,1 0-1,0 0 1,0-1-1,0 1 1,0 0-1,0-1 1,1 2-1,2-1-8,-1 1 0,1-1 0,0 0 0,-1 0 0,1-1 0,0 1 0,6 0-1,1-1-64,1 0-1,-1-1 1,1-1-1,18-4 1,-20 3-38,0-1 0,1 0 0,-2-1 1,1 0-1,0-1 0,-1 0 0,0-1 1,-1 1-1,14-15 0,-16 15 39,0 0 0,-1 0-1,0-1 1,-1 1 0,1-1-1,-1 0 1,-1 0 0,1-1 0,-1 1-1,-1-1 1,1 0 0,-1 0-1,-1 1 1,2-11 0,-3 16 72,0 0 0,0 0 1,0-1-1,0 1 0,-1 0 0,1 0 1,-1 0-1,1-1 0,-1 1 0,0 0 1,0 0-1,0 0 0,0 0 0,0 0 1,0 1-1,0-1 0,-1 0 0,1 0 1,-1 1-1,1-1 0,-1 1 0,0-1 1,0 1-1,0 0 0,1 0 0,-1 0 1,0 0-1,0 0 0,-1 0 0,1 0 1,0 1-1,0-1 0,0 1 0,-3-1 1,-5-1-28,-1 1 0,0 1 1,0 0-1,1 0 1,-20 3-1,28-2-27,0-1 0,0 1 0,1-1 0,-1 1 0,0-1 0,0 1 0,0 0 0,1 0 0,-1 0 0,0 0 0,1 1 0,-1-1 0,1 0 0,-1 1 0,1-1 0,0 1 0,-1-1 0,1 1 1,0-1-1,0 1 0,0 0 0,0 0 0,0-1 0,1 1 0,-1 0 0,1 0 0,-1 0 0,1 0 0,0 0 0,-1 0 0,1 0 0,0 0 0,0 0 0,0 0 0,1 0 0,0 2 0,-2-3-67,1 0 1,0 0-1,1 0 0,-1 0 1,0 0-1,0 0 0,0 0 1,1 0-1,-1-1 0,0 1 1,1 0-1,-1 0 0,0 0 1,1 0-1,0-1 0,-1 1 1,1 0-1,-1 0 0,1-1 1,0 1-1,1 1 0,33 8-4133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2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24 8324,'0'0'6598,"-7"19"-6462,2-7-112,-19 61 49,22-65-71,0 0 0,1 0-1,0 0 1,0 0 0,1 1-1,0-1 1,0 0 0,1 0 0,2 9-1,-2-15-10,0 1 1,0-1-1,0 1 0,0-1 0,0 1 0,1-1 0,0 0 0,-1 1 0,1-1 0,0 0 0,0 0 1,0 0-1,0-1 0,0 1 0,1 0 0,-1-1 0,0 1 0,1-1 0,-1 0 0,6 2 1,-1-1-130,-1 0 0,1-1 0,0 0 1,0 0-1,0 0 0,0-1 0,9-1 1,-12 0 128,-1 1-1,0-1 1,0-1 0,0 1 0,0 0 0,0-1 0,0 1 0,0-1 0,0 0 0,0 0 0,-1 0-1,1 0 1,-1-1 0,1 1 0,3-6 0,32-50 41,-25 37-33,25-49 3,-28 48 316,2 1-1,15-23 660,-28 116 396,-1-32-1347,7 74 0,-4-109-86,0-1 0,0 1 0,0-1 1,0 0-1,1 1 0,0-1 0,-1 0 0,1 0 1,1 0-1,-1-1 0,1 1 0,-1 0 0,1-1 1,0 0-1,1 1 0,-1-1 0,0 0 1,1-1-1,0 1 0,-1-1 0,1 1 0,0-1 1,8 2-1,1 1-577,0-2-1,0 0 1,1 0 0,0-1-1,-1-1 1,23 0 0,46-1-4897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16039,'0'0'243,"0"28"-59,0 462 312,1-377-625,-1 89-639,-4-91-4463,7-134 5126,1 0 1,0 1-1,2 0 0,1 0 0,11-28 0,-2 13 229,2 1 1,30-45-1,-40 69 37,1-1 0,1 1 0,0 0 0,1 1 0,22-18 0,-29 26-98,0 0 0,0 0 0,0 0 0,0 1 0,0 0 0,1 0 0,-1 0 0,0 0 0,1 1 0,0 0 0,-1 0 0,1 0 0,0 0 0,0 1 0,-1 0 0,1 0 0,0 0 1,0 0-1,-1 1 0,1 0 0,0 0 0,-1 0 0,8 4 0,-8-3-31,0 1 0,0-1 1,0 1-1,-1 0 1,1 0-1,-1 1 0,0-1 1,0 1-1,0 0 0,0-1 1,2 7-1,24 52 244,-19-39-239,2 5-62,29 59-457,-37-79 131,1-1 1,0 0-1,-1-1 0,2 1 0,-1-1 0,1 0 1,0-1-1,0 1 0,8 4 0,24 5-3501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58 11109,'0'0'2695,"-36"-5"-1468,-118-11-389,143 15-788,0 1 0,0 1 0,0-1 0,0 2 0,0 0 0,0 0 1,0 1-1,1 0 0,-18 8 0,13-2 94,0 0 0,0 1 0,-24 22 0,30-24-74,2-3-53,0 1 0,0-1 0,1 1 0,0 1 0,1-1 1,-1 1-1,1 0 0,0 0 0,1 1 0,0-1 0,0 1 0,1 0 0,0 0 1,0 0-1,1 1 0,0-1 0,0 1 0,-1 15 0,3-23-20,1 0-1,-1 0 0,0 1 1,0-1-1,1 0 0,-1 0 1,0 1-1,1-1 0,0 0 0,-1 0 1,1 0-1,0 0 0,-1 0 1,1 0-1,0 0 0,0 0 1,0 0-1,0 0 0,0 0 1,0-1-1,0 1 0,0 0 1,0-1-1,0 1 0,0-1 1,0 1-1,1-1 0,-1 1 1,0-1-1,0 0 0,2 1 1,46 2-65,-39-3 51,5-1-50,1 0 1,-1-1 0,1 0 0,-1-1 0,0-1 0,0-1 0,22-9 0,4-6-142,47-31 0,38-20 235,-125 71-12,-1 0 1,1 0 0,-1 1-1,0-1 1,1 0 0,-1 0-1,1 0 1,-1 0 0,0 0-1,1 1 1,-1-1 0,0 0-1,1 0 1,-1 1 0,0-1 0,1 0-1,-1 0 1,0 1 0,0-1-1,1 0 1,-1 1 0,0-1-1,0 0 1,0 1 0,1-1-1,-1 1 1,0-1 0,0 0-1,0 1 1,0-1 0,0 1-1,0-1 1,0 0 0,0 1-1,0-1 1,0 1 0,0-1-1,0 1 1,0-1 0,0 0-1,0 1 1,0-1 0,-1 0-1,1 1 1,-2 23 76,-4 3-67,4-18-75,-1 0 1,1 0-1,1 0 0,0 1 1,0-1-1,1 0 0,0 1 1,1-1-1,2 15 0,-2-22-81,0 0 1,1-1-1,-1 1 0,1-1 0,-1 1 0,1-1 0,0 0 1,0 1-1,-1-1 0,1 0 0,0 0 0,0 0 0,0-1 0,0 1 1,0 0-1,0-1 0,0 1 0,0-1 0,1 0 0,-1 0 1,0 0-1,3 0 0,3 0-313,-1 1 0,0-2 1,1 1-1,-1-1 0,12-3 0,-14 1 311,0 1 0,1-1-1,-1 0 1,-1-1-1,1 1 1,0-1-1,-1 0 1,0 0 0,0-1-1,0 1 1,0-1-1,-1 0 1,0 0 0,0 0-1,0 0 1,2-8-1,6-12 546,-2 0-1,7-32 1,-14 49-192,0 1-12,8-30 1436,-10 36-1622,0 1-1,0-1 0,1 1 1,-1-1-1,0 1 0,0-1 1,1 1-1,-1-1 0,0 1 1,1-1-1,-1 1 0,1 0 1,-1-1-1,0 1 0,1-1 1,-1 1-1,1 0 0,-1 0 0,1-1 1,-1 1-1,1 0 0,-1 0 1,1-1-1,-1 1 0,1 0 1,-1 0-1,1 0 0,0 0 1,-1 0-1,1 0 0,-1 0 1,1 0-1,-1 0 0,1 0 1,-1 0-1,1 0 0,-1 1 1,1-1-1,0 0 0,-1 0 1,1 1-1,-1-1 0,0 0 1,1 0-1,-1 1 0,1-1 1,-1 0-1,1 1 0,-1-1 1,0 1-1,1-1 0,-1 1 0,0-1 1,1 1-1,-1-1 0,0 1 1,0-1-1,0 1 0,1 0 1,11 18 347,-1 1 0,-1 0 0,13 37 0,-3-8-317,-10-25-51,-7-15-17,2 1 1,-1 0-1,1-1 0,1 0 1,6 10-1,-11-18 12,-1-1 0,1 1-1,-1-1 1,1 1 0,-1 0 0,1-1 0,-1 1-1,1-1 1,-1 1 0,1-1 0,0 0-1,-1 1 1,1-1 0,0 1 0,-1-1 0,1 0-1,0 0 1,0 1 0,-1-1 0,1 0 0,0 0-1,0 0 1,-1 0 0,1 0 0,0 0-1,0 0 1,0 0 0,-1 0 0,1 0 0,0-1-1,0 1 1,-1 0 0,1 0 0,0-1-1,-1 1 1,1 0 0,0-1 0,-1 1 0,1-1-1,0 1 1,0-2 0,17-25 128,27-79 63,24-48-823,-42 114-729,-25 38 949,0 0 0,0 1 0,0-1 0,0 0 0,0 1 0,0-1 0,1 1 0,-1-1-1,1 1 1,-1 0 0,1 0 0,-1 0 0,1 1 0,4-2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4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1 289 10085,'0'0'3033,"28"-9"-2956,93-28-66,-112 34-30,0 0 0,0-1-1,-1 0 1,0 0 0,1 0 0,-2-1-1,1-1 1,0 0 0,-1 1 0,0-2 0,-1 1-1,1-1 1,-1 0 0,6-10 0,-7 11-10,-2 0 13,1 0 0,0 1 0,-1-1 0,0 0 0,0-1 0,-1 1 0,0 0 0,0-1 0,0 0-1,-1 1 1,0-1 0,0 0 0,-1 1 0,0-1 0,0 0 0,-2-9 0,2 14 32,-1 0-1,0 0 0,0 1 0,0-1 0,0 0 0,0 1 0,0-1 0,-1 1 0,1-1 0,0 1 0,-1 0 0,1 0 1,-1-1-1,1 1 0,-1 0 0,0 0 0,1 1 0,-1-1 0,0 0 0,0 0 0,0 1 0,0-1 0,1 1 0,-1 0 1,0 0-1,0-1 0,0 1 0,-3 1 0,-5-2 187,1 1-1,-1 0 1,1 1 0,-16 3-1,18-2-111,1 0 0,0 1 0,-1 0 0,1 0 0,0 0 0,0 1 0,0 0 0,1 0 0,-1 0 0,1 1 0,0 0 0,1 0 0,-1 0 0,1 1 0,0-1 0,0 1 0,0 0 0,1 0 0,0 0 0,-3 11 0,0 0 3,0 1 0,2 0 0,0 0 0,1 0-1,0 0 1,1 28 0,2-41-99,0-1-1,0 0 1,0 0-1,1 0 1,0 0-1,-1 0 1,1 0 0,1 0-1,-1 0 1,1 0-1,-1 0 1,1 0-1,0-1 1,1 1-1,-1-1 1,0 1-1,1-1 1,0 0-1,5 5 1,-2-4-57,0-1 0,1 1-1,-1-1 1,0-1 0,1 1-1,0-1 1,-1 0 0,1-1 0,0 1-1,0-1 1,10 0 0,13 1-1038,1-2 0,47-4 0,7-13-2842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4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1 14487,'0'0'136,"-34"30"-1267,-113 99 1010,79-72 296,51-44-100,1 1 1,0 0-1,1 2 1,-25 32 0,36-43-73,1-1 0,1 1 0,-1 0 0,1 0 0,0 1 0,-3 7 0,5-12 2,0 0-1,-1 0 1,1 0-1,0 0 0,0 0 1,0 0-1,0 0 0,-1 1 1,1-1-1,1 0 0,-1 0 1,0 0-1,0 0 0,0 0 1,1 0-1,-1 0 0,0 0 1,1 0-1,-1 0 0,1 0 1,-1 0-1,1 0 1,0 0-1,-1 0 0,1-1 1,0 1-1,-1 0 0,1 0 1,0-1-1,0 1 0,0 0 1,0-1-1,0 1 0,0-1 1,0 1-1,0-1 0,0 0 1,0 1-1,0-1 0,1 0 1,38 5 405,1-2 0,70-5 0,-30 0-229,40 3-113,141-3-211,-253 2-198,39-6-152,-47 6 268,0 0 0,1 0 0,-1 0 0,0-1 0,0 1 0,0-1 0,1 1 0,-1-1 0,0 1 0,0-1 0,0 0 0,0 1 0,0-1 0,0 0 0,0 0 0,0 0 0,0 0 0,-1 0 0,1 0 0,0 0 0,0 0 0,-1 0 0,1 0 0,-1 0 0,1 0 0,-1-1 0,1 1 0,-1 0 0,0-2 0,0-12-4882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4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13702,'0'0'2353,"10"172"-1440,3-94-337,-7 1-240,0-3-208,-6-3-32,0-3-96,0-9 0,0-8-160,0-12-656,0-15-817,4-17-1568,22-9-3362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516 411 13094,'-34'-2'-880,"-111"-5"728,123 5 175,0 2 0,0 1 0,1 0 0,-1 2 0,-34 8 0,43-6 142,0 0-1,0 0 0,1 1 0,0 1 0,0 0 1,1 0-1,0 1 0,-12 11 0,19-15-68,-1 0 1,1 1-1,-1 0 0,1 0 0,1 0 0,-1 0 1,1 1-1,0 0 0,0-1 0,0 1 0,1 0 0,0 0 1,0 0-1,1 1 0,-1-1 0,1 0 0,1 1 0,-1-1 1,2 12-1,-1-15-95,0 0 0,0 0 0,1 1 0,-1-1 0,1 0 0,0 0 0,0 0 0,0-1 0,0 1 0,0 0 0,1 0 0,-1 0 0,1-1 1,0 1-1,0-1 0,0 1 0,0-1 0,0 0 0,0 0 0,1 0 0,-1 0 0,1 0 0,-1-1 0,1 1 0,0-1 0,0 1 0,0-1 0,0 0 0,4 1 0,7 1-90,1 0 0,0 0 0,0-2 0,29 0 0,-26-1-69,0-2 0,0 0 0,0-1 0,0-1 0,-1 0 0,0-2 0,0 0 1,0-1-1,-1 0 0,0-1 0,0-1 0,-1-1 0,0 0 0,14-13 0,-16 12 27,-1 0 1,-1-1 0,0 0-1,0-1 1,-1-1 0,-1 1-1,0-1 1,-1-1-1,-1 0 1,0 0 0,-1 0-1,-1-1 1,0 0 0,-1 0-1,3-26 1,-2-165 985,-6 142-261,2 59-420,-3-33 222,2 38-332,0 0 0,0 0 0,0 0-1,0 0 1,0 0 0,0 0 0,-1 0-1,1 1 1,0-1 0,0 0 0,-1 0 0,1 0-1,-1 0 1,1 0 0,-1 1 0,1-1-1,-1 0 1,1 0 0,-1 1 0,0-1-1,1 0 1,-1 1 0,0-1 0,0 1 0,1-1-1,-1 1 1,0-1 0,0 1 0,-1-1-1,0 2-7,1-1-1,0 1 0,0 0 1,0-1-1,-1 1 0,1 0 1,0 0-1,0 0 1,0 0-1,0 0 0,0 0 1,1 0-1,-1 1 0,0-1 1,0 0-1,1 0 0,-1 1 1,1-1-1,-1 0 0,1 1 1,0-1-1,-1 0 0,1 1 1,0 2-1,-7 43 159,6-42-118,-3 169 741,4-121-620,1-16-454,1 0 0,2 0 0,2 0 0,1-1 0,2 0 0,23 60 0,-31-94 129,16 28-2195,-16-29 1924,0 1 0,0-1 1,1 0-1,-1 0 0,0 0 1,1 0-1,-1-1 0,1 1 1,-1 0-1,1-1 0,2 2 1,21 0-8037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2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5138,'0'0'7545,"0"6"-7318,-1 89 87,3 130-62,-1-219-239,-1 1 1,1-1-1,1 0 1,-1 1-1,1-1 1,0 0 0,1 0-1,-1 0 1,6 9-1,-6-12-8,0 0-1,1 0 1,-1-1-1,0 1 0,1-1 1,0 1-1,0-1 1,-1 0-1,1 0 0,0 0 1,1-1-1,-1 1 1,0-1-1,0 1 1,1-1-1,-1 0 0,1-1 1,-1 1-1,4 0 1,2 0-48,-1 0 1,0-1-1,0 0 1,0-1-1,0 1 1,0-2-1,0 1 1,0-1-1,0 0 1,0-1-1,9-3 1,-10 1-415,0 1 1,0-1-1,0 0 1,0 0-1,-1 0 0,10-12 1,8-14-4256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5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15495,'0'0'-227,"28"11"-1616,6 2 1740,51 14 0,-81-26 101,-1 0-1,1-1 1,-1 1 0,1-1-1,0 0 1,-1 0-1,1-1 1,-1 1-1,1-1 1,-1 1-1,1-1 1,-1 0 0,0 0-1,1-1 1,-1 1-1,0-1 1,0 1-1,0-1 1,0 0-1,0 0 1,0-1-1,-1 1 1,1-1 0,-1 1-1,1-1 1,1-3-1,3-2-37,-1 2-19,-1 0 1,0-1-1,0 0 1,-1 0-1,0-1 0,0 1 1,-1-1-1,0 0 1,0 0-1,-1 0 1,0 0-1,-1 0 1,1 0-1,-2-1 1,1 1-1,-1-11 1,0 17 100,-1 0 0,1 0 0,0 0 0,-1-1 0,1 1 0,-1 0 0,0 0 0,1 0 1,-1 0-1,0 1 0,0-1 0,0 0 0,-1 0 0,1 1 0,0-1 0,-1 0 0,1 1 1,-1-1-1,1 1 0,-1 0 0,0 0 0,0-1 0,1 1 0,-1 0 0,0 0 1,0 1-1,0-1 0,0 0 0,0 1 0,0-1 0,0 1 0,0 0 0,0-1 0,-1 1 1,-2 0-1,-2 0 80,0 0-1,0 0 1,-1 1 0,1 0 0,0 0 0,0 1 0,0-1-1,0 2 1,-12 4 0,11-2-48,0 0 0,0 0 0,1 0-1,0 1 1,0 0 0,0 1 0,1-1 0,0 1 0,1 1-1,-1-1 1,1 1 0,-8 16 0,8-13-46,1 1 0,0 0 1,0 1-1,1-1 0,0 0 0,2 1 1,-1 0-1,1 23 0,1-32-64,1 0 0,-1-1 0,1 1 0,-1-1 0,1 1 0,0 0 0,1-1 1,-1 0-1,0 1 0,1-1 0,0 0 0,0 0 0,0 1 0,0-2 0,1 1 0,-1 0 0,1 0 0,-1-1 0,1 1 0,0-1 0,0 0 0,0 0 0,0 0 0,0 0 1,1-1-1,-1 1 0,1-1 0,3 1 0,9 2-471,0 0 0,0-2 0,0 0 0,0 0 0,22-2-1,-20 0-121,29 0-1236,90-10 0,-22-18 390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6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423 144 3073,'0'0'9018,"-31"-4"-7340,-104-8 21,126 11-1617,-1 0 0,1 1 0,0 0 0,-1 1 0,1 0 0,0 1 0,0 0 0,0 0 0,0 1 0,0 0 0,1 0 0,-1 1 0,1 1 0,0-1 0,0 1 0,0 0 0,1 1 0,-12 11 0,6-7 57,4-3-20,1 1 0,0 0 0,0 0 0,-11 15 0,17-20-105,0-1 1,1 1 0,-1-1 0,1 1 0,0-1-1,-1 1 1,1 0 0,0 0 0,0-1 0,1 1 0,-1 0-1,1 0 1,-1 0 0,1 0 0,0 0 0,0 0-1,0 0 1,1 0 0,-1 0 0,1 0 0,-1-1-1,1 1 1,1 3 0,-1-5-18,0 1 0,0-1 0,0 0 0,0 0 1,0 0-1,0 0 0,0 0 0,1 0 0,-1 0 0,0 0 0,1 0 0,-1-1 1,0 1-1,1 0 0,-1-1 0,1 1 0,2 0 0,29 3-58,-27-4 54,15 1-94,1 0-1,-1-1 1,0-2-1,1 0 1,-1-1 0,0-1-1,0-1 1,-1-1-1,36-15 1,-31 10 26,0-3 1,-1 0-1,0-1 0,26-22 1,-50 36 77,0 1 1,0 0-1,1 0 1,-1 0 0,0 0-1,0 0 1,0 0-1,0 0 1,0 0 0,0 0-1,1 0 1,-1 0-1,0-1 1,0 1 0,0 0-1,0 0 1,0 0-1,1 0 1,-1 0 0,0 0-1,0 0 1,0 0-1,0 0 1,1 0 0,-1 0-1,0 1 1,0-1-1,0 0 1,0 0 0,0 0-1,1 0 1,-1 0-1,0 0 1,0 0 0,0 0-1,0 0 1,0 0-1,0 0 1,0 1 0,1-1-1,-1 0 1,0 0-1,0 0 1,0 0 0,0 0-1,0 0 1,0 1-1,0-1 1,0 0 0,0 0-1,0 0 1,0 0-1,0 1 1,0-1 0,0 0-1,3 17 143,-3 30 122,-1-39-176,-3 87 123,-5 0 0,-30 141 0,34-215-325,0 0 1,-1 0-1,-2-1 0,0 0 0,-16 29 0,12-38-224,4-17 7,1-25-183,2-32 196,3 0 0,8-86 0,-3 121 317,2 1-1,1 0 0,0 0 1,2 1-1,1 0 0,25-48 1,-25 57 22,1-1 1,1 2 0,0-1 0,1 1 0,1 1 0,1 1 0,0-1 0,0 2 0,2 0 0,21-14 0,-26 21 13,1 0-1,0 1 1,0 0 0,1 1 0,-1 0-1,1 1 1,0 1 0,0 0 0,20-1 0,-27 3-19,1 0 0,0 0 0,-1 0 1,1 1-1,0 0 0,-1 0 1,1 1-1,-1 0 0,0 0 0,1 1 1,-1-1-1,0 1 0,-1 0 0,1 1 1,0 0-1,-1 0 0,0 0 1,0 0-1,0 1 0,5 6 0,-4-2 31,-1 1-1,1 1 0,-2-1 0,0 1 0,0 0 0,0 0 0,-2 0 0,1 0 0,-1 0 0,-1 1 0,0-1 0,-2 23 0,1-33-26,2-3 3,8-12-185,0-1 0,13-25 0,-17 27 92,0 1-1,1 0 1,1 0 0,0 0-1,17-17 1,-22 26 77,1 0 0,-1 1 0,1-1 0,0 1 0,0-1 0,0 1 0,1 0 0,-1 1 0,0-1 0,1 1 0,-1 0 0,1 0 0,0 0 0,-1 1 0,1-1 0,-1 1 0,1 0 0,0 1 0,-1-1 0,1 1 0,8 2 0,-3 1 62,-1 0 0,1 0 0,-1 1 0,-1 1 0,1-1 0,-1 1 0,0 1 0,0-1 0,0 2-1,-1-1 1,7 10 0,-1-4-54,0 1-1,22 15 1,-31-26-32,1 0 0,0 0 0,0 0 0,0-1-1,0 1 1,0-1 0,0-1 0,1 1 0,-1-1 0,0 0 0,1 0 0,8 0 0,-9 0-43,1-1 0,-1 0 0,1 0 1,-1-1-1,0 1 0,1-1 0,-1 0 0,1 0 1,-1-1-1,0 0 0,0 0 0,0 0 0,0 0 1,0-1-1,-1 0 0,1 0 0,-1 0 0,0-1 1,1 1-1,-2-1 0,1 0 0,0 0 0,5-8 1,-4 4-29,-1 1 1,0-1-1,0 0 1,0 0 0,-1 0-1,0 0 1,-1-1 0,1 1-1,0-12 1,0-8 148,-1-41 0,-2 62-39,0 6-4,0-1 0,0 0 0,-1 1 0,1-1 0,0 0 0,-1 1 1,1-1-1,-1 1 0,0-1 0,1 1 0,-1-1 0,0 1 0,0-1 0,0 1 0,0 0 0,0 0 0,0-1 0,0 1 1,0 0-1,-1 0 0,1 0 0,0 0 0,-1 0 0,1 1 0,-1-1 0,1 0 0,-1 1 0,1-1 0,-1 1 1,-1-1-1,-1 0 28,0 0 1,1 1 0,-1 0 0,0-1-1,0 1 1,1 1 0,-1-1 0,0 0-1,1 1 1,-1 0 0,0 0 0,1 0-1,-7 3 1,4 0 16,-1 1 0,1-1 0,0 1 0,0 1 0,1-1 0,-1 1 0,1 0 0,0 0 0,1 0 1,0 1-1,0 0 0,0-1 0,1 1 0,0 1 0,-4 11 0,2-2 61,0 0 1,1 1-1,1-1 1,1 1-1,0 35 1,2-49-125,1 1 1,-1-1-1,1 1 1,0-1-1,0 1 1,1-1-1,-1 1 1,1-1-1,0 0 1,0 0-1,0 0 1,1 0-1,-1 0 1,1-1-1,0 1 1,0-1-1,0 1 1,1-1-1,-1 0 1,1 0-1,0-1 1,0 1-1,0-1 1,0 0-1,0 0 1,0 0-1,9 2 1,5 1-20,1-1 1,-1 0 0,1-2-1,0 0 1,28-1 0,-31-2-138,0-1 0,0 0 1,-1-1-1,1-1 0,-1 0 0,0-1 1,0-1-1,-1 0 0,0-1 0,0-1 1,22-15-1,-13 5-326,1 0 0,-2-2 1,-1 0-1,0-1 0,25-35 0,-40 47 498,0 0-1,0 0 0,-1 0 0,0 0 1,-1-1-1,0 0 0,0 1 0,-1-2 1,0 1-1,-1 0 0,0-1 0,-1 1 0,1-16 1,-2 26 8,0-1 0,0 1-1,0-1 1,-1 1 0,1 0 0,0-1 0,0 1 0,0-1 0,0 1 0,0 0 0,0-1 0,0 1 0,-1 0-1,1-1 1,0 1 0,0 0 0,0-1 0,-1 1 0,1 0 0,0 0 0,-1-1 0,1 1 0,0 0-1,0 0 1,-1-1 0,1 1 0,0 0 0,-1 0 0,1 0 0,-1 0 0,1-1 0,0 1 0,-1 0 0,1 0-1,0 0 1,-1 0 0,1 0 0,-1 0 0,-16 3 365,16-2-314,-5 1 19,1 1-1,-1 0 1,1 0-1,0 0 1,0 1-1,0-1 1,0 1-1,1 1 1,0-1-1,0 0 1,0 1-1,0 0 1,1 0-1,-1 0 1,-3 10-1,-1 0 53,2-1 1,0 1-1,1 1 1,0-1-1,-2 17 1,5-18-87,0-1 1,0 1 0,2 0-1,0 21 1,0-32-65,1 0 0,-1-1 1,1 1-1,-1 0 0,1 0 0,0 0 1,0-1-1,0 1 0,0 0 1,0-1-1,1 1 0,-1-1 0,1 0 1,0 1-1,-1-1 0,1 0 1,0 0-1,0 0 0,1 0 0,-1 0 1,0-1-1,1 1 0,-1-1 1,1 1-1,-1-1 0,1 0 0,3 1 1,7 1-115,0-1 1,1 0-1,0-1 1,-1 0 0,1-1-1,-1-1 1,1 0-1,0-1 1,-1 0-1,0-1 1,0-1-1,0 0 1,0-1 0,0 0-1,-1-1 1,0 0-1,17-12 1,-19 11 102,0 0 1,-1 0-1,0-1 0,-1 0 1,0-1-1,0 0 0,-1 0 1,0-1-1,0 1 1,-1-1-1,-1-1 0,1 1 1,-2-1-1,0 0 0,0 0 1,-1-1-1,0 1 1,-1-1-1,0 0 0,0-15 1,0 14 1107,1 15-592,9 25-480,3 8 68,-1-15-80,2 0-1,1 0 1,0-2-1,39 32 1,-25-23-38,-22-16-212,-12-5-137,-23-4 9,24-2 396,-353 0-615,328-4-61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7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20 12662,'0'0'4306,"-27"28"-4159,-86 93-86,104-111-40,1 0 0,0 0 0,0 1 0,1 0 0,-11 23 0,15-26 7,1 0 0,1-1 0,-1 1 0,1 0 0,1 0 1,0 15-1,0-20-27,0-1 0,0 1 0,0-1 0,1 1 0,-1-1 0,1 1 0,-1 0 0,1-1 0,0 0 0,0 1 0,0-1 0,1 0 0,-1 1 0,0-1 0,1 0 0,-1 0 0,1 0 0,0 0 0,3 2 0,-1-1-38,0 0 1,0-1-1,1 0 0,-1 0 0,1 0 0,-1 0 1,1-1-1,0 0 0,8 2 0,9-2-282,-1 0 0,1-1 0,37-6-1,-57 6 283,17-3-341,-1-1 1,0 0 0,0-2-1,-1 0 1,1 0 0,-1-2-1,-1 0 1,1-1 0,-2-1-1,1 0 1,-1-1 0,-1-1-1,23-23 1,-33 29 366,1 1 0,-2-1 0,1 0 0,-1 0 0,0-1 0,0 1 0,0-1 0,-1 1 0,0-1 0,-1 0 0,1 0 0,-1 1 0,0-1 0,-1 0 0,0 0 0,-1-14 0,0 15 45,0 1-1,-1-1 0,1 0 1,-1 1-1,0 0 0,0-1 1,-1 1-1,0 0 0,0 0 1,0 0-1,0 0 1,-1 1-1,0-1 0,0 1 1,0 0-1,0 0 0,-1 0 1,1 1-1,-11-6 0,1 3 67,-1 0-1,1 1 1,-1 1-1,0 0 0,0 1 1,-1 1-1,1 0 0,-1 1 1,1 1-1,-1 0 1,-19 3-1,33-3-153,1 1 0,0-1-1,0 1 1,0-1 0,0 1 0,0-1-1,0 1 1,0 0 0,0-1 0,0 1 0,0 0-1,0 0 1,0 0 0,0 0 0,0 0 0,1 0-1,-1 0 1,0 0 0,1 0 0,-1 0-1,1 0 1,-1 0 0,1 0 0,0 1 0,-1-1-1,1 0 1,0 0 0,0 0 0,0 1 0,0-1-1,0 0 1,0 0 0,0 1 0,0-1 0,0 0-1,1 0 1,-1 0 0,0 1 0,1-1-1,-1 0 1,1 0 0,0 0 0,-1 0 0,1 0-1,0 0 1,-1 0 0,1 0 0,0 0 0,1 1-1,42 11-4387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7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20 15143,'0'0'2476,"-30"-5"-2124,12 0-230,8 3-63,0-1 1,0 2-1,0-1 0,0 1 1,0 1-1,-16 0 1,23 1-32,0-1 0,-1 1 1,1 0-1,0 0 1,0 0-1,0 1 1,-1-1-1,2 1 0,-1 0 1,0-1-1,0 1 1,0 1-1,1-1 1,-1 0-1,1 1 1,0-1-1,0 1 0,0-1 1,0 1-1,0 0 1,0 0-1,1 0 1,-1 0-1,1 0 1,0 1-1,0-1 0,-1 6 1,-17 90 603,-11 186 0,21-169-573,1-22-47,-11 106-768,15-183-9,4-16 674,0-1-1,0 0 0,0 0 1,0 1-1,0-1 1,0 0-1,0 0 1,0 1-1,0-1 0,0 0 1,-1 0-1,-5 3-2563,6-3 2563,0 0 1,0 0-1,-1 0 0,1-1 1,0 1-1,0 0 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13782,'0'0'5203,"198"0"-5107,-84 0-96,9 0-16,-7-6-336,-18-11-1297,-21-1-1441,-28-2-3649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8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2577,'0'0'0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283 152 6563,'0'0'7185,"-5"-20"-6422,-16-62-187,20 79-560,1 1 0,-1-1 0,0 1 0,0-1-1,0 1 1,0 0 0,0-1 0,-1 1 0,1 0 0,-1 0 0,1 0 0,-1 0 0,0 0 0,0 0 0,0 0-1,0 1 1,0-1 0,0 1 0,0-1 0,0 1 0,-1 0 0,1 0 0,0 0 0,-1 0 0,1 0 0,-1 1-1,0-1 1,-3 0 0,2 1-17,0 1-1,0-1 1,1 1-1,-1 0 0,0 0 1,0 0-1,0 0 1,1 0-1,-1 1 0,0 0 1,1 0-1,0 0 1,-1 0-1,-3 4 0,-4 5 15,0 0 0,1 2-1,0-1 1,0 1 0,2 0-1,0 1 1,0 0 0,1 0-1,-7 23 1,4-7 47,1 1-1,2 0 1,-7 58 0,8 184-387,7-178-3206,-1-80-376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2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8932,'0'0'5296,"16"-6"-5221,9-1-47,1 1 0,0 1 0,0 1 1,34-1-1,17 0-75,88-17 0,31-2-945,-180 23 915,-15 1 79,-1 0 1,0 0-1,1 0 1,-1 0-1,1 0 0,-1 0 1,0 0-1,1 0 1,-1 0-1,0 1 1,1-1-1,-1 0 0,0 0 1,1 0-1,-1 0 1,0 1-1,1-1 1,-1 0-1,0 0 1,0 1-1,1-1 0,-1 0 1,0 1-1,0-1 1,1 0-1,-1 0 1,0 1-1,0-1 1,0 0-1,0 1 0,0-1 1,1 1-1,-1-1 1,0 0-1,0 1 1,0-1-1,0 0 1,0 1-1,0-1 0,0 1 1,0-1-1,0 0 1,0 1-1,-1-1 1,1 0-1,0 1 0,0 0 1,-1 2 53,1 43 535,-12 86 0,9-105-560,0-1 0,2 29 0,1-55-52,0 1-1,1-1 0,-1 0 0,0 1 0,1-1 0,-1 1 0,0-1 1,1 0-1,-1 0 0,0 1 0,1-1 0,-1 0 0,1 0 1,-1 1-1,1-1 0,-1 0 0,1 0 0,-1 0 0,0 0 0,1 0 1,-1 1-1,1-1 0,-1 0 0,1 0 0,-1 0 0,1 0 1,-1-1-1,1 1 0,-1 0 0,1 0 0,-1 0 0,1-1 0,19-4-310,-12 0 284,0 0 0,0-1 0,0 0 0,-1-1 0,0 1 0,9-12 0,38-53-379,-21 26 122,-19 26 224,2 0-1,0 1 0,26-22 0,-35 35 89,-1 0 0,1 0 0,0 1 0,1 0 0,-1 0 0,1 1 0,-1 0 0,1 0 0,0 1 0,0 0 0,0 0 0,0 1 0,16-1 0,-21 3 28,1-1 1,0 1-1,0 0 0,0 0 1,-1 0-1,1 0 0,0 1 0,-1-1 1,0 1-1,1 0 0,-1 0 1,0 0-1,0 1 0,0-1 1,0 1-1,0-1 0,0 1 1,-1 0-1,3 4 0,7 10 131,-2 0 1,15 30-1,-1-2-16,-21-40-147,0 0 0,0 1 0,1-1-1,-1 0 1,1-1 0,0 1 0,1-1-1,-1 1 1,1-1 0,0-1 0,0 1 0,0-1-1,0 0 1,1 0 0,-1 0 0,1-1-1,0 1 1,0-2 0,-1 1 0,1-1 0,1 1-1,-1-2 1,0 1 0,10-1 0,-10 1-17,-1-1 0,1-1 0,0 1 0,-1-1 0,1 0 0,0 0 0,-1 0 1,1-1-1,-1 0 0,7-3 0,-9 2-3,1 1 0,0-1 1,-1-1-1,0 1 0,0 0 1,0-1-1,0 1 0,0-1 0,-1 0 1,1 0-1,-1 0 0,0 0 1,1-6-1,2-6-37,-1 0 1,0 0-1,-2-1 1,0 1-1,-1 0 1,-1-34-1,0 27 71,0 19-4,-1 1-1,1-1 1,0 0 0,-1 1-1,0-1 1,0 0-1,0 1 1,0-1-1,-1 1 1,1 0 0,-1-1-1,0 1 1,0 0-1,0 0 1,-1 0-1,-2-3 1,3 4 4,0 0 1,0 1-1,0-1 1,0 1-1,-1 0 1,1 0-1,0 0 1,0 0-1,-1 0 1,1 0-1,-1 1 1,1-1-1,0 1 1,-1 0-1,1-1 1,-1 1-1,1 0 1,-1 1-1,1-1 1,-1 0-1,1 1 1,-1-1-1,1 1 1,0 0-1,-1 0 0,-2 1 1,2 0 4,-1 0 1,1 0-1,0 1 0,0-1 0,0 1 1,1 0-1,-1-1 0,0 1 1,1 1-1,0-1 0,0 0 0,0 0 1,0 1-1,0-1 0,1 1 1,-2 7-1,-2 4 61,2 0 1,-3 29 0,3-23-38,1 1 0,2 0 0,2 34 0,-1-51-42,0 1 1,0-1 0,0 1-1,1-1 1,0 1-1,0-1 1,0 0 0,1 0-1,-1 0 1,1 0 0,0 0-1,1-1 1,-1 1 0,1-1-1,0 0 1,0 0-1,0 0 1,9 5 0,-2-3-69,1 0 1,0-1-1,0-1 1,0 0-1,0-1 1,1 0-1,-1 0 1,21 0-1,-5-2-154,-1-1 0,0-1 0,28-4 0,-45 3 107,1 0 0,-1-1 0,0 0 0,0 0-1,-1-1 1,1-1 0,-1 1 0,0-1-1,0-1 1,0 0 0,-1 0 0,0-1 0,13-13-1,-16 15 113,-1-1-1,1 0 0,-1 0 0,0-1 0,0 1 1,-1-1-1,1 0 0,-2 0 0,1 0 1,-1-1-1,0 1 0,-1 0 0,1-1 0,-1 1 1,-1-1-1,0 0 0,0 1 0,0-1 0,-3-9 1,3 14 61,-1 0 0,0 0 0,0 1 0,0-1 0,0 1 0,0-1 1,-1 1-1,1-1 0,-1 1 0,0 0 0,0 0 0,0 0 0,0 0 0,0 0 0,0 0 1,0 0-1,0 1 0,-1-1 0,1 1 0,-1 0 0,1-1 0,-1 1 0,0 0 1,1 1-1,-6-2 0,-2 0 140,1 1-1,-1 0 1,0 1 0,1-1 0,-1 2 0,-11 1 0,17-1-193,-1 0 0,1 1 0,0-1 0,1 1 0,-1 0 0,0 0-1,0 0 1,1 0 0,-1 1 0,1 0 0,0-1 0,0 1 0,0 0 0,0 1 0,1-1 0,-1 0 0,1 1 0,-1-1 0,1 1 0,1 0 0,-1 0 0,0 0 0,1 0 0,0 0 0,0 0 0,-1 6 0,1-4-45,0 1-1,0-1 1,0 0 0,1 1-1,0-1 1,0 0 0,1 1 0,0-1-1,0 0 1,0 0 0,1 1 0,0-1-1,0 0 1,0-1 0,1 1-1,0 0 1,6 8 0,-3-7-158,0-1 1,1 0-1,0 0 1,0-1-1,1 0 0,0 0 1,0-1-1,0 0 1,0 0-1,0-1 1,17 4-1,0-1-807,0-2 1,1 0-1,26 0 0,47-3-3419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0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259 548 880,'0'0'11603,"-33"-8"-10659,-9-3-515,-51-6-1,91 17-400,-1 0 0,0-1 1,0 1-1,0 0 0,0 0 1,0 1-1,1-1 0,-1 1 1,0-1-1,0 1 0,0 0 1,1 0-1,-1 0 0,0 0 1,1 0-1,-1 1 0,1-1 0,0 1 1,-1 0-1,1 0 0,0 0 1,0 0-1,0 0 0,0 0 1,1 0-1,-1 1 0,0-1 1,1 1-1,0-1 0,-1 1 0,1-1 1,0 1-1,1 0 0,-2 4 1,0-1 23,-1 1 1,1 1 0,0 0 0,1 0 0,-1 0 0,1 17 0,1-24-54,-1 1 1,1 0-1,0 0 1,0-1-1,1 1 1,-1 0-1,0 0 1,1-1-1,-1 1 1,1 0-1,-1-1 1,1 1-1,0 0 1,0-1-1,0 1 1,-1-1-1,2 1 1,-1-1-1,0 0 1,0 1-1,0-1 1,1 0-1,-1 0 1,0 0-1,1 0 1,-1 0-1,1 0 1,0 0-1,-1 0 0,1-1 1,1 2-1,3-1-52,0 0-1,0 0 0,0 0 0,0-1 0,0 0 1,0 0-1,0 0 0,0-1 0,0 0 0,0 0 1,0 0-1,-1-1 0,1 0 0,0 0 0,-1 0 1,1-1-1,-1 0 0,0 0 0,0 0 0,0-1 1,0 0-1,-1 0 0,8-8 0,-1-4-29,0 0-1,-1-1 1,-1 0-1,-1 0 1,-1-1-1,0 0 1,-1-1 0,-1 1-1,-1-1 1,3-26-1,-1-23 522,-5-108 1,-2 91 219,1 59-606,0-30 1178,-1 51-896,-1 7-62,-5 30-64,-6 80-287,4 0 0,10 194 0,-1-296-147,1 0 1,0 0-1,1 0 1,0-1-1,0 1 1,7 16-1,-8-23 47,1-1 1,-1 1-1,1 0 0,-1-1 1,1 1-1,0-1 0,0 1 1,0-1-1,1 0 0,-1 0 1,0 0-1,1 0 0,-1-1 1,1 1-1,0 0 0,-1-1 1,1 0-1,0 0 1,0 0-1,0 0 0,0 0 1,0 0-1,0-1 0,4 1 1,-3-1 39,-1 0-1,1 0 1,-1 0 0,0-1 0,1 1 0,-1-1 0,1 0 0,-1 0 0,0 0 0,0 0 0,1-1 0,-1 1 0,0-1 0,0 0 0,-1 0 0,1 0 0,4-4 0,-2 1 150,0-1 0,-1 0 0,1 0 0,-1-1 0,-1 1 0,1-1 0,3-9 0,10-47 370,-16 53-19,1 0-1,0 0 1,1 1-1,0-1 1,1 1-1,0-1 1,0 1 0,1 1-1,9-15 1,-14 23-329,0 0 0,1-1 1,-1 1-1,0 0 0,1-1 1,-1 1-1,0 0 0,1 0 1,-1-1-1,0 1 0,1 0 1,-1 0-1,0 0 0,1-1 1,-1 1-1,1 0 0,-1 0 0,0 0 1,1 0-1,-1 0 0,1 0 1,-1 0-1,1 0 0,-1 0 1,0 0-1,1 0 0,-1 0 1,1 0-1,-1 0 0,1 0 1,-1 1-1,1-1 0,10 14 515,2 29-86,-11-37-301,4 18 33,0-2-112,0-1-1,1 0 0,1 0 1,13 24-1,-18-40-93,0 0 0,0 0 0,1 0 1,0-1-1,0 1 0,0-1 0,0 1 0,1-2 0,-1 1 1,1 0-1,0-1 0,1 0 0,-1 0 0,0 0 0,1-1 0,0 0 1,-1 0-1,1 0 0,0-1 0,10 2 0,-9-2-18,-1 0 1,1-1-1,0 0 0,-1 0 1,1 0-1,0-1 0,0 0 0,-1 0 1,1 0-1,-1-1 0,1 0 0,-1-1 1,0 1-1,0-1 0,0 0 1,0-1-1,0 1 0,-1-1 0,1 0 1,-1-1-1,0 1 0,-1-1 0,1 0 1,-1 0-1,0-1 0,0 1 1,4-9-1,-1 3 26,-1-1-1,-1 1 1,0-1 0,0 0-1,-2 0 1,6-23 0,-6 7 24,0 1 1,-2-31 0,-1 54-22,0-1 0,0 0-1,0 0 1,-1 1 0,0-1 0,0 1 0,0-1 0,-1 1 0,1-1-1,-1 1 1,0 0 0,-1 0 0,1 0 0,-1 0 0,1 0 0,-1 0 0,-5-5-1,3 5-7,0 1 0,0 0 1,0 0-1,0 0 0,0 1 0,0-1 0,-1 1 0,1 0 0,-1 1 0,0-1 0,1 1 0,-1 1 0,0-1 0,-7 1 0,6 0-12,1 0 0,-1 1 0,1 0 1,-1 0-1,1 0 0,0 1 0,0 0 0,-1 0 0,1 1 0,1 0 0,-1 0 0,0 0 1,1 1-1,-1-1 0,1 1 0,0 1 0,-8 8 0,7-6-164,1 0 0,0 0 0,0 0 0,0 1-1,1 0 1,0-1 0,0 2 0,1-1 0,0 0 0,1 1 0,0-1 0,-2 18-1,3-23 0,1-1 0,0 1 0,0-1 0,0 0-1,0 1 1,0-1 0,1 1 0,-1-1 0,1 1-1,-1-1 1,1 0 0,0 1 0,0-1 0,0 0-1,0 1 1,0-1 0,1 0 0,-1 0-1,3 3 1,-1-3-124,0 0-1,0 0 0,1 0 0,-1-1 1,0 1-1,1-1 0,-1 0 1,1 0-1,-1 0 0,1 0 0,0-1 1,5 1-1,4 0 161,-1-1 1,0 0-1,1 0 1,-1-1 0,0-1-1,1 0 1,-1-1-1,0 0 1,-1-1-1,20-8 1,-17 4 649,0 0 1,0-1 0,-1-1-1,0 0 1,-1 0 0,0-1-1,16-20 1,-15 15 1061,17-21 1614,-29 36-2962,0 0 1,0-1-1,1 1 1,-1 0-1,0 0 1,1 0-1,-1 0 0,1 0 1,-1 1-1,1-1 1,-1 0-1,1 1 1,-1-1-1,1 1 1,0-1-1,-1 1 1,1 0-1,0 0 1,-1 0-1,4 0 1,-3 0-153,-1 1 0,1 0 1,-1 0-1,1 0 0,-1 0 1,0 0-1,1 1 1,-1-1-1,0 0 0,0 1 1,0-1-1,0 1 1,0-1-1,0 1 0,-1-1 1,1 1-1,0-1 1,-1 1-1,1 0 0,-1-1 1,1 1-1,-1 2 0,4 8 211,6 24 19,0 1 1,4 45-1,2 9-235,-3-60-172,-13-30 86,0 0 1,1-1-1,-1 1 0,0 0 0,1-1 1,-1 1-1,0-1 0,1 1 0,-1-1 1,1 1-1,-1-1 0,1 1 0,-1-1 1,1 1-1,-1-1 0,1 0 0,0 1 1,-1-1-1,1 0 0,-1 0 0,1 1 1,0-1-1,-1 0 0,1 0 0,0 0 0,-1 0 1,1 0-1,0 0 0,-1 0 0,1 0 1,0 0-1,-1 0 0,1 0 0,0 0 1,-1 0-1,1-1 0,0 1 0,-1 0 1,1 0-1,-1-1 0,1 1 0,0 0 1,-1-1-1,1 0 0,4-13-576,8-78-158,-11 64 779,2 0 0,1 0 0,1 0 0,16-44 0,-21 70 4,0-1 1,0 1 0,1 0-1,-1 0 1,0 0 0,1 0-1,0 0 1,-1 0 0,1 0 0,0 0-1,0 0 1,0 1 0,0-1-1,0 1 1,1 0 0,-1 0-1,0 0 1,1 0 0,-1 0 0,1 0-1,-1 0 1,1 1 0,-1-1-1,1 1 1,-1 0 0,1 0 0,-1 0-1,1 0 1,0 0 0,-1 0-1,1 1 1,-1-1 0,1 1-1,-1 0 1,0 0 0,1 0 0,-1 0-1,0 0 1,1 0 0,-1 1-1,0-1 1,0 1 0,0-1-1,0 1 1,0 0 0,-1 0 0,1 0-1,0 0 1,1 3 0,8 13 41,-1 0 0,0 1 1,-1 0-1,-2 1 0,0 0 1,0 0-1,-2 1 0,-1-1 1,0 1-1,0 32 0,0-37-429,4-14-31,-6-3 376,-1 0 1,1 0 0,-1-1-1,0 1 1,1 0 0,-1 0-1,0-1 1,0 1 0,0-1-1,0 1 1,0-1 0,0 1-1,1-4 1,9-23 12,1 1-1,1 0 1,1 0 0,22-29 0,-30 49 42,-1 0 1,1 1 0,0 0 0,0 0 0,0 0 0,1 1 0,0 0 0,0 0 0,0 1 0,1 0 0,0 0 0,-1 1 0,1-1 0,1 2-1,-1-1 1,0 1 0,1 1 0,-1-1 0,16 1 0,-18 1 26,1 0 0,-1 0 0,0 1 0,0-1 1,0 2-1,0-1 0,11 4 0,-14-3-35,0-1-1,-1 1 1,1 0 0,0 0 0,-1 0-1,1 0 1,-1 1 0,0-1 0,1 1-1,-1-1 1,-1 1 0,1 0 0,0 0 0,-1 0-1,1 0 1,0 3 0,3 9 40,0-1 0,-1 1 0,-1 0 0,-1 0 0,2 21 0,-4 80-532,-2-56-1956,4-46-2462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1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 10293,'0'0'3086,"-23"17"-2413,18-14-623,-12 9 140,0 1 0,1 0 0,1 1 0,0 0 0,1 1 0,1 1 0,0 0 0,1 1 0,-19 36 0,4 10 104,3 0 1,3 2-1,2 1 0,4 0 1,2 1-1,4 1 0,2-1 1,3 110-1,5-163-290,-1 0-1,2 1 0,0-2 1,0 1-1,2 0 0,-1 0 1,2-1-1,7 17 0,-7-22-18,0 0 0,0 0 0,1 0-1,0-1 1,0 0 0,1 0 0,0 0-1,0-1 1,0 0 0,1 0 0,0-1-1,16 8 1,-5-5-160,-1-1 0,1 0-1,1-2 1,-1 0 0,1-1-1,0-1 1,0-1 0,33-1-1,-28-1-421,-1-2-1,1-1 1,-1-1 0,0 0-1,0-2 1,39-15-1,48-38-4178,-111 59 4737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78 371 9861,'0'0'1168,"188"-73"-1168,-152 53-64,-7 2-448,-3 4-769,-13-4-1776,-13 4-2274</inkml:trace>
  <inkml:trace contextRef="#ctx0" brushRef="#br0" timeOffset="1">1 109 4930,'0'0'9252,"145"-67"-9252,-73 52-96,2 3-1136,1 4-1009,-1 2-1905,-2 6-1713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1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7587,'0'0'6820,"23"178"-5828,-23-90-736,0-10-128,0-8-64,0-11-64,0-19-160,0-10-864,0-19-1553,-13-11-1745,-10 0-1777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1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11029,'0'0'2681,"33"-6"-2091,-11 1-459,-7 1-60,0 0 0,0 2 0,0-1 0,0 2 0,0 0 0,1 1 0,-1 1 1,1 0-1,-1 1 0,0 0 0,0 2 0,0 0 0,17 6 0,101 51 73,231 142 0,-342-189-155,-1 1 1,24 22 0,-39-32 3,-1 0 0,0 1 0,0 0 0,0 0 0,-1 0 0,0 1 0,0 0 0,0-1 0,-1 1 0,0 0 0,4 14 0,-6-15 2,0-1 1,0 1-1,0-1 1,-1 1-1,1 0 0,-1 0 1,-1-1-1,1 1 0,-1 0 1,0 0-1,0-1 0,-1 1 1,1-1-1,-1 1 0,0-1 1,-1 0-1,0 0 0,1 0 1,-1 0-1,-6 6 0,-1-1 17,0-1-1,-1 0 0,0-1 0,-1 0 0,1 0 1,-2-2-1,-19 9 0,-10 3 27,-1-1 1,-1-3-1,-1-2 0,-73 11 1,29-12 209,-125-3 0,204-7-258,4-1 25,0 0 0,0 0 0,0 0 0,0-1 0,-6-1 0,11 1-25,1 1-1,-1 0 1,0 0-1,1-1 1,-1 1-1,0 0 1,1-1-1,-1 1 1,0-1-1,1 1 1,-1-1-1,1 1 1,-1-1-1,0 1 1,1-1-1,0 1 1,-1-1-1,1 0 1,-1 1-1,1-1 1,0 0-1,-1 0 1,1 1-1,0-1 1,0 0 0,0 0-1,-1 1 1,1-1-1,0 0 1,0 0-1,0 1 1,0-1-1,0 0 1,1 0-1,-1 1 1,0-1-1,0 0 1,0 0-1,1 1 1,-1-1-1,0 0 1,1 0-1,-1 1 1,1-2-1,1-1-160,0-1 1,0 1-1,1-1 0,-1 1 0,1 0 0,0 0 0,0 0 0,0 0 0,0 0 1,0 1-1,6-4 0,46-21-2082,-47 23 1866,91-36-4039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93 12950,'0'0'1862,"-23"33"-1659,-73 107 21,89-130-139,1 1 1,1 0-1,-1 0 1,2 0-1,-1 1 0,2-1 1,0 1-1,0 0 0,1 0 1,0 1-1,1-1 1,1 0-1,1 20 0,-1-3 78,0-20-138,0-1 1,0 1-1,1-1 1,0 1-1,0-1 1,1 1-1,5 14 1,-5-20-35,-1-1 1,1 1-1,0 0 0,0-1 1,0 1-1,0-1 1,1 0-1,-1 0 0,1 0 1,-1 0-1,1 0 1,0 0-1,0-1 0,0 1 1,0-1-1,0 0 1,0 0-1,0 0 0,0 0 1,0-1-1,1 1 1,-1-1-1,5 0 0,4 2-77,0-2-1,0 0 1,0 0-1,0-1 1,0-1-1,0 0 1,0 0-1,-1-1 1,1-1-1,-1 0 1,0 0-1,0-2 1,0 1-1,0-1 1,-1 0-1,0-1 1,0-1-1,16-16 1,-14 14 9,-1-1-1,0 0 1,-1-1 0,0-1 0,-1 1 0,0-1-1,-1-1 1,-1 0 0,0 0 0,-1 0-1,0-1 1,-1 0 0,-1 0 0,0 0 0,-1-1-1,-1 1 1,1-17 0,-2 13 4,-1 0 0,0 0 0,-1 0 0,-2 1 0,-7-34 0,9 46 65,-2 0 0,1 0 0,0 1 0,-1-1-1,0 1 1,-1-1 0,1 1 0,-1 0 0,0 0 0,0 1 0,-1-1 0,1 1 0,-1 0-1,0 0 1,0 0 0,0 1 0,-1 0 0,1 0 0,-1 0 0,0 1 0,-8-3 0,4 2 51,0 0 1,0 1 0,-1 1-1,1 0 1,-1 0 0,1 1 0,-1 0-1,1 1 1,-1 0 0,1 1-1,-1 0 1,1 1 0,0 0 0,0 0-1,0 1 1,-16 9 0,19-9-70,0 0-1,0 1 1,1 0 0,0 0-1,-1 1 1,2 0 0,-1 0 0,1 0-1,0 1 1,0 0 0,1 0 0,-1 0-1,2 0 1,-1 0 0,1 1 0,0 0-1,1 0 1,0 0 0,0 0 0,0 0-1,0 15 1,2-18-285,0 1 1,0-1-1,0 0 1,1 1-1,0-1 0,2 8 1,-1-8-507,1 0 0,-1 0 0,1 0 0,0 0 1,8 7-1</inkml:trace>
  <inkml:trace contextRef="#ctx0" brushRef="#br0" timeOffset="1">692 41 15191,'0'0'1777,"46"152"-993,-27-79-352,1 2-224,-7-2-128,-7 3 65,-6-3-145,0 0 0,-19-15-737,-10-23-1744,3-26-1585,6-9-2225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2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126 126 9652,'0'0'7892,"127"-56"-7588,-59 39-272,10 2-32,-10-2-368,-10 2-1025,-19 9-511,-16 6-930</inkml:trace>
  <inkml:trace contextRef="#ctx0" brushRef="#br0" timeOffset="1">0 493 12342,'0'0'6339,"243"47"-6179,-155-47-64,-1 0-96,-12-15 0,-14 1-577,-15-10-1183,-8-2-1938,-8-9-3201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2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0 12102,'0'0'4482,"24"12"-3495,1 0-754,-10-6-157,-1 0 0,1 1 0,-2 1 0,1 0 0,-1 1 0,0 0 0,-1 2-1,0-1 1,11 14 0,-12-11-50,-1 0 0,0 1 0,-1 1 0,0-1 0,-2 2 0,1-1 0,-2 1 1,9 32-1,-10-23-22,-1 0 0,-1 0 0,-1 0 0,-2 0 0,-3 37 0,1-45 5,-1 0 0,-1-1 0,-1 1 1,-1-1-1,0 0 0,-1 0 0,0 0 0,-2-1 1,1-1-1,-22 27 0,-2-2 8,-2-2 0,-57 49 0,58-57-55,-2-2 0,-1-1 0,-1-2 0,-49 24 1,78-44-286,-5 2 255,2-5-3589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33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0 16536,'0'0'1696,"-181"73"-18663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3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42 4898,'0'0'8650,"-7"-7"-8408,4 3-218,0 1 1,1 1 0,0-1-1,0 1 1,-1 0 0,1 0-1,-1 0 1,1 0 0,-1 0-1,0 1 1,0-1 0,0 1-1,0 0 1,0 0 0,0 0-1,0 0 1,0 0 0,-1 1 0,1-1-1,-4 1 1,-1-1 21,-1 1 0,1 0 0,0 1 0,0 0 0,-1 0 0,1 1 0,0 0 0,0 0 0,0 1 0,1 0 0,-1 0 0,1 1 0,-1 0 0,1 0 0,-12 10 0,-5 7-15,1 0 0,0 2 0,2 1 0,1 0 0,1 1 0,1 1 0,1 1 0,2 1-1,1 0 1,0 1 0,3 0 0,0 1 0,2 1 0,1-1 0,1 1 0,-3 52 0,9-74-33,1 0 1,0 1 0,0-1-1,1 0 1,0 0-1,1 0 1,0 0 0,4 11-1,-5-17-5,1 1-1,0-1 1,1 0-1,-1 0 0,0 0 1,1 0-1,-1 0 1,1 0-1,0-1 1,0 0-1,0 1 1,1-1-1,-1 0 0,0 0 1,1-1-1,-1 1 1,1-1-1,0 1 1,-1-1-1,1 0 1,4 0-1,13 3-232,1-2-1,-1 0 1,0-1 0,1-2-1,-1 0 1,1-1 0,-1-1-1,0-1 1,0-1-1,-1 0 1,1-2 0,-1 0-1,22-13 1,2-3-834,-1-3-1,-1-1 1,-1-2-1,56-53 1,-85 71 1028,-6 7 139,-1 0-1,0-1 1,0 0 0,0 1-1,-1-2 1,0 1 0,0 0-1,0-1 1,0 0 0,3-8 1670,-12 16-317,-4 5-1271,-1 0 0,1 1 0,1 0 0,0 0 0,0 1 0,0 0 0,1 0 0,-7 12 0,3-3 31,0 1 1,2 0-1,-15 37 1,22-48-152,0 0 1,0-1 0,1 1 0,0 0-1,0 0 1,1 0 0,0 0 0,0 0 0,2 9-1,-2-16-53,1 0 0,-1 0-1,1 0 1,0 0 0,0 0-1,-1 0 1,1 0-1,0 0 1,0 0 0,0 0-1,0-1 1,0 1 0,0 0-1,0 0 1,0-1 0,0 1-1,1-1 1,-1 1 0,0-1-1,0 0 1,0 1 0,1-1-1,-1 0 1,0 0 0,1 0-1,-1 0 1,0 0 0,0 0-1,1 0 1,-1 0-1,0 0 1,0-1 0,2 0-1,5 1 10,4 0-34,0 0 0,0 0 0,0-2 0,-1 1 0,1-2 0,13-3 0,-19 3-13,0 0 0,0 0 0,-1 0 0,1 0 0,-1-1 0,0 0 0,0-1 0,0 1 0,0-1 0,-1 0 0,0 0-1,7-10 1,-6 7 23,-1 0 1,0-1-1,0 0 0,-1 1 0,0-1 0,-1-1 0,0 1 0,0 0 0,-1 0 0,0-1 1,-1-18-1,0 26 17,0-1 1,0 1 0,0-1-1,0 0 1,-1 1 0,1-1 0,-1 1-1,1-1 1,-1 1 0,0-1 0,0 1-1,0-1 1,-1 1 0,1 0-1,0 0 1,-1 0 0,0-1 0,1 1-1,-1 1 1,0-1 0,0 0-1,0 0 1,0 1 0,0-1 0,-4-1-1,-1 0-5,0 1 1,-1 0-1,1 0 0,0 1 0,-1 0 0,1 0 0,-1 1 0,-7 0 0,12 0-36,0-1 0,0 1 0,0 1 0,0-1 0,0 0 0,-1 1 0,1-1-1,0 1 1,1 0 0,-1 0 0,0 0 0,0 0 0,0 1 0,0-1 0,1 1-1,-1 0 1,1 0 0,-1 0 0,1 0 0,0 0 0,0 0 0,0 0 0,0 1 0,0-1-1,0 1 1,1 0 0,-1-1 0,1 1 0,0 0 0,0 0 0,0 0 0,0 0 0,0 3-1,-1-1-450,1 0 0,1 0-1,-1 0 1,1 0-1,0 0 1,0 0-1,0 0 1,0 0 0,1 0-1,0 0 1,0 0-1,2 5 1,0-7-64,-1 0 0,1-1 0,-1 1 0,1-1 0,0 0 0,0 1 0,5 2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 7347,'0'0'5883,"2"3"-5819,3 8-45,0 1 0,0-1-1,-1 2 1,-1-1 0,0 0 0,-1 1 0,1 12-1,1 94-3454,-4-96 1381,2-48 344,-1 18 1702,-1 1 0,1-1-1,0 0 1,0 1-1,1-1 1,0 0-1,0 1 1,4-8-1,3-1 97,0-1 0,1 1 0,1 1-1,0 0 1,1 0 0,17-14 0,-21 20-35,1 1 0,0 0 1,0 0-1,0 1 0,1 1 1,0-1-1,0 1 0,1 1 1,-1 0-1,1 1 0,13-3 1,-22 5-21,-1 1 0,1 0 1,0-1-1,-1 1 1,1 0-1,0 0 0,-1 0 1,1 0-1,0 0 1,-1 1-1,1-1 0,-1 0 1,1 1-1,0-1 0,-1 1 1,1 0-1,-1-1 1,1 1-1,-1 0 0,0 0 1,1 0-1,-1 0 0,0 0 1,1 0-1,-1 0 1,0 1-1,0-1 0,0 0 1,0 1-1,0-1 0,-1 1 1,1-1-1,0 2 1,1 5 55,0-1 0,-1 1 0,0-1 1,-1 1-1,1-1 0,-2 10 0,1-1 21,-4 180 761,5-195-888,-1 0 1,1-1-1,-1 1 1,1 0-1,0 0 0,-1 0 1,1-1-1,0 1 1,0 0-1,0-1 0,-1 1 1,1 0-1,0-1 1,0 0-1,0 1 0,0-1 1,0 1-1,0-1 1,0 0-1,0 0 0,0 1 1,0-1-1,0 0 1,0 0-1,0 0 0,0 0 1,0 0-1,0 0 1,0-1-1,0 1 0,2 0 1,38-7-402,-29 2 239,-1-1-1,1 0 1,-1-1 0,0 0-1,0-1 1,-1 0-1,0 0 1,-1-2 0,1 1-1,-2-1 1,10-12 0,1-6-474,0 0 1,-2-1-1,18-39 1,-27 49 661,0-1 1,-1 0-1,5-26 1,-10 1 6451,-8 52-6359,0-1 1,1 1 0,0 0-1,0 0 1,1 0 0,0 1 0,0 0-1,1-1 1,0 1 0,0 1-1,-2 11 1,2-5-55,1 0 0,0 0 0,1 0 0,0 0 0,3 30 0,-1-39-38,1-1 0,-1 1 1,1-1-1,0 0 1,0 1-1,1-1 0,0 0 1,0 0-1,0 0 0,0-1 1,1 1-1,-1-1 1,1 0-1,0 0 0,1 0 1,-1 0-1,1-1 1,-1 0-1,1 0 0,6 3 1,12 5 22,1-1 0,0-1 0,33 8 0,-1 0 27,-62-12-107,-10-1 72,-215 24 24,212-25 628,-11-1-3261,56-20-2806,26-11 677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4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14 330 6963,'0'0'5507,"-10"192"-5507,7-142-16,3-9-1169,0-24-3025</inkml:trace>
  <inkml:trace contextRef="#ctx0" brushRef="#br0" timeOffset="1">121 0 7908,'0'0'2129,"-30"193"-3938,63-120-2721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4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168 535 8548,'0'0'3618,"-27"21"-3584,-4 4-11,-45 47 0,73-68-17,-1 1 0,0 0 0,1 0 0,0 0 0,1 0 0,-1 1 0,1-1 0,0 1 0,0 0-1,0-1 1,1 1 0,0 0 0,0 0 0,1 0 0,-1 0 0,1 0 0,1 0 0,0 6 0,0 8-5,-2-16 0,1 0 0,0 0 0,1 1 0,-1-1 1,1 0-1,0 0 0,0 0 0,0 0 0,0 1 0,1-2 0,2 6 0,-2-7-1,-1 0-1,1 0 1,0-1 0,0 1 0,0 0-1,0-1 1,0 0 0,0 1 0,0-1 0,0 0-1,1 0 1,-1 0 0,0 0 0,1 0-1,-1-1 1,1 1 0,-1-1 0,1 0 0,3 0-1,-1 1-10,0-2-1,0 1 1,0 0-1,-1-1 0,1 0 1,0 0-1,0-1 1,-1 1-1,1-1 0,-1 0 1,0 0-1,1 0 1,-1-1-1,0 0 0,0 0 1,-1 0-1,1 0 1,0 0-1,-1-1 1,0 1-1,0-1 0,0 0 1,4-7-1,3-8-69,0 0-1,-1 0 1,-1-1-1,6-24 1,2-12 153,-4-1 0,-1 0 1,3-75-1,-7-178 635,-7 254-722,-2 44-534,-2 21-301,-3 24-744,4 33-1282,-1 13-3199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3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249 159 7187,'0'0'2031,"-20"26"-1266,-1 1-564,-15 20 449,-43 74 1,59-88-432,6-11-175,1 0 0,1 1-1,1 0 1,-10 30 0,20-43-391,6-10-755,9-16 283,18-33 73,-3-2-1,43-102 0,-44 88 749,-12 31 31,-1-3 553,3 1 1,39-62 0,-56 96-493,1 0 1,-1 0 0,1 0 0,-1 0 0,1 1 0,-1-1 0,1 0 0,0 1-1,0 0 1,0-1 0,0 1 0,0 0 0,0 0 0,0 0 0,0 0 0,1 0 0,-1 1-1,0-1 1,0 1 0,3-1 0,-3 1-52,0 1-1,-1-1 1,1 1 0,0 0 0,-1-1-1,1 1 1,-1 0 0,1 0-1,-1 0 1,1 0 0,-1 0-1,0 0 1,0 0 0,1 0 0,-1 1-1,0-1 1,0 0 0,0 1-1,0-1 1,0 1 0,-1-1-1,1 1 1,0 0 0,-1-1 0,1 1-1,0 2 1,11 38 359,-2 0 1,-2 0-1,4 56 0,-6 18-1363,-5-3-5164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7764,'202'126'640,"-193"-120"-418,1-1 1,0 0 0,20 7-1,-28-12-155,-1 1-1,1-1 0,0 0 0,0 0 1,-1 0-1,1 0 0,0 0 1,0 0-1,-1 0 0,1-1 1,0 1-1,2-1 0,8-2 236,-8 2-274,1 0 0,-1 0-1,0 0 1,0 0 0,1-1 0,-1 0-1,0 0 1,0 0 0,-1 0 0,1 0-1,0-1 1,-1 0 0,0 0-1,5-4 1,-3 1-41,-1 0 0,0 0 0,0-1 1,0 1-1,0-1 0,-1 0 0,4-14 0,-3 6 17,0 0 0,-2 0 1,0-1-1,0 1 0,-2-1 0,0 1 1,-3-26-1,3 40 26,-1-1 1,1 1-1,-1-1 1,1 1-1,-1 0 1,0-1-1,1 1 1,-1 0-1,0 0 1,0 0-1,0-1 0,0 1 1,0 0-1,0 0 1,0 0-1,-1 1 1,1-1-1,0 0 1,0 0-1,-1 1 1,1-1-1,-1 0 1,1 1-1,0 0 1,-1-1-1,1 1 0,-2 0 1,0-1-6,0 1 0,0-1-1,1 1 1,-1 0 0,0 0 0,0 1 0,0-1 0,1 0-1,-1 1 1,0 0 0,0-1 0,1 1 0,-5 3-1,2-1 2,1 0-1,0 1 0,0 0 0,1 0 0,-1 0 0,1 0 0,0 1 0,0-1 0,1 1 0,-1 0 0,1-1 0,0 1 0,0 0 0,0 1 0,-1 7 0,0 4-26,0 1-1,1-1 1,0 27-1,2-39 1,0 1 0,0-1 0,1 0 0,-1 1 0,1-1 0,0 0 0,0 0 0,1 0 0,0 1 0,0-2 0,0 1 0,5 8-1,-4-10-29,0 0-1,0 0 0,0 0 1,0-1-1,0 1 0,1-1 1,-1 0-1,1 0 0,-1-1 1,1 1-1,0-1 0,0 1 1,-1-1-1,1 0 0,0-1 0,0 1 1,6 0-1,-4 0-91,0 0 0,1-1-1,-1 1 1,1-1 0,-1 0 0,0-1-1,1 1 1,-1-1 0,0-1 0,1 1-1,-1-1 1,0 0 0,0 0 0,0-1 0,-1 0-1,1 0 1,0 0 0,-1-1 0,0 0-1,0 0 1,0 0 0,-1-1 0,1 1-1,-1-1 1,7-10 0,-2 1 160,0 0 0,-1-1-1,0 0 1,-1 0 0,-1-1 0,0 0-1,6-30 1,-8 23 1555,-1 1-1,0-38 1,-6 511-1397,5-497-199,3-1 1,2 1 0,2 1 0,21-65 0,-27 99-14,1 0 0,1 1 1,0 0-1,0 0 0,1 0 1,8-9-1,-11 15-43,0 0-1,1 0 1,0 1-1,0 0 1,0-1 0,0 1-1,1 1 1,-1-1-1,1 1 1,0-1 0,-1 1-1,1 1 1,0-1-1,0 1 1,8-2 0,27 1-1797,-3 2-1972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5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11589,'0'0'224,"-48"161"-160,22-109 16,-3 1-80,0-13-96,6-13-896,16-13-1169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6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1 260 12005,'0'0'1791,"25"-19"-1679,85-59-80,-104 74-25,1-1 1,0 1-1,0 1 1,0-1-1,0 1 1,1 0 0,-1 1-1,1 0 1,0 0-1,0 1 1,-1 0-1,1 0 1,0 1-1,11 0 1,-2 1 63,-16-1-68,0 0 0,1 0 0,-1 0 0,0 0 0,0 0 0,1 0-1,-1 1 1,0-1 0,0 1 0,0-1 0,1 1 0,-1-1 0,0 1 0,0 0 0,0-1 0,0 1 0,0 0 0,0 0 0,0 0 0,0 0 0,-1 0 0,1 0 0,0 0 0,0 0 0,-1 0 0,1 0 0,-1 0 0,1 1-1,-1-1 1,1 0 0,-1 0 0,0 2 0,2 6 0,-2-1 0,1 0 0,-1 0-1,-1 11 1,0 3 35,1-12-24,-1 0-1,1 0 1,-2 0-1,1 0 1,-1 0-1,-1-1 1,0 1 0,0-1-1,-1 0 1,0 0-1,0 0 1,-10 14-1,12-21-74,6-7-553,77-96 237,-52 61 230,3 1 1,1 2 0,67-60-1,-92 91 196,0 0-1,1 1 0,0 0 1,0 1-1,0-1 0,0 2 1,0-1-1,1 2 1,0-1-1,-1 1 0,1 0 1,0 1-1,0 0 0,19 2 1,-28-1-35,1 0 0,0 0 0,-1 0 0,1 1 0,-1-1 0,1 1 0,-1-1 0,1 1 0,-1 0 0,0-1-1,1 1 1,-1 0 0,0 0 0,0 0 0,1 0 0,-1 0 0,0 0 0,0 0 0,1 2 0,0 0 14,0 1-1,0-1 0,-1 1 1,1-1-1,-1 1 0,1 0 1,0 6-1,0 8 80,0 0 0,-1 32-1,-2-34-41,2 199 146,-1-213-256,0 0 1,0 0 0,0 0-1,0 0 1,1 0-1,-1 0 1,1 0 0,-1 0-1,1 0 1,0 0 0,-1 0-1,1 0 1,0-1-1,0 1 1,1 0 0,-1-1-1,0 1 1,0-1 0,1 1-1,-1-1 1,1 1-1,0-1 1,-1 0 0,1 0-1,0 0 1,-1 0 0,4 1-1,-1-1-397,1 0 0,0 0 0,0-1 0,-1 1 0,1-1 0,0 0 0,-1-1 0,1 1 0,0-1 1,9-2-1,27-14-5892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6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4386,'0'0'10069,"123"47"-10069,-68-47-32,-6 0-481,-4-6-1183,-12-11-1954</inkml:trace>
  <inkml:trace contextRef="#ctx0" brushRef="#br0" timeOffset="1">0 167 8244,'0'0'5410,"140"43"-5154,-66-46-256,4-23-656,-7-3-1617,-3-9-800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6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0 11989,'0'0'1177,"-33"25"-980,-107 83-165,115-88-29,1 0-1,1 2 0,1 0 1,1 2-1,0 0 0,-17 30 0,24-25-43,14-29 39,0 1 1,0 0 0,0-1 0,0 1 0,0 0 0,0-1 0,0 1-1,0 0 1,0-1 0,0 1 0,0-1 0,0 1 0,0 0 0,0-1-1,1 1 1,-1 0 0,0-1 0,0 1 0,1-1 0,-1 1 0,0-1-1,1 1 1,-1-1 0,1 1 0,-1-1 0,1 1 0,-1-1 0,1 1-1,-1-1 1,1 0 0,-1 1 0,1-1 0,-1 0 0,1 0 0,-1 1-1,1-1 1,0 0 0,-1 0 0,1 0 0,0 0 0,-1 0 0,1 0-1,0 1 1,0-2 0,128 2 799,233-30-1,-330 26-925,31-6-3529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11253,'0'0'4402,"-13"151"-3537,13-60-465,0-1-32,0-5-256,0-4-96,0-11-16,0-8-144,0-10-1409,0-20-1952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0 2481,'0'0'7924,"23"88"-6388,-23-38-127,-26 5-577,-13 9-191,-3 3-433,3-6-80,7-8-128,9-15-560,23-24-2194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9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14182,'0'0'-1128,"37"0"653,122-3 27,-148 3 380,0 0 1,0-1-1,0 0 0,0-1 1,0-1-1,-1 0 0,1 0 1,-1-1-1,0 0 1,0 0-1,0-1 0,-1-1 1,1 0-1,-1 0 0,-1-1 1,10-9-1,-13 12 47,0-1 1,0 0-1,-1 0 1,0 0-1,0-1 1,0 1-1,-1-1 1,1 0-1,-2 0 1,1 0-1,-1 0 1,1-1-1,-2 1 0,1-1 1,-1 1-1,0-1 1,0 0-1,-1 1 1,0-12-1,0 15 55,-1 1-1,1-1 1,-1 0-1,1 0 1,-1 1-1,0-1 1,0 1-1,0-1 1,-1 1-1,1-1 1,0 1-1,-1 0 1,0-1-1,1 1 1,-1 0-1,0 0 1,0 0-1,0 1 1,0-1-1,-1 0 1,1 1-1,0-1 1,-1 1-1,1 0 1,-1 0-1,1 0 1,-1 0-1,0 0 1,1 1-1,-4-1 1,-10-2 263,0 0 0,0 1 1,-30 1-1,40 1-271,0 0 1,0 1-1,0 0 1,0 0-1,0 0 1,0 1-1,0 0 0,0 0 1,0 0-1,1 1 1,-1-1-1,1 2 1,0-1-1,-8 6 1,7-3-15,0 0 0,1 0 0,-1 1 0,1-1 1,1 1-1,-1 0 0,1 1 0,1-1 0,-1 1 1,-3 11-1,4-9-15,0 0 1,1 0-1,0 0 0,1 0 1,-1 19-1,2-25-5,1 1 1,-1-1-1,1 0 0,-1 0 0,1 1 0,0-1 0,1 0 0,-1 0 0,1 0 1,0 0-1,0 0 0,0-1 0,0 1 0,1-1 0,-1 1 0,6 4 0,-1-3-51,-1 0-1,1 0 1,1-1-1,-1 0 1,1-1-1,-1 0 1,1 0-1,0 0 0,0-1 1,0 0-1,11 1 1,15 0-708,49-1 1,-65-2 412,30 0-498,-7 1-1248,63-6-1,-78 0 299,37-12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73 2321,'0'0'10202,"-26"-15"-9372,5 2-655,0 1 0,-46-17 0,64 28-160,0 0-1,0 0 0,0 1 0,0 0 1,0 0-1,0 0 0,0 0 1,0 0-1,0 0 0,0 1 0,0-1 1,0 1-1,0 0 0,0 0 0,0 0 1,0 0-1,1 1 0,-6 2 1,2 1 30,0 0 0,0 1 0,1-1 1,0 1-1,-6 7 0,4-4 26,1-1-39,-1 0 0,1 1-1,0 0 1,1 0 0,0 1 0,1-1 0,0 1 0,0 0 0,1 0-1,0 0 1,1 1 0,0-1 0,1 0 0,-1 15 0,3-24-36,-1 1 1,0-1 0,1 0-1,-1 1 1,1-1 0,-1 0-1,1 1 1,0-1 0,0 0-1,-1 0 1,1 0 0,0 1-1,0-1 1,0 0 0,0 0-1,0 0 1,1-1 0,-1 1-1,0 0 1,0 0 0,1-1-1,-1 1 1,0 0 0,1-1-1,-1 0 1,0 1 0,1-1-1,-1 0 1,1 1 0,-1-1-1,0 0 1,1 0 0,-1 0-1,3-1 1,7 1 4,-1 0 0,1-1 0,16-3 0,-17 1 3,-1 0 0,1 0 0,0-1 0,-1-1 0,0 0 0,0 0 0,0-1-1,-1 0 1,0 0 0,13-14 0,-10 10 38,0-2 1,-2 1-1,1-1 0,-2-1 1,1 1-1,10-25 0,-12 23 310,-7 24 116,-2 15-423,-8 377 694,10 142-961,1-542 208,-1 0 0,0 0-1,0 0 1,0 0 0,0 0-1,0 0 1,-1 0 0,1 0-1,-1-1 1,1 1 0,-1 0-1,1 0 1,-1-1 0,0 1-1,0 0 1,0-1 0,0 1-1,0 0 1,-2 1 0,1-2-5,0-1 0,1 1 0,-1-1 0,0 1 0,0-1 0,0 0 0,0 0 0,1 0 0,-1 0 0,0 0 0,0 0-1,0 0 1,0-1 0,0 1 0,1-1 0,-1 1 0,0-1 0,0 0 0,-1-1 0,-4-1 3,1 0 0,0 0 0,0-1-1,0 0 1,0-1 0,1 1 0,0-1 0,0 0-1,0-1 1,0 1 0,-6-10 0,-4-10-6,-18-38 1,33 63 21,-12-27 13,2 1-1,1-2 1,1 1 0,1-1 0,2-1-1,1 1 1,1-1 0,1-50 0,2 72-17,0 1 1,0-1 0,1 0 0,0 1 0,0-1-1,0 0 1,1 1 0,0 0 0,0-1 0,1 1 0,0 0-1,0 0 1,0 0 0,1 1 0,0-1 0,0 1-1,0 0 1,1 0 0,0 0 0,-1 1 0,2-1 0,-1 1-1,0 0 1,1 1 0,7-4 0,17-7-843,-1 1 1,2 2-1,61-15 1,-55 17-970,53-17-4004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49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0 13750,'0'0'48</inkml:trace>
  <inkml:trace contextRef="#ctx0" brushRef="#br0" timeOffset="1">0 481 7443,'0'0'5955,"68"21"-12182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8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261 160 8244,'0'0'3911,"-28"0"-2425,-9-1-919,-45 6 0,78-5-539,0 1 0,0 0 1,-1 0-1,1 1 1,0-1-1,0 1 0,0 0 1,1 0-1,-1 0 0,0 0 1,1 1-1,-1-1 0,1 1 1,0 0-1,0 0 0,0 1 1,0-1-1,1 0 0,-1 1 1,1 0-1,0-1 1,0 1-1,-3 8 0,2-6-1,-2 8 4,-1 1 1,2-1-1,0 1 1,1 0-1,0 0 1,1 0-1,1 1 1,0-1-1,3 24 1,-2-37-39,0-1 1,1 1 0,-1-1 0,0 1 0,1 0 0,-1-1 0,1 1 0,0-1 0,-1 0 0,1 1 0,0-1 0,0 1 0,0-1-1,0 0 1,0 0 0,0 0 0,0 0 0,1 0 0,-1 0 0,0 0 0,1 0 0,-1 0 0,3 1 0,1 0-28,0 0 1,0-1 0,0 1 0,1-1-1,-1 0 1,1-1 0,7 1 0,-1-1-58,0 0 0,-1-1 0,1-1 0,0 0 0,0 0 0,17-7 0,-19 4-29,0-1 1,0 0-1,0-1 0,-1 0 1,0-1-1,0 0 0,-1 0 1,0-1-1,11-15 0,-7 8 100,-2 0 0,0-1 0,-1 0 0,-1-1-1,7-20 1,-11 28 98,-2 4 189,0 0 1,-1 0-1,1 0 0,-1 1 0,1-9 0,-2 13 82,0 2-337,1-1 0,-1 1-1,1 0 1,-1 0 0,0 0 0,1 0-1,-1 0 1,0 0 0,0 0-1,1-1 1,-1 1 0,0 0-1,0 0 1,0 0 0,0 0 0,0 0-1,-1 1 1,2 5 47,2 29 214,0 4-108,14 61 1,-15-91-175,0 0 1,1 0 0,1-1-1,0 1 1,0-1 0,1 0 0,0 0-1,0 0 1,1-1 0,0 0-1,11 12 1,-14-18-45,-1 0 1,0 0-1,1 0 0,0-1 1,-1 1-1,1-1 0,0 1 1,0-1-1,0 0 0,0 0 1,0 0-1,0 0 0,0-1 1,0 0-1,0 1 0,0-1 1,1 0-1,-1 0 0,0 0 1,0-1-1,0 1 0,0-1 1,0 0-1,0 0 0,0 0 1,0 0-1,0 0 0,0-1 1,4-2-1,2-2-89,-1-1-1,1 0 1,-1 0 0,-1 0-1,0-1 1,0 0 0,8-13 0,9-15-227,-2-1 1,-2-1 0,21-55 0,-31 67 459,-1-1 1,-2 0-1,-1 0 1,0-1-1,-3 0 1,2-33-1,-6 61-43,1-1 0,0 1 0,-1 0 0,1 0-1,0 0 1,-1 0 0,1 0 0,0-1 0,-1 1 0,1 0 0,-1 0 0,1 0-1,0 0 1,-1 0 0,1 0 0,0 0 0,-1 0 0,1 0 0,-1 1-1,1-1 1,0 0 0,-1 0 0,1 0 0,0 0 0,-1 0 0,1 1-1,0-1 1,-1 0 0,1 0 0,0 1 0,0-1 0,-1 0 0,1 1 0,-6 4 20,0 1 1,0 0 0,0 0 0,1 1-1,0-1 1,1 1 0,0 0 0,0 1-1,0-1 1,-3 12 0,2-7-9,1 0-1,0 1 1,1 0 0,1 0-1,0 0 1,0 15-1,1-25-58,1-1-1,0 1 1,0 0-1,0 0 1,0-1-1,0 1 1,1 0-1,-1 0 1,1-1-1,0 1 1,0-1-1,0 1 1,0 0-1,0-1 1,0 0-1,1 1 1,-1-1-1,1 0 1,0 1-1,-1-1 1,1 0-1,0-1 1,0 1-1,0 0 1,1 0-1,-1-1 1,0 1-1,1-1 0,-1 0 1,1 0-1,-1 0 1,4 1-1,22 7 16,37 7 0,-45-12-4,0 1 0,0 0-1,0 2 1,21 9 0,-39-14-12,0-1 0,0 0-1,0 1 1,0-1 0,0 1-1,0 0 1,0-1 0,0 1 0,-1 0-1,1 0 1,-1 0 0,1 0 0,-1 1-1,0-1 1,0 0 0,0 1-1,0-1 1,0 0 0,-1 1 0,1-1-1,-1 1 1,1-1 0,-1 1-1,0-1 1,0 1 0,0-1 0,0 1-1,-1-1 1,1 1 0,-1-1 0,1 1-1,-1-1 1,0 0 0,0 1-1,0-1 1,0 0 0,-1 1 0,1-1-1,0 0 1,-1 0 0,0 0-1,1 0 1,-1-1 0,0 1 0,0 0-1,0-1 1,-3 3 0,-12 6-17,0-1 0,-1 0 0,0-1-1,0-1 1,0-1 0,-1 0 0,0-2 0,-1 0 0,-36 3 0,64-14-2896,74-37-1999,-30 19-413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3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12214,'0'0'1312,"191"-3"-1440,-126-3-1361,3-8-1568,-3-1-4146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0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6963,'0'0'3778,"-88"49"-3426,95-37-96,35 0 0,19-7 177,14 1-241,15-6 0,-2 0-192,-10 0-16,-17 0-2161,-22 0-3138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73 7860,'0'0'5085,"-4"-4"-4795,3 4-283,1-1-1,-1 1 0,1-1 0,-1 1 0,1-1 1,-1 1-1,1-1 0,-1 0 0,1 1 1,0-1-1,-1 0 0,1 1 0,0-1 0,0 0 1,0 0-1,-1 1 0,1-1 0,0 0 0,0 0 1,0 1-1,0-1 0,0 0 0,0 0 0,0 1 1,1-1-1,-1 0 0,0 0 0,0 1 1,0-1-1,1 0 0,0-1 0,0 0 6,1 0 0,0 0 0,0 1 0,0-1 0,0 0 0,0 1 0,0-1 0,1 1 0,-1 0 0,3-2 0,7-2 48,1 0 1,0 1 0,26-4 0,-16 5-18,37 1-1,-57 2-42,-1 0-2,1 0-1,-1 1 1,1-1-1,-1 0 1,1 1-1,-1-1 1,1 1-1,-1 0 1,1 0-1,-1 0 1,0 0-1,1 0 1,-1 1-1,0-1 1,0 1-1,0-1 1,0 1-1,3 3 1,-2-1-10,-1 0-1,1 0 1,-1 0 0,0 0 0,0 0-1,0 1 1,-1-1 0,0 1 0,2 7-1,-1 4-45,-1 0 0,0-1-1,-1 1 1,-1 0-1,-4 21 1,2-26-18,0 0 0,-1-1 0,0 1-1,0-1 1,-1 0 0,-1 0 0,0 0 0,0-1 0,-1 0 0,0 0-1,0-1 1,-1 0 0,-9 8 0,-2 0-64,0-1 0,-2 0 0,1-2 0,-41 20 0,25-19 129,36-13 11,0-1 1,0 0-1,-1 0 0,1 1 0,0-1 0,-1 0 1,1 0-1,0 0 0,-1 0 0,1 0 0,-1 1 0,1-1 1,0 0-1,-1 0 0,1 0 0,0 0 0,-1 0 1,1 0-1,-1 0 0,1 0 0,0 0 0,-1 0 0,1-1 1,-1 1-1,1 0 0,0 0 0,-1 0 0,1 0 0,0-1 1,-1 1-1,1 0 0,0 0 0,-1 0 0,1-1 1,0 1-1,0 0 0,-1-1 0,1 1 0,0 0 0,0-1 1,0 1-1,-1 0 0,1-1 0,0 1 0,0-3-8,0 0-1,1 1 0,-1-1 1,1 1-1,0-1 1,0 1-1,0 0 0,0-1 1,0 1-1,0 0 0,0 0 1,1-1-1,-1 1 0,1 0 1,3-3-1,36-32-133,-32 29 102,94-72-1039,155-92-1,-182 124 1035,-38 21 302,-79 41 2635,27-6-2716,-1 1 0,2 1 0,-1 0 0,1 1 1,1 0-1,0 1 0,1 1 0,0 0 0,0 0 1,2 1-1,0 0 0,0 0 0,1 1 0,1 1 1,1-1-1,0 1 0,1 0 0,1 0 0,0 1 1,1-1-1,-1 25 0,4-24-208,-1-5 46,1 1-1,1 0 0,0-1 0,5 23 1,-5-31-68,1 0 1,-1 0 0,1 0 0,0 0 0,0-1-1,1 1 1,-1-1 0,0 1 0,1-1-1,0 0 1,0 0 0,0 0 0,0-1 0,1 1-1,-1-1 1,1 1 0,-1-1 0,8 3 0,-1-2-530,1 1 0,0-1 1,1-1-1,-1 0 1,0-1-1,1 0 0,18-1 1,28 0-4172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6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9300,'0'0'4947,"0"160"-4803,0-93-80,0-6-64,0-2-16,19-10-929,11-14-1712,-1-14-4866</inkml:trace>
  <inkml:trace contextRef="#ctx0" brushRef="#br0" timeOffset="1">536 199 11077,'0'0'3009,"0"166"-3009,0-113 0,0-4-112,0-8-1040,0-17-1697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6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12278,'0'0'213,"27"10"-176,3-1-43,51 26-1,-78-33 4,-1-1 0,1 1 0,-1 0 0,0 1 0,1-1 1,-1 0-1,0 1 0,0-1 0,0 1 0,-1 0 0,1-1 0,-1 1 0,0 0 0,1 0 0,-1 0 0,0 0 0,-1 0 1,1 0-1,0 1 0,-1-1 0,0 0 0,0 0 0,0 0 0,0 0 0,0 1 0,-1-1 0,1 0 0,-3 6 0,2 3 21,-1-2 2,0-1-1,0 0 1,-1 1 0,0-1-1,-1 0 1,0-1-1,0 1 1,-1-1-1,0 1 1,0-1-1,-13 13 1,2-3 6,-1-1 0,-1-1 0,-30 22 0,43-37 102,8-11-176,17-24-312,2 0-1,0 2 1,29-32-1,9-12-795,85-111 1396,-138 182 707,-6 9 26,-5 15-340,-23 47 57,16-44-576,2 1 0,1-1 1,-10 44-1,14-31-269,0 66 0,4-91-4,0-8-9,0-1 1,0 1 0,-1-1-1,1 1 1,0 0 0,1-1 0,-1 1-1,0-1 1,0 1 0,0-1-1,1 1 1,-1-1 0,1 1 0,0-1-1,-1 1 1,1-1 0,0 1-1,0-1 1,-1 0 0,1 0-1,0 1 1,1-1 0,-1 0 0,0 0-1,0 0 1,0 0 0,1 0-1,-1 0 1,0-1 0,1 1 0,-1 0-1,1-1 1,2 2 0,25 3-7725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6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12 12278,'0'0'2214,"14"-2"-2177,5-1-34,-5 1-8,0 0 1,1 0-1,14 2 0,-28 0-5,0 0-1,0 0 1,0 0 0,0 0-1,-1 0 1,1 1-1,0-1 1,0 0 0,0 1-1,-1-1 1,1 0-1,0 1 1,0-1 0,-1 1-1,1-1 1,0 1-1,-1-1 1,1 1 0,-1 0-1,1-1 1,-1 1-1,1 0 1,-1-1 0,1 1-1,-1 0 1,1 1-1,3 29-112,-4-24 126,0 0 0,-1 0 0,0 0 0,-1 0-1,1 0 1,-6 11 0,-2-4 13,-2 0 1,0-1-1,0 0 0,-1-1 0,0-1 0,-1 1 1,-19 11-1,-21 20 364,53-43-378,0 0 0,0 0 0,0 0 0,-1 0 0,1 0 0,0 0 1,0 0-1,0 0 0,0 0 0,0 1 0,0-1 0,0 0 0,0 0 1,0 0-1,0 0 0,-1 0 0,1 0 0,0 0 0,0 1 0,0-1 0,0 0 1,0 0-1,0 0 0,0 0 0,0 0 0,0 0 0,0 1 0,0-1 1,0 0-1,0 0 0,0 0 0,0 0 0,0 0 0,0 0 0,0 1 0,0-1 1,1 0-1,-1 0 0,0 0 0,0 0 0,0 0 0,0 0 0,0 0 1,0 0-1,0 1 0,0-1 0,0 0 0,0 0 0,1 0 0,-1 0 0,0 0 1,0 0-1,0 0 0,11 3 55,16-2 23,-26-1-66,164-4-360,-56-7-6105,-69 6 296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7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1745,'0'0'12213,"-32"143"-12181,19-93-16,3-1-16,0-2 0,4-6-736,-1-12-320,7-15-2162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7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71 101 14407,'0'0'1064,"0"0"-1062,1 0 1,-1 1-1,0-1 1,0 0-1,0 0 0,0 0 1,0 0-1,0 0 1,0 0-1,0 0 0,1 0 1,-1 0-1,0 0 0,0 0 1,0 0-1,0 0 1,0 1-1,1-1 0,-1 0 1,0 0-1,0 0 1,0 0-1,0 0 0,0 0 1,1 0-1,-1 0 1,0-1-1,0 1 0,0 0 1,0 0-1,0 0 0,1 0 1,-1 0-1,0 0 1,0 0-1,0 0 0,0 0 1,0 0-1,0 0 1,0 0-1,1-1 0,-1 1 1,0 0-1,0 0 0,0 0 1,0 0-1,0 0 1,0 0-1,0-1 0,0 1 1,0 0-1,0 0 1,0 0-1,0 0 0,0 0 1,0-1-1,4 7-4,0 0 1,0 0-1,-1 0 0,1 1 0,-2-1 0,1 1 0,-1 0 1,0 0-1,0 0 0,-1 0 0,0 0 0,1 12 1,-1 9 21,-1 1 0,-3 28 0,1-48-11,1 0 0,-2 0 0,1 0 0,-1 0 0,0 0-1,-1-1 1,0 1 0,0-1 0,-1 0 0,0 0-1,-1-1 1,0 1 0,0-1 0,0-1 0,-1 1-1,0-1 1,0 0 0,0 0 0,-13 6 0,19-11-81,3-11-232,0 1 0,1 0 1,0 0-1,0 1 1,1-1-1,0 1 1,0-1-1,8-9 1,40-47-935,2 3 0,99-89 0,-53 55 2217,-89 87 358,-17 18 309,-8 10-1363,0 5-136,1 0 0,0 1 1,2 0-1,1 1 1,2 1-1,0-1 0,1 1 1,2 0-1,1 1 1,1-1-1,1 53 0,2-79-192,0 1-1,0 0 0,0-1 0,1 1 1,-1 0-1,0-1 0,1 1 0,-1-1 0,1 1 1,0-1-1,-1 1 0,1-1 0,0 1 1,0-1-1,0 0 0,0 1 0,0-1 1,0 0-1,0 0 0,1 0 0,-1 0 1,0 0-1,1 0 0,-1 0 0,0 0 1,1 0-1,2 0 0,2 1-619,0-1 0,1 0 0,-1 0 0,1 0 0,11-1 0,-16 0 403,39 0-7056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7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12 12502,'0'0'2035,"3"-2"-1893,2 0-137,0 0 1,-1 1 0,1 0-1,0-1 1,0 2 0,0-1-1,-1 0 1,9 1-1,-13 0-10,1 1-1,-1-1 0,0 0 1,1 0-1,-1 0 1,1 1-1,-1-1 0,1 0 1,-1 1-1,0-1 0,1 0 1,-1 1-1,0-1 0,1 0 1,-1 1-1,0-1 1,1 1-1,-1-1 0,0 1 1,0-1-1,0 1 0,1-1 1,-1 1-1,0-1 0,0 1 1,0-1-1,0 1 0,0-1 1,0 1-1,0-1 1,0 1-1,0-1 0,0 1 1,-2 22-67,2-21 63,-1 3-21,0 0 0,-1-1 0,0 1-1,0-1 1,0 1 0,0-1 0,-1 0-1,1 1 1,-1-1 0,0-1 0,-1 1 0,1 0-1,-6 4 1,-9 7-149,-29 20-1,30-22 69,-70 42-114,78-48 261,15-7-25,-3 0 1,288-15 418,-287 15-434,-1 0 0,1 0 0,0 0 0,-1 0-1,1 1 1,-1-1 0,1 1 0,-1 0 0,1 0 0,-1 0 0,0 1 0,7 2 0,-9-2-2,1 0 0,-1 0 0,1 0 0,-1 0 0,0 0 0,1 0 0,-1 0 0,0 1-1,0-1 1,-1 0 0,1 1 0,0-1 0,-1 0 0,0 1 0,1-1 0,-1 1 0,0-1 0,-1 5 0,1-4 12,0-1 0,0 0 0,-1 0 0,1 0 0,-1 0 0,1 0 0,-1 0 0,0 0 1,0 0-1,0 0 0,0 0 0,0 0 0,0-1 0,-1 1 0,1 0 0,-3 2 0,-1 0 13,1-1-1,-1 1 0,0-1 0,0 0 0,0 0 0,-6 2 0,-8 2 20,0-1 0,-33 7 0,30-9-202,0-1 0,-26-1 0,9-1-6478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8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0 10037,'0'0'2177,"-87"199"-2033,67-156 160,7 1-192,7-6-16,6-9-96,0-8-816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13654,'0'0'1043,"35"-5"-786,117-13-231,-142 17-26,1 0 0,-1 1 1,1 1-1,0-1 0,-1 2 0,12 2 0,-18-3-4,1 1-1,0 0 1,-1-1-1,1 2 1,-1-1-1,0 0 1,0 1-1,0 0 0,0 0 1,6 6-1,-6-4 1,0 0-1,-1 1 0,0 0 1,0 0-1,0 0 0,-1 0 1,1 0-1,-1 0 0,-1 0 1,1 1-1,-1-1 0,0 1 1,-1-1-1,0 1 0,0 0 1,-1 11-1,0-10 15,-1 0 0,0 0 0,0 0 0,-1 0 0,0-1-1,0 1 1,0-1 0,-1 1 0,0-1 0,-1 0 0,0-1 0,0 1 0,0-1 0,-1 0-1,0 0 1,-9 7 0,-12 8 48,-1-2-1,-49 27 1,57-35-28,-41 22 247,61-33-229,27-1 24,19-19-562,-1-2 0,-1-2-1,-1-2 1,52-41 0,-61 41-211,-1-1 0,-1-2-1,41-49 1,-60 63 755,-1-1 0,-1 0 0,0-1 0,-1 0 0,-1-1 0,0 0 0,-1 0 0,-2-1 0,9-32 0,-12 16 2171,-3 35-2180,0 0 0,0 0 1,0 0-1,0-1 0,-1 1 0,1 0 1,0 0-1,0 0 0,0 0 1,-1 0-1,1 0 0,0-1 1,0 1-1,-1 0 0,1 0 0,0 0 1,0 0-1,-1 0 0,1 0 1,0 0-1,0 0 0,-1 0 0,1 0 1,0 0-1,0 0 0,-1 0 1,1 0-1,0 0 0,0 0 1,0 1-1,-1-1 0,1 0 0,0 0 1,0 0-1,-1 0 0,1 0 1,0 1-1,0-1 0,0 0 1,0 0-1,-1 0 0,1 0 0,0 1 1,0-1-1,0 0 0,-8 6 5,1 1-1,0 0 0,0 0 0,1 0 0,-1 1 1,2 0-1,-1 0 0,1 0 0,-4 11 1,-6 12 148,-15 43 0,19-41-123,2 1 1,1 0-1,2 0 1,1 0-1,2 0 0,2 57 1,1-88-126,0-1 1,1 0-1,-1 0 1,1 0-1,-1 0 0,1 0 1,0 0-1,0-1 1,0 1-1,0 0 1,0 0-1,0 0 0,1-1 1,-1 1-1,1-1 1,-1 1-1,1-1 0,-1 0 1,1 1-1,0-1 1,0 0-1,-1 0 1,1 0-1,0 0 0,0-1 1,0 1-1,0 0 1,0-1-1,0 1 0,0-1 1,4 0-1,3 1-597,-1 0-1,1-1 0,0 0 1,0-1-1,-1 0 0,16-3 1,24-16-5476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3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13 207 7043,'0'0'6798,"-2"31"-6691,-7 96-70,8-122-59,1 0 1,0-1-1,0 1 1,0-1-1,0 1 0,1 0 1,0-1-1,0 1 0,0-1 1,0 0-1,1 1 1,-1-1-1,1 0 0,0 0 1,1 0-1,-1 0 0,5 5 1,-2-2-348,-5-7 257,0 0-1,0 1 0,0-1 0,0 0 0,0 0 1,8 4-3046,-4-14 870,-3-19 154,-1 26 1789,0-99-5,0-51 9112,9 154-8378,2 5-318,0 0 1,-1 1-1,0 0 0,-1 0 0,0 1 1,0 0-1,11 13 0,22 19-17,-32-31-41,0 0-1,1-1 1,0-1 0,1 0 0,0-1-1,0 0 1,0 0 0,0-2-1,1 1 1,0-2 0,0 0-1,0 0 1,1-1 0,-1-1-1,0 0 1,21-1 0,-32-1-9,0 1 1,0-1 0,0 0-1,-1 0 1,1 0 0,0 0-1,0 0 1,-1 0-1,1 0 1,0 0 0,-1-1-1,0 1 1,1 0 0,-1-1-1,0 0 1,1 1-1,-1-1 1,0 0 0,0 1-1,-1-1 1,1 0 0,0 0-1,0 0 1,-1 0-1,1 0 1,-1 0 0,0-2-1,3-9 1,-2 0-1,0 0 1,-1-14-1,0 18 3,0-157 149,0 95-2684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3:59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0 5074,'0'0'9717,"-24"29"-9458,-77 92-174,91-109-75,1-1 0,0 1 0,1 0 0,0 1 0,1 0 1,-11 27-1,12-25 2,5-12-21,0 1 1,-1 0 0,1 0-1,1-1 1,-1 1 0,0 0 0,1 0-1,0 6 1,0-10 10,0 0 0,0 0 0,0 1 0,0-1 0,1 0 0,-1 0 0,0 1 0,0-1 0,0 0 0,0 0 0,1 0 0,-1 1 0,0-1 0,0 0 0,1 0 0,-1 0 1,0 0-1,0 1 0,1-1 0,-1 0 0,0 0 0,0 0 0,1 0 0,-1 0 0,0 0 0,0 0 0,1 0 0,-1 0 0,0 0 0,1 0 0,-1 0 0,0 0 0,0 0 0,1 0 0,-1 0 0,0 0 0,0 0 0,1 0 0,-1-1 0,6 1 53,19-1 48,0-1-1,0-1 1,0-2 0,29-8 0,99-39-1008,-81 26-1041,-71 26 1577,1-1-1,0 1 1,-1-1-1,1 0 1,0 0-1,-1 1 1,1-1 0,-1 0-1,1-1 1,-1 1-1,0 0 1,1 0 0,-1-1-1,0 1 1,0 0-1,0-1 1,0 1 0,0-1-1,0 0 1,-1 1-1,1-1 1,0 0-1,-1 1 1,1-4 0,-1 3 468,0 0 0,0 1 0,0-1 0,0 0 0,-1 1 0,1-1 0,-1 0 0,1 1 0,-1-1 0,0 1 0,1-1 0,-2-1 0,-3-3 428,0-1-1,-1 1 1,1 0 0,-10-7-1,-13-13 886,14 9 582,1-1 1,-21-39 0,34 87-384,21 127-508,4 39-696,-23-25-903,-3-105-3266,1-42-4009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0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1 190 4114,'0'0'8374,"0"-11"-7165,0-48 883,0 58-1924,0 1-153,0 0 0,0-1-1,0 1 1,0 0-1,0 0 1,1-1-1,-1 1 1,0 0-1,0 0 1,0-1 0,0 1-1,0 0 1,1 0-1,-1 0 1,0-1-1,0 1 1,1 0-1,-1 0 1,0 0 0,0 0-1,1-1 1,-1 1-1,0 0 1,0 0-1,1 0 1,-1 0-1,0 0 1,0 0 0,1 0-1,-1 0 1,0 0-1,1 0 1,-1 0-1,0 0 1,0 0-1,1 0 1,-1 0 0,0 0-1,0 0 1,1 0-1,197-14 153,-18 2-163,40-26-1049,-76 5-2973,-117 27 2627,18-4-3662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1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1 287 9957,'0'0'2929,"214"0"-2801,-88-27-64,7-5-32,-3-3 48,-11 0-80,-18 3-48,-23 0 0,-20 3-1409,-26-3-2176,-12 0-2802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1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11349,'0'0'1086,"16"25"-953,-2-1-111,-7-10-13,1-1 0,1 0 0,0 0 0,0-1 0,1 0 0,1-1 0,0 0 0,0-1 0,1 0 0,14 9-1,119 63 39,6 4-46,-147-84-17,-1 1 0,1-1-1,0 1 1,-1 0-1,0 0 1,1 0-1,-1 1 1,0-1-1,-1 1 1,1 0-1,-1 0 1,0-1-1,1 2 1,-2-1-1,1 0 1,0 0-1,-1 1 1,0-1-1,0 0 1,0 1-1,-1-1 1,1 1-1,-1-1 1,0 1-1,-1-1 1,1 1-1,-1 0 1,0-1-1,0 0 1,0 1-1,0-1 1,-3 5-1,-4 4 18,-1-1-1,0 0 0,-1-1 1,0 0-1,0-1 1,-1 0-1,-15 10 0,8-5 5,-45 38 2,-267 233 1808,315-272-1737,10-10-67,-1 0 1,2 1-1,-1 0 0,0 0 1,1 0-1,0 1 0,-5 8 0,9-14-17,0 0-1,0 0 0,0 0 0,0 0 0,0 0 1,0 1-1,-1-1 0,1 0 0,0 0 0,0 0 0,0 0 1,0 1-1,0-1 0,0 0 0,0 0 0,0 0 0,0 0 1,0 1-1,0-1 0,0 0 0,0 0 0,0 0 0,0 0 1,0 1-1,0-1 0,0 0 0,0 0 0,0 0 0,0 1 1,0-1-1,0 0 0,0 0 0,0 0 0,1 0 1,-1 0-1,0 1 0,0-1 0,0 0 0,0 0 0,0 0 1,0 0-1,1 0 0,-1 0 0,0 1 0,0-1 0,0 0 1,0 0-1,1 0 0,-1 0 0,0 0 0,0 0 0,0 0 1,0 0-1,1 0 0,-1 0 0,0 0 0,0 0 0,1 0 1,2 0-263,1 0 1,-1 0-1,1 0 1,0 0-1,-1-1 1,1 0-1,5-1 1,58-22-4521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1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12678,'0'0'2193,"55"123"-2129,10-80 96,7 4 224,2-6-256,1-6-64,-14-3-32,-9-9-32,-13-5-32,-13-9-944,-13-9-1281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0 9012,'0'0'3090,"-113"193"-2962,44-123 208,-12 3 448,-6-3-176,6-6-271,13-12-177,16-14-96,26-17-64,20-13-64,57-69-14391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2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12614,'0'0'336,"285"6"-336,-129-3 48,9-3 80,-3 0-16,-19 0 64,-27-9 64,-35 0-224,-35 3-16,-30 3 0,-16 1-464,0-4-1009,-16 0-3921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3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0 5122,'0'0'5891,"-104"70"-5331,69-11-31,2 14-145,4 14-32,6 9-96,7 3-80,10-8-112,6-15-32,0-15-32,32-20-464,17-24-1553,6-17-1873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1 10837,'0'0'611,"-30"7"-584,-94 28-25,117-34-2,1 1 0,0 1 0,0-1 0,1 1 0,-1 0 0,0 1 0,1-1 0,0 1 0,0 0 0,0 1 0,0-1 0,-7 11 0,4-6 0,4-4 0,0 0 0,0 1 0,1-1 0,0 1 0,0 0 0,-3 9 0,5-13 0,0 0 0,1 0 0,-1-1 0,1 1 1,-1 0-1,1 0 0,0 0 0,0 0 0,-1 0 0,1 0 0,1 0 0,-1 0 0,0 0 0,0-1 1,1 1-1,-1 0 0,1 0 0,0 0 0,-1 0 0,1-1 0,0 1 0,0 0 0,0-1 1,0 1-1,0-1 0,1 1 0,1 1 0,5 2 7,1-1 0,0 0 0,0-1-1,0 0 1,0 0 0,0-1 0,1 0 0,9 0 0,18 5 46,-30-5-48,94 26 58,-91-24-67,0 0 0,0 1-1,0 0 1,-1 0 0,1 1 0,-1 1 0,10 9-1,-17-15 5,0 1 0,0 0 0,0 0 0,0 1 0,0-1 0,-1 0 0,1 0 0,-1 1 0,0-1 0,0 1 0,0-1 0,0 1 0,0 0 0,0-1 0,-1 1 0,1 0 0,-1 0 0,0-1 0,0 1 0,0 0 0,0 0 0,0-1 0,-1 1 0,1 0 0,-1 0 0,0-1 0,0 1 0,0-1 0,0 1 0,0-1 0,0 1 0,-1-1 0,1 1 0,-1-1 0,0 0 0,0 0 0,1 0 0,-1 0 0,-1 0 0,1 0 0,0-1 0,0 1 0,-1-1 0,1 1 0,-4 0 0,-19 10 47,0-1-1,-1-2 1,1 0-1,-2-2 1,-45 7-1,12-6 30,-90-2-1,149-5-87,0-1 0,-1 0 0,1 0-1,0 0 1,0 0 0,-1 0 0,1-1 0,0 1 0,0 0 0,-1 0 0,1-1 0,0 1 0,0-1-1,0 1 1,0-1 0,0 0 0,0 1 0,0-1 0,0 0 0,0 0 0,0 1 0,0-1 0,0 0-1,0 0 1,1 0 0,-2-1 0,2 0-62,0 0-1,0 1 1,0-1-1,0 1 0,0-1 1,1 1-1,-1-1 1,1 1-1,-1-1 1,1 1-1,-1-1 1,1 1-1,0 0 1,-1-1-1,1 1 1,0 0-1,0-1 0,0 1 1,0 0-1,0 0 1,1 0-1,-1 0 1,2-1-1,7-5-554,0 0-1,0 1 0,1 0 1,13-5-1,69-27-3604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4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68 9364,'0'0'1945,"-35"6"-856,-114 26-228,141-30-826,1 0 0,-1 1-1,0 0 1,1 0-1,0 0 1,-1 1-1,1 1 1,1-1 0,-1 1-1,1 0 1,0 0-1,0 1 1,0 0 0,-8 10-1,7-7-14,0 0-6,0-1 0,1 1-1,1 1 1,-8 13-1,12-20-11,-1 0-1,1 0 1,0 1 0,0-1-1,0 0 1,0 0-1,1 1 1,-1-1-1,1 1 1,0-1-1,0 0 1,0 1 0,0-1-1,1 0 1,0 1-1,-1-1 1,3 7-1,-1-9-3,-1 1 1,1-1-1,-1 0 0,1 0 0,0 0 0,0 0 0,-1 0 0,1 0 0,0 0 1,0 0-1,0-1 0,0 1 0,0-1 0,0 1 0,0-1 0,0 0 1,0 0-1,0 0 0,0 0 0,0 0 0,0 0 0,3-1 0,3 1-8,-4 0 11,10 1-43,0-1-1,0 0 1,-1-1-1,1-1 0,0 0 1,-1-1-1,0 0 1,1-1-1,20-9 1,-6-1-101,52-35 0,-73 44 149,0 0 0,-1-1 0,1 0 1,-1 0-1,0-1 0,0 1 0,-1-1 0,0-1 1,0 1-1,-1-1 0,0 1 0,3-10 0,-12 39 125,0 2 0,2-1 0,0 0-1,1 1 1,3 38 0,-1-60-152,1-1 0,-1 1 0,0 0 0,1 0 0,-1-1 0,1 1 0,0-1 0,-1 1 0,1 0 0,0-1 0,0 1 0,0-1 0,0 0 0,0 1 1,0-1-1,1 0 0,-1 0 0,0 0 0,1 1 0,-1-1 0,0-1 0,1 1 0,0 0 0,-1 0 0,1-1 0,-1 1 0,1 0 0,2-1 0,4 2-178,1-1 0,0 0-1,0-1 1,13-1 0,-2 1-110,-14 0 251,0-1 0,0 1 0,-1-1 0,1 0 0,0-1 0,0 0 0,-1 1 0,1-2 0,-1 1 1,1-1-1,-1 0 0,8-6 0,-4 3 27,-1-2 1,0 1-1,-1-1 0,0 0 1,0-1-1,8-12 0,2-10 240,-1-1-1,-2 0 0,13-40 1,-27 71-198,12-24 672,-12 25-669,1 0 1,-1 0-1,0-1 0,0 1 0,0 0 0,0 0 0,0 0 0,0 0 0,1-1 0,-1 1 0,0 0 1,0 0-1,0 0 0,1 0 0,-1 0 0,0 0 0,0 0 0,0 0 0,0 0 0,1 0 0,-1 0 1,0 0-1,0 0 0,0 0 0,1 0 0,-1 0 0,0 0 0,0 0 0,0 0 0,1 0 0,-1 0 1,0 0-1,0 0 0,0 0 0,1 0 0,-1 0 0,0 0 0,0 0 0,0 0 0,0 1 0,1-1 1,-1 0-1,0 0 0,0 0 0,0 0 0,0 1 0,0-1 0,0 0 0,1 0 0,-1 0 0,2 6 69,0 0 0,-1 0 0,0-1 0,1 1 0,-1 10 0,15 220 413,-14-268-496,2 1 1,1-1-1,1 1 1,2 0-1,23-57 1,-28 81 2,0 0 1,0 0 0,0 0 0,1 0 0,0 1 0,1 0 0,0-1 0,0 2 0,9-10 0,-10 12-4,1 0 0,-1 0 0,1 0 1,0 1-1,0-1 0,0 1 0,0 0 1,0 1-1,0-1 0,1 1 0,-1 0 1,1 1-1,-1-1 0,8 1 0,-11 0-2,1 0-1,0 1 0,-1-1 1,1 1-1,0-1 0,-1 1 1,1 0-1,-1 0 0,1 0 1,-1 0-1,1 1 1,-1-1-1,0 0 0,0 1 1,1 0-1,-1 0 0,3 3 1,-1 1 0,0-1 0,0 1 1,-1 0-1,1 0 1,-1 0-1,-1 0 0,3 7 1,1 8 16,-2-1 0,0 1 0,2 38 0,-5-7-12,0-51-14,-1-1 0,1 0 0,0 0-1,-1 0 1,1 0 0,0 1 0,0-1 0,-1 0 0,1 0 0,0-1-1,0 1 1,-1 0 0,1 0 0,0 0 0,-1 0 0,1-1 0,0 1-1,0 0 1,-1 0 0,1-1 0,-1 1 0,2-1 0,8-10-118,0 0 1,0 0 0,-1-1-1,0-1 1,9-18-1,18-23 134,-28 44-4,-1 1-1,2 0 1,12-12-1,-18 19-1,0 0-1,0 0 0,0 0 0,0 0 0,0 1 1,0-1-1,0 1 0,1 0 0,-1 0 0,1 0 0,-1 0 1,1 0-1,-1 1 0,1 0 0,5-1 0,-7 2 0,-1-1-1,0 1 0,0-1 0,1 1 0,-1 0 0,0 0 0,0-1 1,0 1-1,0 0 0,0 0 0,0 0 0,0 0 0,0 0 0,0 0 1,0 0-1,-1 0 0,1 0 0,0 1 0,-1-1 0,1 0 1,-1 0-1,1 1 0,-1-1 0,0 0 0,0 1 0,1-1 0,-1 0 1,0 1-1,0-1 0,-1 3 0,3 3-5,4 35 18,-6-30-3,2-1-1,-1 0 1,2 0 0,-1 1-1,1-2 1,1 1 0,0 0-1,7 13 1,-9-22-40,0 0 1,0 1-1,0-1 1,0 0-1,0-1 0,1 1 1,-1 0-1,1-1 1,-1 1-1,1-1 1,-1 0-1,1 1 1,0-1-1,0-1 0,-1 1 1,1 0-1,0-1 1,0 1-1,0-1 1,0 0-1,0 0 1,5-1-1,-3 1-41,0-1-1,0 0 0,-1 0 1,1 0-1,0-1 1,-1 1-1,1-1 1,-1 0-1,1-1 0,-1 1 1,0-1-1,6-5 1,5-8 161,-1-1 1,-1-1-1,0 0 1,-2 0-1,0-1 1,-1-1 0,-1 1-1,-1-2 1,0 1-1,5-29 1,-18 194 2230,-4-11-2230,7-77-810,-3 1 0,-17 80 0,15-115-3045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63 6979,'0'0'2967,"0"30"-2634,0 182-66,0-32-1547,0-184-172,-1-83-459,6-155 3900,-5 234-1829,1 0 0,0-1 0,1 1 0,0 0 1,0 1-1,1-1 0,0 0 0,0 1 0,1-1 1,0 1-1,8-11 0,-8 13-117,0 1-1,1 0 0,-1 1 1,1-1-1,0 1 1,0 0-1,0 0 1,0 0-1,0 1 1,1 0-1,-1 0 0,1 0 1,0 0-1,-1 1 1,1 0-1,0 0 1,6 1-1,5-2-6,0 1-1,0 1 1,0 1-1,-1 0 0,31 7 1,-43-7-37,0 0 0,0 0 0,0 1 0,0-1-1,0 1 1,-1 0 0,1 1 0,-1-1 0,1 1 0,-1-1 0,0 1 0,0 0 0,0 0 0,0 0 0,-1 0 0,1 1 0,-1-1-1,0 1 1,0 0 0,0 0 0,0-1 0,-1 1 0,1 0 0,-1 0 0,0 0 0,0 1 0,-1-1 0,1 7 0,-1-7-3,1-1 0,-1 0 0,0 1 0,0-1 0,-1 1 0,1-1 1,-1 0-1,0 1 0,1-1 0,-1 0 0,-1 0 0,1 0 1,0 0-1,-1 0 0,0 0 0,1 0 0,-4 3 0,-2 0 11,1 0 0,-1-1 0,0 0 0,0-1 0,-14 7 0,18-9-1,-43 21 174,0-1 0,-95 28-1,128-46-240,50-7-1911,-8-5 535,-1-2 1,33-15-1,-47 19 801,61-26-2894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4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0 276 4626,'0'0'1262,"4"-31"574,15-99 180,-18 124-1919,0 1 0,1 0 0,-1 0-1,1 0 1,0 0 0,0 1 0,1-1-1,-1 1 1,1-1 0,0 1 0,0 0-1,1 0 1,-1 0 0,1 0 0,0 1-1,0-1 1,0 1 0,0 0 0,5-2-1,1 1 26,-1 0-1,1 1 1,0 0-1,0 0 1,0 2-1,17-2 1,-18 2-42,15-2 166,0 1 0,1 1 0,34 4 0,-57-2-243,-1-1-1,1 1 0,-1-1 1,1 1-1,-1 0 0,1 0 1,-1 0-1,0 0 0,1 0 1,-1 0-1,0 0 0,0 0 1,1 0-1,-1 1 0,0-1 1,-1 0-1,1 1 0,0-1 1,0 1-1,0-1 1,-1 1-1,1-1 0,-1 1 1,1-1-1,-1 1 0,0 0 1,0-1-1,1 1 0,-1 0 1,0-1-1,-1 1 0,1 0 1,-1 2-1,1 1 8,0 1 0,-1-1 1,0 0-1,-1 0 0,1 0 0,-1 0 0,0 0 1,0-1-1,0 1 0,-4 6 0,-5 0 25,0 1-1,-1-2 1,0 1-1,0-2 0,-1 0 1,-21 12-1,-3-1-72,-49 18 1,84-37-285,-9 3 689,17-40-9126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5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7027,'0'0'7540,"39"205"-7236,-39-118-176,0-2-96,0-7-32,0-8 16,0-5-16,0-16-192,0-14-1425,9-14-1953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8260,'0'0'2780,"22"12"-2668,76 40-16,-93-50-80,0 1 0,1-1 0,0 0 0,-1 0-1,1-1 1,0 1 0,0-1 0,0-1 0,0 1 0,0-1 0,10-1 0,2 1 28,-6-1-22,-1 1 0,0-1 0,0-1 0,0 0 1,0-1-1,0 0 0,0 0 0,-1-1 1,1 0-1,17-12 0,-21 12-7,0-1 0,-1 0 0,1 0 0,-1-1 0,-1 0-1,1 0 1,-1 0 0,0-1 0,-1 0 0,1 0 0,-1 0 0,0 0 0,-1-1 0,0 1 0,4-15-1,-5 10 201,-1 0 0,0 1 0,0-20-1,-1 20 144,-1 10-325,1 0 0,0 1-1,-1-1 1,1 1 0,0-1 0,-1 0 0,1 1-1,-1-1 1,1 1 0,-1-1 0,1 1-1,-1 0 1,0-1 0,1 1 0,-1-1 0,1 1-1,-1 0 1,0-1 0,1 1 0,-1 0-1,0 0 1,1 0 0,-1 0 0,0 0 0,0-1-1,1 1 1,-1 0 0,0 0 0,1 1 0,-1-1-1,0 0 1,1 0 0,-1 0 0,0 0-1,-1 1 1,-4-1 124,-1 1-131,0 1 1,0-1-1,0 1 1,0 0-1,1 1 1,-1 0-1,1 0 1,-1 0-1,1 1 1,0 0-1,1 0 1,-1 0-1,0 1 1,1 0-1,0 0 1,-4 6-1,-12 13 49,1 1 0,-21 35 0,25-35-9,1 2 0,-22 51 0,33-67-58,0 0 0,1 0 1,0 1-1,1 0 0,0-1 0,1 1 0,0 0 0,1 0 0,0-1 1,3 17-1,-3-25-7,1 0 1,1 0 0,-1 0-1,0 0 1,1 0 0,0 0-1,-1 0 1,1 0-1,0 0 1,1-1 0,-1 1-1,0-1 1,1 0 0,-1 0-1,1 0 1,0 0-1,0 0 1,-1 0 0,1-1-1,0 1 1,1-1 0,-1 0-1,0 0 1,0 0 0,0 0-1,4 0 1,12 2-93,-1-1 1,1-1-1,27-1 1,-27 0-174,-2 0-335,30 0-406,-44-1 578,0 1 0,-1 0-1,1-1 1,-1 1 0,1-1-1,-1 0 1,1 0-1,-1 0 1,0 0 0,1 0-1,-1-1 1,0 1 0,0-1-1,3-1 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6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39 347 3890,'0'0'10082,"-3"-19"-9253,-8-55-178,9 56-186,1 22-287,-7 52-112,2-24-84,-2 59 0,8-90-286,23-64-1262,-9 35 1519,52-95-86,-58 111 130,1 0 0,0 1-1,0 0 1,1 0 0,0 1 0,1 0-1,18-12 1,-26 20 5,-1 0 1,1 1-1,0-1 0,1 1 1,-1-1-1,0 1 0,0 0 1,0 1-1,1-1 1,-1 0-1,4 1 0,-6 0 1,0 0 1,0 0-1,1 0 0,-1 0 0,0 1 0,0-1 0,0 0 1,0 1-1,0-1 0,0 1 0,0-1 0,0 1 0,0 0 1,0-1-1,0 1 0,0 0 0,0 0 0,-1 0 1,1-1-1,0 1 0,0 0 0,-1 0 0,1 0 0,-1 0 1,1 0-1,-1 0 0,1 0 0,-1 1 0,0-1 0,1 0 1,-1 0-1,0 0 0,0 2 0,5 39 191,-3 1-1,-1-1 0,-6 51 1,-4-51-151,17-46 45,81-83 73,-52 48-170,2 2-1,82-59 1,-116 92 2,-3 2 4,0 1 1,0-1-1,1 0 0,-1 1 0,1-1 0,-1 1 0,1 0 0,-1 0 0,1 0 0,0 0 1,-1 0-1,1 1 0,0-1 0,0 1 0,0 0 0,-1 0 0,5 0 0,-3 10-117,-4 82 94,2 16 52,-2-105-25,0 0 0,1-1 0,0 1 0,0-1 0,0 1-1,0-1 1,0 1 0,0-1 0,1 0 0,-1 0 0,1 1 0,-1-1 0,1 0-1,0 0 1,0-1 0,0 1 0,0 0 0,0-1 0,0 1 0,0-1-1,1 1 1,-1-1 0,1 0 0,-1 0 0,1 0 0,-1-1 0,1 1 0,-1 0-1,1-1 1,3 1 0,7 0 4,1 0 0,-1-1-1,1 0 1,22-4 0,-26 2-15,1-1 0,0-1 0,-1 1 0,1-2 0,-1 0 0,0 0-1,0 0 1,-1-2 0,0 1 0,0-1 0,-1 0 0,1-1 0,9-11 0,1-2-10,-2-2 0,0 1 0,-1-2 1,14-27-1,-25 42 28,-1-1 0,0 1 1,0-1-1,-1 0 0,0 0 0,0 0 1,-1 0-1,-1 0 0,1-14 1,-2 23-3,0 0 1,0 0 0,0 1 0,0-1 0,0 0-1,0 1 1,0-1 0,-1 0 0,1 0 0,0 1 0,0-1-1,-1 1 1,1-1 0,0 0 0,-1 1 0,1-1-1,-1 1 1,1-1 0,-1 0 0,1 1 0,-1-1 0,1 1-1,-1 0 1,1-1 0,-1 1 0,0-1 0,1 1 0,-2 0-1,1-1 9,-1 1-1,0-1 1,0 1-1,0 0 1,0 0-1,0 0 1,0 0-1,0 0 1,0 0-1,-3 1 0,0 1-1,0-1 0,1 0 0,-1 1 0,1 0 0,0 0 0,0 1-1,-1-1 1,1 1 0,-5 4 0,4-1-13,1 0 0,-1 0 0,1 0-1,0 1 1,0 0 0,1 0 0,0 0 0,0 0-1,1 0 1,0 1 0,-2 9 0,1 4-33,1 0 0,2 42 0,0-60-45,0 1-1,0-1 1,1 1 0,-1 0 0,1-1 0,0 1 0,0-1 0,1 0 0,-1 1 0,1-1 0,-1 0-1,1 0 1,0 0 0,0 0 0,0 0 0,1 0 0,-1-1 0,5 5 0,-1-4-298,-1 1 1,1-1 0,-1 0 0,1 0-1,0-1 1,0 0 0,0 0-1,1-1 1,11 3 0,45-1-4364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6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90 7571,'0'0'8076,"-19"1"-7942,6 0-112,7-1-14,0-1 1,0 1-1,0 1 0,0-1 1,1 1-1,-1 0 0,0 1 1,0-1-1,1 1 0,-1 0 1,1 1-1,0-1 0,-1 1 1,1 0-1,1 1 0,-1-1 1,0 1-1,1 0 0,-1 0 1,-3 5-1,3-2-2,0 0-1,0 1 1,1 0-1,0 0 1,0 0-1,1 0 1,0 1-1,0-1 1,1 1-1,0 0 1,1-1-1,-1 16 1,2-24-12,1 1-1,-1 0 0,1 0 1,-1-1-1,1 1 1,-1 0-1,1-1 1,-1 1-1,1-1 1,0 1-1,-1 0 1,1-1-1,0 1 1,-1-1-1,1 0 1,0 1-1,0-1 1,-1 0-1,1 1 1,0-1-1,0 0 1,0 0-1,0 0 1,-1 1-1,1-1 1,0 0-1,0 0 1,0 0-1,0-1 1,0 1-1,1 0 1,32-3-209,-33 3 203,10-3-112,1 0 1,-1-1-1,0 0 0,0 0 0,0-1 0,-1-1 0,1 0 1,-1 0-1,9-9 0,10-8-349,40-42-1,-1-14 287,-60 73 519,-4 11-144,-4 20-12,-1-18-90,0 36 152,0-21-202,1 0 1,4 39-1,-4-59-50,1 0-1,-1-1 1,1 1 0,0 0-1,0-1 1,0 1 0,0 0-1,0-1 1,0 1 0,0-1-1,0 0 1,0 1 0,1-1-1,-1 0 1,1 0 0,-1 0-1,1 0 1,-1 0 0,1 0-1,0 0 1,-1 0 0,1-1-1,0 1 1,0-1 0,-1 1-1,5-1 1,4 2-322,1-1 0,0-1-1,16 0 1,-9-1-344,-11 1 531,0-1-1,0 0 1,-1-1-1,1 1 1,0-1 0,-1 0-1,1-1 1,-1 0-1,0 0 1,0 0 0,0-1-1,0 0 1,0 0-1,-1 0 1,0-1-1,0 1 1,0-1 0,0-1-1,-1 1 1,0-1-1,4-7 1,1-1 552,-1-1-1,0-1 1,-2 1-1,0-1 1,0 0-1,-2 0 1,5-30-1,-10 126 2719,0 28-3165,-3-13 52,4-93-65,3-5-47,16-17 13,0-1 0,-2 0 0,-1-2 0,20-33 0,-23 33 16,1 0 0,1 2-1,1 0 1,1 1 0,24-23-1,-40 41 78,1 1-1,-1 0 1,1 0-1,-1 0 0,1 0 1,-1 0-1,1 0 1,-1 0-1,1 0 0,0 1 1,0-1-1,-1 1 1,1-1-1,3 1 0,-5 0 2,1 0-1,0 0 0,-1 0 0,1 1 0,0-1 1,-1 0-1,1 0 0,-1 1 0,1-1 0,0 0 1,-1 1-1,1-1 0,-1 1 0,1-1 1,-1 1-1,1-1 0,-1 1 0,0-1 0,1 1 1,-1-1-1,0 1 0,1 0 0,-1-1 0,0 1 1,1 1-1,0 5 30,1 0 0,-2 1 0,1-1 0,-1 1 0,0 11 0,-1-5 34,1 201 328,0-210-399,0-1 1,0 0-1,0 0 0,1 0 0,0 0 0,-1 0 0,1 0 0,1 0 0,-1 0 0,0 0 0,1-1 0,3 6 0,-3-7-83,-1 0 0,1 0 0,0 0 0,1-1 0,-1 1 0,0-1 0,0 0 0,0 1 0,1-1 0,-1 0 0,1 0 0,-1 0 0,1-1 0,-1 1 0,1-1 0,0 1 0,-1-1 0,1 0 0,0 0 0,2 0-1,30-2-2282,4-8-2031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7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0 10277,'0'0'2622,"16"19"-2390,50 65-16,-59-74-121,-1 0-1,0 0 0,0 1 1,-1-1-1,-1 1 0,0 0 1,0 1-1,2 13 1,-3-2 196,-1 0 1,-1 36 0,-1-38-221,0-6-26,-1-1 0,0 0 0,-1 0 0,-1 0 0,0 0 0,-1 0 1,-11 24-1,6-19-6,-1-1-1,-1 0 1,-1-1 0,-25 29 0,13-21 32,-1 0 0,-1-2 0,-1-1 0,0-2 1,-32 18-1,54-35-95,0 0 1,0-1 0,0 0 0,0 0-1,0 0 1,-7 1 0,12-3-61,0-1 0,0 1-1,-1 0 1,1 0 0,0-1 0,0 1-1,-1 0 1,1 0 0,0-1 0,0 1-1,0 0 1,0-1 0,-1 1 0,1 0 0,0-1-1,0 1 1,0 0 0,0 0 0,0-1-1,0 1 1,0-1 0,0 1 0,0 0 0,0-1-1,0 1 1,0 0 0,0-1 0,0 1-1,0 0 1,0-1 0,0 1 0,1 0 0,-1-1-1,0-2-786,3-35-5849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7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10757,'0'0'4946,"169"46"-5090,-98-46-896,0 0-625,-6-17-400,-16-9-1361,-17 5-2336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7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11621,'0'0'3042,"188"9"-2690,-136-21-32,3-2 144,0-1-144,-3 4-224,-7 2-32,-12 6-64,-11 0-176,-12 3-1408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529 194 8548,'2'-27'-507,"1"-8"456,-2-40 1,-1 73 60,0-1 0,-1 1 0,1-1 1,-1 1-1,0 0 0,1 0 0,-1-1 0,0 1 1,0 0-1,0 0 0,-1 0 0,1 0 1,-1 0-1,1 0 0,-1 0 0,1 0 0,-1 1 1,0-1-1,0 1 0,0-1 0,0 1 1,0 0-1,0-1 0,0 1 0,0 0 1,-1 0-1,1 1 0,0-1 0,-1 0 0,1 1 1,0 0-1,-1-1 0,1 1 0,-1 0 1,-2 1-1,-3-2 110,-6-1 50,-1 1-1,1 0 1,-1 2 0,1-1-1,-1 2 1,1 0 0,-1 1-1,1 0 1,0 1 0,1 0-1,-1 2 1,1-1 0,0 2-1,0 0 1,0 0 0,1 1-1,0 0 1,1 1 0,0 1-1,1 0 1,-1 0 0,2 1-1,0 0 1,0 1 0,1 0-1,0 0 1,1 1 0,0 0 0,-8 25-1,12-28-127,0-1 1,1 1-1,0 0 0,1 0 0,0 0 0,0 0 1,2 19-1,0-23-29,0-1 0,0 0 0,0 1 1,1-1-1,-1 0 0,1 0 1,1 0-1,-1 0 0,1-1 0,0 1 1,0-1-1,0 1 0,0-1 0,1 0 1,6 6-1,20 12 70,0-2 1,1-1-1,41 18 0,-42-23 5,-1 1-1,-1 1 1,0 2-1,26 22 1,-51-37-76,0-1 0,0 1 0,-1 0 0,1 0 0,-1 0 1,1 0-1,-1 0 0,0 0 0,0 1 0,-1-1 0,1 1 0,-1-1 0,0 1 1,0 0-1,0-1 0,1 7 0,-2-7-8,-1-1-1,1 1 1,-1 0-1,1-1 1,-1 1 0,0-1-1,0 1 1,0-1-1,0 0 1,0 1 0,0-1-1,-1 0 1,1 0-1,-1 0 1,0 0 0,0 0-1,0 0 1,0 0-1,0-1 1,0 1 0,0-1-1,0 0 1,0 1-1,-4 0 1,-16 8-17,-1 0 1,1-2-1,-2-1 1,1-1-1,-1-1 0,-30 2 1,-148 2-404,199-9 413,0 0 1,0 0 0,0 0-1,-1 0 1,1 0 0,0-1-1,0 0 1,0 1-1,0-1 1,0 0 0,0 0-1,0-1 1,0 1 0,0-1-1,-5-3 1,6 2-5,0 1 0,1-1 0,-1 0 1,1 0-1,0 1 0,0-1 0,0 0 0,0 0 1,0 0-1,0 0 0,1-1 0,0 1 0,-1 0 1,1 0-1,1-5 0,-1 2-30,1 1 1,0 0 0,0 0-1,1-1 1,-1 1-1,1 0 1,0 0-1,1 1 1,-1-1-1,1 0 1,0 1-1,0-1 1,0 1-1,0 0 1,1 0-1,0 0 1,0 1-1,8-7 1,10-5-85,0 1 0,39-19 0,-40 22 43,347-147-960,-108 52 1097,-258 105 136,-3 7-59,0-1 0,-1 1 0,1-1 0,-1 0 0,0 1 0,-1-1 0,1 0 0,-1 0 0,0 0 1,0-1-1,-7 8 0,0 2 90,-12 18 246,-25 50 0,41-70-374,1 0 1,0 0-1,1 0 1,0 1-1,1-1 1,1 1-1,0 0 1,-1 16-1,3-27-88,0 0-1,0 0 0,0-1 0,0 1 0,1 0 0,-1 0 0,0 0 1,1 0-1,0 0 0,-1 0 0,1-1 0,0 1 0,0 0 0,0 0 0,0-1 1,0 1-1,0-1 0,0 1 0,1-1 0,-1 1 0,1-1 0,-1 0 1,1 0-1,-1 0 0,1 0 0,0 0 0,-1 0 0,1 0 0,0 0 1,2 0-1,5 1 7,0 0 0,0-1 0,0-1 0,0 1 0,13-2 1,-1 0 11,-8 1-47,0-1 1,0-1 0,0 0 0,0-1-1,0 0 1,-1-1 0,1-1 0,-1 0-1,0 0 1,-1-1 0,1-1 0,-1 0-1,0 0 1,-1-1 0,0-1-1,0 1 1,0-2 0,-2 1 0,1-1-1,-1-1 1,0 1 0,-1-2 0,-1 1-1,1-1 1,-2 1 0,0-2 0,0 1-1,-1 0 1,-1-1 0,0 0 0,3-25-1,-5 24-1,0 0 0,-1 1 0,0-1 0,-1 0-1,0 1 1,-5-21 0,4 30 11,0-1 0,0 1 1,0-1-1,0 1 0,0 0 1,-1 0-1,0 0 0,0 0 0,0 0 1,-1 1-1,1-1 0,-1 1 0,1 0 1,-1 0-1,0 1 0,-1-1 1,1 1-1,0-1 0,-1 1 0,1 1 1,-7-3-1,-5 0 9,0 0-1,0 1 1,0 0 0,-1 1 0,1 1 0,-1 1 0,-28 3-1,37-3-3,0 1 0,1 1-1,-1-1 1,1 1-1,-1 1 1,1-1-1,0 1 1,0 1 0,0-1-1,0 1 1,1 0-1,-1 1 1,1-1 0,0 1-1,0 0 1,1 1-1,0 0 1,-6 7 0,8-9-152,1 0 0,0 0 0,1 0 0,-1 0 0,1 0 0,-1 0 0,1 0 0,0 0 0,1 0 0,-1 1 0,1-1 0,0 0 1,0 1-1,0-1 0,0 0 0,1 0 0,1 6 0,0-5-562,1 0 1,-1-1-1,1 1 0,0-1 1,6 7-1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8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16984,'0'0'0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5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2001,'0'0'9292,"2"3"-8812,0 0-426,0 0 0,-1 1 0,1-1 0,-1 1 0,0-1 0,1 1-1,-2 0 1,1-1 0,0 1 0,-1 0 0,1 0 0,-1 3 0,-2 61 298,1-34-300,-1 16-21,0-32-23,1 0 1,1 0-1,1 0 0,5 33 0,-4-48-11,-1-1-1,0 1 1,1-1 0,0 1-1,0-1 1,0 0 0,0 0 0,0 1-1,0-1 1,1-1 0,-1 1-1,0 0 1,1-1 0,0 1 0,-1-1-1,1 0 1,0 0 0,0 0-1,-1 0 1,1 0 0,0 0 0,0-1-1,0 0 1,0 1 0,6-1-1,-2 0-51,1 0 0,0 0 0,0 0 0,0-1-1,-1-1 1,1 1 0,0-1 0,-1 0 0,9-4-1,-10 2-3,1 0 0,0-1-1,-1 1 1,0-1 0,0-1-1,0 1 1,-1-1 0,0 0-1,0-1 1,-1 1 0,1-1-1,-1 0 1,-1 0 0,1 0-1,-1 0 1,0-1 0,1-8-1,1-3 18,-1-1-1,-1 1 1,-1-1-1,-1 0 1,-2-37-1,0 52 66,0-1 0,0 0 1,0 0-1,-1 0 0,0 1 0,0-1 0,0 1 0,-1 0 1,0-1-1,0 1 0,0 0 0,-1 1 0,1-1 0,-1 0 1,0 1-1,-1 0 0,1 0 0,-7-4 0,4 3 12,0 1-1,-1-1 0,1 1 0,-1 1 1,0 0-1,0 0 0,0 0 0,-1 1 1,1 0-1,0 1 0,-1 0 1,-10 0-1,18 1-49,0 0-1,-1 0 1,1 0 0,-1 0-1,1 1 1,-1-1 0,1 1 0,0-1-1,-1 1 1,1-1 0,0 1 0,-1 0-1,1-1 1,0 1 0,0 0 0,0 0-1,0 0 1,0 0 0,0 0 0,0 0-1,0 0 1,0 0 0,0 0 0,0 1-1,1-1 1,-1 0 0,1 1 0,-1-1-1,1 0 1,-1 1 0,1-1 0,0 1-1,-1-1 1,1 0 0,0 1 0,0-1-1,0 1 1,0-1 0,0 1 0,1-1-1,0 3 1,-1 0-177,1-1-1,-1 1 1,1 0-1,0-1 1,1 1 0,-1-1-1,1 1 1,-1-1 0,1 0-1,0 0 1,0 0-1,0 0 1,1 0 0,-1 0-1,6 5 1,-2-5-399,0 0 0,0 0 1,0-1-1,11 4 0,34 4-3042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09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51 126 2225,'0'0'9284,"-9"-1"-8924,8 1-443,-31-4 601,23 2 74,27 1-293,530-17 224,128-20-277,24-2-92,-624 33-227,55-4 428,-78 8-3131,-72 3-1084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0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1 6035,'0'0'4962,"-65"195"-4818,29-131-80,4-8-64,6-13 0,7-16-432,2-19-2625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1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0 308 8052,'0'0'973,"28"-17"-412,92-56 170,-103 63-527,21-14 586,42-19 0,-70 39-665,0 0 0,1 1 0,0 0 1,-1 0-1,1 1 0,0 0 0,22 0 0,-32 2-123,0 0 1,-1 0-1,1 0 0,0 0 0,0 1 1,0-1-1,0 0 0,0 0 1,-1 0-1,1 1 0,0-1 0,0 0 1,0 1-1,-1-1 0,1 1 0,0-1 1,0 1-1,-1 0 0,1-1 1,0 1-1,-1-1 0,1 1 0,-1 0 1,1 0-1,-1-1 0,1 1 1,-1 0-1,0 0 0,1 0 0,-1-1 1,0 1-1,1 2 0,-1 30 26,-1-24-27,-1 2 17,0 0-1,-1 0 1,0 0 0,-1 0-1,0 0 1,-1-1-1,0 0 1,0 0 0,-1 0-1,-1-1 1,-10 13-1,-7 6 58,-1-2-1,-35 30 1,18-23-51,41-36-277,6-6 98,104-116-502,-27 33 52,120-133 346,-198 222 1511,-5 5-440,-7 14-122,-14 21-363,10-19-236,2 1 0,0 0 0,0 0 0,2 1 0,1 0 0,0 0 0,2 1 0,0 0 0,1 0 0,1 0 0,0 36 0,3-53-97,0 1 1,0-1 0,1 1 0,-1-1 0,1 0 0,0 1-1,0-1 1,0 0 0,1 1 0,0-1 0,3 6 0,-3-7-6,0-1 0,0 0 0,0 1 0,1-1 0,-1 0 0,1 0 0,-1-1 0,1 1 0,-1 0 0,1-1 0,0 0 0,0 0 0,0 1 0,0-2 0,0 1 0,5 1 1,4 0-227,0-1 1,0 0 0,0-1-1,0 0 1,0 0 0,-1-2-1,1 1 1,0-1 0,0-1-1,-1 0 1,0-1 0,0 0-1,0-1 1,16-9 0,-14 6-73,-2 0 0,1-1 0,-1 0 0,-1 0 0,0-1 0,0-1 1,-1 0-1,0 0 0,-1-1 0,0 0 0,12-25 0,-16 24 667,0 0 0,0-1 0,-2 0-1,1 0 1,-2 0 0,0 0 0,-1 0 0,-1-15-1,1 5 3608,0 29-3794,-1 125 187,3 164-343,-2-282-760,0 0-1,1 0 1,1 0-1,4 15 1,0-15-3854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11621,'0'0'731,"46"-6"-507,-22 3-197,342-31 584,1116-51-136,-1221 68-459,-192 16-600,-78 5-246,-144 41-1232,30-9-2116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2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6067,'0'0'4805,"26"-16"-4296,87-50-93,-109 63-379,0 1-1,1-1 1,-1 1-1,1 1 1,0-1-1,0 0 1,-1 1-1,1 0 0,0 0 1,0 1-1,0-1 1,0 1-1,0 0 1,0 1-1,6 0 1,0 0 33,-9 0-67,0-1 0,0 0-1,0 1 1,0 0 0,0-1 0,0 1 0,0 0-1,0 0 1,0 0 0,0 0 0,-1 1 0,1-1-1,0 0 1,-1 1 0,1-1 0,-1 1-1,0 0 1,1-1 0,-1 1 0,0 0 0,0 0-1,0 0 1,0 0 0,0 0 0,0 0 0,-1 0-1,1 0 1,0 3 0,1 8 17,-1-1 0,0 1 1,-1 23-1,0-19 34,-1-6-39,1-1-1,-2 1 1,1-1 0,-2 1-1,1-1 1,-1 0-1,-1 0 1,0 0 0,-10 17-1,4-10-45,-1-1 1,-1 0-1,0-1 0,-21 20 0,19-23-329,14-12 355,0 0-1,0 0 1,0 0 0,0 0 0,0 0-1,0 1 1,-1-1 0,1 0-1,0 0 1,0 0 0,0 0 0,0 0-1,0 0 1,-1 0 0,1 0-1,0 0 1,0 0 0,0 0 0,0 0-1,0 0 1,-1 0 0,1 0-1,0 0 1,0 0 0,0 0 0,0 0-1,-1 0 1,1 0 0,0 0-1,0 0 1,0 0 0,0 0 0,0 0-1,-1 0 1,1 0 0,0-1-1,0 1 1,0 0 0,0 0 0,0 0-1,0 0 1,0 0 0,-1 0 0,1-1-1,0 1 1,0 0 0,0 0-1,0 0 1,0 0 0,0-1 0,0-2-94,0-1 0,0 1 0,0-1 1,1 1-1,-1-1 0,1 1 1,0-1-1,0 1 0,0-1 0,1 1 1,-1 0-1,1 0 0,0-1 1,2-3-1,1-1-88,27-46 41,3 1 0,1 2 0,46-48 0,-9 21 207,-66 71 51,1 1 1,-1-1 0,2 1 0,-1 0 0,1 1-1,0 0 1,18-7 0,-27 12-89,1 0-1,0 0 1,-1-1 0,1 1-1,0 0 1,-1 0 0,1 1-1,-1-1 1,1 0 0,0 0-1,-1 0 1,1 0 0,-1 1-1,1-1 1,0 0 0,-1 0-1,1 1 1,-1-1 0,1 0-1,-1 1 1,1-1 0,-1 1-1,1-1 1,-1 1 0,0-1-1,1 1 1,-1-1 0,0 1-1,1-1 1,-1 1 0,0-1-1,1 1 1,-1-1 0,0 1-1,0 0 1,0-1 0,0 1-1,0-1 1,0 1 0,0 0-1,0-1 1,0 1 0,0 0-1,0-1 1,0 1 0,0-1-1,0 2 1,-5 36 599,5-36-536,-8 29 427,-1 1-1,-19 40 1,17-47-335,2 1 1,0 0-1,2 0 1,-8 47 0,15-68-180,-1 5 2,0 0 0,0 0 0,2 0 0,1 16 0,-2-24-22,1 1 0,0 0 0,0-1 1,0 1-1,0-1 0,0 1 0,0-1 0,1 0 0,-1 1 0,1-1 0,-1 0 0,1 0 1,0 0-1,0 0 0,0 0 0,0 0 0,0-1 0,1 1 0,-1-1 0,0 0 1,3 2-1,7 1-335,0-1 0,0-1 1,0 1-1,0-2 0,0 0 1,0 0-1,16-2 0,-25 1 242,64 0-3195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2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46 8356,'0'0'7163,"21"-7"-7243,-17 5 52,14-5-154,1 0-1,0 1 0,0 1 1,0 1-1,0 1 1,1 1-1,24-1 0,-43 3 155,-1 0-1,1 1 1,0-1-1,0 0 1,0 0-1,0 1 1,-1-1-1,1 0 1,0 1-1,0-1 1,-1 1-1,1-1 1,0 1-1,0-1 1,-1 1-1,1-1 1,-1 1-1,1 0 1,-1-1-1,1 1 1,-1 0-1,1 0 0,-1-1 1,1 1-1,-1 0 1,0 0-1,1 1 1,0 1-5,-1 1 1,1 0-1,-1 0 0,1-1 1,-1 1-1,0 0 1,-1 4-1,0 0 30,-1 1 1,0-1-1,0 1 0,0-1 1,-1 0-1,-5 9 1,-13 13 17,-1-1 0,-1-2 0,-1 0 0,-31 25 1,-25 28 289,77-77-290,-1 1 91,1 0-1,-1 0 0,1 1 0,0-1 0,-3 7 0,6-11-89,-1 1 0,1-1 0,0 1 0,0-1 0,0 1 1,-1-1-1,1 1 0,0-1 0,0 1 0,0 0 0,0-1 0,0 1 1,0-1-1,0 1 0,0-1 0,1 1 0,-1 0 0,0-1 0,0 1 1,0-1-1,1 1 0,-1 0 0,1 0-6,0-1 1,0 1-1,0 0 1,0-1-1,0 1 1,0-1-1,0 1 1,0-1-1,0 0 1,0 1-1,0-1 1,0 0-1,0 0 1,0 0-1,1 0 1,1 0-1,52 3 132,0-4-1,1-1 0,86-16 1,77-41-558,-77 8-2724,-79 25-587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8740,'0'0'3666,"-36"113"-3666,26-75-112,7-11-625,3-13-1408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4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6099,'0'0'1462,"4"0"-1195,42-4 1016,77 4 0,-43 1-872,104 0-94,795-21 94,-17-76-213,-257 20 119,-678 74-429,264-15-1481,-308 17-343,2 0 1203,0 0 0,1 2 0,-18 2 0,-84 25-2773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1 342 9268,'0'0'2553,"33"-12"-2270,108-35-173,-134 45-108,0-1 1,1 1 0,-1 0 0,1 1-1,-1 0 1,1 0 0,-1 0-1,1 1 1,-1 0 0,9 2 0,-11-1-4,-4-1 0,0 1 0,0-1-1,0 1 1,0-1 0,0 1 0,0-1 0,0 1-1,0 0 1,0 0 0,0-1 0,-1 1 0,1 0-1,0 0 1,-1 0 0,1 0 0,-1 0-1,1 0 1,-1 0 0,1 0 0,-1 0 0,1 0-1,-1 0 1,0 0 0,0 0 0,0 1 0,0-1-1,1 0 1,-2 0 0,1 1 0,-1 41 7,0-36 13,-1 1-1,1 0-1,-1-1 0,0 1 1,-1-1-1,0 0 0,0 0 1,-1 0-1,0 0 0,0 0 0,0-1 1,-10 11-1,4-6 3,0-1 0,-1 0 0,0 0 0,0-1 0,-17 11 0,27-24-17,3-4-88,1-1 0,1 1 0,0 0 0,0 0 0,0 0 0,1 1 0,0-1 0,0 1 0,1 0 0,0 1 0,9-8 0,4-8 46,255-319-409,-267 331 506,-3 4 94,1 1 1,-1-1 0,1 1-1,0 0 1,7-7 0,-9 10 340,-3 9-173,-4 8-166,0 0-1,0 0 1,-1 0-1,-1-1 1,-1 1-1,0-1 1,-12 17-1,-1 4 65,6-8-143,-7 11 58,-25 65-1,42-93-165,0 1 0,1 0-1,0 0 1,1 0 0,0 1 0,1-1 0,0 0-1,1 1 1,1-1 0,-1 0 0,4 17 0,-3-26-44,-1 0 1,1 0 0,0 0 0,0 0 0,0 0 0,0 0 0,0 0 0,0 0 0,0-1 0,1 1 0,-1 0-1,1-1 1,-1 1 0,1-1 0,-1 0 0,1 1 0,0-1 0,0 0 0,2 1 0,2 0-273,0 0 1,0 0 0,0-1-1,0 0 1,10 1-1,50 0-3130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5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12502,'0'0'2097,"30"-5"-1831,93-11-284,-121 16 9,1-1 0,-1 1 0,0 0 0,1 0 0,-1 0 0,0 0 0,1 1 0,-1-1 0,0 0 0,1 1 0,-1 0 1,0-1-1,0 1 0,0 0 0,1 0 0,-1 0 0,0 1 0,0-1 0,-1 0 0,1 1 0,0-1 0,0 1 0,-1 0 0,4 3 0,-4-2-36,0 1 0,0-1 0,0 1 0,0-1-1,-1 1 1,1 0 0,-1-1 0,0 1 0,0 0 0,-1 4-1,1 3-31,0-4 78,-1-1 0,1 0 0,-1 1 0,-1-1-1,1 0 1,-1 0 0,0 0 0,-1 0 0,1 0 0,-1 0 0,0 0 0,-1-1-1,-4 7 1,-6 4 68,0-1 0,-29 24 0,19-18-26,24-21-43,0 0 1,0 0 0,0 0 0,0 0-1,0 0 1,0 0 0,1 0 0,-1 0 0,0 0-1,0 0 1,0 0 0,0 0 0,1 0-1,-1 0 1,0 0 0,0 0 0,0 0-1,0 0 1,0 0 0,1 0 0,-1 0 0,0 0-1,0 0 1,0 0 0,0 0 0,0 0-1,1 0 1,-1 1 0,0-1 0,0 0-1,0 0 1,0 0 0,0 0 0,0 0 0,0 0-1,0 0 1,1 1 0,-1-1 0,0 0-1,0 0 1,0 0 0,0 0 0,0 0 0,0 1-1,0-1 1,0 0 0,0 0 0,0 0-1,0 0 1,0 0 0,0 1 0,0-1-1,0 0 1,0 0 0,0 0 0,0 0 0,0 1-1,0-1 1,0 0 0,0 0 0,0 0-1,-1 0 1,1 0 0,0 0 0,0 1 0,0-1-1,0 0 1,13-1 11,83-26 277,-67 18-143,62-13 0,-47 18-57,61 1 0,-80 3-45,-21 0-42,-1 0 0,0 0 1,0 0-1,1 0 0,-1 1 1,0-1-1,0 1 1,0 0-1,0 0 0,0 0 1,5 2-1,-7-1-3,1-1 1,-1 1-1,0-1 1,0 1-1,0-1 0,0 1 1,0-1-1,0 1 1,0 0-1,0 0 0,-1-1 1,1 1-1,-1 0 1,1 0-1,-1 0 1,0 0-1,0 0 0,0 0 1,0 0-1,0 3 1,-1-1 8,0 1 0,0-1 0,0 0 0,-1 1 0,1-1 0,-1 0 0,0 0 0,0 0 0,-1 0 0,1 0 0,-1 0 1,0-1-1,0 0 0,0 1 0,0-1 0,-1 0 0,1 0 0,-1-1 0,0 1 0,-8 3 0,-12 8-6,0-2 0,-34 11-1,45-17-42,-18 7-234,-1-2 0,0 0-1,0-2 1,-1-2 0,0-1 0,-42 2 0,68-8-254,-10-2-691,12-10-2420,5-21-2963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5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3682,'0'0'7683,"13"72"-7347,-13-10-160,3 5-176,-3-3 0,0-6-208,3-8-1376,-3-18-1522,0-15-2128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5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0 8436,'0'0'2721,"-68"173"-2609,42-121-48,10-5-64,10-12-832,6-15-5491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8180,'0'0'3455,"20"6"-3311,17 3-150,1-1 0,1-2 0,-1-1 0,49-1 0,6-4-138,551-24-741,-263-24 1051,309-32 1370,-19 14-1539,-591 59-16,-79 7-63,-5 1-231,-84 22-3093,-2-3-3144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6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0 231 5539,'0'0'4546,"36"-21"-4192,120-63-180,-140 76-118,0 0 1,0 2-1,31-9 0,-34 13 47,-1 0 0,0 2 0,19 0 0,-9 0 79,-21 0-175,1-1 1,-1 1-1,0 0 1,0 0-1,1 0 1,-1 0-1,0 1 1,0-1-1,1 0 1,-1 0-1,0 1 1,0-1-1,0 1 0,0-1 1,0 1-1,1-1 1,-1 1-1,0 0 1,0 0-1,0-1 1,0 1-1,-1 0 1,2 1-1,-1 1 0,0-1 0,0 1-1,-1-1 1,0 1 0,1 0 0,-1-1-1,0 1 1,0-1 0,-1 5 0,1-2 7,-1 3 15,0-1 0,-1 1-1,0-1 1,0 0 0,-1 0 0,0 0-1,0 0 1,0 0 0,-1 0-1,0-1 1,0 0 0,-10 11-1,-7 6-1,-42 35-1,52-49-14,-70 57 52,86-65-221,6-2 91,-1-1 1,0 0-1,1-1 1,-1 0-1,-1 0 1,1-1-1,0 0 1,-1-1-1,0 0 1,11-8-1,90-70-710,-109 82 765,37-29-104,-2-2 0,-1-2 0,-2 0-1,-1-3 1,28-41 0,-54 64 1719,-9 16-777,-11 8-636,-1 2 0,1-1 0,1 2 0,0 0 0,1 1 0,0 0 0,-13 23 0,20-31-161,1 2-1,0-1 1,0 0-1,1 1 1,0 0-1,0-1 1,0 1-1,1 0 1,1 0-1,-1 1 1,2-1-1,-1 0 1,1 0-1,0 1 1,0-1-1,3 10 1,-3-16-33,1 0 0,0 0 0,0 0 0,0 0 0,0 0 0,0 0 0,1-1 0,-1 1 0,0 0 0,1-1 0,-1 0 0,1 1 0,-1-1 0,1 0 0,0 1 0,0-1 0,0 0 0,-1 0 0,1-1 0,0 1 0,0 0 0,0-1 0,0 1 0,4 0 0,5 1-31,0-1-1,1 0 0,14-1 0,-14-1-55,-7 1 27,23 1-659,0-1 0,0-1 0,0-2 0,0-1 1,45-12-1,-1-10-3598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7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5539,'0'0'7528,"-2"24"-6879,-4-7-534,0 0 0,0-1 0,-16 27 0,16-32-117,-1 0-1,2 0 0,0 1 1,0 0-1,1 1 1,0-1-1,1 0 1,1 1-1,-2 18 0,5-31 4,0 1-1,0 0 0,0-1 1,0 1-1,0-1 0,0 1 0,0-1 1,0 0-1,0 1 0,0-1 1,0 0-1,0 0 0,0 0 0,1 0 1,-1 0-1,0 0 0,0 0 0,0 0 1,0 0-1,2-1 0,0 1 5,15 1-30,1-1-1,-1-1 1,0-1-1,0 0 1,-1-1-1,1-1 1,-1-1-1,23-9 1,-10 0-339,-1-1 1,0-2-1,37-28 1,-62 42 360,4-7 670,-9 13-125,-10 22-199,-1 1 1,-16 23 0,18-35-316,2 0 1,0 1-1,0 0 0,1 1 1,1 0-1,1 0 1,0 0-1,1 1 0,-3 22 1,7-30 48,1 13-1067,-1-21 827,1 0 1,-1-1 0,1 1-1,0 0 1,-1-1-1,1 1 1,0-1 0,-1 1-1,1-1 1,0 1-1,-1-1 1,1 0-1,0 1 1,0-1 0,-1 0-1,1 1 1,0-1-1,0 0 1,0 0 0,-1 0-1,1 0 1,0 0-1,0 0 1,0 0 0,1 0-1,25 0-6483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7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9540,'0'0'2706,"184"-15"-2706,-116 9-112,-3-2-1377,0 2-448,-13-6-640,-17 1-2674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8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7251,'0'0'5251,"224"0"-5139,-130 0-112,-3-8-32,-7-4-561,-3-3-639,-10-2-737,-9-6-2241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354 330 1072,'0'0'1454,"6"-29"329,19-96-468,-17 90-747,-6 29-400,0 0 0,-1 1 0,0-1-1,0 0 1,0 0 0,0 0 0,-1-1 0,0 1 0,-1 0 0,1 0 0,-1 0 0,-3-9-1,3 12-97,-1 0 0,1 0-1,-1 0 1,0 0-1,0 0 1,0 1-1,0-1 1,-1 1-1,1-1 1,-1 1-1,1 0 1,-1 0-1,0 0 1,0 1 0,0-1-1,0 1 1,0-1-1,0 1 1,0 0-1,-1 0 1,1 0-1,0 1 1,-4-1-1,-12-2 155,-1 1 0,-32 1 0,43 1-105,-4 0 18,0 0 0,0 1 0,0 1 0,0 0 0,1 1 0,-1 0 0,-19 8 0,28-9-95,-1 0 0,1 0-1,0 1 1,0-1-1,0 1 1,0 0 0,1 0-1,-1 1 1,1-1-1,0 1 1,0-1 0,0 1-1,0 0 1,0 0-1,1 0 1,0 0-1,0 1 1,0-1 0,1 1-1,-1-1 1,1 1-1,0 0 1,-1 7 0,2-4-3,-1-1 0,2 0 0,-1 1 0,0-1 0,1 0 0,1 0 0,-1 1 0,1-1 0,0 0 0,1-1 0,0 1 0,0 0 0,7 10 0,-1-4 8,2-1 0,0 1-1,0-2 1,1 0 0,15 11 0,131 92 89,-91-67-87,63 54 0,-121-93-49,0 1 1,0 0-1,-1 0 0,11 17 0,-16-21-1,0 0 1,-1 0 0,1 1 0,-1-1-1,-1 1 1,1 0 0,-1-1 0,0 1-1,0 0 1,0 0 0,-1 6 0,0-8-3,-1-1 0,1 0 0,-1 0 0,0 0 1,0 0-1,0 0 0,0 0 0,-1 0 0,1 0 0,-1-1 1,0 1-1,1 0 0,-1-1 0,-1 1 0,1-1 1,0 0-1,0 0 0,-1 0 0,1 0 0,-1 0 0,0 0 1,0-1-1,1 1 0,-1-1 0,-4 1 0,-10 5-52,0-1 0,-1-1 0,-21 4 0,30-7 15,-49 7-211,1-2-1,-1-3 1,-58-2-1,107-2 241,1 0 0,0-1 0,0 0-1,0 0 1,0-1 0,1 0-1,-1 0 1,0-1 0,-9-4 0,14 5 10,0 0 1,-1-1 0,1 1-1,0-1 1,0 0 0,0 0-1,1 0 1,-1 0-1,1-1 1,0 1 0,0-1-1,0 1 1,0-1 0,0 0-1,1 0 1,0 1 0,0-1-1,0 0 1,0 0 0,0-5-1,0 2-6,0-1-1,1 0 1,0 0-1,0 0 1,1 1 0,0-1-1,0 0 1,1 1-1,0-1 1,0 1-1,1-1 1,5-10-1,-2 9 8,-1-1-1,2 1 1,0 1-1,0-1 1,0 1 0,1 0-1,0 1 1,10-7-1,10-5 7,1 2-1,0 1 0,2 1 0,59-20 1,470-121-2278,-534 149 2263,8-2-10,-25 5 25,1 1-1,-1 1 1,1 0 0,-1 0-1,1 1 1,0 0 0,14 1-1,-30 5 182,-29 29 473,2 0 0,2 2 0,-38 56 0,61-79-585,0 0 0,1 0 0,1 1 0,0-1 0,0 1 1,1 1-1,1-1 0,1 1 0,0 0 0,1 0 0,0 0 0,1 0 0,1 0 1,0 0-1,4 23 0,-2-34-68,-1 1-1,1-1 1,0 1 0,0-1 0,0 0-1,1 1 1,-1-1 0,1-1 0,0 1 0,0 0-1,0-1 1,1 1 0,-1-1 0,1 0-1,0 0 1,0 0 0,0-1 0,0 1 0,1-1-1,-1 0 1,0 0 0,1-1 0,5 2-1,8 2 20,0-1 0,0-1-1,0 0 1,33-1 0,-12-1-89,40-5 0,-66 3 3,1-2 1,-1 1 0,0-2-1,-1 1 1,1-2-1,21-10 1,-22 9-35,0-1 0,0-1 0,-1 0 0,0 0 0,12-13 0,-18 16 69,-1-1-1,1 1 0,-1-1 0,0 0 0,-1 0 1,0 0-1,0 0 0,0-1 0,0 1 0,-1-1 1,0 1-1,1-9 0,-1 3 29,-2 0 1,1 0-1,-1 0 1,-1 0-1,0 0 1,-1 0-1,0 0 1,0 0-1,-2 0 1,1 1-1,-2 0 0,1 0 1,-1 0-1,-1 0 1,0 1-1,-12-16 1,3 8 9,0 1 0,-1 0 1,-1 1-1,-1 1 0,0 1 1,-1 0-1,-34-18 0,31 21 66,0 1-1,0 2 1,-1 0-1,1 1 1,-2 2-1,1 0 0,-1 1 1,0 2-1,-45 0 1,62 2-78,-1 0 1,1 0 0,0 0-1,0 1 1,0 0-1,0 1 1,0 0 0,0 0-1,-10 4 1,14-4-22,1 0 0,-1 0 1,1 1-1,-1-1 0,1 0 0,0 1 0,0 0 1,0-1-1,0 1 0,0 0 0,1 0 1,-1 0-1,1 0 0,0 0 0,0 0 1,0 0-1,0 1 0,0-1 0,1 0 0,-1 1 1,1 5-1,0-6-94,0 1-1,-1-1 1,1 0 0,1 0-1,-1 1 1,0-1 0,1 0-1,0 0 1,-1 1 0,1-1-1,1 0 1,-1 0 0,2 4-1,3-1-400,-1 0-1,1 0 0,0 0 1,0 0-1,9 5 0,-7-5 38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1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14311,'0'0'400,"-172"29"-1361,127-23 337,3-3-4002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4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68 6307,'0'0'8100,"0"-67"-8100,0 93 48,0 30 16,-7 22 176,-12 10-176,-1 5 32,1-2-96,-4-7-128,10-17-2529,4-26-2418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5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1 364 10645,'0'0'128,"35"2"-19,114 8-37,-134-9-73,0 0 0,1-1-1,-1-1 1,0 0-1,0-1 1,22-6 0,-29 5-38,0-1-1,0 1 1,-1-1 0,0-1 0,0 0 0,0 0 0,0 0 0,-1-1 0,9-10 0,-10 11 26,-1 0-1,-1-1 0,1 0 1,-1 1-1,0-1 0,0 0 1,-1-1-1,1 1 1,-2 0-1,1-1 0,0 1 1,-1-1-1,-1 0 0,1 1 1,-1-1-1,0 0 1,0 0-1,-3-10 0,3 16 23,0-1-1,-1 0 1,1 1-1,-1-1 1,1 1-1,-1-1 1,1 1 0,-1-1-1,0 1 1,0-1-1,0 1 1,0-1-1,0 1 1,0 0-1,0 0 1,-1-1-1,1 1 1,0 0-1,-1 0 1,1 0-1,-3-1 1,1 1 32,-1 0-1,0-1 1,1 1 0,-1 1 0,0-1-1,1 0 1,-1 1 0,0 0 0,-6 0-1,4 0-1,0 1 0,0 0-1,0 0 1,1 0-1,-1 1 1,0-1-1,1 1 1,-1 1 0,1-1-1,-1 1 1,1 0-1,-9 7 1,6-1-2,1 0-1,0 1 1,0 0 0,0 1 0,2-1 0,-1 1-1,1 0 1,1 1 0,-5 18 0,5-13 2,0 0 0,2 1 0,0-1-1,1 1 1,0-1 0,3 22 0,-1-36-36,-1 1-1,1-1 1,0 1 0,0-1-1,0 1 1,0-1 0,1 1-1,-1-1 1,1 0 0,0 0-1,0 0 1,0 0-1,0 0 1,1 0 0,-1-1-1,4 4 1,-1-2 7,0-1-1,1 1 1,-1-1-1,1-1 1,0 1 0,0-1-1,0 1 1,10 1-1,3-1-215,-1-1 0,0 0-1,1-2 1,0 0-1,29-4 1,-34 1-134,1 0 0,-1-1 1,0-1-1,0-1 0,-1 0 0,1 0 0,-1-1 1,-1-1-1,1 0 0,-1-1 0,-1 0 0,0-1 0,0 0 1,16-21-1,-14 16 347,-1-1 1,-1-1 0,0 1-1,-2-2 1,0 1 0,0-1-1,-2-1 1,0 1 0,-2-1-1,7-33 1,-9 9 1834,-1-54 1,-3 60 1190,-7 59-2150,-4 17-830,1 0 0,3 1 1,-7 61-1,8 127-277,8-214-482,-1-1 0,2 0 0,0 0 0,0 0 0,9 25 0,0-11-4558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6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6531,'0'0'4029,"22"-16"-3941,76-46 0,-93 59-82,-1 1 0,1 0 0,0 0 0,0 0 0,0 0 0,0 1 0,1 0 0,-1 0 0,0 0 0,0 0 0,1 1 0,-1 0 0,0 0 0,9 2 0,0-1 5,-9 0-9,1-1-1,-1 1 1,1 0 0,-1 0 0,0 1-1,0-1 1,1 1 0,-1 0 0,0 1-1,-1-1 1,1 1 0,0 0 0,-1 0-1,5 4 1,-6-4-80,-1 0 0,0 0 0,1 0 1,-1 0-1,0 1 0,0-1 0,-1 1 0,1-1 0,-1 1 0,0 0 0,0-1 1,0 1-1,0 0 0,-1 0 0,1 0 0,-1 0 0,0 0 0,0 0 0,-1 6 1,0-6 61,-1 0 0,1 0 0,-1 0 0,0 0 1,0 0-1,0-1 0,0 1 0,0-1 0,-1 1 0,0-1 1,1 0-1,-1 0 0,0 0 0,-1 0 0,-5 3 1,-10 7 43,-33 18 1,27-17-9,22-12-4,-20 12 104,-1-1 0,0 0 0,-1-2 0,-25 8 0,71-33-3962,26-15-205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5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8980,'0'0'1937,"191"-8"-3090,-123 8-1360,-6 0-2769</inkml:trace>
  <inkml:trace contextRef="#ctx0" brushRef="#br0" timeOffset="1">584 0 6339,'0'0'4546,"-26"137"-4882,20-84-897,-1-4-175,4-2-1586,3-6-543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270 105 896,'0'0'5755,"12"-19"-4432,-3 6-1139,-1-1 0,0-1 1,7-16-1,-15 31-180,0 0 1,0-1 0,0 1-1,0 0 1,1-1 0,-1 1 0,0 0-1,0-1 1,0 1 0,0-1-1,0 1 1,0 0 0,0-1-1,0 1 1,0 0 0,0-1 0,0 1-1,0-1 1,-1 1 0,1 0-1,0-1 1,0 1 0,0 0-1,0-1 1,-1 1 0,1 0 0,0-1-1,0 1 1,0 0 0,-1 0-1,1-1 1,0 1 0,-1 0-1,1 0 1,0-1 0,-1 1-1,1 0 1,0 0 0,-1 0 0,1 0-1,0 0 1,-1-1 0,-21 6 179,-24 19 219,35-16-238,1-1 0,0 2 0,0-1-1,-15 18 1,21-22-90,1 1 0,0 0 1,0 0-1,0 0 0,0 0 0,1 1 0,0-1 0,0 0 1,0 1-1,1 0 0,-1-1 0,0 12 0,2-12-29,-1 1 0,1-1 0,1 1 0,-1 0 0,1-1 0,2 11 0,-2-14-29,0 0 0,0 0 0,0 0 0,1 0-1,-1 0 1,1 0 0,0 0 0,-1 0 0,1 0 0,0-1-1,0 1 1,0-1 0,0 1 0,0-1 0,0 0 0,5 2-1,16 5 38,0-1 0,0-1-1,0-1 1,1-1-1,0-2 1,29 1-1,-30-2-46,-10 2-17,-12 3-157,-2-4 145,-1-1 1,0 0 0,0 1 0,1-1-1,-1 0 1,0 0 0,0 0 0,0 0 0,0 0-1,-4 0 1,-112 29-581,-156 20 1,301-49-5170,36-1 1409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6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 11141,'0'0'694,"-30"5"-19,-96 25-248,123-29-420,-1 0 0,0 0 0,1 0 0,-1 1 1,1-1-1,-1 1 0,1 0 0,0 0 1,0 1-1,0-1 0,0 1 0,0-1 0,0 1 1,1 0-1,0 0 0,-1 0 0,1 0 1,0 0-1,0 1 0,1-1 0,-1 1 0,1-1 1,-2 5-1,0 0-7,1-3 2,0 0-1,1 1 1,0-1 0,-1 1 0,2-1-1,-1 0 1,1 1 0,0 9-1,0-12 2,0-1-1,1 0 0,-1 1 1,1-1-1,0 0 0,-1 0 1,1 0-1,0 1 0,0-1 1,1 0-1,-1 0 0,0 0 1,1-1-1,-1 1 0,1 0 1,0 0-1,-1-1 0,1 1 1,0-1-1,0 1 0,3 1 1,13 4 48,0 0 0,0-1 1,0-1-1,22 3 0,40 12 37,-79-20-86,-1 1-1,1-1 1,0 1 0,0-1 0,-1 1-1,1 0 1,0-1 0,-1 1 0,1-1-1,-1 1 1,1 0 0,-1 0-1,1-1 1,-1 1 0,0 0 0,1 0-1,-1-1 1,0 1 0,1 0 0,-1 0-1,0 0 1,0 0 0,0 0 0,0-1-1,0 1 1,0 0 0,0 0 0,0 0-1,0 0 1,0 0 0,0-1 0,-1 1-1,1 0 1,0 0 0,-1 0 0,1-1-1,0 1 1,-1 0 0,1 0-1,-1-1 1,0 1 0,1 0 0,-1-1-1,1 1 1,-2 0 0,-13 10 120,-1-1 0,-1-1 0,0 0 1,0-1-1,0-1 0,-28 8 0,14-5-89,20-6-32,-46 17-32,-95 21 0,266-74-6810,-18 4 2984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1 9732,'0'0'2562,"-35"5"-1423,-115 23-486,140-26-605,0 0-1,0 1 0,0 1 1,1 0-1,0 0 0,-1 1 1,2 0-1,-1 0 0,0 1 1,1 0-1,-12 13 0,12-12-6,-1 1 22,0 1 1,1 0-1,-12 17 1,18-24-63,0 1 1,0-1-1,1 0 1,0 1-1,-1 0 0,1-1 1,0 1-1,0-1 1,0 1-1,1 0 1,-1 0-1,1 0 0,-1-1 1,1 1-1,0 0 1,0 0-1,0 0 0,1 0 1,-1-1-1,1 1 1,0 4-1,1-6 2,-1 1 0,1-1-1,0 0 1,-1 0 0,1 0-1,0 0 1,0 0 0,-1 0 0,1-1-1,0 1 1,0-1 0,0 1-1,0-1 1,0 0 0,0 1 0,0-1-1,0 0 1,0 0 0,0-1-1,0 1 1,0 0 0,2-1-1,6 0 43,6 1-21,0-1 1,0-1-1,-1 0 0,1-1 1,-1-1-1,0 0 1,24-11-1,-12 2-70,0-2-1,50-36 1,5-10 257,-82 65-73,0 209 95,0-210-286,0 0 0,0 0 1,0 0-1,0 0 1,1 0-1,-1 1 0,1-1 1,0 0-1,0 0 1,0 0-1,0 0 0,3 3 1,-3-4-100,1-1 0,-1 1 1,1-1-1,0 0 0,0 1 0,-1-1 1,1 0-1,0 0 0,0-1 0,0 1 1,0 0-1,0-1 0,0 1 0,1-1 1,-1 1-1,0-1 0,0 0 0,4 0 1,1 0-401,1 0 1,-1 0-1,0 0 1,0-1-1,0 0 1,1-1-1,-1 0 1,0 0-1,12-5 1,29-24-3915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6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64,'0'0'12632,"4"-11"-12261,-2 3-341,7-19 46,-9 27-74,0 0 0,0 0 0,0 1-1,0-1 1,0 0 0,0 0 0,0 0 0,0 0-1,0 0 1,0 0 0,0 0 0,0 0 0,0 0-1,0 0 1,0 0 0,0 0 0,0 1 0,0-1-1,1 0 1,-1 0 0,0 0 0,0 0 0,0 0-1,0 0 1,0 0 0,0 0 0,0 0 0,0 0-1,0 0 1,0 0 0,0 0 0,0 0 0,1 0-1,-1 0 1,0 0 0,0 0 0,0 0 0,0 0-1,0 0 1,0 0 0,0 0 0,0 0 0,0 0 0,0 0-1,0 0 1,0 0 0,1 0 0,-1 0 0,0 0-1,0 0 1,0 0 0,0 0 0,0 0 0,0-1-1,0 1 1,0 0 0,0 0 0,0 0 0,0 0-1,0 0 1,0 0 0,0 0 0,0 0 0,0 0-1,2 20 233,-2 115 416,0-133-651,0 1-1,0 0 0,0 0 0,1-1 0,-1 1 0,1 0 0,0-1 0,0 1 0,0-1 0,0 1 0,0-1 0,1 1 1,-1-1-1,1 0 0,-1 0 0,1 0 0,0 1 0,2 1 0,0-1 7,0-1 1,-1 1-1,1-1 1,0 0-1,0 0 1,1 0-1,-1-1 0,0 1 1,1-1-1,6 1 1,-2-1 8,-1 0-1,1-1 1,0 0 0,-1 0 0,1-1 0,0 0 0,-1 0 0,1-1-1,-1-1 1,1 1 0,13-7 0,-8-1-6,0 1 0,-2-2 0,1 0 1,-1 0-1,-1-1 0,0-1 0,0 1 0,-2-2 1,1 0-1,-2 0 0,0 0 0,-1-1 0,0 0 0,8-28 1,-17 73 112,1 0 0,3 30 1,0 11-81,-2 207 101,0-276-140,0-1 1,0 1-1,0 0 1,0-1-1,0 1 0,-1 0 1,1 0-1,0-1 1,-1 1-1,0-1 1,1 1-1,-1 0 1,0-1-1,0 1 1,0-1-1,0 0 1,0 1-1,0-1 1,0 0-1,0 1 1,0-1-1,-1 0 1,1 0-1,0 0 1,-1 0-1,1 0 1,-1-1-1,0 1 1,1 0-1,-2 0 1,-5 0 13,1 1-1,-1-1 1,1-1 0,-1 1 0,-12-2-1,3 1-18,15 0-33,1 0 0,-1 0 0,1 0 0,-1 0 0,0-1 0,1 1 0,-1 0 0,1-1 0,-1 1 0,1-1 0,-1 1 1,1-1-1,0 1 0,-1-1 0,1 0 0,0 0 0,-1 0 0,1 0 0,0 0 0,0 0 0,0 0 0,-1-2 0,0 0-313,1 0-1,-1 0 1,1 0-1,0-1 0,1 1 1,-1 0-1,0-1 1,1 1-1,0-6 1,-1-23-5761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7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15767,'0'0'288,"-127"163"-288,104-116 0,7-12-1392,3-9-2546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11989,'0'0'929,"29"-13"-713,-2 0-200,-9 4 31,1 0 0,0 1 0,1 1 0,-1 1-1,1 0 1,1 2 0,-1 0 0,25-1 0,-32 4-15,1 1 1,0 0-1,0 1 1,0 0-1,24 6 1,-35-6-32,0 0-1,1 1 1,-1-1-1,0 1 1,0 0-1,0 0 1,0 0 0,0 0-1,0 1 1,0-1-1,-1 1 1,1-1-1,-1 1 1,0 0-1,0 0 1,0 0 0,0 0-1,-1 0 1,1 1-1,-1-1 1,0 1-1,0-1 1,0 1 0,0-1-1,0 1 1,-1 5-1,1-2 10,0 0 0,0 0 0,-1 1 1,-1-1-1,1 0 0,-1 1 0,0-1 0,-1 0 0,0 0 0,0 0 0,-4 10 0,1-8 10,0-1 0,-1 0 0,1-1 0,-2 1 0,1-1 1,-1 0-1,0 0 0,-9 6 0,-8 6 46,0-2-1,-42 23 1,50-36-117,20-11-42,-4 6 56,12-16-117,0 1 1,1 1-1,1 0 1,0 0-1,21-15 0,-9 6 94,155-127-333,-147 123 415,-26 21 3,-7 6-6,0 0 0,0-1 0,0 1 0,1 0 0,-1 0 0,0 0 0,1 0 1,-1 0-1,1 0 0,-1 0 0,1 1 0,0-1 0,-1 0 0,1 1 0,0-1 1,2 1-1,-4 4 261,-1 3-175,-1 1 0,1-1 0,-1 0 1,-1 0-1,1 0 0,-1 0 0,-1 0 0,1-1 1,-9 13-1,-6 12 94,11-17-136,1 1-1,0 0 1,1 0-1,1 1 1,0-1-1,1 1 1,0 0 0,2 0-1,0 0 1,2 24-1,-1-38-64,0 1-1,0-1 0,0 1 0,1 0 0,0-1 0,-1 0 0,1 1 1,0-1-1,0 1 0,0-1 0,0 0 0,1 0 0,-1 1 1,1-1-1,-1 0 0,1 0 0,0 0 0,-1-1 0,1 1 0,0 0 1,0-1-1,1 1 0,-1-1 0,0 0 0,0 0 0,1 0 1,-1 0-1,5 2 0,5-1-142,1 0 1,-1 0-1,0-1 1,24-1-1,-21 0-111,-2-1-49,1 0 0,-1-1 0,0 0 0,0-1 1,0 0-1,0-1 0,-1-1 0,1 0 1,19-11-1,-26 12 337,1 0-1,-1 0 1,0 0 0,0-1 0,0 0 0,-1 0-1,0 0 1,0-1 0,0 0 0,0 0-1,-1 0 1,0 0 0,-1-1 0,1 0 0,-1 0-1,0 0 1,-1 0 0,3-12 0,-7 70 3788,5 126-3718,-1-152-1177,0-1 1,10 40 0,-6-42-3624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8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 8980,'0'0'3074,"-220"35"-2194,168 17-480,10 3-256,19 7-96,16-4 0,7-3 48,23-5-80,39-18-32,28-6-400,14-26-1809,9 0-3554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8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258 131 224,'0'0'12091,"-28"1"-11224,-90 7 267,113-7-1108,0 0 1,-1 0-1,1 0 0,0 1 1,1 0-1,-1 0 0,0 0 1,0 1-1,1-1 0,-1 1 1,1 0-1,0 1 1,0-1-1,0 1 0,1-1 1,-1 1-1,1 0 0,0 1 1,0-1-1,0 0 0,0 1 1,1 0-1,0 0 0,-3 9 1,3-9-28,0 0 1,0 0-1,1 0 1,0 1-1,0-1 1,0 11-1,0-15-3,1 1 0,0-1 0,0 0 0,0 1 0,1-1-1,-1 0 1,0 0 0,0 1 0,1-1 0,-1 0 0,0 0 0,1 0 0,0 1-1,-1-1 1,1 0 0,-1 0 0,1 0 0,0 0 0,0 0 0,0 0 0,0 0-1,0 0 1,0-1 0,0 1 0,0 0 0,0 0 0,0-1 0,0 1-1,0-1 1,0 1 0,1-1 0,-1 1 0,1-1 0,10 2-130,0-1 0,-1-1-1,1 0 1,0 0 0,-1-1 0,1-1 0,0 0 0,-1 0 0,0-1-1,1-1 1,-1 0 0,-1 0 0,1-1 0,-1-1 0,0 0 0,0 0-1,14-12 1,-10 8 141,0-2-1,0 0 0,-1 0 0,-1-1 0,0-1 1,0 0-1,-2-1 0,15-25 0,-20 26 1543,-6 30-1161,1 6-270,-1-13-88,1 1 0,0-1 0,1 0 0,0 0 0,0 0 0,3 12 1,-3-18-27,0-1-1,1 0 1,-1 1 0,0-1 0,1 1 0,-1-1 0,1 0 0,0 0 0,0 0 0,0 0 0,0 0 0,0-1 0,0 1 0,0 0 0,1-1 0,-1 0 0,1 1 0,-1-1 0,1 0 0,-1 0-1,1-1 1,0 1 0,-1-1 0,1 1 0,0-1 0,3 0 0,1 1-4,0 0 1,1-1-1,-1 0 1,0 0-1,0-1 0,0 0 1,0-1-1,0 1 0,-1-1 1,1 0-1,0-1 0,-1 0 1,1 0-1,-1 0 1,0-1-1,0 0 0,0 0 1,-1 0-1,1-1 0,-1 0 1,6-7-1,23-26-47,44-64 1,-74 96 51,19-18 69,-23 23-73,1 1-1,-1 0 0,0-1 0,1 1 0,-1 0 0,0-1 1,1 1-1,-1 0 0,0-1 0,1 1 0,-1 0 0,1 0 1,-1-1-1,0 1 0,1 0 0,-1 0 0,1 0 1,-1 0-1,1 0 0,-1 0 0,1 0 0,-1-1 0,1 1 1,-1 0-1,0 1 0,1-1 0,-1 0 0,1 0 0,-1 0 1,1 0-1,-1 0 0,1 0 0,-1 1 0,0-1 0,1 0 1,-1 0-1,1 0 0,-1 1 0,0-1 0,1 0 0,-1 1 1,0-1-1,1 0 0,-1 1 0,0-1 0,0 0 0,1 1 1,-1-1-1,0 1 0,0-1 0,0 1 0,1-1 0,-1 0 1,0 1-1,0-1 0,0 1 0,0-1 0,0 1 0,0-1 1,0 1-1,0-1 0,0 1 0,0-1 0,0 1 0,3 216-253,2-233 229,0 0-1,1 1 1,1 0-1,1 0 1,0 0-1,1 1 1,0 0 0,1 1-1,15-15 1,-18 20 21,1 0 1,0 1-1,0 0 1,0 0 0,1 1-1,0 0 1,1 1-1,-1 0 1,1 1 0,0 0-1,0 0 1,0 1-1,1 0 1,-1 1 0,16-2-1,-24 4 22,0 0-1,1 0 1,-1 1-1,0-1 1,0 0-1,0 1 0,1 0 1,-1-1-1,0 1 1,0 0-1,0 0 1,0 0-1,0 0 1,0 1-1,-1-1 1,1 0-1,0 1 1,-1-1-1,1 1 1,0 0-1,-1 0 0,0-1 1,0 1-1,1 0 1,-1 0-1,0 0 1,0 0-1,-1 0 1,1 1-1,0-1 1,-1 0-1,1 0 1,-1 4-1,3 9 55,-2 0 0,0 0-1,-2 30 1,0-23-39,1 129-1776,2-139-1900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9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46 10613,'0'0'3044,"4"-10"-2737,-1 4-237,12-21 119,-15 27-185,0-1 0,0 1 0,0 0-1,0 0 1,0 0 0,0 0 0,1-1 0,-1 1 0,0 0 0,0 0 0,0 0 0,0 0-1,1 0 1,-1 0 0,0 0 0,0-1 0,0 1 0,1 0 0,-1 0 0,0 0-1,0 0 1,0 0 0,1 0 0,-1 0 0,0 0 0,0 0 0,0 0 0,1 0-1,-1 0 1,0 0 0,0 0 0,0 0 0,1 0 0,-1 1 0,0-1 0,0 0-1,0 0 1,1 0 0,-1 0 0,0 0 0,0 1 0,6 18 286,-2 32-172,-2-1 1,-2 0-1,-2 0 1,-2 1-1,-2-1 1,-3-1-1,-2 0 0,-2 0 1,-2-1-1,-2-1 1,-2 0-1,-26 43 0,40-84-1026,6-12 691,6-19 86,6 4 21,1 1 0,0 1 0,2 0-1,0 1 1,24-21 0,-30 29 93,1-1 8,0 0-1,1 1 0,0 0 1,1 1-1,0 0 0,0 1 1,1 0-1,0 2 0,0-1 1,0 2-1,1 0 0,27-6 1,-40 11 20,1-1-1,-1 1 1,0 0 0,1 0-1,-1 0 1,0 1 0,0-1-1,0 0 1,1 1 0,-1 0 0,0-1-1,0 1 1,0 0 0,0 0-1,0 0 1,0 0 0,0 0-1,0 1 1,0-1 0,-1 1 0,1-1-1,0 1 1,-1 0 0,0-1-1,1 1 1,-1 0 0,0 0-1,0 0 1,2 3 0,0 5 1,1 0 0,-1 0 0,-1 0 0,0 0 0,1 12 0,-2-11 19,4 22-42,-3-12 35,1-1-1,0 0 0,2 0 1,11 31-1,-14-46-188,1 0 0,-1 0 0,1 0 0,0 0-1,1-1 1,-1 1 0,1-1 0,0 0 0,0 0 0,0 0 0,0 0-1,1-1 1,-1 0 0,1 0 0,0 0 0,0-1 0,0 1 0,1-1-1,-1 0 1,0 0 0,9 1 0,46 0-3167,7-3-1700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6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56 8516,'0'0'2793,"-6"32"-2742,-18 103-22,21-110-13,0 1 0,1-1 0,4 41 0,-1-41-10,-1-23-12,0 1 1,0-1-1,0 1 1,1-1 0,-1 1-1,1-1 1,0 1-1,-1-1 1,1 1 0,0-1-1,1 0 1,-1 0-1,0 1 1,1-1 0,-1 0-1,1 0 1,-1 0-1,1-1 1,0 1 0,0 0-1,0 0 1,0-1-1,0 0 1,0 1 0,1-1-1,-1 0 1,0 0-1,1 0 1,-1 0-1,0 0 1,1-1 0,3 1-1,-1 0-13,-1-1-1,0 0 0,0 0 0,0-1 1,0 1-1,0-1 0,0 0 1,0 0-1,-1 0 0,1-1 0,0 1 1,0-1-1,-1 0 0,1 0 1,-1 0-1,1-1 0,-1 1 0,0-1 1,0 1-1,3-5 0,6-8-17,0-2-1,-1 1 1,-1-2 0,0 1-1,-2-1 1,0-1-1,-1 1 1,7-30-1,-7 19 19,-2 0 0,-2 0 0,0 0 0,-2 0 0,-3-35 0,2 63 22,0 0-1,0 0 0,0 0 1,0 0-1,0 1 0,0-1 0,-1 0 1,1 0-1,0 0 0,-1 0 1,1 0-1,0 1 0,-1-1 1,1 0-1,-1 0 0,1 0 0,-1 1 1,0-1-1,1 0 0,-1 1 1,1-1-1,-1 1 0,0-1 0,0 1 1,1-1-1,-1 1 0,0-1 1,0 1-1,0 0 0,0-1 1,0 1-1,1 0 0,-1 0 0,0-1 1,0 1-1,0 0 0,0 0 1,0 0-1,0 0 0,0 0 0,0 1 1,0-1-1,1 0 0,-1 0 1,0 1-1,0-1 0,0 0 0,0 1 1,1-1-1,-1 1 0,0-1 1,0 1-1,1-1 0,-1 1 1,0-1-1,1 1 0,-1 0 0,0-1 1,1 1-1,-1 0 0,1 0 1,-1 0-1,0 1 0,-1 8-409,0 0-1,0 0 0,1 0 1,0 1-1,0-1 0,2 18 1,0-5-1411,-1 18-2952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29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26 10277,'0'0'4378,"-28"-6"-3522,0-1-813,0 2-1,-36-2 1,60 7-40,-1 1-1,0-1 0,0 1 1,0 0-1,1 1 1,-1-1-1,1 1 1,-1 0-1,1 0 1,0 0-1,-1 1 0,1-1 1,0 1-1,1 0 1,-1 0-1,0 0 1,1 1-1,0-1 1,0 1-1,0 0 0,0 0 1,-4 9-1,0-4 12,1 0-17,0-1 1,1 1-1,0 0 1,0 0-1,1 1 1,0 0-1,1-1 1,0 1-1,0 0 1,1 0-1,1 1 1,-1-1-1,2 19 1,0-28-1,0 0 1,1 1-1,-1-1 1,1 0-1,0 0 1,-1 0-1,1 0 1,0 0-1,0 0 1,-1 0-1,1 0 1,0 0-1,0 0 1,0-1 0,0 1-1,0 0 1,0-1-1,0 1 1,1 0-1,-1-1 1,0 0-1,0 1 1,0-1-1,1 0 1,-1 1-1,0-1 1,0 0-1,1 0 1,0 0-1,47 1-85,-37-1 32,1-1-57,-1 0-1,0-1 1,0-1 0,0 0-1,0-1 1,0 0 0,0 0-1,-1-1 1,0-1-1,0 0 1,-1 0 0,1-1-1,13-13 1,-6 5 102,-2-1 1,0 0-1,0-1 0,-2-1 0,0-1 1,16-29-1,-27 42 118,-1 2 384,-2 12-241,0 10-436,0 2 176,0 0-1,1 0 1,1 0-1,6 28 1,-6-42-249,0 0 1,0-1-1,0 1 1,1-1 0,0 0-1,0 0 1,0 0-1,6 7 1,-5-9-225,-1 0-1,0 0 1,1 0 0,0 0 0,-1-1-1,1 0 1,0 1 0,0-1 0,0-1-1,1 1 1,-1-1 0,8 2 0,23 0-3743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0 260 7331,'0'0'5683,"8"9"-5390,4 8-227,0 0-1,0 1 1,9 21-1,-17-30-59,0 0-1,1-1 1,0 0 0,1 0 0,-1 0 0,2-1-1,11 12 1,-17-17 25,1-1-1,0 0 1,-1 1-1,1-1 1,0 0-1,0 0 1,-1 0-1,1 0 0,0-1 1,0 1-1,0 0 1,0-1-1,0 0 1,0 1-1,0-1 1,0 0-1,0 0 1,1 0-1,-1 0 1,0 0-1,0-1 1,0 1-1,0-1 0,0 1 1,0-1-1,0 0 1,-1 1-1,1-1 1,0 0-1,0 0 1,0-1-1,-1 1 1,1 0-1,-1-1 1,1 1-1,-1 0 1,1-1-1,-1 0 0,0 1 1,0-1-1,2-2 1,16-27 313,0-1 0,-2 0 1,14-37-1,15-31-232,-37 83-216,4-8-152,24-35 1,-34 55-115,0 0 0,1 1 0,-1 0 0,1-1 0,0 1 1,0 1-1,1-1 0,-1 1 0,1-1 0,0 1 0,0 1 0,0-1 0,0 1 1,7-3-1,14 3-4537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0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13 285 7780,'0'0'5151,"28"-9"-5103,90-30-32,-111 37-24,-1-1 0,0 0-1,0-1 1,0 1 0,0-1 0,0 0-1,-1-1 1,0 1 0,0-1 0,0 0-1,0-1 1,-1 1 0,0-1-1,0 0 1,-1 0 0,1 0 0,-1 0-1,0 0 1,2-11 0,-2 6 2,0 1-1,-2-1 1,1 1 0,-1-1-1,-1 0 1,0 1 0,-1-15-1,0 24 7,1 0 0,0 0-1,0-1 1,0 1 0,-1 0-1,1 0 1,-1 0 0,1 0 0,-1 0-1,1-1 1,-1 1 0,0 0-1,1 0 1,-1 0 0,0 1 0,0-1-1,0 0 1,0 0 0,0 0-1,0 0 1,-1 0 0,-1-1 14,0 1 0,0 0 0,0 0 0,0 0 1,0 0-1,0 1 0,-1-1 0,-4 1 0,1-1 31,1 2-1,-1-1 0,1 1 1,0 0-1,-1 0 0,1 0 1,0 1-1,-12 5 0,9-2 50,1 1 0,0 0 0,0 1 0,0 0 0,1 0 0,0 0 0,0 1 0,-5 9 0,-1 2 233,1 0-1,-16 35 0,24-43-204,0 1-1,0-1 0,1 1 1,1 0-1,0 0 1,1 0-1,-1 21 0,2-29-106,0-1 0,0 0 0,1 1 0,-1-1-1,0 0 1,1 1 0,0-1 0,0 0 0,0 0-1,0 0 1,1 0 0,-1 0 0,1 0 0,0 0-1,0-1 1,0 1 0,0 0 0,0-1 0,0 0-1,1 1 1,-1-1 0,1 0 0,0 0-1,-1 0 1,1-1 0,0 1 0,0-1 0,0 1-1,6 1 1,7 0 30,-1 0-1,1-1 1,0 0-1,0-1 1,17-2 0,-16 1-10,3 0-164,1-1-1,-1-1 0,0-1 0,0 0 0,-1-2 0,1 0 1,-1-1-1,0-1 0,0-1 0,-1-1 0,0 0 0,-1-1 0,0-1 1,28-23-1,-41 30-341,-1 1 0,1-1 1,0 0-1,-1 0 0,0 0 0,0-1 1,0 1-1,2-5 0,-4 5-581,0 0-1,0 0 1,0 0-1,-1 0 1,1 0-1,-1 0 1,0-6-1,0 9 832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91 7411,'0'0'6574,"-7"-13"-6070,2 2-394,-1-1-1,-14-17 0,19 27-89,-1 0-1,0 1 0,0 0 0,0-1 1,0 1-1,0 0 0,0 0 0,0 0 1,0 0-1,-1 0 0,1 1 0,0-1 1,-1 1-1,1-1 0,0 1 0,-1 0 1,1 0-1,0 0 0,-1 0 0,1 1 1,-4 0-1,-6-1 54,4 0-60,1 1-1,0-1 1,0 1 0,-1 0 0,1 1 0,0 0 0,0 0 0,0 0 0,1 1 0,-1 0 0,1 1-1,-1-1 1,1 1 0,0 0 0,0 1 0,1-1 0,-1 1 0,1 0 0,0 1 0,1-1-1,-1 1 1,1 0 0,0 0 0,0 0 0,1 1 0,0-1 0,0 1 0,0 0 0,1 0 0,0 0-1,1 0 1,-1 0 0,1 0 0,1 1 0,-1 11 0,2-17-11,-1-1 0,1 1 0,-1-1 0,1 1 0,-1-1-1,1 1 1,0-1 0,0 1 0,0-1 0,0 0 0,0 1 0,0-1 0,0 0 0,0 0 0,0 0 0,1 0 0,-1 0 0,0 0-1,1 0 1,-1 0 0,0-1 0,1 1 0,-1 0 0,1-1 0,0 1 0,-1-1 0,1 0 0,-1 1 0,1-1 0,0 0 0,2 0-1,12 1 11,-1 0 0,24-1-1,-22 0-30,-4-1-107,1 0 0,-1 0 0,1-1 0,-1-1-1,0 0 1,0 0 0,0-2 0,-1 0 0,1 0 0,-1-1 0,0 0-1,-1-1 1,19-15 0,-18 14 1429,-8 27-1304,-2-15 4,-1 0-1,1 0 1,0 0 0,0 0-1,1 0 1,-1-1-1,1 1 1,0-1 0,0 0-1,0 0 1,0 0 0,1 0-1,-1 0 1,1-1-1,0 1 1,-1-1 0,1 0-1,0 0 1,0-1 0,0 1-1,1-1 1,-1 0-1,0 0 1,0 0 0,7 0-1,-4-1-51,1 0-1,-1 0 0,0-1 0,1 1 1,-1-2-1,0 1 0,0-1 1,1 0-1,-1 0 0,-1-1 0,1 0 1,0 0-1,-1-1 0,10-6 0,0-4-116,-1-1-1,16-18 0,-23 23 163,1 0-1,0 0 0,1 1 1,0 0-1,0 1 1,1 0-1,0 0 0,17-8 1,-28 16 3,1 0 0,0-1 1,-1 1-1,1 0 0,0 0 1,-1 0-1,1 0 0,0 0 1,-1 0-1,1 0 0,0 0 1,-1 1-1,1-1 0,-1 0 1,1 0-1,0 0 0,-1 1 1,1-1-1,-1 0 0,1 0 1,-1 1-1,1-1 0,-1 1 0,1-1 1,-1 1-1,1-1 0,-1 0 1,1 1-1,-1 0 0,0-1 1,1 1-1,-1-1 0,0 1 1,1-1-1,-1 1 0,0 0 1,0-1-1,0 1 0,0-1 1,1 1-1,-1 0 0,0-1 1,0 2-1,2 36 137,-1-29-87,-1 183 177,6-196-60,3-9-140,-6 6-25,66-119-28,-60 112 22,0 1 0,1 1 1,0-1-1,1 1 0,0 1 1,1 0-1,13-9 0,-22 18 1,0 0 0,0 0 1,1 0-1,-1 0 0,1 1 0,0 0 0,-1-1 0,1 1 0,0 0 0,-1 1 0,6-1 0,-8 1-5,1 0 0,-1 0 1,0 0-1,0 1 0,1-1 0,-1 0 0,0 1 1,1-1-1,-1 1 0,0-1 0,0 1 0,0 0 0,0-1 1,1 1-1,-1 0 0,0 0 0,0 0 0,-1 0 1,1 0-1,0 0 0,0 0 0,0 0 0,-1 0 1,1 0-1,0 1 0,-1-1 0,1 0 0,-1 0 1,0 1-1,1-1 0,-1 0 0,0 1 0,0 0 1,4 26 14,-2-1 0,-1 39 0,-2-40-225,1 0 0,2-1 1,5 32-1,-7-56 136,0 0 0,0 0 0,1 1 0,-1-1-1,0-1 1,1 1 0,-1 0 0,0 0 0,1 0 0,-1 0 0,1 0 0,0 0-1,-1 0 1,1 0 0,0-1 0,-1 1 0,1 0 0,0-1 0,0 1-1,-1 0 1,1-1 0,0 1 0,0-1 0,0 1 0,0-1 0,1 1-1,0-1 13,0 0-1,-1 0 0,1 0 0,0 0 0,0-1 0,0 1 1,-1-1-1,1 1 0,0-1 0,0 1 0,-1-1 0,1 0 0,2-1 1,3-3-47,-1 1 0,1-1 1,-1 0-1,0-1 0,8-9 1,58-81-126,37-45 275,-109 141 3,0 0 0,0-1 0,0 1 0,0-1 0,1 1 0,-1-1 0,0 1 0,0 0 0,1-1 0,-1 1 0,0-1 0,1 1 0,-1 0 0,0-1 0,1 1 0,-1 0 0,1 0 0,-1-1 0,0 1 0,1 0 0,-1 0 0,1 0 0,-1-1 0,1 1-1,-1 0 1,1 0 0,-1 0 0,1 0 0,-1 0 0,1 0 0,-1 0 0,1 0 0,-1 0 0,1 0 0,-1 0 0,1 1 0,2 17 989,-3-16-1042,1 15 438,0 1-233,0-1 0,1 1 0,7 30 0,-8-44-180,0-1-1,0 1 0,1-1 1,-1 1-1,1-1 0,0 1 1,-1-1-1,2 0 0,-1 0 1,0 0-1,1 0 0,-1 0 1,1-1-1,0 1 0,0-1 1,0 0-1,0 1 0,0-1 1,0-1-1,1 1 0,-1 0 1,1-1-1,6 2 0,0-1 7,-1 0-1,1-1 1,0 0 0,0-1-1,0 0 1,0-1 0,0 0-1,-1 0 1,1-1-1,0-1 1,-1 1 0,1-2-1,-1 1 1,0-1-1,0 0 1,-1-1 0,1 0-1,-1-1 1,0 0-1,0 0 1,11-12 0,-11 11 53,0-1 1,-1 0 0,0 0 0,-1-1-1,0 0 1,0 0 0,-1 0-1,0-1 1,0 0 0,-1 0-1,-1 0 1,1 0 0,-2 0-1,1-1 1,-2 0 0,2-20 0,-15 123 170,9 282 458,5-201-587,-2-152-99,-1 0-1,-1 1 1,-1-1-1,0 0 1,-12 35-1,12-47-2,0-1-1,-1 1 0,0-1 0,0 0 0,-1 0 0,0 0 0,-1-1 0,0 1 1,0-1-1,0-1 0,-1 1 0,0-1 0,0 0 0,-1-1 0,-10 7 0,14-10 0,0 0-1,-1 0 0,1-1 0,0 1 1,-1-1-1,1 0 0,-1 0 0,1-1 1,-1 1-1,1-1 0,-1 0 0,1 0 1,-1 0-1,1-1 0,-1 0 0,1 0 1,-1 0-1,1 0 0,-1-1 0,1 1 1,0-1-1,0 0 0,0-1 0,0 1 1,0-1-1,1 1 0,-1-1 0,1 0 1,0-1-1,0 1 0,-4-5 1,-1-6-25,-1-1 1,2 0 0,0 0 0,1 0 0,1-1 0,0 0 0,1 0 0,1-1 0,0 1 0,1-1 0,1 1 0,1-1 0,2-28 0,-1 39 1,1-1 1,-1 1-1,1 0 1,1 0-1,-1 0 1,1 0-1,0 0 1,0 1-1,0-1 1,1 1-1,0 0 1,0 0-1,0 0 1,1 1-1,-1-1 1,1 1-1,0 0 1,1 0-1,-1 1 1,11-5-1,8-5-1432,1 2 0,0 1 0,39-10 0,-19 9-4166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2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0 458 11381,'0'0'3738,"6"11"-3698,25 51-16,26 49 26,-49-97-45,0-1 0,1 0 0,1 0 0,0-1 0,17 16 0,-23-24-38,1-1 0,0 0 0,0-1 1,0 1-1,0-1 0,0 0 0,0 0 0,10 1 1,-13-2-1,0-1 0,0 1 1,0-1-1,0 0 0,0 1 1,0-1-1,0 0 0,0 0 1,0-1-1,1 1 0,-1 0 1,0-1-1,0 1 0,0-1 1,0 0-1,0 0 0,0 1 1,-1-1-1,1 0 0,0-1 1,0 1-1,-1 0 0,1 0 1,0-1-1,1-2 0,3-8-18,0-1 0,-1 0 0,-1 0 0,0 0 0,-1-1-1,0 1 1,-1-1 0,0-27 0,-1 23 22,1 0 0,0 0 0,2 1 0,8-29 0,-11 44 26,-1 1 0,1 0 1,0-1-1,0 1 0,0 0 0,0 0 1,0 0-1,0 0 0,0 0 1,0 0-1,0 0 0,1 0 0,-1 0 1,0 1-1,1-1 0,-1 0 0,0 1 1,1-1-1,-1 1 0,1-1 1,-1 1-1,1 0 0,-1 0 0,1 0 1,-1 0-1,1 0 0,-1 0 0,1 0 1,-1 0-1,1 0 0,-1 1 1,1-1-1,0 1 0,5 1 4,-1 0-1,0 0 1,-1 1 0,1-1-1,0 1 1,8 7 0,2 1-28,0 0 1,0-1-1,1-1 1,0-1-1,1 0 1,0-1-1,0-1 1,1 0 0,-1-2-1,1 0 1,0-1-1,34 1 1,-35-3-203,-13-1 141,-1 0 1,1 0-1,0 0 1,0 0-1,9-2 1,-13 1 83,0 1 0,-1 0 1,1-1-1,0 1 0,0-1 0,0 0 1,0 1-1,0-1 0,0 0 0,-1 1 1,1-1-1,0 0 0,0 0 0,-1 1 1,1-1-1,-1 0 0,1 0 0,-1 0 1,1 0-1,-1 0 0,0 0 1,1 0-1,-1 0 0,0 0 0,0 0 1,1 0-1,-1 0 0,0 0 0,0 0 1,-1-2-1,1 2 9,0 1 1,0-1-1,0 0 1,0 0-1,0 1 1,0-1-1,-1 0 0,1 1 1,0-1-1,-1 0 1,1 0-1,0 1 1,-1-1-1,1 1 0,-1-1 1,1 0-1,-1 1 1,1-1-1,-1 1 1,1-1-1,-1 1 0,0 0 1,1-1-1,-1 1 1,0-1-1,1 1 1,-1 0-1,0 0 0,0-1 1,-1 1-1,-24-2 110,22 2-94,-8 0 50,4-1-26,1 1 0,-1 0 0,0 0 0,0 1 0,0 0 0,0 0 0,1 1 0,-1 0 0,1 0 0,-1 1 0,1 0 0,-12 7 0,7-2 99,0 1-1,1 1 1,-1 0-1,2 0 1,-1 1-1,-11 17 1,17-21-84,0 1 1,1-1 0,-1 1 0,2 0 0,-1 0 0,1 1 0,1-1-1,-1 1 1,1-1 0,1 1 0,0 0 0,-1 9 0,3-17-60,-1 0 0,0 0 1,0 0-1,1 0 0,-1 0 0,1 0 1,-1 0-1,1 0 0,0 0 0,-1-1 1,1 1-1,0 0 0,-1 0 0,1-1 1,0 1-1,0 0 0,0-1 0,-1 1 1,1-1-1,0 1 0,0-1 1,0 0-1,0 1 0,0-1 0,0 0 1,0 1-1,0-1 0,0 0 0,0 0 1,0 0-1,0 0 0,1 0 0,40 0 91,-38-1-76,5 0-33,0-1 0,1 0 0,-2-1 0,1 0-1,0 0 1,0-1 0,-1 0 0,0 0 0,0-1 0,0 0-1,13-12 1,8-9-264,39-45 0,-49 51 180,19-27-94,-28 34 163,0 0 1,1 1 0,22-21-1,-32 33 32,-1 0 1,0 0-1,0 0 0,1 0 0,-1 0 0,0 0 0,0 0 0,0 0 0,1 0 1,-1 0-1,0 1 0,0-1 0,0 0 0,1 0 0,-1 0 0,0 0 0,0 0 0,0 0 1,0 1-1,1-1 0,-1 0 0,0 0 0,0 0 0,0 0 0,0 1 0,0-1 1,0 0-1,0 0 0,0 0 0,1 1 0,-1-1 0,0 0 0,0 0 0,0 1 0,0-1 1,0 0-1,0 0 0,0 0 0,0 1 0,0-1 0,0 0 0,0 0 0,-1 1 0,1-1 1,0 0-1,1 14 37,-1-13-32,-1 57 389,3 85-43,-2-140-347,1 1-1,-1 0 1,1 0 0,0-1 0,0 1 0,1 0-1,-1-1 1,1 1 0,0-1 0,0 0 0,0 1-1,0-1 1,0 0 0,1 0 0,-1 0 0,1-1-1,0 1 1,0-1 0,0 1 0,0-1 0,0 0-1,1 0 1,-1 0 0,0-1 0,1 1 0,0-1-1,-1 0 1,1 0 0,0 0 0,6 0 0,-2 0-8,0 0 0,0 0 0,0-1 1,0-1-1,0 1 0,0-1 0,0-1 0,0 1 1,0-2-1,-1 1 0,1-1 0,-1 0 1,1 0-1,7-6 0,1-2-154,-2 0-1,1-2 1,-2 0-1,1 0 1,-2-2 0,0 1-1,-1-2 1,0 1-1,-1-1 1,-1-1 0,0 0-1,-2 0 1,0-1-1,-1 0 1,7-32 0,-1-17 33,-3-1 1,-3 1 0,-3-71 0,-2 66 223,0-1 950,-1 67 660,0 44-1103,-11 152 313,-1 5 70,12-37-581,0-157-422,0 1 0,0-1 0,0 1 0,0-1 0,0 1 0,0-1 0,1 1 0,-1-1 0,0 1 0,1-1 0,-1 1 0,1-1 0,0 1 0,-1-1 0,1 0 0,0 1 0,0-1 0,0 0-1,0 0 1,0 0 0,0 0 0,0 0 0,0 0 0,1 0 0,-1 0 0,0 0 0,0 0 0,1-1 0,2 2 0,0-1-74,1 0 0,0-1 0,0 1 0,0-1 0,-1 0-1,1 0 1,0-1 0,8-1 0,-8 1 1,0-1-1,0 1 1,-1-1 0,1 0-1,0-1 1,-1 1-1,1-1 1,-1 1 0,0-1-1,0-1 1,5-4-1,38-47-342,-2 2 167,-44 52 276,0 1 1,-1-1-1,1 0 0,-1 1 1,1-1-1,0 0 1,-1 1-1,1-1 0,0 1 1,0-1-1,-1 1 0,1 0 1,0-1-1,0 1 0,0 0 1,0-1-1,-1 1 0,1 0 1,0 0-1,0 0 1,0 0-1,0 0 0,0 0 1,0 0-1,0 0 0,-1 0 1,1 0-1,0 0 0,0 1 1,0-1-1,0 0 0,0 0 1,-1 1-1,1-1 1,0 1-1,0-1 0,-1 1 1,1-1-1,0 1 0,-1 0 1,1-1-1,0 1 0,-1 0 1,1-1-1,0 2 1,2 4 93,0-1 1,-1 1 0,1 1-1,-1-1 1,2 8 0,-1-1-3,13 43 301,-10-32-339,1 0-1,13 28 1,-19-49-69,1 0 0,0-1 0,0 1 1,0-1-1,0 1 0,1-1 0,-1 0 0,1 0 1,-1 0-1,1 0 0,0 0 0,-1-1 1,1 1-1,0-1 0,0 1 0,0-1 1,0 0-1,1-1 0,-1 1 0,0 0 0,0-1 1,0 0-1,1 0 0,-1 0 0,0 0 1,0 0-1,1 0 0,3-2 0,1 1-66,0-1-1,0 0 1,-1 0-1,1-1 0,-1 0 1,0 0-1,1 0 1,-1-1-1,-1 0 0,11-8 1,7-13-492,-2 0-1,0-1 1,25-41-1,20-26 180,-64 108 1108,-2-1-1,0 0 0,-1 20 1,-3 86 428,3-117-1142,0-1 0,1 0 1,-1 0-1,0 1 0,1-1 1,-1 0-1,1 0 0,0 1 0,-1-1 1,1 0-1,0 0 0,1 0 1,-1 0-1,0 0 0,0 0 0,1 0 1,-1-1-1,1 1 0,0 0 0,-1-1 1,4 2-1,-1 0 2,0-1 0,1 0 0,-1 0 0,1 0 0,-1-1 0,1 1 1,0-1-1,0 0 0,8 0 0,-1 0 10,1-1 1,-1-1 0,0 0-1,0 0 1,0-2 0,0 1-1,20-8 1,-14 1-194,-1-1-1,0 0 1,-1-1-1,0-1 1,-1-1-1,0 0 1,-1-1-1,0 0 1,-1-1-1,-1-1 1,0 0-1,12-23 1,-20 31 143,-1 1 0,0-1 0,0 0 0,-1 0 0,0 0 0,-1 0 0,1-1 0,-1 1 0,-1 0 0,-1-16 0,0 24 95,-1 0 0,0 0 0,0-1-1,1 1 1,-1 0 0,0 0 0,0 1 0,1-1 0,-1 0 0,-3 1-1,1 1-3,0 0-1,1 0 0,-1 0 0,1 0 1,0 1-1,0 0 0,0-1 0,0 1 1,0 0-1,0 0 0,1 0 0,0 1 1,-1-1-1,1 1 0,0-1 0,1 1 1,-3 5-1,0 1 62,1 1 1,-1 0-1,2 0 1,0 0-1,-1 14 1,2-15-50,-1 7 28,2 1 0,1 28 1,0-41-107,-1-1-1,1 0 1,0 0 0,0 1-1,1-1 1,-1 0 0,1 0 0,0 0-1,0 0 1,0-1 0,1 1-1,-1 0 1,1-1 0,0 0-1,5 5 1,-2-3-133,0 0 1,1-1-1,-1 0 0,1-1 1,0 1-1,0-1 0,0-1 0,0 1 1,10 1-1,40 1-5148,-7-5-6282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3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 16664,'0'0'448,"-224"105"-4610,130-67-6579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3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1 405 12678,'0'0'725,"30"-2"-516,99-10-129,-119 11-71,0 0 0,-1-1 0,1 1 0,0-2 0,-1 0 0,0 0 0,0 0 0,0-1 0,0-1 0,13-8 0,-10 5-4,2-1-14,0-1 0,-1 0 1,0-1-1,0 0 0,-1-1 1,-1-1-1,14-18 0,-18 21 2,-1 0-1,0-1 1,-1 0-1,0 0 1,0 0-1,-1 0 1,-1-1-1,0 1 1,-1-1-1,3-24 1,-5 36 6,0-7 23,1 1-1,-1-1 1,0 0 0,-1 1-1,0-1 1,0 1 0,-2-8 0,2 12-9,0 0 0,0 0 1,-1 0-1,1 0 1,0 0-1,-1 1 1,1-1-1,-1 1 1,0-1-1,0 1 1,1-1-1,-1 1 1,0 0-1,0 0 1,0 0-1,0 0 0,-1 0 1,1 1-1,0-1 1,0 1-1,0-1 1,0 1-1,-1 0 1,-3 0-1,-2-1 20,-1 0-1,1 1 1,0 0-1,-1 1 0,1 0 1,0 0-1,-1 1 1,1 0-1,0 1 1,0-1-1,1 1 1,-9 5-1,5-1 11,-1 0-1,1 1 1,1 1 0,0 0-1,0 0 1,-16 20-1,18-19-1,-1 0-1,2 0 1,0 1-1,0-1 0,1 2 1,0-1-1,1 1 1,0 0-1,1 0 0,0 0 1,1 0-1,0 1 1,-1 25-1,3-34-44,1-1 0,-1 1 0,1 0 0,0-1 0,1 1 0,-1 0 0,1-1 0,-1 1 0,1 0 0,0-1 0,0 1 0,1-1 0,-1 1 0,1-1 0,-1 0 0,1 1 0,0-1 0,1 0 0,-1 0 0,0-1 0,1 1 0,0 0 0,-1-1 0,1 1 0,0-1 0,0 0 0,0 0 0,1 0 0,6 2 0,8 2-280,1-1 0,-1-1 0,1-1 1,0-1-1,1 0 0,-1-1 0,21-2 0,-22 1-124,18 0-1603,50-7-1,-43-1-1784,43-15-1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4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0 10789,'0'0'1323,"-29"10"-178,6-3-809,10-4-190,0 1 0,0 0 0,0 1 0,0 0 1,1 1-1,0 1 0,0-1 0,1 2 0,-1 0 0,2 0 0,-1 1 0,-17 20 0,17-15-112,1 0 0,0 1-1,2 1 1,-1-1 0,2 1-1,0 0 1,1 1 0,1 0-1,0 0 1,1 0 0,1 0-1,-1 36 1,4-52-37,0 1 0,0 0 1,0 0-1,0-1 0,1 1 1,-1 0-1,1-1 0,-1 1 0,1 0 1,-1-1-1,1 1 0,0-1 0,0 1 1,0-1-1,0 1 0,0-1 0,0 1 1,1-1-1,-1 0 0,0 0 1,2 1-1,1 0 0,-1 0 1,0 0-1,1-1 1,0 1-1,-1-1 1,1 0 0,0 0-1,-1 0 1,8 0-1,-1-1-22,0 0 1,0 0-1,0-1 0,0 0 0,0-1 1,0 0-1,15-5 0,-13 1-5,1-1 0,-1 0 0,0-1 0,-1 0-1,0 0 1,0-1 0,-1-1 0,0 0 0,-1 0 0,0-1-1,0 0 1,8-16 0,0-2 247,-1 0 0,-2-1 1,0-1-1,9-35 0,-22 61-112,4-10 709,-4 27-289,-1 5-646,0 489 993,0-491-840,0 12 3,-4 39 1,3-59-3,-1 1-1,1 0 1,-1-1 0,-1 0-1,1 1 1,-1-1 0,-1 0 0,1 0-1,-8 10 1,9-15-21,1 0 0,0-1 0,0 0 0,-1 1 0,1-1 0,-1 0 0,1 0 0,-1 0 0,1 0 0,-1 0 0,0 0 0,1 0 0,-1 0 0,0-1 0,0 1 0,0 0 0,1-1 0,-1 0 0,0 0 0,0 1 0,0-1 0,0 0 0,0 0 0,0-1 0,0 1 0,0 0 0,-3-2 0,2-7-156,2 1-344,0 0 1,1 0-1,0 0 0,1 0 1,0 0-1,0 1 0,1-1 1,0 0-1,0 0 0,1 1 1,0-1-1,0 1 0,1 0 0,4-7 1,34-43-6186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14182,'0'0'1681,"-61"157"-9892</inkml:trace>
  <inkml:trace contextRef="#ctx0" brushRef="#br0" timeOffset="1">1 418 16199,'0'0'1233,"126"20"-17769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10517,'0'0'3951,"-7"4"-2660,35-1-1136,0-1 0,-1-1 0,29-3-1,6 0-133,76-4-341,-137 6 313,-1 0 0,1 0 0,0 0 0,-1 0-1,1 0 1,-1 0 0,1 0 0,-1 1 0,1-1 0,0 0-1,-1 0 1,1 0 0,-1 1 0,1-1 0,-1 0 0,1 1-1,-1-1 1,0 0 0,1 1 0,-1-1 0,1 1-1,-1-1 1,0 0 0,1 1 0,-1-1 0,0 1 0,1-1-1,-1 1 1,0-1 0,0 1 0,1 0 0,-1 20-82,0-11 69,1 10 21,-2 1 1,0 0 0,-1 0 0,-1-1-1,-12 41 1,-36 69 340,-110 205-1,78-190-111,114-172-2829,70-73-4111,-43 42-261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7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7475,'0'0'3872,"6"-4"-3806,-5 3-54,0 1 0,0-1 0,1 0 0,-1 1 0,0-1 0,0 1 0,0 0-1,1-1 1,-1 1 0,0 0 0,0 0 0,1 0 0,-1 0 0,2 0 0,-3 0-1,1 0 0,0 0 0,-1 1 0,1-1 0,-1 0 0,1 0 0,-1 1 0,1-1-1,-1 1 1,1-1 0,-1 0 0,1 1 0,-1-1 0,0 1 0,1-1 0,-1 1 0,0-1 0,1 1 0,-1 0 0,0-1 0,0 1 0,1 0 0,0 6 81,0 1 1,0-1-1,0 1 0,-2 13 0,1-2-29,0-8-35,0 64 79,-11 93 1,9-109-116,3-59 10,-1 1-1,0-1 1,1 1-1,-1-1 0,1 1 1,-1-1-1,1 1 1,0-1-1,-1 1 1,1-1-1,0 0 1,-1 1-1,1-1 1,0 0-1,-1 0 1,1 1-1,0-1 1,-1 0-1,1 0 1,0 0-1,-1 0 0,1 0 1,0 0-1,0 0 1,1 0-1,28 0 75,-22-1-48,9 1 5,-1-2 1,1 0-1,-1-1 1,1 0-1,21-9 1,78-35-1106,-50 18-1411,-13 8-1289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3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330 254 8340,'0'0'544,"22"-11"-483,66-38 1,-85 48-19,0-1 0,-1 1 0,1-1 0,-1 0 0,1 0 0,-1 0 0,0 0 0,1 0 1,-1-1-1,0 1 0,-1-1 0,1 1 0,0-1 0,-1 0 0,1 0 0,-1 1 0,0-1 0,0 0 0,0 0 0,-1 0 1,1 0-1,0 0 0,-1-1 0,0 1 0,0 0 0,0 0 0,0 0 0,-1-4 0,0-7 311,1 4-178,0 4 0,1 0 0,-2 0-1,1-1 1,-1 1 0,0 0 0,-2-7 0,2 11-134,0 0-1,0 0 1,0 0 0,0 0 0,-1 0 0,1 0-1,0 1 1,-1-1 0,0 0 0,1 1 0,-1 0-1,0-1 1,0 1 0,0 0 0,0 0 0,0 0 0,0 0-1,0 0 1,0 0 0,0 1 0,-3-2 0,-5 0 31,-1-1 0,0 2 1,0-1-1,0 1 1,-1 1-1,1 0 0,0 0 1,0 2-1,0-1 1,0 1-1,0 1 0,1 0 1,-16 6-1,11-2-12,1 0 1,0 1-1,0 1 0,1 0 1,0 1-1,1 0 0,0 1 1,-16 19-1,24-25-44,0 0 0,1 0 0,-1 0 0,1 1 0,0 0 0,0-1 0,1 1 0,-1 0 0,2 0 0,-3 11 0,3-13-15,1-1 0,-1 1-1,1-1 1,0 1 0,0 0 0,1-1-1,-1 1 1,1-1 0,0 0 0,0 1-1,0-1 1,0 1 0,0-1 0,1 0-1,0 0 1,0 0 0,-1 0 0,2 0 0,-1 0-1,5 4 1,1 0 13,1 0-1,0-1 1,0 0-1,1 0 1,18 7-1,59 18 46,-62-23-31,34 10 23,-36-12-48,1 1 1,-1 2 0,0 0 0,-1 1-1,28 17 1,-47-25-9,-1-1 0,1 1 0,-1 0 0,0-1 0,0 1 0,0 0-1,0 0 1,0 0 0,-1 1 0,1-1 0,-1 0 0,1 1 0,-1-1 0,0 1 0,0-1-1,0 1 1,0 0 0,0-1 0,-1 1 0,1 0 0,-1 0 0,0-1 0,0 1 0,0 0-1,0 0 1,0 0 0,0-1 0,-1 1 0,0 0 0,1 0 0,-3 3 0,1 0-2,-1-1 0,-1 1-1,1 0 1,-1-1 0,0 0 0,0 0 0,-1 0 0,0-1 0,1 1 0,-2-1 0,1 0 0,-6 3-1,-13 7-114,0-2-1,-1 0 0,0-2 0,-1-1 1,-43 10-1,28-11-9,-1-2 0,-81 1 0,118-7 129,-1 0-1,0 0 1,0 0-1,0-1 1,1 0 0,-1 0-1,0-1 1,1 1-1,-1-1 1,-6-3-1,10 3 13,-1 0-1,1 0 1,0 0 0,0 0-1,0-1 1,0 1-1,0-1 1,0 1-1,1-1 1,-1 1-1,1-1 1,0 0-1,-1 0 1,1 0-1,1 0 1,-1 0 0,0 0-1,1 0 1,-1 0-1,1-3 1,0-1-2,0 1 0,0-1 0,0 1 0,1 0-1,0-1 1,1 1 0,-1 0 0,1 0 0,0 0 0,1 0 0,-1 0 0,1 0 0,0 0 0,1 1 0,-1 0 0,1 0 0,0 0 0,0 0 0,10-8 0,5-3 17,2 0 1,0 1 0,36-18-1,-1 2 105,71-27 0,-100 47-1010,1 2 0,1 0 0,-1 2 0,55-5 0,-50 11-5299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0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7796,'0'0'4201,"33"-15"-3800,104-45-81,-132 58-260,0 0 0,0 0-1,0 1 1,0-1 0,1 1 0,-1 1 0,0-1 0,8 1-1,-11 0-41,-1 0 0,1 0 0,-1 0 0,1 1-1,-1-1 1,1 1 0,-1-1 0,1 1 0,-1 0-1,1-1 1,-1 1 0,0 0 0,0 0 0,1 0-1,-1 0 1,0 0 0,0 0 0,2 2 0,-1 2 9,0-1 1,-1 1 0,1-1-1,-1 1 1,0 0-1,0-1 1,-1 1 0,1 0-1,-1 0 1,0 0-1,-1 6 1,1 5 36,0-15-57,1 12 43,0 0 1,-1-1 0,0 1-1,-1 0 1,0 0-1,-1 0 1,-1-1 0,0 1-1,-1-1 1,-8 19-1,0-11-22,-1 0 0,-1-1 0,-1-1 0,-1 0 0,-31 27 0,46-44-244,5-5-467,359-381-2625,-357 379 3483,-5 6-104,0-1 1,0 0-1,0 0 1,0 0-1,0 1 1,-1-1-1,1 0 1,0 0-1,0 0 1,-1 0 0,1 0-1,-1 0 1,1 0-1,-1-1 1,1 1-1,-1 0 1,1-2 997,-6 7-213,-24 25-403,1 2 0,2 0 1,-25 40-1,42-58-411,2 1-1,-1-1 1,2 1 0,0 1 0,0-1 0,1 1 0,1 0 0,1 0 0,0 0 0,1 0 0,-1 29 0,3-42-66,0 0 1,1 0-1,-1 0 0,0 0 1,1 0-1,0 0 1,-1 0-1,1 0 0,0 0 1,0-1-1,0 1 0,0 0 1,0-1-1,0 1 0,1-1 1,-1 1-1,0-1 0,1 1 1,-1-1-1,1 0 0,0 0 1,-1 0-1,1 0 1,0 0-1,0 0 0,-1 0 1,1 0-1,3 0 0,5 1-310,0 0 0,1-1 0,-1 0 1,15 0-1,-15-1-30,63-2-3392,4-10-3642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24 12038,'0'0'3068,"18"-4"-2802,15-3-263,-1 2 0,51-2-1,-82 7-7,-1 0 0,1 0-1,0 0 1,-1 0 0,1 1-1,-1-1 1,1 0 0,0 0-1,-1 1 1,1-1 0,-1 0-1,1 1 1,-1-1 0,1 0-1,-1 1 1,1-1 0,-1 1-1,0-1 1,1 1 0,-1-1-1,1 1 1,-1-1 0,0 1-1,0-1 1,1 1 0,-1 0-1,0-1 1,0 1 0,0-1-1,0 1 1,0 0 0,1-1-1,-1 1 1,-1 1 0,0 26-152,0-21 132,1-2-8,-1 0 0,0-1-1,0 1 1,-1 0 0,0 0-1,1-1 1,-2 1 0,1-1 0,0 1-1,-1-1 1,-4 5 0,-40 39-729,23-26 453,-3 5-18,-5 3-140,-38 48-1,54-50 433,16-28 38,0 1-1,0-1 1,-1 1-1,1 0 1,0-1-1,0 1 1,0 0 0,0-1-1,0 1 1,0 0-1,0-1 1,0 1-1,0 0 1,1-1 0,-1 1-1,0-1 1,0 1-1,0 0 1,1-1-1,-1 1 1,0-1 0,1 1-1,-1-1 1,1 1-1,-1-1 1,0 1-1,1-1 1,-1 1 0,1-1-1,-1 1 1,1-1-1,0 0 1,-1 1-1,1-1 1,-1 0 0,1 1-1,-1-1 1,1 0-1,0 0 1,-1 0-1,1 0 1,0 0 0,-1 0-1,1 0 1,0 0-1,-1 0 1,1 0 0,0 0-1,0 0 1,47 0 139,-1-2 1,0-2 0,0-2 0,-1-2-1,48-15 1,-38 5-275,39-10 200,-82 26-1114,0 0 0,24-1 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1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3954,'0'0'10180,"-58"12"-9763,25 35 127,4 2-112,6 7-128,11-7-208,12-2-96,0-12-32,38-6-496,24-23-929,9-6-1184,14-6-1921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1 384,'0'0'11565,"-28"13"-10380,-89 50-595,111-59-567,1-1 1,0 1-1,0 0 1,0 1 0,1-1-1,-1 1 1,1 0-1,0 0 1,0 0 0,1 1-1,-1 0 1,1-1 0,1 1-1,-1 0 1,1 0-1,-3 10 1,0 1 58,1-5-51,0 1 0,0-1 0,1 1 0,1-1 0,0 1 0,1 0 0,1 0 1,1 20-1,-1-32-37,0 0 0,0 1 1,1-1-1,-1 0 0,1 0 1,-1 1-1,1-1 0,-1 0 1,1 0-1,0 0 0,0 0 1,-1 0-1,1 1 0,0-2 1,0 1-1,0 0 1,0 0-1,0 0 0,1 0 1,1 1-1,1-1-31,-1 1 0,1-1 0,0 1 1,0-1-1,0-1 0,0 1 0,5 0 0,-1 0-57,1-1 1,-1 0-1,0-1 0,0 0 1,0 0-1,0-1 0,10-3 0,-8 1 16,-1-2-1,0 1 1,0-1-1,-1-1 0,0 1 1,0-1-1,0-1 1,-1 0-1,9-11 0,0-2 43,-1 0 1,20-40-1,-27 45 108,-1 6 237,-2-1 0,1 0 0,-1 0 0,-1-1-1,0 1 1,-1-1 0,0 0 0,1-17 616,-4 40-266,1 146-414,-1-154-261,1 1 0,-1-1-1,1 0 1,0 0-1,0 0 1,0 0 0,1 0-1,-1 0 1,1 0 0,-1 0-1,1 0 1,0-1-1,0 1 1,0-1 0,0 1-1,1-1 1,-1 0 0,1 0-1,-1 0 1,1 0-1,0 0 1,0-1 0,0 1-1,0-1 1,3 2-1,-2-2-35,0 0-1,0 1 0,0-2 0,0 1 0,0 0 0,0-1 0,0 0 0,0 0 0,0 0 1,1 0-1,-1-1 0,0 1 0,0-1 0,0 0 0,0-1 0,-1 1 0,1-1 0,0 1 0,0-1 1,5-4-1,0-3 16,1 0 0,-2-1 0,0 1 1,0-2-1,11-19 0,8-9 23,-14 22 15,0-2 10,25-25 0,-35 40-1,1 0 0,-1 1 0,1 0-1,0 0 1,0 0 0,0 0 0,1 1-1,-1-1 1,1 1 0,-1 0 0,1 1-1,0-1 1,5 0 0,-9 2-4,-1 0 0,1-1 0,-1 1 1,1 0-1,-1 1 0,1-1 0,-1 0 0,1 0 0,-1 0 1,1 0-1,-1 0 0,1 0 0,-1 1 0,1-1 0,-1 0 1,1 0-1,-1 1 0,1-1 0,-1 0 0,1 1 0,-1-1 1,0 0-1,1 1 0,-1-1 0,0 1 0,1-1 0,-1 1 1,0-1-1,0 1 0,1-1 0,-1 1 0,0-1 0,0 1 0,0-1 1,0 1-1,1 0 0,-1 24 72,-1-17-19,3 56 155,0-36-201,-2 0 0,0 0 0,-2 0-1,-7 35 1,7-56-37,2-5 5,0 0 0,0-1 0,-1 1 0,0 0 0,1 0 0,-1-1 0,0 1 0,0 0 0,1-1 0,-1 1 0,0-1 0,-1 1 0,1-1 0,-2 3-1,3-5 20,0 1-1,0 0 0,0 0 1,0 0-1,0 0 0,0 0 0,0 0 1,0 0-1,0 0 0,0-1 1,0 1-1,0 0 0,0 0 1,-1 0-1,1 0 0,0 0 0,0 0 1,0 0-1,0 0 0,0 0 1,0 0-1,0 0 0,0 0 0,0-1 1,0 1-1,-1 0 0,1 0 1,0 0-1,0 0 0,0 0 1,0 0-1,0 0 0,0 0 0,0 0 1,0 0-1,-1 0 0,1 0 1,0 0-1,0 0 0,0 0 0,0 0 1,0 0-1,0 0 0,0 0 1,0 0-1,-1 1 0,1-1 1,0 0-1,0 0 0,0-4 2,0-9 0,1 0-1,0 1 1,1-1 0,0 0-1,1 1 1,1-1 0,0 1 0,0 0-1,1 0 1,1 0 0,0 1 0,1 0-1,0 0 1,0 1 0,1-1 0,1 2-1,12-13 1,-8 11 18,-1 0 0,27-16 0,-36 25 34,1 0 0,0 0 0,-1 0 0,1 1 0,0-1 0,0 1 0,0 0 0,0 0 0,0 0 0,0 1 0,0-1 0,0 1 0,0 0 0,0 0 0,0 1 0,0-1 0,5 2 0,-8-1-44,0 0 0,0 0 0,0 0 0,0 0 0,0 0-1,0 0 1,0 0 0,0 1 0,0-1 0,-1 0 0,1 1 0,0-1 0,-1 0-1,1 1 1,-1-1 0,0 1 0,1-1 0,-1 1 0,0-1 0,0 1 0,0-1-1,0 1 1,0-1 0,-1 4 0,2 3 31,2 141-86,-3-111-565,3-1-1203,10-9-1590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2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69 103 14727,'0'0'2649,"-4"14"-2569,-12 40-48,4-23 116,3 1 1,0 0-1,2 0 0,-4 55 1,10-72-135,1 17-11,0-31-4,0-1 0,0 1 0,0 0-1,1-1 1,-1 1 0,0-1 0,0 1 0,0 0-1,1-1 1,-1 1 0,0 0 0,0-1-1,1 1 1,-1-1 0,1 1 0,-1-1-1,1 1 1,-1-1 0,0 1 0,1-1 0,0 1-1,-1-1 1,1 0 0,-1 1 0,1-1-1,-1 0 1,1 1 0,0-1 0,-1 0 0,1 0-1,0 0 1,-1 0 0,2 1 0,1-1-6,-1 0 1,1 0-1,0 0 1,0 0-1,-1 0 1,1-1-1,0 1 0,-1-1 1,1 0-1,-1 0 1,1 0-1,-1 0 1,1 0-1,-1 0 1,0-1-1,1 1 1,-1-1-1,0 1 1,0-1-1,0 0 1,0 0-1,-1 0 1,1 0-1,0 0 1,-1 0-1,3-5 1,20-35-85,-1-1 1,21-57 0,-29 62 97,1 2 0,1 0 0,3 1 1,30-42-1,-45 72 182,-5 11-70,0 4-112,-1 80 122,3 134-10,-2-219-124,0-1 1,0 0-1,1 0 1,-1 0-1,1 1 1,0-1-1,1 0 1,-1 0-1,1 0 0,-1-1 1,1 1-1,0 0 1,1-1-1,-1 1 1,1-1-1,-1 1 1,1-1-1,0 0 1,0 0-1,4 2 1,-1-1-105,1-1 1,-1-1-1,0 1 0,1-1 1,0 0-1,0 0 1,-1-1-1,1 0 1,0 0-1,0-1 0,10 0 1,-11 0-158,1 0 0,-1-1 0,0 0 0,1 0 0,-1-1 0,0 1 0,0-2 0,0 1 0,0 0 0,0-1 0,0 0 0,10-8 0,-5 2-743,0-1 0,-1 0 0,0-1 0,15-20 0,18-34-4583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3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1 494 1409,'1'-34'4415,"8"-233"-480,-9 248-3534,1-17 927,1-1 1,10-48-1,-6 72-232,-1 11-446,-2 9 99,4 69 9,-6 137 1,-3-98-748,-10 237-1390,12-341 1346,-1-5-406,0 0 1,1 1-1,0-1 1,1 0-1,-1 1 1,4 10-1,-4-16 328,0 0 0,1 0 0,-1 0 0,0-1 0,1 1 0,-1 0-1,1-1 1,-1 1 0,1 0 0,0-1 0,-1 1 0,1 0 0,0-1 0,-1 1 0,1-1 0,0 1 0,0-1-1,-1 0 1,1 1 0,2-1 0,-1 1-45,0-1 1,0 0-1,0 0 1,0 0-1,0 0 0,0-1 1,0 1-1,1-1 0,-1 1 1,0-1-1,0 0 0,2 0 1,12-9-959,0 0 0,0-1-1,-1-1 1,-1 0 0,0-1 0,20-25 0,-22 25 981,93-104-977,-60 51 2872,-36 51 297,-1 0-1,9-23 0,-12 14 1805,-24 26-1147,13 1-2653,0 1-1,0 0 1,0 0 0,1 0 0,-1 0-1,1 1 1,0 0 0,1 0-1,-1 1 1,1-1 0,0 1-1,0 0 1,1 0 0,-1 0-1,1 0 1,-2 9 0,1-7-25,1 1 0,0 0-1,1 0 1,0 0 0,0 0 0,1 0 0,0 0 0,1 0 0,0 1 0,0-1-1,1 0 1,2 13 0,-1-18-31,0 0 0,0 0 1,0 0-1,0 0 0,1 0 0,-1-1 0,1 1 0,0-1 1,0 0-1,0 0 0,1 0 0,-1 0 0,1-1 0,-1 1 1,1-1-1,0 0 0,7 3 0,7 3 8,1-2 0,32 7-1,-37-9-8,23 3 14,-26-5-11,0 0 1,-1 0 0,1 1 0,-1 0-1,0 1 1,14 7 0,-23-11-12,0 1 0,1-1-1,-1 1 1,0 0 0,0-1 0,0 1 0,0 0 0,-1 0-1,1 0 1,0 0 0,0 0 0,0 0 0,-1 0-1,1 0 1,0 0 0,-1 0 0,1 0 0,-1 0 0,1 0-1,-1 1 1,0-1 0,0 0 0,1 0 0,-1 0 0,0 1-1,0-1 1,0 0 0,0 0 0,0 1 0,0-1-1,-1 0 1,1 0 0,0 1 0,-1-1 0,1 0 0,-1 0-1,1 0 1,-1 0 0,0 2 0,-2 1-6,-1 0 0,1 0 0,0-1-1,-1 1 1,0-1 0,0 0 0,0 0 0,-6 4 0,-215 108-1027,196-99 986,18-11-1305,59-31-10308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3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0 12294,'0'0'3807,"-18"32"-3693,-54 103 30,67-127-124,1 1-1,0 0 0,1 0 0,0 0 0,1 1 0,0-1 0,0 0 0,1 1 0,0 0 0,1 16 1,1-9-1,-2-12-16,1 1 1,0-1-1,1 0 1,-1 0-1,1 0 0,0 0 1,1 0-1,-1 0 1,4 8-1,-4-11-2,1 0-1,0 0 1,-1 0 0,1 0-1,0 0 1,0-1 0,0 1-1,0-1 1,0 0 0,0 1-1,0-1 1,1 0 0,-1 0-1,0 0 1,1 0 0,-1-1-1,1 1 1,-1-1 0,1 1-1,4-1 1,3 1 13,0 0-1,0-1 1,0-1-1,0 1 1,0-1 0,0-1-1,0 0 1,0-1 0,0 1-1,-1-2 1,14-6-1,-16 7-16,-1-2-1,1 1 0,-1-1 0,-1 1 0,1-2 1,-1 1-1,0 0 0,0-1 0,0 0 0,-1-1 1,0 1-1,0-1 0,0 1 0,-1-1 0,0 0 0,2-8 1,-3 8-14,0 0 0,0 0 0,-1 0 0,1 0 0,-2 0 1,1 0-1,-1 0 0,0 0 0,-1 0 0,1-1 0,-1 1 1,-1 0-1,-2-8 0,2 11-9,0-1-1,0 1 1,-1-1-1,0 1 1,1 0 0,-2 0-1,1 1 1,0-1 0,-1 0-1,1 1 1,-1 0 0,0 0-1,0 0 1,0 1-1,-1-1 1,1 1 0,-1 0-1,1 0 1,-9-2 0,-14-2-336,0 1 1,-1 2-1,0 0 1,1 2-1,-52 4 1,30 1-703,0 2 0,0 3 0,0 2 0,-72 25 0,-64 35-4347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5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14487,'0'0'-331,"32"12"-40,111 37-459,-126-45 637,0-1 0,0 0 0,0-1 0,1-1 0,-1 0 0,1-1 0,-1-1 0,0-1-1,1-1 1,-1 0 0,21-7 0,-2 1 157,-36 9 49,0 0 1,0 0-1,1 0 0,-1 0 0,0 0 0,0 0 0,1 0 0,-1 0 1,0 0-1,0 0 0,1 0 0,-1 0 0,0 0 0,0 0 1,0 1-1,1-1 0,-1 0 0,0 0 0,0 0 0,1 0 0,-1 0 1,0 0-1,0 1 0,0-1 0,0 0 0,1 0 0,-1 0 1,0 0-1,0 1 0,0-1 0,0 0 0,0 0 0,1 0 0,-1 1 1,0-1-1,0 0 0,0 0 0,0 1 0,0 13 493,-8 17 268,-71 148 968,10-24-1144,66-150-676,-9 26 95,-14 54 1,20-36-2688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5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270 274 208,'0'0'9450,"9"-29"-7591,27-91-1867,-34 113 21,14-54-234,-15 56 158,-1 0-1,0 1 1,0-1 0,0 0 0,-1 1 0,-1-9-1,1 12 83,0 0-1,0 0 1,0-1-1,0 1 1,0 0-1,0 0 1,0 0 0,0 1-1,0-1 1,-1 0-1,1 0 1,0 1-1,0-1 1,-1 1-1,1-1 1,0 1-1,-1-1 1,1 1-1,-1 0 1,1 0-1,-1-1 1,1 1 0,0 0-1,-1 0 1,1 1-1,-3-1 1,-40 5 435,36-2-392,1 0 0,0 0 0,1 0-1,-1 1 1,1 0 0,-1 0 0,1 1-1,0 0 1,1 0 0,-1 0 0,1 0-1,0 1 1,0 0 0,-4 8 0,-2 4 246,0 0 1,1 0 0,-14 40-1,18-39-103,1 0-1,1 0 1,1 0-1,1 1 1,0 0-1,2-1 0,2 36 1,-1-49-185,0-1 1,1 0-1,-1 1 1,1-1-1,0 0 1,1 0-1,-1 0 1,1 0-1,0 0 1,0-1-1,0 1 1,1-1-1,-1 0 1,1 0-1,0 0 1,1 0-1,-1-1 1,7 5-1,10 4 59,0 0-1,0-2 1,23 9 0,-25-11-50,18 6 31,-16-7-39,-1 1-1,1 1 1,23 15 0,-40-21-19,0-1-1,0 1 1,0 0-1,0 0 1,-1 1 0,1-1-1,-1 1 1,0-1-1,0 1 1,0 0 0,0 1-1,-1-1 1,0 0-1,0 1 1,0-1 0,0 1-1,-1 0 1,1-1-1,-1 1 1,0 6 0,-1-6-2,-1-1 0,1 0 0,-1 0 0,0 0 0,0 0 0,-1 0 0,1 0 0,-1 0 0,0 0 0,0-1 0,0 1 0,0-1 0,-1 1 0,1-1 0,-1 0 0,0 0 1,0 0-1,0 0 0,-1 0 0,1-1 0,-1 0 0,1 1 0,-1-1 0,-6 2 0,-11 6-71,0-2 0,0 0 0,-28 6 0,28-9 38,1 0 1,-1-2-1,0 0 0,0-1 1,0-1-1,0-2 1,0 0-1,-26-4 0,42 4 50,1-1 0,0 0 0,0 1 1,0-1-1,0-1 0,0 1 0,0-1 0,0 1 0,1-1 0,0 0 0,-1 0 0,1-1 0,0 1 0,0-1 0,1 1 0,-1-1 0,1 0 0,0 0 1,0 0-1,0 0 0,0-1 0,1 1 0,0 0 0,-1-1 0,2 1 0,-2-5 0,1 1 6,1 1-1,-1 0 1,1-1 0,1 1-1,-1-1 1,1 1 0,1 0-1,-1 0 1,1 0 0,0 0-1,1 0 1,-1 0-1,2 0 1,-1 1 0,1-1-1,4-5 1,8-6-46,0 0 1,1 1-1,1 1 1,36-24-1,93-48-1342,-84 51 28,41-26-2486,-1-4-4327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7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90 238 4562,'0'0'5120,"-9"26"-4579,-30 85-373,26-75-197,3 1-1,-7 42 0,15-69-25,11-41-3512,17-37 2490,13-39 1447,-27 69-199,33-96 1152,-38 116-1054,2 1 0,0-1 0,0 1 0,2 1 0,13-17 0,-21 29-176,1 0-1,0 0 1,0 1-1,0-1 1,0 1-1,1 0 0,-1 0 1,1 1-1,8-4 1,-11 5-69,0 1-1,-1-1 1,1 1 0,0-1 0,-1 1 0,1 0 0,0 0 0,0 0 0,-1 0 0,1 0 0,0 0-1,0 0 1,-1 0 0,1 1 0,0-1 0,-1 1 0,1-1 0,0 1 0,-1 0 0,1 0 0,-1 0-1,1 0 1,-1 0 0,1 0 0,-1 0 0,0 0 0,1 0 0,-1 1 0,0-1 0,0 0 0,0 1-1,0-1 1,1 3 0,4 9 108,0 1 0,-1 0 0,0 0-1,-1 0 1,3 18 0,8 81 51,-10-69-122,7 114-1256,-12-154 582</inkml:trace>
  <inkml:trace contextRef="#ctx0" brushRef="#br0" timeOffset="1">109 224 8708,'0'0'4530,"-10"58"-4658,66-58-544,8 0-385,8-12-255,-4-17-2946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75 6467,'0'0'6347,"-1"-15"-5205,1 3-979,-1-31 995,0 39-820,1 6-23,0 29 157,0 38 88,-3-1-1,-14 83 0,5-74-513,-17 75-375,28-150-87,2-4-16,5-14 412,1 0 1,1 0-1,0 1 0,14-19 0,1-1 42,-20 29-45,4-7 70,1 0 0,1 0 0,0 1 0,17-17 1,-25 27-46,1 0-1,0 1 1,-1-1 0,1 0 0,0 1 0,0 0 0,0-1 0,0 1 0,0 0 0,0 0 0,0 0 0,0 0 0,0 1 0,1-1 0,-1 0 0,0 1 0,0 0 0,1-1 0,-1 1 0,0 0-1,1 0 1,-1 0 0,0 1 0,1-1 0,-1 0 0,0 1 0,0 0 0,1-1 0,-1 1 0,0 0 0,0 0 0,0 0 0,0 1 0,0-1 0,0 0 0,0 1 0,-1-1 0,1 1 0,2 2 0,41 58-50,1 0-569,-38-51-52,2-1 0,-1-1 0,1 0 0,0 0 0,1-1 0,0 0-1,1 0 1,0-2 0,17 9 0,13-2-4256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4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36 7684,'0'0'7891,"-14"-2"-7584,8 1-276,3 0-22,0 0 1,-1 0-1,1 0 1,0 1 0,0-1-1,0 1 1,-1 0 0,1 0-1,0 0 1,0 0 0,-1 1-1,1-1 1,0 1 0,0 0-1,0 0 1,0 0 0,0 0-1,0 1 1,0-1 0,0 1-1,1 0 1,-1-1 0,0 1-1,1 1 1,0-1-1,-1 0 1,1 0 0,0 1-1,-3 4 1,-2 4-6,0 0 0,1 0 0,1 1 0,0-1-1,0 1 1,1 1 0,1-1 0,0 0 0,0 1 0,-1 24 0,4-36-16,0 1 0,1-1 1,-1 0-1,0 0 0,0 0 0,1 1 0,-1-1 1,1 0-1,-1 0 0,1 0 0,-1 0 1,1 0-1,0 0 0,-1 0 0,1 0 1,0 0-1,0 0 0,0 0 0,0 0 1,0-1-1,0 1 0,0 0 0,0-1 1,0 1-1,0-1 0,0 1 0,0-1 1,0 1-1,0-1 0,1 0 0,-1 1 1,0-1-1,0 0 0,1 0 0,1 0 1,3 0-74,0 0 0,0 0 0,0-1 1,0 0-1,0 0 0,9-3 0,-2-2-7,-1-1 0,0 0 0,0-1 0,-1-1 0,1 1-1,-2-2 1,18-18 0,-13 13 58,5-6 79,0 0 0,-2-1 0,0-1 0,17-31-1,-32 71-33,-3-16-9,-1 19-556,1 1 0,1-1 0,1 0 0,1 1 0,1-1 0,7 23 0,5-9-3091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4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8404,'0'0'4362,"15"13"-4029,-9-7-296,7 5-2,-2 0 0,0 1 1,0 0-1,-1 1 0,-1 0 0,16 29 0,-20-32-17,1 1 0,0-1-1,0 0 1,1-1 0,12 14 0,-17-21 14,1 1 1,-1-1-1,1 0 1,0 1 0,0-1-1,0 0 1,0-1-1,0 1 1,0-1 0,1 1-1,-1-1 1,1 0-1,-1 0 1,0 0 0,1-1-1,0 1 1,-1-1-1,1 0 1,-1 0 0,1 0-1,-1 0 1,7-2 0,-7 1 13,0 0 1,0-1 0,0 1 0,-1-1 0,1 1-1,0-1 1,-1 0 0,1 0 0,-1 0 0,0 0 0,0-1-1,0 1 1,0-1 0,0 1 0,2-4 0,21-46 329,-19 39-277,40-114 224,-14 37-675,-17 59-656,-14 30 741,0 0-1,-1 0 1,1 0-1,0-1 0,0 1 1,0 1-1,0-1 1,0 0-1,1 0 0,-1 0 1,0 0-1,0 1 1,1-1-1,-1 1 0,0-1 1,1 1-1,-1-1 1,0 1-1,1 0 0,1-1 1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4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18 229 7796,'0'0'7873,"32"1"-7604,106-2-141,-131 1-126,-1 0 0,0-1 0,1 0 0,-1 0 0,0-1 0,0 0 0,1 0 0,-1 0 0,-1-1 0,1 0 0,0 0 0,-1-1-1,1 1 1,-1-1 0,7-8 0,0 2 4,-4 3-7,1 0 0,-2-1 0,1 0 0,-1 0 0,-1-1-1,8-11 1,-12 16 1,0 0-1,0 0 1,0 0 0,0 0-1,-1 0 1,0 0-1,0 0 1,0-1-1,0 1 1,-1 0 0,1-1-1,-1 1 1,0-1-1,-1 1 1,1 0 0,-1-1-1,0 1 1,-1-6-1,1 9 5,-1-1-1,1 0 0,-1 1 1,1-1-1,-1 1 1,1-1-1,-1 1 0,0 0 1,0-1-1,1 1 1,-1 0-1,0 0 0,0 1 1,0-1-1,0 0 0,0 0 1,-1 1-1,1 0 1,0-1-1,0 1 0,0 0 1,0 0-1,0 0 0,-1 0 1,-2 1-1,-1-1 16,-7 0 50,1 0-1,0 1 1,-1 0-1,1 1 1,0 1 0,-1 0-1,1 0 1,1 1-1,-1 1 1,1 0 0,-19 11-1,17-7 12,1 0-1,0 1 0,0 1 1,1-1-1,0 2 0,1 0 1,0 0-1,1 1 0,-8 15 1,11-18-55,1 0 1,1 1-1,0-1 1,1 1 0,-1 0-1,2 0 1,0 1-1,0-1 1,1 0-1,1 1 1,0-1-1,0 0 1,3 19-1,-2-27-25,-1-1-1,1 1 0,0 0 1,0-1-1,0 1 0,0 0 1,0-1-1,1 1 0,-1-1 1,1 0-1,-1 1 0,1-1 1,0 0-1,0 0 0,0 0 1,0 0-1,0-1 0,1 1 1,-1 0-1,0-1 0,1 1 1,-1-1-1,1 0 0,0 0 1,2 1-1,6 0-22,1 0 0,-1 0 0,0-1 1,22-1-1,-24 0-3,12 0-174,-1-1 1,0-1-1,-1-1 1,1 0-1,0-2 1,-1 0-1,27-11 1,-31 9-553,-1 0 0,0-1 0,-1-1 1,0 0-1,22-20 0,2-10-6174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7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221 158 11621,'0'0'1806,"-9"-11"-1520,3 3-191,0 0 1,-1 0-1,-13-11 0,19 18-78,0 1 0,0-1 0,-1 0 0,1 1 0,0-1 0,0 1 0,0 0 0,-1-1 0,1 1 0,0 0 0,-1 0 0,1 0 0,0 0 0,0 0 0,-1 0 0,1 0 0,0 0 0,0 1 0,-1-1 0,1 0 0,0 1 0,0-1 0,-1 1 0,1 0 0,0-1 0,-2 2 0,-24 24 344,20-19-236,-3 3-20,0 1-1,1 0 1,0 0 0,1 1-1,0 0 1,1 0 0,0 1-1,1 0 1,0 0 0,1 1-1,1-1 1,0 1 0,1 0-1,0 1 1,1-1 0,0 22-1,2-35-120,0 0 1,0 0-1,0 0 0,0 0 0,1 0 0,-1 0 0,0 0 0,1 0 0,-1-1 0,1 1 1,-1 0-1,1 0 0,-1 0 0,1 0 0,0 0 0,-1-1 0,1 1 0,0 0 0,0-1 1,-1 1-1,1 0 0,0-1 0,0 1 0,1 0 0,2 0-57,0 1 0,0-1 0,0 0-1,0 0 1,0 0 0,7 0 0,0-1-113,0 0 0,0 0 1,0-1-1,19-5 0,-20 3 117,0-1 0,0 0-1,0-1 1,-1 0 0,0 0 0,0-1-1,0 0 1,0-1 0,-1 0 0,0-1-1,-1 1 1,11-15 0,5-9 326,-2-1 0,20-41-1,-23 39 429,-18 34-675,0 1 1,0-1-1,0 0 1,0 0-1,0 0 0,0 0 1,0 0-1,0 1 0,0-1 1,0 0-1,0 0 0,0 0 1,0 0-1,0 0 0,0 0 1,0 1-1,0-1 0,1 0 1,-1 0-1,0 0 0,0 0 1,0 0-1,0 0 0,0 0 1,0 0-1,0 0 1,0 1-1,1-1 0,-1 0 1,0 0-1,0 0 0,0 0 1,0 0-1,0 0 0,0 0 1,1 0-1,-1 0 0,0 0 1,0 0-1,0 0 0,0 0 1,0 0-1,1 0 0,-1 0 1,0 0-1,0 0 1,0 0-1,0 0 0,0 0 1,0-1-1,1 1 0,-1 0 1,0 0-1,0 0 0,0 0 1,0 0-1,0 0 0,4 16 26,0 0-1,2-1 0,-1 1 0,10 16 0,-13-28-34,0-1 0,0 1-1,0-1 1,1 1 0,-1-1-1,1 0 1,0 0 0,0 0-1,0-1 1,0 1 0,0 0-1,1-1 1,-1 0 0,1 0-1,-1 0 1,1 0 0,0-1-1,0 0 1,0 1 0,0-1-1,0-1 1,0 1 0,5 0-1,-2-1 8,0-1 0,-1 1 0,1-1 0,-1-1 0,1 1 0,-1-1 0,0 0 1,0 0-1,0-1 0,0 0 0,0 0 0,0-1 0,-1 1 0,1-1 0,-1 0 0,7-8 0,44-26 25,-51 35-14,0 0 0,0 0 0,1 1-1,0 0 1,-1 0 0,1 1 0,0-1-1,0 1 1,8 0 0,-13 1-5,0 1 1,0-1-1,0 0 1,0 1-1,-1-1 1,1 1-1,0 0 1,0-1-1,0 1 1,-1-1-1,1 1 1,0 0-1,-1 0 1,1-1-1,-1 1 1,1 0-1,-1 0 1,1 0-1,-1 0 1,1 0-1,-1 0 1,0 0-1,1 0 1,-1 1-1,8 31 233,-7-26-173,6 34 80,-5-27-141,0 1 0,1-1 0,7 19-1,-10-32-13,1 1 0,-1-1 0,1-1 0,0 1 0,0 0 0,-1 0-1,1 0 1,0 0 0,0 0 0,0-1 0,0 1 0,0 0 0,0-1-1,0 1 1,0-1 0,0 1 0,0-1 0,1 0 0,-1 1 0,0-1-1,0 0 1,0 0 0,1 0 0,-1 0 0,0 0 0,0 0 0,2 0-1,0 0-6,0-1 0,1 1 0,-1-1 0,0 0 0,1 0 0,-1 0 0,0 0 0,0-1 0,4-2 0,10-8-41,-1-2-1,-1 0 1,-1-1 0,22-28-1,-16 19-97,30-29 0,-48 51 141,3-3 0,-1 0 0,1 1 0,0-1 0,0 1 0,0 0 0,1 1 0,0 0 0,-1-1 0,1 2 0,0-1 0,1 1 0,-1 0 0,0 0 0,12-2 0,-18 4 2,1 1 1,0-1 0,0 0-1,0 0 1,0 0 0,0 1 0,-1-1-1,1 0 1,0 1 0,0-1-1,0 0 1,-1 1 0,1-1-1,0 1 1,-1 0 0,1-1-1,0 1 1,-1 0 0,1-1-1,-1 1 1,1 0 0,-1-1 0,1 1-1,-1 0 1,0 0 0,1 0-1,-1-1 1,0 1 0,1 2-1,2 28 27,-2-22-24,0 11-34,-1-8 52,1-1 0,0 1 0,1 0-1,3 12 1,-4-22-57,-1 0-1,1 0 0,0 0 1,-1 0-1,1 0 0,0-1 1,0 1-1,0 0 0,1 0 1,-1-1-1,0 1 0,1-1 1,-1 1-1,1-1 0,-1 1 1,1-1-1,0 0 0,-1 0 1,1 0-1,0 0 0,0 0 1,0 0-1,0 0 0,0-1 0,0 1 1,0-1-1,0 1 0,0-1 1,2 0-1,2 0-83,0-1 0,-1 0-1,1 0 1,-1 0 0,1-1 0,-1 0-1,0 0 1,0 0 0,0 0 0,0-1-1,0 0 1,0 0 0,-1 0-1,0-1 1,1 0 0,-1 1 0,4-6-1,8-11-54,-1 1-1,21-38 0,-5 9 190,-19 29 4,-9 15 34,-1-1 0,1 1 0,1-1-1,-1 1 1,0 0 0,1 0 0,4-3 0,-7 7-25,-1 0-1,0 0 1,1 0 0,-1 0-1,0 1 1,1-1 0,-1 0-1,0 0 1,1 0-1,-1 1 1,0-1 0,0 0-1,1 1 1,-1-1 0,0 0-1,0 1 1,0-1 0,1 0-1,-1 1 1,0-1-1,0 0 1,0 1 0,0-1-1,0 0 1,0 1 0,0-1-1,0 1 1,0-1 0,0 0-1,0 1 1,0-1-1,0 0 1,0 1 0,0-1-1,0 1 1,0-1 0,0 0-1,0 1 1,-1-1 0,1 0-1,0 1 1,0 3 144,-1 18 364,0-10-385,1 1 0,0 0 0,1 0 0,4 19 0,-4-29-141,-1 0 0,1 0-1,0-1 1,0 1 0,0-1-1,0 1 1,1-1 0,-1 1-1,1-1 1,0 0 0,-1 0-1,1 1 1,0-1 0,0 0-1,0-1 1,1 1 0,-1 0-1,0-1 1,1 1 0,-1-1-1,1 0 1,-1 0 0,1 0-1,-1 0 1,1 0 0,5 1-1,4-1-17,-1-1-1,1 0 1,-1 0 0,1-1-1,-1 0 1,0-1 0,1-1-1,-1 0 1,0 0-1,0-1 1,-1 0 0,1-1-1,-1 0 1,0-1-1,0 0 1,-1 0 0,12-11-1,-10 7 44,0 0-1,0-1 0,-1 0 1,-1 0-1,0-1 1,0-1-1,-1 0 1,-1 0-1,0 0 0,-1-1 1,0 0-1,7-26 1,-13 37 839,0 8-610,1 73-145,-4 145 501,0-173-483,-2-1-1,-15 67 0,18-107-164,-1 0-1,1 0 0,-1-1 1,-1 1-1,0-1 0,0 0 1,-1 0-1,-10 15 0,11-19-26,-1 0 0,1 0 0,-1 0 0,0-1-1,1 1 1,-2-1 0,1 0 0,0-1 0,0 1-1,-1-1 1,0 0 0,1 0 0,-1-1 0,-10 2-1,-31 1-2293,-58-2 0,98-2 2039,-96 0-6422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6851,'0'0'5152,"4"-1"-4573,-3 0-557,0 1 0,-1 0 1,1 0-1,-1 0 0,1 0 1,0 0-1,-1 0 0,1 0 1,-1 0-1,1 0 0,-1 0 1,1 0-1,0 0 0,-1 1 0,1-1 1,-1 0-1,1 0 0,-1 1 1,1-1-1,-1 0 0,1 1 1,-1-1-1,1 0 0,-1 1 1,1-1-1,-1 1 0,0-1 1,1 1-1,0 0 0,10 25 469,1 52 40,-7-36-443,-3-32-62,1 8 11,1 0 0,0-1 0,2 0 0,0 0 0,13 28 0,-18-44-33,-1-1 0,0 0-1,0 1 1,0-1 0,0 0 0,0 1-1,0-1 1,1 1 0,-1-1-1,0 0 1,0 1 0,0-1-1,1 0 1,-1 1 0,0-1 0,1 0-1,-1 0 1,0 1 0,1-1-1,-1 0 1,0 0 0,1 1-1,-1-1 1,0 0 0,1 0 0,-1 0-1,1 0 1,-1 0 0,0 1-1,1-1 1,-1 0 0,1 0-1,-1 0 1,0 0 0,1 0-1,-1 0 1,1-1 0,-1 1 0,0 0-1,1 0 1,-1 0 0,1 0-1,-1 0 1,0 0 0,1-1-1,-1 1 1,0 0 0,1 0 0,-1-1-1,0 1 1,1 0 0,-1 0-1,0-1 1,0 1 0,1 0-1,-1-1 1,0 0 0,11-25 382,-9 20-400,4-11 14,0 1-1,2-1 1,0 1-1,1 0 1,13-18-1,-17 28-123,0-1 0,1 1 0,0 1-1,0-1 1,0 1 0,1 0 0,-1 0 0,1 1-1,0-1 1,1 2 0,-1-1 0,1 1-1,15-4 1,3 2-968,0 2 0,0 1-1,1 1 1,44 4 0,-9 4-2867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49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235 582 8580,'0'0'5731,"-30"6"-5179,-91 20-216,118-25-314,-1 0 1,1 0-1,-1 0 1,1 1-1,0-1 0,0 1 1,-1 0-1,1 0 1,0 0-1,0 0 1,1 0-1,-1 1 0,0-1 1,1 1-1,-1 0 1,1 0-1,0 0 1,0 0-1,0 0 0,1 0 1,-1 0-1,1 1 1,-3 6-1,0 1 38,1-1-42,0 1 1,0 0 0,1 0-1,1 0 1,0 0 0,0 0-1,1 15 1,0-19-11,0-5-8,0 0 1,0 0-1,1-1 1,-1 1-1,0 0 1,1 0-1,-1-1 1,1 1-1,-1 0 1,1-1-1,0 1 1,0-1-1,0 1 0,0-1 1,0 1-1,0-1 1,0 1-1,0-1 1,0 0-1,1 0 1,-1 0-1,3 2 1,-1-1-26,1-1 0,0 1 1,0-1-1,0 1 1,-1-1-1,1 0 1,0-1-1,0 1 1,8-1-1,-3 0-50,1 0 0,-1-1 0,1 0 0,-1-1 0,1 0 0,-1 0 0,0-1 0,13-6 0,-1-4-14,-1-1 0,0-1-1,-1-1 1,-1-1 0,26-31 0,26-23 181,-67 68-139,5-2 325,-5 16 142,-3 1-337,1 0-1,0-1 0,0 1 1,1-1-1,5 14 0,-7-22-79,2 1-1,-1-1 0,0 0 1,1 1-1,-1-1 0,1 0 0,0 0 1,0 0-1,0 0 0,0-1 1,1 1-1,-1 0 0,1-1 1,0 0-1,0 0 0,-1 0 0,1 0 1,1 0-1,-1 0 0,0-1 1,0 1-1,5 0 0,1 0-45,1 0 0,-1-1 0,0 0 0,1-1 0,-1 0 0,0-1 0,1 0 0,-1 0 0,0-1 0,0 0 0,18-6 0,-16 2-67,1 1-1,-1-2 0,0 1 1,0-2-1,-1 1 1,0-1-1,0-1 0,8-9 1,-3 0 24,0-1 1,-2 0-1,0 0 1,-1-2-1,0 0 1,-2 0-1,-1 0 1,-1-2-1,7-26 1,-5 2 176,-1-1 0,2-60 0,-8-99 1379,-3 157-553,-12 86 222,-6 31-959,3 0 1,2 1-1,4 1 0,-2 137 1,10-137-152,-1-34-28,2-1 1,6 54 0,-5-85-52,0 1 0,0-1-1,1 1 1,-1-1 0,1 0 0,0 1-1,0-1 1,0 0 0,0 0 0,1 0-1,-1-1 1,1 1 0,0-1-1,0 1 1,0-1 0,0 0 0,0 0-1,0 0 1,0 0 0,1-1 0,-1 0-1,1 1 1,-1-1 0,1 0-1,-1 0 1,1-1 0,0 1 0,-1-1-1,1 0 1,0 0 0,0 0-1,-1 0 1,1-1 0,0 0 0,-1 1-1,1-1 1,-1-1 0,1 1 0,-1 0-1,1-1 1,-1 0 0,0 0-1,0 0 1,3-2 0,4-6-85,0-1 0,-1 0 0,0 0-1,-1-1 1,0 0 0,-1-1 0,0 0 0,8-25 0,-7 20 189,0 0-1,1 1 1,0 0 0,17-21 0,-26 38 12,2-2 42,0 7 462,2 32-352,-3-12-9,2 0 1,1 1-1,1-2 0,10 32 1,-14-54-219,0 0 0,0 0 0,0 0 1,0 0-1,0 0 0,1 0 0,-1 0 1,0 0-1,1 0 0,0-1 0,-1 1 1,1-1-1,0 1 0,0-1 0,0 1 1,0-1-1,0 0 0,0 0 0,0 0 1,0 0-1,0-1 0,0 1 0,1 0 1,-1-1-1,0 0 0,0 1 0,1-1 1,-1 0-1,0 0 0,5-1 0,-2 0-17,0 0 0,1 0 0,-1-1 0,0 0 0,0 0 0,0 0 0,0 0-1,-1-1 1,1 0 0,-1 0 0,1 0 0,3-5 0,0 1-9,67-60-346,-65 59 355,0 1 0,0 0-1,1 0 1,0 1 0,20-8-1,-30 14 34,0-1 0,0 1 0,0 0 0,0-1 0,0 1 0,1 0 0,-1 0-1,0 0 1,0 0 0,0 0 0,0 0 0,0 0 0,0 0 0,0 0 0,0 1 0,0-1-1,0 0 1,0 1 0,0-1 0,0 1 0,0-1 0,0 1 0,0-1 0,0 1 0,0 0 0,0 0-1,-1-1 1,1 1 0,0 0 0,0 0 0,0 1 0,2 3 82,-1 0 0,0 0 1,0 0-1,0 0 0,1 8 0,1 6 161,1-5-131,0 0 1,1 0-1,0-1 0,17 26 1,-20-34-107,1-1 1,0 1 0,-1-1 0,1 0-1,1 0 1,-1 0 0,1-1-1,-1 0 1,1 0 0,0 0 0,0 0-1,0-1 1,0 0 0,1 0-1,-1 0 1,9 1 0,3 0-12,-1-1 0,1-1 0,0 0 0,0-2 0,-1 0 0,1-1 0,0 0 0,-1-1 0,0-1 0,1-1 0,-2 0 0,1-1 0,-1-1 0,1 0 0,19-14 0,-20 11-65,0-1 0,-1 0 0,0-1 1,-1-1-1,15-17 0,-22 23 43,-2 1 0,1-1 0,-1 0 0,0-1 0,0 1 0,-1-1 0,0 0 0,0 0 0,-1 0 0,0 0 0,0 0 0,-1 0 0,1-14 0,-2 21 21,0-4 13,0 0 0,0 1 0,0-1 0,-1 0 0,1 1 0,-1-1 0,-3-9-1,3 13 0,0 0-1,0-1 1,0 1-1,-1 0 1,1 0-1,0-1 0,-1 1 1,1 0-1,-1 1 1,1-1-1,-1 0 0,0 0 1,1 1-1,-1-1 1,0 0-1,1 1 0,-1 0 1,0-1-1,0 1 1,1 0-1,-1 0 1,-3 0-1,-3 0 12,1 0 1,-1 0-1,0 1 0,0 0 0,0 0 1,0 1-1,1 0 0,-1 0 1,1 1-1,0 0 0,-1 0 0,1 1 1,1 0-1,-1 0 0,0 1 1,1-1-1,0 1 0,0 1 0,1-1 1,-8 10-1,6-6-1,1 0-1,-1 1 1,2 0 0,-1 0-1,2 1 1,-1-1 0,1 1-1,1 0 1,0 0-1,0 1 1,2-1 0,-1 0-1,1 17 1,0-24-17,1 1 0,1-1 0,-1 0 0,1 0 0,-1 1 0,1-1-1,0 0 1,1 0 0,-1 0 0,1 0 0,0 0 0,0-1 0,0 1 0,0 0 0,1-1 0,-1 1 0,5 3 0,-1-2-1,0 0 0,1-1 0,0 0 0,0 0 0,0 0 0,0-1 0,0 0 0,14 3 0,8 0 3,2 0 0,-1-3 0,0 0 0,61-3-1,-40-1-110,-24 0-458,-1 0 0,1-2 0,42-10 0,-59 10-296,12-1-207,-6 3-5272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0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0 340 3506,'0'0'9986,"28"-8"-9890,94-29-94,-106 32-83,0-2-1,-1 0 0,0 0 0,-1-2 1,0 0-1,0 0 0,-1-1 1,0-1-1,16-17 0,-12 12-125,-5 5 113,-1 0 0,-1 0 0,0-1 0,10-16 0,-16 22 128,-1-1 0,1 1 0,-2-1 0,1 0 0,-1 0 0,0 0 0,0-1 0,0 1 0,-1 0 0,0-15 0,-1 22 4,0-1-1,0 1 1,0-1 0,-1 1 0,1-1 0,0 1 0,0-1-1,-1 1 1,1-1 0,0 1 0,0-1 0,-1 1 0,1 0-1,0-1 1,-1 1 0,1 0 0,-1-1 0,1 1 0,-1 0-1,1-1 1,0 1 0,-1 0 0,1 0 0,-1-1 0,1 1-1,-1 0 1,1 0 0,-2 0 0,-23-3 479,17 3-433,0 1-1,0 0 0,0 0 0,-9 4 0,4 0 10,1 1 1,0 1-1,0 0 1,1 1-1,0 0 1,0 1-1,1 0 1,-17 19-1,10-9 12,2 1-1,1 0 0,0 1 1,-11 23-1,19-30-90,0 0 0,1-1 0,1 2 0,0-1 0,1 0 0,0 1 0,0 21 0,3-32-40,-1 0 0,1 0 0,0 0 0,0 0 0,1 1 0,-1-1 0,1 0-1,0 0 1,0-1 0,0 1 0,1 0 0,-1 0 0,1 0 0,0-1 0,0 1 0,0-1-1,1 0 1,-1 1 0,5 3 0,-1-3-78,-1 0 0,1-1 0,-1 0 1,1 0-1,0 0 0,0-1 0,1 0 0,-1 0 0,0-1 0,1 0 0,11 1 1,10 1-765,1-1 0,0-2 0,0-1 0,-1-2 0,32-6 0,-26 0-2015,41-17 1,-75 26 2865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0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 6003,'0'0'6211,"-33"-1"-4416,-10-2-967,-52 4 1,91-1-784,-1 1 0,1 0 0,0 0 1,-1 0-1,1 0 0,0 1 0,0-1 1,0 1-1,0 0 0,0 0 0,1 1 0,-1-1 1,0 1-1,1 0 0,0 0 0,0 0 0,0 0 1,0 1-1,0-1 0,1 1 0,-1-1 0,1 1 1,-3 8-1,-1-2 14,1 0-37,0 0-1,1 0 0,0 1 1,1-1-1,0 1 0,1 0 1,0 0-1,1 0 0,0 0 1,0 0-1,1 1 0,1-1 1,0 0-1,3 15 1,-3-24-25,0 1 1,0-1 0,0 0 0,0 1-1,1-1 1,-1 0 0,1 0 0,-1 0 0,1 0-1,0 0 1,-1 0 0,1 0 0,0-1-1,0 1 1,1-1 0,-1 1 0,0-1 0,3 1-1,1 0-34,-1 0-1,1 0 1,-1-1-1,1 1 1,0-2-1,0 1 1,0 0-1,6-1 1,-4 0 13,-1-1-1,0 0 1,1 0 0,-1 0 0,0-1 0,1 0 0,-1 0 0,0-1 0,0 1-1,-1-2 1,1 1 0,-1-1 0,10-7 0,-9 4 76,0 0 0,-1 0 0,0-1 0,0 0 0,-1 0-1,0 0 1,0-1 0,-1 1 0,0-1 0,-1 0 0,0 0 0,0-1 0,-1 1 0,1-11 0,7 132 100,-7 110 323,-3-173-360,0-41-103,0 1 0,-1 0 0,0 0 0,-1 0 0,0 0 0,0-1 0,-6 16 1,6-21-14,1 0 1,0 0-1,-1 0 1,0-1-1,0 1 1,0-1-1,0 1 1,0-1 0,0 0-1,0 0 1,-1 0-1,1 0 1,-1 0-1,1-1 1,-1 1-1,0-1 1,0 1-1,0-1 1,0 0 0,0 0-1,0-1 1,0 1-1,0 0 1,0-1-1,-4 0 1,6 0-33,0 0-1,0 0 1,0 0 0,0 0 0,0 0-1,0 0 1,0 0 0,1-1 0,-1 1-1,0 0 1,0-1 0,0 1 0,0 0-1,1-1 1,-1 1 0,0-1 0,1 1-1,-1-1 1,0 0 0,1 1 0,-1-1-1,0 0 1,1 1 0,-1-1-1,1 0 1,-1 0 0,1 1 0,0-1-1,-1 0 1,1-2 0,-2-29-1625,2 20 1052,0 3-145,0 0 0,1 0-1,0 0 1,3-13 0,2 5-798,0 1 1,12-19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1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9957,'0'0'6595,"-55"178"-8548,51-129-1537,1-2-5234</inkml:trace>
  <inkml:trace contextRef="#ctx0" brushRef="#br0" timeOffset="1">39 482 13766,'0'0'5123,"65"32"-5347,-46-32-1009,-3 0-1408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7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4946,'0'0'6979,"152"-15"-7043,-90-2-192,3-1-320,-7 1-705,-6 2-239,-13 7 31,-16 2-688,-14 6-208</inkml:trace>
  <inkml:trace contextRef="#ctx0" brushRef="#br0" timeOffset="1">366 39 368,'0'0'8420,"-17"8"-7406,-52 31-214,67-38-760,1 0 0,-1 0 0,1 0 0,0 0 0,-1 1 0,1-1 0,0 0 0,0 1 0,0-1 0,0 1 0,0-1 0,0 1 0,0 0 0,0-1 0,1 1 0,-1 0 0,1-1 0,-1 1 0,1 0 0,0 0 0,0 0 0,-1-1 0,1 1 0,0 0 0,1 0 0,-1 0 0,0 0-1,1 2 1,1 7 196,-2 28 106,2-1-1,2 1 1,2-1-1,11 41 1,16 41-1452,-32-118 760,0 0-1,-1 1 1,1-1 0,0 0-1,0 0 1,1 0-1,-1 0 1,0 0 0,1 0-1,-1-1 1,1 1 0,0 0-1,-1-1 1,1 1-1,0-1 1,0 0 0,3 2-1,12-1-5281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14247,'0'0'-374,"34"0"358,111-1-171,-34-4-154,-95 3 311,-1-2 0,0 1 0,16-7 0,-31 10 58,1-1-1,0 1 1,-1 0 0,1 0 0,-1-1 0,1 1 0,0 0-1,-1 0 1,1 0 0,0 0 0,-1 0 0,1 0-1,0 0 1,-1 0 0,1 0 0,-1 0 0,1 1 0,0-1-1,-1 0 1,1 0 0,-1 0 0,1 1 0,0-1 0,-1 0-1,1 1 1,-1-1 0,1 1 0,-1-1 0,1 0 0,-1 1-1,0-1 1,2 2 0,-2 0 37,1 0-1,0 0 1,-1 0 0,1 0 0,-1 0-1,1 0 1,-1 0 0,0 0 0,0 1-1,0 2 1,-1 8 256,-1-1 0,-6 23 0,-18 44-20,-4-1 1,-66 124-1,69-155-300,16-30-48,1 0 1,1 0-1,1 1 1,-11 34-1,19-52-41,0 0 1,-1 1-1,1-1 0,0 0 0,0 1 0,0-1 0,0 1 0,0-1 1,0 0-1,0 1 0,0-1 0,0 0 0,0 1 0,0-1 1,0 1-1,0-1 0,0 0 0,1 1 0,-1-1 0,0 0 0,0 1 1,0-1-1,0 0 0,1 1 0,-1-1 0,0 0 0,0 0 1,1 1-1,-1-1 0,0 0 0,0 0 0,1 1 0,-1-1 0,0 0 1,1 0-1,-1 0 0,0 1 0,1-1 0,-1 0 0,1 0 1,-1 0-1,0 0 0,1 0 0,-1 0 0,0 0 0,1 0 0,-1 0 1,1 0-1,-1 0 0,0 0 0,1 0 0,-1 0 0,0 0 1,1-1-1,-1 1 0,0 0 0,1 0 0,-1 0 0,7-1-558,31 1-4188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3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261 130 11317,'0'0'3202,"-4"-17"-3176,-11-55 129,14 69-115,1 1 0,-1 0 1,0 0-1,0 0 0,0 0 0,0 0 1,0 0-1,-1 0 0,1 0 0,0 0 0,-1 1 1,0-1-1,1 1 0,-1-1 0,0 1 1,0-1-1,1 1 0,-1 0 0,0 0 0,0 0 1,-1 0-1,1 0 0,0 1 0,0-1 0,0 0 1,-1 1-1,1 0 0,0-1 0,0 1 1,-1 0-1,1 0 0,0 1 0,-4 0 0,-1-1 84,0 0-60,0 1-1,0 0 0,0 1 0,0 0 0,0 0 0,0 0 0,1 1 0,-1 0 1,1 0-1,0 1 0,0 0 0,0 0 0,0 0 0,1 1 0,0-1 1,0 1-1,0 1 0,0-1 0,1 1 0,0-1 0,-6 11 0,5-6-36,0-1-1,0 1 0,1 0 1,0 0-1,1 0 1,0 0-1,0 1 0,1 0 1,1-1-1,-1 1 0,2 0 1,0 0-1,2 20 1,-1-28-44,0-1 0,0 0 1,0 0-1,0 0 0,0 0 1,0 0-1,0 0 0,1 0 0,-1 0 1,1 0-1,0-1 0,-1 1 1,1-1-1,0 1 0,0-1 1,0 0-1,0 1 0,0-1 1,0 0-1,0 0 0,1-1 1,-1 1-1,0 0 0,1-1 1,-1 1-1,0-1 0,5 0 1,8 1-247,0 0 0,-1-1 1,19-3-1,-28 3 172,5-2 36,1 0 0,0-1 1,-1-1-1,1 1 0,-1-2 1,0 1-1,0-1 0,-1-1 1,1 0-1,-1 0 0,-1-1 1,1 0-1,-1 0 0,0-1 0,-1 0 1,0-1-1,0 0 0,-1 0 1,9-16-1,-12 21 1635,-2 7-645,-3 17-397,-9 32-547,-2 14 266,-9 100 0,6-28-208,14-127-121,2-6-1,0-1 0,0 1 0,-1-1 0,0 1 0,0-1 0,0 0 0,-1 1 0,1-1 0,-1 0 0,0 0 0,0 0 0,0 0 0,-4 4 0,-4-6-2240,-2-2-1465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38 12374,'0'0'3036,"-1"0"-3032,1 1 1,0-1-1,0 0 1,0 0 0,0 0-1,-1 0 1,1 0-1,0 0 1,0 0-1,0 0 1,0 0-1,-1 0 1,1 0 0,0 1-1,0-1 1,0 0-1,0 0 1,0 0-1,0 0 1,0 0-1,-1 1 1,1-1 0,0 0-1,0 0 1,0 0-1,0 0 1,0 1-1,0-1 1,0 0-1,0 0 1,0 0 0,0 1-1,0-1 1,0 0-1,0 0 1,0 0-1,0 0 1,0 1-1,0-1 1,0 0 0,0 0-1,0 0 1,0 0-1,0 1 1,1-1-1,-1 0 1,0 0-1,0 0 1,0 0 0,0 0-1,0 1 1,0-1-1,1 0 1,-1 0-1,0 0 1,0 0-1,0 0 1,0 0 0,0 0-1,1 0 1,-1 1-1,0-1 1,0 0-1,1 0 1,9 3 84,0-1 0,0 0 1,0 0-1,0-1 0,1-1 0,-1 1 0,15-3 1,-5 2-52,3 0-53,1-1-1,-1-2 0,0 0 1,0-1-1,-1-1 0,42-16 1,-4 3-553,-59 18 533,-4 30 173,0 0 0,-2 0 0,-1 0 0,-2 0 0,-18 46 0,2-5 24,-69 253 566,89-316-789,2-1 354,77-79-10826,-28 30 3690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5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350 121 7764,'0'0'5944,"-15"-20"-5189,-3-3-445,-32-32 1,47 53-279,0-1 0,0 1 0,-1 0 0,1 0 0,-1 0 0,1 0 0,-1 1 0,0 0 0,1-1 0,-1 1 0,0 0 0,0 1 0,0-1 0,0 1 0,0 0-1,0 0 1,0 0 0,0 0 0,0 1 0,-7 1 0,0 0 66,2-1-26,-1 1 0,1 0 0,0 1 0,1 0 0,-1 1 0,0-1 0,1 2 0,0-1 0,0 1 0,0 0 0,0 1 0,-10 10 0,13-11-45,0 0 0,1 0 1,0 0-1,0 0 1,0 1-1,0 0 0,1 0 1,0 0-1,1 0 1,-1 0-1,1 0 0,0 1 1,1-1-1,-1 1 1,1 0-1,1-1 0,-1 1 1,1 8-1,1-14-29,-1 0-1,0 1 0,1-1 1,-1 0-1,1 0 0,-1 1 1,1-1-1,0 0 1,0 0-1,-1 0 0,1 0 1,0 0-1,0 0 0,0 0 1,0 0-1,0 0 1,0 0-1,0 0 0,1-1 1,-1 1-1,0 0 0,0-1 1,1 1-1,-1-1 1,0 0-1,1 1 0,-1-1 1,2 0-1,46 4-9,-39-4 7,6 1-84,0 0 1,0-1-1,0-1 1,0-1-1,0 0 1,0-1-1,0-1 1,-1 0 0,1-1-1,-1-1 1,27-14-1,-22 7 5,0 0 0,-1-1 0,20-20 259,-39 48 598,-12 134 305,1-36-691,-5 273 320,16-358-236,0-24-1705,0-33-7725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7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2097,'0'0'12774,"8"-9"-12214,-2 6-558,0-1 0,1 1 1,-1 0-1,1 1 0,-1 0 0,1 0 0,0 0 0,0 1 1,0 0-1,0 0 0,0 1 0,0 0 0,0 0 0,0 0 1,10 3-1,-15-2-6,0 0 1,0 0 0,0 0 0,0 0-1,0 0 1,0 1 0,-1-1 0,1 0-1,0 1 1,-1 0 0,1-1-1,-1 1 1,0 0 0,1 0 0,-1 0-1,0 0 1,0 0 0,0 0 0,-1 0-1,1 0 1,0 0 0,-1 0-1,0 1 1,1-1 0,-1 0 0,0 0-1,0 3 1,1 13-3,0-1-1,-4 26 0,2-30-7,0-3-11,0 0 0,-1 0-1,-1 0 1,0 0-1,0 0 1,-1 0 0,0-1-1,0 1 1,-1-1-1,-7 9 1,1-3 16,0-1 0,-1 1-1,-1-2 1,-24 21 0,23-26-2,13-11-50,10-7-43,33-29-50,56-40 1,-65 54 48,0 0 0,-2-3 0,-1 0 0,49-61-1,-77 84 1610,-8 8-1176,-12 10-316,10-5 1,0 1 0,0 0 0,1 0 0,1 1 0,-1 0 0,1 0 1,1 1-1,-8 22 0,9-25-23,2 1 1,-1 0-1,1 1 1,0-1-1,1 0 1,0 1-1,1-1 1,0 0-1,0 1 1,1-1 0,0 0-1,3 10 1,-3-16-48,0 0 1,0-1-1,0 1 1,0-1-1,1 0 1,-1 1-1,1-1 1,0 0-1,-1 0 1,1 0-1,0 0 1,0 0-1,1 0 1,-1-1-1,0 1 1,0-1-1,1 1 1,-1-1-1,1 0 1,3 2-1,2-1-489,0 0-1,0-1 0,0 0 1,0 0-1,14 0 1,26-1-4046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 10805,'0'0'3316,"15"-3"-3260,44-6-56,-57 8-5,0 0 1,0 1-1,0 0 0,0-1 0,0 1 0,0 0 0,0 0 1,0 0-1,-1 0 0,1 1 0,0-1 0,0 0 1,0 1-1,0-1 0,0 1 0,-1 0 0,1-1 0,0 1 1,0 0-1,2 2 0,-3-1-10,0 0-1,0 0 1,-1 0 0,1 0-1,-1 0 1,1 0 0,-1 0 0,0 0-1,1 0 1,-1 0 0,0 0-1,-1 0 1,1 3 0,-1 8-41,1-8 50,-1 1 1,0 0-1,0-1 0,-1 1 0,0-1 0,0 0 0,0 1 1,0-1-1,-1 0 0,0 0 0,0 0 0,-7 7 0,-7 8 20,-30 27 1,25-26-21,10-10 10,10-9-2,-1 0-1,1 0 0,0 0 1,0 0-1,0 0 0,0 0 1,0 1-1,0-1 0,0 1 0,1-1 1,-1 1-1,1 0 0,0 0 1,-1 2-1,17-3-108,34-2 155,102 3 130,-135-1-157,-1 0 0,1 1-1,-1 1 1,1 0 0,-1 1 0,0 0 0,18 11-1,-29-14-15,0 0 0,-1 1 0,1 0 0,-1 0 0,1 0 0,-1 0-1,0 0 1,0 1 0,-1-1 0,1 1 0,-1 0 0,2 4 0,-2-5 12,-1-1 0,0 0 0,-1 1 0,1-1 0,0 1 0,-1 0 0,0-1 0,1 1 0,-1-1 0,0 1 1,0 0-1,0-1 0,-1 1 0,1-1 0,-1 1 0,1-1 0,-1 1 0,0-1 0,0 1 0,0-1 0,0 1 1,-2 1-1,-1 1 29,0-1 1,0 0 0,0 0 0,-1 0-1,1 0 1,-1-1 0,0 1 0,0-1 0,0 0-1,-9 3 1,-64 20 237,59-20-229,-12 4-179,-1-2-1,1-1 0,-1-2 0,-53 3 0,69-11-1790,13-9-1746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8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10 5827,'0'0'8302,"-9"-3"-7363,5 1-891,0 1-1,0 0 1,-1 0-1,1 1 1,0-1-1,0 1 1,0 0-1,-1 0 0,1 0 1,0 1-1,0-1 1,0 1-1,-1 0 1,1 0-1,0 1 1,0-1-1,0 1 1,1 0-1,-1 0 1,0 0-1,1 1 1,-1-1-1,1 1 1,0-1-1,0 1 0,0 0 1,0 1-1,-3 4 1,-2 1-19,1 0 0,0 0 0,1 1 1,0 0-1,1 1 0,-1-1 0,2 1 0,0 0 0,0 0 1,1 0-1,0 1 0,1-1 0,1 1 0,-1 19 0,2-28-46,0 1 0,0-1-1,1 0 1,-1 0-1,1 1 1,0-1 0,0 0-1,0 0 1,0 0 0,0 0-1,1 0 1,0 0-1,-1-1 1,1 1 0,0 0-1,3 3 1,-1-3-55,1 1-1,-1-1 1,1 1 0,0-1 0,-1-1-1,1 1 1,1-1 0,-1 0-1,5 2 1,12 1-448,-1-1 0,1 0 1,0-2-1,24 0 0,55-2-2866,2-2-2795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8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47 12438,'0'0'3801,"-28"10"-3163,-92 34-435,116-42-191,-1 1 0,0 0 0,1-1 1,-1 2-1,1-1 0,0 0 0,0 1 0,0 0 0,1 0 1,-1 0-1,1 0 0,0 1 0,0-1 0,1 1 0,-1 0 1,-3 10-1,3-4-4,1 0 0,0 0 0,1 0 0,0 0 0,1 16 0,0-22-12,-1-3-6,1 0 1,0 1 0,0-1 0,0 0 0,0 0-1,1 1 1,-1-1 0,1 0 0,-1 0 0,1 1-1,0-1 1,-1 0 0,1 0 0,0 0 0,1 0-1,-1 0 1,0 0 0,0 0 0,1-1 0,-1 1-1,1 0 1,0-1 0,2 2 0,1-1-119,0 0 1,-1 0-1,1-1 0,1 0 1,-1 0-1,0 0 1,0-1-1,0 0 1,8 0-1,1 0-138,-8 0 130,-1 1 1,1-1-1,0 0 1,0 0-1,0-1 0,-1 0 1,1 0-1,0 0 0,-1-1 1,1 1-1,-1-2 1,1 1-1,-1 0 0,0-1 1,8-6-1,-4 1 62,-1 0 0,0 0 0,-1-1 0,0 0 1,-1-1-1,1 0 0,-2 0 0,1 0 0,-2 0 0,5-14 0,-5 12 455,-1-1-1,0 1 1,-1-1-1,0 1 1,0-18-1,0 27 118,2 9-381,3 10-92,-6-11-24,1 0-1,-1-1 1,1 1-1,0 0 1,0 0-1,0-1 0,1 1 1,-1-1-1,1 0 1,0 0-1,0 0 0,1 0 1,-1-1-1,1 1 1,0-1-1,0 0 1,0 0-1,0 0 0,1 0 1,-1-1-1,1 0 1,0 0-1,-1 0 0,1-1 1,0 1-1,0-1 1,0 0-1,0 0 1,0-1-1,0 0 0,7 0 1,-5 0-19,1 0 1,-1-1 0,0 0-1,0 0 1,0 0 0,0-1-1,-1 0 1,1-1 0,8-3-1,-1-2-5,0-1 0,22-20 0,-17 13 31,35-27 18,-50 41-12,0-1-1,1 0 1,-1 1 0,1 0 0,-1 0 0,1 1 0,-1-1 0,1 1 0,0 0 0,9-1 0,-13 2-10,-1 0 1,1 0-1,0 0 0,-1 1 1,1-1-1,0 0 1,-1 0-1,1 1 0,-1-1 1,1 0-1,-1 1 0,1-1 1,-1 0-1,1 1 1,-1-1-1,1 1 0,-1-1 1,1 0-1,-1 1 1,0 0-1,1-1 0,-1 1 1,0-1-1,1 1 1,-1-1-1,0 1 0,0 0 1,1-1-1,-1 1 1,0-1-1,0 1 0,0 1 1,1 24 189,-2-19-122,1 166 154,0-172-476,2-1 215,-1-1 1,1 1 0,0 0-1,-1-1 1,1 1-1,-1-1 1,1 1 0,-1-1-1,1 0 1,-1 0 0,0 1-1,1-1 1,-1 0 0,0 0-1,0-1 1,0 1-1,1 0 1,-1 0 0,1-2-1,-1 2-3,77-88 45,-56 61 15,2 0-1,1 2 1,55-45-1,-77 69 21,1-1 0,0 1 0,0 0 0,0 0 0,0 0 0,0 1 0,0-1 0,0 1 0,0 0 1,0 0-1,1 0 0,-1 1 0,0 0 0,1-1 0,7 2 0,-11-1-35,-1 0 1,0 0 0,1 0-1,-1 1 1,0-1-1,1 0 1,-1 0 0,0 0-1,1 0 1,-1 0 0,0 1-1,0-1 1,1 0 0,-1 0-1,0 0 1,0 1 0,1-1-1,-1 0 1,0 0-1,0 1 1,0-1 0,1 0-1,-1 1 1,0-1 0,0 0-1,0 1 1,0-1 0,0 0-1,0 1 1,0-1 0,1 0-1,-1 1 1,0-1-1,0 0 1,0 1 0,-1 0-1,4 35 347,-2 0 0,-2 1 0,-7 47 0,-2 49-2301,10-133 1836,0 0 0,0 1 0,0-1 0,0 1-1,0-1 1,0 1 0,0-1 0,0 1 0,0-1-1,0 0 1,0 1 0,0-1 0,0 1-1,0-1 1,1 0 0,-1 1 0,0-1 0,0 1-1,0-1 1,1 0 0,-1 1 0,0-1-1,0 0 1,1 1 0,-1-1 0,0 0 0,1 1-1,-1-1 1,0 0 0,1 0 0,0 1 0,26 1-6981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4:5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377 307 12086,'0'0'936,"-32"3"262,-104 17-670,127-17-498,0-1 0,1 1-1,-1 0 1,1 1 0,0 0 0,0 0-1,1 1 1,-1 0 0,1 1 0,0-1-1,0 1 1,-11 13 0,6-6 77,0-1 70,0 0 0,1 1-1,-17 26 1,25-34-161,0 0-1,1 0 1,-1 0-1,1 0 1,0 1-1,1-1 1,-1 1-1,1-1 1,0 1-1,1-1 0,-1 1 1,1-1-1,0 1 1,1 0-1,0 8 1,0-13-22,0 0 0,-1 0-1,1 0 1,0 0 0,0 0 0,0 0 0,-1-1 0,1 1 0,0 0 0,0 0-1,0-1 1,0 1 0,1-1 0,-1 1 0,0-1 0,0 1 0,0-1 0,0 1 0,0-1-1,1 0 1,-1 0 0,0 0 0,0 0 0,1 0 0,-1 0 0,0 0 0,0 0-1,0 0 1,1 0 0,1-1 0,5 0-18,7 2-23,1-1 0,-1-1 0,0 0 0,0-1 0,0-1 0,0 0-1,0-1 1,-1-1 0,1 0 0,-1-1 0,14-8 0,2-3-74,-13 8 115,0-1-1,-1 0 1,17-14-1,-33 24 22,1 0 0,-1 0-1,0 0 1,0 0 0,1 0 0,-1 0 0,0 0-1,0 0 1,0 0 0,1 0 0,-1 0 0,0 0-1,0 0 1,0 0 0,0 0 0,1 0 0,-1 0-1,0 0 1,0 1 0,0-1 0,0 0-1,1 0 1,-1 0 0,0 0 0,0 0 0,0 1-1,0-1 1,0 0 0,0 0 0,1 0 0,-1 1-1,0-1 1,0 0 0,0 0 0,0 0 0,0 1-1,0-1 1,0 0 0,0 0 0,0 0 0,0 1-1,0-1 1,0 0 0,0 0 0,0 0 0,0 1-1,0-1 1,0 0 0,-1 0 0,1 0 0,0 1-1,0-1 1,0 0 0,0 23 46,0-15 10,0 90 12,0-97-93,0 0 1,0 0-1,0 0 1,0 0-1,0 0 1,1 0 0,-1 0-1,1 0 1,-1 0-1,0-1 1,1 1-1,-1 0 1,1 0-1,0 0 1,-1 0-1,1-1 1,0 1 0,-1 0-1,1-1 1,0 1-1,0 0 1,0-1-1,0 1 1,1 0-1,1 0-60,1 1 0,0-1 0,-1 0 0,1 0 0,0 0 0,0-1 0,4 1-1,3-1-182,0 0 1,0 0-1,-1-1 0,19-4 0,-18 1 94,0-1 1,0 1 0,-1-2 0,0 1 0,0-2-1,0 1 1,-1-1 0,0-1 0,0 1 0,12-15-1,-9 8 105,0 0 0,-1-1 0,0-1 0,-1 0 0,-1 0 0,8-20 0,-10 15 153,0-1 0,-2 1 0,0-2-1,-2 1 1,2-28 0,-5-117 1914,-2 78-190,1 72-936,1 23-230,-2 29-408,-17 499 36,18-494-1248,2-39 861,0-1-1,1 1 1,-1-1 0,0 0-1,0 1 1,0-1-1,1 0 1,-1 0 0,0 0-1,0 0 1,1 0-1,-1 0 1,0 0 0,0 0-1,2-1 1,-2 1-39,5-2 32,0 1 1,0-1 0,0 0-1,0 0 1,0-1 0,-1 0-1,1 0 1,-1 0 0,0-1-1,0 0 1,7-7 0,11-11-173,21-26 0,-19 20 136,30-34 1,67-98 0,-129 178 961,1 0 1,-3 22-1,6-30-776,1 1 0,1 0 1,0 0-1,1-1 0,0 1 0,2 15 1,-1-21-28,0 1 1,0-1 0,1 1-1,-1-1 1,1 0 0,0 0-1,1 0 1,-1 0-1,1 0 1,0-1 0,1 1-1,-1-1 1,8 8 0,2-2 14,0-1 0,0-1 1,1 0-1,0 0 0,26 9 0,-8-4 4,-31-13-29,-1 0 0,0 0 1,0 0-1,0 0 1,1 0-1,-1 0 0,0 0 1,0 0-1,0 0 0,1 0 1,-1 0-1,0 1 1,0-1-1,0 0 0,1 0 1,-1 0-1,0 0 0,0 0 1,0 0-1,0 0 1,0 0-1,1 1 0,-1-1 1,0 0-1,0 0 0,0 0 1,0 0-1,0 0 1,0 1-1,1-1 0,-1 0 1,0 0-1,0 0 0,0 0 1,0 1-1,0-1 1,0 0-1,0 0 0,0 0 1,0 1-1,0-1 0,0 0 1,0 0-1,0 0 1,0 1-1,0-1 0,0 0 1,-13 3 115,-28-2-33,34-1-75,-246 0-1474,278-6-2166,44-13-110,24-6-797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0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1 8340,'0'0'7080,"-15"27"-6917,-43 87-27,55-108-122,0-1 0,1 1 0,0 1 0,0-1 0,1 0 0,-1 0 0,1 1 0,1-1 0,-1 1 0,1-1 0,1 10 0,0 1 13,-1-15-29,0 0 0,0 0 1,0-1-1,1 1 0,-1 0 0,0 0 0,1-1 1,-1 1-1,1 0 0,0-1 0,-1 1 1,1 0-1,0-1 0,0 1 0,0-1 0,0 0 1,1 1-1,-1-1 0,0 0 0,0 1 1,1-1-1,-1 0 0,1 0 0,-1 0 0,1 0 1,-1-1-1,1 1 0,0 0 0,-1-1 1,1 1-1,2 0 0,5 0-4,0 1-1,1-1 1,-1-1 0,17-1-1,-20 1 13,-2 0-9,1-1 0,-1 1-1,0-1 1,0 0-1,0-1 1,0 1 0,0-1-1,0 1 1,0-1 0,0 0-1,-1-1 1,1 1 0,-1 0-1,1-1 1,-1 0-1,0 0 1,0 0 0,0 0-1,-1-1 1,1 1 0,-1-1-1,3-3 1,-1-1-21,-1-1 1,1 1 0,-1 0-1,0-1 1,-1 0-1,0 0 1,-1 0-1,1 0 1,-1-14-1,-1 20 4,-1-1-1,1 1 1,0 0-1,-1-1 1,0 1-1,0 0 1,0 0-1,0 0 1,0 0-1,-1 0 1,1 0-1,-1 0 1,0 0 0,0 0-1,0 1 1,0-1-1,0 1 1,0-1-1,-1 1 1,0 0-1,1 0 1,-1 0-1,0 0 1,0 1-1,0-1 1,0 1-1,0-1 1,0 1 0,0 0-1,0 1 1,-4-2-1,-10-1-189,0 1 0,1 0 0,-1 1 0,0 1 0,-22 3 0,5 2-575,0 1 1,1 2-1,-1 1 1,2 2 0,-33 15-1,-78 32-5791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5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0 153 7363,'0'0'6310,"1"-11"-5942,-1 7-356,2-26 389,1 62 459,-2 6-472,4 52-29,-4-80-357,1 0-1,0 0 0,0 0 1,1 0-1,1-1 1,7 16-1,-10-23-30,0 0-1,0 1 1,1-1-1,-1 0 1,1 0-1,0-1 1,-1 1-1,1 0 1,0 0-1,0-1 1,0 1-1,0-1 1,1 0-1,-1 0 1,0 1-1,0-2 1,1 1-1,-1 0 1,1 0-1,-1-1 1,1 1-1,-1-1 1,1 0-1,-1 1 0,1-1 1,-1-1-1,1 1 1,-1 0-1,4-1 1,-2 0-64,1-1 1,-1 1-1,1-1 0,-1 0 0,0 0 1,0 0-1,0-1 0,0 1 1,-1-1-1,1 0 0,-1 0 1,1 0-1,-1-1 0,4-5 1,5-10-70,-1-1 0,-1 0 0,0-1 0,-2 0 0,8-29 0,-12 35 931,0-1 0,-2 0 1,3-29-1,-7 83-508,1-14-200,1 0 1,4 46-1,-3-65-67,0-1 1,-1 1-1,1-1 1,1 1 0,-1-1-1,1 1 1,0-1-1,0 0 1,0 1-1,0-1 1,1 0-1,0-1 1,0 1 0,0 0-1,0-1 1,0 0-1,1 1 1,-1-1-1,1-1 1,8 6-1,-8-6-53,0-1 0,0 1 0,0-1-1,0 0 1,0 0 0,0 0 0,0 0-1,1-1 1,-1 0 0,0 0 0,1 0-1,-1 0 1,0 0 0,0-1 0,0 0-1,1 0 1,-1 0 0,0-1 0,7-3-1,-6 2-48,0-1-1,0 1 1,0-1-1,0 0 1,-1-1-1,0 1 1,0-1-1,0 0 1,-1 0-1,1 0 1,-1 0-1,5-12 1,-2 2-43,-1-1 0,0 0 1,-1-1-1,0 1 0,1-19 1,-1-84 1140,-4 102-514,0 16-440,0 0 0,0 1 0,0-1 0,0 0 0,0 0 0,-1 1-1,1-1 1,0 0 0,0 0 0,0 1 0,-1-1 0,1 0 0,0 1-1,-1-1 1,1 0 0,0 1 0,-1-1 0,1 1 0,-1-1-1,1 0 1,-1 1 0,1-1 0,-1 1 0,0-1 0,1 1 0,-1 0-1,1-1 1,-1 1 0,0 0 0,1-1 0,-1 1 0,0 0 0,0 0-1,1-1 1,-1 1 0,0 0 0,0 0 0,1 0 0,-1 0-1,0 0 1,0 0 0,1 0 0,-1 1 0,0-1 0,0 0 0,1 0-1,-2 1 1,1 0-28,0 0-1,1 0 0,-1 0 1,1 0-1,-1 0 0,1 0 1,-1 0-1,1 0 1,0 0-1,-1 0 0,1 0 1,0 0-1,0 1 0,0-1 1,0 0-1,0 0 0,0 0 1,0 0-1,0 0 1,1 2-1,-1 1-2,0 3-9,0-2-14,0 0-1,0-1 0,0 1 0,1-1 0,0 1 0,2 7 1,-3-10 7,1-1 0,0 1 0,0-1 0,0 1 1,0-1-1,1 0 0,-1 1 0,0-1 0,1 0 0,-1 0 1,0 0-1,1 0 0,0 0 0,-1 0 0,1 0 1,-1-1-1,1 1 0,0-1 0,-1 1 0,4 0 1,11 1-130,1 1 0,0-2 1,-1-1-1,1 0 1,-1 0-1,1-2 1,0 0-1,-1-1 1,18-6-1,-33 9 145,-1 0 0,1 0 0,0-1 0,-1 1 0,1 0 0,0 0-1,-1 0 1,1 0 0,-1 1 0,1-1 0,0 0 0,-1 0 0,1 0 0,0 0-1,-1 1 1,1-1 0,-1 0 0,1 1 0,-1-1 0,1 0 0,-1 1 0,1-1 0,-1 1-1,1-1 1,-1 0 0,1 1 0,-1-1 0,1 1 0,-1 0 0,0-1 0,0 1-1,1-1 1,-1 1 0,0-1 0,0 1 0,1 0 0,-1-1 0,0 1 0,0 0-1,0-1 1,0 1 0,0 0 0,0 34 410,-1-24-255,-9 170 314,11-180-486,-1 0 0,1 1-1,-1-1 1,1 0-1,0 0 1,-1 0-1,1 0 1,0 0-1,0 0 1,0-1-1,0 1 1,0 0-1,0 0 1,0 0-1,0-1 1,0 1 0,0-1-1,0 1 1,1-1-1,-1 1 1,0-1-1,0 0 1,0 1-1,1-1 1,-1 0-1,0 0 1,0 0-1,1 0 1,-1 0-1,0 0 1,2-1-1,3 1-92,-1 0-1,1 0 0,0-1 0,-1 1 0,1-1 0,-1-1 0,6-1 1,-3-1-73,-1-1 1,0 0 0,-1 0 0,1 0 0,-1 0-1,0-1 1,5-7 0,37-48-1844,-38 47 1510,-1-1 0,0 0 1,-1 0-1,12-31 0,-10 7 2085,-7 0 3552,-12 144-4470,9 13-720,0-117 2,0 1 0,0 0 0,0-1 0,0 1 0,1 0 0,-1-1 1,0 1-1,1-1 0,-1 1 0,1 0 0,0-1 0,0 1 0,-1-1 0,1 0 0,0 1 1,0-1-1,0 0 0,0 1 0,0-1 0,1 0 0,1 2 0,-1-3-334,0 1 0,0 0 0,0 0-1,0-1 1,0 1 0,0-1 0,0 1 0,0-1-1,0 0 1,3 0 0,12 0-5788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8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9380,'0'0'3858,"0"198"-3810,0-139 16,10-7-48,0-2-16,3-15-32,-4-9-368,8-12-849,2-14-1472,1 0-3698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0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 9812,'0'0'5243,"3"-1"-5080,-3 0-155,0 1 1,1 0-1,-1 0 1,0 0-1,0 0 1,1 0 0,-1 0-1,0 0 1,1 0-1,-1 0 1,0 0-1,1 0 1,-1 0 0,0 0-1,1 0 1,-1 0-1,0 0 1,1 0-1,-1 0 1,0 0 0,0 0-1,1 1 1,-1-1-1,0 0 1,1 0-1,-1 0 1,0 1 0,0-1-1,0 0 1,1 0-1,-1 1 1,0-1-1,0 0 1,0 0 0,1 1-1,-1-1 1,0 0-1,0 0 1,0 1-1,0-1 1,0 0 0,0 1-1,0-1 1,0 0-1,0 1 1,0-1-1,2 9 71,-1 0-1,0-1 0,-1 1 0,0 0 0,0-1 0,-2 12 0,-14 67 83,8-45-130,-1 15-577,1-1 0,2 59 0,24-125-988,50-57 1010,-55 51 525,0 2 0,2-1 0,0 2-1,0 0 1,1 1 0,1 0 0,18-9 0,-33 20 11,0 0 1,-1 0-1,1 0 0,0 0 1,-1 1-1,1-1 0,0 1 1,0-1-1,0 1 0,0-1 1,0 1-1,0 0 1,0 0-1,-1 0 0,1 0 1,0 0-1,0 1 0,0-1 1,0 0-1,0 1 1,0 0-1,-1-1 0,1 1 1,0 0-1,0 0 0,-1 0 1,1 0-1,-1 0 0,1 0 1,2 2-1,-1 3 45,0-1 1,0 1-1,0 0 0,0 0 1,-1 0-1,0 0 0,2 10 0,2 5 30,0 1-71,2-1 0,1 1-1,14 26 1,-19-42-325,-1-1 1,1 1-1,0-1 1,0 0 0,0 0-1,1 0 1,0-1-1,0 0 1,0 1-1,0-2 1,1 1-1,-1-1 1,1 0 0,0 0-1,0 0 1,10 2-1,28 3-4250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0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1 144,'0'0'15447,"-31"12"-15271,-99 45-42,124-54-123,1 0-1,0 1 1,0-1 0,0 1 0,1 0 0,0 1 0,-1-1 0,1 1 0,0-1 0,1 1 0,0 0 0,-1 1 0,1-1 0,1 0-1,-1 1 1,1 0 0,-3 10 0,0 0 3,1-5-31,0 0-1,0 0 1,2 1-1,-1-1 1,1 1-1,0 16 1,2-27-19,1 0-1,-1 0 1,0 0 0,1-1 0,-1 1 0,1 0 0,-1-1 0,1 1-1,-1 0 1,1-1 0,0 1 0,-1-1 0,1 1 0,0-1 0,-1 1-1,1-1 1,0 1 0,0-1 0,-1 0 0,1 1 0,0-1 0,0 0-1,0 0 1,0 0 0,-1 1 0,1-1 0,0 0 0,0 0 0,0 0 0,0 0-1,-1-1 1,1 1 0,2 0 0,31-6-523,-26 3 534,-1-2 0,1 1-1,-1-1 1,0 0 0,0 0 0,-1 0-1,0-1 1,0 0 0,8-11-1,3-4 71,24-40 0,-27 34 16,-12 20 23,1 1-1,0 1 1,0-1-1,1 0 0,0 1 1,0-1-1,6-5 1,-6 33-79,-2-7-81,0 0-1,1 0 1,0 0 0,10 25-1,-11-36-219,-1 0-1,1-1 0,0 1 0,0-1 0,0 0 0,0 0 0,0 0 0,1 0 1,-1 0-1,1 0 0,0 0 0,0-1 0,0 0 0,0 1 0,0-1 0,0 0 1,1-1-1,-1 1 0,1 0 0,-1-1 0,1 0 0,0 0 0,0 0 0,6 0 1,22-1-2610,0-2 460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1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0 193 560,'40'-76'4525,"-29"54"-2732,0 0 0,17-24-1,-28 46-1760,0 0 0,0-1 0,0 1-1,1-1 1,-1 1 0,0 0 0,0-1-1,0 1 1,1-1 0,-1 1 0,0 0-1,1-1 1,-1 1 0,0 0 0,1 0-1,-1-1 1,0 1 0,1 0 0,-1 0-1,0-1 1,1 1 0,-1 0 0,1 0-1,-1 0 1,1 0 0,-1 0 0,0 0-1,1 0 1,-1-1 0,1 1 0,-1 0-1,1 1 1,-1-1 0,0 0 0,1 0-1,-1 0 1,1 0 0,-1 0 0,1 0-1,-1 0 1,0 1 0,1-1 0,-1 0-1,0 0 1,1 1 0,-1-1 0,0 0-1,1 0 1,-1 1 0,0-1 0,1 0-1,-1 1 1,0-1 0,0 0 0,1 1-1,-1 0 1,8 24 343,-1 24 278,-4-27-576,0 0 0,1 0 0,2 0 0,0-1 0,10 25 1,-16-45-77,1 0 1,-1-1 0,0 1 0,1 0 0,-1 0 0,0-1 0,1 1 0,-1 0-1,1 0 1,-1-1 0,1 1 0,0-1 0,-1 1 0,1 0 0,-1-1-1,1 1 1,0-1 0,0 1 0,-1-1 0,1 0 0,0 1 0,0-1-1,-1 0 1,1 1 0,0-1 0,0 0 0,0 0 0,0 0 0,-1 0-1,1 0 1,0 0 0,0 0 0,0 0 0,0 0 0,-1 0 0,1 0-1,0-1 1,0 1 0,0 0 0,-1-1 0,1 1 0,0 0 0,0-1-1,-1 1 1,1-1 0,0 1 0,-1-1 0,1 1 0,0-1 0,-1 0 0,1 1-1,0-2 1,4-4 41,0 0 0,0-1 1,-1 0-1,5-9 0,-7 13-43,68-110-508,-15 45-2607,-19 34-1081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1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0 283 11877,'0'0'2039,"22"-4"-2330,68-15-173,-82 16 442,-1 0 0,0-1 1,0 0-1,-1 0 0,1 0 0,-1-1 1,0 0-1,0-1 0,0 1 0,-1-1 1,0 0-1,0 0 0,0-1 1,-1 0-1,0 1 0,0-1 0,3-11 1,-5 14 22,3-6 15,-1 0-1,-1 0 1,0 0-1,3-19 1,-4 23 32,-1 0-1,-1 0 1,1 0 0,-1 0 0,0 0-1,-1 0 1,0 0 0,1 0-1,-4-9 1,3 14 13,0 0 0,-1-1-1,1 1 1,-1 0 0,1 1 0,-1-1 0,1 0-1,-1 0 1,1 1 0,-1-1 0,0 1 0,1-1-1,-1 1 1,0 0 0,0 0 0,1-1-1,-1 1 1,0 0 0,1 1 0,-1-1 0,0 0-1,-2 1 1,-4 0 163,3-1-173,1 0 1,-1 1-1,0 0 0,1 0 0,-1 0 0,1 0 1,0 1-1,-1 0 0,1 0 0,0 0 0,0 0 1,0 1-1,-4 3 0,0 1 39,0 0 0,1 0 0,0 1 0,0 0 0,-9 15 0,5-6 11,1 2 1,1 0-1,1 0 0,0 0 1,-7 30-1,11-29-100,1 0-1,1 0 1,0 1-1,3 28 1,-2-45-52,2 0 1,-1-1-1,0 1 1,1 0-1,0-1 1,-1 1 0,2-1-1,-1 1 1,0-1-1,1 1 1,-1-1-1,1 0 1,0 0-1,0 0 1,0 0 0,1 0-1,-1 0 1,1-1-1,-1 1 1,6 3-1,-2-3-250,1 0-1,-1 0 0,1-1 1,0 0-1,-1 0 0,1 0 0,0-1 1,0 0-1,0 0 0,8-1 1,58 1-4325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2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447 117 7027,'0'0'6062,"-35"4"-4584,-116 17-851,134-19-497,1 2 1,-1-1 0,1 2-1,0 0 1,0 1 0,0 1 0,1 0-1,0 1 1,1 1 0,-20 14-1,32-21-132,-3 1 6,0 0 0,1 0 1,-1 1-1,1-1 0,0 1 0,0 0 0,0 0 1,0 1-1,1-1 0,0 1 0,-1 0 0,2 0 1,-1 0-1,1 0 0,0 1 0,0-1 0,0 0 1,1 1-1,-1-1 0,1 1 0,1 0 0,-1-1 1,1 1-1,0 0 0,1 6 0,0-11-8,0 1 0,0-1 0,-1 1 0,1-1 1,1 1-1,-1-1 0,0 1 0,0-1 0,0 0 0,1 0 0,-1 0 0,1 0 0,-1 0 0,1 0 0,-1 0 0,1 0 0,0 0 0,-1-1 0,1 1 0,0-1 0,0 1 0,-1-1 0,1 0 0,0 0 0,0 1 0,-1-1 0,4-1 0,57 0-368,-55 0 271,0 0 27,1-1 0,-1 0 1,0 0-1,0-1 0,0 0 0,0 0 0,-1 0 1,1-1-1,-1 0 0,0 0 0,0-1 0,0 0 1,-1 0-1,8-8 0,1-4 101,0 0-1,-1-1 1,19-32 0,-27 47 923,2 11-462,6 24-265,-4-10-44,-8-20-171,1 1 0,-1-1 0,1 0-1,-1 0 1,1 0 0,0 0-1,0 0 1,0 0 0,0 0-1,0-1 1,0 1 0,1-1 0,-1 0-1,0 1 1,1-1 0,-1 0-1,1 0 1,0-1 0,-1 1-1,1 0 1,-1-1 0,1 0 0,0 1-1,0-1 1,-1 0 0,1 0-1,0-1 1,-1 1 0,1 0-1,0-1 1,-1 0 0,1 0 0,-1 0-1,1 0 1,-1 0 0,1 0-1,-1 0 1,0-1 0,0 1-1,0-1 1,0 0 0,0 0 0,3-3-1,16-20 71,33-52-1,-43 58-74,1 1-1,0 0 0,2 1 0,0 0 1,0 1-1,30-23 0,-44 38 2,0 1 0,0-1-1,1 1 1,-1 0 0,0 0 0,1-1 0,-1 1-1,0 0 1,0-1 0,1 1 0,-1 0 0,1 0-1,-1-1 1,0 1 0,1 0 0,-1 0 0,0 0-1,1 0 1,-1 0 0,1 0 0,-1-1 0,0 1-1,1 0 1,-1 0 0,1 0 0,-1 0 0,1 0-1,-1 1 1,0-1 0,1 0 0,-1 0 0,1 0-1,-1 0 1,0 0 0,1 0 0,-1 1 0,0-1 0,1 0-1,-1 0 1,0 1 0,1-1 0,-1 0 0,0 0-1,1 1 1,-1-1 0,0 0 0,0 1 0,1-1-1,-1 1 1,0-1 0,1 23 248,-1-15-188,0 181 512,0-187-664,1-3-119,1 0 185,-1 1 0,1-1 0,-1 0-1,1 0 1,-1 0 0,0 0 0,1 0-1,-1 0 1,0 0 0,2-3 0,3-2 3,62-61-162,8-8-227,-67 68 386,1-1 0,-1 1 0,1 1 1,1 0-1,-1 0 0,17-6 1,-26 12 16,0-1 1,0 1-1,-1 0 1,1 0-1,0-1 1,0 1 0,0 0-1,0 0 1,0 0-1,0 0 1,0 0 0,0 0-1,0 0 1,0 0-1,0 0 1,-1 0-1,1 1 1,0-1 0,0 0-1,0 1 1,0-1-1,0 0 1,0 1 0,-1-1-1,1 1 1,0 0-1,0-1 1,-1 1-1,1-1 1,0 1 0,-1 0-1,1 0 1,-1-1-1,1 1 1,-1 0 0,1 0-1,-1 0 1,0 0-1,1-1 1,-1 1-1,0 0 1,0 0 0,1 0-1,-1 2 1,1 6 10,-1-1-1,1 1 1,-1 0 0,-2 10 0,1-1 68,1 112-256,0-130 124,0 1-1,0-1 1,0 1 0,1-1 0,-1 1-1,0-1 1,0 0 0,0 1-1,1-1 1,-1 1 0,0-1-1,1 0 1,-1 1 0,0-1-1,1 0 1,-1 0 0,0 1-1,1-1 1,-1 0 0,1 0-1,-1 1 1,0-1 0,1 0-1,-1 0 1,1 0 0,-1 0-1,1 0 1,-1 0 0,1 0 0,-1 0-1,0 0 1,1 0 0,-1 0-1,1 0 1,0 0 0,20-3-1212,-15 1 890,-1 0 0,1 0-1,-1 0 1,1-1 0,-1 0 0,0-1 0,0 1 0,0-1 0,-1 0 0,1 0 0,-1 0 0,4-5 0,10-13-1903,18-30 1,-29 42 1708,4-8 636,-1 0-1,13-30 1,-14 20 3667,-6 5 4779,-3 64-8065,1 64 170,-1-102-611,1 0-1,-1 0 0,1 0 0,0 0 0,-1 0 0,1 0 0,1 0 0,-1 0 0,0 0 0,1 0 0,-1-1 0,1 1 0,0-1 0,0 1 0,0-1 0,0 0 0,0 0 0,4 3 0,-2-3-1,-1 0 0,1 0 0,0 0-1,0 0 1,0-1 0,1 0 0,-1 1-1,0-2 1,0 1 0,1 0 0,7-1-1,-2 0-1,-1-1 0,1 0-1,-1-1 1,0 0 0,1 0 0,-1-1-1,0 0 1,0-1 0,-1 0-1,1 0 1,9-7 0,1-4 23,-1-1-1,-1-1 1,0 0 0,-2-1 0,0-1-1,-1-1 1,0 0 0,10-23 0,-23 42 152,-3 6 56,-10 26-121,-1 0 0,-2-1 0,-24 35 0,-7 14-9,31-50-123,-19 37-1277,-2-1 0,-80 106 0,61-113-4168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4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0 345 6019,'0'0'7291,"4"-12"-6435,12-34-146,-12 37-341,0 9-249,0 12-90,-3-9 30,25 112 938,7 27-727,-27-122-321,1 0 0,1 0 0,1 0 0,18 29 0,-25-47-14,0 0 0,-1 1-1,1-1 1,0 0 0,0-1-1,0 1 1,1 0 0,2 1 0,-4-2 54,-1-1 1,1 0 0,-1 1 0,1-1 0,-1 0 0,1 0 0,-1 1 0,1-1 0,-1 0-1,1 0 1,-1 0 0,1 0 0,0 0 0,-1 0 0,1 0 0,-1 0 0,1 0 0,-1 0-1,1 0 1,0 0 0,-1 0 0,1 0 0,-1-1 0,1 1 0,-1 0 0,1 0 0,-1-1-1,1 1 1,-1 0 0,1-1 0,-1 1 0,0 0 0,1-1 0,-1 1 0,1-1 0,-1 1-1,0-1 1,1 1 0,-1-1 0,0 1 0,0-1 0,1 1 0,-1-1 0,0 1 0,0-1-1,5-19 50,-2 0-1,0 1 0,-1-1 0,-1-1 1,-1 1-1,-2-21 0,2-58 15,0 89-42,2 0 1,-1 0 0,1 0 0,1 1-1,0-1 1,5-11 0,-7 18-9,1 0 0,0 0 0,0 0-1,0 0 1,0 0 0,0 0 0,1 1 0,-1-1 0,1 1 0,-1-1 0,1 1-1,0 0 1,0 0 0,0 0 0,0 1 0,0-1 0,1 1 0,-1 0 0,0 0-1,8-2 1,9 1-11,1 1 0,-1 1 0,1 1 0,0 1 0,-1 0 0,0 1 0,1 2-1,34 12 1,0-2-306,1-2 1,0-2-1,82 4 0,-119-12 47,-17 0 341,-29 5 466,-1-1-459,8 0 46,0 1-1,1 0 0,0 2 1,0 0-1,1 1 0,1 1 1,0 0-1,1 2 0,0 0 1,-28 32-1,42-43-120,-1 0 1,1 1 0,0-1-1,0 1 1,0-1-1,1 1 1,-1 0-1,1 0 1,0 0-1,0 0 1,0 0 0,1 0-1,-1 0 1,1 0-1,0 0 1,0 0-1,1 4 1,-1-7-14,1 0 0,-1 0 1,1 0-1,-1 0 0,1 0 1,-1 0-1,1 0 0,0-1 0,-1 1 1,1 0-1,0 0 0,0-1 0,0 1 1,-1-1-1,1 1 0,0-1 0,0 1 1,0-1-1,0 1 0,0-1 0,0 0 1,0 0-1,0 1 0,0-1 1,0 0-1,0 0 0,0 0 0,0 0 1,0 0-1,0 0 0,0 0 0,0-1 1,0 1-1,0 0 0,2-1 0,5 1-43,5-1-42,0 1 1,0-2-1,-1 1 1,1-2-1,0 0 1,-1 0-1,1-1 1,-1-1-1,0 0 1,-1-1-1,1 0 0,-1 0 1,0-2-1,14-11 1,83-78-281,-49 41 547,-59 55-162,0 1 0,1 0 0,-1-1 1,0 1-1,1 0 0,-1-1 0,0 1 0,1 0 0,-1 0 0,0 0 0,1-1 1,-1 1-1,1 0 0,-1 0 0,0 0 0,1 0 0,-1 0 0,1 0 0,-1 0 0,1 0 1,-1 0-1,0 0 0,1 0 0,-1 0 0,1 0 0,-1 0 0,0 0 0,1 0 1,-1 0-1,1 1 0,-1-1 0,0 0 0,1 0 0,-1 0 0,0 1 0,1-1 0,-1 0 1,0 0-1,1 1 0,-1-1 0,0 0 0,1 1 0,-1-1 0,0 0 0,0 1 1,0-1-1,1 1 0,-1-1 0,0 0 0,0 1 0,0-1 0,0 1 0,0-1 0,0 0 1,0 2-1,6 31 189,-4-22-4,0-1-168,0-1 0,1 1 1,0-1-1,1 1 0,0-1 1,0 0-1,1-1 0,0 1 1,8 8-1,-9-12-49,0-1 0,1 1 0,-1-1 0,1 0 0,0 0 1,0-1-1,1 1 0,-1-1 0,1 0 0,-1-1 0,1 1 0,0-1 0,0 0 0,0-1 0,11 2 0,-6-1-90,0-2-1,0 1 1,0-1-1,0-1 1,0 0-1,0-1 0,0 0 1,0 0-1,-1-1 1,1-1-1,-1 0 1,1 0-1,-1-1 1,10-7-1,-4 1-74,0-1 1,-1-1-1,0 0 0,-1-1 1,-1-1-1,0 0 1,13-20-1,-14 15 173,0 0-1,-1-1 1,-1 0-1,-1-1 1,-1 0-1,-1-1 1,9-45 0,-8 9 1213,-3 1 0,-2-62 1,-3 125-1075,0-1 0,0 1-1,-1-1 1,0 1 0,0-1 0,0 1 0,-1-1 0,-3 9-1,-4 10-60,-7 38 169,3 1 0,-9 107-1,12 125-23,10-293-218,0 1-1,0-1 0,0 0 1,0 0-1,0 1 0,0-1 1,0 0-1,0 0 0,1 0 1,-1 1-1,0-1 0,1 0 1,-1 0-1,1 0 0,0 0 1,-1 0-1,1 0 0,0 0 1,-1 0-1,1 0 0,1 2 1,0-3-20,0 1 1,0 0-1,1-1 1,-1 1-1,0-1 1,0 0-1,0 1 1,0-1-1,0 0 1,3-1-1,0 1-5,-1 0 19,1-1-1,0 0 1,0-1-1,-1 1 1,1-1-1,-1 0 1,1 0-1,-1 0 1,0 0-1,0-1 1,0 0-1,0 0 1,0 0-1,-1 0 1,6-7-1,9-10-44,24-36 0,-27 35-64,24-35-195,-24 32 127,1 2-1,27-31 0,-43 53 194,0 0-1,0-1 0,0 1 0,0 0 0,1-1 0,-1 1 1,0 0-1,0 0 0,0-1 0,1 1 0,-1 0 0,0 0 1,1 0-1,-1-1 0,0 1 0,0 0 0,1 0 0,-1 0 1,0 0-1,1 0 0,-1 0 0,0 0 0,1-1 0,-1 1 1,0 0-1,1 0 0,-1 0 0,0 0 0,1 0 0,-1 1 1,0-1-1,1 0 0,-1 0 0,0 0 0,1 0 0,-1 0 1,0 0-1,0 0 0,1 1 0,-1-1 0,0 0 0,1 0 1,-1 0-1,0 1 0,0-1 0,0 0 0,1 0 0,-1 1 1,0-1-1,0 0 0,0 1 0,1-1 0,-1 0 0,0 0 1,0 1-1,0-1 0,0 0 0,0 1 0,0-1 0,0 0 1,0 1-1,0-1 0,0 1 0,3 28 251,-3-22-158,2 23 235,13 58 0,-13-78-320,1 0-1,0 1 1,1-2 0,0 1 0,1 0 0,0-1 0,0 0-1,1 0 1,8 10 0,-11-16-12,0 0 1,0-1-1,1 1 1,-1-1-1,0 0 0,1 0 1,-1 0-1,1-1 1,0 1-1,0-1 0,-1 0 1,1 0-1,6 1 0,5 0 3,-1-1-1,22-2 1,-10 0 11,-17 1-14,1-2-1,-1 1 1,0-1 0,0 0 0,-1-1-1,1 0 1,0-1 0,-1 1 0,0-2-1,0 1 1,13-10 0,-3 0-43,0 0-1,-1-1 1,25-30 0,-35 36 154,-7 9-100,0 0 1,0 0-1,0 1 1,0-1-1,0 0 0,0 0 1,1 0-1,-1 0 0,0 0 1,0 0-1,0 0 1,0 0-1,0 0 0,0 0 1,0 0-1,0 0 1,0 0-1,0 0 0,0 0 1,0 0-1,0 0 1,0 0-1,1 0 0,-1 0 1,0 0-1,0 0 1,0 0-1,0 0 0,0 0 1,0 0-1,0 0 0,0 0 1,0 0-1,0 0 1,0 0-1,0 0 0,0 0 1,0 0-1,1 0 1,-1 0-1,0 0 0,3 15 29,-1-9-24,0 0 0,1-1-1,-1 1 1,1-1 0,0 1 0,1-1-1,-1 0 1,1 0 0,0 0 0,0-1-1,1 0 1,-1 1 0,1-1 0,0-1-1,10 7 1,-6-6-11,0 0-1,0 0 1,1-1 0,-1 0 0,1-1-1,-1 0 1,1 0 0,0-1-1,15 0 1,-10-1 1,-1 1 0,0-1-1,0-1 0,0 1 0,0-2 1,0 0-1,0-1 0,0-1 0,0 0 1,15-7-1,-11 3-27,-2-2-1,1 0 1,-1-1 0,-1-1-1,0-1 1,-1 0 0,0 0 0,13-18-1,-20 22 14,0 0 0,-1-1-1,0 0 1,-1 0 0,0 0-1,-1 0 1,0-1 0,0 0 0,-1 0-1,-1 0 1,0 0 0,0 0-1,-1 0 1,0-1 0,-2-12-1,1 23 12,0 0-1,-1 0 0,1 0 1,-1 0-1,1 0 0,-1 0 1,1 0-1,-1 0 0,0 0 1,1 1-1,-1-1 1,0 0-1,0 0 0,0 1 1,1-1-1,-1 0 0,0 1 1,0-1-1,0 1 0,0-1 1,0 1-1,0 0 0,0-1 1,0 1-1,0 0 0,-1 0 1,1-1-1,0 1 1,0 0-1,0 0 0,0 0 1,-2 1-1,-38 4 104,34-3-98,1 1 0,0 0 0,0 0 0,0 0 1,0 1-1,1 0 0,0 0 0,-1 0 0,1 1 0,1-1 1,-1 1-1,1 0 0,0 1 0,0-1 0,0 1 0,1 0 1,-5 10-1,2-3-6,1 1 0,0-1 0,1 1 1,0 0-1,1 0 0,1 1 0,-1 16 0,2-21-67,1 1 0,0 0 0,3 14-1,-2-21-62,0-1-1,0 0 0,0 1 0,0-1 0,1 0 0,0 0 1,-1 0-1,1 0 0,0 0 0,1 0 0,-1 0 0,4 3 1,16 16-2916,-10-6-2109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10533,'0'0'1235,"33"-4"-1179,104-15-147,-128 18 49,0-1 0,0 0-1,0-1 1,0 0 0,-1 0 0,1-1-1,-1 0 1,0-1 0,0 0-1,0 0 1,-1 0 0,1-1-1,-1 0 1,-1-1 0,1 1 0,-1-1-1,0-1 1,-1 1 0,5-10-1,-6 12 41,0 0 141,0 0 0,-1-1 0,0 1 0,1-1 1,-2 0-1,1 0 0,-1 0 0,0 0 0,0 0 0,-1 0 0,1-1 0,-2 1 0,1-7 1,-1 13-62,-1-1 1,0 0 0,1 1 0,-1 0 0,0-1 0,0 1 0,0-1 0,1 1 0,-1 0 0,0-1 0,0 1 0,0 0 0,0 0 0,0 0 0,1 0 0,-1 0 0,0 0 0,0 0 0,0 0 0,0 0 0,0 0 0,0 0-1,-1 1 1,0-1 118,-2 1-166,0 0 0,0 0 0,0 1 0,0-1 0,0 1 0,0 0 0,0 0 0,0 0 0,1 1 0,-1-1 0,1 1 0,0 0 0,-1 0-1,1 0 1,1 0 0,-1 0 0,0 1 0,1-1 0,0 1 0,-4 7 0,1-1-34,1-1 0,0 1-1,0 0 1,1-1 0,1 2 0,-1-1 0,0 19-1,2-26-5,1-1-1,0 1 1,0 0-1,0 0 0,0-1 1,1 1-1,-1 0 0,1 0 1,0-1-1,0 1 0,0 0 1,0-1-1,0 1 0,0-1 1,1 1-1,-1-1 0,1 0 1,0 0-1,0 0 0,2 3 1,0-2-65,1 0 0,0-1 0,-1 0 0,1 1 0,0-1 0,0-1 0,1 1 0,-1-1 0,0 0 0,6 1 0,17 1-724,1 0-1,-1-1 1,0-2 0,1-1-1,-1-2 1,1 0-1,34-10 1,35-21-3441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4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0 8836,'0'0'7705,"-30"16"-7131,-93 54-206,118-68-350,1 1-1,0 0 1,0 0 0,0 0 0,1 0 0,-1 1 0,1-1 0,0 1-1,0 0 1,-4 6 0,6-8-9,0 1-1,0 0 1,1-1-1,-1 1 1,1-1-1,0 1 1,-1 0-1,1-1 1,0 1-1,1 5 1,0 3-17,-1-11 2,0 1-1,0 0 0,0-1 0,0 1 0,0-1 0,0 1 0,0-1 0,0 1 0,1-1 0,-1 1 0,0-1 0,0 1 0,1-1 0,-1 1 0,0-1 0,1 1 0,-1-1 0,0 1 0,1-1 0,-1 0 0,1 1 0,-1-1 0,1 0 0,-1 1 0,1-1 0,-1 0 1,1 0-1,-1 1 0,1-1 0,-1 0 0,2 0 0,18 1-90,-15-1 75,1 1 17,-1-1 0,1 0-1,0-1 1,0 1 0,0-1 0,0 0 0,-1 0 0,1-1-1,0 1 1,-1-1 0,1-1 0,-1 1 0,0-1-1,0 0 1,0 0 0,8-7 0,-13 9 9,1 1-1,0-1 1,0 0 0,0 0-1,-1 0 1,1 0-1,0 1 1,0-1 0,0 0-1,0 1 1,0-1 0,0 1-1,1-1 1,-1 1 0,0 0-1,0-1 1,0 1 0,0 0-1,0 0 1,1 0 0,1 0-1,-2 1 15,0 1 0,0 0 0,-1 0 0,1 0 0,-1 0 0,1 0 0,-1 0 0,0 0 0,1 0 0,-1 0 0,-1 4 0,2 2 30,9 300 659,-10-296-695,-1 0 1,0 0-1,0-1 0,-5 19 1,5-26-26,-1-1 1,1 1-1,0 0 1,-1-1-1,0 1 1,0-1 0,0 1-1,0-1 1,-1 0-1,1 0 1,-1 0-1,0 0 1,0 0-1,0-1 1,0 1-1,0-1 1,-4 2-1,7-4-130,-1 1 112,1-1 1,0 0-1,0 0 0,0 0 0,0 1 1,-1-1-1,1 0 0,0 0 1,0 0-1,0 0 0,-1 0 0,1 1 1,0-1-1,0 0 0,-1 0 1,1 0-1,0 0 0,0 0 0,-1 0 1,1 0-1,0 0 0,0 0 1,-1 0-1,1 0 0,0 0 0,0 0 1,-1 0-1,1 0 0,0 0 1,0 0-1,-1 0 0,1-1 0,0 1 1,0 0-1,0 0 0,-1 0 0,1 0 1,0 0-1,0-1 0,0 1 1,-1 0-1,1 0 0,0 0 0,0-1 1,0 1-1,0 0 0,0 0 1,-1 0-1,1-1 0,0 1 0,0 0 1,0 0-1,0-1 0,0 1 1,0 0-1,0 0 0,0-1 0,0 1 1,0-33-2780,0-22-1685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5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11957,'0'0'4803,"0"111"-8997,-9-73-1409</inkml:trace>
  <inkml:trace contextRef="#ctx0" brushRef="#br0" timeOffset="1">1 470 12886,'0'0'4210,"100"0"-7476,-87 0-1072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06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359 172 7171,'0'0'2332,"3"-27"-1836,-1 3-295,-1 0 0,-3-36 0,2 58-175,0 1 0,-1-1 0,1 0 0,-1 1 0,1-1 0,-1 1 0,1-1 0,-1 1 0,0-1 0,0 1-1,0-1 1,0 1 0,0 0 0,0-1 0,0 1 0,-1 0 0,1 0 0,0 0 0,-1 0 0,1 0 0,0 0 0,-1 1 0,1-1 0,-1 0-1,0 1 1,-1-2 0,-3 1 64,0 1-1,0-1 1,0 1-1,1 0 1,-11 1 0,1 0 91,-2-1 141,0 1 0,0 1-1,0 1 1,0 0 0,1 1-1,-26 10 1,33-11-157,0 1 0,1 0-1,-1 1 1,1 0 0,0 0 0,0 1 0,1 0 0,0 0 0,0 1-1,0 0 1,1 0 0,0 0 0,-7 11 0,11-14-125,-1 1 0,1-1 0,0 1 0,0 0 0,0-1 0,1 1 0,0 0 0,0 0 0,0 0 0,0 0 0,1 0 0,0 0 0,0 0 0,0 0 0,1 0 0,0 0 0,0 0 0,0 0 0,0 0 0,1 0 0,0-1 0,0 1 0,0-1 0,0 1 0,1-1 0,0 0 0,-1 0 0,2 0 0,-1 0 0,7 6 0,13 4 12,0-1-1,1-1 0,1 0 0,38 10 1,-39-14-30,-1 1 1,1 1 0,-1 0-1,-1 2 1,23 16 0,-42-26-22,0 0 1,0 1 0,0-1 0,0 1 0,0 0-1,-1 0 1,1 0 0,-1 0 0,0 0-1,0 0 1,0 1 0,0-1 0,-1 1 0,1-1-1,-1 1 1,0 0 0,0-1 0,0 1-1,-1 0 1,1 0 0,-1 0 0,0-1 0,0 1-1,0 0 1,-1 0 0,1 0 0,-1 0-1,0-1 1,0 1 0,0 0 0,0-1 0,-1 1-1,0-1 1,1 1 0,-1-1 0,-1 0-1,1 0 1,0 0 0,-1 0 0,1 0 0,-5 3-1,-4 2-25,-1 0-1,0-1 1,0 0-1,-1-1 1,1-1-1,-1 0 1,-1 0-1,1-1 1,-1-1-1,1-1 1,-1 1-1,0-2 1,0 0-1,0-1 1,-19-2-1,31 2 20,1 0 0,-1-1 0,1 1 0,-1 0 0,1-1 0,-1 0 0,1 1 0,-1-1 0,1 0 0,0 1 0,0-1 0,-1 0 0,1 0 0,0 0 0,0 0 0,0 0 0,0-1 0,0 1 0,0 0 0,-1-3 0,0 1-34,0-1-1,0 0 1,1 0-1,0-1 1,0 1-1,0 0 1,0-7-1,0-1-17,1 0 0,0 0 0,1 1 0,0-1 0,4-13 0,-2 15 74,1 0 0,0-1 0,1 2 0,0-1 0,1 1 0,0-1 0,1 2 0,-1-1 0,13-11 0,78-67 229,-82 74-216,41-33 207,1 2 1,71-40-1,-104 74-154,-23 9-123,-1 7-1460,0 22-3513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8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68 10005,'0'0'2449,"-7"28"-2009,-24 92-312,29-112-120,1-1 0,0 1 0,0 0-1,0 0 1,1-1 0,0 1 0,0 0 0,1 0 0,0 0-1,1-1 1,0 1 0,3 10 0,-2-13-2,0 1-1,0-1 1,1 1-1,0-1 1,0 0-1,0 0 1,1-1-1,-1 1 1,1-1-1,0 0 1,10 6-1,-10-8-38,-1 1 1,1-1-1,0 0 1,0-1-1,0 1 0,0-1 1,1 0-1,-1 0 1,0 0-1,0-1 1,1 0-1,-1 0 0,0 0 1,8-2-1,-6 1-47,0-1-1,0 0 1,0 0-1,0 0 1,-1-1-1,1 0 1,-1 0-1,0-1 1,0 0 0,7-5-1,-4 1-181,0 0-1,-1-1 1,0-1-1,0 1 1,-1-1-1,0-1 1,-1 1 0,0-1-1,0 0 1,4-15-1,-5 8 87,0-1-1,-1 0 1,-1 0-1,0 0 1,-1-35-1,-2 50 211,0 0-1,0 0 1,0 1-1,0-1 1,-1 0-1,0 1 1,1-1-1,-1 0 1,-1 1-1,1-1 1,-1 1-1,1 0 1,-1-1-1,0 1 1,0 0-1,0 0 1,-4-4-1,3 4 118,-1 1 0,0-1 0,0 1 0,0 0-1,0 0 1,0 1 0,-1-1 0,1 1 0,0 0 0,-1 0-1,1 0 1,-1 1 0,1-1 0,-6 1 0,3 0-18,0 0 0,-1 0 1,1 0-1,0 1 0,0 0 0,0 1 1,0-1-1,1 2 0,-1-1 1,0 0-1,-11 7 0,15-6-136,-1 0 1,0 0-1,1 0 0,0 0 0,0 0 0,0 1 0,0-1 0,0 1 0,1 0 0,0 0 1,0 0-1,0 0 0,0 0 0,0 0 0,1 0 0,0 1 0,0-1 0,0 1 1,0 7-1,0-7-66,1-3-94,-1 1 0,1-1 0,-1 1 0,1 0 0,0-1 0,0 1 0,0 0 0,1-1 0,-1 1 1,1-1-1,-1 1 0,1-1 0,0 1 0,0-1 0,0 1 0,0-1 0,3 5 0,29 9-4087</inkml:trace>
  <inkml:trace contextRef="#ctx0" brushRef="#br0" timeOffset="1">690 1 7395,'0'0'7620,"-75"192"-7540,62-139-80,7-6-16,3-12-416,3-12-1329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1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9 10501,'0'0'7382,"-3"-3"-6806,3 2-570,0 1 0,0 0 0,-1-1 1,1 1-1,0 0 0,0 0 0,0-1 0,-1 1 0,1 0 0,0 0 0,0-1 0,0 1 1,-1 0-1,1 0 0,0 0 0,-1-1 0,1 1 0,0 0 0,-1 0 0,1 0 0,0 0 1,0 0-1,-1 0 0,1 0 0,0 0 0,-1 0 0,1 0 0,0 0 0,-1 0 1,1 0-1,0 0 0,-1 0 0,1 0 0,0 0 0,-1 0 0,0 0 0,-6 15 126,0 41 23,4-31-44,-13 120 110,-16 105-57,23-202-284,-2 0 0,-3 0-1,-19 46 1,22-75-457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254 165 12422,'0'0'2369,"17"-14"-2140,51-46-31,-66 58-159,0 0 0,0 1 1,-1-1-1,1 0 0,0 0 0,0 0 1,-1 0-1,0-1 0,1 1 1,-1 0-1,0-1 0,0 1 1,0 0-1,0-1 0,-1 0 0,1 1 1,-1-1-1,1 1 0,-1-1 1,0 0-1,0 1 0,0-1 1,-1-4-1,0-7 330,0 13-352,1 0 0,-1 0 1,0 0-1,1 0 0,-1 0 0,0 0 0,0 0 0,0 0 0,0 0 0,0 1 0,0-1 1,0 0-1,0 1 0,0-1 0,0 0 0,0 1 0,0-1 0,0 1 0,0 0 0,-1-1 1,1 1-1,0 0 0,0 0 0,0 0 0,-1 0 0,1 0 0,0 0 0,0 0 0,-3 0 1,-45 2 17,45-2-24,-6 2-3,0 0 0,1 0 0,-1 1 0,1 0 0,0 1-1,0 0 1,0 0 0,0 1 0,1 0 0,-1 1 0,1 0 0,1 0-1,-1 0 1,1 1 0,0 0 0,1 1 0,0 0 0,-11 16-1,11-14-8,0 1 0,0 0 0,1 0 0,0 0 1,1 1-1,1 0 0,-1 0 0,2 0 0,0 0 0,0 0 0,1 0 0,1 0 0,0 1 0,0-1 0,4 17 0,-2-23 0,0 1 0,0-1 1,0-1-1,1 1 0,0 0 0,0-1 1,1 1-1,0-1 0,0 0 0,0 0 0,7 6 1,7 5 30,35 24 1,-14-12 0,-25-17-19,23 20 42,-35-29-56,0 0 0,0 0 0,-1 0 0,1 0 0,-1 1 0,0-1 0,1 0 0,-1 1 0,0-1 0,-1 0 0,1 1 0,0-1 0,-1 1 0,1 0 0,-1 2 0,0-3-4,0-1 0,-1 0 0,1 0 0,-1 1 0,0-1 0,1 0 0,-1 0 0,0 0 0,0 0 0,0 0 0,0 0 0,0 0 0,0 0 0,0 0 0,0 0 0,0-1-1,0 1 1,0 0 0,0-1 0,-1 1 0,1-1 0,0 1 0,0-1 0,-1 0 0,1 1 0,0-1 0,-1 0 0,1 0 0,-2 0 0,-47 4-295,43-4 202,-7 0-100,-4 1 106,1-1-1,-1 0 0,0-2 1,-20-3-1,34 4 101,0 0 0,1 0 1,-1 0-1,0-1 0,0 1 0,1-1 1,-1 0-1,1 0 0,-1 0 0,1 0 1,0-1-1,0 1 0,0-1 0,0 0 1,0 0-1,1 0 0,-1 0 0,1 0 1,0-1-1,0 1 0,0-1 0,1 1 1,-1-1-1,-1-6 0,2 3-5,0 0 0,0 1 0,0-1 1,1 0-1,1 1 0,-1-1 0,1 0 0,0 1 0,0-1 0,1 0 0,0 1 0,0 0 0,1-1 1,-1 1-1,1 0 0,1 0 0,-1 1 0,1-1 0,0 1 0,0-1 0,9-7 0,9-8-18,1 2 0,1 0 0,42-25 0,-33 23-14,26-17 9,-25 18 21,-1-2 0,-2-1 0,36-33 0,-66 56 0,0-1 1,0 0 0,0 0 0,0 1-1,0-1 1,-1 0 0,1 0-1,0 0 1,0 0 0,-1 0-1,1 0 1,-1-1 0,1 1-1,-1 0 1,1 0 0,-1 0 0,0 0-1,1-1 1,-1 1 0,0 0-1,0 0 1,0-1 0,0 1-1,0-2 1,-1 2-4,0 0-1,0 0 0,1 0 1,-1 0-1,0 1 1,0-1-1,0 0 1,0 1-1,-1-1 1,1 1-1,0-1 1,0 1-1,0-1 1,0 1-1,0 0 1,-1-1-1,1 1 1,0 0-1,-2 0 0,-6 0-74,0-1 0,0 2 0,0-1-1,1 1 1,-14 3 0,20-3-6,1 0 0,-1 0 1,0-1-1,0 1 0,1 0 0,-1 1 1,1-1-1,-1 0 0,1 0 0,-1 1 1,1-1-1,0 0 0,0 1 0,0 0 1,-1-1-1,2 1 0,-1-1 1,0 1-1,0 0 0,0 0 0,0 3 1,0-2-338,1 0 0,-1-1 1,1 1-1,0 0 1,0 0-1,0-1 0,0 1 1,0 0-1,1 3 1,8 12-5852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2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89 14263,'0'0'1720,"29"-14"-1570,95-43-174,-114 53 23,0 1 0,0 0 1,0 1-1,0 0 0,0 0 0,0 1 1,0 0-1,21 2 0,-8 0-3,-18-2-5,1 1 0,0 0 0,-1 1 1,1-1-1,0 1 0,-1 0 0,1 1 0,-1-1 0,1 1 1,9 4-1,-13-4 4,0 1 1,1-1 0,-1 0 0,0 1-1,0-1 1,0 1 0,-1-1 0,1 1-1,-1 0 1,1 0 0,-1-1 0,0 1-1,0 0 1,0 0 0,0 1 0,-1-1-1,1 0 1,-1 0 0,0 0 0,0 6-1,0 1 9,0-1 1,-1 1-1,-1 0 0,1-1 0,-1 0 0,-1 1 0,0-1 1,0 0-1,-1 0 0,0 0 0,-1-1 0,1 1 0,-2-1 1,-7 10-1,-10 8 24,0-2 0,-47 39 0,52-47-23,-30 20 23,0-1-1,-59 30 0,61-38 27,77-23 32,384-27 1581,-83 2-1501,-257 21-145,-44 1-1029,61-5-1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4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1265,'0'0'4650,"-1"29"-3404,1 98 269,1-117-1389,1 1-1,-1 0 1,2-1 0,0 1 0,0-1-1,1 0 1,0 0 0,1 0 0,0-1-1,0 1 1,1-1 0,0-1 0,15 17-1,-12-14 9,17 20 135,1-2 0,2-1 0,0-2 0,2 0-1,1-2 1,0-1 0,2-2 0,1-2 0,58 25-1,-33-21-127,1-4-1,0-2 0,2-2 0,0-4 1,81 5-1,549-4 62,-444-14-188,276 2-27,-515 0-30,25 2-80,-34-2 77,0 0 0,0 0 1,0 0-1,-1 0 0,1 1 1,0-1-1,0 0 0,-1 1 1,1-1-1,0 0 0,0 1 1,-1-1-1,1 1 0,0-1 1,-1 1-1,1-1 0,-1 1 0,1-1 1,-1 1-1,1 0 0,-1-1 1,1 1-1,-1 0 0,1-1 1,-1 1-1,0 0 0,0 0 1,1-1-1,-1 1 0,0 0 1,0 1-1,-3 3-1621,-16-2-1113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7972,'0'0'4180,"15"28"-3950,53 93-97,-59-108-147,1 0 1,1-1-1,0 0 1,0-1-1,1 0 0,1-1 1,0 0-1,0-1 0,1-1 1,0 0-1,0 0 1,27 8-1,-34-13-20,27 9-931,0-1 0,0-2 0,1-1-1,61 5 1,-96-13 954,27 7-1350,-27-7 1354,1 1-1,-1-1 1,1 1 0,-1-1 0,1 1-1,-1 0 1,0-1 0,1 1 0,-1-1-1,1 1 1,-1 0 0,0-1-1,0 1 1,0 0 0,1 0 0,-1-1-1,0 1 1,0 0 0,0-1 0,0 1-1,0 0 1,0 0 0,0-1 0,0 1-1,0 0 1,-1-1 0,1 1 0,0 0-1,0-1 1,-1 1 0,1 0 0,0-1-1,-1 1 1,1 0 0,0-1 0,-1 1-1,-2 4 155,0-1 0,-1 1 0,1-1 1,-1 0-1,0 0 0,0 0 0,0-1 0,0 1 0,-6 3 0,-50 26 617,23-14-405,-235 147 1049,261-159-1545,2-2-488,1 0 1,-2 0-1,-14 6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6963,'0'0'5907,"3"233"-4787,-3-142-655,0-9-369,0-15-96,0-9 0,4-14-1025,-1-24-3377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5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58 12102,'0'0'2929,"35"-11"-2822,114-31-115,-144 41 4,0 0 0,0 0 1,1 0-1,-1 0 0,0 1 1,0 0-1,0 0 0,0 0 1,1 1-1,-1 0 0,0 0 1,0 0-1,0 1 0,0-1 1,0 1-1,-1 0 1,1 1-1,-1-1 0,1 1 1,-1 0-1,0 0 0,4 4 1,-3-3-12,-1-2-41,-1 1 0,1 0 1,-1 1-1,0-1 0,0 0 1,0 1-1,-1 0 0,1 0 1,-1-1-1,0 2 0,0-1 1,-1 0-1,1 0 0,-1 0 0,0 1 1,0-1-1,0 1 0,0-1 1,-1 1-1,0-1 0,0 7 1,-1-5 17,0 0 1,0 0 0,-1 0-1,1 0 1,-1 0 0,-1 0-1,1-1 1,-1 1 0,0-1 0,0 0-1,-1 0 1,1 0 0,-1 0-1,-8 7 1,-30 23 147,-2-3 0,-1-1-1,-88 44 1,133-75-109,-1 1 14,0-1-1,0 1 0,-1-1 1,1 1-1,0-1 1,0 1-1,0 0 0,0-1 1,0 1-1,1 0 1,-1 0-1,0 0 0,0-1 1,0 1-1,1 0 1,-1 0-1,-1 2 0,3-2-12,0 0-1,0 0 1,0-1-1,0 1 0,0 0 1,0-1-1,0 1 0,0-1 1,0 1-1,0-1 1,0 1-1,0-1 0,1 0 1,-1 1-1,0-1 1,0 0-1,0 0 0,0 0 1,1 0-1,0 0 0,14 1 13,34 4 49,1 2 1,-2 3-1,91 28 0,-134-36-66,-1 1-1,0-1 0,1 1 1,-1 1-1,0-1 0,-1 1 0,1 0 1,6 6-1,-10-8 3,1-1-1,-1 1 1,0-1-1,0 1 1,0-1-1,0 1 1,0 0-1,-1-1 1,1 1-1,0 0 1,-1 0 0,1-1-1,-1 1 1,0 0-1,0 0 1,0 0-1,0 0 1,0 0-1,0-1 1,0 1-1,0 0 1,-1 0-1,1 0 1,-1 0-1,1-1 1,-1 1-1,0 0 1,1-1 0,-1 1-1,0 0 1,-2 2-1,-4 1 33,1 1 1,-1-1-1,0-1 0,-1 1 0,1-1 1,-1 0-1,0-1 0,0 0 1,0 0-1,-11 2 0,12-3-23,-43 12-144,0-2-1,0-2 1,-1-2-1,-99 1 0,183-33-6298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16 493 8196,'0'0'7707,"-3"14"-7595,-1 10-113,0 0 0,1 0 0,2 0 0,1 25 0,0-47-59,0-1 0,0 0 0,1 0-1,-1 1 1,1-1 0,-1 0 0,1 0 0,0 0 0,-1 0-1,1 0 1,0 0 0,0 0 0,0 0 0,-1 0 0,1 0 0,0 0-1,0 0 1,1-1 0,-1 1 0,0 0 0,0-1 0,0 1 0,0-1-1,0 1 1,1-1 0,-1 0 0,0 1 0,0-1 0,1 0-1,-1 0 1,0 0 0,1 0 0,-1 0 0,0 0 0,0 0 0,1 0-1,1-1 1,1 0-26,-1 1 0,1-1-1,-1 0 1,0 0-1,1 0 1,-1 0 0,0-1-1,0 1 1,0-1 0,0 0-1,0 0 1,0 0-1,3-3 1,5-11 50,-1 1-1,14-31 1,-19 34 89,1 0 0,0 1 0,1 0 0,0 0 0,0 0 0,2 1 0,-1 0 0,12-10 0,-20 20-40,0-1 0,0 1 0,1 0 0,-1 0 0,0-1 0,0 1-1,1 0 1,-1-1 0,0 1 0,0 0 0,1 0 0,-1-1 0,0 1 0,1 0 0,-1 0-1,0 0 1,1 0 0,-1 0 0,0-1 0,1 1 0,-1 0 0,0 0 0,1 0 0,-1 0-1,1 0 1,-1 0 0,0 0 0,1 0 0,-1 0 0,0 0 0,1 0 0,-1 1 0,1-1 0,-1 0-1,0 0 1,1 0 0,-1 0 0,0 0 0,0 1 0,1-1 0,-1 0 0,0 0 0,1 1-1,-1-1 1,0 0 0,0 0 0,1 1 0,-1-1 0,0 0 0,0 1 0,0-1 0,1 1-1,0 22 501,-1-15-364,1 22 285,-2-11-304,2 0 1,0 1 0,6 27 0,-6-44-141,0 1 1,-1-1-1,2 1 1,-1-1-1,0 0 1,0 1-1,1-1 1,0 0-1,0 0 1,0 0 0,0 0-1,0 0 1,0-1-1,1 1 1,-1-1-1,1 1 1,0-1-1,0 0 1,0 0-1,0 0 1,0 0 0,0-1-1,1 1 1,5 1-1,-1-1-141,0-1 0,0 0-1,0 0 1,0-1 0,0 0 0,0-1-1,0 1 1,-1-1 0,1-1 0,0 0-1,0 0 1,-1 0 0,1-1-1,7-4 1,-6 2-62,1-1-1,-2 0 1,1-1-1,-1 0 1,0 0-1,0-1 1,-1 0-1,0 0 1,9-14-1,-4 1 101,0 0 0,-1-2 0,-1 1 0,-2-1 0,0 0 0,-1-1 0,-1 0 0,3-39 0,-3-193 2900,-7 162-574,-1 85-1432,0 7-251,-1 9-190,-3 35-2,2-1 1,1 1-1,4 52 1,-1-13 7,-1-12-91,3 209 402,-1-265-646,1-1 0,0 0-1,0 0 1,1 0 0,6 13 0,-8-22-57,0 1 1,1-1 0,-1 0-1,1 0 1,0 0-1,0 0 1,0 0 0,0 0-1,1 0 1,-1-1 0,1 1-1,0-1 1,-1 0-1,1 1 1,0-1 0,1-1-1,-1 1 1,0 0-1,0-1 1,1 0 0,3 2-1,-1-2-349,-1 0 0,1-1-1,0 1 1,0-1 0,-1 0-1,1 0 1,0-1 0,-1 0-1,1 0 1,11-4 0,-11 2-379,0-1 1,-1 0 0,1-1 0,-1 1-1,6-7 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6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14743,'0'0'2849,"250"5"-2657,-153-5-144,-13-20-48,-29 0-1424,-26-4-2178,-29 4-3361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7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48 6739,'0'0'9893,"0"-47"-9061,-3 59-784,-6 28 112,2 19 0,-3-1-128,10 0-16,0-5-16,0-15-64,0-9-640,23-17-1553,-4-12-3122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8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10069,'0'0'1958,"29"17"-1675,182 106-145,-139-80-36,1-3-1,87 33 1,-160-73-114,1 1 0,-1-1 0,1 0 0,-1 0 0,1 1 0,-1-1 0,1 0 0,-1 0 0,1 0 0,-1 0 0,1 1 0,-1-1 0,1 0 0,-1 0 0,1 0 0,-1 0 0,1 0 0,-1 0 0,1 0 0,-1-1 0,1 1 0,-1 0 0,1 0 0,-1 0 0,1 0 0,-1-1 0,1 1 0,-1 0 0,1-1 0,-1 1 0,1 0 0,-1-1 0,0 1 0,1 0 0,-1-1 0,0 1 0,1-1 0,-1 1 0,1-1 0,-1-22-491,-1 11 597,-1-24-61,-1 1 1,-11-43-1,-4-50 299,16-1-204,2 128-182,0 1 0,0-1 0,0 0 0,-1 1 0,1-1 0,0 0 0,0 0 0,0 1-1,0-1 1,0 0 0,0 0 0,0 1 0,0-1 0,1 0 0,-1 0 0,0 1 0,0-1-1,1 0 1,-1 1 0,0-1 0,1 0 0,-1 1 0,0-1 0,1 1 0,-1-1 0,1 0 0,-1 1-1,1-1 1,-1 1 0,1 0 0,0-1 0,-1 1 0,1-1 0,0 1 0,-1 0 0,1-1-1,0 1 1,-1 0 0,1 0 0,0 0 0,0-1 0,-1 1 0,1 0 0,0 0 0,0 0 0,-1 0-1,1 0 1,0 0 0,0 1 0,15-1-3982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19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47 12182,'0'0'3905,"-52"-46"-4625,84 46-689,20 14-319,6 7-2530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11221,'0'0'-315,"33"-8"294,101-21 45,-84 20 37,-30 12 102,-18-3-144,-1 1-1,0-1 1,0 1-1,0-1 1,0 1-1,0 0 1,0-1-1,0 1 1,0 0-1,-1-1 1,1 1-1,0 0 1,0 0-1,-1 0 1,1 0-1,0 0 1,-1 0-1,1 0 1,-1 0-1,0 0 1,1 0-1,-1 0 1,0 0-1,1 0 1,-1 2-1,1 33 332,-2-25-274,2 15 130,-2 0-1,0 0 0,-2 1 1,-8 32-1,10-55-189,6-7 0,17-14 93,0-2-1,38-41 0,-42 40-97,1 0 0,2 1 0,0 1-1,28-18 1,-41 31 29,1 0 0,0 0 0,0 1-1,0 0 1,1 0 0,0 1 0,-1 1 0,1 0-1,0 0 1,0 1 0,19-1 0,-28 2-34,-1 0 0,1 0 0,0 1 1,0-1-1,0 0 0,0 0 0,0 1 1,0-1-1,0 0 0,0 1 0,0-1 1,-1 1-1,1-1 0,0 1 0,0 0 1,0-1-1,-1 1 0,1 0 1,-1-1-1,1 1 0,0 0 0,0 1 1,8 26 120,-7 41 75,-2-53-152,0-9-99,-4 81-147,-8-33-2916,5-35-1271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0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90 12358,'0'0'1336,"-4"26"-1133,-1 5-169,-3 13-4,-4 87-1,12-129-29,-1 0 0,1 0 0,0 0 0,0 0 0,0 0 0,0 0 0,0 0-1,1 0 1,-1 0 0,0 0 0,1 0 0,0 0 0,-1 0 0,1 0 0,0-1-1,0 1 1,0 0 0,0-1 0,0 1 0,1 0 0,-1-1 0,0 1-1,1-1 1,-1 0 0,1 1 0,-1-1 0,1 0 0,0 0 0,-1 0 0,1 0-1,0-1 1,0 1 0,0 0 0,0-1 0,0 1 0,0-1 0,0 1 0,0-1-1,0 0 1,0 0 0,3 0 0,9 1 11,-1-1 0,1 0 0,-1 0-1,1-1 1,-1-1 0,1 0 0,-1-1 0,0-1 0,0 0 0,0-1-1,17-8 1,-22 8-10,0 1-1,-1-1 1,1-1-1,-1 0 1,0 0-1,0 0 1,-1-1-1,0 0 0,0 0 1,-1 0-1,0-1 1,0 0-1,0 0 1,-1 0-1,-1 0 1,1-1-1,3-17 1,-4 16 10,-1 0 0,-1 0 0,0 0 0,0 0 0,-1 0 0,0-1 0,-1 1 0,-1-12 0,0 18-8,1-1-1,0 1 0,-1-1 0,0 1 0,0 0 1,0 0-1,0 0 0,-1 0 0,0 0 1,0 0-1,0 1 0,0-1 0,0 1 0,-1 0 1,1 0-1,-1 0 0,0 0 0,0 1 1,-6-3-1,-5-1-12,0 1 0,0 1 1,0 1-1,-1 0 0,0 1 0,1 0 0,-1 1 1,0 1-1,0 1 0,0 0 0,-19 4 0,28-3-70,0-1 0,0 1 0,0 0-1,0 1 1,0 0 0,1 0-1,-1 0 1,1 1 0,0 0 0,0 0-1,0 1 1,1-1 0,-1 1-1,1 1 1,0-1 0,1 1-1,-1-1 1,1 1 0,0 1 0,1-1-1,-1 0 1,1 1 0,0 0-1,1 0 1,0 0 0,0 0 0,0 0-1,1 0 1,0 0 0,1 11-1,-1-16-135,1 1 0,0-1 1,1 1-1,-1-1 0,0 1 0,1-1 0,-1 1 0,1-1 0,0 0 0,0 1 0,0-1 0,0 0 0,0 0 0,3 3 1,1 0-521,1 0 0,0 0 0,0-1 1,1 0-1,9 4 0,-16-8 714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6915,'0'0'7444,"1"-17"-7284,0 8-152,4-36-1,-2 37-6,0 26 4,2 24 46,2 0-1,1 0 1,2 0 0,18 44-1,-2-43-746,-26-70 814,0 4-100,-1 8-6,1 0 0,1 0 0,0 0 1,1 0-1,4-16 0,-4 27-46,-1-1 0,1 1 0,0-1-1,0 1 1,1 0 0,-1 0 0,1 0-1,0 0 1,0 0 0,0 1 0,1-1 0,-1 1-1,1 0 1,0 0 0,0 0 0,0 1-1,0-1 1,0 1 0,0 0 0,9-3 0,10 0-668,0 1 0,0 1 0,0 1 0,0 1 1,0 1-1,25 3 0,14-1-1685,15-2-1516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1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327 460 144,'0'0'10938,"-34"-8"-9860,-110-21-237,139 28-788,0 0 1,0 0-1,0 1 1,1 0 0,-1 0-1,0 0 1,0 0-1,0 1 1,0 0-1,0 0 1,1 0 0,-1 1-1,0 0 1,1-1-1,-1 2 1,1-1-1,-7 5 1,7-3 6,-1 1 0,1 0-1,0 0 1,0 0 0,0 1-1,1 0 1,0-1 0,-4 11 0,6-13-50,-3 5 1,1-1 0,1 1-1,0 0 1,0 0 0,0 1-1,0 14 1,1-21-13,1 1-1,0-1 1,0 0 0,0 1-1,0-1 1,1 0-1,-1 1 1,1-1 0,-1 0-1,1 0 1,0 1-1,0-1 1,0 0 0,0 0-1,0 0 1,0 0 0,0 0-1,1 0 1,-1 0-1,1-1 1,0 1 0,-1 0-1,1-1 1,0 1-1,0-1 1,0 0 0,4 2-1,3 0 19,0-1-1,0 0 0,1 0 0,-1-1 1,0 0-1,1-1 0,-1 0 0,1-1 1,-1 0-1,1 0 0,-1-1 0,0 0 1,0 0-1,0-1 0,0-1 0,0 1 0,0-1 1,-1-1-1,0 0 0,10-7 0,-2-2 11,-1-1-1,-1-1 0,0 0 1,-1-1-1,0 0 0,-2-1 0,0 0 1,-1-1-1,-1 0 0,-1-1 0,0 0 1,-2 0-1,5-24 0,0-15-666,-2 0 1,-3-1-1,-2-83 0,-17 171-3998,4 30 1173,5 20 124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1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0 264 6611,'9'0'755,"0"0"0,0 0 0,1-1 0,-1-1 0,0 0 0,-1 0 0,16-5 0,-18 4-663,0-1 0,-1 1 0,1-1 0,-1 0 0,1 0 0,-1-1 0,0 0 0,-1 0 0,1 0 0,-1 0 1,4-7-1,-4 5-79,0 0 1,0 0 0,-1 0-1,0 0 1,0-1-1,-1 0 1,0 1 0,2-12-1,-2-4 61,0-36 0,-2 48-59,0 10-14,0 0 1,0 0-1,0 1 0,-1-1 1,1 0-1,0 0 0,0 1 0,0-1 1,-1 0-1,1 1 0,0-1 1,-1 0-1,1 1 0,-1-1 0,1 0 1,-1 1-1,1-1 0,-1 1 1,1-1-1,-1 1 0,1-1 0,-1 1 1,0 0-1,1-1 0,-2 0 1,-24-3 175,20 4-148,0 1-1,0 0 0,0 0 1,1 0-1,-1 0 0,1 1 0,-8 3 1,6-1-28,1 1 1,1-1-1,-1 1 1,0 0-1,1 1 1,0-1-1,1 1 1,-1 0-1,1 0 1,0 1-1,1-1 1,-1 1-1,1 0 1,-4 13-1,4-9-10,-1 1-1,2 0 1,0 0 0,0 1-1,1-1 1,1 0 0,0 0 0,2 18-1,-2-26-26,1 0 0,0-1 0,0 1 0,1 0 0,-1 0-1,1-1 1,-1 1 0,1-1 0,0 1 0,1-1 0,-1 0 0,0 0-1,1 0 1,0 0 0,0 0 0,0-1 0,0 1 0,0-1 0,0 0-1,1 0 1,-1 0 0,1 0 0,-1 0 0,6 1 0,5 0-596,-1 1 1,1-2-1,-1 0 1,1 0-1,23-2 0,25 0-3489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1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4 411 4498,'0'0'7785,"-1"-8"-7458,0 5-300,0 7 43,1 227 1064,0-250-1092,2 1 1,0-1-1,1 1 0,0 0 1,2 0-1,0 0 0,1 1 1,1 0-1,15-28 0,-17 36-189,0 1 1,0 0-1,1 0 0,0 0 0,1 1 0,-1 0 0,1 0 1,1 0-1,-1 1 0,1 0 0,0 1 0,1 0 1,-1 0-1,1 1 0,0 0 0,0 0 0,0 1 0,0 0 1,20-3-1,29 5-2678,0 1-1612</inkml:trace>
  <inkml:trace contextRef="#ctx0" brushRef="#br0" timeOffset="1">908 0 6675,'0'0'8321,"0"4"-8033,-5 95 312,-21 122-1,12-122-479,-2 125-1,15-221-161,1 0 0,0 0 0,0 0 0,0 0 0,1-1 0,-1 1 0,1 0 0,-1 0 0,1 0-1,0-1 1,0 1 0,0 0 0,2 2 0,-1-3-60,0-1 0,-1 0-1,1 0 1,0 0 0,0 0-1,0 0 1,0 0 0,-1-1-1,1 1 1,0 0 0,1-1 0,-1 0-1,0 1 1,0-1 0,0 0-1,0 0 1,4-1 0,-2 1-214,0 0 1,0 0 0,0-1-1,0 1 1,0-1-1,0 0 1,0 0-1,0 0 1,-1-1-1,1 0 1,0 1 0,-1-1-1,1 0 1,-1-1-1,0 1 1,1-1-1,-1 1 1,0-1-1,-1 0 1,4-4 0,27-37-7161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10069,'0'0'3380,"28"18"-3308,-15-9-65,1 1-3,1 0 0,0-1 0,0 0 0,1-1 0,0-1 0,0-1 0,1 0 0,-1-1 0,1-1 0,0-1 0,1 0 0,21 1 0,12-7-190,1-2 1,-1-2 0,0-2 0,96-31 0,-145 39 465,-5 6 243,-15 24 35,-26 32 1,22-33-365,-27 48 0,44-66-156,0-1 1,1 1-1,0 0 0,0 0 1,1 1-1,1-1 1,0 1-1,0 0 0,0 15 1,2-24-40,0-1 0,0 0 0,0 1 0,0-1 0,0 0 0,0 1 0,0-1 0,0 0 0,1 1 1,-1-1-1,1 0 0,-1 0 0,1 1 0,-1-1 0,1 0 0,0 0 0,-1 0 0,1 0 0,0 0 0,0 0 0,0 0 1,0 0-1,0 0 0,0 0 0,0 0 0,1 0 0,2 0 1,0 0 1,0 0-1,0 0 0,0-1 1,-1 1-1,1-1 0,6-1 1,-1 1 21,4 0-2,1-1 0,-1 0 0,1-1 1,-1-1-1,0 0 0,0-1 0,0 0 1,0-1-1,0 0 0,-1-1 1,14-9-1,-19 10-20,1 0 1,-1-1 0,-1 0 0,1 0-1,-1-1 1,0 1 0,0-1-1,-1-1 1,0 1 0,0-1-1,-1 0 1,0 0 0,0 0-1,-1 0 1,0-1 0,0 0-1,-1 1 1,1-12 0,-1 11 7,-1 1 1,-1-1-1,1 1 0,-1-1 1,-1 0-1,-2-14 0,2 21-10,0-1-1,0 0 0,0 0 0,0 1 0,-1-1 0,0 1 0,1-1 0,-1 1 0,0 0 1,0 0-1,0-1 0,0 1 0,0 1 0,-1-1 0,1 0 0,-1 1 0,1-1 0,-1 1 1,1-1-1,-1 1 0,0 0 0,0 0 0,-3 0 0,-21-4-56,-1 1 0,0 1-1,1 2 1,-56 4 0,35 1-640,0 3 0,1 1 0,-88 29 0,-14 10-2756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2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51 8964,'0'0'6227,"0"-11"-5704,0-25-62,-1 32-378,1 6-62,0 19 9,-6 56 224,-7 147-105,13-179-177,2 81 107,0-110-155,0-1 0,1 0 0,0 0 0,1 0 0,1 0 0,7 14 0,-12-28 37,0 0-1,1 0 0,-1 0 0,1 0 0,0 0 0,-1 0 0,1 0 0,-1 0 1,1 0-1,0 0 0,0-1 0,0 1 0,0 0 0,-1-1 0,1 1 0,2 0 1,-3-1 20,0 0 0,1 0 0,-1 0 0,1 0 0,-1 0 1,1 0-1,-1 0 0,1 0 0,-1 0 0,0 0 1,1 0-1,-1-1 0,1 1 0,-1 0 0,0 0 0,1-1 1,-1 1-1,0 0 0,1 0 0,-1-1 0,0 1 1,1 0-1,-1-1 0,0 1 0,0-1 0,1 1 0,-1-1 1,14-37-355,-12 30 470,2-7-102,1 1 1,1 0 0,0 0-1,1 1 1,1-1-1,-1 1 1,2 1 0,0 0-1,16-17 1,-18 23 9,-1 0 0,1 0-1,0 1 1,0 0 0,0 1 0,1 0 0,0 0 0,0 0-1,0 1 1,0 0 0,0 1 0,1 0 0,-1 0 0,1 1-1,-1 0 1,1 0 0,-1 1 0,11 1 0,-16 0-7,1 0 0,0 0 0,-1 0 0,1 0 1,-1 1-1,0 0 0,1-1 0,-1 1 0,0 1 1,0-1-1,0 0 0,0 1 0,-1-1 0,1 1 0,-1 0 1,1 0-1,-1 0 0,0 0 0,0 0 0,-1 0 1,1 1-1,0-1 0,1 7 0,3 6 12,-1 1 1,-1 0-1,4 30 0,-4 0-871,-3 55 1,-1-63-1936,2-17-1318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128 109 7491,'0'0'7174,"-7"-2"-7032,5 1-134,0 1 1,0-1-1,0 1 1,0-1-1,0 1 0,0 0 1,0 0-1,0 0 1,0 0-1,0 1 1,0-1-1,0 0 0,0 1 1,0-1-1,0 1 1,0 0-1,1 0 1,-1 0-1,0 0 0,0 0 1,1 0-1,-4 2 1,1 2-4,-1-1 1,0 1-1,1 0 1,0 1 0,0-1-1,0 1 1,-4 8-1,2-2-12,1 1 0,0 0 0,0 0 0,1 0 0,1 0-1,1 1 1,-3 23 0,5-34-6,0 0 0,-1 0-1,1 0 1,1 0-1,-1 0 1,0 0 0,1-1-1,-1 1 1,1 0 0,0 0-1,0 0 1,0-1 0,0 1-1,1-1 1,2 6 0,-1-7 7,0 1 0,0 0 1,0-1-1,0 0 0,0 1 1,0-1-1,0 0 0,0-1 0,1 1 1,-1-1-1,0 1 0,0-1 1,1 0-1,3 0 0,3 1-7,0-1 0,0 1-1,0-2 1,0 1 0,0-1-1,-1-1 1,1 0 0,0 0-1,-1-1 1,1 0 0,14-7-1,8-12 26,-1-1 0,56-52-1,-54 44 197,-32 33-175,0 0 0,0 0 0,-1-1-1,1 1 1,-1 0 0,0 0 0,1 0 0,-1 0 0,0 0-1,0 0 1,0 0 0,0 2 0,-2 43 88,0-27-151,2 0 1,0 0-1,1 1 1,4 19-1,-4-36-177,0 0 0,0-1 1,1 1-1,-1-1 0,1 1 0,0-1 0,-1 0 0,2 0 0,-1 0 0,0 0 0,1 0 1,-1 0-1,1 0 0,0-1 0,0 0 0,0 1 0,0-1 0,0 0 0,0 0 0,0-1 1,1 1-1,-1-1 0,1 1 0,0-1 0,-1 0 0,1-1 0,0 1 0,-1-1 0,1 1 1,7-1-1,-9-1 110,0 1 0,0-1 0,-1 0 0,1 1 0,0-1 1,0 0-1,-1 0 0,1 0 0,-1 0 0,1 0 0,-1 0 1,1-1-1,-1 1 0,1 0 0,-1-1 0,0 1 0,0-1 1,0 1-1,0-1 0,0 0 0,0 1 0,0-1 0,0-2 0,17-49 314,-18 50-214,12-41 755,0-6 792,3 0 0,27-62 0,-42 112-1535,0-1 0,0 1 1,0 0-1,0 0 0,0 0 1,0-1-1,0 1 1,0 0-1,0 0 0,0 0 1,0 0-1,0-1 1,1 1-1,-1 0 0,0 0 1,0 0-1,0 0 1,0-1-1,0 1 0,0 0 1,1 0-1,-1 0 1,0 0-1,0 0 0,0 0 1,0 0-1,1 0 1,-1-1-1,0 1 0,0 0 1,0 0-1,1 0 0,-1 0 1,0 0-1,0 0 1,0 0-1,1 0 0,-1 0 1,0 0-1,0 0 1,0 0-1,1 0 0,-1 0 1,0 1-1,0-1 1,0 0-1,0 0 0,1 0 1,-1 0-1,0 0 1,7 13 153,2 23-174,-9-34 85,8 45 504,11 47-131,-16-85-453,0 1 1,1-1-1,-1 0 1,2 0-1,-1 0 1,1-1-1,9 12 1,-13-19 1,1 1 0,-1 0 0,1-1 0,-1 1 0,1-1 0,0 1-1,-1-1 1,1 0 0,0 0 0,0 0 0,0 0 0,0 0 0,0 0 0,0 0 0,0-1 0,0 1 0,1-1 0,-1 1 0,0-1 0,0 0 0,0 0 0,1 0 0,-1 0 0,0 0 0,0 0 0,0-1 0,0 1-1,1-1 1,-1 0 0,0 0 0,0 1 0,3-3 0,1-1 35,0 0-1,-1 0 0,0-1 0,1 1 0,-2-1 1,1 0-1,0-1 0,-1 1 0,5-10 1,60-113 219,-42 74-1835,51-75-1,-61 108-1998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9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40 220 9941,'0'0'3657,"-7"27"-3481,-19 93-77,24-104-95,-1 1 1,2-1-1,0 29 0,2-23-21,3 22-203,-4-43 124,1 0 0,-1 1 0,0-1 0,1 0 0,-1 0 0,1 0 0,-1 0 0,1 1 0,0-1 0,-1 0 0,1 0 0,0 0 0,0 0 0,0 0 0,-1 0 0,1-1 0,0 1 0,0 0 0,0 0 0,1-1 0,-1 1 0,0-1 0,0 1 0,0-1 0,0 1 0,1-1 0,-1 1 0,0-1 0,3 0 0,-4 0-61,1 0 0,-1-1-1,1 1 1,-1 0 0,1-1 0,-1 1 0,1-1 0,-1 1-1,1 0 1,-1-1 0,0 1 0,1-1 0,-1 1-1,0-1 1,0 1 0,1-1 0,-1 0 0,0 1 0,0-1-1,0 1 1,0-1 0,1 1 0,-1-1 0,0 0 0,0 1-1,0-1 1,0 1 0,-1-2 0,1-26-1529,0 19 1052,-2-85-339,3-100 3444,1 168-1972,1 0 0,1 0-1,2 0 1,0 1 0,12-31-1,-17 54-386,0 0 0,0 0-1,0 0 1,0 0 0,1 1-1,-1-1 1,0 0 0,1 1-1,-1-1 1,1 1 0,2-2 0,-3 2-84,-1 1 0,1 0 0,-1 0 0,1 0 0,0-1 0,-1 1 0,1 0 0,-1 0 0,1 0 0,0 0 0,-1 0 0,1 0 1,-1 0-1,1 0 0,0 0 0,-1 0 0,1 1 0,-1-1 0,1 0 0,0 0 0,-1 0 0,1 1 0,-1-1 0,1 0 0,-1 1 1,1-1-1,-1 1 0,1-1 0,-1 0 0,1 1 0,-1-1 0,0 1 0,1-1 0,-1 1 0,0-1 0,1 1 0,-1 0 0,0-1 0,0 1 1,1-1-1,-1 1 0,0 0 0,0-1 0,0 1 0,0-1 0,0 2 0,18 64 793,-10-33-728,14 35-1,-18-58-96,0 0 0,1-1 0,1 1 0,-1-1 0,1 0 0,1-1 0,13 15 0,-16-20-144,0 0-1,0 0 1,0 0 0,1-1 0,-1 1 0,1-1 0,-1-1-1,1 1 1,0 0 0,0-1 0,0 0 0,0 0-1,0-1 1,0 0 0,0 1 0,0-1 0,0-1-1,0 1 1,0-1 0,-1 0 0,1 0 0,0 0-1,0-1 1,0 0 0,-1 0 0,1 0 0,-1 0 0,0-1-1,1 0 1,-1 0 0,0 0 0,6-6 0,2-9-111,-1 0 1,0-1-1,-2 0 1,15-40-1,-13 29 1254,18-31-1,-27 57-828,0 0 1,1 1-1,-1-1 1,1 1-1,-1-1 0,1 1 1,5-4-1,-7 6-80,1 0 1,0 0-1,-1 0 0,1 0 0,0 1 0,-1-1 1,1 0-1,0 1 0,0-1 0,-1 1 1,1 0-1,0 0 0,0 0 0,0 0 0,0 0 1,-1 0-1,1 0 0,4 1 0,-5 0-33,1 0-1,-1 0 1,1 0-1,-1 0 1,1 0-1,-1 0 1,0 0-1,1 0 1,-1 1-1,0-1 1,0 1-1,0-1 1,0 1-1,0-1 1,-1 1-1,1-1 1,0 1-1,-1 0 1,1 0-1,-1-1 1,1 1-1,-1 0 1,0 0-1,0 2 1,3 6 190,6 33 230,-1 0 1,2 68-1,-7-67-513,1 0-1,17 66 1,-8-76-935,-12-32 721,0-1-1,0 0 1,0 0 0,0 1-1,0-1 1,0 0 0,1 0 0,-1 0-1,0 0 1,1-1 0,-1 1 0,1 0-1,-1 0 1,1-1 0,-1 1-1,1-1 1,-1 1 0,1-1 0,-1 0-1,3 0 1,17 1-6584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3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1 340 8100,'0'0'2430,"29"-12"-1998,94-41-429,-114 49-72,-1 0 1,1 0-1,-1-1 0,1 0 1,-1 0-1,-1-1 0,1 0 1,-1 0-1,0-1 0,-1 0 1,1 0-1,-1-1 0,-1 0 1,1 0-1,-2 0 0,1 0 1,-1-1-1,5-12 0,-7 12 89,1 0 0,-1 0 0,0-1 0,-1 1 0,0 0 0,-1-1 0,0-12 0,0 11 26,0 10-17,0-1 0,0 1 0,-1-1 0,1 1 0,0 0 0,0-1 0,-1 1 0,1 0 0,-1-1-1,1 1 1,-1 0 0,0 0 0,0-1 0,1 1 0,-1 0 0,0 0 0,0 0 0,0 0 0,0 0 0,0 0 0,-2-1 0,-1 0 61,1 0 0,0 1-1,0 0 1,-1-1 0,1 1 0,-1 0 0,1 1 0,-7-2-1,2 2 10,-1 0 0,1 0 0,-1 0-1,1 1 1,-1 0 0,1 1 0,-10 2 0,10 0-64,1 0 0,0 0 0,0 0 1,0 1-1,0 0 0,1 0 1,0 1-1,0 0 0,0 0 1,1 0-1,0 1 0,0 0 1,0 0-1,1 0 0,0 0 0,-3 10 1,3-8-16,1 0 0,-1 1 0,2-1 0,-1 1 0,1-1 0,1 1 0,0 0 0,0-1 0,1 1 0,0 0 0,1 0 0,0 0 0,4 15 0,-4-21-39,1 0 0,0 0 0,0 0 0,0 0 0,1 0-1,-1-1 1,1 1 0,0-1 0,0 1 0,0-1 0,1 0 0,-1 0 0,1-1 0,0 1 0,-1-1 0,1 0 0,0 0 0,6 3-1,3-1-210,1 1 0,-1-2 0,1 0 0,23 3 0,49-2-2037,4-3-2341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6611,'0'0'7427,"9"27"-7387,3 6-27,-3-9-8,-2 1-1,0-1 0,-1 1 1,3 35-1,-3 80-2328,-6-139 1914,5-14 156,-2 1 170,5-19 121,1 0 0,2 0 1,1 1-1,22-40 0,-29 62 62,0 0-1,1 1 1,0 0 0,0 0-1,0 0 1,1 0 0,0 1-1,14-9 1,-15 12-13,0 0 0,0 0 0,1 0 0,-1 1 1,1 0-1,-1 0 0,1 1 0,0 0 0,0 0 0,0 0 0,0 1 1,0 0-1,8 1 0,-12 0-61,-1-1 1,1 1-1,-1 0 1,1 0-1,-1 0 1,0 0-1,0 0 1,1 0 0,-1 1-1,0-1 1,0 1-1,0 0 1,-1-1-1,1 1 1,0 0-1,-1 0 1,1 0-1,-1 0 1,1 1-1,-1-1 1,0 0-1,0 0 1,0 1-1,0-1 1,-1 1 0,1-1-1,-1 1 1,1 2-1,2 12 28,-2-1 0,0 1 0,-1 21 0,0-20-15,0 57-409,4-89-937,9-8 1273,1 0-1,1 1 0,1 0 1,0 1-1,2 1 0,1 1 1,27-22-1,-41 37 91,0 0 0,0 0-1,0 0 1,0 0 0,0 1 0,1 0 0,-1 0-1,1 1 1,-1 0 0,1 0 0,0 0 0,7 0-1,-12 1-30,-1 0 0,1 0 0,0 0 0,0 1 0,-1-1 0,1 0 0,0 0 0,-1 1 0,1-1 0,-1 1 0,1-1 0,0 0 0,-1 1 0,1-1 0,-1 1 0,1-1 0,-1 1 0,1 0 0,-1-1 0,0 1 0,1-1 0,-1 1-1,0 0 1,1-1 0,-1 1 0,0 0 0,0-1 0,0 1 0,1 0 0,-1 0 0,2 28 433,-1-20-291,0 12 39,0-9-139,0 0 1,0 0 0,1 0-1,5 14 1,-6-23-65,0 1 1,0-1-1,0 0 1,1 0-1,0 0 1,0-1-1,0 1 1,0 0-1,0-1 1,0 1-1,0-1 1,1 0-1,0 0 1,-1 0-1,1 0 0,0 0 1,0 0-1,0-1 1,0 1-1,5 1 1,5 0-16,0-1 0,1 0 0,-1 0 0,1-2 0,0 0 1,-1 0-1,1-1 0,-1-1 0,1 0 0,-1-1 0,1 0 0,-1-1 0,-1-1 1,21-9-1,-24 10-19,0 0 0,-1-1 0,1 0 0,-1 0 0,0-1 1,-1 0-1,1-1 0,-1 1 0,0-1 0,-1-1 0,0 1 1,0-1-1,-1 0 0,0-1 0,0 1 0,0-1 0,-2 0 1,1 0-1,-1 0 0,0-1 0,2-11 0,-5 14 53,3-44 52,-3 49-68,0 1 0,0-1 0,0 0 0,0 1 0,-1-1 0,1 0 0,-1 1 0,1-1 0,-1 1 0,1-1 0,-1 0 0,0 1 0,1 0 0,-1-1 0,0 1 0,0-1 0,0 1 0,-1 0 0,1 0 0,0 0 0,0-1 0,-1 1 0,1 0 0,0 1 0,-3-3 0,-4 2 10,0-1 0,1 1 0,-1 0 0,0 0 0,0 1 0,1 0 0,-1 1 0,0 0 0,0 0 0,1 0 0,-1 1 0,1 0 0,-1 1 0,1 0 0,0 0 0,0 0 0,0 1 0,0 0 0,1 0 0,0 1-1,0 0 1,0 0 0,0 0 0,-6 9 0,5-6-25,0 0-1,0 1 1,1 0-1,1 0 1,0 1-1,0-1 0,0 1 1,1 0-1,1 0 1,0 0-1,0 1 1,1-1-1,0 1 1,1 0-1,0-1 0,1 1 1,2 17-1,-2-23-169,1-1-1,0 1 0,1 0 0,-1 0 1,1-1-1,0 1 0,0-1 0,1 1 1,-1-1-1,1 0 0,0 0 0,0 0 1,0 0-1,0-1 0,1 1 0,0-1 1,-1 0-1,1 0 0,0 0 0,1-1 1,-1 1-1,0-1 0,8 2 0,5 3-1978,2-1 0,19 3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4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2993,'0'0'14162,"-24"10"-14130,-10 4-30,-33 20 1,62-31-13,1 0 0,-1 1 1,1-1-1,0 1 0,0 0 1,0 0-1,0 0 0,1 1 1,-1 0-1,1-1 0,0 1 1,1 0-1,-1 0 0,-1 7 0,1-2-47,1 0-1,0 0 1,1 0-1,0 0 1,0 15-1,2-25 12,0 1 0,0-1-1,0 1 1,0 0 0,0-1 0,0 0 0,0 1-1,0-1 1,0 0 0,0 1 0,0-1 0,1 0-1,-1 0 1,0 0 0,0 0 0,0 0-1,0 0 1,0 0 0,0 0 0,2-1 0,0 1-89,5-1 80,-1 0 0,1 0-1,-1 0 1,1-1 0,-1 0-1,0-1 1,0 0 0,0 0 0,0 0-1,0-1 1,-1 0 0,1-1-1,-1 1 1,0-1 0,9-10-1,-3 2 85,0-1-1,-1 1 0,-1-2 1,0 0-1,14-28 0,-15 30 425,-9 30 8,-2 1-550,2 7 23,-1-14 56,1-1 1,0 1-1,1-1 0,0 1 0,2 10 0,-2-18-138,0 0 1,0 0-1,0-1 1,1 1 0,-1 0-1,0-1 1,1 1-1,0-1 1,0 1-1,0-1 1,0 0-1,0 0 1,0 0 0,0 0-1,1 0 1,-1-1-1,1 1 1,-1-1-1,1 1 1,0-1-1,-1 0 1,6 1 0,2 0-884,0 0 0,-1-1 0,1 0-1,15-1 1,-16 0 162,26 0-3375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64 121 2545,'0'0'10437,"0"-20"-9333,0-43-550,0 49-331,0 56-10,1 7-91,0-20-72,-4 58 0,2-84-94,0-1 0,1 1-1,-1-1 1,0 1 0,0-1 0,-1 0 0,1 1 0,0-1 0,-1 0 0,0 0 0,1 0 0,-4 3 0,4-5 4,1 1 1,-1 0 0,0 0 0,0 0-1,0-1 1,0 1 0,0-1 0,0 1-1,0-1 1,-1 1 0,1-1-1,0 1 1,0-1 0,0 0 0,0 0-1,-1 1 1,1-1 0,0 0 0,0 0-1,0 0 1,0-1 0,-1 1 0,1 0-1,0 0 1,0-1 0,0 1 0,0 0-1,0-1 1,-1 1 0,0-2 0,1 1 38,0 0 0,0 0 0,0-1 0,0 1 0,1 0 0,-1 0 1,1-1-1,-1 1 0,1-1 0,-1 1 0,1 0 0,0-1 0,-1 1 1,1-1-1,0 1 0,0-3 0,1-31 7,0 20 11,-1 7-1,0 1 0,1 0 0,0 0 0,0-1 1,1 1-1,0 0 0,0 0 0,0 1 1,1-1-1,0 0 0,0 1 0,1-1 1,0 1-1,0 0 0,1 0 0,-1 1 0,1-1 1,0 1-1,1 0 0,-1 1 0,1-1 1,0 1-1,9-5 0,-3 3 57,1-1-1,0 2 1,0 0 0,1 1 0,-1 0-1,1 1 1,0 0 0,0 2-1,0-1 1,0 2 0,17 0-1,-28 0-59,1 0-1,-1 1 0,1-1 0,-1 1 0,0 0 1,1-1-1,-1 1 0,0 1 0,0-1 0,1 0 1,-1 1-1,0 0 0,-1 0 0,1 0 0,0 0 1,0 0-1,-1 0 0,1 1 0,-1-1 0,0 1 1,0 0-1,0-1 0,0 1 0,0 0 0,-1 0 1,1 1-1,-1-1 0,0 0 0,0 0 0,1 6 1,2 10-384,-1 0 1,-1 0-1,-1 0 1,-1 27 0,0-25-891,0 4-2602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5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1681,'0'0'12867,"8"14"-12432,31 56 600,67 90 0,20-22-314,-82-92-1018,-36-40-1035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5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 1 11845,'0'0'2946,"-197"137"-2898,122-85 304,7 1 0,6-10 48,14-2-192,22-12-208,16-14 0,10-12-432,10-3-1665,29-9-1552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6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2769,'0'0'11029,"246"0"-11013,-149 0 32,0-2 0,-6-16-32,-10-2 0,-19 2-16,-20 6-16,-23 7-1344</inkml:trace>
  <inkml:trace contextRef="#ctx0" brushRef="#br0" timeOffset="1">915 275 15127,'0'0'1152,"171"35"-1152,-129-35-640,1 0-929,-11 0-1072,-9-12-2465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6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12854,'0'0'2449,"217"6"-2449,-165-9-1585,-10-5-928,-6-1-2785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86 9845,'0'0'5394,"-21"-13"-5229,-4-3-50,-39-17 0,61 32-99,-1 0 1,1 0-1,-1 0 1,0 0-1,1 1 0,-1-1 1,0 1-1,0 0 1,0 0-1,1 0 0,-1 1 1,0-1-1,1 1 1,-1 0-1,0 0 1,1 0-1,-1 1 0,1-1 1,-5 3-1,2 0 42,0 0 0,0 1 0,1 0 0,-1 0 0,1 0 0,-8 11-1,9-11-5,1-1-1,1 1 0,-1 0 0,1 0 0,0 0 1,0 1-1,0-1 0,1 0 0,0 1 0,0-1 1,0 12-1,1-13-42,0 0 0,0 0-1,0 0 1,0 0 0,1 0 0,0 0 0,0 0 0,0-1 0,0 1 0,1 0 0,-1 0 0,1-1 0,0 1-1,0-1 1,1 1 0,4 4 0,9 6 38,1-1 0,1 0 0,26 13 0,-28-17 24,1 1 0,-1 0 1,-1 1-1,25 24 0,-38-34-65,-1 0-1,0 0 1,0 1-1,0-1 0,0 0 1,0 1-1,0-1 0,0 1 1,0-1-1,0 1 0,-1-1 1,1 1-1,0-1 1,-1 1-1,0 0 0,1-1 1,-1 1-1,0 0 0,0-1 1,0 1-1,0 0 1,0 0-1,0-1 0,-1 1 1,1 0-1,0-1 0,-1 1 1,0 0-1,1-1 0,-1 1 1,0-1-1,0 1 1,1-1-1,-1 1 0,0-1 1,-1 0-1,1 0 0,0 1 1,0-1-1,0 0 0,-3 1 1,-4 4 17,0 0 0,-1-1 0,0 0-1,0-1 1,-15 5 0,-11 4-270,-1-3 0,-37 7 0,54-14 123,0-1 0,0 0 0,0-1 0,-1-1-1,-30-5 1,48 5 122,1 0-1,0-1 0,0 1 1,-1-1-1,1 0 0,0 1 0,0-1 1,0 0-1,0 0 0,0 1 1,0-1-1,0 0 0,0 0 1,0 0-1,0 0 0,0 0 1,1 0-1,-1-1 0,0 1 1,1 0-1,-1 0 0,1 0 1,-1-1-1,1 1 0,0 0 1,0-1-1,-1 1 0,1 0 0,0-1 1,0 1-1,0 0 0,0-1 1,0 1-1,1 0 0,-1-1 1,0 1-1,1 0 0,0-3 1,0 0-18,1-1 0,-1 0 1,1 1-1,0-1 1,0 1-1,0 0 0,1 0 1,-1 0-1,1 0 1,5-5-1,19-11 14,0 2 0,1 1 0,0 1 0,55-22 0,-14 7-36,265-131-161,-350 181 229,1 2 0,-25 44 0,26-41 90,-21 51 0,31-65-95,1 0 1,0 1-1,1-1 0,0 1 1,1 0-1,0 0 0,0 0 1,2 12-1,-1-22-19,1 0 0,-1 0 0,0 0 0,1 0 1,-1 0-1,1 0 0,0-1 0,-1 1 0,1 0 0,0 0 1,-1-1-1,1 1 0,0 0 0,0-1 0,0 1 0,0-1 0,0 1 1,-1-1-1,1 1 0,0-1 0,0 0 0,0 1 0,0-1 0,0 0 1,0 0-1,0 0 0,0 0 0,0 0 0,0 0 0,0 0 0,0 0 1,0 0-1,0 0 0,0-1 0,0 1 0,2-1 0,5 1 20,6 1 10,0-1 0,0 0 0,-1-1 0,1-1 0,-1 0 0,1-1 0,-1 0 0,0-1 0,0-1 0,16-7 0,-6 0-19,-1-2 0,0 0-1,-1-1 1,-1-2 0,-1 0-1,31-34 1,-42 42-15,-1 0 1,0 0-1,0-1 0,-1-1 1,0 1-1,-1-1 1,0 1-1,-1-2 1,0 1-1,-1 0 0,0-1 1,-1 1-1,0-1 1,-1 0-1,0 0 0,-2-21 1,1 30-15,0 1 1,-1 0 0,1 0-1,-1 0 1,1 0 0,-1 0-1,0 0 1,0 0 0,0 0-1,0 0 1,0 1 0,0-1-1,0 0 1,-1 0 0,1 1-1,-1-1 1,1 1 0,-1 0-1,0-1 1,1 1 0,-1 0-1,0 0 1,0 0 0,0 0-1,0 0 1,-3-1 0,-4 0-76,0 1 1,0 0-1,0 0 0,0 0 1,-10 2-1,6-1-2,6 0-133,-1 0 0,0 1 0,0 0 0,1 0 0,-1 1 0,1 0 0,-1 0 0,1 1 0,0-1 0,0 2 0,0-1 1,0 1-1,0 0 0,1 1 0,0-1 0,0 1 0,0 0 0,0 1 0,1 0 0,0 0 0,-8 11 0,-21 37-4293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7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16520,'0'0'1152,"-188"195"-1040,145-142-112,11-12-736,3-9-1457,6-15-3362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49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6723,'0'0'4986,"-3"21"-4935,-2 5-29,1-11 6,1 0-1,1 0 1,1 0 0,0 21-1,1 28 1867,0-31-1424,0-26-441,0-1 0,1 1-1,0 0 1,0-1 0,1 1 0,0-1 0,0 1 0,0-1-1,1 0 1,4 8 0,-5-11-26,0 1-1,0-2 1,0 1 0,1 0 0,-1 0-1,1-1 1,0 1 0,-1-1-1,1 0 1,0 0 0,0 0-1,1 0 1,-1 0 0,0-1-1,1 0 1,-1 1 0,1-1-1,-1 0 1,1-1 0,5 1-1,4 0-69,0 0 0,0-2 0,-1 0 0,1 0 0,0-1 0,-1 0 0,0-1 0,1-1-1,-1 0 1,0-1 0,-1 0 0,12-6 0,-16 7-59,19-9-1214,0-2 0,32-23 0,-30 12-2040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8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13078,'0'0'1291,"34"-5"-1179,110-17-93,-139 21-22,1 1 0,0-1 0,0 1 0,0 0 0,-1 1 0,1-1 0,0 1 0,0 0 1,-1 1-1,1-1 0,-1 1 0,1 0 0,-1 1 0,9 4 0,-10-3-2,1 0 1,-1 1-1,1-1 1,-1 1-1,0 0 0,-1 0 1,1 0-1,4 12 1,-5-12 9,-1 0 0,0 0 1,0 0-1,0 0 1,0 1-1,-1-1 0,0 1 1,0-1-1,-1 1 1,1-1-1,-1 1 1,0 0-1,-1-1 0,1 1 1,-1-1-1,0 1 1,-1-1-1,1 1 0,-1-1 1,0 0-1,-1 0 1,1 0-1,-1 0 1,0 0-1,0-1 0,0 1 1,-1-1-1,0 0 1,1 0-1,-1 0 0,-1 0 1,1-1-1,-6 4 1,-1 0-311,0 0 0,0-1 0,-1-1 0,1 0 0,-1 0 0,0-1-1,-1-1 1,-23 4 0,35-8 233,1 0 0,0 0 0,-1 0-1,1-1 1,0 1 0,0 0-1,0 0 1,0 0 0,-1 0 0,2 0-1,-1 0 1,0 0 0,0-1-1,0 1 1,0 0 0,1 0 0,-1 0-1,1 0 1,-1 0 0,1-1-1,5-10-80,1 0 0,0 0 0,0 1 0,1 0 0,0 1-1,18-18 1,71-56 209,-64 56 59,-5 4 110,8-8 1170,76-51 746,-112 88-1226,-2 8-616,0-1-1,-2 1 0,1-1 0,-1 1 0,-1-1 0,0 0 0,-13 19 0,-12 33 255,24-44-455,1 0-1,1 1 1,0-1 0,1 1 0,1 38 0,2-54-126,0 0 1,1-1-1,-1 1 0,1 0 1,0-1-1,0 1 1,1-1-1,-1 0 0,1 1 1,0-1-1,0 0 1,1 0-1,-1 0 0,1 0 1,0-1-1,0 1 0,0-1 1,0 1-1,1-1 1,-1 0-1,1-1 0,0 1 1,0 0-1,7 2 1,0 0-542,0-1 1,0 0 0,1 0-1,-1-1 1,1-1 0,0 0-1,0-1 1,18 0-1,31-1-5113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8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3730,'0'0'11464,"-15"11"-11280,-8 5-198,1 2 0,0 1 0,-35 40 0,53-54 10,0 1 0,1 0 0,-1 0 0,1 0 0,1 0 1,-3 7-1,4-12 2,0 1 0,1-1 0,-1 1 0,1-1 0,0 1 0,-1-1 0,1 1 0,0-1 0,0 1 1,0-1-1,0 1 0,0-1 0,0 1 0,0-1 0,1 0 0,-1 1 0,0-1 0,1 1 0,-1-1 0,1 1 0,0-1 1,-1 0-1,1 0 0,0 1 0,0-1 0,0 0 0,0 0 0,0 0 0,0 0 0,0 0 0,0 0 0,0 0 0,1 0 0,-1 0 1,2 0-1,10 4 53,0-2 0,1 1 1,-1-2-1,1 0 0,18 0 1,78-3 117,-45-1-185,-20 4-127,-29-1-475,1 0 1,-1-1-1,0-1 1,24-4-1,-19-7-2805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28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9492,'0'0'5763,"9"166"-5139,1-99-79,0 3-49,-7-8-208,0-7-192,1-8-96,-1-10-48,3-7-1281,4-19-2064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1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0 118 304,'0'0'6891,"0"-4"-6480,0-18 4792,1 22-4670,0 0-514,-1 0 0,1 0 0,-1 0 0,0 0 1,1 0-1,-1 0 0,1 0 0,-1 0 0,0 0 0,1 0 0,-1 0 0,1 0 0,-1 0 0,0 0 0,1 0 0,-1 0 0,1 1 0,-1-1 0,0 0 0,1 0 0,-1 1 0,0-1 0,1 0 0,-1 0 0,0 1 0,0-1 0,1 0 0,-1 1 0,0-1 0,0 0 0,1 1 0,-1-1 0,0 0 0,0 1 1,0-1-1,0 0 0,0 1 0,1-1 0,-1 1 0,0-1 0,0 0 0,0 1 0,0 0 0,3 92 689,3 29-600,-3-117-450,0-12-41,-3 3 359,2-25-12,1-1 1,2 1-1,1 0 1,15-46 0,-18 68 66,0 0 0,0 0 1,0 0-1,1 1 0,0-1 0,1 1 1,-1 0-1,1 0 0,0 1 1,0 0-1,1-1 0,0 2 1,0-1-1,0 1 0,0 0 0,1 0 1,0 1-1,-1-1 0,1 1 1,0 1-1,1 0 0,-1 0 1,0 0-1,10 0 0,-15 1-20,1 1-1,-1-1 1,1 1 0,-1 0-1,0 0 1,1 0-1,-1 0 1,1 1 0,-1-1-1,0 0 1,1 1-1,-1 0 1,0 0 0,1-1-1,-1 1 1,0 1-1,0-1 1,0 0 0,0 0-1,3 3 1,-2 1 2,0-1 0,0 1 0,-1-1 1,0 1-1,0 0 0,0-1 0,-1 1 0,2 9 1,7 30 89,-6-26-76,0 0 0,1 0-1,0-1 1,10 20 0,-14-35-29,0 0 0,0 0 0,1 0-1,-1-1 1,0 1 0,1 0 0,0-1 0,-1 1 0,1-1-1,0 0 1,0 1 0,-1-1 0,1 0 0,0 0 0,0 0-1,0 0 1,4 1 0,-1-1-21,0-1 0,-1 1 1,1-1-1,0 1 0,0-2 0,0 1 0,-1 0 0,6-2 1,-1 0-35,0 0 0,0 0 0,-1-1 1,1-1-1,-1 1 0,0-1 1,0-1-1,10-7 0,-5 3 93,-2-1 0,1-1 0,-2 0 0,1-1 0,-2 0 0,1 0 0,-2-1 0,1 0 0,-2-1 0,0 0 0,6-17 0,-12 30 33,-1 0-1,1 0 1,-1 1-1,1-1 1,-1 0-1,1 0 1,-1 1-1,1-1 1,0 0-1,0 1 1,-1-1-1,1 1 1,0-1 0,0 1-1,-1-1 1,1 1-1,0 0 1,0-1-1,0 1 1,0 0-1,0 0 1,0-1-1,0 1 1,0 0-1,0 0 1,-1 0-1,1 0 1,0 0-1,0 0 1,0 1-1,0-1 1,0 0-1,0 0 1,0 1-1,0-1 1,-1 0-1,1 1 1,0-1 0,0 1-1,0 0 1,4 1-102,-1 1 0,1-1 0,-1 1 0,0 0 0,6 6 0,-6-2 38,0 0 0,0 0 0,-1 0-1,0 1 1,0-1 0,-1 1 0,0 0-1,0 0 1,-1-1 0,0 1 0,0 14 0,3 11 22,1-2 2,0 1-1,2-1 1,2-1-1,1 0 1,17 37-1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1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11205,'0'0'3343,"0"8"-3068,0 126 373,0-131-640,0 0 0,0 0 1,0 0-1,1 0 0,0-1 0,-1 1 0,1 0 0,0 0 1,0-1-1,0 1 0,1 0 0,-1-1 0,1 1 0,-1-1 1,1 0-1,0 1 0,0-1 0,4 3 0,-2-2-70,0 0-1,0 0 0,1-1 1,-1 0-1,1 0 1,0 0-1,-1 0 1,1-1-1,0 1 0,7 0 1,-3-1-125,-1 0 1,1-1 0,0 0-1,0 0 1,0-1 0,0 0-1,0 0 1,0-1-1,-1 0 1,1-1 0,-1 0-1,13-6 1,-6-1 77,-1-1 1,0 0-1,-1 0 0,0-2 0,-1 1 1,0-2-1,15-22 0,-1-4 1419,31-66 0,-52 198 179,-6-76-1761,1 4 384,0 0 0,1 0 0,5 25-1,-4-40-365,-1 0 0,1 0 0,0 1 0,0-1 0,0 0-1,1-1 1,3 7 0,-4-9-160,-1 0 1,1 0-1,0 1 0,1-1 0,-1-1 0,0 1 0,0 0 1,1 0-1,-1-1 0,1 1 0,0-1 0,-1 0 0,1 0 1,3 1-1,17 0-6987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0 11157,'0'0'4512,"-20"8"-4414,-62 30-111,79-36 8,1-1 0,-1 1-1,1 0 1,0 0 0,-1 0 0,1 0 0,0 0 0,0 1-1,0-1 1,1 0 0,-1 1 0,0 0 0,1-1 0,0 1-1,0 0 1,0 0 0,0-1 0,0 1 0,0 0 0,1 0-1,-1 0 1,1 0 0,0 0 0,0 0 0,0 0 0,0 0-1,0 0 1,1 0 0,0 0 0,1 4 0,-1-5-5,0-1-1,0 1 1,0 0 0,0-1-1,0 1 1,1-1 0,-1 1 0,0-1-1,1 0 1,-1 1 0,1-1 0,0 0-1,-1 0 1,1 0 0,0 0-1,0 0 1,0-1 0,0 1 0,0-1-1,-1 1 1,1-1 0,0 0 0,0 1-1,3-1 1,2 1-19,31 5-96,55 3 0,-64-8 84,0 1 0,-1 2 0,1 0-1,31 11 1,-45-4 9,-14-11 28,-1 1 1,0-1-1,0 1 1,1-1 0,-1 1-1,0-1 1,0 1-1,0-1 1,0 1-1,0-1 1,0 1-1,0-1 1,0 1-1,0-1 1,0 1 0,0 0-1,0-1 1,0 1-1,0-1 1,-1 1-1,1-1 1,0 1-1,0-1 1,-1 1-1,1-1 1,0 0 0,-1 1-1,1-1 1,0 1-1,-1-1 1,1 0-1,0 1 1,-1-1-1,1 0 1,-1 1-1,0-1 1,-10 7 26,-1 0 1,0-2-1,0 1 0,-1-1 0,0-1 1,1 0-1,-19 2 0,-9 4-17,-3 3-136,-52 14-281,36-20-2911,55-33-6498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2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13270,'0'0'1766,"0"28"-1419,-1 200-152,-11 141 1638,12-362-1802,0 1 0,0-1 0,1 1 0,-1-1 0,5 14-1,-4-19-31,0 0 0,0 0-1,0 0 1,0 0-1,0 0 1,1 0 0,-1-1-1,1 1 1,0 0-1,-1-1 1,1 1 0,0-1-1,0 0 1,0 1-1,0-1 1,0 0-1,0 0 1,0 0 0,0-1-1,0 1 1,5 1-1,4 0-112,-1 0-1,1 0 0,0-1 0,0 0 0,0-1 0,0 0 0,0-1 1,0 0-1,0-1 0,0 0 0,0-1 0,0 0 0,12-5 0,-13 3-546,0-1 0,0 1 0,0-1 0,-1-1 0,0 0 0,0 0 0,14-16 0,12-23-6646</inkml:trace>
  <inkml:trace contextRef="#ctx0" brushRef="#br0" timeOffset="1">0 313 12710,'0'0'2129,"182"20"-3634,-59-20-1312,3 0-5347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2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15127,'0'0'536,"3"34"-442,20 212-25,-18-177-485,-4 101 0,-6-137-658,5-32 945,0 0 0,0 0-1,-1 0 1,1 0 0,0 0 0,-1 0-1,1 0 1,-1 0 0,1 0 0,-1-1 0,0 1-1,1 0 1,-1 0 0,0-1 0,1 1 0,-1 0-1,0-1 1,0 1 0,0-1 0,0 1-1,0-1 1,1 1 0,-1-1 0,0 1 0,0-1-1,0 0 1,0 0 0,-2 1 0,3-2 109,-1 1-1,1 0 1,-1 0 0,1-1 0,0 1 0,-1 0 0,1-1-1,0 1 1,-1-1 0,1 1 0,0 0 0,-1-1 0,1 1 0,0-1-1,0 1 1,-1-1 0,1 1 0,0-1 0,0 1 0,0-1 0,0 1-1,0-1 1,0 1 0,0-1 0,0 1 0,0-1 0,0 0-1,0 0 1,0-22 16,0 15 78,0-3 167,0 0 0,1-1 0,1 1 0,-1 0 0,2 0 0,5-16 0,-6 22-184,0 0 1,0 0-1,1 0 0,0 1 1,0-1-1,0 1 0,1 0 0,0-1 1,-1 2-1,1-1 0,1 0 1,-1 1-1,0 0 0,1 0 0,7-4 1,-3 3-6,1 0 1,0 1 0,0 1 0,0-1 0,0 1-1,0 1 1,0 0 0,0 0 0,0 1 0,1 0 0,13 3-1,-11-1 39,0 0-1,-1 1 0,1 1 0,-1 0 1,1 1-1,-1 0 0,-1 1 0,14 8 1,-15-8-58,-1 1 0,1 1 0,12 12 1,-19-17-35,-1 0 0,0 0 0,1 0 0,-1 0 1,-1 0-1,1 0 0,0 0 0,-1 1 0,1-1 1,-1 1-1,0-1 0,0 1 0,0-1 0,-1 1 0,1 5 1,-2-8 9,1 0 0,-1 1 0,1-1 0,-1 0 0,0 0 0,1 1 1,-1-1-1,0 0 0,0 0 0,0 0 0,0 0 0,0 0 0,0 0 0,0 0 1,-1 0-1,1-1 0,0 1 0,0 0 0,-1-1 0,1 1 0,0-1 1,-1 1-1,1-1 0,-1 0 0,1 1 0,-3-1 0,-47 8 149,43-7-130,-338 11 367,293-12-553,49 0-1053,53-6-12075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2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55 140 160,'0'0'15770,"9"7"-15695,-3-2-80,-1-1 0,0 0 0,1-1 0,0 1 0,0-1 0,0 0 0,0-1 0,1 1 0,-1-1 1,1-1-1,-1 1 0,1-1 0,0 0 0,-1-1 0,1 1 0,0-1 0,0-1 0,-1 1 0,1-1 0,0 0 1,-1-1-1,1 1 0,-1-1 0,11-5 0,-12 4 8,0 0 1,0 0-1,0 0 1,0 0-1,-1-1 0,1 0 1,-1 0-1,0 0 1,0-1-1,0 1 0,-1-1 1,0 0-1,3-5 1,-3 3-30,0-1 1,0 0 0,-1 1 0,0-1 0,-1 0 0,0 0-1,0 0 1,-1-14 0,0 21 22,0 1 0,0-1 0,0 0 1,0 0-1,-1 0 0,1 0 0,0 0 0,0 0 0,-1 1 0,1-1 0,-1 0 0,1 0 0,-1 1 0,1-1 0,-1 0 0,1 0 1,-1 1-1,0-1 0,1 1 0,-1-1 0,0 1 0,0-1 0,1 1 0,-2-1 0,-28-7-31,21 8 39,0 0 1,-1 0-1,1 1 1,-17 3-1,16 0 38,0 1 1,0 0-1,0 0 0,1 0 1,0 1-1,0 1 0,0 0 0,1 0 1,0 0-1,0 1 0,-10 15 1,6-8 140,0 1 1,1 1 0,1 0-1,0 1 1,-11 30 0,18-38-51,0 1 1,1-1 0,0 0-1,1 1 1,0 17 0,1-26-122,0-1 1,1 1-1,-1 0 0,1 0 1,-1-1-1,1 1 1,-1 0-1,1-1 0,0 1 1,0 0-1,0-1 0,0 1 1,0-1-1,0 1 0,0-1 1,0 0-1,1 0 1,-1 1-1,0-1 0,1 0 1,-1 0-1,1 0 0,-1 0 1,1-1-1,0 1 0,-1 0 1,1-1-1,2 1 1,6 2 24,0-1 0,0 0 0,18 1-1,-24-3-18,131 2 125,-81-3-128,-43 2-275,-1-1 0,1 0 0,-1-1 0,1 0 1,-1 0-1,1-1 0,-1-1 0,0 0 1,18-7-1,-17-1-3676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86 2673,'0'0'7780,"4"0"-7641,-3 1-112,0-1 0,0 0 1,0 0-1,0 0 0,0 0 1,0 0-1,-1-1 1,1 1-1,0 0 0,0 0 1,0-1-1,0 1 1,-1 0-1,1-1 0,0 1 1,0-1-1,-1 1 0,1-1 1,0 1-1,0-1 1,-1 1-1,1-1 0,-1 0 1,1 1-1,-1-1 1,1 0-1,-1 1 0,1-3 1,2-30 2038,-3 25-1818,0 7-224,-1-1 1,0 1-1,1-1 1,-1 1-1,0 0 0,0 0 1,0-1-1,0 1 1,0 0-1,0 0 1,0 0-1,-1 0 1,1 0-1,0 0 1,0 0-1,-1 1 1,1-1-1,-1 0 1,1 1-1,0-1 1,-1 1-1,1-1 1,-1 1-1,1 0 1,-1 0-1,-2 0 1,-50-7 187,53 7-202,-25-2 2,1 2 1,-1 1 0,1 1 0,0 1-1,-37 8 1,45-6-1,0 1-1,0 0 0,1 1 1,0 0-1,0 2 0,1 0 1,0 1-1,-22 17 0,32-23 6,0 1 0,1-1 0,-1 1-1,1-1 1,0 1 0,0 1-1,1-1 1,-1 0 0,1 1-1,0 0 1,1-1 0,-1 1 0,1 0-1,1 1 1,-1-1 0,1 0-1,0 0 1,0 1 0,1-1-1,-1 1 1,2-1 0,0 10 0,0-13-14,0 0 0,0 0 0,0-1 1,1 1-1,-1-1 0,1 1 0,0-1 1,-1 1-1,1-1 0,0 0 0,0 0 1,1 0-1,-1 0 0,0 0 0,1-1 1,-1 1-1,5 2 0,6 1 33,0 1-1,21 5 1,-11-4 28,59 19 93,-39-13-24,-1 1 1,-1 2-1,0 1 1,62 38-1,-101-54-132,0 0 0,-1 0 1,1 0-1,0 1 0,-1-1 0,1 1 0,-1-1 0,0 1 0,1-1 0,-1 1 0,0 0 0,0-1 0,0 1 0,0 0 0,-1 0 0,1 0 0,0 0 0,-1 0 0,1 0 0,-1 0 0,1 4 0,-2-5 2,1 1 0,0-1 1,-1 1-1,1-1 0,-1 1 0,0-1 0,1 1 1,-1-1-1,0 0 0,0 1 0,0-1 0,0 0 1,0 0-1,0 0 0,0 0 0,0 0 0,0 0 1,-1 0-1,1 0 0,0 0 0,-1-1 0,1 1 1,0 0-1,-1-1 0,1 1 0,-1-1 0,-2 1 0,-23 3-58,1 0-1,-1-2 0,-51-2 0,34 0-126,35 0 147,1 0 0,-1-1 1,0 0-1,0 0 0,0 0 0,1-1 0,-17-6 1,22 6 22,1 1 0,-1-1 0,0 0 0,1 0 0,-1 0 0,1 0 1,0 0-1,0 0 0,0-1 0,0 1 0,0-1 0,0 1 0,0-1 0,1 0 1,0 0-1,-1 1 0,1-1 0,0 0 0,0 0 0,1 0 0,-1-1 1,1 1-1,-1 0 0,1 0 0,0-6 0,0 4 6,1 0-1,-1 1 1,1-1 0,0 0-1,0 0 1,0 1 0,1-1-1,-1 0 1,1 1 0,0 0-1,1-1 1,-1 1 0,1 0-1,0 0 1,5-5 0,3-2 31,1 0 1,0 1 0,21-12-1,-13 8 17,176-102 437,-107 66-193,-87 49-780,12-7 1303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0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9508,'0'0'817,"188"-24"-1986,-143 1-400,-3-3-1216,-16 0-1393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5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4946,'0'0'7654,"3"-6"-7598,141-207 243,-136 203-222,1 1 0,19-17 0,-13 13 914,-15 39-412,1-9-298,-1 28 362,-10 86-1,-5-42-308,-6 165-1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6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1857,'0'0'11939,"36"-9"-11534,3 0-215,14-5 125,0 4-1,67-6 1,188 4 677,-307 12-1090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6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98 12374,'0'0'3601,"-23"13"-3409,-74 45 145,91-54-293,1 0 0,0 1 0,0 0 0,0 0 0,1 0 0,0 0 0,0 1 0,0-1 1,1 1-1,-1 0 0,1 0 0,-2 9 0,1-3 44,1 0-1,1 1 1,0-1 0,0 16-1,2-27-82,-1 10 48,0 2-24,0-1 1,1 1-1,1 0 1,1 13-1,-1-23-30,0 0 0,-1 0 0,1 0-1,0 0 1,0 0 0,1 0 0,-1-1 0,1 1-1,-1 0 1,1-1 0,0 0 0,0 1-1,0-1 1,0 0 0,0 0 0,0 0 0,1 0-1,-1 0 1,1 0 0,0-1 0,4 3-1,5 0-22,-1-1-1,0 0 0,1-1 1,-1 0-1,1-1 0,0 0 0,0-1 1,-1 0-1,1-1 0,0 0 0,0-1 1,-1 0-1,1-1 0,-1 0 1,0-1-1,0 0 0,16-9 0,-18 9-25,0-1-1,0-1 0,-1 0 0,1 0 0,-1 0 0,-1-1 1,1 0-1,-1-1 0,0 0 0,-1 0 0,0 0 0,0-1 0,-1 1 1,0-2-1,0 1 0,-1 0 0,0-1 0,-1 0 0,0 0 1,2-14-1,-4 12 46,0-1 1,0 1 0,-1 0-1,-1-1 1,0 1 0,0 0-1,-2 0 1,1 0 0,-2 0-1,-5-15 1,5 20 3,0-1 1,0 1-1,-1 0 0,0 0 1,0 0-1,0 1 0,-1-1 1,0 1-1,-1 1 0,1-1 1,-1 1-1,0 0 0,0 1 0,-1 0 1,-12-6-1,8 6-21,-1 0 0,1 0 0,-1 1-1,1 1 1,-1 0 0,-15 0 0,22 2-7,-1 0 0,1 0 1,0 0-1,0 1 0,-1 0 0,1 0 1,0 1-1,0 0 0,0 0 0,0 0 1,0 0-1,1 1 0,-11 7 0,14-8-199,-1 0-1,1 0 1,0 1-1,1-1 1,-1 1-1,0 0 1,1-1-1,-1 1 1,1 0-1,0 0 1,0 0-1,0 0 1,0 0-1,1 0 1,-1 0-1,1 1 1,0-1-1,0 0 1,0 5-1,0 20-5371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7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15607,'0'0'2609,"-87"154"-2577,80-87-32,7-9 0,0-11-96,-3-3-480,3-18-1265,0-14-1937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7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13558,'0'0'2215,"24"29"-1975,83 97-123,-9 0-25,-73-91-79,40 43-1,-39-57-103,-25-21 80,-1 1-1,1-1 0,0 0 0,-1 1 0,1-1 0,0 0 0,-1 1 0,1-1 0,0 0 0,-1 0 0,1 0 1,0 0-1,0 0 0,-1 0 0,1 0 0,0 0 0,0 0 0,-1 0 0,1 0 0,0 0 0,-1 0 1,1-1-1,0 1 0,-1 0 0,1-1 0,0 1 0,-1 0 0,1-1 0,0 1 0,-1-1 0,1 1 0,-1-1 1,1 1-1,-1-1 0,1 1 0,-1-1 0,1 1 0,-1-1 0,0 0 0,1 1 0,-1-1 0,1-1 0,5-22 43,0 0 0,-2 0-1,-1 0 1,1-39-1,-1 15-20,20-219 204,-19 246-102,-4 21-136,0-1 0,1 1-1,-1 0 1,0 0 0,0 0-1,0 0 1,0 0 0,0-1 0,0 1-1,0 0 1,0 0 0,0 0-1,0 0 1,1 0 0,-1 0-1,0 0 1,0-1 0,0 1-1,0 0 1,0 0 0,1 0-1,-1 0 1,0 0 0,0 0-1,0 0 1,0 0 0,0 0-1,1 0 1,-1 0 0,0 0 0,0 0-1,0 0 1,0 0 0,0 0-1,1 0 1,-1 0 0,0 0-1,0 0 1,0 0 0,0 0-1,0 0 1,1 0 0,-1 1-1,0-1 1,0 0 0,0 0-1,0 0 1,0 0 0,0 0 0,1 0-1,-1 1 1,2 2-445,-1 0 0,1 0 0,-1 0 0,0 0 0,0 0 0,0 1 0,0-1 0,0 5 0,6 31-4801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 1265,'0'0'13809,"-1"9"-13639,-1 57 102,2-40-101,0-1 1,-2 1-1,-7 37 1,1-39-58,-2 0-1,0-1 0,-23 35 1,22-38-81,0-1 0,1 1 0,1 1 0,-12 39 0,20-59-31,1 0 1,-1 0-1,1 0 0,0 0 1,-1 0-1,1 1 0,0-1 0,0 0 1,0 0-1,0 0 0,0 1 1,0-1-1,0 0 0,0 0 1,1 0-1,-1 0 0,0 1 1,1-1-1,-1 0 0,1 0 0,-1 0 1,1 0-1,-1 0 0,1 0 1,0 0-1,1 1 0,0-1 26,1 0 0,-1 0 0,0-1 0,1 1-1,-1-1 1,1 0 0,-1 1 0,1-1 0,0 0 0,2-1-1,8 1 85,21 0 48,0-1 0,0-2 0,0-1 1,45-11-1,-61 10-291,43-13-1078,-24-1-4591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8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15367,'0'0'2481,"61"169"-2257,-28-125 80,-1-12-79,1 0-161,-4-12-32,-6-8-32,-7-6-96,-3 3-689,0-9-1008,-4 0-832</inkml:trace>
  <inkml:trace contextRef="#ctx0" brushRef="#br0" timeOffset="1">393 0 12166,'0'0'4647,"-2"30"-3921,1-5-557,1-4-34,-1 0 0,-1 1 0,-1-1 1,-1 0-1,-1 0 0,0-1 1,-15 33-1,-125 224 1409,53-111-602,90-162-929,-18 40 104,19-41-127,0 0-1,0 0 1,0 0-1,1 0 0,-1 0 1,1 0-1,0 0 0,0 0 1,0 0-1,0 0 1,1 0-1,-1 0 0,2 4 1,5-6-281,-2-1 119,0 0-1,0-1 1,0 0 0,1 0-1,-1 0 1,-1 0 0,1-1-1,0 0 1,0 0-1,-1 0 1,1-1 0,-1 1-1,1-1 1,-1 0 0,0 0-1,0-1 1,-1 1 0,1-1-1,4-6 1,25-35-4046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11093,'0'0'9877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9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285 246 1377,'0'0'11253,"14"-26"-11208,43-81-13,-41 67-9,-15 22 42,-2 8-1,1 8-33,0 1 0,0-1-1,0 0 1,0 1 0,-1-1 0,1 0-1,0 1 1,-1-1 0,0 1 0,1-1-1,-1 1 1,0-1 0,0 1-1,0-1 1,0 1 0,0 0 0,0-1-1,0 1 1,0 0 0,-1 0 0,1 0-1,0 0 1,-1 0 0,1 0 0,-1 0-1,1 0 1,-1 1 0,1-1-1,-1 0 1,-2 0 0,-5 0 49,0-1 1,0 1-1,-1 0 1,-14 2-1,12-1-79,1 0 41,-1 0 0,1 1 0,0 1 0,0 0 1,0 0-1,0 1 0,0 1 0,0 0 1,1 0-1,0 1 0,0 0 0,0 1 0,0 0 1,1 0-1,0 1 0,0 0 0,1 1 1,0 0-1,1 0 0,-1 1 0,1 0 0,-11 20 1,15-23-22,0 1 1,0 0 0,1 0 0,0 1 0,0-1 0,1 0 0,0 1-1,0-1 1,0 1 0,1-1 0,1 1 0,-1 0 0,1-1 0,0 0-1,1 1 1,0-1 0,0 0 0,0 1 0,1-1 0,0-1 0,0 1-1,1 0 1,0-1 0,0 0 0,9 10 0,17 12 105,2-2 0,66 42 0,-64-47-84,0 3 0,56 51-1,-88-74-43,-1 1 0,1 0 0,0 0-1,-1-1 1,1 1 0,-1 0-1,1 1 1,-1-1 0,0 0-1,0 0 1,0 1 0,0-1-1,-1 0 1,1 1 0,0-1 0,-1 3-1,0-3-4,0-1 1,0 1-1,-1-1 0,1 1 0,-1 0 1,1-1-1,-1 1 0,1-1 0,-1 0 0,0 1 1,0-1-1,0 0 0,0 1 0,0-1 0,0 0 1,0 0-1,0 0 0,-2 2 0,-4 1-45,-1 1 1,1-2-1,0 1 0,-1-1 0,0 0 0,0-1 0,-14 3 1,-12 1-200,-1-2 1,1-1-1,-67-4 1,97 1 253,-1-1-1,0 0 1,1 0 0,-1 0 0,0 0 0,1-1 0,-1 1 0,1-1-1,0 0 1,-1-1 0,1 1 0,0-1 0,0 0 0,1 0 0,-1 0 0,1 0-1,-1 0 1,1-1 0,0 0 0,0 0 0,1 0 0,-1 0 0,1 0-1,0 0 1,0-1 0,0 1 0,0-1 0,1 1 0,0-1 0,0 0-1,0 1 1,1-1 0,-1 0 0,1 0 0,0 1 0,1-1 0,-1 0-1,1 0 1,0 1 0,0-1 0,0 0 0,1 1 0,0-1 0,0 1-1,0 0 1,4-7 0,1 1 56,0 1 0,0 0 1,1 0-1,1 1 0,-1 0 0,1 1 0,17-12 0,78-40 13,-90 52-61,84-41-1340,173-58 1,-197 82-2304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39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13398,'0'0'1961,"1"28"-1729,0-1-74,-3 416 1997,-62-100-1383,50-279-863,11-57-206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3410,'0'0'9348,"162"-50"-9332,-114 47-16,4 1 0,-6-1-64,-1 0-1281,-6 3-2817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46.1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778 1 12854,'0'0'139,"-9"12"-163,4-5 17,1-4 5,1 1-1,0-1 1,1 1-1,-1 0 0,1 0 1,-1 1-1,-1 5 1,4-9 1,-1 0 1,1 0 0,0 0 0,0-1-1,0 1 1,0 0 0,0 0 0,0 0-1,0 0 1,0 0 0,0 0 0,0 0-1,1 0 1,-1 0 0,0 0 0,1 0-1,-1 0 1,1 1 0,1-1 0,-1 1 0,0-1 0,1 0 0,-1 0 1,1 0-1,-1 0 0,1 0 0,-1 0 0,1 0 0,0 0 1,-1-1-1,1 1 0,0 0 0,1-1 0,33 7 23,0-2-1,-1-1 1,2-2-1,51-3 1,-19 0 59,763 0 349,982 3 186,-802 36-600,5 36 27,-72-4 50,8-48-75,-583-20-16,-172 7-35,-162-5 24,1 1 0,-1 3 0,49 15 0,-74-19 21,0-1 1,0-1 0,1 1 0,-1-2-1,14 1 1,-25-2-6,0 1-23,0 1 13,0-1 0,0 0 0,-1 1 0,1-1 0,0 0 0,-1 0 0,1 1-1,-1-1 1,0 0 0,1 0 0,-1 0 0,0 0 0,0 0 0,0 0 0,1 0 0,-1 0 0,0 0 0,0 0 0,-2 0 0,-26 15 58,18-12-80,-25 12-108,-1-3-1,0-1 1,-48 9-1,-121 13-502,187-31 592,-969 82-1235,-532-36 450,-2-45-264,956-5 1603,-111-1 63,-388 2-340,458 23-150,59-1-50,487-21-50,-74 3-131,134-4 144,0 0 0,0 0-1,0 0 1,0 0 0,0 0 0,0 1-1,-1-1 1,1 0 0,0 1 0,0-1 0,0 1-1,0-1 1,0 1 0,1 0 0,-1-1-1,0 1 1,0 0 0,0 0 0,0-1-1,0 3 1,1-3-13,0 1-1,0 0 1,0 0 0,0 0-1,0 0 1,0 0 0,0 0-1,1-1 1,-1 1-1,0 0 1,1 0 0,-1 0-1,0-1 1,1 1-1,-1 0 1,1-1 0,-1 1-1,1 0 1,0-1 0,-1 1-1,1 0 1,0-1-1,-1 1 1,1-1 0,0 1-1,-1-1 1,1 0-1,0 1 1,0-1 0,0 0-1,1 1 1,22 9 11,1-1-1,0-1 1,1-1 0,-1-1-1,52 5 1,-28-4 32,845 76 216,-715-71-230,2990 151 934,-2072-128 130,-3 27-303,-634-7-774,-445-53-9,-4 0-44,1-1 1,-1 1-1,0 1 1,0 0-1,0 0 1,-1 1-1,15 8 1,-24-12 32,-1 0 0,1 1 0,-1-1 0,1 0 0,-1 1 0,1-1 0,-1 0 0,1 1 0,-1-1 0,1 0 0,-1 1 0,1-1 0,-1 1 1,0-1-1,1 1 0,-1-1 0,0 1 0,1-1 0,-1 1 0,0 0 0,0-1 0,0 1 0,1-1 0,-1 1 0,0 0 0,0-1 0,0 1 0,0-1 0,0 1 0,0 0 1,0-1-1,0 1 0,0-1 0,0 1 0,-1 0 0,1-1 0,0 1 0,0-1 0,-1 1 0,1-1 0,0 1 0,-1-1 0,1 1 0,0-1 0,-1 1 0,1-1 0,-1 1 1,1-1-1,0 1 0,-1-1 0,1 0 0,-1 1 0,0-1 0,1 0 0,-1 0 0,1 1 0,-1-1 0,0 0 0,-26 8-20,1-2-1,-1-1 0,-33 2 1,39-4 42,-1299 103 56,865-77-30,-96 7-10,-701 50 232,1 25 175,537-25-126,11 33-56,623-101-235,53-7-12,27-11 3,0 0-1,1 0 0,-1 0 0,0 0 0,0 0 0,1 0 0,-1 0 1,0 1-1,0-1 0,1 0 0,-1 0 0,0 0 0,0 0 0,0 0 1,1 0-1,-1 1 0,0-1 0,0 0 0,0 0 0,1 0 0,-1 1 1,0-1-1,0 0 0,0 0 0,0 1 0,0-1 0,0 0 0,0 0 1,1 0-1,-1 1 0,0-1 0,0 0 0,0 0 0,0 1 0,0-1 1,0 0-1,0 1 0,0-1 0,0 0 0,0 0 0,0 1 0,-1-1 1,1 0-1,0 0 0,0 1 0,0-1 0,0 0 0,0 0 0,0 0 1,0 1-1,-1-1 0,1 0 0,0 0 0,0 0 0,0 1 0,-1-1 1,1 0-1,0 0 0,-1 0 0,31 3-160,57-1-1,-33-2 163,851 1 55,-468-2-17,1388-82 154,-460-63-67,-10-50 166,-504 55 547,-578 89-737,-268 51-112,0 0 0,0-1-1,0 1 1,-1-1 0,9-5-1,-13 7 7,1 0-1,-1 0 0,0 0 0,0 0 0,0-1 1,1 1-1,-1 0 0,0 0 0,0 0 0,0 0 1,1 0-1,-1-1 0,0 1 0,0 0 0,0 0 1,0 0-1,0-1 0,1 1 0,-1 0 0,0 0 1,0 0-1,0-1 0,0 1 0,0 0 0,0 0 1,0-1-1,0 1 0,0 0 0,0 0 0,0 0 1,0-1-1,0 1 0,0 0 0,0 0 0,0-1 1,0 1-1,0 0 0,0 0 0,0-1 0,0 1 0,-1 0 1,1 0-1,0-1 0,-24-5-476,-185 2-217,119 5 688,-414 25 85,-3 30 367,256-26-206,-3389 391 210,3620-419-461,-815 85-208,829-86 199,18-1-1,31-1-22,286-47 19,-138 16 34,1472-158 531,11 71 19,-672 47-538,876-42 76,-1653 111-203,-322 7 391,-116 21 0,84-7-184,-599 34 346,364-52-360,321 4-75,1 2 0,0 2 1,0 1-1,-42 17 0,-6-1 20,-936 193 21,-16-61-52,227-38 13,508-70-8,-819 124 25,-3-49-8,955-111-17,-267 22 8,7 29-11,409-59-5,-121 30-31,131-30 32,0 0 1,0 1-1,0 0 1,1 1-1,0 1 1,-24 18-1,36-25-2,1 1-1,-1-1 1,1 1-1,-1-1 1,1 1-1,0-1 1,-1 1-1,1 0 0,0 0 1,0-1-1,0 1 1,1 0-1,-1 0 1,0 0-1,0 4 1,1-5-3,0 0 0,0 1 0,1-1 0,-1 0 0,0 0 1,1 1-1,-1-1 0,1 0 0,-1 0 0,1 0 1,0 1-1,0-1 0,-1 0 0,1 0 0,0 0 0,0 0 1,0 0-1,0-1 0,0 1 0,0 0 0,0 0 1,0-1-1,1 1 0,-1-1 0,0 1 0,0-1 1,1 1-1,1 0 0,27 7 2,0-2 1,0 0-1,1-2 1,41 0 0,375 2 81,-272-7-20,1189-55 20,-777 22-60,1548-49-10,-1279 54 37,-450 13-43,491-11-55,-901 31-199,-16 4 152,-254 37 27,-20-17-67,228-23 77,-1042 73-289,-384 35 813,-1196 241 1398,2388-308-1781,-744 135 20,993-170-97,-78 20-4,112-25 0,-1 0 1,2 1-1,-1 1 0,1 0 0,-16 12 0,30-19-3,0 0 1,0 1-1,0-1 0,0 1 0,0 0 1,0-1-1,0 1 0,0 0 1,1 0-1,-1 0 0,1 0 1,0 1-1,-1-1 0,1 0 0,0 1 1,0-1-1,0 0 0,1 1 1,-1-1-1,1 1 0,-1 0 1,1-1-1,0 1 0,0-1 0,0 1 1,0-1-1,0 1 0,1 0 1,-1-1-1,1 1 0,0-1 1,-1 0-1,1 1 0,0-1 0,1 1 1,-1-1-1,0 0 0,1 0 1,-1 0-1,1 0 0,-1 0 0,1 0 1,3 2-1,3 2-10,1 0 0,-1-1-1,1 0 1,0-1 0,19 7 0,60 14 9,-72-22 10,81 19 53,2-5-1,101 5 1,210-6 19,-409-16-71,1166 4 114,-633-6-41,662-14 125,-7 0 76,-1162 16-263,529 5 163,-12 33-65,-480-31-105,159 25-53,-157-13-13,-42-4 14,-24-15 48,0 1-1,0-1 1,1 0 0,-1 1-1,0-1 1,0 1 0,1-1-1,-1 1 1,0-1 0,0 1-1,0-1 1,0 1 0,0-1-1,0 1 1,0-1-1,0 1 1,0-1 0,0 1-1,0-1 1,0 1 0,0-1-1,0 1 1,0-1 0,-1 1-1,1-1 1,0 1 0,0-1-1,-1 1 1,1-1-1,0 0 1,0 1 0,-1-1-1,1 1 1,-1-1 0,1 0-1,0 1 1,-1-1 0,1 0-1,-1 0 1,1 1 0,-1-1-1,1 0 1,0 0 0,-2 1-1,-15 7 16,-1-1 0,1-1 0,-1-1 0,-1 0-1,1-1 1,-20 1 0,3 1 17,-880 125 58,609-92-78,-2311 292 123,1644-209 28,706-87-119,-228 26 134,433-54-130,41 1-50,19-2-33,11-1-32,14 1 20,1-2 1,-1-1-1,31 1 0,-3 0 50,472 25 108,10-25-67,-472-4-34,1637 15 132,-1 66-153,-1286-47 9,327 22-114,-715-56 72,-20 0 27,0 0 0,0 0 0,0 0 0,1 0 1,-1 0-1,0 1 0,0 0 0,0-1 0,0 1 0,0 0 0,0 0 0,4 2 0,-16-2-135,-692-40-605,370-10 184,3-13 1,-510-168-1,577 137 217,5-12 1,5-11-1,-366-229 0,-94-172 212,51-55 705,241 219 191,358 309-655,-1 3 1,-2 3-1,-2 3 1,-1 2-1,-90-29 0,-13 20-6,59 16-144,105 25 47,0-1 1,0 0 0,0 0-1,1 0 1,-1 0 0,-9-7 0,13 7-7,1 1 1,-1-1 0,0 0-1,1 0 1,0 0-1,-1 1 1,1-2 0,0 1-1,0 0 1,0 0 0,1 0-1,-1 0 1,0 0 0,1-1-1,-1 1 1,1 0 0,0-1-1,0 1 1,0-5 0,1 3-6,-1 0 0,1-1 0,0 1 0,0 0 0,0 0 0,1 0 0,0 0 1,-1 0-1,1 0 0,1 0 0,-1 1 0,0-1 0,1 1 0,0-1 1,0 1-1,3-3 0,9-7 36,1 0 1,20-13 0,-26 19-27,66-42 36,3 3 1,156-65-1,184-40 86,-155 61-59,-237 81-51,-20 8-4,-1-1 0,1 0 0,0-1 0,-1 0 0,0 1 0,1-2 0,9-6 0,-38 9 20,-15 2-3,0 2 0,0 2 0,-47 11 0,-109 40-51,74-20 96,-403 114 449,521-149-512,0-1-1,0 0 1,0 0 0,0 0 0,0 0-1,0 1 1,0-1 0,0 0 0,0 1 0,0-1-1,1 1 1,-1-1 0,0 1 0,0-1-1,0 1 1,1-1 0,-1 1 0,0 0-1,1 0 1,-1-1 0,0 2 0,2-1-6,1 0 0,-1-1 0,0 1 0,1 0 0,-1-1 1,1 1-1,-1-1 0,1 0 0,-1 0 0,1 1 0,0-1 1,-1 0-1,1 0 0,-1 0 0,3-1 0,77 2-42,165-7 64,151-58 19,-206 29-25,594-82-12,-468 99-30,-305 17 7,9 2 27,-21-1-13,1 1 1,0-1-1,-1 0 0,1 0 1,-1 1-1,1-1 1,-1 0-1,1 1 0,-1-1 1,0 0-1,1 1 0,-1-1 1,1 1-1,-1-1 1,0 1-1,0-1 0,1 1 1,-1-1-1,0 1 0,0-1 1,1 1-1,-1 0 1,0-1-1,0 1 0,0-1 1,0 1-1,0-1 0,0 1 1,0 0-1,0 0 1,0 2-16,-1 0 0,1 0 1,-1-1-1,0 1 0,0 0 1,0 0-1,0-1 0,0 1 1,-1-1-1,1 1 1,-1-1-1,0 1 0,0-1 1,1 0-1,-1 0 0,-1 0 1,1 0-1,0 0 0,0 0 1,-1-1-1,1 1 0,-4 1 1,-10 5-23,1-1 0,-29 9 0,33-13-19,-52 17 10,-1-3 0,-119 15 0,-134-16 103,302-19-114,22-4-125,29-9-34,21-3 310,1 3 1,1 3 0,85-9 0,-81 13 18,885-87 366,-541 62-477,-367 31-11,-23 2-21,-1-1 1,1 0 0,18-5 0,-35 7 37,0 0 1,0 0 0,0-1-1,0 1 1,0 0 0,0 0-1,0 0 1,-1 0 0,1 0-1,0 0 1,0 0 0,0 0-1,0 0 1,0 0 0,0-1-1,0 1 1,0 0 0,0 0-1,0 0 1,0 0 0,-1 0-1,1 0 1,0-1-1,0 1 1,0 0 0,0 0-1,0 0 1,0 0 0,0 0-1,0 0 1,0-1 0,0 1-1,0 0 1,0 0 0,0 0-1,0 0 1,1 0 0,-1 0-1,0-1 1,0 1 0,0 0-1,0 0 1,0 0 0,0 0-1,0 0 1,0 0 0,0 0-1,0 0 1,1-1 0,-23-2-87,-270 2-78,159 2 147,117-1 12,-111 4-19,109-2 15,0 0 1,0 2-1,1 0 1,-32 12-1,46-15 2,1 0-1,0 0 1,-1 0 0,1 0-1,0 1 1,0-1-1,0 1 1,0-1 0,-3 4-1,5-4-2,-1-1-1,1 1 1,0-1-1,-1 1 1,1-1-1,0 1 1,0-1-1,-1 1 1,1-1-1,0 1 1,0 0-1,0-1 1,0 1-1,0-1 1,0 1-1,0 0 1,0-1-1,0 1 1,0-1 0,0 1-1,0-1 1,0 1-1,1 0 1,-1-1-1,0 1 1,1 0-1,1 2-57,1 0-1,0-1 1,0 0 0,0 1-1,0-1 1,0 0 0,0-1-1,1 1 1,-1 0 0,1-1-1,-1 0 1,8 2 0,31 7-100,2-1 1,70 5 0,98-6 72,-150-7 69,1242 2 400,-697-5-35,-514 1-328,3 0-5,104 12-1,-283-8-631,-1106-3-193,1242-2-1271,68-10 0,13-12-2159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3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669 67 10805,'0'0'3233,"-8"-10"-2704,3 3-451,3 4-55,-1 0 0,1-1 0,-1 1 0,1 0 0,-1 0 0,0 0 0,0 1 0,-1-1 0,1 1 0,0 0 0,-1 0 0,1 0 0,-1 0 0,0 1 0,1-1 0,-1 1 0,0 0 0,-7-1 0,-9-1 11,0 1 0,0 2 1,0 0-1,0 1 1,0 0-1,0 2 1,1 1-1,-1 0 1,1 1-1,0 1 1,-37 17-1,25-5-37,0 0 0,2 2 0,0 2 0,-42 40 0,58-50-19,1 2 1,0-1 0,0 2-1,2 0 1,0 0-1,0 1 1,2 0 0,0 0-1,0 1 1,-8 30-1,15-44-6,1 0 0,-1 0 0,0 0 0,1 0 0,-1 0 0,1 0 0,0 1-1,0-1 1,0 0 0,0 0 0,1 0 0,0 0 0,-1 0 0,1 0 0,0 0 0,0 0 0,0 0-1,1 0 1,-1 0 0,1-1 0,0 1 0,0 0 0,-1-1 0,2 0 0,-1 1 0,0-1-1,0 0 1,1 0 0,-1 0 0,1 0 0,2 1 0,7 2-38,1 0-1,-1-1 1,1-1-1,0 0 1,0 0 0,14 0-1,-17-2 100,91 11-372,-29-4-255,83 20 1,-149-26 485,1 0 0,-1 0 1,0 0-1,-1 1 0,1 0 0,0 0 1,8 7-1,-13-9 71,0 0 1,0 0 0,0 0-1,-1 0 1,1 0-1,0-1 1,0 1 0,-1 1-1,1-1 1,0 0-1,-1 0 1,0 0 0,1 0-1,-1 0 1,1 0-1,-1 1 1,0-1 0,0 0-1,0 2 1,0-1 13,-1-1 0,1 1 0,-1-1 1,1 1-1,-1-1 0,0 1 0,0-1 0,0 0 1,0 1-1,0-1 0,0 0 0,0 0 0,0 0 1,-1 0-1,1 0 0,0 0 0,-1 0 0,1 0 1,-2 1-1,-11 4 53,0 0-1,0 0 1,0-1 0,-1-1 0,1 0 0,-1-1-1,-17 1 1,-110 4 196,97-7-129,21 1 33,-1-2 1,-44-4-1,68 4-136,0 0-1,0 0 0,0-1 1,0 1-1,0 0 1,0 0-1,0-1 1,0 1-1,0-1 0,0 1 1,0 0-1,1-1 1,-1 0-1,0 1 0,0-1 1,0 1-1,1-1 1,-1 0-1,0 0 1,1 0-18,-1 0 1,1 1 0,0-1 0,0 0 0,0 1 0,0-1 0,0 0 0,0 1 0,0-1 0,0 0 0,0 1-1,0-1 1,0 0 0,1 1 0,-1-1 0,0 0 0,0 1 0,1-1 0,-1 1 0,0-1 0,1 0 0,2-3-243,-1 1 1,1 0-1,0-1 0,1 1 1,-1 1-1,0-1 1,8-4-1,50-26-3397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3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53 9780,'0'0'2692,"-28"27"-2353,-87 91-261,111-114-75,1 0 0,0 0 1,0 1-1,0-1 1,0 1-1,0 0 0,1 0 1,0 0-1,-3 11 1,5-13-4,0 0 1,0 0-1,0 0 0,0 0 1,0-1-1,1 1 0,-1 0 1,1 0-1,2 6 1,-2-6-5,0 0-7,0-1-1,0 1 0,1-1 1,-1 1-1,1-1 0,0 0 1,0 0-1,0 1 1,0-1-1,0-1 0,0 1 1,0 0-1,0 0 0,1-1 1,-1 1-1,1-1 1,-1 0-1,1 0 0,0 0 1,-1 0-1,1 0 0,0-1 1,3 1-1,9 1-81,0 0 0,0-1-1,18-1 1,-16-1 1,-9 1 45,0 0 0,0-1 0,0 0 0,0 0 0,0-1 0,-1 0 0,1 0 0,0-1 0,-1 0 0,0 0 0,0-1 0,10-6 0,-12 6 41,0 0-1,-1-1 1,1 1 0,-1-1-1,0 0 1,0 0-1,-1 0 1,1 0-1,-1-1 1,0 1-1,-1-1 1,1 0-1,-1 0 1,0 0 0,-1 0-1,2-11 1,-1 5 19,-1 1 1,0-1 0,-1 0 0,0 0 0,-1 0-1,0 1 1,-1-1 0,0 0 0,-7-17-1,8 25 10,-1 0 1,0 0-1,-1-1 0,1 1 0,-1 0 0,0 1 0,0-1 0,0 0 0,0 1 0,0 0 0,-1 0 0,0 0 0,0 0 0,1 0 0,-1 1 0,-1 0 0,1 0 0,0 0 0,-1 0 1,1 0-1,-1 1 0,1 0 0,-1 0 0,0 0 0,1 1 0,-6 0 0,7-1-29,1 1 1,0 0-1,-1 0 1,1 0-1,0 0 0,-1 1 1,1-1-1,0 1 1,0-1-1,-1 1 1,1 0-1,0 0 0,0 0 1,0 0-1,0 0 1,0 1-1,0-1 0,0 0 1,1 1-1,-1 0 1,0-1-1,1 1 1,-1 0-1,1 0 0,-1 0 1,1 0-1,0 0 1,0 0-1,0 0 1,0 0-1,1 0 0,-2 5 1,0 5-532,0 1 1,1-1-1,1 0 0,0 1 1,1 13-1,1-4-1368,0 25-3388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3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6739,'0'0'6627,"-49"131"-6611,33-72-16,3-4-96,10-5-448,3-10-1105,0-13-2497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4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3506,'0'0'6464,"11"16"-6363,4 7-88,-5-5-24,2-1 1,0 0-1,25 25 1,-35-40-33,0-1 0,0 1 0,0-1 0,0 1 0,1-1 0,-1 0 0,1 0 0,-1 0 0,1 0 0,-1 0 0,1-1 0,0 1 0,-1-1 0,1 0 0,0 1 0,-1-1 0,1-1 0,0 1 0,-1 0 0,5-1-1,-3 0 32,-1 0-1,1 0 0,0 0 0,0-1 0,-1 0 0,1 1 1,-1-1-1,1 0 0,-1 0 0,0-1 0,0 1 0,0-1 1,3-3-1,-1 1-30,3-6 146,1 1-1,0 0 1,1 1-1,15-12 0,-24 20-80,1-1 0,0 1-1,0 0 1,0 0 0,0-1-1,0 1 1,0 0 0,0 1-1,0-1 1,0 0 0,0 1-1,1-1 1,-1 1-1,0 0 1,0-1 0,1 1-1,-1 0 1,0 1 0,0-1-1,1 0 1,-1 1 0,0-1-1,0 1 1,0-1 0,0 1-1,0 0 1,1 0-1,-1 0 1,-1 0 0,1 1-1,0-1 1,0 0 0,0 1-1,2 2 1,29 40 164,-25-31-158,1-1-1,0-1 0,16 16 1,-22-24-19,1 0 0,0 0 0,0 0 1,0-1-1,0 0 0,0 0 0,0 0 0,0 0 0,1 0 1,-1-1-1,1 0 0,-1 0 0,1 0 0,0 0 1,6-1-1,-10 0-1,0 0 1,0 0 0,0-1-1,0 1 1,0 0 0,0-1-1,0 1 1,0-1-1,0 1 1,-1-1 0,1 0-1,0 1 1,0-1 0,0 0-1,-1 1 1,1-1-1,0 0 1,-1 0 0,1 0-1,0 0 1,-1 0 0,1 0-1,-1 0 1,0 0-1,1 0 1,-1 0 0,1-1-1,6-36 88,-6 28-60,2-19 42,-1-34-1,-2 43-105,0 1-1,1 0 1,2 0-1,-1 0 1,8-23-1,-10 41-103,1-1 0,-1 0 0,1 1-1,0-1 1,0 0 0,0 1 0,-1-1-1,2 1 1,-1-1 0,0 1 0,0 0 0,0-1-1,1 1 1,-1 0 0,0 0 0,1 0-1,-1 0 1,1 0 0,-1 0 0,1 0-1,0 1 1,2-2 0,18 1-4403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4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0 274 7347,'0'0'2932,"19"-6"-2868,1 2-109,-12 2-22,0 0 1,1 0-1,-1-1 0,0 0 0,0 0 0,-1-1 0,1 1 0,-1-2 0,0 1 0,0-1 0,0-1 0,7-6 0,-6 4 36,0 0-1,-1-1 1,0 1-1,-1-1 1,0 0-1,-1-1 1,0 0-1,0 0 0,-1 0 1,0 0-1,0-1 1,-2 1-1,1-1 1,-1 0-1,-1 0 1,1-11-1,-2 21 105,-1 0-1,1 0 1,0 1-1,-1-1 1,1 0 0,0 0-1,-1 0 1,1 0-1,-1 1 1,0-1 0,1 0-1,-1 0 1,1 1-1,-1-1 1,0 0 0,0 1-1,1-1 1,-1 1-1,0-1 1,0 1 0,0-1-1,0 1 1,1 0-1,-1-1 1,0 1 0,0 0-1,0 0 1,0 0-1,0 0 1,0-1 0,0 1-1,0 0 1,0 1-1,-1-1 1,-3 0 34,0 0 1,0 0-1,1 1 0,-1 0 1,0 0-1,-4 2 0,3-1-40,1 1-1,0 0 1,1 0 0,-1 1-1,0 0 1,1-1-1,0 1 1,0 1 0,0-1-1,1 1 1,-1-1-1,1 1 1,-4 9 0,1-4 35,1 1 0,1 0 0,0 0 0,0 0 0,-3 22 0,5 36-15,2-49-89,0-17-65,0 0 0,1 0 0,-1 0-1,0 0 1,1 0 0,0 0 0,0-1-1,0 1 1,0 0 0,0-1 0,1 1-1,-1 0 1,1-1 0,0 0 0,-1 1 0,1-1-1,0 0 1,0 0 0,1 0 0,-1 0-1,0 0 1,1-1 0,-1 1 0,1-1-1,-1 1 1,1-1 0,0 0 0,0 0-1,-1 0 1,5 0 0,9 3-916,0-1 1,0-1-1,0-1 0,23-1 0,45 0-5833</inkml:trace>
  <inkml:trace contextRef="#ctx0" brushRef="#br0" timeOffset="1">1659 0 11861,'0'0'1825,"-194"67"-576,139-23-657,13 3-480,19-4-96,23-2-16,0-6-176,42-11-752,26-10-561,20-8-1296,12-6-2658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351 112 10165,'0'0'1720,"-35"-2"-423,-112 2-171,140 0-1084,0 0 1,0 1-1,0 0 0,1 1 1,-1-1-1,0 2 0,1-1 1,-1 0-1,1 1 0,0 1 1,-1-1-1,2 1 0,-1 0 1,0 0-1,-6 6 0,3-2 9,5-5-48,0 0-1,0 1 0,0-1 1,0 1-1,1 0 1,0 0-1,0 0 1,0 1-1,0-1 0,1 1 1,-1 0-1,1-1 1,0 1-1,1 0 1,-1 0-1,1 0 0,0 0 1,0 1-1,1-1 1,-1 0-1,2 9 1,-1-13-13,0 0 1,0 0 0,0 0-1,0-1 1,0 1 0,1 0-1,-1 0 1,0 0-1,1 0 1,-1 0 0,1-1-1,-1 1 1,1 0 0,-1 0-1,1-1 1,-1 1 0,1 0-1,0-1 1,-1 1 0,1-1-1,0 1 1,-1-1 0,2 2-1,27 6-403,40-8-856,-55-1 812,-3 0 140,0-1 1,0 0 0,-1-1-1,1-1 1,0 1 0,-1-2-1,0 1 1,0-1 0,-1-1-1,1 0 1,-1 0 0,0-1-1,-1 0 1,1 0-1,-1-1 1,-1 0 0,0-1-1,11-15 1,-5-6 451,-11 9 4404,-3 24-4459,1 0-1,-1 0 0,1 1 1,0-1-1,0 0 1,0 1-1,0-1 0,1 4 1,0 1-29,-2 9-52,1-12 4,0-1 1,-1 1-1,2 0 0,-1-1 1,0 1-1,1-1 0,1 6 0,-1-9-5,0 0-1,-1 1 0,1-1 0,0 0 0,0 0 0,0 0 0,0 0 0,0 0 0,0 0 0,0 0 1,0 0-1,0 0 0,0 0 0,0-1 0,1 1 0,-1 0 0,0-1 0,1 1 0,-1-1 0,0 1 0,1-1 1,-1 0-1,0 0 0,1 0 0,-1 0 0,1 1 0,-1-2 0,2 1 0,7 0-196,1 0 1,-1 0-1,0-1 0,0-1 1,0 0-1,12-4 0,-17 4 39,1 0 1,-1-1-1,0 0 0,0 0 0,-1-1 0,1 1 1,0-1-1,-1 0 0,0 0 0,0-1 1,0 1-1,4-9 0,0 1 212,-1-1 0,-1-1 0,0 0 0,-1 0 0,5-18 0,-3 8 1415,-1 14-41,0 15-1002,2 15-398,-2 10-164,-1-1-1,-2 1 1,-1 0-1,-2 34 1,0-51-416,10-47-489,-4 11 979,-2 0 304,1 0 0,1 1-1,1 0 1,2 0-1,19-38 1,-26 57-199,1 0 0,0 0 0,-1 0 0,1 0 1,0 0-1,1 1 0,-1-1 0,0 1 0,1 0 0,-1 0 0,1 0 0,0 1 1,-1-1-1,1 1 0,0 0 0,0 0 0,0 0 0,0 0 0,0 1 0,0-1 1,0 1-1,1 0 0,4 1 0,-7-1-40,1 0 1,-1 1-1,1-1 1,0 1-1,-1-1 1,0 1-1,1 0 1,-1 0-1,1 0 1,-1 0-1,0 1 1,0-1-1,1 0 1,-1 1-1,0 0 1,3 3-1,-1 0 7,0 0 1,0 0-1,0 0 1,-1 1-1,0 0 1,4 10-1,-1 1-153,-1 0 1,-1 1-1,0 0 0,1 18 0,-3 11-1984,1-2-1518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5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 12934,'-33'5'19,"-113"20"21,134-23-35,1 1 0,-1 1 1,1-1-1,-1 2 0,1 0 1,0 0-1,1 1 0,-1 0 1,1 1-1,0 0 0,1 1 1,0 0-1,0 0 0,1 1 1,-13 17-1,19-24-5,0 0-1,0 1 1,0 0-1,1-1 1,-1 1-1,1 0 1,0 0 0,0 0-1,0 0 1,0 0-1,1 0 1,-1 0-1,0 4 1,2-5-1,-1-1 1,0 1-1,0 0 0,1-1 1,-1 1-1,1 0 0,0-1 1,-1 1-1,1-1 0,0 1 1,0-1-1,0 1 0,0-1 1,0 1-1,0-1 0,0 0 1,3 2-1,3 2 0,0-1 1,0-1-1,0 1 0,1-1 1,-1 0-1,1-1 0,0 0 1,12 2-1,48 6 17,71 0 0,16 3-341,-133-4-219,-20-1 145,-14 2 32,-20 0 395,-1-1 1,0-1 0,-55 5-1,33-4-25,1-1 14,-200 27 131,308-40-3368,61-13 0,5-8-296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6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56 4866,'0'0'10042,"-35"-2"-9495,-111-2-227,140 4-303,0 0 0,1 1 0,-1-1 0,0 2-1,1-1 1,-1 0 0,1 1 0,-1 0 0,1 1 0,0-1 0,0 1-1,0 0 1,0 0 0,1 0 0,-1 1 0,1 0 0,0 0 0,0 0-1,-4 5 1,1-2 4,4-3-17,0 0 1,0 0 0,0 1-1,0-1 1,0 1 0,1-1-1,0 1 1,0 0-1,0 0 1,1 0 0,-1 0-1,1 0 1,0 0 0,1 0-1,-1 0 1,1 0 0,0 1-1,1 4 1,-1-8-11,1-1 0,-1 1 0,0 0 0,1-1 0,-1 1 0,1 0 0,-1-1 0,1 1 0,0-1 0,0 1 0,0-1 0,0 1 0,0-1 0,0 0 0,0 0 0,0 1 0,1-1 0,-1 0 0,0 0 0,1 0 0,-1 0 0,1-1 0,-1 1 0,1 0 0,-1 0 0,1-1 0,-1 1 0,3 0 0,6 1-109,-1-1 0,1 0 1,18 0-1,-19-1-21,9 2-204,-1-1-1,0-2 0,1 1 1,-1-2-1,0 0 0,0-1 1,0-1-1,0-1 0,26-10 1,-27 7 88,-1-1 0,0 0 0,0-1 0,-1-1 0,0 0 0,14-16 0,-22 21 411,-1 0-1,0-1 1,0 0 0,-1 1 0,0-2-1,0 1 1,0 0 0,-1-1 0,0 1-1,-1-1 1,0 0 0,0 0 0,0 0-1,-1 0 1,0-13 926,-6 29-32,0 6-1073,1 1 0,0 0 0,1 0 0,1 1 0,0-1 0,1 1 0,1 27 0,0-40-82,0 0 0,1 0-1,-1-1 1,1 1 0,-1 0-1,1 0 1,0-1-1,0 1 1,0 0 0,0-1-1,0 1 1,1-1 0,-1 1-1,1-1 1,0 0 0,0 1-1,0-1 1,0 0-1,0 0 1,0 0 0,0-1-1,1 1 1,-1-1 0,0 1-1,1-1 1,0 0 0,-1 0-1,1 0 1,0 0 0,3 1-1,4 0-862,0 0-1,0-1 0,0 0 1,0-1-1,0 0 0,0 0 1,18-4-1,11-8-2569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6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1 114 800,'0'0'11536,"0"5"-11408,0-2-130,-1 10 13,1 0-1,1 0 1,0 0-1,1 0 1,5 20-1,-5-29-32,-1 0 0,1 0 0,0-1 0,0 1 0,0-1 0,0 1 0,1-1 0,0 0 0,-1 0 0,1 0 0,0 0 0,1 0 0,-1-1 0,0 1 0,1-1 0,-1 0 0,1 0 0,0 0 0,0-1 0,-1 1 0,1-1 0,7 2 0,0-1-250,0 0 1,0 0-1,-1-1 1,1 0-1,0-1 1,0-1-1,0 1 1,0-2-1,16-3 1,-19 3 53,0-1 0,-1 0 0,1-1 0,-1 1 0,0-1 0,0-1 1,0 1-1,0-1 0,-1-1 0,0 1 0,0-1 0,0 0 0,5-7 1,-5 4 211,0 0 1,0-1-1,-1 1 1,0-1 0,-1 0-1,0 0 1,0 0 0,2-14-1,-2 1 2090,-1 1 0,0-46-1,-3 72-1900,-1 1 1,1 0-1,-1 0 0,0-1 0,-2 9 0,-3 14-214,0 61 54,5 0 1,12 112-1,-1 5-128,-9-27-885,-1-169 954,0-1-1,0 0 1,-1 1 0,0-1 0,-3 11-1,3-17 40,0 0-1,1 0 0,-1 0 1,0 0-1,0-1 1,-1 1-1,1 0 1,0-1-1,-1 1 0,1-1 1,-1 1-1,1-1 1,-1 1-1,1-1 0,-1 0 1,0 0-1,0 0 1,0 0-1,0 0 1,0 0-1,0-1 0,0 1 1,0-1-1,-2 1 1,-2 0 20,0 0 1,0 0-1,-1-1 1,1 0-1,0 0 1,0-1-1,0 1 1,0-1-1,0 0 1,0-1 0,0 0-1,1 0 1,-1 0-1,-8-5 1,7 3-7,1-1 0,-1 0 0,1 0 0,1-1 0,-1 1 0,1-1 0,0 0 0,0-1 0,0 1 0,-3-9 0,-1-4-349,1 0 0,0-1 0,2 1 0,0-2 0,1 1 0,1-1 0,-2-36 0,5-17-3411,1 8-2180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64 5442,'0'0'3565,"-7"25"-2655,4-15-807,-62 194 1002,58-185-1099,-1 0 0,0-1 0,-21 32 0,29-50-21,0 0 0,0 0 0,0 0-1,0 0 1,0 0 0,0 1 0,-1-1 0,1 0-1,0 0 1,0 0 0,0 0 0,0 0 0,0 0-1,0 0 1,0 0 0,0 0 0,-1 0 0,1 0-1,0 0 1,0 0 0,0 0 0,0 0 0,0 0-1,0 0 1,0-1 0,0 1 0,0 0 0,-1 0-1,1 0 1,0 0 0,0 0 0,0 0 0,0 0 0,0 0-1,0 0 1,0 0 0,0 0 0,0 0 0,0 0-1,0 0 1,0-1 0,0 1 0,0 0 0,0 0-1,-1 0 1,1 0 0,0 0 0,0 0 0,0 0-1,0 0 1,0-1 0,0 1 0,0 0 0,0 0-1,0 0 1,0 0 0,0 0 0,0 0 0,1 0-1,-1 0 1,0 0 0,0-1 0,0 1 0,0 0 0,0 0-1,0 0 1,0 0 0,0 0 0,-1-16-518,6-20 124,11-2 356,3 0 1,1 1 0,27-38-1,-33 53 52,-4 6 28,-2 2 131,1-1 0,0 1-1,1 1 1,1 0 0,0 0-1,1 1 1,14-11 0,-25 21-100,1 1 1,-1 1 0,0-1 0,0 0-1,1 0 1,-1 0 0,0 1 0,1-1 0,-1 0-1,1 1 1,-1-1 0,1 1 0,-1 0-1,1 0 1,-1-1 0,1 1 0,-1 0-1,1 0 1,0 0 0,-1 1 0,1-1-1,-1 0 1,1 1 0,-1-1 0,1 1-1,-1-1 1,0 1 0,1-1 0,-1 1-1,1 0 1,-1 0 0,0 0 0,0 0-1,0 0 1,1 0 0,-1 0 0,0 0-1,0 0 1,-1 1 0,1-1 0,1 2 0,2 6 63,0 0 0,0 0 0,-1 0 0,-1 1 1,3 12-1,-3-10-55,39 225 300,-27-141-3746</inkml:trace>
  <inkml:trace contextRef="#ctx0" brushRef="#br0" timeOffset="1">143 236 9396,'0'0'3010,"153"-6"-3795,-98-2-735,-3-10-2130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6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1 13686,'0'0'1393,"0"224"-1553,0-121 112,4-7-849,2-6-607,1-17-1378,-1-20-2832</inkml:trace>
  <inkml:trace contextRef="#ctx0" brushRef="#br0" timeOffset="1">1 258 11925,'0'0'0,"269"-12"-944,-120 12-561,16 0 897,10-12 496,-7-14-240,-18-3-4995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7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487 20 624,'0'0'7084,"-39"-3"-5518,-128-11 245,152 13-1566,-1 0-1,0 0 0,0 2 1,1 0-1,-1 0 1,1 2-1,-1 0 1,1 0-1,0 2 1,-20 8-1,28-9-161,1-1 0,0 2 0,1-1 0,-1 0-1,1 1 1,0 0 0,0 1 0,0-1 0,1 1 0,0 0-1,0 0 1,1 0 0,-1 0 0,1 1 0,0-1 0,1 1-1,0 0 1,0 0 0,0 0 0,0 12 0,-2 21 116,2 63 0,3-61-160,0-20 13,1 0 1,6 29-1,-4-29-658,0 0 1,0 29 0,0-66-165,0 2 715,1 0 1,1 0-1,0 1 0,0 0 0,2 0 0,-1 0 1,17-18-1,-18 23 64,1 0 0,0 1 0,0 0 0,1 1 0,-1-1 0,1 2 0,0-1 0,1 1 0,-1 0 0,1 1 0,-1 0 0,1 0 0,0 1 0,11-2 0,-3 2 0,0 0-1,-1 1 1,1 1-1,0 1 0,-1 0 1,27 6-1,-31-4-15,-1 1 0,1 0 0,-1 1 0,0 0 0,0 1 0,-1 0 0,0 0 1,0 1-1,14 13 0,-2 0-57,33 28-1848,-50-44 1260,1 0-1,0 0 0,0-1 0,0 0 0,1 0 0,-1-1 0,0 1 0,10 1 0,16-2-2959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7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426 221 7619,'0'0'3829,"-28"2"-2498,14-1-1160,-3 0-37,0 0 1,1 2 0,-1 0-1,0 0 1,1 2 0,-1 0-1,1 1 1,1 0-1,-1 1 1,-18 12 0,29-15-97,-99 73 579,96-70-568,0 0-1,1 0 0,0 0 1,1 1-1,0 0 0,0 0 1,0 0-1,1 1 0,0 0 0,-4 12 1,8-20-48,1 0 0,-1 0 0,1 1 1,-1-1-1,1 0 0,0 0 0,-1 0 0,1 0 0,0 0 1,0 0-1,0 1 0,0-1 0,0 0 0,0 0 1,0 0-1,1 0 0,-1 0 0,0 1 0,1-1 1,-1 0-1,0 0 0,1 0 0,-1 0 0,1 0 0,0 0 1,-1 0-1,1 0 0,0 0 0,0-1 0,1 2 1,1 0-5,0-1 1,0 0-1,1-1 1,-1 1-1,0 0 1,1-1 0,-1 0-1,6 0 1,-5 0 0,15 2-55,0-2 1,0 0-1,0-1 0,0-1 0,0-1 0,0-1 0,-1 0 1,1-2-1,21-8 0,-2-5-327,54-35 1,-75 43 390,-2 0 0,0-2 1,0 0-1,-1 0 1,20-26-1,-33 38 254,-1 3-194,0 0 0,-1 0 0,1 0-1,-1 0 1,1 1 0,-1-1 0,0 0-1,0 0 1,1 0 0,-2 0-1,1-1 1,0 1 0,0 0 0,-3 2-1,-5 9 17,3-1-74,0 0 0,0 0 1,1 1-1,1-1 0,0 1 1,1 1-1,0-1 0,1 0 1,1 1-1,0-1 0,1 21 1,0-31-15,0-1 0,0 1 1,1-1-1,-1 1 1,1-1-1,-1 0 0,1 1 1,0-1-1,0 0 1,0 1-1,0-1 1,1 0-1,-1 0 0,1 0 1,-1 0-1,1 0 1,0-1-1,-1 1 0,1 0 1,0-1-1,0 1 1,0-1-1,0 0 1,0 1-1,1-1 0,-1 0 1,0 0-1,1-1 1,2 2-1,8 0-187,-1 0 0,1 0 0,-1-1 0,22-1 0,-17 0-191,-7-1 90,0 1-1,0-1 1,0-1 0,0 0 0,0 0-1,0-1 1,0 0 0,-1-1 0,1 0-1,-1 0 1,0-1 0,0 0 0,-1-1-1,1 0 1,-1 0 0,-1-1 0,1 0-1,-1-1 1,8-9 0,-6 4 232,0 0 1,-1-1-1,-1 0 1,0 0 0,-1 0-1,0-1 1,-1 0-1,-1 0 1,0-1-1,-1 1 1,-1-1-1,1-15 1,-2-174 4755,-1 128-365,-29 636-3396,25-497-1009,4-62 58,0 1 0,0-1 0,0 0-1,0 1 1,0-1 0,1 0 0,-1 1 0,0-1-1,0 0 1,0 1 0,0-1 0,0 0-1,1 1 1,-1-1 0,0 0 0,0 1-1,1-1 1,-1 0 0,0 0 0,0 1 0,1-1-1,-1 0 1,0 0 0,1 0 0,-1 1-1,0-1 1,1 0 0,-1 0 0,0 0-1,1 0 1,-1 0 0,0 0 0,1 1 0,-1-1-1,0 0 1,1 0 0,-1 0 0,1-1-1,17-1-560,-17 1 502,7-2-347,-1 0-1,1-1 0,-1 0 0,0 0 1,0 0-1,0-1 0,0 0 0,-1-1 1,0 0-1,0 0 0,7-10 0,31-43-6248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7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16135,'0'0'1297,"178"0"-1105,-61-21-192,-7-2-400,-22 0-1761,-50-6-3698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8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0 9396,'0'0'2545,"-26"28"-2521,-80 89-29,102-112 6,0-1-1,0 1 1,0 0 0,1 0-1,0 1 1,0-1 0,0 0-1,1 1 1,0 0 0,0 0-1,0 0 1,1-1 0,0 1-1,0 1 1,0-1 0,1 12-1,0-2 10,1 57 76,-1-72-85,1 1 1,0 0 0,0 0-1,0-1 1,0 1 0,0 0-1,0-1 1,0 1-1,0-1 1,0 0 0,1 1-1,-1-1 1,1 0-1,-1 0 1,1 0 0,-1 0-1,1 0 1,0 0-1,-1 0 1,1 0 0,0-1-1,0 1 1,0-1-1,0 1 1,-1-1 0,1 0-1,0 0 1,0 0 0,4 0-1,3 0 12,1 0 0,0 0-1,0-1 1,16-4 0,-19 4-5,-1-1 0,0-1 0,1 1 1,-1-1-1,0 0 0,-1-1 0,1 1 0,0-1 0,-1 0 1,0-1-1,0 1 0,0-1 0,-1 0 0,0 0 0,1-1 1,-2 1-1,1-1 0,4-9 0,-3 4 3,-1-1 0,0 1 0,0-1 0,-1 0 0,-1 0-1,0-1 1,0 1 0,-2 0 0,0-16 0,0 24-5,0 0 0,-1 0-1,0 0 1,1 1 0,-2-1 0,1 0 0,0 0 0,-1 1-1,1-1 1,-1 1 0,0 0 0,0-1 0,-1 1 0,1 0-1,0 0 1,-1 0 0,0 1 0,0-1 0,-3-2-1,1 2-12,0 0-1,0 0 0,0 1 1,0-1-1,0 1 0,-1 0 0,1 1 1,-1-1-1,0 1 0,1 0 0,-1 1 1,-8-1-1,13 1-35,0 0 1,0 0-1,0 0 0,0 0 1,0 1-1,0-1 0,0 0 1,0 1-1,0-1 1,0 1-1,0-1 0,0 1 1,0-1-1,0 1 0,1-1 1,-1 1-1,0 0 0,0 0 1,1-1-1,-1 1 0,0 0 1,1 0-1,-2 1 0,1 0-75,0 1 0,0 0 0,0-1 0,1 1 0,-1 0 0,0-1 0,1 1 0,0 0 0,-1 3 0,1-1-138,0-1 0,1 0 0,-1 1 0,1-1 0,0 0 0,0 0 0,0 0 1,0 1-1,1-1 0,0-1 0,0 1 0,0 0 0,4 5 0,0-4-370,0 0-1,1 0 1,0-1-1,0 1 1,7 2-1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9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13 366 5939,'0'0'8235,"-2"9"-7624,-2 18-609,1 0 0,0 40 0,3-64-26,0-1 1,0 1 0,1-1-1,-1 1 1,1-1-1,0 1 1,0-1 0,0 1-1,0-1 1,0 0 0,1 1-1,-1-1 1,1 0-1,-1 0 1,1 0 0,0 0-1,0 0 1,-1-1-1,2 1 1,-1 0 0,0-1-1,0 1 1,0-1 0,1 0-1,-1 0 1,0 0-1,1 0 1,-1 0 0,1-1-1,-1 1 1,1-1-1,0 1 1,-1-1 0,4 0-1,-1 0-69,0 1-1,1-1 0,-1-1 0,1 1 1,-1-1-1,1 1 0,-1-2 1,0 1-1,1-1 0,-1 1 0,0-1 1,0-1-1,0 1 0,-1-1 0,1 0 1,5-4-1,8-13-9,0-1 0,-2 0 0,-1-1-1,0-1 1,14-32 0,-11 22 511,-17 32-173,0 18-94,1-12-132,-1 0 0,1-1 0,0 1 0,1 0 0,-1-1 0,1 1 0,0-1 0,0 0 0,0 0 0,0 0 0,1 0 0,-1-1 0,1 0 0,0 1 0,0-1 0,1 0 0,-1-1 0,1 1 0,-1-1 0,1 0 0,0 0 0,0 0 0,0-1-1,5 1 1,5 1-62,0 0-1,1-1 0,-1-1 1,1-1-1,-1 0 0,32-5 0,-38 3-29,1-1 0,-1 0 0,0 0 0,0-1 0,0 0 0,-1-1 0,1 0 0,-1 0 0,0-1 0,0 0 0,-1 0 0,0 0 0,0-1 0,0-1 0,-1 1 0,6-9 0,-3 2 42,0 0-1,-1 0 1,-1 0-1,0-1 1,-1-1-1,0 1 1,-1-1-1,5-30 1,-7 13 670,-1 0 1,-4-60-1,2 93-588,0-1 0,0 0 0,0 0-1,0 1 1,0-1 0,0 0-1,0 1 1,0-1 0,0 0-1,-1 1 1,1-1 0,0 0 0,0 1-1,-1-1 1,1 1 0,-1-1-1,1 0 1,0 1 0,-1-1 0,1 1-1,-1-1 1,0 1 0,1 0-1,-1-1 1,1 1 0,-1-1 0,1 1-1,-1 0 1,0 0 0,1-1-1,-1 1 1,0 0 0,1 0-1,-1 0 1,0 0 0,1-1 0,-1 1-1,0 0 1,0 0 0,1 0-1,-1 1 1,0-1 0,1 0 0,-1 0-1,0 0 1,1 0 0,-1 1-1,0-1 1,1 0 0,-1 1 0,1-1-1,-1 0 1,0 1 0,1-1-1,-1 1 1,1-1 0,-1 2-1,-3 4-10,1 1 0,-1 0-1,2 0 1,-1 0-1,1 0 1,0 1-1,0-1 1,1 1-1,0 12 1,0-19-29,-3 59-48,5 121 0,0-163-189,1-1 0,1 0 0,1 0 0,0 0 0,1-1 0,1 1 0,0-1 0,1 0 0,1-1 0,15 24 0,-19-34-351,-1 0-1,1 0 0,0 0 0,1-1 0,5 6 0,19 3-4171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9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9540,'0'0'4835,"88"-46"-5172,9 49-511,20 5-1361,9 1-2961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5:5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214 203 4994,'0'0'6505,"-24"29"-5708,-79 95-445,83-101-285,5-5 80,-21 32 0,34-46-123,0 1 1,0-1-1,0 1 1,0-1-1,1 1 1,-1 0-1,1 0 1,0 0-1,1 0 1,-1 8-1,2-12-23,-1 0 0,1 0 0,-1 0 0,1-1 0,-1 1 0,1 0-1,-1 0 1,1-1 0,0 1 0,0-1 0,-1 1 0,1-1 0,0 1 0,0-1 0,0 1 0,-1-1-1,1 0 1,0 1 0,0-1 0,0 0 0,0 0 0,0 1 0,0-1 0,0 0 0,0 0 0,0 0 0,-1 0-1,1 0 1,0-1 0,0 1 0,2 0 0,33-5 45,-24 2-111,-1-1-1,-1-1 1,1 0 0,0 0 0,-1-1-1,0 0 1,-1-1 0,0 0 0,0-1-1,0 0 1,-1 0 0,0-1 0,13-18-1,-12 15-33,0-1 0,-2 0 0,1 0 0,-2 0 0,1-1 0,-2 0 0,0 0 0,-1-1-1,0 1 1,2-24 0,-5 31 99,-1-1 0,0 0 0,0 1 0,0-1-1,-1 0 1,-2-8 0,2 14 5,0 0 1,0 0-1,0 0 0,0 0 0,0 0 1,0 0-1,0 0 0,-1 1 1,1-1-1,-1 0 0,1 1 0,-1-1 1,0 1-1,1 0 0,-1-1 0,0 1 1,0 0-1,0 0 0,0 0 1,0 0-1,0 1 0,0-1 0,0 0 1,-3 1-1,-1-2-10,-1 1 1,1-1 0,0 2-1,-1-1 1,1 1-1,0 0 1,-1 0-1,1 1 1,-1 0-1,1 0 1,0 0-1,0 1 1,0 0-1,0 0 1,0 0-1,0 1 1,0 0 0,1 0-1,-1 1 1,1-1-1,0 1 1,0 0-1,1 1 1,-1-1-1,1 1 1,0 0-1,0 0 1,0 0-1,1 0 1,0 1-1,0 0 1,0-1 0,0 1-1,1 0 1,0 0-1,1 1 1,-1-1-1,1 0 1,0 0-1,1 1 1,0-1-1,0 12 1,0-16-119,0 0 0,0 0 0,1 0 1,-1 0-1,0 0 0,1 0 0,-1 0 0,1 0 1,-1 0-1,1 0 0,0 0 0,0-1 0,0 1 0,0 0 1,0-1-1,1 1 0,-1 0 0,0-1 0,3 2 1,-1-1-178,0 0 1,1 0 0,0-1 0,-1 1 0,1-1 0,0 0-1,-1 0 1,1 0 0,5 0 0,56 2-5029</inkml:trace>
  <inkml:trace contextRef="#ctx0" brushRef="#br0" timeOffset="1">690 28 9941,'0'0'4292,"-17"-7"-3996,1 2-256,1 0 0,-27-5 0,41 10-39,0 0 0,-1 0 0,1 0 0,0 0 0,0 0 0,0 0 0,0 1 0,0-1 0,0 0 0,0 1 0,0-1 0,0 1-1,0-1 1,0 1 0,0-1 0,0 1 0,0 0 0,0-1 0,1 1 0,-1 0 0,0 0 0,0 0 0,1-1 0,-1 1 0,0 0 0,1 0 0,-1 0-1,0 2 1,-6 32 4,5-23 1,-11 84-140,4 0 0,5 149 0,4-173-1070,0-65 647,0-6 304,-1 1 1,1-1-1,0 0 0,0 1 0,0-1 0,0 1 0,0-1 0,0 0 0,1 1 0,-1-1 0,0 0 0,1 1 0,-1-1 0,1 0 0,-1 1 1,1-1-1,-1 0 0,1 0 0,0 0 0,0 1 0,0-1 0,1 1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0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13206,'0'0'1057,"256"-3"-3250,-143-3-817,23-11-1712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0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0 11493,'0'0'2260,"-25"32"-2135,-85 106-109,31-51-212,66-74 116,0 0 0,1 1 1,1 0-1,-15 26 0,25-40 75,1 1-1,0-1 0,-1 1 0,1-1 1,0 0-1,-1 1 0,1-1 1,0 1-1,0-1 0,-1 0 0,1 1 1,0-1-1,0 1 0,0-1 0,0 1 1,0-1-1,-1 1 0,1-1 0,0 1 1,0-1-1,0 1 0,0-1 0,0 1 1,1-1-1,-1 1 0,0-1 0,0 1 1,0-1-1,0 1 0,0-1 1,1 0-1,-1 1 0,0-1 0,0 1 1,1-1-1,-1 0 0,0 1 0,1-1 1,-1 1-1,0-1 0,1 0 0,0 1 1,21 0-83,-13-1 121,330-23 135,-217 16-991,15-2-4658,-102 1 172</inkml:trace>
  <inkml:trace contextRef="#ctx0" brushRef="#br0" timeOffset="1">453 50 12550,'0'0'384,"58"201"-304,-41-119 48,-8 2 32,-5-5-64,-4-9-96,0-9 0,3-14-304,7-18-1841,9-23-1841,4-6-2401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8820,'0'0'5907,"-32"189"-5811,32-139 16,0-7-64,0-8-48,0-8-224,6-16-1201,1-8-752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0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428 361 13926,'-27'1'-98,"2"0"152,4-2-3,1 2 1,-1 1 0,0 0 0,1 1-1,-1 2 1,-35 11 0,36-8-46,0 0 0,1 1 0,0 1 0,0 1 0,-23 18 0,38-26-10,-1 1 0,1 0 0,-1 0 0,1 0 0,0 1 0,1-1 0,-1 1 0,1 0 0,0 0 0,0 1 0,1-1 0,-1 0 0,1 1 1,1 0-1,-1-1 0,1 1 0,-1 0 0,2 0 0,-1 0 0,1 0 0,0-1 0,0 1 0,2 11 0,-1-13-1,0-1 1,1 0-1,-1 1 0,1-1 0,0 0 0,0 0 1,0 0-1,0 0 0,1 0 0,-1 0 0,1-1 1,0 1-1,0-1 0,0 0 0,0 0 0,0 0 1,0 0-1,0-1 0,1 1 0,-1-1 1,0 1-1,1-1 0,0 0 0,-1-1 0,5 1 1,13 3-200,0-2 0,0 0 1,22-1-1,-37-1 92,3 0-180,0 0 0,0-1 0,0 0-1,0 0 1,0-1 0,0 0 0,0-1 0,-1 0 0,1 0 0,-1-1 0,0 0-1,0 0 1,0-1 0,0 0 0,-1 0 0,0-1 0,0 0 0,-1 0-1,11-14 1,-6 6-212,0-1 0,-1 0 0,-1 0 0,-1-1 0,0-1 0,-2 1 0,1-1 0,-2-1 0,0 1 0,4-31 0,-3-10 2311,-4-114-1,-2 102 264,0 54-1333,1 12-449,-1 0-1,1 0 0,-1 0 1,0 0-1,0 0 0,0 0 1,-1 0-1,0 0 1,1 0-1,-1 0 0,-1 0 1,1 1-1,0-1 0,-3-3 1,3 22 880,1 69-1322,3 1-1,23 125 0,7-54-4837,-14-101-685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1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274 326 10677,'0'0'3196,"-28"13"-3020,-94 44 19,108-50-104,0 1-1,1 0 1,1 1 0,-1 1-1,1 0 1,1 0 0,-18 21 0,28-30-89,1 0-4,0-1 0,-1 0 1,1 0-1,0 0 0,-1 1 0,1-1 0,0 0 0,-1 1 0,1-1 0,0 0 1,0 1-1,0-1 0,-1 0 0,1 1 0,0-1 0,0 0 0,0 1 1,0-1-1,0 1 0,0-1 0,0 0 0,-1 1 0,1-1 0,0 1 0,0-1 1,1 0-1,-1 1 0,0-1 0,0 1 0,0-1 0,0 0 0,0 1 1,0-1-1,0 0 0,1 1 0,-1-1 0,0 0 0,0 1 0,0-1 0,1 0 1,-1 1-1,0-1 0,1 0 0,-1 1 0,0-1 0,1 0 0,-1 0 0,0 0 1,1 1-1,-1-1 0,0 0 0,1 0 0,-1 0 0,0 0 0,1 0 1,-1 0-1,1 1 0,-1-1 0,0 0 0,1 0 0,-1 0 0,1 0 0,-1-1 1,1 1-1,35 0-32,-29 0 37,19-2-83,0 0 0,28-7 0,-28 4-42,0 1 0,31 0 1,-56 21-40,-1-7 168,0 0 0,1 0-1,0 0 1,4 19-1,-4-27-12,0 1 1,0 0-1,0-1 0,0 1 0,0-1 0,0 0 0,1 1 0,-1-1 0,1 0 0,0 0 0,0 0 1,0 0-1,0 0 0,0-1 0,0 1 0,0 0 0,0-1 0,1 0 0,-1 1 0,1-1 0,-1 0 0,1 0 1,-1-1-1,4 2 0,4 0-234,0-1 1,1 0-1,-1-1 1,0 0 0,0 0-1,0-1 1,0 0-1,1-1 1,-1 0-1,-1-1 1,1 0 0,0 0-1,-1-1 1,1 0-1,-1-1 1,-1 0 0,1-1-1,-1 0 1,1 0-1,-2 0 1,1-1-1,-1 0 1,12-15 0,-8 7-153,-1 0 1,0 0 0,-1-1 0,0 0 0,-1 0 0,10-33-1,-13 30 669,0 0-1,-2 0 0,3-27 0,-4-176 3850,-2 165 328,0 166-4396,19 151-1,2-86-255,-16-59-7183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10917,'0'0'1990,"35"-1"-1942,95-2-34,164-6-545,-81-11-502,-70 5-949,-122 14 1721,-30 2 662,-1 0 0,1 1 0,0 0 0,0 0 0,0 1 0,0 0 0,0 1 0,-8 4 0,-66 42 861,64-38-830,0 1 0,-32 30-1,46-38-384,1-1-1,0 1 1,0-1-1,1 1 1,-1 0-1,1 1 0,0-1 1,0 0-1,1 1 1,0 0-1,0-1 1,0 1-1,1 0 0,-1 0 1,0 12-1,2-17-48,1 1-1,-1-1 0,0 1 0,1-1 0,-1 0 0,0 1 0,1-1 1,0 1-1,-1-1 0,1 0 0,0 0 0,0 0 0,-1 1 0,1-1 1,0 0-1,0 0 0,0 0 0,1 0 0,-1 0 0,0-1 0,0 1 1,0 0-1,1 0 0,-1-1 0,0 1 0,1-1 0,-1 1 1,0-1-1,1 1 0,-1-1 0,1 0 0,-1 0 0,3 0 0,8 1-52,0 0 0,0-2-1,16-1 1,-13 1-21,-3 0-40,0-1 0,-1-1 0,1 0 0,-1-1 1,0 0-1,0 0 0,0-1 0,-1-1 1,0 0-1,0 0 0,0-1 0,12-11 0,-9 7 85,0-1-1,-1 0 0,-1-1 1,0 0-1,-1-1 0,0-1 1,-1 1-1,7-18 0,-17 40-37,1-1 0,0 1 0,0-1 0,1 1 0,0-1-1,0 0 1,1 1 0,0-1 0,0 0 0,1 0 0,4 10 0,17 17-2282,10-4-1440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2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14983,'0'0'416,"-39"218"-400,33-121 0,-4 8-16,10 3-544,0-12-1009,0-26 192,0-21 929,0-25-240,0-16-1537,6-22-3506,-6-36 3346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2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2 487 1617,'0'-30'2836,"0"1"-2136,-1-2 61,1 0 0,2 0 0,1 1 1,10-48-1,-10 65-447,1 0 0,1 0 0,0 0 0,0 1 1,1-1-1,1 1 0,0 1 0,1-1 0,9-11 0,-9 15-221,0 1-1,0-1 1,1 1 0,-1 1-1,1 0 1,1 0-1,-1 1 1,1 0 0,0 0-1,0 1 1,19-5-1,3 3 136,0 1 1,0 2-1,57 1 0,-84 2-218,-1 0 1,1 1-1,-1-1 1,1 1-1,-1 0 1,1 0-1,-1 1 1,0-1-1,1 1 1,-1 0-1,0 0 1,0 0-1,6 5 1,-7-5-12,-2 0 1,1 0 0,0 0 0,0 0 0,-1 0-1,1 1 1,-1-1 0,1 0 0,-1 1-1,0-1 1,0 1 0,0-1 0,0 1 0,-1 0-1,1-1 1,-1 1 0,0 0 0,1-1-1,-1 1 1,0 0 0,-1-1 0,1 1 0,0 0-1,-2 3 1,1-3 0,0 0 0,-1 0 0,1 0 0,-1 0 0,0 0 0,0 0 0,0-1 0,0 1 0,-1-1 0,1 1 0,-1-1 0,0 0 0,1 0 0,-1 0 0,0 0-1,0-1 1,0 1 0,0-1 0,0 1 0,-5 0 0,-2 2 1,-19 9-2,-1-3-1,0 0 1,0-2-1,-1-1 1,-36 4-1,-27-6-4799,124-7 1189,26-13-230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2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30 10117,'0'0'4098,"-8"27"-4042,-22 89-48,28-108-10,0 1 1,1 0 0,0 0 0,0 0 0,1 0 0,1 9 0,-1-15 1,1-1-1,-1 0 0,1 1 1,-1-1-1,1 0 1,0 1-1,0-1 0,0 0 1,0 0-1,0 0 1,1 0-1,-1 0 0,1 0 1,-1 0-1,4 3 1,1-3-6,0 1 1,0 0-1,0-1 1,0 0-1,0-1 1,1 1-1,-1-1 1,1 0-1,-1-1 1,0 0-1,1 0 1,8-1-1,-11 1-37,0 0 0,0-1 0,-1 1 0,1-1 0,0 0 0,0 0 0,0-1 0,-1 1 0,1-1 0,0 0 0,-1 1 0,0-2-1,1 1 1,-1 0 0,0-1 0,0 1 0,0-1 0,-1 0 0,1 0 0,-1 0 0,1 0 0,-1-1 0,0 1 0,0 0-1,0-1 1,-1 0 0,1 1 0,1-8 0,1-5 2,0-1 1,-1 0-1,-1 0 0,0 0 0,-2-22 0,1 33 44,-1 1 0,-1 0-1,1 0 1,-1-1-1,0 1 1,0 0-1,0 0 1,-1 0-1,0 0 1,0 0-1,0 1 1,-4-6-1,4 7 0,0 1-1,-1-1 0,1 1 0,-1-1 0,1 1 1,-1 0-1,0 0 0,0 0 0,0 1 1,0-1-1,-1 1 0,1-1 0,0 1 0,-1 0 1,1 0-1,0 1 0,-1-1 0,-5 1 0,5-1-7,1 0-1,-1 1 1,0 0-1,1 0 1,-1 0-1,1 1 1,-1-1-1,0 1 1,1 0-1,-1 0 1,1 0-1,-1 0 1,1 0-1,-4 3 1,6-3-46,-1 1 1,0 0-1,1 0 1,-1 0-1,1 0 1,-1 0-1,1 1 1,0-1-1,0 0 1,0 1-1,0-1 1,0 0-1,1 1 1,-1-1-1,1 1 1,0-1-1,-1 1 1,1-1-1,0 1 1,1 2-1,-1-3-83,0 0 0,-1 0-1,2 0 1,-1 0 0,0 0 0,0 1-1,1-1 1,-1-1 0,1 1-1,-1 0 1,1 0 0,0 0 0,0 0-1,0 0 1,0 0 0,0-1-1,0 1 1,0-1 0,1 1 0,-1-1-1,1 1 1,-1-1 0,1 0-1,-1 1 1,1-1 0,0 0 0,0 0-1,-1 0 1,1 0 0,3 0-1,46 13-4122</inkml:trace>
  <inkml:trace contextRef="#ctx0" brushRef="#br0" timeOffset="1">606 15 5907,'0'0'8468,"-30"96"-8452,24-43-16,6-1-48,0-8-897,0-12-1024,16-14-2785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3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13574,'0'0'0,"56"131"-11429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0 336 11925,'0'0'3354,"14"10"-3282,-3-3-67,-4-3-5,0 0 1,-1 0 0,1 1 0,-1 0 0,-1 0 0,1 0-1,0 1 1,-1 0 0,0 0 0,-1 0 0,1 0-1,-1 1 1,3 7 0,-3 2-386,0 1-1,-1-1 1,0 1-1,-2 0 1,0 0-1,-2 27 1,1-14 2,0-32 321,1 0 1,-1-1 0,1 1 0,-1 0-1,1 0 1,0 0 0,0 0 0,0 0 0,0 0-1,0 1 1,1-1 0,1-2 0,4-8-34,15-27 6,2 1 1,35-43-1,-50 70 80,0 0 0,1 1-1,0 0 1,1 0 0,0 1 0,0 1 0,1-1-1,0 2 1,1 0 0,0 1 0,15-6-1,12 4 242,-38 8-207,-1 0 0,0 0 0,0 0 0,0 0 0,0 0-1,0 0 1,1 0 0,-1 0 0,0 1 0,0-1 0,0 0 0,0 1 0,0-1 0,0 1-1,0-1 1,0 1 0,0-1 0,0 1 0,0 0 0,0 0 0,0-1 0,-1 1-1,1 0 1,0 0 0,0 0 0,-1 0 0,1 0 0,-1 0 0,1 0 0,-1 0 0,1 0-1,-1 0 1,1 2 0,1 22 328,-1 0-1,-2 37 0,-1-36-246,2 1-1,3 37 1,-2-61-119,-1-1 0,1 0 1,0 0-1,0 1 0,0-1 0,0 0 0,0 0 0,0 0 0,0 0 0,1 0 0,-1 0 1,1 0-1,0-1 0,-1 1 0,1 0 0,0-1 0,0 0 0,0 1 0,0-1 0,0 0 1,0 0-1,0 0 0,1 0 0,-1 0 0,0-1 0,1 1 0,-1-1 0,0 1 0,1-1 1,2 0-1,2 1-111,0-1 0,0 0 0,0-1 0,-1 0 0,1 0 0,0 0 0,-1-1 0,1 0 0,-1 0 0,7-4 0,-2 0-11,-1-1 1,0 0-1,-1 0 1,1-1-1,-2-1 1,1 1-1,-1-1 0,0-1 1,-1 0-1,0 0 1,-1 0-1,0-1 1,5-12-1,-1-1 225,0-2 0,-2 1-1,0-1 1,6-52-1,-6-156 2344,-8 208 3,0 164-2453,0 103 580,0-81-8419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8500,'0'0'4215,"27"1"-4079,166 3 14,-174-4-133,0-1 0,0-1-1,0 0 1,22-7 0,-33 7-12,-1-1-1,1 1 0,-1-1 1,0 0-1,0-1 0,0 0 1,0 0-1,-1 0 1,0-1-1,0 0 0,0 0 1,10-12-1,-15 15-4,0 1 0,0 0 0,0 0 0,0-1 1,0 1-1,0 0 0,-1-1 0,1 1 0,0-1 0,-1 1 0,1-1 0,-1 1 0,0-1 0,1 1 0,-1-1 1,0 0-1,0 1 0,0-1 0,0 1 0,-1-3 0,1 2 1,-1 1-1,0 0 1,0 0-1,1 0 1,-1 0-1,0 0 1,0 0-1,0 0 1,0 0-1,0 0 1,0 1-1,-1-1 1,1 0-1,0 1 1,0-1-1,0 1 0,-1-1 1,-1 0-1,-8-1 12,0 0 0,0 1 0,0 0 0,-16 1 0,19 0 5,5 0-4,1 0 1,-1 0-1,1 0 0,-1 0 0,1 0 1,-1 1-1,1-1 0,-1 1 0,1 0 1,-1 0-1,1 0 0,-1 0 1,1 0-1,0 0 0,0 1 0,0-1 1,0 1-1,0-1 0,0 1 0,0 0 1,0 0-1,1 0 0,-3 2 1,3 0 8,-1 0 1,1 0 0,0 0 0,0 0 0,0 0-1,0 0 1,1 0 0,-1 0 0,1 0-1,0 0 1,1 0 0,-1 1 0,2 7 0,0-8-5,-1-1 0,1 1 0,0 0 0,0 0 0,0-1 0,1 1 0,-1-1 0,1 0 0,0 1 1,0-1-1,0 0 0,0-1 0,0 1 0,1-1 0,-1 1 0,1-1 0,5 3 0,13 5 53,41 15 0,-46-19-47,-14-5-20,23 10 4,-26-11-8,0 0 0,1 0 0,-1 0-1,1 0 1,-1 0 0,0 1 0,0-1 0,1 0 0,-1 0 0,0 1-1,1-1 1,-1 0 0,0 1 0,0-1 0,1 0 0,-1 0-1,0 1 1,0-1 0,0 0 0,0 1 0,1-1 0,-1 1-1,0-1 1,0 0 0,0 1 0,0-1 0,0 0 0,0 1 0,0-1-1,0 1 1,0-1 0,0 0 0,0 1 0,0-1 0,0 1-1,0-1 1,-1 0 0,1 1 0,0-1 0,0 0 0,0 1-1,0-1 1,-1 0 0,1 1 0,0-1 0,0 0 0,-1 0-1,1 1 1,0-1 0,-1 0 0,1 0 0,0 1 0,-1-1 0,1 0-1,0 0 1,-1 0 0,1 0 0,0 1 0,-1-1 0,1 0-1,-1 0 1,-18 8 2,-1 0-1,0-2 0,0 0 0,0-1 1,-29 3-1,26-5-111,1 1 0,0 1 1,0 1-1,0 1 0,-20 10 0,23-1-629,18-15 665,1-1 0,0 0 0,-1 0-1,1 1 1,0-1 0,-1 0 0,1 0 0,0 1 0,0-1-1,-1 0 1,1 1 0,0-1 0,0 1 0,0-1-1,-1 0 1,1 1 0,0-1 0,0 1 0,0-1-1,0 0 1,0 1 0,0-1 0,0 1 0,0-1-1,0 0 1,0 1 0,0-1 0,0 1 0,0-1-1,0 1 1,0-1 0,0 0 0,1 1 0,-1-1-1,0 0 1,0 1 0,0-1 0,1 1 0,-1-1-1,0 0 1,0 1 0,1-1 0,-1 0 0,0 0 0,1 1-1,-1-1 1,0 0 0,1 0 0,-1 1 0,1-1-1,-1 0 1,0 0 0,1 0 0,-1 0 0,1 0-1,-1 0 1,1 0 0,37 4-3696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4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3089,'0'0'13447,"-49"161"-13239,17-112-128,6-5-80,3-12-96,10-8-1137,3-22-2080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1 231 6979,'0'0'4754,"11"15"-4311,0 1-376,20 27 92,50 52 0,-72-85-144,1 0-1,0 0 1,0-1-1,1 0 1,1-1 0,-1 0-1,1-1 1,0-1 0,1 1-1,0-2 1,21 7-1,-28-11-85,-1 0 0,1 0 0,0 0-1,-1-1 1,1 0 0,-1 0-1,1-1 1,7 0 0,-12 0 26,1 0 1,0 0 0,0 0-1,-1 0 1,1 0 0,-1 0-1,1 0 1,-1 0 0,1 0-1,-1-1 1,0 1 0,0-1-1,1 1 1,-1-1-1,0 1 1,0-1 0,-1 0-1,1 1 1,0-1 0,0 0-1,-1 0 1,1 1 0,-1-1-1,0 0 1,1 0 0,-1 0-1,0-3 1,3-237 289,-5 129 12,2 12-247,0 98-338,0 27-3210,0 11 537</inkml:trace>
  <inkml:trace contextRef="#ctx0" brushRef="#br0" timeOffset="1">953 627 14519,'0'0'2369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4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4530,'0'0'5792,"9"14"-4242,-5-8-1333,-1-3-133,-1-1 1,1 1-1,-1 0 0,0 0 0,0 0 0,0 0 0,-1 1 0,1-1 0,-1 0 0,0 1 0,1-1 0,-2 1 0,1 0 0,0-1 0,-1 1 0,0-1 0,1 1 0,-1 0 0,-1-1 0,1 1 0,-1 0 0,1-1 0,-1 1 0,0-1 0,0 1 1,-1-1-1,1 1 0,-4 5 0,-4 7 150,-8 12 204,-24 53 0,38-73-416,0 0 1,1 0-1,-1 0 1,1 0 0,1 0-1,0 1 1,0-1-1,0 0 1,1 1-1,1-1 1,-1 1-1,3 9 1,-2-16-22,-1-1 1,1 0-1,-1 0 0,1 0 1,0 0-1,-1 0 1,1 0-1,0 0 0,0 0 1,0 0-1,0-1 0,0 1 1,0 0-1,0 0 1,0-1-1,0 1 0,0-1 1,0 1-1,0-1 0,0 1 1,1-1-1,-1 0 1,0 1-1,0-1 0,2 0 1,38 1 34,-27-2-31,-5 1-31,0 0 0,-1-1 0,1 0 0,-1-1 0,1 0 0,-1 0 0,1-1 0,-1 0 0,0 0 0,-1-1 0,1 0 0,0 0 0,-1-1 1,0 0-1,0-1 0,-1 1 0,1-1 0,-1 0 0,0-1 0,-1 0 0,0 0 0,0 0 0,0 0 0,-1-1 0,0 1 0,5-16 0,-3 6 39,-1-1 0,-1 0 1,-1 0-1,0-1 0,-1 1 1,-2-1-1,1 1 0,-6-35 1,5 50-21,-1 1 0,0 0 0,1-1 1,-1 1-1,0 0 0,-1-1 0,1 1 0,0 0 1,-1 0-1,1 0 0,-1 0 0,1 0 0,-1 0 1,0 1-1,0-1 0,0 0 0,0 1 1,0 0-1,0-1 0,0 1 0,-1 0 0,1 0 1,0 0-1,-1 0 0,1 1 0,-1-1 0,1 1 1,-5-1-1,4 1-47,0 0 0,0-1 0,1 1 0,-1 1 0,0-1 1,0 0-1,1 1 0,-1-1 0,0 1 0,1 0 0,-1 0 0,1 0 0,-1 0 0,1 1 1,-1-1-1,1 1 0,0-1 0,0 1 0,-1 0 0,1 0 0,0 0 0,1 0 0,-1 0 0,0 0 1,-2 4-1,2 0-441,0 0 1,0 0 0,1 0-1,-1 0 1,1 0 0,0 0-1,1 1 1,0-1-1,1 12 1,4 15-3652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5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0 327 8260,'0'0'6488,"7"6"-6397,0 2-54,-1 0 0,0 1 1,0 0-1,-1 0 0,0 0 1,0 0-1,-1 1 0,5 18 0,2 12-443,6 43-1,-17-83 362,0 1 0,0 0 0,0 0 0,0 0 0,0 0 0,0 0 0,1 0 0,-1-1 0,0 1 0,1 0-1,-1 0 1,0 0 0,1-1 0,-1 1 0,1 0 0,-1 0 0,1-1 0,0 1 0,-1 0 0,1-1 0,0 1 0,-1-1 0,1 1 0,0-1 0,-1 1-1,1-1 1,0 1 0,0-1 0,0 0 0,0 0 0,-1 1 0,1-1 0,0 0 0,0 0 0,0 0 0,0 0 0,0 0 0,0 0 0,0 0-1,-1 0 1,1 0 0,0 0 0,0-1 0,0 1 0,0 0 0,0 0 0,-1-1 0,1 1 0,0-1 0,0 1 0,0-1 0,5-2 60,-1-1 1,0 0 0,1 0 0,-1 0-1,7-9 1,53-68 67,-48 57 18,2 0 1,0 2-1,35-32 0,-50 50-74,1 1 0,0-1 0,1 1-1,-1 0 1,0 1 0,9-4 0,-13 6-16,1-1-1,-1 1 1,0-1 0,0 1 0,0 0 0,1 0 0,-1-1 0,0 1 0,0 0 0,1 0 0,-1 0 0,0 0 0,0 1 0,1-1 0,-1 0 0,0 1-1,0-1 1,0 0 0,1 1 0,-1-1 0,0 1 0,0 0 0,0-1 0,0 1 0,0 0 0,0 0 0,0 0 0,0-1 0,0 1 0,-1 0 0,1 0 0,0 0-1,-1 0 1,1 1 0,0-1 0,-1 0 0,1 0 0,-1 2 0,9 29 572,5 47 1,-9-43-395,16 56 0,-18-82-193,1-1-1,0 1 0,0-1 1,1 0-1,0 0 0,0 0 1,1 0-1,0-1 0,1 0 1,9 9-1,-11-14-101,-1 0 1,1 0-1,1-1 0,-1 1 0,0-1 1,0 0-1,1-1 0,-1 1 0,1-1 1,0 0-1,-1 0 0,1-1 0,0 1 1,-1-2-1,1 1 0,0 0 1,0-1-1,-1 0 0,1 0 0,-1-1 1,1 0-1,-1 0 0,0 0 0,0 0 1,1-1-1,-2 0 0,1 0 0,0 0 1,5-5-1,2-6-251,-1 0-1,0-1 1,-1 0-1,-1-1 1,0 0 0,-1 0-1,-1-1 1,-1 0 0,0 0-1,7-36 1,-3-12 874,4-112 1,-11 110 22,7-44 1065,-6 75 2614,2 643-3282,-15-514-2698,13-95 1118,17-6 517,37-22 0,-44 22 118,-1 1 0,1 0 0,0 0 0,1 2 1,0 0-1,0 0 0,25-4 0,-38 9 8,6-1 19,1 1-1,0 0 0,0 0 1,11 2-1,-17-2-12,-1 1 0,0-1 0,0 1 0,0 0 0,1 0 0,-1 0-1,0 0 1,0 0 0,0 0 0,0 1 0,-1-1 0,1 1 0,0-1 0,0 1 0,-1 0 0,1 0 0,-1 0-1,0-1 1,0 1 0,2 4 0,5 11 27,15 30 40,-21-45-70,-1 0 1,1 0-1,-1 0 0,1-1 0,0 1 1,-1 0-1,1-1 0,0 1 1,0-1-1,0 0 0,1 0 0,-1 1 1,0-2-1,0 1 0,1 0 0,-1 0 1,0-1-1,5 2 0,-1-2 5,-1 0 0,1 0 0,0 0-1,0 0 1,0-1 0,0 0 0,-1 0 0,1-1-1,0 1 1,-1-1 0,0 0 0,1-1 0,6-4-1,-2 0 26,0-1-1,-1 0 1,0-1-1,-1 0 1,10-14-1,-1 0 301,12-13 1421,-29 51-1530,1 163 144,-3 242-181,-12-243-157,12-159-29,-2 1 1,0-1 0,-1 0 0,-1 0 0,0-1 0,-1 0 0,-13 22 0,17-35 4,-1 1-1,0-1 1,-1 0 0,1 0-1,-1 0 1,1 0 0,-1-1-1,0 0 1,-1 0 0,1 0-1,0-1 1,-1 1 0,0-2-1,1 1 1,-1 0 0,0-1-1,0 0 1,0 0 0,0-1-1,1 0 1,-1 0-1,-7-1 1,6 1 20,0-1 1,0 1-1,1-2 0,-1 1 1,0-1-1,1 0 0,0 0 0,-1 0 1,1-1-1,0 0 0,0-1 1,0 1-1,1-1 0,-1 0 0,1 0 1,0-1-1,0 0 0,-7-9 1,7 5 2,1 0 0,0 0 0,1 0 1,0 0-1,0-1 0,1 1 0,0-1 1,1 0-1,0 1 0,1-1 0,0 0 1,0 0-1,1 0 0,0 1 0,1-1 0,0 0 1,0 1-1,1 0 0,1-1 0,-1 1 1,1 0-1,1 1 0,0-1 0,9-12 1,5 1-98,0 0 0,1 1 0,1 1-1,1 1 1,1 2 0,0 0 0,41-20 0,-2 7-1423,127-38 0,-103 38-500,-74 22 917,-1 0 0,-1 0 0,13-10 0,-23 16 1062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6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0 107 512,'0'0'14391,"34"-17"-14338,118-52-74,-138 64 17,1 1 0,0 0 0,1 1 0,-1 1 0,1 0 0,-1 1 0,30 2 0,-12 0 4,-3-2-1,-15 1-11,-1 0 0,26 3-1,-39-3 3,1 1-1,-1-1 0,0 0 1,0 1-1,0-1 0,0 1 0,0 0 1,0-1-1,0 1 0,0 0 1,0 0-1,0 0 0,0 0 0,0 0 1,0-1-1,-1 1 0,1 1 0,0-1 1,-1 0-1,1 0 0,-1 0 1,1 0-1,-1 0 0,1 1 0,-1-1 1,0 0-1,0 0 0,0 0 1,0 3-1,1 0-11,-1 0 1,-1 1-1,1-1 1,-1 0-1,1 0 1,-1 0-1,-3 8 1,1-5 27,-1-1 1,1 1-1,-1-1 1,-1 0-1,1 0 0,-1 0 1,0 0-1,-6 5 1,-52 39 124,37-30-115,-61 47 104,86-67-119,1 0-1,0 0 0,0 0 1,0 0-1,-1 0 0,1 0 0,0 0 1,0 0-1,0 1 0,0-1 1,-1 0-1,1 0 0,0 0 0,0 0 1,0 0-1,0 1 0,0-1 1,0 0-1,-1 0 0,1 0 0,0 1 1,0-1-1,0 0 0,0 0 1,0 0-1,0 1 0,0-1 0,0 0 1,0 0-1,0 0 0,0 1 0,0-1 1,0 0-1,0 0 0,0 0 1,0 1-1,0-1 0,0 0 0,0 0 1,0 0-1,0 1 0,1-1 1,-1 0-1,0 0 0,0 0 0,0 0 1,0 1-1,0-1 0,1 0 1,-1 0-1,0 0 0,0 0 0,1 1 1,14 2-39,-12-2 36,136 17 26,73 14 17,-180-25-41,-2 1 0,1 1 0,-1 2 0,47 23-1,-72-31-5,1 1 0,-1-1 0,0 1 0,0 0 0,0 0-1,0 0 1,-1 1 0,0-1 0,1 1 0,4 8 0,-8-11 3,0 0 1,0 0 0,-1 0-1,1 1 1,0-1 0,-1 0-1,1 0 1,-1 1 0,0-1-1,0 0 1,0 0 0,0 1 0,0-1-1,0 0 1,0 1 0,-1-1-1,1 0 1,-1 0 0,0 0-1,0 0 1,0 1 0,0-1-1,0 0 1,0 0 0,0-1 0,-1 1-1,1 0 1,-1 0 0,1-1-1,-1 1 1,0 0 0,-2 1-1,-13 8 33,0-1-1,0-1 0,-1-1 0,0 0 1,-1-1-1,-27 6 0,45-13-28,-53 15 42,0-3 1,-1-2 0,-62 3-1,-166-7 545,257-6-513,12 1-57,13-1-21,-1 1-1,0-1 1,1 0 0,-1 0 0,0 0 0,1 0 0,-1 0 0,0 0 0,1 0 0,-1-1 0,0 1 0,1-1 0,-1 1 0,1-1 0,-3-1-1,3 2-7,1 0 0,0 0-1,0-1 1,0 1-1,0 0 1,0 0-1,0 0 1,0-1 0,0 1-1,0 0 1,0 0-1,0 0 1,0 0 0,0-1-1,0 1 1,0 0-1,0 0 1,0 0-1,0 0 1,0-1 0,0 1-1,0 0 1,0 0-1,0 0 1,0 0-1,1-1 1,-1 1 0,0 0-1,0 0 1,0 0-1,0 0 1,0 0-1,0-1 1,1 1 0,-1 0-1,0 0 1,0 0-1,0 0 1,0 0-1,1 0 1,-1 0 0,0 0-1,0 0 1,0 0-1,0 0 1,1 0-1,-1 0 1,0 0 0,0 0-1,0 0 1,0 0-1,1 0 1,13-6-786,0 1-1,0 0 1,26-4 0,-6 2-341,74-19-3179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7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312 683 6611,'0'0'4287,"-9"-20"-3633,0 1-466,0 0 1,-16-23 0,23 40-165,0 0 1,0 0 0,1 1 0,-1-1 0,0 0 0,-1 1-1,1-1 1,0 1 0,0 0 0,-1 0 0,1 0-1,-1 0 1,1 0 0,0 0 0,-1 1 0,0-1 0,1 1-1,-1 0 1,-3 0 0,0 0 19,0 0-1,0 1 1,0 0-1,0 1 1,-9 2-1,5 0 9,1 1-1,0 0 1,0 1-1,0 0 1,0 0-1,1 0 1,0 1-1,-14 16 1,13-13 7,0 1 0,1 0 0,0 0 0,1 0 1,1 1-1,-10 22 0,14-26-43,0 1-1,0-1 1,1 1-1,0-1 1,0 16-1,1-22-15,0-1-1,1 0 1,-1 0 0,0 1-1,1-1 1,-1 0-1,1 0 1,0 0-1,-1 0 1,1 1-1,0-1 1,0 0-1,-1 0 1,1-1-1,0 1 1,0 0 0,0 0-1,0 0 1,0-1-1,0 1 1,0 0-1,1-1 1,-1 1-1,0-1 1,0 1-1,0-1 1,1 0 0,-1 1-1,0-1 1,0 0-1,1 0 1,-1 0-1,0 0 1,2 0-1,6 0-3,1 0 0,-1 0 0,16-3 0,-15 0-23,0 0 0,0 0-1,0-1 1,0 0 0,0-1 0,-1 0-1,0 0 1,0-1 0,0 0-1,-1-1 1,0 0 0,12-13-1,-3 1-81,-1-1 0,-1-1-1,-1 0 1,15-29 0,-20 31 48,0-1 1,-2 0-1,0 0 1,-2-1 0,0 0-1,3-30 1,-1-129-6,-7 161 66,1 0 3,-1 0 0,-1-1-1,-1 1 1,0 0 0,-2 0-1,0 0 1,-1 0 0,-1 1-1,-12-26 1,15 37-9,2 5 4,1 1-1,0 0 0,-1 0 0,1-1 0,-1 1 0,1 0 0,-1 0 0,0 0 1,0 0-1,1 0 0,-1 0 0,0 0 0,0 0 0,0 0 0,0 0 0,0 0 1,0 1-1,0-1 0,0 0 0,0 1 0,-1-1 0,1 1 0,0-1 1,-2 0-1,3 1-8,0 0 0,0 0 0,-1 1 0,1-1 0,0 0 1,0 0-1,0 0 0,0 0 0,-1 0 0,1 0 0,0 0 1,0 0-1,0 0 0,0 0 0,-1 0 0,1 1 0,0-1 0,0 0 1,0 0-1,0 0 0,0 0 0,0 0 0,-1 1 0,1-1 1,0 0-1,0 0 0,0 0 0,0 0 0,0 1 0,0-1 0,0 0 1,0 0-1,0 0 0,0 1 0,0-1 0,0 0 0,0 0 1,0 0-1,0 0 0,0 1 0,0-1 0,0 0 0,0 0 0,0 0 1,0 1-1,-1 10-330,1-1 1,0 1-1,0 0 0,1 0 1,1 0-1,0-1 1,0 1-1,1 0 0,0-1 1,1 0-1,0 0 1,1 0-1,0 0 0,10 14 1,40 49-3929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7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306 337 8356,'0'0'2798,"-29"-3"-1304,-94-9-490,117 11-951,1 1 0,-1-1 0,0 1 1,1 0-1,-1 1 0,1-1 0,-1 1 1,1 0-1,-1 0 0,1 1 0,0 0 0,0 0 1,0 0-1,0 0 0,0 1 0,-8 5 1,8-2-33,0-1 0,0 1 0,1 0 0,-1 1 0,1-1 0,1 1-1,-1 0 1,-3 11 0,4-10-21,1 0-1,0 0 0,0 1 0,0-1 0,1 1 1,1 0-1,-1-1 0,1 1 0,2 15 0,-1-22-2,-1-1 0,0 0 0,1 0 0,-1 1 0,1-1 0,-1 0-1,1 0 1,-1 1 0,1-1 0,0 0 0,0 0 0,0 0 0,0 0-1,-1 0 1,1 0 0,0 0 0,1-1 0,-1 1 0,0 0 0,0 0 0,2 0-1,1 1-6,0-1-1,0 1 1,1-1-1,-1 0 0,0 0 1,8 0-1,4-1-36,1 0-1,27-5 1,-30 2-26,0-1 0,0-1 0,-1-1 0,1 0 0,-1 0-1,-1-1 1,1-1 0,22-18 0,37-21-16,-71 47 84,-1-1 0,1 1-1,0-1 1,0 1 0,-1-1 0,1 1 0,0 0-1,0-1 1,-1 1 0,1 0 0,0 0 0,0-1-1,0 1 1,-1 0 0,1 0 0,0 0 0,0 0-1,0 0 1,0 0 0,0 0 0,-1 0 0,1 1 0,0-1-1,0 0 1,1 1 0,1 17-178,-2-11 234,-1-2-48,0-1 1,0 0-1,1 0 0,-1 1 1,1-1-1,0 0 0,1 0 0,-1 0 1,1 0-1,0 0 0,0 0 0,0 0 1,3 3-1,-3-5-25,0 0 1,0-1-1,0 1 1,0-1-1,1 0 0,-1 1 1,0-1-1,1 0 1,-1-1-1,1 1 1,-1 0-1,1-1 0,-1 1 1,1-1-1,-1 0 1,1 0-1,-1 0 0,1 0 1,0 0-1,-1-1 1,1 1-1,-1-1 1,5-1-1,-1 0-55,1-1 0,-1 0 0,0 0 0,0 0 1,0-1-1,0 0 0,-1 0 0,1 0 0,-1-1 0,0 0 0,0 0 0,5-8 1,3-3-225,-1-1 0,18-36 0,-21 34 264,-1-1 1,-1 1 0,-1-2-1,0 1 1,-2-1 0,3-26-1,-1-123 2050,-6 133-741,0 67-1218,-1 50-71,3 0-1,4 0 1,16 82-1,16-14-3935,-24-102-746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8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8996,'0'0'2812,"40"-2"-2916,131-6 45,-43 6-327,-90 3-472,0-2-1,0-1 1,74-16-1,-96 13 323,-70 16 3622,39-3-2830,0 1-1,1 1 0,-1 0 0,2 0 1,0 2-1,0 0 0,1 0 0,0 1 0,1 1 1,1-1-1,-11 20 0,17-27-232,1-1 1,1 0-1,-1 1 1,1-1-1,0 1 0,0 0 1,0 0-1,1 0 0,0 0 1,0 0-1,1 0 0,0 0 1,0 0-1,0 0 0,2 10 1,-2-15-27,0 0 1,1-1-1,-1 1 0,0-1 1,0 1-1,1-1 1,-1 1-1,0-1 0,1 1 1,-1-1-1,0 1 1,1-1-1,-1 0 1,1 1-1,-1-1 0,1 0 1,-1 1-1,1-1 1,-1 0-1,1 1 1,-1-1-1,1 0 0,-1 0 1,1 0-1,0 0 1,-1 1-1,1-1 1,0 0-1,8 1 4,1-1 1,-1 0-1,1 0 0,-1-1 0,0 0 1,1 0-1,-1-1 0,0-1 1,0 1-1,0-1 0,0-1 1,-1 0-1,1 0 0,-1-1 1,0 0-1,0 0 0,-1-1 1,1 0-1,6-7 0,0 0 18,-1-1 0,0-1-1,-1 0 1,-1-1 0,0 0 0,-1 0-1,-1-1 1,12-30 0,-21 46-15,0 0 1,0 0-1,1 0 1,-1 1-1,0-1 1,0 0-1,1 0 1,-1 0-1,1 0 1,-1 0-1,1 0 1,-1 1-1,1-1 1,-1 0-1,1 0 1,0 1-1,0-1 1,-1 0 0,2 0-1,4 17-27,-3-7-18,-1 0-268,1-1 0,0 1 0,1-1-1,0 0 1,0 0 0,1 0-1,0 0 1,0-1 0,1 0 0,0 0-1,0 0 1,0-1 0,10 8-1,31 14-4644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8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11925,'0'0'2290,"-42"189"-2002,42-96-240,0 9-48,0 6 0,0 6-160,0 0-1089,0-21-1056,-3-23 112,-4-38-2721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8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3 555 1873,'0'-33'3132,"0"-220"993,-1 212-3510,0 24-133,0 0 1,2 0-1,0 0 0,6-29 0,-6 42-416,0-1-1,0 1 1,1 0-1,0 0 1,0 0-1,0 0 1,1 0-1,-1 0 1,1 1-1,0-1 1,0 1-1,0 0 0,0 0 1,0 0-1,1 0 1,0 0-1,-1 1 1,1-1-1,0 1 1,0 0-1,0 1 1,8-3-1,5 0 10,-1 1-1,1 0 0,0 2 0,0 0 1,27 2-1,-8-1-32,-25 1-37,0-1 0,0 1 0,0 1 0,0 0 0,-1 0 0,1 1 0,18 8 0,-26-10-35,0 1 1,0-1-1,0 1 1,0 0-1,0 0 1,-1 0-1,1 0 1,-1 0-1,1 0 1,-1 1-1,0-1 1,1 1-1,-1 0 1,-1-1-1,1 1 1,0 0-1,-1 0 1,1 0-1,-1 1 1,0-1-1,0 0 1,0 0-1,-1 1 1,1-1-1,-1 0 1,0 1-1,0-1 1,0 1-1,-1 5 1,0-6 26,0 1 1,0-1 0,0 0-1,0 0 1,-1 0 0,1-1-1,-1 1 1,0 0 0,0 0-1,0-1 1,0 1 0,-1-1 0,1 0-1,-1 0 1,1 0 0,-6 3-1,-5 3 39,-1 0-1,-20 6 0,12-4 8,-19 9 27,-1-1-1,-81 22 0,143-48-2181,0-1-1,23-13 0,31-16-713,21-3-672</inkml:trace>
  <inkml:trace contextRef="#ctx0" brushRef="#br0" timeOffset="1">713 13 4466,'0'0'9100,"-27"25"-8750,-82 84-134,105-106-210,1 0-1,0 0 1,1 1 0,-1-1-1,1 1 1,-1-1 0,1 1-1,0 0 1,0 0 0,1 0 0,-1 0-1,1 0 1,0 1 0,0-1-1,0 0 1,0 1 0,1-1 0,0 0-1,1 9 1,-1 1-5,0-12-4,0-1 1,0 1 0,1 0-1,-1-1 1,0 1 0,1 0-1,-1-1 1,1 1 0,-1-1-1,1 1 1,0-1 0,0 1 0,0-1-1,0 1 1,0-1 0,0 0-1,0 1 1,0-1 0,0 0-1,3 2 1,0-1-2,-1 0-1,1 0 1,0 0 0,0-1-1,0 0 1,0 1 0,0-1-1,6 0 1,8 1-23,0-1 0,1-1 1,18-2-1,-32 1 13,3 1-34,0-1-1,0-1 0,-1 1 0,1-1 1,-1 0-1,1-1 0,-1 0 0,0 0 1,0-1-1,0 1 0,-1-2 0,1 1 1,-1-1-1,0 0 0,0 0 0,0 0 1,8-12-1,-8 8-2,0 0 0,-1 0-1,0 0 1,-1-1 0,0 1 0,0-1 0,-1 0 0,-1 0 0,1 0 0,-2-1 0,1 1-1,-1-20 1,-1 27 54,0 0 0,0 1 0,0-1 0,0 0 0,0 0 0,-1 0 0,0 1 0,1-1 0,-1 0 0,0 1 0,0-1 0,-1 1 0,1-1 0,0 1 0,-1-1 0,1 1 0,-1 0 0,0 0-1,0 0 1,0 0 0,0 0 0,0 0 0,0 0 0,-1 1 0,1-1 0,-5-1 0,-1 0-4,-1 1 0,1 0-1,-1 0 1,0 0 0,0 2-1,1-1 1,-13 1 0,18 0-2,-1 0 0,1 0 0,0 1 0,-1-1 0,1 1 0,0-1 0,-1 1 0,1 0 0,0 0 0,0 1 0,0-1 0,0 1 0,0 0 0,0-1 0,0 1 0,1 0 0,-1 1 0,1-1 0,-1 0 0,1 1 0,-3 3 0,2-1-130,1-1-1,0 1 0,0 0 0,0-1 0,1 1 0,-1 0 0,1 0 0,0 0 1,1 0-1,-1 1 0,1-1 0,0 0 0,1 8 0,-1-12-13,0 1 0,0 0 0,1 0-1,-1 0 1,0-1 0,1 1 0,-1 0 0,1 0 0,0-1-1,-1 1 1,1 0 0,0-1 0,0 1 0,0-1 0,0 1-1,1-1 1,0 2 0,5 1-528,-1 0 1,0-1-1,1 0 1,-1 0-1,8 2 1,-13-5 570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9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1 389 6643,'0'0'8228,"13"70"-8180,-13-3-48,0 0-304,0-9-1073,13-17-1264,0-23-4899</inkml:trace>
  <inkml:trace contextRef="#ctx0" brushRef="#br0" timeOffset="1">111 1 12005,'0'0'497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09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11589,'0'0'4258,"1"13"-4260,9 65-2,8 105-1161,-18-204 31,0 10 1107,0 1 0,1 0 0,0-1 0,1 1 0,0 0 0,0 0 0,1 0 1,0 0-1,1 0 0,0 1 0,1 0 0,0-1 0,0 2 0,1-1 0,0 1 0,1-1 0,-1 2 0,13-12 0,-17 17 36,0 1 1,0-1-1,0 0 1,1 1-1,-1 0 1,0-1-1,0 1 1,1 0-1,-1 0 1,1 0-1,-1 1 1,1-1-1,-1 0 1,1 1-1,0 0 1,-1 0-1,1 0 1,-1 0-1,1 0 1,0 0-1,-1 0 1,1 1-1,-1 0 1,1-1-1,2 2 1,-2 0 31,1 1 0,-1-1 0,0 0 1,0 1-1,0 0 0,-1 0 1,1 0-1,-1 0 0,1 0 0,-1 0 1,0 1-1,0-1 0,-1 1 0,1-1 1,1 7-1,16 61 316,2 10-213,-19-73-144,1 0-1,1 0 1,-1 0-1,1 0 0,1-1 1,-1 0-1,7 7 0,-9-12-66,0 0 0,0 0 0,0 0-1,0-1 1,1 1 0,-1-1 0,1 1 0,-1-1 0,1 0-1,0 0 1,-1 0 0,1 0 0,0 0 0,-1-1-1,1 1 1,0-1 0,0 0 0,0 0 0,0 0-1,-1 0 1,1 0 0,0-1 0,0 1 0,0-1-1,-1 0 1,4-1 0,-1 0-153,0 0 0,0 0 1,0-1-1,-1 0 0,0 1 0,1-1 0,-1-1 1,0 1-1,0-1 0,-1 1 0,1-1 1,5-8-1,-1-3 0,-1 0-1,0 0 1,-1-1 0,0 0-1,-1 0 1,-1 0 0,-1 0 0,2-20-1,-2-19 843,-3-63 0,-1 45 322,2 20-337,0 18 503,-7-71 1,0 88-387,2 14-121,2 12 733,1 317-1044,2-268-280,0-22-484,8 48 0,9-8-3493,-8-48-725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12694,'0'0'400,"45"172"-12069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26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8 4338,'0'-7'6870,"-2"10"-6836,1 1 0,-1-1 1,1 1-1,-1-1 0,0 0 1,0 1-1,-1-1 0,-4 4 0,-8 14 53,-3 13 162,1 1 1,2 1 0,-19 66-1,-13 119 892,31-101-652,5 0-1,10 223 0,3-311-480,1 0 0,2 0 0,1-1 1,2 1-1,20 52 0,-21-66-31,1 0 1,1-1-1,1 0 0,1 0 1,0-1-1,1-1 0,0 0 1,1 0-1,1-1 0,27 21 1,-30-28-302,1-1-1,-1 0 1,1-1 0,0 0 0,0-1-1,1 0 1,-1-1 0,1 0 0,0-1-1,0-1 1,0 0 0,23-1 0,26 0-3969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0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9732,'0'0'1919,"25"14"-1866,-17-9-71,13 7-139,1 0 0,1-1 0,0-1 1,1-1-1,-1-2 0,1 0 0,27 4 0,22-5-3531,135-6 0,-191-1 3086,-1-1 1,29-6-1,-40 6 689,1 1 0,-1-1 0,0 0 0,0 0-1,0 0 1,0-1 0,-1 0 0,1 0-1,-1 0 1,0-1 0,7-6 0,-10 9 125,0 0 0,0 0 1,0 0-1,0 0 0,0 0 1,-1 0-1,1-1 0,0 1 1,-1 0-1,1 0 0,-1 0 1,1-1-1,-1 1 0,0 0 1,0-1-1,1 1 0,-1 0 1,0-1-1,0-1 0,-1 2-56,1 0 0,-1 0 0,1 1 0,-1-1 0,1 0 0,-1 0-1,1 1 1,-1-1 0,0 0 0,1 1 0,-1-1 0,0 0 0,0 1-1,1-1 1,-1 1 0,0 0 0,0-1 0,0 1 0,0 0 0,-1-1-1,-6-1 434,-1 1 1,1 0-1,-1 0 0,-13 1 0,16 0-631,-1 0 164,0 0 1,0 0-1,0 1 0,0 0 0,0 0 1,0 1-1,0 0 0,1 0 0,-1 1 1,1-1-1,-1 2 0,-6 3 0,9-4-94,1 0 0,-1 1 0,1-1 0,0 1 0,0-1 0,0 1 0,0 0 0,1 0 0,-1 1 0,1-1 0,0 0 0,0 1 0,1-1 0,-1 1 0,1 0 0,0-1 0,1 1 0,-1 8 0,0-7-25,1 0 0,-1 0-1,2-1 1,-1 1 0,1 0 0,0 0-1,0 0 1,0-1 0,1 1 0,0 0-1,0-1 1,0 1 0,1-1 0,0 0-1,5 7 1,-2-5-2,1 1 0,1-1-1,-1-1 1,1 1 0,0-1 0,1-1-1,-1 0 1,12 5 0,6 1 17,0-1 1,1-2 0,46 9 0,-167-18-11,-129 3-65,188 3-1679,56-2-2773,34-3-1950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0 14583,'0'0'544,"-175"41"448,117 3-351,6 3-529,16 5-112,26-2-16,10-4-80,20-8-417,41-6-671,20-14-913,17-18-1329,12 0-3649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0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64 10917,'0'0'3532,"-33"7"-2251,-113 27-403,127-28-767,1 1 1,0 0 0,1 1-1,0 1 1,0 1-1,1 1 1,0 0 0,1 1-1,0 0 1,-15 17 0,28-27-100,-2 2 5,0-2-13,1 1 1,-1 0 0,1 0-1,0 0 1,0 1-1,0-1 1,0 1-1,1 0 1,0-1 0,-1 1-1,1 0 1,1 1-1,-1-1 1,-1 7 0,3-11-9,0 0 1,0 1 0,0-1 0,0 0 0,0 0 0,0 0 0,0 1 0,0-1 0,0 0-1,0 0 1,0 0 0,0 0 0,0 0 0,0 1 0,0-1 0,0 0 0,0 0 0,1 0-1,-1 0 1,0 0 0,0 1 0,0-1 0,0 0 0,0 0 0,1 0 0,-1 0-1,0 0 1,0 0 0,0 0 0,0 0 0,1 0 0,-1 0 0,0 0 0,0 0 0,0 0-1,0 0 1,1 0 0,-1 0 0,0 0 0,0 0 0,0 0 0,0 0 0,1 0 0,-1 0-1,0 0 1,0 0 0,0 0 0,17 0-89,-1 0 0,0-1 0,0-1-1,0-1 1,0 0 0,-1-1 0,1-1 0,-1 0 0,0-1-1,0 0 1,23-15 0,14-13-442,83-67 1,-100 73 534,-31 24 5,22-11 74,-25 23 344,-2 15-254,-1 0 0,-7 26 0,4-25-170,1 1 0,-1 30 0,5-53-15,0-1 0,1 1 0,-1-1 0,0 1 0,0-1 0,1 1 0,-1-1 0,0 1 0,1-1 0,0 0 0,-1 1 0,1-1 0,0 0 0,0 1 0,-1-1 0,1 0 1,0 0-1,0 0 0,0 0 0,1 0 0,1 2 0,0-2-30,0 1 0,0-1 0,0 0 0,0 0 0,0 0 0,0 0 0,0 0 0,0-1 0,7 1 0,-1-1-112,-1 0 1,1-1 0,0 0-1,-1 0 1,1-1-1,-1 0 1,13-5-1,-7 0-12,-1-1 0,0 0 0,0-1 0,-1 0-1,0-1 1,0-1 0,-1 0 0,0 0 0,10-16 0,-1 0 507,-1-2 0,-1 0 0,15-37 1,-32 65-271,-1 0 1,0 0-1,1 0 0,-1 0 1,1 0-1,-1 1 1,1-1-1,-1 0 1,1 0-1,0 0 1,0 0-1,-1 1 1,1-1-1,0 0 1,0 1-1,0-1 1,1 0-1,-2 1-53,0 0 0,1 0 0,-1 0 0,1 0 0,-1 0 0,0 1 0,1-1 0,-1 0 0,1 0 0,-1 0 0,0 1 0,1-1 0,-1 0 0,0 0 0,1 1 0,-1-1 0,0 0 0,1 1 0,-1-1 0,0 0 0,0 1 0,0-1 0,1 0 0,-1 1 0,0-1 0,0 0 0,0 1 0,9 33 141,-3 26-75,-2 95 0,-4-114-691,0-39 194,2-10-166,8-16 569,1 0-1,1 0 1,1 1-1,1 0 1,1 2-1,1-1 0,0 2 1,2 0-1,1 1 1,0 1-1,23-16 1,-36 29 28,0 1 0,1 0 0,-1 1 0,1 0 0,0 0 0,-1 0 0,1 1 1,1 0-1,-1 0 0,0 1 0,0 0 0,1 0 0,-1 0 0,10 1 0,-16 1-2,0-1-1,0 0 1,0 1 0,0-1-1,0 1 1,1-1-1,-1 1 1,0-1-1,0 1 1,0 0-1,0-1 1,0 1-1,-1 0 1,1 0-1,0 0 1,0 0-1,0-1 1,-1 1-1,1 0 1,0 1 0,-1-1-1,1 0 1,-1 0-1,0 0 1,1 0-1,-1 0 1,0 0-1,1 1 1,-1-1-1,0 2 1,1 46 286,-2-32-208,2 17-300,-2-1 0,-11 64 0,3-50-1989,8-5-2057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9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97 11077,'0'0'5173,"-11"-20"-4989,-32-52-152,43 72-31,-1 0-1,1 0 0,0-1 1,0 1-1,0 0 1,0 0-1,0 0 1,0-1-1,0 1 0,0 0 1,0 0-1,0 0 1,0 0-1,0-1 1,0 1-1,-1 0 0,1 0 1,0 0-1,0 0 1,0 0-1,0-1 1,0 1-1,-1 0 0,1 0 1,0 0-1,0 0 1,0 0-1,-1 0 0,1 0 1,0 0-1,0 0 1,0 0-1,0 0 1,-1 0-1,1 0 0,0 0 1,0 0-1,0 0 1,-1 0-1,1 0 1,0 0-1,0 0 0,0 0 1,-1 0-1,1 0 1,0 0-1,0 0 1,0 0-1,0 0 0,-1 0 1,1 1-1,0-1 1,0 0-1,0 0 1,0 0-1,0 0 0,-1 0 1,1 1-1,0-1 1,0 0-1,0 0 0,0 0 1,0 0-1,0 1 1,0-1-1,0 0 1,0 0-1,0 0 0,0 1 1,1 24 79,16 67 373,8 141 1,-27 327-1047,1-540 186,0-13-7,0 0 1,1 0-1,0 0 0,0 0 1,1 0-1,2 13 1,-3-20 304,1 1 1,-1-1-1,0 1 1,1-1-1,-1 1 1,1-1 0,-1 1-1,1-1 1,-1 0-1,1 1 1,-1-1-1,1 0 1,-1 1 0,1-1-1,-1 0 1,1 0-1,-1 0 1,1 1-1,0-1 1,-1 0 0,1 0-1,-1 0 1,1 0-1,0 0 1,-1 0-1,1 0 1,0 0-1,3 0-440,0 0-1,0 0 1,0-1-1,0 1 1,0-1-1,0 0 0,5-1 1,41-25-5606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22 7700,'0'0'6952,"-32"6"-6792,-13 3-117,-46 15-1,86-22-31,-1 0 0,1 1-1,0 0 1,0 0-1,0 0 1,0 0 0,1 1-1,-1 0 1,1 0-1,0 0 1,0 0 0,0 1-1,1-1 1,-1 1-1,1 0 1,0 0-1,1 1 1,-1-1 0,1 0-1,0 1 1,0 0-1,1-1 1,0 1 0,0 0-1,0 0 1,1-1-1,-1 1 1,1 0 0,1 0-1,-1 0 1,2 6-1,-1-10-13,-1 0-1,1 0 1,0-1-1,0 1 1,0 0-1,0 0 0,0 0 1,0-1-1,0 1 1,1 0-1,-1-1 1,1 1-1,-1-1 1,1 0-1,-1 1 1,1-1-1,0 0 0,0 0 1,-1 0-1,1 0 1,0 0-1,0-1 1,0 1-1,0 0 1,0-1-1,0 0 1,4 1-1,8 1-33,1-1 1,27-1-1,-26 0-66,-8 0 68,0-1 0,-1 0 0,1 0 0,0-1 0,0 0 0,0 0 0,-1-1 0,1 0 0,7-4 0,4-4-36,34-26 1,-30 20 60,-23 17 10,1 0 0,-1 0 0,1 0 0,-1 0 1,1 0-1,0 0 0,-1 0 0,1 0 0,-1 0 1,1 0-1,-1 0 0,1 0 0,-1 0 1,1 0-1,-1 0 0,1 1 0,-1-1 0,1 0 1,-1 0-1,0 1 0,1-1 0,-1 0 0,1 1 1,-1-1-1,0 0 0,1 1 0,-1-1 0,0 0 1,1 1-1,-1-1 0,0 1 0,1-1 0,-1 1 1,0-1-1,0 1 0,0-1 0,1 1 1,-1-1-1,0 1 0,0-1 0,0 2 0,10 30 42,-7-21-15,0-4-21,-1 0 1,1 0-1,1-1 0,-1 1 0,1-1 1,0 0-1,1 0 0,-1-1 1,1 1-1,0-1 0,1 0 0,-1 0 1,1 0-1,0-1 0,0 0 1,0 0-1,1-1 0,-1 0 0,1 0 1,0 0-1,0-1 0,0 0 1,0 0-1,0-1 0,1 0 0,-1 0 1,12-1-1,-4 1-8,0-1-1,27-3 0,-36 1-3,-1 1-1,1-1 1,-1 0-1,0 0 1,1 0-1,-1-1 0,0 1 1,-1-2-1,1 1 1,5-5-1,9-9-63,-2-2-1,0-1 1,0 0 0,-2-1-1,-1 0 1,17-34-1,21-32 70,-49 84-6,-1-1 0,1 1 1,0 0-1,0 0 0,0 0 0,0 0 0,0 0 0,1 1 0,-1-1 0,1 1 0,0 0 0,-1 0 0,1 0 0,0 1 0,0 0 0,0-1 0,1 1 0,-1 0 0,0 1 0,0-1 0,1 1 0,-1 0 0,0 0 0,0 0 0,1 1 0,-1-1 0,0 1 0,0 0 0,0 0 0,0 1 0,0-1 0,0 1 0,0 0 0,0 0 0,-1 0 0,1 0 0,-1 1 0,7 5 0,0 3-1,1 1 0,-1 0 0,-1 0 0,0 1 0,-1 0 0,0 0 0,7 20 0,-11-22-6,1 0 0,-2 0 0,0 0 0,0 0 0,-1 1 0,0 0 0,-1-1 0,0 1 0,-1 0 0,-2 18 0,1-27 15,0 0 1,0 0-1,-1 0 1,1-1 0,-1 1-1,1 0 1,-1-1-1,0 1 1,0-1 0,0 1-1,0-1 1,-1 0 0,1 0-1,-1 0 1,1 0-1,-1-1 1,0 1 0,1 0-1,-1-1 1,0 0-1,0 0 1,0 0 0,0 0-1,-6 1 1,-7 1 26,-1 0 0,1-1 0,-21 0 0,19-2-56,5 1 56,0 0-1,0-2 1,-24-2-1,34 2-71,0 1 0,1-1 1,-1 0-1,0 0 0,1 0 0,-1 0 0,1 0 0,-1 0 0,1-1 0,0 1 0,0-1 0,-1 0 1,1 1-1,0-1 0,0 0 0,1 0 0,-1 0 0,0-1 0,1 1 0,-1 0 0,1-1 0,0 1 0,-2-5 1,1 0-406,1 0 1,0 0-1,0 0 1,1 0-1,0-1 1,0 1-1,0 0 1,1 0-1,0 0 1,4-13 0,0 8-1255,1 1 1,13-22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0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9925,'0'0'6402,"6"228"-6257,10-121-97,4-4-32,2-10-16,1-11 0,3-21-112,0-20-1825,-3-24-480,-4-17-1009,-6 0-2145</inkml:trace>
  <inkml:trace contextRef="#ctx0" brushRef="#br0" timeOffset="1">104 423 8452,'0'0'5442,"127"-35"-5490,-43 35-704,7 0-1137,6-3-3057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1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246 390 13638,'0'0'174,"-29"26"122,-92 89 734,111-104-951,1 0 1,0 1 0,0-1 0,1 2 0,1-1 0,0 1 0,1 0 0,0 1 0,1-1 0,0 1-1,1 0 1,1 0 0,0 0 0,1 1 0,1-1 0,0 1 0,1-1 0,2 20 0,-2-32-79,1 0 0,-1 1 1,1-1-1,-1 0 0,1 1 0,0-1 1,0 0-1,0 0 0,0 1 1,0-1-1,1 0 0,-1 0 1,1-1-1,-1 1 0,1 0 1,0 0-1,-1-1 0,1 1 0,0-1 1,0 1-1,0-1 0,0 0 1,0 0-1,1 0 0,-1 0 1,0 0-1,0-1 0,1 1 1,-1-1-1,1 1 0,2-1 1,3 1 17,0 0 1,0-1 0,0 0 0,-1 0 0,1 0-1,0-1 1,0-1 0,0 0 0,7-2 0,-6 0-12,-1 0-1,0 0 1,0-1 0,-1 0 0,1 0-1,-1-1 1,0 0 0,0-1 0,-1 1-1,7-9 1,4-8-46,-1 0 0,15-29-1,-19 28-13,0-2 0,-2 1 0,-1-1 0,-1-1 0,-1 1 0,6-51 0,-3-165-62,-10 222 104,0-5-94,-5-44 0,3 61 72,1 0 0,-1 1 0,0-1 0,-1 1 0,0-1 0,0 1 0,0 0 0,-1 0 0,-6-8 0,9 14 13,1 1 0,0-1 0,-1 0 0,1 1 0,-1-1 0,1 0 0,-1 1 0,1-1 0,-1 1 0,1-1 0,-1 1 0,0 0 0,1-1 0,-1 1 0,0-1 0,1 1 0,-1 0 0,0 0 0,1-1 0,-1 1 0,0 0 0,0 0 0,0 0 0,0 0-10,0 1-1,1-1 1,-1 0 0,1 1 0,-1-1 0,1 1 0,-1-1 0,1 1-1,-1-1 1,1 1 0,-1-1 0,1 1 0,0-1 0,-1 1-1,1 0 1,0-1 0,-1 1 0,1 0 0,0 1 0,-5 36-1010,4-29 854,0 14-774,1 0 1,1 0-1,1 1 0,6 28 0,-1-30-925,1-1 0,11 22-1,-18-40 1642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1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275 487 13942,'0'0'721,"-31"7"-329,-99 26-123,124-31-267,-1 1-1,1-1 1,0 1-1,0 0 0,0 1 1,1 0-1,-1 0 0,1 0 1,0 0-1,0 1 1,0 0-1,1 0 0,0 0 1,0 0-1,0 1 1,0 0-1,1-1 0,0 1 1,0 1-1,1-1 1,0 0-1,-3 13 0,3-12-5,0 0 0,1-1 0,0 1 0,0 0 0,1 10 0,0-15 3,0-1 0,0 0 0,0 1 0,0-1 0,0 1 0,1-1 0,-1 0 0,0 1 0,1-1 0,-1 0 0,1 0 0,0 1 0,-1-1 0,1 0 0,0 0 0,0 0 0,-1 0 0,1 0 0,0 0 0,0 0 0,0 0 0,1 0 0,-1-1 0,0 1 0,0 0 0,0 0 0,0-1 0,1 1 0,-1-1 0,0 0 0,3 1 0,6 1-40,0 0 1,-1-1-1,1-1 0,0 0 0,0 0 0,0-1 0,0 0 1,-1-1-1,1 0 0,0 0 0,-1-1 0,1 0 0,-1-1 0,0 0 1,12-7-1,55-56-562,-10 8 203,-64 58 395,-1-1 0,1 1 0,0 0 0,0 0 0,-1 0 0,1 0 0,0 0 0,0 0 1,0 0-1,0 1 0,0-1 0,1 1 0,-1-1 0,4 1 0,-5 0-2,0 0 0,0 1 0,1-1 0,-1 0-1,0 1 1,0-1 0,0 1 0,0 0 0,0-1 0,0 1-1,0 0 1,0-1 0,0 1 0,0 0 0,0 0 0,0 0-1,0 0 1,1 2 0,2 4-19,-1 0 1,0 1-1,0 0 0,-1-1 0,0 1 0,2 10 1,0 3 78,-1-11-45,0 0 0,1 0 0,-1 0 0,7 9 0,-9-17-13,1 1 0,-1-1 0,1 1 1,0-1-1,-1 0 0,1 0 0,0 0 0,1 0 1,-1-1-1,0 1 0,0 0 0,1-1 0,-1 0 1,1 1-1,-1-1 0,1 0 0,0 0 0,-1-1 1,1 1-1,3 0 0,1-1-117,-1 1 0,0-2 0,0 1-1,1-1 1,-1 0 0,0 0 0,0-1 0,0 0 0,0 0 0,0 0-1,0-1 1,-1 0 0,1 0 0,-1 0 0,1-1 0,-1 1 0,-1-1-1,1-1 1,0 1 0,4-7 0,5-5-547,-2-1 0,0 0 0,-1-1 1,18-38-1,-21 34 561,0 0 0,-1 0 0,-1-1 0,-1 1 0,-1-1 0,1-29 0,-5-139 2701,-1 177-2411,2-2 117,-2 0-1,0 0 1,-1 0-1,-1 0 1,0 1 0,-1-1-1,-1 1 1,0 0-1,-8-16 1,12 30-197,1 0 0,-1 0 1,1 1-1,-1-1 0,1 0 1,-1 0-1,1 0 0,-1 1 1,0-1-1,1 1 1,-1-1-1,0 0 0,0 1 1,1-1-1,-1 1 0,-1-1 1,1 1-74,1 0 0,-1 0 1,1 0-1,0 0 0,-1 0 1,1 0-1,0 0 1,-1 1-1,1-1 0,0 0 1,-1 0-1,1 0 0,0 1 1,0-1-1,-1 0 0,1 0 1,0 1-1,-1-1 0,1 0 1,0 1-1,0-1 1,0 0-1,-1 0 0,1 1 1,0-1-1,0 1 0,0-1 1,-7 35 249,3 206 20,5-207-302,4 25-281,2-1 0,2 0 0,4 0 0,21 61 0,-17-57-2164,-9-29-1880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8260,'0'0'2708,"36"-9"-2668,-14 3-36,5-2-1,0 1-1,0 2 1,1 1 0,0 0 0,0 3 0,0 0 0,41 5-1,71 8-1341,239-10 0,-304-10 723,-87 7 4023,-36 1-1684,32 2-1386,0 1 0,0 1 0,0 0 0,0 2 0,1-1 0,-21 12 0,14-5 10,-1 1-1,2 1 1,-28 22 0,47-34-327,0-1-1,0 1 0,0-1 0,1 0 0,-1 1 0,0 0 0,1-1 0,-1 1 0,1 0 0,-1-1 0,1 1 0,0 0 0,0 0 0,0 0 0,0 0 0,0 0 0,0 0 0,1 1 0,-1-1 0,0 3 0,2-4-22,0 0-1,0-1 1,0 1 0,-1-1 0,1 1 0,0-1 0,0 0-1,0 1 1,0-1 0,0 0 0,0 0 0,0 0 0,0 0-1,0 0 1,0 1 0,0-2 0,0 1 0,0 0-1,0 0 1,1 0 0,2-1 6,5 2 14,0-1 1,0 0-1,0 0 1,0-1-1,0 0 0,0-1 1,0 0-1,0-1 1,-1 1-1,1-2 1,-1 1-1,16-10 1,31-27-304,-38 26 39,0 1-1,1 1 1,33-16-1,-49 27 236,0 0 0,0 0 0,0 1 0,0-1 0,0 0 0,1 1 0,-1 0 0,0-1 0,0 1 0,0 0 0,1 0 0,-1 0 0,0 1 0,0-1 0,0 1 0,0-1 0,0 1 0,1-1 1,-1 1-1,0 0 0,0 0 0,-1 0 0,1 0 0,3 3 0,1 1-67,-1 1 0,0 0 1,0 0-1,0 1 0,6 10 1,13 18-663,-15-25 147,-1-1 0,2 0 1,-1-1-1,1 0 1,0 0-1,1-1 0,15 7 1,39 9-5495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2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14935,'0'0'2017,"0"183"-2001,0-84-16,0 4 16,3 4 0,7 1-16,-10-6-336,0-11-2258,0-21-2512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0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0 512,'0'0'10877,"-16"17"-10506,-52 55 35,64-66-361,-1-1 0,1 2 1,1-1-1,-1 0 0,1 1 0,0-1 1,0 1-1,1 0 0,0 0 1,0 0-1,1 0 0,0 0 1,0 0-1,0 1 0,1-1 1,0 0-1,2 12 0,-1 9-31,-1-24-19,-1-1 0,1 0 0,0 1 1,1-1-1,-1 1 0,0-1 0,1 0 0,0 1 0,0-1 0,0 0 0,0 0 0,0 0 0,0 0 0,1 0 0,0 0 0,0 0 0,0 0 0,0-1 0,0 1 0,0 0 0,0-1 0,1 0 1,0 0-1,-1 0 0,1 0 0,0 0 0,0 0 0,0-1 0,0 1 0,0-1 0,0 0 0,0 0 0,1 0 0,-1 0 0,0-1 0,1 1 0,-1-1 0,0 0 0,1 0 0,5-1 1,-5 2-77,1-1 1,0 0 0,-1-1 0,1 1 0,-1-1 0,1 0 0,-1 0-1,1 0 1,-1-1 0,1 1 0,-1-1 0,0 0 0,0-1 0,0 1-1,0-1 1,0 1 0,-1-1 0,1 0 0,-1-1 0,0 1 0,0 0 0,0-1-1,0 0 1,0 0 0,-1 0 0,3-4 0,0-3-12,0-1-1,0 1 1,-1-1-1,-1 0 1,0 0 0,-1 0-1,0 0 1,0-1 0,-2 1-1,1 0 1,-1-1 0,-4-20-1,3 30 127,0-1 0,0 1-1,0-1 1,-1 1 0,0 0-1,1-1 1,-1 1 0,0 0-1,-1 0 1,1 1 0,0-1 0,-1 0-1,0 1 1,1-1 0,-1 1-1,0 0 1,0 0 0,0 0-1,-1 0 1,1 1 0,-6-3-1,4 2-13,0 0 1,-1 1-1,1-1 0,0 1 0,-1 0 0,1 1 0,-1-1 0,1 1 1,-1 0-1,1 0 0,-1 1 0,1 0 0,0 0 0,-7 2 0,10-2-189,0 0 0,0 1-1,1-1 1,-1 1-1,0 0 1,1-1 0,-1 1-1,1 0 1,0 0-1,-1 0 1,1 0 0,0 0-1,0 0 1,0 0-1,1 1 1,-1-1-1,1 0 1,-1 1 0,1-1-1,-1 0 1,1 0-1,0 1 1,0-1 0,0 1-1,1 2 1,-1 13-4105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1088,'0'0'8015,"0"-26"-6116,1-6-1520,6-41 0,-7 70-352,1 0 0,0 0 0,0 0 0,0 0-1,0 0 1,0 1 0,1-1 0,-1 0 0,1 1 0,-1-1 0,1 1 0,0-1 0,0 1-1,1 0 1,-1 0 0,0 0 0,1 0 0,-1 1 0,1-1 0,-1 0 0,1 1 0,0 0-1,0 0 1,-1 0 0,1 0 0,0 0 0,0 0 0,0 1 0,0-1 0,0 1 0,5 0-1,2-2 5,52-4-11,1 2-1,98 6 0,-113 0-5,-26-2-24,0 1 0,0 1 0,0 1 0,-1 1 0,1 0 0,-1 2 0,1 1 0,20 9-1,-39-14-30,0 0-1,0 0 0,0 0 1,-1 0-1,1 0 0,-1 0 1,1 1-1,-1-1 0,0 1 0,0 0 1,2 3-1,-3-4 21,-1-1 0,1 0 0,0 0 1,-1 1-1,0-1 0,1 1 0,-1-1 0,0 0 0,0 1 0,1-1 1,-1 1-1,0-1 0,0 1 0,-1-1 0,1 0 0,0 1 0,0-1 0,-1 1 1,1-1-1,-1 0 0,1 1 0,-1-1 0,0 0 0,1 1 0,-1-1 1,0 0-1,0 0 0,0 0 0,0 0 0,-1 1 0,-10 6 14,-1 0 1,0-1-1,-1-1 0,1 0 0,-1-1 0,-28 6 0,40-11 7,-87 24 197,-2-4-1,-101 9 1,177-27-787,49-6-4964,36-10 295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3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136 351 10837,'0'0'1046,"-21"28"-86,-64 92-424,80-112-508,0-1 0,1 1-1,0 0 1,-5 15-1,6 10 37,3-22-41,0-9-21,0-1 0,0 1 0,1-1 0,-1 1 1,0-1-1,1 1 0,-1 0 0,0-1 0,1 1 1,0-1-1,-1 0 0,1 1 0,0-1 0,0 1 1,0-1-1,0 0 0,0 0 0,0 1 0,0-1 1,0 0-1,0 0 0,1 0 0,-1 0 0,0-1 1,1 1-1,-1 0 0,1 0 0,-1-1 0,1 1 1,-1-1-1,1 1 0,2-1 0,5 2-10,0-2 0,1 1 0,-1-1 0,15-1 0,-13 0-22,-1-1 12,1 1-1,-1-2 0,0 1 1,0-1-1,0-1 1,-1 0-1,1 0 0,-1-1 1,0 0-1,0-1 1,-1 0-1,0 0 0,0-1 1,8-8-1,-11 11-15,0-1-1,-1 0 1,0 0-1,0-1 1,0 1-1,0-1 1,-1 0-1,0 0 1,0 0-1,-1 0 1,1-1-1,-1 1 1,-1-1-1,1 1 1,-1-1-1,0 0 1,-1 1-1,0-1 1,0 0-1,0 0 1,-1 1-1,-2-14 1,1 17 21,1 0-1,0 1 1,-1-1 0,1 0 0,-1 1 0,0-1-1,0 0 1,0 1 0,0 0 0,-1 0 0,1 0-1,0 0 1,-1 0 0,0 0 0,1 0 0,-1 1-1,0-1 1,0 1 0,0 0 0,0 0 0,0 0-1,-5-1 1,-6 0-7,-1 0-1,0 0 0,-21 2 1,32 0 14,-2 0-99,-1 0 0,1 0 1,-1 1-1,1 0 1,-8 2-1,12-2-89,0 0 0,0-1 0,1 1 1,-1 0-1,0 0 0,0 0 0,1 0 0,-1 0 0,1 1 1,-1-1-1,1 0 0,-1 1 0,1-1 0,0 1 0,0 0 1,0-1-1,0 1 0,0 0 0,0-1 0,-1 3 0,0 14-4704</inkml:trace>
  <inkml:trace contextRef="#ctx0" brushRef="#br0" timeOffset="1">486 290 12726,'0'0'2993,"0"169"-2993,0-122 0,0-7-32,0-13-1104,0-13-1586</inkml:trace>
  <inkml:trace contextRef="#ctx0" brushRef="#br0" timeOffset="2">464 1 5330,'0'0'3234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3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13606,'0'0'435,"19"-3"181,-6 1-556,-3 0-47,0 0 0,0 1 0,19 0-1,-25 1-16,1 0 0,-1 1-1,0 0 1,0 0-1,1 0 1,-1 0 0,0 1-1,0-1 1,0 1 0,-1 0-1,1 0 1,0 1-1,-1-1 1,7 6 0,-3 0-16,0 0 1,0 0-1,0 1 1,-1 0-1,-1 0 0,0 0 1,7 18-1,-9-20-88,-1 0-1,0-1 0,0 1 1,-1 0-1,0 0 1,0 0-1,0 1 0,-1-1 1,0 0-1,-1 0 0,0 0 1,-2 12-1,2-17 69,0 1 1,-1-1-1,1 0 1,0 1-1,-1-1 0,0 0 1,1 0-1,-1 0 1,0 0-1,0 0 0,0-1 1,0 1-1,0-1 1,-1 1-1,1-1 0,0 0 1,-1 1-1,1-1 0,-1-1 1,1 1-1,-1 0 1,0-1-1,1 1 0,-1-1 1,-4 1-1,6-1 39,1 0-1,0 0 1,-1 0 0,1 0-1,-1 0 1,1 0 0,0 0-1,-1 0 1,1 0-1,-1 0 1,1 0 0,-1 0-1,1 0 1,0 0 0,-1 0-1,1-1 1,-1 1-1,1 0 1,0 0 0,-1 0-1,1-1 1,0 1 0,-1 0-1,1 0 1,0-1-1,-1 1 1,1 0 0,0-1-1,-1 1 1,1-1 0,-1-3-16,-1-1 1,2 0-1,-1 0 1,0 0-1,1 0 1,0 0-1,0 1 1,0-1 0,1 0-1,0 0 1,-1 0-1,2 0 1,-1 1-1,1-1 1,-1 0-1,1 1 1,4-6 0,4-10 0,2 0 1,18-24 0,37-38 0,-61 75 54,1 0 1,0 1 0,0 0-1,0 0 1,1 0 0,0 1-1,0 1 1,17-8 0,-25 11-17,1 1 1,0 0 0,0 0 0,-1-1 0,1 1 0,0 0 0,-1 0 0,1 0-1,0 0 1,0 0 0,0 0 0,-1 0 0,1 0 0,0 0 0,0 0 0,-1 0-1,1 0 1,0 0 0,-1 1 0,1-1 0,0 0 0,0 0 0,-1 1 0,1-1 0,-1 1-1,1-1 1,0 1 0,-1-1 0,1 1 0,-1-1 0,1 1 0,-1-1 0,1 1-1,-1 0 1,1-1 0,-1 1 0,0 0 0,1-1 0,-1 1 0,0 0 0,0-1-1,0 1 1,1 1 0,-1 40 583,-1-25-194,0 12-322,0-13-12,1-1 1,0 0-1,1 0 1,1 1-1,3 15 0,-4-27-165,0-1-1,0 0 1,0 0-1,1 0 1,-1 0-1,1 0 1,0 0-1,-1-1 1,1 1-1,0-1 1,1 1-1,-1-1 1,0 1-1,1-1 1,-1 0-1,1 0 1,0 0-1,0-1 1,-1 1-1,1-1 1,0 1-1,1-1 1,-1 0-1,0 0 1,0-1-1,0 1 1,1 0-1,-1-1 1,5 0-1,-3 1-292,1-1 0,0 0 0,0-1 0,-1 1 0,1-1 0,0 0 0,-1-1 0,1 1 0,-1-1 0,0 0 0,1 0 0,6-5 0,28-27-3981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3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0 480 912,'1'-28'3810,"5"-199"509,-6 61-908,0 107 1934,-1 273-4556,2 261-142,-1-465-645,0 4-9,1 0 0,0 1 1,0-1-1,6 21 0,-6-34-21,-1 1-1,1-1 1,-1 1 0,1-1 0,0 0 0,0 1-1,0-1 1,-1 0 0,1 0 0,0 0 0,1 0-1,-1 0 1,0 0 0,0 0 0,0 0 0,0 0 0,1 0-1,-1-1 1,0 1 0,1 0 0,-1-1 0,1 1-1,-1-1 1,1 0 0,-1 1 0,1-1 0,-1 0-1,1 0 1,-1 0 0,1 0 0,-1 0 0,1 0-1,-1 0 1,1-1 0,-1 1 0,0-1 0,1 1-1,-1-1 1,1 1 0,1-2 0,3-1-281,0 0-1,0 0 1,-1 0-1,1-1 1,-1 0 0,0 0-1,0 0 1,5-6-1,32-50-3729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4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8836,'0'0'10421,"178"-41"-12006,-100 3-3473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4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 11109,'0'0'2561,"-198"151"-2545,156-101 0,13-9-16,12-12-288,17-12-1281,56-17-9588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4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1 896,'0'0'15223,"3"122"-15287,10-58 64,3-8-352,0-18-544,-3-12-1041,-3-23-2209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5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6947,'0'0'4434,"91"154"-9668</inkml:trace>
  <inkml:trace contextRef="#ctx0" brushRef="#br0" timeOffset="1">405 397 11781,'0'0'2081,"55"167"-1328,-29-86-33,0 4-416,-6-1-192,-4-11-16,-10-11-80,1-16 0,3-20-32,3-17-240,6-9-1601,0 0-1136,4-44-4787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5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13942,'0'0'1489,"211"125"-3570,-95-125-1665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17528,'0'0'16,"4"26"-197,-2-9 164,5 44 67,0 68-1,-7 175-379,-5-271-740,5-32 988,-1 0 1,1 0-1,0 0 0,-1 0 1,0 0-1,1 0 0,-1-1 1,1 1-1,-1 0 0,0 0 1,0-1-1,1 1 0,-1-1 1,0 1-1,0 0 0,0-1 1,0 1-1,0-1 0,0 0 1,0 1-1,0-1 0,0 0 1,0 0-1,0 1 0,0-1 1,0 0-1,-1 0 0,0 0-168,2 0 240,0 0 0,-1 0 0,1 0 0,0 0 0,0 0 0,0 0 0,0 0 0,-1-1 0,1 1 0,0 0 0,0 0 0,0 0 0,0 0 0,-1 0 0,1 0 0,0 0 0,0-1 0,0 1 0,0 0 0,0 0 0,0 0 0,0 0 0,-1 0 0,1-1 0,0 1 0,0 0 0,0 0-1,0 0 1,0-1 0,0 1 0,0 0 0,0 0 0,0 0 0,0 0 0,0-1 0,0 1 0,0 0 0,0 0 0,0 0 0,0-1 0,0 1 0,0 0 0,0 0 0,0 0 0,1 0 0,-1-1 0,0 1 0,0 0 0,0 0 0,0 0 0,0 0 0,0-1 0,0-3-16,0 0 1,0 0 0,0 1 0,1-1-1,-1 0 1,1 0 0,0 0 0,0 0-1,0 0 1,1 0 0,-1 1 0,1-1-1,0 1 1,0-1 0,0 1 0,1 0-1,-1 0 1,1 0 0,-1 0 0,1 0 0,0 0-1,0 1 1,0-1 0,1 1 0,5-3-1,6-3 24,1 1-1,1 0 0,-1 1 0,1 1 0,0 0 0,0 1 1,26-2-1,-14 4-4,0 1 1,0 1 0,49 6-1,-68-5 0,-1 1-1,0 1 1,1 0-1,-1 0 0,0 1 1,-1 0-1,1 0 1,14 11-1,-1 1-1914,34 35 1,-40-35-16,11 6 182,1-9-1809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1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6547,'0'0'5504,"1"2"-5440,8 14-37,-2 0 0,0 0 0,-1 1 0,8 31 0,-3-9 6,-2-4-125,0 1 1,-2 0-1,-2 0 1,-2 1-1,-1 49 0,-1-109 174,1 0 0,1-1 0,2 1 0,0 0 0,1 0 1,14-35-1,-13 42-67,0 0 0,1 1-1,0 0 1,1 1 0,1-1 0,0 2 0,1-1 0,0 2 0,1-1 0,15-10 0,-23 20-160,1 0 0,-1 0 0,1 0 0,0 1 0,0 0 0,10-4 0,16 3-3292,-14 3-1157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1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86 704,'0'0'9794,"-8"-16"-8415,4 7-1236,1 3-87,1 1 0,-1-1 0,0 1 0,0 0 0,-1 0 0,0 0 0,-4-4 0,6 7-30,0 1 0,0-1 1,0 1-1,0 0 0,0 0 0,0 0 0,0 0 0,-1 0 0,1 0 1,0 0-1,0 1 0,-1-1 0,1 1 0,0 0 0,-1 0 0,1 0 1,-1 0-1,1 0 0,0 0 0,-1 1 0,1-1 0,0 1 0,-1 0 1,1-1-1,0 1 0,-3 2 0,-16 6 363,1 2-1,0 0 1,0 2 0,-26 21-1,34-24-235,0 1 0,1 0 0,0 1 0,0 0 0,2 0 0,-1 1 0,-10 22 0,18-30-147,0-1 1,0 1-1,0 0 1,1-1-1,0 1 1,0 0-1,0 0 1,1 9 0,0-13-12,1-1 1,-1 1 0,1 0 0,-1 0 0,1 0 0,0 0 0,0 0 0,-1 0-1,1-1 1,0 1 0,0 0 0,0-1 0,0 1 0,0-1 0,0 1 0,0-1-1,0 1 1,0-1 0,0 1 0,0-1 0,0 0 0,0 0 0,0 0 0,0 1-1,0-1 1,0 0 0,0 0 0,0-1 0,0 1 0,2 0 0,44-2-170,-41 1 131,11-1-57,-1-1 0,-1-1 0,1-1 0,0 0 0,-1-1 0,0 0 0,28-18 0,-13 5-203,0-2 1,42-37 0,-55 43 305,-1-1-1,23-30 1,-34 44-22,-5 8 5,0-4 10,-2 39-13,1-19-92,1-1-1,0 1 1,5 23 0,-5-42-26,1-1 0,-1 0 0,1 0 0,0 1 0,0-1 1,0 0-1,0 0 0,0 0 0,1 0 0,-1 0 0,0 0 0,1-1 0,-1 1 0,1 0 0,0-1 1,0 1-1,0-1 0,-1 1 0,1-1 0,4 1 0,-1 1-584,0-2-1,1 1 1,-1-1 0,1 1-1,-1-1 1,1-1-1,6 1 1,25-1-4350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2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7043,'0'0'5672,"12"-13"-5314,-4 4-236,-5 4-57,0 1 0,1 0 1,0 1-1,0-1 0,0 1 0,0-1 0,6-2 1,-9 6-50,0-1 1,0 1 0,0 0 0,0-1 0,-1 1-1,1 0 1,0 0 0,0 0 0,0 0-1,0 0 1,0 0 0,0 0 0,0 0 0,0 0-1,0 0 1,0 0 0,0 1 0,0-1-1,1 1 1,0 0 11,-1 0 1,1 1-1,-1-1 0,1 0 0,-1 1 0,0-1 0,0 1 1,1-1-1,-1 1 0,0 0 0,-1 0 0,1-1 0,1 4 1,27 70 251,25 56-158,-52-127-122,0 0 0,1 0-1,-1-1 1,1 1 0,0-1-1,0 1 1,0-1 0,0 0-1,0 0 1,1 0 0,-1-1-1,1 1 1,6 2 0,-7-4 2,-1 0-1,1 0 1,0 0 0,-1 0 0,1-1 0,0 1 0,0-1-1,-1 0 1,1 0 0,0 0 0,0 0 0,0 0 0,0-1-1,-1 1 1,1-1 0,0 0 0,-1 0 0,1 0-1,0 0 1,-1 0 0,1 0 0,3-4 0,2-1 38,0-1 1,-1 0-1,0 0 1,0-1-1,-1 0 1,0-1 0,9-16-1,30-71-204,-41 87 116,8-20-426,-2 6-978,0-1 1,1 1-1,21-29 1,-9 23-4723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2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1 348 10773,'0'0'1985,"33"-13"-1932,107-49-90,-133 58 16,-1 1 0,0-1-1,0-1 1,0 1 0,-1-1 0,1 0 0,-1 0 0,0-1 0,-1 0 0,1 1 0,-1-2-1,0 1 1,-1 0 0,1-1 0,-1 1 0,2-11 0,2 1-44,-1 2-37,-2 1 0,1-1 0,-2 0-1,1-1 1,-2 1 0,0 0 0,0-25 0,-2 38 122,0 0 0,0 0 0,0 1 0,-1-1 0,1 0 0,0 1 0,0-1 0,0 0 0,-1 1 0,1-1 0,0 0 0,0 1 0,-1-1 1,1 1-1,-1-1 0,1 0 0,-1 1 0,1-1 0,-1 1 0,1-1 0,-1 1 0,1 0 0,-1-1 0,1 1 0,-1 0 0,0-1 0,1 1 0,-2-1 0,-26 0 509,20 2-362,1 1-1,-1 0 0,0 0 0,0 1 1,-8 4-1,1 2 139,0 1-1,1 1 1,0 0 0,0 1 0,-17 20 0,23-23-130,-1 2 1,1-1 0,1 1 0,-1 0 0,2 1 0,0-1 0,0 1 0,-4 16 0,8-24-144,1-1 1,0 1-1,0 0 0,0 0 0,1 0 0,-1-1 1,1 1-1,0 0 0,0 0 0,0 0 0,1 0 0,-1 0 1,1 0-1,0 0 0,0-1 0,0 1 0,1 0 1,-1-1-1,1 1 0,0-1 0,0 1 0,4 4 1,-1-4-18,0 0 0,0-1 0,0 0 0,1 0 0,-1 0 0,1 0 1,0-1-1,0 0 0,0-1 0,0 1 0,0-1 0,0 0 0,12 0 1,26 3 35,1-3 1,47-4 0,-69 1-439,1-1 0,-1-1 0,0-1 0,0-1 0,35-15 0,5-13-3014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13 4402,'0'0'7948,"-2"-1"-7391,-10-3-356,-1 2 0,0 0-1,0 0 1,0 1 0,0 1-1,0 0 1,0 1 0,-16 3-1,14-1-151,0 0 0,0 1-1,0 1 1,1 1-1,0 0 1,0 1-1,1 0 1,-1 1-1,2 0 1,-1 1 0,-13 13-1,12-10-18,1 1 0,0 0-1,1 1 1,0 0 0,1 0 0,1 2-1,0-1 1,1 1 0,-7 19 0,13-26-31,0 0 0,1 1-1,0-1 1,1 0 0,0 1 0,0 12 0,1-20-1,0-1 1,0 1 0,1-1-1,-1 0 1,0 1-1,1-1 1,-1 0 0,0 0-1,1 1 1,0-1 0,-1 0-1,1 0 1,0 1-1,-1-1 1,1 0 0,0 0-1,0 0 1,0 0-1,0 0 1,0 0 0,0-1-1,0 1 1,1 0-1,-1 0 1,0-1 0,0 1-1,1-1 1,-1 1 0,0-1-1,0 1 1,3-1-1,5 2 3,0-1 0,0-1 0,0 1 0,10-2 0,-2 0-4,3 1-19,0-2 0,1-1 0,-1 0 0,0-2 1,-1 0-1,1-1 0,-1-1 0,0 0 0,-1-2 0,1 0 0,-2-2 0,0 1 0,20-18 0,-16 14 3,-1-1-1,-1-1 0,-1-1 1,0-1-1,-1-1 0,-1 0 1,25-40-1,-38 90 587,-3-12-571,1 0 0,6 33 0,-5-48 2,-1 0 0,1 0 0,0 0 0,0 0 0,0-1 0,1 1 0,-1-1 0,1 1 0,0-1 0,0 0 0,0 0 0,0 0 0,0 0 0,1-1 0,-1 1 0,1-1 0,5 2 0,-2-1-9,0 0 0,1-1 0,0 0 0,-1-1 1,1 0-1,0 0 0,0 0 0,14-2 0,-17 1-2,0-1 0,0 0-1,1 0 1,-1-1 0,0 0-1,-1 1 1,1-2-1,0 1 1,-1-1 0,1 1-1,-1-1 1,5-4-1,8-7-20,24-27-1,-11 9 4,-21 25 27,12-13-18,38-28 0,-53 44 20,0 0-1,1 0 1,-1 1-1,1-1 1,0 1-1,0 1 1,0-1-1,0 1 1,1 1-1,-1-1 1,12 0-1,-18 2-2,0 0-1,0 0 1,0 0-1,0 0 0,1 1 1,-1-1-1,0 0 1,0 0-1,0 1 1,0-1-1,0 1 0,0-1 1,0 1-1,0-1 1,0 1-1,-1-1 1,1 1-1,0 0 0,0 0 1,0-1-1,-1 1 1,1 0-1,0 0 1,-1 0-1,1 0 0,-1 0 1,1 0-1,0 1 1,3 31-53,-3-23 75,2 147-130,-3-124-409,4-42-562,4-13 1006,0 1 0,2 1 1,0-1-1,1 1 0,24-32 0,-29 45 108,0 1 0,0-1 0,1 1 0,-1 0 0,1 1 0,0 0 0,1 0 0,8-4 0,-11 6 10,0 1-1,0 0 1,1 1-1,-1-1 1,0 1-1,1 0 1,-1 1-1,1-1 0,-1 1 1,1 0-1,-1 0 1,1 1-1,-1 0 1,7 1-1,-9 0-23,0-1-1,-1 0 0,1 1 1,0 0-1,-1 0 0,1 0 1,-1 0-1,0 0 1,1 0-1,-1 0 0,0 1 1,-1-1-1,1 1 0,0 0 1,-1-1-1,1 1 1,-1 0-1,0 0 0,0 0 1,0 0-1,1 6 0,0-3 7,6 21-29,-2 0 0,0 1 0,-2 0 0,1 56 0,-4 0-2600,-1-48 276,0-19-2196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3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3730,'0'0'7646,"21"-15"-7246,-7 4-220,0 0 0,2 2 0,22-12 0,-37 21-172,0 0 0,0 0 0,-1 0 0,1 0 0,0 0 0,0 0 0,0 0 0,-1 0 0,1 0 0,0 0 0,0 0 0,-1 1 0,1-1 0,0 0 0,0 0 0,-1 1 0,1-1 0,0 1 0,-1-1 0,1 1 0,0-1 0,-1 1 0,1-1 0,-1 1 0,1-1 0,-1 1 0,1 0 0,-1-1 0,1 1 0,-1 0 0,0 0 0,1-1 0,-1 1 0,0 0 0,0 0 0,0-1 0,1 1 0,-1 0 0,0 0 0,0 1 0,4 44 105,-3-25-76,0-8-28,0-1-1,2 1 1,-1-1 0,2 0-1,-1 0 1,11 23 0,-12-32-26,0 0 0,0-1 0,0 1 0,0 0 0,0-1 1,1 1-1,-1-1 0,1 1 0,0-1 0,-1 0 0,1 0 0,0-1 0,0 1 0,1 0 1,-1-1-1,0 0 0,0 0 0,1 0 0,-1 0 0,0 0 0,1-1 0,-1 1 1,1-1-1,-1 0 0,1 0 0,-1-1 0,0 1 0,1-1 0,5-1 0,-2 0 7,0 0 0,-1-1 0,1 0 0,0-1 0,-1 1 0,0-1-1,0 0 1,0-1 0,0 1 0,-1-1 0,0 0 0,7-8 0,7-11 22,25-40 1,-39 57-16,4-6 214,0 0 1,-1 0-1,-1-1 1,0 0-1,-1 0 1,0-1-1,-1 0 0,-1 0 1,0 0-1,-1-1 1,2-27-1,-18 253 491,13-94-651,21 176-1,-13-228-68,-2 85-1,-5-145 20,-1 0 0,0 0 0,-1 0 0,1 0 1,-1 1-1,0-1 0,0 0 0,0 0 0,-2 5 0,2-7 0,-1-1-1,1 1 1,0-1-1,-1 1 0,1-1 1,-1 0-1,1 0 1,-1 0-1,1 0 1,-1 0-1,0 0 1,0 0-1,1 0 1,-1-1-1,0 1 0,0-1 1,0 1-1,0-1 1,0 0-1,0 0 1,-2 0-1,-5 1-5,0 0 0,1-1 0,-1-1 0,0 1 0,1-1 0,-1-1 0,1 0 0,-1 0 0,1 0 0,0-1 0,0 0-1,0-1 1,0 0 0,0 0 0,1-1 0,0 0 0,0 0 0,0 0 0,0-1 0,1 0 0,0-1 0,1 1 0,-1-1 0,1 0 0,0-1 0,1 1 0,0-1 0,-5-11-1,7 14-106,0 0-1,0 0 0,0 0 0,1-1 0,0 1 0,0 0 0,0-1 0,1 1 0,-1 0 0,1-1 0,1 1 0,0-9 0,1 10-56,-1 0 0,0 0-1,1 1 1,0-1 0,0 1 0,0-1 0,0 1-1,0 0 1,1 0 0,-1 0 0,1 0 0,0 0-1,0 1 1,0-1 0,0 1 0,0 0 0,5-3-1,53-26-3314,12-1-1505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4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9556,'0'0'4976,"3"6"-4669,6 14-152,-2-1 1,8 32-1,-8-24-75,16 38 1,-19-58-79,-1 1 1,1-1 0,1 1-1,-1-1 1,1-1 0,1 1-1,-1-1 1,1 1 0,8 5-1,-10-9-2,0 0-1,1-1 1,-1 1-1,1-1 1,-1 0-1,1-1 1,0 1-1,6 0 1,-9-1-1,1-1 0,-1 1 0,1-1 0,-1 0 0,1 0 0,0 0 0,-1 0 0,1 0 0,-1 0 0,1-1 0,-1 0 0,1 1-1,-1-1 1,0 0 0,1 0 0,-1 0 0,0 0 0,4-3 0,3-7 11,0-1 0,0 0 0,-1 0 0,-1-1 0,0 0 0,5-17-1,5-5-48,2-6-132,-10 18-102,2 1 0,20-32 0,-28 49 122,1 0-1,0 0 0,0 1 1,0-1-1,0 1 1,1 0-1,0 0 1,0 0-1,0 1 0,0-1 1,1 1-1,-1 1 1,1-1-1,-1 1 0,8-2 1,6 1-1022,1 0 1,-1 2 0,1 0-1,19 3 1,7-1-954,31 1 1155,6 10-408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420 437 7459,'0'0'5096,"-36"8"-3839,-118 28-577,139-33-584,1 0 0,0 2 0,1 0 0,-1 0 0,1 1 0,0 1 0,0 0 0,1 1 0,0 0 0,0 1 0,-16 17 0,23-22-71,-1 1 11,0 1 0,1 0 0,-1 1 0,1-1 0,-8 15 1,11-18-34,1 0 0,-1 0 0,1 0 0,0 0 1,0 0-1,0 0 0,1 0 0,-1 0 0,1 1 1,0-1-1,-1 0 0,1 0 0,1 1 0,-1-1 1,0 0-1,1 0 0,1 6 0,-1-8-5,1 1 0,-1-1 0,0 1-1,0-1 1,1 0 0,-1 0 0,1 0-1,-1 0 1,1 0 0,-1 0 0,1 0-1,0-1 1,-1 1 0,1 0 0,0-1 0,-1 1-1,1-1 1,0 0 0,0 0 0,0 0-1,-1 1 1,1-2 0,0 1 0,0 0-1,0 0 1,2-1 0,5 1-23,6-1-64,0 0 0,0 0 0,0-1 0,0-1 0,0-1 0,27-10 0,-16 2-188,-1-1 0,42-27 0,133-107-838,-193 143 1118,-6 3-2,0 0 1,0 0-1,0 0 0,0 0 0,0 1 0,0-1 1,1 0-1,-1 1 0,0-1 0,1 1 0,-1 0 1,0-1-1,1 1 0,1 0 0,-2 25 140,-1-11 31,-1-2-99,1 1 0,1-1-1,0 1 1,5 17-1,-6-27-72,1 0-1,0 0 1,0 0-1,0 0 0,1-1 1,-1 1-1,0 0 1,1-1-1,0 0 1,0 1-1,0-1 0,0 0 1,0 0-1,0 0 1,0 0-1,1 0 0,-1 0 1,1-1-1,-1 1 1,1-1-1,0 0 0,0 0 1,-1 0-1,6 1 1,1 0-143,-1-1-1,1 0 1,0-1 0,-1 0 0,1-1 0,0 1-1,-1-2 1,1 1 0,-1-1 0,1 0 0,-1-1-1,0 0 1,0 0 0,0-1 0,0 0 0,-1-1 0,1 1-1,-1-1 1,0-1 0,-1 1 0,1-1 0,9-12-1,-6 6-43,-1 1 0,0-2 0,-1 0-1,-1 0 1,0 0 0,0-1-1,-1 0 1,-1 0 0,0 0 0,-1-1-1,-1 1 1,3-26 0,-2-36 1129,-3-1-1,-11-100 1,6 152 327,3 23-558,0 6-23,0 40 720,1-33-1621,12 233 808,-4-115-584,-7-108-46,-1 1-155,2 0 1,0 0 0,7 25-1,-9-46 133,1 0 0,-1 0 0,1 1 0,-1-1 0,1 0 0,0 0 0,-1 0 0,1 0 0,0 0-1,0 0 1,0 0 0,0 0 0,0 0 0,0 0 0,0-1 0,0 1 0,0 0 0,0-1-1,0 1 1,1-1 0,-1 1 0,0-1 0,0 1 0,1-1 0,-1 0 0,0 0 0,1 1 0,-1-1-1,0 0 1,1 0 0,-1 0 0,0-1 0,0 1 0,1 0 0,-1 0 0,0-1 0,1 1 0,-1-1-1,0 1 1,2-2 0,3 0-51,-1-1-1,1 1 1,-1-1-1,0 0 1,0-1-1,0 1 0,6-7 1,32-37-249,-10 11 153,39-34-1,-70 68 246,1 0 0,-1 1 0,0-1-1,1 0 1,-1 1 0,1 0 0,0-1-1,-1 1 1,1 0 0,0 0 0,0 1 0,3-2-1,-5 2 8,0 0-1,0 1 0,0-1 0,0 0 1,1 0-1,-1 1 0,0-1 0,0 0 1,0 1-1,0-1 0,0 1 1,0-1-1,0 1 0,-1 0 0,1-1 1,0 1-1,0 0 0,0 0 0,-1-1 1,1 1-1,0 0 0,-1 0 0,1 0 1,-1 0-1,1 0 0,-1 0 0,1 0 1,-1 0-1,0 0 0,1 0 0,-1 0 1,0 0-1,0 2 0,8 38 491,-6-28-502,1 0 0,0 0 0,0 0 0,1 0 0,1 0 0,9 19 0,-12-30-58,-1 0 0,0 0-1,1-1 1,-1 1 0,1 0 0,0-1-1,-1 1 1,1-1 0,0 1 0,0-1 0,0 0-1,0 0 1,0 0 0,0 0 0,0 0-1,1 0 1,-1-1 0,0 1 0,0-1 0,1 1-1,-1-1 1,0 0 0,1 0 0,-1 0 0,0 0-1,1 0 1,-1-1 0,0 1 0,0-1-1,1 1 1,-1-1 0,0 0 0,0 0 0,3-1-1,3-3-63,0 1-1,-1-1 1,1 0-1,-1 0 1,0-1-1,0 0 0,7-9 1,24-30-72,49-50 17,-86 94 149,0-1 1,1 1-1,-1-1 0,1 1 0,-1 0 1,1-1-1,-1 1 0,1 0 0,-1 0 0,1 0 1,0 0-1,0 1 0,-1-1 0,1 0 1,0 1-1,0-1 0,0 1 0,0 0 1,0 0-1,0-1 0,0 1 0,3 1 1,0 7 279,4 33 408,-6-26-603,0 0 0,1 0 0,0 0 0,1-1 0,9 18 0,-11-28-92,0 1 1,0-1 0,0 0 0,1 0 0,-1 0 0,1 0 0,0-1 0,0 1 0,0-1 0,1 0 0,-1 0-1,1-1 1,-1 1 0,1-1 0,0 0 0,0 0 0,0-1 0,0 0 0,0 0 0,7 1 0,-2 0-15,0-1 1,0 0-1,0-1 1,0 0-1,0-1 1,0 0-1,0 0 1,0-1-1,-1 0 1,1-1-1,0 0 1,-1 0-1,0-1 1,0-1-1,0 1 1,0-2-1,-1 1 1,13-11-1,-4 1-179,-1-1 0,0 0 0,-1-2 1,-1 1-1,21-36 0,-28 40 131,0-1 0,-1 1 0,-1-1 0,0 0 0,-1 0 0,0 0 0,-2-1 0,1 0 0,0-26 0,-3 29 41,-2-12 138,1 23-98,1 0 0,-1 1 0,1-1 0,-1 1 0,1-1 0,-1 1 0,0-1 0,1 1 1,-1 0-1,0-1 0,1 1 0,-1 0 0,0-1 0,0 1 0,1 0 0,-1 0 0,0 0 0,0 0 0,0 0 0,1-1 0,-1 1 0,0 1 0,0-1 0,1 0 0,-1 0 0,0 0 0,0 0 0,1 1 0,-2-1 0,-4 2 25,1 1 0,0-1 0,1 1 0,-1 0 0,0 0 0,1 0 0,-1 0 0,1 1 0,0 0 0,1 0 0,-1 0 0,0 0 0,1 1 0,0 0-1,0-1 1,1 1 0,-4 7 0,-3 8 93,1 0 0,0 1 0,-5 24 0,9-28-38,1 0 1,1 0-1,-1 22 0,3-33-72,0 0 0,1-1-1,-1 1 1,1 0 0,4 10-1,-5-14-23,1 0 0,0 0 0,0 0 0,0 0 0,0-1 0,0 1 0,0 0 0,1-1 0,-1 1 0,0-1 0,1 1 0,-1-1 0,1 1 0,0-1 0,-1 0 0,4 2 0,3-1-55,0 1 1,1-1-1,-1-1 0,1 0 0,-1 0 1,1 0-1,-1-1 0,1-1 1,-1 1-1,1-1 0,-1-1 1,0 1-1,1-1 0,-1-1 1,0 0-1,0 0 0,-1 0 1,1-1-1,0 0 0,-1-1 0,11-8 1,14-13-459,0-2 0,43-50-1,-63 64 487,0-1 0,-1 0 0,-1-1 0,-1 0 1,0 0-1,-1-1 0,-1 0 0,7-22 0,-11 38 674,2 10-299,9 24-213,9 17-124,-11-31-6,2-1 0,1 0 0,0-1 0,1-1 0,0 0 0,35 24 0,-39-30-10,-4 1-170,-15-6 29,-24-5 19,25 0 151,-156 0-994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 14150,'0'0'2290,"-133"186"-1890,98-127-336,6-7-64,9-5 0,7-15-32,13-12-432,0-11-1105,26-9-6595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6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13622,'0'0'2271,"0"25"-1620,-3 429-531,3-300-2196,11-174 996,-6 12 1069,0 0 1,1 0-1,0 0 1,0 1-1,1 0 1,0 0-1,0 1 1,1 0-1,-1 0 1,1 0-1,1 1 1,-1 1 0,10-5-1,-2 3 49,0 1-1,0 1 1,0 1 0,0 0-1,1 1 1,-1 1 0,19 0-1,-26 1 33,17 0 228,0 0-1,51 9 1,-70-7-262,0-1 1,0 1 0,-1 0 0,1 1-1,-1-1 1,1 1 0,-1 1 0,0-1-1,0 1 1,-1 0 0,1 0 0,-1 1 0,0 0-1,0 0 1,0 0 0,4 7 0,-7-10-27,-1 1 0,1-1 1,-1 0-1,0 0 0,0 1 0,0-1 1,0 0-1,0 1 0,0-1 1,-1 1-1,1-1 0,-1 1 1,0 0-1,0-1 0,0 1 0,0 2 1,-1-3 3,1 0 1,-1 0-1,0-1 1,1 1-1,-1 0 1,0-1-1,0 1 1,-1-1-1,1 1 1,0-1-1,0 1 1,-1-1 0,1 0-1,-1 0 1,1 1-1,-1-1 1,-1 1-1,-6 2 47,0-1-1,-1 1 0,1-1 1,-1-1-1,0 0 0,-17 2 1,-151 2 232,160-6-293,12 0-18,0 0-1,0 0 1,0-1 0,-1 0-1,1 0 1,0 0 0,1-1-1,-1 0 1,-11-5-1,15 6-135,0-1 0,-1 1 0,1-1 0,0 0-1,0 0 1,1 0 0,-1 0 0,0 0 0,1 0-1,-1-1 1,1 1 0,0 0 0,-1-1 0,1 1-1,1-1 1,-1 0 0,0 1 0,0-1 0,1 0 0,0 1-1,-1-1 1,1 0 0,0-3 0,0 4-289,0-1 1,0 1 0,0 0-1,1-1 1,-1 1 0,1 0-1,-1 0 1,1-1 0,1-2-1,19-19-6050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6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0 361 8148,'0'0'6595,"4"24"-6555,9 77-30,-13-96-8,0 0 0,0-1-1,1 1 1,0-1-1,0 1 1,0-1-1,1 0 1,-1 1-1,1-1 1,0 0 0,4 6-1,-4-8-5,0-1-1,0 0 1,-1 0-1,1 0 1,1 0-1,-1 0 1,0 0-1,0-1 1,0 1-1,0-1 1,0 0-1,1 1 1,-1-1-1,0 0 1,4 0-1,-2 0-11,3 0-122,0 0 0,-1 0-1,1 0 1,0-1 0,0 0-1,-1-1 1,1 1 0,-1-1 0,1-1-1,11-5 1,-3-1-17,-1 0-1,0-2 1,13-12 0,-14 12 182,4-4-6,0 1 1,24-15-1,-37 26 29,-1 1 0,1 0-1,0 0 1,0 0-1,1 0 1,-1 1 0,0 0-1,0-1 1,1 1-1,-1 1 1,1-1 0,-1 1-1,0 0 1,1 0-1,-1 0 1,1 0 0,6 2-1,-9-1-24,-1 0 1,0 0-1,0 1 0,1-1 0,-1 0 0,0 0 0,0 1 1,0-1-1,0 1 0,-1-1 0,1 1 0,0-1 0,-1 1 1,1-1-1,0 1 0,-1 0 0,0-1 0,1 1 1,-1 0-1,0-1 0,0 1 0,0 0 0,0 2 0,0 4 76,2 4-62,0 6 50,1-1 0,1 1 0,1-1 0,12 32 0,-15-45-123,0 0 1,1 0-1,-1 0 1,0 0-1,1-1 1,0 1-1,0-1 1,0 0-1,0 0 1,1 0-1,-1-1 1,1 1-1,0-1 1,0 1-1,0-1 1,0 0-1,0-1 1,0 1-1,0-1 1,1 0-1,-1 0 1,0 0-1,1-1 1,-1 1-1,7-1 1,-7 0-108,1 0 1,0 0-1,0-1 1,0 0-1,0 0 1,-1 0-1,1 0 1,-1-1-1,1 0 1,-1 0-1,1 0 1,-1 0 0,0-1-1,0 0 1,0 0-1,5-5 1,-4 3 5,0-1 0,0-1 0,-1 1 0,0-1 0,0 1 1,0-1-1,-1 0 0,0 0 0,2-12 0,2-11 149,-2 0-1,-1 0 1,-2 0 0,-1-37-1,1-50 933,-4-108 1814,26 429-1571,-9-97-1095,1 115 0,-16-185-203,0 68-3475,0-92-498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3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 5939,'0'0'5549,"-3"-7"-5458,17 32 159,2 0 1,0-1-1,27 31 0,4 4 61,204 282 241,-243-331-625,32 38 223,-38-46-225,0 0 0,1 0 0,-1 0 0,1 0 0,-1 0 0,1 0 0,0-1 0,0 1 0,-1-1 0,1 0 0,0 0 0,0 0 0,0 0 0,0 0 0,4 0 0,-4-1-294,-2 0 306,-1 0 1,0 0-1,0 0 0,1 0 1,-1 0-1,0 0 0,1 0 1,-1 0-1,0 0 0,1 0 1,-1 0-1,0 0 0,0 0 0,1 0 1,-1-1-1,0 1 0,0 0 1,1 0-1,-1 0 0,0 0 1,0-1-1,1 1 0,-1 0 1,0 0-1,0-1 0,0 1 1,1 0-1,-1 0 0,0-1 1,0 1-1,0 0 0,0 0 1,0-1-1,0 1 0,1 0 1,-1-1-1,0 1 0,0 0 1,0 0-1,0-1 0,0 1 1,0 0-1,0-1 0,0 1 1,0 0-1,-1-1 0,1 1 1,0 0-1,0 0 0,0-1 1,0 1-1,0 0 0,-1-1 1,1-29-3559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17688,'0'0'512,"214"-20"-1072,-140-7-2769,-25-2-3202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7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527 118 5811,'0'0'7390,"-11"-15"-6718,4 3-538,3 6-82,1 0 0,0 0 0,-1 0 0,0 1 0,-1 0 0,1-1 0,-1 2 0,0-1 0,0 1 1,0-1-1,-1 1 0,0 1 0,1-1 0,-1 1 0,-1 0 0,-9-4 0,5 5 54,0-1-1,0 2 0,-1-1 1,1 2-1,0-1 1,0 1-1,-1 1 0,-18 3 1,22-2-77,1 1 0,0-1 0,0 1 1,0 0-1,0 1 0,1 0 0,-1 0 1,1 0-1,0 1 0,0-1 0,1 2 1,-1-1-1,1 0 0,-5 8 0,-12 19 32,1 1 0,1 1 0,2 1 0,2 1-1,1 0 1,-17 62 0,16-36-22,3 1 0,3 0 0,-3 86 0,14 66-244,1-202 17,0 0 0,0 1 0,9 24 0,9-3-1645,-18-32 1359,0-1 0,0 0 0,0 0 0,0 0 0,1 0 0,-1 0 0,0-1 0,1 1 0,0-1 0,3 2 0,16 0-8383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10853,'0'0'4613,"32"-12"-4277,14-4-345,1 2 1,0 2-1,0 2 1,59-5-1,301 3-604,-405 12 610,-1 0 1,1 0-1,-1 0 0,0 0 1,1 0-1,-1 0 1,1 1-1,-1-1 1,0 0-1,1 1 1,-1-1-1,1 1 1,-1-1-1,0 1 1,0 0-1,1-1 1,-1 1-1,0 0 0,0 0 1,0 0-1,0 0 1,0 0-1,0 0 1,0 0-1,0 0 1,0 1-1,-1-1 1,1 0-1,0 0 1,-1 1-1,1-1 1,-1 0-1,0 1 0,1-1 1,-1 1-1,0-1 1,0 0-1,0 1 1,0-1-1,0 1 1,0-1-1,0 1 1,-1 1-1,0 4 30,0 1-1,-1-1 1,-1 0 0,1 0-1,-1 0 1,0 0-1,-6 8 1,-2 1 145,0-1-1,-2-1 1,-15 15 0,15-16 6,1-1-1,1 2 1,-20 28 0,31-42-175,-1 1 0,1-1 0,0 1 1,-1-1-1,1 1 0,0-1 0,-1 1 0,1-1 0,0 1 0,0-1 1,0 1-1,0-1 0,-1 1 0,1 0 0,0-1 0,0 1 1,0-1-1,0 1 0,0-1 0,0 1 0,0 0 0,0-1 0,1 1 1,-1-1-1,0 1 0,0-1 0,0 1 0,1-1 0,-1 1 1,0-1-1,1 1 0,-1-1 0,0 1 0,1-1 0,-1 1 0,0-1 1,1 0-1,-1 1 0,1-1 0,-1 0 0,1 1 0,-1-1 1,1 0-1,-1 0 0,1 1 0,-1-1 0,1 0 0,-1 0 0,1 0 1,-1 0-1,1 0 0,0 0 0,-1 0 0,1 0 0,-1 0 0,1 0 1,-1 0-1,1 0 0,0 0 0,0 0 0,38-6 33,-38 6-32,11-4-17,0 0 0,-1 0 0,1-1 0,-1-1 0,0 0 0,0 0 0,-1-1 0,0-1 1,0 0-1,0 0 0,16-19 0,-21 21-32,0 0 1,0-1-1,0 0 1,-1 0-1,0 0 1,0 0-1,0-1 1,-1 0-1,-1 0 0,1 0 1,-1 0-1,0 0 1,-1 0-1,0 0 1,-1 0-1,1-1 1,-1 1-1,-1 0 1,-1-10-1,1 16 28,0-1-1,0 1 0,-1-1 1,1 1-1,-1-1 0,0 1 1,1 0-1,-1 0 0,0 0 1,0 0-1,-1 0 1,1 0-1,0 0 0,0 1 1,-1-1-1,1 1 0,-1 0 1,0 0-1,1 0 0,-1 0 1,0 0-1,1 0 1,-1 1-1,0-1 0,0 1 1,-5 0-1,-6-1-180,0 0 0,-1 1 1,-25 4-1,37-4 84,1 0 0,-1 1 0,1-1 0,-1 1 0,1 0 0,-1 0 0,1-1 0,0 2 0,0-1-1,-1 0 1,1 0 0,0 1 0,0-1 0,0 1 0,0-1 0,1 1 0,-1 0 0,0 0 0,1 0 0,-1 0 0,1 0 0,0 0 0,-1 0 0,1 1 0,0-1 0,0 0 0,1 1 0,-1-1-1,0 0 1,1 1 0,-1-1 0,1 1 0,0-1 0,0 1 0,1 4 0,-1-6-50,0 1 0,0-1 0,0 0 0,0 1 0,0-1 0,0 0 1,1 0-1,-1 1 0,1-1 0,-1 0 0,1 0 0,-1 0 0,1 0 0,0 1 0,-1-1 0,1 0 0,0 0 0,0 0 0,1 0 0,3 2-562,0 0 0,1 0-1,-1-1 1,1 0 0,7 2-1,-12-4 675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1088,'0'0'10891,"24"-13"-9797,71-36-145,-95 49-933,1-1-1,-1 1 1,1-1-1,-1 1 1,1 0-1,0 0 1,-1-1-1,1 1 1,0 0-1,-1 0 1,1 0-1,0-1 1,-1 1-1,1 0 1,0 0-1,-1 0 1,1 0-1,0 0 1,-1 1-1,1-1 1,0 0-1,-1 0 0,1 0 1,0 0-1,-1 1 1,1-1-1,0 0 1,-1 1-1,1-1 1,-1 1-1,1-1 1,-1 0-1,1 1 1,-1-1-1,1 1 1,-1-1-1,1 1 1,-1-1-1,0 1 1,1 0-1,-1-1 1,1 2-1,-2 28 284,0-22-215,-5 179-306,6-185 134,0-6 198,0-11-34,0 0 1,1 1-1,0-1 1,2 1-1,4-20 1,-5 28-84,0 1 1,0 0 0,1 0-1,0 0 1,0 0 0,0 1-1,0-1 1,1 1 0,-1-1 0,1 1-1,0 1 1,1-1 0,-1 0-1,0 1 1,1 0 0,0 0-1,0 0 1,6-2 0,13-3-590,1 1 0,0 0 1,0 2-1,0 1 1,37-1-1,-35 2-505,72-5-4840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16071,'0'0'1105,"-39"233"-1105,36-136-64,-1-1-400,-2-9-609,-1-8-1360,1-23-2353,6-24-3394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1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1 615 15559,'0'0'587,"28"0"-339,430-24-691,-354 9-1617,-1-5-1,147-47 1,-233 62 1645,-1-1 0,0-1-1,0-1 1,0-1 0,-1 0 0,0 0 0,16-15 0,-27 20 463,0 0-1,0 0 1,-1 0 0,0 0-1,1-1 1,-1 0 0,-1 1 0,1-1-1,-1 0 1,0-1 0,0 1-1,0 0 1,-1 0 0,1-1-1,-1 1 1,-1-1 0,1 1 0,-1-1-1,0 1 1,0-1 0,-1 1-1,1-1 1,-1 1 0,-1-1-1,1 1 1,-4-8 0,2 4 179,-1 1 0,-1 0 0,1 0-1,-1 0 1,-1 1 0,1-1 0,-11-9 0,-54-46 753,43 40-504,12 10-178,-6-6 333,-40-27 0,55 42-433,0 0-1,-1 0 1,1 1 0,-1 0-1,1 1 1,-1-1 0,0 1-1,0 0 1,0 1 0,0 0-1,-14-1 1,19 2-168,0 1 1,1-1-1,-1 0 0,0 0 0,0 1 0,1-1 1,-1 1-1,0-1 0,1 1 0,-1 0 0,1 0 1,-1 0-1,1 0 0,-1 0 0,1 0 0,-1 0 0,1 0 1,0 0-1,0 1 0,0-1 0,-2 3 0,0 2-4,0 0 0,1-1 0,0 1 0,0 0-1,-1 7 1,1-4 41,-8 49 356,2 0 1,3 1-1,4 109 1,1-91-192,10 260 131,-10-336-374,0 0 0,0 0 0,0 0 0,0 0 1,0-1-1,0 1 0,0 0 0,0 0 0,0 0 0,1 0 0,-1-1 1,0 1-1,1 0 0,-1 0 0,0 0 0,1-1 0,-1 1 0,1 0 0,-1-1 1,1 1-1,0 0 0,-1-1 0,1 1 0,0-1 0,-1 1 0,2 0 0,-1-1-16,1 1 0,-1-1-1,1 0 1,-1 0-1,1 0 1,-1 0-1,0 0 1,1 0-1,-1 0 1,1 0-1,-1-1 1,1 1 0,-1 0-1,2-2 1,4-1-15,-1 0 0,1 0 1,-1-1-1,0 0 0,8-7 1,37-35 69,-26 22-175,1 1-1,33-22 1,-50 39 127,1 0 0,0 1 0,1 0-1,-1 1 1,1 0 0,0 0 0,0 1 0,0 0 0,0 1 0,19-1 0,-23 2 33,0 1 1,0 0-1,0 0 1,0 0-1,0 1 1,0 0-1,0 0 1,0 1-1,-1-1 1,1 2-1,0-1 1,-1 1-1,0 0 1,1 0-1,9 7 1,26 26 107,-26-21-82,37 26-1,-47-37-34,1-1 0,-1 1 0,1-1 0,0-1 0,0 1 0,0-1 1,0 0-1,0-1 0,0 0 0,9 1 0,-2-1 22,0-2 1,0 1-1,0-1 0,-1-1 1,1-1-1,0 0 1,21-8-1,-25 7-24,-1-1 0,1 0 1,-1 0-1,0-1 0,0-1 0,-1 1 0,0-1 0,0-1 0,-1 1 0,11-15 1,-12 13-15,0 1 1,0-1-1,-1 0 1,0-1-1,-1 0 1,0 1 0,-1-1-1,0 0 1,0-1-1,-1 1 1,-1 0-1,0-1 1,0-12-1,0 22 14,-1 0 0,0 0 0,0 0 0,0 0 0,0 0 0,0 0 0,-1 0 0,1 0-1,0 1 1,0-1 0,-1 0 0,1 0 0,0 0 0,-1 0 0,1 1 0,-1-1-1,1 0 1,-1 0 0,1 1 0,-1-1 0,1 0 0,-1 1 0,0-1 0,0 0 0,1 1-1,-1-1 1,0 1 0,0-1 0,1 1 0,-1 0 0,0-1 0,0 1 0,0 0-1,0 0 1,0-1 0,0 1 0,0 0 0,1 0 0,-1 0 0,0 0 0,0 0 0,0 0-1,0 0 1,0 1 0,0-1 0,0 0 0,-1 1 0,-2 0 13,1 0 1,-1 1-1,0-1 0,1 1 1,0 0-1,-1 0 0,1 0 1,0 0-1,0 1 1,0-1-1,-3 6 0,1-2 5,1 0-1,1 0 1,0 1 0,-1 0-1,2-1 1,-1 1-1,1 0 1,0 1 0,1-1-1,-2 13 1,3-16-3,-1 0 0,1 0 0,0 1 0,1-1 0,-1 0 1,1 0-1,-1 0 0,1 0 0,0 0 0,1 0 0,-1 0 0,1 0 0,0 0 1,0 0-1,0-1 0,0 1 0,0-1 0,1 0 0,0 1 0,0-1 0,5 4 1,6 2 30,0-1 0,1-1 1,0 0-1,0-1 0,0-1 1,25 6-1,101 15-249,-140-26 200,103 13-1581,-16 1-2172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444 105 7924,'0'0'2275,"-5"-16"-1696,-16-49-107,20 63-437,0 1 0,0-1 0,0 1-1,0-1 1,0 1 0,0-1 0,-1 1-1,1 0 1,-1-1 0,1 1 0,-1 0-1,1 0 1,-1 0 0,0 0 0,0 1-1,1-1 1,-1 0 0,0 1 0,0-1-1,0 1 1,0 0 0,0-1 0,1 1-1,-1 0 1,0 0 0,0 0 0,0 0-1,0 1 1,0-1 0,-2 1 0,-8 0 123,-1 0-113,0 1 0,1 1-1,-1 0 1,1 0 0,0 1 0,0 0 0,0 1 0,1 1 0,0 0 0,0 0 0,0 1 0,-14 12 0,-5 6 149,1 1 0,-47 54 0,67-70-4,1 0 1,-13 21-1,19-27-162,0 0 1,1 0-1,-1 0 0,1 0 0,0 0 1,0 0-1,0 0 0,0 0 1,1 0-1,-1 0 0,1 1 0,1 6 1,-1-10-28,0 0 1,0 1-1,1-1 1,-1 0 0,1 0-1,-1 1 1,1-1-1,-1 0 1,1 0-1,0 0 1,-1 0 0,1 0-1,0 0 1,0 0-1,0 0 1,0 0-1,0 0 1,0-1 0,0 1-1,0 0 1,0 0-1,0-1 1,2 1-1,30 6 20,-23-6-13,44 4 101,88-3-1,1-1-111,-140-1 0,-1 1 1,1-1-1,0 1 1,0-1-1,0 1 1,0 0-1,-1 0 1,1 0-1,0 1 0,-1-1 1,1 1-1,-1-1 1,1 1-1,3 3 1,-5-4 0,0 1-1,-1-1 1,1 0 0,0 0 0,-1 0 0,1 1-1,-1-1 1,1 0 0,-1 1 0,0-1 0,0 0-1,1 1 1,-1-1 0,0 0 0,0 1 0,0-1-1,0 1 1,-1-1 0,1 0 0,0 1 0,0-1-1,-1 0 1,1 0 0,-1 1 0,1-1-1,-1 0 1,0 0 0,0 1 0,1-1 0,-1 0-1,0 0 1,0 0 0,0 0 0,0 0 0,-2 1-1,-5 5 5,0 0-1,-1-1 0,1 0 1,-2 0-1,1-1 0,-15 7 1,-68 23 52,84-32-54,2-1-12,-12 6-73,-1-2 1,0 0-1,0-1 1,0-2-1,-30 4 0,49-7 41,-1 0 1,1 0-1,0 0 0,-1 0 0,1 0 0,-1 0 0,1 0 0,0 0 1,-1 0-1,1 0 0,-1 0 0,1 0 0,-1 0 0,1 0 0,0 0 1,-1-1-1,1 1 0,0 0 0,-1 0 0,1 0 0,0-1 0,-1 1 1,1 0-1,0-1 0,-1 1 0,1 0 0,-1-1 0,7-12-1332,29-24-2177,25-8-1530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6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84 585 11749,'0'0'3837,"-14"13"-3819,-42 39-18,43-35-28,13-17 27,-1 0 0,1 0 0,0 1 1,0-1-1,0 0 0,0 0 0,0 0 1,0 0-1,0 1 0,0-1 0,0 0 1,0 0-1,0 0 0,0 0 0,0 1 1,0-1-1,0 0 0,0 0 0,0 0 1,1 0-1,-1 0 0,0 1 0,0-1 1,0 0-1,0 0 0,0 0 0,0 0 1,0 0-1,0 0 0,1 1 0,-1-1 0,0 0 1,0 0-1,0 0 0,0 0 0,0 0 1,0 0-1,1 0 0,-1 0 0,0 0 1,0 0-1,0 0 0,0 0 0,1 0 1,-1 0-1,0 0 0,17-3 12,-13 1 3,0 0 0,0-1 0,-1 0 0,1 1 0,-1-1 0,1-1 0,-1 1 0,0 0 0,0-1 0,0 0 0,-1 1 0,1-1 0,2-6 0,23-60 61,-26 64-95,5-18-98,0-1 0,-2 0 0,-1 0 0,2-29 0,-5-100-43,-1 149 170,-1-20 68,-1 1 0,-1-1-1,-1 1 1,-1 0 0,-2 0-1,0 1 1,-11-25 0,9 34 311,4 14-133,2 14-100,2 275 316,2-231-366,28 273 367,-13-188-507,-15-138 2,3 24-128,-4-28 124,0 0 0,0-1 0,0 1 0,0 0 0,0-1 1,0 1-1,0 0 0,1-1 0,-1 1 0,0-1 0,0 1 1,1 0-1,-1-1 0,0 1 0,1-1 0,-1 1 0,1-1 1,-1 1-1,1-1 0,-1 1 0,1-1 0,-1 1 0,1-1 1,-1 0-1,1 1 0,-1-1 0,1 0 0,0 0 0,-1 1 1,2-1-1,-1-1 18,0 0 1,0 0-1,1 0 1,-1 0-1,0 0 1,0 0-1,0 0 1,0 0-1,0-1 1,0 1-1,0 0 1,-1-1-1,1 1 1,0-1-1,-1 1 1,1-1-1,-1 1 1,0-1-1,1 1 1,-1-1-1,0 1 1,0-1-1,0-1 1,2-6-24,8-47-9,-8 40 46,0 1-1,1-1 1,1 1 0,0 0 0,1 0-1,1 0 1,0 1 0,13-21-1,-17 32 7,0 1 0,0 0 0,0-1 1,0 1-1,0 0 0,0 0 0,1 0 0,-1 0 0,1 1 0,-1-1 0,1 1 0,0-1 0,0 1 0,0 0 0,0 0 0,-1 0 0,1 1 0,0-1 0,0 1 0,1 0 0,-1-1 0,0 1 0,0 0 0,4 1 0,-2 0 14,-1 0 0,0 1 0,0-1-1,0 1 1,0 0 0,0 0 0,-1 0 0,1 0 0,-1 1 0,1-1 0,-1 1 0,0 0 0,0 0 0,0 0 0,5 7 0,7 14 46,15 33 0,-20-35-71,2-1 0,18 26 1,-29-44-100,1-1 1,0 0 0,0 1-1,0-1 1,0 0-1,1 0 1,-1 0-1,1 0 1,-1-1-1,1 1 1,0-1 0,-1 1-1,1-1 1,0 0-1,0 0 1,0 0-1,0-1 1,0 1-1,0-1 1,0 1-1,0-1 1,0 0 0,0 0-1,0 0 1,0-1-1,0 1 1,0-1-1,0 0 1,0 0-1,0 0 1,-1 0-1,1 0 1,0 0 0,0-1-1,-1 1 1,1-1-1,-1 0 1,0 0-1,1 0 1,-1 0-1,0 0 1,2-3-1,12-17-282,0 0 0,-2-1-1,22-47 1,-2 3 1100,-25 57 194,-3 15-185,-1 20 57,-5-23-756,1 2 94,2 22 287,1 0 1,1 0-1,16 45 0,-20-65-387,1-1 0,1 1 0,-1-1 0,1 0-1,0 0 1,0 0 0,0-1 0,0 1 0,1-1 0,0 0-1,0 0 1,0 0 0,1 0 0,-1 0 0,1-1 0,0 0-1,0 0 1,0-1 0,0 1 0,0-1 0,1 0 0,-1 0-1,1-1 1,8 2 0,-8-2-41,0-1 0,0 1 0,0-1 0,0-1 0,0 1 1,0-1-1,0 0 0,0 0 0,0 0 0,0-1 0,0 0 0,-1 0 0,1-1 0,-1 0 0,1 0 0,-1 0 0,0 0 0,0-1 0,-1 0 0,1 0 1,-1 0-1,0 0 0,0-1 0,0 0 0,0 0 0,-1 0 0,0 0 0,0 0 0,0-1 0,-1 1 0,0-1 0,0 0 0,2-8 0,-1 2-14,0 0-1,0 0 1,-1-1-1,-1 1 0,0 0 1,-1-1-1,0 1 1,-4-24-1,3 29 46,-1 0 0,0 0 0,-1 0 0,1 0 0,-1 1 0,0-1 0,-1 1 0,1 0-1,-1 0 1,-1 0 0,1 0 0,-1 1 0,0 0 0,0 0 0,-1 0 0,-7-5 0,6 5-12,-1 1 1,1 0-1,-1 0 0,0 1 1,-1 0-1,1 0 0,0 1 1,-1 0-1,1 0 0,-17 0 1,22 1-42,0 1 0,0 0 0,-1 1 0,1-1 1,0 0-1,0 1 0,0 0 0,-1 0 1,1 0-1,0 0 0,0 0 0,0 0 1,0 1-1,1-1 0,-1 1 0,0 0 1,1 0-1,-1 0 0,1 0 0,0 1 0,-1-1 1,1 1-1,0-1 0,0 1 0,1 0 1,-1 0-1,1-1 0,-1 1 0,1 0 1,-2 6-1,2-1-429,-1 0 0,1 0 0,0 1 0,0-1 0,1 1 0,0-1 1,3 13-1,8 7-3315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6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1 496 7940,'0'0'7713,"0"29"-7473,0 174-118,0-177-115,2 39-67,-2-63 38,1-1-1,-1 1 1,1 0-1,0-1 1,0 0-1,0 1 1,0-1 0,0 1-1,0-1 1,0 0-1,0 0 1,0 1-1,0-1 1,1 0-1,-1 0 1,0 0 0,1-1-1,-1 1 1,1 0-1,-1 0 1,1-1-1,-1 1 1,1-1 0,0 1-1,-1-1 1,1 0-1,0 0 1,-1 0-1,3 0 1,1 1-68,-1-1 1,1 0-1,-1-1 0,0 1 1,1-1-1,-1 0 0,1 0 1,-1 0-1,0-1 0,5-1 1,-3-2-23,1 1 0,-1-1 0,0 0 0,0-1 0,-1 0 0,0 1 0,5-8 0,33-52-342,-33 49 411,17-30-33,-17 28 81,-1 1 0,2 0 0,0 0 0,1 2 1,1-1-1,1 1 0,14-13 0,-26 27 3,-1 0-1,1 0 1,-1 0-1,1 0 1,0 0-1,-1 0 1,1 1-1,0-1 1,-1 0 0,1 1-1,0-1 1,0 1-1,0 0 1,2 0-1,-4 0 7,1 0 0,0 0 0,0 0-1,0 1 1,0-1 0,0 0 0,0 1 0,0-1-1,-1 1 1,1-1 0,0 1 0,0-1-1,-1 1 1,1 0 0,0-1 0,-1 1 0,1 0-1,0-1 1,-1 1 0,1 1 0,2 4 90,-1 0-1,1 1 1,-1-1 0,-1 1-1,1-1 1,0 10 0,4 25 345,-4-15-340,2-1 1,1 0 0,1-1 0,14 40 0,-18-61-129,-1-1 0,1 1 0,0-1 1,-1 1-1,1-1 0,0 1 0,0-1 1,1 0-1,-1 0 0,0 0 0,1 0 1,-1-1-1,1 1 0,0-1 0,-1 1 1,1-1-1,0 0 0,0 0 0,0 0 1,0-1-1,0 1 0,0 0 0,0-1 1,0 0-1,0 0 0,0 0 0,0 0 1,0-1-1,0 1 0,0-1 0,0 1 1,0-1-1,0 0 0,-1 0 0,5-2 1,0-2-86,-1-1 0,0 1 0,0-1 1,0 0-1,-1 0 0,0 0 1,0-1-1,6-11 0,0-3-43,17-40 0,-13 18 86,-2-1 0,-3-1 0,0 0 0,3-67-1,-5-183 55,-8 235-187,-3 42 2,3 18 186,-1 0-1,1 0 1,0 0 0,0 0-1,0 0 1,-1-1 0,1 1-1,0 0 1,0 0-1,0 0 1,-1 0 0,1 0-1,0 0 1,0 0 0,-1 0-1,1 0 1,0 0-1,0 0 1,-1 0 0,1 0-1,0 0 1,0 0 0,0 0-1,-1 0 1,1 0-1,0 0 1,0 0 0,-1 0-1,1 0 1,0 1 0,0-1-1,0 0 1,-1 0 0,1 0-1,0 0 1,0 0-1,0 1 1,0-1 0,-1 0-1,1 0 1,0 0 0,0 1-1,0-1 1,0 0-1,0 0 1,0 0 0,0 1-1,-1-1 1,1 0 0,0 0-1,0 1 1,0-1-1,0 0 1,0 0 0,0 1-1,0-1 1,0 0 0,0 1-1,-4 12-153,0 2 0,1-1 0,0 0 0,1 1 0,0 22 0,1 129-3750,1-159 3588,3 80-4957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7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276 485 11669,'0'0'163,"-30"17"392,-97 62 867,117-71-1355,0 0 1,1 0-1,0 1 1,1 0-1,-1 1 1,2 0-1,-1 0 1,2 0-1,-1 1 1,1 0-1,1 1 1,0-1-1,1 1 0,0 0 1,1 0-1,0 0 1,1 1-1,0-1 1,1 0-1,0 16 1,1-26-65,0 0 1,1 0 0,-1 0 0,0 0-1,1 0 1,0 0 0,-1-1 0,1 1-1,0 0 1,0 0 0,0 0-1,0-1 1,0 1 0,0 0 0,0-1-1,1 1 1,-1-1 0,1 0 0,-1 1-1,1-1 1,-1 0 0,1 0 0,0 0-1,0 0 1,-1 0 0,1 0-1,0-1 1,0 1 0,0-1 0,0 1-1,0-1 1,0 1 0,0-1 0,0 0-1,2 0 1,3 0 12,0 0 0,1 0 0,-1-1 0,0 1 0,0-2-1,0 1 1,0-1 0,0 0 0,10-5 0,-6 1-28,-1-1 0,1 0-1,-1 0 1,-1-1 0,0-1-1,0 0 1,0 0 0,-1-1 0,0 1-1,10-20 1,-6 10-68,-2-2 1,0 0-1,-1 0 0,0-1 0,4-24 0,-6 9 72,-1 0-1,-3-1 0,-1 0 0,-1 1 0,-7-52 0,3 60 111,-2 0 0,-1 1 0,-2 0 0,0 0 0,-2 0 0,-1 1 0,-1 0 0,-25-39 0,36 64-97,0 0-1,0 0 1,0 0 0,-1 0-1,1 1 1,-1-1 0,0 0-1,1 1 1,-1-1 0,0 1-1,0-1 1,0 1 0,-3-2-1,4 3-17,1 0-1,-1 0 0,1 0 0,-1 0 0,1 0 1,0 0-1,-1 0 0,1 0 0,-1 0 0,1 0 1,-1 0-1,1 1 0,0-1 0,-1 0 0,1 0 1,-1 0-1,1 1 0,0-1 0,-1 0 0,1 0 1,0 1-1,-1-1 0,1 0 0,0 1 0,-1-1 1,-5 20-849,1 15-2422,-1 3-4878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3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 6515,'0'0'3754,"-23"35"-3298,-79 117 264,14-26 443,-6-4-1,-173 172 0,260-286-1185,7-7 1,-1 0-1,1 0 1,-1 0 0,0-1-1,0 1 1,1 0-1,-1 0 1,0-1 0,0 1-1,0 0 1,0-1 0,0 1-1,0-1 1,0 1-1,0-1 1,0 0 0,0 1-1,-1-1 1,2-4-1555,13-21-1107,21-27-896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205 161 7251,'0'0'7033,"-6"2"-6366,1 1-634,0 0 0,1 0 0,-1 0 0,1 0 0,-1 1 0,1 0 0,0 0 0,0 0 0,1 1 1,-1-1-1,1 1 0,-3 6 0,-8 14 85,-13 33 1,14-26 54,-4 4-55,3 0 0,1 0-1,2 2 1,1-1 0,2 1 0,2 1-1,-2 44 1,7-78-111,1 0 0,0 1 0,0-1 0,0 0 0,1 1 0,0-1 0,0 0 0,0 0 0,1 1 1,-1-1-1,6 8 0,-5-10-11,0-1 1,0 1 0,1-1 0,0 0 0,-1 0 0,1 0-1,0-1 1,0 1 0,0-1 0,0 1 0,0-1 0,0 0-1,0 0 1,0 0 0,0-1 0,1 1 0,-1-1 0,0 0-1,7 0 1,2 0-20,0 0 0,0-1 0,0 0-1,-1-1 1,1-1 0,0 0 0,-1 0-1,1-1 1,-1 0 0,15-9 0,-10 4-60,0-1 0,-1-1 0,0 0 0,-1-2 1,0 1-1,14-18 0,-10 8-35,0-1 0,-2-1 0,-1 0 0,-1-1 0,-1 0 0,-1-1 0,-1-1 0,12-47 0,-18 54 88,-1-1-1,-1 0 1,0 1-1,-2-1 0,-1 0 1,0 0-1,-6-38 1,4 51 40,0-1 0,0 1 0,-1 0 0,0 0 0,-1 0 0,0 0 0,0 0 0,0 1 0,-1 0 0,0 0 0,-1 0 0,1 0 0,-1 1 0,-1 0 0,1 0 0,-1 1 0,0 0 0,0 0 0,0 0 0,-1 1 0,-9-3 0,8 2 34,-1 2-1,0-1 0,-1 2 0,1-1 1,0 1-1,-1 1 0,1 0 0,-1 0 1,0 1-1,1 1 0,-19 2 0,24-2-73,1 0 1,-1 1-1,0-1 0,0 1 0,1 0 0,-1 1 1,1-1-1,0 1 0,0-1 0,0 1 1,0 0-1,0 1 0,0-1 0,1 1 0,0 0 1,-1 0-1,1 0 0,1 0 0,-1 0 0,1 1 1,0-1-1,0 1 0,0-1 0,0 1 1,1 0-1,-2 5 0,2-1-368,-1 0-1,1 0 1,0 0-1,1-1 1,0 1-1,0 0 1,1 0-1,0 0 1,1 0-1,4 15 1,-2-19-311,0 1 0,0-1 0,0 0 0,1 0 0,0 0 0,9 7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8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1 175 11797,'0'0'5419,"4"27"-5248,31 287-44,-29-170-6823,-6-306-620,0-216 16300,0 377-8929,0-1 1,0 0-1,0 0 1,0 0-1,0 0 1,0 1 0,1-1-1,-1 0 1,1 0-1,-1 0 1,1 1-1,0-1 1,-1 0-1,1 1 1,0-1-1,0 1 1,0-1-1,0 1 1,1-1 0,1-1-1,-2 2-28,1 1 0,0-1 0,0 0 0,0 1 0,0-1 0,0 1 0,0 0 0,0-1 0,0 1 0,0 0 0,0 0-1,0 1 1,0-1 0,0 0 0,0 1 0,0-1 0,4 2 0,0 1 16,0 0 1,0 0-1,0 1 0,-1-1 1,1 1-1,-1 1 0,0-1 1,-1 1-1,1 0 0,-1 0 1,1 0-1,-2 0 0,1 1 1,4 8-1,-1-3 30,66 106 344,14 23-322,-69-116-99,0 0-1,2 0 0,28 25 1,-41-43-66,1 1 0,0-1 1,1-1-1,-1 1 0,18 6 1,-23-11 39,-1 1 1,0-1-1,1 0 1,0-1-1,-1 1 1,1 0-1,-1-1 1,1 0-1,0 1 1,-1-1-1,1 0 1,0 0 0,-1-1-1,1 1 1,0 0-1,-1-1 1,1 0-1,-1 0 1,1 0-1,-1 0 1,1 0-1,-1 0 1,1 0-1,-1-1 1,0 1-1,0-1 1,3-2-1,0-3 17,0 0 0,-1-1 0,0 0 0,0 1-1,-1-1 1,0 0 0,0-1 0,-1 1-1,0 0 1,-1-1 0,1-10 0,2-22 56,-3-43 0,-1 58-19,0-27 10,-2-84 74,1 120-101,-1 0-1,-1 1 1,-1 0 0,0-1-1,-12-29 1,16 46-44,0 0-1,-1 0 1,1 0-1,0 1 1,0-1 0,0 0-1,0 0 1,0 0 0,0 0-1,0 0 1,0 0 0,0 1-1,-1-1 1,1 0 0,0 0-1,0 0 1,0 0 0,0 0-1,0 0 1,-1 0 0,1 0-1,0 0 1,0 0 0,0 0-1,0 0 1,-1 0 0,1 0-1,0 0 1,0 0-1,0 0 1,0 0 0,0 0-1,-1 0 1,1 0 0,0 0-1,0 0 1,0 0 0,0 0-1,0 0 1,-1 0 0,1 0-1,0 0 1,0-1 0,0 1-1,0 0 1,0 0 0,-1 0-1,1 22-974,0-19 802,0 47-1860,0 7-2271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8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10757,'0'0'2785,"2"33"-2273,-1-10-414,6 206 541,-7 5 580,0-226-1180,0 0-2,0 1 1,0-1 0,1 0-1,3 14 1,-4-20-34,1 0 1,0 0-1,0 0 1,-1-1-1,1 1 1,0 0-1,1 0 1,-1-1-1,0 1 1,0-1-1,1 1 1,-1-1-1,1 1 1,-1-1-1,1 0 1,-1 0-1,1 0 1,0 0-1,0 0 0,0 0 1,-1 0-1,1-1 1,0 1-1,3 0 1,6 1-17,0-1-1,0-1 1,0 0 0,0 0 0,1-1 0,-1 0-1,0-1 1,0 0 0,0-1 0,-1 0 0,1-1-1,-1 0 1,18-10 0,4-5-1130,0-1 0,51-43 1,-14 3-3496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15079,'0'0'816,"169"119"-848,-130-84-976,-7-3-321,-6-11-480,-7-10-928,-9-8-1377</inkml:trace>
  <inkml:trace contextRef="#ctx0" brushRef="#br0" timeOffset="1">386 1 3970,'0'0'7107,"9"18"-5840,-9-17-1256,5 6 104,-1 1-1,0-1 0,-1 1 1,0 0-1,0 0 0,-1 1 0,0-1 1,0 1-1,-1-1 0,0 1 1,-1-1-1,0 1 0,0-1 1,-1 1-1,0-1 0,0 1 0,-1-1 1,0 1-1,-4 9 0,-38 77 1168,-67 109 1,-32 69-627,140-267-784,1-1 0,0 1 0,-1 0 0,2 0 1,-1-1-1,1 1 0,0 1 0,-1 11 1,2-18 88,0-1 1,0 1 0,1 0-1,-1 0 1,0 0 0,0 0-1,0 0 1,0 0 0,0-1-1,0 1 1,0 0 0,0 0-1,0 0 1,0 0 0,0 0-1,0 0 1,0 0 0,1 0-1,-1 0 1,0-1-1,0 1 1,0 0 0,0 0-1,0 0 1,0 0 0,1 0-1,-1 0 1,0 0 0,0 0-1,0 0 1,0 0 0,0 0-1,0 0 1,1 0 0,-1 0-1,0 0 1,0 0 0,0 0-1,0 0 1,0 0 0,0 0-1,1 0 1,-1 0 0,0 0-1,0 0 1,0 0 0,0 1-1,0-1 1,0 0 0,0 0-1,1 0 1,-1 0 0,0 0-1,0 0 1,0 0 0,0 0-1,0 0 1,0 1 0,0-1-1,0 0 1,0 0-1,0 0 1,0 0 0,0 0-1,0 0 1,0 1 0,0-1-1,0 0 1,0 0 0,34-19-4687,20-29-3778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9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17080,'0'0'-358,"-3"29"313,0-7 58,-4 37 43,2 107 0,39 143-5,-33-304-106,0 0-1,1 1 1,-1-1 0,1 0-1,5 10 1,-7-15 19,0 1 1,1 0-1,-1-1 1,0 1 0,1-1-1,-1 1 1,1-1-1,-1 0 1,0 1-1,1-1 1,-1 1 0,1-1-1,-1 0 1,1 1-1,0-1 1,-1 0-1,1 1 1,-1-1 0,1 0-1,0 0 1,-1 0-1,1 0 1,0 1-1,0-2-22,0 1 0,0-1 0,0 1 0,0-1 0,0 1 0,0-1 0,0 0 0,0 0 0,0 1 0,0-1 1,-1 0-1,1 0 0,0 0 0,-1 0 0,1 0 0,-1 0 0,1 0 0,-1 0 0,1-1 0,8-18-169,-1-1 1,11-41 0,-15 43 236,1 1 0,1-1 0,1 1 0,1 1 0,14-26 0,-20 39 9,1 1 0,0-1 0,1 1 0,-1 0 0,0 0 0,1 0 0,0 0-1,0 0 1,-1 1 0,2 0 0,4-3 0,-6 4 22,-1 0-1,1 0 0,0 1 0,-1-1 1,1 0-1,0 1 0,0 0 0,-1 0 0,1 0 1,0 0-1,0 0 0,-1 0 0,1 1 1,0-1-1,0 1 0,-1 0 0,1 0 1,-1 0-1,1 0 0,3 3 0,0 0 35,0 1 0,-1 0 0,1 1 0,-1 0-1,-1 0 1,1 0 0,3 7 0,30 54 253,-25-41-289,-11-23-77,10 20 101,1-1-1,28 37 1,-37-54-312,0 0 1,1 0 0,0-1 0,-1 1 0,2-1 0,-1 0 0,0-1 0,1 1-1,-1-1 1,1 0 0,0 0 0,0-1 0,0 0 0,1 0 0,-1 0 0,10 1-1,26-2-4553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29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1 15175,'0'0'435,"-29"5"50,9-2-302,1 0-14,-1 0 1,1 2-1,0 0 0,0 0 1,1 2-1,0 1 0,0 0 0,1 1 1,-20 13-1,-78 70 64,98-76-203,0 1-1,0 0 1,2 2 0,-14 20-1,27-37-31,1 1 0,-1-1 0,1 0-1,0 1 1,0-1 0,0 1 0,0 0-1,0-1 1,0 1 0,1 0 0,-1-1-1,1 4 1,0-6 0,0 1 0,0-1 0,0 0 0,0 0 0,0 0-1,0 1 1,0-1 0,0 0 0,0 0 0,0 0 0,0 0 0,0 1 0,1-1 0,-1 0 0,0 0-1,0 0 1,0 0 0,0 0 0,0 1 0,0-1 0,1 0 0,-1 0 0,0 0 0,0 0 0,0 0-1,0 0 1,1 0 0,-1 0 0,0 1 0,0-1 0,0 0 0,0 0 0,1 0 0,-1 0 0,0 0-1,0 0 1,0 0 0,1 0 0,-1 0 0,0 0 0,0 0 0,0 0 0,1 0 0,-1-1 0,0 1-1,0 0 1,15 1-6,0-2 0,-1 1 0,1-2 1,0 0-1,-1-1 0,0 0 0,21-8 0,97-48-244,-11 4 7,-102 46 218,-16 7 22,1 0 1,-1 0-1,1 1 1,0-1-1,0 1 0,-1 0 1,7-1-1,-9 5-10,0 1 0,0-1 0,0 1 0,0-1 0,0 0 0,-1 1 0,1 0 0,-1 5 0,0-1-2,1 1-113,1-1-1,-1 1 1,1-1-1,1 1 1,0-1-1,0 0 1,0 0 0,6 8-1,-7-13 6,1 1 0,0-1 0,-1 0 0,1 0 0,1 0 0,-1 0 0,0-1 0,1 1 0,-1-1 0,1 0 0,-1 0 0,1 0 1,0-1-1,0 1 0,0-1 0,0 0 0,0 0 0,9 1 0,-1-1-1164,1 0 1,0-1-1,-1 0 0,18-3 1,9-9-4216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0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0 219 4114,'0'0'9836,"7"-17"-9393,-4 8-374,16-35 101,-19 44-162,1-1 1,-1 1-1,0-1 1,0 1-1,1 0 1,-1-1-1,0 1 1,0 0 0,1 0-1,-1-1 1,0 1-1,1 0 1,-1-1-1,0 1 1,1 0-1,-1 0 1,1 0 0,-1-1-1,0 1 1,1 0-1,-1 0 1,1 0-1,-1 0 1,0 0-1,1 0 1,-1 0-1,1 0 1,-1 0 0,0 0-1,1 0 1,0 0-1,0 1 30,0 0 0,0 1-1,0-1 1,0 0 0,0 0 0,0 1-1,-1-1 1,1 0 0,0 1-1,-1-1 1,1 0 0,-1 1 0,1-1-1,-1 3 1,5 16 146,3 14-98,1 0 1,2-1-1,2 0 1,24 49-1,-36-80-85,0 0 0,1-1-1,-1 1 1,0 0-1,0 0 1,1-1 0,-1 1-1,1 0 1,0-1-1,-1 0 1,1 1 0,0-1-1,0 0 1,0 0-1,0 0 1,0 0 0,0 0-1,2 0 1,-2-1 5,-1 0 0,1 0 0,0 0 0,-1 0 0,1 0 0,-1-1 0,1 1 0,0-1 0,-1 1 0,1-1 0,-1 0 0,1 1 0,-1-1 0,0 0 0,1 0 0,-1 0 0,0 0 0,2-2 0,4-5 25,0-1-1,-1 1 1,0-1 0,-1 0-1,9-19 1,31-82-192,-28 66-1347,1 0 0,36-60 0,-22 61-2200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0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61 610 9877,'0'0'3270,"9"-1"-3240,-4 1-32,1-1-1,-1 0 1,0 0 0,0-1 0,0 1 0,0-1 0,0 0 0,0 0 0,7-5 0,-1-1-40,0 0-1,0-1 1,13-14 0,-1 0-81,-1 2-38,28-36 0,-45 52 171,-1 0-1,0-1 1,-1 0-1,0 1 1,0-1 0,0-1-1,0 1 1,-1 0 0,0-1-1,0 1 1,-1-1 0,1-10-1,-2 16 23,0 0 0,-1 0 0,1 0 0,0 0 0,-1 0 0,1 1 0,-1-1 0,1 0 0,-1 0 1,0 0-1,1 1 0,-1-1 0,0 0 0,0 1 0,1-1 0,-1 1 0,0-1 0,0 1 0,0-1 0,0 1 0,1-1 0,-1 1 0,0 0 0,0 0 0,0-1 0,0 1 0,0 0 0,0 0 0,0 0 0,0 0 0,0 0 0,-1 0 0,-40 2 628,36-2-573,-6 2 72,0 1 0,0 0 1,0 1-1,0 0 0,1 1 1,-1 0-1,1 1 1,0 0-1,1 0 0,0 1 1,0 1-1,-12 11 0,14-12-83,0 0 0,1 1-1,-1 1 1,2-1 0,-1 1-1,1 0 1,0 0 0,1 1-1,0 0 1,1 0 0,0 0-1,0 0 1,1 0 0,-2 17-1,4-24-91,1 0-1,0-1 0,0 1 0,0 0 0,1 0 0,-1-1 0,1 1 0,-1 0 1,1-1-1,0 1 0,0-1 0,0 1 0,0-1 0,0 1 0,1-1 0,-1 1 0,1-1 1,0 0-1,-1 0 0,1 0 0,0 0 0,0 0 0,1 0 0,-1-1 0,0 1 1,0-1-1,1 0 0,-1 1 0,1-1 0,-1 0 0,1 0 0,0 0 0,2 0 1,11 2-423,0 0 0,0-1 0,0-1 1,26-1-1,-25 0-123,86-4-3966,17-16-3867</inkml:trace>
  <inkml:trace contextRef="#ctx0" brushRef="#br0" timeOffset="1">1659 0 12166,'0'0'4770,"-33"164"-4674,33-89-80,0 7-32,4 6-144,2-7-737,-6 1-431,0-21-849,-26-17-1969,-16-21-2417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1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1 507 13206,'31'-10'-173,"55"-15"335,111-17 1,-87 25-165,203-33-402,-8-23-2103,-268 61 1740,46-20 0,-70 25 752,0 1 0,-1-2-1,0 1 1,0-2 0,-1 1-1,17-18 1,-24 21 177,-1 0 1,1 1-1,-1-1 0,0 0 1,0-1-1,-1 1 1,0 0-1,4-11 0,-5 13-26,-1 0-1,1 0 1,-1 0-1,1 0 1,-1 0 0,0-1-1,0 1 1,0 0-1,0 0 1,-1 0-1,1 0 1,-1 0-1,0 0 1,0 0-1,0 0 1,0 1-1,0-1 1,-4-5 0,0 3 22,1 0 1,-2 1 0,1-1 0,0 1 0,-1 1-1,0-1 1,0 1 0,0 0 0,0 0-1,0 0 1,-1 1 0,1 0 0,-13-1 0,4 0 254,0 1 0,-1 1 1,1 0-1,-1 1 1,-18 2-1,30-1-360,0 1 0,1-1 0,-1 0 0,0 1 0,1 0 0,-1-1 0,1 2 0,-1-1 0,1 0 1,0 1-1,0-1 0,0 1 0,0 0 0,1 0 0,-1 0 0,1 0 0,0 0 0,0 1 0,0-1 0,0 1 0,0-1 0,-1 9 0,-3 4 10,1 1 0,1 1 1,-4 32-1,0 60-34,7 123 0,3-104-1018,-2-128 944,0-1 0,0 1 0,0-1 0,0 1 0,0 0 0,0-1 0,0 1 0,0-1 0,0 1 0,0-1 0,1 1 0,-1-1 0,0 1-1,0-1 1,1 1 0,-1-1 0,0 1 0,1-1 0,-1 1 0,1-1 0,-1 0 0,0 1 0,1-1 0,-1 0 0,1 1 0,-1-1 0,1 0 0,-1 1 0,1-1 0,-1 0 0,1 0 0,0 0 0,-1 0 0,1 0 0,-1 1 0,1-1 0,-1 0 0,1 0 0,-1 0 0,1 0 0,0-1 0,-1 1 0,1 0 0,0 0 0,2-1-61,0 0 0,0 1 0,0-2 0,0 1 0,0 0 0,-1 0 0,1-1 0,4-2 0,41-41-605,-38 34 470,2 0 0,0 0-1,21-14 1,-20 18 123,0-1 0,1 2 1,0 0-1,17-5 0,-24 10 133,-1-1 0,1 0 1,0 1-1,-1 1 0,1-1 1,0 1-1,0 0 0,-1 0 1,1 1-1,0 0 0,11 3 1,-15-2 66,0-1 0,-1 1 1,1-1-1,0 1 1,-1 0-1,1 0 0,-1 0 1,0 1-1,0-1 1,0 0-1,0 1 0,0 0 1,0-1-1,0 1 1,-1 0-1,2 4 0,16 54 1063,-15-45-910,10 51 380,-10-42-440,1-1 1,11 31-1,-15-53-174,0 0 0,0 0 0,0 0 0,0 0 0,0-1-1,0 1 1,1 0 0,-1-1 0,0 1 0,1 0 0,-1-1 0,1 0-1,0 1 1,0-1 0,-1 0 0,1 0 0,0 0 0,0 0-1,0 0 1,3 1 0,0-2-34,-1 1-1,0-1 1,0 1-1,1-1 1,-1-1-1,0 1 1,0 0-1,0-1 1,8-2-1,1-1-122,-1-1-1,1-1 1,-1 1-1,-1-2 0,19-13 1,-16 9 105,-2 0 0,1-1 0,-2-1 0,0 0 0,0-1 0,-1 0 0,-1 0 0,0-1 0,-1 0 0,-1-1 0,0 1 0,-1-2 0,-1 1 0,0-1 0,-2 1 0,1-1 0,-2 0 0,0-32 0,-1 48 63,-1 0 0,-1 0-1,1 0 1,0 0 0,0 0-1,0 0 1,0 0-1,-1 0 1,1 0 0,0 0-1,-1 0 1,1 0 0,-1 0-1,1 0 1,-1 0 0,0 1-1,1-1 1,-1 0-1,0 0 1,0 1 0,1-1-1,-1 0 1,0 1 0,0-1-1,0 1 1,0-1 0,0 1-1,0-1 1,0 1-1,0-1 1,0 1 0,0 0-1,0 0 1,0 0 0,0 0-1,-1-1 1,-3 1 26,0 0 1,0 1-1,1-1 0,-1 1 1,0 0-1,-7 2 0,2 2 20,0-1 0,1 1 0,-1 0 0,1 1-1,1 0 1,-1 1 0,1 0 0,0 0 0,1 1-1,-1 0 1,2 0 0,-1 0 0,1 1 0,0 0-1,1 0 1,0 1 0,1 0 0,-1 0 0,2 0-1,0 0 1,0 0 0,1 1 0,-2 14 0,4-22-86,0-1 0,0 1 1,0 0-1,1-1 0,-1 1 0,1 0 1,0-1-1,-1 1 0,1-1 0,0 1 1,1-1-1,-1 1 0,0-1 1,1 0-1,-1 1 0,1-1 0,0 0 1,-1 0-1,1 0 0,0 0 0,0-1 1,1 1-1,-1-1 0,0 1 1,0-1-1,1 0 0,-1 1 0,1-1 1,-1-1-1,5 2 0,7 1-385,0-1 0,0 0 0,1-1 0,25-1 0,-18-1-189,74-1-3067,6-10-1749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2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3810,'0'0'11640,"12"7"-11280,-4-1-262,0 0 0,-1 1 0,0 0 0,0 0 0,0 0 0,-1 1 1,0 0-1,0 0 0,-1 0 0,0 1 0,0 0 0,4 14 0,62 134 268,-63-140-357,2-2 1,0 1 0,1-1-1,0-1 1,1 0 0,1 0-1,18 15 1,-26-26-79,0 1 1,1-1-1,-1 0 0,1-1 1,0 0-1,0 1 0,0-2 1,0 1-1,0-1 0,0 0 1,0 0-1,1-1 1,-1 1-1,9-2 0,-13 1 48,1-1 0,-1 1 0,1-1-1,-1 1 1,0-1 0,1 0 0,-1 0 0,0 0-1,0 0 1,0-1 0,1 1 0,-1-1 0,-1 1-1,1-1 1,0 1 0,0-1 0,-1 0 0,1 0-1,-1 0 1,1 0 0,-1 0 0,0 0 0,0-1-1,0 1 1,0 0 0,0-1 0,0 1 0,-1 0-1,1-3 1,2-9-31,0-1-1,-1 1 1,1-26-1,-5-46-81,0 54 117,2 1-1,7-59 1,-7 87 9,1-1 0,0 0 0,0 1 1,0 0-1,1-1 0,-1 1 1,1 0-1,0-1 0,0 1 0,0 0 1,0 0-1,0 1 0,1-1 0,-1 0 1,1 1-1,0-1 0,0 1 0,0 0 1,0 0-1,0 0 0,0 0 0,0 1 1,1-1-1,-1 1 0,1 0 0,3-1 1,9-1-83,0 1 0,0 1 0,0 0 0,28 2 0,-11 0-65,306 22-3548,-283-19 3522,-38-3 129,0 1 0,0 0 0,35 10 0,-52-12 45,0 0 0,-1 0 0,1 1 0,0-1 1,-1 0-1,1 0 0,0 1 0,-1-1 1,1 0-1,-1 1 0,1-1 0,-1 1 1,1-1-1,-1 1 0,1-1 0,-1 1 1,1-1-1,-1 1 0,0-1 0,1 1 1,-1-1-1,0 1 0,1 0 0,-1-1 1,0 1-1,0 0 0,0-1 0,0 1 1,1-1-1,-1 1 0,0 1 0,-1-1 105,1 1 0,-1-1-1,1 0 1,-1 1 0,1-1 0,-1 0-1,0 0 1,0 0 0,1 0-1,-1 0 1,0 1 0,0-2 0,0 1-1,0 0 1,-3 2 0,-58 37 2301,38-25-1764,0 0 0,2 1-1,-31 29 1,29-21-186,-37 51 1,55-68-428,1 1 1,0 0-1,0 1 1,1-1-1,0 1 1,0 0-1,1 0 1,1 0-1,-1 0 1,1 1-1,-1 15 1,3-24-31,1 0 0,-1 1 1,0-1-1,0 0 0,1 0 1,-1 0-1,0 0 1,1 0-1,-1 1 0,1-1 1,-1 0-1,1 0 1,0 0-1,-1 0 0,1 0 1,0-1-1,0 1 0,0 0 1,0 0-1,0 0 1,0-1-1,0 1 0,0 0 1,0-1-1,0 1 0,0-1 1,0 1-1,0-1 1,0 0-1,1 0 0,-1 1 1,0-1-1,0 0 1,0 0-1,2 0 0,7 0-78,-1 0-1,0 0 0,16-4 1,-18 3 29,7-2-76,1 0 0,0-1 0,-1-1 0,0-1 1,0 0-1,20-12 0,79-58-1409,-32 20 682,-75 52 830,-2 1 20,0 1 0,0-1 0,0 1 0,1-1 0,-1 1 0,1 0 0,-1 1 0,1-1 0,0 1 0,-1 0 0,7 0 0,-11 2 34,1-1 0,0 1 0,-1 0 0,1 0 0,-1 0 0,1 0 0,-1 0 0,1 0 0,-1 0 0,0 0 0,0 0-1,1 0 1,-1 0 0,0 0 0,0 0 0,0 0 0,0 0 0,0 0 0,0 0 0,0 1 0,-1-1 0,1 1 0,0 2 111,-1 28 410,-1-18-406,2 1 0,0-1 0,1 1 0,3 19 0,-3-31-135,0 1 0,0-1 0,0 0 0,0 0 0,0 0 0,1 0 0,-1 0 0,1 0 0,0 0 0,0 0 0,0-1 0,0 1 0,1-1 0,-1 1 0,1-1 0,-1 0 0,1 0 0,0 0 0,-1 0-1,1-1 1,0 1 0,0-1 0,1 0 0,3 2 0,3-1-145,0 0-1,0 0 1,0-1-1,1 0 1,-1-1-1,0 0 1,1-1-1,-1 0 1,0 0-1,0-1 1,0-1-1,0 0 1,0 0-1,-1-1 1,1 0-1,-1 0 1,0-1-1,0 0 1,-1-1-1,1 0 1,11-12-1,-7 6-110,-1-1-1,0 0 1,-2-1-1,1 0 0,-2-1 1,0 0-1,0-1 1,-2 0-1,0 0 0,-1-1 1,9-33-1,0-42 911,5-98 0,-13 105 793,-6 61-45,-1 21-134,0 6-237,15 409 1460,-9-347-2490,6 52-368,-12-115 223,1 0 0,-1 0-1,0-1 1,1 1-1,-1 0 1,1 0 0,0 0-1,-1-1 1,1 1-1,0 0 1,0-1-1,0 1 1,1-1 0,-1 1-1,0-1 1,0 1-1,1-1 1,-1 0 0,1 0-1,-1 1 1,1-1-1,-1 0 1,1-1-1,0 1 1,0 0 0,-1 0-1,1-1 1,0 1-1,0-1 1,0 1 0,0-1-1,-1 0 1,1 0-1,0 0 1,0 0 0,0 0-1,0 0 1,0-1-1,0 1 1,0 0-1,-1-1 1,1 0 0,0 1-1,2-2 1,5-2-619,0 0-1,0 0 1,0-1 0,0 0 0,-1-1-1,0 1 1,8-9 0,33-37-2504,2-6 1366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3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8292,'0'0'2097,"175"-35"-2081,-101 23 256,11-2-112,-1-7-80,3-2-48,-9 3-16,-13 2-16,-16 6-352,-20 7-1761,-13 2-2769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2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2001,'0'0'12707,"3"27"-11554,9 92-492,-11-101-503,-1 0 0,0 0 0,-5 24 0,1 9 5,4-50-171,0 0-1,1-1 1,0 1-1,-1-1 0,1 1 1,-1-1-1,1 1 1,-1-1-1,1 1 0,0-1 1,0 1-1,-1-1 1,1 0-1,0 1 1,-1-1-1,1 0 0,0 0 1,0 0-1,0 1 1,-1-1-1,1 0 1,0 0-1,0 0 0,-1 0 1,1 0-1,0-1 1,0 1-1,1 0 0,27-3-382,-19 0 229,0 0 1,0-1-1,0 0 0,-1 0 1,0-1-1,1 0 0,-2 0 1,10-8-1,67-62-987,-31 26 685,-42 42 512,-5 10 425,-5 18 677,-2-15-1023,-3 157 1781,3-161-1902,0 0 0,0 0 0,1 0 0,-1 0 0,0 1 1,1-1-1,0 0 0,-1 0 0,1 0 0,0 0 0,0 0 1,0 0-1,1-1 0,-1 1 0,0 0 0,1 0 1,-1-1-1,1 1 0,-1-1 0,1 0 0,0 1 0,-1-1 1,1 0-1,0 0 0,0 0 0,0 0 0,0 0 0,0 0 1,0-1-1,4 2 0,7 0 2,-1 0 0,1-1 0,0 0 0,16-1-1,-17 0 3,5 0-92,0 0 1,0-1-1,0-1 1,0-1-1,0 0 1,-1-1-1,0-1 1,0 0-1,0-1 1,0-1-1,-1-1 0,0 0 1,-1-1-1,0 0 1,0-1-1,-1-1 1,19-18-1,-26 22 83,1 0 0,-1 0 0,0 0 0,0-1-1,-1 0 1,0-1 0,-1 1 0,1-1-1,-2 1 1,1-1 0,-1 0 0,-1-1 0,1 1-1,-2 0 1,1-1 0,-1-16 0,-1 25 15,0-1 1,0 1 0,0 0 0,0 0 0,0 0-1,0 0 1,0 0 0,-1 0 0,1 0-1,0 0 1,-1 0 0,1 0 0,-1 0-1,1 1 1,-1-1 0,0 0 0,1 0 0,-1 0-1,0 1 1,1-1 0,-1 0 0,0 0-1,0 1 1,0-1 0,0 1 0,-1-2-1,-1 2 35,0-1 1,1 0-1,-1 1 0,0-1 0,1 1 0,-1 0 0,0 0 0,1 0 0,-1 0 0,-4 2 0,1-1 21,0 0 1,0 1-1,0 0 1,0 0-1,0 0 1,1 1 0,-1 0-1,1 0 1,-10 8-1,9-4-18,0 1 0,0-1-1,1 1 1,0 0 0,1 1-1,0-1 1,0 1 0,0 0 0,-3 15-1,6-20-41,0 0 0,0 0-1,0 0 1,1 0-1,0 0 1,-1 0 0,1 0-1,1 0 1,-1 0 0,1 0-1,-1 0 1,1 0-1,0 0 1,1 0 0,-1 0-1,1 0 1,-1 0 0,1-1-1,0 1 1,1-1-1,-1 1 1,0-1 0,1 0-1,0 0 1,0 0 0,4 3-1,4 1-6,1-1 0,-1-1 0,1 0 1,0 0-1,0-1 0,22 4 0,90 9-86,88-10-1534,-67-10-2728,39-9-6664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13270,'0'0'2241,"0"242"-2097,0-116-112,0-1-16,0-11-16,0-21-192,0-26-1953,0-29-2129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1 479 11397,'0'0'2775,"36"-9"-2620,259-44-131,-248 46-220,0-2 1,0-2 0,49-19 0,-67 19-573,0-2 0,0 0 0,-1-2 0,-1-1-1,44-34 1,-66 46 643,0-1 0,-1 1 0,1-1 0,-1-1 0,0 1 0,0-1 0,0 1 0,5-12 0,-8 13 196,0 1 1,0 0-1,0 0 1,0-1-1,-1 1 1,1 0-1,-1-1 1,0 1-1,0 0 1,0-1-1,0 1 1,0-1-1,-1 1 1,0 0-1,1-1 1,-1 1-1,0 0 1,-1 0-1,-2-6 1,-1 2 243,0 1 1,-1-1 0,0 1-1,0 0 1,0 0 0,-1 1-1,0-1 1,-11-5 0,-3-1 644,-41-18 1,56 28-815,0 0 1,0 0 0,0 1 0,0-1-1,0 1 1,0 1 0,-7-1 0,12 1-128,1 0 0,-1 0 0,0 0 0,1 0 0,-1 0 0,0 0 0,1 0 0,-1 1 1,0-1-1,1 0 0,-1 0 0,0 1 0,1-1 0,-1 0 0,1 1 0,-1-1 0,0 0 0,1 1 0,-1-1 1,1 1-1,0-1 0,-1 1 0,1-1 0,-1 1 0,1-1 0,-1 2 0,-3 20 52,4-15-33,-4 351 256,7-185-215,-3 43-1348,2-225 1249,0 1 1,0-1-1,1 1 1,0 0-1,0 0 1,1 0 0,0 0-1,6-8 1,2-5 52,-3 3 6,-5 8-22,1 1-1,1-1 1,-1 1 0,1 0-1,14-16 1,-18 24-21,-1 0 1,0 0-1,1 0 1,-1 1-1,0-1 1,1 0 0,-1 0-1,1 1 1,-1-1-1,1 1 1,-1-1-1,1 1 1,0 0-1,-1 0 1,1 0-1,-1 0 1,1 0-1,0 0 1,-1 0-1,1 0 1,-1 1-1,1-1 1,-1 0-1,1 1 1,-1-1-1,1 1 1,-1 0 0,1 0-1,1 1 1,3 2-18,0 1 1,0-1-1,0 1 1,7 10-1,-11-13 30,14 15-111,0-1-1,1 0 0,1-1 1,1-1-1,26 15 0,-30-21-279,-1-1-1,1 0 0,1-2 1,-1 1-1,1-2 0,0 0 0,0-1 1,23 1-1,-31-3 121,9 1-807,0-2 1,1 1 0,-1-2-1,0 0 1,20-5-1,-30 4 465,1-1-1,-1-1 0,1 0 1,-1 0-1,7-5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4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283 179 256,'0'0'6926,"-6"-27"-4525,-23-82-355,28 107-1976,0 0 0,1-1 0,-1 1 0,0 0-1,0 0 1,0 0 0,0 0 0,-1 0 0,1 0-1,-1 0 1,1 0 0,-1 1 0,0-1 0,1 0-1,-1 1 1,0 0 0,0-1 0,0 1 0,0 0-1,0 0 1,0 0 0,0 0 0,-1 0 0,1 1-1,0-1 1,-1 1 0,1-1 0,0 1 0,-1 0-1,1 0 1,0 0 0,-1 0 0,-1 1 0,-7-1 152,5-1-122,-1 1 0,1 1 0,0-1 0,-1 1 0,1 0 0,0 0 0,-1 1 0,1 0 0,0 0 0,0 1 0,0-1 0,-8 6 0,7-3-57,1 0 0,0 1 0,0 0 0,0 0 1,1 0-1,0 0 0,0 1 0,0 0 0,-4 10 1,4-8-11,1 0 0,1 1 0,0-1 0,0 1 0,0-1 0,2 1 1,-1 0-1,1 0 0,0 0 0,1 0 0,2 16 0,-2-23-35,1-1 0,-1 0 0,1 0 0,-1 0-1,1 0 1,0 1 0,0-1 0,0 0 0,0 0 0,1-1-1,-1 1 1,0 0 0,1 0 0,-1-1 0,1 1 0,0 0 0,-1-1-1,1 0 1,0 1 0,0-1 0,0 0 0,0 0 0,0 0-1,0 0 1,0 0 0,0-1 0,0 1 0,3 0 0,8 1-53,0 0 1,-1-1 0,26-1-1,-26 0-25,-4 0-44,0 0-1,0-1 1,0 0-1,0-1 1,-1 0 0,1 0-1,0 0 1,-1-1 0,0-1-1,0 1 1,0-1-1,13-9 1,-2-2-345,0-1 0,31-36 0,-39 40 390,4-1 79,-13 49-21,0-34-19,-1 0 0,1-1 0,0 1 0,-1-1 0,1 1 0,0-1 1,0 1-1,0-1 0,0 0 0,1 1 0,-1-1 0,0 0 0,0 0 0,1 0 0,-1 0 0,1 0 1,-1 0-1,1 0 0,-1-1 0,1 1 0,-1 0 0,1-1 0,0 1 0,-1-1 0,1 0 0,0 0 1,3 1-1,0-1-322,0 1-1,0-1 1,-1 0 0,1-1 0,0 1 0,0-1 0,0 0 0,0 0 0,6-3 0,27-22-3464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10 6739,'0'0'8228,"-58"-9"-8052,58 96 32,0 10-176,0 2-32,3-6-16,16-8-416,-3-21-2001,1-26-3362</inkml:trace>
  <inkml:trace contextRef="#ctx0" brushRef="#br0" timeOffset="1">133 118 4274,'0'0'9796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0 8852,'0'0'5507,"-220"61"-4931,158-20 656,17 6-783,15 8-433,24 4-16,6-4-16,23-2-112,38-16-705,20-16-752,16-18-880,14-3-960,-1-21-2674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5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363 105 6883,'0'0'5029,"-33"1"-3092,-110 5-438,134-4-1418,0-1 0,0 1-1,0 0 1,0 1 0,0 0 0,1 0-1,-1 1 1,1 0 0,0 1-1,0 0 1,1 0 0,0 0 0,-1 1-1,2 0 1,-1 0 0,1 1-1,0 0 1,0 0 0,-7 14-1,10-18-66,0 2 0,0-1 0,1 0 0,-1 1 0,1-1 0,0 1 0,1 0 0,-1-1 0,1 1 0,0 0 0,0 0 0,0 0 0,1 0 0,0 0 0,0 0 0,0 7 0,1-11-16,0 0 1,0 0-1,-1 0 1,1 0-1,0 0 0,0 0 1,0 0-1,0 0 1,0 0-1,0 0 1,0-1-1,0 1 0,1 0 1,-1-1-1,0 1 1,0-1-1,0 1 1,1-1-1,-1 0 0,0 0 1,1 1-1,-1-1 1,0 0-1,1 0 1,-1 0-1,0 0 0,0-1 1,1 1-1,-1 0 1,0 0-1,2-1 1,6 0-5,4 2-29,0-1-1,-1-1 1,1 0-1,0 0 1,-1-2 0,0 1-1,1-1 1,-1-1 0,0 0-1,-1-1 1,20-11 0,96-74-1001,-88 61 900,-39 29 142,1-1-1,-1 1 1,0 0-1,0-1 0,0 1 1,1 0-1,-1-1 0,0 1 1,1 0-1,-1 0 1,0-1-1,1 1 0,-1 0 1,0 0-1,1 0 1,-1-1-1,0 1 0,1 0 1,-1 0-1,1 0 0,-1 0 1,1 0-1,-1 0 1,0 0-1,1 0 0,-1 0 1,1 0-1,-1 0 0,0 0 1,1 0-1,-1 0 1,1 0-1,-1 0 0,0 0 1,1 0-1,-1 1 0,1-1 1,-1 0-1,0 0 1,1 1-1,-1-1 0,0 0 1,1 0-1,-1 1 0,0-1 1,0 0-1,1 1 1,-1 0-1,1 22 504,-1-14-436,0 104 559,0-111-637,0 0-1,1 0 0,-1 0 0,1 0 1,-1-1-1,1 1 0,0 0 0,-1 0 1,1-1-1,0 1 0,0 0 0,0-1 0,1 1 1,-1-1-1,0 1 0,0-1 0,1 0 1,-1 1-1,1-1 0,-1 0 0,1 0 1,0 0-1,-1 0 0,1 0 0,0-1 1,0 1-1,0 0 0,-1-1 0,1 1 0,0-1 1,0 0-1,0 0 0,0 0 0,0 0 1,3 0-1,1 0-99,1 0 0,0 0 0,0-1 0,0 0 0,0 0 0,-1 0 1,1-1-1,-1 0 0,11-5 0,-1-3-127,0-1 1,-1 0-1,-1-1 1,0 0-1,0-1 1,-1-1-1,13-17 1,73-115-607,-88 130 895,2 2 455,-13 13-491,0 1 1,0 0-1,0 0 0,1 0 1,-1 0-1,0 0 1,0 0-1,0 0 0,1 0 1,-1 0-1,0 0 0,0 0 1,0 0-1,1 0 1,-1 0-1,0 1 0,0-1 1,0 0-1,0 0 0,1 0 1,-1 0-1,0 0 1,0 0-1,0 0 0,0 1 1,1-1-1,-1 0 0,0 0 1,0 0-1,0 0 1,0 0-1,0 1 0,0-1 1,0 0-1,1 0 0,-1 0 1,0 1-1,0-1 1,0 0-1,0 0 0,0 1 1,2 32 1415,-2-21-1518,1 69 820,2 47-493,-3-124-245,0 0 1,1-1-1,0 1 1,0 0-1,0 0 1,0 0-1,0-1 1,1 1-1,-1 0 1,4 4-1,-4-7-11,0 0 0,0 0 0,0 0-1,1 0 1,-1 0 0,0 0 0,0 0 0,1 0 0,-1-1-1,0 1 1,1-1 0,-1 1 0,1-1 0,-1 1 0,0-1-1,1 0 1,-1 1 0,1-1 0,-1 0 0,1 0 0,-1 0-1,1-1 1,-1 1 0,1 0 0,-1 0 0,1-1 0,-1 1-1,1-1 1,-1 1 0,2-2 0,1 0-22,0 0 1,0 0-1,0-1 1,-1 1-1,1-1 1,-1 0-1,1 0 1,-1 0-1,0-1 1,3-4-1,27-43-98,-18 25 44,-15 26 83,20-32-168,0 0 0,2 2 0,2 1 0,0 1-1,30-27 1,-48 51 160,0 0 0,0 0-1,0 0 1,0 1 0,1 0-1,6-3 1,-12 6 13,1-1 0,-1 1 0,1-1 0,-1 1 0,1-1 0,-1 1 0,1 0 0,-1-1 0,1 1 0,-1 0 0,1 0 0,-1 0 0,1 0 1,-1 1-1,1-1 0,-1 0 0,1 1 0,-1-1 0,0 1 0,1-1 0,-1 1 0,1 0 0,-1-1 0,0 1 0,0 0 0,1 0 0,-1 0 0,0 0 0,0 0 0,0 0 0,0 0 0,0 1 0,0-1 0,1 3 0,3 12 124,0 0-1,-1 1 1,-1 0 0,-1 0-1,1 23 1,-2-25-491,0 1-1,0 0 1,2-1 0,0 1-1,1-1 1,0 0-1,1 0 1,8 15 0,11 4-3413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10 16488,'-29'-2'106,"-96"-6"-34,116 8-73,1 1 0,-1 0 0,1 0 0,-1 0 0,1 1 0,-1 0 0,1 1 0,0 0 0,0 0 0,1 1 0,-1-1 0,1 2 0,-1-1 0,1 1 0,1 0 0,-1 1 0,1 0 0,-9 10 0,2-4 4,2-2 7,0 1 0,-17 23 0,25-30-7,0 0 0,1 1 0,-1-1 0,1 1 0,0 0-1,0-1 1,1 1 0,-1 0 0,1 0 0,0 0-1,0 10 1,1-14-1,0 0-1,0 0 1,0 0-1,0 0 1,1 0-1,-1 0 0,0-1 1,1 1-1,-1 0 1,0 0-1,1 0 1,-1-1-1,1 1 1,0 0-1,-1 0 0,1-1 1,-1 1-1,1 0 1,0-1-1,0 1 1,-1-1-1,1 1 1,0-1-1,0 1 0,0-1 1,0 0-1,-1 1 1,1-1-1,0 0 1,0 0-1,0 1 1,1-1-1,36 1 45,-26-1-28,38 0 126,0-2 1,70-13-1,-55 6 177,-44 7 59,0-1-1,26-23 9840,-46 23-9506,10-9 1560,-8 10-2345,-1 1 0,1 0-1,0 0 1,0 0-1,-1 0 1,1 0-1,0 0 1,0 1-1,0 0 1,4-1-1,-6 1-28,1 0-162,0 0 75,0 0 0,0 0 0,-1 0-1,1 0 1,0 0 0,0 0 0,0 1-1,-1-1 1,4 2 0,-5 692-3454,-18-357 1908,11-284 1156,-3 0 0,-2 0 1,-2-1-1,-25 59 0,36-102 464,-1-1 0,0-1 0,0 1 0,-1-1 0,1 1 0,-2-1 0,1-1 0,-1 1 1,-7 5-1,11-10 75,-1 0 1,0 0 0,0 0 0,0 0 0,1-1 0,-2 0-1,1 1 1,0-1 0,0 0 0,0-1 0,0 1 0,-1 0-1,1-1 1,0 0 0,0 0 0,-1 0 0,1 0 0,0 0-1,-1-1 1,1 0 0,0 1 0,0-1 0,0 0 0,0-1-1,-6-2 1,5 2-22,-1-1 0,1 0 0,0 0 0,0-1 0,1 1 0,-1-1 0,1 0-1,-1 0 1,1 0 0,-5-8 0,-22-53-335,18 30 357,2 0 1,1-1-1,1 0 1,-4-67-1,9 39-116,12-124 0,-5 157 114,2 1-1,1 0 1,1 0 0,2 1 0,0 0 0,2 1 0,2 0 0,0 1 0,37-50 0,-19 35-415,2 2 0,2 1 1,1 2-1,2 1 0,45-30 0,-41 35-262,67-54-4400,-98 74 5827,-1-1-1,0 1 1,18-14 4195,-23 57-5138,-5-27 571,2 12-285,1 10-139,1 1 1,1-1-1,2 0 0,21 49 0,-28-73-102,0-1 1,1 1 0,-1-1 0,1 0 0,0 0 0,0 0 0,0 1 0,3 1 0,12 2-3716,-1-5-3116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6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10725,'0'0'0,"16"184"-6323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6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10949,'0'0'464,"5"29"-208,20 98-50,-20-101-179,15 42 1,-16-61-28,-1 0-1,1 1 0,0-1 1,0-1-1,1 1 1,0-1-1,7 9 0,-10-14 9,-1 1-1,0-1 0,1 0 0,-1 1 1,1-1-1,-1 0 0,1 0 0,0 0 0,-1 0 1,1 0-1,0 0 0,0-1 0,0 1 1,0-1-1,0 1 0,2 0 0,-3-2 9,0 1 0,0 0-1,1 0 1,-1 0 0,0-1 0,0 1-1,1-1 1,-1 1 0,0-1 0,0 1-1,0-1 1,0 0 0,1 0 0,-1 1-1,0-1 1,-1 0 0,1 0 0,1-1-1,3-6 104,0 1-1,-1 0 1,0-1 0,-1 0-1,5-15 1,-5 15-41,29-94 642,-19 57-1801,33-78 1,-27 94-1903,-3 15-2320</inkml:trace>
  <inkml:trace contextRef="#ctx0" brushRef="#br0" timeOffset="1">389 368 8756,'0'0'2836,"25"-15"-2727,76-52-223,-94 62 39,-1 1 1,0-1-1,0 0 1,0 0-1,-1-1 1,1 1-1,-2-1 1,1-1 0,0 1-1,-1-1 1,5-10-1,-7 9 137,1-1 0,-2 0 0,1 0 0,-1 0 1,0 0-1,-1-16 0,0 23 14,0 1 0,0-1 0,0 1 0,-1 0 0,1-1 0,0 1 0,0 0 0,-1-1 0,1 1 0,-1 0 0,1-1 0,-1 1 0,0 0 0,0 0 0,1-1 0,-1 1 0,0 0 0,0 0 0,0 0 0,0 0 0,0 0 0,0 0 0,0 1 0,0-1 0,-1 0 0,1 0 0,0 1 0,0-1 0,-1 1 0,1-1 0,-1 1 0,1 0 0,0-1 0,-1 1 0,1 0 0,0 0 0,-3 0 0,0 0 4,1 0 1,-1 1 0,1-1-1,0 1 1,0 0-1,-1 0 1,1 0 0,0 0-1,0 1 1,0-1-1,0 1 1,0-1-1,0 1 1,1 0 0,-1 1-1,-3 2 1,1 2-27,0 0 0,0 0 0,0 1 0,1-1 0,0 1 0,1 0 0,0 0 0,0 0 0,0 1 0,-1 12 0,0 6-9,2-1 0,0 33-1,2-54-72,0-1 0,0 0 0,0 0 1,1 0-1,-1 0 0,1 0 0,0 0 0,0 0 0,1 0 0,-1 0 1,1 0-1,0 0 0,0-1 0,0 1 0,1-1 0,-1 1 0,1-1 0,-1 0 1,1 0-1,0 0 0,1 0 0,-1-1 0,0 1 0,1-1 0,-1 0 1,1 0-1,0 0 0,0 0 0,-1-1 0,1 0 0,0 0 0,0 0 1,1 0-1,-1 0 0,5-1 0,7 3-691,0-2 0,-1 0 1,1-1-1,0 0 0,0-2 0,21-3 0,-18-1-1600,0-1 0,19-10-1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10 435 8420,'0'0'2814,"-2"4"-2707,-5 11 10,9-9-66,8-7-29,-6-2-48,0 1 1,0-1 0,0 0 0,-1 0 0,1-1-1,-1 1 1,0-1 0,0 1 0,0-1 0,0 0-1,-1 0 1,1-1 0,-1 1 0,2-6 0,3-3-115,1-5-13,0-1 0,-1 1 0,-1-2 0,-1 1 0,-1 0 0,0-1 0,0-21 0,2 2 249,-6 35-66,0 3 19,0 0 1,0 0 0,0 0-1,0 0 1,0 0 0,0 0-1,0 0 1,1 0-1,-1 0 1,0 0 0,1 0-1,-1 0 1,0 0 0,1 0-1,0 0 1,-1 0 0,1 0-1,-1 0 1,1 1-1,0-1 1,0 0 0,-1 0-1,1 1 1,0-1 0,1 0-1,-1 18 575,-1 1-264,-1 17 273,2 0 0,11 65 1,-11-91-614,1-1 1,0 0 0,0 0-1,1 0 1,0 0 0,0-1-1,1 1 1,0-1 0,1 0-1,-1 0 1,1 0 0,0 0-1,1-1 1,0 0 0,0 0-1,0-1 1,1 0 0,8 6-1,-10-9-104,1 0 0,0 0 0,-1 0 0,1-1-1,0 0 1,0 0 0,0 0 0,0-1 0,0 1-1,1-2 1,-1 1 0,0-1 0,0 0 0,0 0-1,0 0 1,-1-1 0,1 0 0,0 0 0,-1 0 0,1-1-1,-1 0 1,0 0 0,0-1 0,0 1 0,0-1-1,5-5 1,10-15-727,0 0 0,-2-2 0,0 0-1,-2-1 1,22-51 0,-19 31 1090,-1-1 1,17-87 0,-33 110 5528,-2 31-5408,-13 320 1099,12-233-1205,-1-14-47,9 79-1,-5-140-231,1 1-1,1-1 1,1-1-1,0 1 1,1-1 0,14 28-1,-17-39-15,0 0-1,1 0 0,-1-1 1,1 1-1,1-1 1,-1 0-1,1 0 1,0 0-1,0-1 1,0 1-1,1-1 1,-1 0-1,1-1 0,0 0 1,0 0-1,1 0 1,-1 0-1,0-1 1,1 0-1,12 2 1,-13-4-65,0 1 0,0-1 0,1 0 0,-1-1 0,0 1 0,1-1 0,-1-1 0,0 1 0,0-1 0,0 0 0,0 0 0,0-1 0,-1 0 0,9-5 0,-7 3-282,0-1 0,0 0 0,0-1 0,-1 0 0,0 0 1,0 0-1,-1-1 0,0 0 0,5-10 0,16-44-4115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7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459 161 13638,'-36'0'-224,"-117"3"654,143-2-414,0 1 0,0-1 0,0 2 1,1-1-1,-1 1 0,1 1 1,0 0-1,0 0 0,0 1 0,0 0 1,-15 12-1,2-2 7,-1 0 12,9-7 51,1 0 1,1 1 0,0 0 0,0 1 0,-14 15-1,25-24-50,1 0 0,-1 0-1,0-1 1,1 1 0,-1 0-1,1 0 1,-1 0 0,1 0-1,-1 0 1,1 0 0,0-1-1,-1 1 1,1 0 0,0 0-1,0 0 1,0 0 0,0 2-1,0-2-24,0-1 0,0 1 0,1-1 0,-1 1 0,0-1 0,0 1-1,1-1 1,-1 1 0,1-1 0,-1 0 0,0 1 0,1-1 0,-1 0 0,1 1-1,-1-1 1,1 0 0,-1 1 0,1-1 0,-1 0 0,1 0 0,-1 0 0,2 1 0,36 0 82,-30-1 10,2 0-83,-1 0 1,1-1-1,0 0 1,-1-1-1,1 0 1,-1 0-1,0-1 0,0 0 1,0-1-1,0 0 1,-1 0-1,1-1 1,-1 0-1,0 0 1,0-1-1,-1 0 1,0-1-1,0 1 0,0-2 1,6-9-1,-8 12-19,0 0 0,0 0 0,0 1 0,1 0 0,9-7 0,18-14 7,5-12-14,59-78 1,-93 109 26,-4 5 270,2 2-113,0-1-1,1 1 1,-1-1-1,0 1 1,0-1-1,0 0 1,0 1-1,1-1 1,-1 0-1,0-1 1,0 1-1,4-1 1,-1-1-70,-3 11-67,-1 21-37,-1-16 30,2 25 53,13 71 0,-12-94-81,1 0 0,1 0 0,0-1 0,1 1 0,1-1 0,16 28 0,-21-40-14,0 0-1,1-1 1,-1 1 0,0 0 0,1-1 0,-1 1-1,1-1 1,0 0 0,0 0 0,0 0 0,0 0-1,0 0 1,0-1 0,1 0 0,-1 1 0,1-1 0,-1 0-1,0-1 1,1 1 0,-1 0 0,1-1 0,0 0-1,-1 0 1,1 0 0,-1 0 0,1-1 0,-1 0-1,1 1 1,3-2 0,1-1-60,0-1 1,0 1-1,0-2 0,-1 1 1,1-1-1,-1 0 1,0 0-1,0-1 0,-1 0 1,8-8-1,9-13-441,-1-1 1,-1 0-1,25-48 0,-38 60 485,0 0-1,-1 0 1,-1-1 0,-1 0-1,0 0 1,-2 0-1,1 0 1,0-36 0,-4 52 571,0 5-14,-7 94 130,4-70-630,0 1 0,2 0 0,4 41 0,-3-67-87,1 0 0,-1 0 0,1 0 0,0-1 0,0 1 0,0 0 0,0 0 0,1-1 0,-1 1 0,1-1 0,-1 1 0,1-1 0,0 1 0,0-1-1,0 0 1,0 0 0,0 0 0,1 0 0,-1-1 0,1 1 0,-1 0 0,1-1 0,4 2 0,1 0-741,0-1 0,1 0 0,-1 0 0,1-1 0,-1 0 0,17-1 0,23 0-6229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8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12678,'0'0'2294,"-26"19"-2091,-74 61-211,98-78 7,0 0 1,0 0-1,0 0 0,1 0 1,-1 0-1,1 0 0,-1 0 0,1 1 1,-2 3-1,3-5 1,0 0 0,-1 0 0,1-1 0,0 1 0,0 0 0,0 0 0,0 0-1,0-1 1,0 1 0,0 0 0,1 0 0,-1-1 0,0 1 0,0 0 0,0 0 0,1-1 0,-1 1 0,1 0-1,-1-1 1,1 2 0,1 0 0,1 0 1,-1 0-1,0-1 0,1 1 0,-1-1 0,1 0 0,-1 1 0,1-1 0,0 0 0,3 0 1,1 2-2,24 8 2,-1-2 0,38 7 0,-36-9-46,60 20-1,-89-25 41,0-1 0,1 1 0,-1 0 0,0-1 1,-1 1-1,1 1 0,0-1 0,-1 0 0,1 1 0,-1-1 1,1 1-1,-1 0 0,0 0 0,3 5 0,-5-6 8,1-1 0,-1 1 0,1 0 0,-1-1 0,0 1 0,1 0 0,-1 0 0,0-1-1,0 1 1,0 0 0,0-1 0,-1 1 0,1 0 0,0-1 0,-1 1 0,1 0 0,-1-1 0,0 1 0,1 0 0,-1-1 0,0 1-1,0-1 1,0 0 0,0 1 0,0-1 0,0 0 0,0 1 0,-1-1 0,1 0 0,0 0 0,-1 0 0,1 0 0,-3 1 0,-10 6 42,-1 0 1,-1-1 0,1 0 0,-26 6 0,-69 14-9,88-22-712,-1-2 0,-44 3 0,66-6 581,1 0 0,0 1-1,-1-1 1,1 0 0,0 0-1,-1 0 1,1 0 0,-1 0-1,1 0 1,0 0 0,-1-1-1,1 1 1,0 0 0,-1 0-1,1 0 1,0 0 0,-1 0-1,1 0 1,0-1 0,-1 1-1,1 0 1,0 0-1,0 0 1,-1-1 0,1 1-1,0 0 1,0 0 0,-1-1-1,1 1 1,0 0 0,0-1-1,-1 0 1,0-23-6242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8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4130,'0'0'10613,"-3"178"-9653,-7-90-464,1 5-416,9 0-80,0-5 0,0-13-112,0-13-848,16-19-1121,3-25-1729,4-18-3745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8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1 447 8948,'0'0'3482,"38"0"-2573,68-2-652,131-18-1,106-52-1851,-282 54 13,0-2 0,-2-4-1,84-45 1,-130 62 1522,0 0 0,-1-2-1,0 1 1,0-2 0,9-10 0,-18 17 233,0 0 0,0 0 0,-1 0 1,0 0-1,1-1 0,-1 1 0,0-1 1,-1 0-1,1 0 0,-1 1 0,0-1 0,0 0 1,0 0-1,0 0 0,-1 0 0,1 0 1,-1 0-1,0 0 0,0-1 0,-1 1 1,1 0-1,-2-4 0,1 4 41,-1 0 0,0 1 0,0-1 0,0 1 0,0-1 1,-1 1-1,1 0 0,-1 0 0,0 0 0,0 0 0,0 0 0,0 1 0,-1-1 0,1 1 0,-1 0 0,1 0 0,-1 0 1,0 1-1,0-1 0,1 1 0,-9-2 0,-1 0 114,-2 0 0,1 1 0,0 1 0,0 0 0,-16 1 0,27 0-266,0 1 0,0 0 0,0 0 0,-1 0 0,1 0 0,0 0 0,0 1 0,1-1 0,-1 1 0,0 0 0,0 0 0,1 0 0,-1 0 0,1 0 0,0 1 0,0-1 0,-1 1 0,2-1 0,-1 1 0,0 0 1,0 0-1,1 0 0,0 0 0,0 0 0,-1 0 0,1 5 0,-5 11 81,1 0 1,2 0-1,-3 24 0,6-41-132,-5 230 606,6-167-593,-2-1 1,-14 101 0,15-166-47,0 1 0,0 0-1,0 0 1,0 0 0,0 0-1,0 0 1,0 0-1,0 0 1,0-1 0,0 1-1,0 0 1,0 0-1,0 0 1,0 0 0,1 0-1,-1 0 1,0 0 0,0 0-1,0-1 1,0 1-1,0 0 1,0 0 0,0 0-1,0 0 1,0 0-1,0 0 1,0 0 0,1 0-1,-1 0 1,0 0-1,0 0 1,0 0 0,0 0-1,0 0 1,0 0 0,0 0-1,1 0 1,-1 0-1,0 0 1,0 0 0,0 0-1,0 0 1,0 0-1,0 0 1,0 0 0,1 0-1,-1 0 1,0 0 0,0 0-1,0 0 1,0 0-1,0 0 1,0 0 0,0 0-1,0 0 1,0 0-1,1 0 1,-1 0 0,0 1-1,0-1 1,0 0 0,0 0-1,0 0 1,0 0-1,0 0 1,0 0 0,0 0-1,0 1 1,14-15-589,16-21 115,-7 9 195,0-4 40,2 2 0,0 0 0,2 2 0,35-26 0,-57 48 265,1 1 0,0 0 0,0 0 0,0 0 0,0 1 0,12-4 0,-16 6 26,-1-1-1,1 1 1,-1 0 0,1 0 0,-1 0-1,1 0 1,-1 0 0,1 0 0,0 0 0,-1 0-1,1 0 1,-1 1 0,1-1 0,-1 1-1,1-1 1,-1 1 0,0-1 0,1 1-1,-1 0 1,0 0 0,1 0 0,-1 0-1,0 0 1,0 0 0,0 0 0,0 0-1,0 0 1,0 1 0,0-1 0,0 0-1,0 1 1,0-1 0,-1 0 0,1 2-1,15 71 1126,-13-53-1014,1 0-1,1 0 1,14 37 0,-17-54-138,0 0 1,0 1-1,0-1 0,1 0 1,0 0-1,-1 0 1,2 0-1,-1-1 0,0 1 1,1-1-1,-1 0 1,1 0-1,0 0 0,0-1 1,0 1-1,0-1 0,1 0 1,-1 0-1,0 0 1,1-1-1,0 1 0,5 0 1,0-1-75,1 1 1,-1-2 0,1 0-1,-1 0 1,1-1-1,0 0 1,-1-1-1,0 0 1,1 0 0,-1-1-1,0-1 1,0 0-1,-1 0 1,1-1 0,-1 0-1,0 0 1,0-1-1,-1-1 1,1 1-1,-1-1 1,-1-1 0,0 1-1,0-1 1,0-1-1,-1 1 1,0-1 0,-1 0-1,1 0 1,-2-1-1,0 0 1,0 0-1,4-17 1,-4 7 70,-1 0 0,-1 1 0,-1-1 0,-1 0 0,-2-24 0,2 42 16,-1 0 1,1 1-1,0-1 0,-1 0 1,0 1-1,1-1 0,-1 1 0,0-1 1,0 0-1,0 1 0,1 0 1,-2-1-1,1 1 0,0 0 0,0-1 1,0 1-1,-1 0 0,1 0 1,0 0-1,-1 0 0,1 0 0,-1 0 1,1 1-1,-1-1 0,0 0 1,1 1-1,-1-1 0,0 1 1,1 0-1,-1-1 0,-3 1 0,2 0 54,-1 0-1,0 0 0,1 0 0,-1 1 0,0-1 0,1 1 0,-1 0 0,1 0 1,-1 0-1,1 0 0,-1 1 0,1-1 0,0 1 0,0 0 0,-5 4 0,1 0 15,0 1 0,1 1 0,0-1 0,0 1 0,1 0 0,0 0 0,0 1 0,1-1 0,0 1 0,-2 10 0,1-4 9,1 1-1,0-1 1,2 1 0,-1 0 0,1 23 0,2-35-90,0 1 0,0-1 0,1 0 0,-1 0-1,1 0 1,-1 1 0,1-1 0,1 0 0,-1 0 0,1 0 0,-1-1-1,1 1 1,0 0 0,0 0 0,1-1 0,-1 0 0,1 1 0,5 4 0,-2-4-18,0 0 0,0-1 1,0 1-1,0-2 1,1 1-1,-1-1 1,1 1-1,0-2 1,0 1-1,0-1 1,6 0-1,25 3-667,-1-1-1,0-3 1,65-6-1,-62 0-1627,62-17 0,37-21-7142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3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 7027,'0'0'7545,"-25"4"-7268,7-2-248,8-2-17,-1 1-1,1 1 1,1 0 0,-1 0 0,0 1 0,0 0-1,1 0 1,0 1 0,-1 1 0,1-1 0,1 1-1,-1 1 1,1 0 0,-15 13 0,9-4 43,1 1 0,1 0 0,0 1 0,0 1 0,2-1 0,-8 21 0,12-26-54,2 1-1,-1 0 0,2 0 1,-1 0-1,2 1 1,0 0-1,1-1 1,0 1-1,2 27 0,-1-39-41,1 0-1,-1 1 0,1-1 1,-1 0-1,1 0 0,0 1 1,0-1-1,-1 0 0,2 0 0,-1 0 1,0 0-1,0 0 0,1 0 1,-1 0-1,1-1 0,0 1 1,-1 0-1,1-1 0,0 1 0,0-1 1,0 0-1,0 0 0,0 1 1,0-1-1,0-1 0,4 2 1,4 1-252,0-2 1,0 1 0,0-1 0,0-1 0,11 0 0,-9 0-28,6-1-257,1-1 0,-1-1 0,0 0 0,0-1 0,-1-1 0,0 0 0,1-2 0,-2 0 0,31-18 0,7-8-334,73-62 1,-77 56 1068,-12 7 209,20-5 8658,-69 61-9346,5-10 529,2-2-194,1-1 1,1 0 0,0 0-1,1 1 1,0-1 0,1 1-1,2 20 1,-2-30-17,0 0-1,0 0 1,1-1 0,-1 1-1,1 0 1,-1 0-1,1-1 1,0 1 0,-1 0-1,1-1 1,0 1-1,0-1 1,0 1 0,0-1-1,1 0 1,-1 1-1,0-1 1,0 0 0,1 0-1,1 2 1,1-1-9,0 0 1,0-1-1,0 1 0,0-1 1,0 1-1,0-1 0,0 0 1,8 0-1,-5 0-21,1-1 0,-1 0 0,1 0 0,-1-1 0,1 0 0,-1 0 0,0-1 0,0 0-1,1 0 1,9-5 0,-12 4 26,0-1-1,0 0 1,-1 0-1,1 0 1,-1 0 0,0-1-1,0 0 1,0 0-1,-1 0 1,0 0-1,0-1 1,0 1-1,-1-1 1,1 0 0,-1 1-1,-1-1 1,1 0-1,-1-1 1,0 1-1,0 0 1,-1 0-1,0 0 1,-1-10 0,1 14 10,0-1 0,-1 1 1,1-1-1,-1 1 1,0-1-1,0 1 1,0 0-1,0 0 1,0-1-1,-1 1 1,1 0-1,-1 0 1,1 0-1,-1 0 1,0 0-1,0 1 1,-2-3-1,-1 1 9,0 0-1,0 0 0,0 1 1,0-1-1,0 1 1,-1 1-1,-8-3 0,-8 0 29,0 2-1,-1 0 1,-23 2-1,34 0-29,6 0-19,1 0 0,0 0 0,-1 1 0,1-1 0,0 2 0,0-1 0,0 0 0,0 1 0,0 0 0,-6 3 0,9-4-118,0 1 1,0-1-1,0 1 1,0-1-1,1 1 1,-1 0-1,1-1 1,-1 1-1,1 0 1,0 0-1,0 0 1,-1 0-1,1 0 1,1 1-1,-1-1 1,0 0-1,0 0 1,1 0-1,0 1 1,-1-1-1,1 0 1,0 1-1,0-1 1,0 0-1,1 3 1,-1-4 30,0-1 0,0 1 0,0-1 0,0 1 0,0 0 0,0-1 0,0 1-1,0-1 1,0 1 0,0-1 0,1 1 0,-1-1 0,0 1 0,0-1 0,1 1 0,-1-1 0,0 1 0,1-1 0,-1 0 0,1 1 0,-1-1 0,0 0 0,1 1 0,-1-1 0,1 0 0,-1 1 0,1-1 0,-1 0 0,1 0 0,-1 1-1,1-1 1,38 2-4635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0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7123,'0'0'6958,"15"4"-6755,-9-2-162,-2-2-12,0 1 1,0 0 0,0 0 0,0 0-1,0 0 1,0 1 0,-1-1-1,1 1 1,0 0 0,-1 0 0,0 0-1,1 1 1,-1-1 0,0 1-1,0 0 1,0 0 0,-1 0 0,1 0-1,-1 0 1,0 1 0,1-1-1,-2 1 1,1-1 0,0 1 0,-1 0-1,2 6 1,13 62 71,18 69-1163,-34-140 987,0-1 0,0 0-1,0 1 1,0-1 0,0 0-1,0 1 1,0-1-1,0 1 1,0-1 0,1 0-1,-1 1 1,0-1 0,0 0-1,0 1 1,1-1-1,-1 0 1,0 0 0,0 1-1,1-1 1,-1 0-1,0 0 1,1 1 0,-1-1-1,0 0 1,1 0 0,-1 0-1,0 1 1,1-1-1,-1 0 1,0 0 0,1 0-1,0 0 1,7-9-656,4-22 643,-12 30-28,5-13 15,7-26-24,28-58 1,-36 88 177,1 1 0,0 0 0,0 0 0,1 0-1,1 1 1,-1 0 0,1 0 0,0 1 0,1 0 0,0 0 0,16-10 0,-21 15-19,0 0 0,0 1 0,-1-1 1,1 1-1,0 0 0,0 0 0,0 0 0,1 0 0,-1 0 0,0 1 1,0-1-1,0 1 0,0 0 0,1 0 0,-1 0 0,0 1 0,0-1 0,0 1 1,0 0-1,1 0 0,-1 0 0,0 0 0,-1 0 0,1 0 0,0 1 1,0 0-1,0-1 0,-1 1 0,1 0 0,-1 0 0,0 1 0,1-1 1,-1 0-1,0 1 0,0-1 0,-1 1 0,1 0 0,2 5 0,26 69 281,-23-55-260,1-1 0,1-1-1,19 34 1,-28-53-78,0-1-1,0 1 1,1 0 0,-1-1 0,0 1-1,1 0 1,-1-1 0,0 1 0,1-1-1,-1 1 1,1-1 0,-1 1 0,1-1-1,-1 1 1,1-1 0,0 1 0,-1-1-1,1 0 1,0 1 0,-1-1 0,1 0-1,0 0 1,-1 1 0,1-1 0,0 0-1,-1 0 1,1 0 0,0 0 0,0 0-1,-1 0 1,1 0 0,0 0 0,-1 0-1,1 0 1,0 0 0,0-1 0,-1 1-1,1 0 1,0 0 0,-1-1 0,1 1-1,-1 0 1,1-1 0,0 1 0,-1-1-1,1 1 1,-1-1 0,1 1 0,-1-1-1,1 1 1,-1-1 0,0 1 0,1-2 0,18-37-639,-19 38 666,8-22-114,0 2-1,2-1 1,0 1-1,16-23 1,-23 39 124,1 0-1,0 0 1,0 0 0,0 0 0,1 1 0,-1-1 0,1 1 0,0 1-1,0-1 1,1 1 0,-1-1 0,1 2 0,-1-1 0,1 0-1,0 1 1,0 0 0,0 1 0,0 0 0,1-1 0,10 1 0,-13 0 44,1 1 1,-1 0-1,0 0 0,0 0 1,0 0-1,1 1 1,-1-1-1,0 1 1,0 0-1,0 1 1,0-1-1,0 1 1,0-1-1,-1 1 1,1 0-1,0 1 1,-1-1-1,1 1 1,-1-1-1,0 1 0,0 0 1,0 0-1,3 4 1,16 25 212,-13-19-218,1 0 1,-1-1 0,2 1 0,16 13 0,-24-23-71,-1-1 0,1 0 0,0 0 0,0 0 0,0 0 0,1-1 1,-1 1-1,0-1 0,0 0 0,1 0 0,-1 0 0,1 0 0,-1-1 1,1 1-1,-1-1 0,1 0 0,0 0 0,-1 0 0,1 0 0,-1-1 1,1 0-1,-1 1 0,1-1 0,-1 0 0,4-2 0,-2 0-47,0-1-1,0 1 1,0-1-1,0 0 1,-1 0-1,1 0 1,-1-1-1,0 1 1,0-1-1,-1 0 1,0 0-1,1-1 1,-2 1-1,1-1 1,-1 1-1,0-1 1,0 0-1,2-10 0,1-6-58,-2-1-1,0 1 0,-1-39 0,-2 58 143,0 0-1,0 0 0,0 1 0,0-1 0,-1 0 0,1 0 0,-1 0 1,0 0-1,0 0 0,0 1 0,0-1 0,0 0 0,-2-2 0,1 3 26,0 1 0,1-1 0,-1 1-1,0-1 1,0 1 0,0 0-1,0 0 1,0 0 0,0 0-1,0 0 1,0 1 0,0-1-1,-1 1 1,1-1 0,0 1 0,0 0-1,-3-1 1,1 1-6,-1 0-1,1-1 1,-1 2 0,1-1 0,0 0-1,-1 1 1,1 0 0,0 0-1,-1 0 1,1 0 0,0 1 0,0 0-1,0 0 1,0 0 0,0 0-1,1 0 1,-1 1 0,1 0 0,-4 3-1,1 1-23,0 0-1,1 1 1,0 0-1,0 0 0,1 0 1,0 0-1,0 1 1,-2 9-1,2-4-5,0 0 0,2 0 0,-1 0 0,2 0 0,0 25 0,0-36-34,1 0-1,1 0 1,-1 0-1,0 0 1,1 0-1,-1 0 1,1 0-1,0 0 1,0 0-1,0 0 1,0-1-1,1 1 1,-1 0-1,1-1 1,-1 1-1,1-1 1,0 0-1,0 1 1,0-1-1,0 0 1,1 0-1,3 2 1,1 0-325,0-1 0,0 0 0,0 0 0,0-1 0,0 0 1,1-1-1,-1 1 0,10-1 0,53 2-4619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0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108 403 11141,'0'0'2134,"-18"27"-1515,-53 88-419,68-110-193,1-1 0,-1 1-1,1 0 1,0 0-1,1 0 1,-1 0-1,1 0 1,0 0-1,0 0 1,1 0 0,-1 1-1,1-1 1,1 0-1,-1 0 1,1 0-1,1 9 1,0-10-3,0-1 1,-1 1 0,1-1-1,1 0 1,-1 1 0,0-1-1,1 0 1,0-1-1,-1 1 1,1 0 0,0-1-1,0 0 1,1 0 0,-1 1-1,0-2 1,1 1 0,4 1-1,3 1-18,0-1-1,1 0 1,0 0-1,-1-2 1,1 1-1,0-2 1,0 1 0,0-2-1,-1 0 1,1 0-1,18-5 1,-17 2-214,-1-1 0,0-1 0,-1 0 0,1-1 0,-1 0 0,0 0 1,-1-2-1,0 1 0,17-19 0,-5 2-1079,-1 0 0,32-51 0,-40 54 940,-1 0 1,-2-1 0,0-1-1,-1 1 1,-1-2-1,5-27 1,-6 10 1927,-2-1 0,0-73 0,-5 23 3233,0 100-4186,0 68-348,3 137 384,0-177-532,1 0-1,2 0 1,1-1 0,13 35-1,-18-62-104,0 0-1,1 0 0,0-1 0,0 0 0,1 1 1,0-1-1,0 0 0,0-1 0,1 1 0,-1-1 1,7 5-1,-7-7-233,0 0 0,0-1 0,1 0 0,-1 0-1,1 0 1,-1 0 0,1-1 0,-1 0 0,1 1 0,0-2 0,0 1 0,0-1 0,0 1 0,0-1 0,-1-1 0,10 0 0,21-7-3714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1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13382,'0'0'1051,"34"0"-2022,-33 0 953,73 0-2195,145-21-1,-184 15 1164,255-41-2690,-196 35 2784,100 2 1,-59 10 2091,-133 0-998,1 0 1,-1 0-1,1 0 0,-1 0 0,1 1 1,-1-1-1,1 0 0,-1 1 0,0 0 0,1 0 1,-1-1-1,0 1 0,0 1 0,0-1 1,1 0-1,-1 0 0,0 1 0,-1-1 1,1 1-1,0 0 0,2 3 0,-2-1 316,0 1-1,0 0 1,-1 0 0,0-1-1,0 1 1,0 0-1,-1 0 1,0 0-1,0 10 1,-2 13 319,-1 1 0,-1 0 0,-2-1 1,-15 46-1,15-51-704,0-1-73,1 0 0,0 0-1,2 0 1,-1 34 0,4-54-738,1-14-1690,0 4 2318,1 0 1,0 1-1,0-1 0,0 1 1,1-1-1,1 1 0,-1 0 1,1 0-1,0 0 0,8-9 1,0 0 177,0 1 1,2 0 0,25-22 0,-33 32 100,0 1 0,1-1 0,-1 1-1,1 1 1,-1-1 0,1 1 0,0 0 0,0 0-1,1 1 1,-1 0 0,1 1 0,-1-1-1,1 1 1,-1 1 0,1 0 0,11 0 0,-17 1-103,0 0 0,0 0 0,0 0 0,0 0 1,0 0-1,0 1 0,0-1 0,0 1 0,0-1 1,-1 1-1,1-1 0,-1 1 0,1 0 1,-1 0-1,0 0 0,0 0 0,0 0 0,0 0 1,0 0-1,0 0 0,0 0 0,-1 1 0,1-1 1,0 4-1,9 58 322,-9 18-805,7-86-470,25-41 548,-22 28 194,1 2 1,16-19-1,-23 29 132,0 1-1,1-1 0,-1 1 0,1 0 0,0 0 0,0 1 0,1-1 1,-1 1-1,0 1 0,9-3 0,-10 3 61,0 1 0,-1 0 0,1 0 0,0 1 0,0-1 1,0 1-1,0 0 0,0 0 0,8 2 0,-11-1-5,0 0 0,1 0 0,-1 0 0,0 0 0,1 0 0,-1 0 0,0 1 0,0-1-1,0 1 1,0 0 0,-1 0 0,1-1 0,0 1 0,-1 0 0,1 0 0,-1 1 0,0-1 0,1 0 0,0 3 0,17 40 688,14 29-228,-29-67-471,0 0 1,0-1-1,1 0 0,-1 1 1,1-2-1,1 1 1,11 9-1,-12-12-15,1 0-1,-1 0 1,1-1-1,0 0 1,0 0-1,-1-1 1,1 1-1,1-1 1,-1-1-1,0 1 1,0-1-1,7 0 0,-1-1-7,0 0 0,0-1-1,0 0 1,0 0-1,16-7 1,-11 2-179,0-1 0,-1-1-1,0 0 1,-1-1 0,0-1 0,-1-1 0,0 0-1,0 0 1,-2-2 0,1 1 0,20-32 0,-30 39 161,1-1 1,-1 0-1,0 0 1,-1 0-1,1 0 0,-1 0 1,-1-1-1,1 1 1,-1 0-1,-1-1 1,1 1-1,-2-14 1,1 20 36,-1 0 1,1 0 0,0 0 0,-1 0 0,1 0 0,-1 0-1,0 0 1,1 0 0,-1 0 0,0 0 0,1 0-1,-1 1 1,0-1 0,0 0 0,0 0 0,0 1 0,0-1-1,0 0 1,0 1 0,0-1 0,0 1 0,0-1 0,0 1-1,0 0 1,0-1 0,0 1 0,0 0 0,0 0-1,-1 0 1,1 0 0,0 0 0,0 0 0,-2 0 0,-46 3 697,41-1-668,0 1 1,0-1-1,0 1 1,0 1-1,0-1 1,1 1-1,-1 1 1,1-1-1,0 1 1,1 1-1,-1-1 0,1 1 1,0 0-1,-9 12 1,9-10-21,-1 1 1,1 0 0,1 0-1,0 1 1,0-1 0,1 1 0,0 0-1,1 0 1,0 1 0,0-1-1,-1 16 1,4-22-52,0 0 1,0 0-1,0 0 1,1 0-1,-1 0 1,1 0-1,0 0 0,0-1 1,0 1-1,1 0 1,-1-1-1,1 1 1,0-1-1,0 1 1,0-1-1,1 0 0,-1 0 1,1 0-1,0 0 1,-1 0-1,1 0 1,0-1-1,1 0 1,-1 1-1,0-1 0,1 0 1,-1-1-1,1 1 1,0-1-1,6 2 1,10 3-203,0-1 0,0-2 0,1 0 0,35 0 0,-5-1-707,1-2 0,-1-2 0,1-3 0,-1-2 0,77-21 0,5-12-3406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2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58 368,'0'0'13054,"-32"-11"-11693,-108-31-561,135 41-754,0 0 0,-1 0 1,1 0-1,0 1 0,-1 0 0,1 0 0,-1 0 0,1 1 0,0-1 1,-1 2-1,1-1 0,0 0 0,0 1 0,0 0 0,0 0 0,0 0 1,0 1-1,1 0 0,-1 0 0,1 0 0,-1 0 0,1 1 1,-5 5-1,0-1 63,0 0-48,1 0 1,0 0 0,0 1 0,1 0-1,0 0 1,0 1 0,1 0 0,1 0-1,-1 0 1,2 1 0,-1-1 0,2 1-1,-1 0 1,1 1 0,1-1 0,0 0-1,1 1 1,0-1 0,1 1 0,1 16-1,-1-27-65,1 1 1,-1-1-1,0 1 0,1-1 0,-1 1 0,1-1 0,0 1 0,-1-1 0,1 0 0,0 1 1,0-1-1,0 0 0,0 0 0,0 0 0,0 0 0,0 1 0,0-2 0,1 1 1,-1 0-1,2 1 0,1 0-15,1 0 1,-1 0-1,0-1 0,0 0 1,1 0-1,-1 0 1,6 0-1,2 0-85,0-1 0,0 0 0,0-1 0,0 0 0,11-4 1,-10 1-121,0-1 0,0 0 0,-1-1 0,0-1 0,0 0 1,0 0-1,-1-1 0,17-16 0,-6 4-13,-2-1-1,0-1 1,17-26 0,10-34 1936,-51 162-939,2-47-413,2 45 0,0-78-349,0 1-1,0 0 1,1 0 0,-1 0 0,0 0-1,1 0 1,-1 0 0,0-1 0,1 1 0,-1 0-1,1 0 1,-1 0 0,1-1 0,-1 1-1,1 0 1,0-1 0,-1 1 0,1-1-1,0 1 1,0-1 0,0 1 0,1 0-1,26 5-134,-18-5 29,0-2 1,0 1-1,19-4 1,-19 0-7,-1 0 1,1 0-1,-1-1 1,0 0-1,0 0 1,-1-1-1,0-1 1,0 1-1,10-12 1,6-3-118,8-7 108,-19 17 138,0-1 0,0 2-1,29-18 1,-41 28 9,-1-1-1,1 1 1,0-1 0,-1 1-1,1 0 1,0 0 0,0 0-1,0-1 1,-1 1 0,1 0-1,0 0 1,0 0 0,0 0 0,-1 0-1,1 0 1,0 0 0,0 0-1,0 1 1,-1-1 0,1 0-1,0 0 1,0 1 0,-1-1-1,1 1 1,0-1 0,-1 0-1,1 1 1,0-1 0,-1 1-1,1-1 1,-1 1 0,1 0-1,0-1 1,-1 1 0,0 0-1,1-1 1,-1 1 0,1 0-1,-1-1 1,0 1 0,1 0 0,-1 0-1,0 0 1,0-1 0,0 1-1,0 0 1,0 0 0,0 0-1,0-1 1,0 1 0,0 1-1,1 9 131,0 0 0,-1 1 0,-2 11 0,1-7 48,0 14-94,0-21-97,0-1 0,1 1 0,0 0 0,0-1-1,1 1 1,0-1 0,0 1 0,6 15-1,-7-23-22,1 0 0,0 0-1,-1-1 1,1 1-1,0 0 1,-1 0 0,1-1-1,0 1 1,0-1-1,-1 1 1,1-1-1,0 1 1,0-1 0,0 1-1,0-1 1,0 0-1,0 0 1,0 1 0,0-1-1,0 0 1,0 0-1,0 0 1,0 0 0,0 0-1,0 0 1,0 0-1,0 0 1,0-1-1,0 1 1,-1 0 0,1-1-1,0 1 1,0 0-1,2-2 1,0 0-54,1 0 0,-1 0 1,1 0-1,-1 0 0,0-1 0,0 1 1,4-6-1,16-22-263,-2 0-1,24-48 1,-25 41 237,38-52 1,-57 87 102,0 1 1,0-1-1,1 0 1,-1 1-1,1 0 0,-1-1 1,1 1-1,-1 0 1,1 0-1,0 0 1,2-1-1,-4 1 0,1 1 0,-1 0-1,1 0 1,-1 0 0,1 0 0,-1 0 0,0 0 0,1 0-1,-1 0 1,1 0 0,-1 0 0,1 1 0,-1-1-1,1 0 1,-1 0 0,0 0 0,1 0 0,-1 1-1,1-1 1,-1 0 0,0 1 0,1-1 0,-1 0-1,0 0 1,1 1 0,-1-1 0,0 0 0,0 1-1,1 0 1,1 4 85,0 0 0,-1-1 0,1 1 0,-1 0 0,0 0 0,0 8-1,0-5-29,2 11 19,0 1 1,1-1 0,1-1 0,11 28 0,-13-39-192,1 0 0,0 0 0,0 0 0,0-1 0,1 0 0,-1 0 0,1 0 0,1 0 0,-1-1 0,1 0 0,0 0 0,0-1 0,1 1 0,10 4 0,-6-4-782,0-1-1,1 0 1,17 4-1,47 2-6090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247 187 11445,'0'0'2014,"0"-25"-1256,-3-78-478,4 100-244,-1 1 0,-1-1 0,1 0-1,0 1 1,0-1 0,-1 1 0,0-1-1,1 1 1,-1-1 0,0 1 0,0 0-1,0-1 1,-1 1 0,1 0 0,-1 0-1,1 0 1,-1 0 0,1 0 0,-1 0-1,0 0 1,0 1 0,0-1 0,0 1-1,0-1 1,-3 0 0,3 1-32,0 1-1,0 0 1,0 0 0,1-1-1,-1 1 1,0 1 0,0-1 0,0 0-1,0 0 1,0 1 0,0-1-1,1 1 1,-1 0 0,0-1 0,0 1-1,1 0 1,-1 0 0,1 0-1,-1 0 1,0 1 0,1-1 0,0 0-1,-1 0 1,1 1 0,0-1-1,-1 3 1,-8 11 108,1 0 0,0 1 0,2 0 0,0 0 0,0 1 0,2 0 0,0 0 0,1 0 0,-2 21 0,-1 21 551,2 86 1,5 266-1542,0-407 552,0 1-1,0 0 1,0-1 0,-1 1 0,1-1 0,-1 1-1,0-1 1,-3 8 0,3-11 7,0 1 0,-1 0 0,1-1 0,0 0 0,-1 1 0,1-1 0,0 0 0,-1 1 0,0-1-1,1 0 1,-1 0 0,0-1 0,1 1 0,-1 0 0,0 0 0,0-1 0,0 1 0,0-1 0,0 0 0,1 1 0,-1-1 0,-3 0 0,-32 1-6327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5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0 5907,'0'0'6050,"-20"22"-5561,-63 72 175,72-80-484,0-1 0,1 2 0,1-1-1,0 1 1,-10 27 0,1-4 195,13-29-307,3-4-34,8-12 21,-2 2-9,183-240-1316,-176 236 1311,-5 10 93,-1 21 171,-4-21-297,8 135 999,-8-102-1043,0-1-1,3 1 1,0 0-1,16 54 0,-19-86-141,-1 0 0,1-1 0,-1 1 0,1 0 0,0-1 0,0 1 0,0-1 0,0 1 0,0-1 0,1 1 0,-1-1 0,2 2 0,13 2-4799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7668,'0'0'5119,"29"-12"-4316,-11 4-670,9-4-46,0 1-1,0 2 0,1 1 0,0 1 0,1 1 0,28-2 1,212 2-46,-247 6-45,-7-1-12,-1 2 0,0 0-1,0 0 1,1 1 0,-1 1 0,17 6 0,-26-7 3,0 0 0,0 0 0,0 1 1,0 0-1,-1 0 0,1 0 0,-1 1 1,0-1-1,0 1 0,0 0 0,0 0 1,-1 0-1,0 1 0,0-1 0,0 1 1,0 0-1,-1 0 0,1 0 0,0 5 1,1 4 46,0 0-1,1 23 1,-4-25 156,1 0 0,1 0 0,-1 0 0,6 13 0,-6-23-164,-1 0 0,0 0-1,1 0 1,-1 0 0,1 0 0,-1 0 0,1-1-1,0 1 1,0-1 0,0 1 0,0-1 0,0 0-1,0 0 1,0 0 0,0 0 0,0 0 0,0 0-1,1 0 1,-1-1 0,0 1 0,1-1 0,-1 0 0,0 0-1,1 0 1,-1 0 0,0 0 0,1 0 0,-1-1-1,0 1 1,5-2 0,2 0-28,0 0 0,-1-1 0,1 0 1,-1-1-1,1 0 0,12-8 0,3-5-286,-1 0 1,0-2-1,-2-1 1,0 0 0,19-27-1,-31 36 88,-1 0 0,0 0-1,-1-1 1,0 1 0,-1-2 0,-1 1 0,0-1 0,0 0-1,-2 0 1,1 0 0,-1-1 0,1-26 0,-4 37 184,0 0 3,0 0 0,0 0 0,0 0 0,0 0 0,-1 1 0,1-1 0,-1 0 0,-1-3 0,2 4 14,-1 1 0,0 0 0,0 0 0,0 0 0,0 0 0,0 0 0,0 0 0,0 1 0,0-1-1,0 0 1,-1 0 0,1 1 0,0-1 0,0 1 0,-1-1 0,1 1 0,0-1 0,-1 1 0,1 0 0,-1 0 0,-1 0 0,-12-2 95,0 1-1,0 1 1,0 0 0,0 1 0,0 1 0,0 0 0,0 1 0,-14 5 0,22-6-63,0 0 0,1 1 1,-1 0-1,1 1 0,0 0 0,0 0 0,0 0 0,-8 8 0,11-9-46,0 1 0,0-1-1,0 1 1,1 0 0,0 0 0,-1-1-1,2 2 1,-1-1 0,0 0 0,1 0 0,-1 0-1,1 1 1,1-1 0,-2 9 0,2-11-60,0-1 1,0 1 0,0 0 0,0-1-1,1 1 1,-1-1 0,0 1 0,1-1-1,-1 1 1,1-1 0,-1 1 0,1-1-1,0 0 1,0 1 0,0-1 0,0 0-1,0 1 1,0-1 0,0 0 0,0 0-1,2 1 1,0 1-205,0-1 1,1-1-1,0 1 1,-1 0-1,1-1 1,0 0-1,-1 1 0,8 0 1,8 0-1372,1-1-1,36-1 1,-40-1 950,58-1-1394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3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1649,'0'0'13281,"11"-14"-12174,32-44-371,-43 58-728,0 0-1,0 1 1,0-1-1,0 0 1,0 0-1,0 0 1,0 1 0,0-1-1,0 0 1,1 0-1,-1 0 1,0 1 0,0-1-1,0 0 1,0 0-1,0 0 1,1 0-1,-1 1 1,0-1 0,0 0-1,0 0 1,0 0-1,1 0 1,-1 0 0,0 1-1,0-1 1,0 0-1,1 0 1,-1 0-1,0 0 1,0 0 0,0 0-1,1 0 1,-1 0-1,0 0 1,0 0-1,1 0 1,-1 0 0,0 0-1,0 0 1,0 0-1,1 0 1,-1 0 0,0 0-1,0 0 1,1-1-1,-1 1 1,0 0-1,0 0 1,0 0 0,0 0-1,1 0 1,-1 0-1,0-1 1,0 1-1,0 0 1,0 0 0,0 0-1,1-1 1,-1 1-1,0 0 1,0 0 0,0 0-1,0-1 1,0 1-1,0 0 1,0-1-1,1 22 14,-1-16 38,3 302-230,-3-322 128,1 0 0,1 0-1,0 0 1,1 0 0,1 0 0,0 0-1,1 1 1,0 0 0,1 0-1,1 0 1,0 1 0,1 0 0,1 0-1,0 1 1,0 0 0,1 1-1,18-17 1,-12 16-598,0 0 0,2 0 0,-1 2-1,1 0 1,1 1 0,-1 1 0,1 1 0,23-6 0,29-5-4981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3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14999,'0'0'2465,"29"201"-2337,-16-111-80,-3 4-16,-4-4-32,-3-5 0,-3-21-1409,0-21-1424,0-22-1537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1 482 11237,'28'0'3055,"362"0"-1831,-272-1-1827,147-20 0,-219 15-86,-1-3-1,0-1 1,-1-3-1,0-1 1,-1-3 0,51-26-1,-80 35 525,-2 1-1,1-2 0,-1 0 1,0 0-1,-1-1 0,0 0 1,15-19-1,-22 23 328,0 0 0,0 0 0,0 0 1,-1-1-1,0 1 0,0-1 0,-1 0 0,1 0 0,-2 0 0,1 0 0,-1 0 0,0-1 1,0 1-1,-1 0 0,0-1 0,-1 1 0,-1-11 0,1 13-43,-1-1 1,0 0-1,-1 1 1,1 0-1,-1-1 0,0 1 1,0 0-1,-1 0 1,0 0-1,1 1 0,-2 0 1,1-1-1,0 1 0,-1 1 1,0-1-1,0 1 1,0-1-1,0 1 0,0 1 1,-1-1-1,-9-2 1,-2-1 180,1 1 0,-1 1 0,0 0 0,0 1 0,-1 1 0,-21 0 1,33 2-179,0 0 0,1 1 1,-1-1-1,0 1 1,0 0-1,1 0 1,-1 1-1,0-1 1,1 1-1,-1 1 0,1-1 1,0 1-1,-9 5 1,10-4-46,0 0 0,0 1 0,1-1 0,-1 1 0,1-1 0,0 1 0,0 0 0,1 0 0,-1 0 1,1 1-1,0-1 0,1 0 0,-3 12 0,0 13 68,1 1 1,1 1-1,4 47 1,-1-14-80,-1-46-91,1 0 0,1 0 0,1 0 0,0 0-1,1-1 1,12 31 0,-16-47-29,1-1 0,0 0 0,0 1 0,0-1 0,0 0 0,-1 1 0,2-1 0,-1 0 0,0 0 0,0 0 0,0 0 0,1 0 0,-1 0 0,0 0 0,1 0 0,-1-1 0,0 1 0,1 0 0,-1-1 0,1 1 1,0-1-1,-1 0 0,1 1 0,-1-1 0,1 0 0,-1 0 0,1 0 0,0 0 0,-1 0 0,1-1 0,-1 1 0,1 0 0,-1-1 0,3 0 0,2-1-84,0 0 0,0 0 0,-1-1 0,0 0 0,1 0 0,-1 0 0,9-8 0,32-32-498,-25 21 113,2 1 0,0 1-1,36-23 1,-51 39 506,-1-1-1,1 1 1,0 1 0,1 0 0,-1 0-1,1 0 1,-1 1 0,1 0-1,0 1 1,-1 0 0,1 0-1,0 1 1,0 0 0,0 0 0,0 1-1,11 3 1,-18-3 82,-1-1-1,1 1 1,0 0 0,0 0 0,0 0-1,-1 0 1,1 0 0,0 0 0,-1 1 0,1-1-1,-1 1 1,1-1 0,-1 1 0,0-1-1,0 1 1,0 0 0,0 0 0,0-1-1,0 1 1,0 0 0,0 0 0,-1 0-1,1 0 1,-1 2 0,2 7 209,0 0 0,-1-1 0,-1 16 0,0-13-52,0 64 825,2 42 1,-2-117-1044,0 0 1,1-1-1,-1 1 1,1 0 0,-1 0-1,1 0 1,-1 0 0,1 0-1,0-1 1,0 1-1,0 0 1,0-1 0,0 1-1,1-1 1,-1 1-1,0-1 1,1 1 0,-1-1-1,1 0 1,-1 0 0,1 0-1,0 0 1,-1 0-1,1 0 1,0 0 0,0 0-1,2 0 1,5 1-9,0-1 0,-1 0 1,1 0-1,17-1 0,-11-1-8,-3 1-84,-1-1-1,0-1 0,0 0 0,0 0 1,0-1-1,0-1 0,0 0 0,-1 0 1,0-1-1,0 0 0,0-1 1,0 0-1,-1 0 0,0-1 0,0-1 1,10-10-1,-10 8-59,0 0 1,-1 0-1,-1-1 0,1 0 1,-2 0-1,0-1 1,0 0-1,-1 0 0,0 0 1,-1 0-1,0-1 0,-1 0 1,2-24-1,-3 23 133,-2 8-2,1 0-1,-1-1 1,0 1 0,-1-12 0,1 17 51,-1-1-1,1 1 1,0 0-1,-1 0 1,1 0 0,-1 0-1,1-1 1,-1 1 0,1 0-1,-1 0 1,0 0-1,0 0 1,0 0 0,1 0-1,-1 0 1,0 1-1,0-1 1,0 0 0,0 0-1,0 1 1,-1-1-1,1 1 1,0-1 0,0 1-1,0-1 1,0 1-1,-1-1 1,1 1 0,-2 0-1,-4-1 142,-1 1 0,0 1 0,0-1 0,0 1 0,1 0-1,-1 1 1,0 0 0,1 0 0,0 1 0,-1 0 0,1 0 0,0 0 0,0 1-1,-9 7 1,4-2 0,0 1-1,0 0 1,1 0-1,0 1 1,1 1-1,-15 20 1,23-28-150,-1 0 0,1 0 0,0 0 0,0 0 0,1 0 0,-1 0 0,1 0 0,0 1 0,0-1 0,0 1 0,1-1 0,-1 6 0,1-9-21,0 0 0,0 0 0,0 0 1,0-1-1,0 1 0,0 0 0,1 0 0,-1 0 0,0-1 0,0 1 1,1 0-1,-1 0 0,0-1 0,1 1 0,-1 0 0,1-1 1,-1 1-1,1-1 0,-1 1 0,1 0 0,0-1 0,-1 1 0,1-1 1,0 1-1,-1-1 0,1 0 0,0 1 0,-1-1 0,1 0 0,1 1 1,28 1-126,-18-2 6,65-2-1392,17-7-2231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4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24 7924,'0'0'5970,"-41"-6"-5580,-140-11 29,165 17-317,1 2 0,-1 0 0,0 0 0,1 2 0,0 0 0,-1 0 0,2 2 0,-1-1 0,1 2 0,-17 10 1,5-4 153,25-13-246,-22 12 390,0 0 1,-40 28-1,61-39-393,1 1 1,-1-1-1,0 0 0,1 1 0,-1-1 0,1 1 0,0-1 0,0 1 0,-1 0 1,1 0-1,0-1 0,0 1 0,0 0 0,1 0 0,-1 0 0,0 3 0,1-4-4,0 0-1,0 0 0,0 0 0,0 0 0,1 0 1,-1 1-1,0-1 0,1 0 0,-1 0 0,1 0 1,-1 0-1,1 0 0,-1 0 0,1 0 0,0 0 1,-1 0-1,1 0 0,0-1 0,0 1 0,0 0 0,1 0 1,4 3-3,0 0 0,1-1 0,0 0 0,-1 0 0,1-1 1,0 0-1,12 2 0,31 4-322,53 1 0,-55-6-234,69 14 1,-112-16 457,-1 0 0,1 0 1,-1 1-1,1-1 1,-1 1-1,0 0 1,0 0-1,0 1 1,0-1-1,0 1 1,0 0-1,5 5 1,-9-7 64,1 0 0,0 0 1,-1 0-1,1 0 0,0 0 1,-1 1-1,0-1 0,1 0 0,-1 0 1,0 0-1,1 0 0,-1 1 1,0-1-1,0 0 0,0 0 1,0 0-1,0 1 0,0-1 1,-1 0-1,1 2 0,-2 0 7,1-1-1,0 1 1,-1-1-1,1 1 0,-1-1 1,0 0-1,0 1 1,0-1-1,0 0 1,0 0-1,-1-1 0,-2 3 1,-15 9-29,0-1 0,-1-1 0,-37 13 0,-76 21-49,104-36 92,-49 15-337,-109 19 1,172-40-959,36-11-2812,55-23-878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5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4 13110,'0'0'1305,"-32"-1"-889,-105-1 187,128 1-559,1 1 0,-1 0 0,1 1 0,-1 0 0,0 0 0,1 1 0,0 0 0,-1 1 0,1 0 0,0 0 0,0 0 0,1 1 0,-1 0 0,1 1 0,0 0 0,0 0 0,0 0 0,1 1 0,-1 0 0,1 0 0,-6 9 0,8-9-46,0-1 0,0 1 0,0 0 0,0 0 0,1 0 0,0 0 0,1 0 0,0 1 0,-1-1 0,2 1 0,-1 0 0,1 0 0,0-1 0,1 1 0,-1 0 0,2 7-1,-1-12-1,0 1 0,0-1 0,1 0 0,-1 0 0,1 0 0,-1 1 0,1-1 0,0 0 0,0 0 0,0 0 0,0 0 0,0 0 0,0-1 0,1 1 0,-1 0 0,1 0 0,-1-1 0,1 1 0,-1-1 0,1 1 0,0-1 0,0 0 0,0 0 0,0 0 0,0 0 0,0 0 0,0 0 0,0 0 0,0-1 0,4 1 0,7 2-118,1-1 0,-1-1-1,1 0 1,13-1 0,-18 0-23,3 0 0,1 1 2,0-1 0,0 0 0,-1-1 0,1 0 0,0-1 0,-1-1 1,1 0-1,-1 0 0,18-8 0,-20 6 226,1-1-1,-1 0 1,0 0 0,-1-1 0,0-1-1,0 1 1,0-1 0,-1-1-1,0 1 1,7-13 1528,-15 25-1434,0 5-170,0 0 0,1 1 1,0-1-1,4 15 0,-5-21-8,1-1 0,0 1-1,0-1 1,0 1-1,0-1 1,1 0 0,-1 1-1,1-1 1,-1 0 0,1 0-1,0 0 1,0 0 0,0 0-1,0-1 1,0 1-1,0 0 1,0-1 0,1 0-1,-1 1 1,1-1 0,-1 0-1,4 1 1,1-1-40,1 1 1,-1-1 0,1 0-1,-1 0 1,1-1-1,-1 0 1,1-1-1,-1 0 1,1 0-1,-1 0 1,0-1-1,1 0 1,-1 0-1,0-1 1,0 0 0,-1 0-1,9-6 1,7-6-78,0-1-1,-1-2 1,28-28 0,-8 8 140,-26 23-18,32-25 11,-43 38-14,-1-1 0,1 1-1,-1 0 1,1 0 0,0 1 0,0-1 0,0 1 0,0 0-1,0 0 1,0 0 0,8 0 0,-11 1 3,0 0 1,0 1-1,0-1 0,0 1 0,0 0 1,0-1-1,0 1 0,0 0 0,0-1 1,0 1-1,-1 0 0,1 0 0,0 0 1,0 0-1,-1 0 0,1 0 0,-1 0 1,1 0-1,-1 0 0,1 0 0,-1 0 1,0 0-1,1 0 0,-1 0 0,0 2 1,7 38 167,-6-32-116,4 33 36,5 31 108,-9-67-303,1 0 1,-1 0-1,1 0 0,1 0 0,-1 0 1,1-1-1,0 1 0,7 9 1,-10-16 71,1 1-1,-1 0 1,1 0 0,-1 0 0,1 0 0,-1-1 0,1 1 0,-1 0 0,0 0 0,1-1 0,-1 1 0,1 0 0,-1-1 0,0 1 0,1-1 0,-1 1 0,0 0 0,0-1 0,1 1 0,-1-1 0,0 1 0,0 0 0,0-1 0,0 1 0,1-1 0,-1 1-1,0-1 1,0 1 0,0-1 0,0 1 0,0-2 0,9-26 174,-7 19-226,1-1 122,1-1 0,0 0 1,1 1-1,0 0 0,1 0 1,0 0-1,0 1 0,1 0 0,12-13 1,-15 18-19,1 0 0,0 0 1,0 0-1,1 1 0,-1 0 0,1 0 1,-1 1-1,1-1 0,0 1 1,0 0-1,0 1 0,0-1 1,1 1-1,-1 0 0,0 1 1,0 0-1,1 0 0,10 1 1,-15 0 1,0-1 0,1 1 0,-1-1 0,0 1 0,0 0 0,1 0 0,-1 0 0,0 0 0,0 0 0,0 0 0,0 1 0,0-1 0,-1 1 0,1-1 0,0 1 0,-1 0 0,1 0 0,1 2 0,20 44 269,-19-39-284,0 1 0,0-1 0,9 14 1,-11-21-30,0 1 1,0-1-1,0 0 1,0 0 0,0 0-1,0 0 1,0 0-1,1-1 1,-1 1 0,0-1-1,1 1 1,0-1-1,-1 0 1,1 0 0,0 0-1,0 0 1,3 0-1,-2 0-45,1-1-1,0 0 0,0 0 1,-1 0-1,1 0 0,0-1 0,-1 1 1,1-1-1,0-1 0,-1 1 1,1 0-1,-1-1 0,1 0 0,-1 0 1,5-4-1,2-2 19,0-1 0,-1 0 0,17-19 0,-18 17 61,0 1-1,1 1 0,1 0 0,13-10 0,-23 18-9,1 0-1,-1 0 0,1 0 1,0 0-1,-1 0 0,1 1 0,-1-1 1,1 0-1,0 1 0,0-1 0,0 1 1,-1 0-1,1 0 0,0-1 1,0 1-1,0 0 0,-1 1 0,1-1 1,0 0-1,0 0 0,0 1 0,-1-1 1,1 1-1,0 0 0,-1-1 1,1 1-1,3 2 0,-1 1 11,1 1 0,-1-1 0,0 1 0,0 0 0,-1 0 0,6 10 0,16 20-13,-22-31-108,0-1 0,1 0 0,0-1 0,0 1 0,-1-1 0,2 1 0,-1-1 0,0 0 0,0-1 0,1 1 0,-1-1 0,8 2 0,2-2-1422,1 1 1,24-2-1,-18-1-464,30 1-2931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42 124 1393,'0'0'13264,"1"12"-12850,7 362 549,-8-174-1112,1-5-5297,-4-177 4236,-1-15 808,-2-12 320,0-6 130,1-1-1,1 0 1,0 0-1,-2-27 1,-1-75 899,6 108-851,0-27 129,-3-49 163,10-125 0,-3 188-381,0-1 0,1 1 0,1-1 0,2 1 0,0 1 0,1-1 0,1 1 0,2 1 0,0 0 0,15-22 0,-21 36 47,-1 1 1,2 0-1,-1 1 1,0-1-1,1 1 1,0 0-1,0 0 1,1 0-1,-1 1 1,1 0-1,0 1 1,0-1-1,0 1 1,1 1-1,-1-1 1,1 1-1,-1 1 1,1-1-1,0 1 0,0 1 1,-1-1-1,1 1 1,0 1-1,0-1 1,9 3-1,-14-2-27,0 0 0,0-1 0,0 2 0,0-1-1,0 0 1,0 0 0,0 1 0,-1 0 0,1 0-1,-1-1 1,1 1 0,-1 1 0,1-1 0,-1 0-1,0 1 1,2 2 0,-1 0-11,0 1-1,0-1 1,-1 1-1,1-1 1,-1 1 0,0 0-1,-1 0 1,2 7-1,-2-4-8,0 1-1,0-1 0,-1 1 1,0-1-1,-1 1 1,0-1-1,-1 0 0,1 1 1,-2-1-1,1 0 0,-6 11 1,2-10-79,-1 0 1,0-1 0,0 0-1,-1 0 1,0-1 0,-1 0-1,0-1 1,0 1-1,-1-2 1,0 1 0,0-1-1,0-1 1,-1 0 0,1 0-1,-1-1 1,-1-1-1,1 1 1,0-2 0,-22 3-1,17-8-1862,13-12-1670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15223,'0'0'1665,"-42"204"-945,32-105-128,7-3-464,3 0-32,0-8-96,0-9 0,6-18-576,10-17-1169,4-21-288,2-23 17,4 0-306,0-15-2336,7-28 480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1 307 2193,'0'0'12712,"13"7"-11786,2 0-766,-2 0-62,1 0 0,-1 1 0,20 16 1,-27-20-81,-1 0 1,1-1 0,0 0 0,0-1 0,1 1-1,-1-1 1,0 0 0,1-1 0,-1 1 0,1-1 0,0-1-1,-1 1 1,1-1 0,13-1 0,-11 0-35,0-1 0,0 1 0,0-1 0,0-1 0,0 0 0,-1 0 0,0-1 0,1 0 0,-1 0 0,11-8 0,4-6-167,-2 0 0,1-1 1,-2-1-1,27-36 0,-39 46 113,-1 0 1,-1-1-1,1 0 0,-2-1 1,0 1-1,0-1 0,-1 0 1,0 0-1,-1-1 1,-1 1-1,0-1 0,1-20 1,-3 31 62,0 0 0,0-1 0,0 1 0,0 0 1,0 0-1,0 0 0,-1 0 0,1 0 0,0 0 1,-1 1-1,0-1 0,1 0 0,-1 0 0,0 0 1,0 0-1,0 1 0,0-1 0,-1 0 0,1 1 1,0-1-1,-1 1 0,1 0 0,-2-2 0,-1 2 10,1-1 0,-1 1 0,0 1 0,1-1 0,-1 0 0,0 1 0,1 0 0,-1 0 0,0 0 0,1 0-1,-1 1 1,-6 0 0,-3 3 66,1-1 0,-1 2 0,0 0 0,1 0-1,0 1 1,0 0 0,1 1 0,0 1 0,0 0 0,1 0-1,-1 1 1,-7 10 0,-10 10 414,1 2 1,-37 57-1,53-72-279,2 0-1,0 1 0,-14 34 1,20-41-134,0-1 0,1 1 0,0 0 0,1 0-1,0 0 1,0 0 0,1 0 0,0 0 0,3 10 0,-2-15-62,0-1 1,0 0-1,1 1 1,0-1-1,-1 0 0,2 0 1,-1 0-1,0-1 0,1 1 1,0 0-1,0-1 0,0 0 1,0 0-1,0 0 1,1 0-1,-1 0 0,1 0 1,0-1-1,0 0 0,0 0 1,0 0-1,0 0 0,0-1 1,0 1-1,1-1 1,5 1-1,13 2-35,1-1 0,0 0 0,39-2 0,-53-1 0,17 0-869,1 0 0,0-2 1,51-10-1,-15-12-3050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7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335 456 8324,'0'0'3882,"-34"-4"-2362,-105-12-711,126 14-628,-1 1 0,1 0-1,-1 0 1,-15 3 0,23-2-88,3 1-58,1-1-1,-1 1 0,1-1 0,0 1 1,-1 0-1,1 0 0,0 0 0,-1 0 0,1 0 1,0 1-1,0-1 0,0 1 0,0-1 1,1 1-1,-1 0 0,0-1 0,-2 4 1,1 0 32,0 0 0,0 1 1,0-1-1,1 0 0,0 1 1,0 0-1,-1 5 0,-1 9 125,1 0 1,1-1-1,1 28 0,1-46-190,0 0 0,0 0 0,0 1-1,0-1 1,1 0 0,-1 0 0,0 1 0,1-1 0,-1 0 0,1 0-1,-1 0 1,1 0 0,-1 0 0,1 0 0,0 0 0,0 0 0,0 0 0,-1 0-1,1 0 1,0 0 0,0 0 0,2 1 0,0-1 1,0 0 0,0 1-1,0-1 1,0 0 0,0-1 0,0 1 0,1 0 0,-1-1-1,4 0 1,1 1-12,0-2 0,0 1 1,0-1-1,0-1 0,0 1 0,0-1 0,11-5 0,-4-1-76,-1 0 0,0-1 0,-1 0 0,0-1 0,16-16 0,55-65-248,-66 68 319,-2 0 0,0-1 0,-1-1 0,-2-1-1,0 0 1,-2 0 0,-1-1 0,-1 0 0,-2-1 0,6-36 0,-10 40-514,-1 0 1,-1-1-1,-1 1 0,-3-27 1,3 51 496,0 0-1,0 0 1,0-1 0,0 1 0,0 0 0,0 0 0,0 0 0,0 0-1,0-1 1,0 1 0,0 0 0,-1 0 0,1 0 0,0 0 0,0 0 0,0-1-1,0 1 1,0 0 0,0 0 0,0 0 0,0 0 0,0 0 0,-1 0 0,1-1-1,0 1 1,0 0 0,0 0 0,0 0 0,0 0 0,-1 0 0,1 0-1,0 0 1,0 0 0,0 0 0,0 0 0,-1 0 0,1 0 0,0 0 0,0 0-1,0 0 1,0 0 0,-1 0 0,1 0 0,0 0 0,0 0 0,0 0 0,0 0-1,-1 0 1,1 0 0,0 0 0,0 0 0,0 0 0,0 0 0,0 0 0,-1 1-1,1-1 1,0 0 0,0 0 0,-7 10-840,4 6-99,1 0 1,1 0 0,2 24 0,-1-18-106,0 49-2876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5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10597,'0'0'1774,"26"22"-1347,-7-7-303,-2-3-20,-2 1-1,1 1 1,-2 0 0,0 1-1,0 0 1,-2 1 0,0 0-1,-1 1 1,0 1 0,8 20-1,5 28 55,-3 1 0,-3 1 0,-3 0 0,-3 1 0,-3 1 0,-3 0 0,-3 0 0,-9 106 0,3-150-116,0 1 0,-3-1-1,0-1 1,-1 1 0,-21 47-1,21-57-43,-1-1-1,0 0 0,-1-1 0,-1 0 0,0 0 0,-1-1 1,0 0-1,-1-1 0,0 0 0,-18 12 0,27-21-237,-1-1 0,0 0 0,0 0 0,0 0 0,0-1 0,0 1-1,0-1 1,0 0 0,0 0 0,0-1 0,-1 1 0,1-1 0,-7 0 0,-8-2-3634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7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156 461 6611,'0'0'8815,"6"-13"-7951,12-39-130,-17 51-725,-1 1 0,0-1 0,0 1-1,0-1 1,0 1 0,0-1 0,0 1 0,0-1 0,0 1 0,0 0 0,0-1 0,0 1 0,-1-1 0,1 1 0,0-1 0,0 1-1,0-1 1,0 1 0,-1 0 0,1-1 0,0 1 0,-1 0 0,1-1 0,0 1 0,0 0 0,-1-1 0,1 1 0,-1 0-1,1-1 1,0 1 0,-1 0 0,1 0 0,-1 0 0,1-1 0,0 1 0,-1 0 0,1 0 0,-1 0 0,1 0 0,-1 0 0,-21 0 149,16 0-98,0 1-54,0-1 1,1 1-1,-1 0 1,1 0-1,-1 1 1,1 0-1,0 0 0,-1 0 1,1 0-1,0 1 1,0 0-1,1 0 0,-1 0 1,1 0-1,-1 1 1,1 0-1,0 0 1,0 0-1,-4 7 0,3-4-2,0 1 0,1-1 0,0 1 0,0-1 0,1 1 0,0 0 0,0 0-1,1 1 1,0-1 0,0 0 0,1 1 0,0 11 0,1-19-6,0 1 0,0-1 0,0 0 0,1 0 0,-1 1 1,0-1-1,1 0 0,-1 0 0,1 0 0,-1 0 0,1 0 0,0 1 1,0-1-1,-1 0 0,1 0 0,0-1 0,0 1 0,0 0 0,0 0 0,0 0 1,0-1-1,0 1 0,0 0 0,0-1 0,1 1 0,-1-1 0,0 1 0,0-1 1,0 0-1,1 1 0,-1-1 0,0 0 0,2 0 0,7 1-23,1 0 1,-1-1-1,14-2 0,-6 1-52,-7 0-31,1 0 0,-1-1 0,0 0 0,1-1 0,-1 0 0,0-1 0,-1 0 0,16-9 0,6-6-391,38-28-1,-45 29 336,-22 16 164,-1 0-1,1 0 1,0 0-1,0 0 1,0 1-1,0-1 0,0 1 1,0 0-1,0 0 1,1 0-1,-1 0 1,0 1-1,5-1 0,-7 2 11,0 0-1,-1 0 0,1 0 1,-1 0-1,1 1 1,-1-1-1,0 0 0,1 0 1,-1 1-1,0-1 0,0 0 1,0 0-1,0 1 1,0-1-1,0 0 0,-1 2 1,2 2 28,-1 1-20,0-1-1,1 1 1,-1-1 0,2 1 0,-1-1-1,0 1 1,1-1 0,0 0 0,0 0 0,6 9-1,-6-11-23,0-1 0,0 0-1,1 1 1,-1-1 0,1 0 0,-1 0-1,1 0 1,0-1 0,0 1-1,-1-1 1,1 1 0,1-1-1,-1 0 1,0 0 0,0 0-1,0-1 1,0 1 0,1-1-1,5 1 1,4-1-294,1 0-1,-1 0 0,0-1 1,20-4-1,-26 3 111,0 0 1,-1-1-1,1 1 1,-1-1-1,1-1 1,-1 1-1,0-1 1,0 0-1,-1-1 0,6-5 1,-1 1 148,-1-1 0,-1 0 0,1 0 0,-2-1 0,0 0 0,0 0 1,-1-1-1,0 0 0,-1 0 0,0-1 0,-1 1 0,-1-1 0,0 0 0,-1 0 0,0 0 0,0 0 0,-2-22 1,0-169 1800,0 121 1903,-14 265-2382,0-27-1030,12-75-350,-4 58 91,-4-49-3375,5-69-2038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4722,'0'0'11349,"36"1"-11306,262 1-395,-249-4-359,1-2 0,-2-2 0,1-2 1,-1-2-1,0-2 0,77-32 0,-115 40 653,-12 3 607,-17 4 638,4 1-846,1 1-1,-1 1 0,1 0 1,0 1-1,0 1 0,1 0 1,0 0-1,-14 12 0,7-3 59,0 1-1,1 1 1,1 0-1,-18 26 1,31-39-355,1 0-1,0 1 1,0-1-1,0 1 1,1 0-1,0 0 1,0 0 0,1 0-1,-1 1 1,2-1-1,-1 0 1,1 1-1,0 0 1,1 9 0,0-15-45,0-1 1,0 0 0,1 1 0,-1-1 0,1 0 0,-1 1-1,1-1 1,-1 0 0,1 0 0,0 1 0,0-1 0,0 0-1,-1 0 1,1 0 0,0 0 0,0 0 0,0 0-1,1 0 1,-1-1 0,0 1 0,0 0 0,0-1 0,1 1-1,-1 0 1,0-1 0,1 0 0,-1 1 0,0-1 0,3 1-1,5 0-23,1 0-1,-1 0 1,14-2-1,-9 1-34,0 0-100,1-1 0,-1-1 0,0 0 0,0-1 0,0 0 0,0-1 0,0 0 0,18-10 0,-24 10 105,0 0 0,0-1 0,-1 0 0,0 0 0,0 0 0,0-1 0,-1 0 0,0-1 0,0 1 0,0-1 0,-1 0 0,0-1 0,-1 1 1,1-1-1,3-10 0,-5 8 184,-1-1 1,0 0 0,0 1 0,-1-1 0,0 0 0,-1-19 0,-1 14 1172,1 39-991,0-16-329,-1 1-1,1 0 0,0-1 0,1 1 0,0-1 0,0 1 0,1-1 1,0 1-1,0-1 0,1 0 0,-1 0 0,2 0 0,-1 0 1,1 0-1,8 11 0,13 9-1784,-8-11-2436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48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14999,'0'0'3505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0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11941,'0'0'6003,"10"0"-6035,-10 9-2177,0 28-816,-16 16-5315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0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7491,'0'0'6627</inkml:trace>
  <inkml:trace contextRef="#ctx0" brushRef="#br0" timeOffset="1">700 1 15463,'0'0'320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1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10629,'0'0'4450,"0"59"-4450,3 28 144,1 12-32,-1 3-80,0 0 16,0-5-48,-3-16-48,0-14-1361,0-23-1184,0-23-1008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1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9748,'0'0'3282,"139"-38"-3058,-84 38-128,7 0-96,-1 0-592,-6-6-1873,-13-3-4162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12806,'0'0'1745,"243"-32"-1745,-162 18-48,-3 2-1841,-10 1-2337,-10-4-3858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2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66 279 9076,'0'0'4063,"-3"34"-3809,-10 111-110,9 13-224,4-113-2842,-2-101 2360,-16-80 0,-3-39 1630,20 138-874,-2 9 19,2 1 0,2-1 0,6-53 0,-5 76-189,0-1 1,0 1-1,0 1 0,1-1 0,-1 0 1,1 1-1,1-1 0,-1 1 0,0 0 1,1 0-1,0 0 0,0 0 0,0 1 0,0 0 1,1-1-1,0 2 0,-1-1 0,1 0 1,0 1-1,0 0 0,10-3 0,-10 4-4,0 0 0,-1-1 0,1 1 0,0 1 0,0-1-1,0 1 1,0 0 0,0 0 0,0 0 0,0 1 0,-1 0 0,1 0 0,0 0-1,0 0 1,-1 1 0,1 0 0,-1 0 0,1 0 0,-1 0 0,0 1 0,0 0-1,0 0 1,0 0 0,4 4 0,-3 0 4,0 0 0,-1 0-1,0 0 1,0 0 0,-1 0 0,0 1 0,0 0-1,0 0 1,-1 0 0,2 13 0,-2 1 10,-1 1-1,-2 40 1,0-55-56,-1 0 0,0 0 0,0-1 0,-1 1 0,0 0 0,0-1 0,-1 1-1,0-1 1,0 0 0,-1-1 0,0 1 0,0-1 0,-1 0 0,1 0 0,-1 0 0,-1-1 0,-8 6 0,3-2 4,0 0 0,-1-1 0,0-1 1,-1-1-1,0 1 0,0-2 0,0 0 0,-25 5 0,25-9 311,26-1 562,0 1-691,1 0 1,-1 1 0,0 0-1,-1 1 1,1 0 0,0 1 0,-1 0-1,0 1 1,0 0 0,12 8 0,14 11 68,51 43 0,-56-41-241,4 4-121,-20-15 76,2-1 0,20 13 0,-31-24-503,-1 1 0,1-1 0,0 0-1,-1 0 1,1-1 0,0 0 0,0 0 0,1-1 0,-1 0-1,11 0 1,6-1-6239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7395,'0'0'4530,"35"11"-4407,112 34-75,-135-42-48,0 0 0,1 0 0,-1-2 0,0 1 0,1-2 0,17 0 0,-5-1-107,-17 1-13,-1 0-1,0 0 1,0-1-1,0 0 1,0 0-1,0-1 1,-1 0-1,1 0 1,0-1-1,6-3 1,-10 4 16,-1 0-1,1 0 1,0 0 0,-1 0 0,1-1 0,-1 1 0,0-1 0,0 0 0,0 1 0,0-1 0,0 0 0,-1 0 0,1 0 0,-1 0 0,0-1 0,0 1 0,0 0 0,0 0 0,0-1 0,-1 1 0,0-1 0,1 1-1,-2-4 1,1 4 86,0 1 0,0 0 0,0-1 1,-1 1-1,1 0 0,-1 0 0,0-1 0,0 1 0,0 0 0,0 0 0,0 0 0,0 0 0,0 0 0,-1 0 0,1 0 0,-1 0 0,1 1 0,-3-3 0,-1 1 62,1-1 0,-1 1 0,0 1 1,0-1-1,0 1 0,0 0 0,-9-3 0,-3 1 191,-1 1-1,1 0 1,-1 1-1,-20 1 1,23 1-66,4 0 104,-1 0 1,0 0 0,-16 4 0,24-3-228,0 0 0,1 0 0,-1 1 0,0-1 0,1 1 1,-1 0-1,1 0 0,0 0 0,-1 0 0,1 1 0,0-1 0,1 1 0,-1 0 0,-3 3 1,1 3 31,-1-1 0,2 1 1,-1 0-1,1 1 1,1-1-1,-1 1 1,2-1-1,-1 1 1,1 0-1,1 0 1,0 0-1,0 0 1,1 10-1,1-9-34,-1-1 1,1 1-1,1-1 0,0 1 0,0-1 0,1 0 0,0 0 1,1 0-1,0 0 0,0 0 0,1-1 0,8 12 0,-2-9-6,-1 0 0,2-1 0,0 0 0,0-1 0,1-1 0,0 1 0,0-2 0,1 0 0,0-1-1,1 0 1,-1-1 0,20 5 0,-3-3-58,0-1 0,1-2 1,-1-1-1,1-2 0,35-1 0,-51-2-166,-1 0 0,0-1 0,0-1 0,0 0 1,-1-1-1,1-1 0,-1 0 0,0-1 0,0-1 0,0 0 0,-1 0 1,19-16-1,-23 16-41,0-1 0,0 0 0,0-1 0,-1 0 1,-1 0-1,1 0 0,-1-1 0,-1 0 0,0-1 0,-1 0 1,0 1-1,0-2 0,-1 1 0,0 0 0,-1-1 0,2-16 1,-3 12 344,0 0-1,-2 0 1,0-1 0,0 1 0,-6-29 0,6 42 17,-1-1 1,0 1-1,0 0 0,0-1 0,-1 1 0,1 0 1,-1 0-1,0 0 0,0 0 0,0 0 1,0 0-1,-1 0 0,1 1 0,-1-1 0,1 1 1,-1 0-1,0 0 0,0 0 0,0 0 0,0 0 1,0 1-1,0-1 0,-1 1 0,1 0 0,0 0 1,-1 0-1,1 0 0,-1 1 0,1-1 0,-1 1 1,-6 0-1,7 0-94,0 1 1,0-1 0,0 1-1,0-1 1,0 1 0,0 0-1,0 0 1,0 0-1,1 0 1,-1 0 0,0 1-1,1-1 1,-1 1-1,1 0 1,-1 0 0,1 0-1,0 0 1,0 0-1,0 0 1,0 1 0,0-1-1,0 1 1,1-1-1,0 1 1,-1 0 0,1-1-1,-2 6 1,0 4-44,-1 0 0,2 1 0,0-1 0,0 0-1,1 20 1,0-25-8,1 1 1,0-1-1,1 1 0,-1 0 0,2-1 0,-1 0 0,1 1 0,0-1 0,0 0 0,1 0 0,0 0 0,0 0 0,1 0 0,0-1 1,0 0-1,0 1 0,1-2 0,0 1 0,0 0 0,1-1 0,-1 0 0,1 0 0,0-1 0,8 5 0,-2-2-244,0-1 0,1 0 0,0 0 1,1-1-1,-1-1 0,1 0 0,14 1 0,4 0-1989,63-1 0,-7-4-2802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2 4098,'1'-2'9681,"-5"8"-9419,-12 24 27,0 0 1,3 2-1,-18 58 0,-18 109 163,44-176-401,-50 316 210,49-264-565,3 1 0,9 113 0,-6-180 91,1-1 1,0 1 0,1 0 0,0-1 0,0 0 0,1 1-1,0-1 1,0 0 0,1 0 0,0 0 0,0-1-1,1 1 1,0-1 0,0 0 0,1-1 0,8 9 0,-6-9-518,1 0 0,0-1 1,0 0-1,11 4 1,-19-9 698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3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224 695 2721,'0'0'7089,"-29"-1"-5630,-6 1-832,-51 5 0,82-5-587,1 1 0,0 0 0,0-1-1,0 1 1,0 1 0,0-1 0,0 0 0,0 1-1,0-1 1,0 1 0,0 0 0,1 0 0,-1 0 0,1 0-1,-1 1 1,1-1 0,0 1 0,0-1 0,0 1-1,0 0 1,1 0 0,-3 5 0,1 0 13,1 0 0,0 0 1,1 0-1,0 0 0,0 0 0,1 11 1,-1-12-6,1 3 4,-1-2-9,1 1 0,0-1 0,1 1 0,2 13 0,-3-19-36,1-1-1,0 0 1,0 1-1,0-1 0,0 0 1,1 1-1,-1-1 1,1 0-1,-1 0 0,1 0 1,0 0-1,-1 0 1,1-1-1,0 1 1,0-1-1,0 1 0,1-1 1,4 3-1,-1-1-50,0-1-1,0 1 0,1-1 1,-1 0-1,1-1 0,0 0 1,0 0-1,-1 0 0,1-1 1,0 0-1,0 0 1,0-1-1,-1 1 0,1-2 1,0 1-1,-1-1 0,1 0 1,-1 0-1,1-1 0,-1 0 1,0 0-1,0 0 1,0-1-1,-1 0 0,10-8 1,-4-1-89,0 0 1,-1 0 0,0-1 0,-1 0 0,-1-1-1,0 0 1,-1-1 0,-1 1 0,0-1-1,-1 0 1,-1-1 0,3-25 0,0-19 227,-3 0-1,-5-70 1,0 51 102,2 4 113,-6-131 596,4 203-866,1-1 46,0 1 0,0-1 0,-1 1 0,0-1 0,0 1 0,0-1 0,0 1 0,-1 0 0,0-1 1,0 1-1,-4-7 0,5 11-65,1 0-1,0 0 1,0-1 0,0 1-1,-1 0 1,1 0 0,0 0-1,0 0 1,-1 0 0,1 0 0,0 0-1,0 0 1,-1 0 0,1 0-1,0 0 1,0 0 0,-1 0 0,1 1-1,0-1 1,0 0 0,0 0-1,-1 0 1,1 0 0,0 0-1,0 0 1,0 1 0,-1-1 0,1 0-1,0 0 1,0 0 0,0 0-1,0 1 1,-1-1 0,1 0 0,0 0-1,0 0 1,0 1 0,0-1-1,0 0 1,0 0 0,0 1 0,0-1-1,0 0 1,0 0 0,0 1-1,0-1 1,0 0 0,0 0-1,0 1 1,0-1 0,0 0 0,0 0-1,0 0 1,0 1 0,0-1-1,0 0 1,-2 25 111,5 261-30,1-224-159,4-1 0,26 106 0,26 16-2038,-45-148-969,25 45 1,-4-24-4098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 8452,'0'0'3671,"0"31"-2796,0 102-430,-1-115-399,2 0-1,0 0 1,1 0-1,0 0 1,2 0-1,8 25 1,-11-38-39,1-1 1,1 1 0,-1-1 0,1 1-1,-1-1 1,1 0 0,0 0 0,1 0-1,-1 0 1,1-1 0,0 0 0,-1 1-1,2-1 1,-1 0 0,0-1 0,0 1-1,1-1 1,0 0 0,-1 0 0,1 0-1,0-1 1,0 0 0,7 2 0,-6-2-61,0 0 0,0-1-1,0 0 1,0 1 0,-1-2 0,1 1 0,0-1 0,0 0 0,0 0 0,-1 0 0,1-1 0,-1 0 0,1 0-1,6-4 1,-6 1-94,1 0-1,-1 0 0,0 0 1,0-1-1,-1 0 0,0 0 1,0-1-1,0 1 0,6-13 1,-2 4-401,-1 0 1,-1 0 0,0-1-1,-2 0 1,1 0 0,-2 0-1,0-1 1,-1 0 0,0 0-1,-2 0 1,0 0 0,-1-17-1,-1 31 554,1-1-1,-1 1 0,0-1 0,0 1 0,0-1 0,0 1 0,-1 0 0,1 0 0,-1-1 0,0 1 0,0 0 1,0 1-1,0-1 0,-1 0 0,1 1 0,-4-4 0,1 2 120,0 1 0,-1 0 0,1 0 0,-1 0 0,1 0 0,-1 1 0,0 0 0,1 0 0,-9 0 0,5 0 105,0 1 1,-1 0-1,1 0 0,-1 1 0,1 1 1,-1-1-1,1 2 0,-1-1 0,1 1 1,0 1-1,0-1 0,-17 9 0,18-6-118,0 1 0,0-1 0,1 2 0,-1-1 0,1 1 0,1 0 0,0 0 0,0 1 0,-6 9 0,8-12-153,1 0 1,0 1-1,1-1 0,-1 1 0,1 0 0,0-1 1,1 1-1,-1 0 0,1 0 0,0 0 0,1 0 1,-1 0-1,1 0 0,0 0 0,2 12 0,12 11-2336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3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11205,'0'0'6246,"-13"30"-6180,-39 99-28,49-119-36,0 0 1,0 1-1,1 0 1,1-1 0,-1 1-1,2 0 1,0 21-1,1-7-4,-1-9-47,1 34 104,-1-47-101,1-1 0,-1 0 0,0 1 0,1-1 0,0 0 0,-1 1 0,1-1 0,0 0 0,0 0 0,0 0 0,0 0 0,1 0 0,-1 0 0,1 0 0,-1 0 0,4 2 0,-5-3-13,1-1 1,-1 1-1,1-1 0,0 0 1,-1 0-1,1 1 0,-1-1 1,1 0-1,0 0 0,-1 1 1,1-1-1,-1 0 0,1 0 1,0 0-1,-1 0 0,1 0 1,0 0-1,-1 0 0,1 0 1,0 0-1,-1-1 0,1 1 1,0 0-1,-1 0 0,1-1 1,-1 1-1,1 0 0,-1 0 1,1-1-1,-1 1 0,1-1 1,-1 1-1,1 0 0,-1-1 1,1 1-1,-1-1 0,1 1 1,-1-2-1,12-24-192,-10 21 151,16-46 27,34-81-2,-47 121 75,2-1-1,-1 1 1,1 0-1,1 0 1,0 1 0,1 0-1,0 0 1,13-11-1,-17 18 41,0 0-1,0 0 0,0 1 0,0 0 0,0 0 0,0 0 0,0 0 0,8-1 1,-11 3-16,0-1 1,0 1-1,0 0 1,0-1-1,0 1 1,0 0 0,0 0-1,0 1 1,0-1-1,0 0 1,-1 0 0,1 1-1,0 0 1,0-1-1,0 1 1,0 0-1,-1 0 1,1 0 0,0 0-1,-1 0 1,1 0-1,-1 0 1,1 0 0,-1 1-1,1-1 1,-1 1-1,2 2 1,4 14 158,-1 1 0,0 0 1,-2 1-1,0-1 0,-1 1 1,1 36-1,5 34 145,-9-88-371,1 0 0,-1 0 0,0 0 0,1-1 1,0 1-1,-1 0 0,1 0 0,0-1 0,0 1 0,0 0 0,0-1 0,0 1 0,0-1 0,0 1 0,1-1 0,-1 0 0,0 1 0,1-1 0,-1 0 0,1 0 0,0 0 0,-1 0 0,1 0 0,0-1 0,-1 1 0,1 0 0,0-1 0,0 1 0,0-1 1,-1 0-1,1 0 0,0 1 0,0-1 0,0 0 0,0-1 0,0 1 0,0 0 0,-1 0 0,1-1 0,0 1 0,0-1 0,0 0 0,-1 1 0,1-1 0,0 0 0,-1 0 0,1 0 0,2-3 0,11-10-217,0-1 0,-1-1 0,-1 0 0,-1-1 0,0-1 0,13-26 1,0 2 152,-4 7 71,14-24-40,-31 54 154,0 0-1,-1 0 1,1 1 0,1-1-1,-1 1 1,1 0 0,-1 0-1,7-3 1,-10 7-38,0-1 1,-1 1-1,1-1 1,0 1-1,0-1 1,-1 1-1,1 0 1,0-1-1,0 1 1,0 0-1,0 0 0,0 0 1,-1 0-1,1 0 1,0 0-1,0 0 1,0 0-1,0 0 1,0 0-1,0 0 0,-1 0 1,1 1-1,0-1 1,0 0-1,0 1 1,-1-1-1,1 0 1,0 1-1,0-1 0,-1 1 1,1 0-1,0-1 1,-1 1-1,1-1 1,0 1-1,-1 0 1,1 0-1,-1-1 1,1 1-1,-1 1 0,3 3 74,-2 0-1,1 0 0,0 1 0,-1-1 0,1 8 0,-1-3 7,10 58 208,-10-51-560,1-1 0,1 1 1,0 0-1,1-1 0,1 0 1,1 0-1,12 27 0,-16-40-269,0 0-1,1 0 0,-1 0 1,1-1-1,-1 1 1,1 0-1,4 2 1,23 9-7855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4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13638,'0'0'1846,"-19"31"-1792,-60 105-20,75-130-22,1 1 0,-1 0 0,1 0-1,1 1 1,-1-1 0,1 0 0,1 1 0,-1 0-1,1-1 1,1 1 0,-1 0 0,2 11-1,-1 0 39,0-15-41,0-1 1,0 1-1,0-1 0,1 1 0,-1-1 0,1 1 1,0-1-1,0 1 0,0-1 0,0 1 1,1-1-1,0 0 0,-1 0 0,1 0 0,0 0 1,3 3-1,-2-3-5,0-1 0,0 1 1,1-1-1,-1 0 0,1 0 0,0 0 1,0-1-1,0 1 0,0-1 0,0 0 1,0 0-1,0 0 0,8 0 0,0 0-43,0 0-1,1-1 0,-1 0 0,1-1 0,-1 0 1,0-1-1,0 0 0,0-1 0,0 0 0,0-1 1,0-1-1,-1 0 0,0 0 0,0-1 0,0 0 1,-1-1-1,0 0 0,0-1 0,-1 0 0,0-1 1,0 0-1,-1 0 0,12-17 0,-15 19-59,-1 0 0,1-1 0,-1 1-1,0-1 1,-1 0 0,0 0 0,0-1 0,-1 1 0,0 0-1,-1-1 1,2-16 0,-3 21 97,0-1-1,0 0 1,0 1 0,-1-1-1,1 0 1,-1 1 0,0-1 0,-1 1-1,1-1 1,-1 1 0,0 0-1,0 0 1,0 0 0,0 0-1,-1 0 1,0 0 0,0 0-1,0 1 1,0 0 0,0-1 0,-1 1-1,-7-5 1,1 3-5,-1 0-1,0 1 1,0 0-1,0 0 1,-1 1 0,1 0-1,-1 1 1,1 1-1,-1 0 1,0 1 0,0 0-1,-23 3 1,34-3-36,0 0 1,0 1-1,0-1 0,-1 0 1,1 1-1,0-1 1,0 1-1,0 0 0,0-1 1,0 1-1,0 0 1,0-1-1,0 1 0,0 0 1,1 0-1,-1 0 1,0 0-1,0 0 0,1 0 1,-1 0-1,1 0 0,-1 0 1,1 0-1,-1 0 1,1 1-1,-1-1 0,1 0 1,0 0-1,0 0 1,0 1-1,0-1 0,0 0 1,0 0-1,0 2 1,0-1-155,1-1 0,-1 1 1,0 0-1,1-1 0,-1 1 1,1-1-1,-1 1 0,1 0 1,0-1-1,0 0 1,0 1-1,0-1 0,0 1 1,0-1-1,0 0 0,0 0 1,1 0-1,-1 0 1,0 0-1,1 0 0,-1 0 1,1 0-1,-1 0 0,1-1 1,-1 1-1,3 0 0,43 4-5050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9636,'0'0'7068,"0"29"-6890,0 94-116,0-109-52,0 0 0,1 0 0,1 1 1,0-1-1,6 20 0,-7-32-45,0 1-1,0 0 1,1-1 0,-1 1-1,0-1 1,1 1-1,0-1 1,-1 0 0,1 0-1,0 1 1,0-1 0,0 0-1,1-1 1,-1 1-1,0 0 1,1-1 0,-1 1-1,1-1 1,-1 0 0,1 0-1,0 0 1,0 0-1,-1 0 1,1-1 0,0 1-1,5-1 1,-4 1-72,1-1 1,-1 0-1,0 0 0,1 0 0,-1-1 1,0 0-1,0 0 0,0 0 1,0 0-1,1 0 0,-1-1 1,5-2-1,-4 0 76,0 0 0,-1 0 0,0 0 0,1 0 1,-1 0-1,-1-1 0,1 0 0,5-10 0,24-42 4,34-51-11,-58 95 34,1 0 0,0 0 0,2 1 1,-1 1-1,21-16 0,-28 24 6,0 0-1,-1 1 0,2-1 1,-1 1-1,0 0 0,0 1 1,1-1-1,-1 1 0,1-1 1,-1 1-1,1 1 0,-1-1 1,8 0-1,-10 2 14,0-1 0,-1 0 0,1 0 0,-1 1 0,1-1 0,-1 1 0,1 0 0,-1-1 0,1 1 0,-1 0 0,0 0 0,1 0 0,-1 0 0,0 0 1,0 0-1,0 0 0,1 0 0,-1 0 0,0 1 0,-1-1 0,1 0 0,0 1 0,0-1 0,0 1 0,-1-1 0,1 1 0,0 2 0,2 7 127,0 0-1,-1 0 1,1 13 0,-1-4 76,9 54 175,9 52-140,-17-109-256,1-1 0,1 0 0,1 0-1,0-1 1,11 18 0,-15-29-87,0 0 0,1-1 1,0 1-1,0-1 0,0 0 0,0 0 1,0 0-1,1 0 0,-1-1 1,1 1-1,4 1 0,-5-2-151,0-1 0,0 0 0,0 0 0,1 0 0,-1 0 0,0 0 0,1-1 0,-1 1 0,0-1 0,1 0 0,-1 0 0,1-1-1,-1 1 1,0 0 0,1-1 0,-1 0 0,0 0 0,0 0 0,1 0 0,-1-1 0,0 1 0,0-1 0,4-3 0,-1 1-382,-1-1 0,0 0 0,0 0 0,0-1 0,6-9 0,23-41-3229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1 565 1265,'2'-35'3292,"8"-250"1144,-9 53 868,-1 220-2844,13 522-1274,-7-332-1155,-5-144-49,-1-14-206,0 0 0,1 0 1,1-1-1,1 1 1,0 0-1,2-1 1,11 31-1,-15-47 146,0-1-1,1 1 1,-1-1 0,0 1-1,1-1 1,0 0-1,-1 0 1,1 0-1,0 0 1,0 0-1,0 0 1,0 0-1,1 0 1,-1-1 0,0 1-1,1-1 1,-1 0-1,1 0 1,-1 0-1,1 0 1,0 0-1,-1 0 1,1-1-1,0 0 1,0 1-1,-1-1 1,1 0 0,0 0-1,0 0 1,0-1-1,-1 1 1,1-1-1,0 1 1,-1-1-1,1 0 1,0 0-1,-1 0 1,4-3-1,5-1 26,0-1-1,-1-1 0,0 0 1,0-1-1,-1 0 0,0 0 1,11-13-1,12-17 108,0-2 0,33-57 1,-64 95 411,-1 8 249,0 20 278,-1 0-498,1 0 1,7 44 0,-6-64-485,0 0 1,1 1-1,-1-1 0,1 0 0,0 0 0,1-1 1,0 1-1,0 0 0,0-1 0,0 0 1,1 1-1,0-1 0,0-1 0,0 1 1,1-1-1,9 8 0,-8-9-15,0-1 1,0 0-1,0 0 0,0-1 1,0 0-1,0 0 0,0 0 1,0-1-1,0 0 0,1 0 1,8-1-1,-8 0-19,-3 1 11,0-1 0,0-1 0,-1 1 0,1 0 0,-1-1 0,1 0 1,-1 0-1,1 0 0,-1 0 0,0 0 0,0-1 0,0 0 0,0 1 0,-1-1 0,1 0 0,-1 0 0,0 0 0,1-1 0,-1 1 0,-1 0 0,3-5 0,2-6 37,0 1 0,-1-1 0,0 0 0,4-21 0,-6 19 176,-1-1 1,0-24 0,-2 39-122,0 9-24,-13 288 83,19 168 339,-5-453-480,-1-1 0,0 0 0,-1 1 0,0-1 0,0 0 0,-3 10 1,2-16-1,1 0 0,0 0-1,-1 0 1,0 0 0,0 0 0,0 0 0,0-1 0,0 1 0,0-1 0,-1 1 0,1-1 0,-1 0 0,0 0 0,0 0 0,0-1 0,0 1 0,0 0 0,0-1 0,-5 2 0,-16 3-74,-1-1 0,1-1 1,-1-1-1,0-1 0,0-1 0,-37-4 0,48 3 75,1-2 0,0 1-1,0-2 1,0 1 0,0-2-1,0 0 1,1 0 0,0-1-1,0-1 1,-21-12 0,28 14 6,-1-1 1,1 1-1,-1-1 1,1 0-1,1 0 1,-1 0-1,1-1 1,0 0-1,0 1 1,0-1-1,1-1 1,0 1-1,0-1 1,1 1-1,-1-1 1,2 0-1,-1 0 1,1 1-1,0-1 1,0 0-1,1-1 1,0-6-1,0 11-9,1-1 0,-1 1 0,1-1-1,0 1 1,0 0 0,0-1 0,0 1 0,1 0-1,-1 0 1,1 0 0,0 0 0,0 0-1,0 0 1,0 0 0,1 0 0,-1 1 0,1 0-1,4-4 1,4-2-191,1 1-1,0 0 0,19-8 1,-16 8-127,62-25-2026,9 0-1761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5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311 527 10773,'0'0'261,"9"-29"129,27-99-14,-31 112-363,-1-1 0,0-1 0,-2 1 0,0 0-1,0-1 1,-2 1 0,-2-25 0,1 25-20,0 8 9,-1-1-1,0 0 1,-1 1-1,0 0 1,0-1 0,-1 1-1,0 0 1,-1 1-1,0-1 1,0 1 0,-1 0-1,0 0 1,0 0-1,-11-9 1,12 12 60,0 0 0,0 1 0,-1 0-1,0 0 1,1 0 0,-1 0 0,0 1 0,-1 0 0,1 0 0,0 1-1,-1 0 1,0 0 0,1 0 0,-1 1 0,0 0 0,0 0-1,0 1 1,1 0 0,-1 0 0,0 1 0,-12 2 0,15-2-41,0 1 1,0-1-1,0 1 1,0 0-1,0 1 1,1-1-1,-1 1 1,1-1-1,-1 1 1,1 0-1,0 0 1,0 1-1,0-1 1,1 0-1,-3 5 1,-3 5 49,1 1 0,1 0 1,-5 16-1,-3 12 85,2 2 0,2-1 0,2 2 0,-2 53-1,3 183 321,7-213-447,25 329-1014,-9-251-5378,-15-112-58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6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9604,'0'0'1959,"38"-19"-1178,128-55-332,-156 71-436,0 0 0,-1 0 0,2 0 0,-1 1 1,0 1-1,0 0 0,0 0 0,1 1 0,-1 1 1,0-1-1,0 1 0,1 1 0,-1 0 0,0 1 1,0 0-1,15 7 0,-13-6-8,11 4-8,-1 1-1,0 1 1,-1 0 0,-1 2-1,29 21 1,-39-26-5,0 2 0,-1 0 0,0 0 0,-1 0 1,0 1-1,0 0 0,-1 1 0,0 0 0,-1 0 0,-1 0 0,9 23 0,-10-20 16,-3-9 1,0-1 0,1 1 1,-1-1-1,1 0 0,0 0 0,0 0 1,4 6-1,-5-9-6,0 0 1,1 0-1,-1 0 0,1 0 0,-1 0 0,0 0 1,1 0-1,0-1 0,-1 1 0,1 0 1,-1-1-1,1 1 0,0-1 0,-1 0 1,1 0-1,0 0 0,0 1 0,-1-2 1,1 1-1,0 0 0,-1 0 0,1 0 1,0-1-1,2 0 0,0 0-4,1-1 1,-1 0-1,0 0 1,0 0-1,0 0 1,0-1-1,0 1 1,0-1-1,-1 0 1,1 0-1,-1-1 1,3-3-1,34-48-151,-32 42 87,0 2-24,-1-1 1,0 0-1,-1 0 1,-1-1-1,0 0 0,-1 0 1,0 0-1,-1 0 1,0-1-1,-1 1 1,-1-1-1,0 0 0,0 0 1,-3-18-1,1 29 90,0 0 1,1 0-1,-1 1 0,-1-1 0,1 0 0,0 0 0,-1 1 0,1-1 0,-1 1 1,0 0-1,0-1 0,0 1 0,0 0 0,0 0 0,0 0 0,-1 0 0,1 0 1,-1 1-1,1-1 0,-1 1 0,0 0 0,1-1 0,-1 1 0,0 1 0,0-1 1,0 0-1,0 1 0,0-1 0,-4 1 0,-5-2 14,0 2-1,1 0 1,-1 0 0,0 1-1,0 0 1,-16 4-1,19-2 12,0 1-1,0 0 0,0 0 0,1 0 1,-1 1-1,1 1 0,1-1 0,-1 1 1,1 0-1,0 1 0,-10 11 0,14-14-174,-1 0-1,1 0 0,0 0 0,0 1 0,0-1 1,1 1-1,-1 0 0,1-1 0,0 1 0,1 0 0,-1 0 1,1 0-1,0 1 0,0-1 0,1 0 0,-1 0 0,1 1 1,0-1-1,1 0 0,-1 0 0,1 1 0,2 7 1,-1-10-491,0 0 0,-1 0 1,1 0-1,0 0 0,1-1 1,-1 1-1,3 2 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6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9380,'0'0'4066,"11"7"-3892,-2-2-158,-2 0 1,1 1 0,-1 0 0,0 0 0,0 0 0,0 1 0,-1 1 0,0-1 0,-1 1 0,1 0-1,5 13 1,-5-10-36,13 27-143,-2 1 0,-1 0 0,16 67 0,-31-97 128,-1-22 110,1 0 0,0 0 0,1 0 0,0 1 1,1-1-1,0 0 0,1 1 0,1 0 0,0-1 1,0 2-1,1-1 0,1 1 0,0 0 1,0 0-1,11-11 0,-4 7-163,0 0 0,1 0 0,0 2 0,1 0 0,1 0 0,0 2 0,31-16 0,-24 15-997,2 2 0,49-14-1,12 5-3960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126 167 12134,'0'0'885,"31"-24"-332,103-72-137,-124 90-400,0 0 1,1 0-1,-1 1 1,1 1-1,0 0 1,0 0-1,1 1 1,-1 0-1,1 1 1,-1 1-1,1 0 1,-1 0-1,1 1 1,13 1-1,8 0 17,-28-1-32,0 0 1,0 0-1,0 0 0,1 1 1,-1 0-1,0 0 0,0 0 1,0 1-1,9 3 1,-12-3-4,0 0 1,0-1-1,0 1 1,0 0-1,0 0 1,0 0 0,-1 0-1,1 1 1,-1-1-1,1 0 1,-1 1 0,0-1-1,0 1 1,0-1-1,0 1 1,0-1 0,-1 1-1,1 0 1,-1-1-1,0 5 1,1 4-74,0 0 1,0-1-1,-2 1 1,1 0-1,-1 0 0,-1 0 1,0-1-1,-1 1 1,0-1-1,0 0 1,-1 1-1,0-2 0,-1 1 1,0 0-1,-1-1 1,0 0-1,0 0 1,-1-1-1,0 1 0,-9 6 1,-11 11 45,-2-1 0,-1-2 0,-1-1 1,-56 30-1,86-48 714,10-3-405,25-1-245,-20 0 69,32 0 66,-1 1 0,64 12 0,-92-10-154,0 1-1,-1 1 0,1 0 0,-1 2 0,-1-1 0,1 2 0,-1 0 1,0 1-1,22 18 0,-32-23-17,0 1 0,0 0 0,0 1 0,-1-1 0,1 1 0,-1 0 0,-1 0 0,4 8 0,-5-12 2,-1 1 0,0-1 1,0 1-1,-1-1 0,1 1 0,0-1 1,-1 1-1,1-1 0,-1 1 1,0 0-1,0-1 0,0 1 0,-1 0 1,1-1-1,0 1 0,-1-1 1,0 1-1,1 0 0,-1-1 0,0 0 1,0 1-1,-1-1 0,1 1 1,0-1-1,-3 3 0,0-2 9,-1 1 0,1 0-1,-1-1 1,0 0 0,0 0-1,0 0 1,0-1 0,-8 3-1,-51 14 13,2-9 3,1-2 1,-1-2-1,-97-5 0,99-2 66,36 2-22,0-2 1,0 0 0,1-2-1,-1 0 1,1-2 0,-1-1 0,-40-15-1,56 17-66,6 4-10,1 0 0,0-1 0,-1 1 1,1-1-1,-1 0 0,1 1 0,0-1 0,-1 0 0,1 0 1,0 0-1,0 0 0,-1 0 0,1 0 0,0 0 1,0 0-1,0 0 0,0 0 0,0-1 0,-1-2 1,3 2-250,8 0-225,144-1-3235,-31 0 430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0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10629,'0'0'1737,"12"-21"-1460,40-63-242,-51 82-37,0 0-1,1 0 1,-1 0 0,0 1 0,1-1-1,0 0 1,-1 1 0,1-1 0,0 1-1,0 0 1,0 0 0,0-1 0,0 1-1,0 0 1,0 1 0,0-1 0,0 0-1,0 1 1,0-1 0,1 1 0,-1-1-1,0 1 1,0 0 0,1 0 0,-1 0-1,4 1 1,-4 0-6,0-1 1,0 1-1,0 0 0,0 0 1,0 0-1,-1 0 0,1 1 1,0-1-1,-1 0 1,1 1-1,-1-1 0,1 1 1,-1-1-1,0 1 0,0 0 1,1-1-1,-1 1 0,0 0 1,-1 0-1,2 3 0,3 24 71,-1 0-1,-2 0 0,-1 0 0,-1 0 1,-6 37-1,4-50-22,-1 0 0,-1 0 0,-6 18-1,-1 0 29,11-32-119,0-5-117,2-16 58,1-1 1,0 1-1,2 0 0,1 0 1,11-28-1,-5 16 37,4-13 42,24-48 1,-32 76 109,1 1 0,0 0 0,1 1 1,1 0-1,0 0 0,16-14 0,-26 27-31,-1 1 0,1-1 0,0 0 0,0 1-1,-1-1 1,1 0 0,0 1 0,0-1-1,0 1 1,0-1 0,0 1 0,-1 0 0,1-1-1,0 1 1,0 0 0,0 0 0,0-1-1,0 1 1,0 0 0,2 0 0,-3 1-16,1-1 0,0 0 0,-1 1 0,1-1 0,0 1 0,-1-1 0,1 1 0,-1-1 1,1 1-1,-1-1 0,0 1 0,1 0 0,-1-1 0,1 1 0,-1 0 0,0-1 0,0 1 0,1 0 0,-1-1 0,0 1 0,0 1 1,1 6 192,0 0 0,0 1 0,-2 14 0,1-13-4,-1 20-369,0-5 299,2 0 0,0 0 0,1 0 0,6 29 0,-7-50-339,0 1-1,1-1 1,-1 1-1,0-1 1,1 1 0,0-1-1,0 0 1,1 0 0,-1 0-1,1 0 1,0 0 0,0-1-1,0 1 1,0-1 0,1 0-1,-1 0 1,1 0-1,0 0 1,0 0 0,0-1-1,0 0 1,0 0 0,1 0-1,-1 0 1,1-1 0,-1 0-1,1 0 1,6 1 0,25-1-4449,2-1-1286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8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0 574 9636,'0'0'1441,"4"6"-1318,-3-4-103,15 17 208,-15-18-220,0-1 0,0 0 0,0 1 0,0-1 0,0 0 0,0 0 0,-1 0 0,1 0 0,0 0 0,0 0 0,0 0 0,0 0 0,0 0 0,0 0 0,0 0 0,0 0 0,0-1 0,0 1 0,0 0 0,0-1 0,0 1 0,-1-1 0,1 1 0,0-1 0,0 1 0,-1-1 0,1 0 0,0 1 0,-1-1 0,2-1 0,14-15-94,-1 0 1,-1-1-1,-1 0 0,0-1 1,-1 0-1,-1-1 0,-1-1 1,-1 0-1,-1 0 0,-1 0 1,9-43-1,-6-2 747,-2 0 0,-1-119 0,-22 214 1327,7 3-1786,0 0 0,2 1 0,1 0 0,0 35 0,7 136 706,-1-193-889,0 0 1,0-1-1,1 1 1,1-1-1,0 0 1,0 1-1,1-1 1,0-1-1,1 1 1,10 16-1,-12-22-23,1 1-1,-1 0 1,1-1-1,1 0 1,-1 0-1,1 0 1,-1 0-1,1-1 1,0 0-1,0 0 1,0 0-1,1-1 1,-1 0-1,1 0 1,-1 0-1,1 0 1,0-1-1,0 0 1,0 0-1,9 0 1,-7-2-58,-1 1 1,1-1-1,-1 0 1,1 0-1,-1-1 1,1 0-1,-1 0 1,0-1 0,0 0-1,0 0 1,-1-1-1,13-8 1,-10 5-46,-1-1 0,0 0 0,0 0 0,0-1 1,-1 1-1,-1-2 0,12-18 0,-7 5 25,-1 0-1,-2-1 0,0 0 0,-1 0 1,-1-1-1,-1 0 0,1-30 0,-2-121 420,-4 130 1207,0 55-1394,0 26-27,-9 413 1178,6-398-1222,-2 19 45,7 136 1,-1-203-125,-1 1 0,0-1 0,1 1 0,0-1 0,0 0 0,0 1 0,0-1 0,0 0 0,0 0 0,1 0 0,-1 0 0,0 0 0,1 0 0,0 0 0,-1 0-1,1-1 1,0 1 0,0 0 0,0-1 0,0 0 0,1 1 0,-1-1 0,0 0 0,0 0 0,1 0 0,-1-1 0,0 1 0,1-1 0,2 1 0,4 0-16,-1 0 1,0-1-1,0 0 1,1 0-1,-1-1 1,0 0-1,16-4 1,-13 1-159,-1 0-1,1 0 1,-1-1 0,0-1 0,0 0 0,-1 0-1,16-13 1,-5 1-1051,-1-1 0,21-26 0,10-24-4154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7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86 2113,'0'0'11306,"-10"2"-10596,4 0-670,-1 0 0,0 1 0,1 0 0,-1 0 0,1 1 0,0 0 0,0 0 0,1 0 0,-1 1 0,1 0 0,0 0 0,0 0 0,0 1 0,1-1 0,0 1 0,0 0 0,0 1 0,1-1 0,-3 8 1,3-8-6,0 0 1,1 1-1,0-1 1,0 0-1,0 1 1,1-1 0,0 1-1,0 0 1,1-1-1,0 1 1,0 0-1,0-1 1,1 1 0,2 9-1,-3-15-35,1 0-1,-1 0 1,1 0 0,0 0-1,-1 0 1,1 0-1,0 0 1,0 0 0,0 0-1,-1 0 1,1 0-1,0-1 1,0 1 0,0 0-1,0-1 1,0 1-1,0-1 1,1 1 0,-1-1-1,0 1 1,2-1 0,28 2-12,-23-2 11,18 0-26,41-5 1,-57 3-9,0 0-1,0 0 0,0-2 1,-1 1-1,1-1 1,17-10-1,-15 7-147,-1 0 0,0-1 0,0 0-1,0-1 1,17-19 0,-24 23 95,0 0 0,-1-1-1,0 1 1,1-1 0,-2 0 0,1 0 0,-1 0-1,0 0 1,0-1 0,0 1 0,-1 0-1,0-1 1,0 1 0,-1-9 0,0 11 48,-1 0 0,1 0 0,-1-1 0,0 1 0,0 0 0,-1 0 0,1 0 0,-1 0 0,0 0 0,0 0 0,0 1 0,0-1-1,-1 1 1,1-1 0,-1 1 0,0 0 0,0 0 0,-1 0 0,1 0 0,0 1 0,-1-1 0,0 1 0,1 0 0,-1 0 0,0 0 0,0 1 0,0-1 0,-4 0 0,-9-3-83,-1 1 1,1 0-1,-1 1 0,1 2 1,-28-1-1,41 2 99,0 0-1,0 0 1,0 0 0,1 1 0,-1-1-1,0 1 1,0 0 0,1 0 0,-1 0-1,1 0 1,-6 4 0,7-4-94,0 1-1,0 0 1,1-1 0,-1 1-1,1 0 1,0 0 0,-1 0-1,1 0 1,0 0 0,0 0-1,0 0 1,1 1 0,-1-1 0,0 0-1,1 0 1,-1 1 0,1-1-1,0 0 1,0 4 0,0-3-167,-1-1 1,1 0 0,0 0-1,0 0 1,1 0 0,-1 0-1,0 0 1,1 0 0,-1 0-1,1 0 1,1 3 0,0-2-310,1 0 0,-1-1 0,1 1 0,-1-1 0,1 1 0,0-1 0,3 2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93 493 12294,'0'0'3596,"-15"28"-3529,-45 92-78,56-112 8,1 1 1,0 0-1,1 0 1,0 0-1,-1 17 1,2-22-13,1 0 0,1 0 0,-1 0 0,0 0 0,1 0-1,0 0 1,0 0 0,0 0 0,1 0 0,2 6 0,-1-6-34,-1-1-1,1 0 0,0 0 0,0 0 0,0 0 0,0 0 0,0 0 0,1-1 0,-1 0 0,1 1 0,-1-2 0,1 1 1,0 0-1,0-1 0,0 1 0,0-1 0,0 0 0,0 0 0,1-1 0,-1 1 0,0-1 0,5 0 0,-1 0-88,0 0-1,0 0 1,1-1-1,-1 0 1,0 0-1,0-1 1,0 0-1,0 0 1,11-6-1,-9 3-27,-1-1 0,0 0 0,-1 0 0,1-1 0,-1 0 0,14-17 0,1-4-46,-2-1 0,-2 0 0,19-38 0,19-28 323,-56 93-98,0 1 0,0-1 1,0 1-1,0 0 0,0-1 0,0 1 0,1 0 0,-1 0 0,0 0 0,0 0 1,1 0-1,1-1 0,-3 2-4,1 0-1,-1 0 1,0 0 0,1 0-1,-1 0 1,0 0 0,1 0-1,-1 0 1,0 0 0,1 0-1,-1 0 1,0 1 0,1-1-1,-1 0 1,0 0 0,1 0-1,-1 0 1,0 0 0,1 1-1,-1-1 1,0 0 0,0 0-1,1 1 1,-1-1 0,0 0-1,0 0 1,0 1 0,1-1-1,-1 0 1,0 1 0,0-1-1,1 1 1,0 4 57,1 0-1,-1 0 1,0 0 0,-1 0 0,1 9-1,0-2 84,1 24 190,12 63 0,-13-90-340,1 0-1,1-1 0,0 1 0,0-1 0,0 0 0,1 0 0,0 0 0,1-1 0,-1 1 0,2-1 0,-1 0 0,1-1 1,7 8-1,-9-11-104,0-1 0,-1 0 0,1 0 1,0 0-1,0-1 0,0 1 0,1-1 1,-1 0-1,0 0 0,1 0 0,-1-1 1,0 1-1,1-1 0,-1 0 0,0 0 1,1-1-1,-1 0 0,0 1 0,1-1 1,-1-1-1,0 1 0,0 0 0,0-1 1,0 0-1,0 0 0,0 0 0,-1-1 1,1 1-1,-1-1 0,1 0 0,-1 0 1,4-4-1,7-10-630,-1 0-1,0 0 1,-1-1 0,-1-1 0,17-38-1,-17 27 544,-1-1 0,-1 1 0,6-46 0,-5-14 3144,-4-172 0,-6 173 715,0 92-3044,22 606 1761,-18-538-2096,-3-46-218,-1-11-47,0 0 1,1 0 0,1 0 0,0-1 0,0 1-1,2-1 1,0 1 0,0-1 0,8 17-1,-10-28-51,0 0 0,-1 0 1,1 0-1,0 0 0,0 0 0,0-1 0,0 1 0,1-1 0,-1 1 0,0-1 0,1 0 0,-1 0 0,1 0 0,-1 0 0,1 0 0,-1 0 1,1-1-1,0 1 0,-1-1 0,1 0 0,0 0 0,-1 0 0,1 0 0,0 0 0,-1-1 0,5 0 0,0-1-160,0 1 0,1-2 1,-1 1-1,0-1 0,0 0 0,0 0 0,-1-1 0,10-6 0,2-5-761,-1-1 1,0-1-1,-1 0 0,17-26 0,11-23-3390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8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2625,'0'0'9957,"-81"64"-10678,175-58-1424,26-3-4017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9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125 708 15015,'0'0'376,"-21"29"-307,-63 96-13,81-121-54,1 0-1,-1 1 0,1-1 0,0 0 0,1 1 0,-1-1 0,1 1 0,0 0 0,0-1 0,1 1 0,-1 0 0,1 0 0,0-1 1,1 6-1,-1-7-7,1 0 0,0 0 0,0 0 0,0-1 0,1 1 1,-1 0-1,0-1 0,1 1 0,0-1 0,0 0 1,0 1-1,0-1 0,0 0 0,0 0 0,0 0 0,5 2 1,2 1-63,0 0 0,1-1 0,-1-1 0,1 0 0,0 0 0,1 0 1,-1-1-1,17 0 0,-10 0-112,0-1 1,0-1-1,0-1 1,0-1-1,0 0 1,0-1-1,0-1 1,-1 0-1,26-11 1,-34 11-2,1 0-1,-1-1 1,0 0-1,0 0 1,-1-1-1,0 0 1,0 0-1,0-1 1,0 1-1,-1-2 1,-1 1 0,1-1-1,-1 0 1,0 0-1,-1 0 1,0-1-1,0 1 1,-1-1-1,3-10 1,-3 7 138,-1-1-1,0 1 1,0-1 0,-1 0 0,-1 0-1,0 0 1,-1 0 0,0 1-1,-1-1 1,-1 0 0,0 1 0,-9-23-1,9 28 127,0 0-1,-1 0 0,1 0 1,-1 1-1,-1 0 0,0 0 1,1 0-1,-2 0 0,1 1 1,-1 0-1,1 0 0,-1 0 1,-1 1-1,1 0 0,-1 0 1,1 1-1,-1 0 1,0 0-1,-1 0 0,1 1 1,0 0-1,-12-2 0,11 3 41,0 0 0,0 0 0,0 1 0,0 0 0,0 0 0,0 1 0,0 0-1,0 0 1,-12 4 0,17-4-110,0 1-1,0 0 0,0-1 1,1 1-1,-1 0 0,1 1 1,-1-1-1,1 0 0,0 1 1,0-1-1,0 1 0,0 0 1,0 0-1,1 0 0,-1-1 1,1 2-1,0-1 1,-1 0-1,2 0 0,-1 0 1,0 0-1,1 1 0,-1-1 1,1 0-1,0 5 0,0-5-35,0 0 0,0 1 0,0-1 0,0 1 0,0-1 0,1 0 0,0 1 0,0-1 0,0 0 0,0 0 0,0 0 0,1 0 0,-1 0 0,1 0 0,0 0 0,0 0 0,0 0 0,0-1 0,0 1 0,0-1 0,1 0 0,4 4 0,1-1-304,0-1 1,0 0 0,0 0-1,1 0 1,-1-2 0,1 1-1,15 2 1,61 5-4028</inkml:trace>
  <inkml:trace contextRef="#ctx0" brushRef="#br0" timeOffset="1">997 174 9108,'0'0'1588,"-11"-27"132,-32-83-303,42 106-1318,-1 0-1,0 0 1,0 0 0,0 0 0,-1 1-1,-4-7 1,7 10-83,-1-1 0,1 1 0,-1 0 0,1-1 0,0 1 0,-1 0 0,1 0 1,-1 0-1,1-1 0,-1 1 0,1 0 0,-1 0 0,0 0 0,1 0 0,-1 0 0,1 0 0,-1 0 0,1 0 0,-1 0 1,1 0-1,-1 0 0,1 0 0,-2 0 0,-4 1 124,4 0-113,1-1 0,-1 0 1,0 1-1,0-1 0,1 1 1,-1-1-1,0 1 0,1 0 1,-1 0-1,0 0 1,1 0-1,-1 0 0,1 0 1,0 0-1,-1 1 0,1-1 1,0 0-1,0 1 0,0-1 1,0 1-1,0-1 0,0 1 1,0 0-1,0-1 1,0 3-1,-3 7 38,0 1 1,-4 21-1,6-21 17,-10 50 274,3 1-1,-1 71 1,10 131 536,2-122-692,9 145-304,-9-256-1570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9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13798,'0'0'304,"207"44"-2497,-113-44-736,0 0-3426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6:59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309 198 13382,'0'0'867,"-35"22"-114,-113 72-41,138-88-694,0 1 0,1 0 0,0 1 1,0 0-1,0 1 0,1-1 0,0 2 0,1-1 0,-6 11 0,5-7-4,5-9 14,0 1 0,0 0 1,0 0-1,1 0 0,0 0 1,0 1-1,0-1 0,1 0 1,-1 1-1,1 0 0,1-1 0,-1 11 1,1-16-18,0 0 1,0 1-1,0-1 0,0 1 1,0-1-1,0 0 1,0 1-1,0-1 0,0 0 1,0 0-1,0 1 1,0-1-1,1 0 1,-1 1-1,0-1 0,0 0 1,0 1-1,1-1 1,-1 0-1,0 0 0,0 1 1,0-1-1,1 0 1,-1 0-1,0 0 0,1 1 1,-1-1-1,0 0 1,0 0-1,1 0 1,-1 0-1,0 0 0,1 1 1,-1-1-1,0 0 1,1 0-1,-1 0 0,0 0 1,1 0-1,-1 0 1,0 0-1,1 0 0,-1 0 1,0 0-1,1 0 1,-1-1-1,0 1 1,1 0-1,-1 0 0,7 0 91,347-9 948,7 0-1692,-324 9 7,-3 0-863,-11 0-2403</inkml:trace>
  <inkml:trace contextRef="#ctx0" brushRef="#br0" timeOffset="1">351 0 5026,'0'0'11750,"-20"251"-11302,27-126-32,3-2-96,3-7-80,3-16-128,-3-22-112,-3-16 0,3-19-112,-1-16-1424,5-19-1266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0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182 562 9828,'0'0'2207,"-2"-18"-2063,1 5-107,0 0 1,-1 0-1,-7-22 0,8 33-17,0 1 0,0-1 0,0 0 0,0 1 0,0 0 0,-1-1 0,1 1-1,0 0 1,-1 0 0,1 0 0,-1 0 0,0 0 0,1 0 0,-1 0 0,0 0-1,1 1 1,-1-1 0,0 0 0,0 1 0,1 0 0,-1-1 0,0 1 0,0 0 0,0 0-1,0 0 1,0 0 0,1 0 0,-1 1 0,0-1 0,0 1 0,0-1 0,-2 2 0,-2 0 29,0-1 1,1 1 0,0 1 0,-1-1 0,1 1-1,0 0 1,1 0 0,-9 7 0,7-3-2,1 0-1,-1 0 1,1 1 0,1-1 0,0 1 0,0 0 0,0 0-1,1 1 1,0-1 0,1 1 0,-2 12 0,1 1 32,0 0 1,2 0 0,2 31-1,-1-49-76,1 1 1,-1-1-1,1 1 0,0-1 0,0 0 1,0 1-1,0-1 0,1 0 1,0 0-1,-1 0 0,2 0 0,-1 0 1,0 0-1,1-1 0,0 1 0,0-1 1,0 0-1,0 0 0,6 5 0,-3-4-3,0-1 0,1 0-1,-1 0 1,1-1 0,0 0-1,-1 0 1,1 0 0,0-1 0,0 0-1,0 0 1,13-1 0,-14-1-7,-1 1 0,0-2 0,1 1 0,-1 0 0,0-1 0,0 0 0,0 0 0,0-1 0,0 1 1,0-1-1,-1 0 0,1 0 0,-1-1 0,0 1 0,0-1 0,0 0 0,-1 0 0,1 0 0,-1 0 0,0-1 0,5-9 1,2-5-5,0-1 0,-2 0 0,0 0 1,7-31-1,-4-5-12,-2 1 0,-2-1 0,-3 0 1,-3-1-1,-8-84 0,6 122-47,-2 1 0,0-1 0,-1 0 0,0 1 0,-2 0 0,0 0 0,-1 1 0,-10-19 0,8 27-1709,4 16 537,5 26-653,0-24 1196,0 67-2989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1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369 492 9877,'0'0'1622,"-32"-11"-667,-104-34-235,129 43-705,0 1 0,1-1 0,-1 1 0,0 0 0,0 1 0,0 0 0,0 0-1,0 0 1,0 1 0,0 0 0,1 0 0,-1 1 0,-9 3 0,11-3 0,-1 1-1,1 0 1,0 0 0,0 0-1,1 1 1,-1 0 0,1 0 0,-1 0-1,1 0 1,1 1 0,-1-1-1,-5 10 1,4-4 4,0-1 0,1 1 0,0 0-1,1 1 1,0-1 0,1 0 0,0 1 0,0 0 0,1-1 0,1 1 0,0 0-1,0 0 1,1-1 0,2 12 0,-2-19-15,0 0-1,0 0 1,0 0-1,0 0 1,0 0 0,1 0-1,-1-1 1,1 1-1,0-1 1,0 1 0,0-1-1,0 0 1,0 1-1,0-1 1,1 0 0,4 3-1,-2-3-43,0 1-1,1-1 1,-1 1-1,1-1 1,-1-1-1,1 1 1,0-1 0,9 1-1,-5-2-20,0 1-1,1-1 1,-1-1-1,0 0 1,0-1-1,0 0 1,0 0-1,0-1 1,0 0-1,11-6 1,-9 2-9,-1-1 0,-1 0 0,17-16 0,-18 16 31,1-1 1,-1 2-1,22-14 0,-31 21 38,0 0 0,1-1 1,-1 1-1,0 0 0,0 0 0,0 0 0,1 0 0,-1 0 1,0 0-1,0 0 0,1 0 0,-1 0 0,0 0 0,0 0 1,1 0-1,-1 0 0,0 0 0,0 0 0,0 0 0,1 0 1,-1 0-1,0 0 0,0 0 0,1 1 0,-1-1 0,0 0 1,0 0-1,0 0 0,1 0 0,-1 0 0,0 0 1,0 1-1,0-1 0,0 0 0,1 0 0,-1 1 0,3 11 1,-2 22 58,-2-27-29,1 12 65,-1-7-54,1 0 1,1 0-1,3 24 0,-3-33-39,0 0 0,0 0 0,0 0 0,0 0 0,0 0 0,1 0 0,-1 0 0,1-1 0,0 1 0,0-1 0,0 1 0,0-1-1,0 0 1,0 1 0,1-1 0,-1 0 0,1-1 0,-1 1 0,1 0 0,5 2 0,-2-2-47,0 0 1,0 0 0,0-1-1,0 1 1,0-1-1,1-1 1,-1 1-1,0-1 1,1 0 0,-1 0-1,0-1 1,1 0-1,7-2 1,-5 0-95,0-1 0,-1 1 0,1-1 0,-1-1 0,0 1 1,-1-1-1,1-1 0,9-8 0,-2-1-156,0-1 0,-2 0 1,0-1-1,-1 0 0,0-1 1,-2-1-1,13-27 0,-13 20 263,-2 0 1,0 0-1,-2-1 0,0 0 0,1-32 0,-2-137 433,-5 146-240,1 24 39,-3-46 639,1 66-661,1 0 1,-1 0-1,-1 0 1,1 0-1,-1 0 1,0 1-1,-1-1 1,1 1 0,-4-6-1,5 10-80,1 0-1,0 1 1,-1-1 0,1 1-1,0-1 1,-1 1 0,1-1-1,-1 1 1,1-1 0,-1 1-1,1-1 1,-1 1 0,1 0-1,-1-1 1,0 1 0,1 0-1,-1-1 1,0 1 0,1 0-1,-2 0 1,-4 7 741,1 27-637,4-29-125,-3 221 288,5-141-301,0-39-20,2-1-1,15 71 1,32 86-841,-49-199 767,7 26-2957,7 48 0,-14-52-3626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1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7828,'0'0'2812,"32"4"-2700,9 1-94,165 17-18,-183-21-30,115 6-150,-113-8 29,0 0 0,1-1 0,32-7 1,-48 7 78,-8 2 64,0 0 0,0-1 0,0 1 0,0-1 0,0 1 0,0-1 0,0 0 0,0 0 0,0 0 0,0 0 0,0 0 0,-1 0 0,1-1 0,0 1 0,-1 0 0,3-3-1,-40 16 1143,22-4-957,0 2-1,1 0 1,1 0-1,0 1 1,0 1 0,1 0-1,-19 26 1,13-14 131,2 1 1,0 0-1,-18 46 1,16-16-32,16-51-271,0 0 1,0 0 0,1 0 0,0 0 0,0 0 0,0 0-1,0 0 1,0 0 0,1 0 0,0 0 0,-1-1 0,3 6-1,-2-8-8,1 0 0,-1 1 0,0-1 0,1 0 0,-1 0 0,1 0 0,0 0 0,-1 0 0,1 0 0,0 0 0,-1-1 0,1 1 0,0-1 0,0 1 0,0-1 0,-1 0 0,1 1 0,0-1 0,0 0 0,0 0 0,0 0 0,0-1 0,3 0 0,2 1-16,5-1-16,0 0-1,-1-2 1,1 1 0,-1-1 0,0-1 0,0 0 0,0-1 0,0 0 0,-1 0-1,0-1 1,0-1 0,0 0 0,-1 0 0,11-11 0,12-13-285,-2 0 1,38-54-1,-63 79 267,-3 3 32,-1 1 0,0 0 0,1 1 0,0-1 0,-1 0 0,1 0 0,0 1 0,0-1 0,0 1 0,3-2 0,-5 3 2,1 0 0,-1 0-1,1 0 1,-1 1 0,1-1-1,-1 0 1,0 1 0,1-1-1,-1 0 1,1 1 0,-1-1-1,0 1 1,1-1 0,-1 1-1,0-1 1,0 0 0,1 1-1,-1-1 1,0 1 0,0-1 0,0 1-1,0 0 1,1-1 0,-1 1-1,0-1 1,0 1 0,0-1-1,0 1 1,0-1 0,0 1-1,0-1 1,-1 1 0,1 0-1,0 2-41,1 13-289,1 0 0,1 0 0,0-1 0,1 1-1,1-1 1,0 0 0,10 18 0,15 13-2981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2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12246,'0'0'3804,"3"35"-3745,32 249 122,-18 105-1207,-17-380 881,0 2-129,-4 45-1225,4-54 1380,0 0 0,-1 0 0,1 0 0,-1 0 0,0 0 0,0 0 0,0 0 0,0 0 0,0 0 0,0 0 0,0 0 0,-1 0 0,1-1 0,-1 1 0,1 0 0,-1-1 0,0 0 0,1 1 0,-1-1 0,0 0 0,-2 2 0,3-3 103,1 0-1,-1 0 1,1 0 0,-1 1 0,1-1 0,-1 0 0,0 0 0,1 0 0,-1 0 0,1 0 0,-1 0 0,1 0 0,-1 0-1,0 0 1,1 0 0,-1 0 0,1 0 0,-1 0 0,1-1 0,-1 1 0,1 0 0,-1 0 0,0-1 0,1 1 0,0 0 0,-1-1-1,1 1 1,-1 0 0,1-1 0,-1 1 0,1-1 0,0 1 0,-1 0 0,1-1 0,0 1 0,-1-1 0,1 1 0,0-1 0,0 0-1,0 1 1,-1-1 0,1 1 0,0-1 0,-3-30 507,3 24-477,-2-81 698,10-112 0,-4 166-588,1 1 0,2-1 0,1 1 0,2 1 0,1 0 0,22-45 0,-27 66 4,0 0 1,1 0 0,0 1 0,1 0-1,0 0 1,10-9 0,-13 14-77,0 1 0,1 0 0,-1 0 0,1 0 0,0 1 0,0 0 0,0 0 0,1 0-1,-1 1 1,0 0 0,1 0 0,11-1 0,-9 2 24,-1 0 0,1 1-1,0 0 1,-1 0 0,1 1 0,12 3-1,-18-4-68,0 1 1,-1 0-1,1 0 0,-1 0 0,1 1 0,-1-1 0,1 0 0,-1 1 0,0 0 0,0 0 0,0-1 0,0 1 0,0 0 0,0 1 0,-1-1 0,1 0 0,-1 0 0,1 1 0,-1-1 0,0 1 0,0-1 0,0 1 0,1 4 0,-1-4-3,0 1-1,0-1 1,-1 1-1,0-1 1,1 1-1,-1-1 1,-1 1 0,1-1-1,0 1 1,-1-1-1,0 1 1,0-1-1,0 1 1,0-1-1,0 0 1,-1 0-1,1 0 1,-1 0 0,0 0-1,0 0 1,0 0-1,0 0 1,-1-1-1,1 1 1,-1-1-1,-4 4 1,-5 2 28,-1 0 0,0-1 0,0 0 0,-28 8 0,29-10-37,10-5-6,-9 5-104,-1-1 0,1 0 0,-1 0 0,0-2 0,0 1 0,-12-1 0,21-2-558,9-3-431,366-179-10600,-263 133 10682,-91 40 1129,26-11 744,-14 10 2641,-32 28 971,-27 48-1861,17-42-1821,-15 46 0,25-63-703,0 1 1,0 0 0,1 0 0,0 0-1,0 0 1,1 0 0,0 0-1,0 0 1,1 0 0,3 12-1,-4-19-73,1 1 0,0-1-1,-1 1 1,1-1-1,0 0 1,0 1 0,0-1-1,0 0 1,0 0-1,0 0 1,0 0 0,1 0-1,-1 0 1,0 0-1,0 0 1,1 0 0,-1 0-1,1-1 1,-1 1-1,1-1 1,-1 1 0,1-1-1,-1 1 1,4-1 0,42 2 116,-34-2-51,-7-1-61,1 1 0,0-1 0,-1 0 0,1-1 0,-1 1 0,1-1 0,-1-1 0,0 1 0,1-1 0,-2 0 0,1 0-1,0-1 1,0 0 0,-1 0 0,0 0 0,0-1 0,0 1 0,-1-1 0,1 0 0,-1-1 0,5-8 0,-3 4-1,0 0 0,-1 0-1,-1-1 1,1 0 0,-2 0 0,0 0 0,0-1 0,-1 1-1,0-1 1,-1 1 0,0-21 0,-1 29-7,0 1 1,-1-1-1,1 1 0,-1-1 1,1 1-1,-1 0 0,0-1 1,0 1-1,0 0 0,0 0 1,0-1-1,-1 1 0,1 0 1,0 0-1,-1 0 0,0 1 0,1-1 1,-1 0-1,0 1 0,0-1 1,0 1-1,0-1 0,0 1 1,-1 0-1,1 0 0,0 0 1,-5-1-1,-3-1-29,0 1-1,-1 0 1,1 1-1,-1 0 1,-12 1 0,20 0-5,0 0 1,0 0 0,0 1-1,0-1 1,0 1 0,0 0 0,1 0-1,-1 0 1,0 0 0,0 0 0,1 0-1,-1 1 1,1-1 0,-1 1-1,1 0 1,0 0 0,0 0 0,0 0-1,0 0 1,0 0 0,0 0-1,0 1 1,1-1 0,-3 5 0,1 0-301,0 1 0,1-1 0,0 0 1,0 1-1,0-1 0,1 1 0,0 0 1,1 11-1,0-16-85,0 1-1,0-1 1,0 1 0,0-1 0,1 0 0,-1 1 0,3 3-1,-2-5-86,0 0-1,1 0 0,-1 0 1,1 0-1,0 0 0,-1 0 1,1-1-1,0 1 0,2 1 1,-4-3 471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39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9716,'0'0'3869,"10"1"-3661,-4-1-151,0 0 0,0 1 0,0 0 0,0 0 0,0 0-1,-1 1 1,1 0 0,0 0 0,-1 0 0,0 1 0,1 0 0,-1 0 0,0 0 0,7 7 0,6 7 60,-2 0-1,-1 1 1,0 1 0,-1 0 0,-1 1 0,-1 1 0,0 0 0,-2 0-1,0 1 1,-2 0 0,10 39 0,-7-5 71,-2 1 1,-2 0-1,-1 100 0,-7-125-62,-2 1 0,-1 0 0,-2-1 0,0 0 0,-3 0 0,0-1 0,-2 0 0,-26 49 0,10-23 83,-3-1-1,-3-1 1,-2-2 0,-71 82-1,91-121 43,15-14-314,0 0 0,0 1 0,0-1 0,-1 0 0,1 0 0,0 0 0,0 1 0,0-1 0,-1 0 0,1 0 0,0 0 0,0 0 0,-1 1 0,1-1 0,0 0 0,-1 0 0,1 0 0,0 0 0,0 0 0,-1 0 0,1 0 0,0 0 0,-1 0 0,1 0 0,0 0 0,0 0 0,-1 0 0,1 0 0,0 0 0,-1 0 0,1 0 0,0-1 0,0 1 0,-1 0 0,1 0 0,0 0 0,0 0 0,-1 0 0,1-1 0,0 1 0,0 0-1,0 0 1,-1 0 0,1-1 0,0 1 0,0 0 0,0 0 0,0-1 0,-1 1 0,1 0 0,0-1 0,0 1 0,0 0 0,0 0 0,0-1 0,0 1 0,0 0 0,0-1 0,0 1 0,0 0 0,0 0 0,0-1 0,0 1 0,0 0 0,0-1 0,0-38-5852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0 511 5330,'0'0'11334,"49"85"-10630,-49-21-576,0-9-128,0-11 0,0-18-768,16-17-913,10-9-1617,7-11-3713</inkml:trace>
  <inkml:trace contextRef="#ctx0" brushRef="#br0" timeOffset="1">195 1 7443,'0'0'4290,"-26"163"-4930,49-81-3986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2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1 462 12246,'0'0'3575,"13"18"-3279,41 63-62,-49-72-246,-1 0-1,1 0 1,-2 1-1,1-1 1,-1 1-1,-1-1 0,0 1 1,0 0-1,-1 0 1,0 0-1,-1 0 0,-1 18 1,0-1-638,1-25 324,1-6 105,7-13 198,0 0 1,1 0-1,1 0 0,0 1 0,1 0 1,1 1-1,1 1 0,0 0 1,28-24-1,-36 34 31,-1 0 0,1 1 0,0-1 0,0 1 0,0 0 0,1 1 0,-1-1 0,1 1 0,0 0 0,-1 0 0,1 1 0,0 0 0,0 0 0,0 0 0,6 0 0,-11 1 11,1 1 0,-1-1-1,0 0 1,0 0 0,0 1-1,0-1 1,1 1 0,-1-1-1,0 1 1,0 0 0,0-1-1,0 1 1,0 0 0,0 0-1,0-1 1,-1 1 0,1 0 0,0 0-1,0 0 1,-1 0 0,1 0-1,0 0 1,-1 0 0,1 0-1,-1 1 1,0-1 0,1 0-1,-1 2 1,7 40 373,-6-33-296,2 24 139,3 31-6,-5-60-224,0 1 0,0-1 0,1 0-1,0 1 1,0-1 0,0 0 0,0 0 0,1-1-1,3 6 1,-4-9-25,0 1 0,0 0 1,0 0-1,0-1 0,0 1 0,0-1 0,1 0 0,-1 0 0,1 0 0,-1 0 0,1 0 1,-1 0-1,1-1 0,-1 1 0,1-1 0,0 0 0,-1 0 0,1 0 0,4 0 1,-1-1-120,-1 1 0,1-1-1,0 0 1,-1-1 0,1 0 0,-1 1 0,0-2 0,10-4 0,-4-1-151,1 0 0,-1-1-1,-1-1 1,0 0 0,0 0-1,-1-1 1,0 0 0,-1 0-1,0-1 1,-1 0-1,0-1 1,6-16 0,-3 1 149,0-1 1,-2 0 0,-1 0-1,5-58 1,-4-213 1913,-9 214 5,-4 105-68,-1 54-1253,6 87 1,2-66-255,8 136 30,-1-92-1368,-9-91-4142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3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4786,'0'0'9300,"117"24"-10228,-46-21-1393,4-3-2929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 7700,'0'0'5589,"-31"25"-4485,-94 82-613,122-104-480,-1 1-1,1-1 1,0 0-1,0 1 1,0-1 0,0 1-1,1 0 1,-1 0-1,1 0 1,0 1-1,0-1 1,1 0-1,-1 1 1,1-1 0,0 1-1,0-1 1,1 1-1,-1-1 1,1 1-1,0 0 1,1 7-1,0 4 41,-1-11-36,0-1 0,0 0 0,1 1-1,0-1 1,0 0 0,0 1 0,0-1 0,1 0 0,-1 0-1,1 0 1,0 0 0,1-1 0,-1 1 0,1 0 0,-1-1 0,1 0-1,0 1 1,0-1 0,1 0 0,-1-1 0,0 1 0,1 0 0,0-1-1,0 0 1,0 0 0,0 0 0,0-1 0,4 2 0,13 4 88,1-2 0,0-1 0,-1 0 1,32 0-1,-22-1 9,-30-3-113,-1 0 0,1 0 0,-1 0 0,1 0 0,-1 0 0,1 0 0,-1 1 0,0-1 0,1 0 0,-1 0 0,1 1 0,-1-1-1,1 0 1,-1 1 0,0-1 0,1 0 0,-1 1 0,0-1 0,1 1 0,-1-1 0,0 0 0,0 1 0,1-1 0,-1 1 0,0-1 0,0 1 0,0-1 0,0 1 0,0-1 0,1 1 0,-1-1 0,0 1 0,0-1-1,0 1 1,0-1 0,0 1 0,-1-1 0,1 1 0,0-1 0,0 1 0,0-1 0,0 1 0,0-1 0,-1 0 0,1 1 0,0-1 0,0 1 0,-1-1 0,1 1 0,0-1 0,-1 0 0,1 1 0,0-1 0,-1 0-1,0 1 1,-7 5-16,0 0 0,0 0 0,0-1-1,-1 0 1,-15 6 0,16-8-427,0 0 1,1 1-1,-1 0 1,1 1 0,0-1-1,0 1 1,0 1-1,1-1 1,-9 11-1</inkml:trace>
  <inkml:trace contextRef="#ctx0" brushRef="#br0" timeOffset="1">916 456 12726,'0'0'3633,"-120"87"-14005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4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1201,'0'0'12197,"7"-6"-10164,-4 6-1825,0 38-128,7 29 112,6 21 0,1 11-128,2 3-64,0-12-32,1-17-1072,-7-23-1697,-7-36-3298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4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11093,'0'0'608</inkml:trace>
  <inkml:trace contextRef="#ctx0" brushRef="#br0" timeOffset="1">247 610 14279,'0'0'448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1 292 11349,'0'0'1916,"34"-12"-1788,110-42-512,-134 50 272,0 0 0,-1-1 0,1-1 1,-1 0-1,0 0 0,-1 0 0,1-1 1,-1-1-1,-1 1 0,12-15 1,-13 14 11,0 1-18,0-1 0,0-1-1,-1 1 1,7-17 0,-10 21 119,-1 1 0,0 0 0,1 0 1,-2-1-1,1 1 0,0-1 0,-1 1 0,1-1 1,-1 1-1,0-1 0,0 1 0,-1-1 0,1 1 1,-1-1-1,1 1 0,-3-5 0,2 6 35,-1 1 0,1-1 0,-1 1 0,0 0 0,1-1 0,-1 1 0,0 0 0,0 0 0,0 0-1,1 0 1,-1 1 0,0-1 0,0 1 0,0-1 0,-1 1 0,1-1 0,0 1 0,0 0 0,0 0 0,0 0 0,-4 1 0,1-1 75,-2-1-20,0 1-1,0 1 1,0-1 0,0 1 0,0 0 0,0 1-1,1 0 1,-1 0 0,1 0 0,-1 1 0,1 0-1,-9 5 1,8-3-41,0 1 1,0 0-1,1 0 0,0 0 1,0 1-1,0 0 0,1 0 1,0 0-1,-6 13 0,3-2-8,0 0 1,2 1-1,0 0 0,1 0 0,1 1 0,1-1 0,0 1 0,2 0 1,0 26-1,1-37-58,1 0 0,-1 0 0,1 0 1,1-1-1,-1 1 0,2 0 0,-1-1 0,1 1 0,8 15 1,-8-19-122,0 0 0,1-1 0,-1 1 0,1-1 0,1 1 0,-1-1-1,0 0 1,1-1 0,0 1 0,0-1 0,0 0 0,0 0 0,0-1 0,1 1 0,10 2 0,-3-2-910,-1 0-1,1-1 0,22 0 0,42-1-6062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11253,'0'0'1857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96 12470,'0'0'5199,"-7"24"-5065,-2 10-118,-7 54-1,14-71-21,1 0 0,0 1 0,1-1 1,1 1-1,1-1 0,1 1 0,4 16 0,-2-18-28,0-1 0,1 0 0,1 0 0,0-1 0,18 27 0,-22-36-34,1-1 1,0 1 0,0-1 0,0 0 0,0 0 0,0 0 0,1 0-1,0-1 1,-1 0 0,1 0 0,1 0 0,-1 0 0,0-1-1,1 0 1,-1 0 0,1 0 0,-1-1 0,1 0 0,10 1-1,-14-2 47,0-1-1,0 1 1,0 0-1,0-1 1,0 1-1,0-1 1,0 0-1,0 1 1,0-1-1,0 0 1,0 0-1,-1 0 1,1-1-1,0 1 1,-1 0-1,1-1 1,-1 1-1,1-1 1,-1 1-1,0-1 1,0 0-1,2-2 1,1-5 3,1 1 1,-2-1-1,6-16 1,-5 13 3,17-55 5,-9 27-32,2 0 1,26-51-1,-38 86 22,1 0 0,0 1 0,0-1 0,1 1 0,-1 0 0,1 0 1,0 0-1,0 0 0,0 1 0,7-5 0,-8 7 12,-1 0-1,1-1 1,-1 1-1,1 1 1,-1-1-1,1 0 1,0 0-1,0 1 1,-1 0 0,1-1-1,0 1 1,0 0-1,-1 0 1,1 1-1,0-1 1,0 0 0,-1 1-1,1 0 1,0 0-1,-1 0 1,1 0-1,4 2 1,2 4-4,-1 1 1,0-1-1,0 1 0,0 0 1,-1 1-1,-1 0 0,1 0 1,6 13-1,13 18 32,-14-25-13,24 26-1,-33-38-4,0 0-1,0-1 0,0 1 1,1-1-1,-1 1 1,1-1-1,-1 0 0,1 0 1,0-1-1,0 1 0,0-1 1,0 1-1,0-1 1,7 0-1,-10-1 6,1 0 0,-1 0-1,0-1 1,0 1 0,0 0 0,1-1-1,-1 1 1,0-1 0,0 1 0,0-1 0,0 0-1,0 0 1,0 1 0,0-1 0,0 0 0,0 0-1,0 0 1,0 0 0,-1 0 0,1 0-1,0 0 1,-1 0 0,1 0 0,-1 0 0,1-1-1,0 0 1,8-38 310,-7 30-222,37-261 126,-38 266-419,9-34-741,-9 38 640,0-1-1,-1 1 1,1-1-1,0 1 1,0 0 0,0-1-1,0 1 1,0 0-1,0 0 1,0-1 0,0 1-1,1 0 1,-1 0-1,0 0 1,1 1 0,-1-1-1,1 0 1,-1 0-1,1 1 1,-1-1 0,4 0-1,16 0-6805</inkml:trace>
  <inkml:trace contextRef="#ctx0" brushRef="#br0" timeOffset="1">979 400 10629,'0'0'4164,"25"-14"-4446,82-46-439,-98 55 639,0-1 0,0 0 1,-1-1-1,0 0 0,0 0 0,-1-1 0,0 0 0,0 0 0,-1-1 0,0 0 0,-1 0 0,7-13 0,-9 13 106,0 1-1,0-1 0,-1 0 1,0 0-1,-1 0 1,0 0-1,0-1 0,-1 1 1,0 0-1,-1 0 1,-3-18-1,4 25 15,-1-1 0,0 1 0,1 0 0,-1 1 0,0-1 0,0 0 0,-1 0-1,1 0 1,0 1 0,-1-1 0,1 0 0,-1 1 0,1-1 0,-1 1 0,0 0 0,1 0 0,-1-1 0,0 1 0,0 0 0,0 0 0,0 1 0,0-1 0,0 0-1,-4 0 1,-4-1 245,0 1 0,0-1 0,-18 2 0,27 0-274,-1 0 14,-1 0 1,0 0-1,0 0 1,0 1-1,0-1 1,0 1-1,1 0 1,-1 0-1,0 0 0,0 0 1,1 1-1,-1-1 1,1 1-1,-1-1 1,1 1-1,0 0 1,-4 3-1,3-1-6,0 0 0,0 1 0,0-1 0,1 0-1,0 1 1,0 0 0,0-1 0,0 1 0,-1 7 0,0 7-12,0 0 0,2 1 0,0-1 0,2 26 0,0-35-181,1 1 1,0-1-1,1 0 0,0 0 0,0-1 0,1 1 1,0-1-1,0 1 0,1-1 0,1-1 1,0 1-1,0-1 0,0 0 0,1 0 0,0-1 1,1 0-1,13 10 0,36 26-3967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8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1123 10741,'0'0'541,"4"-30"-239,11-95-147,-11 47-79,-4 62-59,0 15 11,0-1 0,0 1 0,0-1 0,-1 1-1,1 0 1,0-1 0,-1 1 0,1 0 0,0 0 0,-1-1 0,0 1-1,1 0 1,-1 0 0,0 0 0,0-1 0,0 1 0,1 0-1,-1 0 1,0 0 0,0 1 0,-1-1 0,1 0 0,0 0 0,0 1-1,0-1 1,0 0 0,-1 1 0,1-1 0,0 1 0,-1-1 0,0 1-1,-2-1 11,1 1 0,0 0 0,0-1 0,0 1 0,-1 1 0,1-1 0,0 0 0,0 1 0,0-1-1,-1 1 1,1 0 0,0 0 0,-4 3 0,0 0-34,0 1-1,1 0 1,0 0 0,0 0-1,0 1 1,0 0-1,1 1 1,-5 7 0,-36 60 56,40-62-63,0 0-1,1 0 0,0 0 1,1 1-1,0-1 0,1 1 0,0 0 1,1 0-1,0 25 0,2-37 0,0 0 1,0 0-1,0 0 0,0 1 0,1-1 1,-1 0-1,0 0 0,1 0 0,-1 0 1,1 0-1,-1 0 0,1 0 0,0 0 1,-1 0-1,1-1 0,0 1 0,0 0 0,-1 0 1,1 0-1,0-1 0,0 1 0,0-1 1,0 1-1,0 0 0,0-1 0,0 0 1,0 1-1,0-1 0,0 0 0,0 1 1,1-1-1,-1 0 0,1 0 0,47 0-8,-35-1 35,-3 0-16,1-1 0,-1 0 0,0-1 0,0 0 0,13-6 0,-16 5-4,1 1 0,-1 0 1,1 0-1,0 1 0,-1 0 0,1 1 0,0 0 0,0 0 1,0 1-1,11 1 0,-17 0-2,-1 1-1,1 0 0,0-1 1,0 1-1,-1 0 1,1 0-1,-1 0 1,0 1-1,1-1 1,-1 1-1,0-1 1,-1 1-1,1 0 0,0-1 1,-1 1-1,1 0 1,1 6-1,8 13 8,-6-17-7,-1 1 0,1 0-1,0-1 1,1 0 0,-1 0 0,1 0 0,0-1-1,0 0 1,0 0 0,0 0 0,13 4 0,-15-6-21,-1-1 1,1 0 0,0 0 0,0-1 0,0 1 0,0-1 0,-1 1-1,1-1 1,0-1 0,0 1 0,0 0 0,0-1 0,0 0 0,-1 0-1,1 0 1,0 0 0,-1 0 0,1-1 0,-1 0 0,1 0 0,-1 0-1,0 0 1,0 0 0,0-1 0,3-2 0,7-9-134,-2-1 1,1 0 0,-2 0-1,0-1 1,-1 0-1,12-29 1,33-112-649,-38 91 686,-2 0-1,9-125 0,-16-134 504,-7 286-301,0 4 42,2 16 98,-2 0-1,0 0 1,-1 0-1,-1 0 0,-1 0 1,-1 1-1,0-1 0,-9-21 1,13 39-132,-1-1 1,0 1 0,1 0 0,-1-1-1,0 1 1,0 0 0,0 0-1,0 0 1,0 0 0,0 0-1,0 0 1,0 0 0,0 0-1,0 0 1,-2 0 0,3 1-67,-1 0-1,0 0 1,0 0 0,1 0-1,-1 0 1,0 0 0,0 0-1,1 1 1,-1-1 0,0 0-1,1 1 1,-1-1 0,0 0-1,1 1 1,-1-1 0,1 1-1,-1-1 1,0 1 0,1-1-1,-1 1 1,1-1 0,0 1-1,-1-1 1,1 1 0,-1 0-1,1-1 1,0 1 0,0 0-1,-1 0 1,1-1 0,0 1-1,0 0 1,0-1 0,0 2-1,-6 13 55,2 1-1,0-1 0,1 1 1,-2 28-1,4 71-21,1-73 5,0-20-45,-1 66 108,4 1 0,22 143 0,0-124-241,65 179 0,-89-287 109,8 24-460,1 0-1,22 36 1,-30-55 241,0-1 1,1 0 0,0 0-1,0-1 1,0 1-1,0 0 1,0-1 0,1 0-1,0 0 1,-1 0-1,1 0 1,0-1 0,1 1-1,-1-1 1,0 0-1,1 0 1,-1-1 0,1 1-1,-1-1 1,1 0-1,5 0 1,-8-1 166,0 0-1,0-1 1,0 1-1,0-1 1,1 1-1,-1-1 1,0 0-1,0 0 1,-1 0-1,1 0 1,0-1-1,0 1 1,0 0-1,-1-1 1,1 1-1,-1-1 1,1 1-1,-1-1 1,1 0-1,-1 0 1,0 0-1,0 1 1,0-1-1,0 0 1,0-1-1,-1 1 1,1 0-1,-1 0 1,1-4-1,3-10 162,-2 0-1,0 1 0,-1-20 0,0 19 40,0-175 2805,-1 109-418,5 87-2286,14 45 5,11 25-37,-27-70-213,-1-1 1,1 1-1,0 0 1,0-1-1,1 0 1,-1 0-1,1 0 1,0 0-1,0 0 1,0-1-1,9 6 1,-11-8-6,1 1 1,0-1 0,0 0-1,0 0 1,0 0-1,0 0 1,0 0 0,0-1-1,0 1 1,1-1-1,-1 0 1,0 0 0,0 0-1,0 0 1,0-1 0,0 1-1,1-1 1,-1 0-1,0 0 1,0 0 0,0 0-1,-1-1 1,1 1 0,5-4-1,1-3-23,0 0-1,0 0 1,-1-1 0,-1 0-1,10-13 1,5-7 9,-22 29 17,0-1 0,1 1-1,-1-1 1,0 1 0,0-1 0,1 1 0,-1 0-1,0-1 1,1 1 0,-1-1 0,1 1 0,-1 0 0,0-1-1,1 1 1,-1 0 0,1 0 0,-1-1 0,1 1 0,-1 0-1,1 0 1,-1 0 0,1-1 0,-1 1 0,1 0-1,-1 0 1,1 0 0,-1 0 0,1 0 0,-1 0 0,1 0-1,-1 0 1,1 0 0,-1 0 0,1 1 0,-1-1 0,1 0-1,-1 0 1,1 0 0,-1 1 0,1-1 0,-1 0-1,1 0 1,-1 1 0,1 0 0,10 23-57,-8-15 73,4 9 11,0 0 0,1-1 1,1 0-1,1-1 0,0 0 1,16 19-1,-20-28-15,0-1 0,0 0-1,1-1 1,0 1 0,0-1 0,0-1 0,0 1 0,1-1-1,0-1 1,0 1 0,0-1 0,0-1 0,0 0 0,0 0-1,1 0 1,13 0 0,-15-1-47,1-1 1,-1 0-1,1 0 1,0-1-1,-1 0 1,0-1-1,1 1 1,-1-1-1,0-1 1,1 1-1,-2-1 1,1-1-1,0 1 0,0-1 1,-1 0-1,0 0 1,0-1-1,0 0 1,-1 0-1,1-1 1,-1 1-1,0-1 1,-1 0-1,1 0 1,-1-1-1,-1 1 0,5-12 1,-1 4-68,-1 0 0,-1-1 0,-1 0 0,0 0 0,-1 0 0,-1 0 0,0-1 0,-1 1 0,-1-29 0,0 40 100,-1-1 0,0 0 0,0 1 0,0-1 0,0 1-1,-1-1 1,0 1 0,0-1 0,0 1 0,0 0 0,-1 0 0,0 0 0,1 1 0,-1-1 0,-1 0-1,1 1 1,0 0 0,-1 0 0,0 0 0,0 0 0,-4-2 0,1 1-12,1 1 1,-1 0-1,0 1 1,0 0-1,0 0 0,0 0 1,0 0-1,-1 1 1,1 1-1,0-1 1,-1 1-1,1 0 1,-8 2-1,14-2-11,-1 0-1,1 1 1,-1-1 0,1 1-1,-1-1 1,1 1 0,-1 0-1,1 0 1,0-1 0,-1 1-1,1 0 1,0 0 0,0 0 0,0 1-1,0-1 1,0 0 0,0 0-1,0 0 1,0 1 0,0-1-1,-1 3 1,1 1-95,-1-1 1,1 0-1,0 1 1,0-1-1,0 1 0,1-1 1,-1 10-1,2-6-430,-1 1 0,1-1 1,0 0-1,1 1 0,0-1 0,1 0 0,-1 0 0,8 14 0,-3-12-959,1-1 0,0 1 0,14 12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1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1 515 1425,'0'0'10407,"4"4"-9543,-3-2-801,0 0 0,0-1 0,1 1 0,-1-1 0,1 1 0,-1-1 0,1 0-1,0 0 1,-1 0 0,1 0 0,0 0 0,0 0 0,0 0 0,0 0 0,0-1-1,0 1 1,0-1 0,0 1 0,0-1 0,0 0 0,0 0 0,0 0 0,0 0 0,0 0-1,0 0 1,0 0 0,0-1 0,0 1 0,0-1 0,0 0 0,0 0 0,0 1-1,0-1 1,0 0 0,0-1 0,2-1 0,3-5-33,0-1 0,0 1 0,-1-1 0,-1 0 0,0-1 1,0 0-1,-1 1 0,5-14 0,-1-3-54,-1 0 1,4-31-1,-5 0 40,-2-88-1,-4 130 21,0 13 324,-9 16-11,4 7-316,1 0-1,0 0 1,2 1-1,1-1 1,0 1 0,3 23-1,-1 4-12,0-43-15,-1 1-1,1 0 1,0-1-1,1 1 1,-1-1-1,1 1 1,1-1-1,-1 0 1,1 0 0,0 0-1,0 0 1,1-1-1,0 1 1,0-1-1,0 0 1,1 0-1,-1 0 1,10 6-1,-10-7-46,0-1 1,1-1-1,-1 1 1,1-1-1,-1 1 0,1-1 1,0-1-1,0 1 0,0-1 1,0 0-1,0 0 0,0 0 1,0-1-1,0 1 1,0-1-1,0 0 0,1-1 1,-1 0-1,0 1 0,0-1 1,0-1-1,0 1 1,0-1-1,9-5 0,-4 1-224,0-1 0,-1-1 0,1 0 0,-1 0 0,-1 0 0,0-2 0,0 1 0,-1-1 0,0 0 0,0 0 0,8-20 0,-5 10-97,-2-1 1,0 0-1,-1 0 1,-1 0-1,4-37 1,-5-83 1063,-5 97 2333,-1 44-3007,1 0 1,0 0-1,0 0 1,0 0 0,-1 0-1,1 0 1,0 0 0,0 0-1,0 0 1,-1 0 0,1 0-1,0 0 1,0 0-1,0 0 1,-1 0 0,1 0-1,0 0 1,0 0 0,-1 0-1,1 0 1,0 0-1,0 0 1,0 0 0,-1 0-1,1 0 1,0 1 0,0-1-1,0 0 1,0 0-1,-1 0 1,1 0 0,0 0-1,0 1 1,0-1 0,0 0-1,0 0 1,0 0 0,-1 1-1,1-1 1,0 0-1,0 0 1,0 0 0,0 1-1,-5 12 36,-2 27 163,2 0 0,2 1 1,4 70-1,0-43-27,-1 340 1018,-1-400-1206,2 0-1,-1-1 1,1 1 0,0 0 0,0 0 0,1 0 0,3 8 0,-4-14-17,0 0 0,0 1 0,1-1 0,-1 0 0,1 0 0,-1 0 0,1 0 0,0 0 0,0-1 0,0 1 0,0 0 0,0-1 0,0 0 0,0 1 0,0-1 0,0 0 0,1 0 0,-1 0-1,0 0 1,1-1 0,-1 1 0,1-1 0,-1 1 0,1-1 0,4 0 0,-2 0-147,1 0 0,0 0-1,0-1 1,0 1 0,0-2-1,0 1 1,-1-1 0,1 1-1,-1-1 1,1-1 0,-1 1-1,6-4 1,1-3-909,-1 1-1,1-2 1,16-18-1,33-36-7498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09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275 112 13622,'0'0'1526,"-34"4"-835,-6 1-455,-60 16 0,95-19-230,0 0-1,0 0 0,0 0 1,1 1-1,-1-1 0,1 1 1,0 0-1,-1 0 0,1 1 1,1-1-1,-1 1 0,1 0 0,-1 0 1,1 0-1,0 0 0,0 1 1,1-1-1,-1 1 0,1 0 1,0-1-1,1 1 0,-1 0 1,1 0-1,-2 10 0,1-7 1,-2 7-19,1 0 0,0 1 0,1-1 0,1 1 0,1 0 0,0-1 0,4 32 0,-3-44-7,0-1-1,0 1 1,1 0-1,-1-1 1,1 1 0,0-1-1,-1 0 1,1 1-1,0-1 1,1 0-1,-1 0 1,0 0-1,0 0 1,1-1 0,-1 1-1,1-1 1,0 1-1,-1-1 1,1 0-1,0 0 1,0 0-1,-1 0 1,1-1 0,0 1-1,0-1 1,0 0-1,6 0 1,-2 1-76,0-1-1,1 0 1,-1-1 0,0 1 0,0-2 0,1 1 0,-1-1 0,0 0-1,0 0 1,11-6 0,-8 0 24,1 0 0,-1-1-1,-1 0 1,0 0 0,0-1 0,-1 0 0,0-1-1,-1 0 1,0 0 0,0 0 0,-2-1 0,1 0-1,-2 0 1,1-1 0,3-18 0,-9 42 356,0-1 1,1 1 0,0 0-1,0 0 1,2-1-1,3 19 1,-5-26-303,1 1 0,0 0 0,1-1 0,-1 1 0,0-1 0,1 1 0,0-1 0,0 0 0,0 0 0,0 0 0,1 0 0,-1 0 0,1 0 1,-1-1-1,1 1 0,0-1 0,0 0 0,0 0 0,0 0 0,1 0 0,-1 0 0,1-1 0,-1 1 0,1-1 0,-1 0 0,6 1 0,-4-1-119,0 0 0,0-1 0,0 1 0,0-1 0,1 0 1,-1-1-1,0 1 0,0-1 0,0 0 0,1 0 0,-1 0 0,0-1 0,-1 0 0,1 0 0,0 0 0,0-1 0,-1 1 0,0-1 0,1 0 0,-1-1 0,0 1 0,-1-1 0,1 1 0,0-1 0,-1 0 0,4-6 1,8-13-416,-1-1 0,-1-1 1,17-42-1,-23 47 1001,-1 0 0,6-39 0,-14 104 3442,6 93-2971,-3-130-903,0-1 1,0 1-1,1 0 1,0 0-1,0-1 1,1 1-1,0-1 1,0 0-1,8 13 0,-8-16-8,0 0-1,0 0 0,0-1 0,1 1 1,-1-1-1,1 0 0,0 0 0,0 0 0,0-1 1,0 1-1,1-1 0,-1 0 0,1 0 1,-1 0-1,1-1 0,0 0 0,6 1 0,-4 0 4,1-2 0,-1 1-1,0-1 1,1 0 0,-1 0-1,1-1 1,-1 0 0,0-1-1,1 1 1,-1-1 0,0-1-1,0 1 1,0-1 0,11-7-1,-6 1 5,-1 1 0,0-2 0,-1 0 0,0 0-1,0 0 1,14-23 0,-10 13 29,-1-1 1,-1 1-1,-1-2 0,15-41 1,-24 59 54,-1 5-4,-1 13-49,20 345 241,12-78-274,-26-197-36,-7 115 0,1-191 11,-1 0-1,0 0 1,-1 1-1,0-1 1,0 0-1,-1 0 1,0 0-1,0-1 1,0 1-1,-9 11 1,9-14-17,0-1 0,-1 0-1,0 0 1,0-1 0,0 1 0,0-1 0,0 0 0,-1 0 0,0 0 0,1-1 0,-1 1 0,0-1-1,0 0 1,0-1 0,0 1 0,-1-1 0,-5 1 0,3-1-24,0 0 1,0 0-1,0-1 0,0 0 0,0-1 1,0 0-1,0 0 0,0 0 0,-9-4 1,14 4 37,-1-1 1,1 1 0,0-1 0,0 0 0,0 0 0,0 0 0,0-1 0,0 1 0,1-1-1,-1 1 1,1-1 0,0 0 0,-1 0 0,1 0 0,1 0 0,-1 0 0,0-1 0,1 1-1,-1 0 1,1-1 0,0 1 0,0-6 0,-1-3 32,0 0 0,1 0 0,1-1 0,0 1 0,1-1 0,0 1 0,1 0 0,0 0 0,1 0 0,0 0 0,1 0 0,0 1 0,1-1 0,1 1 0,0 0 0,0 1 0,1-1 0,13-15 0,12-10-148,1 2 0,2 1 0,58-42 0,158-103-485,49-37-1387,-260 182 1380,-2-2 0,0-2 0,-3-1 0,59-82 0,-90 114 614,1 0 1,-1-1-1,0 1 0,-1-1 0,0 0 1,0 0-1,0 0 0,-1 0 0,0-1 1,-1 1-1,1 0 0,-1-10 0,-1 16 21,0 0-1,0 0 0,0 1 0,0-1 1,0 0-1,0 0 0,0 0 0,0 1 1,-1-1-1,1 0 0,0 0 0,0 0 1,-1 1-1,1-1 0,-1 0 1,1 1-1,-1-1 0,1 0 0,-1 1 1,1-1-1,-1 1 0,1-1 0,-1 0 1,0 1-1,1 0 0,-1-1 0,0 1 1,0-1-1,1 1 0,-2-1 1,-27 0 332,17 2-149,0 0-65,0 0 0,0 0 0,0 1 0,1 1 0,-1 0 0,1 1 0,0 0 0,0 1 0,0 0 0,0 0 0,1 1 1,0 1-1,0 0 0,1 0 0,0 1 0,0 0 0,1 0 0,0 1 0,0 0 0,1 1 0,0 0 0,1 0 0,0 0 0,1 1 0,0 0 0,0 0 0,1 0 0,-4 18 0,6-17 14,1 0 0,0 0 1,0 0-1,1 0 0,1 0 1,3 20-1,-3-25-100,1-1-1,0 1 1,0-1 0,1 0 0,0 0-1,0 0 1,1 0 0,-1-1 0,1 1-1,0-1 1,1 0 0,-1 0 0,8 5 0,4 3 33,1-1 1,0-1-1,1-1 1,0-1 0,0 0-1,1-1 1,0-1 0,1-1-1,33 6 1,-1-4-441,0-2 1,80-1-1,-179-8-25,-62-11-1,0-1 192,-87 9-414,191 5 316,4 2 203,1-1 1,-1 0-1,0 0 1,1 0-1,-1 0 1,0 1-1,1-1 1,-1 0-1,0 0 1,1 0-1,-1-1 1,0 1-1,1 0 1,-1 0-1,1 0 1,-1 0-1,0-1 1,1 1-1,-1 0 1,1 0-1,-1-1 1,0 1-1,1-1 1,-1 1-1,1 0 1,-1-1-1,1 1 1,-1-1-1,1 1 1,0-1-1,-1 1 1,1-1-1,0 0 1,-1 1-1,1-1 1,0 1-1,0-1 1,-1 0-1,1-1 1,0-11-5530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80,'0'0'17907,"0"20"-17920,0 583-580,0-597 518,0 0-1,0 0 1,0 1-1,1-1 1,0 0-1,0 0 1,1 0 0,3 11-1,-3-15 14,-1 0 0,0 0 0,1-1 0,0 1 1,-1-1-1,1 1 0,0-1 0,-1 1 0,1-1 0,0 0 0,0 0 0,0 0 0,0 0 1,0-1-1,1 1 0,-1 0 0,0-1 0,0 1 0,0-1 0,0 0 0,1 0 0,-1 0 0,0 0 1,0 0-1,1 0 0,2-1 0,2-1-57,-1 1 0,1-1 0,-1 0 0,1 0 1,-1-1-1,0 1 0,0-2 0,0 1 0,0-1 0,-1 1 1,8-8-1,9-9-369,26-29 0,-10 10 126,-27 27 365,-9 10 71,0-1-1,0 1 1,1-1-1,-1 1 1,0 0 0,1 0-1,-1 1 1,1-1-1,0 0 1,-1 1-1,1-1 1,0 1-1,0 0 1,0 0-1,0 0 1,0 0 0,0 1-1,5-1 1,-7 1-27,1 1 0,-1-1 0,0 1 1,1-1-1,-1 1 0,0 0 1,0-1-1,0 1 0,0 0 1,1 0-1,-1 0 0,0 0 0,-1 0 1,1 0-1,0 0 0,0 0 1,1 3-1,17 28 415,-9-13-268,-2-7-110,1 0 1,0-1-1,1 0 1,0 0-1,1-1 1,19 14-1,-23-19-69,2 0-1,-1 0 0,1-1 1,-1 0-1,1-1 0,0 0 1,0 0-1,1-1 0,-1 0 0,0-1 1,14 1-1,-13-2-30,1 1 0,-1-2 0,0 0 0,0 0 0,0 0 0,0-1 0,14-5-1,-18 4-40,1 0-1,-1-1 1,0 0-1,0 0 1,0 0-1,-1-1 1,0 1-1,0-1 1,0-1-1,0 1 0,6-10 1,-6 6-33,1 0 1,-1 0 0,0-1-1,-1 0 1,0 0-1,-1 0 1,0-1-1,3-18 1,-5 23 77,-1 0 0,1 1 0,-1-1 0,0 0 0,0 0 0,-1 1 0,0-1 0,0 0 0,0 1 0,0-1 0,-1 1 0,0-1 0,0 1 0,-1 0 0,0 0 0,1 0 0,-2 0 0,-3-5 0,1 4 8,0 1 0,-1-1 0,0 1 0,0 1 0,0-1 0,0 1 0,-1 0 0,0 1 0,1 0 0,-1 0 0,-14-3 0,5 3-2,-1 0 0,0 2-1,0 0 1,-25 1-1,39 0-29,0 1 0,1-1-1,-1 1 1,0-1-1,1 1 1,-1 0-1,1 0 1,-1 1 0,1-1-1,0 1 1,-1-1-1,1 1 1,0 0-1,0 1 1,0-1 0,1 0-1,-1 1 1,0-1-1,1 1 1,0 0 0,-1 0-1,-1 4 1,1-1-147,1 0-1,-1 0 1,1 1 0,0-1 0,1 1 0,0-1-1,0 1 1,0 0 0,1-1 0,0 1 0,1 8-1,4 25-3327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0 12742,'0'0'2163,"-13"32"-1957,-41 107-107,51-130-98,0 0 0,0 1 0,1-1 0,0 1 0,1-1 0,0 1 0,0-1 1,1 1-1,0 0 0,1-1 0,3 17 0,-3-23 3,0 0-1,1 0 1,-1 1 0,1-1-1,-1 0 1,1-1-1,0 1 1,0 0 0,0 0-1,1-1 1,-1 0 0,1 1-1,-1-1 1,1 0-1,0 0 1,0 0 0,0 0-1,0-1 1,0 1 0,0-1-1,0 0 1,0 0 0,1 0-1,-1 0 1,0-1-1,1 1 1,-1-1 0,6 0-1,0 1 6,0-1 0,-1 0 0,1-1 0,0 0 0,-1 0-1,1-1 1,-1 0 0,1 0 0,-1-1 0,12-5 0,-11 2-79,0 0-1,-1-1 1,1 0 0,-1-1 0,-1 1 0,1-1-1,-1-1 1,-1 1 0,0-1 0,0 0 0,-1-1-1,0 0 1,0 1 0,-1-1 0,0-1 0,-1 1 0,0-1-1,-1 1 1,0-1 0,-1 0 0,0 1 0,-1-1-1,0 0 1,0 0 0,-4-19 0,3 27 56,0 0 0,0 1-1,0-1 1,0 1 0,0-1 0,-1 1 0,1 0 0,-1-1 0,0 1-1,1 0 1,-1 0 0,0 0 0,0 0 0,0 1 0,-1-1-1,1 0 1,0 1 0,-1 0 0,1-1 0,-1 1 0,1 0 0,-1 0-1,-4-1 1,-5 0-88,1 1 0,-1-1 0,0 2 0,-15 0-1,8 1-31,16-2 102,-1 1 0,1 1-1,0-1 1,0 0 0,0 1-1,0 0 1,0-1 0,0 1-1,0 0 1,0 1-1,0-1 1,0 1 0,0-1-1,1 1 1,-1 0 0,0 0-1,1 0 1,0 0-1,-1 0 1,1 0 0,0 1-1,-2 2 1,2-1-344,1-1 0,-1 1 0,0 0-1,1 0 1,0 0 0,0 0 0,0 0 0,0 0 0,1 0-1,-1 8 1,1 10-4589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 11365,'0'0'1921,"-28"5"-742,-91 23-346,114-27-798,0 1 0,0 0 0,0 0 0,0 1 0,0 0 0,1 0 0,-1 0 0,1 0 0,0 1 0,0-1 0,0 1 0,0 0 0,1 0 0,-1 1 0,1-1 0,0 1 0,1-1 0,-1 1 0,1 0 0,-3 9 0,2-3 39,1 1 0,0-1 0,1 1 0,0-1-1,1 1 1,0 0 0,2 12 0,-1-17-51,1 1 1,0-1 0,0 0 0,0 0 0,1 0 0,0-1 0,1 1-1,-1-1 1,1 0 0,0 0 0,1 0 0,0 0 0,0-1 0,0 1-1,0-1 1,1-1 0,0 1 0,0-1 0,0 0 0,9 4 0,16 8-9,0-2 0,1-1 1,36 9-1,-34-11-44,18 7-494,-52-18 512,0 0 1,0 0-1,0 0 0,0 0 0,-1 0 0,1 0 0,0 0 0,0 0 1,0 0-1,0 1 0,0-1 0,-1 0 0,1 0 0,0 0 0,0 0 0,0 0 1,0 0-1,0 0 0,0 0 0,-1 0 0,1 0 0,0 1 0,0-1 1,0 0-1,0 0 0,0 0 0,0 0 0,0 0 0,0 0 0,0 1 0,0-1 1,0 0-1,0 0 0,0 0 0,-1 0 0,1 0 0,0 1 0,0-1 1,0 0-1,0 0 0,1 0 0,-1 0 0,0 1 0,0-1 0,0 0 0,0 0 1,0 0-1,0 0 0,0 0 0,0 1 0,0-1 0,0 0 0,0 0 1,0 0-1,0 0 0,1 0 0,-1 0 0,0 0 0,0 1 0,0-1 1,0 0-1,0 0 0,0 0 0,0 0 0,1 0 0,-1 0 0,0 0 0,0 0 1,-18 5-144,0-1 1,0 0-1,0-1 1,-23 0-1,-28 4 52,49-4 102,14-3 12,0 0 0,0 1 0,1 0 0,-1 0 0,0 1 0,1 0 0,-1 0 0,1 0 0,-8 4 0,13-6-13,0 1 0,-1-1 0,1 0 0,0 0 1,0 0-1,-1 0 0,1 1 0,0-1 0,0 0 0,0 0 0,0 1 0,-1-1 1,1 0-1,0 0 0,0 1 0,0-1 0,0 0 0,0 0 0,0 1 1,0-1-1,0 0 0,0 0 0,0 1 0,0-1 0,0 0 0,0 1 0,0-1 1,0 0-1,0 0 0,0 1 0,0-1 0,0 0 0,0 0 0,0 1 1,0-1-1,1 0 0,-1 0 0,0 1 0,0-1 0,0 0 0,0 0 0,1 0 1,-1 1-1,0-1 0,0 0 0,0 0 0,1 0 0,-1 0 0,0 0 0,0 1 1,1-1-1,17 5-47,15-2-92,0-1 1,0-2-1,1-1 1,-1-2 0,-1-1-1,1-2 1,-1-1 0,0-2-1,0 0 1,-1-3 0,-1 0-1,1-2 1,-2-1-1,0-2 1,-1 0 0,-1-2-1,-1-1 1,-1-2 0,0 0-1,31-38 1,-50 54 122,-1-1 0,0 0 0,0 0 0,-1 0 0,0-1-1,0 1 1,-1-1 0,0 0 0,0 0 0,-1 0 0,0-1 0,0 1 0,-1-1 0,0-14 0,-1 22 39,0 0 1,0 0-1,0 0 0,0 0 1,-1 0-1,1 0 1,0 0-1,-1 0 0,1 0 1,-1 0-1,1 1 1,-1-1-1,1 0 0,-1 0 1,0 1-1,1-1 1,-1 0-1,0 1 0,0-1 1,0 0-1,1 1 1,-1-1-1,0 1 0,0 0 1,0-1-1,0 1 1,0 0-1,0-1 0,0 1 1,0 0-1,0 0 1,0 0-1,0 0 0,1 0 1,-3 0-1,-3 0 112,1 0 0,0 0 0,-1 1 0,1 0 0,0 0 1,-6 2-1,5 0-45,0-1 1,0 2-1,0-1 1,0 1-1,1-1 1,-1 2 0,1-1-1,0 0 1,0 1-1,1 0 1,-6 8-1,-1 2 177,1 1 0,-16 32 0,20-35-198,0 1-1,2 0 1,0 0-1,0 1 1,1-1-1,1 1 1,1-1-1,0 1 1,1 26-1,1-37-112,-1-1-1,1 0 0,0 0 0,0 1 0,0-1 0,0 0 0,0 0 1,1 0-1,-1 0 0,1 0 0,0 0 0,0-1 0,0 1 0,0-1 1,0 1-1,0-1 0,1 0 0,0 0 0,-1 0 0,1 0 1,0 0-1,0 0 0,0-1 0,0 0 0,0 1 0,0-1 0,0 0 1,0 0-1,4 0 0,12 2-638,0 0-1,0-2 1,0 0 0,19-2-1,-24 1 139,11 0-2229,50-8 0,39-24-2323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1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671 425 14375,'0'0'-964,"-8"-24"-980,-27-81 1853,32 95 334,1 1 0,0-1 0,1 0 1,0 0-1,0 0 0,2-16 0,-1 4 352,0 13-415,0 0 0,1 0-1,0 0 1,0 0 0,1 0 0,0 0-1,0 0 1,1 1 0,0-1 0,1 1 0,0 0-1,0 0 1,0 0 0,1 1 0,1-1 0,-1 1-1,1 0 1,0 1 0,1 0 0,0-1 0,0 2-1,13-9 1,-19 14-158,-1 0-1,0 0 1,1 1-1,-1-1 1,0 0-1,1 0 1,-1 1-1,0-1 1,1 1-1,-1-1 1,0 0-1,0 1 1,1-1-1,-1 1 1,0-1-1,0 0 1,0 1-1,0-1 1,0 1-1,0-1 1,1 1-1,-1-1 1,0 1-1,0-1 1,0 0-1,-1 1 1,1-1-1,0 1 1,0-1-1,0 1 1,0-1-1,0 1 1,0-1-1,-1 1 1,1 3 68,-1 82 481,-14 108 0,2-65-319,6 161 0,7-267-254,1-10-159,0 0 1,0 0-1,1 0 0,1 0 1,0-1-1,1 1 1,0-1-1,1 1 1,0-2-1,14 24 0,-42-43-7239,5 2 5973,-21-4 0,-41-1 492,-86 7 3178,129 4-1924,-5 1 556,0 3 0,0 1 0,1 2 0,0 1 0,-63 23 0,104-31-860,-6 1 206,1 1 0,0 0 0,0 0 0,0 0 0,0 1 0,1-1 0,-1 1 0,1 0 0,-9 8 0,13-11-202,0 0 0,-1 1 0,1-1 0,0 0 0,0 0 0,0 1 0,-1-1 0,1 0 0,0 0 0,0 1 1,0-1-1,0 0 0,0 1 0,0-1 0,0 0 0,0 1 0,0-1 0,0 0 0,0 1 0,0-1 0,0 0 0,0 1 0,0-1 0,0 0 0,0 1 0,0-1 0,0 0 0,0 0 0,0 1 1,0-1-1,1 0 0,-1 1 0,0-1 0,17 7 125,20-2-5,0-2-1,0-1 1,40-4-1,-3 1-67,675-29 11,-735 30-432,17-3 542,-30 3-370,-1 0 0,1 0 0,0 0 1,-1-1-1,1 1 0,0 0 0,-1 0 0,1-1 1,0 1-1,-1-1 0,1 1 0,-1-1 1,1 1-1,0-1 0,-1 1 0,1-1 1,-1 1-1,0-1 0,1 0 0,-1 1 1,1-1-1,-1 0 0,0 1 0,0-1 1,1 0-1,-1 0 0,0 1 0,0-1 1,0 0-1,0-1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2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12038,'0'0'2721,"17"41"-2305,-17 40-96,0 16-224,0 2-80,-4-12 16,-2-11-32,3-18-672,3-25-1169,0-19-1296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2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15079,'0'0'1337,"40"2"-1308,-30-2-32,44 3 68,1 2 0,-1 2-1,100 27 1,-65-6-64,-1 4-1,-2 4 1,-1 3-1,156 101 1,-226-130-29,0 2 0,0 0 0,-1 0 1,20 24-1,-30-31 2,0 0 0,-1 0-1,0 0 1,0 0 0,0 0 0,-1 1 0,0-1 0,0 1 0,0 0 0,0-1 0,-1 1-1,0 0 1,0 0 0,-1 0 0,0 0 0,0 0 0,0 0 0,-2 8 0,1-10 23,0 1 1,-1-1-1,0 0 0,0 0 1,0 0-1,0 0 1,-1 0-1,1 0 0,-1 0 1,0-1-1,0 0 1,0 1-1,-1-1 0,1 0 1,-1-1-1,1 1 1,-1-1-1,-7 4 1,-7 2 4,0 0 1,0-2-1,-21 6 1,25-9-4,-30 9 14,-1-3 1,-77 6-1,-92-9 85,203-6-89,0 1 0,1-2-1,-1 0 1,0 0 0,1 0-1,-1-2 1,1 1 0,0-1-1,0-1 1,0 0 0,-12-6-1,19 8-52,0 0-1,1 1 0,-1-1 1,1 0-1,0 0 0,0 0 1,0-1-1,0 1 0,0 0 1,0-1-1,0 1 0,1-1 1,-1 0-1,1 0 0,0 1 0,0-1 1,0 0-1,0 0 0,1 0 1,-1 0-1,1 0 0,-1 0 1,1 0-1,0 0 0,0 0 1,1 0-1,-1 0 0,1 0 1,-1 0-1,1 0 0,0 0 0,0 0 1,0 0-1,0 0 0,3-3 1,0 2-183,0 0 1,1 0-1,-1 1 1,1 0-1,0-1 0,0 1 1,1 1-1,9-5 1,53-15-2015,-62 20 2007,88-22-3288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3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65 15015,'0'0'638,"-10"35"-606,-29 116-30,35-133 3,1-1-1,1 1 0,1-1 1,0 1-1,2 21 1,0-15 8,-1-18-11,1 1 0,-1 0-1,1-1 1,1 1 0,-1-1-1,1 1 1,0-1-1,1 0 1,0 0 0,0 0-1,6 10 1,-6-12-2,0 0 0,0-1 0,1 1 0,-1-1 0,1 0 0,0 0 0,0 0 0,0-1 0,0 1-1,1-1 1,-1 0 0,1 0 0,-1 0 0,1-1 0,-1 0 0,1 0 0,5 1 0,4-1-157,1-1-1,-1 0 1,1-1 0,-1 0 0,0-2 0,1 1 0,-1-2-1,0 0 1,0 0 0,-1-1 0,0-1 0,0-1-1,0 0 1,0 0 0,-1-1 0,-1 0 0,1-2-1,-1 1 1,-1-1 0,0 0 0,0-1 0,-1-1-1,0 1 1,11-22 0,-14 22 55,-2 1 0,1-1 1,-1 0-1,-1 0 0,0 0 0,0-1 0,-1 1 0,-1-1 1,0-21-1,-1 24 109,0 1 1,0-1-1,-2 1 1,1-1 0,-1 1-1,0 0 1,0 0-1,-1 0 1,0 0 0,-1 0-1,0 1 1,0-1-1,-1 1 1,-6-9 0,1 7 107,0 0 0,0 0 0,-1 1 0,0 0 0,-1 1 0,1 0 0,-2 1 0,1 1 0,0 0-1,-25-7 1,21 8 0,0 1 0,0 0 0,0 1-1,-1 1 1,1 0 0,-1 2-1,1-1 1,-28 6 0,41-5-113,-1 1 0,1-1 0,0 0 0,0 1 1,0 0-1,0-1 0,0 1 0,0 0 0,1 1 1,-1-1-1,1 0 0,-1 1 0,1-1 0,0 1 0,0 0 1,0 0-1,0 0 0,-1 3 0,2-4-119,1-1 0,-1 1 0,0-1-1,1 1 1,0 0 0,-1-1 0,1 1-1,0 0 1,0 0 0,0-1 0,0 1 0,0 0-1,0-1 1,0 1 0,1 0 0,-1 0-1,1-1 1,-1 1 0,1-1 0,0 1 0,-1-1-1,1 1 1,0-1 0,0 1 0,0-1-1,0 1 1,0-1 0,1 0 0,-1 0 0,0 0-1,1 0 1,-1 0 0,0 0 0,1 0-1,-1 0 1,1 0 0,-1-1 0,1 1-1,2 0 1,51 13-5963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3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20 102 14102,'0'0'3906,"-19"149"-3746,19-59-144,6 4 16,4-10-32,-7-2 0,-3-18-32,0-14-192,0-12-1040,0-21-385</inkml:trace>
  <inkml:trace contextRef="#ctx0" brushRef="#br0" timeOffset="1">56 44 8852,'0'0'8244,"139"-29"-8164,-80 29-80,5-3-192,1-3-705,-3 3-767,-7 0-1714,-19 3-3249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3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12246,'0'0'2113,"210"0"-1921,-148-8-48,-4-10-32,-6 1-48,-7 5-64,-9 3-336,-7 6-1521,-9 3-2817</inkml:trace>
  <inkml:trace contextRef="#ctx0" brushRef="#br0" timeOffset="1">1109 417 19209,'0'0'0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1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9748,'0'0'4402,"29"9"-4049,20-9-241,-1 0 0,7 0-112,4-3-16,-1-17-1041,-6-4-1056,-13 7-2161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1 312 7075,'0'0'3306,"0"-31"-1471,-1-15-1023,3-144 2701,-2 189-3428,2-25 557,-2 25-583,0 0 0,0 0 0,0 1 0,0-1 0,1 0 0,-1 0 0,0 0 0,0 1 0,0-1 0,1 0 0,-1 0 0,0 1 0,1-1 0,-1 0-1,1 1 1,-1-1 0,1 0 0,-1 1 0,1-1 0,-1 1 0,1-1 0,0 1 0,1-2 0,-1 9 64,11 432 336,-5-73-432,-7-351-49,0-9-24,0 1-1,1 0 1,0 0-1,0 0 1,0-1-1,4 11 1,-4-16 24,-1-1 0,0 1 0,1-1 0,-1 1 1,0-1-1,1 1 0,-1-1 0,1 1 0,-1-1 1,1 1-1,-1-1 0,1 1 0,0-1 0,-1 0 1,1 1-1,-1-1 0,1 0 0,0 0 0,-1 1 1,1-1-1,0 0 0,-1 0 0,1 0 0,0 0 0,-1 0 1,1 0-1,0 0 0,-1 0 0,1 0 0,0 0 1,-1 0-1,1 0 0,0 0 0,0-1 0,21-12-233,-11 0 220,0-1 1,-1 0 0,0-1-1,-1 0 1,10-25 0,1 2 21,-10 20 7,-2 0 8,2 1-1,0 1 1,1 0 0,16-18 0,-24 30-5,0 1-1,1-1 0,-1 1 1,1 0-1,0 0 0,0 1 1,0-1-1,0 1 1,1 0-1,-1 0 0,1 0 1,-1 1-1,1-1 0,-1 1 1,1 0-1,0 1 1,0-1-1,0 1 0,-1 0 1,1 0-1,0 0 0,7 2 1,-7 0-1,1 0 0,-1 1 0,1-1 0,-1 1 0,0 1 0,0-1 0,-1 1 0,1-1 0,-1 1 0,1 1 0,-1-1 0,0 1 0,-1-1 0,4 7 0,18 18-14,-18-21-9,1 0 0,0-1 0,1 0 0,-1 0 0,1-1-1,1 0 1,-1 0 0,1-1 0,0 0 0,0-1 0,0 0-1,1-1 1,0 0 0,-1-1 0,1 0 0,0 0 0,0-2-1,0 1 1,0-1 0,0 0 0,16-4 0,-18 2-34,1-1 0,-1 0 0,0 0 0,0-1 0,0-1 0,0 0 0,-1 0 0,1 0 0,-1-1-1,-1 0 1,1-1 0,-1 0 0,0 0 0,-1 0 0,9-13 0,-4 4 56,0 0-1,-1-1 0,-1 0 1,-1 0-1,0-1 0,-1 0 1,5-21-1,-10 30 53,0 1-1,0-1 1,0 0 0,-1 0-1,-1 0 1,1 1 0,-2-1-1,1 0 1,-3-15 0,1 23-18,1 0 0,0 0 0,-1 0 1,1 0-1,0 0 0,-1 0 0,1 1 0,-1-1 0,0 1 1,1-1-1,-1 1 0,1-1 0,-1 1 0,0 0 0,1 0 1,-1 0-1,0 0 0,0 0 0,1 0 0,-1 0 0,1 0 1,-3 1-1,-3 0 63,3-1-66,0 1 0,0-1 0,0 1 0,1 0 0,-1 0 0,0 0 0,0 1 0,0 0 0,1-1 0,-1 1 0,1 0 0,0 1 0,-1-1 0,1 0 0,-3 4 0,1 0-1,-1 0 0,1 1 0,1-1 0,-1 1 1,1 0-1,0 0 0,-3 9 0,1 2-10,0-1-1,1 1 1,1 0-1,0 1 1,-1 36-1,5-46-15,-1 1-1,2-1 1,-1 1 0,2-1-1,3 16 1,-4-21-1,0-1 0,0 0 0,1 0 0,-1 0 1,1 0-1,0-1 0,0 1 0,0 0 0,0-1 1,1 1-1,-1-1 0,1 0 0,-1 1 0,1-2 1,0 1-1,0 0 0,0 0 0,6 2 0,2 0-52,0-1 0,0 0 0,0 0 0,1-1 0,-1-1 0,1 0-1,0 0 1,-1-1 0,1-1 0,-1 0 0,1 0 0,12-4-1,-4 0-101,0-1 0,0-1 0,-1-1 0,1-1 0,31-19 0,87-73-273,-56 39 423,-78 60 19,-3 5-9,-2 0 0,1 180 364,0-182-369,0 0-1,0 0 0,0 0 0,0 0 0,0 1 1,0-1-1,0 0 0,0 0 0,1 0 0,-1 0 0,0 0 1,1 0-1,-1 0 0,1 0 0,-1 0 0,1 0 1,-1 0-1,1 0 0,0 0 0,-1-1 0,1 1 1,0 0-1,0 0 0,-1 0 0,1-1 0,0 1 0,0-1 1,0 1-1,0-1 0,0 1 0,0-1 0,0 1 1,0-1-1,0 0 0,0 1 0,0-1 0,1 0 1,-1 0-1,0 0 0,0 0 0,0 0 0,0 0 0,0 0 1,0-1-1,2 1 0,1-1-5,0 0 1,0-1-1,0 1 1,-1-1-1,1 1 0,0-1 1,-1 0-1,1-1 0,-1 1 1,0-1-1,5-4 1,58-79 47,-2 1-5,-56 75-34,1 1-1,0 1 1,0-1-1,1 2 1,0-1-1,14-7 1,3 6 29,-26 9-30,0 0 0,-1 0 1,1 0-1,0 0 0,-1 0 1,1 1-1,0-1 1,0 0-1,-1 0 0,1 1 1,0-1-1,-1 0 0,1 1 1,-1-1-1,1 0 0,0 1 1,-1-1-1,1 1 0,-1-1 1,1 1-1,0 0 0,0 3 1,1 0 0,-1 0-1,0 0 1,0 0 0,0 0-1,0 0 1,-1 0 0,0 0-1,0 6 1,0 95 2,2 47-1774,-2-147 1370,1 0 0,-1 0-1,1 0 1,-1-1 0,2 1 0,-1 0 0,0-1-1,1 1 1,0 0 0,0-1 0,0 0 0,1 0 0,-1 1-1,1-1 1,4 4 0,-4-6-276,-1-1 1,0 0-1,1 1 1,-1-1-1,1 0 1,0-1-1,-1 1 0,6 1 1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6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9380,'0'0'7460,"-1"16"-7097,-7 193 293,7-203-652,2 0 0,-1 0 0,0 0-1,1 0 1,0-1 0,1 1 0,-1 0 0,1-1 0,0 1 0,1-1 0,-1 0 0,1 1 0,6 8 0,-6-11-3,1 1 1,0-1 0,-1 0 0,1 0 0,0 0-1,1 0 1,-1-1 0,0 1 0,1-1 0,-1 0-1,1-1 1,0 1 0,0-1 0,0 0 0,-1 0-1,10 0 1,0 1-54,0-1 0,1-1 0,-1 0 0,0-1 0,0 0 0,1-1 0,-1-1 0,0 0 0,-1-1 0,1-1 0,-1 0 0,1-1 0,-2 0 0,1-1 0,11-8 0,2-3-5,-2-1 0,0-2 0,-1 0 1,-1-1-1,-1-1 0,28-40 0,-47 59 69,0 0-1,0 0 0,0 0 0,0-1 1,-1 1-1,1 0 0,-1-1 1,-1 1-1,1-1 0,0 1 1,-1-9-1,0 12-2,0 0 0,0 0 1,0 1-1,-1-1 0,1 0 0,0 0 1,0 0-1,-1 1 0,1-1 0,0 0 1,-1 0-1,1 1 0,-1-1 0,1 0 1,-1 1-1,1-1 0,-1 0 0,1 1 1,-1-1-1,0 1 0,1-1 0,-1 1 1,0-1-1,-1 0 0,1 1-1,-1 0 0,0 0 0,1 0 0,-1 0 0,0 0 0,0 0 0,1 0-1,-1 1 1,0-1 0,1 1 0,-1-1 0,0 1 0,1 0 0,-1-1 0,1 1 0,-4 2 0,-1 2-6,0-1-1,1 1 1,-1 0 0,1 1-1,0-1 1,0 1 0,1 0 0,-1 0-1,2 1 1,-1-1 0,0 1-1,1 0 1,1 0 0,-1 0 0,-2 13-1,0 3-80,1 1 1,1-1-1,-1 45 0,4-60-99,0-1 1,0 1-1,0-1 0,1 1 1,0-1-1,0 1 0,1-1 1,0 1-1,0-1 1,1 0-1,0 0 0,0 0 1,1-1-1,-1 1 0,1-1 1,1 0-1,0 0 0,6 7 1,4 0-2214,34 23 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6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 16888,'0'0'288,"-159"169"240,124-108-528,9-3-288,13-14-2033,10-15-3138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6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14102,'0'0'769,"0"208"383,0-74-880,0 0-272,0-6 0,0-8-496,4-15-624,9-21-1714,-4-31-4065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7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13350,'0'0'579,"40"6"-197,-38-6-376,111 15 108,113 1 0,-162-15-105,43 1-360,169-18 0,-231 10 103,-44 6 242,0 0 1,0 0 0,0-1 0,0 1 0,0 0 0,0 0-1,0 0 1,0 0 0,0 0 0,0 0 0,0 0 0,0 0 0,0 1-1,0-1 1,0 0 0,0 0 0,0 1 0,0-1 0,-1 1-1,3 0 1,-7 8 101,2-8-59,-29 45 679,15-24-301,-21 42 0,33-55-342,0 0-1,0 0 1,1 0 0,1 1 0,-1 0-1,2 0 1,-1-1 0,1 16 0,1-22-63,0-1 1,0 1 0,0-1-1,0 0 1,1 1 0,-1-1-1,1 0 1,0 0 0,0 1-1,0-1 1,0 0 0,0 0-1,0 0 1,0 0 0,1 0-1,-1 0 1,1-1 0,2 4-1,0-3 3,0 1-1,-1-1 0,1 0 0,0 0 1,0 0-1,0 0 0,0-1 0,0 0 1,8 2-1,7-1 25,1-1-1,-1 0 1,34-4-1,-47 3-25,12-2-13,0-1-1,0 0 1,0-2-1,0 0 1,-1 0-1,31-16 0,-36 15-3,0-1 1,0 0-1,-1-1 0,0 0 0,-1 0 0,1-1 0,-2-1 0,1 0 0,13-19 0,-20 24 10,0 1 0,-1-1 0,0 1 0,1-1 0,-2 0 0,1 0 0,-1 0 0,1 0-1,-1 0 1,0-9 0,-1 12 2,0-1-1,0 0 0,0 1 1,-1-1-1,1 1 0,-1-1 1,1 1-1,-1-1 0,0 1 0,0 0 1,0-1-1,0 1 0,-1 0 1,1 0-1,-1 0 0,1 0 1,-1 0-1,0 0 0,0 0 1,1 0-1,-1 1 0,0-1 1,-3-1-1,-5-2 7,1 1 0,-1 0 1,0 1-1,0-1 0,0 2 0,0 0 1,-20-2-1,-80 1-6,83 3-17,7 0-185,0 1 0,0 1 0,0 1-1,0 0 1,-35 13 0,34-8-976,0 1 0,-34 20 0,-11 14-3654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 12870,'0'0'2401,"-207"151"-2209,161-81-144,10 3-32,11-3 48,21-8-64,4-4-48,26-11-368,36-18-673,22-23-639,10-6-1426,3-24-2496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8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 5074,'0'0'6209,"-28"6"-5596,-90 22 382,113-27-967,0 1 0,-1-1-1,1 1 1,0 0 0,0 1-1,1-1 1,-1 1 0,0 0-1,1 0 1,0 0 0,-1 1 0,2-1-1,-1 1 1,0 0 0,1 0-1,-1 1 1,1-1 0,0 1-1,1-1 1,-1 1 0,1 0-1,0 0 1,0 0 0,0 0-1,1 1 1,0-1 0,0 0 0,0 7-1,1-10-40,0 0 1,0 0-1,0 0 0,0 1 0,0-1 0,1 0 0,-1 0 0,1 0 0,0 0 1,-1 0-1,1 0 0,0 0 0,0 0 0,0 0 0,1 0 0,-1 0 0,0-1 1,1 1-1,-1-1 0,1 1 0,0-1 0,-1 1 0,1-1 0,0 0 0,0 0 1,0 0-1,0 0 0,0 0 0,0 0 0,0 0 0,0-1 0,0 1 0,4 0 1,8 1-164,1 0 1,-1-1 0,1 0 0,15-2 0,-8 0-270,-13 0 337,0 0 0,0 0-1,0-1 1,1 0 0,-2-1 0,1 0 0,0 0-1,-1-1 1,1 0 0,-1 0 0,0-1 0,-1-1-1,1 1 1,-1-1 0,0 0 0,0 0 0,-1-1-1,0 0 1,0 0 0,0-1 0,-1 0 0,0 0-1,-1 0 1,7-16 0,-12 28 350,1 1-1,-1-1 1,1 0 0,0 1-1,0-1 1,1 0 0,-1 1-1,1-1 1,0 0 0,0 1-1,1-1 1,-1 0 0,1 0-1,3 5 1,-3-5-400,-1-1 0,1 1 0,0-1 0,1 1 0,-1-1 0,1 0 1,-1 0-1,1 0 0,0 0 0,0-1 0,1 1 0,-1-1 0,0 1 0,1-1 0,-1 0 0,1-1 0,0 1 0,6 2 0,-2-3-474,0 0 0,0-1-1,0 0 1,0 0 0,0 0-1,11-3 1,14-9-2748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0 316 1921,'0'0'3108,"1"-35"-1056,2-114-388,-3 101-822,0 30 451,1-1-1,5-27 1,0 63 903,48 552-1732,-54-540-849,0-13-413,0 0 0,1-1 0,0 1 0,1-1 0,1 1 0,7 21 0,0-19-3849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8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148 508 12678,'0'0'3089,"-24"15"-2686,-69 49-360,90-63-44,1 0 0,0 1 1,0 0-1,0-1 0,0 1 0,0 0 1,1 0-1,-1 0 0,0 0 1,1 0-1,-1 0 0,1 1 1,0-1-1,0 0 0,0 1 0,0-1 1,0 1-1,1-1 0,-1 1 1,1-1-1,0 1 0,-1 0 0,1-1 1,0 1-1,1 5 0,0 3-10,-1-8 5,0 0 0,0 0 0,1-1-1,-1 1 1,1 0 0,-1 0-1,1 0 1,0-1 0,0 1-1,0-1 1,1 1 0,-1 0-1,1-1 1,-1 0 0,1 1 0,0-1-1,4 4 1,-2-3-62,0 0 0,0 0-1,1 0 1,-1-1 0,1 0 0,0 1 0,0-2-1,0 1 1,6 1 0,4 0-268,0-1 0,0-1 1,0 0-1,0-1 0,0 0 1,17-3-1,-26 1 229,1 0-1,-1 0 1,0 0 0,1 0-1,-1-1 1,-1 0 0,1-1-1,0 1 1,-1-1 0,0 0 0,1-1-1,-2 1 1,6-6 0,1-3 576,0-1 0,0 0 0,14-27-1,-24 91 1357,-1-44-1819,0 0-1,1 1 0,-1-1 0,1 0 1,1 0-1,-1 0 0,1 1 1,4 7-1,-5-12-37,0 0-1,0 0 1,1 1 0,-1-1-1,1 0 1,0 0 0,-1-1-1,1 1 1,0 0 0,0 0-1,0-1 1,0 0 0,1 1-1,-1-1 1,0 0 0,1 0-1,-1 0 1,0 0 0,1 0-1,-1-1 1,1 1 0,0-1-1,4 1 1,-2-1-163,1 0 0,-1 0-1,1 0 1,0 0 0,-1-1 0,1 0 0,-1-1 0,1 1-1,-1-1 1,10-4 0,-7 1-74,-1 0 0,0 0 0,0-1-1,-1 0 1,1 0 0,6-9 0,23-33-1351,-28 37 1532,-1 0 1,2 0 0,-1 1 0,2 0 0,-1 0 0,17-12-1,-25 22 138,-1 0-1,0 0 0,1-1 0,-1 1 1,0 0-1,1 0 0,-1 0 0,1-1 1,-1 1-1,0 0 0,1 0 0,-1 0 1,1 0-1,-1 0 0,0 0 0,1 0 1,-1 0-1,1 0 0,-1 0 0,1 0 0,-1 0 1,0 1-1,1-1 0,-1 0 0,0 0 1,1 0-1,-1 0 0,1 1 0,-1-1 1,0 0-1,1 0 0,-1 1 0,0-1 1,0 0-1,1 1 0,-1-1 0,0 0 1,0 1-1,1-1 0,-1 0 0,0 1 1,0-1-1,0 1 0,1-1 0,-1 0 0,0 1 1,0-1-1,0 1 0,0 0 0,4 28 527,-3-17-265,1-2-251,0-1 0,1 1 0,0-1 0,1 0 0,-1 0 0,10 14 0,-11-20-71,0 1-1,0-1 0,0 0 0,1 0 0,0 0 0,0-1 1,0 1-1,0 0 0,0-1 0,0 0 0,0 0 0,1 0 1,-1 0-1,1-1 0,0 1 0,-1-1 0,1 0 0,0 0 1,4 1-1,-3-2-129,-1 1 1,1-1-1,-1 0 1,1 0-1,-1 0 1,1-1-1,-1 0 1,0 1-1,1-2 1,-1 1-1,0 0 1,0-1-1,7-3 1,-6 1-124,0 0 1,0-1-1,0 1 1,-1-1-1,1 0 1,-1 0 0,0-1-1,5-9 1,4-7-517,-2 0 0,0-1 0,-1 0 0,-1-1 0,8-36 0,-10 24 1603,-1 0-1,-2 0 0,-1-46 1,-4-224 8478,-1 312-8824,-2 18-376,0 212 270,5-152-369,-1-44-243,3 0-1,12 71 0,-10-90-1266,1 0 0,0 0 0,17 34 0,0-19-5925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9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232 404 7411,'0'0'7345,"-20"-2"-6339,6 0-937,6 1-55,-1 0 0,0 0 0,0 1 0,1 0 0,-10 1 0,14 0-13,0 0 1,0 0-1,0 0 0,0 0 1,0 1-1,0 0 0,1 0 1,-1 0-1,0 0 0,1 0 1,0 1-1,-1-1 1,1 1-1,0 0 0,1 0 1,-5 5-1,-3 6 9,1 1-1,0 0 1,0 1 0,-11 32 0,16-38-11,1 1 1,1-1 0,0 1-1,0 0 1,1-1 0,0 1-1,1 0 1,0 0 0,3 16-1,-3-25-5,1 0 0,0 0 0,0 0 0,0 0 0,0 0 1,0 0-1,0 0 0,1-1 0,-1 1 0,1 0 0,-1-1 0,1 1 0,0-1 0,-1 1 0,1-1 0,0 0 0,0 0 0,0 0 0,0 0 0,0 0 0,0 0 0,0-1 0,0 1 0,1 0 0,-1-1 0,0 0 0,0 0 0,3 1 0,6-1-133,-1 1 0,1-1-1,-1-1 1,19-2 0,-22 0-18,1 1-1,-1-1 1,0 0 0,0 0 0,0-1 0,0 0 0,-1 0 0,1-1 0,-1 0 0,0 0 0,-1-1 0,1 1 0,5-8-1,1-3-30,0 1-1,-1-2 0,-1 1 1,9-21-1,-16 31 204,0-1 0,0 1 0,0-1 0,-1 0 0,0 0 1,-1 0-1,1 1 0,0-14 0,-2 19 121,4 13 160,1 0-253,0-1 1,1 1-1,1-1 0,-1-1 0,1 1 1,10 10-1,-13-17-79,0 0-1,0-1 1,0 1-1,1-1 1,-1 0 0,1 0-1,0-1 1,0 1-1,0-1 1,0 0 0,0-1-1,0 1 1,1-1-1,-1 0 1,1 0 0,-1 0-1,8-1 1,-8 0-156,-1 0 0,1 0 1,0-1-1,-1 0 0,1 0 0,-1 0 0,1 0 1,-1-1-1,0 1 0,1-1 0,-1 0 0,0-1 1,0 1-1,6-6 0,-3 2-240,-1-1-1,0 0 1,0 0-1,-1 0 1,0-1-1,7-13 1,-4 5 440,-1-1 1,0 0-1,-2-1 0,0 1 1,0-1-1,-2 0 0,2-19 1,-3-129 2856,-3 95-2150,2 53-496,-2-35 517,1 50-616,-1 0 0,1-1 1,-1 1-1,0 0 0,1 0 0,-1 0 1,-1 0-1,1 0 0,0 0 1,-1 0-1,0 0 0,-2-3 0,4 5-84,-1 1 0,1 0 0,0-1-1,0 1 1,-1 0 0,1 0 0,0-1 0,-1 1-1,1 0 1,0 0 0,-1 0 0,1-1-1,-1 1 1,1 0 0,0 0 0,-1 0 0,1 0-1,-1 0 1,1 0 0,0 0 0,-1 0-1,1 0 1,-1 0 0,1 0 0,0 0 0,-1 0-1,1 0 1,-1 0 0,1 0 0,0 1-1,-1-1 1,1 0 0,-1 0 0,1 0 0,0 1-1,-1-1 1,1 0 0,0 0 0,0 1-1,-1-1 1,1 0 0,0 1 0,0-1 0,-1 0-1,1 1 1,0-1 0,0 0 0,0 1-1,-1-1 1,1 1 0,0-1 0,0 0 0,0 1-1,0-1 1,0 1 0,0-1 0,0 0-1,0 1 1,0-1 0,0 1 0,-7 37 66,2 0 0,1 0 0,2 0 0,4 54 0,-1-26-81,-2-31-131,5 109 299,-2-123-677,1 0 1,0 0-1,2 0 1,12 32-1,1-20-2527,-1-17-1282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10421,'0'0'2545,"197"-50"-2449,-125 33-64,-11 5 32,-9 6-64,-13 6 0,-13 0-32,-13 0-288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1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9508,'0'0'3490,"165"-128"-3554,-90 110-1569,-11 7-2177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0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1 336 11493,'0'0'817,"29"-11"-745,97-39-1580,-114 45 884,0-2-1,0 1 0,0-2 1,-1 1-1,0-2 0,-1 1 1,1-2-1,-2 1 0,1-1 1,-1-1-1,-1 1 0,0-1 1,7-15-1,-11 20 550,0-1 1,-1 1-1,0-1 0,-1 0 0,0 0 1,0 0-1,0 0 0,-1 0 1,0 0-1,0-1 0,-1 1 1,0-14-1,0 20 164,-1 0 1,1-1-1,0 1 0,-1 0 1,1 0-1,0 0 0,-1 0 1,1 0-1,-1-1 0,0 1 1,1 0-1,-1 0 0,0 0 1,0 1-1,0-1 0,1 0 1,-1 0-1,0 0 0,0 1 1,0-1-1,0 0 0,-2 0 1,-1-1 186,0 1 0,0-1-1,0 1 1,0 0 0,-1 0 0,-7 0 0,3 0 139,0 1 0,0 0 0,0 1 0,0 0 0,0 0 0,-12 4 0,13-1-225,0 0 1,1 0-1,-1 1 0,1-1 0,1 2 1,-1-1-1,1 1 0,0 0 1,0 0-1,0 1 0,1-1 0,0 1 1,-5 9-1,3-3 148,0 1-1,0 0 0,1 0 1,1 0-1,0 0 1,-4 27-1,7-26-76,0 1 0,1-1 0,0 19 0,1-30-216,1 0-1,-1 1 1,1-1 0,0 0-1,0 1 1,1-1 0,-1 0-1,1 0 1,0 0 0,0 0-1,0 0 1,0-1 0,1 1-1,-1-1 1,7 7-1,-2-4-9,1-1 0,0 0-1,-1 0 1,2-1-1,-1 0 1,0-1-1,1 0 1,0 0-1,0 0 1,15 1-1,-1-1-304,1-1 0,0 0-1,24-3 1,-41 0-209,0 1 1,0-1-1,0 0 1,0-1 0,10-3-1,-8 1-1112,-1 0 1,1-1-1,11-9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0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29 9428,'0'0'2844,"-33"-5"-2089,-108-15 83,133 19-778,1 0 0,-1 0 0,0 1 0,0 0 0,0 0 0,0 1 0,0 0 0,-15 4 0,19-3-59,0 0 1,0 0 0,0 1-1,1 0 1,-1 0 0,0 0-1,1 0 1,0 0 0,-6 7-1,9-9 1,-3 2-4,1-1 0,0 1 0,0 0 0,0 0 0,0 0 0,0 0 1,1 0-1,-1 1 0,1-1 0,0 0 0,0 1 0,0-1 1,1 1-1,-1-1 0,1 1 0,0-1 0,-1 1 0,2-1 0,-1 1 1,0-1-1,1 1 0,0-1 0,-1 1 0,1-1 0,3 5 0,-1-2 1,0 0 0,0-1 0,1 1 0,0-1 0,1 0 0,-1 0 0,1 0 0,0-1 0,0 0 0,0 0 0,0 0 0,10 5 0,34 14 15,1-2 0,98 28 0,25 9-696,-167-56 652,3 2-66,1 0 0,-1 1 1,16 10-1,-22-14 68,-1 1 1,0 0-1,-1-1 1,1 1-1,0 0 0,-1 0 1,1 0-1,-1 0 1,1 0-1,-1 1 0,0-1 1,0 0-1,0 1 1,0-1-1,0 0 0,-1 1 1,1-1-1,-1 1 1,1-1-1,-1 4 0,0-4 18,0-1 0,0 0 0,0 1 0,-1-1 0,1 0 0,0 1 0,-1-1 0,1 0 0,0 1 0,-1-1 0,0 0 0,1 0 0,-1 0 0,0 1 0,0-1 0,1 0 0,-1 0 0,0 0 0,0 0 0,0 0-1,-2 1 1,-28 11 19,18-9-18,-26 8-4,0-2-1,-1-2 1,1-1 0,-1-2-1,-74 0 1,108-5-50,-1 0 1,1 0-1,0-1 0,0 1 0,1-1 0,-1 0 1,0-1-1,-10-3 0,15 4-44,-1 0-1,0-1 1,1 1 0,-1 0-1,1-1 1,0 1-1,-1-1 1,1 0 0,0 1-1,0-1 1,0 0-1,0 0 1,0 0-1,1 0 1,-1 0 0,0 0-1,1 0 1,0 0-1,-1 0 1,1 0 0,0 0-1,0 0 1,0 0-1,0 0 1,0 0 0,1 0-1,0-3 1,-1 1-227,1 0 1,0 0 0,-1 1 0,2-1 0,-1 0-1,0 0 1,1 1 0,-1-1 0,1 0-1,4-5 1,5-3-861,0 0-1,23-18 1,-34 30 1189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0 8292,'0'0'8372,"-74"213"-8196,74-126-160,0 1 16,3-3-32,20-13-272,-4-7-1297,4-16-816,-4-25-2593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1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13190,'0'0'1374,"43"-2"-1275,-17 0-88,291-6 23,-246 6-741,0-3 0,-1-3 0,0-3 0,130-38 0,-171 38 150,-28 9 746,-6 1 36,-11 1 254,-1 4-267,1 0 0,0 2-1,0-1 1,1 2 0,0 0 0,0 1-1,0 0 1,-14 12 0,8-5 64,1 1-1,0 1 1,2 1 0,-30 36-1,41-44-221,0 0 0,1 0 0,0 1-1,0 0 1,1 0 0,1 0 0,0 0-1,1 1 1,0 0 0,0 0 0,2 0-1,-1 0 1,1 20 0,1-29-54,0 0 0,0 0 1,0 0-1,0 0 0,1 0 0,-1 0 1,1 0-1,0 0 0,0 0 1,0-1-1,0 1 0,0 0 0,1-1 1,-1 1-1,1-1 0,-1 1 1,1-1-1,0 0 0,4 4 0,-1-3-7,-1-1-1,1 1 0,-1-1 0,1 0 0,0-1 1,0 1-1,0-1 0,0 0 0,0 0 0,0 0 1,5-1-1,1 2-96,0-2-1,0 1 1,0-1 0,1-1 0,-1 0-1,0-1 1,0 0 0,-1 0 0,1-1-1,0-1 1,-1 0 0,0 0 0,0-1 0,12-7-1,-8 2-36,-1 0 1,0 0-1,0-1 0,-1-1 0,0 0 0,-1-1 0,10-15 0,-15 19 186,0-1 0,-1 0 0,0 0-1,-1 0 1,0 0 0,-1-1 0,0 0 0,0 0-1,-1 0 1,-1 0 0,1-18 0,-2-13 2172,0 52-2202,0 0-1,1 0 1,0 0 0,0 0 0,1 0-1,1 0 1,6 16 0,-6-20-15,-1-1-1,2 0 1,-1 1-1,0-1 1,1-1 0,0 1-1,0-1 1,1 1-1,-1-1 1,1 0 0,0-1-1,0 1 1,0-1 0,1 0-1,5 2 1,-2-1-66,1 0 1,-1-1-1,0-1 1,1 0-1,-1 0 0,1-1 1,0 0-1,0 0 1,-1-1-1,1-1 1,0 1-1,0-2 0,-1 1 1,1-1-1,-1-1 1,0 0-1,1 0 1,-1-1-1,0 0 0,-1 0 1,1-1-1,-1 0 1,0-1-1,0 0 1,7-7-1,85-90-294,-100 103 366,0-1 1,0 1 0,0 0-1,1 0 1,-1-1 0,0 1-1,0 0 1,0 0-1,0 0 1,1-1 0,-1 1-1,0 0 1,0 0-1,0 0 1,1-1 0,-1 1-1,0 0 1,0 0-1,0 0 1,1 0 0,-1 0-1,0 0 1,1 0-1,-1-1 1,0 1 0,0 0-1,1 0 1,-1 0-1,0 0 1,0 0 0,1 0-1,-1 0 1,0 0-1,1 0 1,-1 0 0,0 1-1,0-1 1,1 0-1,-1 0 1,0 0 0,0 0-1,1 0 1,-1 0 0,0 1-1,0-1 1,0 0-1,1 0 1,-1 0 0,0 1-1,0-1 1,0 0-1,0 0 1,1 0 0,-1 1-1,0-1 1,0 0-1,0 0 1,0 1 0,0-1-1,0 0 1,0 0-1,0 1 1,0-1 0,0 0-1,0 1 1,0-1-1,2 26 241,-2-19-152,3 186-1015,-1-200 891,0-1-1,0 1 1,0-1 0,1 1 0,0 0-1,0 0 1,1 0 0,0 0-1,9-11 1,-6 8-1,14-23 18,2 2-1,2 0 1,0 2-1,2 0 1,39-30-1,-62 55 45,-1 1 0,1 0 0,0 0 0,0 0 0,0 0-1,1 1 1,-1 0 0,0 0 0,1 0 0,0 0 0,-1 1 0,1-1-1,0 1 1,0 0 0,0 1 0,6-1 0,-11 1-16,1 0 1,-1 0-1,0 0 1,1 0-1,-1 1 1,0-1-1,1 0 1,-1 0-1,0 0 1,0 0 0,1 0-1,-1 0 1,0 1-1,1-1 1,-1 0-1,0 0 1,0 1-1,0-1 1,1 0-1,-1 0 1,0 1-1,0-1 1,0 0-1,0 0 1,1 1-1,-1-1 1,0 0-1,0 1 1,0-1-1,0 0 1,0 0-1,0 1 1,0-1-1,0 0 1,0 1-1,0-1 1,3 38 440,-1 0-1,-4 42 1,0-6-483,1-59-181,1 26-646,0-39 616,0-1 0,0 1-1,0-1 1,0 1 0,1-1 0,-1 1-1,0-1 1,1 1 0,0-1 0,-1 0-1,1 1 1,0-1 0,-1 0 0,1 1-1,0-1 1,0 0 0,0 0-1,0 0 1,0 0 0,3 2 0,24 2-5923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1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208 606 592,'0'0'14450,"-1"-16"-13864,1 7-532,0 3-31,0 0-1,-1-1 1,1 1 0,-1 0 0,-3-10 0,4 15-16,-1-1 0,1 1 0,-1-1 0,1 1 0,-1 0 1,0-1-1,0 1 0,1 0 0,-1 0 0,0 0 0,0 0 0,0 0 0,-1 0 0,1 0 0,0 0 0,0 0 0,0 0 0,-1 0 1,1 1-1,0-1 0,-1 0 0,1 1 0,-1-1 0,1 1 0,-1 0 0,1 0 0,0-1 0,-1 1 0,1 0 0,-1 0 1,1 0-1,-3 1 0,-3 0 13,0 1 1,-1 0 0,1 0 0,1 1-1,-1 0 1,0 0 0,1 1 0,-1 0-1,1 0 1,0 0 0,0 1-1,1 0 1,0 0 0,-1 0 0,2 1-1,-1 0 1,-6 9 0,5-6 6,0 1 1,1 0-1,0 0 0,1 0 1,0 0-1,0 1 0,1-1 1,0 1-1,1 0 1,0 0-1,0 13 0,2-21-27,0 3 1,0-1 0,0 1 0,1 0 0,-1 0 1,1 0-1,2 6 0,-2-10-5,0-1 0,0 1 0,0-1 0,0 1 0,0-1 0,0 1 0,0-1 0,1 0 0,-1 0 0,0 1 0,1-1-1,-1 0 1,1 0 0,-1 0 0,1-1 0,0 1 0,-1 0 0,1-1 0,0 1 0,-1-1 0,1 1 0,3-1 0,3 2-162,1 0 0,0-1 0,-1 0 0,1-1 0,0 0 1,0 0-1,-1-1 0,1 0 0,-1-1 0,1 1 0,-1-2 0,1 1 0,-1-1 0,0-1 0,0 1 1,0-1-1,-1-1 0,1 1 0,-1-1 0,0-1 0,-1 1 0,1-1 0,-1 0 0,0-1 0,-1 1 0,8-13 1,1-1-358,0-1 1,-2 0-1,-1-1 1,-1-1 0,9-28-1,-6 9 113,-3 0 1,8-54-1,-8-9 2927,-4-128 0,-6 198-949,-4 155-1424,1-44-591,10 120 0,-3-175-185,0 1 0,8 22-1,16 36-3208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0 14086,'0'0'566,"-32"7"-24,-105 26-46,126-29-486,0 1-1,0 0 1,0 1 0,1 0-1,0 1 1,0 0 0,0 0 0,1 1-1,0 0 1,-10 13 0,3-5-2,3-2-6,0 1 0,0 0 0,-12 20 0,21-29-4,0 1 0,1 0 0,0 0 0,0 0 0,0 0 0,1 0 0,0 1 0,1-1 0,-1 1 0,0 12 0,2-18-7,0-1 1,1 0-1,-1 0 0,0 1 0,0-1 0,0 0 0,1 0 1,-1 0-1,1 0 0,-1 1 0,1-1 0,-1 0 0,1 0 1,0 0-1,-1 0 0,1 0 0,0 0 0,0 0 0,0-1 1,0 1-1,-1 0 0,1 0 0,0-1 0,1 1 0,-1 0 1,0-1-1,0 1 0,0-1 0,0 1 0,0-1 0,2 1 1,4 0-90,0 0 1,0-1 0,0 1 0,11-2 0,-5 1-74,3-1-328,0-1 0,1 0 0,-1-1 1,0-1-1,0 0 0,-1-1 0,1-1 0,-1 0 0,0-1 0,-1-1 0,1 0 0,-2-1 1,1 0-1,-1-1 0,-1-1 0,0 0 0,0-1 0,-1 0 0,10-14 0,-11 12 423,11-12 5173,-21 36-2784,0 1-2231,0 0 0,1 0 0,0 0 0,1 0 0,0 0 0,1 0 0,8 19 0,-9-25-94,1-1-1,-1 1 0,1-1 0,0 0 0,0 0 0,0 0 1,0 0-1,1-1 0,0 1 0,-1-1 0,1 0 1,1 0-1,-1-1 0,0 1 0,1-1 0,-1 0 0,1 0 1,0 0-1,-1-1 0,10 2 0,-4-1-361,1 0 0,-1-1 1,0-1-1,1 1 0,-1-2 0,0 1 0,1-2 0,12-2 0,-16 2 156,-1 0 0,0-1-1,0 1 1,0-1-1,-1-1 1,1 1 0,-1-1-1,0 0 1,0 0 0,0 0-1,0-1 1,-1 1-1,1-1 1,3-7 0,-3 4 380,0 0 1,-1 0 0,0 0 0,-1-1-1,0 0 1,0 1 0,0-1 0,-2 0-1,2-10 1,0-11 1881,-3-44 0,0 35-577,0 44-1344,0 0 0,1 1 1,0-1-1,0 0 0,1 0 1,-1 0-1,5 8 1,2 7 79,10 34-25,0-4-706,-2 1 0,18 102 0,-37-183 713,0-14 122,1-60 1,2 99-311,1 1 0,0-1 0,-1 1 0,2-1 1,-1 1-1,0 0 0,1 0 0,0-1 0,0 1 0,0 0 0,1 0 0,-1 1 1,1-1-1,4-4 0,-2 3-12,1 0 1,0 0 0,1 0-1,-1 1 1,1 0-1,0 0 1,12-5-1,7 0-223,1 1-1,-1 2 1,46-6-1,97-4-4819,-90 11-491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2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246 597 8868,'0'0'1518,"-29"13"-413,-94 43 431,113-52-1325,0 2-1,0-1 0,1 1 1,0 1-1,-13 10 1,20-14-185,-1 0 1,1 0-1,0 0 0,0 0 1,0 0-1,0 0 1,1 0-1,-1 1 1,1-1-1,0 0 1,0 1-1,0 0 1,0 5-1,1-7-25,-1 0 0,1-1-1,0 1 1,0 0 0,1 0-1,-1-1 1,0 1 0,0 0 0,1 0-1,-1-1 1,1 1 0,0-1 0,-1 1-1,1 0 1,0-1 0,0 1 0,0-1-1,0 0 1,0 1 0,0-1 0,0 0-1,1 0 1,-1 1 0,0-1 0,1 0-1,-1 0 1,1-1 0,-1 1 0,1 0-1,-1 0 1,1-1 0,0 1 0,-1-1-1,1 1 1,2-1 0,7 2-68,1 0 1,-1-1 0,1 0-1,14-2 1,-10 1-123,-1 0-192,0-1-1,0-1 0,0 0 1,0-1-1,0-1 0,0 0 1,-1-1-1,0 0 0,0-1 1,0-1-1,20-13 0,-26 15 283,0-2-1,0 1 0,-1-1 0,1 0 1,-1 0-1,-1-1 0,0 0 1,0 0-1,0-1 0,-1 0 0,0 0 1,-1 0-1,0 0 0,0-1 0,-1 1 1,-1-1-1,1 0 0,1-16 1,-2-15 1071,-2 0 0,-2 0 0,-1 0 0,-15-69 0,5 46 58,3-1 0,-3-113 0,13 900 1366,0-715-2502,0-2-49,0 1 0,0 0-1,0 0 1,1 0 0,2 9 0,-2-13-80,-1-1 1,1 1-1,0-1 0,-1 0 0,1 1 0,0-1 0,0 0 1,0 0-1,0 0 0,0 0 0,0 0 0,0 0 0,1 0 1,-1 0-1,0 0 0,1 0 0,-1 0 0,0-1 0,1 1 1,-1-1-1,1 1 0,-1-1 0,1 1 0,-1-1 1,1 0-1,1 0 0,25 1-8361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3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435 633 9877,'0'0'2900,"-35"-25"-1591,-113-79-850,140 98-424,-1 1-1,1-1 0,-1 2 0,0-1 0,0 1 0,-1 1 1,1 0-1,-1 0 0,1 0 0,-1 1 0,0 1 0,0 0 1,0 0-1,-18 2 0,4-1 46,22 0-73,-1 0 1,0 1 0,1-1 0,-1 0 0,1 1 0,-1-1 0,1 1-1,-1 0 1,1 0 0,-1 0 0,1 0 0,0 1 0,-1-1 0,1 0-1,0 1 1,0 0 0,0-1 0,0 1 0,0 0 0,1 0-1,-1 0 1,1 0 0,-1 0 0,1 1 0,-1-1 0,1 0 0,0 1-1,0-1 1,1 1 0,-2 2 0,-1 8 11,1 1 1,0-1-1,1 1 1,1 22-1,0-30-7,-1 0-10,1 1 0,0-1 0,1 1 0,0 0 0,0-1 0,0 0 0,1 1 0,0-1 0,0 0 0,1 0 0,0 0 0,0 0 0,0 0 0,0-1 0,1 1 0,0-1 0,0 0 0,1 0 0,-1 0 0,1-1 0,0 0 0,1 0 0,-1 0 0,7 4 0,-3-3-77,0 0-1,0-1 0,1 0 1,-1 0-1,1-1 0,0 0 1,0-1-1,0 0 1,0-1-1,0 0 0,1 0 1,-1-1-1,0-1 0,20-2 1,-21 1-93,0-1 0,-1 0 0,1 0 0,-1 0 0,0-1 0,0-1 0,0 1 1,-1-1-1,1-1 0,-1 1 0,0-1 0,-1 0 0,0-1 0,0 1 0,0-1 1,-1-1-1,5-7 0,0-3 128,-1-1 1,0 0 0,-2-1-1,0 1 1,-1-1-1,-1-1 1,-1 1 0,1-27-1,0-26 1038,-7-74 0,1 52-417,1-65 1724,5 258-1804,27 151-1,1-8-1629,-22-51-6608,-5-125 75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3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8148,'0'0'5936,"27"-2"-5723,86-6-15,-99 8-170,1 0 0,-1 1 0,15 3 1,6 1 10,-13-4 7,-8 0-84,1-1 0,-1 0 0,1 0 0,25-6 0,-37 6 9,0-1 1,-1 0-1,1 0 1,0 0-1,0 0 1,0 0-1,-1-1 1,1 0-1,-1 1 1,1-1-1,-1 0 1,0 0-1,1 0 0,-1 0 1,0 0-1,0-1 1,-1 1-1,1-1 1,0 1-1,-1-1 1,0 0-1,1 1 1,-1-1-1,0 0 1,0 0-1,-1 0 1,1 0-1,0-4 1,0 1 33,-1 0 0,1-1 1,-1 1-1,0 0 0,-1 0 1,1-1-1,-1 1 1,-1 0-1,1 0 0,-1 0 1,0 0-1,0 0 0,-1 0 1,-3-6-1,3 8 25,-1 0 0,1 1 0,0-1 0,-1 1 0,0 0 0,1 0 0,-1 1 0,0-1 0,-1 1 0,1 0 0,0 0 0,-1 0 0,1 0 0,-1 1 0,0 0 0,1 0 0,-1 0 0,0 0 0,-5 1 0,5-1-7,0 1-1,0 0 1,0 0-1,0 0 1,0 1-1,0 0 1,0 0 0,0 0-1,1 0 1,-1 1-1,0-1 1,0 1 0,1 1-1,-1-1 1,-6 6-1,6-4-22,0 1-1,1 0 0,-1 0 0,1 1 0,0-1 1,1 1-1,0 0 0,-1 0 0,2 0 1,-1 0-1,-1 7 0,0-3-14,1 0 1,1 0-1,0 1 1,0-1-1,1 0 0,0 1 1,1-1-1,0 1 0,0-1 1,4 16-1,-3-21-79,0 0 0,1 0 0,0-1 0,0 1-1,0 0 1,0-1 0,1 0 0,-1 0 0,1 1 0,0-2 0,1 1-1,-1 0 1,1-1 0,-1 1 0,1-1 0,0 0 0,0 0-1,0-1 1,1 1 0,-1-1 0,1 0 0,8 3 0,4-1-1127,-1-1 0,0-1 0,1 0-1,32-1 1,-43-1 750,54 0-4278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795 1 4882,'7'0'11131,"-31"1"-10622,-41 8 1,-4 1-481,-125 1 21,-92 11 28,259-18-77,1 1 0,0 1-1,-34 13 1,59-19-6,-1 1 0,1 0 0,-1 0 0,1 0-1,0-1 1,-1 1 0,1 1 0,0-1 0,-1 0 0,1 0 0,0 0 0,0 1 0,0-1 0,0 1 0,0-1 0,1 0-1,-1 1 1,0 0 0,1-1 0,-1 1 0,1-1 0,-1 1 0,1 0 0,0-1 0,0 1 0,0 0 0,0-1 0,0 3-1,0-1 2,1 0-1,-1 0 0,1-1 1,0 1-1,-1 0 0,1-1 1,1 1-1,-1 0 0,0-1 1,1 1-1,-1-1 0,1 0 1,0 1-1,0-1 0,-1 0 1,4 2-1,33 23 203,2-2-1,0-2 1,49 20 0,13 8-52,-38-17-132,310 188 46,-370-219-64,0 0-1,0 0 0,0 0 1,-1 1-1,0-1 0,1 1 1,-1 0-1,-1 0 0,5 8 1,-6-11 2,0 1 0,-1-1 1,1 1-1,-1-1 0,0 1 1,1-1-1,-1 1 1,0 0-1,0-1 0,0 1 1,0-1-1,0 1 1,-1-1-1,1 1 0,0 0 1,-1-1-1,1 1 1,-1-1-1,1 1 0,-1-1 1,0 0-1,0 1 1,1-1-1,-1 0 0,0 1 1,0-1-1,0 0 0,-1 0 1,1 0-1,0 0 1,0 0-1,-1 0 0,-2 1 1,-16 10-58,-1-2 1,-1-1-1,0 0 0,-24 5 1,-3 2 39,-35 14 1,-139 73 0,183-81 13,1 2 0,1 2 0,2 1-1,1 2 1,-44 44 0,72-59-18,15-7-28,26-6-19,-25-1 86,131 0 166,302-5-6,-320-2-160,191-36-1,-198 19-527,-113 24-382,-24 20-7021,-11 13 423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3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7491,'0'0'5576,"5"21"-5181,4 21-278,25 100 36,-26-110-144,2 0-1,21 43 1,-30-72-20,1 0 0,-1 0 0,1 0 0,0 0 0,0-1-1,0 1 1,0-1 0,1 1 0,-1-1 0,1 0 0,-1 0 0,1 0 0,0 0-1,-1 0 1,1-1 0,0 1 0,5 1 0,-5-3-1,-1 0-1,1 1 1,0-1 0,-1 0 0,1 0-1,0-1 1,-1 1 0,1 0 0,0-1 0,-1 0-1,1 1 1,-1-1 0,1 0 0,-1 0-1,0-1 1,1 1 0,-1 0 0,0-1-1,0 0 1,0 1 0,4-5 0,19-20-107,-2-2 1,0 0-1,20-36 0,-25 35-5,2 1-1,1 0 0,43-42 0,-63 69 127,1-1-1,0 0 1,0 1-1,0-1 1,0 1 0,0 0-1,0-1 1,0 1 0,0 0-1,0 0 1,1 1 0,-1-1-1,0 0 1,4 0-1,-5 1 12,0 0 0,0 1 0,0-1 0,0 0 0,0 0 0,0 1 0,0-1 0,0 0 0,0 1 0,-1-1 0,1 1 0,0-1 0,0 1 0,0 0 0,-1-1 0,1 1 0,0 0 0,-1 0 0,1-1 0,0 1 0,-1 0 0,1 0 0,0 1 0,2 6 123,-1 0-1,0 1 0,0-1 0,-1 0 1,1 0-1,-1 13 0,0 63 282,-2-57-788,1-1 1,2 1 0,0 0-1,8 28 1,-3-41-3312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4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5122,'0'0'0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4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383 516 10165,'0'0'5725,"-33"1"-4997,-108 10 201,130-10-912,0 2 1,0-1 0,0 1 0,1 1-1,-1 0 1,1 1 0,0 0 0,1 0-1,-1 1 1,1 0 0,0 1 0,0 0-1,1 0 1,0 1 0,0 0-1,-10 15 1,14-19-18,0 1-1,1 0 1,-1 0-1,1 0 1,0 0-1,1 0 1,-1 1-1,1-1 1,0 1-1,1 0 1,-1-1 0,1 1-1,0 0 1,1 0-1,-1 0 1,2 9-1,-1-14-2,0 0 0,0 0 0,0 0 0,0 0 0,0 0 0,1 0 0,-1 0 0,0 0 0,1 0 0,-1-1 0,0 1 0,1 0 0,-1 0 0,1 0 0,0-1 0,-1 1 0,1 0 0,0-1 0,-1 1 0,1 0-1,0-1 1,1 2 0,26 6-99,-11-7-35,0 0 1,19-3-1,-20 1-84,-8 1 122,-1-1 0,1 0 0,-1-1 0,0 0 0,0 0 0,0 0 0,0-1 0,0 0 1,0 0-1,0-1 0,8-6 0,4-4-89,-1-2 0,21-21 1,-27 24 171,0 1 0,1 0 0,1 0 0,0 2 0,19-12 0,-32 22 17,-1-1 1,1 1-1,0 0 0,-1-1 1,1 1-1,-1 0 1,1 0-1,0-1 0,-1 1 1,1 0-1,0 0 0,-1 0 1,1 0-1,0 0 0,-1 0 1,1 0-1,0 0 1,-1 0-1,1 0 0,0 0 1,-1 0-1,1 1 0,0-1 1,-1 0-1,1 0 0,-1 1 1,1-1-1,0 0 1,-1 1-1,1-1 0,-1 1 1,1-1-1,-1 1 0,1-1 1,-1 1-1,0-1 1,1 1-1,0 0 0,6 26 125,-6-19-78,2 10 11,1-1 1,1 1-1,1-1 1,1 0-1,0-1 1,14 24-1,-17-34-77,0 1 0,0-1 0,1 0 0,0-1 0,0 1 0,0-1-1,1 0 1,0-1 0,0 1 0,0-1 0,0 0 0,1 0 0,-1-1-1,1 0 1,0 0 0,0-1 0,1 0 0,9 2 0,-11-3-167,1 0 0,-1-1 0,1 1 0,-1-2 0,1 1 0,-1-1 0,0 1 0,1-2 0,-1 1 0,0-1 0,0 0 0,7-3 0,-6 1-115,-1 0 0,1-1 1,-1 0-1,1 0 0,-2-1 0,1 1 1,0-1-1,-1 0 0,6-9 0,-1-1 229,-1 0 0,0-1 0,-1 0-1,-1 0 1,0-1 0,-1 1 0,-1-2 0,-1 1-1,3-24 1,-2-20 1517,-3-89-1,-3 87-1055,1-236 3271,-3 990-2559,3-662-1699,-1-9-6,1 0-1,3 18 0,-2-32-242,0 0 0,0 0 0,0 0 0,1 0 0,0-1 0,4 10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5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0 362 15639,'0'0'1054,"37"2"-961,5 1-72,190 4 84,-179-8-107,-1-2 0,65-13 0,-99 13 2,0 0-1,23 0 0,-40 3 0,-1 0 1,1 1 0,0-1-1,0 0 1,0 1 0,0-1-1,-1 0 1,1 1 0,0-1-1,0 1 1,-1-1 0,1 1-1,0 0 1,-1-1 0,1 1-1,-1-1 1,1 1 0,-1 0 0,1 0-1,-1-1 1,1 1 0,-1 0-1,0 0 1,1 0 0,-1 0-1,0-1 1,0 1 0,0 0-1,0 0 1,0 0 0,0 0-1,0 1 1,0 39-3,-1-26 11,0 32-2,-12 77-1,8-66-1003,5-34-4431</inkml:trace>
  <inkml:trace contextRef="#ctx0" brushRef="#br0" timeOffset="1">687 1 5074,'0'0'9269,"-39"160"-13575,81-99-1153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5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94 448,'0'0'13308,"-6"27"-12745,-15 90-342,16-66-84,5-49-122,0 0-1,0 0 0,1 0 1,-1 0-1,0 0 0,1-1 0,-1 1 1,1 0-1,0 0 0,0 0 0,-1-1 1,3 4-1,0-3 5,0 0-1,-1-1 1,1 1 0,0-1-1,0 0 1,0 0 0,0 0-1,0 0 1,0 0 0,0-1-1,0 1 1,0-1 0,0 0-1,0 0 1,1 0 0,2-1-1,6 1-8,0 0 0,0-2-1,0 1 1,0-2 0,-1 0-1,1 0 1,-1-1 0,0 0-1,0-1 1,0 0 0,-1-1-1,1 0 1,-2 0 0,1-1-1,-1-1 1,0 0 0,0 0-1,-1 0 1,0-1 0,0-1-1,-1 1 1,0-1 0,8-16-1,-12 16 36,0 0-1,0 0 0,-1-1 0,0 1 0,-1-1 1,0 1-1,-1-1 0,-1-11 0,1 9-4,0 11-36,0-1 1,0 1-1,0 0 1,0 0-1,0 0 0,-1 0 1,1-1-1,-1 1 1,0 0-1,0 0 0,1 0 1,-1 0-1,0 1 1,-1-1-1,1 0 0,0 0 1,0 0-1,-1 1 1,1-1-1,-1 1 0,0-1 1,1 1-1,-1 0 1,0 0-1,0-1 0,0 1 1,0 0-1,-3-1 1,-3 0-19,-1 0 1,1 1 0,-1-1-1,0 2 1,-16-1 0,22 1 1,1 0 0,0 1 0,0-1 0,0 0 0,0 1 0,0-1 0,0 1 0,0 0 0,0-1 0,0 1 0,0 0-1,0 0 1,0 0 0,1 1 0,-1-1 0,0 0 0,1 1 0,-1-1 0,1 1 0,0-1 0,-1 1 0,1 0 0,-2 3 0,1-1-131,1-1-1,0 1 1,-1-1-1,2 1 1,-1-1-1,0 1 1,1 0 0,-1 0-1,1-1 1,0 1-1,0 0 1,1-1-1,0 7 1,-1-9 11,1 0 0,-1 1 0,1-1 0,-1 0 0,1 0 0,-1 1 0,1-1 0,-1 0 1,1 0-1,0 0 0,0 0 0,0 0 0,0 0 0,0 0 0,-1 0 0,2-1 0,-1 1 0,0 0 0,0-1 0,0 1 0,0 0 1,2 0-1,28 5-2870,-29-6 2883,51 1-5230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8996,'0'0'8617,"1"27"-8070,8 204-347,-9-167-250,1-64 35,0 1 0,1-1 0,-1 0 0,0 1 0,1-1 0,-1 0 0,1 0 0,-1 0 0,0 0 0,1-1 0,-1 1 0,1 0 0,-1 0 0,0-1 0,1 1 0,-1-1 0,3-1 0,5-5 32,0-2-1,0 1 1,0-1-1,-1 0 0,9-15 1,17-18-6,-6 10 33,6-8-220,2 1 1,50-40 0,-76 70 127,2 0 0,-1 1-1,1 1 1,0 0 0,0 0-1,1 1 1,0 1 0,0 0-1,1 1 1,-1 1 0,1 0-1,0 0 1,20 0 0,-32 3 47,-1 0 0,1 0 0,0 1 0,-1-1 0,1 1 0,0-1 0,-1 1 0,1 0 0,-1-1 0,1 1 0,-1 0 1,1 0-1,-1 0 0,1 0 0,-1 0 0,0 1 0,0-1 0,0 0 0,0 1 0,0-1 0,0 0 0,0 1 0,0-1 0,0 1 0,-1 0 0,1-1 1,0 1-1,-1-1 0,0 1 0,1 0 0,-1 0 0,0 2 0,2 11 29,-1-1 0,-1 0 1,-1 18-1,0-5 45,1 99-635,0-43-5725,0-54-3035</inkml:trace>
  <inkml:trace contextRef="#ctx0" brushRef="#br0" timeOffset="1">899 275 13094,'0'0'3794,"-120"175"-3234,74-123-464,11-5-96,2-9-112,14-15-1057,6-14-2000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6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12742,'0'0'3025,"-29"175"-3009,7-105-16,5-12-80,17-8-464,0-24-1041,30-23-9236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1185,'0'0'12389,"-10"84"-17623,56-14-2834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6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9300,'0'0'4501,"21"-21"-4448,66-65 6,-85 84-61,1-1 0,-1 1 0,1 0 0,0 0 0,0 0 0,0 0 0,0 1 0,1-1 0,-1 1 1,0 0-1,1 0 0,-1 0 0,5 0 0,-7 1 0,0 0 1,1 0-1,-1 0 1,0 0 0,1 1-1,-1-1 1,0 0-1,1 1 1,-1-1 0,0 1-1,0 0 1,0-1-1,0 1 1,1 0 0,-1 0-1,0 0 1,0 0-1,0 0 1,-1 0-1,1 0 1,0 0 0,1 1-1,1 5 10,0-1 1,-1 1-1,0 0 0,0 0 0,0 0 0,-1 0 0,1 14 1,-2-18 6,4 31-329,-2 1 0,-2 0 0,-5 39 0,5-83 196,-1 1 1,1-1 0,0 0-1,4-17 1,1 11 110,1 1 0,1 0 0,0 0 0,1 0 0,0 1 0,19-22 0,-6 11 22,2 0-1,30-25 1,-48 44 8,0 1 1,0 0 0,0 0 0,0 0 0,1 1 0,0-1-1,0 1 1,0 1 0,0-1 0,0 1 0,0 0 0,1 1-1,-1-1 1,11 0 0,-17 2-19,0 0 1,0 0-1,1 0 0,-1 0 0,0 0 1,0 0-1,1 0 0,-1 0 1,0 0-1,1 0 0,-1 0 0,0 1 1,0-1-1,1 0 0,-1 0 0,0 0 1,0 0-1,0 0 0,1 0 1,-1 1-1,0-1 0,0 0 0,1 0 1,-1 0-1,0 1 0,0-1 0,0 0 1,0 0-1,0 0 0,1 1 1,-1-1-1,0 0 0,0 0 0,0 1 1,0-1-1,0 0 0,0 0 1,0 1-1,0-1 0,0 0 0,0 1 1,0-1-1,0 0 0,0 1 0,1 22 196,0 0-1,-2 0 0,-1 0 0,-1 0 0,0 0 0,-2 0 0,-8 22 0,5-14-217,0 0 0,-4 64 1,11-86-52,3 26-406,-2-33 399,0-1-1,1 0 1,-1 1-1,1-1 1,-1 0-1,1 1 1,0-1-1,-1 0 1,1 0-1,0 0 1,0 1-1,0-1 0,0 0 1,0 0-1,0 0 1,0-1-1,0 1 1,0 0-1,1 0 1,-1-1-1,0 1 1,2 0-1,9 2-652,1-1-1,-1-1 1,0 0 0,1 0-1,-1-1 1,0-1 0,1 0-1,19-5 1,-10 0-865,-1-1-1,21-11 0,-41 18 1538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264 461 8980,'0'0'3492,"-31"3"-2283,-10 1-778,-48 11 0,86-15-416,1 1 1,-1-1-1,1 1 0,-1-1 1,1 1-1,-1 0 1,1 0-1,-1 0 1,1 1-1,0-1 1,0 1-1,0-1 0,0 1 1,0-1-1,0 1 1,0 0-1,0 0 1,1 0-1,-1 0 1,1 0-1,-1 1 0,1-1 1,0 0-1,0 1 1,0-1-1,0 1 1,0-1-1,1 1 1,-1-1-1,1 1 0,0-1 1,-1 1-1,1 0 1,0-1-1,1 1 1,0 4-1,-1 3 3,0-6-13,0 0 0,0 1 0,1-1 0,-1 1-1,1-1 1,0 0 0,0 1 0,1-1 0,0 0-1,-1 0 1,1 0 0,0 0 0,1 0 0,-1 0-1,1-1 1,4 6 0,1-2 1,0-1 1,0 0-1,0 0 0,1-1 0,0 0 0,15 6 1,15 3 25,65 17 0,17 6-139,-119-36 81,1 0 0,-1 0 0,1 1 0,-1-1 0,1 1 0,-1-1 0,0 1 0,0 0 0,4 4 0,-5-5 13,-1 0 0,1 0 0,-1-1 0,1 1 0,-1 0 0,0 0 0,1 0 0,-1-1 1,0 1-1,0 0 0,1 0 0,-1 0 0,0 0 0,0 0 0,0-1 0,0 1 0,0 0 0,0 0 0,-1 0 0,1 0 0,0 0 0,0 0 0,-1-1 0,1 1 0,0 0 0,-1 0 0,1 0 0,-1-1 0,1 1 0,-1 0 0,1-1 0,-1 1 0,1 0 0,-1-1 0,0 1 1,1 0-1,-2 0 0,-9 5-33,0 0 0,-1-1 0,1 0 0,-1-1 0,0 0 0,-15 3 0,15-4-25,-28 8-289,-5 3-230,-1-2 1,0-2-1,-1-3 1,-53 3-1,100-10 547,0 0-1,0 0 0,-1 0 1,1 0-1,0 0 1,0 0-1,0 0 1,-1 0-1,1 0 0,0 0 1,0 0-1,0 0 1,-1 0-1,1 0 0,0 0 1,0 0-1,0 0 1,-1 0-1,1-1 0,0 1 1,0 0-1,0 0 1,0 0-1,-1 0 0,1 0 1,0-1-1,0 1 1,0 0-1,0 0 1,0 0-1,0 0 0,0-1 1,-1 1-1,1 0 1,0 0-1,0 0 0,0-1 1,0 1-1,0 0 1,0 0-1,0 0 0,0-1 1,0 1-1,0 0 1,0 0-1,0-1 0,0 1 1,0 0-1,1 0 1,-1 0-1,0-1 1,0 1-1,0 0 0,0 0 1,0-1-1,0-37-4163</inkml:trace>
  <inkml:trace contextRef="#ctx0" brushRef="#br0" timeOffset="1">795 1 13654,'0'0'4322,"0"178"-4114,4-65-96,8 7-80,5-1-32,-1-2-16,-6-9 0,-1-15-704,4-23-2177,-6-26-2274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7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9861,'0'0'2369,"5"13"-2151,1 2-185,0 0-1,-1 1 1,-1 0-1,-1-1 1,3 32-1,-5 156 454,0-217-455,1-1 0,1 1 1,0 0-1,1 0 0,7-18 1,-2 5-58,2-6-102,24-53 0,-31 78 122,0 0 1,0 0 0,0 1-1,1 0 1,1 0 0,-1 1 0,1-1-1,0 1 1,0 0 0,1 1 0,0-1-1,11-6 1,-16 11 6,-1 0 0,1 0 0,0 0 0,0 0 0,0 0 0,0 0 0,0 1 0,0-1 0,0 1 0,0-1 0,0 1 0,0 0 0,0 0 0,0 0 0,0 0 0,0 0 0,0 0 0,0 1 0,0-1 0,0 0 0,0 1 0,0 0 0,0 0 0,0-1 0,0 1 0,-1 0 0,1 0 0,0 1 0,-1-1 0,1 0 0,0 0 0,-1 1 0,0-1 0,1 1 0,-1 0 0,0-1 0,0 1 0,0 0 0,0 0 0,0-1 0,1 4 0,2 7 37,0 1-1,-1-1 1,-1 1 0,0 0-1,0 17 1,-1-24-15,4 147 495,-3-31-6,-2-120-506,0 0 0,0 0 0,1 0 0,-1 0 1,0 0-1,1 0 0,-1-1 0,1 1 1,0 0-1,-1 0 0,1 0 0,0 0 0,0-1 1,0 1-1,0 0 0,1-1 0,-1 1 1,0-1-1,3 2 0,-3-2-60,1-1 1,0 1-1,-1-1 1,1 0-1,-1 1 1,1-1-1,0 0 1,-1 0-1,1-1 1,-1 1-1,1 0 1,0 0-1,-1-1 1,1 1-1,-1-1 1,1 1-1,-1-1 1,1 0-1,-1 1 1,1-1-1,-1 0 1,0 0-1,0 0 1,1 0-1,-1 0 1,0 0-1,2-3 1,31-36-3144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7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8436,'0'0'8244,"178"-94"-8356,-42 71-817,16-6 417,10 3 400,-16 5-3826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0 319 10005,'0'0'3076,"41"7"-2369,139 16-1220,-167-23 361,0 0 0,1-1 0,-1-1 0,0 0-1,0-1 1,0 0 0,-1-1 0,1 0-1,-1-1 1,0-1 0,0 0 0,18-12 0,-15 9-49,-5 3 101,0 0 1,0-1-1,0 0 1,-1-1-1,0 0 1,0-1-1,13-16 1,-17 18 204,-1 0-1,0 0 1,-1 0 0,0 0 0,0 0 0,0-1 0,-1 0 0,0 1 0,-1-1 0,1 0 0,-1 0 0,-1-12 0,0 15 4,-1 1 0,0 0 0,0-1 0,0 1 0,0 0 0,-1-1 0,1 1 0,-1 0 0,0 0 0,-1 1 0,1-1 0,-1 0 0,1 1 0,-1-1 0,0 1 0,-1 0 0,1 0 0,0 0 0,-1 0 0,0 1-1,1-1 1,-1 1 0,0 0 0,0 0 0,0 1 0,-1-1 0,1 1 0,0 0 0,-6-1 0,4 0-36,0 1 0,-1 0 0,1 0 0,-1 0 0,1 1 0,-1 0 0,1 0 0,-1 1 0,1 0 0,-1 0 0,1 0 0,0 1 0,-1 0 0,1 0 0,0 0 0,0 1 0,1 0 0,-1 0 0,0 1 0,-5 5 0,5-4-41,2 1 0,-1 0 0,1 0 0,-1 1 0,2-1 0,-1 1 0,1 0-1,0 0 1,0 0 0,1 0 0,-2 8 0,1 1-11,1 1-1,0-1 1,1 0-1,2 20 1,-1-28-16,1-1 1,0 1 0,0-1-1,1 1 1,0-1-1,0 0 1,0 1 0,1-1-1,1 0 1,-1-1-1,1 1 1,0-1 0,7 9-1,-4-8-57,0 0 0,0 0 1,1-1-1,0 0 0,0 0 0,1 0 0,-1-1 0,1-1 0,11 5 1,6-1-359,0 0-1,1-2 1,0 0 0,1-2 0,-1-1 0,42-2 0,-39 0-691,0-2 1,0-1-1,-1-1 1,1-2-1,40-11 1,26-25-3841</inkml:trace>
  <inkml:trace contextRef="#ctx0" brushRef="#br0" timeOffset="1">1102 211 944,'0'0'13799,"-27"-21"-12865,5 4-686,-1 1 0,-49-26 0,70 41-218,-1 0 0,0 0 0,0 0-1,1 1 1,-1-1 0,0 1 0,0-1 0,0 1 0,0 0 0,1 0 0,-1 1 0,0-1-1,0 1 1,0-1 0,1 1 0,-1 0 0,0 0 0,0 0 0,1 0 0,-5 3 0,1 0 50,0 1 1,0 0 0,1 0 0,0 1-1,-7 9 1,4-6 5,4-4-60,0 0 0,0-1 0,0 1 0,1 1 1,0-1-1,0 0 0,0 1 0,0 0 0,1-1 1,0 1-1,1 0 0,-1 0 0,1 0 0,0 1 0,0 5 1,1-11-28,1 0 0,-1 0 0,1 0 0,-1 0 0,1 0 0,-1 0 0,1 0 0,-1 0 0,1-1 1,0 1-1,0 0 0,-1 0 0,1-1 0,0 1 0,0 0 0,0-1 0,0 1 0,0-1 0,0 1 1,0-1-1,0 0 0,0 1 0,0-1 0,0 0 0,0 0 0,0 1 0,0-1 0,0 0 0,0 0 1,0 0-1,2-1 0,43 0-31,-41 0 31,7 0-19,0-1 0,0-1-1,0 0 1,-1 0 0,1-1 0,-1 0-1,13-8 1,8-7-150,30-22-1,-41 25 99,0 2 0,1 1-1,1 0 1,25-9 0,-47 21 68,0 1 0,-1-1 0,1 1 0,0 0 0,-1-1 0,1 1 0,0 0 1,0 0-1,-1 0 0,1-1 0,0 1 0,0 0 0,0 0 0,-1 0 0,1 0 0,0 0 0,0 1 0,0-1 1,-1 0-1,1 0 0,0 0 0,0 1 0,-1-1 0,1 0 0,1 1 0,0 18 6,-2-15 4,0 31-36,-1-14 87,1 0-1,0 0 1,2 0 0,6 29 0,-7-45-142,1 1 0,0 0 1,0-1-1,0 1 1,1-1-1,0 0 0,0 1 1,0-1-1,1-1 1,-1 1-1,1 0 0,0-1 1,1 0-1,-1 0 1,1 0-1,0-1 0,0 1 1,0-1-1,0 0 1,9 3-1,-1-2-539,0 0-1,0-1 0,0-1 1,1 0-1,-1-1 1,1 0-1,-1-1 0,1 0 1,-1-1-1,0-1 1,1 0-1,-1-1 0,0-1 1,0 1-1,0-2 1,12-6-1,31-22-2587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8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286 534 1377,'0'0'10306,"-32"-6"-8604,2 0-1318,-1 1 0,-42-2 0,69 8-342,0-1 0,0 0 0,1 1 0,-1 0 0,0-1 0,1 2 0,-1-1 0,1 0 0,-1 1-1,1-1 1,0 1 0,-1 0 0,1 0 0,0 0 0,0 1 0,1-1 0,-4 4 0,1 0 52,0 1 0,1-1 1,0 1-1,1 0 0,-5 11 1,4-10-4,0 2 3,0 0 0,0 1 1,1-1-1,1 1 0,0-1 1,0 1-1,1 0 0,1 0 1,-1 0-1,3 19 0,-1-28-89,-1 0-1,1 0 0,-1 0 0,1 0 1,0 0-1,0 0 0,0 0 0,0 0 1,0-1-1,0 1 0,0 0 0,1-1 1,-1 1-1,1-1 0,-1 1 0,1-1 1,-1 0-1,1 1 0,3 1 0,0-1 2,0 0-1,0 0 1,-1-1-1,1 1 1,0-1-1,1 0 0,-1 0 1,6-1-1,-3 1-19,0-1-1,0 0 1,0-1-1,0 0 1,0 0-1,0-1 1,-1 0-1,1 0 1,-1-1-1,1 0 1,8-5-1,-8 1-75,0 1-1,-1-2 0,0 1 0,0-1 1,-1 0-1,0 0 0,0 0 0,-1-1 0,0 0 1,-1 0-1,0-1 0,0 1 0,-1-1 1,0 0-1,1-12 0,2-14 46,-1 0 0,-1-70 0,-4-74 253,0 23-853,0 61-3560,2 129 873,9 9-1764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8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364 135 12214,'0'0'5271,"-30"24"-4894,-185 152-311,197-162-66,7-6 10,1 0 1,0 0-1,0 1 1,0 0-1,1 1 0,1 0 1,0 0-1,-13 22 1,20-31-15,1 0 1,0-1 0,-1 1 0,1 0 0,0-1-1,-1 1 1,1 0 0,0-1 0,0 1 0,-1 0-1,1-1 1,0 1 0,0 0 0,0 0 0,0-1-1,0 1 1,0 0 0,0 0 0,0-1 0,1 1-1,-1 0 1,0-1 0,0 1 0,1 0 0,-1-1 0,0 1-1,1 0 1,-1-1 0,0 1 0,1 0 0,-1-1-1,1 1 1,-1-1 0,1 1 0,-1-1 0,1 1-1,0-1 1,-1 0 0,1 1 0,0-1 0,-1 0-1,1 1 1,1-1 0,3 1-7,0 0 0,0-1 0,0 1 1,0-1-1,7-1 0,1 1 26,9-1-31,1-1 1,-1-1 0,0-1 0,0-1-1,0-1 1,26-10 0,5-6-554,63-37 0,-103 52 425,0 0 0,-1-1 0,0-1 0,0 0 0,0-1 0,-1 0 1,13-15-1,-20 19 118,0 0 1,0 0-1,-1-1 1,1 1 0,-1-1-1,-1 1 1,1-1 0,-1 0-1,0 0 1,-1 0-1,1 0 1,-1-1 0,-1 1-1,0 0 1,0 0 0,-2-15-1,1 16-11,0 1 1,0-1-1,-1 0 0,1 1 0,-2 0 0,1-1 0,0 1 0,-1 0 0,0 0 1,0 0-1,-1 0 0,1 1 0,-9-9 0,5 7 25,0 1 1,-1-1-1,0 1 0,1 1 0,-2-1 0,1 1 1,0 1-1,-10-3 0,-9-1 104,0 1 0,0 2 0,0 0 1,-53 1-1,70 3-61,1 1-1,-1 0 1,1 0 0,-1 1 0,1 0 0,0 1 0,-1 0-1,-11 6 1,18-8-33,0 0-1,1 0 1,-1 1 0,1-1-1,0 1 1,-1 0-1,1 0 1,0 0-1,0 0 1,0 0-1,0 0 1,1 1-1,-1-1 1,1 1 0,-1-1-1,1 1 1,0-1-1,0 1 1,0 0-1,0 0 1,0-1-1,1 1 1,-1 0 0,1 0-1,0 0 1,0 0-1,0 0 1,0-1-1,0 1 1,1 0-1,0 4 1,0-4-40,0-1 1,-1 0-1,1 0 0,0 0 0,0 0 1,1 0-1,-1 0 0,0-1 1,1 1-1,-1 0 0,1-1 1,-1 1-1,1-1 0,0 1 0,-1-1 1,1 0-1,0 1 0,0-1 1,4 1-1,3 1-232,-1 0-1,1-1 1,15 2 0,-14-2-10,88 7-2729,21-7-1895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29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314 240 10181,'0'0'1630,"-9"-26"-825,-35-86 497,38 97-937,-1-1 0,-12-17 0,17 29-308,-1 1 0,1-1 0,-1 1 0,0 0 0,0 0 0,0 1 0,0-1-1,-1 1 1,1-1 0,-5-1 0,7 3-35,0 1-1,1-1 1,-1 1 0,0 0-1,0-1 1,1 1-1,-1 0 1,0 0 0,0-1-1,0 1 1,0 0 0,1 0-1,-1 0 1,0 0-1,0 0 1,0 0 0,0 0-1,1 0 1,-1 1 0,0-1-1,0 0 1,0 0-1,1 1 1,-1-1 0,0 0-1,0 1 1,1-1-1,-1 1 1,0-1 0,1 1-1,-1-1 1,1 1 0,-1 0-1,0 0 1,-11 29 140,11-28-152,-6 29 189,1 0 1,2 0-1,-1 33 1,4 101 533,2-86-573,-1-13-136,1 6-263,-13 115 0,4-159-858,8-27 919,-1 0-1,0 0 0,0 0 1,0 0-1,0 0 0,1-1 0,-1 1 1,0 0-1,0-1 0,0 1 0,0-1 1,-1 1-1,1-1 0,0 1 1,0-1-1,0 0 0,0 1 0,0-1 1,-1 0-1,1 0 0,0 0 0,-2 0 1,-18 0-3792</inkml:trace>
  <inkml:trace contextRef="#ctx0" brushRef="#br0" timeOffset="1">0 657 9476,'0'0'6451,"211"-49"-4818,-108 31-1121,11-5-448,9-3-64,0-3-16,-9 2-1328,-21 1-1522,-28 3-4257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0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357 505 10645,'0'0'2500,"-34"-8"-2287,-110-23-95,138 30-73,-1-1 0,0 2 0,1-1 0,-1 1 1,0 0-1,0 0 0,0 1 0,1 0 1,-1 0-1,0 0 0,1 1 0,-12 4 0,14-3-18,-1-1-1,1 1 0,0 0 1,0 0-1,0 1 0,0-1 1,0 1-1,1 0 0,0 0 1,0 0-1,0 0 0,0 0 1,-2 6-1,-1 3 9,1 1 1,1 1-1,0-1 1,1 0-1,1 1 1,0 0-1,1 0 0,1 19 1,-1-31-42,1 1 1,0-1 0,1 0-1,-1 1 1,1-1 0,-1 0-1,1 1 1,0-1 0,0 0-1,0 0 1,1 0 0,-1 0-1,1 0 1,0 0 0,-1 0-1,1 0 1,1-1 0,-1 1-1,0-1 1,1 1 0,-1-1 0,1 0-1,0 0 1,-1 0 0,5 2-1,1-1-12,-1-1 0,1 0 0,-1 0-1,1 0 1,0-1 0,0 0 0,0-1 0,0 1-1,-1-2 1,10 0 0,-10 0-25,0-1 1,1 0-1,-1 0 1,0 0-1,0-1 1,-1 0-1,1-1 0,-1 1 1,1-1-1,-1 0 1,0-1-1,0 1 1,-1-1-1,0-1 0,0 1 1,8-11-1,2-4-111,-1-1 0,-2-1 1,18-38-1,-19 33 142,-2 0 1,0 0 0,-2-1-1,-1 0 1,3-48 0,-5-144 959,-5 129-500,1 87-306,-2-24 383,2 27-494,0 0-1,0 1 1,-1-1-1,1 0 1,0 1-1,0-1 1,0 0-1,-1 1 1,1-1-1,0 0 1,0 1 0,-1-1-1,1 1 1,-1-1-1,1 1 1,0-1-1,-1 1 1,1-1-1,-1 1 1,0-1-1,1 1 1,-1 0-1,1-1 1,-1 1-1,1 0 1,-1-1-1,0 1 1,1 0-1,-1 0 1,0 0-1,0-1 1,-3 7 299,0 25-229,2 0-1,3 58 1,1-25-64,-2-11-24,3 0-1,16 93 1,-13-120-57,1 1 1,1-2-1,1 1 0,1-1 0,2-1 1,0 0-1,22 32 0,-29-50-86,-1 0-1,1-1 0,0 1 1,1-1-1,-1-1 1,1 1-1,0-1 0,0 0 1,0 0-1,13 5 1,-15-7 32,1 0 1,0-1-1,0 0 1,-1 0-1,1 0 1,0 0-1,0-1 1,0 1 0,0-1-1,0-1 1,0 1-1,0-1 1,-1 0-1,1 0 1,0 0-1,0-1 1,4-2-1,0 0 8,-1-2-1,0 1 0,0-1 0,-1-1 0,0 1 1,0-1-1,-1-1 0,0 1 0,9-15 0,-2 2-53,-1 0-1,18-43 0,-26 53 309,0-1-1,0 0 0,-1 0 0,0 0 0,-1 0 0,2-22 595,-4 39-544,0-2-204,0 39 238,7 60 0,-5-91-315,0-1-1,0 1 0,1-1 1,1 0-1,0 0 0,0 0 1,1 0-1,0-1 1,1 0-1,11 16 0,-15-24-196,-1 0 1,0-1-1,1 1 0,0-1 1,-1 1-1,1-1 0,0 0 0,-1 0 1,1 0-1,0 0 0,0 0 0,0 0 1,0 0-1,0 0 0,0-1 0,0 1 1,0-1-1,1 0 0,-1 0 0,4 1 1,13-1-5972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7155,'0'0'3506,"-33"94"-12006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0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2065,'0'0'12064,"1"-5"-12019,-1 5-45,0 0-1,-1 0 0,1 0 0,0-1 1,0 1-1,0 0 0,0 0 0,1-1 1,-1 1-1,0 0 0,0 0 0,0-1 1,0 1-1,0 0 0,0 0 0,0 0 1,0-1-1,0 1 0,1 0 0,-1 0 1,0 0-1,0-1 0,0 1 0,0 0 1,0 0-1,1 0 0,-1 0 0,0 0 1,0-1-1,0 1 0,1 0 0,-1 0 1,0 0-1,0 0 0,1 0 0,-1 0 1,0 0-1,0 0 0,1 0 0,6 10 18,9 40 84,1 2-26,-14-44-70,1 0 0,0-1-1,0 1 1,1-1 0,0 0-1,0 0 1,11 12 0,-12-16-27,0 0 1,0-1-1,0 1 1,1-1-1,-1 1 1,1-1-1,0-1 1,-1 1-1,1-1 1,0 1-1,0-1 1,0-1-1,0 1 0,0-1 1,6 0-1,-6 0-16,-1-1 0,1 0-1,0 0 1,-1 0 0,1-1-1,0 0 1,-1 0 0,0 0-1,1 0 1,-1-1 0,0 1-1,0-1 1,-1 0 0,1 0 0,5-6-1,7-9-25,28-37 0,-20 23 32,-13 17 31,-6 9 13,-1-1 0,1 1 0,0 0 0,1 1 0,0 0 0,-1-1 0,1 2 0,11-8-1,-16 12-5,-1 0-1,1-1 1,-1 1-1,1 0 1,-1 0 0,1 0-1,-1-1 1,1 1-1,-1 0 1,1 0-1,-1 0 1,1 0-1,0 0 1,-1 0-1,1 0 1,-1 0-1,1 0 1,-1 0-1,1 0 1,-1 0-1,1 1 1,-1-1-1,1 0 1,-1 0-1,1 1 1,-1-1-1,1 0 1,-1 0-1,1 1 1,-1-1-1,1 1 1,-1-1-1,0 0 1,1 1-1,-1-1 1,0 1-1,1-1 1,-1 1-1,0-1 1,0 1-1,1-1 1,-1 1-1,0-1 1,0 1-1,0-1 1,0 1-1,0 0 1,2 32 248,-3-24-148,2 38 166,-1-15-295,2 0 0,8 54-1,0-59-942,-10-26 784,1 0 1,-1-1-1,0 1 1,1-1 0,-1 1-1,1 0 1,-1-1 0,0 1-1,1-1 1,0 1-1,-1-1 1,1 1 0,-1-1-1,1 0 1,-1 1-1,1-1 1,0 0 0,-1 1-1,1-1 1,0 0 0,-1 0-1,1 0 1,0 0-1,0 1 1,-1-1 0,1 0-1,0 0 1,-1 0-1,1 0 1,0-1 0,0 1-1,-1 0 1,1 0-1,0 0 1,0-1 0</inkml:trace>
  <inkml:trace contextRef="#ctx0" brushRef="#br0" timeOffset="1">548 0 7059,'0'0'4562,"0"158"-7779,42-97-3634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1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234 606 11093,'0'0'2535,"-29"2"-2138,-92 14-312,118-16-81,-1 1 0,1 0-1,0 0 1,0 0-1,-1 1 1,1-1 0,0 1-1,0-1 1,0 1-1,0 0 1,1 0-1,-1 1 1,1-1 0,-1 0-1,1 1 1,0 0-1,0 0 1,0-1 0,0 1-1,0 0 1,0 0-1,1 1 1,0-1-1,0 0 1,-2 6 0,-1 3 41,1-2 34,0 1 0,0-1 0,1 1 0,0 0-1,1 0 1,1 0 0,0 14 0,0-23-75,0-1-2,0 0 0,0 1 1,0-1-1,1 0 0,-1 1 0,0-1 0,1 0 1,-1 1-1,1-1 0,-1 0 0,1 0 0,0 1 0,-1-1 1,1 0-1,0 0 0,0 0 0,0 0 0,0 0 0,0 0 1,0 0-1,0 0 0,0-1 0,0 1 0,0 0 0,1 0 1,-1-1-1,0 1 0,0-1 0,1 1 0,-1-1 0,0 0 1,3 1-1,0-1 1,1 1 1,-1-1-1,0 0 1,0 0-1,0-1 0,0 1 1,1-1-1,-1 0 1,0 0-1,7-3 1,-4 0-12,0 0 1,0-1-1,-1 1 1,1-1 0,-1-1-1,0 1 1,-1-1 0,1 0-1,4-7 1,7-11-116,17-30-1,-21 29 97,-1-1 0,0 0 0,-3-1 0,0 0 0,-1-1-1,-2 0 1,4-37 0,0-199 560,-11 207-430,2 38-66,-1 6 38,0 0 0,-1 0 1,0 1-1,-4-19 1,-3 17 736,0 19-360,-5 27-225,4 33-186,3 0-1,2 0 1,8 108 0,-2-152-38,0 1 0,2-1 0,0 0 0,1 0 1,1 0-1,18 38 0,-19-47-60,1-1-1,1 0 1,0 0 0,0 0-1,1-1 1,1 0 0,-1 0-1,1-1 1,1-1 0,0 1-1,0-1 1,21 11 0,-25-16-83,1 1 1,0-2-1,0 1 1,1-1-1,-1 0 1,0 0-1,1-1 1,-1 0-1,1 0 1,-1-1-1,1 0 0,-1-1 1,1 1-1,-1-1 1,1-1-1,-1 1 1,1-1-1,-1-1 1,12-5-1,-11 4-43,0-1 0,0 0 0,0-1 0,0 1 0,-1-2 0,0 1 0,-1-1 0,1 0-1,-1 0 1,0-1 0,-1 0 0,0 0 0,0 0 0,-1-1 0,4-9 0,-6 13 465,0 0 1,0-1-1,-1 1 0,1-1 1,0-10 1296,-2 22-683,0 26-301,-1-5-301,1 0 0,6 44 0,-5-64-312,1-1 0,-1 1 0,1-1 0,0 1 0,0-1 0,1 0 0,0 0 0,0 0 0,0 0 0,1-1 0,0 1 0,0-1 0,0 0 0,1 0 0,0 0 0,6 4 0,-8-7-226,-1 0 0,1-1 0,-1 1-1,1-1 1,0 0 0,-1 0 0,1 0 0,0 0 0,0-1-1,0 1 1,0-1 0,0 1 0,-1-1 0,1 0-1,0 0 1,5-1 0,15-6-5169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9893,'0'0'0,"29"161"-5939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8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9893,'0'0'2702,"16"10"-2390,16 10 37,-1 1-1,47 43 1,3 10-21,3-4-1,3-4 1,3-3 0,102 52-1,-162-98-300,3 1-51,40 17 0,-66-34-400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2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12838,'0'0'2577,"15"-26"-2534,-15 26-43,64-107 5,-62 104-4,0-1 1,0 1-1,1 0 0,-1 0 0,1 0 1,0 1-1,0-1 0,0 1 0,0-1 1,0 1-1,0 0 0,1 0 1,-1 0-1,1 1 0,-1-1 0,1 1 1,0 0-1,-1 0 0,1 0 0,0 0 1,0 1-1,0 0 0,0 0 0,6 0 1,-3 0 3,-5 0 9,-1 1-1,0-1 0,0 0 0,0 1 0,0-1 1,0 1-1,0-1 0,0 1 0,-1-1 0,1 1 1,0 0-1,0-1 0,0 1 0,0 0 0,-1 0 1,1-1-1,0 1 0,-1 0 0,1 0 0,-1 0 1,1 0-1,-1 0 0,1 0 0,-1 0 0,0 0 1,0 0-1,1 0 0,-1 0 0,0 0 0,0 2 1,3 40 460,-3-34-368,2 30 205,0-21-267,-1 0-1,-1-1 1,0 1-1,-1 0 0,-1-1 1,-1 1-1,-1-1 0,-6 19 1,10-34-121,0-7-158,1-7 207,0 0 0,1 0 1,1 1-1,0-1 0,1 0 1,0 1-1,1 0 0,0 0 0,1 0 1,0 1-1,13-18 0,-10 15 23,1 1 1,1 0-1,-1 1 0,2 0 0,0 1 0,0 0 0,1 1 0,26-15 1,-35 22-6,0 0 1,0 0 0,1 1 0,-1-1 0,0 1-1,1 0 1,-1 0 0,1 1 0,6-1 0,-9 1 5,0 1 0,-1-1 0,1 0 1,-1 1-1,1-1 0,0 1 0,-1 0 1,1 0-1,-1-1 0,0 1 0,1 0 1,-1 0-1,0 0 0,1 0 0,-1 1 0,0-1 1,0 0-1,0 0 0,0 1 0,0-1 1,0 1-1,0-1 0,-1 1 0,1-1 0,0 1 1,-1-1-1,1 4 0,17 83 66,-15-69-598,0 0 0,1 0 0,1 0 0,0-1 0,2 0 0,9 20 0,-14-35 79,0 0 0,1 1 0,-1-1 1,1 0-1,0 0 0,0 0 0,0-1 0,0 1 0,0-1 0,1 1 0,-1-1 0,1 0 0,0-1 0,0 1 0,-1 0 0,1-1 0,0 0 0,5 1 0,6 0 326,0-1 1,0 0-1,25-2 0,-17 0 1770,-12 1-1734,-1-1 0,1 0 0,0-1 0,0-1 0,-1 1 0,1-2 0,-1 1 0,0-1 0,0-1 0,-1 0 0,1 0 0,-1-1 0,12-9 0,-15 9 364,0 1 1,0-1 0,-1 0 0,0-1-1,0 1 1,0-1 0,-1 0-1,0 0 1,0-1 0,0 1-1,-1-1 1,-1 0 0,1 1 0,-1-1-1,-1-1 1,1 1 0,-1 0-1,0-11 1,-1 16-84,0 0 1,0 0-1,0 1 0,0-1 1,-1 0-1,1 0 0,-1 1 0,1-1 1,-1 0-1,0 1 0,0-1 1,0 1-1,0-1 0,-1 1 0,1-1 1,-1 1-1,1 0 0,-1 0 1,0 0-1,0 0 0,0 0 1,0 0-1,0 0 0,-1 1 0,1-1 1,0 1-1,-1 0 0,1-1 1,-1 1-1,1 0 0,-1 0 0,0 1 1,1-1-1,-4 0 0,-2 0-94,0 0 0,0 1 0,0-1-1,0 2 1,0-1 0,0 1 0,0 0-1,0 1 1,1 0 0,-1 0 0,0 1-1,1 0 1,0 0 0,-1 0 0,2 1-1,-1 0 1,0 1 0,1 0 0,-1 0-1,2 0 1,-9 8 0,4-1-70,-1 0 0,2 1 0,-1 0 0,2 0 0,0 1 0,0 0 0,2 1 0,-1-1 0,-7 31 0,7 1-51,7-45 21,0 1 0,-1-1 0,1 0 0,0 0 0,0 0 0,0 0 0,1 0 0,-1 0 0,0 0 0,0 0 0,0 0 0,1 0 0,-1 0 0,1 0 1,-1 0-1,1 0 0,-1 0 0,1 0 0,-1 0 0,1 0 0,0 0 0,0-1 0,-1 1 0,1 0 0,0 0 0,0-1 0,0 1 0,0-1 0,0 1 0,0-1 1,0 1-1,0-1 0,0 0 0,0 1 0,0-1 0,1 0 0,5 1-19,-1-1 0,1 0 0,-1-1 0,1 1 0,-1-1 0,1-1 0,-1 1 0,0-1 0,0 0 0,0-1 0,11-5 0,-5 0-17,-1 0-1,-1 0 0,0-1 1,18-20-1,-17 17 81,-1-1 0,0-1 0,0 0-1,-2 0 1,1 0 0,-2-1 0,0-1 0,6-18 0,-13 32 153,1 14-21,9 79 178,40 158-1,-20-114-294,-9-36-184,-4 0-1,7 162 1,-24-253 87,0-1 0,0 1 0,-1-1 0,0 0 1,0 1-1,0-1 0,-5 12 0,4-16 43,0 0 0,1 0 0,-1-1 0,0 1 0,0-1 0,-1 0 0,1 1 0,0-1 0,-1 0 0,1 0 0,-1-1 0,0 1 0,0-1 0,1 1 0,-1-1 0,0 0 0,0 0 0,0 0 0,-5 1 0,-5 1 0,0-1 1,0 0-1,0 0 0,0-1 1,-1-1-1,1 0 0,-18-4 1,23 3 16,0 0 0,1-1 0,-1-1 1,1 1-1,0-1 0,0 0 1,0-1-1,0 0 0,0 0 0,1 0 1,-1-1-1,1 0 0,-9-10 1,7 6 18,0-1 1,1-1 0,0 1 0,1-1-1,0 0 1,0 0 0,2-1 0,-1 0-1,-3-14 1,3 1 29,1 0-1,1-1 0,1-42 1,2 59-93,1-1-1,-1 0 1,2 0 0,-1 1 0,2-1 0,-1 1 0,1-1 0,1 1 0,8-17 0,-3 11-88,0 2 1,1-1-1,1 1 1,0 1-1,17-15 1,9-5-927,2 2 1,46-28 0,33-12-3948,6 4-3608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2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14070,'0'0'1879,"-1"28"-1741,-1 26-132,2 0-1,11 77 0,3 12-640,-7 145 0,-6-298 642,-1 0-1,2 0 0,-1 0 0,1 0 0,1 1 0,-1-1 0,2 0 0,-1 1 0,1 0 1,1 0-1,0 0 0,0 1 0,1-1 0,0 1 0,0 1 0,10-11 0,-5 9-7,-1-1 0,2 2 0,-1 0 0,1 0 0,0 1 0,1 0 0,0 1 0,0 1-1,0 0 1,1 1 0,19-4 0,8 2-45,-1 3-1,57 1 1,-68 2-20,-23 0 55,1 1 1,-1-1 0,0 1-1,1 0 1,-1 0 0,0 1 0,0 0-1,0 0 1,9 5 0,-13-6-1,-1 0 1,1 0-1,-1 0 1,1 0-1,-1 0 1,0 0-1,1 1 1,-1-1-1,0 1 1,0-1-1,0 1 1,0-1-1,0 1 1,0 0-1,-1-1 1,1 1-1,0 0 1,-1 0-1,0 0 1,1-1-1,-1 1 1,0 0-1,0 0 1,0 0-1,0 0 1,0 0 0,0-1-1,-1 1 1,1 0-1,-1 0 1,1 0-1,-1-1 1,1 1-1,-1 0 1,0-1-1,0 1 1,-1 1-1,-3 4 20,0-1-1,-1-1 1,0 1-1,0-1 0,0 0 1,0 0-1,-1 0 1,1-1-1,-1 0 1,-1-1-1,-12 6 1,-112 43 133,111-46-140,1-1 1,-1 0-1,0-2 1,-36 2-1,56-5-21,1 0 0,0 0 0,0 0-1,0 0 1,0 0 0,0 0 0,-1 0-1,1 0 1,0 0 0,0 0 0,0 0-1,0 0 1,0 0 0,0 0 0,0 0-1,-1 0 1,1-1 0,0 1 0,0 0-1,0 0 1,0 0 0,0 0 0,0 0-1,0 0 1,0 0 0,0-1 0,0 1-1,0 0 1,0 0 0,0 0 0,0 0-1,-1 0 1,1 0 0,0-1 0,0 1-1,0 0 1,0 0 0,0 0 0,0 0-1,1 0 1,-1 0 0,0-1 0,0 1-1,0 0 1,0 0 0,0 0 0,0 0-1,0 0 1,0 0 0,0 0 0,0-1-1,0 1 1,0 0 0,0 0 0,0 0-1,1 0 1,-1 0 0,0 0 0,0 0-1,0 0 1,0 0 0,0-1 0,10-8-1108,19-9-2303,57-26 1,-76 39 2996,76-35-2552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2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31 7027,'0'0'8321,"-10"26"-8014,-29 81-171,38-103-129,-1 0 0,1 1 0,0-1 0,1 0 1,-1 0-1,1 7 0,0-10-6,0 0 0,0 0 0,0 0 0,0 0 0,1 0 0,-1 0 0,0 0 0,0-1 0,1 1 0,-1 0 0,1 0 0,-1 0 0,1 0 0,-1 0 1,1-1-1,0 1 0,-1 0 0,2 0 0,0 0-1,0 0 0,0 0 0,0 0 1,1-1-1,-1 1 0,0-1 0,0 0 1,1 1-1,-1-1 0,0 0 0,1 0 1,-1-1-1,4 0 0,7 1 5,-1 0 1,0 1 1,0-2 0,0 0 0,0 0 0,0-1 0,0 0 0,0-1 0,0 0 0,-1-1 0,0-1-1,16-7 1,-8 0-59,0-1-1,-1-1 1,28-25-1,-38 30 114,0 0 0,0 0-1,0-1 1,-1 0 0,-1 0-1,0-1 1,0 0 0,6-17-1,-13 28-47,1 0 0,0 0 0,0-1 0,0 1 0,0 0-1,0 0 1,0 0 0,0 0 0,0 0 0,0 0-1,0 0 1,0 0 0,0 0 0,0-1 0,0 1-1,1 0 1,-1 0 0,0 0 0,0 0 0,0 0-1,0 0 1,0 0 0,0 0 0,0 0 0,0 0 0,0 0-1,0 0 1,0-1 0,0 1 0,0 0 0,0 0-1,0 0 1,0 0 0,1 0 0,-1 0 0,0 0-1,0 0 1,0 0 0,0 0 0,0 0 0,0 0-1,0 0 1,0 0 0,0 0 0,1 0 0,-1 0 0,0 0-1,0 0 1,0 0 0,0 0 0,0 0 0,0 0-1,0 0 1,0 0 0,0 0 0,0 0 0,1 0-1,-1 0 1,0 0 0,0 0 0,0 1 0,0-1-1,0 0 1,0 0 0,4 10 295,5 31-415,-3-11 237,15 61 26,-3 1 1,-5 1 0,2 140 0,-15-217-169,-1-1 0,0 0 1,-1 0-1,0-1 0,-8 28 1,6-34 9,0 1 0,0-1 0,0 1 0,-1-1 0,0-1 0,-1 1 0,1-1 1,-1 0-1,-1 0 0,-10 8 0,3-4 14,-1-1-1,0 0 1,-1-1 0,1-1-1,-2-1 1,1 0 0,-1-1 0,0-1-1,-30 5 1,0-3 14,0-2 0,-64-1 0,107-4-53,0 1 0,1-1 0,-1 0 0,0-1 0,0 1 0,1-1 1,-1 1-1,0-1 0,1 0 0,-1-1 0,1 1 0,-1-1 0,1 1 1,0-1-1,0 0 0,-6-5 0,6 4-114,1-1 0,0 1 1,0-1-1,0 0 0,1 0 0,-1 0 0,1 0 0,0 0 1,0 0-1,0 0 0,1-1 0,0 1 0,-1 0 0,2-8 0,-1 6-269,0 0 0,1 0 0,-1 0-1,2 0 1,-1 1 0,0-1-1,1 0 1,0 1 0,0-1 0,1 1-1,-1 0 1,1 0 0,1 0-1,-1 0 1,0 0 0,1 1 0,0-1-1,9-6 1,54-45-6687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3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1 205 13414,'0'0'2585,"2"-10"-2537,-2 7-46,0 1 1,0 0-1,1-1 0,-1 1 0,1 0 0,0-1 0,-1 1 0,1 0 0,0 0 0,0 0 0,1 0 1,-1 0-1,0 0 0,1 0 0,-1 0 0,1 0 0,0 1 0,-1-1 0,1 0 0,0 1 0,0 0 1,0-1-1,0 1 0,0 0 0,0 0 0,1 0 0,-1 0 0,0 1 0,0-1 0,1 0 0,-1 1 1,5-1-1,6 0 5,1 0 95,-1 0 0,0 1-1,18 2 1,-28-2-83,0 1 0,0-1 0,0 1-1,-1 0 1,1 0 0,0 0 0,0 0-1,-1 0 1,1 1 0,-1-1 0,1 1-1,-1 0 1,0 0 0,1-1 0,-1 1-1,0 1 1,0-1 0,-1 0 0,1 0-1,2 4 1,0 6-3,0 0 1,-1 0-1,0 0 1,-1 0-1,0 0 0,-1 1 1,-1-1-1,-1 20 1,1-15-13,0-9-4,0 0-1,-1 0 1,0 0-1,0 0 1,-1-1 0,0 1-1,0 0 1,-5 9-1,-1-2-60,-1 0 0,-17 22-1,25-35 55,0-1-81,2-20-202,0 13 202,3-10-19,1-1 1,1 1-1,1 0 1,0 1 0,17-28-1,56-73-93,-69 101 107,9-13-175,1 1 0,44-42-1,-57 62 264,0 1-1,0-1 1,0 1-1,1 1 0,-1-1 1,1 2-1,1-1 1,-1 1-1,0 0 1,1 1-1,0 0 0,0 1 1,18-2-1,-26 4 35,0 0 0,0 0-1,-1 0 1,1 0 0,0 0-1,0 1 1,-1-1-1,1 0 1,0 1 0,0 0-1,-1-1 1,1 1 0,-1 0-1,1 0 1,0 0 0,-1 0-1,0 0 1,1 0 0,-1 0-1,0 1 1,1-1-1,-1 0 1,0 1 0,0-1-1,0 1 1,0-1 0,0 1-1,-1 0 1,1-1 0,0 1-1,-1 0 1,1-1 0,-1 3-1,2 7 154,0 0-1,-2 0 1,1 0 0,-2 18-1,0-5 77,-6 329 1722,7-352-2025,0 1 1,0-1-1,0 1 1,0-1 0,0 1-1,1-1 1,-1 1-1,0-1 1,1 0 0,-1 1-1,1-1 1,0 1-1,-1-1 1,1 0 0,0 1-1,0-1 1,0 0-1,0 0 1,0 0 0,0 0-1,0 0 1,0 0-1,0 0 1,1 0 0,-1 0-1,0 0 1,1-1-1,1 2 1,3-1-610,0 1 1,0-1-1,0 0 1,1-1-1,10 1 1,-6-1-789,34 0-7202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 4418,'0'0'13430,"-175"175"-12533,142-125-673,10-13-224,14-7 0,9-13-224,0-14-961,16-3-1072,20-3-1409,-1-35-6194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4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11701,'0'0'2743,"13"-4"-2564,-10 3-158,-1 0 0,1 0 1,0 0-1,0 0 0,0 1 0,0-1 1,0 1-1,0 0 0,0 0 1,0 0-1,0 0 0,0 1 0,0-1 1,5 2-1,-6 0 9,1 0 0,-1 0-1,1 0 1,-1 0 0,0 1 0,1-1 0,-1 1 0,0-1 0,-1 1-1,1 0 1,0 0 0,-1 0 0,0 0 0,0 0 0,0 0-1,0 0 1,1 5 0,18 62 291,-3-6-271,32 75 1,-47-135-121,0 0 1,-1 0 0,1-1 0,1 1 0,-1-1 0,0 1 0,1-1 0,0 0-1,0 0 1,0 0 0,0 0 0,0-1 0,1 1 0,-1-1 0,6 3-1,-7-5 11,1 1 0,-1 0-1,1-1 1,0 1-1,-1-1 1,1 0-1,0 0 1,-1 0-1,1 0 1,0-1-1,-1 1 1,1-1 0,0 1-1,-1-1 1,1 0-1,-1 0 1,1 0-1,-1 0 1,0-1-1,1 1 1,-1-1 0,0 1-1,0-1 1,0 0-1,3-3 1,9-11-13,0 0 0,-1-1 1,-1-1-1,12-23 0,-12 21 90,0 0 1,2 1-1,23-27 0,-35 44-21,0 0-1,0 0 1,1 0-1,-1 0 1,1 0-1,-1 1 1,1-1-1,0 1 0,-1-1 1,1 1-1,0 0 1,0 1-1,0-1 1,0 0-1,0 1 1,0-1-1,0 1 1,0 0-1,0 0 1,0 0-1,0 1 1,0-1-1,0 1 1,0-1-1,0 1 0,0 0 1,0 0-1,0 0 1,0 1-1,-1-1 1,1 1-1,-1 0 1,4 2-1,28 33 200,-24-25-133,0-1-1,1 0 1,13 10-1,-19-17-64,-1-2 0,0 1 0,1 0 0,0-1 0,0 0-1,0 0 1,0 0 0,0 0 0,0-1 0,0 0 0,1 0 0,-1-1 0,6 1-1,-10-1 7,1-1-1,-1 1 0,1-1 0,-1 1 1,0-1-1,1 0 0,-1 1 1,0-1-1,1 0 0,-1 0 0,0 0 1,0 0-1,0 0 0,0 0 0,0 0 1,0 0-1,0 0 0,0 0 1,-1-1-1,1 1 0,0 0 0,-1-1 1,1 1-1,-1-1 0,1 1 0,0-3 1,9-47 149,-9 40-104,10-108 570,-10 82-711,3 0 1,8-42-1,-11 75-248,-1 1 1,1-1-1,0 1 0,0-1 0,1 0 0,-1 1 0,1 0 0,0-1 0,-1 1 0,2 0 1,-1 0-1,0 0 0,1 0 0,4-4 0,15 1-5879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4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1 389 12118,'0'0'2862,"27"-18"-2838,89-60-299,-107 71 182,-1 1 0,0-1-1,0-1 1,0 1-1,-1-1 1,-1 0-1,1-1 1,-1 0-1,-1 0 1,1 0-1,-2-1 1,1 1-1,3-14 1,-5 9 84,0 0 0,-1 0-1,0 0 1,-1 0 0,-1-1 0,-1 1 0,-2-21-1,2 33 39,1 1-1,0-1 0,-1 1 1,1 0-1,-1-1 0,1 1 0,-1 0 1,0-1-1,1 1 0,-1 0 1,0 0-1,0 0 0,0-1 0,0 1 1,0 0-1,0 0 0,0 1 1,0-1-1,-1 0 0,1 0 1,0 0-1,0 1 0,-1-1 0,1 1 1,-1-1-1,1 1 0,0-1 1,-1 1-1,1 0 0,-1 0 0,1 0 1,-2 0-1,-1 0 45,0 0 0,1 0 1,-1 0-1,0 1 0,1 0 0,-1 0 0,1 0 1,-1 0-1,1 0 0,-1 1 0,1-1 0,0 1 0,-4 2 1,-3 5 30,0 0 0,1 1 1,0 0-1,1 0 1,0 1-1,0 0 0,1 1 1,1-1-1,0 1 0,-5 15 1,4-7-1,0 0 0,1 0 1,1 1-1,1 0 0,-3 38 1,7-53-97,-1-1 0,1 1 0,1 0 1,-1 0-1,1 0 0,0 0 0,0 0 0,1-1 1,2 7-1,-3-9-11,1-1 1,-1 0-1,1 0 0,0 0 1,0 0-1,0 0 0,0 0 1,0-1-1,0 1 1,1 0-1,-1-1 0,1 0 1,-1 0-1,1 1 0,-1-2 1,1 1-1,-1 0 0,1 0 1,0-1-1,5 1 1,15 2-323,-1-2 0,1 0 0,0-1 0,0-1 0,0-2 0,0 0 0,-1-1 0,26-9 0,43-23-3132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5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0 255 10869,'0'0'910,"19"-26"-19,60-82-256,-73 100-598,1 0 0,0 0 0,1 1 0,14-12 1,-17 16-21,-1 1 0,1 0 0,0-1 1,0 1-1,0 1 0,8-3 1,-12 4-11,5 0-2,-5 11 127,-1 282 1322,0-292-1491,0-1 1,0 1 0,0 0 0,0 0-1,0 0 1,1 0 0,-1-1-1,0 1 1,1 0 0,-1 0 0,0 0-1,1-1 1,-1 1 0,1 0-1,-1-1 1,1 1 0,-1 0 0,1-1-1,0 1 1,-1-1 0,1 1 0,0 0-1,-1-1 1,1 0 0,0 1-1,0-1 1,-1 1 0,1-1 0,0 0-1,0 0 1,0 0 0,-1 1 0,1-1-1,0 0 1,0 0 0,0 0-1,1 0 1,2 0-70,-1-1-1,0 1 0,0-1 1,0 1-1,0-1 1,0 0-1,0 0 1,0 0-1,-1 0 1,5-3-1,6-6-225,-1 0 1,0-1-1,18-21 0,17-16-366,-35 37 654,0 0-1,1 1 1,0 1-1,1 0 1,0 1-1,0 1 1,1 0-1,-1 1 1,2 0 0,-1 1-1,0 1 1,1 1-1,0 0 1,28-1-1,-41 4 93,0 0 0,0 0 0,0 0 0,0 1-1,0-1 1,1 1 0,-1 0 0,-1 0 0,1 0 0,0 1-1,0-1 1,0 1 0,-1-1 0,1 1 0,0 0 0,-1 0-1,0 0 1,5 5 0,-1 2 134,0-1 0,-1 1 1,0 1-1,6 13 0,16 29 388,-25-49-553,1 0 0,-1 0 0,1 0 0,0 0 1,0 0-1,0 0 0,0-1 0,0 0 0,0 1 0,1-1 0,-1 0 0,5 1 0,-1-1-27,0 0 0,0-1 0,0 0 0,0 0 0,0 0 1,0-1-1,0 0 0,0-1 0,0 1 0,0-1 0,0-1 0,-1 1 0,1-1 0,0-1 0,-1 1 0,1-1 0,-1 0 0,0 0 1,0-1-1,0 0 0,0 0 0,8-8 0,-4 4-44,-1-1 0,-1 0-1,1 0 1,-1-1 0,-1 0 0,0-1 0,0 0 0,-1 0 0,0 0 0,-1-1-1,6-21 1,-8 21 107,0 0 0,-2 0 0,1 0 0,-1-25 0,-1 35-24,0 0 0,0-1-1,0 1 1,0 0 0,-1 0 0,1-1-1,-1 1 1,1 0 0,-1 0 0,0-1 0,0 1-1,0 0 1,0 0 0,0 0 0,0 0-1,-1 0 1,1 1 0,-1-1 0,1 0-1,-1 1 1,1-1 0,-1 1 0,0-1-1,0 1 1,0 0 0,0 0 0,0-1-1,0 2 1,0-1 0,0 0 0,-1 0-1,-3 0 1,2 0 49,-1 1-1,0-1 1,1 1-1,-1 0 1,1 1 0,-1-1-1,-6 3 1,9-3-44,0 1 0,0 0 0,0 0 0,1 0 0,-1 1 0,0-1 0,1 0 0,-1 1 0,1-1 0,-1 1 1,1-1-1,0 1 0,0-1 0,-1 1 0,1 0 0,1 0 0,-1 0 0,0 0 0,-1 3 0,-1 7 118,-1-1 0,2 1-1,0 0 1,0 1 0,1-1-1,1 0 1,0 14 0,1-18-96,0 0-1,0 0 1,0 1 0,1-1 0,0 0 0,1 0 0,0-1-1,0 1 1,1-1 0,0 1 0,7 10 0,-1-7-45,1 1 0,0-2 1,1 1-1,0-2 0,0 1 1,1-2-1,0 0 0,0 0 1,1-1-1,0-1 0,0 0 1,16 3-1,-6-2-250,0-2 0,1-1 0,-1-1 0,1-1 0,-1-2 0,49-4 0,-62 3 133,0-1 1,1-1 0,-1 0 0,-1 0 0,1-1 0,0-1-1,-1 1 1,0-2 0,0 0 0,-1 0 0,1 0 0,14-15-1,-18 15 94,1 0 0,-1-1 0,-1 0 0,0 0 0,0 0-1,0-1 1,-1 0 0,0 0 0,0 0 0,-1 0 0,0-1-1,0 1 1,-1-1 0,0 0 0,-1 0 0,1-15 0,-2 17 101,0 1-1,0-1 1,-1 0 0,0 1 0,0-1 0,-1 1 0,-3-10 0,4 15-79,1-1 1,-1 0 0,0 1-1,0 0 1,0-1-1,0 1 1,0-1 0,-1 1-1,1 0 1,0 0 0,0 0-1,-1 0 1,1 0 0,-1 0-1,1 0 1,-1 0-1,0 0 1,1 1 0,-1-1-1,1 1 1,-1-1 0,0 1-1,0 0 1,1-1-1,-1 1 1,0 0 0,0 0-1,1 0 1,-1 1 0,0-1-1,0 0 1,-3 2-1,4-2-17,0 1-1,0 0 0,0-1 0,1 1 1,-1 0-1,0 0 0,0 0 0,0 0 0,0 0 1,1 0-1,-1 0 0,0 0 0,1 0 1,-1 0-1,1 0 0,0 0 0,-1 0 1,1 0-1,0 1 0,-1-1 0,1 0 0,0 0 1,0 0-1,0 1 0,0-1 0,0 0 1,0 0-1,1 2 0,-1 4-79,0-7 86,-1 9-429,1 1-1,0-1 1,3 17 0,-2-23 141,-1 0 1,1 0-1,0 0 1,1 0-1,-1 0 1,0 0-1,1-1 1,0 1-1,-1 0 1,1-1-1,0 0 0,0 1 1,1-1-1,-1 0 1,4 3-1,34 17-5265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106 449 8756,'0'0'6720,"-18"28"-6576,-51 88-98,66-110-45,0 0 0,0 1 1,0 0-1,-3 12 0,7 2-15,0-17 6,0-4 4,-1 1-1,1 0 1,0 0 0,-1-1-1,1 1 1,0 0 0,0-1 0,0 1-1,-1-1 1,1 1 0,0-1-1,0 1 1,0-1 0,0 0 0,0 1-1,0-1 1,0 0 0,0 0-1,0 0 1,0 0 0,0 1 0,0-1-1,0-1 1,0 1 0,0 0-1,0 0 1,0 0 0,0 0 0,1-1-1,3 0-18,-2 1-10,0-1 0,1 1 1,-1-1-1,0 0 0,1 0 1,-1 0-1,0 0 0,0-1 1,0 1-1,0-1 0,0 0 1,-1 0-1,1 0 0,5-5 1,-3 1-43,1-1 0,-1 1 1,-1-1-1,1 0 0,6-15 0,-3 3-4,0 0-1,-2-1 0,-1 0 1,5-27-1,-4-16 191,-4-114 1,-3 99-111,-5-66-1447,6 140 344,0 10-1181,1 29-409,4 17-1001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6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1018 15655,'0'0'214,"20"7"-708,-8-2 322,-5-2 100,0-1 0,0 1 0,0-1 0,0 0 0,0 0 0,8 0 0,-12-2 30,-1 0 0,1 0 0,0 0 0,-1-1 1,1 1-1,-1-1 0,1 1 0,-1-1 0,0 0 1,1 0-1,-1 0 0,0 0 0,1 0 0,-1-1 1,0 1-1,0 0 0,0-1 0,0 0 0,0 0 0,-1 1 1,1-1-1,-1 0 0,1 0 0,-1-1 0,2-2 1,14-29-77,-1-1 1,-2-1 0,-1-1 0,-2 1 0,10-63-1,-9 4 194,2-104-1,-12-63-21,-2 169 71,0 80-70,-2-28 325,2 39-307,0 0-1,-1 0 0,1 1 1,-1-1-1,1 0 0,-1 0 1,0 1-1,0-1 0,0 1 1,1-1-1,-2 0 0,1 1 1,0 0-1,0-1 0,0 1 1,-2-2-1,2 3-24,1-1-1,-1 1 1,0 0 0,1-1 0,-1 1 0,0 0-1,0-1 1,1 1 0,-1 0 0,0 0 0,0 0-1,0 0 1,1 0 0,-1 0 0,0 0 0,0 0-1,0 0 1,1 0 0,-1 0 0,0 0 0,0 0-1,1 1 1,-1-1 0,0 0 0,0 1 0,1-1-1,-1 0 1,-1 2 0,0 0 18,0-1 0,0 1 0,0 0 0,1 0 0,-1 0 0,0 0 0,1 1 0,0-1 0,-2 3 0,-5 14 8,1 0 0,1 1 0,1 0-1,0 0 1,2 0 0,-2 23 0,1 133 238,4-124-228,0-14-137,2 1 1,2-1-1,1 0 1,2 0-1,1-1 1,2 0-1,2 0 1,32 68-1,-40-97-191,0 0-1,1-1 0,-1 0 1,2 0-1,-1 0 1,1 0-1,0-1 0,0 0 1,0 0-1,1-1 1,0 0-1,0 0 0,1 0 1,10 4-1,-9-6-497,0 0 0,0-1 1,0 0-1,0 0 0,0-1 0,0 0 0,1-1 0,10-1 0,30-4-3980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8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849 1 10165,'0'0'3457,"-32"35"-3075,-7 10-188,-159 168 847,-27 7 359,-81 84 263,300-298-1646,1-1-10,0 0 0,1 0 0,-1 0 0,1 1 0,0-1 0,1 1 0,-1 0 0,-4 12 0,8-18-14,0 1 1,0-1 0,0 0-1,0 1 1,0-1-1,0 0 1,0 1 0,0-1-1,0 0 1,0 1 0,0-1-1,0 0 1,0 1-1,0-1 1,0 0 0,0 1-1,0-1 1,0 0 0,1 1-1,-1-1 1,0 0-1,0 1 1,0-1 0,0 0-1,1 0 1,-1 1-1,0-1 1,0 0 0,1 0-1,-1 1 1,0-1 0,1 0-1,-1 0 1,0 0-1,1 0 1,-1 1 0,0-1-1,1 0 1,-1 0 0,0 0-1,1 0 1,-1 0-1,0 0 1,1 0 0,22 0-385,-15-1 196,9-1-516,1 0 0,-1-2-1,0 0 1,0-1 0,0-1-1,0 0 1,27-16 0,53-34-6626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6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383 286 6627,'0'0'9050,"9"20"-8501,2 8-431,0 0-60,2 0-1,18 32 1,-28-55-48,0 0-1,0 0 1,1 0 0,-1-1 0,1 0 0,0 1-1,0-1 1,0-1 0,1 1 0,0-1 0,-1 1-1,1-1 1,0-1 0,0 1 0,1-1-1,-1 0 1,0 0 0,1 0 0,0-1 0,-1 0-1,1 0 1,0 0 0,-1-1 0,1 0-1,0 0 1,0 0 0,-1-1 0,1 0 0,6-1-1,-8 0-2,0 1 0,-1-1 0,1 0 0,0 0 0,0-1-1,-1 1 1,0-1 0,1 1 0,-1-1 0,0 0 0,0 0-1,0-1 1,-1 1 0,1-1 0,-1 1 0,0-1 0,0 0-1,0 0 1,-1 0 0,1 0 0,-1 0 0,1-5 0,2-7 43,0-1 1,-2 1 0,0-1 0,0-23-1,-2 34-40,0 0-1,-1-1 0,1 1 1,-1 0-1,-1 0 0,1 0 1,-1 0-1,0 0 0,0 0 1,-1 1-1,0-1 0,0 1 0,0-1 1,0 1-1,-1 0 0,0 0 1,0 1-1,-1-1 0,-5-4 1,2 3-64,1 2-1,-1-1 1,0 1 0,-1 0 0,1 0 0,-1 1 0,0 0-1,1 1 1,-1 0 0,0 0 0,0 1 0,-15 0 0,-70 0-3332,45 1-536</inkml:trace>
  <inkml:trace contextRef="#ctx0" brushRef="#br0" timeOffset="1">1 29 2273,'0'0'15447,"194"-6"-15447,-77 6-1216,3-5-2386,-3-13-7411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7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442 651 8836,'0'0'2940,"-37"-19"-2516,-120-57-45,151 73-289,-1 0 0,0 1-1,0 0 1,1 0 0,-1 0-1,0 1 1,-1 0 0,1 0-1,0 1 1,-11 1 0,12 0 22,1 1 0,0-1 1,-1 2-1,1-1 0,0 0 1,0 1-1,1 0 0,-8 5 0,7-5-33,-3 3 10,0 0 1,1 0-1,-1 1 0,1 0 1,0 0-1,1 1 1,0-1-1,0 2 1,1-1-1,0 0 0,0 1 1,1 0-1,0 0 1,0 0-1,1 1 1,1-1-1,-1 1 0,2 0 1,-1 0-1,1-1 1,1 1-1,0 12 1,0-18-87,0 1 0,0 0 0,1 0 0,0 0 0,0 0 0,0 0 0,0 0 0,1-1 0,0 1 0,0-1 0,0 1 0,0-1 0,1 0 0,-1 0 0,6 6 0,-4-6-12,1 0-1,-1 0 1,1-1-1,0 1 1,1-1-1,-1 0 1,0 0-1,1-1 1,-1 0-1,1 0 1,0 0-1,10 1 1,2 0-228,0-1 0,1 0 0,-1-2 1,0 0-1,1-1 0,-1-1 0,0 0 0,0-2 0,0 0 1,0-1-1,-1 0 0,0-2 0,0 0 0,0-1 1,15-10-1,-18 9 137,0-1 1,-1 0 0,0-1 0,-1 0-1,0-1 1,-1 0 0,0-1 0,-1 0-1,-1 0 1,0-1 0,-1-1 0,0 0-1,-1 0 1,-1 0 0,0-1 0,-1 0-1,3-18 1,-1-21 481,-3-1 0,-5-105 1,1 150-340,-1-20 143,-1 1-1,-1 0 1,-2 0-1,-1 1 1,-1-1 0,-19-48-1,25 76-152,-13-25 605,13 26-579,0 0-1,0 0 0,1 0 0,-1 0 1,0 1-1,0-1 0,0 0 0,0 1 1,0-1-1,0 1 0,0-1 0,0 1 1,0 0-1,0-1 0,0 1 1,0 0-1,0 0 0,-1 0 0,1-1 1,0 1-1,-2 1 0,2-1-29,0 0 1,1 0-1,-1 0 0,0 0 1,0 0-1,1 1 1,-1-1-1,0 0 0,1 0 1,-1 1-1,0-1 0,1 1 1,-1-1-1,0 0 0,1 1 1,-1-1-1,1 1 0,-1 0 1,1-1-1,-1 1 0,1-1 1,-1 1-1,1 0 0,0-1 1,-1 1-1,1 0 0,-1 1 1,-4 12 56,0 0 0,1 1 1,0 0-1,1 0 0,-2 27 1,2 87 389,3-97-339,-1 8-73,2 0 0,2-1 0,1 1 0,2-1 0,2 0 0,1 0 0,20 49 0,-20-64-128,1-1 1,1 0-1,2-1 0,0 0 1,1-1-1,1 0 0,1-1 0,24 24 1,-35-40-43,0 1 0,0-2 0,0 1 0,1 0 0,-1-1 0,1 0 0,0-1 0,0 1 0,0-1 0,0 0 0,0 0 0,0-1 0,1 0 0,-1 0 0,0-1 0,1 1 0,-1-1 0,1-1 0,-1 1 0,0-1-1,1 0 1,-1-1 0,0 1 0,7-4 0,-2 0 27,1-1-1,-1 0 0,0-1 1,-1 0-1,1 0 0,-2-1 1,1-1-1,-1 0 0,0 0 0,14-21 1,2-7 90,34-73 0,0 2 100,-45 92 99,-8 19 18,-3 12 9,1 34 637,-2-20-729,0 0 0,2 1 0,1-1 1,2-1-1,16 47 0,-22-73-255,0 1 1,0-1-1,0 0 1,1 0 0,-1 0-1,1 0 1,-1 0-1,1 0 1,0 0-1,0 0 1,0 0-1,0-1 1,0 1-1,0-1 1,1 0-1,-1 1 1,0-1 0,1 0-1,-1-1 1,1 1-1,-1 0 1,1-1-1,-1 1 1,1-1-1,-1 0 1,1 1-1,0-1 1,-1-1-1,1 1 1,-1 0-1,1-1 1,3 0 0,23-14-4408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7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11733,'0'0'0,"32"207"-2145,20-125-1600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15351,'0'0'688,"11"23"-223,81 182-353,-91-202-111,0 0 0,1-1 0,-1 1 0,1 0 0,-1-1 0,1 1 0,0-1 0,0 0 0,0 1 0,1-1 0,-1 0 0,0 0 1,1-1-1,-1 1 0,1 0 0,0-1 0,4 3 0,-4-4-5,0 1 0,-1-1 0,1 0 0,0 0 0,-1 0 0,1 0 0,0 0 0,0-1 0,-1 1 0,1-1 0,0 0 0,-1 0 0,1 0 0,-1 0 0,1 0 0,-1 0 0,1-1 0,-1 1 1,0-1-1,4-3 0,55-55-305,-52 49 254,1 0 0,0 0 1,1 1-1,0 1 0,0 0 0,1 0 1,0 1-1,1 1 0,18-9 0,-30 16 62,0-1 0,0 1 0,0 0 0,0 0 0,-1-1 0,1 1 0,0 0 0,0 0 0,0 0 0,0 0 0,-1 0 0,1 0 0,0 1 0,0-1 0,0 0 0,0 0 1,-1 1-1,1-1 0,0 0 0,0 1 0,-1-1 0,1 0 0,0 1 0,0-1 0,-1 1 0,1 0 0,-1-1 0,1 1 0,0-1 0,-1 1 0,1 0 0,-1 0 0,0-1 0,1 1 0,-1 0 0,1 0 0,-1-1 0,0 1 0,0 0 0,0 0 0,1 1 0,2 43 342,-3-32-267,0 31 19,1 25-360,-1-69 154,0 1 0,0 0-1,0 0 1,0 0 0,0 0-1,0 0 1,0-1 0,0 1-1,0 0 1,1 0 0,-1 0-1,0 0 1,0 0 0,1-1-1,-1 1 1,1 0 0,-1 0-1,0-1 1,1 1-1,0 0 1,-1-1 0,1 1-1,-1 0 1,1-1 0,0 1-1,-1-1 1,1 1 0,0-1-1,0 1 1,-1-1 0,1 0-1,0 1 1,0-1 0,0 0-1,0 0 1,-1 1 0,1-1-1,1 0 1,14 0-4879</inkml:trace>
  <inkml:trace contextRef="#ctx0" brushRef="#br0" timeOffset="1">558 1 10101,'0'0'4626,"-26"87"-12198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8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268 592 13926,'0'0'2135,"-33"17"-1575,-102 60-432,127-72-116,1 0 1,0 0-1,1 1 1,-1 0-1,1 0 0,0 0 1,1 1-1,-1 0 1,1 0-1,1 0 0,-1 1 1,1 0-1,0 0 1,1 0-1,0 0 0,1 0 1,-1 1-1,1-1 1,-1 17-1,2-19-2,-1 32 42,2-37-55,0 0 1,0 0 0,0 0-1,0 0 1,1 0-1,-1 0 1,0 1-1,1-1 1,-1 0 0,1-1-1,-1 1 1,1 0-1,-1 0 1,1 0 0,0 0-1,-1 0 1,1 0-1,0-1 1,0 1-1,0 0 1,-1-1 0,1 1-1,0-1 1,0 1-1,0-1 1,0 1-1,0-1 1,0 1 0,0-1-1,2 0 1,5 2-10,0-2 0,0 1 1,0-1-1,0 0 0,0-1 0,0 0 1,0 0-1,0-1 0,0 0 1,-1 0-1,1-1 0,9-4 0,-6 1-60,-1 0 0,-1-1 0,1 0 0,-1 0 0,0-1 0,-1 0 0,15-17 0,-10 6 15,0-1 0,-1 0 0,-1 0 0,0-1 1,-2 0-1,-1-1 0,0 0 0,6-33 0,-3-8 99,4-107 1,-14-68-416,-1 133-414,-3 80-103,0 44-1040,3 113-1013,2-47-856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81 363 10997,'0'0'2972,"18"-17"-3511,61-56-443,-75 68 909,1-1-1,-1 0 1,0 1-1,-1-1 1,1-1-1,-1 1 1,-1 0-1,1-1 1,-1 0-1,0 0 1,0 1-1,-1-1 0,0 0 1,0 0-1,-1 0 1,0 0-1,0 0 1,-2-10-1,2-8 84,1 6 30,-2-33 132,1 50-140,0 0-1,0 0 0,0 1 0,-1-1 0,1 0 0,-1 0 1,1 1-1,-1-1 0,0 0 0,0 1 0,1-1 0,-1 1 1,0-1-1,0 1 0,-1 0 0,1-1 0,0 1 0,0 0 1,-1 0-1,1-1 0,-1 1 0,1 1 0,-3-2 1,1 0 75,-2 1 1,1 0-1,0 0 1,0 0 0,0 0-1,0 1 1,0 0 0,-1 0-1,1 0 1,0 0 0,0 1-1,0-1 1,-1 1 0,1 0-1,0 1 1,-5 1 0,3 0 12,1 0 0,-1 1-1,1 0 1,-1 0 0,1 0 0,0 0 0,1 1 0,-1 0 0,-6 9-1,3-3 67,1 1-1,0 0 0,1 1 1,0 0-1,1 0 0,1 0 1,0 0-1,0 1 0,-1 17 1,4-24-113,-1 6 104,1 1 1,1 0-1,1 23 0,0-33-153,0-1 0,-1 1 0,1 0 0,1 0 0,-1-1 0,0 1 0,1-1 0,0 1 0,0-1 0,0 0 0,0 1 0,0-1 0,1 0 0,-1-1 0,1 1 0,0 0 0,6 4 0,2-1-14,0 0 0,0 0 0,1-2 1,-1 1-1,1-1 0,0-1 0,1 0 1,17 2-1,14-1-160,48-2 0,-79-2 80,31 0-1370,0-2 0,0-1 0,67-15 0,7-17-7342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7972,'0'0'9836,"0"30"-9633,0 196-118,0 74-194,0-299-177,0-4-631,0-5 899,0 0 0,1 1 1,0-1-1,0 0 0,1 1 0,0-1 1,0 1-1,1 0 0,0-1 1,0 1-1,1 1 0,-1-1 1,2 0-1,-1 1 0,1 0 0,0 0 1,0 0-1,0 1 0,1-1 1,0 1-1,0 1 0,1-1 0,-1 1 1,1 0-1,0 0 0,0 1 1,0 0-1,0 1 0,1-1 1,-1 1-1,1 0 0,11 0 0,0 0 14,1 1-1,-1 0 0,0 2 0,0 0 0,31 7 0,-39-6 7,0 1 0,-1 0 0,1 1 0,-1 0 0,0 1 0,0 0 0,-1 1 0,1 0 0,-1 0 0,16 15-1,-23-19-6,0 1 0,0-1-1,1 1 1,-1-1-1,-1 1 1,1 0 0,0-1-1,-1 1 1,1 0-1,-1 0 1,0 0 0,0 0-1,0 0 1,0 1 0,-1-1-1,1 0 1,-1 6-1,0-7 5,-1 0 0,1 1 0,-1-1 0,0 0-1,0 0 1,1 0 0,-1 0 0,-1 0 0,1 0-1,0 0 1,0 0 0,-1 0 0,1-1 0,-1 1-1,1 0 1,-1-1 0,0 0 0,0 1 0,0-1 0,1 0-1,-1 0 1,0 0 0,-1 0 0,1 0 0,-3 1-1,-19 5 22,-1 0-1,0-2 0,-1 0 1,-27 0-1,-107-1 36,131-4-63,28 0-22,1 0 0,0 0 0,-1 0 0,1 0 0,0 0 0,-1 0-1,1 0 1,0 0 0,-1 0 0,1 0 0,0 0 0,0 0 0,-1 0 0,1 0-1,0 0 1,-1 0 0,1-1 0,0 1 0,-1 0 0,1 0 0,0 0-1,0 0 1,-1-1 0,1 1 0,0 0 0,0 0 0,0 0 0,-1-1 0,1 1-1,0 0 1,0-1 0,0 1 0,-1 0 0,7-10-1392,19-8-1934,30 0-1908,14-2 123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9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8868,'0'0'8372,"-12"13"-8180,-38 47-40,49-58-150,0-1 0,0 0 1,0 1-1,0-1 0,0 1 0,0-1 1,0 1-1,1 0 0,-1-1 0,1 1 0,-1 0 1,1-1-1,0 1 0,0 0 0,0 0 1,-1-1-1,2 1 0,-1 0 0,0 0 1,0-1-1,0 1 0,1 0 0,-1-1 0,1 1 1,0 0-1,-1-1 0,1 1 0,0-1 1,0 1-1,0-1 0,0 1 0,0-1 0,0 0 1,3 3-1,1 0 1,0-1 1,0 1-1,1-1 0,0 0 1,-1-1-1,12 4 0,1-1-61,0-1 0,0-1 0,0 0 0,0-2 0,0 0 0,1-1 0,-1-1 0,30-5 0,-41 4 62,0 1 0,0-2 1,0 1-1,0-1 1,0 0-1,0-1 1,-1 0-1,0 0 1,0 0-1,0-1 0,0 1 1,0-1-1,-1-1 1,0 1-1,0-1 1,-1 0-1,0 0 1,0 0-1,0-1 0,0 1 1,-1-1-1,-1 0 1,1 0-1,-1 0 1,0-1-1,0 1 1,-1 0-1,0-1 0,0-7 1,-1 19 330,-1 23-118,2-1 1,0 1-1,2-1 1,11 49-1,-4-54-58,0-1 0,1-1 0,26 36 1,2 3 185,-26-29-250,-12-29-93,-1 1-1,1 0 0,-1 0 0,0-1 0,1 1 1,-1 0-1,0 0 0,0 0 0,1-1 0,-1 1 1,0 0-1,0 0 0,0 0 0,0-1 0,0 1 1,0 0-1,0 0 0,-1 0 0,1 0 1,0-1-1,0 1 0,-1 0 0,1 0 0,0-1 1,-1 1-1,1 0 0,-1 0 0,1-1 0,-1 1 1,1 0-1,-1-1 0,1 1 0,-1-1 0,0 1 1,1-1-1,-1 1 0,0-1 0,1 1 1,-2-1-1,-35 4 23,-1-1 1,1-3 0,-51-5-1,79 5-32,0-2 0,1 1 0,-1-1-1,1 0 1,0-1 0,-1 0 0,1 0-1,1-1 1,-12-6 0,16 8-120,0-1 1,1 1-1,-1 0 1,0-1-1,1 0 1,0 1-1,-1-1 1,1 0-1,0 0 1,-3-6-1,4 6-196,0 0-1,0 0 1,1 0-1,-1-1 1,1 1-1,-1 0 1,1 0 0,0 0-1,0 0 1,1-1-1,-1 1 1,0 0-1,1 0 1,1-3-1,11-23-6062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9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17288,'0'0'1310,"31"-6"-1326,10-2-4,45-2 0,-82 9 19,-1 1 0,1 0-1,0 1 1,-1-1 0,1 1 0,0-1 0,-1 1 0,1 0-1,-1 0 1,1 1 0,-1-1 0,0 1 0,1 0 0,-1 0-1,0 0 1,0 0 0,0 0 0,0 1 0,-1-1 0,1 1-1,-1 0 1,4 5 0,-2-1 0,0 0-1,-1 1 1,1 0-1,-2-1 1,1 1-1,2 15 0,-2-3 14,-1 0-1,-1 0 1,-2 25-1,1-11 2,0-30-14,0 1-1,0-1 1,-1 0 0,0 0-1,1 0 1,-1 0 0,-1 0-1,1 0 1,-1 0-1,1 0 1,-5 6 0,5-8-46,-1 0 0,1 0 0,-1 0 1,0-1-1,0 1 0,1-1 0,-1 1 0,0-1 1,-1 1-1,1-1 0,0 0 0,0 0 0,0 0 1,-1 0-1,1-1 0,0 1 0,-1-1 0,1 1 1,-1-1-1,1 0 0,-4 0 0,2-5-329,2-11 326,1 1-1,0-1 1,1 0 0,1 1-1,0-1 1,2 0 0,-1 1-1,2 0 1,0-1 0,1 1-1,0 1 1,1-1 0,1 1-1,1 0 1,-1 0 0,2 1-1,0 0 1,18-19-1,-18 21 55,1 1 0,0 0 0,1 0-1,0 1 1,0 0 0,1 1 0,0 0 0,1 1-1,0 0 1,0 1 0,0 1 0,1 0-1,0 0 1,0 2 0,0 0 0,0 0-1,0 1 1,1 1 0,-1 1 0,25 1-1,-35 0 3,0 0 0,0 0 0,0 0 0,0 1-1,0 0 1,0 0 0,-1 0 0,1 0 0,-1 0-1,1 1 1,-1-1 0,0 1 0,0 0-1,0 0 1,0 0 0,-1 0 0,1 1 0,-1-1-1,0 1 1,0-1 0,0 1 0,0 0 0,-1 0-1,1 0 1,-1 0 0,1 6 0,2 11 130,-1-1 0,0 2 0,-2 39 0,-1-57-108,0 12 90,-1 0-1,0 0 1,-1-1 0,-1 1 0,0-1 0,-1 1 0,-1-1-1,0 0 1,-1-1 0,-1 1 0,-10 15 0,-9 9 65,18-28-162,0 0 0,1 1 0,-11 23 0,18-35-74,0 1 0,0-1 0,-1 0 0,1 1 0,0-1 0,0 0 0,0 1 0,0-1 0,0 1 0,0-1 0,0 0 0,0 1 0,0-1 1,0 0-1,0 1 0,0-1 0,0 1 0,0-1 0,0 0 0,0 1 0,1-1 0,-1 0 0,0 1 0,0-1 0,0 1 0,1-1 1,-1 0-1,0 0 0,0 1 0,1-1 0,-1 0 0,1 1 0,14 1-1614,18-8-1696,-22 1 1606,-1-1-1,0 0 1,10-7-1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39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18056,'0'0'1265,"188"17"-1233,-94-17-32,3 0 0,-10 0-384,-12 0-145,-10-12-1343,-13-8-2018,-14 0-5474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9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6931,'0'0'5699,"2"18"-4942,27 295 2456,-26-263-2952,-3-35-198,1 0 1,0 0-1,5 22 1,-6-37-89,0 1 1,0-1-1,0 0 1,1 0-1,-1 1 1,0-1-1,0 0 1,0 0-1,0 1 1,0-1-1,0 0 1,1 0-1,-1 0 1,0 1-1,0-1 1,0 0-1,0 0 1,1 0-1,-1 0 1,0 1-1,0-1 1,1 0-1,-1 0 1,0 0-1,0 0 1,1 0-1,-1 0 1,0 0-1,0 0 1,1 0-1,-1 0 1,0 0-1,0 0 1,1 0-1,-1 0 1,0 0-1,0 0 1,1 0-1,-1 0 1,0 0 0,0 0-1,1 0 1,-1 0-1,0 0 1,0-1-1,1 1 1,-1 0-1,0 0 1,0 0-1,0 0 1,1-1-1,-1 1 1,0 0-1,0 0 1,0 0-1,0-1 1,0 1-1,1 0 1,-1 0-1,0-1 1,0 1-1,0 0 1,0-1-1,11-17-2380,1-21-1725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40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15255,'0'0'344,"20"-28"-819,68-93 184,-79 108 299,1 1 0,1 1 0,0 0 0,0 0 0,1 1 0,22-14 0,1-1 366,-14 12 391,-21 13-726,0 0 0,1-1 0,-1 1-1,0 0 1,1 0 0,-1 0 0,0 0 0,1 0-1,-1 0 1,1 0 0,-1 0 0,0 0 0,1 0-1,-1 0 1,1 0 0,-1 0 0,0 0-1,1 0 1,-1 0 0,0 0 0,1 0 0,-1 0-1,0 1 1,1-1 0,-1 0 0,1 1 0,0 1 64,0 0 0,-1 0 0,1 1 0,0-1 1,-1 0-1,0 1 0,0-1 0,1 1 1,-1-1-1,-1 0 0,1 4 0,0 5-243,-3 25 379,-1 1 0,-1-1 0,-2 0 0,-13 36 0,9-33-136,2 0 0,1 0-1,-2 52 1,9-72-111,0 5 17,3 38 0,-2-55-34,2 0-1,-1 0 0,1 0 1,-1 0-1,2-1 0,-1 1 0,1-1 1,0 0-1,0 1 0,5 5 1,0-2-189,20 32-798,-27-39 537,1-1 1,-1 0-1,-1 1 1,1-1-1,0 1 1,0-1-1,-1 1 1,0 0-1,1-1 1,-1 1-1,0-1 1,0 1-1,0 0 1,-1-1-1,1 1 1,-2 4-1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40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8436,'0'0'9135,"10"1"-8756,56 3-281,0-4 1,0-2 0,0-4-1,0-2 1,124-32 0,-141 26-84,104-22-22,-145 35-1312</inkml:trace>
  <inkml:trace contextRef="#ctx0" brushRef="#br0" timeOffset="1">1556 135 19001,'0'0'0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4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14647,'0'0'1088,"-65"44"-5282,26-15 16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7203,'0'0'4546</inkml:trace>
  <inkml:trace contextRef="#ctx0" brushRef="#br0" timeOffset="1">638 0 7892,'0'0'208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7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3392 3378,'0'0'2233,"10"4"-1569,1 1-343,7 4-21,2-3 3393,-19-6-3660,1 0 0,-1 0 0,0-1 0,1 1 0,-1 0 0,1 0 0,-1-1 0,0 1-1,1-1 1,-1 1 0,0-1 0,1 0 0,-1 1 0,0-1 0,0 0 0,0 0 0,1 0 0,-1 0 0,0 0 0,0 0 0,0 0 0,1-2 0,22-34-18,-17 25 12,12-16-55,-8 10-135,1 1 0,1 0 0,26-26 0,-38 41 158,0 1-1,0 0 1,0 0 0,1 0 0,-1 0 0,0 0-1,1 0 1,-1 0 0,1 1 0,-1-1 0,1 0-1,-1 1 1,1-1 0,0 1 0,-1 0 0,1-1-1,0 1 1,-1 0 0,3 0 0,-3 1-3,0-1-1,1 1 1,-1-1 0,0 1 0,0 0 0,0-1-1,1 1 1,-1 0 0,0 0 0,0 0 0,0 0-1,0 0 1,0 0 0,-1 0 0,1 0 0,0 0-1,0 0 1,0 2 0,4 8-32,-2 0 0,1 0 0,-1 0 0,3 19 1,-2-8 87,33 114-78,6-2 0,114 244-1,-151-366 21,4 9-220,1 0-1,25 35 1,-27-48 22,-5-13 86,-4-20 58,0 18 76,-23-532 783,-60-257 368,47-10 820,37 547-1953,-3-271 17,-7 316 50,-1-124-7,7 186-112,0-142-386,3 294 395,27 0-1006,353 14 848,32-7 16,-259-8 161,796-13 52,-330-12-76,291-9 47,283 29-45,-677 8 24,790-16 56,-1203 14-60,794-29-56,-146 2 71,-506 39 37,-245-11-430,0 0 295,0-1 1,0 0-1,0 1 0,0-1 0,0 1 1,0-1-1,0 0 0,-1 1 1,1-1-1,0 0 0,0 1 0,0-1 1,0 0-1,-1 1 0,1-1 0,0 0 1,0 1-1,-1-1 0,1 0 0,0 1 1,-1-1-1,1 0 0,0 0 0,0 1 1,-1-1-1,1 0 0,-1 0 1,1 0-1,0 0 0,-1 1 0,1-1 1,0 0-1,-1 0 0,1 0 0,-1 0 1,1 0-1,0 0 0,-1 0 0,-38 1-2925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8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1314 12 2769,'0'0'5536,"0"0"-5515,0 0 0,0 0 0,0-1 0,0 1 0,0-1 0,1 1 0,-1 0 0,0-1 0,0 1 0,0 0 0,0-1 0,0 1 0,0 0 0,0-1 0,0 1 0,0 0 0,-1-1 0,1 1 0,0 0 0,0-1 0,0 1 0,0 0 0,0-1 0,0 1 0,-1 0 0,1-1 0,0 1 0,0 0 0,-1 0 0,1-1 0,0 1 0,0 0 0,-1 0 0,1-1 0,0 1 0,-1 0-1,-64 2-158,0 2-1,0 3 0,-72 19 1,-224 45-447,-36 8 2135,395-78-1530,0-1-1,0 0 0,0 1 1,0-1-1,0 1 1,0 0-1,1-1 0,-1 1 1,0 0-1,0 0 1,1 0-1,-1 1 0,0-1 1,1 0-1,-3 3 0,4-3-16,0-1-1,0 0 0,0 1 0,0-1 0,0 1 0,0-1 0,0 1 0,0-1 0,0 0 0,0 1 0,0-1 0,0 1 1,0-1-1,0 0 0,0 1 0,0-1 0,0 1 0,1-1 0,-1 0 0,0 1 0,0-1 0,1 0 0,-1 1 0,0-1 1,0 0-1,1 1 0,19 11 24,32 6 100,0-2 0,79 14 0,-10-3-86,161 63 19,-230-69-362,0 3 0,-2 2 1,56 39-1,-91-55-115,0 1-1,19 19 1,-31-27 410,0 0 0,0 0 0,0 1 0,0-1 0,-1 1-1,0 0 1,0 0 0,0 0 0,0 0 0,0 0 0,-1 0 0,0 0 0,0 0-1,0 1 1,1 7 0,-3-10 12,1 0-1,0 1 1,-1-1-1,1 0 0,-1 1 1,0-1-1,0 0 1,0 0-1,0 0 1,0 0-1,0 0 1,-1 0-1,1 0 0,-1 0 1,1-1-1,-1 1 1,0 0-1,0-1 1,0 1-1,1-1 0,-5 2 1,-5 3 25,-1 0-1,-23 8 1,18-7-17,-174 59 86,-263 56 0,152-47 634,267-65-309,-55 21 0,67-16-300,16-5-99,7-10-23,1 1 0,-1-1 0,0 0 0,0 1 0,0-1 0,0 0 0,0 0-1,0 1 1,1-1 0,-1 0 0,0 1 0,0-1 0,1 0 0,-1 0 0,0 1 0,0-1 0,1 0 0,-1 0 0,0 0 0,0 1 0,1-1-1,-1 0 1,0 0 0,1 0 0,-1 0 0,0 0 0,1 0 0,-1 0 0,0 0 0,1 0 0,-1 1 0,0-1 0,1-1 0,19 3 33,0 0 0,26-3 0,-2 0 40,373-14 347,530-46-1982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9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6851,'0'0'2897,"-4"143"-2881,-2-93 0,3-4 16,-4-2-64,4-9 16,3-15-912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9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8244,'0'0'0</inkml:trace>
  <inkml:trace contextRef="#ctx0" brushRef="#br0" timeOffset="1">263 526 7235,'0'0'0,"175"-41"-48,-123 29-928,-10 6-1521,-6 6-129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7:59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2417,'0'0'7187,"158"0"-7155,-106 0-32,-6 0-560,-4 0-1361,-3-11-1985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0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4210,'0'0'5330,"30"119"-4721,-24-55-433,4 0-80,3 1-96,3-1 0,-3-12-16,3-8-625,-3-18-975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1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4210,'0'0'2945,"191"-117"-2897,-129 103-48,0 5 0,-4 9 0,-9 0-896,-17 6-3394</inkml:trace>
  <inkml:trace contextRef="#ctx0" brushRef="#br0" timeOffset="1">496 409 5907,'0'0'1985,"75"9"-1793,-40 20 112,4 9-48,0 0-128,-7 0-80,1-9-32,-7-6-32,-7-11-560,-3-6-801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0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0 9556,'0'0'6382,"-27"21"-5987,-85 71-46,106-87-324,1 0 0,0 0 0,0 1 0,1-1 0,-1 1 0,1 0 0,1 1 0,-1-1 0,1 0 0,0 1 0,0 0 0,1 0 0,0 0-1,-2 10 1,1-3 1,0 2-18,1 1-1,0 0 1,1 29-1,1-35-31,0-9 10,1-1 0,-1 0-1,0 0 1,1 0 0,-1 0 0,1 0 0,-1 1 0,1-1 0,-1 0 0,1 0 0,0 0-1,0-1 1,-1 1 0,1 0 0,0 0 0,0 0 0,0 0 0,0-1 0,0 1-1,0 0 1,0-1 0,0 1 0,0-1 0,0 0 0,1 1 0,-1-1 0,0 0 0,0 1-1,0-1 1,1 0 0,-1 0 0,0 0 0,0 0 0,2 0 0,1 0-66,0 0 1,0-1-1,0 1 1,0-1-1,0 1 1,0-1-1,0 0 1,0 0-1,-1-1 1,7-2-1,-3-2 48,-1 1 0,0-1-1,0 0 1,-1 0 0,0-1 0,0 1-1,0-1 1,-1 0 0,0-1-1,0 1 1,3-10 0,5-16 96,11-43 1,-22 73-55,6-36 142,0 3 1274,-7 36-1413,0 0 1,0 0 0,0 0-1,0 0 1,0 0 0,0 0-1,0 0 1,0 0 0,0 0-1,0 0 1,0 0 0,0 0 0,0 1-1,0-1 1,0 0 0,0 0-1,0 0 1,0 0 0,0 0-1,1 0 1,-1 0 0,0 0-1,0 0 1,0 0 0,0 0-1,0 0 1,0 0 0,0 0-1,0 0 1,0 0 0,0 0 0,0 0-1,0 0 1,0 0 0,1 0-1,-1 0 1,0 0 0,0 0-1,0 0 1,0 0 0,0 0-1,1 24 129,0 151 62,-4 221-173,3-393-31,-1 37-61,-2 0-1,-2-1 1,-13 51-1,15-78 40,-1 0-1,-1 0 0,0 0 0,-1 0 1,0-1-1,-9 13 0,10-18 18,0 0-1,-1 0 1,1 0 0,-1-1-1,0 0 1,0 0 0,-1-1-1,0 1 1,1-1-1,-1-1 1,-9 4 0,-5-1-59,0-1 0,0-1-1,-1-1 1,1-2 0,-1 1 0,-23-3 0,30 1 48,9 0 29,-1 0-1,1 0 0,0-1 0,-1 0 1,1 0-1,-1 0 0,1-1 0,0 0 0,0 0 1,0-1-1,0 0 0,0 0 0,1 0 1,-1 0-1,1-1 0,0 0 0,0 0 0,0-1 1,1 1-1,-1-1 0,1 0 0,0 0 1,0 0-1,1-1 0,0 1 0,0-1 0,0 0 1,1 0-1,-1 0 0,-1-10 0,1 2-29,0 1-1,1 0 0,0-1 1,2 1-1,-1-1 1,1 1-1,1-1 0,1 1 1,0-1-1,0 1 1,2 0-1,-1 0 0,2 0 1,0 1-1,0-1 1,1 1-1,0 0 0,1 1 1,10-14-1,5-2-1014,0 0 0,34-31 0,23-8-4086,3 9-3681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94 7523,'0'0'4525,"-6"-10"-3887,5 11-621,1 1 0,-1-1 0,0 1 0,1-1 1,-1 1-1,1-1 0,0 1 0,0-1 0,-1 1 0,1 0 0,0-1 1,0 1-1,1-1 0,-1 1 0,0 0 0,0-1 0,1 1 0,-1-1 0,1 1 1,-1-1-1,1 1 0,0-1 0,0 0 0,-1 1 0,1-1 0,0 0 1,0 1-1,0-1 0,1 0 0,-1 0 0,0 0 0,0 0 0,1 0 1,-1 0-1,0 0 0,1-1 0,-1 1 0,1 0 0,2 0 0,0 0 4,1-1-1,-1 0 1,1 0-1,-1-1 1,1 1-1,-1-1 1,1 0-1,-1 0 1,0 0-1,0-1 1,1 1-1,6-5 1,-8 4-16,-1 0-1,0 1 1,0-1 0,0 0 0,0-1-1,0 1 1,0 0 0,-1-1 0,1 1-1,-1-1 1,1 1 0,-1-1 0,0 1-1,0-1 1,0 0 0,0 0 0,-1 1-1,1-1 1,-1 0 0,0 0 0,0-5-1,1-8-10,-1-16 343,-1 31-288,1 0 0,0 0 0,0 0 0,0 1 0,-1-1 0,1 0 0,0 0 0,-1 1 0,1-1 0,-1 0 1,1 1-1,-1-1 0,1 0 0,-1 1 0,1-1 0,-1 1 0,0-1 0,1 1 0,-1-1 0,0 1 0,1 0 1,-1-1-1,0 1 0,0 0 0,1-1 0,-1 1 0,0 0 0,0 0 0,0 0 0,1 0 0,-1 0 0,-1 0 1,0-1-26,0 1 1,0 0-1,1 0 1,-1 0 0,0 0-1,0 1 1,1-1 0,-1 0-1,0 1 1,0-1 0,1 1-1,-1 0 1,0-1 0,1 1-1,-1 0 1,1 0 0,-1 0-1,1 0 1,0 0 0,-1 1-1,1-1 1,0 0 0,0 1-1,0-1 1,-1 2-1,0 1-38,1 0-1,0 0 1,0 0-1,1-1 0,-1 1 1,1 0-1,0 0 1,0 0-1,0 0 0,2 7 1,-2-10-66,0 0 0,1 0 0,-1 0 0,0-1 0,1 1 1,-1 0-1,0 0 0,1 0 0,-1-1 0,1 1 0,-1 0 0,1-1 0,0 1 1,-1 0-1,1-1 0,0 1 0,-1-1 0,1 1 0,0-1 0,0 1 0,0-1 1,-1 1-1,1-1 0,0 0 0,0 0 0,0 1 0,0-1 0,0 0 1,0 0-1,0 0 0,0 0 0,16 1-3917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1072,'0'0'7780,"0"-44"-1297,13 44-7988,7-3-1120,2-23-6915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1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2353,'0'0'8473,"3"-11"-8019,13-34 29,-15 43-448,1 0-1,0-1 1,-1 1 0,1 0 0,0 0 0,0 0-1,0 0 1,1 0 0,-1 1 0,0-1 0,1 1-1,-1-1 1,1 1 0,-1 0 0,1 0 0,-1 0-1,1 0 1,0 0 0,3 0 0,-2 0-29,0 1 1,1-1-1,-1 1 1,1 0 0,-1 0-1,0 0 1,1 1-1,-1-1 1,1 1-1,3 1 1,-6-1-11,-1 0 0,0 0-1,1 0 1,-1 0 0,0 1 0,0-1-1,0 0 1,0 0 0,0 1 0,0-1 0,-1 1-1,1-1 1,0 1 0,-1-1 0,1 1-1,-1-1 1,1 1 0,-1-1 0,0 1-1,0 2 1,3 41 71,-3-31-40,0 205-179,0-232 161,-1-1 0,2 1 0,0 0-1,0 0 1,1 0 0,1 0-1,0 0 1,1 0 0,0 1 0,11-23-1,-6 20-10,1 0-1,1 1 1,0 0-1,0 1 1,18-16 0,-23 24 0,0 0 1,0 0 0,1 1 0,-1 0 0,1 0 0,0 0 0,0 1-1,1 0 1,-1 0 0,0 1 0,1 0 0,0 1 0,-1-1 0,12 0-1,-17 3-3,0-1 0,0 0 0,0 1 0,1-1 1,-1 1-1,0-1 0,0 1 0,0 0 0,0 0 0,0 0 0,-1 0 0,1 0 0,0 1 0,0-1 0,-1 1 0,1-1 0,-1 1 0,1-1 0,-1 1 0,0 0 0,1-1 0,-1 1 0,0 0 0,0 0 0,0 0 0,-1 0 0,2 4 0,2 7 4,-1 0 0,0 0 0,1 21 0,-3-22 11,3 43-75,4 41 289,-6-88-437,-1 0 0,1 0 0,0 0 0,1 0 0,0 0 0,0-1 0,1 0 0,8 13 0,-11-18-99,1 0 1,-1 0-1,1-1 0,-1 1 1,1-1-1,0 1 1,0-1-1,0 0 0,3 2 1,19 3-5273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2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15 272,'0'0'6384,"1"-4"-5589,1-6-486,-3 22 14,-6 33 105,-12 20-57,4 1 1,2 0-1,-6 104 1,19-37-444,0-131 47,0 1 1,0 0-1,0-1 1,1 1-1,-1 0 1,0 0-1,1-1 0,0 1 1,0-1-1,0 1 1,0-1-1,0 1 1,0-1-1,1 1 1,-1-1-1,1 0 1,0 0-1,-1 0 1,3 2-1,0-2-152,-1 0-1,1 0 0,-1-1 0,1 0 1,0 1-1,-1-1 0,1-1 0,0 1 0,0 0 1,0-1-1,0 0 0,6 0 0,31 0-2783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2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9204,'0'0'913,"28"-8"-804,92-23-53,-113 29-61,0 0 1,1 0-1,-1 1 0,0 0 1,1 0-1,-1 1 0,1 0 1,-1 1-1,1-1 1,-1 1-1,11 3 0,-15-2-5,-1-1 0,1 1-1,-1 0 1,0 0 0,0 0 0,0 0-1,0 0 1,0 0 0,0 1 0,-1-1-1,1 0 1,-1 1 0,0-1 0,1 1-1,-1 0 1,0 0 0,0-1 0,-1 1-1,1 0 1,-1 0 0,1 0 0,-1 0-1,0-1 1,0 5 0,1 3 20,0-1-1,-1 1 1,1-1 0,-2 1-1,0 0 1,0-1 0,0 1 0,-1-1-1,-1 0 1,1 0 0,-2 1 0,1-2-1,-9 16 1,-2-5 54,0 0 1,-24 23-1,31-35-21,0 0-1,0-1 1,-1 0-1,0 0 1,0-1 0,0 0-1,-1 0 1,-15 5-1,24-10-42,0 0-1,0 0 1,0 0-1,0 0 1,0 0-1,0 0 1,0 0 0,-1 1-1,1-1 1,0 0-1,0 0 1,0 0-1,0 0 1,0 0-1,-1 0 1,1 0-1,0 0 1,0 0-1,0 0 1,0 0 0,0 0-1,0-1 1,-1 1-1,1 0 1,0 0-1,0 0 1,0 0-1,0 0 1,0 0-1,0 0 1,0 0 0,-1 0-1,1 0 1,0 0-1,0 0 1,0-1-1,0 1 1,0 0-1,0 0 1,0 0-1,0 0 1,0 0-1,0 0 1,0-1 0,0 1-1,0 0 1,-1 0-1,1 0 1,0 0-1,0 0 1,0 0-1,0-1 1,0 1-1,0 0 1,1 0-1,-1 0 1,0 0 0,0-4-67,0 1 0,0 0 1,0 0-1,1 0 1,0 0-1,-1 0 0,1 0 1,0 0-1,0 0 1,1 1-1,-1-1 1,1 0-1,-1 0 0,5-4 1,34-38-570,-23 29 576,195-189 2433,-220 209-1766,-12 11-567,11-5-7,0 1 0,0 0 0,2 1 0,-1 0 0,2 0 0,-1 1 0,2-1 0,0 1 0,0 1 0,1-1 0,1 1 0,0-1 0,1 1 0,0 0 0,1 0 0,1 0 0,0 0 0,3 18 0,-2-28-62,0 1 0,0-1 0,1 1-1,0-1 1,0 1 0,0-1-1,0 0 1,0 0 0,1 0 0,0 0-1,0 0 1,0 0 0,0-1-1,0 0 1,1 1 0,0-1 0,-1-1-1,6 4 1,-1-1-319,0-1 0,1 0 0,0 0-1,0-1 1,0 0 0,0-1 0,0 0 0,12 1 0,31-1-3273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3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17 438 4338,'0'0'7732,"-13"64"-7732,10-17 32,3 2-32,0-5 0,0-6-97,0-12-1103,0-9-833</inkml:trace>
  <inkml:trace contextRef="#ctx0" brushRef="#br0" timeOffset="1">10 0 10389,'0'0'1200,"88"120"-10388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3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9700,'0'0'385,"208"0"-385,-156-14-769,-10-7-3008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8644,'0'0'670,"29"-4"-588,10-1-74,41 0 0,-77 5-8,0 0-1,0 0 1,0 0-1,-1 0 1,1 1-1,0-1 1,0 1-1,0 0 1,-1 0-1,1 0 1,-1 0-1,1 1 1,-1-1-1,1 1 1,-1-1-1,0 1 1,1 0-1,-1 0 1,0 0-1,0 0 1,-1 0-1,1 0 1,0 1-1,1 2 1,-1 1-2,0 0 0,0 0 1,0 0-1,0 0 0,-1 0 0,0 1 1,-1 7-1,1-9 2,0 6 11,-1 0 1,0 1-1,0-1 1,-1 0-1,-3 16 1,2-21-3,0-1 0,0 1 1,0 0-1,-1 0 0,0-1 0,0 1 1,0-1-1,-1 0 0,0 0 0,-8 8 0,11-12-5,-40 36 59,38-34-57,0-1 0,0 0 1,0 0-1,0 0 1,-1 0-1,1-1 0,-1 1 1,1-1-1,-1 0 1,1 0-1,-1 0 0,-4 0 1,7-9-77,3 1-39,0 0 0,0 0-1,0 0 1,1 0-1,0 0 1,0 0 0,1 1-1,0 0 1,0-1 0,6-5-1,57-63-604,-53 60 390,144-130-2351,-85 77 6312,-73 68-3588,-9 4 1443,-4 7-1252,0-1 0,1 1-1,0 1 1,0 0 0,2 1 0,-1 0 0,-8 16-1,11-17-152,2-1 0,-1 1-1,2 1 1,-1-1 0,2 1-1,0 0 1,0 0 0,1 0-1,-2 22 1,5-23-76,-1-6-9,1 1 0,0-1 0,0 1 0,1-1 0,1 8 0,-2-12-9,1-1 0,-1 1-1,1 0 1,0-1-1,0 1 1,0 0 0,-1-1-1,2 1 1,-1-1-1,0 0 1,0 1 0,0-1-1,1 0 1,-1 0 0,0 0-1,1 0 1,-1 0-1,1 0 1,0 0 0,-1 0-1,1 0 1,3 0-1,2 1-319,1 0 0,0-1 0,1 0 0,-1 0 0,0-1 0,0 0 0,0 0 0,0-1 0,0 0 0,0-1 0,0 1 0,0-1 0,0-1 0,-1 0 0,1 0 0,9-6 0,27-28-6202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0 220 11157,'0'0'1121,"263"-9"-1313,-153-6-1281,0 1-1857,-6-7-3809</inkml:trace>
  <inkml:trace contextRef="#ctx0" brushRef="#br0" timeOffset="1">956 1 2977,'0'0'7281,"22"22"-6795,73 77-161,-86-87-287,0-1-1,0 2 1,-1 0-1,-1 0 1,0 0-1,-1 1 1,0-1-1,3 17 1,-3-3 39,-1 0 1,2 49 0,-4-29-56,-2 1 0,-8 69 0,4-93-20,-2-1-1,0 0 1,-1 0 0,-2 0-1,0-1 1,-21 40-1,12-34-76,-1-1-1,-1-1 0,-1 0 0,-1-2 1,-1 0-1,-2-1 0,-43 33 1,45-40-719,-1-2 1,-1 0 0,1-2 0,-2 0-1,-43 13 1,-24-4-5015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38 7283,'0'0'238,"-14"0"-204,-45 0-2,45 3 101,13 3-38,14 4 30,16-1 39,-1-2 1,1 0-1,47 3 1,100-1 81,-170-9-241,992 5 301,-731-7-305,1239-42-1096,-1113 27 1091,-367 16 38,1490-39-5236,-1464 40 3770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6915,'0'0'-163,"5"-6"-2224,12-14 2221,-1 0 1024,1 1 0,30-26 1,-40 39-737,-1 1 0,1 0 0,0 1-1,1 0 1,-1 0 0,1 1 0,-1-1 0,1 2 0,0-1 0,0 1 0,0 0 0,14-1-1,-17 3-96,-1 0 0,0-1 0,0 1 0,1 1 0,-1-1 0,0 1-1,0-1 1,0 1 0,0 1 0,0-1 0,5 2 0,-7-1-4,0 0 0,0 0 0,0 0 0,0 0 0,0 0 0,-1 0 0,1 0 0,-1 1-1,1-1 1,-1 0 0,0 1 0,0-1 0,0 1 0,0 0 0,0-1 0,-1 1 0,1 0 0,-1-1 0,0 4 0,3 16 49,-1 0 0,-1 0 0,-1 1 0,-1-1 0,-1 0 0,-1 0 0,-1 0 0,-1 0 0,-1 0 0,0-1 1,-16 33-1,-26 44-52,64-127-263,1-1 0,1 2 1,27-33-1,-9 13 157,-18 22 86,55-70-33,-63 84 79,0 1-1,1 1 1,0 0-1,1 0 1,23-14-1,-35 24-25,0-1 0,0 1-1,1 0 1,-1 0 0,0 0 0,0 0 0,1 0-1,-1 0 1,0 0 0,1 0 0,-1 0-1,0 0 1,0 0 0,1-1 0,-1 2-1,0-1 1,1 0 0,-1 0 0,0 0-1,0 0 1,1 0 0,-1 0 0,0 0-1,0 0 1,1 0 0,-1 0 0,0 1 0,0-1-1,1 0 1,-1 0 0,0 0 0,0 0-1,0 1 1,1-1 0,-1 0 0,0 0-1,0 1 1,0-1 0,1 0 0,3 17 532,-4 29 276,0-35-552,-10 115 725,5-89-841,2 1 0,2 52 0,2-87-157,-1 0 1,0-1-1,1 1 1,-1-1-1,1 1 1,0 0-1,0-1 1,0 0-1,0 1 1,1-1-1,-1 0 1,0 1-1,1-1 1,0 0-1,-1 0 1,1 0-1,3 2 1,-1-1 3,0-1 0,0 1 0,0-1 0,1 0 0,-1 0 0,1 0 1,-1-1-1,1 0 0,5 1 0,10 1-60,-1-2 0,1 0 0,36-5 1,-31 1-674,-1-1 1,1-1 0,-1-2 0,0 0 0,-1-1-1,38-19 1,54-35-6967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3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1873,'0'0'8086,"5"-6"-7854,17-19 355,-17 18 691,-5 30 136,0 29-360,4 113 230,-2-144-1247,1 1-1,1-1 0,1 0 0,0 0 1,15 32-1,-18-50-43,-1 1-1,1-1 1,0 0 0,0 1 0,1-1-1,-1 0 1,1 0 0,-1-1 0,1 1-1,0-1 1,0 1 0,0-1 0,0 0-1,1 0 1,-1 0 0,7 2 0,-8-3-89,1-1-1,0 1 1,0 0 0,0-1 0,0 0 0,0 0 0,0 0 0,0 0-1,0 0 1,0-1 0,0 0 0,0 1 0,-1-1 0,1 0 0,0 0 0,0 0-1,-1-1 1,1 1 0,0-1 0,-1 1 0,0-1 0,1 0 0,1-2 0,2-1-411,-1-1 1,-1 1-1,1-1 1,-1 0-1,4-7 1,19-43-5553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7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36 184 3378,'0'0'5175,"-7"0"-4396,2 1-684,-18 0 664,22-1-402,19 1-228,581-12 863,-415 7-968,-172 3-24,1556-27 3,777-28-553,-1926 50 572,312-22 31,-700 24-69,54-12 0,-82 15-26,15-6-84,-18 7 69,0 0-1,1-1 0,-1 1 1,1 0-1,-1-1 0,0 1 0,1 0 1,-1-1-1,0 1 0,0-1 1,1 1-1,-1 0 0,0-1 1,0 1-1,1-1 0,-1 1 1,0-1-1,0 1 0,0 0 1,0-1-1,0 1 0,0-1 1,0 1-1,0-1 0,0 1 1,0-1-1,0 1 0,0-1 1,0 1-1,0-1 0,-6-11-2655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1761,'0'0'5960,"28"15"-4725,188 101-1184,-170-95-96,1-2 0,1-2 0,0-2 0,1-3 0,1-1-1,0-3 1,0-2 0,97-1 0,26-5-1155,-182 17 1552,-17 5-87,-1-1 0,-42 24-1,17-11-116,-31 22 29,-131 85-657,154-105-442,-102 44-1,143-72 556,-39 10 0,-11-9-2901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8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4370,'0'0'7411,"-3"26"-7445,-14 317 63,16-225-85,3 125-1513,-2-240 1481,0 0 34,0-1-1,0 0 0,0 0 0,1 0 0,-1 1 0,0-1 1,1 0-1,0 0 0,0 0 0,1 3 0,5-25 173,-4 1 238,1 0 1,1 1-1,1 0 1,13-30-1,-16 43-320,0 0 0,0 0 0,0 0 0,0 1 0,1-1 0,0 1 0,0 0 0,0 0 0,0 0-1,1 1 1,-1-1 0,1 1 0,0 0 0,0 1 0,0-1 0,0 1 0,1 0 0,-1 0 0,0 0 0,10 0 0,-1 0-30,1 1 0,-1 0 0,1 1 0,0 1 0,-1 0 0,0 1 0,1 1 1,-1 0-1,0 1 0,24 9 0,-33-10-20,0-1 1,1 1 0,-1 0 0,0 0-1,0 0 1,-1 1 0,1 0 0,-1 0-1,0 0 1,0 1 0,0-1 0,0 1-1,-1 0 1,0 0 0,0 0 0,0 0-1,-1 1 1,1-1 0,-1 1 0,-1-1-1,1 1 1,-1 0 0,0 0 0,0 0-1,-1-1 1,1 1 0,-1 0 0,-2 10-1,2-14 14,-1 1 0,0-1 0,1 0 0,-1 1-1,0-1 1,0 0 0,-1 0 0,1 0-1,0 0 1,-1 0 0,1 0 0,-1 0 0,0 0-1,1-1 1,-1 1 0,0 0 0,0-1-1,0 0 1,0 1 0,-1-1 0,1 0 0,-3 1-1,-7 3 26,0-1 0,0 0 0,-14 1 0,15-2-10,-32 4 54,0-2 1,1-2-1,-54-2 1,62-2-1,27 1-55,0 0 1,1-1 0,-1 1 0,0-2 0,0 1-1,-9-4 1,15 5-65,0-1 0,0 1 0,0-1-1,0 1 1,0-1 0,0 1-1,1-1 1,-1 1 0,0-1 0,0 0-1,0 1 1,0-1 0,1 0 0,-1 0-1,0 0 1,1 0 0,-1 0 0,1 1-1,-1-1 1,1 0 0,-1 0 0,1 0-1,0-1 1,-1 1 0,1 0 0,0 0-1,0 0 1,0 0 0,0 0 0,0 0-1,0 0 1,0 0 0,0 0 0,0 0-1,0 0 1,1 0 0,-1 0 0,0 0-1,1 0 1,-1 0 0,1 0 0,-1 0-1,1 0 1,0 0 0,-1 0 0,1 0-1,0 0 1,0 1 0,1-2 0,1-1-418,0-1 1,0 1 0,1 1 0,0-1-1,-1 0 1,1 1 0,7-3 0,51-22-3847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6419,'0'0'2494,"19"6"-2368,-1 1-97,-8-3-26,-1 0 1,1-1 0,0 0 0,0 0 0,0-1 0,0 0-1,0-1 1,0 0 0,0-1 0,1 0 0,10-1 0,-7-3-103,0 0 1,-1 0 0,1-1 0,-1-1 0,0 0 0,-1-1 0,1 0-1,-1-1 1,-1-1 0,0 1 0,0-2 0,0 0 0,10-13 0,-19 20 161,0 1 1,-1-1-1,0 0 1,0 0 0,0 0-1,0 1 1,0-1 0,0 0-1,-1 0 1,1 0 0,-1 0-1,0 0 1,0-6 0,-1 9 9,1-1 0,0 0-1,-1 1 1,1-1 0,-1 1 0,1-1 0,-1 1 0,0 0 0,1-1 0,-1 1 0,1-1 0,-1 1 0,0 0 0,1 0 0,-1-1 0,0 1 0,1 0 0,-1 0 0,0 0 0,1 0 0,-1 0 0,0-1 0,0 2 0,1-1 0,-1 0 0,-1 0 0,-28 0 635,22 0-524,0 1-117,1 0 0,0 0-1,0 1 1,0 0-1,1 0 1,-1 1 0,0 0-1,1 0 1,-1 0 0,1 1-1,0 0 1,0 0 0,1 0-1,-1 1 1,1 0 0,0 0-1,0 0 1,-4 7-1,2-3-30,0 1 0,0 0 0,1 1 0,0-1 0,1 1 0,0 0 0,1 0 0,0 1 0,1 0 0,-3 13 0,4-13-38,1 0 0,1 0 0,-1-1 0,2 1 0,0 0-1,2 13 1,-2-21-37,0 0-1,0 0 0,1 0 0,-1-1 1,1 1-1,0-1 0,0 1 1,0-1-1,0 0 0,1 1 1,-1-1-1,1 0 0,0-1 1,0 1-1,0 0 0,0-1 0,0 0 1,0 1-1,1-1 0,-1-1 1,5 3-1,6 0-467,0-1 0,0 0 0,0-1 1,1 0-1,-1-1 0,21-2 0,-28 1 130,62 0-4347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9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10485,'0'0'1857,"-150"199"-1793,150-153-64,0-5 0,4-9 0,25-5-96,10-13-353,6-8-783,7-6-1153,0 0-1249,0-26-32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09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62 4002,'0'0'7291,"-7"20"-7165,-23 66-62,27-78-66,1 0 0,1 0 0,0 0 1,0 0-1,0 0 0,2 13 0,-1-5-15,0-14 18,0 0-1,0 0 1,0 0-1,1-1 1,-1 1-1,0 0 0,1 0 1,0-1-1,-1 1 1,1 0-1,0-1 1,0 1-1,0-1 1,0 1-1,0-1 1,0 1-1,0-1 1,0 0-1,3 2 0,-1 0 2,0-2-1,0 1 1,0 0-1,1-1 1,-1 1-1,1-1 1,-1 0-1,1 0 1,4 0-1,5 0-19,-1 0-1,1-1 0,-1-1 1,1 0-1,12-2 0,-20 2 6,0 0 1,0-1-1,0 1 0,0-1 0,-1 0 0,1-1 0,-1 1 0,1-1 1,-1 1-1,0-1 0,0-1 0,0 1 0,0 0 0,-1-1 1,1 0-1,-1 0 0,0 0 0,0 0 0,0-1 0,-1 1 0,0-1 1,3-4-1,-2-1 21,0 0 1,0 0-1,-1 0 0,-1-1 1,0 1-1,0 0 1,0-1-1,-2 1 1,1 0-1,-3-12 0,2 18 21,0-1-1,0 1 0,-1-1 1,1 1-1,-1-1 0,0 1 0,0 0 1,-1 0-1,1 0 0,-1 0 1,0 1-1,0-1 0,0 1 1,-1-1-1,1 1 0,-1 0 0,0 0 1,1 1-1,-1-1 0,-8-2 1,4 1 10,0 1 1,0 0-1,0 1 1,-1 0 0,1 0-1,0 1 1,-1 0-1,0 0 1,1 1 0,-15 1-1,19 0-51,1-1-1,-1 1 0,1 0 1,0 0-1,-1 0 1,1 0-1,0 0 1,0 1-1,0 0 0,0-1 1,0 1-1,0 0 1,1 0-1,-1 1 0,1-1 1,-1 1-1,1-1 1,0 1-1,0 0 1,0 0-1,0 0 0,-1 3 1,-1 2-322,2-1 1,-1 1 0,1 0-1,0 0 1,1 0 0,0 0-1,0 0 1,1 11 0,-1-16 14,1 0 1,0 0 0,0 0 0,1 0-1,-1 0 1,1 0 0,0 0 0,-1 0-1,2 3 1,1-3-271,-1 0 1,1 0 0,-1 0-1,1 0 1,0-1-1,6 5 1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0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0 244 5378,'0'0'7969,"9"3"-7849,-5-2-111,1 0 0,-1 0-1,-1 0 1,1 1-1,0 0 1,0 0-1,0 0 1,-1 0 0,1 0-1,-1 1 1,0-1-1,0 1 1,0 0-1,0 0 1,0 0 0,-1 1-1,1-1 1,3 7-1,6 19 59,11 35 0,-6-15-673,-17-49 601,0 0 0,0 1-1,1-1 1,-1 0 0,0 0 0,0 0 0,0 0 0,0 0-1,0 0 1,0 0 0,0 0 0,0 1 0,0-1 0,0 0-1,1 0 1,-1 0 0,0 0 0,0 0 0,0 0 0,0 0-1,0 0 1,0 0 0,1 0 0,-1 0 0,0 0-1,0 0 1,0 0 0,0 0 0,0 0 0,0 0 0,1 0-1,-1 0 1,0 0 0,0 0 0,0 0 0,0 0 0,0 0-1,0 0 1,1 0 0,-1 0 0,0 0 0,0 0-1,0 0 1,0-1 0,0 1 0,0 0 0,0 0 0,0 0-1,0 0 1,1 0 0,-1 0 0,0 0 0,0 0 0,0-1-1,0 1 1,0 0 0,0 0 0,0 0 0,0 0-1,0 0 1,0 0 0,0-1 0,0 1 0,0 0 0,5-11-27,11-44-257,15-40 301,-28 87 5,1 0 0,0 0 0,0 1 0,0 0 0,1 0 1,0 0-1,1 0 0,11-11 0,-16 17-10,1-1-1,-1 1 1,1 0 0,-1 0-1,1 0 1,-1 0-1,1 0 1,0 0-1,-1 0 1,1 0 0,0 1-1,0-1 1,0 1-1,0-1 1,0 1 0,-1 0-1,1 0 1,0 0-1,0 0 1,0 0 0,0 0-1,0 0 1,2 1-1,-3 0 5,1 0 0,-1 0-1,1 0 1,-1 0 0,0 1-1,1-1 1,-1 0-1,0 1 1,0-1 0,0 0-1,0 1 1,0 0 0,0-1-1,0 1 1,-1-1 0,1 1-1,0 0 1,-1 0-1,0-1 1,1 1 0,-1 0-1,0 1 1,4 39 216,-3 59 0,-2-51-286,3-50 18,-1 1 1,1-2-1,-1 1 1,1 0-1,-1 0 1,1 0-1,-1-1 1,1 1-1,-1-1 1,1 1-1,-1-1 1,1 0-1,-1 1 1,0-1-1,1 0 1,1-2 0,7-8 21,-2 0 1,1-1 0,-1 0 0,11-23 0,-14 24 20,0 0 0,1 1 0,0-1 0,1 1 0,0 1 1,1-1-1,0 1 0,0 1 0,13-11 0,-19 17-1,1 1-1,-1-1 1,1 1 0,0 0-1,-1 0 1,1 0 0,0 0-1,-1 0 1,1 1 0,0-1-1,0 1 1,0 0 0,0 0-1,0 0 1,-1 0 0,1 0-1,0 0 1,0 1 0,0 0-1,0-1 1,3 3 0,-2-1 5,0 0-1,-1 0 1,1 0 0,0 1 0,-1 0 0,0 0 0,0 0 0,0 0-1,0 0 1,0 1 0,-1-1 0,5 8 0,-5-7-1,8 16 14,1-1 1,1-1-1,27 33 1,-34-46-20,0 0 0,1 0 0,-1-1 0,1 0 1,0 0-1,1 0 0,-1-1 0,1 1 0,-1-2 0,1 1 0,0-1 1,0 0-1,0 0 0,0-1 0,13 1 0,-11-1-77,1 0 0,-1-1 0,0 0-1,1 0 1,-1-1 0,0-1 0,0 1-1,0-1 1,0-1 0,0 0 0,0 0-1,0-1 1,-1 0 0,0 0 0,0-1-1,0 0 1,-1-1 0,1 0 0,10-11 0,-6 6 51,-1 0 0,-1-1 0,0 0 0,-1-1 0,0 0 0,-1-1 0,0 1 0,-1-1 0,-1-1 0,0 0 0,-1 0 0,-1 0 0,0 0 0,-1 0 0,0-1 1,-2 0-1,1-29 0,-2 33-22,0 8 196,0 1 1,0-1 0,0 0-1,0 0 1,-1 0 0,-1-7 0,2 10-124,-1 1 1,1-1 0,-1 0 0,1 1 0,-1-1-1,1 1 1,-1-1 0,1 1 0,-1-1 0,0 1-1,1-1 1,-1 1 0,0 0 0,1-1 0,-1 1-1,0 0 1,1-1 0,-1 1 0,0 0 0,0 0-1,0 0 1,1 0 0,-1 0 0,0 0 0,0 0-1,1 0 1,-1 0 0,0 0 0,0 0 0,1 0-1,-1 1 1,0-1 0,0 0 0,1 1 0,-1-1-1,0 0 1,1 1 0,-1-1 0,-1 2 0,-2 0-13,1 0 0,-1 1 0,0 0 1,1 0-1,-1 0 0,1 0 0,0 0 1,0 1-1,0-1 0,1 1 0,-1 0 1,1 0-1,0 0 0,-2 6 0,-4 9-12,-9 36 0,17-53 1,-5 19 4,1 1 1,1 0-1,1 0 0,1 0 0,1-1 0,3 24 0,-3-40-12,1-1-1,0 0 1,0 0-1,1 0 1,-1 0-1,1 0 1,0 0-1,0 0 1,0-1-1,0 1 1,1-1-1,-1 1 1,1-1-1,0 0 1,0 0 0,0 0-1,1 0 1,-1-1-1,1 1 1,-1-1-1,1 0 1,0 0-1,0 0 1,0-1-1,0 1 1,0-1-1,0 0 1,0 0 0,6 0-1,-1 1-102,0-1 0,0-1-1,0 0 1,0 0 0,0 0 0,0-1-1,0-1 1,0 0 0,0 0 0,-1 0-1,1-1 1,-1 0 0,12-7 0,-10 3 69,0 1 0,-1-2 0,0 0 0,-1 0 0,1 0 0,-2-1 0,1 0 0,-1-1 0,0 0 1,-1 0-1,-1 0 0,1-1 0,4-14 0,3-13 446,-2-1 1,9-61 0,-12 59 220,-8 39-605,9-27 441,-9 28-458,0 1 0,0 0 0,1 0 0,-1-1 0,0 1 0,0 0 0,0-1 0,1 1 0,-1 0-1,0 0 1,0 0 0,1-1 0,-1 1 0,0 0 0,1 0 0,-1 0 0,0 0 0,1-1 0,-1 1-1,0 0 1,1 0 0,-1 0 0,0 0 0,1 0 0,-1 0 0,0 0 0,1 0 0,-1 0-1,1 0 1,11 13-95,32 80 120,-8-15 62,5-5-45,-25-48-41,-1 1 1,-2 1-1,20 54 0,-31-75-48,0 0 0,-1 0 0,0 0 0,0 0 0,0 0-1,-1 0 1,-1 9 0,1-13 14,0 0 0,-1-1 0,1 1 0,-1-1 0,1 1 0,-1-1 0,0 1 0,0-1 0,0 1 0,0-1 0,0 0 0,0 0 0,0 1 0,0-1 0,0 0 0,-1 0 1,1 0-1,0 0 0,-1 0 0,1-1 0,-1 1 0,1 0 0,-1-1 0,1 1 0,-1-1 0,1 1 0,-1-1 0,0 0 0,-1 1 0,-9 1-629,-1 0 1,1-1-1,0 0 1,0-1-1,-1 0 0,1-1 1,0 0-1,-15-4 1,20 2-414,1 0 0,0-1 0,0 0 0,-9-6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1284 1 6243,'0'0'862,"9"3"-537,26 11 337,-27-11 306,-21-3 1241,-91 0-2007,-177 2-563,201 3-162,-120 22-1,100-6 339,-125 43-1,212-59 194,1-1-1,0 2 0,0 0 1,0 0-1,-11 9 0,21-13-12,0-1 1,0 0-1,0 1 0,0 0 0,0-1 0,0 1 0,1 0 1,-1 0-1,0 0 0,1 0 0,0 0 0,0 1 0,-1-1 1,1 0-1,1 1 0,-1-1 0,0 0 0,0 1 0,1-1 1,0 1-1,-1-1 0,1 1 0,0-1 0,0 1 0,0-1 1,1 1-1,-1-1 0,0 1 0,1-1 0,0 1 0,0-1 1,-1 0-1,1 1 0,2 1 0,0 1 5,0-1 1,1 0-1,-1 0 1,1 0-1,0 0 0,0 0 1,0-1-1,0 0 1,10 5-1,49 22 95,-60-28-90,300 103 308,-206-76-973,-1 5 0,124 61 0,-206-88 96,1 2 1,-2-1-1,1 2 1,16 15-1,-27-23 458,0 1-1,0 0 1,-1 0-1,1 0 1,-1 0-1,1 1 1,-1-1 0,0 1-1,0-1 1,-1 1-1,1 0 1,-1 0-1,0 0 1,0-1-1,0 1 1,0 0-1,-1 0 1,1 1-1,-1-1 1,0 0-1,-1 0 1,0 5-1,0-6 117,0-1 0,-1 1 0,1 0 0,-1-1 0,1 0 0,-1 1 1,0-1-1,0 0 0,0 0 0,-1 0 0,1 0 0,0 0 0,-1 0 0,1-1 0,-1 1 0,1-1 0,-1 0 0,0 1 0,0-2 0,1 1 0,-1 0 0,-4 0 0,-1 2 23,-420 133 2192,-61 23-637,476-154-1529,-79 32 438,83-33-443,-1 1-1,1 0 1,1 1-1,-1 0 1,1 1-1,-14 13 1,20-18-53,0 0 1,1 1-1,-1-1 1,1 0-1,0 0 0,0 1 1,0-1-1,0 0 1,0 1-1,0-1 1,1 1-1,-1-1 0,1 4 1,-1-5-2,2 1 0,-1-1 0,0 0 0,0 1 0,0-1 0,1 0 0,-1 1 0,0-1-1,1 0 1,-1 1 0,1-1 0,0 0 0,-1 0 0,1 1 0,0-1 0,0 0 0,0 0 0,0 0 0,0 0 0,0 0 0,0 0 0,0-1 0,0 1 0,0 0 0,1 0 0,-1-1 0,2 2 0,16 3 40,1 0 0,-1-2 0,1 0 0,-1-1 0,36-1 0,-52-1-32,613 3-68,-331-5-2692,-140 2 817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 7684,'0'0'2977,"2"-3"-2860,-2 3-107,0 0 0,0 0 0,0 0-1,0 0 1,0 1 0,0-1 0,0 0-1,0 0 1,0 0 0,0 0 0,0 1-1,0-1 1,1 0 0,-1 0 0,0 0-1,0 0 1,0 0 0,0 0-1,0 1 1,0-1 0,0 0 0,0 0-1,0 0 1,1 0 0,-1 0 0,0 0-1,0 0 1,0 0 0,0 0 0,0 1-1,1-1 1,-1 0 0,0 0 0,0 0-1,0 0 1,0 0 0,1 0 0,-1 0-1,0 0 1,0 0 0,0 0 0,0 0-1,0 0 1,1 0 0,-1 0 0,0 0-1,0-1 1,0 1 0,0 0 0,0 0-1,1 0 1,-1 0 0,0 0 0,0 0-1,0 0 1,0 0 0,0 0 0,0-1-1,1 1 1,1 29 555,-4 43 361,-2-34-639,-7 123 186,11-145-491,-1-10 25,1 0 0,0 1 1,1-1-1,-1 0 0,4 12 0,-4-16-23,1 0 0,0-1-1,0 1 1,-1-1-1,1 1 1,0-1 0,1 1-1,-1-1 1,0 0 0,0 1-1,0-1 1,1 0 0,-1 0-1,1 0 1,-1 0 0,1 0-1,-1 0 1,1 0 0,0-1-1,-1 1 1,1-1-1,0 1 1,0-1 0,-1 0-1,4 1 1,-1 0-196,0-1 1,0 1-1,0-1 0,0 0 0,0 0 0,0-1 1,0 1-1,0-1 0,0 0 0,0 0 1,0 0-1,0-1 0,-1 1 0,1-1 1,6-3-1,-4-1-836,0 0 0,0-1 0,9-12 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9877,'0'0'1424,"10"55"-6562,19-28-977</inkml:trace>
  <inkml:trace contextRef="#ctx0" brushRef="#br0" timeOffset="1">227 450 9524,'0'0'80,"185"0"-688,-146 0-1505,-10-3-768,-10 0-449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3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11717,'0'0'0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4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7619,'0'0'0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4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8836,'0'0'1969,"20"210"-1937,-20-137-32,0 3-336,0-9-1841,-16-6-2033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6019,'0'0'3116,"27"-18"-2596,82-54-8,-75 54-189,-20 17-9,-7 2-161,-6-1-137,0 0 0,0 1 0,0-1 0,0 0-1,0 1 1,0-1 0,0 1 0,0-1 0,0 1 0,0 0 0,0-1 0,0 1 0,0 0-1,-1 0 1,1-1 0,0 1 0,-1 0 0,1 0 0,0 0 0,-1 0 0,1 0-1,-1 0 1,1 0 0,-1 0 0,0 0 0,0 0 0,1 0 0,-1 0 0,0 2 0,5 38 236,-5-33-202,4 163 223,-5-125-252,1-46-23,1 0 1,-1 0-1,0 0 1,0 0 0,0 0-1,0 1 1,0-1 0,0 0-1,1 0 1,-1 0 0,0 0-1,0 0 1,0 0-1,0 0 1,0 0 0,1 0-1,-1 1 1,0-1 0,0 0-1,0 0 1,0 0 0,1 0-1,-1 0 1,0 0 0,0 0-1,0 0 1,0 0-1,1 0 1,-1 0 0,0 0-1,0-1 1,0 1 0,0 0-1,1 0 1,-1 0 0,0 0-1,0 0 1,0 0 0,0 0-1,1 0 1,-1 0-1,0-1 1,0 1 0,0 0-1,0 0 1,0 0 0,0 0-1,0 0 1,0-1 0,1 1-1,-1 0 1,0 0 0,0 0-1,10-11 43,26-69 187,-23 47-139,21-36 0,-30 61-48,1-1 1,1 2 0,-1-1-1,2 1 1,-1-1 0,1 2-1,0-1 1,0 1 0,10-7-1,-14 11-43,-1 0 0,1 1 0,0-1-1,0 1 1,0 0 0,0-1 0,0 1 0,0 1-1,0-1 1,0 0 0,1 1 0,-1-1-1,0 1 1,0 0 0,0 0 0,1 1 0,-1-1-1,0 1 1,5 1 0,-5-1-5,-1 0 1,1 1-1,-1 0 1,0-1-1,1 1 0,-1 0 1,0 0-1,0 0 1,0 0-1,-1 1 0,1-1 1,-1 0-1,1 1 1,-1-1-1,0 1 0,1 0 1,-1-1-1,-1 1 1,1 0-1,0-1 0,0 5 1,3 26 58,1 44 0,-4-50-30,1 1 0,11 53 1,-13-77-27,1-1 0,0 1 0,0 0 1,1-1-1,-1 0 0,1 1 0,0-1 1,0 0-1,0 0 0,0 0 1,0 0-1,1 0 0,-1 0 0,1-1 1,3 3-1,-2-3-124,0 0 1,0 0-1,0 0 1,0-1-1,0 0 1,1 0-1,-1 0 0,0-1 1,1 1-1,-1-1 1,1 0-1,7-1 0,44-4-2726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6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45 368,'-6'0'10328,"-10"0"-7226,66 1-2963,-18 0-322,47-3 0,-69 1-519,0-1 1,-1 0-1,1 0 1,0-1-1,10-4 1,28-20-6836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0 8292,'0'0'64,"-110"193"208,68-100-32,6 12-32,13 6-80,14-12-128,9-12 0,0-22-80,38-22-960,11-22-609,6-21-1232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8756,'0'0'1374,"29"-4"-1145,94-12-221,-118 15-15,1 1 0,0-1-1,0 1 1,-1 0-1,1 1 1,0 0-1,0 0 1,-1 0 0,1 0-1,-1 1 1,1 0-1,-1 0 1,0 0-1,1 1 1,-1 0 0,-1 0-1,1 0 1,0 1-1,-1-1 1,7 8 0,-8-7-18,0 1 1,0-1-1,0 1 0,-1 0 1,0 0-1,0 0 1,0 0-1,-1 0 1,1 0-1,-1 1 1,0-1-1,-1 0 1,1 1-1,-1-1 1,0 0-1,-1 1 1,1-1-1,-3 9 1,1-9 21,0 1 1,0-1-1,-1 0 0,0 1 1,0-1-1,0-1 0,0 1 1,-1 0-1,0-1 1,0 0-1,0 0 0,0 0 1,-1 0-1,0-1 1,1 1-1,-9 3 0,-10 5-25,-1 0 1,-30 10-1,51-21 22,-9 4-283,0-1-1,-1 0 0,1 0 1,-1-2-1,0 1 0,-16-1 1,29-2 154,-1-1 1,1 1-1,0-1 1,0 1-1,-1-1 1,1 1-1,0-1 1,0 1-1,0-1 1,-1 0-1,1 1 1,0-1-1,0 0 1,0 1-1,0-1 1,0 1-1,0-1 1,0 0-1,0 1 1,1-1-1,-1 1 1,0-1-1,0 0 0,0 1 1,1-1-1,-1 1 1,0-1-1,1 1 1,-1-1-1,1 0 1,21-33-3185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7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0 5218,'0'0'7396,"-159"96"-7044,137-52-80,9 0-112,13 0-64,0-4-64,0-2-16,32-6-32,10-5-240,10-13-1009,3-8-847,-3-6-850,-7 0-2048</inkml:trace>
  <inkml:trace contextRef="#ctx0" brushRef="#br0" timeOffset="1">415 213 5763,'0'0'6307,"0"18"-6275,0 22 304,0 7-224,4 0-96,-1-4 16,-3-5-32,3-11-721,0-16-1424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7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1 816,'0'0'9861</inkml:trace>
  <inkml:trace contextRef="#ctx0" brushRef="#br0" timeOffset="1">315 590 9172,'0'0'785,"195"11"-769,-134-11-16,-9 0-2033,-7-14-3282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9508,'0'0'489,"31"-2"-353,103-3-59,-128 5-73,-1 0-1,1 0 1,-1 1-1,1 0 1,-1 0-1,0 0 1,1 1-1,-1 0 1,0 0-1,0 0 1,0 0-1,4 4 1,-6-4-9,0 1 1,0-1 0,0 1-1,-1-1 1,0 1 0,1 0-1,-1 0 1,0 0-1,0 0 1,0 1 0,-1-1-1,1 0 1,1 8 0,-2-6 6,0 0 1,0 0 0,-1 0-1,0 1 1,0-1-1,0 0 1,0 0 0,-1 0-1,0 1 1,0-1 0,-1 0-1,1 0 1,-1 0 0,0 0-1,0-1 1,-1 1-1,1 0 1,-1-1 0,-5 6-1,-2 1 2,-2-1-1,0 0 0,0 0 1,-1-1-1,0-1 1,0 0-1,-1-1 0,0-1 1,0 0-1,0-1 1,-1 0-1,0-1 0,0-1 1,-26 3-1,41-6-21,0 0 1,0 0-1,0 0 0,-1 0 0,1 0 1,0 0-1,0 0 0,0 0 0,0 0 1,0 0-1,0 0 0,-1 0 0,1 0 1,0 0-1,0 0 0,0 0 0,0 0 1,0 0-1,0 0 0,0 0 0,-1 0 1,1 0-1,0 0 0,0-1 1,0 1-1,0 0 0,0 0 0,0 0 1,0 0-1,0 0 0,0 0 0,0 0 1,0 0-1,0-1 0,0 1 0,-1 0 1,1 0-1,0 0 0,0 0 0,0 0 1,0 0-1,0 0 0,0-1 0,0 1 1,0 0-1,0 0 0,0 0 0,0 0 1,0 0-1,1 0 0,-1-1 0,0 1 1,0 0-1,0 0 0,0 0 1,0 0-1,0 0 0,0 0 0,0 0 1,0 0-1,0-1 0,0 1 0,0 0 1,0 0-1,1 0 0,0-3-420,16-25-2595,25-9-670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8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464 438 7043,'0'0'6083,"-191"122"-5603,159-64-288,12 1-96,17-7 0,3-5-16,7-12-64,38-9-32,7-14 0,9-12-384,7 0-1184,-3-41-1298,-6-12-3617</inkml:trace>
  <inkml:trace contextRef="#ctx0" brushRef="#br0" timeOffset="1">1 0 12454,'0'0'480,"198"9"-416,-111-3-48,1-6 32,-7 0-48,-7 0-320,-9 0-1617,-13-6-2497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12070,'0'0'416,"188"0"-416,-149-3-497,-10 3-1423,-13 0-1618</inkml:trace>
  <inkml:trace contextRef="#ctx0" brushRef="#br0" timeOffset="1">33 147 5346,'0'0'7636,"166"-6"-7460,-124 3-96,-7 0-80,-6-3 0,-3 3-960,-9-5-1602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8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0 12630,'0'0'0,"224"117"-400,-163-47 400,-12 14-16,-20 19 16,-29 16-32,0 12 32,-55 4-48,-26-4-32,-19-12-177,-7-11 17,6-20 48,7-18-576,13-24-2177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19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73 175 6227,'0'0'926,"-15"0"-476,-13 1-247,-2 0 340,65-4-181,2210-122 3603,-5 80-4073,-1854 42 23,-70 2 58,80 1 25,-317 0-269,-77 0-20,-18 0-64,-127 0-1079,-11 0-265,-26 0-1455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20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0 182 5410,'0'0'6830,"34"-23"-6224,106-66-369,-133 85-219,0-1-1,1 2 1,0-1 0,0 1-1,10-2 1,-16 4-12,1 1 0,0 0 1,-1 0-1,1 0 0,0 0 0,-1 0 1,1 0-1,4 2 0,3 0 6,-8-1-5,0 0 0,0-1 0,1 2 0,-1-1 0,0 0 0,0 0 0,0 1 1,0-1-1,-1 1 0,1-1 0,0 1 0,0 0 0,-1-1 0,1 1 0,-1 0 0,0 0 1,0 0-1,1 1 0,-1-1 0,-1 0 0,1 0 0,0 1 0,0-1 0,-1 0 0,1 1 0,-1 3 1,2 11 95,0-1 0,-1 31 1,-2-33-62,2 4-27,-1-1 1,-1 1-1,-1-1 1,-1 0-1,0 0 1,-1 0-1,-1 0 1,0 0-1,-11 21 1,-1-9-176,19-43 129,1 1 1,1-1-1,0 1 1,0 0-1,2 0 1,-1 0-1,14-20 1,2-9 55,-14 27-19,7-15 24,1 0 1,1 1-1,25-34 0,-37 57 10,1-1 0,1 1 0,-1 0 0,1 1 0,0-1 1,0 1-1,0 1 0,1-1 0,-1 1 0,1 0 0,0 0 0,1 1 0,-1 0 0,1 0 0,-1 1 0,1 0 0,0 0 0,0 1 0,10-1 0,-16 2-36,-1 0 1,0 0-1,0 1 0,1-1 0,-1 0 0,0 1 0,0-1 0,1 1 0,-1-1 1,0 1-1,0 0 0,0-1 0,0 1 0,0 0 0,0 0 0,0 0 0,0 0 0,0 0 1,-1 0-1,1 0 0,0 0 0,0 0 0,-1 0 0,1 0 0,-1 1 0,1-1 1,-1 0-1,0 0 0,1 1 0,-1-1 0,0 0 0,0 2 0,2 7 67,-1 0 0,-1 0 1,-1 13-1,1-8-3,-6 303-562,6-317 413,0-1 0,0 1-1,0-1 1,0 1 0,0-1 0,1 1 0,-1-1 0,0 0-1,1 1 1,-1-1 0,0 1 0,0-1 0,1 0-1,-1 1 1,1-1 0,-1 0 0,0 0 0,1 1 0,-1-1-1,1 0 1,-1 0 0,0 0 0,1 1 0,-1-1-1,1 0 1,-1 0 0,1 0 0,-1 0 0,1 0 0,-1 0-1,1 0 1,-1 0 0,1 0 0,-1 0 0,1 0-1,-1 0 1,0 0 0,1 0 0,0-1 0,3 1-749,15 0-3494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21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12598,'0'0'432,"178"0"-368,-97 0-48,-3 0 80,-7-6-96,-13-3 0,-19 0-208,-10 1-1841,-16 2-2129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2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71 215 9092,'15'-25'283,"48"-78"-160,-59 95-81,0 1 1,0 0-1,1 1 1,0-1-1,1 1 1,-1 0-1,1 0 1,0 0-1,1 1 1,13-8-1,-15 9 75,-5 4-74,1-1 0,-1 1 0,1-1 0,-1 1 0,1-1 0,-1 1 0,1 0 0,-1-1 0,1 1 0,0 0 0,-1-1-1,1 1 1,-1 0 0,1 0 0,0-1 0,-1 1 0,1 0 0,0 0 0,-1 0 0,1 0 0,0 0 0,0 0 0,-1 0 0,1 0 0,0 0 0,-1 0 0,1 1 0,0-1 0,-1 0 0,1 0 0,-1 1 0,1-1 0,0 0 0,-1 1 0,1-1 0,-1 1 0,1-1-1,-1 0 1,1 1 0,-1-1 0,1 1 0,-1-1 0,0 1 0,1 0 0,-1-1 0,0 1 0,1-1 0,-1 1 0,0 0 0,0-1 0,1 1 0,-1 0 0,0-1 0,0 2 0,1 6 122,-1 0-1,1 0 1,-1 1 0,-2 7 0,1 3 220,-26 348 1298,16-262-1978,11-105 151,0 1 0,0 0 0,0 0 0,0-1 0,0 1 1,0 0-1,0 0 0,0 0 0,0-1 0,0 1 0,-1 0 1,1 0-1,0-1 0,0 1 0,-1 0 0,1-1 0,0 1 1,-1 0-1,1-1 0,-1 1 0,1 0 0,-1-1 0,1 1 1,-1-1-1,1 1 0,-1-1 0,0 1 0,1-1 1,-1 1-1,0-1 0,1 0 0,-1 1 0,0-1 0,1 0 1,-1 0-1,0 0 0,0 1 0,1-1 0,-1 0 0,0 0 1,0 0-1,0 0 0,1 0 0,-2 0 0,-14 0-4407</inkml:trace>
  <inkml:trace contextRef="#ctx0" brushRef="#br0" timeOffset="1">0 582 8100,'0'0'6323,"214"0"-5555,-107 0-384,6-11-176,-6-1-208,-16 6 0,-16 0-16,-20 1-400,-13-1-1105,-20 0-832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24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4769 3986,'0'0'5971,"6"-4"-5385,4-10-349,0 0 0,0-1 0,-1 0 0,-1-1 0,6-18 0,10-15-124,-13 27-109,23-40 12,-31 56-17,1 1 0,0 0 0,0 0 0,0 0 0,0 1 0,1-1-1,0 1 1,8-5 0,-12 7-9,1 1-1,0 0 1,-1 1-1,1-1 1,0 0-1,-1 0 1,1 1-1,0-1 1,0 1-1,-1 0 1,1-1-1,0 1 1,0 0-1,0 0 1,0 0-1,0 0 1,-1 1 0,1-1-1,0 0 1,0 1-1,0-1 1,-1 1-1,1 0 1,0-1-1,-1 1 1,1 0-1,-1 0 1,1 0-1,-1 0 1,1 0-1,-1 1 1,1-1-1,-1 0 1,2 3-1,3 5-11,-1-1 0,0 1 0,-1 0 0,0 1 0,4 11 0,-3-8 57,99 309 53,34 87 51,-127-387-203,-5-14 223,-5-8-145,-1 0-1,0 0 1,0 0-1,0 0 1,0 0-1,0 0 0,0 0 1,0 0-1,0 0 1,0 0-1,0 1 1,0-1-1,1 0 1,-1 0-1,0 0 1,0 0-1,0 0 1,0 0-1,0 0 0,0 0 1,0 0-1,0-1 1,0 1-1,0 0 1,1 0-1,-1 0 1,0 0-1,0 0 1,0 0-1,0 0 1,0 0-1,0 0 0,0 0 1,0 0-1,0 0 1,0 0-1,0 0 1,0 0-1,0 0 1,0 0-1,0 0 1,1-1-1,-1 1 1,0 0-1,0 0 0,0 0 1,0 0-1,0 0 1,0 0-1,0 0 1,0 0-1,0 0 1,0 0-1,0-1 1,0 1-1,0 0 1,0 0-1,0 0 0,0 0 1,0 0-1,0 0 1,0 0-1,-1 0 1,1 0-1,0 0 1,0 0-1,0-1 1,0 1-1,0 0 1,0-296 593,-6-753-542,2 273 97,2 119 76,0 573-225,-1-19-3,21-207-1,13 106 343,5-215 0,-35 353-253,21-388 165,11 225-245,-14 109-26,7-190 1,-24 285-11,1 1 1,2-1 0,1 1 0,0 1 0,20-46 0,-16 41-15,-9 27 12,0-1 0,1 1 0,-1 0 1,0 0-1,0-1 0,0 1 1,1 0-1,-1 0 0,0 0 1,1 1-1,-1-1 0,1 0 1,-1 0-1,1 1 0,0-1 1,-1 1-1,1-1 0,2 1 1,33-6 25,-34 6-14,193-2-25,-102 3 34,915-4 14,788 4-240,-1362 8 193,83 2-581,-114-13 462,450 5 122,-552 9-80,102 1-67,-31-15 183,395 4-1195,-583 5 1112,63 0 126,484-7-3,-672-2 301,-60 1-350,0 1 1,0 0-1,0 0 0,0 0 0,0 0 1,0-1-1,0 1 0,0 0 0,0 0 1,0 0-1,0-1 0,0 1 0,0 0 1,0 0-1,0 0 0,0 0 0,0-1 1,0 1-1,0 0 0,0 0 0,0 0 1,0 0-1,0-1 0,0 1 0,0 0 1,0 0-1,-1 0 0,1 0 0,0 0 1,0-1-1,0 1 0,0 0 0,0 0 1,0 0-1,-1 0 0,1 0 0,0 0 1,0 0-1,0-1 0,0 1 1,-1 0-1,1 0 0,-24-7-2237,-33-9-5558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33.266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1455 11 5763,'0'0'923,"-28"-1"-334,-201-4 2685,208 5-2688,-16-1 910,56 3-1086,80 7-53,164 9-255,741-18-49,-479-14-37,130-2 24,1810 13-103,-1298 5 89,-10-4 1,1202 5-1055,-2227 0 992,215 31 0,-336-32 34,-2-1 1,-1 0-1,0 1 1,1 0-1,-1 1 1,0-1 0,0 1-1,7 5 1,-14-8-3,0 0 0,-1 1 1,1-1-1,0 1 0,-1-1 0,1 0 1,-1 1-1,1 0 0,0-1 1,-1 1-1,1-1 0,-1 1 0,0 0 1,1-1-1,-1 1 0,0 0 0,1-1 1,-1 1-1,0 0 0,0-1 1,1 1-1,-1 0 0,0 0 0,0 0 1,0-1-1,0 1 0,0 0 1,0 0-1,0-1 0,0 1 0,-1 0 1,1 1-1,-1-1-11,0 1 1,0-1-1,0 1 0,0-1 1,0 0-1,-1 1 0,1-1 1,0 0-1,-1 0 0,1 0 1,-1 0-1,1 0 0,-1 0 1,1 0-1,-3 0 0,-34 12-143,-1-2 1,1-2-1,-70 8 0,48-9-257,-932 97-1799,849-94 2246,-949 78 394,-2065 193-12,2550-215-296,-1969 184 1192,2223-228-1198,-183 15-60,9 23 155,373-29-159,152-32-66,-1 1-1,1-1 1,0 1 0,-1 0 0,1 0 0,0 0 0,-1 0 0,1 0 0,0 0-1,0 0 1,0 1 0,0-1 0,0 1 0,1 0 0,-1 0 0,-2 3 0,4-5 1,-1 1 1,1-1-1,0 1 1,0-1-1,0 1 1,0-1-1,1 1 1,-1-1-1,0 1 1,0-1-1,0 1 1,0-1-1,0 1 1,1-1-1,-1 0 1,0 1 0,0-1-1,1 1 1,-1-1-1,0 0 1,1 1-1,-1-1 1,0 1-1,1-1 1,-1 0-1,0 0 1,2 1-1,26 10-238,33 1 166,0-3 0,94 3 0,-112-10 7,889 12 99,-657-15-5,8353 4 153,-8614-3-166,687 19-48,-646-12-111,-53-5-22,-10 1 88,-23 1-44,-984 29-293,691-26 379,-3139 95 863,1144 17 747,4 95-699,813-21-730,787-99-151,665-88 31,13-2 0,0 2 1,-39 11-1,63-10-47,15-1-62,26 5-202,44-1 193,89 1-1,-126-9 110,904 9 151,-590-13-120,1471-26 3,-420 2-12,426 21 34,-1215 6-27,2630 49-50,-3187-49 6,666 21 39,-10 27-495,-606-35 74,-98-13 362,-1 0 0,0 0 0,1 1-1,-1 0 1,9 4 0,-11-1-80,-17 1-18,-48 4-2,-104 1 0,137-9 136,-1208 14 31,947-17-11,-1895 19 584,-1 88-100,604 55-289,21 102-243,1523-255 7,-264 62-147,225-49-136,-128 54 1,195-70 242,-34 18-176,41-22 192,1 1-1,-1 0 0,1 0 0,0 0 0,0 0 0,0 0 1,0 1-1,0-1 0,0 1 0,1-1 0,-1 1 0,1-1 1,-2 5-1,3-6 11,-1 0 0,1 0 0,0 0 0,-1 0 0,1 0 0,0 1 0,0-1 0,0 0 0,0 0 0,0 0 0,0 1 0,0-1 0,0 0 0,0 0 0,1 0 0,-1 0 0,0 0 0,1 1 0,-1-1 0,1 0 0,-1 0 0,1 0 0,0 0 0,-1 0 0,1 0 0,2 1 0,0 0-29,0 1 0,1-1 1,-1 0-1,1-1 0,0 1 0,-1-1 0,1 1 0,7 0 0,44 8 23,-1-3-1,1-2 1,1-2-1,56-5 1,-15 1 69,1558-14 1956,1039-27-1848,0 34-309,-1168 6 484,-2362 11 409,-1770 36-743,-1685 204 927,2071 36-577,2206-283-326,-464 97-1,464-95-9,1 0 1,-21 10 0,33-13 2,0-1 1,0 0-1,0 1 0,0 0 0,0-1 0,0 1 0,0-1 1,1 1-1,-1 0 0,0 0 0,0-1 0,1 1 0,-1 0 1,1 0-1,-1 0 0,1 0 0,-1 0 0,1 0 0,-1 0 0,1 0 1,0 0-1,-1 2 0,2-2-10,-1 0 1,1 0-1,-1 0 1,1 0-1,-1 0 1,1 0-1,0 0 1,-1-1-1,1 1 1,0 0-1,0 0 1,0 0-1,0-1 1,0 1-1,0 0 1,0-1-1,0 1 1,0-1-1,0 0 1,0 1-1,0-1 1,0 0-1,0 1 1,0-1 0,2 0-1,40 8-61,0-2 0,0-3 1,47-1-1,-62-1 75,803 2 205,-445-4-131,481 1 54,3138-12-54,-1460 4-1,-2163 12 33,409 45 127,-766-47-231,14 2 0,1 2-1,-1 1 0,46 14 0,-83-20-1,1 0 0,0 1 1,0-1-1,-1 0 0,1 1 0,-1 0 0,1-1 0,-1 1 0,0 0 0,3 4 0,-4-5 1,-1-1 1,1 1-1,-1 0 0,0 0 0,1-1 0,-1 1 0,0 0 1,0 0-1,1-1 0,-1 1 0,0 0 0,0 0 1,0 0-1,0-1 0,0 1 0,0 0 0,0 0 0,-1 0 1,1 0-1,0-1 0,0 1 0,0 0 0,-1 0 1,1-1-1,-1 1 0,1 0 0,0-1 0,-1 1 0,1 0 1,-1-1-1,1 1 0,-1-1 0,0 1 0,1 0 1,-1-1-1,0 0 0,1 1 0,-1-1 0,0 1 0,-1-1 1,-9 7 9,0-2 1,-1 0-1,1 0 1,-1-1-1,-15 4 0,-78 13 50,72-15-49,-444 62-65,-14-25-74,336-30 121,-1864 139-96,-1121 101 889,-418 174-154,2819-316-1184,731-109 498,-29 4 99,33-3-157,22-2-317,1419-37 381,-166 1 123,780 35-97,-590 37-358,-822-17 347,-258-10 16,2751 99 36,-3010-103-12,526 50-14,-593-42 18,-55-14-12,1 0 0,-1 0-1,0 0 1,1 0 0,-1 0 0,0 0-1,1 0 1,-1 0 0,0 0 0,1 1-1,-1-1 1,0 0 0,1 0 0,-1 0-1,0 1 1,0-1 0,1 0 0,-1 0-1,0 1 1,0-1 0,1 0 0,-1 0-1,0 1 1,0-1 0,0 0 0,1 1-1,-1-1 1,0 0 0,0 1 0,0-1-1,0 1 1,0-1 0,0 0 0,0 1-1,0-1 1,0 0 0,0 1 0,0-1-1,0 0 1,0 1 0,0-1 0,0 0-1,0 1 1,0-1 0,-1 1-1,1-1 1,0 0 0,0 0 0,0 1-1,0-1 1,-1 0 0,1 1 0,0-1-1,-1 1 1,-1 0-12,0 0 1,-1 1-1,1-1 0,0 0 0,-1 0 0,1 0 0,-1 0 0,1-1 1,-3 1-1,-57 8-7,-78-1 0,99-7 14,-226 11-33,-2716 128 44,1538-64 52,-728 44 112,2009-110-125,-1328 77 83,12-47 89,1389-41-149,59-4-17,31 5-48,1 0-1,-1 0 1,0-1 0,1 1-1,-1 0 1,1 0 0,-1-1-1,1 1 1,-1 0-1,1 0 1,-1-1 0,1 1-1,0-1 1,-1 1 0,1 0-1,-1-1 1,1 1 0,0-1-1,-1 1 1,1-1 0,0 1-1,0-1 1,-1 1-1,1-1 1,0 0 0,0 0-1,0 0 0,1 0 0,-1 0 0,0 1-1,1-1 1,-1 0 0,0 0 0,1 1 0,-1-1 0,1 0 0,-1 1 0,1-1 0,0 0 0,-1 1 0,1-1 0,0 1 0,-1-1 0,1 1 0,1-1 0,31-15-22,71-16-129,168-28 0,-155 37 74,1988-334-1099,18 94 1322,449 26-33,-1120 114-27,-1449 122-87,663-66-11,-13-40-19,-566 88-34,0-4 0,120-49 0,-188 64 35,-1-1 0,0 0 0,0-2 0,-1 0 0,20-17 0,-32 24 24,-1 0 0,1 0-1,-1-1 1,0 1 0,-1-1-1,1 0 1,-1 0 0,0-1 0,0 1-1,-1-1 1,1 1 0,-1-1-1,-1 0 1,1 0 0,-1 0-1,0 0 1,0 0 0,-1 0 0,1 0-1,-2-12 1,0 13 0,0 0 1,0 1-1,0-1 1,-1 0-1,1 0 1,-1 1-1,0-1 1,-1 1-1,1-1 0,-1 1 1,0 0-1,0 0 1,0 0-1,0 1 1,-7-6-1,-1 1-9,1 0 1,-1 2-1,-1-1 1,1 1-1,-15-4 0,-18-7 24,-1 3 0,0 1 0,-83-11 0,-151 0 96,242 21-102,-1236-17 83,880 21-62,-117-2 9,-511 2 95,4 30 204,-97 46 54,49-2-310,484-62-322,559-13 204,10 1 18,0-1 1,1-1 0,-14-1 0,23 1 14,0 1 0,0 0-1,0-1 1,0 0 0,0 0 0,-1 1 0,1-1-1,1 0 1,-1-1 0,0 1 0,0 0 0,0 0 0,1-1-1,-1 1 1,0-1 0,1 0 0,-1 1 0,1-1 0,0 0-1,-2-3 1,2 3-4,1 1 0,-1 0 1,1 0-1,0-1 0,0 1 0,-1 0 0,1-1 0,0 1 0,0 0 1,0-1-1,0 1 0,0 0 0,0-1 0,1 1 0,-1 0 0,0 0 0,1-1 1,-1 1-1,1 0 0,-1 0 0,1-1 0,0 1 0,0 0 0,-1 0 0,1 0 1,0 0-1,0 0 0,1-1 0,6-5-36,1-1 0,-1 1 0,1 1 0,1 0-1,-1 0 1,17-7 0,76-27-22,-64 26 63,570-180 46,20 33 22,-401 105-30,189-47 159,1021-261 92,-12-41-298,-648 144-148,-28-58-133,-425 145 274,-269 140 24,-1-2 0,-2-3 0,71-69 0,-106 91-1,0-1 1,-2-1-1,0 0 0,-1-1 0,13-25 1,-23 37-5,0 0 0,0 0 0,-1 0 0,0 0 0,-1 0 0,0-1 0,0 1 0,-1-1 0,0 0 0,0 1 0,-1-1 0,0 0 0,-1 1 1,0-1-1,0 0 0,-1 1 0,-3-12 0,1 12-18,0-1-1,-1 1 1,0 0 0,0 0-1,-1 1 1,0 0 0,0 0 0,0 0-1,-1 0 1,-14-9 0,-4-1-37,0 1 0,-36-17 0,-38-13 36,-3 5 1,-156-42-1,-229-20 620,-401 10-646,783 85 71,-1185-41 968,1059 56-918,-298 46 0,400-34-44,-121 20-16,239-37-31,11 0-5,23-2-29,-15 0 39,918-45 163,-793 35-140,1418-62 3,-611 36-16,1140-49-175,-2024 82 75,-53 2-127,-8-2 102,-22-1-53,-807-39-234,631 36 379,-1425-30 259,-7 30 495,118 64-555,3 81-63,1484-135-96,-1651 163 32,1056-145-49,599-20 18,0-2 0,0 0 0,0-2-1,1-1 1,-29-8 0,48 10-1,0 0 1,-1 0-1,1-1 1,0 0-1,0 0 1,1 0-1,-1-1 0,1 0 1,0 0-1,-1 0 1,2-1-1,-1 0 1,1 0-1,-1 0 1,1 0-1,1-1 0,-1 0 1,1 1-1,0-1 1,0-1-1,1 1 1,0 0-1,0 0 1,0-1-1,-1-8 0,0-15-103,1 1-1,1-1 0,6-56 1,25-86 124,-23 131 238,-2 0 0,0-73 1,-5 112-256,-1 0 0,1 1 0,0-1 0,-1 0 0,1 1 0,-1-1 0,0 0 0,1 1 0,-1-1 0,0 1 0,0-1 0,0 1 0,0 0 0,0-1 0,0 1 0,-1 0 0,1 0 0,0 0 1,-1 0-1,1 0 0,0 0 0,-1 0 0,1 0 0,-1 1 0,0-1 0,1 0 0,-1 1 0,-3-1 0,-5-2 23,-1 1 0,0 0 1,-15 0-1,25 2-30,-14-1 1,0 1-1,-1 1 1,1 0 0,0 0-1,0 2 1,0 0 0,1 0-1,-1 2 1,1 0-1,0 0 1,0 1 0,0 1-1,1 1 1,0 0 0,0 0-1,-18 17 1,-13 14-2,2 2 1,1 1-1,3 3 0,1 0 1,-40 68-1,-125 267 88,-29 179 26,35 13-114,194-566-2,-16 48-90,-12 63-1,44-169-88,30-76-1,2-4 193,291-1084-658,-272 913 691,-63 261-54,-7 47-170,-8 11 162,1 0 1,0 1-1,2 0 1,-16 34-1,19-37 16,-168 395 37,31 24 65,-80 498-3,181-639-211,31-50 33,11-210 33,2 0 0,8 64 0,-7-87 28,0-1-1,0 0 0,1 1 0,0-1 1,1-1-1,-1 1 0,2 0 0,-1-1 1,1 0-1,0 0 0,0 0 1,1-1-1,0 1 0,13 10 0,-9-10 11,1-1-1,0 0 0,0 0 1,1-1-1,-1-1 0,1 0 1,0 0-1,0-1 0,0-1 1,0 0-1,1-1 0,-1 0 1,1 0-1,-1-2 0,16-1 1,4-3 28,0-1 0,0-1 0,-1-2 0,56-23 0,34-26 134,184-121-1,408-328-319,-40-58-886,411-361-151,-1052 899 1207,236-212 25,-214 176-22,-49 57-3,-1 0 1,0-1-1,-1 0 1,1 1-1,-1-1 1,-1-1-1,4-10 1,-6 17-2,0 0 0,1 0 1,-1 0-1,0 0 0,0 0 1,0 0-1,0-1 1,0 1-1,0 0 0,0 0 1,0 0-1,0 0 0,0 0 1,0 0-1,-1 0 0,1 0 1,-1 0-1,1 0 0,0 0 1,-1 0-1,0 0 0,1 0 1,-1 0-1,0 1 1,1-1-1,-1 0 0,0 0 1,0 1-1,1-1 0,-1 0 1,0 1-1,0-1 0,-1 0 1,-4-1-2,1 1 1,0 0 0,0 0 0,-1 0-1,-9 0 1,7 0-5,-28 1-59,1 0 0,-1 3 1,0 0-1,1 3 0,0 1 0,-57 19 0,-209 94-154,254-99 219,-1473 729-455,836-332 738,529-308-178,6 6 1,-165 166-1,249-217-52,4 4 0,-76 109 0,114-144-171,2 2 0,1 0 0,2 2 0,1 0 0,2 0 0,2 2 0,-13 63 0,24-90-136,0 1 0,0-1 0,1 1 0,1 0 0,0 0 0,1-1 0,1 1 0,4 18 0,-4-26 80,0 0 0,0 0 0,1 0 0,0-1 0,0 1 0,0-1 0,1 0 0,0 0 0,0 0 0,0-1-1,0 1 1,1-1 0,0 0 0,0 0 0,0-1 0,0 1 0,0-1 0,1 0 0,11 4 0,6 0-237,1-2-1,0 0 1,0-2 0,34 1-1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34.68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310 1580 160,'129'-60'685,"624"-281"3165,-737 335-3779,231-111 822,-14-30-117,-160 109-318,1 4 0,82-27 0,-97 39-255,146-54 533,-202 74-729,0 1 0,0 0 0,0 1 0,0-1 1,0 0-1,1 1 0,5 0 0,-8 0-6,0 0 1,0 0-1,0 0 0,0 1 1,0-1-1,0 0 0,0 0 1,-1 1-1,1-1 0,0 1 1,0-1-1,0 1 0,0-1 1,-1 1-1,1 0 0,0-1 1,0 2-1,1 0 0,-1 1-1,0-1 1,0 1-1,0 0 1,0-1 0,-1 1-1,1 0 1,-1-1-1,1 1 1,-1 0-1,0 4 1,1 1 2,-1-7-3,0-1 0,0 1 0,0-1 1,0 1-1,1-1 0,-1 1 1,0-1-1,0 1 0,0-1 0,0 1 1,0-1-1,0 1 0,0 0 0,0-1 1,0 1-1,0-1 0,-1 1 0,1-1 1,0 1-1,0-1 0,0 1 0,-1-1 1,1 1-1,0-1 0,-1 0 0,1 1 1,0-1-1,-1 1 0,1-1 1,0 0-1,-1 1 0,1-1 0,-1 0 1,1 1-1,-1-1 0,1 0 0,-1 0 1,1 0-1,-1 1 0,0-1 0,-452 270 134,425-252-134,-154 104 452,-292 255 0,356-267 11,4 5 0,6 6 0,-98 140 0,121-129-259,76-114-181,0 0-1,0 1 1,2 1 0,-10 38-1,16-52-22,0-1 0,0 1-1,0 0 1,1 0 0,-1 0-1,1 0 1,1-1 0,1 10-1,-1-13-2,-1 0-1,1 0 1,0 0 0,1 0-1,-1 0 1,0 0-1,0 0 1,1 0-1,-1-1 1,1 1-1,0-1 1,-1 1-1,1-1 1,0 1-1,0-1 1,0 0-1,0 0 1,0 0-1,0 0 1,0 0-1,0-1 1,1 1-1,-1-1 1,0 1-1,4-1 1,12 2 30,0 0 1,0-1 0,0-2-1,29-3 1,85-21 383,279-115 19,-211 66-401,234-64 26,-358 119-82,2 3 1,0 3 0,137-4 0,-176 19-183,-38-2 193,-1 0 0,1 0-1,0 0 1,0 1-1,-1-1 1,1 0-1,0 1 1,-1-1-1,1 0 1,0 1-1,-1-1 1,1 1 0,-1-1-1,1 1 1,0-1-1,-1 1 1,1-1-1,-1 1 1,0 0-1,1-1 1,-1 1-1,0-1 1,1 1 0,-1 0-1,0 0 1,1-1-1,-1 1 1,0 0-1,0-1 1,0 1-1,0 0 1,0 0-1,0 0 1,0 0 0,-6 24-236,1-15 235,-1-1-1,-1 1 0,1-1 0,-1 0 0,-1-1 0,0 0 1,0 0-1,0-1 0,-19 12 0,4-1 12,-522 382 46,-69 57 166,613-456-206,-18 14 35,0 1 0,0 1 0,2 0 0,0 2 1,-21 30-1,36-46-36,0 0 0,1 0 0,-1 0 0,1 0 0,-1 0 0,1 1 0,0-1 0,0 0 1,1 1-1,-1-1 0,1 0 0,-1 1 0,1-1 0,0 4 0,1-5-1,-1-1-1,1 1 1,-1-1 0,1 1-1,0 0 1,0-1 0,0 0-1,-1 1 1,1-1-1,1 1 1,-1-1 0,0 0-1,0 0 1,0 0 0,1 0-1,-1 0 1,0 0 0,1 0-1,-1 0 1,3 1-1,7 1-3,1 1 0,0-2-1,0 0 1,0 0 0,0-1 0,16 0-1,-16-1 19,73 2 24,0-3 1,0-4 0,97-20-1,-154 20-41,365-71 38,-270 47-188,135-52-1,-245 77 128,-3 1-29,1-1-1,-1 0 1,1-1 0,-1 1-1,-1-2 1,1 0 0,-1 0 0,15-12-1,-24 17 55,1 0 0,-1 1 0,1-1 0,0 0 0,-1 0 0,1 0 0,-1 1 0,0-1 1,1 0-1,-1 0 0,0 0 0,1 0 0,-1 0 0,0 0 0,0 0 0,0 0 0,0 1 0,0-1 0,0 0 0,0 0 0,0 0 0,0 0 0,-1 0 0,1 0 0,0 0 0,0 0 0,-1 0 0,1 1 0,-1-1 0,1 0 0,-1 0 0,1 0 0,-1 1 0,1-1 0,-1 0 0,0 1 1,1-1-1,-1 0 0,0 1 0,0-1 0,1 1 0,-1-1 0,0 1 0,0-1 0,0 1 0,0 0 0,0 0 0,0-1 0,1 1 0,-1 0 0,0 0 0,0 0 0,-2 0 0,-29-5-102,0 2 0,0 1 0,-34 3 0,14 0-22,-121 3 37,-271 40-1,-991 239 536,1400-276-379,27-6-46,1 0 1,-1 1-1,1 0 0,0 0 0,0 1 1,0-1-1,0 1 0,-7 5 0,13-8-20,1 0 1,0 0-1,0 1 0,0-1 0,-1 0 0,1 0 0,0 0 0,0 0 0,0 1 0,0-1 0,-1 0 0,1 0 0,0 0 0,0 0 0,0 1 0,0-1 0,0 0 0,0 0 0,0 1 0,0-1 0,0 0 0,0 0 0,-1 1 0,1-1 0,0 0 0,0 0 1,0 0-1,1 1 0,-1-1 0,0 0 0,0 0 0,0 1 0,0-1 0,0 0 0,0 0 0,0 1 0,0-1 0,0 0 0,0 0 0,1 0 0,-1 1 0,0-1 0,0 0 0,0 0 0,0 0 0,1 0 0,-1 1 0,0-1 0,0 0 0,0 0 0,1 0 1,-1 0-1,0 0 0,0 0 0,0 0 0,1 0 0,-1 0 0,0 0 0,0 0 0,1 1 0,-1-1 0,0 0 0,0-1 0,1 1 0,-1 0 0,0 0 0,16 4-22,1-1-1,-1 0 0,0-2 1,1 0-1,24-1 1,4 0 2,157 3 78,236-27-1,444-110-39,-432 59-17,945-106 88,11 104-80,-11 75-1213,-776 3-532,-439-3 1055,186-27-1,-269 15 507,-1-5-1,-1-4 1,141-52 0,-196 59 153,0-2 0,-1-2 0,-2-1 0,52-38 1,-68 42 93,0-1 0,-1 0 0,-1-2 0,0 0 0,-2-1 0,-1-1-1,0-1 1,15-29 0,-10 5 203,-1 0-1,-3-1 1,19-80-1,15-156 720,-40 211-716,67-408 989,83-581 758,-157 1022-1989,-3 21-23,1 0 1,1 1 0,1-1-1,0 1 1,11-27-1,-4 31-18,-11 13 2,1 1 0,-1 0 0,0 0 0,1 0 0,-1-1 0,0 1 0,1 0 0,-1 0 0,1 0 0,-1 0 0,0 0 0,1 0 1,-1 0-1,1 0 0,-1 0 0,0 0 0,1 0 0,-1 0 0,1 0 0,-1 0 0,0 0 0,1 1 0,-1-1 0,1 0 0,-1 0 0,2 2-11,0 0 0,0 0 0,-1 0 0,1 0 0,-1 0 0,1 1 0,-1-1 0,0 0 0,0 1 0,0-1 0,0 0 0,1 5 0,11 51 33,-3 0 0,-1 1 0,0 91 0,-7-104 17,11 464 92,-1-4-157,-11-488 131,39 530-1986,-26-439 1307,5-1 0,4-1 0,37 105 0,-53-190 599,1-1 0,1 0 1,0-1-1,2 0 0,25 37 0,-34-55 1,-1 0 0,1 0-1,0 0 1,0 0-1,-1 0 1,2 0 0,-1 0-1,0-1 1,0 1 0,0-1-1,1 1 1,-1-1 0,1 0-1,-1 0 1,1 0 0,-1 0-1,1-1 1,-1 1 0,1-1-1,0 1 1,-1-1 0,1 0-1,0 0 1,0 0-1,-1 0 1,1-1 0,0 1-1,-1-1 1,1 0 0,-1 0-1,1 0 1,-1 0 0,1 0-1,-1 0 1,1 0 0,-1-1-1,0 1 1,0-1 0,0 0-1,0 0 1,0 0-1,0 0 1,-1 0 0,4-4-1,8-17 68,0-1 0,-2-1 0,0 0 0,-2 0-1,10-41 1,63-312 183,-28-10-366,-13 78-447,2 41 1004,125-422 1,-149 641-140,-15 47-283,-1 11-5,-1 23 47,-5 48 63,-2-1-1,-4-1 1,-4 0 0,-22 77-1,-25 69-477,-9-2-1,-134 288 0,168-438-77,-3-2-1,-3-2 0,-61 77 0,67-102 357,-2-1-1,-1-2 0,-2-2 1,-2-2-1,-72 48 0,50-46 138,-3-2-1,-1-4 1,-1-2 0,-1-3-1,-1-4 1,-108 20-1,9-14 73,-292 9 0,-666-61-1021,333-54-2017,655 63 2072,-377-40-2794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42.4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 8676,'0'0'1265,"-16"0"335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44.5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67 135 1905,'0'0'3567,"-11"-20"-2967,-30-61-56,28 48 2887,13 45-3353,0 22-68,-2-12-1,2 1 1,1 0-1,1 0 1,1 0 0,0 0-1,11 31 1,-5-30-4,2-1-1,0 0 1,2-1-1,0 0 1,1-1-1,2-1 1,29 32-1,-19-27-27,2-1 1,0-2-1,1 0 0,59 31 0,-17-19-120,2-3 0,0-3-1,2-3 1,109 20 0,11-9-137,305 17 0,206-38-1047,391-87 1014,-268-32 614,610-66 388,-583 102-658,-3 45 30,-785 25-27,1 2-1,-1 4 1,86 20 0,-114-18 8,0 3 0,-1 1 0,-1 1 0,0 3 0,-1 0 0,56 40 0,-63-36-36,-1 1 1,-1 2-1,-1 1 1,-1 1-1,38 51 1,-51-59-49,0 1 0,-2 0 0,0 1 0,-1 0 0,-1 0 0,-1 1 0,-1 1 0,-1-1 0,-1 1 0,3 29 0,-7-48 182,-1-12-61,1-3-56,-1 0-1,2 0 1,3-18-1,4 12-12,0 1-1,1 0 0,1 1 1,0 0-1,1 1 1,16-16-1,-25 27-11,48-50-144,2 2 0,3 2 0,1 2 1,3 4-1,2 2 0,1 2 0,2 3 0,94-36 0,-104 53 130,1 3 0,0 2 0,1 3 0,83-6 0,-31 11 26,154 13-1,-161 6 0,-1 4-1,129 39 1,-120-27 401,169 23 0,-9-42 1408,-246-10-1669,20-2 81,0-1 0,-1-3 0,1-1-1,-1-2 1,0-2 0,-1-2 0,42-18 0,-42 14-171,0-1 1,-1-2 0,-1-2 0,58-42 0,-94 61-140,0 0 0,-1 1 1,1-1-1,0 0 1,-1-1-1,0 1 0,0-1 1,0 1-1,0-1 0,-1 0 1,1 0-1,-1 0 1,0-1-1,0 1 0,-1 0 1,2-6-1,-3 10 42,0 0 0,0-1 0,1 1 0,-1-1 0,0 1 0,0-1 0,0 1 0,0-1 0,0 1 0,0-1 0,0 1 0,0-1 0,0 1 0,-1-1 0,1 1 0,0 0 0,0-1 0,0 1 0,0-1 0,-1 1 0,1-1 1,0 1-1,0 0 0,-1-1 0,1 1 0,0 0 0,-1-1 0,1 1 0,0 0 0,-1-1 0,1 1 0,-1 0 0,1 0 0,-1-1 0,1 1 0,0 0 0,-1 0 0,1 0 0,-1 0 0,1 0 0,-1 0 0,0-1 0,-60-3-3082,-42 4-1696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4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2225,'0'0'8873,"1"4"-8462,6 32 429,-2 1 1,-1 0-1,-1 54 0,-1-16-375,9 173 597,-6-233-957,0-12-532,0-12-1415,2-32-1938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1.1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894 1 10197,'0'0'3367,"-15"6"-3239,-49 17-30,56-20-64,-1 0 0,0-1 0,0 0-1,0-1 1,0 0 0,0 0 0,0-1 0,0 0-1,-11-2 1,-14 0-110,11 1-105,0 1 0,-1 1 0,1 1-1,0 1 1,0 1 0,0 2 0,-38 13 0,37-8 104,0 1 0,1 1 0,1 2 0,-42 33-1,50-35 62,0 0-1,0 1 0,1 1 0,1 0 0,1 1 1,0 0-1,-14 28 0,22-39-28,1 1 1,0 0-1,0 0 0,0 1 1,1-1-1,-1 0 0,2 1 1,-1-1-1,1 0 1,0 10-1,0-14 26,0-1 0,1 0 1,-1 0-1,0 0 0,0 0 1,1 1-1,-1-1 0,1 0 0,-1 0 1,1 0-1,0 0 0,-1 0 0,1 0 1,0 0-1,0 0 0,-1-1 0,1 1 1,0 0-1,0 0 0,0-1 0,0 1 1,0 0-1,0-1 0,2 1 0,29 5-207,-25-6 174,62 2 9,1-4-1,71-10 1,-79 5 62,1 2 1,112 7-1,-169-2-21,1 1-1,-1 1 1,-1-1 0,1 1-1,0 0 1,0 0 0,-1 0-1,1 1 1,-1 0 0,1 0-1,-1 1 1,0-1-1,-1 1 1,1 0 0,-1 1-1,1-1 1,-1 1 0,-1-1-1,1 1 1,-1 0 0,1 1-1,-1-1 1,-1 1 0,1-1-1,-1 1 1,0 0 0,0 0-1,-1 0 1,0 0 0,0 0-1,0 0 1,-1 0 0,0 0-1,0 0 1,0 0 0,-1 0-1,0 0 1,0 0 0,-1 0-1,-3 10 1,3-11 2,0-1-1,0 1 1,-1-1-1,0 0 1,0 0 0,0 0-1,0 0 1,0 0 0,-1-1-1,-6 6 1,-2-1-4,0 0 0,-20 10 0,-1-3-50,0-1 1,-1-2-1,-1-1 1,0-2-1,0-1 1,-39 3-1,-17-3-179,-108-5 0,169-3 330,0-2-1,1-2 0,-1 0 0,1-2 0,0-1 0,-45-18 0,62 17-499,17 1-896,26 0-1949,-27 7 2883,61-11-4093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1.5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11989,'0'0'0,"217"12"-1008,-126-12 432,3-12-625,-3-14 465,-10 0-1409,-20 2-2033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1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 0 1889,'0'0'8772,"0"158"-7924,0-77-448,0 7-320,-6 2-31,-10-2-33,-4-12 0,10-12-16,7-18-209,3-22-799,49-21-5987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2.1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270 240 9620,'0'0'235,"-23"33"-8,-75 108 264,60-83-174,-32 63 0,57-97-308,10-17-15,-1-2-3,1 1 0,0-1 0,0 1 0,1 0 0,0 0 0,0 0 0,0 0 0,1 0 0,-1 8 0,6-13-720,-2-2 643,0 1-1,-1-1 0,1 0 1,0 0-1,0 0 0,0 0 1,-1 0-1,1 0 0,-1-1 0,1 1 1,1-2-1,2-1-52,12-13-157,-1 0 0,0 0 1,26-40-1,35-69-125,-60 96 419,27-47 10,50-82 1030,-72 126-257,2 2 1,44-48 0,-66 76-697,20-16 449,-22 18-509,1 1-1,0-1 0,0 0 1,-1 1-1,1-1 0,0 1 1,0-1-1,0 1 0,0-1 1,0 1-1,0 0 0,0 0 1,0-1-1,0 1 0,-1 0 1,1 0-1,0 0 0,0 0 1,0 0-1,0 0 0,0 0 1,0 0-1,1 1 0,2 10 70,-2 255 1173,-3-59-1176,1-194-37,1 1 1,1-1-1,0 0 1,6 19-1,-6-28-207,0 1-1,0 0 1,0-1-1,0 0 0,1 1 1,4 5-1,-5-8-173,-1 0-1,1-1 1,0 1-1,-1-1 1,1 1-1,0-1 1,0 0-1,0 1 1,0-1-1,0 0 1,0 0-1,1-1 1,-1 1-1,4 0 1</inkml:trace>
  <inkml:trace contextRef="#ctx0" brushRef="#br0" timeOffset="0.04">192 482 11301,'0'0'1041,"191"-32"-1041,-103 9-641,-1 2-735,-9-2-2674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2.5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 11477,'0'0'1889,"-42"181"-1841,39-108-16,0-6-32,3-9 0,0-11-208,0-12-560,0-18-593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2.8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0 205 1072,'0'0'11686,"175"151"-11158,-119-92-304,2 2 160,0-8-144,-3-7-15,-6-8-209,-7-9-16,-6-8-401,-10-10-607,-7-8-929</inkml:trace>
  <inkml:trace contextRef="#ctx0" brushRef="#br0" timeOffset="1">587 1 7523,'0'0'5843,"6"108"-4834,-2-21-673,-4 9-16,0-2-160,0-13-128,0-5-32,0-9 0,0-11-544,0-16-2290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3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0 11093,'0'0'2481,"-33"202"-2481,27-103 48,-1 0-48,1-6-16,-1-8-288,4-15-1297,-7-26-2833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3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11669,'0'0'694,"33"15"-497,10 5-146,170 70 64,-83-51-85,-83-27-16,-1 3 0,87 38 0,-125-49-21,1 1 0,-1 0 0,0 0 0,-1 1 0,1 0 0,-1 0 0,0 0 0,-1 1 0,1 0 0,-1 0 0,-1 1 0,1 0 0,-2 0 0,1 0 0,-1 1 0,0-1 0,0 1 0,-1 0 0,-1 0 0,1 0 0,-1 1 0,-1-1 0,0 1-1,0-1 1,-1 0 0,-1 11 0,1-11 7,-2 1-1,1-1 0,-1 1 0,-1-1 1,0 0-1,0 0 0,-1 0 0,0 0 0,-1 0 1,1-1-1,-2 0 0,1 0 0,-1 0 0,0-1 1,-14 12-1,-5 4-9,-1-2 1,-1-1-1,-39 22 1,11-10 157,-1-2 0,-1-3 1,-2-3-1,-68 20 0,113-40-101,10-3-39,0 1-1,0-1 0,0 0 1,-1 0-1,1-1 1,-1 1-1,1-1 0,0 0 1,-1 0-1,-7-1 0,12 1-29,0 0 0,0-1-1,-1 1 1,1 0 0,0 0-1,0-1 1,0 1 0,-1 0-1,1 0 1,0-1 0,0 1-1,0 0 1,0-1 0,-1 1-1,1 0 1,0-1 0,0 1-1,0 0 1,0-1 0,0 1-1,0 0 1,0-1 0,0 1-1,0 0 1,0-1 0,0 1-1,0 0 1,1-1 0,-1 1-1,0 0 1,0-1 0,0 1-1,0 0 1,0 0-1,1-1 1,-1 1 0,0 0-1,0-1 1,1 1 0,12-42-2876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3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1 755 10997,'0'0'224,"4"-9"-48,105-178-4,-44 81-112,-23 35-28,138-214 46,-169 270 13,1 0 0,23-23 0,-32 36-53,0-1 0,1 0 0,-1 0 0,1 1 0,-1 0 0,1 0 0,0 0 0,0 0 0,0 0 0,0 1 0,0 0 0,0 0 0,0 0 0,0 0 0,0 1 0,1-1 0,6 1 0,-9 1-28,-1-1 0,0 0-1,1 0 1,-1 1 0,1-1-1,-1 1 1,0-1-1,0 1 1,1 0 0,-1 0-1,0-1 1,0 1 0,0 0-1,0 0 1,0 0-1,0 0 1,0 0 0,0 0-1,1 3 1,10 27 136,-9-20-74,64 274 842,-25-95-798,-32-147-256,6 61 1,-13-41-3813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4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1 303 8308,'0'0'4962,"65"-26"-4962,32 26-704,7 0-1025,-1 0-1841</inkml:trace>
  <inkml:trace contextRef="#ctx0" brushRef="#br0" timeOffset="1">993 0 9092,'0'0'3266,"0"181"-2898,0-102-272,0-1-64,0-5-32,0-6-32,0-14-496,-4-15-753,1-21-608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50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47 216 1393,'0'0'7939,"-10"0"-7557,-24 0 16,31 0-207,5 0-20,26 0 3,654-28 1532,-3-32-828,-50 3-514,273 14-329,6 35 247,-907 8-243,-1 0 0,0 0-1,0 0 1,0-1 0,0 1 0,0 0-1,0 0 1,1 0 0,-1-1 0,0 1-1,0 0 1,0 0 0,0-1 0,0 1-1,0 0 1,0 0 0,0-1 0,0 1-1,0 0 1,0 0 0,0-1 0,0 1-1,0 0 1,0 0 0,0 0 0,0-1-1,-1 1 1,1 0 0,0 0 0,0-1-1,0 1 1,0 0 0,0 0 0,-1 0-1,1 0 1,0-1 0,0 1 0,0 0-1,-1 0 1,-5-3-188,0 1 1,0 0-1,0 1 1,0 0-1,0 0 0,-1 0 1,1 0-1,0 1 1,-1 0-1,-11 2 0,-5-1-825,-42-1-3081,-10 0-2887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4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1 217 2193,'0'0'2436,"9"-28"10,31-88-247,-38 111-2034,-1 1 0,1 0 0,0 0 0,0 0 0,1 0 0,-1 1 0,1-1 0,-1 1 0,1-1 0,0 1 1,0 0-1,1 0 0,-1 0 0,1 1 0,-1-1 0,8-3 0,-5 4-58,0 1-1,0-1 1,0 1-1,0 0 1,0 1-1,0-1 1,0 1-1,7 1 1,4 0 73,75-3 360,-39-1-469,-1 3 0,83 11 0,-132-11-85,0 1 1,0-1-1,0 1 0,-1 0 1,1 0-1,0 0 1,-1 0-1,1 0 0,-1 1 1,1-1-1,-1 1 1,0 0-1,0-1 0,1 1 1,-1 0-1,2 3 1,-4-3-11,1-1 1,0 1 0,-1 0 0,1-1-1,-1 1 1,0 0 0,1 0 0,-1 0 0,0-1-1,0 1 1,0 0 0,0 0 0,-1-1 0,1 1-1,0 0 1,-1 0 0,1-1 0,-1 1-1,0 0 1,1-1 0,-1 1 0,0-1 0,0 1-1,0-1 1,0 1 0,0-1 0,-1 0 0,-1 3-1,-13 10-140,0 0 1,-1 0-1,-34 20 0,30-21-18,-236 128-1683,118-70 2284,139-71-389,-1 0 0,1 0 0,-1 0 1,1 0-1,0 0 0,-1 1 1,1-1-1,-1 0 0,1 0 1,0 1-1,-1-1 0,1 0 0,0 0 1,-1 1-1,1-1 0,0 0 1,0 1-1,-1-1 0,1 0 1,0 1-1,0-1 0,0 1 0,-1-1 1,1 0-1,0 1 0,0-1 1,0 1-1,0-1 0,0 0 1,0 1-1,0-1 0,0 1 0,12 7 370,24 1-75,-34-9-230,313 64 1538,-263-49-2174,0 1 0,-1 3 0,93 50 0,-108-50-3429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4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10837,'0'0'5298,"0"163"-3969,0-61-1105,0 3-192,0-6 48,0-8-80,0-15-96,0-18-720,0-20-1345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5.2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13510,'0'0'745,"24"26"-735,87 84-42,-100-102-48,0 0 1,1-1-1,0 0 0,0 0 0,0-2 1,1 1-1,-1-2 0,1 1 0,1-2 1,25 4-1,-14-2-214,184 22-1786,-63-11 1895,-144-16 186,7 1 4,0 1 1,0-1 0,0 2-1,0-1 1,9 5-1,-16-6-6,0 0 0,0 1-1,1-1 1,-1 1-1,-1-1 1,1 1-1,0 0 1,0-1 0,-1 1-1,1 0 1,-1 0-1,1 0 1,-1 0-1,0 1 1,0-1-1,0 0 1,0 0 0,0 1-1,-1-1 1,1 1-1,0-1 1,-1 1-1,0 2 1,0 3 12,0-1 0,-1 1 0,0-1 0,-1 1 0,1-1 0,-1 0 0,-1 1-1,1-1 1,-1 0 0,-1-1 0,1 1 0,-1 0 0,0-1 0,-1 0 0,1 0 0,-9 8 0,-12 11 175,0-1 0,-38 27 0,42-34-42,-450 315 3517,455-322-3805,9-5-56,-1 1 0,1-2 0,-1 1 1,0-1-1,-1 0 0,1-1 0,-1 0 0,1 0 0,-1-1 0,-12 2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5.6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0 8180,'0'0'5922,"7"169"-5585,-10-61-177,-10 0-144,-4-11-16,8-16-192,-4-22-1601,3-30-448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6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12230,'0'0'1888,"43"31"-1786,-11-8-89,-3-1 2,2 0 0,0-2 0,1-2-1,1-1 1,0-1 0,2-2 0,0-1 0,39 9 0,179 22 77,-134-26-44,135 39 1,-230-50-81,-1 1 0,1 1 0,25 14 1,-43-19 16,0-1 1,0 1 0,-1 0-1,0 0 1,1 0 0,-1 1-1,-1-1 1,1 1 0,-1 0-1,0 1 1,0-1 0,0 1-1,-1 0 1,0 0 0,0 0-1,3 10 1,-4-9 0,-1 0-1,1 0 1,-1 1-1,-1-1 0,1 0 1,-1 1-1,-1-1 1,1 1-1,-1-1 1,0 0-1,-1 0 1,0 1-1,-4 8 0,2-8 13,0 1 1,-1-1-1,0 0 0,-1 0 0,1-1 0,-2 0 0,1 0 0,-1 0 0,-9 7 0,-13 6 20,0-1 0,-2-2 1,0-1-1,-50 18 1,72-30-21,-667 213 584,606-198-321,28-7-98,15-4-174,1 0 0,-51 6 1,95-17-823,0-1 1,0 0-1,0-1 1,-1-1 0,29-13-1,-34 14 372,115-48-5731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6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9700,'0'0'2319,"14"12"-1815,-6-5-496,-3-4-1,0 0 0,-1 1 0,0-1 0,0 1 0,0 1 0,0-1 0,-1 0 0,1 1 0,-1 0 0,0-1 0,-1 1 0,1 0 0,-1 1 0,0-1 0,0 0 0,-1 1 0,1-1 0,-1 1 0,0-1 0,-1 8 0,-2 18 224,-1-1 1,-2 1-1,-2-1 1,-18 56-1,12-46 192,-14 77 0,24-77-89,1 41-1,2-75-298,0-2-17,0 1-1,0-1 0,1 0 1,-1 0-1,1 1 1,0-1-1,0 0 1,0 0-1,1 0 1,0 0-1,-1 0 1,1 0-1,1-1 1,-1 1-1,4 4 1,-1-4-13,-1 0 1,0-1 0,1 1 0,-1-1 0,1 0 0,0-1-1,0 1 1,1-1 0,-1 0 0,0 0 0,9 1 0,12 2-20,0-1 0,1-2 0,-1 0 1,1-2-1,0-1 0,42-7 0,-45 3-366,0-1 1,0-1-1,-1-2 0,0 0 0,0-1 0,31-20 0,-33 17-1249,-1-1 0,0-1 0,28-28 1,-6-7-4834</inkml:trace>
  <inkml:trace contextRef="#ctx0" brushRef="#br0" timeOffset="1">147 313 11845,'0'0'0,"181"-23"-368,-80-4 368,2-5-1520,-9-6-1250,-19 0-2192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6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14118,'0'0'0,"227"-55"-1744,-72 20 1728,17-3-3282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7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6643,'0'0'5232,"6"29"-5182,-3-16-43,69 332 437,-55-221-276,-11-71-139,2 0 1,23 78-1,-30-128-26,0 1 0,0-1 0,0 0-1,1 1 1,-1-1 0,1 0 0,0 0-1,0 0 1,0 0 0,1 0 0,-1-1-1,1 1 1,-1-1 0,6 4-1,-6-5 9,0 0-1,-1-1 0,1 0 0,0 1 0,0-1 0,0 0 0,0 0 0,0 0 0,0 0 1,0 0-1,-1-1 0,1 1 0,0 0 0,0-1 0,0 0 0,0 1 0,-1-1 0,1 0 0,0 0 1,-1 0-1,1 0 0,0 0 0,-1 0 0,1-1 0,-1 1 0,0 0 0,0-1 0,1 1 1,0-3-1,15-16 101,-1-1 1,-1-1 0,-1 0-1,-1-1 1,11-25 0,48-131 56,-63 154-150,128-382-854,-129 384 642,5-16-612,-6 29 189,-7 10 590,1 0-1,-1 0 1,0 0-1,0 0 1,0 0-1,1 0 0,-1 0 1,0 0-1,0 0 1,0 0-1,1 0 1,-1 0-1,0 0 0,0 0 1,0 0-1,1 0 1,-1 0-1,0 0 1,0 0-1,0 1 0,1-1 1,-1 0-1,0 0 1,0 0-1,0 0 1,0 0-1,1 0 0,-1 1 1,0-1-1,0 0 1,0 0-1,0 0 1,0 1-1,0-1 0,0 0 1,1 0-1,-1 0 1,0 1-1,0-1 1,0 0-1,0 0 0,0 0 1,0 1-1,0-1 1,0 0-1,0 0 1,0 0-1,0 1 0,0-1 1,5 66-3255,-3-32 2122,4 40-2927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7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9076,'0'0'4034,"13"145"-3218,-13-60-479,0 5-113,0 1-48,0 2-128,0-8-48,3-9-48,3-12-657,11-21-895,5-13-1378,7-16-1584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7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1 997 12534,'0'0'245,"12"-17"-514,33-43 214,86-123 64,7-55-16,-87 144 42,122-169-1,-158 243 101,2 1 1,0 1-1,30-24 1,-41 37-57,0 0 0,0 1 0,1 0 1,0 0-1,0 0 0,0 1 1,0 0-1,0 1 0,1 0 1,-1 0-1,1 0 0,0 1 1,-1 0-1,16 0 0,-20 2-60,0 0 0,1-1 0,-1 1 0,0 0-1,0 1 1,0-1 0,0 0 0,0 1 0,-1 0 0,1 0 0,0 0-1,-1 0 1,1 0 0,-1 0 0,0 1 0,1-1 0,-1 1 0,0-1-1,-1 1 1,1 0 0,0 0 0,1 5 0,4 8 62,-1 0-1,-1 1 1,4 20 0,-5-23 27,12 78 158,-3 0 0,1 147 0,-3-33-83,-11-206-183,0 16-90,1-1-1,1 1 0,0-1 1,1 0-1,1 0 0,1 0 0,0-1 1,8 17-1,-12-29-115,-1-1 1,1 1-1,0-1 0,0 1 1,1-1-1,-1 0 0,0 1 1,0-1-1,1 0 0,-1 0 1,1 0-1,-1 0 0,1 0 1,-1 0-1,1-1 0,-1 1 1,1 0-1,0-1 0,0 1 1,-1-1-1,1 0 1,2 1-1</inkml:trace>
  <inkml:trace contextRef="#ctx0" brushRef="#br0" timeOffset="1">451 565 14359,'0'0'1136,"260"-46"-1904,-140 19-705,-4-11-1056,-12-8-3506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51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10677,'0'0'3441,"0"27"-2851,0 174 816,0 72 918,0-93-6758,0-199 835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8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106 113 12550,'0'0'1817,"-22"0"-1452,-44 0-268,48 0-19,48 0 166,106-8 181,257-46 0,-102 9-1734,-276 43 2045,2-1-4466,-83 18-7248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8.5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139 56 2097,'0'0'10386,"-22"18"-9436,-6 3-471,-35 36 0,60-54-429,1 0 0,-1 1-1,1-1 1,0 1 0,-1 0 0,2-1 0,-1 1 0,0 0 0,1 0 0,0 1 0,0-1 0,0 0 0,0 0 0,1 1 0,0-1 0,0 0 0,0 0 0,0 1 0,1-1 0,-1 0 0,1 0 0,0 0 0,2 5 0,1 11 93,14 176-4,-8 236 0,-10-366-767,1-26-823,-1-40 1366,0 1 0,0 0 0,0-1 1,0 1-1,0 0 0,0-1 0,1 1 1,-1 0-1,0-1 0,0 1 0,0 0 1,1-1-1,-1 1 0,0-1 0,1 1 1,-1-1-1,1 1 0,-1 0 0,1-1 1,-1 0-1,1 1 0,-1-1 0,1 1 1,-1-1-1,1 1 0,-1-1 0,1 0 1,0 0-1,0 1 0,36 1-4069</inkml:trace>
  <inkml:trace contextRef="#ctx0" brushRef="#br0" timeOffset="1">885 1 11477,'0'0'5283,"-36"163"-4835,33-61-256,3 3-144,0 3 32,0-6-64,0-11 0,0-13-32,0-11 16,0-17-656,0-21-561,0-17-1104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8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174 158 14263,'0'0'3550,"-21"38"-3256,-65 133-187,74-147-81,2 1 1,1 0 0,1 0 0,1 0 0,1 1 0,2 1-1,0-1 1,0 49 0,4-65-15,-1 2-12,0 4 10,1 0-1,0 1 1,1-1-1,5 27 1,-5-39-7,0 1 1,1-1-1,-1 0 1,1 1-1,0-1 1,1 0 0,-1 0-1,1 0 1,-1-1-1,1 1 1,0-1 0,1 1-1,-1-1 1,0 0-1,1 0 1,0 0 0,0-1-1,0 1 1,0-1-1,8 3 1,-2-1 8,0-1 0,1-1-1,-1 1 1,1-2 0,0 1 0,-1-2 0,1 1 0,0-2 0,0 1-1,19-5 1,-14 2 0,0-1-1,-1-1 1,0 0-1,0-1 1,0-1-1,21-13 1,-9 3-61,-1-1 1,-1-2-1,-1-1 1,-1 0-1,0-2 0,-2-1 1,-1 0-1,0-2 1,24-43-1,-32 45-44,0 0 0,-2-1 0,0 0 0,-2-1-1,-1 1 1,-1-2 0,-1 1 0,-2-1 0,0 0 0,-2 0-1,-3-43 1,1 61 73,0 1-1,0 0 1,0 0-1,-1-1 1,-1 1-1,1 1 1,-1-1 0,-1 0-1,1 1 1,-1-1-1,-1 1 1,1 0-1,-1 1 1,0-1-1,-1 1 1,0 0-1,0 0 1,0 0 0,0 1-1,-1 0 1,0 1-1,0-1 1,0 1-1,-1 1 1,1-1-1,-1 1 1,0 0-1,0 1 1,-16-3 0,4 1 13,-1 0 1,1 2-1,-1 0 1,0 2-1,0 0 1,0 1 0,1 1-1,-1 1 1,1 1-1,-1 0 1,1 2-1,1 1 1,-1 0 0,1 1-1,0 1 1,-23 15-1,36-20-17,0 1 1,1 0-1,-1 0 0,1 0 0,0 1 1,0 0-1,0 0 0,1 0 0,0 0 0,0 1 1,-5 13-1,8-18-107,0 1 1,1-1-1,-1 1 1,1 0-1,-1-1 1,1 1-1,0-1 1,0 1-1,0 0 1,0-1-1,1 1 1,-1 0-1,1-1 1,-1 1-1,1-1 1,0 1-1,0-1 1,0 0-1,0 1 1,1-1-1,-1 0 1,0 0-1,1 0 1,0 0-1,0 0 1,-1 0-1,1 0 0,0 0 1,0-1-1,1 1 1,-1-1-1,0 1 1,0-1-1,1 0 1,-1 0-1,4 1 1,65 18-5179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9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207 1 16119,'0'0'1217,"-19"198"-769,6-104-384,0 8-32,0-3-32,-10-3-48,-6-11-192,3-12-832,-3-21-401,6-20-192,4-17-1728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38:59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0 545 14903,'0'0'2980,"32"30"-2647,108 102-221,-94-94-90,1-1-1,71 41 1,-9-5-7,121 121-20,-183-151-19,-39-36-85,-7-6 10,0 1 1,1-1-1,-1 1 0,1-1 0,0 1 1,-1-1-1,1 0 0,0 0 0,0 0 1,0 0-1,0 0 0,0 0 1,0 0-1,4 0 0,-6-1-6,1-1 1,0 1-1,-1-1 1,1 1-1,0-1 1,-1 0-1,1 1 1,-1-1-1,1 0 1,-1 1-1,1-1 1,-1 0-1,0 1 1,1-1-1,-1 0 0,0 0 1,1 0-1,-1 1 1,0-1-1,0 0 1,0 0-1,0 0 1,0 0-1,0-1 1,1-1-338,15-103-6868,-9 33 2855</inkml:trace>
  <inkml:trace contextRef="#ctx0" brushRef="#br0" timeOffset="1">862 478 1265,'0'-46'2489,"0"-150"131,-1-39 8453,-1 239-10432,-2 18-510,-5 111 499,8 134 0,2-127-444,-20 511-549,15-617-101,0 11-1373,2-15-2270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37.13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1257 10277,'0'0'2043,"-2"0"-1880,7 0 0,158-11 1510,-59 1-1311,302-27 534,8-1-340,280 4-6,-18 1-385,430-54 91,1680-241 340,-2649 312-589,3653-379 105,-3539 376-105,1626-119 125,1416 28 238,-2054 110-338,-590 22-32,-624-21-13,-12 2-59,-12 1 215,-8 1 176,-57 17-122,63-21-208,1 1 6,-1-2-8,0 0 11,-1 1 0,1-1 1,0 0-1,0 0 0,-1 0 0,1 1 1,0-1-1,0 0 0,0 1 1,0 0-1,-1-1 0,1 1 1,0-1-1,0 1 0,0 0 1,0 0-1,0 0 0,0 0 0,1-1 1,-1 1-1,0 0 0,0 0 1,1 1-1,-1-1 0,0 0 1,1 0-1,-1 0 0,1 0 1,0 0-1,-1 1 0,1-1 0,0 0 1,0 2-1,-1 5-13,0 0 0,1 0 0,0 1 0,1 8 0,0 0 4,-2 209 15,3 246 8,23-244 2,-13-153-5,2 109 0,-14-52 7,-1-129-14,1 1 0,-2 0 0,1 0-1,0 0 1,-1 0 0,0-1 0,0 1 0,0-1 0,0 1 0,0-1 0,-1 0 0,1 0 0,-1 0 0,-4 4 0,0 1 1,3-4-4,1 0 0,-1-1 0,0 1 0,0-1 0,0 1 0,0-1 0,0 0 0,-1-1 0,1 1 0,-1-1 0,-9 3 0,2-2-3,0-1 0,0-1 0,1 0 0,-17-1 0,-334-2-471,-434 6 309,-377 87 232,713-47-36,-1770 160 114,80-29-110,168-15-20,1635-129-14,-1020 85 0,-4-41 0,949-63 0,-1190 47-13,29 27 56,1055-74-97,523-13 37,0 0-1,0 0 0,0-1 1,1 0-1,-1 0 0,1 0 0,-1 0 1,1-1-1,0 0 0,0 0 1,0 0-1,0 0 0,0-1 1,1 1-1,-1-1 0,-2-5 0,-26-22-78,16 21 78,0 1 0,-1 0 0,0 1 0,-24-8 0,20 8-13,1 0-1,-29-17 1,46 22 11,0 0 1,0 0 0,0 0-1,0 0 1,0 0 0,0-1-1,1 1 1,0-1 0,-1 0-1,1 0 1,1 0 0,-1 0-1,1 0 1,-1 0-1,1 0 1,0-6 0,-2-9-51,0-1 0,2-24 0,0 27 94,0-59-53,11-115 1,-6 157 38,2 1 1,1-1-1,2 1 0,1 0 1,26-56-1,-32 82-5,0 0 1,0 0-1,1 0 0,-1 0 0,1 1 0,1 0 0,-1 0 1,1 0-1,0 1 0,1 0 0,-1 0 0,1 0 0,0 1 0,11-6 1,-4 5 9,0 1 0,0 0 1,0 1-1,0 1 0,1 0 1,-1 1-1,21 0 0,468 3 465,580-5-138,-75-45-236,-934 44-103,624-47 30,374-20 14,-71 32-15,659-36 27,-636 15-44,606-42 24,-1328 78-53,1739-105 14,-1746 119 4,1778-52 22,-1946 59-32,485-21 4,-561 19-17,-49 5 62,11-12-41,4 4-4,-13 6 8,0 1 1,0-1-1,-1 0 1,1-1-1,0 1 0,4-4 110,10 6-265,344-18-16,-48 1-505,-314 18 677,-1 0 0,1 0 0,0 1 0,0-1 0,-1 0 0,1 0 0,0 0 0,-1 1 0,1-1 0,-1 0 1,0 0-1,1 0 0,-1 0 0,0 0 0,0 0 0,-1 1 0,16 1-90,0 0-1,0-1 1,18 1-1,110-2-300,-118 5 728,34-6-293,-58 0-57,0 1-1,1-1 1,-1 1 0,1-1-1,-1 1 1,0 0 0,1-1-1,-1 1 1,0 0 0,1-1-1,-1 1 1,0 0 0,0 0-1,0-1 1,0 1 0,0 0-1,0 0 1,0-1 0,0 1-1,0 0 1,0-1-1,-1 2 1,1 1-8,0 16 38,1 6 48,-1 1 0,-2 0 0,0 0 0,-12 47 0,2-35-51,-1 1 44,2 0 0,1 1 0,2 1 0,2 0 0,-1 55 566,-4-96-589,-50 3 79,-111 21 0,121-15-80,-293 58 35,22-3-61,-1376 174 70,-1542 112-193,2868-312 64,-1318 122-55,-5-60-207,1021-83 240,-329 12-309,874-24 338,-732 45-376,854-48 360,10 0-81,12 1-229,55 4 172,118-5 0,-100-3 162,655-48 10,-485 25 30,4267-281 149,-3078 224-137,870-38-40,-1766 96 57,660-14-54,-691 28 129,-484 7-97,47-8-1,-47 5-17,47-1 0,-67 4 5,-1 1 0,1-2 0,-1 0 1,0 0-1,17-8 0,25-5 9,-52 15 0,0-1-1,0 0 1,-1-1 0,1 1-1,0-1 1,3-3-1,-3 3 2,0 0-1,-1 0 0,1 1 0,0-1 0,0 1 1,11-3-1,45-3-38,0 3 1,97 3-1,-92 2 268,-66-650 68,7 504-162,-5 128-118,1 1 1,1 1-1,0-1 0,1 1 1,1-1-1,12-22 0,-17 37-37,-1-1 0,1 1 0,1-1 0,-1 1 0,0 0 0,0-1 0,1 1-1,0 0 1,-1 0 0,1 0 0,2-2 0,-3 2 13,0-1 0,-1 1 0,1 0 0,0 0 0,-1-1 0,0 1 0,0 0 0,1-1 0,-1 1 1,-1 0-1,1-3 0,0 2-6,0-124 102,0 134-398,33 207 308,12 124 76,-28-192 32,-2 242-1,-2-335 149,-7-36-225,4 53 6,-9-67-49,1-3 14,-1 0 6,2-4-5,-2 1-10,8-58 28,-3 0 1,-2-121 0,-4 89-29,9-634 199,-9 726-190,1-1-5,0-1 0,-1 1 1,1-1-1,-1 0 0,1 1 0,-1-1 0,0 0 1,0 1-1,0-1 0,-1-3 0,2-3-9,17-71-7,-2 12 48,-15 20-11,-1 39-26,-1 1 0,1-1-1,1 0 1,2-16 0,-1 18 208,0 0 0,-1 0 0,0-1-1,0 1 1,-1 0 0,0-8 0,-1 0 810,-6 14-1571,-23-9-1014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4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11829,'0'0'0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17 336 7379,'0'0'2188,"-3"-5"-2105,1 1-72,0 0 1,0 0-1,1 0 1,-1 0 0,1 0-1,0 0 1,0 0-1,0-1 1,1 1-1,-1 0 1,1-1-1,0 1 1,0 0 0,1-1-1,-1 1 1,1 0-1,0 0 1,0-1-1,1 1 1,2-7 0,4-3 20,1-1 1,0 2 0,0-1 0,1 1 0,1 0 0,1 1 0,-1 1 0,2 0 0,0 0 0,0 1 0,1 1 0,0 0 0,25-11 0,-15 9-36,-1 1-1,2 1 1,-1 2 0,1 0 0,0 2-1,1 0 1,-1 2 0,30 0 0,-52 3 1,16-1-41,38 6 0,-51-4 32,1 0-1,-1 1 0,0 0 0,0 0 0,0 1 1,0 0-1,0 0 0,0 0 0,6 6 0,70 60 0,-54-43 35,51 35 1,-66-53-17,-1-1 0,1 0 0,0-1 0,1 0 0,0-1 0,-1-1 0,28 5 0,-2-4-622,0-3-1,77-3 1,-76-6-1506,-8-9-1369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5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8900,'0'0'192,"36"16"-408,116 53 219,-150-68-3,59 26-461,91 55 1,-148-79 476,0 0 0,1 0 0,-2 1 0,1-1 0,0 1 0,-1 0 0,1 0 0,-1 0 0,0 0 0,-1 0 0,1 1 0,-1 0 0,0-1 0,0 1 0,0 0 0,-1 0 0,1 0 0,-1 0 0,0 0 0,-1 0 0,1 0 0,-1 1 0,0-1 0,0 0 0,-1 0 0,0 0 1,0 0-1,0 0 0,0 0 0,-1 0 0,0 0 0,0 0 0,0-1 0,0 1 0,-1 0 0,0-1 0,-5 6 0,-78 90 1848,39-47-1330,40-42-427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6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578 403 2081,'0'0'9356,"-11"0"-8873,-345-1-163,333 1-277,0-2-1,-36-7 1,50 7-22,0 0 1,1-1 0,0 1-1,-1-2 1,1 1 0,0-2-1,1 1 1,-1-1 0,-10-8-1,17 12-18,0 0-1,0 1 0,0-1 0,0 0 1,0 0-1,0 0 0,1 0 0,-1 0 1,0 0-1,1 0 0,-1 0 1,1 0-1,-1-1 0,1 1 0,-1 0 1,1 0-1,0 0 0,-1-1 0,1 1 1,0 0-1,0 0 0,0-1 0,0 1 1,0 0-1,0 0 0,0-1 0,1 1 1,-1 0-1,0 0 0,1-1 0,-1 1 1,1 0-1,-1 0 0,1 0 0,0 0 1,-1 0-1,1 0 0,1-1 0,16-7-40,0 1 0,0 1-1,0 1 1,1 1 0,28-5-1,-7 2-115,-23 3 21,188-49-1541,-172 43 1089,1-2 0,-2-1 1,58-34-1,-86 46 544,-1 0 0,-1 0-1,1 0 1,0 0 0,0-1-1,-1 1 1,1-1 0,-1 0-1,0 0 1,0 0 0,0 0-1,3-5 1,-4 2 152,1 1 0,-1-1 0,0 0 0,0 0 0,-1 1 0,0-11 1,-1 15-47,0-1 0,0 1 0,0 0 0,0 0 1,0 0-1,0 0 0,0 0 0,0 0 1,0 0-1,0 0 0,-1 0 0,1 0 0,0 1 1,-1-1-1,1 1 0,-1-1 0,1 1 1,-1-1-1,1 1 0,-1 0 0,1 0 0,-1 0 1,1 0-1,-1 0 0,1 0 0,-1 0 1,1 0-1,-1 1 0,1-1 0,-1 0 0,1 1 1,0-1-1,-1 1 0,1 0 0,0-1 1,-1 1-1,0 1 0,0 2-55,0-1 0,0 1-1,0 0 1,1-1 0,-1 1 0,1 0 0,0 0-1,0 0 1,1 0 0,-1 5 0,-1 49 96,2-32-8,12 405 660,-11-415-752,0 5 12,0 1 1,-1-1-1,-4 25 1,3-43-14,0 1 0,0-1 1,0 0-1,-1 0 0,1-1 1,-1 1-1,0 0 0,0 0 0,0-1 1,0 1-1,0-1 0,-1 0 1,1 0-1,-1 0 0,1 0 0,-1 0 1,0 0-1,0-1 0,0 1 1,0-1-1,0 0 0,0 0 0,0 0 1,0 0-1,0 0 0,-4-1 1,-13 4 13,1-2 0,-1-1 1,-21 0-1,30-1-23,-261 0 111,269 0-350,24-1-2706,-8 2 1936,37-1-2218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51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0 243 11205,'0'0'4063,"19"6"-3849,-14-4-188,24 7 200,0 2 1,-1 1-1,35 22 0,125 90 721,-152-97-851,-1 2 0,60 66 0,-43-32-53,36 39 95,-87-101-134,1 1 11,0 0 1,0 0-1,-1 0 0,2-1 1,-1 1-1,0 0 0,0-1 1,0 0-1,1 1 0,-1-1 1,1 0-1,3 1 0,-5-11 383,5-380 197,-7 338-539,-13-104 20,0-19 480,14 174-641,1 0-137,0 0 0,0 0-1,1 0 1,-1 1 0,0-1 0,0 0 0,0 1 0,1-1 0,-1 1 0,0-1 0,0 1 0,0 0 0,0-1 0,0 1 0,0 0 0,0 0 0,1 1-1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7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8852,'0'0'1121,"27"-8"-1012,7-1-126,44-6-1,-76 15 16,0-1 0,0 1 0,-1 0 0,1 0 0,0 0 0,0 0 0,0 1 0,0-1 0,0 0 0,0 1 0,0 0 1,0-1-1,-1 1 0,1 0 0,0 0 0,0 0 0,-1 0 0,1 0 0,-1 0 0,1 0 0,-1 1 0,1-1 0,-1 1 0,0-1 0,0 1 0,1-1 0,-1 1 0,0 0 0,-1-1 0,1 1 0,0 0 0,0 0 0,-1 0 0,1 0 0,-1-1 0,1 1 0,-1 0 0,0 3 0,2 4 2,2 6 32,0 1 1,-1 0-1,-1 0 1,-1 0-1,-1 0 1,0 0-1,0 0 1,-2-1-1,0 1 1,-5 18-1,5-27-31,-13 18-18,14-31-113,2-9 90,0 0 1,2 0 0,-1 0-1,2 1 1,0-1 0,1 1 0,1 0-1,7-14 1,1 1 106,1 1 0,1 0 0,22-26 0,-28 40 21,0 1-1,0 0 0,22-17 0,-28 25-38,1 0 0,-1 0 0,0 1 0,1-1 0,-1 1 0,1 0 0,0 0 0,-1 1 0,1-1 0,0 1 0,0 0 0,0 0 0,0 1 0,10 0-1,-15 0-40,1 0 0,-1 0-1,1 0 1,-1 0-1,1 0 1,-1 0-1,0 0 1,1 0 0,-1 1-1,1-1 1,-1 0-1,1 0 1,-1 0-1,0 1 1,1-1 0,-1 0-1,0 1 1,1-1-1,-1 0 1,0 1-1,1-1 1,-1 0 0,0 1-1,0-1 1,1 1-1,-1-1 1,0 1-1,0-1 1,0 0 0,1 2-1,2 14 149,0-1-1,-1 1 1,-1 0-1,-1 0 1,-1 26-1,0 0 51,1 217 910,0-257-1123,0-1 1,0 0 0,0 0 0,1 1-1,-1-1 1,1 0 0,-1 0-1,1 0 1,-1 1 0,1-1 0,0 0-1,-1 0 1,1 0 0,0 0 0,0 0-1,0 0 1,0 0 0,0 0-1,0-1 1,0 1 0,0 0 0,0 0-1,0-1 1,0 1 0,1-1 0,-1 1-1,0-1 1,0 0 0,1 1 0,-1-1-1,0 0 1,0 0 0,1 0-1,-1 0 1,3 0 0,1 0-276,0 0 0,0 0 0,0-1 0,0 0-1,0 0 1,0 0 0,-1 0 0,1-1 0,5-2 0,-2-1-1145,-1 0 1,1-1-1,10-10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 10645,'0'0'573,"-6"0"-821,-20-2-195,25 2 520,1 1-1,-1-1 0,1 0 0,-1 1 0,1-1 0,0 0 0,-1 1 0,1-1 1,-1 1-1,1-1 0,0 1 0,-1-1 0,1 1 0,0 0 0,0-1 0,-1 1 0,1-1 1,0 1-1,0-1 0,0 1 0,0 0 0,0-1 0,0 1 0,0-1 0,0 1 0,0 0 1,0-1-1,0 2 0,0 33-387,0-14 3286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4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5042,'0'0'4072,"0"13"-3550,3 55 454,15 92 0,27 78-641,-44-231-586,7 30 788,-7-36-678,-1 0 1,0 0-1,0 0 0,1 0 1,-1 0-1,1 1 0,-1-1 1,1 0-1,-1 0 0,1 0 1,0 0-1,-1 0 1,1-1-1,0 1 0,0 0 1,0 0-1,0 0 0,0-1 1,0 1-1,0 0 0,0-1 1,0 1-1,2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0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0 270 8868,'0'0'872,"37"-30"-735,123-96 1,-145 114-85,1 1-1,0 1 1,1 0-1,0 1 1,0 1-1,1 1 1,25-8-1,-26 10-10,3-1 2,1 0-1,0 1 1,0 1 0,0 1 0,0 1 0,43 2 0,-60 0-47,0 1 1,0-1 0,0 1-1,0 0 1,-1 1 0,1-1-1,0 1 1,-1 0-1,0-1 1,1 1 0,-1 1-1,0-1 1,0 0 0,0 1-1,0 0 1,0 0 0,-1 0-1,1 0 1,-1 0 0,0 0-1,0 0 1,0 1 0,0-1-1,-1 1 1,1 0-1,-1-1 1,0 1 0,1 5-1,2 11 40,-2 0-1,0 0 1,-1 0-1,-2 26 1,1-41-13,0 2-14,-1 1 1,0-1-1,-1 1 0,0-1 0,0 0 0,0 1 0,-1-1 0,0 0 0,-1 0 0,-6 10 1,2-6 9,0 0 1,-1 0 0,-1-1 0,0 0 0,-15 12-1,3-6 12,-1-1-1,-1-1 0,0-1 1,0-1-1,-40 14 1,41-20-14,-1 0 0,0-1 0,1-2 0,-2 0 1,-38-2-1,62-1-43,0 0 1,0 0-1,0 0 0,1 0 1,-1 0-1,0 0 0,0 0 1,0 0-1,1-1 0,-1 1 1,0 0-1,0-1 0,1 1 1,-1 0-1,0-1 0,1 1 1,-1-1-1,0 1 0,1-1 1,-1 1-1,1-1 0,-1 1 1,1-1-1,-1 0 0,1 1 1,-1-1-1,1 0 0,0 1 1,-1-1-1,1-1 0,-1 0-215,1 0 0,0 0-1,0 0 1,0 1-1,0-1 1,0 0 0,1 0-1,-1 0 1,0 1 0,1-1-1,-1 0 1,1 0-1,1-2 1,14-16-4189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0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30 9044,'0'0'2881,"-23"22"-2712,-70 75 81,90-94-238,0 0 0,1 1 0,-1-1 0,1 1 0,0 0 0,0-1 0,0 1 0,1 0 0,-1 0 0,1 0 0,0 0 0,0 1 0,1-1 0,-1 0-1,1 0 1,0 0 0,0 1 0,0-1 0,1 6 0,1 7 0,-2-13-10,0 0 0,0 0 1,0-1-1,1 1 0,0 0 0,0-1 0,0 1 0,0 0 1,0-1-1,1 1 0,0-1 0,-1 0 0,1 1 0,1-1 0,-1 0 1,0 0-1,1 0 0,-1-1 0,1 1 0,0-1 0,0 1 1,4 2-1,-3-3 9,1 0 0,-1 0 1,1 0-1,-1-1 0,1 0 1,0 1-1,-1-2 0,1 1 1,0 0-1,0-1 0,0 0 1,0 0-1,0-1 0,-1 1 1,1-1-1,0 0 0,7-2 1,-7 0-2,1 0 0,0 0 0,-1 0 0,1-1 1,-1 0-1,0 0 0,0 0 0,-1-1 0,1 0 1,-1 0-1,0 0 0,-1 0 0,1 0 0,-1-1 1,5-9-1,-2 2 1,0 0 0,-1-1 0,-1 0 0,0 0 0,4-28 0,-6 30 0,-1-1 1,0 1-1,-1 0 1,-1-1-1,-2-14 1,2 24-12,1 1-1,-1-1 1,0 0 0,0 0 0,0 1-1,0-1 1,0 1 0,-1-1-1,1 1 1,-1-1 0,1 1 0,-1 0-1,0 0 1,0 0 0,0 0 0,0 0-1,-1 0 1,1 0 0,0 1 0,-1-1-1,1 1 1,-1 0 0,0-1-1,1 1 1,-1 1 0,0-1 0,-5-1-1,6 2-3,-1-1-1,0 1 0,1-1 1,-1 1-1,1 0 1,-1 0-1,0 0 0,1 0 1,-1 1-1,1-1 0,-1 1 1,1 0-1,-1-1 1,1 1-1,-1 0 0,1 0 1,0 1-1,-1-1 0,1 0 1,0 1-1,-2 2 1,1-1-33,1 0 0,0 1 1,0 0-1,0-1 1,0 1-1,1 0 1,-1 0-1,1 0 1,0 0-1,0 0 0,1 0 1,-1 0-1,1 5 1,-1 3-416,0 0 0,1 0 0,2 17 0,-1-25 222,0 0 0,-1-1 0,2 1 0,-1-1 0,0 0 0,1 1 0,-1-1 0,1 0 0,0 0 0,0 0 0,0 0 0,0 0 0,1 0 0,-1 0 0,5 3 0,39 20-4615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0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0 224,'0'0'13878,"10"53"-13878,3 25 705,0 16-529,9 11-144,-5 2-32,-5-2 0,1-2-592,-6-22-1954,-1-28-5153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1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8468,'0'0'2788,"33"-20"-2695,112-60-42,-135 75-43,1 1 0,0 0 0,0 0 0,1 1 0,-1 1 0,1 0 0,-1 1 0,1 0 0,0 0 0,17 2 0,4 0 5,145-1-82,-177 0 55,0 0 1,0 0-1,0 0 1,1 0-1,-1 0 1,0 0-1,0 0 0,0 0 1,0 1-1,0-1 1,0 0-1,0 1 1,0-1-1,-1 1 1,1-1-1,0 1 0,0-1 1,0 1-1,0 0 1,0-1-1,-1 1 1,1 0-1,0 0 1,-1-1-1,1 1 0,0 0 1,-1 0-1,1 0 1,-1 0-1,0 0 1,1 0-1,-1 0 1,0 0-1,1 0 1,-1 0-1,0 0 0,0 0 1,0 0-1,0 0 1,0 0-1,0 1 1,-1 1 15,0 0 0,1 0 1,-1 0-1,-1 0 1,1 0-1,0 0 0,-1 0 1,1-1-1,-1 1 0,0-1 1,0 1-1,0-1 1,0 0-1,-4 4 0,-23 15 113,-1-1-1,-1-2 1,-44 20-1,-21 11 39,135-49-2690,13-7-544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1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2 462 9508,'0'0'3517,"0"18"-3445,0 59-46,-1-74-28,1 1 1,0-1-1,0 1 0,0 0 0,1-1 0,-1 1 0,1-1 0,0 1 0,0-1 0,0 0 1,0 1-1,1-1 0,-1 0 0,1 0 0,0 0 0,0 0 0,0 0 0,0 0 0,1 0 1,-1-1-1,1 1 0,0-1 0,-1 0 0,5 3 0,0-2-51,0-1-1,0 1 1,1-1-1,-1-1 1,0 1 0,1-1-1,-1-1 1,1 0-1,8 0 1,-12-1-5,1 0-1,0 0 1,-1-1 0,1 1 0,-1-1-1,1 0 1,-1-1 0,0 1 0,0-1 0,0 0-1,0 0 1,0 0 0,-1 0 0,1-1 0,-1 1-1,0-1 1,0 0 0,0 0 0,3-7 0,7-11-59,0 0 1,12-32 0,-13 20 142,11-42 0,-15 43 366,21-49-1,-29 82-384,0 0 0,0 0 1,0 0-1,0 0 0,0 0 0,0 0 0,0 0 0,0 0 1,0 0-1,0 0 0,0 0 0,0 1 0,0-1 0,0 0 1,0 0-1,0 0 0,0 0 0,0 0 0,0 0 0,0 0 0,0 0 1,0 0-1,0 0 0,0 0 0,0 0 0,0 0 0,0 0 1,0 0-1,0 1 0,0-1 0,0 0 0,1 0 0,-1 0 1,0 0-1,0 0 0,0 0 0,0 0 0,0 0 0,0 0 1,0 0-1,0 0 0,0 0 0,0 0 0,0 0 0,0 0 1,1 0-1,-1 0 0,0 0 0,0 0 0,0 0 0,0 0 1,0 0-1,0 0 0,0 0 0,1 10 10,-2 28 34,0-16 23,0 0-1,2 0 1,1 0-1,8 41 1,-9-58-114,0 0 1,0-1-1,1 1 1,0-1-1,0 0 1,0 1-1,1-1 1,-1 0 0,1 0-1,0-1 1,0 1-1,0 0 1,1-1-1,-1 0 1,1 0-1,0 0 1,0 0-1,0-1 1,0 1-1,0-1 1,1 0 0,-1 0-1,0-1 1,1 1-1,0-1 1,-1 0-1,1 0 1,7 0-1,-10-1-16,7 1-634,1 0-1,-1-1 1,1 0 0,-1-1 0,1 0 0,12-3 0,17-17-4115</inkml:trace>
  <inkml:trace contextRef="#ctx0" brushRef="#br0" timeOffset="1">637 24 5955,'0'0'6216,"-4"-7"-5749,-6-8-403,5 14 56,5 25 222,19 62 271,13 19-214,-3-17-393,26 153 0,-42-173-4414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1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5 7571,'0'0'2927,"-30"4"-1406,-100 18-667,124-21-805,0 1 1,0 0-1,0 0 1,1 1-1,-1-1 1,1 1-1,-1 1 1,1-1-1,0 1 1,1 0-1,-1 0 1,0 0-1,1 1 1,0-1-1,0 1 1,-4 7-1,1-3 19,2-1-44,1 0 1,-1 0-1,2 0 0,-1 1 0,1-1 0,0 1 1,1 0-1,0-1 0,0 1 0,1 0 0,0 0 0,0 1 1,1-1-1,1 0 0,1 12 0,-2-19-34,1 0 1,-1 0-1,1-1 0,-1 1 1,1 0-1,0 0 0,0 0 1,0 0-1,0-1 0,0 1 1,0-1-1,1 1 0,-1-1 0,0 1 1,1-1-1,-1 1 0,1-1 1,0 0-1,-1 0 0,1 0 1,0 0-1,0 0 0,-1 0 0,1-1 1,0 1-1,0-1 0,0 1 1,4 0-1,6 0-183,0 1-1,0-2 1,20-1 0,-20 1 39,-3-1-31,1-1 1,-1 0-1,0 0 1,0-1 0,0 0-1,0 0 1,-1-1 0,1-1-1,-1 1 1,0-1-1,0 0 1,-1-1 0,0 0-1,0 0 1,0-1-1,0 0 1,7-11 0,-4 5 131,-1 0 0,0-1-1,0 0 1,-2 0 0,0-1 0,0 0 0,-2 0 0,0 0 0,5-22 0,-8-5 3123,-2 45-2348,-1 21-440,1-10-281,0 5 21,0 0 0,1 0 0,1 0 0,7 33 1,-7-47-42,-1 0 0,1-1 0,0 1 0,0-1 0,0 1 0,1-1 0,0 0 0,-1 0 0,2 0 0,-1 0 0,0 0 0,1-1 0,-1 0 0,1 0 0,0 0 0,0 0 0,0 0 0,1-1 0,-1 1 0,1-1 0,-1-1 0,1 1 0,9 2 0,-8-3-200,0 0 0,1 0 0,-1 0 0,0-1 0,1 0 0,-1 0 0,1 0 0,-1-1 0,0 0 0,1 0 0,-1-1 0,0 0 0,8-3 1,-7 1-257,0 0 1,0 0-1,0-1 1,0 0 0,-1-1-1,0 1 1,0-1-1,-1 0 1,9-13 0,25-38-2941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2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103 615 480,'0'-37'1993,"1"-11"-1312,1-19 1041,-11-108 0,2 128-560,-2 1 1,-1 1 0,-3 0-1,-19-45 1,21 75 254,11 15-1391,0 0 0,0 0 1,-1 0-1,1 0 0,0 0 0,-1 0 0,1 0 0,0 0 0,0 0 0,-1 1 0,1-1 0,0 0 0,0 0 0,-1 0 0,1 0 0,0 0 0,0 1 0,0-1 0,-1 0 0,1 0 0,0 0 0,0 1 1,0-1-1,-1 0 0,1 0 0,0 1 0,0-1 0,0 0 0,0 0 0,0 1 0,0-1 0,0 0 0,0 0 0,0 1 0,-6 36 305,4 72-237,4 0 1,5 0-1,5-1 1,31 129-1,-37-212-88,35 125 43,-34-128-53,1-1 0,1 0 0,1-1 0,22 32 0,-29-48-64,0 0 0,0 0 0,1-1 1,-1 1-1,1-1 0,0 0 0,0 0 0,0 0 0,0-1 1,1 0-1,-1 1 0,1-2 0,-1 1 0,1 0 0,0-1 1,0 0-1,0 0 0,0 0 0,-1-1 0,1 0 1,0 0-1,0 0 0,0 0 0,0-1 0,0 0 0,0 0 1,0 0-1,-1 0 0,1-1 0,0 0 0,-1 0 1,1 0-1,-1-1 0,0 1 0,0-1 0,0 0 0,5-5 1,5-6-291,-1-1 0,0 0 0,-1-1 0,0 0 0,-2-1 0,0-1 0,0 1 0,-2-2 0,8-23 1,-8 16 954,8-40 0,-17 85 346,0 0 1,2 30 0,1-1-785,-2-36-147,0-1 1,1 0-1,0 1 0,1-1 0,1 0 1,0 0-1,0 0 0,1 0 0,5 12 1,-6-19-108,-1 0 1,1 0 0,0 0-1,0 0 1,0 0 0,0-1-1,0 0 1,1 1 0,0-1-1,0 0 1,0-1 0,0 1-1,0-1 1,0 0 0,1 0-1,-1 0 1,1 0 0,-1-1 0,1 0-1,0 0 1,-1 0 0,1-1-1,0 1 1,5-1 0,-3 0-261,-4 0 65,0 0-1,1 0 1,-1 0-1,0 0 1,0 0-1,1-1 1,-1 1-1,0-1 1,0 0-1,0 0 1,0 0-1,0-1 1,0 1-1,0-1 1,3-1-1,22-28-3852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55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244 537 1489,'0'0'4660,"1"-5"-3803,4-45 3745,-5 54-4514,-10 214 650,1 14-558,9 369-128,-6 1193 520,-3-1607-562,-7 0 0,-50 224-1,15-43-26,28 3 105,19-294-12,-19 185 163,-3 111 232,26-298-476,-6 178 68,5-213-335,23-40 296,24-7 28,20 0-48,768-14 92,32-27-106,-97 6 36,313 1 22,236-17-456,-109-30-115,123-2 526,-1280 87-3,694-12 38,-538 15-31,-192 1-3,-10-1 0,0 1-1,0-1 1,0 0-1,0 0 1,0-1-1,0 0 0,0 0 1,0 0-1,0-1 1,-1 0-1,9-4 1,-12 5 9,-1 0-1,0 0 1,0-1 0,0 1-1,0 0 1,-1-1 0,1 1 0,0-1-1,-1 1 1,1-1 0,0 1 0,-1-1-1,0 1 1,1-1 0,-1 0 0,0-2-1,0-30 175,-1 20-145,-1-18-4,-2 1 0,-1 0 0,-2 1 0,0-1 0,-19-45 0,-4-17-39,-28-136-206,-48-394 1,59-244 400,45 396 1,8-598-35,28 654 31,-8 147-208,-23 191 18,-3 0 0,-13-104 1,-44-149 63,51 301-57,0-4 15,-1 2-1,-1-1 1,-2 1 0,-1 0-1,-28-53 1,22 56 114,9 17-64,2 0 0,-1 0 0,2 0 0,-7-18 0,5 8-18,-10-33-116,16 50 62,-1 0 1,0 1-1,0-1 0,0 1 0,0-1 0,0 1 1,-1 0-1,1-1 0,-1 1 0,-4-3 1,2 4-8,0 1 1,-1-1 0,1 1 0,-1 0 0,0 0-1,1 0 1,-1 1 0,0 0 0,1 0 0,-12 2-1,-5-1 53,-3689-1 206,3049 11-165,3 40-13,201-6-128,-170 23 53,-62 51 105,127-19-42,148-45 100,408-54-169,6-1-53,0 5-681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2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1665,'0'0'9975,"0"7"-9511,0 19-96,-1-8-250,1 0-1,1 1 0,0-1 0,1 0 0,7 26 0,-7-39-113,-1-1-1,0 0 1,1 0 0,0 0-1,0-1 1,0 1-1,1 0 1,-1-1-1,1 0 1,0 1-1,0-1 1,0 0-1,0 0 1,0-1-1,1 1 1,-1-1-1,1 1 1,0-1-1,0 0 1,0-1-1,0 1 1,0-1-1,0 0 1,0 0-1,0 0 1,0 0-1,1-1 1,-1 1-1,8-1 1,-1-1-51,-1 0 1,1-1-1,0 0 1,-1 0-1,1-1 0,-1 0 1,0-1-1,0 0 1,0-1-1,-1 0 1,0 0-1,0-1 1,0-1-1,0 1 0,-1-1 1,0-1-1,-1 1 1,0-1-1,0-1 1,0 1-1,-1-1 1,0 0-1,-1-1 1,0 1-1,-1-1 0,0 0 1,0 0-1,3-19 1,-4 15-12,-1-1 1,-1 1 0,-1-1-1,0 1 1,-3-22 0,3 33 57,-1-1-1,0 1 1,0-1 0,0 1 0,0 0 0,-1-1-1,1 1 1,-1 0 0,0 0 0,0 0 0,0 0-1,0 0 1,-1 1 0,1-1 0,-1 1 0,0-1-1,1 1 1,-1 0 0,0 0 0,0 0 0,0 0-1,-1 1 1,1-1 0,0 1 0,-1 0 0,-6-2-1,3 2 6,0-1-1,-1 1 0,1 1 0,-1-1 1,1 1-1,-1 0 0,1 1 1,0 0-1,-1 0 0,1 1 1,0-1-1,-1 2 0,1-1 0,1 1 1,-1 0-1,0 0 0,1 1 1,-1 0-1,1 0 0,0 1 0,0-1 1,1 1-1,-1 0 0,1 1 1,1 0-1,-1-1 0,1 1 1,0 1-1,0-1 0,0 1 0,1-1 1,0 1-1,0 0 0,1 0 1,0 1-1,0-1 0,1 0 1,0 1-1,0-1 0,1 9 0,0-14-107,-1 1-1,1-1 0,1 1 0,-1-1 0,0 1 1,1-1-1,-1 1 0,1-1 0,0 1 0,1 2 1,-1-3-215,1-1 1,0 1 0,0 0 0,0 0-1,0-1 1,0 1 0,0-1 0,0 0 0,5 2-1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8820,'0'0'6584,"10"13"-6442,-3-5-98,2 3 7,0 1 0,0 0 1,-2 0-1,1 1 0,-2 0 0,9 21 1,-7-2-94,-2 0 0,-1 0 0,-2 0 0,-1 0 1,-2 36-1,0-71-494,-1-11 186,1 1-1,0-1 1,2 1-1,-1 0 1,7-23-1,2 13 219,2 0-1,1 1 0,1 0 0,0 1 0,2 0 1,0 1-1,2 1 0,34-30 0,-12 21 145,-38 26 52,1 1 1,-1 0-1,1 0 1,-1 0 0,1 0-1,0 1 1,-1-1 0,1 1-1,0-1 1,-1 1 0,1 0-1,0 0 1,-1 0 0,1 1-1,4 0 1,-6-1-35,-1 0-1,1 0 1,-1 1 0,0-1-1,1 0 1,-1 0 0,1 1-1,-1-1 1,0 1 0,1-1-1,-1 0 1,0 1 0,1-1-1,-1 0 1,0 1 0,1-1-1,-1 1 1,0-1 0,0 1 0,0-1-1,0 1 1,1-1 0,-1 1-1,4 20 359,-1-1 1,-1 1-1,-1 0 0,-1 0 0,-2 24 1,0 9 48,2-43-341,0 17 129,5 40 1,-4-61-219,0 0 0,0 0 0,1 0 1,0 0-1,0-1 0,1 1 0,0-1 0,0 0 0,1 0 0,-1 0 0,7 7 0,-9-11-16,1 0-1,0 0 0,0 0 1,0-1-1,0 1 1,0 0-1,0-1 1,0 0-1,0 0 1,1 1-1,-1-1 0,0 0 1,1-1-1,-1 1 1,1 0-1,-1-1 1,1 1-1,-1-1 0,1 0 1,0 0-1,-1 0 1,1 0-1,-1-1 1,1 1-1,-1 0 1,1-1-1,-1 0 0,1 0 1,3-1-1,-3 0-109,1 0-1,-1 0 0,0-1 0,0 1 0,0-1 0,0 1 1,0-1-1,0 0 0,-1 0 0,0 0 0,1-1 0,-1 1 1,0-1-1,0 1 0,-1-1 0,1 1 0,1-7 0,2-39-2299,-4-6-1239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3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840 4 5763,'0'0'9380,"-127"-3"-12149</inkml:trace>
  <inkml:trace contextRef="#ctx0" brushRef="#br0" timeOffset="1">0 351 11749,'0'0'0,"243"-21"-1296,-142-14-4387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2.7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17 204 8436,'0'0'3852,"-5"1"-3630,-7 1-236,19-1 88,31-4 293,12-6-90,1-3 0,60-23 0,-36 11-252,18-5-57,234-60-683,-269 82-4341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3.1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7700,'0'0'2187,"2"30"-1264,13 194 809,-3-104-1201,33 140 0,-38-218-523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3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1 140 8404,'0'0'2721,"213"-5"-2305,-112-13-16,6-2-47,-3 2-113,-4-2-16,-6-1-16,-13 7-64,-16 2-96,-23 3-48,-19 6-128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3.8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1 924 9380,'0'0'163,"0"0"-156,0 0 1,0 1-1,0-1 1,0 0-1,0 0 1,0 1-1,0-1 1,0 0-1,0 1 1,0-1-1,0 0 1,0 0-1,0 1 0,0-1 1,1 0-1,-1 0 1,0 1-1,0-1 1,0 0-1,0 0 1,1 0-1,-1 1 1,0-1-1,0 0 1,1 0-1,-1 0 0,0 0 1,0 1-1,1-1 1,-1 0-1,0 0 1,0 0-1,1 0 1,-1 0-1,0 0 1,1 0-1,-1 0 1,0 0-1,0 0 0,1 0 1,-1 0-1,0 0 1,1 0-1,-1 0 1,0 0-1,0 0 1,1 0-1,-1 0 1,0-1-1,0 1 0,1 0 1,-1 0-1,0 0 1,4-4 37,-1-1 1,0 1-1,-1 0 0,1-1 1,-1 0-1,0 1 1,0-1-1,2-8 0,13-53 62,-11 42-73,11-59 34,8-110 0,-17 115 74,29-128-1,-36 199-74,1 1 0,0-1 0,1 1 0,-1 0-1,1 0 1,6-9 0,-8 13-53,0 0 0,1 1 0,-1 0 0,1-1 0,-1 1 0,1 0 0,0 0 0,-1 0 0,1 0 0,0 0 1,0 0-1,0 0 0,0 1 0,0-1 0,0 0 0,0 1 0,0 0 0,0 0 0,0-1 0,0 1 0,0 0 0,0 1 0,0-1 0,2 1 0,-2-1-11,1 1 0,-1 0 0,0 0-1,1 0 1,-1 0 0,0 1-1,0-1 1,0 0 0,0 1-1,0 0 1,0-1 0,-1 1 0,1 0-1,-1 0 1,1 0 0,-1 0-1,1 0 1,-1 0 0,0 0 0,0 1-1,0-1 1,1 5 0,3 4 38,82 194 384,16 34-332,-102-237-117,1 1 1,-1-1-1,1 1 0,-1-1 1,1 0-1,0 1 1,0-1-1,0 0 0,0 0 1,0-1-1,1 1 0,-1 0 1,1-1-1,-1 1 1,1-1-1,-1 0 0,4 2 1,-4-3 5,0 0 0,0 0 0,0 0 1,0 0-1,0 0 0,0-1 0,0 1 1,0 0-1,0-1 0,-1 1 0,1-1 1,0 0-1,0 0 0,0 0 1,-1 0-1,1 0 0,0 0 0,-1 0 1,1 0-1,-1-1 0,0 1 0,1 0 1,-1-1-1,0 1 0,0-1 0,2-3 1,9-15 16,-1 0 0,-1-1 0,-1 0 0,-1-1 0,5-22 0,23-119 33,-19 56 8,-13 70 20,1-1 0,3 1 0,22-68 0,-29 103-54,-1 0 0,1 0 0,-1 1-1,1-1 1,0 0 0,0 1 0,0-1 0,0 1-1,0-1 1,0 1 0,0-1 0,0 1-1,1 0 1,-1-1 0,0 1 0,1 0 0,-1 0-1,1 0 1,0 0 0,-1 0 0,1 1-1,0-1 1,-1 0 0,1 1 0,0-1 0,0 1-1,0 0 1,-1-1 0,1 1 0,0 0-1,0 0 1,0 0 0,0 0 0,-1 1 0,1-1-1,0 0 1,0 1 0,0-1 0,-1 1-1,4 1 1,0 1-9,1 0 0,-1 1-1,0 0 1,0 0 0,0 0-1,0 0 1,-1 1 0,1-1-1,-1 1 1,4 7-1,9 17 64,-1 1-1,-2 1 0,-1 1 0,-2-1 0,12 51 1,21 169 275,-42-239-324,9 75 60,16 93 0,-26-176-81,0 1 0,0-1 0,0 0 0,0 0 0,1 0 0,0 1 0,3 5 1,-4-9-107,0 0 0,0 0 0,0-1 1,1 1-1,-1 0 0,0 0 1,0-1-1,1 1 0,-1 0 1,0-1-1,1 1 0,-1-1 1,0 0-1,1 1 0,-1-1 1,1 0-1,-1 0 0,0 0 1,1 0-1,-1 0 0,1 0 1,-1-1-1,0 1 0,1 0 0,1-1 1,19-7-3292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4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11141,'0'0'1393,"26"242"-1073,-13-143-144,-3-5 48,0-7-112,3-8-64,-4-15-48,-2-17-160,-4-18-624,-3-15-1153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4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 7155,'0'0'3586,"26"-8"-3407,2-1-120,-10 2-10,0 2 0,0 0 0,1 1 0,0 0 0,-1 2 0,36-1 1,12 2 103,-32-1-129,0 2 0,0 1-1,54 9 1,-83-9-28,-1 0 1,1 0-1,-1 0 1,1 0-1,-1 1 0,0 0 1,0 0-1,0 0 1,0 0-1,0 1 1,0-1-1,0 1 1,-1 0-1,1 0 1,-1 1-1,0-1 1,0 1-1,0-1 1,-1 1-1,1 0 0,-1 0 1,0 0-1,0 0 1,0 1-1,-1-1 1,1 0-1,-1 1 1,0-1-1,0 1 1,-1-1-1,1 1 1,-1 0-1,0-1 1,-1 1-1,1 0 0,-2 4 1,1-3 18,-1 0-1,0 0 1,-1-1 0,0 1-1,1-1 1,-2 0 0,1 0-1,-1 0 1,1 0 0,-1 0-1,0-1 1,-1 0 0,1 0-1,-8 5 1,-13 9 104,-41 23 0,52-33-100,-194 98 488,252-120-9073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4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181 185 10261,'0'0'2027,"-28"32"-1597,-86 105-254,110-131-168,-1 0 1,1 1 0,0-1-1,1 1 1,0 0-1,0 0 1,0 0-1,1 0 1,0 0 0,0 1-1,1-1 1,0 1-1,0-1 1,1 1-1,0-1 1,1 13 0,0 5 18,-1-8-8,4 71 136,-3-79-141,1 0 0,0 1 0,0-1 0,1 0 0,0 0 0,1-1 0,5 10 0,-2-5-4,1 0 1,1-1 0,0 0 0,18 19-1,-22-26-11,0-1-1,1 0 1,-1 0-1,1 0 1,0 0 0,0-1-1,0 0 1,0 0-1,1-1 1,-1 0-1,1 0 1,11 2-1,-8-3 5,0 0 0,0-1 0,0 0 0,-1 0-1,1-1 1,0 0 0,-1-1 0,1 0-1,-1-1 1,12-4 0,-9 2 3,-1-1 0,0-1 0,-1 1 1,1-2-1,-1 1 0,-1-2 0,15-14 1,-3 1-98,-2-1 0,0-1 0,-2 0 0,0-1 0,-2-1 0,0 0 0,-2-2 0,-1 1 0,-2-1 0,0-1 0,-2 0 1,9-59-1,-14 61 37,-1 1 1,-1-1-1,-1 0 1,-1 1-1,-5-30 1,4 49 77,1-1 1,-1 1-1,-1 1 0,1-1 1,-1 0-1,0 0 1,-1 1-1,1 0 0,-1 0 1,-1 0-1,1 0 0,-1 0 1,0 1-1,0 0 0,0 0 1,-1 1-1,0-1 1,0 1-1,0 0 0,0 1 1,-1-1-1,0 1 0,-7-2 1,2 1 26,0 1-1,0 0 1,0 1 0,0 0 0,0 1 0,0 0 0,-1 1 0,1 0 0,0 1-1,0 1 1,-23 5 0,26-5-64,0 2-1,-1-1 1,2 1-1,-1 1 1,0 0-1,1 0 1,0 0-1,0 1 1,1 0-1,-1 1 1,1 0-1,1 0 1,-1 0-1,-10 17 1,12-15-373,0 1-1,0 0 1,1 0 0,1 1-1,-1-1 1,2 1 0,0 0-1,0 0 1,0 14 0,0 24-5027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8 576,'0'0'11056,"-3"-3"-10891,-6-1-108,15 14 80,28 33 259,-13-18-145,36 51 93,62 74-67,-100-128-365,2-1 1,0-1 0,1-1-1,36 23 1,-24-26-1283,-11-13-3658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5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0 13254,'0'0'720,"-39"175"-255,39-85-369,0-2-64,0-3-16,13-13-16,0-7-16,-6-19-785,-1-19-31,-3-13-273,-3-55-5842,0-20 2113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5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1 304 1905,'0'0'2089,"0"-31"-51,0-97 115,0 122-1856,-1-1-1,1 0 1,1 1-1,-1-1 1,1 0-1,0 1 1,0-1-1,1 1 1,0 0-1,0-1 1,1 1-1,4-8 1,-4 11-228,0 0 1,0 1 0,1-1-1,-1 1 1,1 0-1,-1 0 1,1 0-1,0 0 1,0 0 0,0 1-1,0 0 1,0 0-1,0 0 1,5 0-1,27-6 16,-1 2 0,1 2 0,0 1 0,-1 2 0,54 6 0,-81-4-94,0-1-1,0 1 1,-1 1-1,1-1 1,-1 1 0,0 1-1,1-1 1,-2 1 0,1 0-1,0 1 1,-1 0-1,8 7 1,-11-10-11,-1 1 0,1 0 0,-1 0 0,0 0-1,1 0 1,-2 0 0,1 0 0,0 0 0,-1 1 0,1-1 0,-1 1 0,0-1-1,0 1 1,0-1 0,-1 1 0,1 0 0,-1-1 0,0 1 0,0 0 0,0 0-1,0-1 1,-1 1 0,0 0 0,0-1 0,0 1 0,0-1 0,0 1-1,-1-1 1,-2 5 0,-4 4-48,-2-1 0,1 0-1,-2 0 1,1-1-1,-25 17 1,26-19 38,-77 54-467,-162 88-1,230-139 533,6-5-40,5-2-133,14-3 18,9-1 164,11 2 26,0 1 1,-1 2-1,1 1 1,-1 1-1,0 1 1,-1 1-1,34 17 0,167 107 436,-104-57-423,-107-66-182,8 4 140,-7-10-2843</inkml:trace>
  <inkml:trace contextRef="#ctx0" brushRef="#br0" timeOffset="1">792 100 12870,'0'0'608,"165"2"-288,-87-16 32,-3-9-63,-1-1-177,-6 7-96,-16 2-16,-13 6-272,-26 9-1393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6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8932,'0'0'2601,"7"28"-1832,1 6-564,6 24 313,8 68-1,-2 167 1136,-16-204-1532,-3-84-265,4 31 378,-5-35-344,0 0 0,1 0-1,-1-1 1,0 1 0,1 0-1,-1 0 1,1-1 0,-1 1-1,1-1 1,-1 1 0,1 0-1,-1-1 1,1 1 0,0-1 0,-1 1-1,1-1 1,0 0 0,-1 1-1,1-1 1,0 0 0,0 1-1,-1-1 1,1 0 0,0 0-1,0 1 1,0-1 0,-1 0-1,1 0 1,0 0 0,0 0-1,0 0 1,-1-1 0,1 1-1,0 0 1,0 0 0,0 0-1,-1-1 1,2 1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6.3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269 467 10165,'0'0'373,"-24"32"-170,-84 104 186,91-114-297,-7 7 53,1 1 0,2 1 1,-18 34-1,37-63-145,0 1 1,1 0 0,0 0 0,-1 0-1,1 0 1,0 1 0,0-1 0,1 0-1,-1 0 1,0 5 0,2-7-1,-1-1 0,0 0 0,0 0 0,0 0 0,1 0 0,-1 1 0,0-1 0,0 0 0,0 0 0,1 0 0,-1 0 0,0 0 1,0 0-1,1 0 0,-1 0 0,0 0 0,0 0 0,1 0 0,-1 0 0,0 0 0,0 0 0,1 0 0,-1 0 0,0 0 0,0 0 0,1 0 0,-1 0 0,0 0 0,0 0 1,1 0-1,-1 0 0,0-1 0,0 1 0,1 0 0,-1 0 0,0 0 0,0 0 0,0-1 0,0 1 0,1 0 0,-1 0 0,13-9 11,3-8-36,1-1 0,-2-1 0,-1 0 0,0-1 0,-1-1 0,13-28-1,54-140-171,-49 102 200,0 0 189,59-115-1,-82 186-16,1 1 0,20-25-1,-26 36-124,0 1-1,0-1 0,0 1 1,0 0-1,1 0 0,-1 0 1,1 1-1,0-1 1,0 1-1,0 0 0,0 0 1,0 1-1,0-1 1,1 1-1,-1 0 0,5-1 1,-7 2-36,0 0 0,0 0-1,0 0 1,0 1 0,0-1 0,0 1 0,0 0 0,0-1 0,0 1 0,-1 0 0,1 0 0,0 0 0,0 0 0,-1 0 0,1 1 0,0-1-1,-1 0 1,1 1 0,-1-1 0,0 1 0,0-1 0,2 3 0,21 44 446,-18-36-341,31 84 347,31 124 0,23 60-390,-87-270-194,22 46-638,-23-53 247,-1 1 0,1 0 0,0-1 0,0 0 0,0 1 0,5 3 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6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1 234 13222,'0'0'256,"217"35"-256,-142-38-672,-1-20-1153,-6 0-2849</inkml:trace>
  <inkml:trace contextRef="#ctx0" brushRef="#br0" timeOffset="1">879 1 12470,'0'0'272,"0"172"416,0-85-304,0 4-272,0-7 0,0-8-112,7-9 0,-4-20-800,-3-18-1313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7.1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0 233 10869,'0'0'763,"19"26"-245,2 4-411,109 147 207,-81-114-186,3-2-1,2-3 1,3-2-1,68 51 1,-116-100-126,-6-4-2,0-1 0,0 1 0,0-1-1,0 0 1,0 0 0,1 0 0,-1-1 0,0 1-1,1-1 1,0 1 0,-1-1 0,5 0 0,-8-1 8,1-1-1,-1 1 1,1 0 0,-1-1 0,0 1 0,1-1 0,-1 1-1,1-1 1,-1 1 0,0-1 0,0 1 0,1-1 0,-1 1-1,0-1 1,0 1 0,0-1 0,0 1 0,0-1-1,1 0 1,-1 1 0,0-1 0,0 1 0,0-1 0,-1 0-1,1 1 1,0-1 0,0 1 0,0-1 0,-1 0 0,1-5 53,-12-499 1243,2 191-2627,10 388-3978,0-30-1796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7.4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88 8980,'0'0'5672,"16"9"-5525,-1-2-78,-1 0-1,1-1 1,0-1 0,1 0 0,-1-1 0,1-1 0,0 0-1,0-1 1,20-1 0,17-1 69,0-2 0,0-3 0,102-23 0,158-69-231,-306 95-507,-1 1-1,1-1 1,0 1 0,-1 0 0,10 0-1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7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13078,'0'0'1281,"-30"175"-273,30-93-720,0 8-160,0 1 176,4-4 225,2-8-225,1-18-160,-1-11-80,-3-21-16,1-12-32,-4-11-16,3-6-416,10 0-1041,9-35-1664,4-23-6852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8.2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0 11461,'0'0'3154,"0"239"-2594,-3-105-336,-10 6-32,3-6-80,7-20-80,0-29-32,0-24-80,3-29-912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8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8660,'0'0'5549,"33"7"-4823,-24-5-669,17 2 75,-1 2-1,1 2 1,-1 0-1,0 1 1,-1 1 0,0 2-1,43 28 1,595 391 1018,-650-425-1226,0 1-426,0 0 1,1-1 0,15 5 0,-34-58-7556,-19-11 1848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1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30 125 8660,'0'0'5747,"-30"-125"-5779,34 157-161,2 15 610,-3 11-273,1 0-96,-1-5-48,0-6-1009,4-15-1104,-1-18-976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1 5138,'0'0'5944,"-10"5"-5741,4-2-170,-1 1 0,1 0 0,0 1 0,0-1-1,1 1 1,-1 0 0,1 1 0,0-1 0,0 1 0,1 0-1,0 0 1,-6 13 0,-30 50 421,-79 107 0,-63 50-154,150-188-366,36-53-6057,29-28 673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8.9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8116,'0'0'5658,"7"40"-4543,42 262 65,-22-135-485,33 267 136,-58-410-843,13 101-248,-15-125 161,0 1 0,0 0 0,0 0 0,0 0 0,0 0 1,0-1-1,0 1 0,1 0 0,-1 0 0,0 0 0,1-1 0,-1 1 1,0 0-1,1 0 0,-1-1 0,1 1 0,-1 0 0,1-1 0,0 1 1,-1-1-1,1 1 0,0 0 0,-1-1 0,1 1 0,0-1 1,-1 0-1,1 1 0,0-1 0,0 0 0,0 1 0,-1-1 0,1 0 1,0 0-1,0 0 0,0 0 0,0 0 0,-1 0 0,1 0 1,0 0-1,0 0 0,0 0 0,0 0 0,0 0 0,-1-1 0,1 1 1,0 0-1,0-1 0,-1 1 0,1 0 0,0-1 0,0 1 1,-1-1-1,1 1 0,0-1 0,-1 1 0,1-1 0,-1 0 0,1 0 1,18-38-4574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9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30 12742,'0'0'1368,"-21"28"-466,-7 9-734,-31 56 0,54-83-152,0 1-1,1 0 1,0 1-1,1-1 1,1 1 0,-1 0-1,2-1 1,0 1-1,0 0 1,1 0-1,3 20 1,-2 9 53,0-10 14,1 0-1,2 0 0,0 0 0,3 0 1,0-1-1,21 53 0,-20-64-43,0-1 0,1 0 0,1 0 0,1-1 0,0-1 0,2 1 0,-1-2 0,2 0 0,0-1 0,1 0 0,27 19 0,-34-27-36,0-1 0,1-1 0,-1 0 0,1 0 1,0-1-1,0 0 0,0 0 0,1-1 0,-1 0 1,0-1-1,1 0 0,-1 0 0,1-1 0,-1 0 1,1-1-1,-1 0 0,1-1 0,-1 0 0,0 0 1,1-1-1,-1 0 0,-1-1 0,1 1 0,0-2 1,-1 1-1,0-1 0,0-1 0,0 0 0,9-8 1,-2-3-40,0-1 0,-1-1 0,-1 1 0,-1-2 1,-1 0-1,0 0 0,-2-1 0,0-1 0,-1 1 0,7-34 1,-6 7-46,-1 0 0,-3-1 0,-1-90 0,-4 126 78,-1 0 0,0 1 1,-1-1-1,0 1 0,-1-1 0,0 1 1,-1 0-1,-1 0 0,0 0 0,-1 0 0,0 1 1,0 0-1,-1 1 0,-1-1 0,0 1 1,0 1-1,-1-1 0,0 1 0,0 1 0,-1 0 1,-1 0-1,1 1 0,-20-10 0,13 9 11,0 1-1,-1 1 0,1 0 0,-2 1 1,1 1-1,-33-3 0,12 5 10,0 1 0,-45 5 0,75-3-67,0 0 0,1 1 1,-1 0-1,1 0 1,-1 1-1,1 0 0,-14 7 1,20-9 11,0 1 0,0-1 0,-1 0 0,1 1 0,0-1 0,0 1 0,1 0 1,-1 0-1,0 0 0,0 0 0,1 0 0,-1 0 0,1 0 0,0 0 0,0 1 0,0-1 0,0 0 1,0 1-1,0-1 0,0 1 0,1-1 0,0 1 0,-1 0 0,1-1 0,0 1 0,0-1 0,0 1 0,1-1 1,0 4-1,-1-4-100,1 0 0,-1 0 0,1 0-1,0 0 1,0 0 0,0-1 0,0 1 0,0 0 0,1-1 0,-1 1 0,0-1 0,1 1 0,-1-1 0,1 0 0,-1 1 0,1-1 0,0 0 0,3 2 0,36 9-2894,-37-11 2665,65 10-6793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9.6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82 14182,'0'0'897,"175"0"-817,-71 0 96,9 0 48,4-9-16,-7-8-176,-9-1 16,-17-2-48,-29 8-752,-29 6-1569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19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12005,'0'0'3122,"12"32"-2514,79 200 419,-69-166-725,-2 2 0,-4 0 0,-2 1 0,-3 0 0,1 83 0,-12-143-358,0-5 71,0 0 0,1 0 0,-1 0 0,1 0 0,0 0 0,2 6 0,-3-9-70,1 0 0,-1 0 0,1 0 0,0 0 0,0 0-1,-1 0 1,1 0 0,0 0 0,0-1 0,0 1 0,0 0 0,0-1 0,0 1 0,0-1 0,0 1 0,0-1 0,0 1 0,1-1-1,-1 0 1,0 1 0,0-1 0,0 0 0,0 0 0,1 0 0,-1 0 0,2 0 0,0-1-202,1 1 0,0 0 1,-1-1-1,1 0 0,-1 0 1,1 0-1,-1 0 0,0-1 1,1 0-1,-1 1 0,0-1 1,0 0-1,0 0 0,0-1 1,-1 1-1,1-1 0,0 1 1,3-6-1,38-48-4591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20.3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 15591,'0'0'918,"-5"30"-558,0 2-302,-3 8 3,3 1-1,-1 70 1,6-68-50,7 184 68,-4-198-14,1 0 0,2 0 0,1 0 0,1-1 0,19 46 0,-24-67-47,1 0-1,-1-1 0,1 1 0,1-1 0,-1 1 1,1-1-1,0 0 0,0-1 0,1 0 0,0 0 1,0 0-1,0 0 0,0-1 0,1 0 0,0 0 0,-1-1 1,2 0-1,-1 0 0,0 0 0,0-1 0,1 0 1,-1-1-1,1 0 0,0 0 0,-1 0 0,11-1 1,28 0 66,0-2 1,0-2 0,0-1 0,79-22 0,-63 11-90,7-1-266,77-31 0,-140 46 150,23-13-1236,-28 14 1150,0 0-1,0 0 0,0 0 0,0 0 1,0 0-1,-1 0 0,1 0 1,0-1-1,0 1 0,-1 0 0,1 0 1,-1-1-1,1 1 0,-1-1 1,1 1-1,-1 0 0,0-1 0,0 1 1,0-3-1</inkml:trace>
  <inkml:trace contextRef="#ctx0" brushRef="#br0" timeOffset="1">147 418 6979,'0'0'8612,"236"-9"-8532,-158-3-16,3 0-64,-3-11 32,-4 0-32,-9-6-288,-16 0-1809,-26-1-1569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20.6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59 14070,'0'0'2466,"201"-9"-1810,-107 9-224,3-2 64,7-1-96,-7-6-159,-9-3-177,-23 1-64,-26 2-48,-17 6-609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5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55 855 3954,'0'0'5490,"-11"2"-5065,4-1-473,-26 4 666,29-3-428,6-1-37,21 0-55,109-1-34,406-5 846,-2-40-230,-273 4-678,479-52 12,-415 76-22,471-39-72,-519 24-113,727-64 2,-685 75 96,198-8 101,-59 14 41,286-7-43,-100-19 6,7 0-6,-367 38 2,926-18-12,38 14 5,-740 9 28,-182-2-25,1124-10-25,-830 1 35,351-11 16,-30-22 6,-4-31 28,-257 19 149,-663 52-217,-15-2-37,-23-7-301,-1 1-266,-5-11-2090,4-6-2914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5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12422,'0'0'3377,"0"-21"-4033,13 21-2177,0 3-49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5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13750,'0'0'625,"71"23"-12999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7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27 143 2865,'0'0'8095,"-5"-7"-7218,-12-18-210,13 19-261,4 12-420,1 0-1,0 0 1,1 0-1,-1-1 1,1 1 0,0 0-1,1-1 1,4 10 0,3 4 12,8 25 21,47 96 22,-57-124-37,2-1 0,0 0 0,0 0 0,2-1 0,-1 0 0,19 15 0,-26-25-6,1-1 1,-1 0-1,1 0 0,0 0 0,0-1 0,0 1 0,8 1 0,-11-3 2,0-1 0,0 1-1,0-1 1,0 1 0,0-1-1,0 0 1,0 0-1,0 0 1,0 0 0,0 0-1,0 0 1,-1-1 0,1 1-1,0-1 1,0 1 0,0-1-1,0 0 1,0 0-1,0 1 1,-1-1 0,1-1-1,0 1 1,-1 0 0,3-2-1,0-3 14,0 0-1,0 0 1,0 0-1,-1 0 1,0-1-1,-1 0 1,1 1-1,1-9 1,11-62 37,-13 66-34,12-151 25,-12 106-34,12-61 1,-14 116-63,0 1 0,1-1 0,-1 0 0,1 0 0,-1 1 0,1-1 0,-1 0 0,1 1 0,-1-1 0,1 0 0,0 1 0,-1-1 1,1 1-1,0-1 0,0 1 0,-1-1 0,1 1 0,0 0 0,0-1 0,0 1 0,0 0 0,-1-1 0,1 1 0,0 0 0,0 0 0,0 0 0,0 0 0,0 0 0,0 0 0,-1 0 0,1 0 0,0 1 0,0-1 0,0 0 0,0 0 0,0 1 1,-1-1-1,1 0 0,0 1 0,0-1 0,-1 1 0,1-1 0,0 1 0,1 0 0,6 6-540,0 0 1,0 0-1,0 0 1,9 14-1,1-1-815,26 26-2555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6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12 4706,'0'0'3981,"-13"-1"-3549,-41-5-75,40 5-79,53-2 205,68 4 1,-34 1-371,-12-2-340,147 0 737,-70 0-3831,-115 0-1514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17 7780,'0'0'2585,"-27"3"-2372,-11 3-177,-38 10 0,73-15-27,0 0 0,0 0-1,0 0 1,0 0-1,0 1 1,1-1 0,-1 1-1,0 0 1,1 0 0,-1 0-1,1 0 1,0 0 0,-1 1-1,1-1 1,0 1 0,1-1-1,-1 1 1,0 0 0,1-1-1,-1 1 1,1 0 0,0 0-1,0 0 1,0 0-1,0 5 1,-2 1 12,0 3-23,1-1 1,0 0 0,0 1-1,1-1 1,1 1 0,0-1-1,3 23 1,-3-32-3,1-1 1,-1 1-1,1-1 1,-1 0-1,1 1 1,0-1-1,-1 0 1,1 1-1,0-1 1,0 0-1,0 0 0,0 0 1,0 0-1,0 1 1,1-2-1,-1 1 1,0 0-1,0 0 1,1 0-1,-1 0 1,0-1-1,1 1 0,-1-1 1,1 1-1,-1-1 1,4 1-1,43 1-113,-35-2 101,-6-1-3,0 1 0,0-1 0,-1 0 0,1-1 0,0 0 0,-1 0 0,1 0 0,-1-1 0,1 0 0,-1 0 0,0-1 0,0 1 0,-1-1 0,1-1 0,-1 1 0,0-1 0,0 0 0,0 0 0,-1 0 0,0-1 0,0 1 0,0-1 0,-1 0 0,1-1 1,-2 1-1,1 0 0,2-11 0,-5 25 29,1-1-1,0 1 1,0 0 0,0-1 0,1 1 0,0-1 0,0 0 0,1 0 0,0 1 0,0-2 0,0 1 0,1 0 0,0-1 0,1 1 0,0-1 0,-1-1-1,9 8 1,-6-8-445,0-1-1,0 0 1,1 0 0,-1 0-1,1-1 1,0-1-1,0 1 1,0-1-1,0 0 1,0-1-1,1 0 1,-1-1-1,0 1 1,1-1 0,-1-1-1,0 0 1,9-2-1,-14 2 365,0-1 1,0 1-1,0-1 0,0 0 0,-1 0 0,1 0 0,0-1 1,-1 1-1,0 0 0,1-1 0,-1 0 0,0 0 1,0 1-1,-1-1 0,1 0 0,-1 0 0,1-1 1,-1 1-1,1-6 0,3-7 348,-1-1 1,3-23-1,-3 7 2233,-3-61 0,-2 49 92,2 55-2494,0 0 1,1 1-1,5 17 0,1 10-31,2 65 99,3 15-72,-8-109 306,-1-21-85,0-22-60,-3-12 89,-2 23-226,2 0 0,1-1 1,0 1-1,2 0 0,11-40 0,-14 60-141,1-1 0,-1 1 0,1 0 0,0 0 0,0 0 0,0 0 0,0 0-1,1 1 1,-1-1 0,1 1 0,0-1 0,-1 1 0,1 0 0,0 0 0,0 0 0,1 0 0,-1 1-1,0-1 1,0 1 0,1 0 0,-1 0 0,1 0 0,-1 0 0,1 1 0,-1-1 0,1 1-1,0 0 1,-1 0 0,1 0 0,5 2 0,1-1-444,0 1-1,-1 1 1,1 0-1,-1 0 1,0 1-1,0 0 1,0 0-1,0 1 1,16 12-1,14 17-4704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8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7764,'0'0'2961,"6"102"-2337,-6-52-336,3-1-208,0-2 0,7-15-16,3-9 16,3-8-64,7-12 32,9-3-48,4-6-960,0-29-1969,-7-15-3394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9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4674,'0'0'3538,"13"152"-9141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9:5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38 6643,'0'0'4904,"-26"2"-4365,-80 14-126,102-16-398,1 1-1,-1 0 1,1 1 0,-1-1-1,1 1 1,-1-1-1,1 1 1,0 0 0,0 1-1,0-1 1,0 0-1,0 1 1,0 0 0,1-1-1,-1 1 1,1 0 0,0 0-1,0 0 1,0 1-1,0-1 1,0 1 0,1-1-1,-1 4 1,-4 5 24,0 3-28,1 0 0,0 0-1,1 0 1,1 0 0,0 0 0,1 1 0,1-1 0,0 32 0,2-45-28,-1 0 1,0 0-1,0 0 0,1 0 0,-1-1 0,1 1 1,0 0-1,0 0 0,-1 0 0,1 0 0,0-1 1,1 1-1,-1 0 0,0-1 0,0 1 0,1-1 1,-1 1-1,1-1 0,-1 0 0,1 0 0,-1 0 1,1 1-1,0-2 0,0 1 0,-1 0 0,1 0 1,0 0-1,0-1 0,0 1 0,0-1 0,0 0 1,0 1-1,0-1 0,2 0 0,9 1-292,0-1 1,0 0-1,0-1 0,14-3 1,-19 3 326,-1-1 0,0 0 0,0-1 0,0 0 0,0 0 0,-1 0 0,1-1 1,-1 0-1,0 0 0,0-1 0,0 1 0,-1-1 0,0-1 0,0 1 0,0-1 0,0 0 0,-1 0 1,0 0-1,6-12 0,-4 4 69,0 1 0,0-1 0,-1 0 0,-1-1-1,0 1 1,-1-1 0,-1 0 0,1-26 0,-3 53-194,1 0-1,0 0 1,1 0-1,0 0 0,1-1 1,0 1-1,1 0 1,0-1-1,1 0 1,0 0-1,1 0 1,7 11-1,-9-17 33,0 0 0,0-1-1,1 1 1,-1-1 0,1 1-1,0-2 1,0 1 0,0 0-1,0-1 1,1 0 0,-1 0-1,1-1 1,0 1 0,0-1-1,0 0 1,0-1 0,0 0-1,0 0 1,1 0 0,-1 0 0,0-1-1,0 0 1,1-1 0,-1 1-1,7-3 1,-9 2-75,1 0 0,-1 0 0,0 0-1,0-1 1,0 0 0,0 0 0,-1 0 0,1 0 0,-1-1 0,1 1-1,-1-1 1,0 0 0,0 0 0,0 0 0,0 0 0,0-1 0,-1 1-1,1-1 1,-1 0 0,0 0 0,0 1 0,-1-1 0,1 0 0,0-5-1,3-9 553,-1-1 0,-1 0 0,-1 0 0,0-22 0,0 3 1473,-1 17 1001,-1 24-2700,-1 42-32,3-1 1,2 1 0,17 82 0,-16-118-120,0-12 30,1-16 25,-5 11-81,1-19-3,2 0 1,1 0-1,13-40 1,-15 58-4,1 1 1,0-1-1,1 1 1,0 0-1,0 0 1,0 0-1,1 1 1,1-1 0,-1 2-1,1-1 1,0 1-1,0 0 1,1 0-1,10-5 1,-7 5 3,0 0 0,1 2 0,0-1 0,0 2 0,0-1 0,0 2 0,0-1 0,1 2 1,-1 0-1,16 0 0,-25 1-2,-1 0 0,1 1 0,-1-1 0,1 0 0,-1 1 0,1 0 0,-1 0 0,0-1 0,1 1 0,-1 1 0,0-1 0,0 0 0,1 0 0,-1 1 1,0-1-1,-1 1 0,1 0 0,0 0 0,0 0 0,-1 0 0,1 0 0,-1 0 0,1 0 0,-1 0 0,0 0 0,0 1 0,0-1 0,0 0 0,-1 1 0,1-1 0,0 4 0,2 10-3,-1-1-1,-1 1 1,-1-1-1,-1 18 0,1-10-16,0 66-728,0-30-5025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0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17 5426,'0'0'7487,"-24"18"-6730,-75 63-191,95-78-547,1 0 1,0 1-1,0-1 1,0 1-1,0-1 0,1 1 1,-1 0-1,1 0 1,0 1-1,0-1 1,1 0-1,-1 1 1,1-1-1,0 1 0,0-1 1,1 1-1,-1-1 1,1 1-1,0 0 1,0-1-1,0 1 0,3 8 1,-2 11 21,-1-21-35,0 0 0,1 1 0,-1-1 1,1 1-1,-1-1 0,1 0 0,0 1 0,0-1 0,0 0 0,1 0 0,-1 0 0,1 0 1,0 0-1,0 0 0,0 0 0,0 0 0,5 4 0,-3-4-1,1 1 0,-1-1 0,1 0 0,0-1 0,1 1 0,-1-1 0,0 0 0,1 0 0,10 2 0,6-1-91,0-1-1,0-1 1,0 0-1,33-5 1,-43 2-44,-1 0-1,1-1 1,-1 0 0,0-1-1,0 0 1,0-1 0,-1 0-1,1-1 1,-1 0 0,0-1-1,-1 0 1,0 0 0,0-1-1,8-9 1,-9 9 84,0-1 0,-1 0 0,0 0 0,0-1 0,-1 1-1,0-2 1,-1 1 0,0-1 0,-1 1 0,0-1 0,-1 0 0,0-1 0,0 1 0,0-14-1,-2-50 1083,-2 75-1002,1-1 0,0 1 0,0 0 0,0-1 0,0 1 0,-1-1 0,1 1 0,0 0 1,0-1-1,-1 1 0,1-1 0,0 1 0,0 0 0,-1-1 0,1 1 0,-1 0 0,1 0 0,0-1 1,-1 1-1,1 0 0,0 0 0,-1 0 0,1-1 0,-1 1 0,1 0 0,-1 0 0,1 0 1,-1 0-1,1 0 0,0 0 0,-1 0 0,1 0 0,-1 0 0,1 0 0,-1 0 0,0 0 0,-17 5 239,14-1-254,1-1 1,0 0 0,1 1 0,-1 0 0,0-1-1,1 1 1,0 0 0,0 0 0,0 1 0,1-1-1,-1 0 1,1 0 0,-1 8 0,-1 3 13,1 1 0,-1 27 0,3-35-32,4 39 8,-3-44-12,0-1-1,0 1 0,0 0 1,0 0-1,1-1 1,-1 1-1,1 0 0,0-1 1,0 0-1,0 1 1,0-1-1,0 0 0,5 3 1,1 1-186,0-1 0,0 0 0,0 0-1,1-1 1,11 4 0,27 2-3585,-14-9-2955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1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25 3121,'0'0'8796,"-28"-5"-8318,-95-13 37,117 17-459,-1 1 0,1-1 1,-1 1-1,1 1 0,0-1 1,-1 1-1,1 0 0,0 0 0,0 1 1,0 0-1,0 0 0,0 0 1,0 1-1,0 0 0,1 0 0,-10 7 1,5-3-14,-2 0-34,1 0 0,0 1 1,1 1-1,0 0 0,0 0 0,1 1 0,0 0 0,1 0 0,0 1 0,0 1 0,1-1 0,1 1 0,0 0 0,0 0 0,2 1 0,-1 0 0,2 0 0,-1 0 0,2 0 0,0 0 0,0 1 0,1 14 0,1-25-44,0 0-1,0-1 1,1 1-1,-1 0 0,0 0 1,1 0-1,0 0 0,0 0 1,0 0-1,0 0 0,0-1 1,0 1-1,1 0 0,-1-1 1,1 1-1,0-1 1,2 3-1,0-2-34,-1-1 1,1 0-1,-1 1 1,1-1-1,0-1 1,-1 1 0,1 0-1,0-1 1,0 0-1,0 0 1,8 1-1,1 0-151,1 0 1,-1-1-1,1 0 1,-1-1-1,0-1 0,1 0 1,-1-1-1,0 0 0,1-1 1,-1 0-1,-1-1 1,1-1-1,-1 0 0,1-1 1,-1 0-1,-1-1 0,1 0 1,-1-1-1,10-9 0,-5 3-30,-1-1 0,0-1 0,20-27-1,-30 36 487,0 0 1,-1 0-1,0-1 0,0 0 0,0 0 0,-1 0 0,0 0 1,-1 0-1,0 0 0,0-1 0,0-15 641,-2 45-575,-1 22-211,-1-20-34,2-1-1,0 1 1,5 28-1,-4-46-71,0 1-1,0-1 1,1 0 0,-1 0-1,1 0 1,0 0-1,1 0 1,-1 0 0,1-1-1,0 1 1,0-1-1,0 0 1,1 1-1,-1-2 1,1 1 0,0 0-1,0-1 1,1 0-1,4 4 1,-4-5-60,-1 0-1,0-1 1,1 1 0,-1-1-1,1 0 1,0 0-1,-1-1 1,1 1 0,0-1-1,-1 0 1,1 0-1,0-1 1,-1 1 0,1-1-1,0 0 1,-1-1 0,1 1-1,-1-1 1,0 1-1,1-1 1,-1-1 0,0 1-1,0 0 1,0-1 0,-1 0-1,4-3 1,8-14 130,-2-1 0,21-42 1,-22 38 320,24-35 0,-30 52-296,0 0-1,0 0 1,1 1-1,0 0 0,0 0 1,1 1-1,0 0 1,9-5-1,-13 8-16,1 1 0,-1 0 0,1 0 0,0 1 0,0-1 0,-1 1-1,8-1 1,-11 2-43,1 0 0,0 0-1,-1 0 1,1 0 0,0 0 0,-1 0-1,1 0 1,0 0 0,-1 1-1,1-1 1,-1 0 0,1 1 0,0 0-1,-1-1 1,1 1 0,-1 0-1,0 0 1,1 0 0,-1 0 0,0 0-1,1 0 1,-1 0 0,0 0 0,0 1-1,2 1 1,0 5 29,1 1 1,-1-1-1,0 1 1,-1 0-1,0 0 1,1 12-1,2 63 64,-4-54-88,0 17-6,0-57 32,2 0 0,-1 0 0,1 0-1,1 0 1,0 0 0,7-12 0,-6 11-41,7-14-21,1 2 0,1-1 0,0 2 0,31-36 0,-36 49 10,-1-1 1,1 2-1,1-1 1,0 1-1,0 0 1,0 1-1,1 1 1,0-1-1,0 2 1,1-1-1,0 2 0,14-5 1,-24 8 7,-1 1 0,1-1 1,-1 1-1,1-1 0,0 1 0,-1 0 0,1-1 1,0 1-1,-1 0 0,1 0 0,0 0 0,0 1 0,-1-1 1,1 0-1,0 0 0,-1 1 0,1-1 0,-1 1 1,1 0-1,0-1 0,-1 1 0,0 0 0,1 0 1,-1 0-1,1 0 0,-1 0 0,0 0 0,2 2 1,-2 1 3,1 1 0,-1-1 0,0 1 0,0-1 0,-1 1 0,1-1 0,-1 1 0,0 0 0,-1 4 0,1 115-73,0-43-3638,0-53-600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1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257 713 1201,'0'0'11461,"-19"-20"-10712,-63-60-39,80 78-696,0 0-1,-1 0 1,1 0 0,-1 1-1,1-1 1,-1 1 0,1-1-1,-1 1 1,0 0 0,0 0-1,0 0 1,0 0 0,0 1 0,0-1-1,0 1 1,0-1 0,0 1-1,0 0 1,0 1 0,0-1-1,0 0 1,0 1 0,1-1-1,-1 1 1,0 0 0,0 0-1,0 0 1,0 1 0,1-1-1,-4 3 1,1 0-11,-1 1 0,1 0 1,0 0-1,1 1 0,-1 0 0,1-1 1,0 1-1,0 1 0,-2 6 0,3-5-9,0 0 0,0 0-1,1 0 1,0 0 0,0 0-1,0 15 1,1-19 1,1 0 0,0 0 0,0 1 0,0-1 0,1 0 0,0 0 0,-1 0 1,1 0-1,1-1 0,-1 1 0,0 0 0,1 0 0,0-1 0,0 1 0,0-1 0,4 5 0,-1-3 0,0-1 0,1 0 0,0 0-1,0-1 1,0 0 0,0 0 0,0 0 0,1-1-1,-1 1 1,1-2 0,0 1 0,8 0 0,13 1-328,45 0 0,-65-3 259,1 0 1,-1-1-1,0 0 0,0 0 1,0-1-1,0 0 1,0 0-1,0-1 1,-1 0-1,1 0 1,-1-1-1,0 0 1,0 0-1,0-1 0,0 0 1,-1 0-1,0 0 1,0-1-1,0 0 1,-1 0-1,0-1 1,0 1-1,-1-1 1,0 0-1,0-1 0,0 1 1,-1-1-1,0 1 1,3-12-1,-2-5-5,-1 0-1,-1 0 1,-1 0 0,-2-25-1,0 7 80,0 6 40,-2-1 0,-2 1 0,-11-45 1,-37-106 727,38 140-451,-17-47 878,28 90-510,2 13-560,1 20-156,5 30 57,2 0 0,4-1 0,32 113 0,4 17-1389,-31-98-2074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6915,'0'0'5886,"4"20"-5860,1 1-15,21 116 74,-20-86-71,-5-26-11,2 0-1,1-1 0,0 1 0,2-1 0,1-1 0,10 25 1,-16-47-9,-1 0 0,1 0 1,-1 1-1,1-1 0,0 0 1,-1 0-1,1 0 0,0 0 1,0 0-1,0 0 0,0-1 1,0 1-1,0 0 0,0 0 1,0-1-1,0 1 0,0 0 1,0-1-1,0 1 0,0-1 1,0 1-1,1-1 0,-1 0 1,0 0-1,0 1 0,1-1 1,-1 0-1,0 0 0,0 0 1,1 0-1,-1 0 0,0-1 1,0 1-1,1 0 0,-1-1 1,0 1-1,2-1 0,1-1 2,-1 0 0,0 0 0,0-1 0,0 1 0,0-1 1,0 0-1,0 1 0,0-1 0,-1 0 0,4-6 0,15-27-40,-7 13-105,0 0 0,1 0 1,31-32-1,-41 49 128,0 1-1,1 0 1,0 0-1,0 1 1,0 0-1,1 0 1,-1 0 0,1 1-1,0 0 1,0 0-1,0 1 1,0-1-1,1 2 1,-1-1 0,1 1-1,-1 0 1,15 1-1,-19 0 15,0 0 0,0 1 0,0 0-1,0 0 1,0 0 0,0 0-1,-1 0 1,1 0 0,0 1 0,-1-1-1,1 1 1,-1 0 0,1 0 0,-1 0-1,0 0 1,0 0 0,0 0 0,3 5-1,4 6-5,-1 0 0,10 26 0,-14-30 13,1 1 1,-1-1-1,2 1 0,-1-1 0,11 11 0,-16-19 14,0 0 0,1-1 0,-1 1 0,1-1 0,-1 1 0,1-1 0,0 1 0,-1-1 0,1 1 0,-1-1-1,1 0 1,0 1 0,-1-1 0,1 0 0,0 1 0,-1-1 0,1 0 0,0 0 0,-1 0 0,1 0 0,0 0 0,0 0 0,-1 0-1,1 0 1,0 0 0,-1 0 0,1 0 0,1 0 0,-1-1 19,0 0-1,-1 0 0,1 0 1,0 0-1,0 0 1,0 0-1,-1 0 1,1 0-1,0 0 1,-1 0-1,1 0 1,-1 0-1,0 0 0,1-1 1,-1 0-1,6-57 724,-5 48-746,2-52 441,-1 22-323,12-80 0,-13 119-212,-1 0-1,1 0 1,-1 0 0,1 0-1,0 0 1,-1 0-1,1 1 1,0-1 0,0 0-1,0 0 1,1 1 0,-1-1-1,0 0 1,1 1 0,-1 0-1,1-1 1,-1 1 0,1 0-1,0 0 1,0-1-1,-1 1 1,1 1 0,0-1-1,0 0 1,2 0 0,-1 0-184,-1 1 1,1 0 0,0 0 0,-1 0 0,1 0 0,-1 1 0,1-1-1,-1 1 1,1-1 0,-1 1 0,1 0 0,-1 0 0,0 0 0,1 0-1,-1 1 1,0-1 0,0 1 0,0-1 0,0 1 0,2 2-1,23 30-4040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9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0 311 6035,'0'0'3732,"30"-17"-3695,94-56-37,-109 64-45,0-1-1,21-18 0,-32 24 12,0 0-1,0 0 1,-1-1-1,0 0 1,0 1-1,4-11 1,-5 11 28,0 0 1,0 0 0,-1-1-1,0 1 1,1 0 0,-2-1-1,1 1 1,0-1 0,-1 1-1,0-1 1,0 1 0,0-1-1,-1 1 1,0-1 0,-1-4-1,1 6 26,0 0 0,0 0-1,0 0 1,-1 0 0,1 0 0,-1 1-1,0-1 1,0 1 0,0-1-1,0 1 1,-1-1 0,1 1-1,0 0 1,-1 0 0,0 0-1,1 1 1,-1-1 0,0 1-1,0-1 1,-4 0 0,2 0 100,0 0 0,0 1 0,0 0 1,-1 0-1,1 0 0,0 1 0,-8 0 1,11 0-103,0 0 1,0 1 0,0-1 0,0 1 0,0-1 0,1 1 0,-1 0 0,0-1 0,1 1 0,-1 0 0,0 0 0,1 0 0,-1 0 0,1 1 0,-1-1 0,1 0 0,0 1 0,0-1-1,-1 1 1,1-1 0,0 1 0,0-1 0,0 1 0,0 2 0,-4 10 127,1-1-1,0 1 1,1 0 0,1 1-1,-1 25 1,5 76 522,-2-109-657,1 1-1,0-1 0,0 0 1,1 0-1,0 0 0,0 0 1,1 0-1,0 0 0,0-1 1,1 1-1,-1-1 0,1 0 1,1 0-1,-1 0 1,1-1-1,0 1 0,7 5 1,-4-5-42,0 0 1,1-1-1,0 0 1,0 0-1,0-1 1,1 0 0,-1 0-1,1-1 1,0-1-1,0 1 1,21 1-1,-1-2-1642,1-1-1,55-6 0,-8-12-5489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0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312 463 9732,'0'0'854,"-25"-9"-795,-80-26 45,100 33-71,-1 1-1,1-1 1,0 1 0,-1 0-1,1 0 1,0 1-1,-1 0 1,1 0 0,-1 0-1,1 0 1,-1 1 0,1 0-1,0 0 1,-1 1 0,1-1-1,0 1 1,0 0 0,0 0-1,0 1 1,0 0-1,1 0 1,-1 0 0,1 0-1,0 1 1,-8 7 0,7-4 35,0 0 0,1 0 0,0 1 0,0-1 1,0 1-1,1 0 0,0 0 0,1 0 0,0 0 1,0 0-1,1 1 0,0-1 0,0 14 0,1-10-22,-1-9-33,1 1-1,0 0 1,0-1-1,1 1 1,-1-1 0,1 1-1,1 6 1,-1-9-12,0 0 0,0 0 0,0 1 0,0-1 0,0 0 0,0 0 0,0 0 0,0 0 0,0-1 0,1 1 0,-1 0 0,0 0 1,0-1-1,1 1 0,-1-1 0,0 1 0,1-1 0,-1 1 0,1-1 0,-1 0 0,1 0 0,1 0 0,6 1 14,-1 0 1,0 0-1,1-1 0,-1-1 1,1 1-1,-1-2 0,0 1 1,1-1-1,-1 0 0,11-5 1,-9 2-26,0 0 0,-1-1 0,0 0 1,0 0-1,-1-1 0,0 0 1,13-14-1,-8 5-49,0 0 1,-1-1-1,-1 0 1,0-1-1,-2 0 1,0 0-1,-1-1 0,0 0 1,-2-1-1,6-24 1,-6 6 120,-1-1 1,-1 1 0,-2-1-1,-5-58 1,2 88 122,1 0-1,-1 1 1,-1-1 0,0 0-1,0 1 1,0 0 0,-1-1-1,-6-11 1,9 20-170,0 0-1,0 0 0,0 0 1,0 0-1,-1 1 0,1-1 1,0 0-1,0 0 1,0 0-1,0 0 0,0 1 1,0-1-1,0 0 1,-1 0-1,1 0 0,0 0 1,0 0-1,0 0 1,0 0-1,-1 1 0,1-1 1,0 0-1,0 0 1,0 0-1,-1 0 0,1 0 1,0 0-1,0 0 1,0 0-1,0 0 0,-1 0 1,1 0-1,0 0 0,0 0 1,0 0-1,-1 0 1,1 0-1,0-1 0,0 1 1,0 0-1,0 0 1,-1 0-1,1 0 0,0 0 1,0 0-1,0 0 1,0 0-1,-1-1 0,1 1 1,0 0-1,0 0 1,0 0-1,0 0 0,0-1 1,0 1-1,0 0 0,0 0 1,0 0-1,-1 0 1,1-1-1,0 1 0,0 0 1,0 0-1,0-1 1,-1 21-58,1-15 97,-1 5-49,-2 50 16,9 95 1,-4-135-47,1 0 0,1 0 0,1-1 0,1 0 1,0 0-1,2 0 0,0-1 0,20 33 0,-23-43-122,1 0 0,0 0 1,1 0-1,-1-1 0,1 0 0,13 10 0,-15-14-2,0 0-1,0 0 1,0-1 0,0 1-1,1-1 1,-1-1 0,1 1-1,-1-1 1,1 1 0,0-2-1,-1 1 1,9 0 0,-5-1-98,-2 0 79,1 0 1,0 0-1,-1-1 0,15-3 1,-19 3 162,0 0 0,-1 0 0,1-1 0,-1 1-1,1 0 1,-1-1 0,1 0 0,-1 0 0,0 0 0,0 0 0,0 0 0,0 0 0,0 0 0,0-1 0,-1 1 0,3-4 0,1-5 250,-1 0 0,1 0 0,-2 0 0,1-1 0,-2 1 1,1-1-1,-2 0 0,1 1 0,-2-20 702,0 50-648,0-11-263,0 41 127,8 60 0,-6-93-168,1 0 0,1 0 0,0-1 0,1 1 0,1-1 1,0 0-1,16 26 0,-20-37-115,0-1 0,0 1 1,1-1-1,0 0 0,0 0 0,0 0 1,0 0-1,0 0 0,0-1 0,1 1 1,-1-1-1,1 0 0,0 0 1,0 0-1,0-1 0,-1 1 0,1-1 1,1 0-1,-1 0 0,0 0 1,0-1-1,0 1 0,7-1 0,-9 0-126,0 0-1,0 0 0,0 0 1,0 0-1,0-1 0,0 1 1,0 0-1,0-1 0,0 1 0,0-1 1,0 0-1,0 0 0,-1 0 1,4-1-1,-1-3-941,0 1 0,0-1 0,-1 0 0,1 0-1,4-10 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7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3666,'0'0'5461,"-11"25"-4461,4-9-859,-8 18 194,2 1 0,1 0 0,-11 55 0,4 45 656,6 0-1,6 166 1,7-276-959,1 0 1,1 0-1,2 0 0,0 0 1,2-1-1,11 34 0,-14-50-62,1 1 0,-1-1 0,2 1 0,-1-1 1,1 0-1,0-1 0,1 1 0,-1-1 0,2 0 0,-1-1 0,1 1 0,0-1 0,0-1 0,1 1 0,-1-1 0,1 0 0,0-1 0,1 0 0,-1 0 0,14 3 0,-13-4-358,1-1 0,0 0 0,-1-1 0,1 0 0,0-1 0,-1 0 0,1 0 0,0-1 0,0 0 0,-1-1 0,1 0 0,-1-1 0,0 0 0,1 0 0,-1-1 0,-1 0 0,14-8 0,31-37-5556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0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11733,'0'0'481,"45"155"-5364,-6-108-1039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0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1601,'0'0'8734,"8"0"-9054,-5 0 317,0 0 0,0 0 0,0 1 0,-1-1 0,1 1 0,0 0 0,0 0 0,0 0 0,-1 0 0,1 0 0,-1 1 0,1-1 0,-1 1 0,1 0 0,-1 0 0,0 0 0,0 0-1,0 0 1,3 4 0,3 5 1,-1 1-1,0 0 0,9 22 0,10 32 20,-12-30-33,20 39-1,-34-74 17,1 0 0,-1-1 0,0 1 0,1 0 0,-1 0 0,1 0 0,-1-1 0,1 1 0,-1 0 0,1-1 0,0 1 0,-1 0 0,1-1 0,0 1 0,-1-1 0,1 1 0,0-1 0,0 1 0,0-1 0,-1 1 0,1-1 0,0 0 0,0 0 0,0 1 0,0-1 0,0 0 0,0 0 0,-1 0 0,1 0 0,0 0 0,0 0 0,0 0 0,0 0 0,0-1 0,0 1 0,0 0 0,-1 0 0,1-1 0,0 1 0,0 0 0,0-1 0,-1 1 0,1-1 0,0 1 0,0-1 0,-1 0 0,1 1 0,0-1 0,0 0 0,10-22 307,-1 0 1,-1 0-1,-2-1 0,6-27 1,-5 24 9,6-27 79,-7 20-264,3 0 1,0 1 0,29-59-1,-33 85-131,-5 7-43,-1 0 1,0 0-1,1 1 0,-1-1 1,0 0-1,1 0 0,-1 0 0,0 1 1,0-1-1,1 0 0,-1 1 1,0-1-1,0 0 0,0 0 0,0 1 1,1-1-1,-1 0 0,0 1 1,0-1-1,0 1 0,0-1 0,0 0 1,0 1-1,0-1 0,0 0 0,0 1 1,0-1-1,0 0 0,0 1 1,0-1-1,0 1 0,9 157-4429,-6-86-126</inkml:trace>
  <inkml:trace contextRef="#ctx0" brushRef="#br0" timeOffset="1">561 132 2577,'0'0'8548,"42"-131"-8548,-35 157 0,3 18 208,-4 14 0,1 6-144,-1 0-64,-3-5-1568,7-21-2242,3-27-464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1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8404,'0'0'2017,"42"164"-11526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1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208 332 9220,'0'0'1393,"-29"-2"-1260,-89-1-5,116 3-124,0 0 0,0 0 1,0 0-1,0 0 0,0 0 0,0 1 0,0-1 0,0 1 0,0-1 0,0 1 0,0 0 0,0 0 0,0 0 0,1 0 0,-1 0 1,0 0-1,0 1 0,1-1 0,-1 0 0,1 1 0,0 0 0,-1-1 0,1 1 0,0 0 0,0-1 0,0 1 0,0 0 1,0 0-1,0 0 0,0 0 0,1 0 0,-1 0 0,1 0 0,0 0 0,-1 0 0,1 3 0,-2 3 19,-1 17 53,1 0 1,0 38-1,2-50-79,0-10 5,0 1 0,1 0-1,-1 0 1,0-1-1,1 1 1,0 0-1,0-1 1,0 1 0,1-1-1,-1 1 1,1-1-1,-1 1 1,1-1-1,0 0 1,1 0 0,-1 0-1,0 0 1,1 0-1,0-1 1,-1 1-1,5 2 1,-2-2 3,1 0-1,-1 0 1,1-1 0,0 1-1,0-1 1,1-1 0,-1 1-1,0-1 1,1 0 0,-1 0 0,12-1-1,-15 0-1,0-1-1,0 1 0,1-1 1,-1 1-1,0-1 1,0 0-1,0 0 0,0 0 1,0-1-1,-1 1 1,1-1-1,0 1 0,-1-1 1,1 0-1,4-5 1,-2 1 7,1 0 1,-1 0-1,-1-1 1,1 1-1,-1-1 1,4-9-1,0-4 20,-1 0 0,0-1 0,-1 0 0,3-25 0,-3-18 216,-4-115 1,-3 98-7,1 68-219,1 8-19,-1-1-1,0 1 0,0-1 1,-1 0-1,1 1 0,-1-1 1,0 1-1,-1-1 1,-3-8-1,5 38-1716,-1-4 1175,1 1-483,0-1 1,4 25 0,15 25-3234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1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0 304 2561,'0'0'5880,"30"-12"-5594,-30 12-286,122-57 176,-118 55-172,0 0-1,-1 0 1,1-1 0,0 0 0,-1 0 0,1 0 0,-1 0 0,0 0-1,0-1 1,3-5 0,-4 6-4,-1 0 1,0 0-1,0 0 0,0 0 1,0 0-1,0-1 0,-1 1 1,1-5-1,0-1 3,0-1 5,0 1 0,0-1 0,-1 0 0,0 0 0,-1 1 0,0-1 0,0 0 0,-3-9 0,3 16 47,-1 0-1,1-1 0,0 1 1,-1 0-1,0 0 1,0 0-1,0 0 0,0 1 1,0-1-1,0 0 0,-1 1 1,1 0-1,-1-1 0,0 1 1,0 0-1,0 1 1,0-1-1,0 0 0,0 1 1,0-1-1,0 1 0,-1 0 1,1 0-1,0 1 0,-5-1 1,4 0 51,0 0 1,-1 1-1,1-1 1,0 1-1,0 0 1,0 1-1,-1-1 1,1 1-1,0-1 1,0 1-1,0 1 1,0-1 0,0 0-1,0 1 1,0 0-1,-7 4 1,8-2-71,0-1 0,0 0 0,0 0 0,0 1 0,1 0 0,-1 0 0,1-1 0,0 1 0,0 1 0,0-1 0,1 0 0,-1 0 0,1 1 0,0-1 0,0 7 1,-1-2 29,0 1 1,1 0-1,1 0 1,0 0 0,0 0-1,1-1 1,0 1-1,4 15 1,-4-20-62,1-1 1,0 0-1,0 1 0,1-1 1,0 0-1,-1 0 1,1 0-1,0 0 0,1 0 1,-1-1-1,1 0 1,-1 0-1,1 0 0,0 0 1,0 0-1,1-1 0,-1 1 1,7 2-1,0-1-103,0-1 0,0 0-1,1-1 1,-1 0 0,0 0 0,1-2-1,-1 1 1,19-2 0,-19 0-507,-1-1 1,0 0-1,1 0 1,-1-1-1,15-6 1,31-24-5210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12086,'0'0'821,"2"29"-714,-1-9-89,1 15 17,1-1 1,1 1-1,16 54 1,-6-33-145,-3 0-1,-2 1 1,-2 0-1,-2 90 1,-4-153 88,-1 1 0,1-1-1,1 1 1,-1 0 0,1-1 0,0 1 0,0 0-1,0 0 1,1 0 0,-1 0 0,1 1 0,1-1-1,-1 1 1,1 0 0,-1 0 0,1 0 0,0 0-1,9-5 1,-3 1 21,0 1 0,0 1 0,1 0 0,0 1 0,1 0 0,-1 0 0,17-4 0,-1 5-18,0 0-1,1 2 0,-1 1 1,34 3-1,-58-2 12,0 0 1,0 0-1,0 0 1,0 0-1,0 1 1,0 0-1,0-1 1,0 1-1,0 0 1,-1 1-1,1-1 1,0 0-1,-1 1 1,1-1-1,-1 1 1,1 0-1,-1 0 1,0 0-1,0 0 1,0 0-1,0 1 1,2 2-1,-2-1-65,0 1 0,0 0 0,-1-1 0,0 1 0,1 0 0,-2 0 0,1 0 0,-1 0 0,1 0 0,-1 0 0,-1 0 0,0 7 0,0-7 68,-1-1 0,1 1 0,-1-1 0,0 0-1,0 1 1,0-1 0,-1 0 0,1-1 0,-1 1 0,0 0 0,0-1-1,-1 1 1,1-1 0,-1 0 0,1 0 0,-1-1 0,0 1 0,-7 3-1,-11 6 79,0-2-1,-29 10 0,42-16-41,-71 17 419,76-19-1033,28-1-7624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8212,'0'0'4735,"0"6"-4535,0 9-39,0-3-102,0-1 1,0 0-1,1 0 1,0 1 0,4 12-1,-4-21-59,0 0 0,0 0 1,1 0-1,-1 0 0,1-1 0,-1 1 1,1 0-1,0-1 0,0 1 0,0-1 0,0 1 1,1-1-1,-1 0 0,1 0 0,-1 0 1,1 0-1,0 0 0,-1-1 0,1 1 0,0-1 1,0 0-1,0 0 0,6 1 0,-1 0-90,-1-1-1,1 0 0,0-1 1,-1 0-1,1 0 0,0-1 1,-1 0-1,1 0 0,-1 0 1,1-1-1,-1-1 0,0 1 0,0-1 1,0 0-1,0-1 0,0 1 1,-1-1-1,1-1 0,-1 1 1,0-1-1,0 0 0,7-9 1,-3 2 50,0 1 1,-1-2 0,-1 0-1,0 0 1,-1 0 0,0-1-1,-1 0 1,0 0 0,-1 0-1,4-23 1,-6 22 846,-3 22-205,-1 24-416,18 178 619,0-14-388,-16-173-370,9 300 376,-11-321-405,1-1 0,-1 1 0,1 0 0,-1-1 0,1 1 0,-1-1 0,1 1-1,-1-1 1,1 1 0,-1-1 0,0 1 0,1-1 0,-1 0 0,1 1 0,-1-1 0,0 0 0,0 1 0,1-1 0,-1 0 0,0 0 0,0 0 0,1 0 0,-1 0 0,0 0 0,0 0 0,1 0 0,-1 0 0,0 0 0,1 0 0,-1 0 0,0-1 0,-1 1 0,-4-1 61,4 1-68,-20 1 57,-1-2 0,-26-4 0,41 3-79,1 1-1,-1-2 1,1 1-1,-1-1 1,1 0-1,0-1 0,0 1 1,0-1-1,1-1 1,-7-4-1,6 3-305,0 0 0,0-1 1,1 1-1,-1-1 0,2 0 0,-1-1 1,1 0-1,0 0 0,0 0 0,1 0 1,1-1-1,-1 1 0,1-1 0,-3-18 0,1-24-5392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2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7860,'0'0'5618,"23"91"-4785,-23-39-177,0 9-240,0 1-272,0-4-96,0-8-32,0-13-16,0-16-112,0-9-976,9-53-9125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7331,'0'0'6355,"24"10"-6024,-3-2-246,0 0 25,0 1 0,-1 0 0,0 1 0,-1 2 0,30 22-1,65 63 327,-61-49-331,73 49 0,-122-93-88,1-1-1,-1 0 1,1 0 0,0-1-1,0 1 1,0-1 0,1 0-1,-1 0 1,0-1 0,1 0-1,8 1 1,-13-3-3,0 0 0,0 0 0,0-1 0,-1 1 0,1 0 0,0-1 0,-1 1 0,1-1 0,0 1 0,-1-1 0,0 1-1,1-1 1,-1 1 0,0-1 0,0 1 0,0-4 0,0 2 13,6-55 271,-6-116-1,-2 75 162,2-146-1230,-19 248-7507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3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8884,'0'0'2785,"0"38"-2721,0 0 16,0 6-80,0-1-80,20 1 64,22-3-1024,10-15-961,6-11-4226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8:59:57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0 373 8868,'0'0'1051,"2"5"-1336,-2-5 277,0 1 0,0-1 0,0 1 0,0-1 0,0 1 0,1-1 0,-1 1 0,0-1 0,0 0 0,0 1 0,1-1 0,-1 1 0,0-1 0,0 1 0,1-1 0,-1 0 0,0 1 0,1-1 0,-1 0 0,1 1 0,-1-1 0,0 0 0,1 0 0,-1 1 0,1-1 0,-1 0 0,0 0 0,1 0 0,-1 0 0,1 0 0,-1 1 0,1-1 0,-1 0 0,1 0 0,-1 0 0,1 0 0,-1 0 0,1 0 0,-1 0 0,1-1 0,-1 1 0,1 0 0,1-1-12,0-1 0,0 0 0,0 1-1,0-1 1,-1 0 0,1 0 0,0 0 0,-1 0 0,2-3-1,6-11-13,-1 1 0,7-21-1,-5 3 109,-2 0-1,0 0 0,-3-1 1,3-54-1,-7 75 62,0 149 3960,1-4-4081,-3-128-12,1 0 0,0 0 1,1-1-1,-1 1 0,1 0 1,-1 0-1,1 0 0,1 0 1,-1 0-1,0-1 1,1 1-1,0 0 0,0-1 1,4 6-1,-4-7-26,1 1-1,-1-1 1,1 0-1,0-1 1,0 1-1,0 0 1,0-1-1,0 0 1,0 0-1,0 0 1,0 0-1,0 0 1,1 0-1,-1-1 1,0 0-1,1 1 1,5-2-1,-4 0-108,0 0 1,0 0-1,0-1 0,-1 1 1,1-1-1,0 0 0,-1-1 0,0 1 1,1-1-1,-1 0 0,0 0 1,0 0-1,0 0 0,-1-1 0,1 0 1,-1 0-1,0 0 0,0 0 1,3-6-1,6-9-744,-1 0 0,0-2-1,8-21 1,-13 24 586,0 0 0,-1-1 0,0 0 0,2-31 0,-3-13 1675,-4-3 3407,0 63-3772,0 21-478,0 23-381,4 155 439,-1-160-527,2-1 1,1 1-1,16 50 1,-21-81-71,1 0 1,-1 0-1,2 0 0,-1 0 1,0 0-1,1 0 0,0 0 0,0-1 1,0 0-1,1 0 0,0 0 1,5 5-1,-5-6-74,0-1 0,-1 0-1,1-1 1,0 1 0,0-1 0,0 1-1,0-1 1,1-1 0,-1 1 0,0 0-1,0-1 1,1 0 0,-1 0 0,0 0-1,0-1 1,8-1 0,-7 1-146,0-1 0,0 0 0,1 0 0,-1-1 0,-1 1 0,1-1 0,0 0 1,-1 0-1,1-1 0,-1 1 0,0-1 0,0 0 0,-1 0 0,1 0 0,5-10 0,33-40-3818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4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10389,'0'0'3441,"0"-11"-3409,7 11 32,9 11 289,3 19-49,-6 5-240,-9 2 48,-4 4 0,0-3-96,0-6-32,-7 0-128,-6-8-1361,-3-16-1728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3458,'0'0'4690,"-91"137"-4082,78-73-128,7 6-176,3 6-112,3 0-144,0-6-48,6-9-16,27-14-112,12-12-992,10-21-465,7-14-2193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 6515,'0'0'3313,"-179"35"-2128,150 6-641,10 2-416,15 7-16,4-3-112,4-9 16,38-6-16,19-9 0,17-14-320,13-9-1312,0 0-2098,-7-9-2177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10 6771,'0'0'4568,"-29"7"-4403,-87 26-37,113-32-122,0-1 1,0 1-1,1 1 1,-1-1-1,1 0 1,-1 0-1,1 1 1,0 0-1,-1-1 1,1 1-1,0 0 0,0 0 1,0 0-1,0 0 1,1 0-1,-1 1 1,-2 4-1,3-4-3,1 0 1,-1 0-1,0 0 0,1 0 0,0 0 0,0 0 1,0 0-1,0 0 0,0 0 0,2 3 0,-1 8-15,-1-12 9,0-1 1,0 0-1,0 0 1,0 0-1,1 0 1,-1 0-1,0 0 1,1 0 0,-1 0-1,0-1 1,1 1-1,-1 0 1,1 0-1,0 0 1,-1 0-1,1 0 1,0-1-1,-1 1 1,1 0-1,0-1 1,0 1-1,1 0 1,26 8-61,-13-8-95,0 0 1,22-3-1,-24 2-111,-7-1 182,1 0 0,0-1-1,-1 0 1,1 0 0,-1 0 0,0 0 0,0-1-1,0 0 1,0-1 0,0 1 0,-1-1 0,1 0-1,-1-1 1,0 1 0,7-9 0,-7 8 200,-1-1-1,1 0 1,-1 0 0,0 0 0,0 0-1,-1-1 1,0 0 0,0 1 0,0-1-1,-1 0 1,0 0 0,0-1 0,-1 1-1,1-10 511,-2 19-506,0 11-139,1-1-1,1 1 1,0-1-1,0 1 1,1-1 0,1 0-1,0 0 1,0-1-1,8 13 1,-10-19-251,1 1 0,1-1 0,-1 0 0,1 0 0,-1-1 0,2 1 0,-1-1 0,0 1 0,1-1 0,0-1 0,0 1 0,0-1 0,0 1 0,0-2 0,1 1 0,-1 0 0,1-1 0,0 0 0,0-1 0,11 3 0,-13-4 69,1 1 0,0-1 0,-1 0 0,1 0 0,-1 0 0,1-1 0,-1 0 0,1 0 0,-1 0 0,1 0 0,-1-1 0,0 1 0,0-1 0,0 0 0,0 0 0,7-5 0,-8 3 252,0 1 0,0-1 0,0 0 0,0 1-1,-1-1 1,0 0 0,1-1 0,-1 1 0,-1 0-1,1-1 1,-1 1 0,0-1 0,0 1 0,0-1 0,0 0-1,-1-7 1,1-49 2836,-1 38-636,0 37 707,0 50-2820,3 0 0,13 79 0,20 78-643,-17-99-4915,-9-71-358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7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3 492 4178,'0'-26'1361,"0"-180"880,-1 157-1480,0 29-400,0 0-1,2 0 1,4-34-1,-3 50-332,-1-1-1,2 1 0,-1-1 0,0 1 1,1 0-1,0-1 0,0 1 0,0 1 1,0-1-1,1 0 0,-1 1 0,1 0 1,0 0-1,0 0 0,0 0 1,0 1-1,1-1 0,-1 1 0,1 0 1,-1 0-1,1 1 0,5-2 0,8-2 41,1 1-1,-1 0 0,1 2 0,26-1 0,-27 2 12,-8 0-47,0 0 1,0 1 0,0 1-1,13 1 1,-21-1-35,0-1 1,0 1-1,0-1 0,0 1 0,-1 0 0,1-1 1,0 1-1,0 0 0,-1 0 0,1 0 1,-1 0-1,1 1 0,-1-1 0,1 0 0,-1 1 1,0-1-1,1 1 0,-1-1 0,0 1 1,0-1-1,0 1 0,-1 0 0,1 0 1,0 0-1,0-1 0,-1 1 0,1 2 0,0 4 22,-1 0 1,1 0-1,-1 0 0,-1-1 0,0 1 0,0 0 0,0 0 0,-1-1 0,0 1 0,-1-1 0,1 0 0,-1 1 0,-1-1 0,0 0 0,0-1 0,0 1 0,0-1 0,-1 0 0,-6 6 0,-10 10-59,-1-2 1,-1 0-1,-38 24 0,61-44-12,0 1 0,0-1-1,0 0 1,-1 0 0,1 0 0,0 1 0,0-1 0,0 0 0,0 0-1,0 0 1,0 0 0,0 1 0,-1-1 0,1 0 0,0 0-1,0 0 1,0 0 0,-1 0 0,1 1 0,0-1 0,0 0 0,0 0-1,-1 0 1,1 0 0,0 0 0,0 0 0,0 0 0,-1 0 0,1 0-1,0 0 1,0 0 0,0 0 0,-1 0 0,1 0 0,0 0-1,0 0 1,-1 0 0,1 0 0,0 0 0,0 0 0,0 0 0,-1-1-1,1 1 1,0 0 0,0 0 0,0 0 0,0 0 0,-1 0 0,1 0-1,0-1 1,0 1 0,0 0 0,0 0 0,0 0 0,-1-1-1,5-15-2582,15-28-2947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7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9044,'0'0'1617,"-13"160"-1265,10-96 96,0 6-160,3 3-32,0 0 81,3-6-241,16-6-32,7-11 0,0-15-64,3-9-496,1-17-977,-1-9-896,-3-3-2754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7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0 344 624,'0'0'9429,"21"6"-9048,-6-1-293,-4-1-28,1 0-1,-1 0 0,1-2 1,0 1-1,0-2 0,0 1 1,1-2-1,-1 1 0,0-2 1,0 0-1,15-3 0,1-4 29,48-24-1,-56 22-73,2 1 0,-1 1 1,1 1-1,25-5 0,-47 12-17,1 0-1,0-1 1,-1 1-1,1 0 1,-1 0 0,1 0-1,0 0 1,-1 0 0,1 0-1,0 0 1,-1 1-1,1-1 1,0 0 0,-1 0-1,1 0 1,-1 1 0,1-1-1,-1 0 1,1 1-1,0-1 1,-1 0 0,1 1-1,-1-1 1,0 0 0,1 1-1,-1-1 1,1 1-1,-1-1 1,0 1 0,1 0-1,-1-1 1,0 1 0,1-1-1,-1 1 1,0-1-1,0 1 1,0 0 0,1 0-1,-1 29 101,-1-16-51,1 159 18,0-172-159,0 0 0,0 0 0,-1-1 1,1 1-1,0 0 0,0 0 1,0-1-1,0 1 0,1 0 1,-1 0-1,0 0 0,0-1 0,0 1 1,1 0-1,-1-1 0,0 1 1,1 0-1,-1 0 0,0-1 0,1 1 1,-1-1-1,1 1 0,-1 0 1,1-1-1,-1 1 0,1-1 0,0 1 1,-1-1-1,1 1 0,0-1 1,-1 0-1,1 1 0,0-1 0,-1 0 1,1 0-1,0 1 0,0-1 1,-1 0-1,2 0 0,14 1-3941</inkml:trace>
  <inkml:trace contextRef="#ctx0" brushRef="#br0" timeOffset="1">477 99 5987,'0'0'4098,"9"-99"-5107,37 140-1616,2 8-2401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8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0 7187,'0'0'2868,"-28"14"-2502,-88 45 85,112-56-414,0-1 0,0 1 0,0 0 1,0 0-1,0 1 0,1-1 0,-1 1 1,1-1-1,0 1 0,0 0 0,1 0 1,-1 1-1,1-1 0,0 0 0,0 1 1,0-1-1,0 1 0,1 0 0,0 0 1,-1 9-1,0-5 2,-1 8 31,1 1-1,-1 31 0,2-46-69,1 0 1,0 0-1,0 0 1,0 0-1,1 0 1,-1 1-1,1-1 1,0 0-1,0 0 1,0 0-1,0 0 1,0-1-1,0 1 1,1 0-1,-1 0 1,1-1-1,0 1 1,0-1-1,0 0 1,0 1-1,1-1 1,4 4-1,-3-4-9,1-1 1,0 1-1,0-1 1,0 1-1,0-1 0,0-1 1,0 1-1,0-1 0,0 0 1,0 0-1,0 0 0,0-1 1,0 1-1,7-3 0,-3 0-9,-1 0-1,0-1 1,-1 0-1,1 0 1,-1-1-1,0 1 1,12-12-1,2-5-58,0 0 0,-2-2-1,29-44 1,-37 50 108,0-1 0,-1-1-1,0 0 1,-2 0 0,11-37-1,-19 54 234,0 21-77,-5 58-54,2-55-126,1-1 0,1 1 0,1 0 0,4 27 0,-4-46-42,1 0 0,0 0 0,0 0 0,0 0 1,0-1-1,0 1 0,0 0 0,1 0 0,-1-1 0,1 1 0,0-1 0,0 0 0,0 1 0,0-1 0,0 0 0,0 0 0,1 0 0,-1-1 0,1 1 0,-1 0 0,5 1 1,0 0-518,0-1 0,1 0 1,-1-1-1,0 1 1,0-1-1,1-1 1,11 1-1,14-1-3290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8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3217,'0'0'7908,"-30"29"-7252,37 33-223,16 8-81,3 0-64,-1 2 128,1-2-304,0 0-80,-3-3 0,-4-5-32,-2-7-560,2-14-1297,-6-21-2241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8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10181,'0'0'184,"23"-6"-166,-2 1-20,0 1-1,29-2 0,-48 6 4,-1 0 0,0 0 0,0 0 0,0 0 0,1 0 0,-1 0 0,0 1 0,0-1 0,0 0 0,0 1 0,1-1 0,-1 1 0,0-1-1,0 1 1,0-1 0,0 1 0,0 0 0,0 0 0,0 0 0,-1-1 0,1 1 0,0 0 0,0 0 0,-1 0 0,1 0 0,0 0 0,-1 0-1,1 2 1,0 1 18,0 0 0,0 0 0,-1 0 0,0 0 0,0-1 0,0 8-1,-1-1 45,1 173 452,0-183-489,0-4-22,-1-1-1,1 0 0,0 0 0,0 0 0,0 0 0,1 1 0,0-1 1,0 0-1,0 0 0,1 1 0,-1-1 0,5-7 0,-4 5-6,10-25-42,1 1 1,2 1-1,25-40 1,-32 57 32,1 1 0,0 0 1,0 0-1,2 1 0,-1 1 0,1 0 1,1 0-1,0 1 0,0 0 1,14-6-1,-21 12 12,1 0-1,0 1 1,-1 0 0,1 0 0,0 1 0,0 0-1,0 0 1,1 0 0,-1 0 0,12 2-1,-17-1 5,0 0 1,0 1-1,0-1 0,0 1 0,-1 0 0,1-1 1,0 1-1,0 0 0,0-1 0,-1 1 0,1 0 0,0 0 1,-1 0-1,1-1 0,-1 1 0,1 0 0,-1 0 0,1 0 1,-1 0-1,0 0 0,1 0 0,-1 0 0,0 0 1,0 0-1,0 0 0,0 0 0,0 0 0,0 0 0,0 0 1,0 0-1,0 0 0,0 0 0,-1 2 0,1 3 46,-1 117 755,-1-70-440,7 65-1,-5-116-369,0 0 0,0 1 0,1-1 0,-1 1 0,1-1 0,0 0-1,0 0 1,0 1 0,0-1 0,0 0 0,0 0 0,0 0 0,1 0 0,-1 0-1,1 0 1,0-1 0,-1 1 0,1 0 0,0-1 0,0 0 0,0 1-1,0-1 1,0 0 0,0 0 0,3 1 0,-2-1-257,0 0 0,0-1 0,0 1 0,0-1 1,1 0-1,-1 1 0,0-2 0,0 1 0,0 0 0,0-1 1,0 1-1,4-2 0,18-10-5191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0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11 2481,'1'3'6969,"-1"-2"-6933,0-1 1,0 0 0,0 0 0,0 0-1,0 0 1,0 0 0,0 0-1,0 0 1,0 0 0,1 0 0,-1 0-1,0 0 1,0 0 0,0 0-1,0 0 1,0 0 0,1-1 366,-1 1-366,0 11 268,-1 0 0,-1 0 1,0 0-1,0 0 0,-1 0 0,-1 0 0,-7 16 0,-43 72 273,18-37-291,-1 10-205,37-71-130,4-16 107,68-106-246,0 2-333,-60 95 509,-9 15 26,1 1 1,0 0 0,0 0 0,1 0-1,0 0 1,10-10 0,-14 17-21,0 1 1,0-1-1,0 1 1,-1-1-1,1 1 1,0-1-1,0 1 1,0 0-1,0-1 1,0 1-1,0 0 1,0 0 0,0 0-1,0 0 1,0 0-1,0 0 1,0 0-1,0 0 1,0 0-1,0 0 1,0 0-1,0 1 1,0-1-1,0 0 1,0 1-1,-1-1 1,1 1-1,0-1 1,0 1-1,0-1 1,0 1-1,0 0 1,20 21 48,-21-21-39,22 31 114,-1 1 0,17 40-1,21 32 113,-58-104-249,0 1 0,0 0 0,1-1-1,-1 1 1,1-1 0,0 1 0,-1-1 0,1 0 0,0 0 0,0 0-1,-1 0 1,1 0 0,3 1 0,-4-2-160,-1 1-1,1-1 1,0 0-1,0 0 1,0 0 0,0 0-1,0 0 1,-1 0 0,1 0-1,0 0 1,0 0-1,0 0 1,0-1 0,0 1-1,-1 0 1,1 0 0,0-1-1,0 1 1,-1-1-1,1 1 1,0-1 0,0 0-1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19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10293,'0'0'280,"34"9"-157,111 32 186,-138-38-274,1 0 0,-1 1 0,0-1 0,1 2 0,-2-1 1,1 1-1,0 0 0,-1 0 0,0 1 0,0 0 0,-1 0 0,0 0 0,0 1 0,0 0 0,6 13 0,-2-6 55,0 2 3,0 0 0,-2 0 0,0 0 0,-1 1 0,0 0 0,5 31 0,-6-11 63,-1 1 1,-2 44 0,-3-60-112,-1 0 1,-1 0 0,-1 0 0,0 0 0,-2 0 0,-1-1 0,-1 0 0,-14 28 0,-4-1 19,-2-1 0,-41 54 0,56-84-94,0-1 0,-1 0 0,0-1 1,-19 15-1,27-26-219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 1649,'0'0'8748,"-19"14"-7929,-43 41-764,-3-2 0,-84 53 0,129-95 257,10-6-4506,34-22-952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1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11189,'0'0'2391,"3"18"-2255,15 91-196,6 175 0,-22-242-259,-1-29 57,0 0 0,0-1 0,-2 1 0,1 0 0,-2-1 0,0 1 1,0-1-1,-5 15 0,2-21 224,3-18 172,2-2-120,0 0 1,1-1-1,1 1 1,1 0-1,-1 0 0,2 0 1,0 1-1,1-1 1,0 1-1,1 0 1,11-18-1,-8 17-6,1-1-1,0 1 1,21-21-1,-27 31-4,0 0-1,0 0 1,1 1 0,-1 0-1,1 0 1,0 0 0,0 1-1,0-1 1,0 1-1,0 0 1,0 1 0,0-1-1,1 1 1,-1 0 0,11 0-1,-15 1-1,0 0-1,0 0 1,0 0-1,1 1 1,-1-1-1,0 1 1,0-1-1,0 1 0,0-1 1,0 1-1,0-1 1,0 1-1,0 0 1,0 0-1,0 0 1,0-1-1,-1 1 1,1 0-1,0 0 1,0 0-1,-1 0 1,1 0-1,-1 1 1,1-1-1,-1 0 1,1 0-1,-1 0 1,1 2-1,6 41 46,-6-31-10,7 75 198,-7-56-218,2 0-1,1-1 1,13 51-1,-16-79-96,0-1 0,0 1 0,0 0 0,1 0 0,-1-1 0,1 1 0,0-1 0,0 1 0,0-1 0,0 0 0,0 0 0,0 1 0,0-2-1,1 1 1,-1 0 0,1 0 0,5 2 0,-6-3-66,0-1 1,0 1-1,1-1 0,-1 1 0,0-1 0,1 0 0,-1 0 0,0 0 1,1 0-1,-1-1 0,0 1 0,1 0 0,-1-1 0,0 0 1,0 1-1,1-1 0,-1 0 0,0 0 0,0 0 0,0-1 0,0 1 1,0 0-1,0-1 0,-1 1 0,3-3 0,7-8-560,0 0 0,-1 0 0,-1-1 0,13-24 0,29-67 51,-7 15 2049,-8 29 3401,-37 62-4674,1 0 1,-1 0 0,1 0-1,0 0 1,0 0-1,0 0 1,0 0 0,0 0-1,0 0 1,1 3-1,0 6 69,-3 59 604,0-34-578,2 1 0,6 46 0,-6-81-209,1 0-1,-1 0 1,1 0 0,-1 0-1,1 0 1,0 0 0,0-1-1,0 1 1,0 0 0,0-1-1,0 1 1,1-1 0,-1 1-1,0-1 1,1 0 0,-1 1-1,1-1 1,0 0 0,-1 0-1,1 0 1,0 0-1,0 0 1,-1-1 0,1 1-1,0 0 1,0-1 0,2 1-1,5 0 41,1 0-1,-1 0 1,1-1-1,11 0 1,-13-1-16,-3 1-21,0-1-1,1-1 0,-1 1 0,0-1 1,0 0-1,0 0 0,0 0 0,0-1 1,0 0-1,-1 0 0,0 0 0,1 0 0,-1-1 1,0 1-1,0-1 0,-1 0 0,1-1 1,-1 1-1,0 0 0,0-1 0,0 0 1,1-5-1,2-1-26,-1 0 0,0-1 0,-1 0 0,0 0-1,-1 0 1,-1 0 0,0 0 0,1-21 0,-3 23 2,0 1 0,0-1 0,-1 1 0,0-1 0,-1 1 0,-4-16 0,4 22 4,0-1-1,0 1 1,0-1 0,0 1 0,-1 0 0,1 0-1,-1 0 1,0 0 0,0 0 0,0 1 0,0-1-1,-1 1 1,1 0 0,0 0 0,-1 0 0,0 0-1,1 1 1,-6-2 0,-1 0-25,0 0 0,0 0 0,0 1 0,-1 1 0,1-1 0,-1 2 0,1 0 0,-20 1 0,26 0-17,0-1 0,0 1 0,-1 0 0,1 0 0,0 0-1,0 1 1,0-1 0,1 1 0,-1 0 0,0 0 0,1 0 0,-1 1-1,1-1 1,-1 1 0,1 0 0,0 0 0,0 0 0,1 0 0,-1 0-1,1 1 1,-1-1 0,1 1 0,0 0 0,-1 4 0,0 3-693,0 1 0,2 0 1,-1 0-1,1 0 0,1 16 0,0-22 252,0 39-3451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7860,'0'0'2734,"3"2"-2795,0 3 81,0 0 0,0 0 1,0 0-1,-1 0 0,1 1 1,-1-1-1,-1 0 0,1 1 1,-1 0-1,1 5 0,9 29 24,-9-35-75,0-1 0,-1 0 0,1 0 0,1 0 0,-1 0 1,0 0-1,1-1 0,0 1 0,0-1 0,0 1 1,0-1-1,6 4 0,-4-5-239,-1 0 1,1 0-1,0 0 0,0-1 1,0 1-1,-1-1 0,1-1 1,0 1-1,0-1 0,10 0 1,-10-1 198,0 0 1,0 0-1,0-1 1,0 1 0,-1-1-1,1 0 1,-1-1-1,1 1 1,-1-1-1,0 0 1,1 0 0,-2 0-1,1-1 1,0 1-1,-1-1 1,4-4-1,-2 2 123,1 1 0,-1-1 0,1 1 0,0 1 0,1-1 0,-1 1 0,8-4 0,-13 8-36,1-1-1,-1 1 0,1-1 1,-1 1-1,1-1 1,0 1-1,-1 0 1,1 0-1,0 0 1,-1 0-1,1 0 1,0 0-1,-1 0 1,1 0-1,0 1 0,-1-1 1,1 1-1,-1-1 1,1 1-1,-1 0 1,1 0-1,-1-1 1,1 1-1,-1 0 1,0 0-1,1 0 1,-1 0-1,1 2 0,3 3 22,0 1-1,-1 0 0,0-1 1,0 1-1,2 8 0,12 19 138,-13-29-158,-1 1 0,1-1 0,0 0 0,0 0 0,0 0 0,1-1 0,0 0 0,-1 0-1,1-1 1,1 1 0,-1-1 0,0 0 0,1-1 0,0 0 0,0 0 0,-1 0-1,1-1 1,0 0 0,0 0 0,0-1 0,9 0 0,-14 0 10,-1 0 1,1 0-1,0-1 1,-1 1-1,1-1 1,-1 1-1,1-1 1,-1 1-1,1-1 0,-1 0 1,1 1-1,-1-1 1,1 0-1,-1 0 1,0 0-1,0 0 1,1 0-1,-1-1 1,0 1-1,0 0 0,1-2 1,0-1 60,1-1 1,-1 0 0,0 1-1,0-1 1,0 0-1,1-9 1,0-6 299,0 0 0,-1-32 0,-1 25-129,0 12-88,-1 0 0,-1 0 0,-1-17 0,1 29-179,1 1 0,-1-1 0,1 0 0,-1 0 0,0 0 0,0 1 0,0-1 0,0 1 0,-1-1 0,1 1 0,-1-1 0,1 1 0,-1 0 0,0-1 0,0 1 0,0 0 0,0 0 0,0 0 0,-1 1 0,1-1 0,0 1 0,-4-2 0,6 2-75,-1 1 1,0 0-1,1-1 0,-1 1 1,1 0-1,-1 0 1,0-1-1,1 1 1,-1 0-1,0 0 1,1 0-1,-1 0 1,0 0-1,0 0 0,1 0 1,-1 0-1,0 0 1,1 0-1,-1 0 1,0 0-1,1 1 1,-1-1-1,0 0 0,1 0 1,-1 1-1,0-1 1,1 1-1,-1-1 1,1 0-1,-1 1 1,1-1-1,-1 1 1,1-1-1,-1 1 0,1-1 1,-1 1-1,1 0 1,0-1-1,-1 1 1,1-1-1,0 1 1,0 0-1,-1 1 0,-1 35-2961,3-26 2305,-1 37-2182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2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4578,'0'0'6504,"22"-14"-6474,74-50-6,-85 56-24,-1 1 1,-1-1-1,0-1 1,0 0-1,0 0 1,-1 0-1,-1-1 1,0-1-1,0 1 1,6-13-1,-8 14 0,0 0-3,-1-1-1,0 1 1,4-15-1,-7 21 2,0-1 0,0 0 0,0 0-1,-1 0 1,1 1 0,-1-1 0,0 0 0,0 0 0,-1 0-1,1 0 1,-3-6 0,2 8 6,0 1 0,0 0 0,0 0 0,0 0 0,0 0 0,-1 1 0,1-1-1,0 0 1,-1 0 0,1 1 0,0-1 0,-1 1 0,1-1 0,-1 1 0,1 0 0,-1-1 0,1 1 0,-1 0 0,1 0 0,-1 0-1,1 0 1,-3 1 0,-36 3 77,35-2-70,0-1 1,-1 2 0,1-1-1,0 1 1,0 0 0,1 0-1,-1 0 1,1 1-1,-1-1 1,1 1 0,0 0-1,0 0 1,1 1 0,-1-1-1,1 1 1,-5 8 0,1 0 40,0 1 1,1-1 0,1 1 0,0 0 0,-3 18 0,4-17-38,1 0 0,1 0 1,1 0-1,0 0 0,1 0 1,2 20-1,-1-31-14,-1 0 0,1 0-1,0 1 1,1-1 0,-1 0 0,1-1-1,0 1 1,-1 0 0,2 0 0,-1-1 0,0 1-1,1-1 1,0 0 0,-1 0 0,1 0-1,1 0 1,-1 0 0,0-1 0,1 1-1,-1-1 1,1 0 0,0 0 0,-1 0 0,1-1-1,0 1 1,7 1 0,-2-1-75,1 0 1,-1 0 0,1-1 0,0 0-1,0 0 1,0-1 0,-1-1-1,1 0 1,0 0 0,0-1-1,-1 0 1,1 0 0,-1-1-1,0 0 1,0-1 0,0 0-1,0-1 1,0 0 0,-1 0 0,0-1-1,0 0 1,-1 0 0,1-1-1,11-13 1,-7 5 3,0 1 1,-1-2-1,-1 1 1,0-2-1,15-34 1,-7 5 671,11-50 0,-27 90-197,2 13-127,2 29-201,19 87 77,-22-110-132,2 1 0,0-1 0,0 0-1,1-1 1,1 1 0,0-1 0,9 11-1,-13-20-11,0 1-1,0-1 1,0 0-1,0-1 0,1 1 1,-1-1-1,1 1 1,0-1-1,-1 0 0,1 0 1,6 2-1,-7-4 15,-1 1-1,0-1 0,1 1 0,-1-1 1,1 0-1,-1 0 0,0 0 1,1 0-1,-1 0 0,1 0 1,-1-1-1,0 1 0,1-1 1,-1 1-1,0-1 0,1 0 1,-1 0-1,0 0 0,0-1 1,0 1-1,0 0 0,0-1 0,2-1 1,4-6 93,1-1 0,-2 0 0,1-1 0,-1 0 0,10-22 0,25-70 81,-27 66-162,62-153-823,-70 177-614,-1 58-8008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1 353 464,'0'0'7785,"28"3"-6339,1 1-1252,0-3 0,31-1 0,-54-1-182,-1 0 1,0 0-1,0-1 1,0 1-1,0-1 1,-1 0-1,1-1 1,-1 1-1,1-1 1,-1 0 0,0 0-1,0-1 1,0 1-1,0-1 1,0 1-1,-1-1 1,0-1-1,0 1 1,4-7-1,3-3 7,5-6 6,-1-2 0,0 1 0,13-33-1,-21 41-13,-1 0 0,0-1 0,-1 0 0,-1 0 0,0 0 0,-1 0 0,1-21 0,-3 33-7,0 1 0,0-1 0,0 1 0,0 0 0,0-1 0,0 1 0,0-1-1,-1 1 1,1 0 0,-1-1 0,1 1 0,-1 0 0,1-1 0,-1 1 0,0 0 0,0 0 0,1 0 0,-1 0 0,0 0 0,0 0 0,0 0 0,0 0 0,-1 0 0,1 0 0,0 0-1,0 1 1,0-1 0,-1 0 0,1 1 0,0-1 0,-1 1 0,1-1 0,0 1 0,-1 0 0,1 0 0,0 0 0,-1 0 0,1 0 0,-1 0 0,1 0 0,-1 0 0,-1 1 0,-2-1 4,1 1 1,-1 0-1,1 0 1,0 1-1,-1 0 1,1-1-1,0 1 1,0 1-1,0-1 1,0 1-1,0-1 1,-5 6-1,2 0 36,0 1 1,1 0-1,0 0 1,1 1-1,-1-1 0,2 1 1,-1 0-1,2 1 0,-1-1 1,1 1-1,1-1 1,0 1-1,0 0 0,1 0 1,1 0-1,0 0 0,0 0 1,3 18-1,-2-26-42,0-1-1,0 1 1,0-1 0,0 1-1,0-1 1,0 1 0,0-1 0,1 0-1,-1 0 1,1 0 0,0 0-1,0 0 1,0 0 0,0 0-1,0 0 1,0-1 0,0 1-1,0-1 1,1 0 0,-1 1-1,0-1 1,1 0 0,-1 0-1,1-1 1,3 2 0,6 0 7,0 0 0,1-1 0,-1 0 0,13-1 0,-18 0-15,2-1-42,0 0 1,0-1 0,0 0-1,0 0 1,0-1-1,0 0 1,0-1 0,-1 0-1,0 0 1,1-1 0,-2 0-1,1 0 1,-1-1-1,1 0 1,-1 0 0,-1-1-1,0 0 1,8-10-1,-3 3 31,-1-1-1,0 0 0,0-1 1,-2 0-1,0-1 1,-1 0-1,-1 0 0,7-26 1,-7 19 580,-6 24-555,0 0-1,0 0 1,1 0 0,-1 0 0,0-1 0,0 1 0,0 0 0,0 0-1,0 0 1,0 0 0,0 0 0,0 0 0,0 0 0,0 0-1,0 0 1,0-1 0,0 1 0,0 0 0,0 0 0,1 0 0,-1 0-1,0 0 1,0 0 0,0 0 0,0 0 0,0 0 0,0 0-1,0 0 1,0 0 0,1 0 0,-1 0 0,0 0 0,0 0 0,0 0-1,0 0 1,0 0 0,0 0 0,1 0 0,-1 0 0,0 0-1,0 0 1,0 0 0,0 0 0,0 0 0,0 0 0,0 0 0,0 0-1,1 0 1,-1 0 0,0 0 0,0 0 0,0 0 0,0 1 0,0-1-1,0 0 1,0 0 0,0 0 0,0 0 0,0 0 0,0 0-1,0 0 1,1 0 0,-1 0 0,0 1 0,0-1 0,0 0 0,7 38 604,-3-14-715,33 231 256,-29-183-122,-4-56 14,0-19 159,1-26-2,-3 3-176,1 0 1,1 0-1,1 0 1,1 0 0,13-31-1,-17 50-59,1 1 0,0 0 0,0 0 0,0 0 0,1 0-1,0 1 1,0-1 0,1 1 0,-1 0 0,1 0 0,0 1 0,1-1 0,-1 1-1,1 0 1,-1 1 0,1-1 0,1 1 0,-1 0 0,0 1 0,1-1 0,-1 1-1,1 1 1,0-1 0,-1 1 0,13-1 0,12 3-1560,0 1-1,1 1 1,-1 2-1,0 1 1,-1 1-1,52 20 1,12 7 880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3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0 5218,'0'0'7764,"-103"143"-7748,83-93 0,1-4-16,6-2-112,3-12-752,10-17-2226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3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0 324 10005,'0'0'328,"20"13"-155,-8-5-145,-4-2-14,0 0 1,1-1 0,-1 0-1,1 0 1,11 3-1,-16-7-8,0 0-1,0 0 0,0 0 1,0 0-1,0-1 0,1 0 1,-1 0-1,0 0 0,0 0 0,0-1 1,0 1-1,0-1 0,0 0 1,0-1-1,0 1 0,0 0 1,-1-1-1,1 0 0,3-2 1,10-7-29,-1-1 0,0 0 0,-1-1 0,-1 0 0,0-1 1,-1-1-1,21-28 0,-27 31 272,0 0-1,0-1 1,-1 1 0,-1-1-1,0-1 1,-1 1 0,-1-1-1,1 1 1,-2-1 0,0 0-1,0-20 1,-3 71-186,0-12-47,1-1 0,5 38 0,-4-55-17,0-1 0,0 1 0,1-1 0,0 0 0,0 0 0,1 0 0,0 0 0,0 0 0,0 0 0,1-1 0,0 0 0,0 1 0,0-1 0,7 6 0,-7-9 4,-1 0-1,1 0 1,-1 0 0,1 0 0,-1-1 0,1 1-1,0-1 1,0 0 0,0 0 0,0 0 0,0-1-1,0 0 1,0 1 0,0-1 0,0-1-1,6 0 1,-5 0 7,1 0 0,0 0 0,-1 0-1,0-1 1,1 0 0,-1 0 0,0-1-1,0 1 1,0-1 0,8-6 0,2-6-31,1-2 0,-2 1 0,25-38 1,-29 37 9,2 0 0,0 2-1,1-1 1,0 2 0,20-18 0,-30 31 5,-1-1-1,1 0 0,0 1 0,0-1 1,0 1-1,0 0 0,0 0 0,0 0 1,0 0-1,0 1 0,0-1 0,0 1 1,1 0-1,4 0 0,-6 0 9,0 0 0,-1 1 0,1-1 0,0 0 0,0 1 0,0-1 0,-1 1 0,1 0 0,0 0 0,-1 0 0,1 0 0,0 0 0,-1 0 0,1 0 0,-1 0 0,0 0 0,1 1 0,-1-1 0,0 1 0,0-1 1,0 1-1,0-1 0,0 1 0,1 2 0,3 15 13,-1 1 0,0 0 1,-2 1-1,0-1 0,-1 0 1,-2 1-1,-3 33 0,2-45-800,1-20 398,4-25-212,1 24 464,1 0 0,0 0 0,1 1 1,0 0-1,1 0 0,0 1 0,1-1 0,15-15 1,-5 9-334,-1 0 0,2 1 0,34-23 1,-45 34 478,1-1 0,0 2 0,0-1 0,1 1 0,-1 0 0,1 1 1,0 0-1,0 1 0,0 0 0,0 0 0,15 0 0,-24 2 45,0 0-1,0 1 1,-1-1 0,1 0-1,0 0 1,0 1-1,0-1 1,-1 1 0,1-1-1,0 1 1,0-1-1,-1 1 1,1-1 0,0 1-1,-1-1 1,1 1-1,-1 0 1,1-1 0,-1 1-1,1 0 1,-1 0 0,1-1-1,-1 1 1,0 0-1,1 0 1,-1 0 0,0-1-1,0 1 1,0 0-1,1 2 1,1 33 934,-2-26-660,1 193 3034,-1-199-3334,0-1 0,1 1-1,-1-1 1,1 1-1,0-1 1,0 0-1,0 1 1,0-1 0,1 0-1,-1 0 1,1 0-1,0 0 1,0 0 0,0 0-1,0-1 1,1 1-1,-1-1 1,1 1-1,-1-1 1,1 0 0,0 0-1,0 0 1,0 0-1,0-1 1,0 1 0,0-1-1,0 0 1,0 0-1,1 0 1,-1 0-1,1 0 1,-1-1 0,0 1-1,1-1 1,-1 0-1,1 0 1,-1-1 0,1 1-1,-1-1 1,0 1-1,1-1 1,-1 0-1,0 0 1,7-4 0,-4 2-60,0-1 0,0 0 0,0 0 1,-1 0-1,0-1 0,1 0 0,-2 0 1,1 0-1,0-1 0,4-8 0,-2 3-620,0 0-1,-1-1 1,0 0-1,7-23 0,-2-26-4500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16295,'0'0'0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9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3618,'0'0'9839,"6"7"-9647,5 8-67,0 0 0,-1 1 0,-1 0 0,12 27 0,-10-18 22,31 47 1,-39-68-145,0-1 1,0 1-1,0-1 0,1 1 0,-1-1 0,1 0 0,0 0 0,0-1 0,0 1 0,6 1 0,-9-3 2,1 0-1,0 0 1,0-1-1,0 1 0,0-1 1,1 0-1,-1 1 0,0-1 1,0 0-1,0 0 0,0 0 1,0 0-1,0-1 1,0 1-1,0 0 0,0-1 1,0 0-1,0 1 0,0-1 1,0 0-1,0 0 1,0 0-1,0 0 0,-1 0 1,1-1-1,2-1 0,5-8-1,1-1 0,-1 0-1,-1 0 1,9-18 0,-10 17-159,1-1 0,0 1 0,1 1 1,16-17-1,-23 27 146,1 0 0,-1 0 0,1 0 0,0 0 0,0 1 1,0-1-1,0 1 0,0 0 0,0 0 0,0 0 0,0 0 0,0 0 0,1 1 1,-1-1-1,0 1 0,0 0 0,1 0 0,-1 0 0,0 1 0,0-1 0,1 1 1,-1 0-1,0 0 0,0 0 0,0 0 0,0 0 0,0 1 0,0-1 0,-1 1 1,1 0-1,0 0 0,-1 0 0,1 0 0,-1 0 0,0 0 0,1 1 1,-1-1-1,0 1 0,2 4 0,15 24 151,-14-21-115,1-1 0,0 1 0,0-1-1,1 0 1,0 0 0,0-1 0,1 0 0,12 9-1,-18-16 4,-1 0 0,1 0 0,-1 0 0,1 0 0,0 0-1,-1-1 1,1 1 0,0-1 0,-1 1 0,1-1 0,0 0-1,0 0 1,0 1 0,-1-1 0,1 0 0,0-1 0,0 1-1,0 0 1,-1 0 0,1-1 0,0 1 0,0-1-1,-1 0 1,1 1 0,0-1 0,-1 0 0,1 0 0,-1 0-1,1 0 1,-1 0 0,0 0 0,1-1 0,-1 1 0,0 0-1,0-1 1,0 1 0,0-1 0,0 1 0,0-1 0,0 0-1,0-2 1,5-8 125,-1-1 1,0 0-1,-1-1 0,3-18 0,-4 16-233,3-13 15,-2 12-158,0 0 1,9-26-1,-11 39-96,-1 0-1,1 0 1,0 0 0,0 1 0,1-1-1,-1 0 1,1 1 0,0 0-1,0 0 1,0 0 0,0 0-1,0 0 1,1 1 0,-1-1 0,7-2-1,21-3-4494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03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10 1905,'0'0'10389,"2"-3"-10213,-2 3-170,0-1 1,1 1-1,-1 0 1,0-1 0,1 1-1,-1-1 1,0 1-1,1 0 1,-1-1 0,0 1-1,1 0 1,-1-1-1,1 1 1,-1 0 0,0 0-1,1 0 1,-1-1-1,1 1 1,-1 0 0,1 0-1,-1 0 1,1 0-1,-1 0 1,1 0 0,-1 0-1,1 0 1,-1 0-1,1 0 1,-1 0 0,1 0-1,-1 0 1,1 0-1,-1 0 1,1 0-1,-1 1 1,1-1 0,18 20 265,12 41 375,-26-51-463,15 37 52,-2 1 0,-2 1 0,-2 0 0,-2 1 0,5 54 0,-6 16-142,-4 123-1,-8-208-67,-2 0-1,-2 1 0,-1-2 0,-2 1 1,-1-1-1,-26 63 0,-6-8 51,-63 102 0,52-111-154,51-91-2870,1-29-1435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9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1 212 4834,'0'0'7284,"17"5"-7108,57 14-64,-69-18-115,0 0 0,0-1 1,-1 0-1,1 0 0,0 0 1,0 0-1,-1-1 0,1 0 1,0 0-1,-1 0 0,1 0 1,-1-1-1,1 1 0,-1-1 1,0-1-1,1 1 0,-1 0 1,0-1-1,5-4 0,-2 0-47,-1 1-1,1-1 0,-1 0 1,0-1-1,-1 1 0,0-1 1,7-15-1,-9 16 54,-1 0-1,0 0 1,0-1 0,-1 1-1,0-1 1,0 0 0,-1 1 0,0-14-1,-1 6 0,1 14-2,0-1 0,0 1 0,0-1 0,0 1 0,-1-1 0,1 1 0,0-1 0,-1 1-1,1-1 1,-1 1 0,0 0 0,0-1 0,1 1 0,-1 0 0,0 0 0,0-1-1,0 1 1,0 0 0,0 0 0,-3-2 0,1 2 1,0-1 0,0 1 0,0-1-1,0 1 1,0 0 0,0 0 0,0 0 0,-1 0 0,-5 0-1,3 1 14,-1 0-1,0 0 0,1 0 1,-1 1-1,0 0 0,1 0 0,-1 0 1,1 1-1,0 0 0,-9 4 1,9-2 63,0 0 1,1 0-1,-1 1 1,1-1-1,0 1 1,0 0 0,0 1-1,1-1 1,0 1-1,0 0 1,1 0 0,-1 0-1,1 1 1,0-1-1,-3 13 1,2-4 36,1 1 0,0-1 1,1 1-1,1-1 0,0 1 0,2 18 0,0-28-114,0-1 0,0 0-1,0 1 1,1-1-1,0 0 1,0 0-1,0 0 1,1 0-1,0-1 1,0 1-1,0-1 1,0 1-1,0-1 1,1 0-1,0 0 1,0-1-1,0 1 1,1-1-1,-1 0 1,1 0 0,-1 0-1,9 3 1,3 1-185,1-1 1,-1 0-1,1-1 1,0-1-1,34 4 1,117-2-3168,-132-6 2035,76 0-4486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0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228 609 8196,'0'0'1294,"-30"11"-331,-96 41-142,121-49-786,0-1-1,1 1 1,-1 0-1,1 0 1,0 1-1,0-1 1,0 1-1,0 0 1,1 0-1,-1 0 1,1 1-1,0-1 1,0 1-1,1-1 1,-3 8-1,2-3 9,1 0-1,0-1 0,1 1 1,0 0-1,1 0 0,0 11 0,0-11-1,0-2-1,0 0 0,0 0 0,1-1 0,0 1 0,0 0 1,0 0-1,1-1 0,0 1 0,1-1 0,-1 1 0,5 6 0,-4-9-28,0 0 0,0-1 0,0 1 0,1-1 0,0 0 0,-1 0 0,1 0 0,0 0 0,1-1 0,-1 0 0,0 0 0,1 0 0,-1 0 0,1 0 1,0-1-1,7 1 0,-4 0-5,0 0 1,0-1 0,1 0 0,-1-1 0,0 0 0,1 0 0,-1 0 0,0-1-1,0-1 1,1 1 0,-1-2 0,0 1 0,0-1 0,-1 0 0,1 0-1,11-8 1,-10 4-43,0 0-1,0 0 1,-1-1-1,0-1 0,0 1 1,-1-1-1,0-1 1,-1 1-1,0-1 0,0 0 1,6-18-1,-2 2-33,-2-1 0,0 0 0,-2 0 0,6-51 0,-4-115 43,-7 167 24,1-55 17,0 5 124,-10-121 0,8 197-139,0-3 108,0-1 0,-1 1 0,1 0 1,-1 0-1,1-1 0,-1 1 0,0 0 0,-1 0 0,1 0 0,0 0 0,-1 0 0,0 0 0,-3-5 0,5 8-88,-1 0 1,1 0-1,0 0 1,0 0-1,0 0 1,-1 0-1,1 0 1,0 0-1,0 0 1,0 0-1,-1 0 0,1 0 1,0 0-1,0 0 1,0 0-1,0 0 1,-1 0-1,1 0 1,0 0-1,0 1 1,0-1-1,0 0 1,0 0-1,-1 0 1,1 0-1,0 0 1,0 0-1,0 1 1,0-1-1,0 0 1,0 0-1,0 0 1,-1 0-1,1 1 0,0-1 1,0 0-1,0 0 1,0 0-1,0 0 1,0 1-1,0-1 1,0 0-1,0 0 1,0 0-1,0 1 1,0-1-1,0 0 1,0 0-1,0 0 1,0 0-1,0 1 1,-1 15-22,-3 90 344,6 0 0,4 0 0,22 117 0,-22-184-337,25 109 42,-26-128-73,2 0 0,0-1-1,1 1 1,22 35-1,-28-51-29,0 0 0,1-1 0,-1 1 0,1-1 0,0 1 0,0-1 0,0 0 0,1-1 0,-1 1 0,1 0 0,0-1 0,-1 0 0,1 0 0,0 0 0,0 0 0,1-1 0,-1 1 0,0-1 0,0 0 0,1-1 0,-1 1-1,0-1 1,8 1 0,-7-2 16,1 0 0,-1-1 0,0 1 0,1-1 0,-1 0 0,0 0 0,0 0 0,0-1-1,0 0 1,-1 0 0,1 0 0,-1 0 0,1-1 0,-1 0 0,0 0 0,-1 0 0,7-8 0,2-8-108,0-1 0,-1 0 1,14-37-1,13-26 64,-37 82 93,0 0 1,-1 0 0,1 1-1,0-1 1,0 1-1,1-1 1,-1 1-1,0-1 1,0 1 0,1-1-1,-1 1 1,1 0-1,-1 0 1,1 0-1,0 0 1,-1 0-1,1 0 1,0 0 0,0 1-1,0-1 1,-1 1-1,1-1 1,4 1-1,-5 0 9,-1 0 0,1 1-1,0-1 1,-1 1-1,1-1 1,-1 1 0,1-1-1,0 1 1,-1 0 0,1-1-1,-1 1 1,0 0-1,1-1 1,-1 1 0,1 0-1,-1 0 1,0-1-1,0 1 1,1 0 0,-1 0-1,0-1 1,0 1 0,0 0-1,0 0 1,0 1-1,3 30 403,-2-19-213,2 10 6,17 88 363,-18-102-554,0 0 0,1-1 0,0 0 0,1 0 0,-1 0 1,2 0-1,-1 0 0,1-1 0,0 1 0,7 6 1,-9-11-61,1 0 1,-1-1 0,1 1 0,-1-1 0,1 0-1,0 0 1,0 0 0,0-1 0,0 1-1,0-1 1,0 0 0,1 0 0,-1-1 0,0 1-1,5-1 1,-6 0-163,0 0 0,0 0 1,0-1-1,0 1 0,-1-1 0,1 0 0,0 0 0,0 0 0,-1 0 0,1 0 0,0-1 1,-1 1-1,1-1 0,-1 1 0,3-4 0,24-33-4745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0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9700,'0'0'0,"6"181"-8131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0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11013,'0'0'1129,"12"14"-510,4 1-511,-9-9-90,-1 0-1,-1 0 1,1 0 0,-1 0-1,0 1 1,-1 0 0,1 0-1,-1 0 1,-1 1-1,1 0 1,2 8 0,22 51 88,-27-66-102,0 0 0,-1 0 0,1 0-1,0-1 1,0 1 0,0 0-1,0 0 1,0 0 0,0-1 0,0 1-1,0-1 1,0 1 0,0-1 0,0 1-1,0-1 1,0 1 0,1-1-1,-1 0 1,0 0 0,0 0 0,0 1-1,1-1 1,-1 0 0,0-1 0,0 1-1,0 0 1,1 0 0,-1 0-1,0-1 1,0 1 0,2-1 0,1-1 10,0 0 0,0 1 0,0-1 0,-1 0 0,1-1 0,-1 1 0,1-1 0,2-2 0,17-21 18,25-37 0,-36 45-48,1 0 0,1 1 0,0 0 0,2 1 0,30-25 0,-45 41 18,-1 0 0,0-1 1,0 1-1,1 0 0,-1 0 1,0-1-1,0 1 0,1 0 0,-1 0 1,0 0-1,1-1 0,-1 1 0,0 0 1,1 0-1,-1 0 0,0 0 1,1 0-1,-1 0 0,0 0 0,1 0 1,-1 0-1,0 0 0,1 0 1,-1 0-1,0 0 0,1 0 0,-1 0 1,0 0-1,1 0 0,-1 0 1,0 0-1,1 1 0,-1-1 0,0 0 1,1 0-1,-1 0 0,0 0 1,1 1-1,-1-1 0,0 0 0,0 0 1,1 1-1,-1-1 0,0 0 1,0 1-1,0-1 0,0 0 0,1 1 1,-1-1-1,0 0 0,0 1 1,0-1-1,0 0 0,0 1 0,0-1 1,0 0-1,0 1 0,0 26 352,-1-19-232,1 24 175,-1-12-215,1-1 1,1 0 0,0 0-1,9 36 1,-10-53-108,1 0 0,0 0-1,-1 0 1,1 0 0,0 0 0,0 0 0,1 0 0,-1 0 0,0-1 0,1 1-1,-1 0 1,1-1 0,-1 1 0,1-1 0,0 0 0,-1 1 0,1-1 0,0 0 0,0 0-1,0 0 1,0 0 0,0-1 0,2 2 0,-1-2-299,0 1-1,0-1 1,-1 0-1,1 0 1,0 0 0,0 0-1,-1-1 1,1 1 0,0-1-1,-1 1 1,6-3-1,18-14-6937</inkml:trace>
  <inkml:trace contextRef="#ctx0" brushRef="#br0" timeOffset="1">454 0 8148,'0'0'288,"46"152"-4658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1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143 368 5330,'0'0'5875,"-16"11"-5251,4-3-435,4-3-46,0 0 0,0 1-1,1 0 1,0 0 0,0 0-1,0 1 1,1 0 0,0 1-1,0-1 1,1 1 0,0 0-1,-6 13 1,6-5 208,0 0 0,1 0 0,1 0 0,0 1 0,1-1 0,0 28 0,3-44-346,-1 1 0,1 0-1,-1-1 1,1 1 0,-1 0-1,1-1 1,0 1 0,-1-1 0,1 1-1,0-1 1,-1 1 0,1-1-1,0 1 1,-1-1 0,1 0 0,0 1-1,0-1 1,0 0 0,-1 0-1,1 1 1,0-1 0,0 0 0,0 0-1,0 0 1,-1 0 0,1 0-1,0 0 1,0 0 0,0-1 0,0 1-1,-1 0 1,2-1 0,4 1 34,0-1-16,0 0 1,0 0-1,0-1 1,0 0 0,0 0-1,0 0 1,-1-1-1,1 0 1,-1 0-1,1 0 1,-1-1-1,0 1 1,0-1-1,-1-1 1,1 1-1,-1-1 1,0 1-1,6-10 1,4-7-26,-1 1 0,0-2 1,14-33-1,-19 32-36,0 0-1,-1 0 0,-2 0 1,0-1-1,2-32 1,-4-119-719,-3 115-8,-1 28-6,1 31 740,1 1-1,-1 0 1,0-1-1,0 1 1,0 0-1,0-1 1,0 1-1,0 0 0,0-1 1,0 1-1,0 0 1,0-1-1,0 1 1,0 0-1,0-1 1,0 1-1,0 0 1,0-1-1,0 1 1,0 0-1,-1-1 0,1 1 1,0 0-1,0-1 1,0 1-1,-1 0 1,1 0-1,0-1 1,0 1-1,0 0 1,-1 0-1,1-1 1,0 1-1,-1 0 0,1 0 1,0 0-1,0 0 1,-1-1-1,1 1 1,0 0-1,-1 0 1,1 0-1,0 0 1,-1 0-1,1 0 1,-1 0-1,1 0 0,0 0 1,-1 0-1,1 0 1,-1 0-1,0 1-72,1 0 0,-1 0-1,0-1 1,0 1-1,1 0 1,-1 0-1,1 0 1,-1 0 0,1 0-1,-1 0 1,1 0-1,-1 1 1,1-1 0,0 0-1,0 0 1,-1 2-1,-1 29-1202,1 0 1,1 0-1,2 1 0,1-1 0,1 0 0,10 32 0,11 18-571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4402,'13'3'898,"-1"-1"-1,1 0 1,-1-1 0,1 0 0,0-1-1,18-1 1,-19-1-781,0-1 1,-1 0-1,1 0 0,-1-1 0,0-1 1,0 0-1,-1 0 0,1-1 1,-1-1-1,18-14 0,-14 9-120,0 0 0,-1-1 0,0-1 0,-1 0 0,15-22 1,-24 31-31,1-1 0,0 0 1,-1 0-1,0 0 0,-1 0 1,0-1-1,1 1 0,-2-1 1,1 1-1,-1-1 0,0 0 1,-1 0-1,1 1 0,-1-1 1,-1 0-1,1 0 0,-3-11 1,3 18 34,-1-1 0,1 1 1,0-1-1,0 1 0,-1-1 1,1 1-1,0-1 1,-1 1-1,1-1 0,0 1 1,-1-1-1,1 1 1,-1-1-1,1 1 0,-1 0 1,1-1-1,-1 1 0,1 0 1,-1 0-1,1-1 1,-1 1-1,1 0 0,-1 0 1,0 0-1,1 0 0,-1 0 1,0 0-1,-5-1 89,0 1-1,-1 0 1,1 1 0,0 0-1,0 0 1,0 0-1,0 0 1,0 1 0,0 0-1,1 0 1,-1 1-1,1 0 1,-1 0-1,1 0 1,0 1 0,0-1-1,0 1 1,1 0-1,-1 1 1,-6 7 0,0 1 287,0 1 1,1 0 0,0 0 0,1 1 0,1 0 0,-10 24-1,14-29-159,1 0-1,0 0 1,1 0-1,-2 19 1,3-26-175,1 0 0,0 1 0,0-1 0,0 0 0,0 1 0,1-1 0,0 0 0,-1 1 0,1-1 0,0 0 0,1 0 0,-1 0 0,0 0 0,1 0 0,0 0 0,-1 0 0,1 0 0,5 4 0,0-2-12,0 0 0,0 0 0,1-1 0,0 0 0,-1-1 0,1 0 1,1 0-1,-1 0 0,0-1 0,16 2 0,12 0 49,44-1 0,-79-3-82,50 2-644,1-2-1,-1-3 1,80-14 0,-42-8-3299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5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1031 41 480,'4'-2'12457,"-4"2"-12369,-2-2-24,1 0 1,-1 0 0,0 0-1,0 0 1,0 0 0,0 0-1,0 1 1,0-1 0,0 1 0,-1-1-1,1 1 1,-1 0 0,1 0-1,-1 0 1,1 0 0,-1 0-1,-3 0 1,-53-7 406,59 8-471,-39-3 5,-1 2 0,1 2 0,-1 1 0,1 2 0,0 2 0,0 2 0,1 1 0,-44 16 0,18 2 5,1 2 0,-88 56-1,123-67 14,1 2 0,0 0 0,2 2-1,0 1 1,2 1 0,0 1-1,-22 33 1,40-52-20,1 0 0,0 1-1,0 0 1,1 0 0,0 0-1,0 0 1,1 0 0,0 1-1,0-1 1,0 1 0,1-1-1,0 1 1,1 11 0,0-17-5,0 0 0,1 0 1,-1 0-1,1 0 1,-1 0-1,1 0 0,0 0 1,0 0-1,0 0 1,0 0-1,0 0 0,0 0 1,0-1-1,1 1 1,-1 0-1,1-1 0,-1 1 1,1-1-1,0 0 1,0 1-1,-1-1 1,1 0-1,0 0 0,0 0 1,0 0-1,0-1 1,0 1-1,0 0 0,0-1 1,0 0-1,3 1 1,10 1 37,1 0 1,-1-2-1,25-1 1,-13 1 41,37-4 9,0-3 0,-1-3 0,87-25 0,-66 15-70,90-10-1,9 22-40,-176 8 20,1-1 0,-1 2 0,0-1 0,0 1 0,1 0 0,-1 1 0,9 2 0,-14-3-1,0 1 0,0-1 0,-1 0 0,1 1 0,0-1 0,-1 1 0,1-1 0,-1 1 0,1 0 0,-1-1 0,1 1 0,-1 0 0,0 0 0,0 0 0,0 0 0,0 0 0,-1 0 0,1 1 0,0-1 0,-1 0 0,0 0 0,1 0 0,-1 1 0,0-1 0,0 3 0,0 2 9,-1 1 0,1-1 0,-1 0 0,0 0-1,-1 0 1,0 0 0,0 0 0,0 0 0,-1-1 0,0 1 0,0-1 0,-1 0 0,0 0 0,0 0 0,0 0 0,-9 8 0,-5 3 8,-1 0 0,0-1 0,-34 19-1,22-15 0,-1-1-1,-1-2 0,-1-1 0,0-2 1,-1-2-1,0 0 0,-1-3 0,-1-1 0,1-1 1,-1-3-1,-54 1 0,65-4-67,13 0 77,0-1-1,0 0 1,1-1 0,-14-2-1,24 3-68,0-1 0,-1 1 0,1-1 0,0 0-1,0 0 1,0 1 0,0-1 0,0 0 0,0-1-1,0 1 1,0 0 0,0-1 0,1 1-1,-1-1 1,1 1 0,-1-1 0,1 0 0,-1 0-1,1 1 1,0-1 0,0 0 0,0 0 0,0 0-1,0-1 1,0 1 0,1 0 0,-2-4 0,2 5-112,0-1 0,0 1 0,0 0 0,0-1 0,0 1 0,0-1 0,0 1 0,0-1 0,0 1 1,1 0-1,-1-1 0,0 1 0,1 0 0,0-1 0,-1 1 0,1 0 0,0 0 0,-1-1 1,1 1-1,0 0 0,0 0 0,0 0 0,0 0 0,0 0 0,0 0 0,0 0 0,2-1 1,3 0-502,-1 0 0,0 0 0,1 0 0,-1 0 0,9-1 0,-4 2 20,55-14-4286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5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184 328 10789,'0'0'-336,"-22"27"141,-73 88-16,60-77 151,30-33 59,1 0 0,0 0 0,0 0 0,0 0 1,0 1-1,-2 6 0,8-38-285,7-1 220,2 1 0,1 0 1,20-32-1,-11 19 76,16-32 83,-10 17 132,2 1 0,2 1-1,44-54 1,-75 105-204,1 0-1,-1 0 0,0 1 1,1-1-1,-1 0 1,1 1-1,-1-1 1,1 1-1,-1-1 1,1 0-1,-1 1 1,1-1-1,0 1 0,-1-1 1,1 1-1,0 0 1,-1-1-1,1 1 1,0 0-1,-1-1 1,1 1-1,0 0 0,0 0 1,-1 0-1,1 0 1,0-1-1,0 1 1,0 0-1,-1 0 1,1 1-1,0-1 1,1 0-1,-1 2-5,0 0 1,0-1-1,0 1 1,0 0-1,0 0 0,-1 0 1,1 0-1,-1-1 1,1 1-1,-1 0 0,0 0 1,0 4-1,8 99 972,-2-10-802,3 1 0,30 125 0,-38-219-200,20 64-228,-19-62-20,0 0 0,0 1 0,0-1 0,1 0 0,0 0 0,0 0 0,0 0 0,0-1-1,0 1 1,1-1 0,4 4 0,6-2-3458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6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8724,'0'0'1809,"146"15"-1681,-72-15-128,1 0-1457,-7-15-1712,-10-8-1361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23 114 6243,'0'0'5896,"0"24"-5651,-3 142-71,3-163-168,1 15 21,-2-1-1,1 1 1,-2 0-1,-1 0 1,-8 31-1,11-47 4,-4-80-281,9-100 0,-3 166 262,0 0 0,0 0-1,1 0 1,1 0 0,0 1 0,0-1 0,9-14-1,-11 23 3,0-1 0,0 1-1,1 0 1,-1 0-1,1 0 1,0 0-1,0 0 1,0 1 0,0-1-1,0 1 1,7-4-1,-8 5 0,1 0-1,-1 0 1,1 1-1,0-1 1,-1 1-1,1 0 1,0-1-1,-1 1 1,1 0-1,0 1 1,-1-1-1,1 0 0,0 1 1,-1-1-1,1 1 1,-1 0-1,1 0 1,-1 0-1,4 2 1,-2 0 9,0 0 1,0 0-1,0 0 0,-1 1 1,1-1-1,-1 1 0,0 0 1,0 0-1,0 0 0,-1 0 1,5 9-1,19 57 87,-21-57-80,27 98-89,-32-111 53,0 1 0,0-1 0,0 1 1,0-1-1,0 1 0,0-1 0,1 1 1,-1-1-1,0 1 0,0-1 0,0 1 1,0-1-1,1 1 0,-1-1 0,0 1 1,1-1-1,-1 0 0,0 1 0,1-1 0,-1 1 1,0-1-1,1 0 0,-1 1 0,1-1 1,-1 0-1,1 0 0,-1 1 0,0-1 1,1 0-1,-1 0 0,1 0 0,-1 1 1,1-1-1,-1 0 0,1 0 0,0 0 1,-1 0-1,1 0 0,-1 0 0,1 0 1,-1 0-1,1 0 0,-1-1 0,1 1 1,-1 0-1,1 0 0,-1 0 0,1 0 1,-1-1-1,1 1 0,-1 0 0,0-1 0,1 1 1,-1 0-1,1-1 0,-1 1 0,0 0 1,1-1-1,-1 1 0,0-1 0,1 1 1,-1 0-1,0-1 0,0 0 0,30-60-225,-5 7 168,-12 30 3,2-1 0,0 2 0,23-26 0,-34 44 43,1-1 1,0 1-1,1 0 1,-1 1-1,1-1 1,0 1-1,0 0 0,0 0 1,1 1-1,-1 0 1,1 0-1,0 0 1,0 1-1,0 0 1,0 1-1,0-1 1,11 0-1,-17 3 21,1-1 0,-1 0 0,0 0 0,0 1 0,1-1 0,-1 1 0,0-1 0,0 1 0,0-1 0,0 1 0,0 0 0,0 0 0,0-1 1,0 1-1,0 0 0,0 0 0,0 0 0,-1 0 0,1 0 0,0 0 0,0 0 0,-1 0 0,1 1 0,-1-1 0,1 0 0,-1 0 0,0 0 0,1 1 0,-1 0 0,6 44 263,-5-40-191,1 223 613,-3-127-902,0-100 87,1 0 0,0 0 0,0 0-1,1 0 1,-1 0 0,0 0 0,1 1-1,-1-1 1,1 0 0,-1 0 0,2 2-1,-1-3-15,0-1 0,0 1-1,-1-1 1,1 1 0,0-1-1,0 1 1,0-1-1,0 0 1,-1 1 0,1-1-1,0 0 1,0 0 0,0 0-1,0 1 1,0-1-1,0 0 1,0 0 0,0 0-1,0-1 1,0 1 0,0 0-1,0 0 1,-1 0-1,1-1 1,0 1 0,1-1-1,20-9-3368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0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10325,'0'0'1921,"113"8"-1857,-58-8 32,4 0-96,-4-3-32,-10-5-481,-9 2-1952,-20 6-3457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5747,'0'0'6291,"29"76"-6115,-22-29 112,-1 2-176,1 1-96,-4-3-16,0-7-432,4-10-1986,-4-16-1119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6035,'0'0'5584,"17"-20"-5283,2-4-167,34-32-1,-49 53-121,-1 1 0,1-1 0,-1 1 0,1 0 0,0 0 0,0 0 0,0 1 1,1-1-1,-1 1 0,0 0 0,0 0 0,1 0 0,-1 1 0,0 0 0,1 0 0,-1 0 0,1 0 0,7 2 0,9-1-1,31-2 28,-30-1-17,-1 1 0,0 2 1,1 0-1,-1 1 1,24 6-1,-43-7-15,1 0-1,-1 0 0,1 0 0,-1 1 0,0-1 0,0 1 0,1 0 0,-1 0 0,0 0 1,-1 0-1,1 0 0,0 0 0,0 0 0,-1 0 0,0 1 0,1-1 0,-1 1 1,0-1-1,0 1 0,0-1 0,0 1 0,-1 0 0,1-1 0,-1 1 0,0 0 0,0 0 1,0-1-1,0 1 0,0 0 0,0 0 0,-1-1 0,1 1 0,-1 0 0,0-1 1,0 1-1,0 0 0,0-1 0,0 1 0,0-1 0,-3 4 0,-2-1 36,1 1-1,-1-1 1,0-1 0,0 1-1,0-1 1,-1 0 0,-7 4-1,-54 21 57,48-21-78,12-4-31,0-1-9,0 1-1,0-1 0,0-1 1,-1 1-1,1-1 0,-1-1 1,-10 1-1,52-28-7393,8 0 3271</inkml:trace>
  <inkml:trace contextRef="#ctx0" brushRef="#br0" timeOffset="1">600 19 6259,'0'0'6707,"3"-2"-6622,-3 2-80,1 0 0,0-1 0,-1 1 0,1 0 0,-1-1 0,1 1 0,0 0-1,-1 0 1,1-1 0,0 1 0,0 0 0,-1 0 0,1 0 0,0 0 0,-1 0 0,1 0-1,0 0 1,0 0 0,-1 1 0,1-1 0,0 0 0,-1 0 0,1 0 0,0 1 0,-1-1-1,1 0 1,0 1 0,-1-1 0,1 1 0,0 0 0,0 0 16,1 1 0,-1 0 0,0 0 0,0 0 0,0 0 0,0 0 0,-1 0 0,1 0 0,0 0 1,0 3-1,1 10 120,-1 0 1,0 22 0,-1-31-113,-3 323 1561,3-328-1590,0-1 1,0 1-1,0-1 0,0 1 0,0 0 1,0-1-1,0 1 0,0-1 0,0 1 1,1 0-1,-1-1 0,0 1 0,1-1 1,-1 1-1,0-1 0,1 1 0,-1-1 1,0 1-1,1-1 0,-1 0 1,1 1-1,-1-1 0,1 0 0,-1 1 1,1-1-1,-1 0 0,1 1 0,-1-1 1,1 0-1,-1 0 0,1 0 0,1 1 1,21-1 1,-12-1 11,-1 0-87,-1 0-1,0-1 1,1 0-1,-1 0 1,0-1 0,0-1-1,0 1 1,-1-1-1,1-1 1,-1 0 0,0 0-1,11-9 1,11-11-2857,43-45 1,-71 67 2702,41-43-6250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7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8196,'0'0'3855,"0"6"-3692,-1 107 1319,3 152-166,-1-258-1298,0 1 1,0-1-1,0 1 0,1-1 0,0 0 1,1 0-1,-1 0 0,2 0 0,5 10 1,-7-13-12,0-1-1,1 0 1,-1 0 0,1 0 0,0 0 0,0-1 0,0 1 0,0-1 0,1 1 0,-1-1-1,0 0 1,1 0 0,0-1 0,-1 1 0,1-1 0,0 0 0,0 0 0,0 0-1,6 0 1,-1 0-124,0-1-1,0 0 0,0 0 0,0-1 0,0-1 1,0 1-1,0-1 0,0-1 0,-1 0 0,1 0 0,-1 0 1,0-1-1,0 0 0,0-1 0,0 0 0,-1 0 1,0-1-1,12-11 0,30-28-2854,-1-3-1836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1 382 12950,'0'0'880,"217"-26"-784,-156 0-160,-5-1 64,-14 1-992,-13 3-657,-16-1-1104,-13 7-2514</inkml:trace>
  <inkml:trace contextRef="#ctx0" brushRef="#br0" timeOffset="1">1 163 11557,'0'0'3298,"207"-73"-3154,-142 56-144,-7-3 0,-3 2-1025,-16-2-1856,-13 5-5987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8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 6675,'0'0'4178,"5"9"-4218,11 18 161,-2 1 0,18 53 0,-22-53-66,0-1-1,2 0 0,1-1 1,30 45-1,-43-70-53,1 0-1,0 1 1,0-1-1,0 0 1,0 0-1,1 1 1,-1-1 0,0 0-1,0 0 1,1 0-1,-1-1 1,1 1 0,-1 0-1,1 0 1,-1-1-1,1 1 1,-1-1 0,1 1-1,-1-1 1,4 1-1,-4-2 8,1 1-1,-1-1 1,0 1-1,1-1 0,-1 1 1,0-1-1,1 0 0,-1 1 1,0-1-1,0 0 0,0 0 1,0 0-1,0 0 0,0 0 1,0 0-1,0-1 1,0 1-1,1-2 0,3-7 45,0 0 0,0-1 1,-1 0-1,4-17 0,-6 22-52,34-131 74,11-40-220,-45 170 88,0 0-10,1 0 0,-1 1 0,1-1 0,5-8 0,-7 13-38,1 0-1,-1 1 1,1-1-1,-1 0 1,1 1-1,0-1 1,-1 1-1,1-1 0,0 1 1,0 0-1,0-1 1,0 1-1,0 0 1,0 1-1,1-1 1,-1 0-1,0 1 0,3-1 1,61 0-4360,-30 3 1742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9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266 164 7812,'0'0'3564,"-29"5"-3353,-91 18-81,115-21-93,0-1 0,-1 1 0,1 0 0,0 0 0,0 0 0,0 1 0,0-1 0,0 1 0,1 1 0,-1-1 0,1 1 0,0-1 0,0 1 0,0 0 0,1 1 0,-1-1 0,1 1 0,0-1 0,0 1 0,-2 6 0,-2 2 64,4-7-73,0-1 1,1 1-1,0 0 1,0 0-1,-2 10 0,4-15-29,0 0-1,-1 0 0,1 0 0,0 0 0,0 0 1,-1 0-1,1 0 0,0 0 0,0 0 1,0 0-1,0 0 0,0 0 0,1 0 0,-1 0 1,0 0-1,0 0 0,1 0 0,-1 0 0,0 0 1,1 0-1,-1 0 0,1 0 0,-1 0 0,1 0 1,0 0-1,-1-1 0,1 1 0,0 0 1,0 0-1,0-1 0,-1 1 0,1-1 0,0 1 1,0 0-1,0-1 0,0 0 0,0 1 0,0-1 1,1 1-1,9 0-61,0 0 0,0-1 1,0 0-1,0 0 0,0-2 1,0 1-1,0-1 0,-1-1 1,1 1-1,-1-2 0,18-8 0,-2-4-475,-1-1-1,0-1 0,-2-1 0,41-43 0,-50 42 664,-13 18 241,-1 10 239,0 133 620,1-138-1228,-1 0-1,1 1 1,0-1-1,0 1 1,0-1 0,0 0-1,0 0 1,1 1-1,-1-1 1,1 0-1,0 0 1,0-1 0,0 1-1,1 0 1,-1-1-1,1 1 1,-1-1 0,1 0-1,0 0 1,-1 0-1,1 0 1,1 0 0,-1-1-1,0 1 1,0-1-1,0 0 1,6 1 0,-4 0-63,0-1 0,1 0 0,-1 0 0,1 0 0,-1-1 1,1 0-1,-1 0 0,1-1 0,-1 1 0,1-1 0,-1 0 0,1-1 1,-1 1-1,0-1 0,0 0 0,0-1 0,8-4 0,-4 0-141,0-1 0,0 0 0,-1 0-1,0-1 1,0 0 0,-1 0 0,0-1 0,0 0-1,-2 0 1,1-1 0,4-12 0,-3 5 246,-1-1 0,0 0 0,-2 0 0,0-1 1,2-38-1,-5-51 2138,-1 106-1561,0 5-379,2 41 15,2-1-1,11 46 0,-7-46-223,-2 1 0,1 46 0,-7-52-116,0-35-37,0-26-51,-1-5 81,1 12 21,0 0 1,4-30 0,-3 42 62,0 0 0,0 0-1,1 0 1,-1 0 0,1 1 0,1-1-1,-1 0 1,1 1 0,-1 0-1,1-1 1,1 1 0,-1 0 0,6-5-1,-2 3 11,0 1-1,0 0 0,1 0 0,0 1 1,0 0-1,0 0 0,1 0 0,-1 1 0,1 1 1,13-3-1,-16 4-91,0 0 0,0 0 0,0 1 0,0 0 1,0 0-1,0 0 0,0 1 0,0 0 0,0 0 0,0 1 0,0-1 1,0 1-1,-1 1 0,1-1 0,-1 1 0,9 5 0,36 40-2882,-26-23-455,-10-12 999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2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0 394 368,'0'0'6112,"12"-24"-5135,41-71-444,-52 92-495,1 1 0,-1 0 0,1 0 0,-1-1 0,1 1 0,0 0 0,0 0 0,0 1 0,0-1 0,1 0 0,3-2 0,-5 4-10,0 0-1,-1 0 1,1-1-1,0 1 1,0 0 0,0 0-1,-1 0 1,1 0-1,0 0 1,0 0 0,0 0-1,-1 0 1,1 0-1,0 1 1,0-1 0,0 0-1,-1 0 1,1 1 0,0-1-1,-1 0 1,1 1-1,0-1 1,1 2 0,0 0 110,0 0 0,-1 0 0,1 1 0,0-1 1,0 1-1,-1-1 0,0 1 0,1 0 0,-1-1 1,1 7-1,12 78 1361,-13-68-1418,2-1 0,0 1-1,0-1 1,2 0 0,0-1 0,14 31 0,-17-46-116,-1 1 1,1-1-1,0 0 1,0 0 0,0 0-1,0 0 1,0 0-1,1-1 1,-1 1-1,0-1 1,1 1-1,-1-1 1,1 0 0,0 0-1,-1 0 1,1 0-1,0-1 1,-1 1-1,1-1 1,0 1-1,0-1 1,3 0 0,-2 0-249,-1-1 1,1 1-1,-1-1 1,1 1 0,-1-1-1,0 0 1,1 0 0,-1 0-1,0-1 1,0 1 0,5-3-1,-2-1-1035,-1-1-1,1 1 1,-1-1-1,6-7 1</inkml:trace>
  <inkml:trace contextRef="#ctx0" brushRef="#br0" timeOffset="1">266 0 8820,'0'0'0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0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99 1905,'0'0'10719,"-16"3"-10668,5-1-48,6-3-2,0 2 1,1-1-1,-1 1 1,1-1-1,-1 1 0,1 0 1,-1 1-1,1-1 1,0 1-1,0 0 1,-1 0-1,1 0 1,0 1-1,1-1 1,-1 1-1,0 0 1,1 0-1,0 0 0,0 1 1,0-1-1,-3 5 1,-1 7-2,1 0 1,1 0 0,0 0-1,1 0 1,1 1 0,1 0-1,0-1 1,1 1 0,0 0-1,1 0 1,3 18 0,-3-32-16,1 0 1,-1 0-1,1 0 1,0 0-1,0-1 1,-1 1-1,1 0 1,0 0-1,0-1 1,1 1-1,-1 0 1,0-1-1,1 1 1,-1-1-1,0 0 1,1 1-1,0-1 1,-1 0-1,1 0 1,0 0-1,0 0 1,-1 0-1,1 0 1,0-1-1,0 1 1,0-1-1,0 1 1,0-1-1,0 0 1,3 1-1,-1-1-18,1 0 0,-1 0 0,1 0 1,0 0-1,-1-1 0,1 1 0,-1-1 0,1-1 0,-1 1 0,1 0 1,-1-1-1,0 0 0,5-3 0,2-3 15,-1 0-1,0-2 1,-1 1 0,0-1-1,0 0 1,-1-1-1,0 0 1,9-18 0,-7 11 3,-2 0 1,0-1 0,0 0 0,-2 0 0,4-21-1,-6-11 1291,-4 73-1039,0-8-217,0-1-1,0 0 1,2 0-1,-1 0 1,2 0 0,5 20-1,-6-30-18,0 1 0,-1 0 1,1-1-1,1 0 0,-1 1 0,0-1 0,1 0 0,0 0 0,0 0 1,0-1-1,0 1 0,0-1 0,0 1 0,1-1 0,-1 0 0,1 0 1,0-1-1,-1 1 0,1-1 0,0 0 0,0 0 0,0 0 0,0 0 1,0-1-1,0 1 0,6-1 0,-3 0-31,1 0-1,0 0 1,0-1 0,0 0-1,0 0 1,-1-1-1,1 0 1,0 0 0,-1-1-1,0 0 1,1 0-1,-1-1 1,-1 1 0,1-2-1,0 1 1,-1-1 0,7-6-1,12-11-30,2 0 27,36-25-1,-57 43 36,2-1 0,-1 1 0,0 1 0,1-1 0,0 1 0,-1 1 0,1-1-1,0 1 1,1 1 0,13-2 0,-20 3 4,1 0 1,-1 1-1,0-1 1,0 1-1,0-1 0,0 1 1,0 0-1,1 0 0,-1 0 1,-1 0-1,1 0 0,0 0 1,0 1-1,0-1 1,-1 1-1,1-1 0,0 1 1,-1 0-1,0-1 0,1 1 1,-1 0-1,0 0 0,0 0 1,1 2-1,3 7 11,-1 0 1,0 0-1,3 16 0,-3-11 12,1 2-204,-1-1 1,-1 1-1,-1 0 1,0 30-1,-2-47-3,6-27-533,2 7 663,1 0 0,1 1 0,0 0 0,2 1 0,-1 0 0,2 1 0,24-25 0,-17 23 24,0 0-1,1 1 1,1 0-1,1 2 1,33-17 0,-48 28 29,0 0 0,1 1 0,0 0 0,0 0 0,0 1 0,0 0 0,1 0 0,-1 1 0,14 0 0,-22 1-1,0 0 0,0 0 0,0 1 0,0-1 1,0 0-1,0 1 0,0-1 0,0 1 0,0-1 0,0 1 1,0-1-1,0 1 0,0-1 0,0 1 0,-1 0 0,1-1 1,0 1-1,0 0 0,-1 0 0,1 0 0,-1 0 0,1 0 1,0 0-1,-1-1 0,0 1 0,1 0 0,-1 0 0,0 1 1,1-1-1,-1 0 0,0 0 0,0 1 0,2 41 133,-2-31-61,0 65 77,0 115-2196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 1985,'0'0'10778,"-28"12"-10044,-87 40-54,112-50-651,-1 0-1,1 0 1,0 0-1,0 1 1,-1-1-1,2 1 1,-1 0-1,0 0 1,0 0-1,1 0 1,0 0-1,0 0 1,0 1-1,0-1 1,0 1-1,0 0 1,1-1-1,0 1 1,0 0-1,0 0 1,0 0-1,1 0 1,-1 0-1,1 0 1,0 0-1,0 0 1,1 0-1,0 6 1,0 8 49,-1-8-49,0 0 1,1 0-1,0 0 1,0 0-1,5 17 1,-5-23-30,1 0 0,0 0-1,0-1 1,0 1 0,1 0 0,-1-1-1,1 1 1,0-1 0,0 0 0,0 0-1,1 0 1,-1-1 0,0 1-1,1-1 1,6 4 0,3-1-33,0 0 0,1 0 1,-1-2-1,1 0 0,0 0 1,0-1-1,0-1 0,0 0 0,0-1 1,27-4-1,-31 3-110,0-1 0,-1 0 0,0-1 0,1 0 1,-1 0-1,0-1 0,0 0 0,-1-1 0,1 0 0,-1 0 0,11-10 1,-1 0-359,-1-1 1,0 0-1,24-32 0,-36 42 457,-1 0-1,1-1 0,-1 0 0,0 0 1,-1 0-1,0-1 0,0 1 0,0-1 1,-1 1-1,0-1 0,-1 0 0,0 0 1,0 0-1,0 0 0,-1 0 0,-1 0 1,-1-11-1,2 18 96,-1 0 0,1 1 0,-1-1 0,1 0 0,-1 0 1,0 1-1,1-1 0,-1 0 0,0 1 0,0-1 0,0 1 0,1-1 0,-1 1 1,0-1-1,0 1 0,0 0 0,0-1 0,0 1 0,0 0 0,0 0 0,0-1 1,0 1-1,0 0 0,0 0 0,0 0 0,-1 1 0,-29 2 615,27-2-606,0 1 0,0 0 1,0 0-1,0 0 0,0 1 0,0-1 0,0 1 1,1 0-1,-1 0 0,1 0 0,0 0 0,0 1 1,0-1-1,0 1 0,1 0 0,0 0 0,-1 0 1,-2 8-1,1-2 25,0-1-1,1 1 1,0 1 0,1-1 0,0 0 0,1 0-1,-1 14 1,2-22-89,0 8 15,0-1-1,0 1 1,1-1 0,0 1-1,4 15 1,-3-21-67,-1-1 0,1 0-1,0 0 1,0 0 0,0 0 0,0 0-1,0 0 1,1-1 0,-1 1 0,1-1 0,0 1-1,-1-1 1,1 0 0,0 0 0,1 0-1,-1-1 1,0 1 0,6 1 0,36 8-1969,6-9-1323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1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65 8996,'0'0'2238,"-30"-6"-1731,-94-15-421,120 20-83,0 0 0,-1 0 0,1 1 0,0-1 0,-1 1 0,1 0 0,0 0 0,-1 1 0,1 0 0,0-1 0,0 1 0,-1 0 0,1 1 0,0-1 0,0 1 0,0 0 0,-6 4 0,7-3 9,0 0 0,0 1 1,0 0-1,1 0 0,-1 0 1,1 0-1,0 0 0,0 0 0,0 0 1,-2 8-1,1-2 31,-1 5 28,1 0 0,0 0-1,1 0 1,1 0 0,1 0 0,0 0 0,2 17 0,-1-24-62,-1-6-5,0 1 0,0-1-1,1 1 1,-1-1 0,1 0 0,0 1 0,-1-1-1,1 0 1,0 0 0,1 1 0,-1-1 0,0 0-1,1 0 1,-1 0 0,1 0 0,-1-1 0,1 1-1,0 0 1,0-1 0,0 1 0,0-1-1,0 1 1,0-1 0,0 0 0,0 0 0,1 0-1,-1 0 1,0-1 0,1 1 0,-1 0 0,1-1-1,-1 0 1,0 1 0,1-1 0,3-1 0,1 1 3,0 0 1,0-1 0,0 1 0,0-2 0,0 1 0,-1-1 0,1 0 0,0 0 0,-1-1 0,0 0 0,10-6 0,3-5-133,0-1-1,-1-1 1,-1-1 0,22-27-1,-30 32 129,0-1-1,-1 1 0,0-2 1,-1 1-1,0-1 1,-1 0-1,-1 0 0,4-16 1,-5 12 1391,-6 47-900,1-2-421,0-13-63,1-1-1,0 1 0,1-1 0,0 1 0,1-1 0,5 17 0,-6-28-8,0 1 1,0 0-1,0-1 1,1 0-1,-1 1 1,1-1 0,0 0-1,-1 1 1,1-1-1,0 0 1,0 0-1,0-1 1,1 1-1,3 2 1,-2-2 5,-1-1 1,1 1 0,0-1-1,-1-1 1,1 1 0,0 0 0,0-1-1,0 0 1,-1 0 0,1 0-1,0 0 1,0-1 0,6-1-1,-6 1 1,0 0-1,0-1 0,-1 1 1,1-1-1,0 0 1,-1 0-1,1-1 1,-1 1-1,0-1 0,0 1 1,4-5-1,33-42 73,-9 12-51,-24 30-32,0-1 0,1 1 0,0 1 0,0 0 0,0 0 0,1 0 0,0 1 0,0 0 0,1 1 0,-1 0 0,1 1 0,0-1 1,0 2-1,0 0 0,0 0 0,0 1 0,1 0 0,-1 0 0,18 2 0,-26 0 5,0-1 0,0 1 1,0 0-1,0 0 0,-1 0 0,1-1 1,0 2-1,0-1 0,0 0 0,-1 0 1,1 1-1,0-1 0,-1 0 0,0 1 0,1 0 1,-1-1-1,0 1 0,0 0 0,0 0 1,0-1-1,0 1 0,0 0 0,0 0 1,-1 0-1,1 0 0,-1 0 0,1 5 1,1 6 20,0 0 1,-2 1 0,0 17-1,0-14-9,0-10-7,0 0 1,-1 0 0,1 0 0,-1 0-1,-1 0 1,1-1 0,-1 1-1,0 0 1,-1-1 0,0 0-1,0 1 1,0-1 0,-1 0-1,1-1 1,-1 1 0,-6 5-1,10-10-6,-2 1 15,0-8-19,2-3-22,1-1 1,-1 1-1,2 0 1,-1-1-1,1 1 1,0 0-1,1 0 0,0 0 1,1 1-1,0-1 1,0 1-1,1 0 1,0 0-1,6-8 1,1 2 17,0 0 0,2 0 0,0 1 0,0 1 0,28-19 0,-32 25 4,0 0 0,0 1 0,0 0 1,1 0-1,-1 1 0,1 1 1,0 0-1,0 0 0,1 1 0,17-1 1,-28 3 6,0 0 0,0 0 1,0 0-1,0 0 1,0 0-1,0 0 0,0 1 1,0-1-1,0 0 1,-1 1-1,1-1 0,0 1 1,0-1-1,0 1 1,-1-1-1,1 1 0,0 0 1,0-1-1,-1 1 0,1 0 1,-1 0-1,1-1 1,0 3-1,6 25 158,-6-12-77,-2-1 0,-2 21-1,2-30-77,-3 15 47,0 0-1,-9 24 1,7-30-707,2 0 0,0 0 1,1 1-1,-3 29 0,6-28-3327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03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9316,'0'0'3378,"179"12"-2834,-108-15-288,-3-6-208,-10 3-48,-19 6-1488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2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269 534 12102,'0'0'757,"-32"10"81,-104 33-398,130-41-413,0 0 0,0 1 0,0 0-1,1 0 1,-1 0 0,1 1 0,0 0 0,0 0-1,0 0 1,1 1 0,-1-1 0,1 1 0,0 0-1,0 0 1,1 1 0,-4 7 0,3-4 2,2 0 0,-1 0 0,1 0 0,1 1 0,-1-1 0,2 0 0,-1 17 0,1-22-33,1-1-1,-1 1 0,0-1 0,1 0 0,0 1 0,-1-1 0,2 0 0,-1 1 1,0-1-1,0 0 0,1 0 0,0 0 0,0 0 0,-1 0 0,2 0 0,-1-1 0,0 1 1,1-1-1,-1 1 0,1-1 0,-1 0 0,1 0 0,0 0 0,0 0 0,0-1 1,0 1-1,0-1 0,1 0 0,-1 0 0,7 1 0,3 1-209,1-1 0,-1 0-1,1-1 1,0-1 0,-1 0-1,24-4 1,-32 3 160,0 0 0,0 0 1,0-1-1,0 0 0,0 0 0,0 0 0,0 0 1,0-1-1,-1 0 0,1 1 0,-1-2 0,0 1 1,0-1-1,0 1 0,-1-1 0,1 0 0,-1 0 0,0-1 1,0 1-1,0-1 0,0 1 0,-1-1 0,0 0 1,0 0-1,0 0 0,1-9 0,2-11 29,-1-1 0,-1 0 0,-1 1 0,-2-33 0,0 38 37,-3-18 110,-1 0-1,-2 0 1,-1 0-1,-13-36 1,-8-39 212,-7-101 1712,34 211-1467,1 7-398,0 42-138,-1 16 185,2-1-1,19 118 1,69 177-1879,-71-294-1639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2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496 235 6131,'15'-28'-606,"45"-90"726,-40 72 143,-17 24 140,-3 17-255,0 4-105,0 1 0,0-1 0,0 1 0,0-1 0,-1 1 0,1-1 0,0 1 0,0-1 0,0 1 0,0-1 0,-1 1 0,1-1 0,0 1 0,0-1 0,-1 1 0,1 0 0,0-1 0,-1 1 0,1 0 0,0-1 0,-1 1 0,1 0 0,-1-1 0,1 1 0,0 0 0,-1 0 0,1-1 0,-1 1 0,1 0 0,-2 0 0,-17-2 423,11 2-187,-11-1-74,-1 1 1,1 0-1,-1 1 0,1 1 0,0 1 0,-1 1 0,1 1 0,-34 13 0,11 1 140,0 2-1,-44 31 1,62-35-142,1 0 0,1 1 0,0 1 0,-31 38 0,49-53-181,0 0 0,1 1 0,0 0 0,0-1 0,0 1 0,1 0 0,0 0 0,-1 1 0,2-1 0,-1 0 0,1 1 0,0-1 0,0 1 1,0-1-1,1 6 0,-1-9-21,1-1 1,0 0 0,0 0 0,1 1 0,-1-1 0,0 0 0,0 0 0,0 0-1,1 1 1,-1-1 0,1 0 0,-1 0 0,1 0 0,-1 0 0,1 0 0,0 0-1,-1 0 1,1 0 0,0 0 0,0 0 0,0 0 0,0-1 0,0 1-1,0 0 1,2 1 0,1-1 0,0 0-1,0 1 0,0-1 1,0-1-1,1 1 1,4-1-1,-2 1 2,224 2 363,-46-3-327,-179 0-40,1 1 0,-1-1 0,0 1 0,0 1-1,0-1 1,0 1 0,0 0 0,10 6-1,-15-7 2,0-1-1,1 1 0,-1 0 1,0 0-1,0 0 0,0 0 0,0 0 1,0 1-1,0-1 0,0 0 1,0 0-1,0 1 0,-1-1 0,1 1 1,0-1-1,-1 0 0,0 1 1,1-1-1,-1 1 0,0-1 1,1 1-1,-1-1 0,0 1 0,0 0 1,0-1-1,0 1 0,-1-1 1,1 1-1,0-1 0,-1 1 0,1-1 1,-1 0-1,1 1 0,-1-1 1,0 1-1,1-1 0,-1 0 1,0 0-1,0 1 0,-2 1 0,-5 5 9,0 0 0,-1 0 0,0-1 0,0 0 0,-1-1 0,0 0 0,-21 10 0,25-13-2,-158 72 100,143-67-295,-1-1-1,1-1 1,-1-1 0,-1-1-1,1-1 1,-23 0 0,44-3 138,0 0 1,0 0 0,0 0 0,1 0-1,-1 0 1,0 0 0,0 0 0,0 0 0,0 0-1,1-1 1,-1 1 0,0 0 0,0 0 0,0-1-1,1 1 1,-1-1 0,0 1 0,0-1 0,1 1-1,-1-1 1,0 1 0,1-1 0,-1 1-1,1-1 1,-1 0 0,1 1 0,-1-1 0,1 0-1,-1 0 1,1 1 0,-1-3 0,3-26-1907,-1 25 1639,15-54-5141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3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10709,'0'0'2849,"-42"202"-2657,38-106-112,4 6 0,0 6-80,0 0 48,7-6-48,12-12-704,7-23-1057,-3-26-1264,-4-35-2930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7059,'0'0'2721,"28"-3"-2547,-26 3-171,236-17 250,213-14-723,-445 30 444,23-3-182,-22 4 55,-13 3-25,-13 4 453,0 1 1,1 1-1,0 1 1,1 0-1,0 2 1,0 0 0,1 0-1,1 2 1,0 0-1,-13 17 1,23-25-209,0 0 0,1 0 1,0 1-1,0 0 1,0 0-1,1 0 0,0 0 1,0 1-1,1-1 1,0 1-1,0-1 0,1 1 1,0 0-1,0 13 1,1-19-69,0-1 1,0 1-1,1 0 1,-1 0-1,0 0 1,1 0-1,-1-1 1,1 1 0,0 0-1,-1 0 1,1-1-1,0 1 1,0-1-1,0 1 1,0 0-1,0-1 1,1 0-1,-1 1 1,0-1 0,1 0-1,-1 0 1,1 0-1,-1 0 1,1 0-1,-1 0 1,1 0-1,0 0 1,-1 0-1,1-1 1,0 1-1,0-1 1,3 1 0,6 0 15,1 0 0,0 0 0,0-1 0,15-2 0,-12 1 47,-5 0-43,1-1 0,-1-1-1,0 0 1,0 0 0,0-1-1,0 0 1,-1 0 0,1-1-1,-1-1 1,0 0 0,-1 0-1,1 0 1,11-13 0,-10 9-19,0 0 1,-1 0-1,0-1 1,-1-1-1,-1 1 1,0-1-1,0 0 1,-1-1-1,0 1 1,4-16-1,-5-15 264,-5 40 96,-1 26-242,1-13-114,0 8 3,0-1 1,1 1 0,1-1-1,6 28 1,-7-41-11,0-1 0,0 0 0,0 1 0,0-1 0,1 0 0,0 0 0,-1 0 0,1 0 0,0 0 0,0 0 0,0 0 0,1-1 0,-1 1 0,1-1 0,-1 0 0,1 0 0,0 1 0,0-2 0,0 1 0,0 0 0,0-1 0,0 1 0,1-1 0,-1 0 0,0 0 0,1 0 0,-1-1 0,1 1 0,-1-1 0,5 0 0,-3 0 14,1 0 0,-1 0 0,1-1 0,-1 0 0,0 0 0,1 0 0,-1-1 0,0 0 0,0 0 0,8-4 0,-2-2 6,-1 1 1,0-2-1,12-11 1,-11 10-19,116-111-5,-124 118 2,1 0 1,-1 1-1,0 0 0,1 0 0,0 0 0,-1 0 1,1 0-1,7-2 0,-10 4 3,0 0 0,0-1 0,1 1 0,-1 0 0,0 0 1,0 0-1,0 0 0,0 0 0,0 0 0,0 0 0,0 1 0,0-1 0,0 0 0,0 0 0,0 1 1,0-1-1,0 1 0,0-1 0,0 1 0,0-1 0,0 1 0,0 0 0,-1-1 0,1 1 1,0 0-1,0 0 0,-1-1 0,1 1 0,0 0 0,-1 0 0,1 0 0,-1 0 0,1 0 0,-1 0 1,1 0-1,-1 0 0,0 0 0,1 2 0,5 33 68,-2 1 1,-1-1-1,-4 70 1,-1-37 35,3-81-116,1 0-1,-1 0 1,2 0-1,0 0 1,0 0-1,1 1 1,0-1-1,1 1 1,1 0-1,0 1 1,0-1-1,1 1 1,11-13-1,-8 11 2,1 0-1,0 0 1,1 1-1,1 1 0,0 0 1,0 1-1,1 0 1,0 1-1,24-10 1,-28 14 0,1 1 0,-1 1 1,1 0-1,0 0 0,0 1 1,0 1-1,22 1 0,-32-1 7,1 1 0,-1-1 0,1 1 0,-1-1 1,1 1-1,-1 0 0,1 0 0,-1 0 0,1 0 0,-1 0 0,0 0 0,0 0 0,1 0 0,-1 0 0,0 1 0,0-1 0,0 0 0,0 1 0,-1-1 0,1 1 0,0-1 0,-1 1 1,1 0-1,-1-1 0,1 1 0,-1-1 0,0 1 0,1 2 0,3 57-14,-3-48 19,-1-2-47,8 105-1394,-6-100 109,1 1-1,7 21 0,8 0-4979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4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196 460 9556,'0'0'2057,"-29"6"-1977,-11 2-6,-41 13-1,78-20-57,1 0-1,-1 0 1,1 0-1,0 0 1,-1 0-1,1 0 1,0 1-1,0-1 0,0 1 1,0-1-1,0 1 1,0 0-1,1 0 1,-1 0-1,1 0 1,-1 0-1,1 0 1,-1 0-1,1 0 1,0 1-1,0-1 1,0 0-1,1 1 1,-1-1-1,0 1 1,1-1-1,0 1 1,-1-1-1,1 1 1,0-1-1,0 1 1,1 4-1,-1 4 58,0-1 2,-1 1-24,1-1-1,0 0 0,0 0 1,4 15-1,-4-22-47,1 0 0,0 0 0,0-1 0,0 1 0,0-1 0,1 1 0,-1-1 0,1 1 0,-1-1 0,1 0 0,0 0 0,0 0 0,0 0 0,0 0 0,0 0 0,0 0 0,0-1 0,1 1 0,-1-1 0,1 0 0,2 2 0,0-1 9,1 0 0,-1 0 0,1 0 0,-1-1 0,1 0 0,0 0 0,0 0 0,-1-1 1,1 0-1,0 0 0,0 0 0,0-1 0,-1 0 0,1 0 0,0 0 0,-1-1 0,1 0 0,-1 0 1,0 0-1,1-1 0,-1 1 0,0-1 0,0-1 0,-1 1 0,7-6 0,1-5 8,-1-1 0,-1 0 0,0 0-1,-1-1 1,-1 0 0,0-1 0,-1 1-1,-1-2 1,0 1 0,-2-1 0,0 1-1,2-21 1,0-29-8,-4-131 0,-4 105-5,2 35 208,0 36-623,0 18-496,0 27-1767,1-1 1588,7 33 1,9 8-3411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5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178 576 1553,'0'0'9588,"3"-10"-8726,-3 8-818,2-2 42,-1 0 0,0 0 0,-1 0 0,1 0 1,-1 0-1,0 0 0,0-5 0,0 8-72,0 0 0,0 1 0,-1-1 0,1 0 0,0 1 0,0-1 0,0 1 0,-1-1 0,1 1 0,0-1 0,-1 0 0,1 1 0,-1-1 0,1 1 0,0-1 0,-1 1 0,1 0-1,-1-1 1,1 1 0,-1-1 0,0 1 0,1 0 0,-1 0 0,0-1 0,-1 1 2,0 0 0,0 0 0,0 0 0,1 0 0,-1 0-1,0 0 1,0 0 0,0 1 0,0-1 0,1 1 0,-1 0 0,0-1 0,-3 3-1,-3 2 55,0 0-1,0 1 0,0 0 0,1 1 0,-1-1 1,2 1-1,-1 1 0,1-1 0,0 1 1,-5 9-1,0 1 64,0 1 0,2 1 0,-13 34 0,19-43-123,0 0-1,1 0 0,1 0 1,0 0-1,0 20 0,2-30-9,-1 0 0,1 0 0,-1 0 1,1 0-1,0 0 0,0 0 0,-1 0 0,1 0 0,0 0 0,0-1 0,0 1 0,0 0 0,0-1 0,0 1 0,0 0 0,0-1 0,0 0 0,0 1 0,1-1 0,-1 1 0,0-1 0,0 0 0,0 0 0,0 0 0,1 0 0,-1 0 0,0 0 0,0 0 1,0 0-1,2-1 0,4 1-8,0 0 1,0-1 0,0 1 0,12-4 0,-10 0-56,-1 0 0,0-1 0,0 0 1,0 0-1,0 0 0,-1-1 0,0 0 0,0-1 1,0 0-1,-1 0 0,0 0 0,-1 0 1,6-9-1,-1-1 23,0-1-1,-1 0 1,-1 0 0,0-1-1,5-23 1,-7 20 94,-6 21 3,0 41-37,2-27-45,0-1 1,1 1-1,1-1 0,0 0 1,1 0-1,7 15 1,-10-23-165,0-1 1,1 1-1,-1 0 1,0-1-1,1 1 1,0-1-1,0 1 1,0-1-1,0 0 1,1-1-1,-1 1 1,1 0-1,0-1 1,-1 0-1,1 0 1,0 0-1,0 0 1,0-1-1,1 0 1,-1 0-1,6 1 1,-5-1 90,0-1 0,0 1 0,0-1 0,0-1 0,0 1 0,0-1 0,0 0 0,0 0 0,0 0 0,0-1 0,0 1 0,-1-1 0,1 0 0,-1-1 0,1 1 0,-1-1 0,0 0 0,0 0 0,0 0 0,-1-1 0,1 1 0,-1-1 0,1 0 0,-1 0 0,-1 0 0,1 0 0,0-1 0,2-6 0,5-9 422,-1-1-1,0 0 0,9-36 0,7-20 2386,-25 76-2685,0 1 0,1-1 0,-1 0-1,0 1 1,0-1 0,1 0 0,-1 1 0,0-1-1,1 0 1,-1 1 0,0-1 0,1 1 0,-1-1-1,1 1 1,-1-1 0,1 1 0,-1-1 0,1 1-1,0-1 1,-1 1 0,1 0 0,0-1 0,-1 1-1,1 0 1,0 0 0,-1-1 0,1 1 0,0 0-1,-1 0 1,1 0 0,0 0 0,-1 0 0,1 0-1,0 0 1,0 0 0,-1 0 0,1 0 0,0 0-1,-1 1 1,1-1 0,0 0 0,-1 0 0,1 1 0,0-1-1,-1 1 1,1-1 0,-1 0 0,1 1 0,-1-1-1,1 1 1,-1-1 0,1 1 0,-1-1 0,1 1-1,-1 0 1,0-1 0,1 2 0,23 34 156,-9-7-244,-1 2 0,-2 0 1,-1 0-1,-2 1 0,-1 1 0,-1-1 1,-2 1-1,2 57 0,-7-89 150,-1-27 519,-1-2-304,0 6-207,1 1 1,2-26-1,0 42-93,-1-1-1,1 1 1,0 0 0,1 0 0,-1 0-1,1 0 1,0 0 0,0 0 0,0 0-1,1 0 1,0 1 0,0-1 0,0 1-1,4-4 1,7-4-204,0 1-1,1 0 0,1 1 1,-1 1-1,2 0 0,-1 1 1,1 1-1,0 0 0,32-7 1,17 0-1005,86-8-1,-121 18 1143,373-19-5417,-420 25 6478,0 1-1,1 1 1,-1 0-1,1 1 0,0 1 1,-22 11-1,12-5-74,15-8-668,-1 1 0,1 0 0,0 1 0,1 0 0,-14 11 0,20-14-217,0 0 0,0 0 0,0 0 1,1 1-1,-1-1 0,1 1 0,0 0 0,0-1 1,0 1-1,0 0 0,1 0 0,-1 0 0,1 0 0,0 1 1,0-1-1,1 0 0,-1 8 0,1-10-32,0-1 0,0 1 0,1-1 0,-1 1 0,0-1 0,1 1 0,-1-1 0,1 1-1,0-1 1,-1 0 0,1 1 0,0-1 0,0 0 0,0 0 0,0 0 0,0 1 0,0-1 0,0 0 0,0 0 0,0 0-1,0 0 1,1-1 0,-1 1 0,0 0 0,1-1 0,-1 1 0,1 0 0,-1-1 0,0 0 0,3 1 0,5 1 21,0-1 1,0 0 0,19 0 0,-22-1-44,5 0-187,1 0 0,-1-1 1,1 0-1,-1-1 0,1 0 0,17-6 1,-24 6 91,1-1 0,-1 0 0,1 0-1,-1-1 1,0 0 0,0 0 0,0 0 0,-1 0 0,0-1 0,1 1 0,-2-1 0,1 0 0,0-1 0,2-5 0,-1 1 105,0-1-1,0 0 1,-1-1-1,-1 1 0,0-1 1,0 0-1,1-14 1,0-89 599,-3 71-290,-1-234 649,0 203 1637,1 93-2562,1 1 0,1-1 0,1 0 1,0 0-1,1 0 0,1 0 0,9 17 1,65 122-2321,-67-134 1290,23 41-3255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5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329 508 11717,'0'0'142,"-34"-1"-84,-109 1-52,137 0-5,0 0-1,-1 1 1,1-1 0,0 1-1,1 0 1,-1 1 0,0 0 0,0 0-1,1 0 1,-1 0 0,1 1-1,-1 0 1,1 0 0,0 0 0,0 1-1,1 0 1,-1 0 0,1 0-1,-1 0 1,2 1 0,-1 0 0,0 0-1,1 0 1,0 0 0,-4 8-1,4-6 37,0 0-1,0 1 0,1 0 0,0 0 0,0-1 0,1 1 0,0 0 0,0 0 0,1 0 0,1 13 0,-1-6 56,0-12-80,0 0 0,0 0 0,0 0 0,1 1 1,-1-1-1,1 0 0,0 0 0,0 0 0,0 0 1,0 0-1,0-1 0,1 1 0,-1 0 0,1 0 0,0-1 1,0 1-1,0-1 0,0 0 0,0 1 0,0-1 1,1 0-1,-1 0 0,1 0 0,4 2 0,-1-2 10,0 1 0,0-1 0,1 0 0,0-1 0,-1 0 0,1 0 1,0 0-1,-1-1 0,1 0 0,12-1 0,-14 0-13,-1 0-1,0 0 1,0-1 0,1 0 0,-1 0 0,0 0 0,0 0 0,-1-1 0,1 1 0,0-1 0,-1 0 0,0 0 0,0 0 0,0-1 0,0 1 0,0-1 0,0 1 0,-1-1 0,0 0-1,3-7 1,4-7 7,-1 0 0,-1-1 0,6-27-1,-4 2 42,-1 0 0,2-82-1,-11-93 54,-1 150-117,1 43-314,-1 1 1,-7-42 0,11 81-3870,-3 4 2783,0 6 358,4 34-2683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6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34 266 4562,'0'0'9066,"29"-11"-9045,89-36-40,-114 46 9,0-1 0,0 0 0,0-1 0,0 1 0,0-1 0,0 1 1,0-1-1,-1 0 0,0-1 0,0 1 0,0 0 0,0-1 0,0 0 0,0 0 0,-1 1 0,0-2 0,0 1 0,0 0 0,0 0 0,-1-1 0,0 1 0,0 0 0,0-1 0,0 0 0,-1 1 0,1-1 0,-1 1 0,0-1 0,-1 0 0,0-4 1,1-4-8,0 10 13,0 0 1,0 0-1,0 0 0,0 0 1,-1 0-1,1 0 1,-1 0-1,0 1 1,0-1-1,0 0 1,0 0-1,0 1 0,-1-1 1,1 1-1,-1-1 1,0 1-1,0-1 1,0 1-1,0 0 0,-2-2 1,-1 1 2,1 1 0,0 0 0,-1 0 0,1 0 1,-1 0-1,0 1 0,1 0 0,-1 0 0,0 0 0,0 1 0,-8-1 0,7 1 6,0 0 0,-1 0 0,1 1 0,-1-1 0,1 2 0,0-1 0,0 1 0,0-1 0,-1 2 0,2-1 0,-1 1 0,0 0 0,0 0 0,1 0 0,0 1-1,0 0 1,0 0 0,0 0 0,1 1 0,-1-1 0,1 1 0,0 0 0,0 1 0,1-1 0,0 1 0,0-1 0,0 1 0,1 0 0,-1 0 0,1 0 0,1 0 0,-1 0 0,0 8-1,1-8 14,0 0-1,0 0 0,1 0 1,-1 0-1,1 0 0,1 0 1,-1 0-1,1 0 0,0 0 1,0 0-1,1-1 0,0 1 1,0 0-1,0-1 0,1 1 1,0-1-1,5 8 0,-3-7-7,0-1 0,0 0 0,1-1 0,-1 1 0,1-1 0,0 0 0,0-1 0,1 1 0,-1-1 0,1 0 0,-1-1 0,1 0 0,0 0 0,11 2 0,-4-1-5,1-1-1,0-1 1,0 0 0,0 0 0,-1-2-1,21-2 1,-25 1-68,0 0 0,0-1 1,0 0-1,0-1 0,-1 0 0,1-1 0,-1 0 1,0 0-1,14-12 0,-11 7-48,0-1 0,-1-1 0,0 0-1,17-25 1,-24 31 195,0 0 0,0 0 0,0 0-1,-1-1 1,0 0 0,0 0 0,-1 0-1,0 0 1,0 0 0,0-7 0,-2 46 111,9 61 1,-8-82-182,2 0 0,-1-1 0,1 1 0,1 0 0,0-1 0,0 0 0,1 0 0,0 0 0,10 13-1,-13-22-13,-1 1 0,1-1 0,-1 1-1,1-1 1,0 0 0,-1 1-1,1-1 1,0 0 0,0 0 0,0 0-1,0-1 1,0 1 0,0 0-1,0-1 1,0 1 0,0-1-1,0 0 1,0 0 0,0 1 0,0-1-1,0-1 1,1 1 0,-1 0-1,0 0 1,0-1 0,0 0-1,0 1 1,0-1 0,2-1 0,1 0-20,0 0 1,0-1 0,0 0 0,-1 0 0,1 0 0,-1-1 0,0 0 0,0 0 0,5-6-1,48-74-406,-40 55 346,36-44-1,-50 70 73,0 0 0,0 0 0,1 0 0,-1 0 0,1 1 0,-1-1 0,1 1 0,7-3 0,-10 5 9,0-1 0,0 1 1,0-1-1,0 1 0,0 0 1,0 0-1,0-1 0,0 1 1,0 0-1,0 0 1,0 0-1,0 0 0,1 0 1,-1 1-1,0-1 0,0 0 1,0 0-1,0 1 0,0-1 1,0 0-1,0 1 0,0-1 1,0 1-1,0 0 0,0-1 1,-1 1-1,1 0 1,0-1-1,0 1 0,0 0 1,-1 0-1,1 0 0,-1 0 1,1-1-1,0 1 0,-1 0 1,1 0-1,-1 0 0,1 2 1,3 14 185,0 0 0,3 33 1,-6-37-164,0 0-1,1-1 1,1 1 0,0 0 0,0-1 0,1 0-1,9 19 1,-11-29-68,-1 0-1,0-1 1,1 1-1,0-1 1,-1 1-1,1-1 1,0 0-1,0 1 1,0-1-1,0 0 1,0 0 0,0 0-1,0-1 1,0 1-1,0 0 1,0-1-1,0 1 1,0-1-1,1 0 1,2 0-1,-2 0-269,0 0 0,0 0 0,-1 0 0,1-1 0,0 1 0,0-1 0,0 0 0,-1 0 0,1 0 0,2-1-1,27-25-6928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6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11157,'0'0'0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244 634 12982,'0'0'-96,"-32"1"67,-100 8 21,128-9 7,1 0-1,-1 1 1,1-1 0,0 1 0,-1 0 0,1-1 0,0 2 0,-1-1 0,1 0 0,0 1 0,0-1 0,0 1 0,0 0 0,0 0 0,0 0 0,1 0 0,-1 1 0,1-1 0,0 1 0,-1-1 0,1 1 0,0 0 0,-2 4 0,2-1 5,1 0 1,0 0 0,0 0-1,0 0 1,0 0-1,1 0 1,0 0 0,2 12-1,-1 3 33,-1-17-35,0 0 0,1 0 0,0 0-1,0 0 1,0-1 0,0 1 0,0 0 0,1-1 0,0 1 0,0-1-1,0 1 1,0-1 0,0 0 0,1 1 0,-1-1 0,1-1 0,0 1-1,0 0 1,0-1 0,0 1 0,1-1 0,-1 0 0,0 0 0,1 0 0,0-1-1,-1 1 1,1-1 0,5 1 0,1 1-11,0 0-1,1-1 1,-1-1 0,0 0 0,1 0-1,0-1 1,-1 0 0,1-1-1,-1 0 1,11-3 0,-13 2-11,-1-1 0,1-1 0,-1 1-1,0-1 1,-1 0 0,1-1 0,-1 0 0,1 0 0,-1 0 0,-1-1 0,1 0 0,6-8 0,-5 4 19,1 0 0,-1-1 1,-1 0-1,0 0 0,-1 0 0,0-1 1,4-13-1,-4-8 359,-5 32-16,0 3-39,-1 17-92,1 9-35,-1-14-113,1-1 1,0 1 0,1-1-1,4 16 1,-5-25-62,1 0 1,0-1-1,1 0 1,-1 1-1,1-1 1,-1 0-1,1 1 1,0-1 0,0 0-1,1 0 1,-1-1-1,1 1 1,-1 0-1,1-1 1,0 0-1,0 1 1,0-1-1,0 0 1,6 3-1,4-2-63,-1 1 1,1-2-1,-1 1 0,1-2 0,0 0 0,0 0 0,0-1 1,-1-1-1,1 0 0,0-1 0,0 0 0,-1-1 0,0 0 1,20-9-1,-22 8-129,0-2 0,0 1-1,0-1 1,-1-1 0,0 0 0,0 0 0,-1-1 0,0 0 0,0 0-1,-1-1 1,0 1 0,0-2 0,10-19 0,-10 14 103,-1-1 0,0-1 0,-2 1 0,1 0 0,-2-1 0,0 0 0,-1 0 1,-1-29-1,-1 28 111,1-41 48,-2 0 0,-3 1 0,-18-95 0,-41-47 3449,61 296-1368,6-35-1865,3-1 0,28 118 0,-9-55-98,-19-84-153,-3-8-27,2-1-1,1 1 1,1-2 0,25 58 0,-32-85-50,1 1 0,-1-1 0,1 1 0,0-1 1,0 0-1,0 0 0,0 0 0,0 0 0,1 0 1,-1 0-1,1 0 0,-1-1 0,1 1 1,-1-1-1,1 0 0,0 0 0,0 0 0,0 0 1,-1 0-1,1-1 0,0 1 0,0-1 1,0 0-1,0 0 0,0 0 0,0 0 0,5-1 1,-2 0-72,1 0 0,-1-1 0,1 0 0,-1 0 0,0-1 0,1 0 0,-1 0 0,0 0 0,-1-1 0,10-7 0,11-14-773,-1-2 1,-2 0-1,30-46 0,-18 25 1044,-32 57 2132,-2 11-1833,-4 129 539,3-146-998,0 0 1,0 0 0,0 0-1,1 1 1,-1-1-1,1 0 1,0 0 0,0 0-1,0 0 1,0 0 0,0 0-1,1 0 1,-1-1 0,1 1-1,0 0 1,0-1 0,4 5-1,-2-4-51,-1-1 0,1 0 0,0 0 0,-1 0 0,1 0-1,0 0 1,0-1 0,0 1 0,1-1 0,-1 0 0,0-1 0,0 1-1,5 0 1,4-1-436,-1 1 0,1-1 0,-1-1-1,1 0 1,-1-1 0,1-1 0,14-4-1,-15 3-471,-1-1 0,0 0-1,0-1 1,0-1-1,-1 1 1,0-2-1,14-11 1,13-18-1453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0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797 0 5138,'0'0'1260,"0"3"-479,0 2-549,0-4 33,0 0 0,0 0 0,0 0 1,1 0-1,-1 0 0,-1 0 0,1 0 0,0 0 0,0 0 0,0 0 0,0 0 0,-1 0 0,1 0 0,0 0 0,-1 0 0,1 0 0,-1 0 0,1 0 1,-1 0-1,1 0 0,-1-1 0,0 1 0,0 0 0,-1 1 0,-14 4-702,-703 221 552,691-217-91,9-3 2,18-7-28,1 0-1,0 0 0,0 0 1,0 0-1,0 0 0,-1 0 1,1 0-1,0 0 0,0 0 1,0 0-1,0 0 0,-1 0 1,1 0-1,0 0 1,0 0-1,0 0 0,0 0 1,0 0-1,-1 0 0,1 0 1,0 0-1,0 0 0,0 0 1,0 0-1,0 1 0,0-1 1,-1 0-1,1 0 0,0 0 1,0 0-1,0 0 0,0 0 1,0 1-1,0-1 1,0 0-1,0 0 0,0 0 1,0 0-1,0 0 0,0 1 1,-1-1-1,1 0 0,0 0 1,0 0-1,0 0 0,0 1 1,0-1-1,1 0 0,-1 0 1,0 0-1,0 0 0,0 1 1,0-1-1,0 0 0,0 0 1,0 0-1,0 0 1,0 0-1,0 0 0,0 1 1,1-1-1,7 3-110,33 3 118,0-1 0,1-3 0,50-3 1,-35 1 8,99-1 68,173 2-594,-321-1 510,-1 0-19,-1 1 0,1-1 1,0 1-1,-1 0 0,9 2 0,-14-2 7,0-1 0,0 0-1,0 1 1,0-1 0,0 1-1,0 0 1,0-1 0,0 1-1,0 0 1,0-1-1,0 1 1,-1 0 0,1 0-1,0 0 1,-1 0 0,1 0-1,0 0 1,-1 0 0,1 0-1,-1 0 1,0 0 0,1 0-1,-1 0 1,0 0-1,1 0 1,-1 0 0,0 0-1,0 0 1,0 1 0,0-1-1,0 0 1,0 0 0,-1 0-1,1 0 1,0 0-1,-1 0 1,1 2 0,-2 0 14,1 0 1,0 0 0,-1 0-1,0-1 1,1 1 0,-1 0-1,0-1 1,0 1 0,-1-1-1,1 1 1,0-1 0,-6 4-1,-38 22 27,22-15-25,-121 74 57,-291 188 245,429-269-282,-11 5 19,1 2 1,0 0-1,1 1 1,-28 31-1,43-43-41,-1-1-1,1 1 0,0-1 1,0 1-1,0 0 1,0 0-1,0 0 0,0 0 1,0 0-1,1 0 1,-1 0-1,1 0 0,-1 0 1,1 0-1,0 0 1,0 2-1,0-3-2,0 0 1,1 0-1,-1 0 1,0 0-1,1 0 0,-1 0 1,1 0-1,0 0 1,-1 0-1,1-1 0,0 1 1,-1 0-1,1 0 1,0-1-1,0 1 1,0 0-1,0-1 0,0 1 1,-1-1-1,1 1 1,0-1-1,2 1 0,5 1 2,1 0 0,0-1 0,-1 1-1,1-2 1,15 0 0,637-8 465,-586 4-213,-75 4-275,1 0 0,-1 0 0,1-1 0,0 1 0,-1 0 0,1 0 0,-1-1 0,1 1 0,0-1 0,-1 1 0,1 0 1,-1-1-1,1 1 0,-1-1 0,0 1 0,1-1 0,-1 1 0,1-1 0,-1 0 0,0 1 0,1-1 0,-1 1 0,0-1 0,0 0 0,0 1 0,0-1 0,1 0 0,-1 1 0,0-1 0,0 0 0,0 1 0,0-1 1,0 0-1,0 1 0,-1-1 0,1 0 0,0 1 0,0-2 0,-1-4-790,1-13-2355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7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12 3378,'0'0'9556,"-8"25"-8393,-8 18-768,1-1 303,-12 52-1,23-75-299,2 1 0,0-1 0,1 35 0,1-36-298,0-16-91,0-1 1,0 1 0,1-1 0,-1 1-1,0 0 1,1-1 0,-1 1 0,1-1-1,-1 1 1,1-1 0,0 1 0,-1-1-1,1 1 1,0-1 0,0 0-1,0 1 1,0-1 0,1 0 0,-1 0-1,2 2 1,0-2 8,0 1 0,0 0 0,0-1 0,0 1 0,1-1 0,-1 0 0,0 0 0,1-1 0,4 2 0,2-2 19,-1 1 0,1-1 0,0-1 0,-1 0 0,1 0 0,15-5 0,-12 1-56,-1 0 1,0-1-1,0-1 1,-1 0-1,0 0 1,0-1 0,-1 0-1,0-1 1,0-1-1,-1 1 1,0-1-1,-1-1 1,0 0-1,-1 0 1,0 0 0,-1-1-1,0 0 1,0 0-1,-2-1 1,1 0-1,-2 1 1,3-18-1,-4 19-119,-1-1-1,-1 1 0,0 0 0,-1 0 0,-2-17 0,2 25 108,1 0 0,-1 1 0,0-1 0,0 0 0,0 0-1,-1 1 1,1-1 0,-1 1 0,1-1 0,-1 1 0,0 0-1,0-1 1,0 1 0,0 0 0,0 0 0,0 1 0,-1-1-1,1 0 1,-1 1 0,1-1 0,-1 1 0,0 0 0,1 0-1,-1 0 1,-4-1 0,3 1 23,-1 0 0,0 0 1,0 0-1,0 0 0,0 1 0,0 0 0,0 0 1,0 0-1,0 1 0,1-1 0,-1 1 0,0 0 1,0 1-1,0-1 0,1 1 0,-1 0 0,1 0 1,-1 1-1,1-1 0,0 1 0,-7 5 0,7-3-121,0 0 0,0 0 0,1 1-1,-1-1 1,1 1 0,0-1 0,1 1-1,0 0 1,-1 0 0,2 0 0,-1 0-1,1 1 1,0-1 0,0 0-1,1 0 1,0 9 0,0-12-211,0 1 0,0-1 1,0 0-1,0 0 0,1 1 0,0-1 0,1 6 0,0-6-263,0 0-1,0 0 1,1 0-1,-1 0 0,1 0 1,5 4-1,-8-7 582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7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11045,'0'0'5341,"9"4"-4946,-6-3-374,0 0-1,0 1 1,-1-1-1,1 1 1,0 0 0,-1-1-1,0 1 1,1 0-1,-1 0 1,0 1 0,0-1-1,0 0 1,0 1 0,0-1-1,-1 1 1,1 0-1,-1 0 1,0-1 0,0 1-1,0 0 1,0 0-1,0 0 1,0 0 0,-1 0-1,0 0 1,1 0-1,-1 0 1,-1 5 0,1 220-280,10-244 8,41-61-328,-21 30-45,2 2 1,68-76 0,-97 116 623,1 1-1,0 1 1,0-1 0,0 0-1,0 1 1,1 0 0,-1 0-1,1 0 1,0 0 0,0 1-1,0 0 1,0 0 0,0 0 0,1 1-1,-1 0 1,6-1 0,-10 2 30,0 0 1,0 1 0,0-1-1,1 0 1,-1 1 0,0-1-1,0 0 1,0 1-1,0-1 1,0 1 0,0 0-1,0-1 1,0 1 0,-1 0-1,1 0 1,0-1 0,0 1-1,0 0 1,-1 0 0,1 0-1,-1 0 1,1 0 0,-1 0-1,1 0 1,-1 0 0,1 2-1,8 34 584,-8-26-428,12 105 860,-11-88-1016,0 0 1,2-1-1,1 1 0,10 34 1,-16-74-3435,-13-27 117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3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1121 68 8500,'0'0'5330,"-184"-64"-5250,158 61 80,6 3-160,4 0-2113,-7 6-3377</inkml:trace>
  <inkml:trace contextRef="#ctx0" brushRef="#br0" timeOffset="1">0 398 15431,'0'0'2081,"318"8"-2865,-140-34-3122,7-26-7123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2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8660,'0'0'4050,"0"32"-3994,0 195 165,0 73 465,0-299-590,2-3 53,87-98 372,-81 93-527,0 0 0,1 0 0,0 1 0,0 0 1,1 0-1,0 1 0,0 0 0,0 1 0,1 0 1,-1 1-1,1 0 0,0 0 0,0 1 0,0 1 1,0 0-1,14 1 0,-22 0-2,0 0 0,1 0 1,-1 1-1,0 0 0,0 0 0,0 0 0,0 0 1,0 0-1,0 0 0,0 1 0,0 0 1,0-1-1,-1 1 0,1 0 0,-1 0 1,1 1-1,-1-1 0,0 0 0,0 1 0,0-1 1,0 1-1,0 0 0,0 0 0,-1 0 1,0 0-1,1 0 0,0 6 0,1-1 8,-1 0 0,0 1-1,-1-1 1,0 1 0,0-1-1,-1 1 1,0-1-1,0 1 1,-1 0 0,-2 8-1,1-13 15,1 0-1,-1 0 1,0-1-1,-1 1 0,1 0 1,0-1-1,-1 0 1,0 1-1,0-1 0,0 0 1,0 0-1,-1-1 1,1 1-1,-1-1 0,1 0 1,-1 0-1,0 0 1,0 0-1,0 0 0,0-1 1,-7 2-1,-5 1 11,0 0 0,-1-1-1,0 0 1,-19-1 0,-82-2 13,116 0-87,-1-1 0,1 1 0,0-1 0,0 1-1,0-1 1,0 0 0,0 0 0,0 0 0,1 0-1,-1 0 1,0 0 0,0-1 0,1 1 0,-3-3-1,3 3-104,0 0-1,1 1 0,-1-1 0,1 0 0,-1 0 1,1 1-1,-1-1 0,1 0 0,0 0 1,-1 0-1,1 0 0,0 0 0,0 0 1,-1 0-1,1 1 0,0-1 0,0 0 0,0 0 1,0 0-1,0 0 0,0 0 0,1 0 1,-1 0-1,0 0 0,0 0 0,1 0 0,-1 1 1,0-1-1,1 0 0,-1 0 0,1 0 1,-1 1-1,1-1 0,0 0 0,-1 0 0,1 1 1,1-2-1,25-12-5724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14 111 8052,'0'0'1331,"-3"29"-1072,-7 95-179,10-121-79,0 0 1,0 0 0,0 0-1,0 0 1,0 0 0,1 0-1,0 0 1,-1 0 0,1 0-1,0 0 1,0 0 0,0-1-1,1 1 1,-1 0 0,1-1-1,-1 1 1,1-1 0,0 1-1,0-1 1,0 0 0,0 0-1,1 0 1,-1 0 0,0 0-1,1 0 1,5 2 0,-1-2 24,0 0 0,0 0 0,0-1 0,1 0 0,-1 0 0,0-1 0,14-1 0,-8 1 57,-7 0-72,1-1 1,0 0-1,-1 0 1,1-1-1,-1 1 0,1-2 1,-1 1-1,0-1 1,1 1-1,-2-2 0,1 1 1,0-1-1,-1 0 0,1 0 1,-1 0-1,0-1 1,0 0-1,-1 0 0,0 0 1,0 0-1,0-1 1,0 1-1,-1-1 0,0 0 1,3-7-1,1-5 223,0 0-1,-1-1 0,-1 1 1,-1-1-1,0 0 1,-2 0-1,1-34 1,-3 8 408,0 30-180,0 30 58,4 51-390,2 0 0,22 87 0,4 43 270,-21 42-192,-11-236-201,0-1 0,0 1 0,0-1 0,0 0 0,0 1 0,0-1 0,0 1 0,0-1 0,-1 0 0,1 1 0,0-1 0,-1 0 0,0 1-1,1-1 1,-1 0 0,0 1 0,1-1 0,-1 0 0,0 0 0,0 0 0,0 0 0,0 0 0,0 0 0,0 0 0,0 0 0,0 0 0,-1-1 0,0 2 0,-3-1-142,1 0 0,0-1 0,-1 1 1,1-1-1,0 0 0,0 0 0,-1-1 1,-4 0-1,7 1-66,-1-1-1,1 1 1,0-1 0,0 1-1,0-1 1,0 0 0,0 0 0,0 0-1,0 0 1,-3-1 0,-21-26-3414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3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11 4482,'0'0'5557,"-12"-2"-5151,1-1-317,-1 1 0,1 0 0,-1 1 0,1 1 0,-1 0 0,1 0 0,-1 1 0,1 0 0,-1 1 0,1 1 1,0 0-1,-13 5 0,-18 12 327,0 1 0,2 3 0,-71 54 0,79-47-277,31-29-139,-1 0 0,1 0 1,0 0-1,0 0 0,-1 0 0,1 0 0,0 0 0,1 0 1,-1 1-1,0-1 0,1 0 0,-1 0 0,1 1 0,0-1 1,0 5-1,0-7-1,0 1-1,0-1 1,0 1 0,0-1-1,0 1 1,0 0 0,1-1 0,-1 1-1,0-1 1,0 1 0,1-1-1,-1 1 1,0-1 0,0 0 0,1 1-1,-1-1 1,1 1 0,-1-1-1,0 0 1,1 1 0,-1-1 0,1 0-1,-1 1 1,1-1 0,-1 0-1,2 1 1,11 3 14,1-1 0,-1 0 0,1-1 1,0-1-1,0 0 0,0-1 0,20-1 0,2 0 29,21 0 38,-17 0-89,54 5-1,-90-4-24,0 1 0,0 0 0,0 0-1,0 0 1,0 0 0,0 1 0,0 0-1,0 0 1,-1 0 0,1 0 0,-1 0 0,1 1-1,-1-1 1,0 1 0,6 6 0,-8-7 20,1 1 0,-1-1 1,1 1-1,-1 0 1,0-1-1,0 1 0,0 0 1,0 0-1,-1 0 0,1-1 1,-1 1-1,1 0 0,-1 0 1,0 0-1,0 0 1,0 0-1,-1 0 0,1 0 1,-1-1-1,0 1 0,0 0 1,0 0-1,0 0 0,-1 2 1,-1-1 19,1 0-1,-1 0 1,0-1 0,0 1-1,0-1 1,0 0 0,-1 0-1,1 0 1,-1 0 0,0 0 0,0-1-1,-7 4 1,-57 21 100,59-24-102,-21 5 18,0 0-1,0-2 1,-1-1 0,1-2 0,-46 0 0,74-3-40,-1 0 0,1 0 0,-1 0 0,0-1 0,1 1 1,-1-1-1,1 1 0,-1-1 0,1 0 0,-1 0 0,1 0 0,0 0 1,-1 0-1,1-1 0,0 1 0,0-1 0,0 1 0,0-1 1,-3-3-1,4 3-115,0 0 1,0 0-1,0 0 0,1 0 1,-1 0-1,0 0 1,1 0-1,0-1 1,-1 1-1,1 0 0,0 0 1,0 0-1,0-1 1,1 1-1,-1 0 1,0 0-1,1 0 1,-1 0-1,1 0 0,0 0 1,0 0-1,0 0 1,0 0-1,2-3 1,0 1-277,0-1 0,0 1 0,1 0 0,0 1 0,0-1 0,0 1 1,8-6-1,48-28-3593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4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4690,'0'0'8060,"0"18"-7839,1 1-157,6 105 164,-5-108-218,1 0 1,0 0 0,1-1-1,1 1 1,0-1-1,10 20 1,-12-29-74,-2-4-16,0 1 0,0-1 1,0 1-1,1-1 0,-1 0 0,1 1 0,-1-1 0,1 0 0,0 0 1,0 0-1,0 0 0,0-1 0,0 1 0,0 0 0,0-1 0,5 3 0,-6-7 47,0 0 0,0-1 0,0 1-1,0 0 1,-1 0 0,0-1-1,1 1 1,-1 0 0,0-4-1,0 4 12,1-43-7,-1 17 113,2 1 1,5-33-1,-5 53-59,0 0 0,0 0 1,0 0-1,1 1 0,1-1 0,-1 1 0,1 0 1,0 0-1,1 0 0,-1 0 0,1 1 0,7-7 1,-9 10-26,1 1 0,-1-1 0,1 1 0,0 0 0,0 0 0,0 0 0,0 0 1,0 0-1,0 1 0,0 0 0,0 0 0,1 0 0,-1 1 0,8-1 0,-9 1 8,0 0-1,0 0 0,1 0 0,-1 1 0,0-1 1,0 1-1,-1 0 0,1 0 0,0 0 1,0 0-1,0 0 0,0 0 0,-1 1 0,1-1 1,-1 1-1,1 0 0,-1 0 0,0 0 1,1 0-1,2 5 0,0 1 15,-1 0 0,-1 1 0,1-1 0,-2 1 0,1 0 0,-1 0 0,0 0 0,0 17 0,-2 79 43,0-89-62,-1-7-6,0-1-1,0 0 0,-1 0 1,0 0-1,0 0 0,-1 0 1,0-1-1,0 1 0,-1-1 1,0 1-1,0-1 0,-1-1 1,0 1-1,-9 9 0,14-16 3,0 0 0,0 1 0,-1-1 0,1 0 0,0 0 0,0 0 0,0 0 0,0 0 0,0 0-1,0 0 1,-1 0 0,1 1 0,0-1 0,0 0 0,0 0 0,0 0 0,0 0 0,-1 0 0,1 0 0,0 0-1,0 0 1,0 0 0,0 0 0,0 0 0,-1 0 0,1 0 0,0 0 0,0 0 0,0 0 0,0 0-1,-1 0 1,1-1 0,0 1 0,0 0 0,0 0 0,0 0 0,0 0 0,0 0 0,-1 0 0,1 0 0,0 0-1,0 0 1,0-1 0,0 1 0,0 0 0,0 0 0,0 0 0,0 0 0,0 0 0,0-1 0,0 1 0,-1 0-1,1 0 1,0 0 0,0 0 0,0 0 0,0-1 0,0 1 0,0 0 0,0 0 0,0 0 0,0-11 23,0 11-22,0-13 2,0 0 1,1 0-1,1 1 1,0-1-1,1 1 0,0-1 1,1 1-1,1 0 0,0 0 1,0 1-1,1-1 1,0 1-1,1 1 0,0-1 1,1 1-1,0 0 0,1 1 1,11-10-1,-9 10 4,0 0-1,1 0 1,0 1-1,0 0 1,26-10-1,-30 15-11,-1 0-1,0 1 1,1 0-1,-1 0 1,1 1-1,0 0 1,0 0-1,-1 1 1,1 0 0,0 0-1,0 1 1,12 2-1,-17-2 0,-1 0 1,1 1-1,-1-1 0,1 1 0,-1-1 1,1 1-1,-1 0 0,0 0 0,0 0 1,0 0-1,0 0 0,-1 0 1,1 1-1,0-1 0,-1 1 0,0-1 1,0 1-1,1-1 0,-1 1 0,1 4 1,2 9-16,0 0 0,1 23 0,-2-20-1,-1-7-113,-1 1-104,1-1 0,1-1 0,5 18 0,-7-27-8,0 0 0,0 0 0,-1 0 1,1 0-1,1 0 0,-1 0 0,0 0 0,0 0 0,1-1 0,-1 1 0,1 0 0,-1-1 0,1 1 0,0-1 1,0 0-1,-1 1 0,1-1 0,0 0 0,0 0 0,0 0 0,0-1 0,1 1 0,-1 0 0,0-1 0,2 1 1,21 0-3457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4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58 5491,'0'0'7827,"-14"7"-7742,2-2-66,7-4-12,0 1 1,1 0-1,-1 0 0,0 0 0,1 1 0,0-1 0,-1 1 0,1 0 0,0 0 0,1 1 0,-1-1 1,1 1-1,-1 0 0,1 0 0,0 0 0,0 0 0,-3 7 0,3 0 33,0 0-1,0 0 1,1 1 0,0-1-1,1 1 1,1 21 0,0-33-41,1 1 1,-1 0 0,0 0-1,1-1 1,-1 1 0,0-1 0,1 1-1,-1 0 1,1-1 0,-1 1-1,1-1 1,-1 1 0,1-1 0,0 1-1,-1-1 1,1 1 0,0-1-1,-1 0 1,1 1 0,0-1-1,-1 0 1,1 0 0,0 1 0,0-1-1,-1 0 1,1 0 0,0 0-1,0 0 1,-1 0 0,1 0-1,0 0 1,0 0 0,0-1 0,31-4 15,-26 2-21,0-1 0,0 0 0,-1 0 1,1 0-1,-1-1 0,0 0 0,0 0 0,7-9 0,33-52-79,-38 56 68,0-2 28,0 1-1,-1-1 0,0 0 0,-1 0 1,0 0-1,5-24 0,-9 30-18,-1 24-40,0 0-1,2-1 1,0 1 0,6 21-1,-6-31-1,1 0 0,0 0 0,0 0 0,1-1 0,0 1 0,0-1 0,1 0 0,-1 0-1,2-1 1,-1 0 0,8 7 0,-9-10-458,0 0-1,1 0 0,-1-1 1,1 1-1,-1-1 0,1-1 1,0 1-1,0 0 1,0-1-1,0 0 0,0 0 1,0-1-1,0 0 0,0 1 1,0-2-1,9 0 1,16-2-3633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4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33 5891,'0'0'7395,"-23"-32"-7315,23 96 592,0 6-592,3 6 81,23-3-161,-3-3 16,6-9-16,-3-9-353,0-14-639,-3-17-1105,3-15-1377,0-6-2849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8116,'0'0'4546,"45"175"-3650,-26-85-416,1-2-207,-4-1-81,0-8-112,-6-6-48,-7-12-32,-3-14-721,0-15-1424,-26-20-1568,-22-12-3779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1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2465,'0'0'4770,"0"148"-4337,0-101 15,0 3 560,0-7-95,10 1-177,3-9-416,6-6-192,4-8-48,0-10-80,3-11-160,-4 0-912,4-14-2002,-6-30-2496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0 4530,'0'0'3906,"-127"161"-2642,95-86-223,6 22-113,7 14-255,15 20 95,4 12-224,26 0-368,36 2-96,29-8-80,22-14-112,20-21-1520,16-38-2530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46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7347,'0'0'5360,"1"-5"-5125,-1 4-231,0 0-1,0 1 1,0-1 0,0 0 0,0 1-1,0-1 1,0 0 0,0 1 0,0-1-1,1 0 1,-1 1 0,0-1 0,0 1-1,1-1 1,-1 0 0,0 1-1,1-1 1,-1 1 0,0-1 0,1 1-1,-1-1 1,1 1 0,-1-1 0,1 1-1,-1-1 1,1 1 0,0-1 0,6 19 125,2 45 171,-5 123-80,-4-178-219,0-8-16,0 0 0,0 1-1,0-1 1,0 0 0,1 1 0,-1-1-1,0 0 1,0 1 0,0-1 0,0 0 0,0 0-1,0 1 1,0-1 0,1 0 0,-1 0 0,0 1-1,0-1 1,0 0 0,1 0 0,-1 1-1,0-1 1,0 0 0,0 0 0,1 0 0,-1 1-1,0-1 1,1 0 0,-1 0 0,0 0 0,0 0-1,1 0 1,-1 0 0,0 0 0,1 0-1,-1 0 1,0 0 0,1 0 0,-1 0 0,0 0-1,1 0 1,-1 0 0,0 0 0,0 0 0,1 0-1,-1 0 1,1 0 0,15-10-543,-1-9 450,-1-1 1,-1 0-1,-1-1 0,11-25 0,22-39-422,-35 71 462,-1 1 1,1 0 0,1 0-1,14-13 1,-20 22 118,-1 0-1,1 1 1,0-1-1,0 1 1,0 0-1,0 0 1,1 0-1,-1 1 1,1 0-1,-1 0 1,1 0-1,0 1 1,0 0 0,10-1-1,-14 3-32,0-1-1,-1 0 1,1 1 0,-1-1-1,1 1 1,-1 0 0,0-1-1,1 1 1,-1 0 0,1 0-1,-1 0 1,0 0 0,0 0-1,0 0 1,0 0 0,0 0 0,0 1-1,0-1 1,0 0 0,0 1-1,0-1 1,-1 0 0,1 1-1,0-1 1,-1 1 0,1-1-1,-1 1 1,0-1 0,0 1-1,1 2 1,1 10 38,-1-1-1,0 23 1,-1-21 8,1 144-75,-1-155-278,0-3 176,0-1 0,0 1 1,0 0-1,0 0 0,0-1 1,0 1-1,0 0 0,0 0 0,0 0 1,0-1-1,0 1 0,1 0 1,-1 0-1,0-1 0,1 1 0,-1 0 1,0-1-1,1 1 0,-1 0 1,1-1-1,-1 1 0,1-1 0,-1 1 1,1-1-1,-1 1 0,1-1 1,0 1-1,-1-1 0,2 1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5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1601,'0'0'1331,"4"26"-40,13 87-496,1-31-288,-15-75-476,0 1 0,0-1 1,1 0-1,0 1 0,8 10 0,-12-18-5,0-1 0,0 1 0,0 0 1,0 0-1,0 0 0,0-1 0,0 1 0,0 0 0,0 0 1,0-1-1,0 1 0,0 0 0,0 0 0,0-1 0,1 1 1,-1 0-1,0 0 0,0 0 0,0-1 0,0 1 1,0 0-1,1 0 0,-1 0 0,0 0 0,0-1 0,0 1 1,0 0-1,1 0 0,-1 0 0,0 0 0,0 0 0,0 0 1,1 0-1,-1 0 0,0-1 0,0 1 0,1 0 0,-1 0 1,0 0-1,0 0 0,1 0 0,-1 0 0,0 0 0,0 0 1,1 0-1,-1 1 0,0-1 0,0 0 0,0 0 0,1 0 1,-1 0-1,0 0 0,0 0 0,0 0 0,1 0 0,-1 1 1,0-1-1,0 0 0,0 0 0,0 0 0,1 1 0,-1-29 557,0 22-531,-1-42 322,5-102 309,-3 130-380,2 1 1,0 0 0,2 0-1,0 1 1,12-31 0,-15 45-231,1-1 0,0 1 0,-1-1 1,1 1-1,1 0 0,-1 0 0,1 0 0,-1 1 1,1-1-1,0 1 0,1 0 0,-1 0 1,0 1-1,1-1 0,-1 1 0,1 0 1,5-2-1,-6 3-45,-1 0 1,0 0-1,1 1 0,-1-1 1,0 1-1,1 0 0,-1 0 1,1 0-1,-1 0 0,0 1 1,1-1-1,-1 1 0,0 0 1,1 0-1,-1 0 0,0 0 1,0 1-1,0-1 0,0 1 1,0 0-1,0 0 1,0 0-1,-1 0 0,1 0 1,-1 1-1,3 3 0,3 4 20,-1-1-1,-1 2 0,0-1 1,0 1-1,-1 0 0,-1 0 1,1 0-1,-2 1 0,4 17 1,-2 3 34,-2 0 0,-2 43 1,-1-74-76,1-1 0,-1 1 1,0 0-1,0-1 1,0 1-1,0-1 0,0 1 1,0 0-1,-1-1 1,1 1-1,0-1 0,0 1 1,0-1-1,0 1 1,-1 0-1,1-1 0,0 1 1,-1-1-1,1 1 1,0-1-1,-1 0 0,1 1 1,0-1-1,-1 1 1,1-1-1,-1 0 0,1 1 1,-1-1-1,1 0 1,-1 1-1,1-1 0,-1 0 1,1 0-1,-1 1 0,0-1 1,1 0-1,-1 0 1,1 0-1,-1 0 0,1 0 1,-1 0-1,0 0 1,0 0-1,0-6 110,1-5-111,-1 1 2,1-1 0,0 1 0,0 0 0,1-1 0,1 1 0,0 0 0,0 0 0,1 0 0,0 0 0,0 0 0,1 0 0,7-11 0,-5 11-6,1 1 0,0 0 0,0 0 0,0 1 0,1 0 0,0 0 0,1 1 0,0 0 0,0 1 0,1-1 1,-1 2-1,1-1 0,0 2 0,1-1 0,-1 1 0,1 1 0,0 0 0,0 0 0,0 1 0,0 1 0,16-1 0,-25 2 1,1 0-1,0 0 1,0 1 0,0-1-1,0 1 1,0 0-1,0 0 1,-1 0 0,1 0-1,0 0 1,-1 1 0,1-1-1,-1 1 1,1-1-1,-1 1 1,0 0 0,3 2-1,-2 1 10,1-1-1,-1 1 0,1 0 1,-1 0-1,-1 0 0,1 1 1,-1-1-1,2 7 0,2 9 28,-1 1 0,-2 1-1,3 31 1,-6-50-39,2 25-21,-1 0-256,9 41-1,-10-70 133,0 1 1,0-1-1,0 1 0,0-1 1,0 1-1,1-1 1,-1 1-1,0-1 0,0 1 1,1-1-1,-1 1 0,0-1 1,1 1-1,-1-1 0,0 1 1,1-1-1,-1 0 0,1 1 1,-1-1-1,0 0 0,1 1 1,-1-1-1,1 0 1,-1 0-1,1 1 0,-1-1 1,1 0-1,-1 0 0,1 0 1,0 0-1,-1 0 0,1 0 1,-1 0-1,1 0 0,-1 0 1,1 0-1,-1 0 1,1 0-1,-1 0 0,1 0 1,0 0-1,-1 0 0,1-1 1,-1 1-1,1-1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59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4034,'0'0'7763,"0"55"-7074,0-3-289,0 1-256,0-1-32,0-5-112,0-6 0,0-12-48,0-14-1217,13-15-2592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5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3698,'0'0'7491,"71"107"-17079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5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10773,'0'0'1993,"20"13"-1694,5 4-235,31 26 0,-53-40-59,0 1 1,0 0 0,0 0-1,0 0 1,-1 0-1,0 0 1,0 0 0,0 1-1,0-1 1,-1 1-1,0 0 1,0-1 0,0 1-1,0 0 1,-1 0-1,0-1 1,0 1 0,0 0-1,0 0 1,-3 9-1,1 9 14,2 31 50,0-47 82,0-34-94,1 11-57,0 1 1,1 0-1,0 1 0,1-1 0,1 0 1,0 1-1,1-1 0,7-14 0,-8 20 2,1 1-1,0-1 1,0 1 0,1 0-1,0 1 1,0-1-1,1 1 1,-1 0-1,2 1 1,-1 0 0,1 0-1,0 0 1,17-8-1,-21 12 29,0 0 0,0 1 0,1 0-1,-1-1 1,0 1 0,1 1 0,6-1-1,-10 1-10,1 0 1,-1 0-1,1 0 0,-1 0 0,0 0 0,1 1 0,-1-1 0,1 0 1,-1 1-1,0 0 0,1-1 0,-1 1 0,0 0 0,1-1 0,-1 1 1,0 0-1,0 0 0,0 0 0,0 0 0,0 0 0,0 0 1,0 1-1,0-1 0,0 0 0,-1 0 0,2 3 0,2 8 24,-1 0 1,0 0-1,-1 1 0,-1-1 0,0 1 0,0-1 1,-2 19-1,0-19-87,1 1 0,0-1 0,1 1 0,0-1 0,1 1 0,0-1 0,1 0 0,5 13 0,-7-24-135,-1 0 0,1 0 0,-1 0 1,1 0-1,0 0 0,0 0 0,0 0 1,-1 0-1,1 0 0,0-1 0,0 1 1,0 0-1,0-1 0,0 1 0,0 0 1,1-1-1,-1 1 0,0-1 0,0 0 1,0 1-1,0-1 0,1 0 0,-1 0 1,0 0-1,0 1 0,0-1 0,1-1 1,-1 1-1,0 0 0,0 0 0,1 0 1,1-1-1,16-2-4047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0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8900,'0'0'4989,"3"24"-4954,10 77-14,-13-95-18,1 0-1,0 0 1,0 0-1,1-1 1,0 1-1,0 0 1,0-1-1,1 1 1,-1-1-1,1 0 1,1 0-1,-1 0 1,1 0-1,0 0 1,0-1-1,0 0 1,0 1-1,10 5 1,-7-7 8,0 0 0,0 0 0,1-1 0,-1 0 0,1 0 1,0 0-1,0-1 0,-1-1 0,1 1 0,0-1 0,11-2 0,-14 2-41,0-2 0,0 1 0,0 0 0,0-1 0,0 0-1,0 0 1,-1-1 0,0 1 0,1-1 0,-1 0-1,0 0 1,0-1 0,0 1 0,-1-1 0,1 0-1,-1 1 1,0-2 0,0 1 0,0 0 0,3-8-1,3-5-48,0-1 0,-2 0 0,0 0 0,5-20 0,-9 19 215,0 1-1,0 0 1,-2 0 0,-1-23 0,0 32 817,0 17-680,0 30-216,2-1 0,9 44 0,-8-62-49,2 0 0,0 0 1,1-1-1,1 0 0,0 0 1,15 23-1,-20-38-116,-1 0-1,1-1 1,0 1-1,0-1 1,0 1-1,1-1 1,-1 0-1,1 0 1,-1 0-1,1 0 1,-1-1-1,1 1 1,0-1 0,5 3-1,-3-3-431,-1 0 0,1-1 0,-1 1 0,1-1 0,-1 0 1,1 0-1,-1 0 0,1 0 0,-1-1 0,7-1 0,29-13-5844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0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 12742,'0'0'3172,"-26"14"-3135,-78 47-29,101-60-8,1 1-1,-1-1 1,1 1-1,0-1 0,-1 1 1,1 0-1,0 0 1,0 0-1,1 0 1,-1 0-1,0 1 0,1-1 1,-1 1-1,1-1 1,0 1-1,0-1 1,0 1-1,0-1 1,0 1-1,0 0 0,1 0 1,0-1-1,-1 1 1,1 0-1,0 0 1,0 0-1,1 5 0,0 3-4,-1-9 3,0-1 0,0 0 0,0 0 0,1 1-1,-1-1 1,0 0 0,1 0 0,-1 1 0,1-1 0,-1 0 0,1 0 0,-1 0 0,1 0-1,0 1 1,0-1 0,0 0 0,0 0 0,-1-1 0,1 1 0,2 1 0,0 0 3,0 0 0,0 0 0,1-1 0,-1 0 0,0 1 0,1-1 0,5 1 0,9 0 30,0 0-1,26-1 1,-23-1 1,-17 0-30,95 7 76,-88-6-88,-1 1 1,1 0-1,-1 1 1,1 0-1,-1 1 1,19 9-1,-27-12-4,-1-1 0,0 1 0,0 0 0,0 0-1,1-1 1,-1 1 0,0 0 0,0 0-1,0 0 1,0 1 0,0-1 0,-1 0 0,1 0-1,0 0 1,-1 1 0,1-1 0,0 0 0,-1 1-1,1-1 1,-1 0 0,0 1 0,0-1 0,1 1-1,-1-1 1,0 0 0,0 1 0,0-1-1,0 1 1,-1-1 0,1 0 0,0 1 0,-1-1-1,1 1 1,0-1 0,-1 0 0,0 1 0,1-1-1,-1 0 1,-1 2 0,-1 2 10,0-1-1,-1-1 1,1 1 0,-1 0 0,1-1-1,-1 1 1,0-1 0,0 0 0,-9 4-1,-28 11 12,-1-2 0,-1-2-1,0-2 1,-1-2 0,-82 9-1,84-18-1726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27 187 9652,'0'0'4144,"-6"-10"-4104,2 5-33,2 3-3,1 0 0,-1 0 0,1 0-1,-1 0 1,1 0 0,0 0 0,0 0 0,0 0 0,0 0 0,0-1 0,0 1 0,1 0 0,-1-1-1,1 1 1,-1 0 0,1-1 0,0 1 0,0-1 0,0 1 0,1-1 0,-1 1 0,0 0 0,1-1-1,-1 1 1,1 0 0,0-1 0,0 1 0,0 0 0,0 0 0,3-4 0,6-8 26,48-70 268,-58 83-26,5 15-71,-1 1 1,0-1-1,-1 1 0,0 0 0,-1 0 1,-1 17-1,3 11 121,6 60 260,-4-38-441,20 96 1,-17-145 390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1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12 137 1681,'0'0'10962,"-4"4"-10412,-3 11-23,7-15-509,0 1 0,0-1 0,0 0 0,1 1 0,-1-1 0,0 1 0,0-1 0,0 0 0,1 1 0,-1-1 0,0 0 0,1 0 0,-1 1 0,0-1 0,0 0 0,1 0 0,-1 1 0,0-1 0,1 0 0,-1 0 0,1 0 0,-1 0 0,0 1 0,1-1 0,-1 0 0,1 0 0,42 1 715,-17-2-548,35-1-19,-1-3-1,0-2 0,0-3 1,89-27-1,-121 29-354,90-29-19,-103 31-982,-1-1-1,0 0 0,13-10 1,-2-3-4656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1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36 6739,'0'0'4736,"-7"14"-4656,2-6-83,1 1 0,0 1 1,0-1-1,-2 12 0,5-20 0,1 0 0,0 1 0,1-1 1,-1 0-1,0 0 0,0 0 0,0 1 0,1-1 0,-1 0 0,1 0 0,-1 0 0,1 0 0,-1 0 0,1 0 0,-1 0 0,1 0 0,0 0 0,0 0 0,-1 0 0,1 0 1,0 0-1,0-1 0,0 1 0,0 0 0,0-1 0,0 1 0,0-1 0,0 1 0,2 0 0,34 8-102,-37-9 104,12 2-33,-1-1 1,0 0-1,1-1 1,-1 0 0,1 0-1,-1-1 1,23-6-1,-30 6 32,0-1-1,0 1 0,0-1 0,0 0 1,0 0-1,0-1 0,0 1 0,-1-1 0,1 0 1,-1 0-1,0 0 0,0 0 0,0-1 1,0 1-1,-1-1 0,1 0 0,-1 0 1,0 0-1,0 0 0,-1 0 0,1 0 1,-1 0-1,1-5 0,-1 6 14,0 0 0,0-1 0,-1 1 0,1-1 0,-1 1 0,0-1 0,0 1 0,-1-6 0,1 8-7,-1 0 1,1 0-1,0 0 1,-1 0-1,1-1 0,-1 1 1,1 0-1,-1 0 1,0 0-1,0 0 0,1 1 1,-1-1-1,0 0 1,0 0-1,0 0 1,0 0-1,-1 0 0,-3-1 19,-1 0 0,1 1 0,0 0 0,-1 0 0,1 0 0,-1 1 0,1-1 0,-11 2 0,12-1-5,-1 0-25,1 1 1,-1-1-1,0 1 0,0 0 1,1 1-1,-1-1 0,1 1 1,-1-1-1,1 2 1,0-1-1,0 0 0,0 1 1,0-1-1,0 1 0,0 0 1,1 1-1,0-1 1,-1 1-1,1-1 0,0 1 1,1 0-1,-1 0 0,1 0 1,0 0-1,0 1 0,0-1 1,-2 10-1,0-2-339,1 0 0,0 0 0,1 1 0,1-1 0,0 1 0,0-1 1,2 1-1,-1-1 0,2 1 0,2 12 0,17 34-2773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1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9973,'0'0'0</inkml:trace>
  <inkml:trace contextRef="#ctx0" brushRef="#br0" timeOffset="1">458 231 9812,'0'0'305,"181"-17"-978,-136-4-1408,-9-2-2385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2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10 7587,'0'0'5742,"-1"-1"-5735,1 1-1,0-1 1,0 1 0,0 0 0,1-1 0,-1 1 0,0 0 0,0-1-1,0 1 1,0 0 0,0-1 0,0 1 0,0 0 0,1-1 0,-1 1-1,0 0 1,0 0 0,0-1 0,1 1 0,-1 0 0,0 0-1,0-1 1,1 1 0,-1 0 0,0 0 0,1-1 0,-1 1 0,0 0-1,0 0 1,1 0 0,-1 0 0,0 0 0,1 0 0,-1 0 0,1-1-1,-1 1 1,0 0 0,1 0 0,-1 0 0,0 0 0,1 1 0,-1-1-1,1 0 1,8 0 28,0 1-1,0 0 1,1 0-1,-1 1 1,0 1 0,-1-1-1,1 1 1,0 1-1,-1 0 1,15 9-1,-9-4 5,-1 1-1,0 0 0,0 1 0,-2 1 0,18 20 0,-7-2-1,-1 2 1,-1 0-1,-2 1 0,24 60 0,-27-53-19,-3 0 1,-1 1-1,-2 1 0,6 61 0,-10-31 13,-9 132-1,0-162-20,-3-1 0,-1 1-1,-2-1 1,-2-1 0,-1 0-1,-36 71 1,23-62 12,-2-1 0,-2-1 1,-2-2-1,-65 70 0,87-103-87,-2 0-1,1 0 0,-1-2 1,-1 1-1,0-2 1,-21 13-1,34-22 45,0-1-1,0 1 1,0 0-1,0 0 0,0 0 1,0 0-1,0 0 1,0 0-1,0 0 1,0 0-1,0 0 1,0-1-1,0 1 0,0 0 1,0 0-1,0 0 1,0 0-1,0 0 1,0 0-1,0 0 1,0 0-1,0-1 1,0 1-1,0 0 0,0 0 1,0 0-1,0 0 1,0 0-1,0 0 1,0 0-1,0 0 1,0 0-1,0 0 0,0 0 1,-1 0-1,1-1 1,0 1-1,0 0 1,0 0-1,0 0 1,0 0-1,0 0 1,0 0-1,0 0 0,0 0 1,-1 0-1,1 0 1,0 0-1,0 0 1,0 0-1,0 0 1,0 0-1,0 0 0,0 0 1,0 0-1,0 0 1,-1 0-1,1 0 1,0 0-1,0 0 1,0 0-1,0 1 0,0-1 1,0-22-2476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2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14 225 12070,'0'0'2606,"-4"-13"-2494,2 7-109,1 2-1,-1 0 0,1 0 0,0 0 0,0 0 0,0 0 0,1-1-1,-1 1 1,1 0 0,0 0 0,0-1 0,1 1 0,-1 0 0,1 0 0,0 0 0,0 0 0,0 0 0,1 0 0,-1 0 0,1 0 0,0 0 0,3-4-1,-4 6 0,12-15 25,1 0 1,20-20-1,-30 33-13,-1 1 0,2-1 0,-1 1 0,0 0 0,1 0-1,-1 0 1,1 1 0,0-1 0,0 1 0,0 0 0,0 1 0,0-1-1,1 1 1,-1 0 0,6 0 0,-9 1-13,0 1-1,0-1 1,0 1 0,0 0 0,0 0-1,0 0 1,0 0 0,0 0-1,0 0 1,0 0 0,-1 1 0,1-1-1,0 1 1,-1-1 0,1 1-1,-1 0 1,0-1 0,0 1 0,1 0-1,-1 0 1,0 0 0,-1 0-1,1 0 1,0 0 0,0 0 0,-1 0-1,1 4 1,3 9 45,-1 1-1,2 25 1,-4-33-14,7 304 178,-8-213-127,14-135-247,-1-10-180,48-142-1066,-52 166 1349,2-1 0,0 2 0,1 0-1,0 0 1,2 1 0,17-19 0,-24 31 104,1 0 0,-1 1 0,2 0 0,-1 0 0,1 1 0,0 0 0,0 1 0,0-1 0,1 2 0,0 0 0,0 0 0,0 0 0,0 1 0,1 1 0,-1 0-1,1 0 1,12 0 0,-20 3-15,0-1 0,-1 1 0,1-1 0,-1 1 0,1 0 0,-1 0 0,1 0-1,-1 0 1,0 0 0,1 0 0,-1 1 0,0-1 0,0 1 0,0 0 0,0-1-1,0 1 1,0 0 0,-1 0 0,1 0 0,-1 1 0,1-1 0,-1 0 0,0 0 0,0 1-1,2 4 1,2 7 117,-1 0 0,0 1 0,3 19 0,-7-31-122,7 49 263,0 67-1,3 34 11,-10-151-298,0-1-1,0 0 1,1 1-1,-1-1 0,0 1 1,1-1-1,-1 0 0,0 1 1,1-1-1,0 0 1,-1 1-1,1-1 0,0 0 1,0 0-1,0 0 0,-1 0 1,1 0-1,0 0 1,3 2-1,-2-2-168,1 0-1,0-1 1,0 1 0,0 0 0,0-1-1,-1 0 1,1 0 0,5 0-1,-5 0-10,22-5-2362,4-16-2300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3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13254,'0'0'1185,"214"32"-1025,-156-32 80,-6 0-32,-13-8-80,-7-1-112,-12 3-16,-4-3-32,0 3-1281,-3 1-1984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3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12486,'0'0'-67,"4"-20"-1430,13-67 1548,-15 82 39,-1-1-1,1 1 1,0 0-1,0-1 1,1 1-1,-1 0 1,1 0-1,0 1 1,0-1-1,1 1 1,6-8-1,13-18 2305,-23 41-2178,-2 105 887,0-29-458,3 0 1,19 133-1,-20-217-587,0 0 0,1 0-1,0 0 1,-1 0 0,1-1 0,1 1-1,-1 0 1,0-1 0,0 1 0,1-1-1,3 5 1,9 1-1129,8-5-5549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3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6195,'0'0'8228,"162"11"-7844,-88-11-160,7-2-128,0-16-48,-6-2-16,-7-1 0,-23 7-32,-19-1-480,-23 3-1457,-3 1-1105,-39-4-4977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4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9636,'0'0'817,"7"125"-785,19-84 16,16 6-48,26-9-16,26-9-2513,19-15-5459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4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9476,'0'0'3122,"64"68"-3106,-64-36 64,0 0-32,0-3 32,-12 6-16,-14-3-16,-4 3-48,1-3-496,0-3-1441,6-3-1713,10-2-3201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18232,'0'0'0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5651,'0'0'5018,"20"-22"-4815,66-70 95,-77 83-188,0 1 0,0 0 0,1 0-1,0 1 1,0 0 0,1 1 0,17-9 0,-17 12-58,-1 0 1,0 1 0,1 0 0,0 0 0,-1 1 0,20 1 0,-24 0-52,0 0-1,-1 1 1,1 0-1,0 1 1,0-1 0,-1 1-1,1 0 1,-1 0-1,1 1 1,-1 0-1,0 0 1,0 0 0,7 6-1,4 6 7,1 0 0,17 24 0,6 4 25,-28-31-25,0-1-1,1-1 0,0 0 0,1-1 1,0 0-1,0-1 0,1 0 1,0-2-1,0 1 0,0-2 0,1 0 1,0-1-1,0-1 0,0 0 0,1-1 1,-1-1-1,1 0 0,-1-2 1,24-2-1,-29 1-377,-1 0 0,1-1 0,-1 0-1,0-1 1,0 0 0,0-1 0,-1 0 0,1 0 0,-1-1 0,12-10 0,35-32-7481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6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9268,'0'0'2668,"18"14"-2558,-6-3-95,1-2 0,0 1 0,1-2 1,0 1-1,0-2 0,1 0 0,0-1 1,0 0-1,1-1 0,26 4 1,37 0 10,-42-6-308,0 2 1,-1 1-1,0 2 0,53 18 1,-85-25 241,-1 1 0,1-1 0,-1 1 1,0 0-1,1 0 0,-1 0 1,0 1-1,0-1 0,0 1 0,0-1 1,-1 1-1,1 0 0,-1 0 0,0 0 1,0 0-1,0 1 0,0-1 0,0 1 1,-1-1-1,1 1 0,-1-1 1,0 1-1,0 0 0,-1 0 0,1-1 1,-1 1-1,0 0 0,1 0 0,-2 0 1,1 0-1,0-1 0,-1 1 1,0 0-1,0 0 0,0-1 0,-2 6 1,-1-2 101,0-1 1,0 1 0,0-1 0,-1 1 0,0-1 0,0-1 0,-7 7-1,-49 38 873,31-27-497,-18 14 145,30-25-581,0 1 0,2 1 0,0 1 0,-23 25-1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2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3458,'0'0'5618,"217"-102"-5618,-168 76 0,-4 9-336,-9 2-1729,-13 6-2449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09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0 309 11477,'0'0'3669,"5"-5"-3563,1-3-82,-1 1 1,1-1-1,-1 0 0,-1 0 0,0-1 0,7-16 0,13-64 2,-18 64-40,1 0-1,0 0 0,14-26 0,-21 50 8,0 0 0,1 0-1,-1 0 1,0 0 0,1 1-1,-1-1 1,1 0-1,-1 0 1,1 1 0,-1-1-1,1 0 1,0 1 0,-1-1-1,1 0 1,0 1-1,0-1 1,-1 1 0,1-1-1,0 1 1,0 0 0,1-1-1,-1 1-1,-1 0-1,1 0 1,0 1-1,-1-1 0,1 0 1,-1 1-1,1-1 1,0 1-1,-1-1 1,1 0-1,-1 1 1,1-1-1,-1 1 0,0-1 1,1 1-1,-1 0 1,1-1-1,-1 1 1,0-1-1,0 1 1,1 1-1,11 43-189,-11-40 239,11 74 318,3 95-1,-11-97 223,21 110 1,-23-175-500,2 0 0,0 0 0,7 15 1,-10-23-419,1 0 1,0-1 0,0 1-1,1 0 1,-1-1 0,1 0 0,0 1-1,-1-1 1,1-1 0,1 1-1,-1 0 1,0-1 0,6 4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0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18 147 960,'0'0'12273,"-6"4"-12076,6-4-193,-1 1 1,0-1-1,0 0 1,1 1-1,-1-1 0,1 1 1,-1-1-1,0 1 0,1-1 1,-1 1-1,1-1 0,-1 1 1,1 0-1,-1-1 0,1 1 1,0 0-1,-1-1 0,1 1 1,0 0-1,0-1 0,-1 1 1,1 0-1,0 0 0,0-1 1,0 1-1,0 0 0,0 1 1,1-1 4,0-1 1,0 1 0,0-1 0,0 1 0,0-1 0,0 1-1,0-1 1,0 0 0,0 1 0,0-1 0,0 0 0,1 0-1,-1 0 1,0 0 0,0 0 0,2 0 0,73-11 347,267-66 419,-323 73-777,-12 3 8,0 0 0,0-1 0,0 0 0,0-1 0,0 0 0,9-5 0,-16 7-197,0 0-1,0 0 1,0 0 0,-1 0-1,1 0 1,0-1 0,-1 1-1,1 0 1,-1 0 0,1-1-1,-1 1 1,0 0 0,1-1-1,-1 1 1,0-1 0,0 1-1,0 0 1,0-1 0,0 1-1,0 0 1,-1-1 0,1 1-1,0 0 1,-1-1 0,1 1-1,-1 0 1,1 0 0,-2-2-1,-17-20-8709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0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3890,'0'0'6147,"-65"180"-6083,65-136-16,32-3-48,27-9-96,18-20-1729,21-12-3506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0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4498,'0'0'7235,"172"-32"-7235,-146 49-112,-7 15 32,-9 3 80,-7 6 0,-3 6 32,0-1-32,-7 4-32,-12-6-1536,-4-6-2979</inkml:trace>
  <inkml:trace contextRef="#ctx0" brushRef="#br0" timeOffset="1">1492 916 13894,'0'0'0,"3"184"-1440,7-140 687,-4-3-303,-6-12-1665,0-15-3298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1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13542,'0'0'0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1 11989,'0'0'1046,"-30"12"-856,-94 43-164,120-53-26,-1 0-1,1 0 0,0 1 0,1-1 0,-1 1 0,0 0 1,1 0-1,-1 0 0,1 0 0,0 1 0,0-1 0,0 1 1,-2 4-1,3-4-3,1-1 1,0 0-1,1 1 1,-1-1 0,0 1-1,1-1 1,0 1-1,0-1 1,0 1-1,1 4 1,0 8-6,-1-15 9,0 1 0,0-1 0,1 1 0,-1-1 0,1 0 0,-1 1 0,1-1 0,-1 0 0,1 1 0,0-1 0,-1 0 0,1 0 0,0 1 0,0-1 0,0 0 0,0 0 0,0 0 0,0 0 0,1 0 0,-1-1 0,0 1 0,0 0 0,1 0 0,-1-1 0,0 1 0,1-1 0,-1 1 0,1-1 0,-1 0 0,0 1 0,2-1 0,9 2 18,1-1-1,-1 0 0,12-1 1,-1 1 48,23 1-30,63 6 27,-96-7-64,-1 2 0,0-1 1,0 2-1,0-1 0,0 2 0,16 8 0,-26-12 1,1 0-1,-1 1 0,1 0 1,-1-1-1,0 1 0,0 0 1,0 0-1,0 0 1,0 0-1,0 1 0,0-1 1,-1 0-1,1 1 1,-1-1-1,0 1 0,0 0 1,0-1-1,0 1 1,0 0-1,0 0 0,-1 0 1,1-1-1,-1 1 0,0 0 1,0 0-1,0 0 1,0 0-1,-1 0 0,1 0 1,-1-1-1,1 1 1,-1 0-1,0 0 0,0-1 1,0 1-1,-1 0 1,1-1-1,-1 0 0,1 1 1,-1-1-1,0 0 0,0 1 1,0-1-1,0 0 1,0-1-1,0 1 0,-4 2 1,-5 2 38,0 0-1,0 0 1,-1-1 0,1-1 0,-1 0 0,-1 0 0,1-1-1,-13 1 1,-1-1-756,-1-1 0,-48-3 0,29-4-3209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2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0 1761,'0'0'11656,"-15"8"-11445,-22 11-188,-57 40 1,75-45-19,0 0-1,1 1 1,1 1-1,0 0 1,-19 27-1,32-38-12,1 1-1,0-1 0,0 1 1,1 0-1,0 0 1,0 0-1,0 0 0,-1 10 1,3-13 2,-1-1-1,1 1 1,0 0 0,0-1 0,0 1 0,0-1 0,0 1 0,1-1 0,-1 1 0,1-1 0,0 1 0,0-1 0,0 1 0,0-1 0,0 0-1,0 1 1,0-1 0,1 0 0,-1 0 0,1 0 0,0 0 0,0 0 0,-1 0 0,4 1 0,3 2-18,1-1 0,0 0 0,0 0 1,1-1-1,-1 0 0,1-1 0,-1 0 1,18 1-1,89 0-760,-60-3-155,-50 1 807,4-1-80,-1 0-1,1 1 1,-1 0-1,12 3 1,-20-4 187,0 1 0,0-1 1,1 0-1,-1 0 0,0 1 1,0-1-1,0 1 1,0-1-1,0 1 0,-1-1 1,1 1-1,0-1 0,0 1 1,0 0-1,0 0 0,-1-1 1,1 1-1,0 0 0,-1 0 1,1 0-1,0 0 1,-1 0-1,1 0 0,-1 0 1,0 0-1,1 0 0,-1 0 1,0 0-1,1 0 0,-1 0 1,0 0-1,0 0 0,0 0 1,0 0-1,0 0 1,0 0-1,0 0 0,-1 0 1,1 0-1,0 1 0,-1-1 1,1 0-1,0 0 0,-1 0 1,1-1-1,-1 1 0,-1 2 1,-1 0 33,0 1 1,-1 0-1,1-1 1,-1 0-1,0 1 1,0-2-1,0 1 1,-1 0-1,1-1 1,0 0-1,-1 0 1,-5 2-1,1-1 9,-19 9-48,0-1-1,-1-2 0,-57 12 0,9-15-3053,64-6 256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2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10565,'0'0'1678,"2"23"-1649,6 73-21,-7-91-21,0 0 1,0 0-1,1 0 0,-1-1 0,1 1 0,0-1 0,1 1 0,-1-1 1,1 0-1,0 0 0,0 0 0,0 0 0,1 0 0,-1-1 0,1 1 0,0-1 1,0 0-1,0 0 0,0-1 0,1 1 0,-1-1 0,1 0 0,-1 0 1,1 0-1,0-1 0,0 1 0,5-1 0,-5 1-88,1-1 0,-1-1-1,0 1 1,1-1 0,-1 0-1,1 0 1,-1-1 0,1 0-1,-1 0 1,0 0 0,1 0-1,-1-1 1,0 0 0,0 0 0,0 0-1,0-1 1,4-3 0,0-1 32,-1 0 0,0-1 0,-1 0 0,0 0 0,0-1 0,-1 0 1,9-15-1,-1-1 179,0 0 0,-1-1 1,-2-1-1,-1 0 1,0 0-1,-3-1 0,7-38 1,-15 85 301,1 0 0,0 1 0,1-1-1,1 0 1,9 36 0,-8-47-502,-1-1-1,1 1 0,0-1 1,1 1-1,0-1 1,0 0-1,0 0 0,10 10 1,-11-13-119,1-1 0,0 0 0,0 0 0,0 0 1,0 0-1,0-1 0,1 1 0,-1-1 0,1 0 0,-1 0 1,1-1-1,0 0 0,0 1 0,-1-2 0,1 1 0,6 0 1,17-3-3237,-1-10 20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3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3073,'0'0'2327,"0"-29"-684,0-72-252,0 29 3277,0 84-4647,-1 35 164,3-1 0,10 68 0,75 237-81,-81-369-338,1 0-1,11-22 0,-13 34 231,0 0 1,0 0-1,1 1 1,-1 0-1,1 0 1,1 0-1,-1 1 0,1 0 1,-1 0-1,1 0 1,0 1-1,0 0 1,15-4-1,1 1-14,0 1 1,1 2-1,28-3 1,141 6-92,-191 0 89,1 0 1,-1 0 0,1 0 0,-1 0-1,0 1 1,1-1 0,-1 1 0,0 0-1,1 0 1,-1 0 0,0 0 0,0 0 0,0 0-1,0 0 1,0 1 0,0-1 0,0 1-1,0-1 1,0 1 0,-1 0 0,1 0-1,-1-1 1,1 1 0,-1 0 0,0 1 0,0-1-1,0 0 1,0 0 0,0 0 0,0 1-1,-1-1 1,1 0 0,-1 1 0,1-1-1,-1 1 1,0-1 0,0 0 0,0 1 0,0-1-1,-1 1 1,1-1 0,-1 0 0,1 1-1,-1-1 1,0 0 0,0 0 0,-2 4-1,0-1 39,-1 0-1,0 0 0,-1 0 0,1 0 0,-1-1 0,0 0 0,0 0 1,0 0-1,-1-1 0,-9 5 0,7-4-4,-30 18 138,-79 32 0,97-47-495,0 0-1,0-1 0,-1-2 0,0 0 0,0-1 0,-23 1 1,44-4 207,-1 0 0,1 0 0,-1 0 0,1 0 0,0 0 0,-1 0 0,1 0 0,-1 0 0,1 0 0,-1 0 0,1 0 0,-1 0 0,1 0 0,0 0 0,-1-1 0,1 1 0,-1 0 0,1 0 0,0 0 0,-1-1 0,1 1 0,-1 0 1,1 0-1,0-1 0,-1 0 0,-1-16-5854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3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6963,'0'0'4402,"0"-3"-4207,0-7 9,0 15 135,2 23 308,8 25-43,28 82 1,-16-63-515,-15-46-90,-2-5-45,1 0 1,0-1 0,2 0-1,0-1 1,17 27-1,-24-44-284,0 0 0,0 0-1,0 0 1,1 0 0,-1-1-1,1 1 1,0-1 0,-1 1-1,1-1 1,0 1 0,0-1 0,0 0-1,0 0 1,0 0 0,3 1-1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2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8468,'0'0'827,"9"-16"-1118,27-52 283,-32 59 9,-4 9 2,0-1 0,1 0 0,-1 0 0,0 1 0,0-1 0,1 0 0,-1 1 0,0-1 0,1 0 0,-1 0-1,0 1 1,1-1 0,-1 1 0,1-1 0,-1 1 0,1-1 0,0 0 0,-1 1 0,1 0 0,-1-1 0,1 1 0,0-1 0,0 1 0,1-1 539,-2 4-41,-1 83 1121,0 0-932,15 147 0,-11-206-1001,-2 40 1,-1-47-2161,-1-19 2288,1-1 0,-1 1 0,0 0 0,0 0 0,0-1 1,1 1-1,-1-1 0,0 1 0,0-1 0,0 1 0,0-1 1,0 1-1,0-1 0,0 0 0,0 1 0,0-1 0,0 0 1,0 0-1,0 0 0,-1 0 0,-1 0 0,0 0-95,-22 4-803,0-1 5221,53-1-1306,-4-3-2756,0-1 0,0-1 0,-1-1 0,1-1 0,-1-1-1,0-1 1,0-1 0,-1-1 0,0-1 0,32-20 0,-52 29-351,0 0 0,0-1 1,-1 1-1,1-1 0,-1 0 1,1 1-1,-1-1 0,1 0 1,-1 0-1,0 0 0,0 0 1,0 0-1,0 0 0,0 0 1,-1 0-1,1 0 1,-1 0-1,1-1 0,0-3 1,0-20-6553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0 254 11717,'0'0'2121,"35"-8"-2065,114-27-16,-101 24-358,0 3-1,1 1 1,0 3-1,59 1 1,-100 4 277,-1-1 1,0 1 0,0 1 0,0-1-1,0 1 1,-1 0 0,1 1 0,0-1 0,-1 1-1,1 1 1,-1-1 0,0 1 0,0 0-1,-1 0 1,1 1 0,-1 0 0,0 0-1,0 0 1,-1 1 0,1-1 0,4 9-1,-2-2 73,-1-1 0,0 1 0,-1 0-1,0 0 1,-1 1 0,0-1-1,-1 1 1,0 0 0,-1 0 0,0 26 669,-2-62 332,0 5-1008,0-1 1,2 0-1,0 1 1,1 0 0,8-28-1,-8 37-31,0 1 0,1-1 0,0 1-1,1 1 1,0-1 0,0 0 0,0 1-1,1 0 1,0 1 0,1-1 0,0 1 0,-1 0-1,15-9 1,1 3 6,0 0 0,1 1 0,0 1 0,1 1 0,-1 1-1,41-7 1,-17 7-188,0 2 0,72 1 0,-118 5 175,-1 0 0,1 0 0,-1 0 0,0 0 0,1 0 1,-1 1-1,1-1 0,-1 0 0,1 0 0,-1 0 0,0 0 0,1 1 1,-1-1-1,1 0 0,-1 0 0,0 1 0,1-1 0,-1 0 0,0 1 1,0-1-1,1 1 0,-1-1 0,0 0 0,0 1 0,1-1 1,-1 0-1,0 1 0,0-1 0,0 1 0,0-1 0,0 1 0,1-1 1,-1 1-1,0-1 0,0 0 0,0 1 0,0-1 0,0 1 1,-1 0-1,-4 19 22,-1-12 56,0-1-1,0 1 0,-1-1 0,0 0 0,0-1 0,-1 0 1,1 0-1,-14 7 0,-13 12 239,17-12-169,-49 44 519,59-51-544,0 1 1,0 1-1,1 0 0,0 0 1,0 0-1,-5 12 1,10-18-105,0-1 0,0 1 1,0-1-1,0 1 1,0-1-1,1 1 0,-1 0 1,1 0-1,-1-1 1,1 1-1,0 0 0,0 0 1,0-1-1,0 1 1,0 0-1,0 0 0,0-1 1,0 1-1,1 0 1,-1 0-1,1-1 1,-1 1-1,2 2 0,-1-3 0,1 0 0,-1-1 0,0 1-1,1 0 1,-1 0 0,1-1 0,-1 1-1,1 0 1,-1-1 0,1 0 0,-1 1-1,1-1 1,0 0 0,-1 0 0,1 0-1,0 0 1,-1 0 0,1 0 0,2-1-1,6-1-14,0 0-1,0-1 0,-1 0 0,1 0 0,-1-1 1,15-9-1,4-6-596,0-1 0,-1-2 0,-2-1 0,33-36 0,-47 46 437,0-1 0,0-1 0,-1 1-1,-1-2 1,0 1 0,-1-1 0,-1-1 0,-1 1 0,0-1 0,4-21 0,-13 85 3178,1 121-2665,1-165-357,1-1 1,0 1 0,0 0 0,1-1 0,-1 1 0,0-1-1,1 1 1,0-1 0,-1 1 0,1-1 0,0 0 0,0 1 0,1-1-1,-1 0 1,0 0 0,1 0 0,-1 0 0,1 0 0,0 0 0,0 0-1,0 0 1,0-1 0,2 3 0,1-2-354,0 0-1,0 0 1,0 0-1,1-1 1,-1 0 0,0 0-1,1 0 1,-1-1 0,1 1-1,5-2 1,25 1-4982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4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187 245 11973,'0'0'1924,"-29"30"-1222,29-30-702,-119 131 237,115-126-230,0 0 1,0 0-1,1 1 0,-1-1 1,1 1-1,0 0 0,1 0 1,-1 0-1,1 0 0,0 0 1,1 1-1,0-1 0,0 0 1,0 1-1,0-1 0,1 1 1,1 10-1,0 3 45,-1-7-5,0-3-2,-1 0 0,2 0 0,0 0 0,0 0 1,5 18-1,-5-24-41,1-1 0,-1 0 1,1 0-1,0 0 0,0 0 1,0 0-1,0 0 0,1-1 1,-1 1-1,1-1 0,0 0 0,-1 0 1,1 1-1,0-2 0,0 1 1,0 0-1,0-1 0,1 1 1,-1-1-1,7 2 0,0 0-62,1-1 0,0 0-1,0 0 1,0-1-1,0 0 1,0-1 0,0 0-1,0-1 1,0 0-1,0-1 1,-1 0 0,1-1-1,0 0 1,-1-1-1,0 0 1,1 0 0,17-12-1,-13 5-95,-1 0 0,0-1 0,-1 0 0,0-1 0,-1-1 0,0 0 0,-1 0-1,-1-1 1,0-1 0,-1 0 0,-1 0 0,-1-1 0,0 0 0,-1 0 0,-1 0 0,0-1 0,-1 0-1,-1 1 1,-1-2 0,0-22 0,-1 2 198,1-6 72,-5-50 0,2 82 1,-1 2 0,0-1 0,-1 0 0,0 0 0,0 1 0,-2-1 0,1 1 0,-1 0 0,-8-11 0,13 21-82,0 1-1,0 0 1,0 0 0,0 0-1,0-1 1,0 1-1,0 0 1,0 0 0,0 0-1,0-1 1,-1 1-1,1 0 1,0 0 0,0 0-1,0 0 1,0-1-1,0 1 1,-1 0 0,1 0-1,0 0 1,0 0-1,0 0 1,0 0 0,-1-1-1,1 1 1,0 0 0,0 0-1,0 0 1,-1 0-1,1 0 1,0 0 0,0 0-1,0 0 1,-1 0-1,1 0 1,0 0 0,0 0-1,0 0 1,-1 0-1,1 0 1,0 0 0,0 0-1,0 0 1,-1 0-1,1 1 1,0-1 0,0 0-1,0 0 1,-1 0 0,1 0-1,0 0 1,-4 16 349,2 24-635,2-38 362,0 32-43,-1 37 115,3 0 0,3-1 0,15 74 0,-18-132-272,7 31-478,1-1 1,2-1-1,22 49 0,-24-74-3608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4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12566,'0'0'1985,"188"-140"-2033,-127 105-1105,1 0-1312,-14 0-4322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5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19 148 11829,'0'0'1534,"19"4"-1432,-5-1-111,-5 0 12,0-1 1,0 0-1,1-1 1,9 0-1,-15-1-24,0 0 0,1 0 1,-1-1-1,0 1 0,0-1 0,0 0 0,0 0 0,0-1 1,0 0-1,0 1 0,0-1 0,-1 0 0,1-1 1,5-4-1,-4 4-59,0-1 0,0 0 0,0-1 0,-1 1 0,0-1 0,0 0 0,0 0 0,0 0 1,-1 0-1,0-1 0,0 0 0,-1 1 0,1-1 0,-1 0 0,0 0 0,-1 0 0,0-1 0,0 1 0,0 0 0,0-10 1,-1 15 87,-1 0 0,1 0 0,-1 0 0,1 0 0,-1 0 0,1 0 0,-1 0 0,1 0 0,-1 0 0,0 0-1,1 1 1,-1-1 0,0 0 0,0 0 0,0 1 0,0-1 0,0 0 0,0 1 0,0-1 0,0 1 0,0-1 0,0 1 0,0-1 0,0 1 0,0 0 0,0 0 0,0-1 0,0 1 0,0 0 0,-1 0 0,1 0 0,0 0 0,-1 1 0,-4-2 71,-1 2-1,1-1 0,0 0 1,0 1-1,-8 2 0,7 0 16,0 0-1,1 1 0,-1-1 0,1 1 1,0 0-1,0 1 0,0 0 1,1-1-1,-1 2 0,1-1 1,-6 10-1,-1 1 282,1 0 0,1 0 0,-11 25 0,16-27-325,-1 2 0,2-1-1,0 0 1,1 1 0,0 0-1,1 0 1,1 0 0,1 0 0,0 0-1,3 17 1,-2-30-140,-1 0 1,1 0-1,0 1 0,0-1 1,0-1-1,1 1 0,-1 0 1,1 0-1,-1 0 0,1-1 1,0 1-1,0-1 0,0 1 1,1-1-1,-1 0 0,0 0 1,1 0-1,-1 0 0,1 0 1,0-1-1,0 1 0,0-1 1,-1 0-1,1 0 1,1 0-1,-1 0 0,4 1 1,10 1-842,0-1 0,1 0 1,32-2-1,-33 0 529,24 0 4,0-2 0,0-2-1,55-13 1,24-18-1595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461 504 3698,'0'0'6485,"-38"-1"-4108,-127 3-584,155-1-1727,0 0 0,1 0 0,-1 1 0,0 0 0,1 1 0,-1 0 0,1 1 0,0 0 0,0 0 0,0 1 0,0 0 0,1 1 0,-12 10 0,6-6 5,3-2 15,0 1-1,1 0 1,-1 1-1,2 0 0,-18 23 1,24-28-71,0 0 1,0 0-1,1 0 1,-1 1-1,1 0 1,0-1-1,1 1 1,-1 0 0,1 0-1,0-1 1,1 1-1,-1 0 1,1 0-1,0 0 1,1 0-1,1 11 1,0-13-15,-1-1 1,1 0 0,-1 0-1,1 0 1,0 0-1,0 0 1,1 0 0,-1-1-1,0 1 1,1-1-1,0 1 1,-1-1 0,1 0-1,0 0 1,0 0 0,0 0-1,0-1 1,1 1-1,-1-1 1,0 0 0,1 0-1,-1 0 1,1 0-1,4 0 1,12 2-4,1-1 0,37 0 1,-58-2 0,12 1-135,-1-2-1,1 0 1,0 0-1,-1-1 1,0 0-1,1-1 1,-1 0-1,0-1 1,19-10-1,-22 9-53,0 0-1,-1 0 0,0-1 1,-1 0-1,1 0 1,-1 0-1,0-1 0,-1 0 1,1-1-1,-1 1 0,-1-1 1,1 0-1,4-13 1,-4 6-23,0 0 1,-1 0 0,-1 0 0,0-1-1,1-18 1,-3-82-299,-2 66 489,-1 1 408,-2 0-1,-3 1 1,-2-1-1,-1 2 1,-31-84-1,37 120 31,4 9-257,-1 0-1,1 1 1,-1-1-1,1 0 1,-1 1-1,0-1 1,0 0-1,0 1 0,0-1 1,0 1-1,0-1 1,-2-1-1,2 26 309,2-1-461,1-1-1,0 1 1,2 0 0,10 29-1,35 91 35,-9-31-30,28 119-359,-29-75-4355,-22-80-3271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6099,'0'0'3372,"-3"29"-2857,1-4-405,-2 17 160,-1 1 0,-15 54 0,11-60-49,2 0 0,2 0 0,-1 60-1,6-96-214,0 1-1,0 0 0,0-1 1,0 1-1,1 0 0,-1-1 1,1 1-1,-1-1 1,1 1-1,-1-1 0,1 1 1,0-1-1,0 1 0,0-1 1,0 0-1,0 1 0,0-1 1,0 0-1,0 0 0,1 0 1,-1 0-1,0 0 0,1 0 1,-1 0-1,1 0 0,-1-1 1,1 1-1,-1 0 1,1-1-1,-1 1 0,1-1 1,0 0-1,-1 0 0,4 1 1,3-1 34,0 0 0,0 0-1,0 0 1,0-1 0,0 0 0,10-3 0,-7 0-26,0 0-1,0-1 0,0 0 1,-1-1-1,0 0 0,0-1 1,0 0-1,-1 0 1,0-1-1,-1 0 0,0 0 1,12-17-1,-10 12-36,-1 1-1,-1-2 0,0 1 1,-1-1-1,0-1 1,-1 1-1,-1-1 1,0 0-1,3-17 1,-5 17 5,-2 0 1,1 1-1,-2-1 0,-1-23 1,1 35 10,0 0 0,-1 0-1,1 0 1,-1 0 0,0 0 0,0 0 0,0 0 0,0 1 0,-1-1 0,1 0 0,-1 1 0,1-1 0,-1 0 0,0 1 0,0 0 0,0 0 0,0-1 0,0 1 0,-1 0 0,1 1 0,-1-1 0,1 0 0,-1 1 0,0-1 0,0 1 0,1 0-1,-6-1 1,1 0-3,0 0-1,0 1 0,0 0 0,0 1 0,-1 0 0,1 0 0,0 0 1,-1 1-1,1 0 0,0 0 0,0 1 0,0 0 0,0 0 0,-8 5 1,10-5-35,0 1 0,1 0 1,-1 0-1,1 1 1,0-1-1,0 1 1,0 0-1,1 0 1,0 0-1,-1 1 1,1-1-1,1 1 0,-1 0 1,1 0-1,-1 0 1,1 0-1,1 0 1,-1 0-1,-1 8 1,2-5-268,0-1 1,0 1-1,0-1 1,1 1 0,1 10-1,-1-17 132,0 1 0,1 0-1,-1 0 1,1 0-1,-1 0 1,1 0-1,0 0 1,0 0 0,0-1-1,0 1 1,0 0-1,0-1 1,0 1-1,0-1 1,1 1 0,-1-1-1,1 0 1,-1 1-1,1-1 1,-1 0-1,1 0 1,0 0 0,0 0-1,3 1 1,43 6-3625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4898,'0'0'7945,"23"-14"-7595,72-41-140,-93 54-204,-1 0-1,1 0 1,0 0-1,-1 0 1,1 0-1,0 0 1,0 1-1,0-1 0,0 1 1,0-1-1,0 1 1,0 0-1,0 0 1,0 0-1,0 0 1,0 0-1,0 0 0,0 1 1,-1-1-1,1 1 1,0-1-1,2 2 1,-2-1-3,-1 0-1,0 1 1,1-1 0,-1 1 0,0 0 0,0-1 0,0 1 0,0 0 0,0 0-1,0 0 1,-1-1 0,1 1 0,0 2 0,2 3 5,5 20-23,-1 0 0,-2 1 0,0-1 0,-2 1 1,-1 0-1,-2 46 0,0-72-257,7-13-3,8-21 21,17-61-1,-20 57 32,23-53 0,-29 77 142,1 0 1,0 0-1,0 1 1,12-13-1,-16 21 81,0-1 0,0 1 1,1 0-1,-1 0 0,1 0 0,0 1 0,0-1 0,0 1 0,0 0 1,0 0-1,0 0 0,1 0 0,-1 1 0,1 0 0,6-1 1,-10 2 8,0-1 1,-1 1-1,1 0 1,0 0-1,0 0 1,0 1 0,0-1-1,0 0 1,0 0-1,-1 0 1,1 1-1,0-1 1,0 0 0,0 1-1,-1-1 1,1 0-1,0 1 1,0-1-1,-1 1 1,1 0 0,0-1-1,-1 1 1,1 0-1,-1-1 1,1 1-1,-1 0 1,1-1-1,-1 1 1,1 0 0,-1 1-1,4 28 195,-3-20-157,0 40 246,4 40-122,-4-82-168,0-1 1,1 0-1,0 0 0,0 1 0,0-1 0,1-1 0,0 1 0,0 0 1,5 7-1,-6-12-12,0 0 1,1 0-1,-1-1 1,0 1 0,1 0-1,-1-1 1,1 0-1,-1 1 1,1-1-1,-1 0 1,1-1 0,0 1-1,0 0 1,0-1-1,-1 1 1,1-1-1,0 0 1,0 0-1,0 0 1,0 0 0,3-1-1,1 0-113,0 0-1,0-1 1,-1 1-1,1-1 0,0-1 1,0 1-1,11-8 1,3-5-919,-2 0 0,0-2-1,25-28 1,10-15-4017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1 291 2113,'0'-26'2238,"3"-209"4267,-3 206-3077,0 46-3092,0 39-158,7 275 339,-2-269-492,3-1-1,2 0 0,25 81 0,-33-135-30,1 1 0,-1-1 0,1-1 0,1 1-1,0 0 1,7 9 0,-10-14-14,0-1 1,0 1-1,0-1 1,1 0-1,-1 0 0,0 0 1,1 0-1,-1 0 0,1 0 1,-1 0-1,1 0 1,0 0-1,-1-1 0,1 1 1,0-1-1,0 1 0,-1-1 1,1 0-1,0 1 1,0-1-1,0 0 0,-1 0 1,1 0-1,0-1 0,0 1 1,0 0-1,-1-1 1,1 1-1,0-1 0,-1 1 1,1-1-1,3-2 0,4-3-68,-1-1-1,1-1 0,-1 0 0,-1 0 0,1 0 0,-1-1 1,-1 0-1,0 0 0,6-13 0,2 1-167,0-1 22,-5 5 43,1 1 1,1 0-1,1 1 1,0 0-1,1 0 1,1 2-1,19-16 1,-32 28 189,0 0 0,0 0 0,0 0 0,0 0-1,0 0 1,1 0 0,-1 1 0,0-1 0,0 1 0,1-1 0,-1 1 0,0-1 0,1 1 0,-1 0 0,1 0 0,-1-1 0,1 1 0,-1 0 0,0 0 0,1 1 0,-1-1-1,1 0 1,-1 0 0,0 1 0,1-1 0,-1 1 0,0-1 0,1 1 0,-1-1 0,0 1 0,0 0 0,1 0 0,1 1 0,0 3 23,0 0 1,0 0-1,-1 0 0,1 0 1,-1 0-1,0 0 1,1 8-1,-1-7-4,0 0 1,0 0-1,0 0 0,1 0 1,5 8-1,-5-11-4,0 0-1,0-1 1,0 1 0,1-1-1,-1 0 1,0 0-1,1 0 1,0 0 0,-1-1-1,1 1 1,0-1 0,0 0-1,0 0 1,0 0-1,0-1 1,0 0 0,0 1-1,0-1 1,0 0-1,7-2 1,-5 2 12,-3 0-8,1-1 0,-1 0 0,0 0-1,1 0 1,-1 0 0,0-1 0,0 1-1,0-1 1,0 0 0,0 0-1,0 0 1,0 0 0,-1 0 0,1 0-1,-1-1 1,4-4 0,3-5 214,0 0 0,12-21 0,-20 71 347,2 22-358,4 0 1,21 90-1,-11-63 6,9 59-67,-7 1 0,1 181 0,-20-326-155,0 0 0,-1 0-1,1 0 1,0 0-1,-1 0 1,1 0-1,-1 0 1,1 0 0,-1 0-1,0 0 1,0 0-1,0-1 1,0 1 0,0 0-1,0-1 1,-1 1-1,1-1 1,0 1-1,-1-1 1,1 1 0,-1-1-1,0 0 1,1 0-1,-1 0 1,0 0-1,0 0 1,0 0 0,1-1-1,-1 1 1,0 0-1,0-1 1,0 0 0,-4 1-1,-5 0 34,0-1-1,0 1 1,0-2 0,0 0-1,-14-3 1,17 3-15,0-2 0,0 1 0,0-1 0,0 0 0,1-1 0,-1 0 0,1 0 0,0-1 0,0 1 0,0-1 0,1-1 0,0 0 0,0 0 0,0 0 0,1 0 0,0-1 0,0 0-1,0 0 1,1 0 0,0-1 0,-5-14 0,1 1 18,1-1 0,1-1-1,1 1 1,1-1-1,1 0 1,0-43 0,3 57-40,0 0 0,1 0 0,0 0 0,1 0 0,0 0 1,0 0-1,1 0 0,0 1 0,1-1 0,0 1 1,5-10-1,1 5-23,0 1 1,0-1-1,1 1 1,0 1-1,22-16 1,5-2-480,1 2 0,72-37-1,94-27-4888,-98 47-2136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82 12694,'0'0'3164,"-11"15"-3172,-30 54 5,38-61 3,1-1 1,-1 1-1,1 0 0,1 1 0,0-1 0,0 0 1,0 0-1,1 0 0,0 1 0,1-1 0,0 0 1,2 12-1,-2-19 0,-1 2 1,1-1 1,0 1-1,0-1 0,0 1 1,1-1-1,-1 1 0,0-1 1,1 0-1,0 0 0,-1 1 1,1-1-1,0 0 0,0-1 1,0 1-1,0 0 1,1-1-1,-1 1 0,0-1 1,1 1-1,-1-1 0,1 0 1,-1 0-1,1 0 0,0-1 1,-1 1-1,1-1 0,0 1 1,-1-1-1,1 0 0,0 0 1,0 0-1,2-1 1,2 1-1,0 0 0,-1-1 1,1 1-1,0-2 1,-1 1-1,1-1 1,-1 0-1,1 0 1,-1-1-1,0 0 1,0 0-1,6-5 1,7-10-76,-1 0 1,-1-2-1,-1 0 0,-1-1 1,20-35-1,7-8 198,-42 63-120,0 1-1,0-1 1,0 1-1,0-1 1,1 1-1,-1 0 1,0-1-1,0 1 1,1 0-1,-1-1 0,0 1 1,1-1-1,-1 1 1,0 0-1,1 0 1,-1-1-1,0 1 1,1 0-1,-1 0 1,1-1-1,-1 1 0,1 0 1,-1 0-1,1 0 1,-1 0-1,0 0 1,1 0-1,-1 0 1,1 0-1,-1 0 1,1 0-1,-1 0 0,1 0 1,-1 0-1,1 0 1,-1 0-1,1 0 1,-1 0-1,0 0 1,1 1-1,-1-1 1,1 0-1,-1 0 0,0 1 1,1-1-1,-1 0 1,1 1-1,-1-1 1,0 0-1,0 1 1,1-1-1,-1 0 1,0 1-1,0-1 1,1 1-1,-1-1 0,0 0 1,0 1-1,0-1 1,1 2-1,7 25 144,2 36-112,-7-33-1,10 34 1,-12-63-34,-1 0-1,0-1 1,1 1 0,-1 0 0,1-1-1,0 1 1,-1 0 0,1-1-1,-1 1 1,1-1 0,0 1 0,-1-1-1,1 1 1,0-1 0,0 0-1,-1 1 1,1-1 0,0 0 0,0 0-1,0 0 1,-1 1 0,1-1-1,0 0 1,0 0 0,0 0 0,0 0-1,-1 0 1,1 0 0,0-1-1,0 1 1,0 0 0,-1 0 0,1-1-1,0 1 1,0 0 0,-1-1-1,2 0 1,30-16 65,-6-8-145,42-53 0,-5 6-627,-53 62 577,42-40-613,-48 47 702,-1 0 0,1 0-1,0 1 1,0-1 0,0 1 0,0 0 0,0 0 0,0 1 0,1-1 0,-1 1 0,0 0-1,8-1 1,-11 2 43,0 0-1,-1 1 1,1-1-1,0 0 1,-1 0-1,1 1 1,-1-1-1,1 0 1,-1 1-1,1-1 1,-1 1-1,1-1 1,-1 0-1,1 1 1,-1-1-1,1 1 1,-1-1-1,0 1 1,1 0-1,-1-1 0,0 1 1,1-1-1,-1 1 1,0 0-1,0-1 1,0 1-1,0-1 1,1 1-1,-1 0 1,0-1-1,0 2 1,1 27 308,-1-19-197,0 74 428,0-37-456,7 71 1,-6-117-130,4 21 125,-5-21-191,0-1 0,0 0-1,0 1 1,0-1 0,0 1-1,0-1 1,0 1 0,0-1 0,0 1-1,1-1 1,-1 0 0,0 1-1,0-1 1,0 1 0,1-1-1,-1 0 1,0 1 0,1-1-1,-1 0 1,0 0 0,1 1-1,-1-1 1,0 0 0,1 1 0,-1-1-1,0 0 1,1 0 0,-1 0-1,1 0 1,-1 1 0,1-1-1,-1 0 1,0 0 0,1 0-1,-1 0 1,1 0 0,-1 0-1,1 0 1,-1 0 0,1 0 0,0-1-1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7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14759,'0'0'256,"97"149"-11541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0 215 4178,'0'0'6523,"6"-17"-6502,21-54-18,-25 67 7,-1-1 1,1 1-1,1 0 1,-1 0-1,0 1 1,1-1-1,0 0 1,0 1-1,0-1 0,0 1 1,1 0-1,-1 0 1,1 1-1,0-1 1,0 1-1,0-1 1,0 1-1,0 0 0,0 1 1,1-1-1,-1 1 1,0 0-1,7-1 1,-10 2-12,0 0 0,0 0 1,0 0-1,-1 0 1,1 0-1,0 0 0,0 1 1,0-1-1,-1 0 1,1 1-1,0-1 0,-1 0 1,1 1-1,0-1 1,-1 1-1,1-1 0,0 1 1,-1-1-1,1 1 0,-1-1 1,1 1-1,-1 0 1,1-1-1,-1 1 0,1 0 1,-1 0-1,1 0 1,3 25-1,-3-18 19,4 57 143,-3 77 0,-3-74-291,3-88-157,0-1 1,1 2-1,7-25 1,-4 19 205,1-5 15,1-5-13,12-38-1,-17 64 83,1 0 0,0 0 0,0 1 0,1-1 0,0 1 0,0 0 0,1 0 0,0 1 0,8-9 0,-11 14 8,1-1 1,-1 1-1,1 0 1,-1 0-1,1 0 1,0 1-1,8-3 1,-11 3-12,0 1 1,0-1-1,0 1 1,0 0-1,0 0 1,0 0 0,0-1-1,0 1 1,0 0-1,0 0 1,0 1-1,0-1 1,0 0-1,0 0 1,0 0-1,0 1 1,0-1-1,0 0 1,0 1-1,0-1 1,0 1-1,0-1 1,0 1-1,-1 0 1,1-1 0,0 1-1,0 0 1,-1-1-1,1 1 1,0 0-1,-1 0 1,1 0-1,0 0 1,-1 0-1,0 0 1,1-1-1,0 3 1,3 22 152,0-1 0,-1 1 1,-2 43-1,1 5 189,-1-58-207,-1 4 14,2-1 0,0 1 0,10 34 0,-11-50-143,0 1-1,0 0 1,0-1 0,1 1 0,0-1-1,0 0 1,0 1 0,0-1 0,0 0-1,1 0 1,-1 0 0,1 0 0,0-1-1,-1 1 1,1-1 0,1 0 0,-1 0-1,0 0 1,0 0 0,1 0 0,-1-1-1,1 1 1,0-1 0,-1 0 0,6 1-1,0-1-198,-1 0-1,1-1 0,0 0 0,-1 0 1,1-1-1,0 0 0,-1 0 0,1-1 1,-1 0-1,0-1 0,1 0 0,-1 0 1,0-1-1,-1 0 0,12-7 0,45-33-6286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8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1 12774,'0'0'944,"-168"11"-944,109 27 176,1 9-160,13 5-16,12 4 32,20-4 160,13 1 65,0-1-145,39-14-112,29-11 0,26-22-753,13-5-1616,7-26-4450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18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410 181 12582,'0'0'501,"-30"0"372,-100 3 517,120-1-1284,-1-1 0,1 2 0,0-1 0,0 2 0,0-1 0,0 1 0,1 1 0,0 0 0,-12 7 0,4 1 41,1 0 0,-26 29 0,35-35-112,-1 1 15,0 1 0,1 1-1,0-1 1,-7 14 0,12-20-41,0 1 1,0-1-1,1 1 1,-1 0-1,1 0 1,0-1 0,0 1-1,0 0 1,1 0-1,-1 0 1,1 0-1,0 0 1,0 0 0,1 0-1,-1 0 1,2 4-1,-2-8-7,0 1-1,1 0 1,-1 0-1,1 0 1,-1-1-1,1 1 1,-1 0-1,1-1 1,-1 1 0,1 0-1,0-1 1,-1 1-1,1-1 1,0 1-1,-1-1 1,1 1-1,0-1 1,0 0-1,-1 1 1,1-1-1,0 0 1,0 0-1,0 1 1,1-1-1,23 0 31,-15 0-8,5 1-16,0-1 0,1-1 0,-1 0 0,0-1 0,0 0 0,0-2 0,0 1 0,-1-2 0,21-8 0,-15 2-59,-1 0 1,0-1-1,-1-1 1,0-1-1,-1 0 1,0-2-1,-1 0 1,-1 0-1,-1-2 1,0 1-1,-1-2 1,-1 0-1,-1 0 0,14-35 1,-24 117-329,-1-52 385,1 0 0,0 1 0,0-1 0,1 0 0,7 21 0,-8-29-4,0 1 1,1-1-1,-1 0 1,1 1-1,0-1 1,0 0-1,0 0 1,0 0-1,0 0 1,1-1-1,0 1 1,-1 0-1,1-1 1,0 0-1,0 0 1,0 0-1,0 0 1,1 0-1,-1-1 1,0 1-1,1-1 1,4 1 0,-2 0-6,0-1 0,0-1 1,1 1-1,-1-1 1,0 0-1,0 0 0,0-1 1,1 0-1,-1 0 1,0 0-1,0-1 1,0 0-1,-1 0 0,1 0 1,0-1-1,-1 0 1,1 0-1,-1 0 1,0-1-1,0 0 0,0 0 1,4-5-1,3-5-5,-1-1 0,0 0 1,-1-1-1,0 0 0,-1 0 0,6-19 0,-10 25 5,11-23 67,-16 32-60,1 0 1,0 0 0,0-1-1,-1 1 1,1 0-1,0 0 1,0 0 0,0 0-1,0 1 1,0-1-1,0 0 1,0 0-1,1 1 1,-1-1 0,0 0-1,0 1 1,1-1-1,-1 1 1,0 0 0,3-1-1,0 1-7,0 0 1,1 0-1,-1 1 0,0 0 0,0 0 1,1 0-1,-1 0 0,0 0 0,0 1 1,0 0-1,-1 0 0,5 2 0,1 3 8,0 1-1,0 0 0,9 11 0,-15-16-1,11 11-2,0 1-1,23 30 0,-33-40-11,-1-1 1,-1 1 0,1 0 0,-1 0-1,1 0 1,-1 0 0,-1 0-1,1 0 1,-1 1 0,0-1 0,1 11-1,-3-15 8,1 0-1,0 0 1,-1 0-1,0 0 0,1 0 1,-1 1-1,0-1 0,1 0 1,-1 0-1,0 0 0,0-1 1,0 1-1,0 0 1,0 0-1,0 0 0,0-1 1,0 1-1,0 0 0,0-1 1,0 1-1,-1-1 0,1 0 1,0 1-1,0-1 1,0 0-1,-1 0 0,-1 1 1,-44 4-13,42-5 11,-172 2-40,98-3 76,79 3-40,0-1-1,0 1 1,0 0-1,0-1 1,1 1-1,-1-1 0,0 1 1,1-1-1,-1 1 1,1-1-1,0 1 1,0-1-1,-1 0 0,1 1 1,0-1-1,2 2 1,6 4 25,-1-1 1,1 0 0,0 0-1,1-1 1,0-1 0,0 1 0,0-2-1,0 1 1,0-1 0,1-1-1,18 3 1,16-1 80,62 0 1,-78-4-82,0-1 0,0-1 0,0-2 0,0 0 0,-1-2 0,0-1 0,0-2 0,-1 0 0,0-2 0,36-19 0,69-53-90,-117 73 56,-1-1-1,0-1 1,-1 0-1,-1-1 1,0-1-1,16-23 1,-24 30-2,0 0 0,0-1 0,-1 0 0,-1 0 0,1 0-1,-1 0 1,-1-1 0,1-8 0,-1 14 15,-1-1-1,1 1 0,-1 0 0,0-1 1,0 1-1,-1-1 0,1 1 0,-1 0 1,1-1-1,-1 1 0,0 0 1,0 0-1,-1-1 0,1 1 0,-1 0 1,1 0-1,-1 1 0,0-1 1,0 0-1,0 1 0,-1-1 0,-2-2 1,-3 1 41,-1 1 0,1 1 0,-1-1 0,1 1 0,-1 1 0,0 0 0,0 0 1,0 0-1,0 1 0,1 1 0,-1-1 0,0 2 0,0-1 0,-13 5 0,16-4 40,1 1-1,-1 0 0,0 0 1,1 1-1,0 0 0,0 0 1,0 0-1,0 1 0,1-1 0,-1 1 1,1 0-1,1 0 0,-1 1 1,1-1-1,-5 11 0,3-7 16,2 1-1,-1 0 1,2 0-1,-1 0 1,1 0-1,1 0 1,0 1 0,0-1-1,1 13 1,1-17-76,0-1 1,0 1 0,1 0 0,0-1 0,0 0 0,0 1 0,0-1 0,1 0 0,0 0 0,0 0-1,0-1 1,1 1 0,0-1 0,-1 1 0,2-1 0,-1-1 0,0 1 0,1 0 0,-1-1 0,1 0 0,0 0-1,8 3 1,6 3 10,1-1-1,1-1 1,-1-1 0,40 7-1,-14-7-622,0-2 0,1-1 0,74-7 0,-58-6-3807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37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48 3602,'0'0'2265,"-27"10"-1444,-89 36-391,109-43-376,0 0 0,0 1 0,0 0 0,1 0 0,0 0 0,0 1 0,0 0 0,1 0 0,-1 1 0,1-1 0,0 1 0,1 0 0,-1 1 0,1-1 0,1 1 0,-1 0 0,1 0 0,-2 7 0,2-7-2,0 0-9,1 1 0,0 0 0,0 0 0,0 0 0,1 0 0,1 1 0,-1-1 0,2 11 0,-1-6 7,0-12-43,0 1-1,0-1 1,1 1-1,-1-1 1,0 1-1,1-1 0,-1 1 1,1-1-1,0 0 1,-1 1-1,1-1 1,0 0-1,0 0 1,0 1-1,0-1 0,0 0 1,0 0-1,0 0 1,0 0-1,0 0 1,0 0-1,1-1 1,-1 1-1,0 0 1,1-1-1,-1 1 0,1 0 1,-1-1-1,0 0 1,1 1-1,2-1 1,7 2 44,-1-1 0,1 0 1,17-2-1,-12 1 10,-7 0-43,1-1 0,-1 1 0,1-2 0,0 1 0,-1-1 0,0-1 0,1 0 0,-1 0 0,0-1 0,-1 0 0,1 0 0,14-10 0,-18 9-13,0 1 0,0-1 0,-1 1 0,1-1 0,-1 0 0,0-1 0,0 1 0,-1-1 0,0 0 0,0 0 0,0 0 0,-1 0-1,0 0 1,0 0 0,0-1 0,-1 1 0,0-1 0,0 1 0,-1-13 0,0 13-11,-2-1-1,1 1 1,-1-1 0,0 1-1,0 0 1,0 0 0,-1 0-1,0 0 1,-1 0 0,1 1-1,-1 0 1,0-1 0,0 1-1,-1 0 1,1 1 0,-1-1-1,0 1 1,-7-5 0,-9-5-212,1 0 0,-2 1 0,-33-15 0,43 23-2450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37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532 93 4114,'0'0'2230,"-28"-18"-1573,-8-6-475,-42-20 1,76 43-174,0 0 0,0 0-1,0 0 1,-1 1 0,1-1 0,0 1-1,0-1 1,0 1 0,0 0 0,-1 0-1,1 0 1,0 0 0,-4 0 0,5 1-2,0-1 0,0 1 0,-1 0 0,1-1 0,0 1 0,0 0 1,0 0-1,0 0 0,0 0 0,0 0 0,0 0 0,0 0 0,1 0 0,-2 2 0,-13 22 256,1 0-1,1 1 1,-16 47-1,-19 89 1103,-24 269 1083,23-105-2202,45-302-307,3-14-75,-1 0 1,0 1 0,0-1 0,-1 0 0,0 0-1,-1-1 1,0 1 0,-1-1 0,-10 18-1,14-26-117,-1 0-1,1 0 0,0 0 0,-1 0 0,1 0 0,-1 0 0,1 0 0,-1 0 0,1-1 0,-1 1 0,1 0 0,-1-1 0,0 0 0,1 1 0,-1-1 0,0 0 0,1 0 0,-1 0 0,-3 0 0,-16 0-4596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37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7027,'0'0'3058,"34"-3"-2357,251-9 825,-106 14-591,256-30 0,-421 26-1314,18-1 991,-10 2-5721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38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9 7379,'0'0'617,"0"0"-661,-1-1 0,1 1 0,0 0 1,0 0-1,-1 0 0,1-1 1,0 1-1,0 0 0,0-1 0,-1 1 1,1 0-1,0 0 0,0-1 0,0 1 1,0 0-1,0-1 0,0 1 0,0 0 1,0-1-1,-1 1 0,1 0 1,0-1-1,0 1 0,0 0 0,1-1 1,-1 1-1,0-1 0,0 1-14,1 1 1,0-1-1,-1 0 0,1 1 0,-1-1 1,1 1-1,-1-1 0,1 0 1,-1 1-1,1-1 0,-1 1 0,1 0 1,-1-1-1,0 1 0,1-1 1,-1 1-1,0 0 0,1-1 0,-1 1 1,0-1-1,0 2 0,1-1 113,-1-1-1,0 0 0,0 1 1,0-1-1,0 1 0,0-1 1,0 0-1,0 1 0,1-1 1,-1 1-1,0-1 0,0 0 1,0 1-1,-1-1 0,1 1 1,0-1-1,0 0 0,0 1 1,0-1-1,0 0 0,0 1 1,0-1-1,-1 1 0,1-1 1,0 0-1,0 1 0,-1-1 1,1 0-1,0 0 0,0 1 1,-1-1-1,1 0 0,0 1 1,-1-1-1,1 0 0,0 0 1,-1 0-1,1 0 0,-1 1 1,1-1-1,-95 4 1760,65-4-1474,1 2 0,-36 5-1,25 2-175,-59 20 0,79-22-114,1 0 0,1 2 1,-1 1-1,-32 22 0,29-10-199,22-22 147,0 1-1,-1-1 0,1 0 1,0 1-1,0-1 0,-1 1 1,1-1-1,0 1 0,0-1 1,0 1-1,0-1 0,0 1 1,-1-1-1,1 1 0,0-1 0,0 1 1,0-1-1,0 1 0,1 0 1,-1-1-1,0 1 0,0-1 1,0 1-1,0-1 0,0 1 1,1-1-1,-1 0 0,0 1 1,0-1-1,1 1 0,-1-1 1,0 1-1,1-1 0,-1 0 1,0 1-1,1-1 0,-1 0 1,1 1-1,-1-1 0,1 0 1,-1 0-1,1 1 0,-1-1 0,1 0 1,-1 0-1,1 0 0,-1 1 1,1-1-1,-1 0 0,1 0 1,-1 0-1,1 0 0,-1 0 1,1 0-1,-1 0 0,1-1 1,33 5 122,41 0 1,-39-4-71,50 8 0,-70-5-50,1 1 1,-1 0-1,0 1 0,0 1 1,-1 0-1,0 2 0,26 15 1,-36-20-6,-1 0 0,0 0 1,1 1-1,-1-1 0,0 1 1,-1 0-1,1 1 0,-1-1 1,0 1-1,0-1 0,0 1 1,0 0-1,-1 0 0,0 0 1,0 0-1,0 0 0,-1 1 1,0-1-1,0 1 0,0-1 1,-1 1-1,1-1 0,-1 1 1,-1-1-1,1 1 0,-1-1 1,-1 6-1,1-8 7,0 0 0,-1 0-1,1 0 1,-1 0 0,1-1-1,-1 1 1,0-1 0,0 1 0,0-1-1,-1 0 1,1 0 0,0 1-1,-1-2 1,1 1 0,-1 0 0,0 0-1,0-1 1,-5 3 0,-7 2 10,-1-1 1,-22 5 0,26-7-15,-51 11-178,-1-3-1,-1-3 0,-97 1 0,162-9 152,0 0-1,0 0 1,0 0-1,-1 0 0,1 0 1,0 0-1,0 0 0,0 0 1,0 0-1,-1-1 1,1 1-1,0 0 0,0 0 1,0 0-1,0 0 0,-1 0 1,1 0-1,0 0 1,0 0-1,0 0 0,0-1 1,0 1-1,0 0 0,-1 0 1,1 0-1,0 0 1,0 0-1,0-1 0,0 1 1,0 0-1,0 0 0,0 0 1,0 0-1,0-1 1,0 1-1,0 0 0,0 0 1,0 0-1,0 0 0,0-1 1,0 1-1,0 0 1,0 0-1,0 0 0,0 0 1,0-1-1,0 1 0,0 0 1,0 0-1,0 0 0,0 0 1,0-1-1,0 1 1,0 0-1,1 0 0,-1 0 1,0-1-1,8-9-1114,38-19-3928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3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83 4674,'0'0'5845,"-33"-1"-5484,-111-2-143,133 3-192,0 1 0,0 0 0,0 1 0,0 0-1,0 1 1,0 0 0,1 1 0,-1 0 0,-12 7-1,5-2 35,17-9-57,-12 6 54,-1 1-1,2 0 1,-22 15 0,32-20-59,0-1 1,0 0 0,1 1-1,-1-1 1,0 1-1,1-1 1,-1 1-1,1 0 1,-1 0-1,1 0 1,0 0-1,0 0 1,0 0-1,0 0 1,0 0-1,0 0 1,0 1-1,1-1 1,-1 0-1,1 0 1,0 1 0,-1-1-1,1 0 1,0 1-1,1-1 1,-1 0-1,0 1 1,1-1-1,-1 0 1,1 0-1,0 1 1,1 2-1,-1-4 4,0 1 0,0-1 0,0 0 0,0 0 0,0 0 0,1 0 0,-1 0 0,0 0 0,1 0 0,-1 0 0,1 0 0,-1 0 0,1-1 0,-1 1 0,1-1 0,-1 1 0,3 0 0,31 2 126,-26-3-100,33 3 21,0-3-1,83-10 1,-112 8-64,1 0 0,-1-1 1,1-1-1,-1-1 0,0 1 0,-1-2 0,1 0 1,-1-1-1,-1 0 0,1 0 0,-1-1 1,0-1-1,12-12 0,-20 17 16,0 0-1,0 0 1,-1 0-1,0-1 1,1 1-1,-1-1 1,1-5-1,-2 7-1,0 1-1,0 0 0,-1-1 0,1 0 1,-1 1-1,0-1 0,0 1 0,0-1 0,0 1 1,0-1-1,0 0 0,-1 1 0,1-1 1,-1 1-1,-1-3 0,1 4 2,0 1 0,0-1-1,-1 1 1,1-1 0,0 1-1,0 0 1,-1 0 0,1 0 0,0 0-1,-1 0 1,1 0 0,0 0 0,0 0-1,-1 0 1,1 1 0,0-1 0,0 0-1,-1 1 1,1-1 0,0 1 0,0 0-1,0-1 1,0 1 0,0 0 0,0 0-1,0-1 1,0 1 0,0 0 0,0 0-1,-1 2 1,1 5 0,-1-1 0,2 1 1,-1 0-1,1 0 0,0 0 0,1 0 1,0 0-1,0 0 0,1 0 0,0 0 0,0-1 1,1 1-1,0-1 0,0 1 0,6 8 1,-5-10-10,-1-1 1,1 0 0,1 0 0,-1-1 0,0 0 0,1 1 0,0-1 0,0-1 0,0 1 0,1-1 0,-1 0 0,1 0 0,0 0 0,0-1 0,0 0 0,0 0 0,0-1 0,0 1 0,0-1 0,10 0 0,-11 0-18,1-1 0,-1 0 0,0 0-1,1 0 1,-1 0 0,0-1 0,1 0 0,-1 0 0,0 0 0,0-1 0,0 0 0,0 0 0,0 0 0,0 0 0,-1-1 0,1 0 0,-1 0 0,0 0 0,0 0 0,0-1 0,0 0 0,0 0 0,-1 0 0,0 0 0,1 0 0,-2-1 0,1 1 0,3-8 0,10-22 172,-1 0 1,19-68 0,-36 111-148,1 0 1,1-1-1,0 1 0,0 0 1,1 11-1,1 11 98,-2 161 130,0-192-80,2-22-30,1 7-125,1 1 0,0 0-1,1 0 1,0 0 0,2 0 0,-1 1 0,2 0-1,0 1 1,0-1 0,14-15 0,-15 21-4,-1 0 0,1 1 0,0 0 0,1 0 0,-1 0 0,1 1 0,0 0 0,1 1 0,-1 0-1,1 0 1,-1 0 0,1 1 0,0 1 0,1 0 0,-1 0 0,0 0 0,13 1 0,-19 1 11,0 0-1,0 1 1,-1-1-1,1 1 1,0 0-1,0 0 1,-1 0-1,1 0 1,-1 0-1,1 0 1,-1 1-1,1-1 1,-1 1-1,0 0 1,0 0-1,0 0 1,0 0-1,0 0 0,0 0 1,0 0-1,-1 1 1,1-1-1,-1 1 1,0-1-1,0 1 1,0 0-1,0-1 1,0 1-1,0 0 1,-1 0-1,1 2 1,2 13 3,0 1 1,-2-1-1,-1 31 1,0-32 3,0-1 3,1 23-2,-1-39-6,1 1 0,-1-1 0,1 1 0,-1-1 0,0 1 0,1-1 0,-1 0 0,1 1 0,0-1 0,-1 0 0,1 1-1,-1-1 1,1 0 0,-1 0 0,1 0 0,0 1 0,-1-1 0,1 0 0,-1 0 0,1 0 0,0 0 0,-1 0 0,1 0 0,0 0 0,-1 0 0,1-1-1,-1 1 1,1 0 0,0 0 0,-1 0 0,1-1 0,-1 1 0,2-1 0,20-10 55,-2-8-50,-1-1-1,30-40 0,15-17-197,-53 65 145,2 1-1,21-17 0,-29 25 25,0 0 0,-1 0-1,1 1 1,0 0-1,0-1 1,1 2-1,-1-1 1,0 1-1,0 0 1,1 0-1,8-1 1,-13 2 17,-1 1 0,1-1 0,0 0 0,0 0-1,0 0 1,-1 1 0,1-1 0,0 0 0,0 1 0,-1-1 0,1 1 0,0-1 0,0 1-1,-1-1 1,1 1 0,-1-1 0,1 1 0,0 0 0,-1-1 0,0 1 0,1 0 0,-1-1-1,1 1 1,-1 0 0,0 0 0,1-1 0,-1 1 0,0 0 0,0 0 0,1 1 0,2 31-48,-3-22 65,1 1 4,-1 3-9,2-1 0,0 1 0,0-1 0,7 18 0,-9-29-9,1 0 0,0 0 0,1-1 0,-1 1 0,0 0 0,1-1 0,0 1 0,-1-1 0,1 1 0,0-1 0,0 0 1,1 0-1,-1 0 0,0 0 0,1 0 0,-1 0 0,1-1 0,-1 1 0,1-1 0,0 0 0,0 1 0,-1-1 0,1-1 0,0 1 0,0 0 0,5 0 0,-2-1-2,0 0 1,0 0-1,0 0 0,0-1 0,0 1 1,0-1-1,-1-1 0,1 1 0,0-1 1,-1 0-1,1-1 0,-1 1 0,9-6 1,-7 2 2,-1 1 0,0-1 1,0 0-1,0 0 1,-1-1-1,0 0 0,0 0 1,-1 0-1,6-11 1,19-57 92,-23 55 21,1 0 0,12-23-1,-19 44-108,0-1 0,0 0 0,0 0 0,0 0 0,0 0 0,0 1 0,0-1 0,0 0 1,0 0-1,0 0 0,0 0 0,0 0 0,0 1 0,0-1 0,0 0 0,0 0 0,0 0 0,0 0 0,1 0 0,-1 1 0,0-1 0,0 0 0,0 0 0,0 0 0,0 0 0,0 0 0,0 0 0,0 0 0,1 1 0,-1-1 0,0 0 0,0 0 0,0 0 0,0 0 0,0 0 0,1 0 0,-1 0 0,0 0 0,0 0 0,0 0 0,0 0 0,0 0 0,1 0 0,-1 0 0,0 0 0,0 0 0,0 0 0,0 0 0,0 0 0,1 0 0,-1 0 0,0 0 0,0 0 0,0 0 0,0 0 0,0 0 0,1-1 0,-1 1 0,0 0 0,0 0 0,0 0 0,2 179 648,-3-90-464,-6 464 157,6-683-533,7-206-206,-5 320 390,1-1-1,1 0 1,8-26 0,-10 39 11,0 0 0,1 1 0,-1-1 0,1 0 0,0 1 0,0-1 0,0 1 0,1 0-1,-1 0 1,1-1 0,0 2 0,0-1 0,0 0 0,0 1 0,0-1 0,0 1 0,1 0 0,-1 0 0,1 0 0,7-2 0,3 1 10,1 0 1,-1 2 0,1 0-1,0 0 1,-1 1 0,1 1-1,17 3 1,-7 1 7,-1 0 0,0 2 0,32 13 0,-50-18-19,17 7 1,-1 1 0,0 1 0,0 0 0,27 21 0,-47-31-7,-1 0 1,1 1-1,0-1 1,-1 0-1,0 1 1,1-1-1,-1 1 0,0-1 1,0 1-1,0 0 1,0-1-1,0 1 1,0 0-1,0 0 1,0 0-1,-1 0 0,1 0 1,-1 0-1,1 0 1,-1 0-1,0 0 1,0 0-1,0 3 1,-1-2 0,0-1 0,0 0 0,0 0 0,0 0 0,0 0 0,0 0 0,-1 0 0,1-1 0,-1 1 0,1 0 0,-1-1 0,0 1 0,1-1 0,-1 1 0,0-1 0,0 0 0,0 0 0,0 0 0,0 0 0,-4 1 0,-30 10-118,1-1-1,-2-2 1,-72 8 0,-39-10-3003,147-7 3012,1 0 0,-1 0 0,1 0 1,-1 0-1,1 0 0,-1 0 0,1 0 0,-1 0 1,0 0-1,1 0 0,-1 0 0,1 0 0,-1 0 1,1 0-1,-1-1 0,1 1 0,-1 0 0,1 0 1,-1-1-1,1 1 0,-1 0 0,1-1 0,-1 1 0,1 0 1,0-1-1,-1 1 0,0-1 0,-1-23-3863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8452,'0'0'3420,"9"25"-3049,-4-11-312,5 11 72,-2 0 0,0 0 0,-2 1 0,0-1 1,2 45-1,-5 392 1155,-5-251-3002,2-210 1623,0-1-1,0 1 0,0-1 1,0 1-1,0-1 1,0 1-1,0-1 1,0 1-1,0-1 1,0 1-1,0-1 1,0 1-1,1-1 0,-1 1 1,0-1-1,0 1 1,1-1-1,-1 1 1,0-1-1,0 0 1,1 1-1,-1-1 1,1 1-1,-1-1 0,0 0 1,1 1-1,-1-1 1,1 0-1,-1 0 1,1 1-1,-1-1 1,1 0-1,0 0 1,17-3-2457,10-11-1274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0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4562,'0'0'5280,"19"14"-4824,63 45-101,-74-55-296,0 1 0,1-1 0,0-1 0,-1 1 1,1-2-1,0 1 0,1-1 0,-1 0 0,0-1 0,0 0 1,1-1-1,-1 0 0,1 0 0,11-3 0,16 1 110,-31 3-163,1-1-1,-1-1 1,0 1-1,1-1 1,-1 0 0,0-1-1,1 1 1,-1-1-1,0 0 1,0-1-1,0 0 1,-1 0-1,1 0 1,-1 0-1,1-1 1,-1 0-1,0 0 1,0 0-1,-1-1 1,1 0 0,-1 0-1,0 0 1,-1 0-1,1-1 1,-1 1-1,0-1 1,0 0-1,-1 0 1,0 0-1,0 0 1,0 0-1,-1 0 1,0-1-1,0 1 1,0-1-1,-1 1 1,0-1 0,0 1-1,-1 0 1,-1-8-1,1 10-17,0 1 0,0-1 1,-1 0-1,0 1 0,1-1 0,-1 1 0,0 0 0,-1-1 0,1 1 1,-1 0-1,1 0 0,-1 1 0,0-1 0,0 0 0,0 1 0,0 0 0,-1 0 1,1 0-1,0 0 0,-1 0 0,0 1 0,1-1 0,-1 1 0,0 0 1,0 0-1,-5 0 0,4 0 22,0 0 0,0 1 1,0-1-1,-1 1 0,1 0 1,0 0-1,0 1 0,0 0 1,0 0-1,0 0 0,0 0 0,0 1 1,0-1-1,1 1 0,-1 1 1,0-1-1,1 1 0,0-1 0,0 1 1,-5 4-1,4-1 32,1 1 0,-1 0 0,1-1-1,0 1 1,0 1 0,1-1 0,0 0 0,1 1 0,-1 0 0,1-1-1,-1 12 1,1-4 52,1 1-1,1 0 0,0-1 0,1 1 1,2 15-1,-2-26-77,0 0 1,1 0-1,-1 0 1,1 0-1,0-1 0,0 1 1,1-1-1,-1 1 1,1-1-1,0 0 1,0 0-1,0 0 0,6 4 1,-2-1 2,0-1 1,1-1-1,0 0 1,0 0-1,1 0 1,14 5-1,0-2 23,0-2-1,1 0 1,0-1-1,44 2 1,141-6 8,-192-6-511,-17 5 354,1-1 0,-1 1 0,0 0-1,0-1 1,1 1 0,-1 0 0,0-1 0,0 1-1,0 0 1,1-1 0,-1 1 0,0 0-1,0-1 1,0 1 0,0-1 0,0 1-1,0 0 1,0-1 0,0 1 0,0-1 0,0 1-1,0 0 1,0-1 0,0 1 0,0-1-1,0 1 1,0 0 0,0-1 0,-1 1 0,1 0-1,0-1 1,0 1 0,0 0 0,-1-1-1,1 1 1,0 0 0,0-1 0,-1 1-1,1 0 1,0 0 0,-1-1 0,0 1 0,-15-11-6643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5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405 495 3730,'0'0'3732,"-11"-5"-3356,-4-1-51,-1 0-1,-1 1 1,1 1 0,-1 0-1,-18-1 1,8 4-135,-1 1 0,-27 3 0,45-1-178,0 0 1,0 0 0,1 1-1,-1 0 1,1 0 0,0 1-1,0 1 1,0-1 0,-8 7-1,10-6-4,1 0 1,-1 0-1,1 0 0,1 1 1,-1 0-1,-9 13 0,13-16-11,1-1-1,-1 1 0,1 0 0,-1 0 0,1 0 1,0 0-1,0 1 0,0-1 0,1 0 1,-1 0-1,1 0 0,0 1 0,0-1 0,0 0 1,0 0-1,0 1 0,1-1 0,0 0 0,-1 0 1,3 5-1,-2-6 4,0 0 1,1 0-1,-1 0 1,1 0-1,-1-1 1,1 1 0,0 0-1,-1-1 1,1 1-1,0-1 1,0 0-1,0 0 1,0 0-1,0 0 1,0 0-1,0 0 1,1 0-1,-1-1 1,0 1 0,4 0-1,52 4 35,-49-5-28,5 0 36,16 1-83,0-1-1,52-6 1,-72 4-65,0-1 0,0 0 0,0 0 0,0-1 0,0 0 1,-1 0-1,1-1 0,-1 0 0,0-1 0,-1 0 0,13-12 1,-14 11 83,0-1 0,-1 1 1,0-1-1,0-1 1,-1 1-1,0-1 1,0 0-1,-1 0 1,0-1-1,-1 1 1,0-1-1,-1 0 1,2-11-1,0-14 64,-1 0-1,-3-50 1,-1 36-46,1 20 144,-2 0 0,-1 0 0,-2 0 0,0 1 0,-2-1 0,-12-31 0,11 45 293,0 14 120,7 3-498,0 0 1,0 0 0,-1 0-1,1 0 1,0 0 0,1 0-1,-1 0 1,0 0-1,1 0 1,-1 0 0,1 4-1,-11 78-67,4 0-1,5 132 1,2-202-209,1 0 0,0-1 1,1 1-1,1 0 0,0 0 1,1-1-1,0 0 0,1 0 1,1 0-1,0 0 0,0-1 1,2 0-1,-1 0 0,12 13 1,25 21-3319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4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6 214 5378,'0'0'6203,"-1"-5"-5832,0 2-375,0 1 37,1 0 0,-1 1 0,1-1-1,-1 0 1,1 0 0,0 0 0,-1 0-1,1 0 1,0 0 0,0 0 0,1 0-1,-1 0 1,0 0 0,1 0 0,-1 1-1,1-1 1,-1 0 0,1 0 0,0 0-1,0 1 1,0-1 0,0 0 0,0 1-1,0-1 1,0 1 0,1-1 0,-1 1-1,1 0 1,-1-1 0,1 1 0,-1 0-1,1 0 1,2-1 0,8-4 30,1 1-1,1 1 1,-1 0-1,1 1 1,-1 0-1,1 1 1,0 1 0,0 0-1,0 1 1,28 3-1,-41-3-61,1 1 0,-1-1-1,1 0 1,-1 1 0,1-1 0,-1 1-1,0 0 1,1 0 0,-1-1-1,0 1 1,1 0 0,-1 0-1,0 0 1,0 0 0,0 0 0,0 0-1,0 1 1,0-1 0,1 3-1,0 0 6,0 0 0,0 0 0,-1 0 0,0 0-1,0 0 1,0 0 0,1 6 0,-2 0 16,1 0 1,-1 0-1,-1 0 0,0 0 1,-4 19-1,1-18-8,0-1 0,0 1 0,-2-1 0,1-1 0,-1 1 0,-13 16 1,1-6 15,-34 32 1,50-49-31,2-2-2,-1-1 0,1 1 1,-1-1-1,1 1 1,-1-1-1,1 1 1,-1-1-1,1 0 1,-1 1-1,1-1 1,-1 1-1,1-1 1,-1 0-1,1 0 1,-1 1-1,0-1 0,1 0 1,-1 0-1,0 0 1,1 0-1,-1 0 1,0 0-1,0 0 1,0-21-1045,2 6 688,0-1 1,2 0-1,0 0 0,1 1 1,0-1-1,2 1 0,-1 0 1,14-24-1,75-111-646,-89 144 1049,11-19 16,-10 14 205,1 1 0,1-1 1,16-16-1,-24 26-228,0 1-1,0 0 1,1 0 0,-1 0 0,0 0-1,0 0 1,0-1 0,0 1 0,1 0-1,-1 0 1,0 0 0,0 0 0,0 0-1,1 0 1,-1 0 0,0 0 0,0 0-1,0 0 1,1 0 0,-1 0 0,0 0 0,0 0-1,0 0 1,1 0 0,-1 0 0,0 0-1,0 0 1,0 0 0,0 0 0,1 0-1,-1 1 1,0-1 0,0 0 0,0 0-1,1 0 1,-1 0 0,0 0 0,0 0-1,0 1 1,0-1 0,0 0 0,0 0-1,1 0 1,-1 0 0,0 1 0,0-1-1,0 0 1,0 0 0,0 0 0,0 1-1,0-1 1,0 0 0,0 0 0,0 0-1,0 1 1,0-1 0,0 0 0,0 0-1,0 0 1,0 1 0,0-1 0,0 0-1,0 0 1,0 0 0,0 1 0,0-1-1,0 0 1,-1 0 0,0 19 118,-5 9 288,-1-1-1,-14 36 1,10-34-133,2-1 1,-6 36-1,11-28-116,1 59-1,3-89-191,0-3 0,0 0 0,0 0 0,0 0 0,1 0 0,0 0 0,-1 0 0,1 0 0,0 0-1,0-1 1,1 1 0,-1 0 0,1 0 0,-1-1 0,1 1 0,0-1 0,0 0 0,0 1 0,4 2-1,-2-2-15,0 0-1,1 0 0,0 0 0,0-1 0,-1 0 1,1 0-1,1 0 0,-1 0 0,0-1 1,6 1-1,-2 0-177,1-2 0,-1 1 0,0-1 1,0 0-1,0-1 0,1 0 0,-1 0 0,0-1 0,0 0 1,-1-1-1,1 0 0,14-7 0,-11 3-640,-1-1 0,1 0 0,-1-1 0,-1 0 1,0-1-1,12-14 0,-17 17 319,0 0 0,-1 0 1,0-1-1,0 1 1,0-1-1,2-8 0,-4 9 599,0 1 0,-1 0 0,0-1 0,0-19 8606,0 55-6729,3 47-1730,-1-59-171,23 104 419,-22-108-444,0 1 0,1-1 0,0 0 0,2 0 0,-1-1 0,13 18 0,-18-28-98,0-1-1,0 1 0,0-1 1,1 0-1,-1 1 1,0-1-1,1 0 1,-1 0-1,1 0 0,0 0 1,-1 0-1,1 0 1,0 0-1,-1-1 1,1 1-1,0-1 0,0 1 1,-1-1-1,1 1 1,0-1-1,0 0 1,0 0-1,0 0 0,0 0 1,2-1-1,-1 0-99,-1 0 0,1 0 0,-1 0 0,0 0-1,1 0 1,-1-1 0,0 1 0,0-1 0,0 1 0,0-1-1,0 0 1,-1 0 0,1 0 0,0 0 0,-1 0-1,0 0 1,2-4 0,17-38-3145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6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240 405 7571,'0'0'5400,"-20"-10"-5136,4 2-253,-1 0 0,-36-10-1,50 18-10,0 0 0,-1 0 0,1 0 0,0 0 0,-1 1 0,1 0 0,0-1 0,-1 1-1,1 0 1,0 1 0,0-1 0,0 1 0,0-1 0,0 1 0,1 0 0,-1 0 0,0 0 0,1 0-1,-1 0 1,1 1 0,0-1 0,0 1 0,0 0 0,0 0 0,-2 4 0,-2 1 2,0 0-5,0 1 0,0 1 0,0-1 0,2 1 0,-1 0 0,1 0 0,0 1 0,1-1 0,1 1 0,-1 0 0,2 0 0,-1 0 0,1 16 0,2-26-1,-1 0 0,0 0 0,1 1-1,0-1 1,-1 0 0,1 0 0,-1 0 0,1 0 0,0 0 0,0 0 0,-1 0 0,1-1 0,0 1 0,0 0 0,0 0 0,0-1 0,0 1 0,0 0 0,0-1 0,1 1-1,-1-1 1,0 1 0,0-1 0,0 0 0,0 1 0,1-1 0,-1 0 0,0 0 0,0 0 0,1 0 0,-1 0 0,0 0 0,2-1 0,49-3 195,-42 1-183,1 0 1,0-1-1,-1 0 0,0-1 0,0 0 0,-1-1 1,1 0-1,-1 0 0,0-1 0,-1 0 1,1-1-1,8-11 0,2-2-39,-2-1-1,0 0 1,25-46-1,-37 59 22,0 0 0,-1 0-1,0-1 1,0 0 0,-1 1-1,0-1 1,-1-1-1,1-10 1,-3 51-38,-1-15 36,1 1 0,0-1-1,1 1 1,6 26 0,-5-37-11,-1 0-1,1 0 1,0-1 0,0 1-1,1 0 1,0-1 0,-1 1-1,2-1 1,-1 0 0,0 0-1,1 0 1,0-1 0,-1 1-1,1-1 1,1 0 0,-1 0-1,0 0 1,9 3 0,-8-3-153,0-1 0,0 0 0,0 0-1,0 0 1,0-1 0,0 1 0,1-1 0,-1-1 0,0 1 0,1-1 0,-1 0 0,1 0 0,-1 0 0,0-1 0,1 0-1,-1 0 1,0 0 0,0-1 0,0 1 0,0-1 0,0-1 0,0 1 0,0-1 0,-1 0 0,1 0 0,-1 0 0,0 0 0,0-1-1,0 0 1,0 0 0,-1 0 0,1 0 0,-1 0 0,0-1 0,0 1 0,-1-1 0,4-8 0,1-4 96,0-1 0,-1 0 1,-1 0-1,0-1 0,2-23 1,1-96 1441,2-12 2599,-12 187-2950,3 55 0,1-20-811,-2 219 48,0-282-236,0 1 0,0-1 0,1 0 0,1 1 0,-1-1 0,1 0 0,1 0 0,4 10 0,-6-16-59,1 0 0,0 0 1,0 0-1,0 0 0,0 0 0,1-1 1,-1 1-1,1-1 0,0 1 0,-1-1 0,1 0 1,0 0-1,0 0 0,0-1 0,1 1 0,-1-1 1,0 0-1,1 0 0,-1 0 0,0 0 0,1 0 1,-1-1-1,1 1 0,5-1 0,29-1-2309,0-4-1701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8340,'0'0'533,"31"2"-431,-3 1-129,188 9-1286,-161-16 9,1-2-1,58-14 0,-25 4 991,-95 17 1987,-9-1-715,0 2 1,-27 5 0,24-1-498,0 1 1,1 1 0,0 0-1,0 1 1,1 1 0,-27 20 0,37-24-348,-1 0 0,1 0 0,1 0 0,-1 1 0,1 0 0,0 0 0,-6 13 0,8-16-112,2 1 0,-1 0 0,0-1 0,1 1 0,0 0 0,0 0 0,0 0 0,1 0 1,0 0-1,0 0 0,0 0 0,1 0 0,-1 0 0,2 5 0,-1-9-3,0 0-1,-1 0 1,1 0 0,0 0 0,0 0-1,0-1 1,0 1 0,0 0-1,0-1 1,0 1 0,0 0 0,0-1-1,0 1 1,0-1 0,0 0 0,0 1-1,0-1 1,0 0 0,0 0-1,1 0 1,-1 0 0,0 1 0,0-2-1,0 1 1,0 0 0,1 0 0,-1 0-1,0 0 1,1-1 0,5 0 23,1 1 14,1 0-1,0-1 1,-1 0-1,1 0 1,-1-1 0,1-1-1,-1 1 1,0-1 0,0-1-1,10-4 1,-7 0-29,1 0 1,-1-1 0,0 0-1,-1 0 1,16-19-1,-17 16 16,1 1 1,-2-1-1,0-1 0,0 0 0,-1 0 0,-1 0 0,0-1 0,-1 0 0,0 0 0,-1-1 0,-1 1 0,0-1 0,0-14 0,-3 27-12,0 7-62,0 32 37,3 79 42,-2-100-24,1 0 0,1 0 0,1-1 0,0 1 0,9 19 0,-11-30-10,0-1 0,0 1 0,1-1 0,-1 0 0,1 0 0,0 0 0,1-1 0,-1 1 1,1-1-1,-1 1 0,1-1 0,0 0 0,0-1 0,0 1 0,7 3 0,-4-4 33,0 1-1,0-1 0,0-1 1,0 1-1,1-1 0,-1-1 1,0 1-1,1-1 0,11-1 1,-4-1-522,-1-1 1,1-1-1,-1 1 1,1-2-1,-1 0 1,-1-1-1,1-1 1,-1 0-1,22-15 1,26-30-5778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12 143 1521,'0'0'6584,"-2"-13"-5749,1 7-921,-2-9 618,1 0 0,0 0 0,1 0 1,1 0-1,0 0 0,4-18 0,-6 59 24,1-1-1,2 34 0,1 7-532,-3 82 89,3 164-37,-2-308-77,0 1 1,0 0 0,0-1-1,1 1 1,0 0 0,0-1-1,0 1 1,1 0 0,0-1-1,-1 0 1,5 8 0,-5-12-2,-1 0 1,0 0 0,0 0 0,0 0 0,0 1 0,1-1-1,-1 0 1,0 0 0,0 0 0,0 0 0,1 0 0,-1 0-1,0 0 1,0 0 0,0 0 0,1 0 0,-1 0 0,0 0-1,0 0 1,0 0 0,1 0 0,-1 0 0,0 0 0,0 0-1,0 0 1,1 0 0,-1 0 0,0 0 0,0 0 0,0 0-1,1 0 1,-1-1 0,0 1 0,0 0 0,0 0 0,0 0-1,0 0 1,1 0 0,-1-1 0,0 1 0,0 0 0,0 0-1,0 0 1,0-1 0,0 1 0,0 0 0,1 0 0,-1-1-1,5-9 37,-5 10-36,2-4-2,8-22-3,2-1 0,1 2 0,29-43 0,-37 61-8,1 0 0,0 1 0,0 0 1,0 0-1,1 0 0,-1 1 0,1 0 0,1 0 0,-1 0 1,1 1-1,-1 1 0,1-1 0,0 1 0,1 0 1,-1 1-1,0 0 0,13-1 0,-7 1-7,-1 1 0,1 0-1,-1 1 1,0 1 0,1 0 0,22 5 0,-32-5 18,0 1 1,-1-1-1,1 1 1,-1-1-1,1 1 1,-1 0-1,0 1 1,0-1-1,0 0 1,0 1-1,0 0 1,0-1-1,0 1 1,-1 0-1,0 1 1,0-1-1,0 0 1,0 1-1,0-1 1,0 1-1,-1-1 1,0 1-1,0 0 1,0 0-1,0-1 1,0 1-1,-1 6 1,1-6-18,0 1-1,-1-1 1,0 1 0,0 0 0,0-1 0,-1 1 0,0-1 0,0 1 0,0-1-1,0 1 1,-1-1 0,1 1 0,-4 5 0,1-6 7,1 1 1,-1-1-1,0 0 1,0-1-1,0 1 0,0-1 1,-1 1-1,1-1 1,-1-1-1,0 1 0,-6 2 1,-13 4-9,-1-1 0,0-1 0,0-1 0,0-1 0,0-2 0,-1 0 0,0-2 0,-29-2 0,53 1-7,0 1 0,0-2-1,0 1 1,0 0 0,0 0-1,0 0 1,0-1 0,0 1 0,0-1-1,0 0 1,0 0 0,0 0-1,0 0 1,0 0 0,1 0-1,-1 0 1,0 0 0,1-1-1,-1 1 1,1-1 0,-1 1-1,1-1 1,0 1 0,-1-1-1,1 0 1,-1-2 0,1 1-211,0-1 1,0 0-1,0 1 0,1-1 1,0 0-1,-1 0 0,1 0 1,0 0-1,1 1 0,-1-1 1,1 0-1,-1 0 1,1 1-1,2-6 0,-1 5-220,-1 0-1,1 0 0,0 1 1,0-1-1,1 1 0,-1-1 1,1 1-1,4-5 0,37-27-3762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8004,'0'0'1486,"18"3"-1388,63 7 124,-72-10-240,1 0 0,0 0 0,-1-1 0,1 0 0,0 0 0,-1-1 0,1 0 0,-1-1-1,0 0 1,0-1 0,0 0 0,0 0 0,-1-1 0,1 0 0,-1 0 0,0-1 0,-1 0 0,1-1 0,-1 1 0,10-14 0,-15 17 25,0 0 1,0 0-1,0 0 0,0 0 0,-1 0 1,1-1-1,-1 1 0,0 0 0,0-1 1,0 1-1,-1-1 0,1 1 1,-1-1-1,0 1 0,0-1 0,0-5 1,0 8-7,-1 0 40,1-1 0,-1 1 0,1 0 0,-1 0-1,1 0 1,-1 0 0,0 0 0,0 0 0,1 0-1,-1 0 1,0 0 0,0 0 0,0 0 0,0 1-1,0-1 1,0 0 0,0 1 0,0-1 0,-1 1-1,1-1 1,0 1 0,0-1 0,0 1 0,-1 0-1,1 0 1,0 0 0,0-1 0,-1 1 0,1 0-1,0 1 1,-2-1 0,-50 1 516,48 0-416,-1-1-84,1 1-1,-1 1 1,1-1-1,0 1 1,-1 0-1,1 0 1,0 0 0,0 1-1,0-1 1,1 1-1,-1 0 1,1 1-1,0-1 1,-1 1 0,2 0-1,-8 8 1,7-6-39,0 0 1,0 0-1,0 1 1,0-1 0,1 1-1,0 0 1,1 0-1,0 0 1,0 0-1,0 1 1,1-1 0,-1 10-1,2-14-17,-1 7 3,1 0-1,0 0 1,1 0-1,2 12 1,-2-18 0,0 0 0,0-1 0,1 0-1,-1 1 1,1-1 0,0 0 0,0 0 0,0 0 0,0 0 0,1 0 0,-1 0 0,1-1 0,0 1 0,5 3 0,7 4-107,1-1 0,0 0 0,1-1 1,0-1-1,0-1 0,0-1 0,1 0 1,0-1-1,26 3 0,15-2-2671,92-4-1,-50-6-3489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49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 8132,'0'0'4162,"-172"20"-3730,146 21-176,17 3-176,9-3-32,0-3-48,35-9 0,27-12-128,16-8 32,9-9-1521,7 0-368,3-9-1040,-6-17-1249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334 360 1169,'0'0'9372,"-33"-10"-8276,-106-32-367,133 41-665,-1-1 0,1 1 0,0 0 0,0 1 0,0 0 0,0 0 0,-1 0-1,-11 2 1,14-1-28,1 1-1,-1-1 1,0 1-1,1 0 1,-1 0-1,1 0 1,0 0-1,-4 4 1,-1 0 2,4-4-27,0 1-1,1 0 1,-1-1-1,1 1 1,0 1-1,0-1 1,0 0-1,0 1 0,0-1 1,1 1-1,0 0 1,0 0-1,0 0 1,0 0-1,0 0 1,1 0-1,0 1 1,0-1-1,0 0 0,0 1 1,1-1-1,-1 1 1,2 5-1,-1-9-11,1 1 0,-1-1 0,1 0 1,-1 0-1,1 0 0,0 0 0,-1-1 0,1 1 0,0 0 0,0 0 0,0 0 0,0-1 0,-1 1 0,1 0 0,0-1 0,0 1 1,1 0-1,-1-1 0,0 0 0,0 1 0,0-1 0,0 0 0,0 1 0,0-1 0,1 0 0,-1 0 0,2 0 0,41 1 5,-34-1-6,5 0-19,-1-1 0,0 0 0,1-1-1,-1 0 1,0-1 0,0-1 0,0 0 0,-1-1-1,0-1 1,0 0 0,0 0 0,0-2 0,-1 1-1,0-2 1,-1 1 0,0-2 0,18-18 0,-19 11 63,-7 12 3,-2 17-23,-1-6-29,-1 0 0,1 0 0,0 0 0,1 0 0,0 0 0,0 0 0,0 0 0,1 0 0,-1-1 0,1 1 0,1 0 0,-1-1 0,1 0 0,0 1 0,0-1 0,1 0 0,-1-1 0,1 1 0,0-1 1,1 1-1,-1-1 0,1 0 0,-1-1 0,1 1 0,7 3 0,-5-3-305,-1-1 1,1 0-1,0 0 1,0 0-1,1-1 0,-1 0 1,0-1-1,1 1 1,-1-1-1,1-1 1,0 1-1,-1-1 1,1-1-1,-1 0 1,1 0-1,-1 0 1,1-1-1,-1 0 1,0 0-1,0-1 0,0 0 1,0 0-1,0 0 1,-1-1-1,1 0 1,-1-1-1,0 1 1,0-1-1,-1 0 1,1-1-1,-1 1 1,0-1-1,-1 0 1,7-12-1,-5 8 427,-2-1 0,1-1 0,-1 1 1,-1 0-1,0-1 0,3-23 0,-3-70 5194,-3 80-2988,-1 66-2231,0-14 18,1 1 0,6 48 0,-5-69-120,0 0 0,1 0 0,0 0 1,0 0-1,0-1 0,1 1 0,0-1 0,1 0 1,-1 1-1,1-1 0,0-1 0,1 1 0,-1-1 1,1 1-1,0-1 0,6 4 0,-7-7-137,0 1 0,0-1 0,0 0 0,0 0-1,0-1 1,1 1 0,-1-1 0,1 0 0,-1 0-1,0-1 1,1 1 0,0-1 0,-1 0 0,1 0-1,-1 0 1,1-1 0,-1 0 0,1 0 0,-1 0 0,0 0-1,1-1 1,-1 1 0,0-1 0,0 0 0,0 0-1,0-1 1,0 1 0,-1-1 0,1 0 0,-1 0 0,0 0-1,1-1 1,-2 1 0,1-1 0,0 1 0,3-7-1,15-26 540,-2-2-1,17-44 0,-12 25 2477,-24 105-1236,1-21-1472,-1-14-121,1 0 1,0 0 0,0 0-1,1 0 1,7 22-1,-8-31-33,1 0 0,-1-1 0,1 1 0,0 0 0,0-1 0,0 1 0,1-1-1,-1 0 1,1 1 0,0-1 0,-1 0 0,2-1 0,-1 1 0,0-1 0,0 1-1,1-1 1,-1 0 0,1 0 0,0 0 0,0-1 0,0 1 0,7 1 0,-3-2 0,1 1 1,0-1-1,0 0 1,0-1-1,0 0 1,0-1-1,0 0 1,-1 0-1,1 0 1,0-1-1,-1-1 0,1 0 1,-1 0-1,0 0 1,0-1-1,0 0 1,0-1-1,12-9 1,-7 3-43,0-1 1,0-1-1,-1 0 1,-1-1-1,0 0 1,-1 0 0,0-2-1,-1 1 1,-1-1-1,0 0 1,-2 0-1,1-1 1,-2 0-1,-1 0 1,0-1-1,-1 1 1,0-1-1,-1-20 1,-2 37 46,0 0 0,0 0-1,0-1 1,0 1 0,0 0 0,0 0 0,0-1 0,0 1 0,0 0 0,-1 0 0,1 0 0,-1 0 0,1-1 0,-1 1 0,1 0 0,-1 0 0,0 0 0,1 0 0,-1 0 0,0 0 0,0 0-1,-1-1 1,-1 1 50,1 0-1,-1 1 1,1-1-1,-1 1 1,1-1-1,-1 1 1,1 0-1,-1 0 1,-2 0-1,4 0-48,-2 0 8,0 1 0,0-1 0,-1 1 0,1-1 0,0 1 0,0 0 0,0 0-1,0 0 1,0 1 0,1-1 0,-1 1 0,0 0 0,1-1 0,-1 1 0,1 0 0,-1 1 0,1-1 0,0 0 0,0 1 0,0-1 0,0 1 0,0-1-1,1 1 1,-1 0 0,-1 5 0,-1 2 17,1-1 0,0 1 1,1-1-1,0 1 0,1 0 0,0 0 0,0 13 0,1-20-30,1 0 1,-1 0-1,1 1 0,0-1 0,0 0 1,0 0-1,1 0 0,-1 0 0,1 0 1,0 0-1,0 0 0,0 0 0,0-1 1,0 1-1,0-1 0,1 0 0,-1 1 1,1-1-1,0 0 0,-1 0 1,1-1-1,0 1 0,4 1 0,12 6 47,-1-2 0,37 11-1,-28-10-7,-18-6-34,1 2-1,-1-1 0,0 2 0,0-1 0,11 8 0,-19-11-8,0-1 0,0 1 1,0 0-1,-1 0 0,1-1 1,0 1-1,0 0 0,0 0 1,-1 0-1,1 0 0,-1 0 1,1 0-1,-1 0 0,1 1 1,-1-1-1,1 0 0,-1 0 1,0 0-1,0 0 0,1 0 1,-1 2-1,-1-1 0,0 0 0,1 0-1,-1-1 1,0 1 0,0 0 0,0-1 0,0 1-1,0-1 1,-1 1 0,1-1 0,0 1 0,-1-1-1,1 0 1,-1 0 0,1 0 0,-1 0 0,0 0-1,-2 1 1,-22 11 11,-1-1 0,0-2 0,-1-1 0,0-1 0,-45 7 0,69-12-84,12-1-101,33 1 122,0-2 0,1-2 0,-1-1 0,0-3 1,79-19-1,-102 20 21,0-2 0,0 0 0,-1-1 0,0-1 0,-1-1 0,0 0 0,0-1 0,-1 0 0,0-2 0,-1 0 0,0 0 0,-1-1 0,-1-1 0,0 0 0,20-31 0,-25 31 46,-1-1-1,0 0 0,-1 0 1,-1-1-1,-1 0 0,0 0 1,0 0-1,-2 0 0,0 0 1,-1 0-1,-2-21 0,2 36-9,0 0 0,-1 0 0,1 0-1,0-1 1,-1 1 0,1 0 0,0 0-1,-1 0 1,1 0 0,-1 0 0,0 0-1,1 0 1,-1 0 0,0 0 0,0 0-1,0 0 1,0 0 0,1 1-1,-1-1 1,0 0 0,0 0 0,0 1-1,-1-1 1,1 1 0,0-1 0,0 1-1,0 0 1,0-1 0,0 1 0,-1 0-1,1 0 1,-1-1 0,-1 1 2,1 0 1,-1 0-1,0 0 1,1 1-1,-1-1 1,1 1-1,-1-1 1,1 1-1,-1 0 1,1 0-1,0 0 1,-1 0-1,1 0 1,0 0-1,0 1 0,-4 2 1,1 1-7,1 0 0,-1 0-1,1 1 1,0-1 0,1 1 0,-1 0-1,1 0 1,0 0 0,0 1 0,1-1 0,-2 10-1,0-1-10,2 0-1,0 0 1,1 0-1,1 22 0,0-31 3,1 1 1,0-1-1,1 0 0,-1 0 0,1 0 0,0 0 0,1 0 0,-1-1 0,1 1 0,1-1 0,-1 1 1,1-1-1,-1 0 0,2-1 0,-1 1 0,0-1 0,1 1 0,0-1 0,0-1 0,8 6 0,-1-2-553,0-1-1,0 0 0,1 0 0,-1-1 1,1-1-1,0 0 0,1-1 0,24 3 1,29-5-5344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9812,'0'0'1889,"-117"181"-1408,101-137-417,6-3-64,10-15-241,0-9-2208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3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35 4562,'0'0'9548,"-6"-6"-9166,4 3-374,-1 0 0,0 1 0,0 0-1,0-1 1,0 1 0,0 0 0,0 1 0,-1-1 0,1 0 0,0 1 0,-1 0 0,0 0-1,1 0 1,-5-1 0,1 2 0,0 0 1,-1 0-1,1 0 0,0 1 0,0 0 0,-1 0 1,1 1-1,-9 3 0,-13 6-6,0 1 0,0 1 0,1 2 0,1 0 0,0 2-1,-26 22 1,50-37-9,0 0-1,0 0 0,0 1 0,0-1 0,1 1 0,-1-1 0,1 1 0,0 0 1,-1 0-1,1 0 0,1 0 0,-1 0 0,0 0 0,1 0 0,0 1 0,-1-1 0,1 1 1,1-1-1,-1 1 0,0 6 0,1-9 3,0 0 1,0-1-1,0 1 1,0 0-1,0 0 1,1 0-1,-1-1 1,0 1-1,0 0 0,1 0 1,-1 0-1,1-1 1,-1 1-1,1 0 1,-1-1-1,1 1 1,-1 0-1,1-1 0,-1 1 1,1-1-1,0 1 1,-1-1-1,1 1 1,0-1-1,0 1 1,0-1-1,25 7 13,-16-5-10,30 3 8,-1-1 1,77-2 0,-80-3-28,-1 2-1,0 0 1,1 3 0,45 10 0,-78-14 0,0 1 0,0 0-1,0 1 1,0-1 0,-1 0-1,1 1 1,0-1 0,-1 1 0,1 0-1,-1 0 1,0 0 0,0 0-1,0 0 1,0 0 0,0 1 0,3 4-1,-4-5 7,0 0 0,-1 0-1,1 0 1,-1 0 0,1 0 0,-1-1-1,0 1 1,0 0 0,0 0 0,0 0-1,0 0 1,0 0 0,-1 0-1,1 0 1,-1 0 0,1 0 0,-1 0-1,1 0 1,-1-1 0,0 1-1,0 0 1,0 0 0,0-1 0,0 1-1,-1-1 1,1 1 0,-3 1 0,-3 4 11,0-1 1,-1 0-1,0-1 1,-1 1-1,1-2 1,-1 1 0,-14 4-1,-70 21 26,56-23-20,-1-1-1,0-1 0,-73-2 1,110-3-30,0 0 0,-1 0-1,1 0 1,0 0 0,0 0 0,0 0 0,0-1 0,-1 1 0,1-1 0,0 1 0,0-1 0,0 1 0,0-1 0,0 1 0,0-1 0,0 0 0,0 1 0,1-1 0,-2-1 0,1 1-31,1 0 1,0 1-1,0-1 0,0 0 0,0 0 0,0 1 0,-1-1 1,1 0-1,1 0 0,-1 1 0,0-1 0,0 0 0,0 1 1,0-1-1,0 0 0,1 0 0,-1 1 0,0-1 0,1 0 1,-1 1-1,0-1 0,1 1 0,-1-1 0,1 0 0,-1 1 1,1-1-1,-1 1 0,1-1 0,-1 1 0,1 0 0,0-1 0,-1 1 1,1-1-1,0 1 0,-1 0 0,2-1 0,15-7-1024,0 1-1,1 0 0,28-6 1,-27 8 276,60-16-3253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3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85 485 5843,'0'0'7987,"-48"9"-8051,28 43-48,10 10 112,4 8 0,6-3-48,0-9-1072,0-8-1089,26-27-2145</inkml:trace>
  <inkml:trace contextRef="#ctx0" brushRef="#br0" timeOffset="1">56 1 6515,'0'0'0,"-26"175"-4530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3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6515,'0'0'4581,"12"-11"-4499,40-36-71,-50 46-12,0-1-1,0 1 1,0-1 0,0 1-1,0 0 1,0 0 0,1 0-1,-1 0 1,0 0 0,0 1-1,1-1 1,-1 1-1,0-1 1,1 1 0,-1 0-1,1 0 1,-1 0 0,4 1-1,-5-1-1,1 1 0,0 0 1,-1 0-1,1 0 0,-1 0 0,1 0 0,-1 0 0,0 0 0,1 0 0,-1 1 1,0-1-1,0 0 0,0 1 0,0-1 0,0 1 0,0-1 0,0 1 0,0 2 0,2 6-5,0-1-1,-1 0 0,-1 1 1,1-1-1,-1 1 0,-1 12 1,0-2 30,1-1-6,-2-1 0,-3 25 0,4-38-13,-1 0-1,-1 0 0,1 0 1,-1-1-1,1 1 1,-1 0-1,-1-1 0,1 0 1,-1 1-1,1-1 1,-1 0-1,-1 0 0,-4 5 1,7-8-43,2-8 31,0 1 0,1 0 0,0-1 0,0 1 0,0 0 0,1 0 0,0 0-1,0 0 1,0 1 0,7-9 0,1-2 18,-3 2-9,12-20 131,38-46 0,-52 72-29,0 1 0,0 0 0,1 0 0,0 1 0,1 0 0,-1 0 0,1 1 0,0 0 0,1 0 0,-1 1 0,19-7 0,-26 11-93,0-1 0,0 1 0,0-1 0,1 1 0,-1 0 0,0-1 0,1 1 0,-1 0 0,0 0-1,1 0 1,-1 0 0,0 0 0,1 0 0,-1 0 0,0 1 0,1-1 0,-1 0 0,0 1 0,0-1 0,1 1 0,-1-1 0,0 1 0,0 0 0,0 0 0,0-1 0,0 1-1,0 0 1,0 0 0,0 0 0,0 0 0,0 0 0,0 0 0,0 0 0,-1 1 0,1-1 0,0 2 0,1 4-4,-1-1 1,0 1-1,0-1 1,-1 1-1,0 0 0,-1 8 1,1 2 47,0 139-1569,0-156 1395,0 1 0,0-1 0,0 1 0,0-1-1,0 1 1,0-1 0,1 1 0,-1-1 0,0 1 0,0-1-1,0 1 1,1-1 0,-1 0 0,0 1 0,1-1 0,-1 1 0,0-1-1,1 0 1,-1 1 0,0-1 0,1 0 0,-1 1 0,1-1-1,-1 0 1,1 0 0,-1 1 0,0-1 0,1 0 0,-1 0 0,1 0-1,-1 0 1,1 0 0,-1 1 0,1-1 0,-1 0 0,1 0-1,-1 0 1,1 0 0,0-1 0,-1 1 0,1 0 0,-1 0-1,0 0 1,1 0 0,0-1 0,6 1-506,18 0-2585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4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1201,'0'0'12581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46 416,'0'0'10546,"5"-10"-9959,-3 7-536,11-24 50,-11 21 8,-9 17 143,-10 16-38,0-1 104,-16 35 0,29-52-245,0 1 0,1 0 0,0-1 0,1 1 0,0 0 1,0 0-1,0 19 0,1-22-51,1 0 0,0 0-1,1 0 1,0 0 0,0 0 0,0 0 0,3 8 0,-2-12-21,-1-1 1,1 0-1,-1 0 0,1 0 1,0 0-1,-1 0 1,1 0-1,0 0 1,0-1-1,1 1 1,-1-1-1,0 0 0,0 1 1,1-1-1,-1 0 1,1 0-1,-1-1 1,1 1-1,-1 0 1,1-1-1,-1 1 0,5-1 1,12 3-232,0-1-1,0-1 1,0-1 0,0-1-1,0 0 1,0-2 0,0 0-1,-1-1 1,1-1 0,-1 0-1,22-11 1,32-23-3236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4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127 106 3570,'0'0'5213,"6"21"-5072,-2-2-80,2 0-1,11 26 1,-16-43-53,1 0 0,-1 0 0,0-1 0,1 1 0,-1-1 0,1 1 0,0-1 0,-1 1 0,1-1 0,0 0 0,0 0 1,0 0-1,0 0 0,0 0 0,0 0 0,0-1 0,0 1 0,0-1 0,1 1 0,-1-1 0,0 0 0,0 0 1,0 0-1,1 0 0,-1 0 0,0 0 0,0-1 0,3 0 0,7 0 54,-7 1-45,0 0 1,-1-1 0,1 1 0,-1-1 0,0 0-1,1 0 1,-1-1 0,0 1 0,1-1 0,-1 0 0,0 0-1,0-1 1,0 1 0,-1-1 0,1 1 0,-1-1-1,1-1 1,-1 1 0,0 0 0,4-7 0,-2 3-3,-2 1 0,1-1 0,-1 0 0,0 0 0,0 0 0,-1 0 0,0-1 0,-1 1 0,1-1 0,-1 1 0,0-14 1,-1 18-15,0-3 22,0-1 0,0 1 1,-1-1-1,0 1 0,-3-12 1,3 16 1,1 0-1,-1 0 1,0 0 0,0 1 0,-1-1 0,1 0 0,0 1-1,-1-1 1,1 1 0,-1-1 0,1 1 0,-1 0 0,1-1-1,-1 1 1,0 0 0,0 0 0,0 0 0,0 1 0,1-1-1,-1 0 1,0 1 0,-4-1 0,1 0 28,0 0 0,0 1 0,-1-1 0,1 1 0,-1 1 0,1-1 0,0 1 0,0 0 0,-1 0 0,1 0 0,0 1 0,0 0 0,0 0 0,0 0 0,1 0 0,-1 1 0,0 0 0,1 0 0,0 0 0,0 1 0,-5 4 0,-7 9 62,2 0 1,0 0 0,-20 34-1,26-39 15,-16 26 219,-22 47-1,40-72-269,0 0 0,1 0 0,1 0 0,0 1 0,1 0 0,1 0 0,-2 26 0,4-38-76,0 1 1,0-1 0,0 0 0,1 1 0,-1-1 0,1 0 0,0 1 0,-1-1-1,1 0 1,0 0 0,0 0 0,1 0 0,-1 0 0,0 0 0,1 0-1,-1 0 1,1 0 0,-1-1 0,1 1 0,0 0 0,0-1 0,0 0 0,0 1-1,0-1 1,0 0 0,0 0 0,0 0 0,1 0 0,-1-1 0,0 1-1,0 0 1,4-1 0,9 3 16,1-2 0,0 0 0,-1-1 0,18-2 0,-3 1 27,-10 0-407,-1-1-1,1 0 1,0-1-1,-1-2 1,0 0-1,0-1 1,27-11-1,45-26-5983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5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0 263 6627,'0'0'4629,"8"-3"-4541,-6 2-85,0 0 1,0 0-1,0 1 1,-1-1-1,1 1 0,0-1 1,0 1-1,0 0 1,0 0-1,0 0 0,0 0 1,0 0-1,0 0 1,2 1-1,-2 0 9,-1 0-1,1 0 1,-1 1-1,1-1 0,-1 0 1,0 1-1,1-1 1,-1 1-1,0 0 1,0-1-1,0 1 1,-1 0-1,1-1 1,0 1-1,-1 0 1,1 0-1,-1 0 1,1 3-1,5 18 80,1 7-16,14 36-1,-18-58-62,0 0-1,1 0 1,0-1-1,1 1 1,0-1-1,0 0 1,0 0-1,1-1 1,8 8-1,-11-11-7,1-1 1,0 0-1,0 0 0,0 0 1,0 0-1,0-1 0,1 0 1,-1 0-1,5 1 0,-7-1 4,1-1 1,0 1-1,0-1 0,0 0 0,-1 0 0,1 0 0,0 0 0,0-1 1,0 1-1,-1-1 0,1 1 0,0-1 0,-1 0 0,1 0 0,4-3 1,-2-2 20,0-1 1,0 0-1,0 0 1,-1-1-1,0 0 1,0 1-1,-1-1 1,0 0-1,3-13 1,2-3-5,-3 10-4,0-1 0,0 0 0,1 1 0,1 0 0,13-20 0,-19 32-23,1 0 0,-1 0 0,1 0 0,0-1 0,-1 2 0,1-1 0,0 0 1,0 0-1,0 0 0,1 1 0,-1 0 0,0-1 0,1 1 0,-1 0 0,1 0 0,-1 0 0,1 0 1,-1 0-1,1 1 0,0-1 0,-1 1 0,1 0 0,0 0 0,-1 0 0,1 0 0,0 0 0,-1 1 0,1-1 1,0 1-1,-1-1 0,1 1 0,-1 0 0,4 2 0,0 1-9,-1 0 0,1 0 1,-1 1-1,0 0 0,-1 0 0,1 0 0,-1 0 0,0 1 0,0 0 1,3 7-1,0-2 12,-1-2 0,1 1 0,10 11 0,-14-19 5,-1 0 0,0 0 0,1 0 0,0 0-1,-1 0 1,1-1 0,0 1 0,0-1 0,0 1-1,0-1 1,0 0 0,0 0 0,0-1 0,0 1-1,0-1 1,5 1 0,-6-1 18,0 0 0,-1 0 0,1-1 0,0 1 0,-1 0 0,1-1 0,0 1-1,-1-1 1,1 0 0,-1 1 0,1-1 0,-1 0 0,0 0 0,1 0 0,-1 0 0,0 0 0,0 0 0,1 0 0,-1-1 0,0 1 0,0 0 0,1-3-1,15-39 451,-12 26-276,21-82 424,0-2-419,-22 89-249,1 0-1,0 1 1,1-1 0,0 1-1,13-19 1,-17 28-63,-1 0 0,1 0 0,0 0 0,1 0 0,-1 0 0,0 0 0,0 1 0,1-1 0,-1 1 0,1 0 0,0-1 0,-1 1 0,1 0 0,4 0 0,-5 0-197,1 1 1,0 0 0,0-1 0,0 1 0,-1 1 0,1-1 0,0 0 0,0 1 0,0-1 0,-1 1 0,1 0 0,0 0 0,-1 0 0,1 0-1,-1 1 1,1-1 0,-1 1 0,0-1 0,1 1 0,-1 0 0,0 0 0,2 3 0,22 29-3958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5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56 221 2689,'0'0'5979,"4"2"-5736,-3-1-235,1 0 1,0 0-1,0-1 1,0 1-1,0 0 1,0-1-1,0 0 1,0 1-1,0-1 1,0 0 0,0 0-1,0 0 1,0-1-1,0 1 1,4-1-1,1-1 23,1-1 0,-1 1 0,0-1 0,9-5 0,-3 0 4,-1 0 1,0 0 0,-1-1 0,17-16-1,-23 20-26,-1-1 0,1 1 1,-1-1-1,0 0 0,-1 0 0,0 0 0,0 0 0,0-1 0,0 1 0,-1-1 0,0 0 0,-1 0 0,1 0 0,-2 0 0,1 0 0,-1 0 1,1 0-1,-2 0 0,-1-13 0,1 20 22,0-1 1,1 0 0,-1 0 0,0 1 0,0-1-1,0 0 1,1 1 0,-1-1 0,0 1-1,0-1 1,0 1 0,0 0 0,0-1 0,0 1-1,0 0 1,0 0 0,0 0 0,0-1-1,0 1 1,0 0 0,0 0 0,-1 1 0,1-1-1,0 0 1,0 0 0,-1 1 0,-3-1 124,0 1-110,-1 0 1,1 0 0,0 0 0,0 1 0,0 0 0,0 0 0,0 0 0,0 0 0,0 1 0,1 0 0,-1 0 0,1 0 0,0 1 0,0-1 0,-6 8 0,-8 9 274,-27 40-1,42-55-258,-10 14 65,0 1 1,2 1 0,-14 34 0,22-47-120,0 0 1,0 0-1,1 0 0,0 0 0,1 1 1,0-1-1,0 0 0,1 1 0,0-1 0,0 1 1,1-1-1,0 1 0,3 10 0,-3-17-10,-1 0-1,1-1 1,0 1-1,0-1 0,0 0 1,0 1-1,0-1 0,0 0 1,0 1-1,0-1 0,0 0 1,1 0-1,-1 0 0,0 0 1,1 0-1,-1 0 1,1 0-1,-1-1 0,1 1 1,0 0-1,1 0 0,39 3-219,-34-3 153,34 0-1629,84-6 0,-94-1-1045,30-10 1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6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360 504 9204,'0'0'2607,"-30"-3"-2186,-97-13-93,52 12 231,58 4-328,12 1-211,1-1-1,-1 1 1,1 0 0,-1 0-1,1 1 1,-1-1-1,1 1 1,0 0 0,0 0-1,0 1 1,0-1-1,0 1 1,0 0 0,1 0-1,-1 0 1,1 0-1,0 0 1,0 1 0,0 0-1,1 0 1,-1-1 0,1 2-1,-3 5 1,2-3-19,0-1-1,0 1 1,1 0 0,0 0 0,0 0-1,1 0 1,-1 0 0,2 0 0,-1 0-1,1 0 1,0 0 0,1 1 0,-1-1-1,1 0 1,3 7 0,-3-11 0,0-1 0,0 0 0,1 0 0,-1 0 0,1 0-1,-1-1 1,1 1 0,0 0 0,0-1 0,0 1 0,0-1 0,0 0 0,0 1 0,0-1 0,0 0 0,1 0 0,-1 0-1,0-1 1,1 1 0,-1 0 0,0-1 0,1 0 0,-1 0 0,3 1 0,12 0 36,-1-1 0,25-2 0,-25 1-3,-3-1-25,1 0 0,0-1 0,-1-1 0,1 0 0,-1-1 0,0 0 0,0-1 0,-1-1 0,0 0 0,0 0 0,0-1 0,-1-1 0,-1 0 0,1-1 0,8-10-1,5-6 2,-2-1-1,0-2 0,-2 0 0,30-58 0,-48 87-127,0 8 70,-2 13 4,-1 18 47,0-18 21,1 0 0,5 40 1,-4-56-28,0 1 1,0-1-1,1 1 0,0-1 1,0 0-1,0 1 1,0-1-1,1 0 1,0-1-1,0 1 0,1 0 1,-1-1-1,1 0 1,0 0-1,7 6 0,-3-5-38,-1 0 0,1-1 0,0 0 0,1 0-1,-1-1 1,1 0 0,-1-1 0,1 0 0,17 2-1,-5-2-245,1-1-1,-1-1 0,23-4 0,-38 4 153,1-1 0,0 0 1,-1-1-1,1 0 0,-1 0 0,0 0 0,0-1 1,0 0-1,0 0 0,0 0 0,0-1 0,-1 0 1,1 0-1,-1-1 0,-1 1 0,1-1 0,0 0 1,-1 0-1,0-1 0,0 1 0,-1-1 0,1 0 1,3-11-1,0-1-102,-2 0 1,0-1-1,-1 1 1,-1-1-1,0 0 0,-2 0 1,0-22-1,-11-159 804,6 168 70,-2 0-1,-1 0 0,-2 1 0,-13-35 1,12 48 770,9 19-1367,1 0 0,-1-1-1,1 1 1,-1 0-1,1-1 1,0 1 0,-1 0-1,1 0 1,0-1-1,0 1 1,0 0 0,-1 0-1,1-1 1,0 1-1,0 0 1,0 0 0,0 0-1,0-1 1,0 1-1,0 0 1,1 0 0,-1 1-1,0 25-75,-1 9 92,2 0 1,1-1-1,13 69 1,69 189 140,-83-290-189,4 17-79,1-1 0,1 0 0,13 25-1,-18-39-81,1-1-1,0 0 1,0 1 0,0-1-1,0-1 1,0 1-1,1 0 1,-1-1-1,1 0 1,0 0-1,0 0 1,1 0 0,-1 0-1,0-1 1,1 0-1,0 0 1,-1 0-1,1-1 1,6 2-1,-3-2-358,1 0-1,0 0 0,0-1 0,0 0 1,-1 0-1,1-1 0,0 0 0,-1-1 1,13-3-1,-11 0-400,-1 0-1,1-1 1,13-11 0,-23 17 911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6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5186,'0'0'5614,"1"20"-5521,13 135 240,-7-80-77,-3 79-1,-4-145-155,-1-27-91,2-1 0,1 0 0,0 0 0,1 1 0,8-28 0,-9 40-18,0 1-1,0-1 1,1 1-1,-1-1 1,1 1-1,1 0 1,-1 0-1,1 0 1,-1 0-1,2 1 1,-1-1-1,0 1 1,1 0-1,0 1 1,0-1 0,0 1-1,0 0 1,0 0-1,1 0 1,-1 1-1,12-4 1,-9 4 1,-1 1-1,1-1 1,-1 1 0,1 1 0,-1-1 0,1 1 0,-1 1 0,1-1-1,-1 1 1,1 1 0,-1-1 0,0 1 0,1 1 0,-1-1 0,0 1-1,0 0 1,-1 1 0,10 5 0,8 11-9,-4-4 32,40 25-1,-52-36-9,0-1 0,0-1 0,1 1 0,-1-2 0,1 1-1,0-1 1,0 0 0,18 1 0,-22-2-32,1-1 0,0 0 0,-1 0 0,1 0 0,0-1 0,-1 1 0,1-2 0,-1 1 0,1 0 0,-1-1 0,1 0 0,-1 0 0,0-1 0,0 0 0,0 0 0,0 0 0,-1 0 0,1 0 0,-1-1 0,0 0 0,0 0 0,0 0 0,0-1 0,3-4 0,-1 0-6,0 0 0,-1 0 0,0 0 0,0-1 0,-1 1 0,-1-1 0,1 0 0,-1 0 1,2-15-1,-2-5 77,0-58 1,-2 87-28,-2 1 0,1-1 0,0 0 0,0 0 0,0 0 0,0 0 0,0 1-1,-1-1 1,1 0 0,0 0 0,-1 1 0,1-1 0,0 0 0,-1 1 0,1-1 0,-1 0 0,1 1 0,-1-1 0,1 0 0,-1 1 0,0-1 0,1 1 0,-1-1 0,0 1 0,1 0 0,-1-1-1,0 1 1,0 0 0,1-1 0,-1 1 0,0 0 0,0 0 0,0 0 0,0 0 0,1-1 0,-1 1 0,0 0 0,0 0 0,0 1 0,1-1 0,-1 0 0,0 0 0,0 0 0,0 0 0,1 1 0,-1-1-1,0 0 1,-1 2 0,-3-1 10,1 1-1,-1 0 0,1 0 1,0 0-1,-1 1 0,1 0 0,0 0 1,-3 3-1,-1 2-15,0 1-1,1 1 0,1-1 1,-1 1-1,2 0 1,-1 0-1,1 1 1,1-1-1,0 1 1,0 0-1,-2 14 1,2-1-9,1 1 0,0-1 0,2 1 0,2 32 0,0-51-58,0 0-1,0 0 1,0-1 0,1 1-1,-1 0 1,2 0-1,-1-1 1,0 1 0,1-1-1,0 0 1,1 0 0,-1 0-1,1 0 1,0-1-1,0 1 1,0-1 0,1 0-1,-1 0 1,1 0-1,0-1 1,0 0 0,0 0-1,6 2 1,4 2-615,0-1 0,0-1 0,1 0 0,0-1 0,0-1 1,0 0-1,25 0 0,30-2-2336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232 142 1377,'0'0'10423,"-10"-24"-10009,0-3-180,-22-41 1,31 66-217,0 1 0,0 0 0,1-1 0,-1 1 0,0 0 0,0-1 0,0 1 0,-1 0 0,1 0 0,0 0 0,0 0 0,-1 0 0,1 0 0,0 0 0,-1 0 0,1 1 0,-1-1 0,1 1 0,-1-1 0,1 1 0,-1-1 0,1 1 0,-1 0 0,0 0 0,1-1 0,-4 2 0,2 0-1,0 0 1,-1 0-1,1 0 1,0 1 0,0-1-1,0 1 1,0 0-1,-4 4 1,2-3-24,-6 5 7,1 0 1,0 1-1,1 0 1,0 0 0,-12 17-1,17-20-4,0 0-1,0 0 1,1 0 0,0 0-1,0 0 1,0 1-1,1 0 1,0-1 0,0 1-1,1 0 1,0 0-1,-1 7 1,2-12-1,0 0 0,0-1 0,0 1 0,0-1 0,0 1 1,0 0-1,0-1 0,0 1 0,1 0 0,-1-1 0,1 1 0,-1-1 0,1 1 0,0-1 0,-1 1 0,1-1 0,0 1 0,0-1 1,0 0-1,0 0 0,2 2 0,0-2 4,0 0 0,0 0 0,0 0 0,0-1 1,0 1-1,0-1 0,0 0 0,0 0 0,6 0 0,3 0 10,-2-1 1,1 1 0,0-1 0,-1-1-1,1 0 1,-1 0 0,0-1 0,14-6-1,2-3-5,35-24-1,-49 28-3,2-1 7,-8 5-4,-1 0-1,1 1 1,0-1-1,0 1 0,0 0 1,1 1-1,-1 0 1,1 0-1,-1 0 0,9-1 1,-14 3-12,-1 0 0,1 1 0,-1-1 0,0 0 0,1 0 1,-1 1-1,1-1 0,-1 0 0,1 1 0,-1-1 0,0 0 0,1 1 0,-1-1 1,0 0-1,1 1 0,-1-1 0,0 1 0,0-1 0,1 1 0,-1-1 0,0 1 1,0-1-1,0 1 0,0-1 0,0 1 0,0-1 0,0 1 0,0-1 1,0 1-1,0-1 0,0 1 0,0 23-10,0-16 10,0 12-101,-1 5 139,2 0-1,4 28 1,-4-46-280,0 0 1,1-1-1,0 1 0,0 0 0,1 0 0,0-1 0,0 0 0,0 1 1,1-1-1,0 0 0,0-1 0,6 8 0,24 12-3730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7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350 885 9076,'0'0'1171,"-32"0"-802,-103 4-132,126-3-213,0 1-1,0 0 1,0 1-1,0 0 1,1 1 0,-1-1-1,1 2 1,0-1 0,1 1-1,-1 0 1,1 1 0,0-1-1,0 2 1,0-1-1,1 1 1,0 0 0,0 0-1,1 0 1,0 1 0,-7 13-1,9-14-10,-1 1 0,1-1 0,1 0 0,-1 1 0,1 0 0,1-1 0,-1 1-1,2 0 1,-1 10 0,0-15-3,1-1-1,0 1 1,0 0 0,0 0-1,1 0 1,-1-1-1,1 1 1,0 0 0,-1 0-1,1-1 1,0 1-1,1 0 1,-1-1-1,0 1 1,1-1 0,-1 0-1,1 1 1,0-1-1,0 0 1,0 0 0,0 0-1,0 0 1,0-1-1,1 1 1,-1 0 0,0-1-1,6 3 1,1-2 56,1 1 0,-1-1 0,1-1 0,0 0 0,-1 0 0,1-1 0,12-1 0,-16 0-12,1 1 0,-1-1 0,-1-1 0,1 1 0,0-1 0,0 0 0,0-1 0,-1 1 0,1-1 0,-1 0 0,0 0 0,8-7 0,0-3-25,-2-1 1,0 0 0,0 0 0,-2-1-1,0 0 1,0-1 0,-1 0-1,-1 0 1,-1-1 0,0 0 0,4-23-1,0-12 26,-2-1-1,1-80 1,-6-490 46,-2 603-97,-1 17-6,0 0 0,0-1-1,0 1 1,0 0 0,0 0 0,0 0 0,-1 0 0,0 0-1,1 0 1,-1 0 0,0 0 0,-1 0 0,-1-5 0,1 7-102,0 9-206,1 145-2340,2-72 906,-1 46-1978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7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39 10645,'0'0'520,"0"17"-472,0 60-21,-1-71-25,1 0 1,1 0 0,-1 0-1,1 0 1,0 0-1,1 0 1,-1 0-1,1-1 1,0 1-1,1 0 1,-1-1 0,7 10-1,-7-12 1,0-1 1,1 1-1,-1-1 0,1 1 0,0-1 1,0 0-1,0 0 0,0 0 1,0-1-1,0 1 0,1-1 0,-1 0 1,0 0-1,1 0 0,-1 0 0,1 0 1,-1-1-1,1 1 0,7-1 1,-6 0 21,0 1 1,0-1-1,0 0 1,0 0-1,0-1 1,0 1-1,0-1 1,0 0 0,-1-1-1,1 1 1,0-1-1,0 0 1,-1 0-1,1 0 1,-1-1-1,0 1 1,0-1 0,7-6-1,15-18 379,0-2 0,-2-1 1,-1-1-1,-1-1 0,19-37 504,-42 83-758,-1 2-144,-1 0 0,-1 0 0,-1 0 0,-12 29 0,-3 9 7,-2 17 29,4 1 0,3 1 0,3 0 0,3 0 1,1 94-1,9-114 11,0-22 154,-5 49 0,4-78-201,0 0 0,-1 0 1,1 0-1,-1 0 0,0 0 0,0 0 0,0 0 1,0 0-1,0-1 0,0 1 0,0-1 1,-1 1-1,1 0 0,0-1 0,-1 0 1,0 1-1,1-1 0,-1 0 0,0 0 1,1 0-1,-1 0 0,-4 1 0,-2 1 19,-1 0-1,0 0 0,-17 1 0,19-3-16,-48 5 9,-99-2 0,106-5-123,30 1 80,0 0 0,-1-2-1,1 0 1,0-1 0,0-1 0,-21-8 0,34 11 27,0-1 1,0 0 0,0-1-1,0 1 1,0-1-1,1 0 1,-1 0 0,1-1-1,0 1 1,0-1-1,0 0 1,0 0 0,1 0-1,-1-1 1,1 1-1,0-1 1,1 0 0,-1 0-1,1 0 1,0 0-1,0 0 1,0 0 0,1 0-1,0-1 1,-1-5 0,2 5-4,0 0 0,0-1 1,0 1-1,1 0 1,0 0-1,0 0 0,0 0 1,1 0-1,0 0 1,0 0-1,1 1 0,-1-1 1,1 1-1,1-1 1,-1 1-1,1 0 0,-1 0 1,2 1-1,-1-1 1,6-4-1,8-6-30,1 2 0,1 0 0,0 1 1,23-10-1,-16 9-66,87-43-671,35-18-1305,-57 17-2175,-21 2-3749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8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91 4370,'0'0'8241,"-2"-19"-7371,2 9-784,-5-42 51,3 43-87,1 31 37,-3 305 1301,-27 1-1354,23-270-719,6-19-4134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5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52 350 4082,'0'0'7334,"-13"5"-7142,-23 11-81,34-14-67,8-2-7,74-17 72,-14 1-50,148-21 69,231-11 1,0 2-106,88-50 21,58-9-21,-484 97 116,-134 11-1305,-16 5-2294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0 9828,'0'0'2562,"-23"23"-2354,-77 75-96,85-83-89,-2-2 0,0 1 0,-1-2 1,0 0-1,-1-1 0,-39 16 0,39-18 10,19-9-32,0 0 1,0 0 0,-1 0-1,1 0 1,0 0 0,0 1-1,-1-1 1,1 0 0,0 0 0,0 0-1,0 1 1,-1-1 0,1 0-1,0 0 1,0 1 0,0-1-1,0 0 1,-1 0 0,1 1 0,0-1-1,0 0 1,0 0 0,0 1-1,0-1 1,0 0 0,0 1-1,0-1 1,0 0 0,0 1 0,0-1-1,0 0 1,0 0 0,0 1-1,0-1 1,0 0 0,0 1-1,0-1 1,1 0 0,-1 0 0,0 1-1,0-1 1,0 0 0,0 0-1,1 1 1,-1-1 0,0 0-1,0 0 1,0 0 0,1 1 0,-1-1-1,0 0 1,0 0 0,1 0-1,-1 0 1,0 0 0,0 1-1,1-1 1,-1 0 0,0 0 0,1 0-1,-1 0 1,1 0 0,19 10 59,-19-10-51,59 23-26,1-3 0,0-3-1,1-3 1,102 11-1,18-16-7739,-142-9 2959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9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28 1713,'0'0'11168,"-5"-7"-10923,4 5-239,-1 0 0,1 0 0,0 0 0,-1 0 0,1 1 0,-1-1 0,1 1 0,-1-1 0,0 1 0,-2-2-1,4 3-3,-1 0-1,1 0 0,0 0 0,-1 0 0,1 0 0,0 0 1,-1 0-1,1 0 0,0 1 0,0-1 0,-1 0 0,1 0 1,0 0-1,-1 0 0,1 1 0,0-1 0,0 0 0,0 0 1,-1 1-1,1-1 0,0 0 0,0 0 0,0 1 0,-1-1 1,1 0-1,0 1 0,0-1 0,0 0 0,0 0 0,0 1 1,0-1-1,0 0 0,0 1 0,0-1 0,0 0 0,0 1 1,0-1-1,0 0 0,0 1 0,0-1 0,0 1 0,8 71 225,-8-71-222,13 214 442,-7-236-441,1 1 0,1 0 0,1 1 1,1 0-1,23-34 0,-23 38-9,1 1 0,0 0 0,1 1 0,1 0 0,0 1 1,1 0-1,22-14 0,-29 22 3,1 1 1,-1-1 0,1 2-1,14-5 1,-21 7-2,0-1 1,0 1-1,1-1 1,-1 1-1,0 0 1,1-1-1,-1 1 0,1 0 1,-1 0-1,0 0 1,1 0-1,-1 0 0,0 0 1,1 1-1,-1-1 1,0 0-1,1 1 1,-1-1-1,0 1 0,1-1 1,-1 1-1,0 0 1,0 0-1,0-1 0,0 1 1,0 0-1,1 0 1,-2 0-1,1 0 1,0 0-1,0 0 0,0 0 1,0 1-1,-1-1 1,2 2-1,2 27 21,-2 1 0,0 0 0,-6 62 0,3-77-4,-11 112-1002,12-126 889,0-1 22,0-1 0,-1 1 1,1-1-1,0 1 0,0 0 1,0-1-1,0 1 0,0 0 0,0-1 1,0 1-1,0 0 0,0-1 0,0 1 1,0 0-1,1-1 0,-1 1 0,0-1 1,0 1-1,1 0 0,-1-1 0,0 1 1,1-1-1,-1 1 0,0-1 0,1 1 1,-1-1-1,1 1 0,-1-1 0,1 1 1,-1-1-1,1 0 0,-1 1 0,1-1 1,0 0-1,-1 1 0,1-1 0,-1 0 1,1 0-1,0 0 0,-1 0 0,1 1 1,0-1-1,-1 0 0,1 0 0,0 0 1,-1 0-1,1-1 0,0 1 0,-1 0 1,1 0-1,0 0 0,32 0-3742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8132,'0'0'3148,"-9"31"-2809,-26 97-222,31-115-101,1 0 0,1 1 0,0-1 1,0 1-1,2 0 0,-1-1 0,3 16 0,-1-13 18,0-14-26,-1 0-1,1-1 1,-1 1 0,1-1 0,0 1-1,0-1 1,0 1 0,0-1 0,0 1 0,0-1-1,0 0 1,0 0 0,0 1 0,1-1-1,-1 0 1,0 0 0,1 0 0,-1 0 0,1-1-1,-1 1 1,1 0 0,0-1 0,-1 1-1,1-1 1,0 1 0,-1-1 0,1 0 0,0 0-1,-1 0 1,1 0 0,2 0 0,10 1 110,0-1 0,23-3 0,-31 3-78,2-2-24,1 0 0,0 0 0,-1-1 0,1 0 0,-1 0 0,0-1 0,0 0 0,0 0 0,0-1 0,-1 0 1,0 0-1,0-1 0,0 0 0,-1 0 0,0-1 0,0 0 0,6-9 0,-5 6-10,0 0 1,-1-1-1,0 0 0,-1 0 1,0-1-1,-1 1 1,0-1-1,-1 0 0,0 0 1,-1 0-1,2-25 0,-4 34-3,0 1-1,0-1 1,0 0-1,0 1 0,0-1 1,-1 1-1,1-1 1,-1 1-1,0-1 1,0 1-1,0-1 0,0 1 1,0-1-1,0 1 1,0 0-1,-1 0 1,-2-4-1,1 4-4,0 1-1,0-1 1,0 0 0,0 1-1,-1 0 1,1 0 0,0 0-1,0 0 1,-1 0-1,1 1 1,-1-1 0,1 1-1,-4 0 1,-9-1-57,0 1 0,0 0 1,-22 4-1,30-3 41,1 1 0,0 0-1,0 1 1,0-1 0,0 1 0,0 0 0,1 1 0,-1 0 0,-10 8 0,6-3-168,1 1 0,-1 0 0,2 0 0,0 1 0,-10 14 0,15-18-333,0 0 1,0 0-1,1 0 1,0 1-1,0-1 0,-2 11 1,2 16-5237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1:5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8516,'0'0'4690,"9"7"-4581,3 4-76,0 0 0,-1 0 0,-1 1 0,0 0-1,0 1 1,10 17 0,-17-23-32,1 1 1,1-1-1,0 0 1,0-1-1,11 12 1,-14-16-16,0 0 0,0-1 0,1 1 0,-1-1 0,1 0 0,-1 1 0,1-1 0,0 0 0,-1-1 0,1 1 0,0 0 0,0-1 0,0 1 0,-1-1 0,1 0-1,0 0 1,0 0 0,0 0 0,0-1 0,3 0 0,-2 0-2,-1-1 0,1 1 1,-1-1-1,0 1 0,0-1 0,1 0 0,-1-1 0,-1 1 0,1 0 0,0-1 0,4-4 0,29-40-179,-14 17 147,-12 18-26,1 2 0,19-17 0,-27 25 71,0-1 0,0 1 0,0 0 0,0 0 1,1 0-1,-1 0 0,1 1 0,-1 0 0,1-1 1,0 1-1,-1 1 0,1-1 0,0 0 0,0 1 1,6 0-1,-10 0-2,0 0-1,1 0 1,-1 0 0,0 0 0,1 0 0,-1 0 0,1 1-1,-1-1 1,0 0 0,0 0 0,1 0 0,-1 1 0,0-1 0,1 0-1,-1 0 1,0 1 0,0-1 0,1 0 0,-1 1 0,0-1-1,0 0 1,0 1 0,1-1 0,-1 0 0,0 1 0,0-1-1,0 0 1,0 1 0,0 0 0,4 14-68,0 1 0,-1 0 0,0 20 0,-2-22 92,1 0 0,0 1-1,1-1 1,8 26 0,-8-35-17,-1-1 0,1 1 0,-1 0 0,1-1 0,1 1 1,-1-1-1,1 0 0,-1 0 0,1 0 0,0-1 0,0 1 0,1-1 0,-1 0 0,1-1 1,0 1-1,0-1 0,7 3 0,-5-2 9,0-1 1,0 0-1,1 0 0,-1-1 1,0 0-1,1 0 1,-1-1-1,1 0 0,8-1 1,-12 1-2,-1-1 0,1 1 0,-1-1-1,0 0 1,1 0 0,-1-1 0,0 1 0,1 0 0,-1-1 0,0 0 0,0 0 0,0 0 0,-1 0 0,1 0 0,0-1 0,-1 1 0,0-1 0,1 0 0,-1 0 0,3-5 0,2-9 13,-1 0-1,-1-1 1,-1 0 0,0 0 0,-1 0 0,-1 0-1,0-22 1,-1 15-64,2-1 0,6-30-1,-9 55-20,0 0-1,0 1 0,0-1 1,0 0-1,0 0 0,0 1 1,0-1-1,0 0 0,1 0 1,-1 1-1,0-1 0,0 0 1,1 1-1,-1-1 1,0 0-1,1 1 0,-1-1 1,1 0-1,-1 1 0,1-1 1,-1 1-1,1-1 0,0 1 1,-1-1-1,1 1 0,-1-1 1,1 1-1,0 0 0,-1-1 1,1 1-1,0 0 0,0 0 1,-1-1-1,1 1 0,0 0 1,0 0-1,-1 0 0,1 0 1,0 0-1,0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10501,'0'0'2705,"26"116"-2465,-26-31 64,-10 8-192,4 6 80,-1 0-160,7-2-32,0-13-96,4-20-1264,18-20-113,-2-23-2000,-7-21-1634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1 354 7363,'0'0'4765,"32"1"-4666,93 4 47,210 6 79,-265-11-203,234-7-13,-258 3-14,-1-2 0,0-2 0,-1-2-1,68-25 1,-110 35 3,-1 0 0,0-1-1,1 1 1,-1 0 0,0-1 0,1 0-1,-1 1 1,0-1 0,0 0 0,0 1-1,1-1 1,-1 0 0,0 0 0,0 0-1,0 0 1,0 0 0,0 0-1,-1 0 1,1 0 0,0 0 0,0-1-1,-1 1 1,1 0 0,-1-1 0,1 1-1,-1 0 1,0-1 0,1 1 0,-1 0-1,0-1 1,0 1 0,0 0 0,0-1-1,0 1 1,0-1 0,0 1 0,-1 0-1,1-2 1,-2-1-11,0 1 0,0-1 0,0 1 0,0 0 0,-1 0 0,0 0 1,1 0-1,-1 0 0,0 1 0,0-1 0,0 1 0,-5-3 0,-23-14-2,-244-143 347,266 156-234,0 2-1,0-1 1,0 1-1,0 0 1,-1 1-1,0 0 1,0 0-1,1 1 1,-1 1-1,-14-1 1,22 2-80,0 0 1,-1 1-1,1-1 0,0 1 1,0-1-1,0 1 0,0 0 0,0 0 1,0 0-1,0 0 0,0 0 1,0 0-1,0 0 0,1 1 1,-1-1-1,0 1 0,1-1 1,-1 1-1,1 0 0,0 0 0,-1-1 1,1 1-1,0 0 0,-1 3 1,-3 6 0,1 0 0,0 1 0,-3 16 0,4-17 18,-7 35 291,2 0 1,-3 76 0,9 100 452,3-116-574,20-117-170,23-43-233,-32 37 12,2 0-1,0 1 1,18-15 0,-26 26 155,1 0 1,-1 1-1,1 0 0,0 0 0,0 1 1,0-1-1,0 1 0,0 1 0,1 0 0,-1 0 1,1 0-1,12 0 0,-11 0 21,1 2 0,-1-1-1,1 2 1,0-1-1,-1 1 1,15 3 0,-20-2 2,0-1 0,-1 1 0,1 0 0,-1 0 0,1 0 0,-1 0 0,0 1 0,0-1 1,0 1-1,0 0 0,0 0 0,0 0 0,-1 0 0,0 1 0,1-1 0,-1 0 0,0 1 0,1 3 0,0 2-2,0 0 0,0 0 0,-1 1 0,0-1 0,0 13 0,-2-14 10,1 0-1,1 0 0,-1 0 1,1-1-1,0 1 0,1 0 1,5 10-1,-7-16 0,1 0-1,0 0 0,0 0 1,0-1-1,0 1 1,0-1-1,0 1 0,0-1 1,0 0-1,0 0 1,1 0-1,-1 0 1,0 0-1,1-1 0,-1 1 1,1-1-1,-1 1 1,3-1-1,53 1 16,-39-2-5,0 0-67,1 0 0,0-2 0,-1-1 0,0 0 0,0-1 0,0-1 0,0-1 0,-1-1 0,32-18 0,-35 17-151,-1 0 0,0-1 1,0-1-1,-1 0 0,-1 0 0,0-1 0,-1-1 1,0 0-1,0-1 0,-2 0 0,15-26 0,-21 33 157,-1 0 0,1-1-1,-1 1 1,0-1 0,-1 1-1,0-1 1,0-14 0,-1 21 61,0 0 1,0 0 0,0 0 0,0 0 0,0 0-1,0 0 1,0 0 0,-1 0 0,1 0 0,0 0-1,-1 0 1,1 0 0,-1 0 0,1 0-1,-1 0 1,1 0 0,-1 1 0,0-1 0,1 0-1,-1 0 1,0 1 0,1-1 0,-1 0 0,0 1-1,0-1 1,0 1 0,0-1 0,0 1 0,0 0-1,0-1 1,0 1 0,0 0 0,-1-1 0,-35 2 387,32 0-375,-4 0 54,0 1 0,1 0 1,-1 0-1,1 1 0,0 0 0,0 1 1,0-1-1,0 1 0,1 1 1,-1 0-1,1 0 0,0 0 0,1 1 1,-1 0-1,1 0 0,0 1 0,1 0 1,0 0-1,0 0 0,0 1 0,1-1 1,0 1-1,0 0 0,1 0 0,0 0 1,1 1-1,0-1 0,0 1 0,0 0 1,1-1-1,1 1 0,0 15 0,1-19-68,1-1-1,-1 1 0,1-1 1,0 0-1,0 1 0,0-1 1,1 0-1,-1 0 1,1 0-1,0-1 0,0 1 1,0-1-1,1 1 0,-1-1 1,1 0-1,0-1 0,0 1 1,0-1-1,0 1 0,0-1 1,1 0-1,6 2 0,10 3-32,0-1-1,0 0 0,33 4 1,-6-6-1632,62-1 1,-38-3-3508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1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12678,'0'0'1027,"0"26"-883,0 198 83,0-122 133,0-101-309,1-12 47,2-2-131,1-1-1,0 1 0,1 0 0,1 0 0,0 1 1,1 0-1,14-20 0,0 3-178,47-49 1,-59 68 188,1 1 0,0 0 0,1 1 0,0 0 0,13-7 0,-17 11 13,0 1 0,0 0 0,0 1 0,1-1 0,-1 1 0,0 1 0,1 0 0,-1 0 0,1 0 0,11 1 0,-17 0 6,0 0 1,-1 0 0,1 1-1,0-1 1,0 1 0,0-1-1,-1 1 1,1 0 0,0 0-1,-1 0 1,1 0 0,0 0-1,-1 0 1,1 0 0,-1 0-1,0 0 1,1 1 0,0 1-1,1 1 5,-1 0-1,1-1 0,-1 1 0,-1 0 1,1 1-1,0-1 0,1 7 1,0 7 54,0 1 0,0 34 0,-3-45-23,-9 202 293,9-209-324,0 0 0,0-1-1,0 1 1,0 0 0,0-1 0,0 1-1,0 0 1,0-1 0,0 1 0,0-1 0,0 1-1,1 0 1,-1-1 0,0 1 0,0-1-1,1 1 1,-1 0 0,0-1 0,1 1-1,-1-1 1,0 1 0,1-1 0,-1 1-1,1-1 1,-1 0 0,1 1 0,-1-1-1,1 1 1,-1-1 0,1 0 0,0 0-1,-1 1 1,1-1 0,-1 0 0,1 0 0,0 0-1,-1 1 1,1-1 0,0 0 0,-1 0-1,1 0 1,-1 0 0,1 0 0,0 0-1,-1-1 1,1 1 0,0 0 0,-1 0-1,1 0 1,0-1 0,31-11-59,-22 6-46,0 0-1,-1-1 0,0-1 0,0 0 0,13-14 0,39-53-609,-30 35 406,13-16-129,49-57 231,-93 113 227,1-1-1,-1 1 1,0-1-1,0 1 1,0 0 0,1-1-1,-1 1 1,0 0-1,0-1 1,1 1 0,-1 0-1,0-1 1,1 1-1,-1 0 1,0 0-1,1-1 1,-1 1 0,1 0-1,-1 0 1,0 0-1,1-1 1,-1 1 0,1 0-1,-1 0 1,0 0-1,1 0 1,-1 0 0,1 0-1,-1 0 1,1 0-1,-1 0 1,0 0-1,1 0 1,-1 0 0,1 0-1,-1 1 1,1-1-1,0 0 1,1 20 247,-12 38-36,9-53-94,-3 19 75,1 0 0,1 0 0,1 0 0,1 1 0,4 27 0,-3-48-194,-1-1 1,1 1-1,0-1 1,0 1-1,0-1 1,1 0-1,-1 1 1,1-1-1,0 0 1,0 0-1,0 0 1,0 0-1,0-1 1,1 1-1,-1 0 1,5 2-1,-2-1 1,1-1 1,-1 0-1,1 0 0,0 0 0,0-1 0,0 0 0,0 0 0,10 2 1,8-1 37,0-1 0,1-1 0,42-4 0,-65 2-51,20-1-56,-1-2 0,0 0 0,-1-1 0,1-2-1,-1 0 1,36-18 0,-25 8-348,0-1-1,-1-1 0,38-33 1,-51 37 265,-1 0-1,-1-1 1,0-1 0,21-31 0,-30 38 112,0 1 0,0-1 0,-2-1 1,1 1-1,-1-1 0,-1 1 0,0-1 0,0 0 0,-1 0 0,0-1 1,-1-10-1,-1 21 45,0 0 1,0 0 0,0 0 0,-1 0-1,1 0 1,0 0 0,-1 0 0,1 0-1,-1 1 1,1-1 0,-1 0 0,1 0-1,-1 0 1,0 1 0,1-1 0,-1 0-1,0 1 1,0-1 0,1 1 0,-1-1-1,0 1 1,0-1 0,0 1 0,0-1-1,0 1 1,0 0 0,1-1 0,-1 1-1,0 0 1,0 0 0,0 0 0,0 0-1,0 0 1,0 0 0,0 0 0,0 0-1,-1 0 1,-40 6 322,32-3-316,-1 0 1,1 1 0,0 0-1,0 1 1,1 0-1,-1 1 1,1 0 0,0 0-1,1 1 1,0 0 0,0 0-1,0 1 1,1 0 0,-12 18-1,11-15 3,1 0 0,0 1 0,1 0-1,1 1 1,0-1 0,1 1 0,0 0 0,1 0-1,0 1 1,1-1 0,-1 23 0,3-32-65,0 0 0,0 0 1,1 0-1,-1 0 1,1 0-1,0 0 0,0-1 1,1 1-1,-1 0 0,1-1 1,0 1-1,-1-1 1,2 1-1,-1-1 0,0 0 1,5 5-1,-2-4-103,0 0 1,0 0-1,0 0 0,0-1 0,1 0 0,-1 0 1,1-1-1,0 0 0,10 3 0,10 0-672,0-1-1,0-1 1,0-1-1,28-2 1,-36 0 215,69 0-5415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2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69 5955,'0'0'8820,"-28"10"-8553,-92 41 21,110-46-251,0 0 0,0 1 1,1 0-1,0 1 0,0 0 1,1 0-1,0 1 0,0 0 1,1 1-1,0-1 1,0 1-1,1 1 0,0-1 1,1 1-1,-5 12 0,-5 22 0,15-43-41,0 0 1,-1 0-1,1 0 1,0-1-1,-1 1 1,1 0-1,0 0 1,0 0-1,0 0 0,0 0 1,0 0-1,0 0 1,0 0-1,0 0 1,1 0-1,-1 0 1,0 0-1,0 0 1,1 0-1,-1 0 1,1 0-1,-1-1 0,1 1 1,-1 0-1,1 0 1,-1 0-1,1-1 1,0 1-1,0 0 1,-1-1-1,1 1 1,0 0-1,0-1 1,0 1-1,-1-1 0,1 0 1,0 1-1,0-1 1,0 0-1,0 1 1,1-1-1,6 1-21,0 0-1,0 0 1,0-1-1,0 0 0,0-1 1,0 0-1,0 0 1,-1-1-1,1 0 0,0 0 1,-1-1-1,1 1 1,-1-2-1,0 1 1,0-1-1,12-9 0,1-7 86,-2-1-1,0 0 0,-2-1 1,0-1-1,-2-1 0,0 0 0,-2-1 1,15-41-1,-27 70-44,-1 0-1,0 0 1,1-1-1,0 1 1,0 0 0,0 0-1,1 6 1,0 11-12,-3 30 45,-1 62-11,3-111-37,1 1-1,-1-1 1,1 0-1,-1 0 1,1 1 0,0-1-1,0 0 1,0 0-1,0 0 1,0 0-1,1 0 1,-1 0-1,1 0 1,-1 0-1,1 0 1,0-1-1,-1 1 1,1-1-1,0 1 1,0-1-1,0 0 1,0 0 0,0 0-1,0 0 1,1 0-1,-1 0 1,0 0-1,0-1 1,1 1-1,3-1 1,5 2 4,0-1 0,1 0 0,-1-1 1,0-1-1,14-2 0,-19 2-10,0 0-1,0-1 1,-1 0-1,1-1 1,-1 1-1,0-1 1,1 0-1,-1 0 1,-1-1-1,1 1 0,0-1 1,-1 0-1,6-8 1,7-8 27,26-39 0,-31 41-1,60-82-3,-61 87 22,1 0-1,0 0 1,1 1 0,26-19-1,-39 31-31,0-1-1,1 1 0,-1 0 0,1-1 0,-1 1 0,0-1 0,1 1 1,-1 0-1,1-1 0,-1 1 0,1 0 0,-1 0 0,1-1 0,-1 1 0,1 0 1,-1 0-1,1 0 0,0 0 0,-1-1 0,1 1 0,-1 0 0,1 0 0,-1 0 1,1 0-1,-1 1 0,1-1 0,0 0 0,-1 0 0,1 0 0,-1 0 1,1 0-1,-1 1 0,1-1 0,-1 0 0,1 0 0,-1 1 0,1-1 0,-1 1 1,1-1-1,-1 0 0,0 1 0,1-1 0,-1 1 0,0-1 0,1 1 1,2 27 63,-3-16-14,5 77 456,-5-47-411,3 1 1,1-1-1,17 68 0,-21-109-96,0 1 0,0-1 0,0 0-1,1 0 1,-1 0 0,0 0 0,1 0-1,-1 1 1,1-1 0,-1 0 0,1 0-1,0 0 1,0 0 0,-1-1 0,1 1-1,0 0 1,0 0 0,0 0 0,0-1-1,0 1 1,0 0 0,0-1-1,0 1 1,0-1 0,0 1 0,0-1-1,0 1 1,0-1 0,0 0 0,1 0-1,-1 1 1,0-1 0,0 0 0,0 0-1,1 0 1,-1 0 0,0-1 0,0 1-1,0 0 1,0 0 0,1-1 0,-1 1-1,0-1 1,0 1 0,0-1 0,0 1-1,0-1 1,0 0 0,0 1 0,0-1-1,0 0 1,-1 0 0,2-1 0,12-16-43,-1 0 1,-1-1-1,0-1 1,13-33 0,20-33-1,-37 72 32,6-8 11,26-33-1,-37 51-3,1 0 0,-1 0 0,1 0 0,0 1 0,0-1-1,0 1 1,0 0 0,1 0 0,0 1 0,-1-1 0,1 1 0,0 0 0,0 0 0,8-1-1,-12 3-3,0 0 0,-1 0 0,1 0 0,0 0-1,-1 0 1,1 0 0,0 0 0,0 1-1,-1-1 1,1 0 0,0 0 0,-1 1-1,1-1 1,0 0 0,-1 1 0,1-1-1,-1 1 1,1-1 0,-1 1 0,1-1-1,-1 1 1,1-1 0,-1 1 0,1-1 0,-1 1-1,1 0 1,-1-1 0,0 1 0,0 0-1,1-1 1,-1 2 0,5 26-118,-5-21 97,4 119 69,-4-91-1445,0 0 1,10 60-1,0-58-3783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2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4594,'0'0'7964,"-2"38"-7695,0 10-203,-4 181 156,14 36 37,-4-153-222,-3-57 225,-1-78-197,1 0-1,5-32 1,-4 45-53,0 1-1,1 0 1,0 0-1,1 0 1,0 0-1,0 1 1,0-1-1,1 1 1,7-8-1,-5 7 1,1 0 0,0 1 0,1 1 0,-1-1-1,2 1 1,-1 1 0,1-1 0,-1 2 0,2-1 0,-1 2-1,12-5 1,-6 4 8,-1 1 0,1 1 0,-1 0 0,1 1 0,0 1 0,0 0 0,24 3 0,-34-2-14,1 1 0,0 0 1,-1 1-1,1 0 0,-1 0 1,0 0-1,1 1 0,-1 0 1,0 0-1,-1 0 0,1 1 1,0 0-1,-1 0 0,0 0 0,0 1 1,0-1-1,-1 1 0,0 1 1,0-1-1,0 0 0,6 12 1,1 7-226,-1 1 1,0 0 0,-2 1 0,6 32 0,1 1-1493,-15-57 1600,0 0-182,1 0 1,-1 0-1,1 1 1,-1-1 0,1 0-1,0 0 1,0 0-1,0 0 1,0 0 0,0 0-1,0 0 1,1 0-1,-1 0 1,1-1 0,-1 1-1,1-1 1,0 1 0,-1-1-1,1 1 1,0-1-1,4 2 1,18-1-4689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3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7 1793,'0'0'9719,"-35"16"-8959,-110 59-98,138-71-629,0 0 1,0 0-1,0 1 1,1 0-1,0 1 1,0-1-1,0 1 1,0 1-1,1-1 1,0 1-1,-6 11 1,8-10-7,0-1 0,1 1 0,0 0 0,1 0 0,-1-1 0,2 1 0,-1 0 0,1 12 1,1-19-24,-1 1 1,0-1 0,0 1 0,1-1 0,-1 1-1,0-1 1,1 1 0,0-1 0,-1 0 0,1 1-1,0-1 1,0 1 0,-1-1 0,1 0 0,0 0 0,0 0-1,1 0 1,-1 0 0,0 0 0,0 0 0,0 0-1,1 0 1,-1 0 0,0 0 0,1-1 0,-1 1-1,1-1 1,-1 1 0,1-1 0,-1 1 0,1-1-1,1 0 1,9 2 69,-1-1 1,0-1-1,19-1 0,-11 1 15,-12-1-76,0 1 0,0-1 1,0 0-1,1-1 0,-1 0 0,0 0 1,-1 0-1,1-1 0,0 0 1,-1 0-1,1-1 0,-1 1 0,0-1 1,0-1-1,-1 1 0,1-1 0,-1 0 1,8-11-1,4-6 14,-1-2-1,-1 0 1,18-42 0,15-22 150,-48 88-174,0 0 0,0 0-1,0 0 1,0 0 0,0-1 0,0 1 0,0 0 0,0 0-1,0 0 1,0 0 0,0 0 0,0 0 0,0 0-1,0-1 1,1 1 0,-1 0 0,0 0 0,0 0 0,0 0-1,0 0 1,0 0 0,0 0 0,0 0 0,1 0-1,-1-1 1,0 1 0,0 0 0,0 0 0,0 0-1,0 0 1,0 0 0,1 0 0,-1 0 0,0 0 0,0 0-1,0 0 1,0 0 0,0 0 0,1 0 0,-1 0-1,0 0 1,0 0 0,0 0 0,0 0 0,0 0 0,0 1-1,1-1 1,-1 0 0,0 0 0,0 0 0,2 11-115,-2 33 132,9 63 0,-7-92-295,1 1 0,0-1-1,1-1 1,1 1 0,1 0 0,-1-1 0,2 0 0,8 13 0,-12-22-364,1-1 0,-1 0 0,1 0 0,0 0 0,7 6 1,24 8-5480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1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4386,'0'0'3892,"4"-20"-1723,-1 18-2095,0-1 0,0 1 0,0-1 0,0 1 0,0 0 0,1 1 0,-1-1 0,1 0 0,0 1 0,-1 0 0,8-2 0,-9 3-50,-1-1 1,1 1-1,-1 0 0,1 0 1,0-1-1,-1 1 0,1 0 1,0 1-1,-1-1 0,1 0 0,0 0 1,-1 1-1,1-1 0,0 1 1,-1-1-1,1 1 0,-1 0 1,1-1-1,-1 1 0,0 0 0,1 0 1,-1 0-1,0 0 0,1 0 1,-1 1-1,0-1 0,0 0 1,0 1-1,1 1 0,2 8 69,0-1 0,-1 1 0,-1-1 0,0 1 0,2 20 0,-3 62 32,-1-63-98,0 52-96,0-68-492,0-56-490,0 16 668,1 0 0,1 0-1,1 0 1,6-26 0,-5 40 346,-1 1 1,1 1 0,1-1-1,0 0 1,1 1-1,0 0 1,0 0 0,1 1-1,0 0 1,1 0-1,13-12 1,-12 13 80,0 0 1,0 1-1,19-10 1,-25 15-11,1 1 0,-1-1 1,1 1-1,-1-1 0,1 1 0,-1 0 1,1 1-1,0-1 0,0 0 0,-1 1 0,1 0 1,0 0-1,0 0 0,0 1 0,6 1 1,-9-2-17,1 1 1,0 0 0,-1 0 0,1 0 0,-1 0-1,1 0 1,-1 1 0,0-1 0,0 0 0,1 1-1,-1-1 1,0 1 0,0-1 0,0 1-1,-1 0 1,1-1 0,0 1 0,0 2 0,10 38 420,-9-30-318,14 83 526,-10-55-242,12 47 0,-17-84-369,0 1 0,0-1-1,1 0 1,-1 0 0,1 0-1,-1 0 1,1 0 0,0 0 0,0 0-1,1-1 1,-1 1 0,0-1 0,1 0-1,0 1 1,-1-1 0,1 0 0,0-1-1,0 1 1,0 0 0,0-1 0,1 0-1,-1 1 1,0-1 0,6 1-1,5-1 11,0 1 0,0-2 0,1 0 0,24-3-1,6 1-1631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3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5282,'0'0'6254,"24"28"-6222,79 94-8,-54-60 49,-44-54 34,0 0 1,1-1-1,0 0 1,1 0-1,0-1 1,0 1-1,0-1 1,15 9-1,-21-14-36,0-1-1,0 1 0,0-1 0,0 1 0,0-1 0,0 0 0,0 1 1,0-1-1,0 0 0,0 0 0,0 1 0,1-1 0,-1 0 0,0 0 0,0 0 1,0 0-1,0-1 0,0 1 0,0 0 0,0 0 0,0-1 0,0 1 0,0-1 1,0 1-1,0-1 0,0 1 0,0-1 0,0 1 0,0-1 0,0 0 1,0 0-1,0 1 0,-1-1 0,2-2 0,1-1 65,0-1 0,0-1 0,0 1 0,-1 0 0,2-8 0,-1 6-193,9-27-18,6-16 219,28-54 0,-38 90-727,-1 1-1,2-1 1,-1 2-1,2-1 1,0 2-1,0-1 1,1 1-1,20-15 1,-1 6-4490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0 376 6163,'0'0'3740,"29"-10"-3644,92-36-517,-112 41 388,0 0 0,0 0 0,-1-1 0,0 0 0,0 0 0,0-1 0,-1 0 0,0 0 0,0-1 0,-1 0 0,0 0 0,-1 0 0,0-1 0,0 0 0,6-14 0,-4 9 27,-3 4 28,1 0-1,-1-1 1,-1 0-1,0 1 1,0-1 0,-1 0-1,0 0 1,-1-1-1,0 1 1,-1 0-1,-3-22 1,3 32 1,0 0 0,0 0 1,0 0-1,-1 0 0,1 0 1,-1-1-1,1 1 0,-1 0 0,1 0 1,-1 0-1,0 0 0,1 1 0,-1-1 1,0 0-1,0 0 0,0 0 1,1 0-1,-1 1 0,0-1 0,0 0 1,0 1-1,0-1 0,-2 0 0,0 0 36,0 0 0,0 1-1,0-1 1,0 0-1,0 1 1,-1 0 0,1 0-1,-5 0 1,1 1 15,0 0 0,0 0 1,0 1-1,1 0 1,-1 0-1,1 0 1,-1 1-1,-7 4 0,4 1 100,0 0 0,0 1 1,1 0-1,1 1 0,0 0 0,0 0 0,1 0 0,0 1 0,0 0 0,2 1 0,-1-1 0,-6 24 0,6-17 18,2-1 1,0 1-1,1 0 0,1 0 1,0 0-1,2 0 1,0 0-1,4 30 0,-3-43-170,1 0 0,-1 0 0,1 0 0,0-1 0,1 1 0,-1-1 1,1 1-1,0-1 0,0 0 0,0 0 0,1 0 0,-1 0 0,1-1 0,0 1 0,0-1 0,0 0 0,0 0 0,1-1 0,-1 1 0,1-1 0,0 0 0,-1 0 0,7 1 0,9 3 1,0 0 0,1-2 0,0-1-1,28 2 1,-7-3-621,0-1-1,61-7 1,-74 1-1026,34-11 1,-63 16 1615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4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50 195 2225,'0'0'3783,"9"-27"-1974,40-127 1430,-44 141-819,-5 19-1173,-3 27-804,2-27-487,-9 50 295,-19 59 0,0 0-38,13-30-151,5 0 0,-2 158 0,13-240-62,0 9-83,0 0 1,0 0 0,1 0 0,1 0 0,5 19 0,-6-28 50,0-1-1,0 1 1,0-1-1,1 1 1,-1-1-1,1 1 1,0-1-1,0 0 1,0 0-1,0 0 1,0 0-1,0 0 1,0-1-1,0 1 1,1 0-1,-1-1 1,1 0-1,0 0 1,-1 1-1,1-1 1,0-1-1,-1 1 1,1 0-1,0-1 1,0 0-1,0 1 1,4-1-1,-2 0-112,0 0-1,0 0 1,0 0 0,0-1 0,0 0-1,-1 0 1,1 0 0,0 0-1,0-1 1,-1 0 0,1 0-1,-1 0 1,0-1 0,5-3-1,0-1-63,-1 0 0,-1-1 0,1 0 0,-1 0 0,8-14 0,3-7-203,-11 16 261,2 1 1,17-23-1,-23 32 164,-1 1 0,1-1-1,-1 1 1,1-1-1,0 1 1,0 0-1,0 0 1,0 0 0,1 1-1,-1-1 1,0 1-1,1 0 1,-1 0 0,1 0-1,-1 0 1,1 1-1,4-1 1,-7 1 14,1 1-1,-1-1 1,0 1 0,0-1 0,1 1 0,-1-1-1,0 1 1,0 0 0,0 0 0,0 0 0,0 0-1,0 0 1,0 0 0,0 0 0,0 0-1,0 0 1,0 0 0,-1 0 0,1 0 0,0 1-1,-1-1 1,1 0 0,-1 0 0,0 1 0,1 1-1,10 44 422,-8-34-322,0 4-1,2 8-21,1-1-1,1 1 1,16 37-1,-20-56-94,-1-1 0,1 1 0,0-1 0,1 0 0,-1 0 0,1 0-1,0 0 1,1-1 0,-1 0 0,1 0 0,-1 0 0,1 0 0,1-1-1,-1 1 1,0-1 0,1-1 0,-1 1 0,1-1 0,0 0 0,9 2-1,-7-3 9,-1 0 0,1-1-1,0 1 1,-1-2-1,1 1 1,0-1 0,-1 0-1,1-1 1,-1 0 0,0 0-1,1-1 1,6-3-1,-3 1-7,-1-1-1,0 0 0,0-1 0,-1 0 0,1-1 0,-2 0 0,12-12 0,-9 7-41,-1 0-1,0-1 0,-2 0 1,1 0-1,-1-1 1,-1 0-1,-1 0 0,0-1 1,-1 1-1,-1-1 0,4-26 1,-6 28-60,-1-1 1,0 1 0,-1-1-1,-1 0 1,-4-25 0,3 35 12,1 1 1,-1-1-1,1 0 1,-1 1 0,-1-1-1,1 1 1,-1-1-1,1 1 1,-1 0 0,0 0-1,-1 0 1,1 0-1,-1 1 1,0 0-1,1-1 1,-2 1 0,1 1-1,0-1 1,-9-4-1,2 3-90,-1 0 0,0 1-1,0 0 1,0 0-1,0 2 1,-21-2-1,28 3-12,-1 0-1,1 0 1,-1 0 0,1 0-1,-1 1 1,0 0-1,1 0 1,0 1-1,-1 0 1,1 0 0,0 0-1,0 0 1,0 1-1,0 0 1,1 0-1,-8 5 1,8-3-389,0 1-1,1-1 0,-1 1 1,-3 10-1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 8020,'0'0'1334,"-28"8"-905,-89 34-178,113-40-244,0-1 0,0 1 0,1 0 0,-1 0 1,0 0-1,1 1 0,0 0 0,-1-1 0,1 1 0,0 0 1,0 0-1,1 1 0,-1-1 0,1 0 0,-1 1 0,1 0 0,0-1 1,1 1-1,-1 0 0,1 0 0,-1 0 0,1 0 0,0 1 0,1-1 1,-1 0-1,1 0 0,-1 0 0,1 1 0,1-1 0,0 6 0,-1-7 16,1-1 0,0 1 0,-1-1 0,1 1-1,0-1 1,1 1 0,-1-1 0,0 0-1,1 1 1,-1-1 0,1 0 0,0 0 0,-1 0-1,1 0 1,0-1 0,0 1 0,0 0 0,1-1-1,3 3 1,5 1 59,0 1-1,0-2 1,13 4 0,-8-2-14,13 3 26,-13-4-67,-1 0 1,1 1-1,-1 1 0,0 0 1,14 10-1,-26-15-27,0-1 0,-1 1 0,1 0-1,-1 1 1,0-1 0,1 0 0,-1 1-1,0-1 1,0 1 0,-1 0 0,1 0 0,-1 0-1,1 0 1,-1 0 0,0 0 0,0 0 0,0 0-1,0 0 1,-1 0 0,1 1 0,-1-1-1,0 0 1,0 0 0,0 1 0,-1-1 0,1 0-1,-1 0 1,1 0 0,-1 1 0,0-1-1,-3 5 1,1-2 2,0-1 0,0 1 0,-1-1 0,0 0 0,0 0 0,0 0 0,-1-1 0,1 1 0,-1-1 0,0 0 0,0-1 0,-8 5 0,-9 4-150,-41 17 1,54-26 2,-58 22-533,62-24 321,0 1 0,0-1 0,0 0 0,-1-1 0,1 1 0,0-1 1,0 0-1,0 0 0,0 0 0,-10-3 0,14 3 83,0-1-1,0 1 1,0-1 0,0 1 0,0-1-1,0 0 1,0 0 0,0 1 0,1-1-1,-1 0 1,0 0 0,0 0 0,1 0-1,-2-1 1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5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11733,'0'0'955,"-3"26"-597,1-12-310,-5 45 140,-19 69 0,12-74-97,-33 148 611,40-164-595,2 1-1,2 0 1,1 47-1,2-84-105,0 0 1,1-1-1,-1 1 0,0-1 0,1 1 0,-1-1 0,1 1 0,-1-1 0,1 1 0,0-1 1,0 1-1,-1-1 0,1 0 0,0 1 0,0-1 0,0 0 0,1 0 0,-1 0 0,0 0 0,3 2 1,-1-1-15,1 0 1,-1-1-1,1 1 1,-1-1 0,1 0-1,0 0 1,0 0 0,6 0-1,3 0-236,1-1 0,-1-1 0,1 0 0,18-4-1,-20 2-364,0-1 0,0 0 0,-1-1 0,0 0-1,0-1 1,0 0 0,-1-1 0,17-14 0,24-25-5325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8548,'0'0'5266,"204"-38"-5266,-88 15-192,1-12-2033,0-3-3473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6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416 317 12246,'0'0'-286,"-5"-10"-39,3 7 322,0 0 1,1-1 0,-1 1 0,1-1-1,0 1 1,0-1 0,0 1 0,0-1-1,1 0 1,0 0 0,0 1 0,0-1-1,0 0 1,0 1 0,1-1 0,-1 0-1,1 1 1,0-1 0,0 0 0,0 1-1,1-1 1,-1 1 0,1 0-1,0 0 1,3-5 0,15-23 197,45-67 611,-57 87-669,1 1 0,0 0 0,1 0 0,0 1 1,0 0-1,17-10 0,-27 19-134,0 0 0,0 0 1,1-1-1,-1 1 0,0 0 0,1-1 1,-1 1-1,0 0 0,1 0 0,-1 0 0,0-1 1,1 1-1,-1 0 0,0 0 0,1 0 1,-1 0-1,1 0 0,-1 0 0,0 0 1,1 0-1,-1 0 0,0 0 0,1 0 1,-1 0-1,1 0 0,-1 0 0,0 0 0,1 0 1,-1 0-1,1 0 0,-1 0 0,0 1 1,1-1-1,-1 0 0,0 0 0,1 1 1,-1-1-1,0 0 0,0 0 0,1 1 1,-1-1-1,0 0 0,0 1 0,1-1 0,-1 1 1,2 20 84,-3-13-45,0 161 1145,8 293-733,-6-437-1729,-1-16-1824</inkml:trace>
  <inkml:trace contextRef="#ctx0" brushRef="#br0" timeOffset="1">1 778 10085,'0'0'1584,"175"29"-847,-71-29-385,12 0-144,1-14 48,-13-7 144,-17 7 32,-16-4-175,-22 10-81,-20-4-144,-13 6-32,-9 0 0,-7 3-401,0-2-1167,3-10-1586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6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245 490 7892,'0'0'1819,"-28"0"-1589,-86 4-44,111-4-178,0 0 0,-1 0 0,1 1 0,0-1 1,0 1-1,0 0 0,0 0 0,0 0 0,0 0 0,0 0 0,1 1 0,-1-1 0,0 1 0,1 0 0,-1 0 0,1 0 0,0 0 0,-1 0 0,1 1 0,0-1 0,0 1 0,1-1 0,-3 5 0,-2 2 82,1-1 11,1 1 0,0-1 0,0 0 0,1 1 0,0 0 1,0 0-1,1 0 0,1 0 0,0 0 0,0 0 0,0 1 0,1-1 0,2 13 0,-2-4-35,0-14-52,0 0 0,0 0 1,0 0-1,1 1 0,0-1 0,0 0 1,0 0-1,0 0 0,1 0 1,3 6-1,-4-8-7,1 1 0,0-1 1,0 0-1,-1 0 0,2 0 1,-1-1-1,0 1 0,0 0 0,0-1 1,1 1-1,-1-1 0,1 0 1,-1 0-1,1 0 0,0 0 0,-1 0 1,5 0-1,-1 1 7,1-1 0,0-1 1,-1 1-1,1-1 0,-1 0 0,1-1 0,0 1 0,-1-1 1,1-1-1,-1 1 0,0-1 0,1 0 0,7-4 1,-6 1-9,0 0 0,0 0 0,0 0 1,-1-1-1,0 0 0,0-1 0,-1 1 0,10-14 1,-3 1-9,-2 0 0,0 0 0,-1-2 0,-1 1 0,-1-1 1,0-1-1,5-28 0,0-25 260,6-131 0,-15 51-1709,-3 83-3266,-1 72 4697,0 43-4038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1 344 7203,'0'0'4266,"19"-12"-3956,4-1-356,-7 4-52,0 0-1,-1-1 0,0-1 1,-1 0-1,25-26 0,-31 29 78,-1 1 0,1-2 0,-2 1-1,1-1 1,-1 0 0,-1 0 0,0-1 0,0 1 0,-1-1-1,0-1 1,0 1 0,-1 0 0,-1-1 0,0 1-1,1-14 1,-3 15 18,0 5 3,1 0 0,-2 0-1,1 0 1,0 0 0,-1 0 0,-1-7 0,1 10 5,0 0 1,0 0-1,1-1 0,-1 1 1,0 0-1,0 0 0,0 0 0,0 0 1,0 0-1,-1 0 0,1 0 1,0 0-1,0 1 0,-1-1 0,1 0 1,0 1-1,-1-1 0,1 1 0,0-1 1,-1 1-1,-2-1 0,-5 0 77,-1-1 0,0 1-1,0 0 1,0 1-1,0 1 1,-13 1 0,18-2-48,1 1 1,-1 0 0,1 0-1,0 1 1,-1-1 0,1 1-1,0 0 1,0 0 0,0 1-1,0-1 1,0 1 0,1 0-1,-1 0 1,1 0 0,-5 5-1,3 0-3,0-1-1,1 0 0,0 1 1,1 0-1,0 0 0,0 0 1,0 0-1,1 0 0,1 1 1,-1-1-1,1 0 0,0 16 1,1-18-30,1 0 0,-1 0 0,1 0 1,0 0-1,1 0 0,-1 0 1,1 0-1,0-1 0,0 1 0,1 0 1,0-1-1,0 0 0,0 0 1,1 0-1,0 0 0,-1 0 0,2-1 1,5 6-1,6 2-130,1-1 0,0-1 0,0-1-1,1 0 1,0-1 0,0-1 0,37 9 0,-18-9-1358,-1-1-1,0-2 1,52 0 0,-4-4-2197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8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434 189 288,'0'0'6040,"-29"-6"-4546,8 2-1234,10 0-155,-1 1 0,0 1 0,0 0 0,1 0 1,-1 1-1,0 1 0,0 0 0,0 1 0,0 0 0,0 0 1,0 1-1,1 1 0,-1 0 0,1 1 0,-14 6 0,5 1 304,1 0 0,1 1 0,0 1 0,-29 27 0,41-35-344,1 1 0,-1 0 0,1 1 0,0-1 0,1 1 0,-1 0-1,1 0 1,1 0 0,0 1 0,0-1 0,0 1 0,1 0 0,0-1 0,0 1 0,1 0 0,-1 9 0,2-14-63,1-1 1,-1 0-1,0 0 1,1 0-1,0 0 1,-1 0-1,1 1 0,0-1 1,0-1-1,0 1 1,0 0-1,0 0 1,1 0-1,-1 0 1,0-1-1,1 1 1,0-1-1,-1 1 1,1-1-1,0 0 1,0 1-1,-1-1 1,1 0-1,0 0 1,0 0-1,0-1 1,0 1-1,1 0 1,-1-1-1,0 1 1,0-1-1,0 0 1,3 0-1,12 2 62,-1-1-1,1-1 1,24-3-1,-27 2-7,-1 0-66,-1-1 0,1-1-1,-1 0 1,0-1 0,0 0 0,0 0-1,-1-2 1,0 1 0,0-1-1,0-1 1,0 0 0,-1-1-1,-1 0 1,1 0 0,15-19-1,-7 6 34,-2-1 0,-1 0 0,-1-1 0,0-1-1,-2 0 1,14-38 0,-25 60-12,5-10 361,-6 12-368,1 1 1,-1-1-1,1 1 1,-1-1-1,0 1 1,1 0-1,-1-1 1,0 1-1,1-1 1,-1 1-1,0 0 1,1-1-1,-1 1 1,0 0-1,0 0 1,0-1-1,0 1 1,0 0-1,0-1 1,0 1-1,0 0 1,0 0-1,0 0 1,21 573 881,-23-521-815,-14 94-1,11-120-61,-1 0 0,-2 0 0,0-1 0,-2 0 0,-15 29-1,21-48 2,0 0 0,-1-1 0,1 1 0,-1-1 0,0 0 0,-1-1 0,0 1 0,1-1 0,-2 0 0,1-1-1,-8 5 1,10-6 2,-1-1 0,1 0 0,-1 0 0,0-1 0,1 1-1,-1-1 1,0 0 0,0-1 0,0 1 0,0-1 0,0 0 0,0 0-1,0 0 1,0-1 0,1 0 0,-1 0 0,0 0 0,-6-2 0,8 1-11,0 1 1,0-1 0,0 0-1,0 0 1,0-1 0,1 1-1,-1 0 1,1-1-1,-1 0 1,1 1 0,0-1-1,0 0 1,0 0 0,1 0-1,-1 0 1,1-1 0,-1 1-1,1 0 1,-1-7 0,-1-5-69,0 0 0,1 0 0,0-19 0,0 7-46,2 1 0,1-1 0,1 1-1,1 0 1,1-1 0,1 1 0,2 1 0,0-1 0,16-34 0,11-15-328,4 1 0,52-78 0,-68 118 376,3 2 0,0 0 0,2 1 0,2 2 1,0 1-1,46-34 0,-61 53 166,-1 0 1,1 1-1,1 1 0,0 0 1,0 1-1,0 0 1,0 1-1,1 1 0,0 1 1,0 0-1,0 1 0,0 1 1,31 1-1,-44 0-70,-1 0-1,1 1 0,-1-1 1,0 1-1,1 0 0,-1 0 1,0 0-1,0 0 0,0 0 1,1 0-1,-1 1 0,0-1 1,-1 1-1,1 0 0,0-1 1,0 1-1,-1 0 0,1 0 1,-1 0-1,1 0 0,-1 0 1,0 0-1,0 0 0,0 1 1,0-1-1,0 0 0,-1 1 1,1-1-1,0 5 0,1 8 59,0 0 0,-1 1 0,-2 27 0,0-17-37,-4 1 1,3-30-127,4-15-166,1 4 147,1 0 0,0 0 0,1 1 0,0 0-1,1 0 1,1 0 0,0 1 0,14-19 0,-11 17 75,1 1 0,0 1-1,1 0 1,0 0-1,1 1 1,0 1 0,17-11-1,-22 18 18,1-1 1,-1 1-1,1 0 0,0 0 1,0 1-1,0 0 0,0 1 0,0 0 1,0 1-1,14 0 0,-21 0 10,0 1 0,0-1 0,0 0 0,0 1 0,0 0 0,-1-1 0,1 1 0,0 0 0,0 0 0,-1 0 0,1 0 0,0 0 0,-1 0 0,1 1 0,-1-1 0,0 0-1,1 1 1,-1-1 0,0 1 0,0-1 0,0 1 0,0 0 0,0 0 0,0-1 0,0 1 0,-1 0 0,1 0 0,-1 0 0,1 0 0,-1 0 0,0 0 0,1 2 0,0 11 60,1 0 1,-2 0-1,-1 19 0,1-13-2,0-11-49,-1-3-8,1-1-1,0 1 1,1-1 0,-1 1 0,1 0-1,1-1 1,2 9 0,-3-13-5,0 0 0,1 0 0,-1 0 0,0 0 0,1 0 0,0-1 0,-1 1 0,1 0 0,0-1 0,0 0 0,0 1 0,0-1 1,0 0-1,0 0 0,0 0 0,0 0 0,1 0 0,-1-1 0,0 1 0,0-1 0,1 0 0,-1 1 0,0-1 0,1 0 0,2 0 0,5 0-39,1 1 0,-1-2 0,0 1 0,1-1 0,-1-1 0,0 0 0,1 0 0,-1-1 0,-1-1 0,1 1 0,0-2 0,-1 1 0,0-1 0,0-1-1,0 1 1,8-8 0,4-5-479,0-1 0,36-43 0,-49 53 469,-1-1 0,0 0 0,-1 0 0,0 0 0,-1-1 0,0 0 0,0 0 0,-1 0 0,3-17 0,-7 27 63,1 0 1,-1 0-1,0 1 1,0-1-1,0 0 1,0 0-1,0 0 1,0 0-1,0 0 1,0 0-1,0 1 1,0-1 0,-1 0-1,1 0 1,0 0-1,0 0 1,-1 0-1,1 1 1,-1-1-1,0-1 1,0 1-6,1 1-1,-1 0 1,1 0 0,-1 0 0,1-1 0,-1 1-1,0 0 1,1 0 0,-1 0 0,1 0 0,-1 0-1,0 0 1,1 0 0,-1 0 0,1 0 0,-1 0-1,0 0 1,1 1 0,-1-1 0,1 0 0,-1 0-1,0 1 1,-2 1 38,0-1-1,0 1 0,0 0 0,0 0 1,0 1-1,0-1 0,1 0 1,-1 1-1,-1 3 0,-2 4 134,0 0-1,1 1 1,1 0-1,-1 0 1,2 0-1,0 0 1,0 1-1,-1 17 1,2-7 99,1 1-1,1-1 1,4 37 0,-3-55-266,0 0-1,-1 0 0,2 0 1,-1-1-1,0 1 0,1 0 0,-1-1 1,1 1-1,0-1 0,0 0 1,1 0-1,-1 1 0,1-2 1,-1 1-1,1 0 0,0 0 0,0-1 1,0 0-1,1 1 0,-1-1 1,0 0-1,1-1 0,-1 1 1,1-1-1,0 1 0,3 0 1,10 2 43,-1-1 0,0-1 0,1 0 1,29-2-1,-30 0-42,-1-2 1,1 0-1,0-1 1,-1 0-1,1-2 1,-1 1-1,0-2 0,0 0 1,22-14-1,-18 9-83,-2 0-1,1-2 0,-2 0 0,0-1 1,0 0-1,23-30 0,-34 38 31,-1 0 0,-1-1 0,1 1 0,-1-1 0,0 1 0,3-11 0,-5 16 26,-1 0 1,1-1-1,-1 1 1,0 0-1,1 0 1,-1-1 0,0 1-1,0 0 1,0 0-1,0-1 1,0 1-1,0 0 1,0-1-1,0 1 1,0 0 0,0 0-1,-1-1 1,1 1-1,-1 0 1,1 0-1,-1 0 1,1-1-1,-1 1 1,0 0 0,1 0-1,-1 0 1,0 0-1,0 0 1,0 0-1,0 1 1,0-1-1,0 0 1,0 0-1,0 1 1,0-1 0,0 0-1,-1 1 1,1-1-1,0 1 1,0 0-1,0-1 1,-1 1-1,1 0 1,-2 0 0,-10-1 9,-1 0 0,0 2-1,0 0 1,1 0 0,-1 1 0,1 1 0,-1 0 0,1 1 0,0 0 0,0 1 0,-21 12 0,17-8 64,0 2 0,1 0-1,0 1 1,1 0 0,0 1 0,1 1-1,-23 29 1,33-37-24,0 0 0,0 1 1,0-1-1,1 1 0,0-1 0,1 1 0,-1 0 0,1 0 0,1 0 0,-1 0 0,1 1 1,0-1-1,1 15 0,0-19-26,0 0 0,1 1 0,-1-1 0,1 0 1,0 1-1,0-1 0,0 0 0,0 0 0,1 0 0,-1 0 0,1 0 1,0 0-1,-1 0 0,1-1 0,1 1 0,-1-1 0,0 1 0,1-1 1,-1 0-1,1 0 0,0 0 0,-1 0 0,1 0 0,0-1 0,0 1 1,0-1-1,4 1 0,10 4 92,0-1 0,0-1 0,36 4 0,-52-8-104,273 9 318,-200-10-329,43-3-725,-67-3-3517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00:58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108 280 4162,'0'0'1102,"-10"33"-622,-33 113 259,36-118-367,0 1 1,3 0 0,0 0-1,1 36 1,0-12 106,-5 580 2248,54-152-2084,-26-322-536,138 2010 986,-152-1866-1032,25 322 156,-13-455-161,-4 199 0,-14-343-52,1-13-2,0-1 1,-1 0-1,-1 0 1,0 1-1,0-1 1,-2 0 0,1 0-1,-2 0 1,-8 21-1,83-49 94,-24 7-13,0 3 0,1 1-1,-1 3 1,64 4 0,28-1 66,446-46-39,-264 16-46,503-52-37,-219 19-36,316 19 186,-74 6-151,-57-37-48,509-35 95,-280 19-105,-814 65 30,299 3 1,-312 19 39,-191 3-22,-1-22 240,0-16-65,0-39-105,-12-97-1,-42-174-89,-35-405 11,82 420 18,-20-337-87,-18-103-90,1 176 165,4 165-74,30 333 73,-23-107 0,15 117-16,-8-145 0,22 32-7,4 201-16,-16-8 123,-60-3-86,-17-2-134,-43-1-332,-59-2 341,-452 31 3,-138 0 116,517-16-6,-1845 86-483,1220-7 581,817-69-35,-405 29 564,-175 19-463,501-38-155,-371 48 74,370-50-82,-232-7-1,280-10-37,-47-13 79,151 13-39,1 0 1,-1 0 0,0 0 0,1 0-1,-1-1 1,1 1 0,0-1 0,-1 0-1,-4-4 1,-24-10 143,-20 9-211,43 6 71,-1 1 0,1-2-1,0 1 1,-1-1 0,1-1 0,-10-3 0,-41-17 75,-1 3 0,0 3 0,-66-10 0,86 19 281,11 4-169,29 4-219,62 54-8508,-28-20 1236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5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 9060,'0'0'1678,"-28"27"-1448,-90 91 189,108-108-400,1 0 0,0 1 0,1 0 0,0 1 0,1-1 0,0 2 0,1-1 1,0 1-1,1 0 0,1 0 0,0 0 0,1 1 0,0-1 0,1 1 0,0 0 0,1 0 1,1 16-1,0-28-22,0 0-1,0 0 1,1 0 0,-1 0 0,0 0 0,1 0 0,-1 0-1,1-1 1,0 1 0,0 0 0,-1 0 0,1 0 0,0-1 0,1 1-1,-1 0 1,0-1 0,0 1 0,1-1 0,-1 0 0,1 1-1,-1-1 1,1 0 0,0 0 0,-1 0 0,1 0 0,0 0 0,0 0-1,-1 0 1,1-1 0,0 1 0,0-1 0,3 1 0,7 1 38,0-1 0,0 0 1,1-1-1,16-2 0,-11 0 50,-7 2-65,0-2 1,-1 1-1,0-2 0,0 1 0,1-1 1,-1-1-1,-1 0 0,1 0 0,-1-1 0,1 0 1,-1-1-1,-1 0 0,1 0 0,-1-1 1,0 0-1,-1 0 0,0-1 0,9-11 1,-9 10-44,-1-1 1,0 0 0,0 0 0,-1-1 0,-1 0 0,0 0 0,0 0-1,-1 0 1,0 0 0,-1-1 0,0 1 0,-1-1 0,0 0 0,-1 0-1,-1 1 1,-2-18 0,2 24-6,0 0 0,-1 1 0,0-1 0,0 1 0,0 0 0,0 0 0,-1 0 0,0 0 0,0 0 1,0 0-1,0 1 0,0-1 0,-1 1 0,1 0 0,-1 0 0,0 0 0,0 1 0,0-1 0,-1 1 0,1 0 0,0 0 0,-1 0 0,-8-1 0,4 0-22,-1 1 1,0 0-1,1 0 1,-1 1-1,0 1 1,0 0-1,0 0 0,0 0 1,0 2-1,-17 3 1,23-4-76,1 1-1,-1 0 1,1 0 0,0 0 0,0 0 0,0 0 0,0 0 0,0 1 0,0-1 0,0 1 0,1 0 0,0 0 0,-1 0 0,1 0 0,0 1 0,0-1 0,1 0 0,-1 1-1,1-1 1,0 1 0,0 0 0,0-1 0,0 1 0,0 0 0,1 0 0,0-1 0,0 1 0,0 0 0,0 0 0,1 0 0,0 4 0,10 29-3592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0 11333,'0'0'1265,"-185"9"-849,153 26-288,9 12-128,10 8 64,10 12 96,3 12 432,0 8-400,0 10-31,6-1-129,4-6-16,-10-11-16,0-15-561,0-11-1296,-23-21-912,-6-21-2817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6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11189,'0'0'897,"198"-29"-865,-95 3 80,4 0-112,4 0-225,-14-1-3024,-13 10-3794</inkml:trace>
  <inkml:trace contextRef="#ctx0" brushRef="#br0" timeOffset="1">1863 196 15671,'0'0'272,"0"228"-832,0-123 496,0 0-864,-13 3 447,-3 2-655,-3-13-993,-1-19-3890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6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3666,'0'0'9687,"37"-22"-9623,122-65-110,-150 82 41,0 1 0,0 1 0,1 0 0,-1 0 0,1 0 0,0 2 0,0-1 0,0 1 0,0 0 0,0 1 0,0 0 0,18 3 0,-6 0-4,-8-2 6,0 0 1,0 1 0,0 1-1,-1 0 1,1 1-1,-1 1 1,0 0 0,0 0-1,22 14 1,-32-17-7,-1 0 0,1 0 1,-1 0-1,0 0 0,1 1 0,-1-1 1,0 1-1,-1 0 0,1-1 1,0 1-1,-1 0 0,0 0 0,1 0 1,-1 0-1,0 0 0,-1 0 0,1 0 1,0 1-1,-1-1 0,0 0 1,0 0-1,0 0 0,0 1 0,0-1 1,-1 0-1,1 0 0,-1 0 0,0 0 1,0 0-1,0 0 0,-3 5 1,0 2 31,-1-1 1,-1 1 0,0-1 0,0-1 0,0 1 0,-1-1 0,-1 0 0,-9 8 0,-21 14 18,-2-2 1,-1-1 0,-1-3-1,0-1 1,-63 23 0,95-42-2680,19-9 1400,31-13-653,-38 17 1667,73-34-3685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7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0 2257,'0'0'8225,"-21"26"-7731,-64 85-158,79-104-322,1 0-1,0 1 1,0 0 0,1 0 0,0 0 0,0 0 0,1 1-1,0-1 1,0 1 0,1 0 0,0 0 0,1 0-1,0 0 1,0 0 0,1 0 0,0 0 0,2 13 0,-1-13-26,-1-7 14,1 0-1,-1 0 1,0-1-1,1 1 1,0 0-1,-1 0 1,1-1-1,0 1 1,0 0-1,0-1 1,0 1-1,0-1 1,0 1-1,1-1 1,-1 1 0,0-1-1,1 0 1,-1 0-1,1 0 1,-1 0-1,1 0 1,0 0-1,-1 0 1,1 0-1,0-1 1,0 1-1,0 0 1,-1-1-1,1 0 1,0 1-1,3-1 1,6 1 60,0-1 0,0 0 0,22-2 1,-33 2-62,7-1-2,-1-1 0,0 0 1,1 0-1,-1 0 0,0-1 0,0 0 0,0 0 0,-1-1 0,1 0 1,-1 1-1,0-2 0,0 1 0,0-1 0,0 1 0,-1-1 0,0-1 1,0 1-1,0-1 0,-1 1 0,0-1 0,0 0 0,4-11 0,-3 7-18,0-1 0,-1 0 0,0 0 0,0 0-1,-1-1 1,-1 1 0,0 0 0,-1-1 0,0 1-1,0-1 1,-1 1 0,-4-17 0,3 23-20,0 1 0,0 0 0,0-1 1,-1 1-1,0 0 0,0 0 0,0 1 1,0-1-1,0 1 0,-1-1 1,0 1-1,1 0 0,-1 0 0,0 1 1,-1-1-1,1 1 0,0 0 0,-1 0 1,1 0-1,-1 1 0,0-1 0,1 1 1,-1 0-1,0 1 0,0-1 1,-8 1-1,13 0-46,-1 0 1,0 0-1,0 0 0,0 0 1,0 0-1,0 1 1,0-1-1,0 0 0,0 0 1,0 1-1,1-1 1,-1 1-1,0-1 0,0 0 1,0 1-1,1 0 1,-1-1-1,0 1 0,1-1 1,-1 1-1,0 0 1,1 0-1,-1-1 0,1 1 1,-1 0-1,1 0 1,-1 0-1,1-1 0,0 1 1,-1 0-1,1 2 1,-2 32-2725,3-21 1492,-1 24-2095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7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7587,'0'0'5763,"-39"248"-5683,29-137 48,4 3-64,-1 5-64,4-8 0,0-9-1056,-3-23-2354,-1-29-2272</inkml:trace>
  <inkml:trace contextRef="#ctx0" brushRef="#br0" timeOffset="1">0 286 4210,'0'-26'2937,"4"-89"-882,-4 109-1959,0 1 1,1 0 0,0-1 0,0 1 0,0 0 0,1 0-1,0 0 1,0 0 0,0 0 0,1 0 0,-1 0 0,1 1-1,0-1 1,0 1 0,1 0 0,-1 0 0,1 0 0,0 0-1,0 1 1,0-1 0,1 1 0,-1 0 0,1 1 0,0-1 0,6-2-1,4 1-60,0 1 0,0 0 0,1 1 0,-1 0 0,1 1-1,24 3 1,-12-2-78,-21 0 41,1 0-1,-1 0 1,0 0-1,1 1 1,-1 1-1,0-1 1,0 1-1,0 0 1,0 1-1,0-1 1,-1 1-1,1 1 1,-1-1-1,0 1 1,11 8-1,-16-10-1,1-1-1,0 1 1,-1 0-1,1-1 1,-1 1-1,0 0 1,1 0-1,-1 0 1,0 0-1,0 0 1,0 0-1,-1 0 1,1 0-1,0 1 1,-1-1-1,1 0 1,-1 0-1,0 1 1,0-1-1,0 0 1,0 0-1,0 1 1,0-1-1,-1 0 1,1 0-1,-1 1 1,0-1-1,1 0 1,-1 0-1,0 0 1,0 0-1,0 0 1,-2 2-1,-2 3 28,0 0-1,-1 0 0,0-1 0,0 0 0,0 0 0,0-1 1,-10 7-1,-121 68 49,93-56-270,37-20-203,-1-1 444,52-1-7192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7091,'0'0'5600,"0"18"-5114,-2 9-416,1-6-68,1-1 0,0 1-1,5 27 1,-5-45-40,1 1 0,-1-1 0,1 0 0,0 0 0,1 1 0,-1-1 1,0 0-1,1 0 0,-1 0 0,1 0 0,0-1 0,0 1 0,0 0 0,1-1 0,-1 1 0,1-1 0,-1 0 0,1 0 0,0 0 0,-1 0 0,1 0 0,0-1 1,0 1-1,5 1 0,3 0-162,0-1 1,1 0-1,-1-1 1,0 0 0,20-1-1,-27 0 143,1 0-1,-1 0 1,1-1-1,-1 0 1,1 0-1,-1 0 1,1 0-1,-1-1 1,0 1-1,0-1 1,0-1-1,0 1 1,0 0-1,0-1 1,-1 0-1,1 0 1,-1 0-1,0 0 1,1 0-1,-2-1 1,1 1-1,4-8 1,2-5 260,-2-1 1,0 0 0,0 0-1,5-26 1,-1 4 1205,6 116-1169,-13-62-266,0 0 1,2 0-1,0 0 1,12 21-1,-15-31-244,0 0-1,1 1 1,0-1-1,0 0 0,0-1 1,0 1-1,1-1 1,0 0-1,0 0 1,0-1-1,0 1 0,1-1 1,0 0-1,6 2 1,23 3-3580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4 163 608,'0'0'6691,"-3"-151"-5522,3 139 2352,0 27-3649,0 37 128,0 6 513,0 18-353,6 6-128,13 5-16,4 1-16,3-9-1249,10-15-2705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184 310 11157,'0'0'310,"-28"29"-230,28-29-80,-114 127 10,109-122-10,1 1 0,0-1 0,0 1 0,1-1 0,-1 1 0,1 0 0,0 0 0,1 1 0,0-1 0,0 1 0,0-1 0,1 1 0,0 0 0,0-1 0,0 1 0,1 10 0,0 0 0,0 60-10,0-76 4,1 0 1,-1 0 0,0 0 0,0 0-1,1 0 1,-1 0 0,0 0 0,1 0 0,-1-1-1,1 1 1,-1 0 0,1 0 0,0 0-1,-1-1 1,1 1 0,0 0 0,-1-1 0,1 1-1,0-1 1,0 1 0,-1-1 0,1 1-1,2 0 1,28 6-31,-22-7 65,-1 0 1,1-1 0,-1 0-1,0 0 1,14-4 0,-12 0-4,0 0 0,0 0 1,0-1-1,-1-1 1,0 1-1,0-1 1,0-1-1,13-16 0,1-3 56,30-45-1,-33 39 99,18-43 0,-2 5 842,-35 89-1078,-4 249 122,3-260-65,-1 0 4,1 0-1,1 0 1,-1 0-1,1 0 0,2 7 1,-2-12-11,-1-1 0,1 1 0,0 0 1,0-1-1,-1 1 0,1-1 0,0 1 0,1-1 1,-1 0-1,0 1 0,0-1 0,0 0 0,1 0 1,-1 0-1,1 0 0,-1 0 0,1 0 0,-1 0 0,1-1 1,0 1-1,-1 0 0,1-1 0,3 1 0,2 1-81,1-1-1,0 0 1,-1 0-1,1-1 0,0 0 1,-1-1-1,1 1 0,0-1 1,-1-1-1,1 1 1,-1-1-1,1-1 0,-1 0 1,9-4-1,-7 2-170,0-1 1,0-1-1,0 1 0,-1-2 1,0 1-1,0-1 0,-1 0 1,0 0-1,7-12 0,0-2-91,-2-1 0,0-1-1,-1 0 1,-2 0 0,-1-1-1,0 0 1,6-45 0,-4-30 3816,-5-132 1,-5 190-3067,-2 194-183,-1-15 328,18 173 0,-14-308-556,1 19 38,1-1-1,12 36 1,-14-52-66,0 0 0,0 0-1,1-1 1,-1 1 0,1 0 0,0-1 0,0 1-1,0-1 1,1 0 0,-1 0 0,1 0-1,0 0 1,0 0 0,0-1 0,0 1-1,0-1 1,1 0 0,-1 1 0,1-2-1,-1 1 1,6 2 0,-2-3-440,0 0 0,0 0 1,0-1-1,0 1 0,0-2 0,0 1 0,-1-1 1,1 0-1,0 0 0,8-3 0,-5-1-1469,-1 0 0,0 0 1,14-12-1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11045,'0'0'24,"28"2"355,-6 0-309,7 1-38,0-1 1,1-2-1,-1-1 0,0-1 1,30-6-1,-16-4-38,77-32 0,-20 5 69,-96 38-63,24-6 288,-28 7-277,1 0 1,-1-1-1,1 1 1,-1 0 0,1 0-1,-1 0 1,1 0 0,0 0-1,-1 0 1,1 0-1,-1 0 1,1 0 0,-1 1-1,1-1 1,-1 0 0,1 0-1,-1 0 1,1 1 0,-1-1-1,1 0 1,-1 0-1,1 1 1,-1-1 0,1 1-1,-1-1 1,0 0 0,1 1-1,-1-1 1,0 1-1,1-1 1,-1 1 0,0-1-1,1 1 1,-1-1 0,0 1-1,0-1 1,0 1 0,0-1-1,1 1 1,-1-1-1,0 2 1,-10 342 666,10-338-912,0-6 128,-1 1-1,1-1 1,0 1 0,0 0 0,0-1-1,0 1 1,0 0 0,0-1 0,0 1 0,0-1-1,0 1 1,0 0 0,0-1 0,0 1 0,0 0-1,0-1 1,1 1 0,-1-1 0,0 1-1,0-1 1,1 1 0,-1-1 0,0 1 0,1 0-1,-1-1 1,1 0 0,-1 1 0,0-1 0,1 1-1,-1-1 1,1 0 0,-1 1 0,1-1-1,0 0 1,-1 1 0,1-1 0,-1 0 0,1 0-1,0 1 1,0-1 0,17 0-5945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2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10 181 7700,'0'0'3265,"0"23"-2705,0 150 259,0-121-742,1-11-19,-1 1 0,-9 59 0,10-121-595,0-1 1,-2-33-1,-1 2 410,2-58 151,3-211 630,-3 320-620,0 0 1,0 0 0,0 0-1,0 0 1,0 0-1,0 0 1,0 0-1,1-1 1,-1 1-1,0 0 1,1 0-1,-1 0 1,0 0-1,1 0 1,-1 0-1,1 0 1,0 1-1,-1-1 1,2-1-1,-1 2-31,-1 0-1,1 0 0,-1 0 0,1 0 1,0 0-1,-1 0 0,1 0 1,-1 1-1,1-1 0,-1 0 0,1 0 1,-1 1-1,1-1 0,-1 0 0,1 0 1,-1 1-1,1-1 0,-1 1 1,0-1-1,1 1 0,-1-1 0,1 0 1,-1 1-1,1 0 0,23 41-217,-23-39 286,13 24-52,-4-5 37,1-1-1,27 39 0,-34-55-97,0 0 0,0 0 0,0 0 0,1-1 0,0 0 0,-1 0 0,2 0 0,-1-1 0,0 1 0,1-1 0,-1-1 0,1 1 0,0-1 1,0 0-1,0 0 0,9 1 0,-8-2-79,1 0 0,-1 0 0,1-1 0,-1 0 0,1-1 0,-1 0 0,12-2 0,-15 2 91,-1-1 0,1 1 0,-1-1-1,0 0 1,1 0 0,-1 0 0,0 0 0,-1-1-1,1 1 1,0-1 0,-1 0 0,1 0 0,-1 0 0,0 0-1,0 0 1,3-6 0,2-7 22,0 0 0,-2-1 0,0 0 0,4-24 0,-4 20 172,13-41 0,-18 61-141,0 0 1,0 0-1,0 1 0,1-1 1,-1 0-1,1 0 1,-1 0-1,0 0 0,1 0 1,-1 0-1,1 1 0,0-1 1,-1 0-1,1 0 0,0 1 1,-1-1-1,1 1 0,0-1 1,0 0-1,0 1 0,0-1 1,-1 1-1,3-1 0,-2 1-10,0 1 0,-1-1-1,1 0 1,0 1 0,0-1-1,-1 1 1,1-1 0,0 1-1,-1-1 1,1 1 0,0-1-1,-1 1 1,1 0 0,-1-1-1,1 1 1,-1 0 0,1-1-1,-1 1 1,1 0-1,-1 1 1,4 5 97,-1 1 0,-1 0 1,1 0-1,1 9 0,3 51 255,-2 124 0,-6-133-370,1-53-187,2 16-149,-2-22 167,0 1-1,0 0 1,0-1 0,0 1-1,1-1 1,-1 1 0,0-1-1,0 1 1,1-1 0,-1 1-1,0-1 1,1 1 0,-1-1-1,1 1 1,-1-1 0,0 0-1,1 1 1,-1-1 0,1 0-1,-1 1 1,1-1 0,-1 0-1,1 0 1,0 1 0,-1-1-1,1 0 1,-1 0 0,1 0-1,-1 0 1,1 0 0,0 0-1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10229,'0'0'96,"-29"175"-1809,61-128-1889,7-15-1024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88 7299,'0'0'2879,"-6"25"-2468,-18 82-59,20-87-300,0-1 0,2 0 1,0 1-1,2 23 0,0-21-57,0-20 4,0-1-1,0 1 1,0 0 0,0-1-1,0 1 1,0 0 0,0-1-1,1 1 1,-1 0-1,1-1 1,-1 1 0,1 0-1,0-1 1,-1 1 0,1-1-1,0 1 1,0-1-1,0 0 1,0 1 0,0-1-1,0 0 1,1 0 0,-1 0-1,0 1 1,1-1-1,1 0 1,1 1 22,1-1 0,0 0 0,0 0 0,1 0 1,-1-1-1,0 0 0,7 0 0,-10 0-9,4 0-13,0 0-1,0-1 1,0 1-1,-1-1 1,1-1-1,0 1 1,-1-1-1,1 0 1,-1 0-1,1-1 1,-1 1-1,0-1 1,0 0-1,0-1 1,4-3-1,-3 1-29,0-1 0,0 1-1,-1-1 1,0 0-1,0-1 1,-1 1 0,0-1-1,0 0 1,3-10-1,0-3 80,-2 0-1,-1 0 0,0 0 0,-2 0 0,0 0 1,-1-1-1,-4-32 0,3 49-15,0 1 0,-1 0 1,1-1-1,-1 1 0,0 0 0,-1-1 0,1 1 0,-1 0 0,1 0 0,-1 0 0,0 0 0,-1 1 1,1-1-1,-1 1 0,0-1 0,-3-2 0,2 3 1,0 0 0,0 1 0,0 0 1,-1 0-1,1 0 0,0 1 0,-1-1 0,0 1 0,1 0 1,-1 0-1,0 1 0,1 0 0,-1-1 0,-9 2 0,8 0-25,1 0 0,-1 0 0,1 0 0,0 1 0,-1 0 0,1 0 0,0 0 0,0 0 0,0 1 0,1 0 0,-1 0 0,1 0 0,-1 1 0,1 0 0,0-1 0,0 1 0,1 1 0,-1-1 0,-4 8 0,3-4-202,0 1-1,1-1 0,0 1 0,0-1 1,1 1-1,0 0 0,0 1 0,1-1 1,0 0-1,1 1 0,0 9 0,1-17-105,-1 0 0,1 0 0,0 0 0,1 0 0,-1 0 0,0 0 0,0-1 0,1 1 0,-1 0 0,1 0 0,0 0 0,1 3 0,0-3-284,0-1 1,0 1 0,1-1-1,-1 1 1,0-1-1,1 0 1,-1 0-1,1 0 1,3 1-1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0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5699,'0'0'7539,"14"-5"-7179,-6 2-344,-5 2-9,1-1 0,0 1-1,0-1 1,0 1 0,1 0-1,-1 1 1,0-1 0,4 1-1,-6 0 2,-1 0-1,1 1 1,-1-1 0,1 1-1,-1-1 1,1 1-1,-1-1 1,1 1 0,-1 0-1,0 0 1,1 0-1,-1 0 1,0 0 0,0 0-1,0 0 1,0 0-1,0 0 1,0 1 0,0-1-1,0 0 1,0 1 0,-1-1-1,1 0 1,0 1-1,-1-1 1,1 1 0,-1-1-1,0 1 1,1 2-1,13 73-212,-4 1 0,2 115-1,-12-224 228,2 1 1,0-1-1,3 1 0,0 0 1,13-39-1,-13 54-21,0 1-1,1 0 1,0 1-1,1-1 1,1 1-1,0 1 1,1-1-1,0 2 1,1-1-1,1 1 1,-1 1-1,2-1 1,11-7-1,-16 14 14,-1 0 0,0 1 0,1 0-1,0 0 1,-1 0 0,1 1 0,0 0-1,1 0 1,-1 1 0,0 0-1,0 0 1,1 1 0,12 1 0,-19-1-14,0 0 1,1 0-1,-1 0 1,1 1 0,-1-1-1,0 1 1,1-1-1,-1 1 1,0-1 0,1 1-1,-1 0 1,0 0-1,0-1 1,0 1 0,0 0-1,0 0 1,0 0 0,0 0-1,0 1 1,0-1-1,0 0 1,0 0 0,-1 0-1,1 1 1,-1-1-1,1 0 1,-1 1 0,1-1-1,0 3 1,0 5-3,0-1 1,0 1-1,-1-1 1,0 10-1,0-4 24,0 11 27,0 0 1,-1 0-1,-2 0 1,0 0-1,-2-1 1,-12 40-1,-14 19-174,29-77-339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0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283 428 9957,'0'0'709,"-11"-8"-650,5 4-38,1 0 15,0 0 0,0 1 0,-1 0 0,0 0 0,1 0 0,-1 1 0,0 0 0,0 0 0,0 0-1,-1 1 1,1-1 0,-12 1 0,4 1 83,-42 3 469,52-2-548,0 0-1,0 0 1,1 1 0,-1-1-1,0 1 1,1 0-1,-1 0 1,1 0 0,0 1-1,-1-1 1,1 1-1,-2 2 1,-2 3-17,1 0 0,0 0-1,0 1 1,1 0 0,0 0 0,1 0-1,0 0 1,0 1 0,1-1 0,0 1-1,1 0 1,0 0 0,0 0 0,1 0-1,1 0 1,0 15 0,0-21-20,0-1 0,0 0 0,0 0 0,0 0 0,0 1 0,1-1 0,0 0 0,-1 0 0,1 0 0,0 0-1,1 0 1,-1 0 0,0 0 0,1 0 0,0-1 0,-1 1 0,1 0 0,0-1 0,1 1 0,-1-1 0,0 0 0,1 0 0,-1 0 0,1 0 0,-1 0 0,1-1 0,0 1 0,0-1 0,0 0 0,0 1 0,0-1 0,0-1 0,0 1 0,0 0 0,6 0 0,1 1 19,1 0 0,-1-1 1,1 0-1,0-1 1,-1 0-1,1 0 1,0-1-1,-1-1 1,1 0-1,-1 0 0,1-1 1,-1 0-1,0-1 1,0 0-1,-1-1 1,1 0-1,-1 0 0,0-1 1,0 0-1,-1-1 1,8-7-1,-5 2-17,0-1 0,-1-1-1,-1 1 1,0-1 0,-1-1 0,0 0-1,-2 0 1,1 0 0,-2-1 0,0 0-1,4-23 1,-2-12 18,-3 0-1,-2-70 1,-2 109-20,0-15-28,-1 1-1,-1 0 0,-2-1 1,-11-41-1,17 96-4185,-2-2 3294,3-13 475,-1-1 0,2 1 0,5 14 0,26 47-3427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0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228 628 9524,'0'0'3898,"-18"-18"-3543,-56-54 133,73 71-483,0-1 0,-1 1 0,1 0 0,-1 0-1,1-1 1,-1 1 0,0 0 0,1 1 0,-1-1 0,0 0-1,0 0 1,0 1 0,0-1 0,1 1 0,-1 0 0,0-1-1,0 1 1,0 0 0,0 0 0,0 0 0,0 0 0,-3 1-1,2 1-7,1-1 0,0 0 0,0 1 0,0-1-1,0 1 1,0 0 0,0 0 0,0 0 0,0 0 0,-2 4-1,-2 1 6,0 1-21,-1 1 0,1 0 1,0 0-1,0 0 0,1 0 1,1 1-1,0 0 0,0 0 0,1 0 1,0 1-1,0-1 0,1 1 1,1-1-1,0 1 0,0 0 1,2 19-1,0-29 17,-1 0 0,0 1-1,1-1 1,-1 0 0,1 0-1,-1 0 1,1 1 0,0-1-1,-1 0 1,1 0 0,0 0 0,0 0-1,0 0 1,0 0 0,0-1-1,0 1 1,0 0 0,0 0 0,0-1-1,0 1 1,0 0 0,0-1-1,1 1 1,-1-1 0,0 0 0,0 1-1,1-1 1,-1 0 0,0 0-1,3 0 1,49 1 82,-38-2-30,-6 0-53,-1 0 1,1-1 0,0 0-1,-1 0 1,1-1 0,-1 0-1,0-1 1,0 1 0,0-2-1,0 1 1,-1-1 0,10-7-1,9-10-56,44-50 1,-26 25 32,-28 37-36,-16 10 57,1 0-1,-1 0 1,1 1 0,-1-1 0,0 0 0,1 0 0,-1 0 0,0 0 0,1 0 0,-1 1 0,0-1 0,0 0-1,1 0 1,-1 1 0,0-1 0,1 0 0,-1 0 0,0 1 0,0-1 0,0 0 0,1 1 0,-1-1 0,0 0 0,0 1-1,0-1 1,0 0 0,0 1 0,1 0 0,0 36-302,-2-25 267,0 32 39,0-12 8,5 51 0,-3-79-25,0-1 0,0 1 0,0-1 0,0 0 0,1 1 0,-1-1 0,1 0-1,0 0 1,0 0 0,0 0 0,1 0 0,-1 0 0,1-1 0,-1 1 0,1-1 0,0 1 0,0-1 0,0 0-1,0 0 1,0-1 0,0 1 0,1-1 0,-1 1 0,0-1 0,1 0 0,0 0 0,-1-1 0,6 2 0,0-1-102,0 0 1,0-1 0,0 0 0,0 0 0,0-1 0,1 0-1,-1-1 1,0 1 0,-1-2 0,15-5 0,-11 2-260,0 0 1,0-2 0,0 1-1,-1-1 1,-1-1 0,1 0-1,-1-1 1,-1 0 0,0 0-1,0-1 1,-1 0 0,13-23-1,-12 17 133,-1-2-1,0 1 0,-1-1 0,-1 0 1,-1 0-1,0-1 0,-2 1 0,2-31 0,-2-37 1708,-4 0-1,-15-108 0,12 146-864,4 32 263,-2 0 1,-6-29 0,8 46-826,0 0 1,0 0 0,0 0-1,0 1 1,0-1-1,0 0 1,0 0 0,-1 0-1,1 0 1,0 0 0,0 0-1,0 0 1,0 0-1,0 0 1,0 0 0,0 0-1,-1 0 1,1 0-1,0 0 1,0 1 0,0-1-1,0 0 1,0 0 0,0 0-1,-1 0 1,1 0-1,0-1 1,0 1 0,0 0-1,0 0 1,0 0-1,-1 0 1,1 0 0,0 0-1,0 0 1,0 0-1,0 0 1,0 0 0,0 0-1,-1 0 1,0 19-11,1-2 36,-1 123 1053,28 222 1,-22-332-1219,-4-11-110,2-1-1,0 1 1,1-1 0,1 0-1,1 0 1,1 0-1,11 22 1,-17-39 11,0 1-1,-1-1 1,1 0 0,0 0 0,0 0-1,0 0 1,0-1 0,0 1-1,0 0 1,0 0 0,1-1 0,-1 1-1,2 0 1,16 1-4766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1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11205,'0'0'230,"29"12"-278,-7-2-68,-1 0-57,1-1 0,0-1 1,0-1-1,1 0 1,0-2-1,0-1 0,27 2 1,231-2-4874,-194-5 7731,-96 0-2338,0 1 0,0-1 1,0 2-1,0-1 0,0 1 1,0 0-1,0 1 0,0 0 1,0 1-1,1 0 0,-1 0 1,1 1-1,0 0 0,0 0 0,0 1 1,-13 10-1,11-7-261,2 1 0,-1 0 0,1 0 0,1 0 0,0 1 0,0 0 0,1 1 0,0-1 0,0 1 0,2 0 0,-1 1 0,-3 13 0,4-10-54,1 0 0,1 0 1,0 0-1,1 0 0,0 0 1,1 0-1,4 25 0,-4-38-34,0 1 0,0-1-1,1 0 1,0 0-1,-1 0 1,1 0 0,0 0-1,0 0 1,0 0 0,0 0-1,0 0 1,0 0-1,1 0 1,-1-1 0,1 1-1,-1-1 1,1 1-1,0-1 1,-1 1 0,1-1-1,0 0 1,0 0-1,0 0 1,0 0 0,3 1-1,4 0-14,-1 0 0,0-1 0,1 0 0,-1-1 0,13-1 0,-4 1 21,-11-1-1,0 0-1,1 0 0,-1-1 0,0 0 1,0 0-1,0-1 0,0 0 0,0 0 1,0 0-1,-1-1 0,0 1 1,0-1-1,0-1 0,0 1 0,0-1 1,-1 1-1,0-1 0,0-1 0,5-7 1,1-3-5,0 0 1,-1 0 0,-1-1-1,-1 0 1,10-33 0,-12 29 100,-1 0 0,-2-1 1,2-33-1,-4 85-254,2 0-1,1 0 1,1 0 0,11 38-1,-9-48-869,1-1 1,1 0-1,0 0 0,14 22 0,13 7-6461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1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0 10181,'0'0'5234,"-166"143"-4898,108-88 16,9-2-144,7-3-176,13-13-32,10-10-608,6-13-2033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1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0 170 10053,'0'0'2804,"15"-4"-2722,-7 2-78,-3 0-5,0 1 0,0-1 0,0 1 0,0 1 0,0-1 0,11 1 0,-14 0 2,1 0 0,-1 1 0,1 0 0,-1-1-1,0 1 1,1 0 0,-1 0 0,0 0 0,0 1 0,0-1 0,0 1 0,0-1-1,0 1 1,0-1 0,0 1 0,-1 0 0,1 0 0,-1 0 0,1 0 0,-1 0-1,2 3 1,46 98 142,-35-70-112,2 0 1,34 54 0,-47-84-30,0 1 0,0-1 0,0 0 1,1 0-1,-1 0 0,1 0 0,-1 0 0,1-1 1,0 0-1,0 1 0,7 1 0,-9-3 3,0 0 0,1-1 0,-1 1 0,0-1 0,0 0 0,1 1 0,-1-1 0,0 0 0,1 0 0,-1 0 0,0-1-1,1 1 1,-1-1 0,0 1 0,1-1 0,-1 0 0,0 1 0,0-1 0,0-1 0,0 1 0,0 0 0,0 0 0,0-1 0,0 1 0,1-3-1,11-13 3,0-2-1,-2 0 0,0 0 1,-2-1-1,10-25 1,5-7 2,-13 29-10,-4 6 6,1-1 0,1 1 0,16-21 1,-23 34-8,0 0-1,1 0 1,-1 1 0,1-1 0,-1 1 0,1 0 0,0 1 0,0-1-1,1 0 1,-1 1 0,0 0 0,1 0 0,0 0 0,-1 1 0,1 0 0,0 0-1,0 0 1,9-1 0,-12 3-6,0-1 0,1 0 0,-1 0-1,0 1 1,0 0 0,0-1 0,1 1 0,-1 0 0,0 0-1,0 0 1,0 0 0,0 0 0,-1 1 0,1-1 0,0 1-1,0-1 1,-1 1 0,2 1 0,24 39-123,-15-22 92,3 6 12,-8-13 32,0 0 0,1-1 0,0 0 0,1-1 0,0 0 0,1 0 0,0-1 0,16 12 0,-24-20 12,0-1-1,0 0 0,0 1 0,0-1 0,0 0 1,1-1-1,-1 1 0,0 0 0,0-1 1,1 1-1,-1-1 0,0 0 0,1 1 1,-1-1-1,0 0 0,1-1 0,-1 1 1,0 0-1,1-1 0,-1 1 0,4-2 0,-4 0 31,1 1 0,-1-1-1,1 0 1,-1 0-1,0 0 1,0 0-1,0 0 1,0 0-1,0-1 1,0 1-1,-1-1 1,1 1 0,-1-1-1,1 0 1,0-4-1,0 3-58,58-140 394,-49 122-1207,1-1 0,1 2-1,1 0 1,19-22 0,-3 14-4113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2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1 353 10277,'0'0'1579,"24"-6"-1389,-2 2-167,-10 2-20,0 0 1,0-1 0,0 0-1,-1-1 1,1 0 0,-1-1-1,0 0 1,-1-1-1,1 0 1,-1 0 0,10-9-1,-6 2-84,0 0-1,-1-1 1,-1 0-1,0-1 1,-1 0-1,11-20 1,-17 25 29,0 1 1,-1-2-1,0 1 0,0 0 1,-1-1-1,-1 0 0,0 0 1,0 0-1,-1 0 1,0 0-1,-2-20 0,1 30 68,-1 0 0,1 0 0,-1 0 0,1 1 0,-1-1 1,0 0-1,1 0 0,-1 0 0,0 0 0,1 1 0,-1-1 0,0 0 0,0 1 0,0-1 0,0 1 0,0-1 0,0 1 0,0-1 0,0 1 0,0 0 0,0 0 0,0-1 0,0 1 0,0 0 0,0 0 0,0 0 0,0 0 0,0 0 0,0 0 0,0 0 0,0 0 0,-2 1 0,-2 0 40,0-1-1,0 1 1,0 0-1,0 0 1,0 1 0,-7 3-1,1 2 69,0 0 0,1 1 0,-1 1 0,2 0 0,-1 0 0,2 1 0,-1 0-1,-12 20 1,8-10 166,1 1-1,1 1 1,-17 45-1,23-51-203,1 1 0,1 0 0,0 0 0,1 0 0,1 0 0,1 0 0,0 0 0,4 24 0,-3-38-84,0 0 1,0 1-1,0-1 0,0 0 1,1 0-1,-1 1 1,1-1-1,0 0 0,0-1 1,0 1-1,0 0 1,1-1-1,-1 1 1,1-1-1,-1 1 0,1-1 1,0 0-1,0 0 1,0-1-1,0 1 0,0 0 1,0-1-1,1 0 1,-1 0-1,5 1 0,8 2-103,-1-1 0,2-1 0,31 1 0,10-4-1633,1-4-1521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8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79 12454,'-105'136'-14,"102"-133"-1,0 0 0,1 0 0,-1 1 0,1 0 0,0-1-1,0 1 1,1 0 0,-1 0 0,1 0 0,0 0 0,0 0 0,0 0-1,0 0 1,1 0 0,0 1 0,0-1 0,1 7 0,-1-3-113,1-7 106,-1 0-1,0 0 1,1-1-1,-1 1 1,1 0 0,-1 0-1,1 0 1,-1 0-1,1 0 1,0 0-1,-1-1 1,1 1-1,0 0 1,0-1 0,-1 1-1,1 0 1,0-1-1,0 1 1,0-1-1,0 0 1,0 1-1,0-1 1,0 0 0,0 1-1,0-1 1,0 0-1,0 0 1,0 0-1,0 0 1,2 0-1,40-1 96,-31 1-87,-4-1 44,0-1 1,0 0 0,0 0 0,-1 0 0,1-1 0,0 0 0,-1-1 0,0 0 0,0 0 0,0 0 0,0-1 0,-1 0-1,0 0 1,0-1 0,0 1 0,7-11 0,-6 8-16,0-1-1,0 0 0,-1-1 1,-1 1-1,1-1 1,-1 0-1,-1-1 1,0 1-1,-1-1 1,0 0-1,3-16 1,-5 22-8,-1 1 0,0 0 0,1 0 0,-1 0 0,-1 0 0,1-1 0,-1 1 0,1 0 1,-1 0-1,0 0 0,-1 0 0,1 0 0,-1 0 0,-3-6 0,2 7-2,0 0-1,0 0 1,0 0 0,-1 1-1,1-1 1,-1 1-1,0 0 1,0 0-1,0 0 1,0 1 0,0-1-1,0 1 1,-7-2-1,-2 1-43,0 0 0,1 0-1,-22 1 1,33 1-26,-1 0 0,1 0 1,0 0-1,0 0 0,0 0 0,0 1 0,-1-1 1,1 0-1,0 1 0,0-1 0,0 0 0,0 1 1,0-1-1,0 1 0,0 0 0,0-1 0,0 1 1,0 0-1,0 0 0,1 0 0,-1-1 0,0 1 1,0 0-1,1 0 0,-1 0 0,0 0 0,1 0 1,-1 0-1,1 0 0,0 1 0,-1-1 1,1 0-1,0 0 0,-1 0 0,1 0 0,0 0 1,0 1-1,0-1 0,0 0 0,1 2 0,-1 0-166,0-1-1,1 1 1,0-1-1,-1 1 1,1-1 0,0 1-1,0-1 1,1 0-1,-1 1 1,0-1-1,1 0 1,-1 0-1,1 0 1,0 0-1,0 0 1,0 0-1,0-1 1,0 1-1,4 2 1,52 17-3109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2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7395,'0'0'6868,"9"-24"-6620,35-72 2,-44 94-238,1 0-1,0 0 1,-1 1-1,1-1 1,0 0-1,0 1 0,1-1 1,-1 1-1,0-1 1,0 1-1,1 0 0,-1-1 1,1 1-1,-1 0 1,1 0-1,-1 0 1,1 0-1,0 0 0,-1 0 1,1 1-1,0-1 1,0 1-1,0-1 1,-1 1-1,1-1 0,0 1 1,0 0-1,0 0 1,0 0-1,0 0 1,0 0-1,2 1 0,5 0 29,-6-1-31,-1 0 0,1 0 1,-1 1-1,1-1 0,-1 1 1,0-1-1,1 1 0,-1 0 1,0 0-1,1 0 0,-1 0 1,0 1-1,0-1 0,0 0 0,0 1 1,0 0-1,3 3 0,-1-1 8,-1 0-1,0 1 1,0 0-1,-1-1 1,1 1-1,-1 0 1,3 11-1,0 2 7,-2 1 0,0 0 1,1 34-1,-2-20-38,-1-21 15,0 1 0,0-1 0,-1 1 1,-1-1-1,0 1 0,-1-1 0,-3 13 0,-1-14 97,1-10-407,1-23-693,5 7 912,1 0 0,0 1 0,1-1 0,0 1 0,1 0 0,1 0 0,0 1 0,1-1 0,14-22 0,-10 19 164,1 1 0,0 1-1,1 0 1,1 1 0,0 0-1,1 0 1,18-13 0,-31 27-43,0-1 1,-1 1-1,1-1 0,0 1 1,-1-1-1,1 1 0,0 0 1,-1-1-1,1 1 1,0 0-1,0-1 0,0 1 1,-1 0-1,1 0 1,0 0-1,0 0 0,0 0 1,0 0-1,-1 0 0,1 0 1,0 0-1,0 0 1,0 0-1,-1 1 0,1-1 1,0 0-1,0 1 1,0-1-1,-1 0 0,1 1 1,0-1-1,-1 1 1,1-1-1,0 1 0,-1-1 1,1 1-1,-1-1 0,1 1 1,-1 0-1,1-1 1,-1 1-1,1 0 0,-1 0 1,0-1-1,1 1 1,-1 0-1,0 0 0,0 0 1,1-1-1,-1 1 1,0 0-1,0 0 0,0 1 1,2 9 91,0 1 0,0-1 0,-1 15 0,0-10 113,1 2-155,0-1 1,1 0 0,1 1 0,9 23 0,-12-37-233,1 0 0,0 0 0,0-1 0,0 1 0,0-1 0,0 1 0,1-1 0,-1 0 0,1 0 0,0 0 0,0 0 0,0-1 0,0 1 0,1-1 0,-1 1-1,1-1 1,-1 0 0,1-1 0,0 1 0,0-1 0,-1 1 0,1-1 0,0 0 0,0-1 0,5 1 0,16-1-2932,1-2-1777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2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7603,'0'0'3407,"-11"28"-3193,-30 94 71,37-108-198,0 1 0,1 0-1,1 0 1,1 0 0,0 0 0,2 28-1,0-7 102,-2-8-104,0-16-41,1 0 0,0 0 0,0 0 0,2 0 0,2 12 0,-4-21-39,1-1 0,0 1 0,0-1 1,0 1-1,0 0 0,1-1 0,-1 0 0,1 1 0,-1-1 0,1 0 1,0 0-1,0 0 0,0 0 0,0 0 0,0 0 0,0-1 0,1 1 1,-1-1-1,1 1 0,-1-1 0,1 0 0,-1 0 0,1 0 0,0 0 1,-1-1-1,6 2 0,3-1-54,0 0 1,0 0-1,0-1 0,0-1 1,1 0-1,-1 0 1,0-1-1,0-1 0,-1 0 1,1 0-1,14-7 1,-10 3-998,-1-1 1,0-1 0,0 0-1,14-12 1,4-9-4028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9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90 6611,'0'0'4933,"-30"-15"-4413,-98-48-72,124 61-411,-1 0-1,0 0 0,0 1 0,-1 0 1,1-1-1,0 2 0,0-1 0,0 1 1,-1-1-1,-8 2 0,11 0-14,0-1-1,0 1 1,0 0 0,0 0 0,0 0-1,0 1 1,0-1 0,1 0-1,-1 1 1,1 0 0,-1 0 0,1 0-1,-4 4 1,0 1 27,1 1 0,0 0 0,1 0-1,0 0 1,0 1 0,1 0 0,0-1 0,-3 13 0,4-14-18,-6 25 86,2 1-1,0 0 1,0 40 0,5 105-10,1-101-104,6 49-620,1-46-5145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19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11109,'0'0'1425,"243"-12"-1457,-136 12-545,13 0-1487,3 0-1666</inkml:trace>
  <inkml:trace contextRef="#ctx0" brushRef="#br0" timeOffset="1">1680 18 9812,'0'0'1521,"-169"-17"-1361,111 17 561,3 6-513,6 26-192,10 0 16,10 6 240,9 14 64,11 9-48,9 15-224,0-3 0,0 9 0,0-4-64,3-10-16,3-4-640,-6-12-1009,0-8-2289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0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11253,'0'0'982,"42"-6"-755,-4 0-223,42-6-4,113-3 1,60-4-93,-133 8-67,-80 10 63,-38 7-24,-2 7 157,0 0 0,-1 0-1,0 0 1,-1 0 0,-1 0 0,0 0-1,0-1 1,-7 16 0,-20 25 94,22-41-114,1 0 1,0 1-1,1-1 0,0 2 0,-7 24 1,49-81-322,13-24 181,40-49-287,-76 101 495,2-1-1,0 2 1,0 0 0,33-21-1,-44 32-46,0 1 0,0 0 0,1 0 0,-1 0-1,1 0 1,-1 1 0,1-1 0,0 1 0,0 1 0,-1-1 0,1 1-1,0-1 1,0 1 0,0 1 0,5 0 0,-9-1-34,0 1 1,0-1 0,0 1-1,0 0 1,1-1-1,-1 1 1,0 0 0,0 0-1,0 0 1,-1 0-1,1 0 1,0 0 0,0 0-1,0 0 1,-1 0-1,1 0 1,0 0 0,-1 1-1,1-1 1,-1 0-1,0 0 1,1 1 0,-1 1-1,8 38 132,-6-29-51,0 3-34,1 0 0,1 0 0,1 0 0,7 18 0,-10-28-46,0-1 1,1-1-1,-1 1 0,1 0 0,0-1 1,0 1-1,0-1 0,0 0 0,0 0 1,1 0-1,0 0 0,-1-1 0,1 1 0,0-1 1,0 0-1,0 0 0,1 0 0,-1-1 1,5 2-1,4-1 20,1 0 1,-1-1-1,1 0 0,-1-1 1,1 0-1,-1-1 0,0-1 1,1 0-1,-1-1 0,0 0 1,20-8-1,-25 7-55,0 0 0,-1-1 0,0 0 0,0 0 0,0 0 0,0-1 0,-1 0 0,0 0 0,-1-1 0,1 0 0,-1 0 0,0 0 0,-1 0 0,0-1 0,0 0 0,0 0 0,-1 0 0,-1 0 0,1 0 0,-1-1 0,0 1 0,-1-1 0,0 1 0,-1-11 0,1 4 27,-1 10 5,0 0-1,0 0 0,0 0 1,0 0-1,-3-9 0,2 13 5,1-1 1,-1 1-1,1 0 0,-1-1 0,0 1 1,0 0-1,0 0 0,0-1 0,0 1 1,0 0-1,0 0 0,0 0 0,0 0 1,0 1-1,-1-1 0,1 0 0,0 0 1,-1 1-1,1-1 0,0 1 0,-1-1 1,1 1-1,-3-1 0,-3 0 13,1-1 0,-1 1 1,0 1-1,1-1 0,-1 1 0,0 1 0,1-1 1,-1 1-1,0 0 0,1 0 0,-1 1 0,1 0 0,0 0 1,-1 1-1,1 0 0,0 0 0,0 0 0,1 1 1,-1-1-1,1 1 0,0 1 0,0-1 0,-6 7 0,5-2 2,-1-1 0,2 1 0,-1 0-1,1 0 1,1 0 0,-1 1-1,2 0 1,-1 0 0,1 0 0,1 0-1,0 1 1,0-1 0,1 0-1,1 15 1,0-21-18,0 1 1,1-1-1,0 1 0,0-1 0,0 1 1,1-1-1,-1 0 0,1 1 1,0-1-1,0 0 0,1 0 0,-1 0 1,1-1-1,0 1 0,0-1 1,0 1-1,0-1 0,1 0 1,-1 0-1,1 0 0,0-1 0,-1 1 1,2-1-1,-1 0 0,0 0 1,0-1-1,5 2 0,9 3-2,0-1-1,1 0 1,-1-2 0,1 0-1,27 0 1,-24-2-143,0-1-1,1-2 0,-1 0 1,0-1-1,1-1 1,-2-1-1,1-1 1,30-13-1,-39 13 50,-1 0 0,0-1 1,0 0-1,0-1 0,-1-1 0,0 0 0,0 0 0,-1-1 0,-1 0 1,1-1-1,-2 0 0,1 0 0,-2-1 0,12-23 0,-15 26 193,-1-1 1,0 1-1,-1-1 0,1 0 0,-2 0 0,0 0 1,0 0-1,-1-11 0,0 21-65,0-1-1,0 0 1,-1 0 0,1 1 0,0-1-1,-1 0 1,1 1 0,0-1 0,-1 1-1,1-1 1,-1 0 0,1 1-1,-1-1 1,0 1 0,1 0 0,-1-1-1,1 1 1,-1-1 0,0 1 0,1 0-1,-1-1 1,0 1 0,1 0-1,-1 0 1,0 0 0,0-1 0,1 1-1,-1 0 1,0 0 0,0 0 0,1 0-1,-1 0 1,0 0 0,1 0 0,-2 1-1,-29 4 34,27-2-70,-1-1 1,1 1 0,0 0-1,0 0 1,0 1-1,0-1 1,0 1 0,1 0-1,0 0 1,0 0-1,0 0 1,0 1 0,0-1-1,1 1 1,0-1-1,-3 9 1,1-2-15,1 1-1,0 0 1,0 0-1,1 0 1,1 0 0,0 13-1,0-21-61,1 1-1,0-1 0,0 1 1,0 0-1,1-1 1,0 1-1,0-1 1,0 1-1,0-1 0,1 0 1,-1 1-1,1-1 1,0 0-1,0 0 1,1 0-1,-1 0 0,1-1 1,0 1-1,0-1 1,0 0-1,1 1 1,-1-1-1,1-1 0,0 1 1,-1 0-1,1-1 1,0 0-1,1 0 1,-1 0-1,7 2 0,6 0-838,0 0 0,-1-1-1,1-1 1,0-1 0,27-1 0,24 0-3293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0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165 429 6419,'0'0'4410,"-27"23"-4122,-81 78 6,105-99-278,1 0 1,-1 1-1,1 0 1,0 0-1,0-1 1,0 1-1,0 1 1,0-1-1,0 0 1,1 0 0,0 1-1,-1-1 1,1 1-1,0-1 1,1 1-1,-1-1 1,1 1-1,0-1 1,-1 1-1,2 0 1,-1-1 0,1 7-1,1 2 4,-2-11-18,0 1 0,0 0 0,1-1-1,-1 1 1,0-1 0,1 1 0,-1-1 0,1 1 0,0-1 0,0 0 0,-1 1 0,1-1 0,0 0 0,0 0 0,0 1 0,0-1 0,0 0 0,1 0-1,-1 0 1,2 1 0,1 0 12,-1 0 0,0-1 0,1 1 0,-1-1 0,1 0 0,-1 0 0,1-1-1,-1 1 1,5-1 0,-2 1 27,0-1-1,1 0 1,-1-1 0,0 1-1,0-1 1,0-1 0,1 1-1,-1-1 1,-1 0-1,1 0 1,6-4 0,-4 0-21,0-1 0,-1 0 0,0-1 0,0 1 1,-1-1-1,0-1 0,0 1 0,-1-1 0,0 0 0,-1 0 1,0-1-1,4-12 0,1-4 52,-2 0 1,-1-1-1,4-42 1,-5-152 645,-6 144-614,1 66-109,-2-41-89,2 50 83,-1 0-1,1 0 1,-1 0-1,1-1 1,-1 1-1,0 0 1,0 0-1,0 0 1,0 0-1,0 0 1,0 0-1,0 1 1,-1-1-1,1 0 1,-1 1-1,1-1 1,-1 0-1,0 1 1,-1-2 0,2 3-7,1 0 0,0 0 0,0 0 0,-1 0 0,1-1 0,0 1 0,0 0 0,-1 0 0,1 0 0,0 0 0,-1 0 0,1 0 0,0 0 0,0 0 0,-1 0 0,1 0 0,0 0 0,-1 0 0,1 0 0,0 0 0,0 0 0,-1 0 0,1 0 0,0 1 1,-1-1-1,1 0 0,0 0 0,0 0 0,-1 0 0,1 0 0,0 1 0,0-1 0,0 0 0,-1 0 0,1 1 0,0-1 0,0 0 0,0 0 0,0 1 0,0-1 0,-1 0 0,1 0 0,0 1 0,0-1 0,0 0 0,0 1 0,-2 18-838,2-16 718,-1 105-5299,1-46-635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1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2097,'0'0'10437,"-12"25"-10381,-39 83 64,48-99-72,-1 1 1,1 0-1,1 1 1,-1-1-1,2 0 0,-1 1 1,2-1-1,-1 1 1,2 0-1,-1-1 1,1 1-1,3 10 0,-4-19-42,1 0-1,0 0 0,-1 0 1,1 0-1,0-1 0,0 1 0,0 0 1,0-1-1,0 1 0,1-1 1,-1 1-1,0-1 0,1 0 0,-1 1 1,1-1-1,-1 0 0,1 0 1,0 0-1,-1 0 0,1 0 0,0-1 1,0 1-1,0 0 0,0-1 1,-1 1-1,1-1 0,0 0 0,4 1 1,7 0 24,0-1 0,1 0 1,15-2-1,-13 1 16,-9 0-39,0 0 1,0 0 0,0 0 0,0-1 0,0-1 0,-1 1 0,1-1 0,-1 0 0,1 0 0,-1-1-1,0 0 1,0 0 0,-1 0 0,1-1 0,-1 0 0,0 0 0,0 0 0,0-1 0,-1 1 0,0-1-1,3-7 1,0 1-32,-1 0 0,0-1-1,-1 0 1,-1 0 0,0-1 0,-1 1-1,0-1 1,-1 0 0,-1 0-1,0-13 1,-1 24 12,1 1 1,-1 0-1,0 0 0,0-1 0,0 1 1,-1 0-1,1 0 0,0-1 0,-1 1 1,0 0-1,1 0 0,-1 0 0,0 0 1,0 0-1,0 0 0,0 0 0,-1 0 1,1 0-1,0 1 0,-1-1 0,1 0 1,-1 1-1,0-1 0,1 1 0,-1-1 1,0 1-1,-2-1 0,-3 0-24,1 1-1,-1-1 0,0 2 1,1-1-1,-1 1 0,0 0 1,1 0-1,-8 2 0,10-2 13,0 1-1,0-1 1,1 1-1,-1 0 1,0 0 0,0 1-1,1-1 1,-1 1-1,1 0 1,-1 0-1,1 0 1,0 0 0,0 0-1,0 1 1,0-1-1,0 1 1,0 0-1,-3 6 1,2-4-315,1 1 0,0 0 0,0 0 0,1 0 0,-1 0 0,1 0 0,1 1-1,-1-1 1,1 1 0,0 10 0,0 13-3572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7523,'0'0'7783,"5"1"-7503,-3 0-277,0-1 0,-1 1 1,1-1-1,0 1 0,0 0 1,-1 0-1,1 0 0,0 0 0,-1 0 1,1 0-1,-1 0 0,0 1 1,1-1-1,-1 1 0,0-1 0,0 1 1,2 1-1,-1 2 10,1 0-1,0 1 1,-1-1 0,0 0 0,2 11-1,1 10 53,3 50-1,-7-53-51,6 56-589,-6-79 568,-1 0 0,1 0 0,0 0 0,0 0 0,-1-1 0,1 1 0,0 0 0,0 0 0,-1-1 0,1 1 0,0-1 0,-1 1 0,1 0 0,-1-1 0,1 1 0,0-1 0,-1 1 0,1-1 0,0 0 0,9-14 46,-1-1-1,8-18 1,15-25-26,-18 38-6,0 1-1,2 0 0,0 1 0,29-25 1,-35 35 8,1 0 0,0 1 1,0 0-1,1 1 1,0 1-1,0-1 1,1 2-1,-1 0 1,25-6-1,-35 10-10,-1 1 0,0-1 0,1 1 0,-1 0 0,1-1 0,-1 1-1,1 0 1,-1 0 0,1 0 0,-1 0 0,1 0 0,-1 0 0,1 0 0,-1 1 0,1-1 0,-1 0-1,1 1 1,-1 0 0,1-1 0,-1 1 0,0 0 0,0-1 0,1 1 0,-1 0 0,0 0 0,2 2 0,-2 0-3,1 1 0,-1 0 1,0-1-1,0 1 1,-1 0-1,1 0 0,-1 0 1,0 0-1,0 4 1,0-6 1,2 12 21,-1 0 0,-1 0 0,0 0 1,-1 0-1,-1 0 0,0 0 0,0 0 0,-2-1 1,0 1-1,0-1 0,-1 0 0,-1 0 0,-11 18 1,16-29-124,2-8-16,1 0 0,-1-1-1,1 1 1,0 0 0,1 0 0,-1 0 0,1 0 0,1 1 0,-1-1-1,1 1 1,5-7 0,4-8-8,26-46-102,19-32-178,-49 86 380,0 0-1,1 0 1,0 1 0,1 0-1,14-11 1,-21 18 39,1 1 0,1 0 0,-1 0 0,0 0 0,11-3-1,-15 5 1,0 1-1,0-1 1,0 1-1,0 0 1,0-1-1,1 1 1,-1 0-1,0 0 1,0 0-1,0 0 1,0 0-1,0 0 1,0 0-1,1 0 1,-1 0-1,0 1 0,0-1 1,0 0-1,0 1 1,0-1-1,0 1 1,0-1-1,0 1 1,0 0-1,0-1 1,0 1-1,0 0 1,-1-1-1,1 1 1,0 0-1,0 0 1,-1 0-1,1 0 0,0 0 1,-1 0-1,1 0 1,-1 0-1,1 1 1,3 18 167,-1 0 0,-1 0 1,-1 0-1,-1 1 0,-2 21 0,1 8-74,1 92-674,1-131-1996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343 195 8100,'0'0'413,"-22"-28"-175,-75-88 410,92 111-503,0 0 0,0 0 0,0 0 0,0 1 0,-1 0 0,0 0-1,0 0 1,-12-5 0,13 7 37,0 1 0,1 0 1,-1 1-1,0-1 0,0 1 0,0 0 0,-8 1 0,-5-1 296,15 0-446,0 1 0,-1-1 0,1 0 1,0 1-1,0 0 0,-1 0 0,1 0 0,0 0 0,0 0 1,0 1-1,0-1 0,0 1 0,1 0 0,-1 0 1,0 0-1,1 0 0,0 0 0,-1 0 0,1 1 0,0-1 1,0 1-1,0 0 0,0 0 0,1 0 0,-1 0 1,1 0-1,0 0 0,-2 5 0,-1 9 16,0 0 0,1 0 0,0 0 0,1 23 0,1-26 46,-4 69-26,4 0 0,3 0 0,24 145 0,-17-159-1898,-8-25-3730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11109,'0'0'1417,"38"-8"-1097,0-1-292,216-41 125,-202 42-139,34-6-2,145-5 0,-230 19-28,0 0 1,-1 0 0,1 0 0,0 0 0,-1 0 0,1 1-1,-1-1 1,1 0 0,0 0 0,-1 1 0,1-1 0,0 0-1,-1 0 1,1 1 0,-1-1 0,1 1 0,-1-1 0,1 1-1,-1-1 1,1 1 0,-1-1 0,1 1 0,-1-1 0,0 1-1,1-1 1,-1 2 0,3 21-50,-14 23 211,-19 18 84,23-52-138,0 0-1,1 1 0,1 0 0,0-1 1,0 2-1,2-1 0,-1 0 0,-2 27 1,6-39-86,0 0 0,1 0 0,-1 0 0,0 0 0,0 0 0,1 0 1,-1 0-1,0 0 0,1 0 0,-1 0 0,1 0 0,-1 0 0,1 0 1,0 0-1,-1 0 0,1 0 0,0 0 0,0 0 0,0-1 0,-1 1 1,1 0-1,0-1 0,0 1 0,0 0 0,0-1 0,0 1 0,0-1 1,0 0-1,0 1 0,1-1 0,1 0 0,41 3 105,-32-4-72,10 1 1,-1-1 0,0-1-1,0-1 1,0-1-1,38-12 1,-47 12-129,0-1 0,-1-1 0,1 1 0,-2-2 0,1 0 0,-1 0 0,0-1 0,0 0 0,-1-1 1,0 0-1,10-12 0,-15 16 64,-1-1-1,1 0 1,-1 0 0,0-1 0,0 1-1,-1 0 1,0-1 0,0 0 0,-1 1-1,2-12 1,-3 14 19,1 1 0,-1-1 0,0 0 0,0 0 0,-1 1 1,1-1-1,-1 0 0,0 1 0,0-1 0,0 1 0,0-1 0,-1 1 0,1 0 0,-1-1 0,0 1 0,0 0 0,0 0 0,0 0 0,-1 0 0,1 0 1,-4-2-1,-2 0 3,0 1 0,0-1 0,0 2 1,-1-1-1,0 1 0,0 0 0,0 1 1,0 0-1,0 0 0,0 1 0,-10 0 1,-12 0-2,0 1 1,-32 5 0,59-5 4,0 1 1,-1 0-1,1-1 0,0 2 1,0-1-1,0 0 1,0 1-1,0 0 0,0 0 1,0 0-1,-5 3 0,7-3-45,1 0 0,-1 0 0,0 0 0,1 0 0,-1 0 0,1 0 0,0 0-1,-1 0 1,1 1 0,0-1 0,0 1 0,1-1 0,-1 0 0,0 1 0,1 0 0,0-1-1,-1 1 1,1 4 0,0-5-97,0-1-1,0 0 1,0 1-1,0-1 1,1 0-1,-1 1 1,0-1-1,0 0 1,1 1-1,-1-1 1,1 0-1,-1 1 1,1-1-1,0 0 1,-1 0-1,1 0 1,0 0-1,0 0 1,0 1-1,0-2 1,0 1-1,2 2 1,1-1-345,0 0-1,0-1 1,1 1-1,-1-1 1,0 0 0,8 1-1,57 5-4886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79 6275,'0'0'7739,"-2"7"-7669,-2 13-86,0 0 1,2 0-1,-1 31 1,4 65-397,0-76-1193,-1-50 1677,0-1 0,1 1-1,0 0 1,1-1-1,0 1 1,1 0-1,0 0 1,1 0-1,-1 1 1,2-1-1,-1 1 1,2 0-1,-1 0 1,1 0-1,12-13 1,1-1 111,1 2 0,1 0 1,38-29-1,-47 41-449,0 0 0,1 2 0,0-1 0,0 2 0,1 0 0,-1 0 1,1 1-1,0 1 0,19-4 0,-13 7-3371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1 12070,'0'0'472,"-40"11"-355,-133 41 243,148-43-312,0 1-1,1 1 0,0 1 1,-34 23-1,45-27-38,8-4-8,-38 27 48,41-29-41,0-1 1,1 1 0,-1-1-1,1 1 1,0-1 0,-1 1-1,1 0 1,0 0 0,0 0-1,0 0 1,0 0 0,0 0-1,1 0 1,-1 0 0,1 0-1,-1 0 1,1 0 0,0 0-1,0 0 1,0 4 0,0-5-3,0 0 0,0 0 0,1-1 0,-1 1 0,0 0 0,0 0 0,1-1 1,-1 1-1,1 0 0,-1-1 0,1 1 0,-1 0 0,1-1 0,-1 1 0,1-1 0,-1 1 0,1-1 0,0 1 0,-1-1 1,1 1-1,0-1 0,-1 0 0,1 1 0,1-1 0,21 7 146,0 0 0,1-2 0,43 4 0,-6-1-21,-35-3-103,11 0-18,-1 2 0,45 16 1,-79-23-46,-1 1 0,1-1 1,0 1-1,0 0 1,0 0-1,-1 0 0,1 0 1,-1 0-1,1 0 1,-1 0-1,1 0 0,-1 1 1,1-1-1,-1 1 1,1 1-1,-1-2 18,-1-1 1,0 0-1,0 0 0,0 1 0,0-1 1,0 0-1,0 1 0,0-1 0,0 0 1,0 1-1,0-1 0,-1 0 0,1 0 1,0 1-1,0-1 0,0 0 0,0 1 1,0-1-1,0 0 0,-1 0 0,1 1 1,0-1-1,0 0 0,0 0 1,-1 0-1,1 1 0,0-1 0,0 0 1,-1 0-1,1 0 0,0 1 0,-1-1 1,-20 5-42,-231-3 272,138-3-6035,135 1 1202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2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34 269 10757,'0'0'192,"186"-15"-192,-146 7-288,-7-2-1201,-13-2-864,-11-3-2545</inkml:trace>
  <inkml:trace contextRef="#ctx0" brushRef="#br0" timeOffset="1">1 57 10053,'0'0'400,"177"-38"-464,-104 30-2193,-2-2-3394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3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402 222 2049,'0'0'12446,"-36"-6"-12404,-118-11-12,145 17-27,0 0 0,0 1 0,0 0 1,0 0-1,0 0 0,0 2 0,0-1 1,1 1-1,-1 0 0,1 0 0,-1 1 1,1 1-1,-10 6 0,6-3 2,11-8-5,-8 5 10,1 0-1,-1 1 0,-13 12 1,20-16-20,1-1 1,-1 1-1,0 0 0,1 0 1,-1 0-1,1 0 1,0 0-1,0 0 1,0 1-1,0-1 1,0 0-1,0 1 1,1-1-1,-1 0 1,1 1-1,-1-1 1,1 1-1,0-1 1,0 1-1,1 3 1,-1-5 6,0-1 1,0 1-1,0-1 1,0 0 0,0 1-1,0-1 1,1 1-1,-1-1 1,0 0 0,0 1-1,1-1 1,-1 0 0,0 1-1,0-1 1,1 0-1,-1 1 1,0-1 0,1 0-1,-1 0 1,1 1-1,-1-1 1,0 0 0,1 0-1,-1 0 1,1 1-1,-1-1 1,0 0 0,1 0-1,15 3 9,0 0 0,1-1 0,-1-1 0,0-1 0,30-3 0,-25 2-18,4-1-46,1-1 0,-1-2 0,0 0 0,0-2 0,0-1 0,-1-1 0,38-20 0,-25 9 109,-1-2 1,-1-1-1,62-54 0,-97 77-44,0 0 0,1 0 0,-1 0 0,0 0-1,1 0 1,-1 0 0,1 0 0,-1 0-1,0 0 1,1 0 0,-1 0 0,1 0-1,-1 0 1,0 0 0,1 0 0,-1 0-1,0 0 1,1 1 0,-1-1 0,1 0 0,-1 0-1,0 0 1,0 1 0,1-1 0,-1 0-1,0 0 1,1 1 0,-1-1 0,0 0-1,0 1 1,1-1 0,-1 0 0,0 1 0,0-1-1,0 0 1,0 1 0,1-1 0,-1 1-1,13 25-19,3 2-85,-13-24-5,1-1 1,0 1 0,0-1 0,0 0 0,0-1 0,0 1-1,1-1 1,-1 1 0,1-1 0,0-1 0,-1 1 0,1-1-1,8 2 1,4-1-459,0 0 0,28-2 0,-22-1 134,-14 1 343,-1-1 1,0 0-1,0-1 0,0 0 0,0-1 0,0 1 1,0-1-1,-1-1 0,1 0 0,-1 0 1,0 0-1,0-1 0,0 0 0,-1 0 0,12-12 1,-2 0 762,-1-1 0,0-1 0,-2 0 0,17-30 0,-30 48-662,0 1 0,0 0 0,0 0 0,0-1 0,0 1 0,0 0 0,0-1 0,0 1 0,0 0 1,0-1-1,0 1 0,1 0 0,-1 0 0,0-1 0,0 1 0,0 0 0,1 0 0,-1-1 0,0 1 1,0 0-1,0 0 0,1 0 0,-1-1 0,0 1 0,1 0 0,-1 0 0,0 0 0,0 0 0,1 0 1,-1 0-1,0 0 0,1-1 0,-1 1 0,0 0 0,1 0 0,-1 0 0,0 0 0,0 0 1,1 0-1,-1 1 0,0-1 0,1 0 0,-1 0 0,0 0 0,1 0 0,-1 0 0,0 0 0,0 0 1,1 1-1,-1-1 0,0 0 0,0 0 0,1 0 0,-1 1 0,7 16 62,-4-4-67,7 32 24,-1-1 0,5 86 0,-14-128-55,0-27 88,0 6-46,0 0 0,5-23-1,-4 35-12,1 0-1,0 1 0,0-1 0,0 0 0,1 1 1,0-1-1,1 1 0,-1 0 0,7-8 0,-3 6-2,0 0 0,0 0 0,1 0 0,0 1 0,0 0 0,0 0 0,1 1-1,0 0 1,1 1 0,-1 0 0,1 1 0,0 0 0,0 0 0,1 1-1,-1 0 1,1 1 0,-1 0 0,1 1 0,0 0 0,19 1 0,-26-1-14,0 1 1,0 1-1,0-1 1,0 1 0,0-1-1,0 1 1,0 0-1,-1 0 1,1 1 0,0-1-1,0 1 1,-1 0 0,1 0-1,-1 0 1,0 0-1,1 1 1,-1-1 0,0 1-1,-1 0 1,1 0-1,0 0 1,-1 0 0,0 0-1,4 6 1,-2 1 0,0-1 1,-1 1-1,-1 0 0,1 0 1,-1 0-1,-1 0 0,0 0 0,-1 18 1,3-5 50,-3-23-40,0 0 0,0 1 0,0-1 0,0 0 0,0 0 0,0 1 0,1-1 0,-1 0 0,0 0 0,0 1 0,0-1 0,0 0 0,1 0 0,-1 0 0,0 1 0,0-1 0,0 0 0,1 0 0,-1 0 0,0 0 0,0 1 0,1-1 0,-1 0 0,0 0 0,0 0 0,1 0 0,-1 0 0,0 0 0,0 0 0,1 0 0,-1 0 0,0 0 0,0 0 0,1 0 0,2-1 13,0-1 1,0 0-1,0 0 1,-1-1-1,1 1 1,-1 0 0,1-1-1,2-4 1,24-27-5,-11 13-11,0 0 0,2 1 0,0 1 0,30-22 0,-46 38-11,0 0-1,1 1 1,0 0-1,-1-1 1,1 2-1,0-1 1,0 0-1,0 1 1,1 0-1,-1 0 1,9 0 0,-13 1-4,-1 1 1,1-1 0,0 0 0,0 0 0,0 1 0,0-1 0,0 0-1,-1 1 1,1-1 0,0 1 0,0 0 0,-1-1 0,1 1-1,0-1 1,-1 1 0,1 0 0,0-1 0,-1 1 0,1 0-1,-1 0 1,0 0 0,1-1 0,-1 1 0,1 0 0,-1 2 0,8 27-74,-6-18 83,0-4-90,0 0-1,1 0 1,0 0-1,0-1 1,0 1 0,1-1-1,9 13 1,-10-16-208,0-1 0,0 0 0,0-1 0,0 1 0,0 0 0,1-1 0,-1 0 0,1 0 0,0 0 0,0 0 0,0-1 0,-1 1 0,1-1 0,1 0 0,-1 0 0,0-1 1,6 1-1,31 0-2755,2-1-269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4818,'0'0'8116,"6"-32"-8084,4 79-32,6 17 32,0 0 112,4 15 112,-7 0-80,-7 2-80,-6-2-96,0-12-848,0-17-4611,-23-21 3218,1-18-512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4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0 975 224,'1'-26'2852,"-1"10"-2486,0-1-73,0-1 0,1 1 1,1-1-1,1 1 0,0-1 0,1 1 0,1 0 0,14-30 0,-6 22 110,1 0 1,1 1-1,1 1 0,1 1 0,36-37 0,-43 48-278,1 2-1,1 0 1,-1 0-1,2 1 1,-1 0-1,1 1 1,0 0-1,0 1 1,1 1-1,0 0 1,0 1-1,0 1 1,16-3-1,69 4 610,-96 2-709,-1 0 1,1 0 0,-1 0 0,1 0-1,0 1 1,-1-1 0,1 1-1,-1-1 1,1 1 0,-1 0 0,0 0-1,1 0 1,-1 0 0,0 1-1,1-1 1,2 3 0,-4-2-11,1 1 1,0-1-1,-1 1 0,0-1 0,1 1 1,-1 0-1,0-1 0,0 1 1,0 0-1,-1 0 0,1 0 1,-1 0-1,0 0 0,0 4 1,1-3 9,0 0 1,-1 0-1,0 0 1,0-1-1,0 1 1,0 0-1,-1 0 1,0 0-1,1-1 1,-1 1 0,-1 0-1,1-1 1,0 1-1,-1-1 1,0 1-1,0-1 1,0 0-1,0 0 1,0 0-1,-1 0 1,1 0-1,-1 0 1,0-1 0,0 1-1,0-1 1,0 0-1,-6 4 1,-7 4-138,-1-1 0,0-1 0,0 0 1,-1-2-1,1 0 0,-2 0 0,1-2 0,0 0 1,-36 2-1,53-38-8647</inkml:trace>
  <inkml:trace contextRef="#ctx0" brushRef="#br0" timeOffset="1">743 1 12838,'0'0'2433,"0"227"-2097,0-142-224,0-1 0,0 1-96,0-1-16,0-16-128,0-10-1841,0-14-2513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4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 13382,'0'0'587,"21"0"-531,133 0 227,-143-1-305,0 0 1,0 0-1,0-1 1,0 0-1,0-1 1,0 0-1,-1-1 1,1 0 0,-1-1-1,0 0 1,0-1-1,11-8 1,-15 9-13,0 1 1,0-1 0,-1 0 0,0 0-1,0-1 1,0 0 0,0 0 0,-1 0-1,0 0 1,-1-1 0,1 1 0,-1-1-1,-1 0 1,1 0 0,-1 0-1,0 0 1,-1 0 0,1-1 0,-1-10-1,-1 10 26,0 6 7,1-1-1,-1 1 1,0 0-1,-1-1 1,1 1-1,0 0 1,-1 0-1,1-1 1,-1 1-1,-1-3 1,1 4 2,0 0 1,0 0 0,0 0 0,0 0-1,0 1 1,-1-1 0,1 0 0,0 0 0,-1 1-1,1-1 1,0 1 0,-1-1 0,1 1-1,-1 0 1,1-1 0,-1 1 0,1 0 0,0 0-1,-3 0 1,-5 0 27,-1 1 1,1 0-1,0 0 0,-1 1 1,1 0-1,0 0 1,0 1-1,0 0 0,0 1 1,1 0-1,0 0 0,-1 1 1,2 0-1,-15 12 0,3-1 216,1 0-1,1 2 0,1 0 1,-25 34-1,35-43-144,0 0 0,0 0-1,1 0 1,0 0-1,1 1 1,0 0 0,0 0-1,1 0 1,1 0 0,0 1-1,0-1 1,1 1 0,0-1-1,0 1 1,2 0 0,1 16-1,-1-25-87,-1 0 0,1 1 0,0-1 0,0 0 0,1 0 0,-1 0 0,0 0 0,0 0 0,1 0 0,0-1-1,-1 1 1,1 0 0,0-1 0,-1 1 0,1-1 0,0 0 0,0 0 0,0 1 0,1-1 0,-1-1 0,0 1 0,0 0-1,4 0 1,5 2 1,0-1 0,0 0 1,18-1-1,-22 0-8,-1-1-12,11 2-310,1-1 1,-1-1 0,0 0-1,0-1 1,1-1 0,-1-1-1,-1-1 1,22-6 0,15-19-3403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7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334 676 1345,'0'0'5509,"18"-18"-4613,52-56 83,-42 40 625,-27 32-1506,-1 1 0,1 0 0,-1 0 1,0 0-1,1 0 0,-1-1 0,0 1 1,0 0-1,0 0 0,0 0 0,0 0 1,0-1-1,0 1 0,-1-1 0,0-10 614,1 10-677,-1 1 1,1 0-1,0 0 1,-1-1 0,1 1-1,-1 0 1,1 0-1,-1 0 1,0 0-1,1 0 1,-1-1-1,0 1 1,0 1 0,0-1-1,0 0 1,0 0-1,0 0 1,0 0-1,0 1 1,0-1 0,0 0-1,0 1 1,-1-1-1,1 1 1,0-1-1,0 1 1,0 0-1,-3-1 1,-40-5 186,44 6-221,-31-2 35,1 2 1,0 0 0,0 2-1,-43 9 1,62-9-35,0 1 0,1 0 0,-1 1 0,1 0 0,0 1 0,0 0 0,0 0 0,1 1 0,0 1 0,0-1 1,0 2-1,1-1 0,0 1 0,0 0 0,-9 13 0,14-15-4,0-1 1,0 0-1,0 1 0,0-1 1,1 1-1,0 0 1,0 0-1,1 0 1,-1 0-1,1 0 0,1 0 1,-1 0-1,1 0 1,0 1-1,0-1 1,3 10-1,-3-15 1,1 1 0,-1-1 1,1 1-1,-1-1 0,1 1 0,0-1 0,0 1 1,0-1-1,0 0 0,0 1 0,0-1 0,0 0 1,0 0-1,1 0 0,-1 0 0,0 0 0,1 0 1,-1 0-1,1-1 0,-1 1 0,2 0 0,35 7 15,-36-8-13,24 2 45,-1 0-1,1-2 0,0 0 1,47-8-1,-60 5-39,0 0 1,-1-1-1,0 0 1,0-1-1,0 0 1,0-1-1,-1 0 1,0-1-1,0 0 1,-1-1-1,15-14 1,-14 11-37,-1-2 1,0 1 0,-1-1 0,0 0 0,-1-1 0,-1 0 0,0 0 0,-1-1 0,-1 0 0,0 0-1,-1 0 1,4-28 0,-2-12 0,-3 0 0,-4-72-1,0 43 32,1 70-1,0 0-1,0-1 0,-1 1 1,-1 0-1,-1 0 0,0 0 1,-7-19-1,10 33-23,0 0 0,0 0 1,0 1-1,0-1 0,0 0 0,0 0 1,0 0-1,0 0 0,0 0 0,0 0 0,0 0 1,0 0-1,0 0 0,0 0 0,0 0 0,-1 1 1,1-1-1,0 0 0,0 0 0,0 0 1,0 0-1,0 0 0,0 0 0,0 0 0,0 0 1,-1 0-1,1 0 0,0 0 0,0 0 1,0 0-1,0 0 0,0 0 0,0 0 0,0 0 1,0 0-1,-1 0 0,1 0 0,0 0 0,0 0 1,2 18-991,1-4 634,1-1 0,1 0 0,0 0 0,1 0 0,1 0-1,9 14 1,56 70-3411,-65-89 3309,60 72-4375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7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254 571 7764,'0'0'4740,"-32"-6"-4521,-99-16 136,126 22-327,1-1 0,0 1 0,-1 0 1,1 0-1,-1 0 0,1 0 0,-1 1 0,1 0 1,-7 2-1,9-3-17,1 1 1,0 0 0,-1 0-1,1 0 1,0 0-1,0 0 1,0 0 0,0 0-1,0 0 1,0 1-1,0-1 1,0 0 0,0 1-1,0 1 1,-3 3 26,1-1-20,1 0 0,-1 0 0,1 0 0,0 0 0,1 0 0,-1 0 0,1 1 0,0-1 0,0 1 1,1-1-1,0 1 0,0-1 0,1 11 0,-1-15-17,1 0-1,-1-1 1,0 1-1,1 0 1,-1 0 0,1 0-1,-1 0 1,1-1 0,-1 1-1,1 0 1,0 0-1,-1-1 1,1 1 0,0 0-1,0-1 1,0 1 0,-1-1-1,1 1 1,0-1-1,0 1 1,0-1 0,0 0-1,0 0 1,0 1 0,0-1-1,0 0 1,-1 0-1,2 0 1,34 2 44,-27-2-17,2-1-5,1 0 1,-1 0 0,0-1 0,0 0-1,0-1 1,0-1 0,0 1 0,0-2-1,15-8 1,5-6 1,48-38-1,-1-1 21,-71 53-40,-6 13-216,-1 1 202,0 0 11,0 0 0,0 0 0,1 0 0,1 0 1,2 13-1,-3-19-3,0 0 0,1 0 1,-1 0-1,1-1 0,-1 1 1,1 0-1,0-1 0,0 0 1,0 1-1,0-1 1,0 0-1,1 0 0,-1 0 1,1 0-1,-1-1 0,1 1 1,0-1-1,-1 1 0,1-1 1,0 0-1,3 1 0,5 1-89,0 0 0,0-1 0,0 0 0,0-1 0,0 0 0,0-1 0,0 0 0,0-1 0,0 0 0,0-1-1,0 0 1,0 0 0,0-1 0,-1-1 0,1 0 0,-1 0 0,0-1 0,0-1 0,-1 1 0,0-1 0,9-8-1,-7 5 28,-1-1 0,0 0-1,-1 0 1,0-1-1,-1 0 1,0 0 0,-1-1-1,0 0 1,-1-1-1,0 1 1,-1-1-1,0 0 1,-1-1 0,-1 1-1,0-1 1,2-22-1,-2-31 383,-6-82 0,1 136-146,1-1-1,-2 0 1,-5-19 0,7 28-79,-1 0 0,0 0 1,0 0-1,-1 0 0,1 1 0,-1-1 1,0 1-1,0 0 0,0 0 1,-1 0-1,-7-6 0,11 9-68,-1 0-1,0 1 1,1-1 0,-1 0 0,0 1-1,0-1 1,1 1 0,-1-1-1,0 1 1,0 0 0,0-1-1,0 1 1,1 0 0,-1 0-1,0-1 1,0 1 0,0 0-1,0 0 1,0 0 0,0 0-1,0 0 1,0 0 0,0 0-1,1 0 1,-1 1 0,0-1-1,0 0 1,0 1 0,0-1-1,0 0 1,1 1 0,-1-1-1,0 1 1,0-1 0,1 1-1,-1-1 1,-1 2 0,0 1-16,0 0 1,1 0 0,-1 0 0,1 0 0,-1 1-1,1-1 1,0 1 0,-1 5 0,-3 28-11,1 1 0,1 0 1,4 48-1,0-24-1,2 13-1064,4-1 1,3 1-1,3-2 1,32 104-1,-29-134-5746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9636,'0'0'350,"33"-4"-275,223-26 26,54-10 329,-254 38-385,-68 22 384,-36 26 359,25-26-415,1 1 1,-29 38 0,45-51-320,1-1 1,0 1 0,0 1 0,1-1-1,0 1 1,1-1 0,0 1 0,0 0-1,1 0 1,0 0 0,1 1 0,-1 16-1,1-25-54,1 1 1,0 0-1,0-1 0,0 1 0,0 0 0,0-1 0,1 1 0,-1 0 0,0-1 0,1 1 1,-1-1-1,1 1 0,1 2 0,-1-3 2,1 0 1,-1-1-1,0 1 1,1-1-1,-1 0 1,0 1-1,1-1 0,-1 0 1,1 0-1,-1 0 1,0 0-1,1 0 1,2 0-1,-3 0 0,6 0 4,0-1 1,1 0-1,-1 0 1,0 0-1,1-1 1,-1 0-1,0-1 1,0 1-1,-1-2 1,1 1 0,9-6-1,-6 1-27,0 1-1,-1-1 0,0-1 1,0 0-1,0 0 0,8-14 1,-3 2-3,-1-1 0,-1 0 0,0-1 0,-2 0 0,-1-1 0,7-29 1,-5-6 1306,-11 89-1236,-1 1-27,1 1 0,2 0-1,0-1 1,3 1 0,14 56-1,-8-58-499,27 51-1,-31-68-654,2 0 0,0 0 0,11 12 0,21 16-6807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7828,'0'0'5119,"9"-13"-4809,-4 4-266,19-24 58,-23 32-98,-1 1 0,0 0 1,0 0-1,0 0 0,0-1 0,1 1 0,-1 0 0,0 0 0,0 0 0,0 0 0,1-1 0,-1 1 0,0 0 0,0 0 1,1 0-1,-1 0 0,0 0 0,0 0 0,1 0 0,-1 0 0,0 0 0,1 0 0,-1 0 0,0 0 0,0 0 0,1 0 0,-1 0 1,0 0-1,0 0 0,1 0 0,-1 0 0,0 0 0,0 0 0,1 1 0,-1-1 0,0 0 0,0 0 0,0 0 0,1 0 1,-1 1-1,0-1 0,3 25 358,-12 87 751,-1 20-972,10-120-135,0 10 2,1-21-9,-1-1 1,0 1-1,0 0 0,1-1 0,-1 1 0,0-1 0,0 1 1,1 0-1,-1-1 0,1 1 0,-1-1 0,1 1 0,-1-1 1,1 0-1,-1 1 0,1-1 0,-1 1 0,1-1 0,-1 0 1,1 1-1,0-1 0,-1 0 0,1 0 0,-1 0 0,1 1 1,0-1-1,-1 0 0,1 0 0,1 0 0,4 0 13,1-1-1,0 1 0,0-1 0,-1 0 1,1-1-1,-1 0 0,1 0 1,-1 0-1,0-1 0,1 0 1,-1 0-1,-1 0 0,1-1 1,0 0-1,6-6 0,11-10-10,-2-1-1,24-29 1,-21 21 0,0 1-9,17-21-8,-38 46 15,1-1 0,-1 1 0,1-1 1,0 1-1,1 0 0,-1 1 1,0-1-1,1 1 0,5-2 0,-9 3-5,-1 1-1,1 0 0,0 0 0,0 0 1,0 0-1,0 0 0,0 0 0,0 0 0,0 0 1,0 0-1,0 0 0,-1 0 0,1 0 1,0 1-1,0-1 0,0 0 0,0 1 1,0-1-1,-1 1 0,1-1 0,0 1 1,0-1-1,-1 1 0,1 0 0,0-1 0,0 2 1,13 23-127,-11-19 144,4 11-15,5 12 2,2-2 0,33 52 0,-43-73 5,0 0-1,0-1 1,1 1-1,0-1 1,0 0-1,1 0 1,-1-1-1,1 1 1,0-1-1,0-1 1,0 1-1,1-1 1,-1 0-1,1 0 1,0-1-1,0 0 1,-1 0-1,14 1 1,-15-2-4,0-1 1,1 0 0,-1 0 0,1 0 0,-1-1 0,1 0 0,5-2 0,-9 3-24,-1-1 1,1 0-1,-1 0 1,0 0-1,1 0 1,-1 0-1,0 0 1,0-1-1,1 1 1,-1 0-1,0-1 1,0 1 0,-1-1-1,1 1 1,0-1-1,0 1 1,-1-1-1,1 0 1,-1 1-1,1-1 1,-1 0-1,0 1 1,0-1 0,0 0-1,0-1 1,2-38-381,-3 1 0,-1 0 0,-12-67 0,8 70 387,3-7 60,4 44-39,0-1 0,1 1-1,-1-1 1,0 1 0,1-1 0,-1 1 0,0 0 0,1 0 0,-1 0 0,1 0 0,-1 0 0,1 0 0,-1 0 0,2 0 0,1 1-2,380 4 6,-368-5-7,0 0 0,-1-2 1,1 0-1,0 0 0,-1-2 0,1 0 1,-1-1-1,0 0 0,-1-1 0,1-1 1,-1 0-1,-1-1 0,1 0 0,17-16 1,-26 20-12,-1 0 1,-1 0 0,1 0 0,0 0 0,-1-1 0,0 1 0,0-1 0,-1 0-1,1 0 1,-1 0 0,0 0 0,0-1 0,1-5 0,-1-5-30,0 0 1,-1 0-1,0-18 1,-1 32 34,-1-6-11,0 0 0,0 0 0,-1 0 1,0 0-1,0 1 0,-1-1 0,0 1 0,0-1 0,-1 1 0,0 0 0,0 0 0,-8-9 1,6 8 63,-1 0 1,0 0 0,0 1 0,-1 0-1,0 0 1,0 1 0,-1 0 0,1 1-1,-15-7 1,21 11-23,-1-1-1,0 1 0,0 0 0,0 0 1,0 1-1,0-1 0,0 1 1,0-1-1,0 1 0,0 0 0,0 0 1,0 0-1,0 1 0,1-1 1,-1 1-1,0 0 0,0-1 1,0 1-1,0 0 0,0 1 0,1-1 1,-1 0-1,1 1 0,-1 0 1,1-1-1,-1 1 0,1 0 0,0 0 1,0 1-1,0-1 0,0 0 1,0 1-1,1-1 0,-1 1 1,-1 3-1,-5 10 61,1 0 1,0 1-1,2 0 1,-7 31-1,10-38-14,-8 40 147,2 0 0,-1 63 0,8 105 84,2-117-244,-1-98-64,0-1 0,0 1-1,0 0 1,0 0-1,1 0 1,-1 0-1,1-1 1,0 1-1,0 0 1,0 0 0,0-1-1,1 1 1,-1-1-1,3 4 1,-3-5 1,0 0 1,0-1-1,0 1 0,0 0 1,1 0-1,-1-1 1,0 1-1,1-1 0,-1 1 1,0-1-1,1 0 1,-1 1-1,1-1 1,-1 0-1,0 0 0,1 0 1,-1 0-1,1 0 1,-1 0-1,0 0 0,1-1 1,-1 1-1,1 0 1,-1-1-1,0 1 1,1-1-1,-1 0 0,0 1 1,0-1-1,0 0 1,2-1-1,10-8-90,0 0 1,-1-1-1,0-1 0,-1 0 1,0-1-1,16-25 0,6-5-130,-26 34 171,4-5-2,0 0 1,1 1-1,15-12 0,-22 22 50,-1-1-1,1 1 0,0 0 1,0 0-1,0 1 1,1 0-1,-1 0 0,0 0 1,1 0-1,-1 1 1,1 0-1,0 0 0,10 0 1,-14 1-4,-1 0 1,1 1 0,0-1-1,-1 1 1,1-1 0,0 1-1,-1 0 1,1 0 0,-1-1-1,1 1 1,-1 0 0,1 1-1,-1-1 1,0 0 0,1 0-1,-1 1 1,0-1-1,0 0 1,0 1 0,0-1-1,0 1 1,0 1 0,20 46-3,-12-24 31,-5-15-13,1-1 0,0 0 0,0 0 0,1 0 0,0-1 0,11 11 0,-13-15-4,-1-1 0,1 1 0,0-1 0,1 0 0,-1-1 0,1 1 0,-1-1 0,1 0 0,0 0 0,-1 0 0,1-1 0,0 0 0,0 0 0,0 0 0,6 0 0,-2 0 10,0-1 0,0 0 0,0-1 0,0 0 0,0 0 0,0-1 0,-1 0 0,1-1 0,9-4 0,-7 2-13,-1-1 1,-1 0-1,1-1 1,-1 0-1,0 0 0,13-15 1,-9 8 2,0 0-1,-1 0 1,-1-2 0,0 1 0,-1-1-1,0-1 1,-2 0 0,0 0-1,9-29 1,-18 55 7,0 0 0,1 1 0,1 17-1,1 0 11,-3 5-122,0-16 158,1-1 0,0 1-1,1 0 1,1-1-1,5 24 1,-6-35-116,1 0-1,-1-1 1,1 1 0,0 0 0,0-1 0,0 0-1,0 1 1,0-1 0,1 0 0,0 0 0,-1-1-1,1 1 1,0 0 0,1-1 0,-1 0-1,0 1 1,1-1 0,-1-1 0,1 1 0,-1 0-1,1-1 1,0 0 0,0 0 0,0 0 0,-1 0-1,1-1 1,5 1 0,19-1-3303,-5-2-4121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29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11621,'0'0'128</inkml:trace>
  <inkml:trace contextRef="#ctx0" brushRef="#br0" timeOffset="1">302 18 9925,'0'0'3009,"0"190"-2753,0-117-48,0 5-64,3-2-80,10-3-64,0-12 0,7-14-1440,-1-21-2546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0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11157,'0'0'64,"32"11"22,99 34-36,-124-43-42,0 0-1,-1 0 0,1-1 1,0 0-1,0 0 1,0 0-1,0-1 1,0 0-1,11-2 0,-12 0 1,-1 0-1,0 0 0,0 0 0,-1 0 0,1-1 0,0 0 1,7-6-1,-4 4 8,-3 1-12,0 0 0,0 0 0,0-1 0,-1 0 0,0 1 0,1-1 0,-2-1 0,1 1 1,-1 0-1,1-1 0,-2 0 0,5-9 0,-4 3-4,0 0 1,-1 1 0,0-1-1,-1 0 1,0-22-1,-1 34 8,0-1-1,0 0 1,0 1-1,0-1 1,0 0 0,-1 1-1,1-1 1,0 0-1,0 1 1,-1-1-1,1 1 1,-1-1-1,1 1 1,0-1-1,-1 1 1,1-1-1,-1 1 1,1-1 0,-1 1-1,1-1 1,-1 1-1,0 0 1,1-1-1,-1 1 1,1 0-1,-1-1 1,0 1-1,1 0 1,-1 0-1,0 0 1,1 0 0,-1 0-1,0 0 1,1 0-1,-1 0 1,0 0-1,0 0 1,-30 4 93,30-4-102,-9 3 39,0 1 0,1 0 0,-1 0 0,1 1 0,0 0 0,0 1 0,1 0 0,-1 0 0,-13 14 0,-65 76 712,71-78-529,0 1 141,1 0 0,-22 39 0,32-49-285,0 0 0,2 0 0,-1 1 0,1-1 1,0 1-1,1 0 0,0-1 0,1 1 0,-1 15 0,2-23-70,0 0 0,1 0 0,-1 0 0,0 0 0,1-1 0,0 1 0,-1 0 0,1 0 0,0 0 0,0 0 0,0-1 1,0 1-1,0 0 0,1-1 0,-1 1 0,0-1 0,1 1 0,-1-1 0,1 0 0,-1 0 0,1 0 0,0 0 0,0 0 0,-1 0 0,1 0 0,0 0 0,0-1 0,0 1 0,2 0 0,8 2 10,0-1 0,0 0 0,21 1 0,-25-3-8,139 2-1167,-122-4-737,45-9 0,7-14-5019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3073,'0'0'7700,"-39"152"-7092,36-114-128,3-5-255,0-2-129,0-14-96,0-6-80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0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0 214 15543,'0'0'-43,"35"8"-813,110 26-70,-140-33 904,0 0 0,0 0 0,0 0 0,0-1 0,0 0 0,0 0 0,0 0 0,0-1-1,0 0 1,0 0 0,0 0 0,0 0 0,0-1 0,-1 0 0,7-3 0,-6 2 26,-1-1 1,0 1-1,-1-1 1,1 0 0,0 0-1,-1-1 1,0 1-1,0-1 1,2-5-1,2 0-3,-2 0 55,0 1 0,0-1-1,-1 0 1,0 0 0,0-1-1,-1 1 1,-1-1 0,0 0-1,0 0 1,-1 0 0,0 0-1,-1 0 1,-3-20-1,3 29-50,-1 1-1,1 0 1,-1 0-1,0 0 0,0-1 1,1 1-1,-1 0 0,0 0 1,0 0-1,0 0 0,0 0 1,0 0-1,-1 1 0,1-1 1,0 0-1,0 1 0,0-1 1,-1 0-1,1 1 0,0-1 1,-1 1-1,1 0 0,0 0 1,-3-1-1,-40 0-5,33 1 0,5 0 1,1 1 0,-1 0 0,0 0-1,1 1 1,-1-1 0,1 1 0,0 0-1,0 1 1,-1-1 0,2 1 0,-1 0 0,0 1-1,0-1 1,1 1 0,0-1 0,0 2 0,0-1-1,0 0 1,1 1 0,-1-1 0,1 1-1,0 0 1,1 0 0,-1 0 0,1 1 0,0-1-1,-2 9 1,2-8 7,0 1 0,0 0 0,1 0 0,0 0 0,0 0-1,0 0 1,1 0 0,0 0 0,1 1 0,0-1 0,0 0 0,0 0 0,1-1-1,0 1 1,0 0 0,1 0 0,0-1 0,0 1 0,0-1 0,1 0 0,0 0-1,6 7 1,-2-6-1,1 0-1,0 0 0,0-1 1,0 0-1,1-1 0,0 0 1,0 0-1,0-1 0,0-1 1,1 0-1,20 4 0,-7-4 18,1 0-1,-1-2 1,1 0-1,32-5 0,-46 3-12,0-1-1,-1 0 0,1-1 1,-1 0-1,0 0 1,0-1-1,0-1 0,0 1 1,0-2-1,-1 1 0,0-2 1,0 1-1,-1-1 0,10-10 1,-2 0 10,-1-2 0,-1 0 0,-1 0 0,0-1 1,14-33-1,-23 45-16,-1 1 0,2-1 1,-1 1-1,1 0 0,1 0 0,-1 0 1,1 1-1,0 0 0,8-7 1,-10 11-10,0 0 1,-1 0 0,1 0 0,0 0 0,0 0 0,0 1 0,0 0 0,0 0-1,0 0 1,1 0 0,-1 1 0,0-1 0,0 1 0,1 0 0,-1 1 0,0-1-1,0 1 1,0-1 0,1 1 0,-1 1 0,4 1 0,-1-1-5,-1 2 0,0-1 0,0 1 0,0 0 0,-1 0 0,1 0 0,-1 1 0,9 9 0,-1 2-18,21 31 1,-29-40 20,-1 1-1,0 0 0,-1 0 1,0 0-1,0 0 0,-1 1 1,3 16-1,-4-21 7,-1 0 0,0 1 0,1-1-1,-1 0 1,-1 0 0,1 0 0,-1 0 0,1 0 0,-1 0 0,0 0 0,0-1-1,-1 1 1,1 0 0,-1 0 0,0-1 0,0 1 0,0-1 0,0 0-1,-6 6 1,-1-2 9,0-1 1,0 0-1,-1 0 0,1-1 0,-2-1 0,1 1 0,-15 3 0,-80 16 60,62-19-523,1-1 1,-46-3-1,76-1 233,12 0 221,-2 0-167,0 1 1,1-1-1,-1 0 0,0 0 1,1 0-1,-1-1 1,0 1-1,1 0 1,-1-1-1,1 1 0,-1-1 1,0 1-1,1-1 1,-1 0-1,-1-1 0,1 0-311,1 0 0,0 0 0,1 0-1,-1 0 1,0-1 0,0 1 0,1 0-1,0-1 1,-1 1 0,1-5-1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1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13158,'0'0'1713,"0"178"-1601,0-102-32,0 3 48,13 0-64,0 2-16,0-2-48,3-12-48,-3-12-2321,0-20-2737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1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0 403 14295,'37'0'-182,"17"1"162,167-4 59,-10-21 32,-60 4-11,-150 20-60,0 0 0,0-1 1,1 1-1,-1 0 1,0 0-1,0 0 1,0 0-1,0 0 1,1 0-1,-1 0 1,0 1-1,0-1 1,0 0-1,0 1 1,0-1-1,1 0 0,-1 1 1,0 0-1,0-1 1,0 1-1,0 0 1,1 1-1,-1-1 7,-1 1-1,1 0 1,-1 0-1,1-1 1,-1 1-1,0 0 1,0 0 0,0-1-1,0 1 1,0 0-1,0 3 1,-1 2 29,-1 9 65,0-1 1,-1 0-1,-1 1 1,-9 22-1,7-21-82,1 0-1,1 0 1,-3 19 0,5 37-182,2-72 105,0 0 0,0 0 1,0-1-1,0 1 1,0 0-1,0 0 0,0 0 1,0 0-1,1 0 0,-1 0 1,0 0-1,0 0 0,1 0 1,-1 0-1,1-1 0,-1 1 1,1 0-1,-1 0 0,1-1 1,0 1-1,-1 0 1,2 1-1,20 1-2340,-20-2 2053,31-1-5223</inkml:trace>
  <inkml:trace contextRef="#ctx0" brushRef="#br0" timeOffset="1">713 0 3506,'0'0'5490,"117"149"-12181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1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79 3522,'0'0'7504,"-17"29"-6749,-52 87-445,50-74-158,19-25-35,1-6-7,0-10-98,-1-1 0,1 1 1,-1-1-1,1 0 0,-1 1 1,1-1-1,-1 0 0,1 0 0,-1 1 1,1-1-1,0 0 0,-1 0 1,1 0-1,-1 0 0,1 1 1,0-1-1,-1 0 0,1 0 1,-1 0-1,1 0 0,0 0 0,-1-1 1,1 1-1,-1 0 0,1 0 1,1-1-1,-2 1 8,3-1-18,0 0 0,-1 0 0,1 0 0,0 0 0,-1-1 1,1 0-1,-1 1 0,1-1 0,-1 0 0,0 0 0,0 0 0,0 0 0,0-1 0,0 1 0,2-3 1,26-47-192,-19 33 112,-2 1 61,2 1 1,0 1-1,2 0 1,19-22-1,-26 33 12,-1 0 0,1 0 0,0 1 0,1-1 0,-1 1-1,1 1 1,-1-1 0,1 1 0,0 0 0,1 1 0,-1-1-1,0 1 1,1 1 0,-1 0 0,8-1 0,-7 2 1,35 2-12,-40-2 13,-1 1 1,0 0-1,1 0 1,-1 0-1,0 0 0,0 0 1,0 0-1,0 1 0,0-1 1,0 1-1,-1-1 0,1 1 1,0 0-1,-1-1 1,1 1-1,1 3 0,1 4 0,0-1-1,0 0 0,-1 1 0,0 0 1,0 0-1,-1 0 0,-1 0 1,0 0-1,1 13 0,-5 86 79,2-104-74,2 1-1,-1-4-1,0 0 0,0 0 0,0 0 0,0 1 0,-1-1 0,1 0 0,0 0 0,0 0 0,-1 0 0,1 0 0,0 0 0,-1 0 0,1 0-1,-1 0 1,0 0 0,1 0 0,-1 0 0,0-1 0,-1 2 0,1 0-53,3-3 23,-1 1 1,0-1 0,1 0-1,-1 1 1,0-1-1,0 0 1,0 0 0,1 0-1,-1 0 1,0 0 0,0 0-1,1-1 1,3-4-32,112-117-74,3-2 147,-116 121 4,-1 0-1,1 1 0,1-1 1,-1 1-1,0 0 1,1 0-1,0 0 1,-1 1-1,1 0 0,0-1 1,0 2-1,1-1 1,9-1-1,-14 3-2,0 1-1,0 0 0,0-1 1,0 1-1,0 0 0,0 0 1,0 0-1,0 0 1,0-1-1,-1 1 0,1 1 1,0-1-1,-1 0 1,1 0-1,0 0 0,-1 0 1,0 0-1,1 0 0,-1 1 1,0-1-1,1 0 1,-1 0-1,0 1 0,0-1 1,0 2-1,1 3 53,7 27 110,1 0 0,2 0 0,28 58 0,-32-80-301,-1 0 0,1-1 1,1 0-1,0 0 0,0-1 0,10 9 0,-11-12-309,-1-1-1,1 0 1,1-1-1,-1 1 1,1-2 0,-1 1-1,1-1 1,0 0-1,16 4 1,36 0-4616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2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347 287 7700,'0'0'6352,"-30"-4"-6003,-2 0-137,-64 1 0,90 4-157,-1 0-1,0 1 0,1 0 0,0 0 0,-1 0 0,1 0 0,0 1 0,0 0 1,0 1-1,1-1 0,-1 1 0,1 0 0,0 0 0,0 1 0,0 0 0,0 0 1,-5 7-1,-3 3 143,7-10-129,0 1-1,0 0 1,1 0 0,0 0 0,0 1 0,0 0 0,1 0 0,0 0 0,1 1-1,-1-1 1,1 1 0,1 0 0,-1 0 0,1 0 0,1 0 0,0 0 0,-1 9 0,2-16-66,0 0 1,1 0-1,-1 0 1,0 0-1,0-1 1,1 1-1,-1 0 1,0 0-1,1 0 1,-1 0 0,1 0-1,-1 0 1,1-1-1,-1 1 1,1 0-1,0-1 1,0 1-1,-1 0 1,1-1-1,0 1 1,0 0-1,-1-1 1,1 0 0,0 1-1,0-1 1,0 1-1,0-1 1,0 0-1,0 0 1,0 1-1,0-1 1,1 0-1,37 1 100,-28-1-55,3 0 3,1-1 0,-1 0 0,0-2 0,0 1 1,0-2-1,0 1 0,13-7 0,-1-2-30,1-2 0,33-22 0,39-34-86,-97 69-28,-2 4-194,0 3 225,-1 11 14,1 1-1,1-1 1,1 0-1,8 34 1,-9-46 29,1-1 1,0 1-1,0-1 1,0 0 0,0 1-1,0-1 1,1 0-1,0-1 1,0 1-1,0 0 1,0-1 0,1 0-1,-1 0 1,1 0-1,0 0 1,0 0 0,0-1-1,0 0 1,0 0-1,1 0 1,-1 0-1,1 0 1,8 1 0,-1-1-161,0 0 0,1 0 0,-1-1 0,1 0 0,-1-2 1,1 1-1,-1-1 0,1-1 0,-1 0 0,14-5 0,-17 4 20,0 0 1,-1-1-1,0 0 0,0-1 0,0 0 0,-1 0 1,1 0-1,-1-1 0,0 0 0,-1-1 0,0 1 1,0-1-1,0 0 0,7-14 0,-2 2 34,-1-1-1,-1-1 0,-1 0 1,10-41-1,9-91 250,-24 128-149,13-119 2206,-32 447-1305,14-234-701,1-42-156,0 0 0,1 1 0,2-1 0,1 0 1,7 32-1,-9-54-235,0 0 1,1-1-1,-1 1 1,1-1-1,0 1 1,0-1-1,0 1 1,1-1-1,0 0 0,0 0 1,0 0-1,4 3 1,12 2-4608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2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13622,'0'0'374,"33"10"-59,-6-2-256,0 2-29,0-2 0,1-2 0,0 0 0,0-2 0,1-1 0,35 0 0,-30-7 45,-1 0 0,1-2 0,-1-2 0,46-16 0,4-1 620,-83 25-679,1 0 0,-1 0 0,1 0 1,-1 0-1,1 0 0,-1 0 0,1 0 0,-1 0 1,1 1-1,-1-1 0,1 0 0,-1 0 0,1 0 0,-1 1 1,1-1-1,-1 0 0,1 1 0,-1-1 0,1 0 1,-1 1-1,0-1 0,1 0 0,-1 1 0,0-1 1,1 1-1,-1-1 0,0 1 0,0-1 0,1 1 0,-1-1 1,0 1-1,0-1 0,0 1 0,0-1 0,0 1 1,0-1-1,0 1 0,1-1 0,-2 1 0,1-1 1,0 2-1,0 30 88,0-23-5,0 194 133,-1-202-319,1 0-1,0-1 1,0 1 0,0 0-1,0-1 1,0 1 0,0 0-1,0-1 1,0 1 0,0 0-1,0 0 1,0-1 0,0 1-1,0 0 1,1-1 0,-1 1-1,0-1 1,1 1 0,-1 0 0,0-1-1,1 1 1,-1-1 0,1 1-1,-1 0 1,1-1 0,-1 1-1,1-1 1,-1 0 0,1 1-1,-1-1 1,1 1 0,-1-1-1,1 0 1,0 0 0,-1 1-1,1-1 1,0 0 0,-1 0-1,1 0 1,1 1 0,19 0-4870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3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8292,'0'0'0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12374,'0'0'1203,"28"-17"-1123,90-51 8,-113 65-55,1 0-1,-1 1 1,1 0-1,-1 0 1,1 0 0,0 0-1,0 1 1,0 0-1,0 0 1,0 1 0,0 0-1,0 0 1,0 0-1,0 0 1,0 1 0,8 3-1,-11-4-10,1 1 8,0 0 0,0 1 0,0 0-1,0-1 1,-1 1 0,1 1 0,-1-1 0,1 0 0,-1 1-1,0 0 1,0 0 0,0 0 0,0 0 0,0 0-1,-1 0 1,1 1 0,-1 0 0,0-1 0,0 1 0,0 0-1,-1 0 1,1 0 0,-1 0 0,1 6 0,1 3-6,-1 1 1,0 0-1,-1 0 1,-1-1 0,0 1-1,-2 17 1,0-24-17,0 0-1,0 0 1,-1 0 0,0-1 0,0 1-1,-1-1 1,1 0 0,-1 0 0,-1 0-1,1 0 1,-1-1 0,0 1 0,0-1-1,0-1 1,-1 1 0,0-1 0,0 0-1,0 0 1,-12 5 0,16-8-75,2-16-771,2 7 658,-1 0 1,1 0-1,1 0 0,-1 1 0,1-1 0,1 1 0,-1 0 0,10-13 1,44-56-535,-44 59 362,-8 10 219,10-12-109,1 1 0,22-22 0,-33 36 267,0 0 1,0 1-1,0-1 1,0 1-1,0 0 1,0 0-1,1 0 1,0 1-1,-1 0 1,1 0-1,0 0 0,0 1 1,0 0-1,9-1 1,-12 2 17,-1 0 1,1 0 0,0 0-1,-1 0 1,1 1 0,-1-1-1,1 1 1,0 0 0,-1-1-1,1 1 1,-1 0-1,0 1 1,1-1 0,-1 0-1,0 1 1,4 2 0,-2 1-13,-1 0 1,1 0 0,-1 0-1,0 1 1,0-1-1,3 9 1,9 22-23,-10-22-324,0 0 0,1-1-1,1 1 1,0-1-1,1-1 1,14 18 0,7-3-3279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3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37 9092,'0'0'6048,"-26"-9"-5656,13 4-321,0 0 12,-1 0 1,0 2-1,1-1 1,-19-1-1,25 4-21,0 1 0,-1 0 0,1 1-1,0-1 1,0 2 0,0-1 0,0 1-1,0 0 1,0 0 0,0 0 0,1 1 0,-1 0-1,-9 7 1,13-8-12,-21 13 305,1 1 0,-36 32 1,54-43-335,0 0 0,0 0 1,1 0-1,0 1 0,0 0 1,0 0-1,0 0 0,1 0 1,0 0-1,1 0 0,-1 1 1,1 0-1,0-1 0,1 1 0,-1 0 1,1 10-1,1-16-20,0 0 1,0 0-1,0 0 0,1 0 0,-1 0 0,0 0 1,1-1-1,-1 1 0,1 0 0,-1 0 0,1 0 1,0 0-1,-1 0 0,1-1 0,0 1 1,-1 0-1,1-1 0,0 1 0,0 0 0,0-1 1,0 1-1,-1-1 0,1 1 0,0-1 0,0 1 1,0-1-1,0 0 0,0 0 0,0 1 1,0-1-1,0 0 0,1 0 0,42 1 57,-32-1-25,10 1 8,1-1 1,-1-1-1,0-2 0,0 0 1,0-1-1,-1 0 0,42-17 1,-40 10-33,-18 8-6,0 0 1,0 0 0,1 1 0,-1 0-1,1 0 1,-1 0 0,1 1 0,10-2-1,-15 22-243,-4 55 252,-3 0-1,-28 135 0,-58 136-346,91-342 323,-4 14-67,0 0 1,-1-1-1,-1 1 1,-12 22 0,16-36 74,1 1 1,0-1-1,-1 0 1,1 0-1,-1 0 1,0 0-1,0 0 1,0 0-1,-1-1 1,1 0-1,0 0 1,-1 0-1,0 0 1,1 0 0,-1-1-1,0 1 1,0-1-1,0 0 1,0 0-1,0-1 1,0 1-1,0-1 1,0 0-1,-7 0 1,8-1 9,0 1 0,-1-1 1,1 0-1,0 0 0,-1 0 0,1-1 1,0 1-1,0-1 0,0 1 0,0-1 1,0 0-1,1 0 0,-1-1 1,0 1-1,1 0 0,0-1 0,-1 1 1,1-1-1,0 0 0,1 0 0,-1 0 1,0 0-1,1 0 0,0 0 0,-1-1 1,1 1-1,0-4 0,-3-9 24,1 0-1,0 0 1,2 0-1,0-27 1,1 27-50,1-1 0,1 1 0,1 0 0,0 0 0,1 0 0,1 0 0,0 0 0,1 1 0,1 0 1,0 0-1,1 1 0,16-22 0,84-103-1619,0 0-3282,-75 89 529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5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0 208,'0'0'552,"-6"4"67,-18 14 139,21-17-523,0 0-1,0 1 1,0-1 0,0-1-1,0 1 1,0 0-1,0-1 1,-1 0 0,1 0-1,0 0 1,0 0 0,0 0-1,-6-2 1,-1 1 18,1 1-120,-14 0 511,23 0-733,0 0 1,-1 0 0,1 0-1,-1 0 1,1 0 0,-1 0-1,1 0 1,-1 0 0,1 0-1,-1 0 1,1 0 0,0 0-1,-1 0 1,1 1 0,-1-1-1,1 0 1,-1 0 0,1 1-1,0-1 1,-1 0 0,1 1-1,0-1 1,-1 0 0,1 1-1,0-1 1,-1 0 0,1 1-1,0-1 1,-1 1 0,1 5-1745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3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147 190 7411,'-122'-158'1505,"98"126"-1105,32 34-301,0 0-1,1 0 1,-1 1-1,0 0 1,0 0-1,0 0 1,-1 1-1,1 1 1,-1-1-1,11 10 1,3 0 114,1 0-33,11 5-81,-1 2 0,-1 1 0,-1 2 0,28 28 0,-55-49-94,0-1 1,0 2-1,-1-1 1,1 0-1,-1 0 1,0 1-1,0 0 1,0-1-1,-1 1 0,1 0 1,-1 0-1,0 0 1,0 0-1,0 0 1,0 0-1,-1 0 1,0 0-1,1 0 1,-2 0-1,1 0 1,0 0-1,-1 0 0,0 0 1,0 0-1,0 0 1,0 0-1,-1 0 1,1-1-1,-1 1 1,0 0-1,0-1 1,0 0-1,-1 1 1,1-1-1,-1 0 0,0 0 1,0 0-1,0-1 1,0 1-1,-1-1 1,-6 5-1,-18 9 145,-2 0 0,1-2 0,-2-1-1,0-2 1,0-1 0,-49 10 0,65-20-327,11-5-1108,5 3 996,0 0-1,0 0 0,0 0 1,0 1-1,0-1 1,1 0-1,-1 0 0,1 1 1,-1-1-1,3-1 0,36-28-4859</inkml:trace>
  <inkml:trace contextRef="#ctx0" brushRef="#br0" timeOffset="1">535 99 10725,'0'0'3522,"6"59"-2882,-3-4-144,0 6-352,-1 0-112,4-5 0,0-8-32,2-10-224,3-8-592,6-15-881,6-15-880,5 0-353,0-7-2864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5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14 117 4786,'0'0'6384,"-2"-2"-5618,-3 1-250,2 10-228,0 26-168,4 48-145,3-42 54,16 72 0,-15-94-23,1 1 0,1-1 0,0 0 0,2 0 0,17 28 0,-23-42-6,0-1 0,0 0 1,1 0-1,0 0 0,0 0 1,0-1-1,0 1 0,0-1 1,1 0-1,7 3 0,-9-5 6,-1 1 0,1-1 1,0 0-1,0-1 0,0 1 0,0-1 0,0 1 0,0-1 0,1 0 0,-1 0 0,0 0 0,0 0 0,0-1 0,0 1 0,0-1 0,0 0 0,0 0 0,0 0 0,-1 0 0,5-2 0,-1-2 33,0 1-1,0-1 0,-1-1 1,1 1-1,-1-1 0,0 0 1,-1 0-1,1 0 0,-1-1 1,5-10-1,4-11-2,13-38 0,-7-1-7,-3 0 1,-2-1-1,8-128 0,-22 196-60,0 0 1,0-1-1,-1 1 0,1-1 0,0 1 0,0-1 0,0 1 0,0-1 1,0 1-1,0-1 0,0 1 0,0-1 0,1 1 0,-1-1 0,0 1 1,0-1-1,0 1 0,0-1 0,1 1 0,-1-1 0,0 1 1,0 0-1,1-1 0,-1 1 0,0 0 0,1-1 0,-1 1 0,0 0 1,1-1-1,-1 1 0,1 0 0,-1-1 0,0 1 0,1 0 0,-1 0 1,1 0-1,-1-1 0,1 1 0,-1 0 0,1 0 0,-1 0 1,1 0-1,-1 0 0,1 0 0,-1 0 0,1 0 0,-1 0 0,1 0 1,-1 0-1,1 0 0,-1 1 0,1-1 0,-1 0 0,0 0 0,1 0 1,-1 1-1,1-1 0,-1 0 0,1 0 0,-1 1 0,0-1 1,1 0-1,-1 1 0,25 25-2394,8 19 509,7 9-1277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6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22 11317,'0'0'262,"-29"-1"263,-92-3-199,114 5-320,1 0 1,0 0 0,-1 0 0,1 1-1,0 0 1,0 0 0,0 1 0,0-1 0,0 1-1,1 1 1,-1-1 0,1 1 0,0 0-1,0 0 1,0 0 0,1 1 0,0 0-1,-1 0 1,2 0 0,-1 0 0,-4 9-1,2-5 8,1-2-11,1 0-1,0 1 1,1-1-1,0 1 1,0 0-1,1 0 1,-1 0-1,2 0 1,-1 0-1,1 0 1,1 1-1,-1-1 1,2 12-1,-1-19-6,0 0-1,0 0 1,0-1-1,0 1 0,1 0 1,-1 0-1,0 0 1,1 0-1,-1 0 1,0 0-1,1 0 1,-1 0-1,1-1 1,0 1-1,-1 0 1,1 0-1,0-1 1,-1 1-1,1 0 1,0-1-1,0 1 1,-1 0-1,1-1 1,0 1-1,0-1 1,0 0-1,0 1 0,0-1 1,0 0-1,0 1 1,0-1-1,1 0 1,40 1-287,-27-2 211,-8 0 70,1 0 0,-1 0 0,0-1 0,-1 1 0,1-2 0,0 1 0,0-1 0,-1 0 0,1 0 0,-1-1 0,0 0 0,0 0 0,9-9 0,8-8 50,37-45 0,-45 49-47,29-39 58,-44 56-53,0 0 1,0 0 0,0 0-1,0 0 1,0 0 0,0 1-1,0-1 1,0 0-1,0 0 1,0 0 0,0 0-1,0 0 1,0 0-1,0 0 1,0 0 0,0 0-1,1 1 1,-1-1 0,0 0-1,0 0 1,0 0-1,0 0 1,0 0 0,0 0-1,0 0 1,0 0-1,0 0 1,0 0 0,0 0-1,0 1 1,0-1-1,1 0 1,-1 0 0,0 0-1,0 0 1,0 0 0,0 0-1,0 0 1,0 0-1,0 0 1,0 0 0,1 0-1,-1 0 1,0 0-1,0 0 1,0 0 0,0 0-1,0 0 1,0 0 0,0 0-1,0 0 1,1 0-1,-1 0 1,0 0 0,0-1-1,0 1 1,0 0-1,0 0 1,0 0 0,0 0-1,0 0 1,0 0 0,0 0-1,0 0 1,0 0-1,1 0 1,-1 0 0,0-1-1,0 12-106,0-10 93,0 9 27,1 1-1,0-1 1,0 0-1,1 0 1,1 0 0,-1 0-1,2 0 1,-1 0-1,1-1 1,6 11 0,-7-15-201,0-1 1,0 1-1,1-1 1,-1 1 0,1-1-1,0 0 1,0-1 0,1 1-1,-1-1 1,1 0-1,-1 0 1,1 0 0,0 0-1,0-1 1,0 0 0,1 0-1,-1 0 1,1-1-1,-1 0 1,9 1 0,-5-1-443,1 0 1,-1-1 0,1 0 0,12-2-1,-19 1 614,0 0 0,0 1 0,-1-1 0,1 0 0,0 0 0,-1-1 0,1 1 0,-1 0 0,1-1 0,-1 0 0,0 0 0,1 1 0,-1-1 0,0 0 0,0-1 0,0 1 0,3-5 0,4-11 362,0 0-1,0 0 1,-2-1-1,9-34 1,-12 38 1059,-1-1 0,-1 0 0,1-21 0,-3 396-1099,0-359-305,0 0 0,0 1 0,0-1 1,0 0-1,0 1 0,0-1 0,0 0 0,0 0 1,0 1-1,0-1 0,0 0 0,0 0 1,0 1-1,0-1 0,1 0 0,-1 0 1,0 1-1,0-1 0,0 0 0,1 0 1,-1 1-1,0-1 0,0 0 0,0 0 0,1 0 1,-1 0-1,0 1 0,0-1 0,1 0 1,-1 0-1,0 0 0,0 0 0,1 0 1,-1 0-1,0 0 0,1 0 0,-1 0 0,0 0 1,1 0-1,-1 0 0,0 0 0,0 0 1,1 0-1,-1 0 0,1 0 3,1-1 0,-1 1 0,0-1 0,0 1 0,0-1 0,0 1 0,0-1 0,0 0 0,0 1 0,0-1 0,0 0 1,0 0-1,-1 0 0,2-1 0,53-81-148,-42 59 138,2 1 0,1 1 0,0 0-1,29-28 1,-39 45 2,0 0-1,1 0 0,-1 0 1,1 0-1,1 1 0,-1 0 1,0 1-1,1 0 0,0 0 1,0 0-1,0 1 0,0 0 1,0 1-1,0 0 0,0 0 1,1 1-1,-1 0 0,0 0 1,11 2-1,-16-1-8,0 0 1,0 1-1,0-1 0,0 1 1,0-1-1,0 1 0,0 0 1,0 0-1,-1 0 0,1 1 0,-1-1 1,0 1-1,0-1 0,1 1 1,-2 0-1,1-1 0,0 1 1,-1 0-1,1 0 0,-1 1 1,0-1-1,0 0 0,1 4 0,3 10-29,-1 0-1,0 0 0,0 18 0,0 42-3632,-4-53-1351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6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9012,'0'0'0,"0"161"-6915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7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33 8132,'0'0'3919,"-33"2"-3884,-12 0-21,-48 10 1,89-11-13,0 0 0,-1 0 0,1 0 0,0 1 0,0 0 0,0 0 1,0 0-1,0 0 0,0 0 0,0 1 0,1 0 0,-1 0 0,1 0 0,0 0 0,0 0 0,0 1 0,0-1 1,0 1-1,1 0 0,0-1 0,0 1 0,0 1 0,-2 3 0,0 2 7,0-1-13,0-1 1,1 0 0,0 1-1,1-1 1,0 1 0,0 0-1,1 0 1,0 0 0,1 0-1,0-1 1,1 13 0,-1-21 2,1 1 0,0 0 1,-1-1-1,1 1 1,-1 0-1,1-1 0,0 1 1,-1-1-1,1 1 1,0-1-1,0 1 0,-1-1 1,1 1-1,0-1 1,0 0-1,0 0 0,0 1 1,-1-1-1,1 0 1,0 0-1,0 0 1,0 0-1,0 0 0,0 0 1,-1 0-1,1 0 1,0 0-1,0 0 0,0-1 1,1 1-1,2-1 28,3 1 7,1 0 0,-1-1 0,0 0 0,0-1 0,0 0 0,0 0 1,0 0-1,0-1 0,-1 0 0,1 0 0,-1-1 0,0 1 1,6-6-1,6-6-12,-1 0 0,27-32 1,-32 32 22,2 1 1,-1 0 0,2 1-1,21-15 1,-34 26-34,-1 1 0,1 0 0,-1 0 0,1 1 0,-1-1 0,1 0 0,0 0 0,-1 1 0,1-1 0,0 1 0,0 0 0,0-1 0,-1 1 0,1 0 0,0 0 0,0 0 0,0 0 0,-1 0 0,1 1 0,0-1 0,0 1 0,-1-1 0,1 1 0,0-1 0,0 1 0,1 1 0,2 2-17,-1-1-1,0 1 1,0 0 0,-1 1-1,1-1 1,5 10 0,-6-9 16,0 0 0,1 0 0,-1 0-1,1 0 1,1-1 0,5 5 0,-5-6 0,1 0 0,-1 0 0,1-1 0,0 0 0,0 0 1,0-1-1,0 1 0,0-1 0,1-1 0,-1 1 0,0-1 0,10 0 0,-8-1 2,0 0 1,-1 0-1,1 0 0,0-1 1,0 0-1,-1-1 0,1 1 1,-1-2-1,8-3 1,84-61 82,-99 67-103,0 1 0,1 0 1,-1 0-1,0 0 0,0 0 1,0 0-1,1 0 0,-1 0 1,0 0-1,0 0 0,1 0 1,-1 0-1,0-1 0,0 1 1,0 0-1,1 1 0,-1-1 1,0 0-1,0 0 0,1 0 1,-1 0-1,0 0 0,0 0 1,0 0-1,1 0 0,-1 0 1,0 0-1,0 0 0,0 1 1,0-1-1,1 0 0,-1 0 1,0 0-1,0 0 0,0 0 1,0 1-1,0-1 0,1 0 1,2 13-105,-3 21 100,0-25 3,0 129 96,0-137-123,10-22-47,2 1 82,1 1 0,1 1 0,1 0 1,0 0-1,26-20 0,-27 25-3,0 1 0,1 1 0,1 1-1,0 0 1,0 0 0,1 2 0,22-8 0,-31 14 1,0 0 0,0 0 0,0 1 1,0 0-1,10 1 0,-17 0-3,0 0 0,-1 0 0,1 1 0,0-1 0,-1 1 0,1-1 0,0 0 0,-1 1 1,1-1-1,0 1 0,-1-1 0,1 1 0,-1 0 0,1-1 0,-1 1 0,1 0 0,-1-1 0,0 1 0,1 0 0,-1-1 0,0 1 0,0 0 0,1 0 0,-1-1 0,0 1 0,0 0 0,0 0 0,0 0 1,0-1-1,0 1 0,0 1 0,-1 34-32,0-28 56,0 2 5,-1 0 1,0-1-1,0 1 0,-2-1 0,1 0 1,-1 0-1,0 0 0,-1 0 1,-9 13-1,9-15-33,0 1-1,1-1 1,0 1 0,0 1 0,0-1-1,1 0 1,1 1 0,-1 0 0,1-1 0,-1 15-1,3-23-3,0 0-1,0 0 1,0 0 0,0 0-1,0 1 1,0-1-1,0 0 1,0 0-1,0 0 1,0 0 0,0 0-1,0 1 1,0-1-1,0 0 1,0 0-1,0 0 1,1 0 0,-1 0-1,0 0 1,0 1-1,0-1 1,0 0-1,0 0 1,0 0-1,0 0 1,0 0 0,1 0-1,-1 0 1,0 0-1,0 0 1,0 0-1,0 0 1,0 0 0,1 0-1,-1 0 1,0 1-1,0-1 1,0 0-1,0 0 1,0 0-1,0 0 1,1-1 0,-1 1-1,0 0 1,0 0-1,0 0 1,0 0-1,0 0 1,1 0 0,-1 0-1,0 0 1,0 0-1,0 0 1,0 0-1,14 0-850,0 0 0,0-1 0,-1-1 0,1 0 0,0 0 0,-1-2 0,0 0 0,24-10-1,36-21-3734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7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60 2657,'0'0'10709,"-28"12"-10309,-88 42 62,111-52-441,1 1 1,0 0 0,0 0-1,0 0 1,1 0-1,-1 0 1,1 1-1,-1 0 1,1-1 0,0 1-1,1 1 1,-1-1-1,1 0 1,0 0-1,0 1 1,0 0 0,0-1-1,1 1 1,0 0-1,0 0 1,0-1 0,0 1-1,1 0 1,0 0-1,0 0 1,1 6-1,-1-5-8,0-3-11,1-1-1,-1 1 1,1 0 0,-1-1 0,1 1-1,0-1 1,0 1 0,0-1 0,0 1 0,1-1-1,-1 0 1,1 0 0,-1 1 0,1-1-1,0 0 1,0 0 0,0-1 0,0 1 0,0 0-1,0-1 1,0 1 0,0-1 0,1 0-1,-1 1 1,1-1 0,-1 0 0,1-1 0,-1 1-1,1 0 1,4 0 0,10 2 27,-1-1 1,1 0-1,28-1 0,-36-1-6,18 0 2,-7 1-141,1-1 0,-1 0 0,0-2 1,1 0-1,-1-1 0,0-2 1,0 0-1,20-8 0,-12 1-149,-1-3-1,0 0 1,31-24-1,-47 31 257,0-1-1,-1 0 0,-1 0 1,1-1-1,-1 0 0,-1 0 0,0-1 1,0 0-1,-1-1 0,5-12 1,-9 17 60,-1 0 0,-1-1 1,1 1-1,-1-1 1,0 0-1,-1-12 1,0 20-23,0-1 0,0 0 0,0 1 1,0-1-1,0 1 0,0-1 0,0 0 0,-1 1 1,1-1-1,0 1 0,0-1 0,0 0 0,-1 1 1,1-1-1,0 1 0,-1-1 0,1 1 0,-1-1 1,1 1-1,0-1 0,-1 1 0,1 0 0,-1-1 1,1 1-1,-1 0 0,1-1 0,-1 1 0,1 0 1,-1 0-1,0-1 0,1 1 0,-1 0 0,1 0 1,-1 0-1,0 0 0,-24 2 377,20-1-409,1 0 25,-1 0 1,1 0-1,0 1 0,-1 0 1,1 0-1,0 0 1,0 0-1,0 1 1,1-1-1,-1 1 1,0 0-1,1 0 0,-5 7 1,2-4-6,1 1 1,0 1-1,1-1 1,0 1-1,0-1 1,0 1-1,-3 12 1,5-11-29,0-1 0,0 1 0,1-1 0,0 1 0,0-1 0,1 1 0,1 13 0,0-17-15,0 0-1,-1-1 1,2 1 0,-1 0-1,1-1 1,-1 1 0,1-1-1,1 1 1,-1-1 0,1 0-1,-1 0 1,1 0-1,5 5 1,0-2-465,0-1 1,1 0-1,0 0 0,0-1 1,0 0-1,0 0 1,1-1-1,0 0 0,0-1 1,16 3-1,50 7-6243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8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925 620 12214,'0'0'571,"-36"0"-497,-17 1-66,-155 0-18,194-1 24,0 0 1,1-1 0,-1-1 0,1 0 0,-1-1 0,1 0 0,0-1 0,0-1 0,0 0 0,1-1 0,0 0 0,0 0 0,0-2-1,1 1 1,0-2 0,1 1 0,0-1 0,0-1 0,0 0 0,2 0 0,-1-1 0,1 0 0,1-1 0,0 1 0,0-1-1,-4-13 1,2-1 71,0 0 0,2 0 0,1-1 0,-5-52-1,6-111 56,5 139-84,-1 78-80,-2 0-1,-1 0 0,-1 0 1,-1-1-1,-1 0 1,-12 27-1,-73 152 160,80-181-152,-119 233 136,132-257-102,-1 0 1,0 0-1,0 0 0,0 0 1,1 0-1,-1 0 0,0 0 1,0 0-1,1 0 1,-1 0-1,0 0 0,0 0 1,0 0-1,1 0 0,-1 0 1,0 0-1,0 0 0,0 0 1,1 0-1,-1 0 0,0 0 1,0 1-1,0-1 0,1 0 1,-1 0-1,0 0 0,0 0 1,0 0-1,0 0 1,1 1-1,-1-1 0,0 0 1,0 0-1,0 0 0,0 1 1,0-1-1,0 0 0,1 0 1,-1 0-1,0 1 0,0-1 1,0 0-1,0 0 0,0 0 1,0 1-1,0-1 0,0 0 1,0 0-1,0 1 0,0-1 1,0 0-1,0 0 1,0 0-1,0 1 0,-1-1 1,1 0-1,0 0 0,0 0 1,0 1-1,22-13 272,-20 11-235,112-78 392,48-28-475,-106 78-572,0 2-1,83-27 1,36 5-4589,-61 27-2078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 15303,'0'0'144,"-31"9"-136,-101 32-112,126-39 92,0 0-1,-1 1 1,1 0-1,1 0 1,-1 1-1,0-1 1,1 1-1,0 0 1,0 1-1,0-1 1,0 1 0,1 0-1,0 0 1,0 1-1,-4 5 1,5-6 3,1-2 6,0 1 0,0-1 0,0 0 1,1 1-1,-1-1 0,1 1 0,0 0 0,0-1 1,0 1-1,1 0 0,-1 6 0,1-9 0,0 1 1,0-1-1,0 1 0,1-1 0,-1 1 0,1-1 1,-1 0-1,1 1 0,-1-1 0,1 1 1,0-1-1,0 0 0,0 0 0,-1 0 0,1 1 1,0-1-1,1 0 0,-1 0 0,0 0 0,0 0 1,0-1-1,1 1 0,-1 0 0,0 0 1,1-1-1,-1 1 0,0-1 0,1 1 0,-1-1 1,3 1-1,32 4 38,-1-1 1,0-2-1,60-3 0,-56-1-85,0 2 1,67 8-1,-106-8 42,1 0 0,-1 0 0,0 0 0,1 0 0,-1 0 0,0 0 0,1 0 0,-1 1 0,0-1 0,1 0 0,-1 0 0,0 0 0,1 0 0,-1 0 1,0 0-1,1 1 0,-1-1 0,0 0 0,0 0 0,1 1 0,-1-1 0,0 0 0,0 0 0,1 1 0,-1-1 0,0 0 0,0 0 0,0 1 0,0-1 0,1 0 0,-1 1 0,0-1 0,0 0 0,0 1 0,0-1 0,0 0 1,0 1-1,0-1 0,0 0 0,0 1 0,0-1 0,0 0 0,0 1 0,0-1 0,0 0 0,0 1 0,0-1 0,-1 1 0,-13 12-96,-7-5 91,0-1 0,0-2 0,-42 7 0,27-5-111,34-7 98,-16 4-670,1-1 1,0-1-1,0 0 1,-1-1-1,-29-3 1,47 2 609,-1 0 0,1 0 0,-1 0 0,1 0 1,-1 0-1,1 0 0,0 0 0,-1-1 0,1 1 0,0 0 0,-1 0 0,1-1 1,-1 1-1,1 0 0,0 0 0,-1-1 0,1 1 0,0 0 0,0-1 0,-1 1 1,1 0-1,0-1 0,0 1 0,0 0 0,-1-1 0,1 1 0,0-1 0,0 1 1,0 0-1,0-1 0,0 1 0,0-1 0,0 1 0,0-1 0,0 1 0,0-1 1,-1-36-4659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8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12886,'0'0'1969,"4"210"-1793,-4-126-112,0 1-16,0 5-32,0-5-16,0-1 0,6-8 0,1-15-1761,5-17-1937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9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12950,'0'0'285,"31"-6"-359,261-38 95,344-28-317,-610 67 433,-35 3 353,-46 7 43,20 1-331,1 2 0,-60 22 0,77-23-64,1 0-1,0 1 0,0 1 1,0 0-1,1 1 1,1 1-1,-19 16 0,28-21-110,0-1 0,1 1-1,-1 0 1,1 1 0,0-1 0,1 1-1,-4 8 1,6-12-23,-1 1 0,1-1 0,0 1 0,1 0 0,-1-1 0,0 1 0,1 0 0,0-1 0,0 1 0,0 0 0,1-1 0,-1 1 0,1 0 0,0-1 0,1 6 0,0-7-6,0 0 0,0 0 1,-1 0-1,1-1 0,0 1 1,0-1-1,1 0 0,-1 1 1,0-1-1,0 0 0,1 0 1,-1 0-1,0-1 0,1 1 1,-1 0-1,1-1 0,-1 0 1,1 0-1,4 0 0,-5 1 6,10 0 11,1 1-1,0-2 0,-1 1 0,1-2 0,0 0 0,0 0 1,-1-2-1,1 1 0,-1-1 0,0-1 0,0 0 1,0-1-1,0 0 0,-1-1 0,0 0 0,0-1 1,0 0-1,-1-1 0,0 0 0,-1-1 0,10-11 0,-7 7-3,0-1 1,17-30-1,-25 37-6,0 0-1,-1 0 1,0 0 0,0 0 0,-1 0 0,0-1 0,0 1 0,-1-1 0,1-12 0,-2 19-90,0 4-83,0 5 159,1 0-1,0 0 1,0 0 0,0 0 0,1 0 0,0 0-1,1-1 1,0 1 0,0-1 0,0 1 0,1-1-1,0 0 1,7 8 0,-8-11 10,1 1 0,0-1-1,0 0 1,1 0 0,-1-1 0,1 1 0,0-1 0,0 0-1,0 0 1,1-1 0,-1 1 0,0-1 0,1 0 0,0-1 0,-1 1-1,1-1 1,0 0 0,0-1 0,6 1 0,5-1 10,-10 0-6,1 1 0,-1-1 0,0-1 0,1 1 0,-1-1 0,1 0 0,-1-1 0,0 0 1,0 0-1,0-1 0,10-4 0,5-8 14,-1-2 0,34-32 0,17-13 41,-69 59-62,1 1 0,-1-1 0,1 1 0,-1 0 0,1 0 0,0 0 0,0 1 0,-1-1 0,1 1 0,0 0 0,0 0-1,8 0 1,-11 1-5,-1 0-1,1 1 0,0-1 0,-1 1 1,1-1-1,0 1 0,-1-1 1,1 1-1,-1-1 0,1 1 0,-1 0 1,1-1-1,-1 1 0,1 0 0,-1-1 1,0 1-1,1 0 0,-1-1 1,0 1-1,0 0 0,1 0 0,-1-1 1,0 1-1,0 0 0,0 0 0,0 0 1,0-1-1,0 1 0,0 1 1,0 35-72,-1-26 80,2 9 0,-1-1 0,-1 1 0,-1-1 0,-1 0 0,0 1 0,-1-1 0,-1-1 0,-1 1 0,-1-1 0,-14 28 0,27-69-156,15-14 60,1 1 0,41-50-1,-46 63 102,-14 20-3,10-15-7,1 1 0,29-28-1,-40 41 7,1 1 0,-1 0-1,1 0 1,0 0 0,0 1-1,0-1 1,1 1 0,-1 0-1,0 0 1,1 0 0,-1 1-1,1 0 1,0 0 0,-1 0-1,1 0 1,0 1 0,0-1-1,0 1 1,7 1 0,-11-1-1,-1 1 0,1-1 1,0 0-1,-1 0 0,1 1 0,-1-1 1,1 0-1,-1 1 0,1-1 1,-1 0-1,1 1 0,-1-1 0,1 1 1,-1-1-1,1 1 0,-1-1 0,0 1 1,1-1-1,-1 1 0,0-1 1,1 1-1,-1 0 0,6 17 25,-2-1 1,0 1-1,-1 0 0,0-1 1,-2 1-1,0 0 0,-3 29 1,2-16-479,4 46-1,6-39-2276,8-10-2620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39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218 391 10773,'0'0'2625,"-31"14"-2145,-100 47-384,127-59-96,0 1 0,0-1 0,0 1 0,0 0 0,0 0 0,1 0 0,0 0 0,-1 1 0,1-1 0,0 1 0,1 0 0,-5 7 0,5-7 0,1 1 0,0-1 0,0 0 0,0 1 0,1-1 0,0 0 0,0 1 0,0 6 0,0-1 0,0-9 1,0 0 0,0 0 0,0 0 0,1 0 0,-1-1 0,0 1 0,0 0 0,1 0 0,-1 0 0,0 0 0,1-1 0,-1 1 0,1 0 0,-1 0 0,1 0 0,-1-1 0,1 1 0,-1 0 0,1-1 0,0 1 0,0-1 0,-1 1 0,1-1 0,0 1 0,0-1 0,-1 1 0,1-1 0,0 0 0,0 0 0,0 1 0,1-1 0,33 2 89,-25-3-44,-2 2-30,0-1-1,0 0 0,0-1 0,-1 0 0,1 0 0,0 0 0,-1-1 0,1 0 0,-1-1 0,1 0 0,-1 0 0,0-1 0,0 1 0,-1-1 0,1-1 0,-1 1 0,0-1 0,0-1 0,0 1 0,-1-1 0,0 0 1,0 0-1,0 0 0,4-9 0,-2 2-16,0 1 0,-2-1 1,1 1-1,-2-2 0,1 1 0,-2 0 1,0-1-1,2-20 0,-2-13-17,-3-55 1,-1 44-8,1-93-1114,0 146 234,2 91-6848,9-23 4203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3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79 9748,'0'0'1214,"-8"25"-568,-1 2-495,-52 130 504,35-98-364,-23 59 525,53-128-853,1 1-1,1-1 1,11-14 0,14-24 42,37-106-194,-52 111 439,1 2 0,45-75-1,-62 115-240,0 1-1,0-1 1,0 1 0,0-1 0,1 1-1,-1 0 1,0-1 0,0 1-1,0-1 1,1 1 0,-1 0-1,0-1 1,1 1 0,-1-1 0,0 1-1,1 0 1,-1 0 0,1-1-1,-1 1 1,0 0 0,1 0-1,-1-1 1,1 1 0,-1 0 0,1 0-1,-1 0 1,1 0 0,-1 0-1,1-1 1,-1 1 0,0 0-1,1 0 1,-1 0 0,1 0-1,-1 1 1,1-1 0,-1 0 0,1 0-1,-1 0 1,1 0 0,-1 0-1,1 1 1,-1-1 0,0 0-1,1 0 1,-1 1 0,1-1 0,-1 0-1,0 1 1,1-1 0,-1 0-1,0 1 1,1-1 0,-1 0-1,0 1 1,1 0 0,10 28 126,-10-26-96,78 328 425,-65-264-2209,-13-59-1347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363 407 9076,'0'0'3031,"-32"-9"-2927,-8-1-19,-58-9 1,92 18-57,1 1 0,-1 0 1,0 0-1,1 1 1,-1 0-1,1 0 1,0 0-1,-1 0 0,1 1 1,0 0-1,0 0 1,0 1-1,0-1 0,0 1 1,0 0-1,1 0 1,0 0-1,-1 1 0,-6 8 1,-3 0 118,8-8-116,1 0-1,0 1 1,0 0-1,0-1 1,0 2 0,1-1-1,-1 0 1,1 1 0,1 0-1,-1 0 1,1 0-1,0 0 1,1 1 0,-1-1-1,1 1 1,1-1-1,-1 1 1,1 0 0,-1 10-1,2-17-30,1 1 0,-1 0-1,0 0 1,0-1 0,1 1-1,-1 0 1,0-1 0,1 1 0,-1-1-1,1 1 1,-1 0 0,1-1-1,-1 1 1,1-1 0,-1 1-1,1-1 1,-1 1 0,1-1-1,0 0 1,-1 1 0,1-1 0,0 0-1,-1 1 1,1-1 0,0 0-1,-1 0 1,1 0 0,0 1-1,0-1 1,-1 0 0,1 0-1,1 0 1,33-1 100,-22 1-46,1-1-57,-1 1 1,1-2-1,0 0 1,-1-1-1,1 0 0,-1-1 1,0-1-1,13-5 0,-1-3-221,-1-1-1,45-34 0,-49 34 174,-13 10 65,0 0 0,-1-1-1,0 0 1,0-1 0,0 1 0,-1-1 0,1 0-1,4-8 1,-9 13 329,-2 11-93,-4 32-245,-2 42-9,7-82-5,0 0 0,0-1-1,0 1 1,0 0 0,0 0 0,1 0 0,-1 0 0,1-1 0,-1 1 0,1 0 0,0-1-1,0 1 1,0 0 0,0-1 0,0 1 0,0-1 0,0 1 0,0-1 0,0 0 0,1 1 0,-1-1-1,1 0 1,-1 0 0,1 0 0,-1 0 0,1 0 0,0 0 0,-1-1 0,1 1 0,0 0 0,1 0-1,7 0-132,0 1-1,-1-1 1,1-1-1,19-1 1,-6 1-144,-19 0 230,1-1 0,0 1 0,0-1 0,0 0 0,-1 0 0,1 0 0,0 0 0,-1-1 0,1 0 0,-1 0 0,1 0 0,-1-1 0,0 1 0,7-7 0,-5 4 22,-1-1 1,0 0 0,0-1 0,0 1 0,-1-1-1,0 1 1,0-1 0,4-11 0,1-10 138,0 0 0,-2 0 1,6-55-1,-11 68-24,2-5 427,-1 37-276,3 38-182,22 98 0,2-1-25,-31-162 77,1 1 0,0-1 0,0 0 1,1 0-1,0 0 0,1 0 0,0 1 0,7-18 1,-7 21-111,0 0 1,1 1 0,0-1 0,0 1 0,0-1 0,1 1 0,-1 0 0,1 0 0,1 1 0,-1-1 0,0 1-1,1 0 1,0 0 0,0 1 0,0-1 0,1 1 0,7-4 0,3 2-40,0 1-1,0 0 1,1 1 0,-1 1 0,18-1-1,89 4-1002,-55 0-60,123-1-2508,-186 0 3506,24-1-398,-28 1 517,0 0-1,-1 0 1,1 0 0,0 0-1,0 0 1,-1 0 0,1 0-1,0 0 1,-1-1 0,1 1-1,0 0 1,-1 0 0,1-1-1,0 1 1,-1 0 0,1-1-1,-1 1 1,1-1 0,0 1-1,-1-1 1,1 1 0,-1-1-1,1 1 1,-1-1 0,0 0-1,1 1 1,-1-1 0,0 0-1,1 0 1,-1 0 65,-1 0 0,1 1 0,0-1 0,-1 1-1,1-1 1,-1 1 0,1-1 0,-1 1 0,1-1 0,-1 1 0,1 0 0,-1-1 0,0 1-1,1 0 1,-1-1 0,0 1 0,1 0 0,-1 0 0,0-1 0,1 1 0,-1 0 0,0 0-1,1 0 1,-1 0 0,0 0 0,1 0 0,-1 0 0,0 0 0,-32 1 490,22-1-268,-20 0 106,-3-1 151,1 2 0,-46 7-1,69-7-417,-1 2-1,1-1 1,0 2-1,0-1 0,0 1 1,0 1-1,1 0 1,-1 0-1,1 1 1,1 0-1,-14 12 1,19-15-119,0 0 0,1-1 1,0 1-1,-1 0 0,1 0 1,0 0-1,1 1 0,-1-1 1,0 0-1,1 1 0,0-1 1,0 1-1,0-1 0,0 1 1,1-1-1,-1 1 0,1 0 1,0-1-1,0 7 1,1-9-12,-1 1 0,1-1 0,0 1 0,-1-1 0,1 1 0,0-1 0,0 0 0,0 0 0,0 1 0,0-1 1,0 0-1,1 0 0,-1 0 0,0 0 0,0 0 0,1 0 0,-1-1 0,1 1 0,-1 0 0,1-1 0,-1 1 0,1-1 1,-1 1-1,1-1 0,3 1 0,46 5 96,-46-6-90,10 1-14,0 0 1,0-1-1,-1-1 1,1 0-1,0-1 1,-1-1-1,21-6 1,-29 7-16,0-1 0,-1 0 0,1 0 1,0 0-1,-1-1 0,0 0 0,0 0 1,0 0-1,0-1 0,-1 1 0,1-1 1,-1 0-1,0-1 0,-1 1 0,1-1 1,-1 1-1,0-1 0,-1 0 1,3-9-1,5-25 45,-2 0 0,-1 0-1,-3-1 1,0-57 0,0 19-6,3-39-47,-4 94-660,-3 24 681,0 0 0,0 0 0,0 0-1,0 0 1,0 0 0,0 0 0,0 0-1,0 0 1,0 0 0,0 1 0,0-1-1,0 0 1,0 0 0,0 0-1,0 0 1,0 0 0,0 0 0,1 0-1,-1 0 1,0 0 0,0 0 0,0 0-1,0 0 1,0 0 0,0 0 0,0 1-1,0-1 1,0 0 0,0 0 0,0 0-1,0 0 1,0 0 0,1 0-1,-1 0 1,0 0 0,0 0 0,0 0-1,0 0 1,0 0 0,0 0 0,0 0-1,0 0 1,0 0 0,0 0 0,1 0-1,-1 0 1,0 0 0,0 0 0,0 0-1,0 0 1,0 0 0,0-1-1,0 1 1,0 0 0,0 0 0,0 0-1,0 0 1,0 0 0,4 23-490,-4-22 421,19 111-3601,-10-53-1201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1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374 502 13030,'-29'2'-133,"-95"11"106,110-9 30,0-1-1,1 2 1,0 0 0,0 0-1,0 1 1,0 1 0,1 0-1,0 0 1,1 2 0,-20 17-1,18-15 6,8-7 8,-1 1 0,1 0-1,1 0 1,-1 1-1,1-1 1,-6 12 0,8-15-7,1 0-1,0 0 1,0 0 0,0 0 0,1 0 0,-1 0-1,0 1 1,1-1 0,-1 0 0,1 1 0,0-1-1,0 0 1,0 1 0,0-1 0,0 0 0,1 1 0,-1-1-1,1 0 1,-1 1 0,1-1 0,0 0 0,2 4-1,-2-4 9,1-1-1,-1 1 1,1-1 0,0 1-1,0-1 1,0 0-1,-1 0 1,1 0-1,0 0 1,0 0-1,0 0 1,1-1-1,-1 1 1,0-1-1,0 1 1,0-1 0,4 0-1,47 0 101,-31-1-73,-15 1-28,1-1-1,-1 1 0,0-1 1,1-1-1,-1 1 0,0-1 1,0-1-1,0 1 0,0-1 1,0 0-1,-1-1 1,1 0-1,8-6 0,-7 3-6,0-1 1,0 1-1,-1-1 0,0-1 0,0 0 0,-1 0 0,0 0 1,6-14-1,-2-2 8,0 0 0,-2-1 0,-1 0 0,-1-1 0,-1 1-1,2-49 1,-3-211 12,-4 204-148,2 76-1006,1 13 379,-3-7 613,74 198-5619,-33-109 2802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0 204 2657,'0'0'9650,"17"0"-9234,-4 1-357,-6-1-44,1 1-1,-1-1 0,1-1 1,-1 1-1,1-1 0,-1-1 1,0 1-1,1-1 0,-1 0 1,0-1-1,0 0 0,8-4 1,-2-1-6,1-1 1,-2 0 0,1 0-1,-1-2 1,12-12-1,-20 18-10,0 0 0,0 0 0,0-1 0,-1 1-1,0-1 1,0 0 0,0 0 0,-1 0 0,0 0 0,0 0-1,-1 0 1,1-1 0,-2 1 0,2-13 0,-3 18-2,1 0 1,-1 0 0,0 0 0,1 0-1,-1 0 1,0 0 0,1 1 0,-1-1-1,0 0 1,0 1 0,0-1 0,0 0 0,0 1-1,0-1 1,0 1 0,0-1 0,0 1-1,0 0 1,0-1 0,0 1 0,0 0-1,0 0 1,0 0 0,0 0 0,0 0-1,0 0 1,0 0 0,-1 0 0,-1 1 0,-39 3 63,37-3-54,1 0 0,-1 1 0,0 0 1,1 0-1,-1 0 0,1 1 0,-1-1 0,1 1 0,0 0 0,0 0 0,1 1 0,-1-1 0,1 1 0,-1 0 0,1-1 0,0 2 0,0-1 0,-3 7 0,2-3 15,1 1-1,-1 0 0,1 1 0,1-1 1,0 0-1,0 1 0,1-1 1,0 19-1,1-25-16,0 0 0,0 0 0,1-1 0,-1 1 0,1 0 1,-1 0-1,1 0 0,0 0 0,0-1 0,1 1 0,-1 0 0,0-1 0,1 1 1,0-1-1,-1 1 0,1-1 0,2 3 0,0-2 4,0 0-1,0 0 1,1 0-1,-1-1 1,1 0 0,-1 1-1,1-1 1,-1-1-1,8 3 1,8 0 24,0-1 1,0-1-1,40 0 0,-60-2-32,38 0 40,51-7-1,-74 5-58,-1-1 0,0-1 0,0 0 0,0-1 0,0 0 0,20-12 0,-14 4 43,0-2 0,-1 0 0,0-1 0,-1-1 0,-1 0 0,27-38 0,-23 30 208,-17 45 455,-5 15-508,1 2-34,3 39 0,-2-66-138,1 0 1,0 1 0,0-1-1,1-1 1,0 1 0,1 0-1,0-1 1,9 17 0,-11-24-1,0 0 1,0 0-1,0 0 1,0 0 0,0 0-1,1 0 1,-1-1-1,1 1 1,-1-1 0,1 0-1,-1 0 1,1 0-1,0 0 1,0 0 0,-1 0-1,1-1 1,0 1-1,0-1 1,0 0 0,0 0-1,4 0 1,-4 0 1,1 0 1,0-1-1,0 1 0,-1-1 1,1 0-1,0 0 0,-1 0 1,1-1-1,-1 1 0,0-1 1,1 0-1,-1 0 0,0 0 1,0 0-1,4-5 0,9-14 18,-1 0-1,17-34 0,-16 27-14,23-31-1,-34 52-12,1 0 0,0 0-1,0 1 1,1 0 0,-1 0-1,1 1 1,1 0 0,14-9 0,-19 13-4,0-1 0,0 1 0,1-1 1,-1 1-1,0 0 0,1 0 0,-1 1 1,1-1-1,-1 1 0,1 0 0,-1 0 1,7 0-1,-8 1-1,-1-1-1,1 1 1,-1 0 0,1 0-1,-1-1 1,1 1 0,-1 0-1,0 0 1,1 1 0,-1-1-1,0 0 1,0 0 0,0 0-1,0 1 1,0-1 0,0 1 0,0-1-1,0 1 1,-1-1 0,1 1-1,-1-1 1,1 1 0,-1 0-1,1-1 1,-1 1 0,0-1-1,0 3 1,6 51-308,-4 91 0,-2-93-2233,0-40-1907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2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13510,'0'0'32,"-49"187"-10789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407 514 15015,'0'0'1923,"-28"-1"-1562,3 0-332,13-1-26,-1 1 0,0 1 0,0 0 0,0 1 0,0 0-1,0 1 1,1 0 0,-1 1 0,1 1 0,-1 0 0,1 0-1,-18 10 1,0 5-1,-31 23 0,53-36-3,0 1 0,0 0 1,0 1-1,1-1 0,0 2 1,1-1-1,0 1 0,-6 10 1,3 8-8,9-26 0,0-1 0,-1 1 0,1-1 1,0 1-1,0-1 0,0 1 0,0 0 1,0-1-1,0 1 0,0 0 0,0-1 1,0 1-1,0-1 0,0 1 0,0 0 1,0-1-1,0 1 0,1-1 0,-1 1 0,0-1 1,0 1-1,1 0 0,-1-1 0,0 1 1,1-1-1,-1 1 0,0-1 0,1 0 1,-1 1-1,1-1 0,-1 1 0,1-1 1,-1 0-1,1 1 0,-1-1 0,1 0 0,-1 0 1,1 1-1,0-1 0,-1 0 0,1 0 1,-1 0-1,2 0 0,12 1-24,-1-1 0,1-1 0,0 0 0,-1-1 0,1-1 0,-1 0 0,0 0 0,14-7 0,17-13-324,70-47 0,-15 7-194,-94 59 472,1 1-1,-1 1 1,1-1-1,-1 1 1,1 0-1,0 0 1,0 1 0,0-1-1,11 0 1,-16 3 64,-1-1 1,1 1 0,0 0-1,0-1 1,0 1 0,-1 0-1,1 0 1,0-1 0,-1 1 0,1 0-1,-1 0 1,1 0 0,-1 0-1,1 0 1,-1 0 0,1 0-1,-1 0 1,0 0 0,0 0-1,1 0 1,-1 0 0,0 0-1,0 0 1,0 0 0,0 0-1,0 0 1,-1 0 0,1 2-1,0 3-29,1 11 55,1 1 0,1 0 0,0-1 0,2 0 1,0 0-1,10 25 0,-12-36-74,0-1 0,1 1 0,-1-1 0,1 0 1,0 0-1,0 0 0,1 0 0,-1-1 0,1 0 1,0 0-1,0 0 0,1 0 0,-1-1 0,1 0 1,0 0-1,0-1 0,0 1 0,0-1 0,0-1 1,0 1-1,11 1 0,-6-2-208,-1 0 1,0 0-1,0-1 1,0-1-1,1 0 1,-1 0-1,0-1 1,0 0-1,0 0 0,-1-1 1,1-1-1,0 0 1,-1 0-1,0-1 1,0 0-1,0 0 1,-1-1-1,0 0 0,0-1 1,0 1-1,-1-2 1,0 1-1,-1-1 1,1 0-1,-1 0 1,-1-1-1,9-17 0,-5 6 372,-1-1-1,-1 0 0,0 0 0,-2-1 0,-1 0 1,4-36-1,-5-140 1578,-4 122-1399,2 15 305,0 25 946,-4-55 0,3 90-1462,0 0-1,0 1 0,0-1 0,-1 1 1,1-1-1,0 1 0,0-1 1,0 1-1,0-1 0,-1 0 0,1 1 1,0-1-1,0 1 0,-1-1 0,1 1 1,0 0-1,-1-1 0,1 1 1,-1-1-1,1 1 0,-1 0 0,0-1 1,1 1-43,0 0 0,-1 0 0,1 0 0,0 0 0,-1 0 0,1 0 0,0 0 0,-1 0 0,1 0 0,0 0 0,-1 0 0,1 0 1,0 1-1,0-1 0,-1 0 0,1 0 0,0 0 0,-1 1 0,1-1 0,0 0 0,0 0 0,0 0 0,-1 1 0,1-1 0,0 0 0,0 0 0,0 1 1,0-1-1,-1 0 0,1 1 0,0-1 0,0 1 0,-3 9 28,1 1 1,0-1-1,1 1 1,0 0-1,1 21 1,-1-13 29,-1 31 163,3 0 1,1 0 0,2-1-1,3 1 1,16 61 0,20 9 48,-5-16-881,-19-34-3648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2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15015,'0'0'440,"35"10"-376,-20-5-54,21 7 19,1-2-1,0-1 1,0-2-1,0-2 1,46 1 0,310-17 248,-355 10-232,-38 2-43,1 0-1,-1-1 1,1 1-1,-1 0 1,1 0-1,-1 0 0,1 0 1,-1-1-1,0 1 1,1 0-1,-1 0 1,0 0-1,0 0 0,0 0 1,0 0-1,0 0 1,0 0-1,0 0 1,0 0-1,0 0 0,0-1 1,-1 3-1,1 1 60,-1 72 435,3 97-323,-3-171-216,1 0 0,0 0 0,1 0 0,-1 0 0,0-1-1,0 1 1,1 0 0,-1 0 0,1 0 0,0-1 0,0 1-1,-1 0 1,1-1 0,0 1 0,0 0 0,1-1 0,-1 1 0,0-1-1,3 3 1,-3-3-251,1-1 0,0 1-1,0 0 1,0 0 0,0-1 0,0 1 0,0-1-1,0 1 1,0-1 0,0 0 0,4 0-1,16 0-5246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11301,'0'0'0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148 135 10645,'0'0'2153,"-24"29"-1996,-73 87-101,93-111-40,0 1 0,0-1 0,1 1 0,0 0 0,-3 6 1,6-11-11,-1 0 0,1 0 0,0 0 0,0 1 0,-1-1 1,1 0-1,0 0 0,0 0 0,0 0 0,0 0 0,0 1 1,0-1-1,0 0 0,1 0 0,-1 0 0,0 0 0,1 2 1,1-1 3,-1-1 0,1 0 1,-1 0-1,1 0 1,-1 0-1,1 0 0,-1 0 1,1 0-1,0 0 0,0-1 1,-1 1-1,1-1 1,0 1-1,0-1 0,0 0 1,0 0-1,2 1 1,3-1 10,14 4 28,0-2 0,1 0 0,-1-1-1,0-1 1,0-2 0,1 0 0,26-6-1,-41 7-58,-1-1 0,0 0-1,0 0 1,1 0-1,-1-1 1,0 0 0,-1 0-1,1 0 1,-1-1-1,1 0 1,-1 0 0,0 0-1,-1-1 1,1 0-1,-1 0 1,0 0 0,0 0-1,0-1 1,-1 1-1,1-1 1,-2 0 0,1 0-1,-1 0 1,1 0-1,-2-1 1,1 1 0,1-13-1,-2 7 4,0 0-1,0 0 1,-1-1 0,-1 1-1,0 0 1,-1 0 0,0 0-1,-8-23 1,8 30-6,0 0 0,-1 0 0,0 1 0,0-1 0,0 0 1,0 1-1,-1 0 0,1 0 0,-1 0 0,0 0 0,-1 1 0,1-1 0,0 1 0,-1 0 1,0 1-1,0-1 0,0 1 0,0 0 0,0 0 0,0 0 0,-1 1 0,-5-2 0,-3 1 0,0 0 0,1 1 0,-1 0 0,0 1 0,0 0-1,0 1 1,-16 4 0,25-4-105,0 0 1,1 0-1,-1 0 0,1 1 0,0 0 0,-1 0 1,1 0-1,0 0 0,0 1 0,0 0 1,0 0-1,1 0 0,-1 0 0,1 0 0,0 1 1,0-1-1,0 1 0,0 0 0,1 0 0,-1 0 1,1 0-1,0 1 0,-2 7 0,2-4-677,0 0-1,1-1 0,0 1 1,1 0-1,-1 1 0,2-1 0,1 14 1,9 11-2991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43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8132,'0'0'4124,"29"-16"-3329,93-48-178,-116 61-536,-1 0 1,1 1 0,0-1 0,0 1-1,0 1 1,1-1 0,-1 1 0,0 0-1,1 1 1,-1 0 0,0-1 0,1 2-1,6 0 1,1 1 124,-10-2-185,0 1 1,0-1-1,0 1 1,-1 0-1,1 0 1,0 0-1,-1 1 1,1 0-1,-1-1 1,0 1-1,1 0 1,-1 0-1,0 1 1,0-1-1,0 1 1,-1 0-1,1-1 1,-1 1-1,1 0 1,-1 1-1,0-1 1,0 0-1,0 0 1,-1 1-1,1 0 1,-1-1-1,0 1 1,1 4-1,2 10-3,-1 1 0,0 0 0,-2 0 0,-1 27 0,0-32 21,0-9-46,0 0-1,0 1 1,-1-1-1,0 0 1,0 0 0,-1 1-1,1-1 1,-1 0 0,0 0-1,0-1 1,-1 1-1,1 0 1,-1-1 0,0 1-1,0-1 1,-1 0 0,1 0-1,-1 0 1,0-1 0,-8 7-1,10-9-456,4-24-216,5 7 657,0 0 1,0 1 0,2-1 0,0 1 0,0 1 0,16-18-1,1-3 16,-15 18-97,2 1 0,0 0 0,1 0 0,22-19-1,-29 30 68,-1 0 1,1 0-1,0 1 0,1 0 0,-1 0 0,1 1 0,0 0 0,-1 0 0,1 1 0,1 0 0,-1 0 0,0 1 0,17-1 0,-24 2 34,0 0 0,-1 0 0,1 0 0,0 1 0,0-1-1,0 0 1,0 0 0,0 1 0,0-1 0,-1 0 0,1 1 0,0-1 0,0 1 0,0-1-1,-1 1 1,1 0 0,0-1 0,-1 1 0,1 0 0,-1-1 0,1 1 0,0 1 0,8 26-40,-8-11 42,-1 1 1,-1 17-1,0-12 32,0-1 117,-2-1 1,0 1 0,-1-1-1,-7 21 1,-5 22 636,15-56-699,0-5-12,0 1-1,0-1 0,1 1 1,0-1-1,-1 1 1,1 0-1,1 5 0,-1-8-65,1 0 0,-1-1 0,1 1-1,-1 0 1,1 0 0,-1 0 0,1-1 0,0 1 0,-1 0-1,1-1 1,0 1 0,0 0 0,-1-1 0,1 1-1,0-1 1,0 1 0,0-1 0,0 0 0,0 1 0,0-1-1,-1 0 1,1 0 0,0 1 0,0-1 0,0 0-1,0 0 1,0 0 0,0 0 0,0 0 0,2-1-1,13 1-11,-2 1-324,0-1 0,-1 0-1,1-1 1,0-1 0,0 0 0,-1-1-1,21-7 1,21-19-4122</inkml:trace>
  <inkml:trace contextRef="#ctx0" brushRef="#br0" timeOffset="1">1724 385 10341,'0'0'8179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399 120 2369,'0'0'9655,"9"-11"-8644,28-33-525,-37 44-476,1-1 1,-1 1 0,0-1-1,0 1 1,1-1-1,-1 1 1,0-1-1,0 1 1,0-1-1,0 0 1,0 1-1,0-1 1,0 1 0,0-1-1,0 0 1,0 1-1,0-1 1,0 1-1,0-1 1,0 1-1,0-1 1,0 1 0,-1-1-1,1 0 1,0 1-1,-1-1 1,1 1-1,0-1 1,-1 1-1,1 0 1,0-1-1,-2 0 1,-17-11 248,9 6-148,4 2-104,-1 1 1,0-1 0,0 1 0,0 0 0,-1 1 0,1 0 0,-1 0 0,1 0 0,-1 1 0,-11-1 0,-2 2-33,-1 0-1,-34 4 0,49-2 25,1-1 0,-1 0 0,1 1 0,0 0 0,0 1 0,-1 0 0,2 0 0,-1 0 0,0 0 0,0 1 0,1 0 0,-5 5 0,2-1-4,0 0 1,1 1-1,0 0 1,0 0-1,1 1 1,-8 14-1,2 6-8,0 0-1,2 0 1,1 1 0,-5 35-1,3 5 48,-3 117-1,14 78-620,2-110-2457,-2-87-1150,0-13-2025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4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10997,'0'0'3282,"40"5"-3266,19 0-16,8-5-657,1 0-1424,-6-3-2241</inkml:trace>
  <inkml:trace contextRef="#ctx0" brushRef="#br0" timeOffset="1">515 0 3217,'0'0'11206,"3"168"-10774,-3-120-304,0-3-96,0-7-32,0-10-464,0-13-849,0-10-800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4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1 199 11509,'41'-2'-600,"34"0"483,170-9-857,34-33-394,-6 2 788,-249 43 287,-24-1 285,0 1 0,1 0 0,-1-1 1,0 1-1,0-1 0,0 1 0,0 0 1,1-1-1,-1 1 0,0 0 0,0 0 1,0-1-1,-1 1 0,1 0 0,0-1 1,0 1-1,0-1 0,0 1 0,-1 0 1,1-1-1,0 1 0,0 0 0,-1-1 1,1 1-1,-1-1 0,1 1 0,0-1 1,-1 1-1,1-1 0,-1 1 0,0 0 1,-45 55 481,33-41-263,0 0 0,-13 21 0,22-30-161,1 0-1,0 0 1,1 0 0,-1 0 0,1 1-1,0-1 1,0 1 0,1-1-1,0 1 1,0 12 0,1-18-42,0 1 1,0-1-1,0 1 1,1-1-1,-1 0 0,0 1 1,1-1-1,-1 1 1,1-1-1,-1 0 1,1 1-1,0-1 1,0 0-1,0 0 0,-1 1 1,1-1-1,0 0 1,1 0-1,-1 0 1,0 0-1,0 0 1,0 0-1,0-1 0,1 1 1,-1 0-1,0-1 1,1 1-1,-1-1 1,1 1-1,-1-1 1,0 1-1,1-1 0,1 0 1,7 1 36,0 0 1,1-1-1,-1 0 1,11-1-1,2-1 60,-10 2-117,0-2 1,0 0-1,-1 0 1,1-1-1,-1 0 1,1-1-1,-1-1 1,0 0-1,-1-1 1,1 0-1,-1 0 1,0-1-1,-1-1 1,0 0-1,0 0 1,-1-1-1,1 0 0,9-15 1,-14 18-28,-1 0 0,0-1-1,-1 0 1,0 1 0,0-1 0,0 0 0,-1-1 0,0 1-1,0 0 1,-1-1 0,1-7 0,-1 10 37,-1 0 0,0 0 0,0 0 0,0 0 0,-1 1 0,0-1 1,0 0-1,0 0 0,0 0 0,-1 1 0,0-1 0,0 1 0,0-1 0,0 1 0,-1 0 1,0 0-1,-6-8 0,2 6 21,0 1 0,0 0 0,-1 0 0,0 0 0,0 1 0,0 0 0,-1 1 1,1 0-1,-1 0 0,0 1 0,-17-3 0,-5 1 43,0 2 1,-36 2-1,59 0-55,-1 1-1,1 0 1,-1 0 0,1 0 0,-1 2-1,1-1 1,0 1 0,0 0-1,-7 4 1,11-5-53,1 0 0,0 0-1,0 0 1,0 0-1,0 1 1,0-1 0,1 1-1,-1 0 1,1 0 0,0 0-1,0 0 1,0 0 0,0 0-1,0 1 1,1-1 0,-1 1-1,1-1 1,0 1 0,0 0-1,0-1 1,0 8-1,1-9-116,0-1 0,0 1 0,0-1 0,0 1 0,0-1 0,0 1 0,0-1 0,0 1 0,1-1 0,-1 0 0,1 1 0,-1-1 0,1 1-1,-1-1 1,2 1 0,25 19-3345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4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8004,'0'0'2772,"3"-6"-2764,-3 5-14,1-1 0,0 1 0,-1 0 0,1 0 0,0 0 0,0-1 0,0 1 0,0 0 1,-1 0-1,2 0 0,-1 0 0,0 0 0,1 0 0,-1 0 5,-1 1 0,0 0 0,1 0 0,-1 0 0,1 0 1,-1 0-1,0 1 0,1-1 0,-1 0 0,0 0 0,1 0 0,-1 0 0,1 0 0,-1 0 0,0 1 0,1-1 1,-1 0-1,0 0 0,0 0 0,1 1 0,-1-1 0,0 0 0,1 0 0,-1 1 0,0-1 0,0 0 0,0 1 0,1-1 1,-1 0-1,0 1 0,0-1 0,0 1 0,4 9 12,0 0 1,-1 0-1,2 15 1,-5-25-12,5 31-32,0 1 1,-3 0-1,0 0 1,-4 38 0,2-69 14,0 0 0,0 1 1,0-1-1,0 0 1,0 0-1,0 1 1,-1-1-1,1 0 1,-1 0-1,1 1 0,-1-1 1,1 0-1,-1 0 1,1 0-1,-1 0 1,0 0-1,0 0 1,0 0-1,-1 2 1,0-2 28,0-1 0,0 1 0,0 0 1,0-1-1,0 1 0,0-1 0,-1 1 0,1-1 1,0 0-1,0 0 0,-3 0 0,2-6 106,2-2-95,1-1-1,0 0 1,0 0 0,0 0-1,1 1 1,1-1 0,0 0-1,0 1 1,0-1 0,1 1-1,4-8 1,-1 5-14,0 1-1,0 1 1,1-1-1,0 1 1,1 0 0,0 1-1,1 0 1,12-9-1,15-10-451,2 1-1,0 3 1,61-28-1,-21 15-2797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1585,'0'0'499,"4"0"-390,-3-1 74,0 1 0,1 0 0,-1 0 0,0 0 0,0-1 0,0 1 0,0-1 0,0 1 0,0-1 0,1 1 0,-1-1 0,0 0 0,0 1 0,-1-1 0,1 0 1,0 0-1,0 0 0,0 0 0,0 0 0,-1 0 0,1 0 0,0 0 0,-1 0 0,1 0 0,-1 0 0,0 0 0,1 0 0,-1 0 0,0-1 0,1 1 0,-1 0 0,0 0 0,0 0 0,-1-7 3076,1 11-3131,24 425 505,29-5-3438,-46-366-749,-3-20-602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0 155 8308,'0'0'1923,"39"-25"-1797,-39 25-126,169-98 178,-159 93-170,1 0 0,-1 1 0,1 0 0,0 1 0,0 0 0,0 0 0,0 1 0,1 1 0,-1 0 0,1 0 0,21 3-1,0-1 8,-5-1-3,-9-1 8,1 1 1,-1 0-1,1 2 0,0 0 1,28 8-1,-44-8-26,0-1 0,0 0 0,0 1 0,0 0 0,-1 0 0,1 0 0,-1 1 0,1-1 0,-1 1 0,0 0 0,0-1 0,0 2 0,-1-1 0,1 0 0,-1 0 0,1 1 0,-1-1 0,0 1 0,0 0 0,-1 0 0,1 0 0,-1 0 0,0 0 0,0 0 0,0 0 0,-1 0 0,1 0 0,-1 0 0,0 0 0,0 0 0,0 1 0,-2 3 0,2-3 22,-2 0-1,1 0 1,-1 0-1,1 0 1,-1-1 0,-1 1-1,1 0 1,-1-1 0,1 0-1,-1 0 1,0 1 0,-1-2-1,1 1 1,-1 0 0,0-1-1,0 0 1,0 1 0,0-2-1,-5 4 1,-14 7 28,0-1 0,-39 14 0,39-17-46,18-7-31,-136 52 250,120-48-739,0 0 1,0-1 0,-1-2 0,-40 3-1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6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58 9380,'0'0'246,"-28"32"-118,-84 98-48,108-125-78,0 0 1,0 0 0,1 0-1,-1 1 1,1 0-1,1 0 1,-1-1-1,-1 8 1,4-11-3,0 0 0,-1 0 1,1 0-1,0 1 0,1-1 1,-1 0-1,0 0 0,0 0 0,1 0 1,-1 0-1,3 4 0,-2-1 1,0-4-1,-1 0 1,1 0 0,-1 0-1,1 0 1,0 1 0,-1-1-1,1 0 1,0 0 0,0 0-1,0-1 1,-1 1 0,1 0-1,0 0 1,0 0 0,1-1 0,-1 1-1,0 0 1,0-1 0,0 1-1,0-1 1,3 1 0,28 2 43,-24-3-29,23 1 63,0-1 0,0-1-1,0-2 1,34-8 0,-55 9-96,0-1 0,0 0 0,0 0 1,-1-1-1,0-1 0,0 0 0,0 0 0,0 0 0,-1-1 1,0-1-1,0 1 0,0-1 0,-1 0 0,0-1 0,0 0 0,7-13 1,-10 15-8,-1-1 1,0 1-1,-1-1 1,1 0-1,-1 0 1,0 0-1,-1 0 1,0-1-1,0 1 1,-1 0 0,0-11-1,0 14 14,0 0 1,0 0-1,-1 0 0,1 0 0,-1 0 1,0 1-1,0-1 0,-1 0 1,1 1-1,-1-1 0,0 1 0,1-1 1,-2 1-1,1 0 0,0-1 1,-5-3-1,2 3 6,0-1 1,0 1-1,-1 1 0,0-1 1,1 1-1,-1 0 1,0 0-1,-1 1 1,-5-3-1,-10 0 10,-1 1 0,1 0 0,-1 2 0,-36 0 0,49 2 0,0 1 0,1 0 1,-1 0-1,1 1 0,0 0 0,-1 1 0,1 0 0,0 0 0,0 1 0,-13 8 0,17-9-83,0 0-1,0 1 1,0 0 0,0 1-1,1-1 1,-1 1-1,1-1 1,0 1 0,1 0-1,-1 1 1,1-1-1,0 1 1,0-1 0,1 1-1,0 0 1,0 0-1,-2 8 1,3 26-2539,6-7-1014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6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6259,'0'0'5971,"9"172"-5907,1-76-16,10 9-32,-4 9-16,-3-3-1441,-7-18-1360,-6-23-4739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10293,'0'0'381,"34"-18"-351,-34 18-30,147-70 5,-137 66-4,-1 1-1,1-1 1,0 2 0,0-1 0,0 2-1,0-1 1,1 1 0,-1 1 0,0 0-1,13 1 1,7 1 4,-12-3-25,-2 1 30,0 0 1,1 0 0,28 6 0,-43-6-22,1 1-1,-1-1 0,1 1 1,-1 0-1,1-1 0,-1 1 1,0 0-1,1 0 0,-1 1 1,0-1-1,0 0 1,0 1-1,0-1 0,0 1 1,0 0-1,0 0 0,0 0 1,-1 0-1,1 0 0,-1 0 1,0 0-1,1 0 0,-1 0 1,0 1-1,0-1 1,0 1-1,-1-1 0,1 0 1,-1 1-1,1-1 0,-1 4 1,0-3 20,0 0-1,-1-1 1,1 1 0,-1-1 0,0 1-1,1-1 1,-1 1 0,0-1 0,-1 0-1,1 1 1,0-1 0,-1 0 0,1 0-1,-1 0 1,0 0 0,0 0 0,0 0-1,0 0 1,0-1 0,-2 2 0,-6 4 45,-1-1 1,1 0-1,-14 4 1,14-6-54,-40 19-107,-2-2 1,0-2-1,-79 16 1,119-33-169,59-17-9806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7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1 430 9476,'0'0'1590,"0"30"-1555,0 95-48,0-121 9,-1 0-1,1 1 1,0-1 0,0 1 0,1-1 0,-1 1 0,1-1-1,0 0 1,1 0 0,-1 1 0,0-1 0,4 6 0,-3-9-2,-1 0 0,0 0 0,1-1 0,-1 1 0,0 0 0,1-1 0,-1 1 0,1-1 0,-1 1 1,1-1-1,-1 0 0,1 0 0,-1 0 0,1 0 0,-1 0 0,1 0 0,-1 0 0,1 0 0,-1 0 0,3-1 0,17-1-63,-18 2 51,1-1 1,-1 0 0,0 0 0,0 0-1,1 0 1,-1-1 0,0 1 0,0-1 0,0 0-1,0 0 1,-1 0 0,1 0 0,-1 0-1,1-1 1,-1 1 0,0-1 0,1 0-1,-1 0 1,2-5 0,7-10-48,-1 0 1,8-20-1,-11 24 62,1-7 2,-7 16 10,1 0-1,0 0 1,0 0 0,0 0-1,0 1 1,1-1-1,0 1 1,0 0-1,0-1 1,7-6-1,-10 11-8,1 0 0,-1 0 0,0 0-1,1-1 1,-1 1 0,1 0-1,-1 0 1,0 0 0,1 0 0,-1 0-1,0 0 1,1 0 0,-1 0-1,0 0 1,1 0 0,-1 0 0,1 0-1,-1 0 1,0 0 0,1 0 0,-1 1-1,0-1 1,1 0 0,-1 0-1,0 0 1,1 0 0,-1 1 0,0-1-1,0 0 1,1 0 0,-1 1-1,0-1 1,0 0 0,1 1 0,-1-1-1,0 0 1,0 1 0,7 14-84,-6-12 74,6 14-77,0 1 0,1-2 0,0 1 0,14 19-1,-18-31-220,1 1-1,-1-1 0,1 0 0,0 0 0,0 0 0,0-1 0,0 1 0,1-1 0,0-1 0,0 1 0,0-1 1,0 0-1,1-1 0,-1 1 0,8 1 0,27-1-2775</inkml:trace>
  <inkml:trace contextRef="#ctx0" brushRef="#br0" timeOffset="1">533 155 6531,'0'0'4082,"-36"-154"-2385,36 186-1697,23 20 48,-4 24 48,4 9-80,-1 14 16,-2-3-32,-4 3-48,0 3-1521,-6-17-2545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299 595 4114,'0'0'6125,"-31"1"-5981,-99 8 254,124-8-368,1 0 0,-1 0 0,0 1 1,1 0-1,-1 0 0,1 0 0,-1 0 0,1 1 0,0 0 0,0 0 0,0 1 1,1-1-1,-1 1 0,1 0 0,0 0 0,-6 8 0,3-5 2,3-2-10,0 1-1,0-1 0,0 1 0,1 0 1,0 0-1,0 0 0,0 0 1,1 1-1,0-1 0,0 1 1,1-1-1,0 1 0,-1 12 1,2-16-16,0 0 1,0 0-1,0 0 0,0 0 1,1 0-1,-1 1 1,1-1-1,0 0 1,0 0-1,0-1 1,0 1-1,1 0 1,-1 0-1,1 0 1,-1-1-1,1 1 1,0-1-1,0 1 0,0-1 1,0 0-1,1 0 1,-1 0-1,1 0 1,-1 0-1,1 0 1,0-1-1,-1 1 1,1-1-1,0 0 1,4 1-1,3 1 19,0-1-1,0 0 1,0-1-1,0-1 1,16 0-1,-22 0-11,1 0 0,-1-1 0,0 1 0,1-1 0,-1 0 0,0-1 0,0 1 0,0-1 0,0 0 0,0 0 0,0 0 0,0 0 0,-1-1 0,1 0 0,4-4 0,66-98 304,-74 105-313,0 0 0,1 0 0,-1 0-1,0 0 1,0-1 0,0 1 0,0 0 0,0 0-1,0 0 1,1 0 0,-1 0 0,0 0-1,0 0 1,0 0 0,0 0 0,1-1-1,-1 1 1,0 0 0,0 0 0,0 0-1,0 0 1,1 0 0,-1 0 0,0 0 0,0 0-1,0 0 1,1 0 0,-1 0 0,0 0-1,0 0 1,0 0 0,0 1 0,1-1-1,-1 0 1,0 0 0,0 0 0,0 0-1,0 0 1,0 0 0,1 0 0,-1 0-1,0 1 1,6 9 39,0 21-81,-4-24 61,-1-2-31,1 1 0,0 0 1,1 0-1,-1-1 1,1 0-1,0 1 0,0-1 1,1 0-1,-1 0 0,1-1 1,0 1-1,1-1 0,-1 0 1,1 0-1,-1 0 0,1-1 1,1 1-1,-1-1 0,0 0 1,1-1-1,-1 0 0,1 1 1,0-2-1,0 1 0,0-1 1,0 0-1,0 0 0,0 0 1,0-1-1,10-1 0,1 2-202,-9-1 81,0 1-1,0-1 1,0 0-1,0-1 1,0 0-1,0 0 1,0 0-1,0-1 1,0-1-1,-1 1 1,1-1-1,-1 0 0,0-1 1,8-5-1,-3-1 18,-1 0 0,-1-1 0,0 0 0,0-1 0,-1 0 0,-1 0 0,0-1 0,-1 0-1,0-1 1,-1 1 0,0-1 0,-1-1 0,-1 1 0,0-1 0,2-18 0,1-25 273,-2-1 0,-5-92 0,-1 79 160,2 19 80,0 17 229,-1 1 0,-1 0 0,-2 0 0,-10-45 0,12 80-604,1 1 1,0-1-1,0 0 1,0 0-1,0 0 1,0 1-1,-1-1 0,1 0 1,0 0-1,0 0 1,0 0-1,0 0 1,-1 1-1,1-1 1,0 0-1,0 0 1,-1 0-1,1 0 1,0 0-1,0 0 1,-1 0-1,1 0 1,0 0-1,0 0 1,0 0-1,-1 0 1,1 0-1,0 0 1,0 0-1,-1 0 1,1 0-1,0 0 1,0 0-1,-1 0 1,1 0-1,0-1 1,0 1-1,0 0 1,-1 0-1,1 0 1,0 0-1,0 0 1,0-1-1,0 1 1,-1 0-1,1 0 1,0 0-1,0-1 1,0 1-1,0 0 1,0 0-1,0 0 1,0-1-1,0 1 1,-1 0-1,1-1 1,-2 12-2,-1 0 1,2 0 0,-1 0-1,1 0 1,1 12 0,0 2-2,-6 245 254,8-208-211,3 0 1,16 84 0,-10-97-255,32 140 462,-4-69-3354,-28-91-456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8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8628,'0'0'3631,"24"-1"-3538,53 0-34,-1 1 44,144-19-1,-136-5-38,-62 17-46,0 1 0,1 0 0,29-3 1,-51 9-20,0 0 0,-1 0 0,1 0 0,-1 0 0,1 0 0,0 0 0,-1 0 0,1 0 0,-1 0 0,1 1 0,-1-1 0,1 0 0,0 0 0,-1 0 0,1 1 0,-1-1 0,1 0 0,-1 1 0,1-1 0,-1 0 0,1 1 0,-1-1 0,0 1 0,1-1 0,-1 0 0,1 1 0,-1-1 0,0 1 0,0 0 0,1-1 0,-1 1 0,0-1 0,0 1 0,1 0 0,-1 25-23,-1-12 42,-12 370 220,13-382-276,0 0 0,0 0 0,0 0 0,0 0 0,0-1-1,0 1 1,0 0 0,1 0 0,-1 0 0,1 0 0,0 0 0,-1-1 0,1 1 0,0 0 0,0 0 0,0-1 0,0 1-1,0-1 1,0 1 0,3 1 0,-2-2-193,1 1-1,0-1 0,-1-1 1,1 1-1,0 0 1,0-1-1,-1 1 1,1-1-1,0 0 0,0 0 1,0 0-1,0 0 1,3-1-1,32-4-4162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3874,'0'0'9433,"4"-11"-9118,-2 4-290,-1 4 2,-1 1 0,1-1-1,0 1 1,0-1 0,0 1 0,0 0 0,0 0 0,1 0 0,-1-1 0,3-1-1,-4 4-13,1-1 0,-1 1 0,1 0 0,-1 0-1,0 0 1,1-1 0,-1 1 0,1 0-1,-1 0 1,1 0 0,-1 0 0,1 0-1,-1 0 1,0 0 0,1 0 0,-1 0-1,1 0 1,-1 0 0,1 0 0,-1 0-1,1 1 1,-1-1 0,0 0 0,1 0 0,0 1-1,16 16 497,22 36-57,-22-27-409,2 0 0,1-1 0,1 0 0,1-2 0,35 29-1,-54-49-75,1-1 0,-1 0 0,0 0-1,1 0 1,-1 0 0,1-1-1,0 0 1,-1 1 0,1-1-1,0 0 1,0-1 0,0 1-1,0-1 1,0 0 0,7 0 0,-9-1 9,0 1 0,0-1 0,0 0 1,1 0-1,-1 0 0,0 0 0,0 0 1,0-1-1,-1 1 0,1 0 0,0-1 1,0 0-1,-1 1 0,1-1 0,-1 0 1,0 0-1,1 0 0,-1 0 0,0 0 1,0 0-1,0 0 0,0 0 0,-1-1 1,1 1-1,-1 0 0,1 0 0,-1-3 1,4-27 10,-1 1 0,-2-1 1,-3-35-1,1 3 42,1-99-2851,0 141-849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8148,'0'0'928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8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99 136 9636,'0'0'2095,"-11"25"-1682,-32 84-229,42-105-176,-1 1-1,1-1 0,0 0 1,0 1-1,0-1 0,0 1 1,1-1-1,0 1 1,0-1-1,0 1 0,0 0 1,1-1-1,0 1 0,0-1 1,2 6-1,-1-7-2,0 0 1,-1 0-1,2 0 1,-1 0-1,0 0 1,0 0-1,1-1 1,0 1-1,-1-1 1,1 0-1,0 0 1,0 0-1,0 0 1,7 3-1,3-1 20,0 0-1,0-1 0,1 0 1,-1-1-1,1 0 0,0-1 1,14-1-1,-23 0-17,-1 0 0,0 0 0,0 0 0,1 0 0,-1-1 1,0 1-1,0-1 0,0 0 0,1-1 0,-1 1 0,0-1 0,-1 0 0,1 0 0,0 0 0,-1 0 0,1 0 0,-1-1 0,1 0 0,-1 0 0,0 0 0,0 0 1,-1 0-1,1 0 0,0-1 0,-1 1 0,0-1 0,0 0 0,0 0 0,-1 0 0,1 0 0,-1 0 0,0 0 0,1-7 0,1-1-7,-2-1-1,0 1 1,0 0-1,-1 0 1,-1-1-1,0 1 1,0 0-1,-2 0 0,1 0 1,-1 0-1,-1 0 1,0 1-1,-1-1 1,-12-20-1,9 20 4,0 0-1,-2 1 1,1 0-1,-1 1 1,-1 0-1,0 0 0,-14-8 1,20 14-5,0 1 1,0 0-1,-1 0 1,1 1-1,-1-1 1,0 1-1,0 1 0,0-1 1,0 1-1,0 0 1,0 0-1,0 1 1,0 0-1,0 0 0,0 0 1,0 1-1,-1 0 1,1 0-1,1 0 1,-8 3-1,10-2-15,-1 0-1,0 1 1,1-1 0,-1 1 0,1-1-1,-1 1 1,1 0 0,0 0-1,1 1 1,-1-1 0,0 1 0,1-1-1,0 1 1,0 0 0,0 0-1,0 0 1,-1 4 0,1-3-304,1 1 0,-1-1 0,1 0 0,0 1 0,0-1 0,1 1 0,-1-1 0,1 1 0,0 0 0,1-1 0,0 1 0,-1-1 0,4 9 0,15 13-4198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6531,'0'0'6814,"24"-20"-6539,2-2-203,50-33 0,-75 55-70,0-1 0,0 0-1,1 0 1,-1 1 0,0-1 0,1 1 0,-1-1 0,1 1 0,-1-1 0,0 1 0,1 0 0,-1 0 0,1 0 0,-1 0 0,1 0 0,-1 0 0,0 0-1,1 0 1,-1 1 0,1-1 0,-1 0 0,0 1 0,1-1 0,-1 1 0,0 0 0,1-1 0,-1 1 0,0 0 0,0 0 0,0 0 0,0 0 0,1 0 0,0 1-1,1 3 10,0 0-1,-1-1 1,0 1-1,1 0 1,-1 0-1,2 9 0,-2-7 9,7 33 24,-2 0-1,-1 0 0,-2 1 1,-3 77-1,-1-104-43,-3 39-114,2-50 67,1 0-1,-1 1 1,0-1 0,0 0 0,0 0 0,-1 0-1,1 0 1,-1 0 0,0 0 0,1-1 0,-1 1-1,-5 4 1,7-7 43,0 0-1,0 1 1,0-1-1,0 0 1,0 0-1,0 0 1,0 0 0,0 0-1,0 0 1,-1 0-1,1 1 1,0-1-1,0 0 1,0 0-1,0 0 1,0 0-1,-1 0 1,1 0 0,0 0-1,0 0 1,0 0-1,0 0 1,-1 0-1,1 0 1,0 0-1,0 0 1,0 0 0,0 0-1,0 0 1,-1 0-1,1 0 1,0 0-1,0 0 1,0 0-1,0 0 1,-1 0-1,1 0 1,0 0 0,0 0-1,0-1 1,0 1-1,0 0 1,0 0-1,-1 0 1,1 0-1,0 0 1,0 0 0,0 0-1,0-1 1,0 1-1,0 0 1,0 0-1,0 0 1,0 0-1,0-1 1,0 1-1,0 0 1,0 0 0,0 0-1,-1 0 1,1 0-1,1-1 1,-2-13 5,1 11-70,-1-14-25,2 0 1,0 0-1,0 1 1,2-1 0,0 1-1,1-1 1,8-20 0,2 0 77,1 1 0,2 1 0,2 1 0,1 0 0,33-42 0,-50 72 29,-1 0 0,2 0 0,-1 1-1,0-1 1,0 1 0,1 0 0,0 0 0,0 0 0,0 0-1,0 1 1,0-1 0,0 1 0,1 0 0,-1 0-1,1 1 1,0-1 0,-1 1 0,1 0 0,0 1 0,6-1-1,-9 1 2,0 0-1,-1 1 1,1-1 0,0 0-1,-1 1 1,1 0-1,0-1 1,-1 1-1,1 0 1,-1 0-1,1 0 1,-1 0 0,1 0-1,-1 0 1,0 0-1,0 0 1,1 1-1,-1-1 1,0 1-1,0-1 1,0 0 0,-1 1-1,1 0 1,0-1-1,0 1 1,-1-1-1,1 4 1,2 6 43,0 0 1,-1 0-1,1 14 0,-2-18-16,3 46 141,-4 55 0,1 9-266,-1-114-170,0 0 0,0 0 0,1 0-1,-1 0 1,1 0 0,-1-1 0,1 1 0,0 0 0,0 0-1,0 0 1,1 0 0,-1-1 0,3 3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2:59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297 498 10677,'0'0'1406,"-32"-6"-1310,-8-2-52,-51-4 0,87 12-42,0 0-1,0 0 1,0 0 0,0 1 0,0-1-1,0 1 1,0 0 0,1 0 0,-1 0-1,0 1 1,1-1 0,-1 1 0,1 0-1,-1 0 1,1 0 0,0 0 0,0 1 0,0-1-1,0 1 1,0 0 0,1 0 0,-1 0-1,1 0 1,0 0 0,0 1 0,-2 4-1,-1-1 3,-1 3 19,1 0 0,0 1 1,1 0-1,0 0 0,0 0 0,1 0 1,1 0-1,0 1 0,0-1 1,1 1-1,1 0 0,0-1 1,0 1-1,3 12 0,-2-20-11,0 0 0,0-1 0,0 1 0,1 0 0,0-1 0,-1 1 0,1-1 0,0 0-1,1 1 1,-1-1 0,1 0 0,-1 0 0,1-1 0,0 1 0,0-1 0,0 1 0,0-1 0,1 0 0,-1 0 0,1 0 0,-1 0 0,1-1 0,0 0-1,-1 1 1,8 0 0,7 2 23,0-2 0,1 1-1,35-2 1,-52-1-33,3 0 10,0 0-1,0-1 1,-1 1 0,1-1-1,0 0 1,-1 0 0,1-1-1,0 1 1,-1-1 0,0 0-1,1-1 1,-1 1 0,0 0-1,0-1 1,5-5 0,-4 3-3,1-1 0,-1 0 0,0-1 0,-1 1 1,0-1-1,0 0 0,0 0 0,4-12 0,1-10 11,-2-1 0,0 0 0,4-56 0,-11 83-17,13-420-288,-13 341-62,-2 72-565,-3 13-391,-3 17-1044,1 31-737,3 17-827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0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246 382 8292,'0'0'2420,"-13"-6"-2215,10 4-195,0 0-1,-1 0-1,1 0 1,0 0 0,-1 1-1,1-1 1,-1 1 0,1 0 0,-1 0-1,0 0 1,0 1 0,1-1-1,-1 1 1,0 0 0,0 0-1,0 0 1,1 1 0,-1-1-1,0 1 1,0 0 0,1 0 0,-1 0-1,1 1 1,-1-1 0,1 1-1,-1 0 1,1 0 0,-4 2-1,-3 4 83,-10 7 417,-35 34 1,51-45-441,0 0 0,0 0 0,1 0 0,0 1 0,0-1 0,0 1 0,0 0 1,1 0-1,-1 0 0,1 0 0,0 0 0,1 1 0,0-1 0,-2 11 0,3-15-58,0-1-1,0 1 0,0-1 0,0 0 1,1 1-1,-1-1 0,0 1 0,0-1 0,0 0 1,0 1-1,1-1 0,-1 0 0,0 1 1,0-1-1,1 0 0,-1 1 0,0-1 0,1 0 1,-1 0-1,0 1 0,1-1 0,-1 0 1,0 0-1,1 0 0,-1 1 0,0-1 0,1 0 1,-1 0-1,1 0 0,-1 0 0,0 0 1,1 0-1,21 0 231,18-11 56,-24 2-198,0 0 0,0-1 0,22-20-1,-23 18-30,0 0 0,1 1 0,17-8 0,-31 18-67,0-1 0,-1 2 0,1-1-1,0 0 1,0 0 0,0 1 0,0-1 0,0 1 0,0-1 0,0 1 0,0 0 0,0 0 0,0 0 0,0 0 0,0 0 0,0 0 0,0 1 0,0-1-1,0 1 1,0-1 0,0 1 0,0 0 0,0 0 0,0 0 0,0 0 0,-1 0 0,1 0 0,0 0 0,2 3 0,1 2-5,0 1 0,-1 0 0,1 0 1,-1 1-1,-1-1 0,4 10 0,-3-8 18,0 1-1,0-2 0,9 14 0,-8-16-15,1 0 0,-1 0-1,1-1 1,0 1 0,1-1-1,-1-1 1,1 1 0,0-1-1,0 0 1,0-1 0,1 0-1,-1 0 1,1 0 0,-1-1-1,1 0 1,0-1 0,0 1 0,0-2-1,0 1 1,0-1 0,0 0-1,0-1 1,0 0 0,12-3-1,-13 2-45,0 0 0,0 0 0,0-1 0,-1 0 0,1-1 0,-1 0 0,0 0 0,0 0 0,0-1 0,0 1-1,-1-1 1,0-1 0,0 1 0,0-1 0,-1 0 0,1 0 0,-2 0 0,1 0 0,-1-1 0,3-7 0,2-5-23,-1 0 1,-1 0 0,-1 0 0,-1-1 0,-1 1 0,2-29 0,-5-218 156,-5 229 130,5 36-175,0 0-1,0-1 1,0 1-1,0 0 1,-1 0-1,1 0 0,0 0 1,-1 0-1,1 0 1,-1 0-1,1 0 1,-1 0-1,1 0 0,-1 0 1,0 0-1,1 0 1,-1 0-1,0 0 1,0 1-1,0-1 0,0 0 1,0 1-1,0-1 1,0 0-1,-2 0 1,3 1-37,0 0 1,-1 0 0,1 0 0,0 0 0,-1 0 0,1 0 0,0 1-1,0-1 1,-1 0 0,1 0 0,0 0 0,-1 0 0,1 0-1,0 1 1,0-1 0,0 0 0,-1 0 0,1 1 0,0-1 0,0 0-1,0 0 1,-1 1 0,1-1 0,0 0 0,0 0 0,0 1-1,0-1 1,0 0 0,0 1 0,-1-1 0,1 0 0,0 1 0,0-1-1,-5 26 21,0 0 0,1 0 0,2 1-1,1-1 1,2 32 0,0-22-1,0 34-44,4-1 1,15 82-1,-11-86-3682,-9-48-1560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0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11269,'0'0'1828,"28"0"-1618,185 0-71,-153 0-102,23 1 22,126-15 0,-197 10-59,-11 3-37,-4 3-33,-24 14 105,-12 7 275,-53 41 1,81-56-230,1 1 0,1 0 0,0 0 0,0 1-1,1 1 1,0-1 0,1 1 0,0 0 0,-10 24 0,14-27-61,1 0-1,0 0 1,1 0 0,0 1 0,1-1 0,-1 10 0,1-17-17,0 0 1,1 1 0,-1-1 0,0 0 0,0 1 0,1-1 0,-1 0 0,0 1 0,1-1 0,0 0-1,-1 0 1,1 0 0,0 1 0,-1-1 0,1 0 0,0 0 0,0 0 0,0 0 0,0 0-1,0 0 1,0-1 0,0 1 0,0 0 0,0 0 0,1-1 0,-1 1 0,0-1 0,0 1 0,1-1-1,1 1 1,4 0 19,0 1 0,1-2 0,-1 1 0,11-1 0,-9 0 0,-3 0-15,-1-1-1,1 1 0,0-1 0,-1 0 0,1 0 0,0 0 0,-1-1 1,0 0-1,1 0 0,-1 0 0,0-1 0,0 0 0,0 0 0,0 0 1,4-5-1,-2 2 2,-2-1 0,1 1 0,-1-1 1,0 0-1,0 0 0,-1-1 0,0 0 0,0 1 1,3-11-1,2-14 16,-1 0 1,-2-1-1,-1 0 1,1-38-1,-4 48-12,-2 15-48,3-25 190,-1 31-30,0 20-58,-2-1-64,2 0 0,0 0 0,0 0 1,2 0-1,0-1 0,9 22 0,-11-32 1,1 1 0,1-1 0,-1-1 0,1 1 0,0 0 0,0-1 1,1 0-1,-1 0 0,1 0 0,0-1 0,1 1 0,-1-1 0,1 0 1,0-1-1,0 1 0,0-1 0,0-1 0,0 1 0,10 2 0,2-1-2,-1-1-1,1 0 0,0-2 1,0 0-1,0-1 0,0 0 1,0-2-1,0 0 0,0-1 1,-1-1-1,1 0 0,-1-1 1,25-12-1,-42 17-2,45-28-1066,-42 27 678,-1-1-1,1-1 1,-1 1 0,0 0 0,0-1-1,1 1 1,-2-1 0,1 0 0,0 1-1,0-1 1,-1 0 0,0 0 0,2-5-1,-1-13-7245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1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86 2065,'0'0'11685,"-1"5"-11554,-2 8-111,0 0 1,-9 22-1,-2 10 20,7-17-17,1 1 0,2-1-1,1 1 1,1 0 0,2 42-1,0-69-23,1-1-1,-1 1 0,1-1 0,-1 0 0,1 1 1,0-1-1,-1 0 0,1 0 0,0 1 0,0-1 0,0 0 1,0 0-1,0 0 0,0 0 0,0 0 0,0 0 0,1 0 1,-1-1-1,0 1 0,0 0 0,1-1 0,-1 1 0,1-1 1,-1 1-1,0-1 0,1 1 0,-1-1 0,1 0 1,-1 0-1,1 0 0,2 0 0,1 0-19,1 0 0,-1 0 0,1 0 0,0-1 0,-1 0 0,1 0 0,9-3 0,0-5-50,-1 0 0,1 0 0,-2-2 0,1 0-1,-2 0 1,24-27 0,-16 18-10,63-74-89,-48 52 196,46-42 0,-79 83-30,20-16 6,-13 18-72,-5 13-127,-4 14 209,-1-12-3,0 1 0,2 0 0,0 0 1,7 32-1,-7-46-8,0 1 1,0 0-1,0-1 0,1 0 1,0 1-1,-1-1 1,1 0-1,0 0 0,0 0 1,1 0-1,-1 0 1,1 0-1,-1-1 0,1 1 1,0-1-1,0 0 1,0 0-1,0 0 1,1 0-1,-1 0 0,0-1 1,1 1-1,-1-1 1,1 0-1,-1 0 0,1 0 1,0-1-1,5 1 1,8 0 7,0 0 1,0-1-1,25-4 1,-35 3-23,0 0 0,1-1 0,-1 0 0,0-1 0,0 0 0,-1 0 0,1 0 0,-1-1 0,1 0 1,7-6-1,4-5-204,-2-1 1,0 0 0,-1-1 0,25-37 0,-33 44 245,-1 0-1,0-1 1,-1 0-1,-1 0 1,1 0 0,-2 0-1,1-1 1,-2 0 0,1 1-1,0-24 1,-4 70 13,-1-13 7,4 40 1,-2-57-41,1 0-1,0-1 1,0 1 0,0 0 0,0 0 0,1-1-1,0 1 1,0-1 0,0 1 0,0-1 0,1 0-1,0 0 1,6 7 0,8 2 46,0-1 1,1 0-1,1-2 1,0 0-1,0-1 1,1-1-1,25 7 0,0 2-18,-45-17-37,0 0 0,0 0 0,1 0 0,-1-1-1,0 1 1,0 0 0,0 0 0,0 0 0,1 0-1,-1 0 1,0 0 0,0 1 0,0-1 0,0 0 0,0 0-1,1 0 1,-1 0 0,0 0 0,0 0 0,0 0 0,0 0-1,0 0 1,1 0 0,-1 0 0,0 0 0,0 1 0,0-1-1,0 0 1,0 0 0,0 0 0,0 0 0,0 0-1,1 0 1,-1 1 0,0-1 0,0 0 0,0 0 0,0 0-1,0 0 1,0 0 0,0 1 0,0-1 0,0 0 0,0 0-1,0 0 1,0 0 0,0 1 0,0-1 0,0 0 0,0 0-1,0 0 1,0 0 0,0 0 0,0 1 0,-1-1-1,-11 4 20,-19-1 25,31-3-43,-142 1-566,81-1-1789,53-3-63,7-9-1550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1 274 4674,'0'0'6995,"9"181"-6963,-9-149 0,0-5-32,0-16-1136,26-11-4643</inkml:trace>
  <inkml:trace contextRef="#ctx0" brushRef="#br0" timeOffset="1">4 0 4610,'0'0'336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2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1 173 7347,'0'0'4413,"20"-27"-4301,68-81-53,-85 104-52,0 1 1,0-1 0,1 1 0,0 0-1,-1 0 1,1 0 0,0 1-1,1-1 1,-1 1 0,0 0-1,6-2 1,-7 4 9,0-1 1,0 1-1,1-1 1,-1 1-1,1 0 1,-1 1-1,0-1 1,0 0-1,4 2 1,3 0 56,-8-2-69,0 1 0,-1-1 0,1 1 0,-1 0 0,1 0 0,-1-1 0,0 1 0,1 0 0,-1 0 0,0 1 0,0-1 0,1 0 0,-1 0 0,0 0 0,0 1-1,0-1 1,0 1 0,-1-1 0,1 1 0,0-1 0,-1 1 0,1-1 0,-1 1 0,1-1 0,-1 4 0,6 46 62,-6-45-49,1 21 29,1-2-21,-2-1 0,-4 41 0,4-64-21,0 0-1,0 0 1,0 0-1,0 0 1,0 0-1,-1 0 1,1 0-1,0 0 1,-1 0-1,1 0 1,-1 0-1,1 0 1,-1 0-1,1 0 1,-1 0-1,-1 1 1,1-2 2,1-1 1,-1 0-1,1 0 0,-1 0 0,1 1 1,-1-1-1,1 0 0,0 0 1,-1 0-1,1 0 0,0 0 1,0 1-1,0-1 0,0 0 0,0 0 1,0 0-1,0 0 0,0 0 1,0 0-1,0 0 0,0-1 1,1-8-20,1 0 1,-1 1 0,2-1-1,-1 0 1,1 1-1,1-1 1,-1 1 0,2 0-1,-1 0 1,1 0 0,8-9-1,-6 7 10,1 2 0,0-1 0,0 1 0,1 0 0,0 1 0,1 0 0,-1 0 0,22-12 0,-29 19-6,0 0 0,1-1 0,-1 1 0,0 0 0,0 0 0,1 1 0,-1-1 0,1 0 0,-1 1 0,0-1 0,1 1 0,-1 0 0,1 0 0,-1 0 0,1 0 0,-1 0 0,5 2 0,-5-1 2,-1 0 0,1 0 0,-1 1 0,0-1 0,0 1 0,0-1 0,0 1 0,0-1 0,0 1 0,0-1 0,0 1 0,-1 0 0,1 0 0,-1-1 0,1 1 0,-1 0 0,0 0 0,1 0 0,-1-1 0,0 1 0,0 0 0,-1 0 0,1 2 0,0 21-22,-1 0 0,-1-1 0,-10 42 0,2-5-1529,10-56 821,0 0 1,0 0 0,0-1-1,1 1 1,0 0 0,1 6-1,9 5-4309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2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6 3522,'0'0'7446,"-23"3"-7420,3 0-27,0 1-1,-32 10 0,50-13-1,0 1 1,-1-1-1,1 1 1,0-1-1,0 1 0,0 0 1,0 0-1,1 0 1,-1 0-1,1 0 1,-1 0-1,1 1 0,0-1 1,-1 0-1,1 1 1,0-1-1,1 1 0,-1-1 1,0 1-1,1 0 1,-1-1-1,1 1 0,0 0 1,0-1-1,0 5 1,0-4-2,0 1 0,1 0 1,-1 0-1,1-1 1,0 1-1,-1-1 0,2 1 1,-1-1-1,0 1 0,1-1 1,-1 1-1,1-1 1,0 0-1,0 0 0,5 5 1,-1-4 2,0 0 1,1-1 0,0 0 0,-1 0-1,1-1 1,0 0 0,0 0 0,0-1-1,1 0 1,9 1 0,-11-2 11,0 1-1,1-1 1,-1 0 0,0-1-1,0 0 1,1 0 0,-1 0-1,0 0 1,0-1 0,0 0-1,0 0 1,9-6 0,-8 2 154,-1 0 1,0-1-1,0 1 0,0-1 1,-1-1-1,0 1 1,0-1-1,-1 0 0,0 0 1,-1 0-1,1 0 1,-2-1-1,1 1 0,-1-1 1,0 0-1,-1 0 1,0 0-1,0-11 0,4 46 76,0-9-225,58 232 600,-53-215-469,-4-12-104,-2 0 1,-1 0 0,0 0 0,-2 32-1,-1-53-36,0 0 0,0 0 0,0 0 0,-1-1 0,1 1-1,0 0 1,-1 0 0,1 0 0,-1-1 0,1 1-1,-1 0 1,1 0 0,-1-1 0,1 1 0,-1-1 0,0 1-1,1 0 1,-1-1 0,0 1 0,1-1 0,-1 1 0,0-1-1,0 0 1,0 1 0,1-1 0,-1 0 0,0 0 0,0 1-1,0-1 1,0 0 0,-1 0 0,-35 1 75,28-1-62,-5 0-77,1-1-1,-1-1 1,0 0 0,0 0 0,1-2 0,0 0 0,-1 0 0,1-1 0,1-1 0,-1 0 0,1-1 0,-18-13 0,21 13-546,0 0 0,1-1 0,0 0-1,0 0 1,1-1 0,0 0 0,0-1-1,1 1 1,-8-20 0,2 1-3442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130 223 8404,'0'0'3396,"0"12"-2001,-12 324-207,3-116-876,-69 401 0,77-615-300,0 3 2,0-1 0,-1 1 0,-1 0 0,1 0-1,-2-1 1,-6 16 0,6-21 2,2-3 11,1 0-35,18 0-171,1119 0 267,-422-40-615,-173 3-210,142 31-1138,-203 5 730,-77-25-713,-367 23 1979,-35 2-83,1 1 1,-1-1 0,0 1-1,0-1 1,1 0 0,-1 0-1,0 0 1,0 0 0,0 0-1,0 0 1,0 0-1,0 0 1,0 0 0,0 0-1,0 0 1,-1-1 0,1 1-1,0 0 1,-1-1 0,1 1-1,-1 0 1,1-1-1,-1 1 1,0-1 0,0 1-1,0-1 1,0 1 0,0-1-1,0-1 1,0-60 282,-2 41-270,31-875 2252,-15 597-1943,-15 288-353,1 7-7,0 0 0,0 0-1,0-1 1,1 1 0,-1 0 0,1 0-1,3-9 1,-4 13 8,-46 9 237,6-1-162,-1033 31 1144,-505-43 105,1220-9-1254,91 1 20,-72-6-48,41 15-22,282 4 11,15 0 95,4 55-205,2-1 1,22 96 0,-14-84-181,15 93-2902,-16-89-780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559 1 12134,'0'0'250,"-35"10"-124,0 0-80,-2 1 6,1 0 0,0 3 0,0 0 0,-39 24 1,-49 38 32,121-74-88,0-1 1,0 1-1,0 0 1,1 0-1,-1 0 1,0 0-1,1 0 1,-1 0-1,1 1 1,0-1 0,0 1-1,0 0 1,0 0-1,-2 4 1,4-7-2,0 1 1,0-1 0,0 0-1,0 1 1,0-1 0,0 0 0,0 0-1,1 1 1,-1-1 0,0 0 0,0 1-1,0-1 1,0 0 0,0 1-1,1-1 1,-1 0 0,0 0 0,0 1-1,1-1 1,-1 0 0,0 0 0,0 0-1,1 1 1,-1-1 0,0 0-1,0 0 1,1 0 0,-1 0 0,0 0-1,1 1 1,-1-1 0,0 0 0,1 0-1,-1 0 1,0 0 0,1 0 0,-1 0-1,18 2 33,-16-2-29,113 2 139,-76-3-81,0 1 1,0 2-1,47 9 1,-48 1-106,-37-11 43,0-1 0,0 1 0,1 0 0,-1-1 0,0 1 0,0 0 0,0 0-1,0 0 1,0 0 0,0 0 0,0 0 0,0 0 0,0 0 0,-1 0 0,1 1 0,0-1-1,-1 0 1,1 0 0,-1 1 0,1-1 0,-1 0 0,1 1 0,-1-1 0,0 2 0,0-2 0,0 0 1,0 0-1,0 0 1,0 0-1,-1 0 1,1 0-1,0 0 1,0 0-1,-1 0 1,1-1 0,-1 1-1,1 0 1,-1 0-1,1 0 1,-1-1-1,0 1 1,1 0-1,-1 0 1,0-1-1,1 1 1,-1-1-1,0 1 1,0 0 0,0-1-1,-1 1 1,-27 7 7,17-5-9,-69 15-447,0-4 1,-1-4-1,-129 0 1,245-12-2295,34-10-1826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257 143 8500,'0'0'4100,"-33"6"-3902,-104 21-121,132-26-74,0 0 0,-1 1 0,1-1 0,0 1 0,0 0 0,0 0 0,0 1 1,1-1-1,-1 1 0,0 0 0,1 1 0,0-1 0,-6 7 0,8-7 1,0 0 0,0 1 1,1-1-1,0 1 0,-1-1 1,2 1-1,-1 0 0,0-1 1,0 1-1,1 0 0,0 0 1,0 7-1,0-10-4,0 1 1,0-1-1,0 1 0,1-1 1,-1 0-1,0 1 0,1-1 1,-1 1-1,0-1 0,1 1 0,0-1 1,-1 0-1,1 0 0,0 1 1,0-1-1,0 0 0,-1 0 1,1 0-1,0 0 0,1 0 1,-1 0-1,0 0 0,0 0 1,0 0-1,1 0 0,-1-1 1,0 1-1,1 0 0,-1-1 1,0 1-1,3-1 0,3 2 13,1-1-1,0 0 1,0-1 0,15-1-1,-4 1 43,-11 0-47,0 0 0,1 0-1,-1-1 1,0 0 0,1 0 0,-1-1-1,0 0 1,0 0 0,0-1 0,-1 0 0,1 0-1,-1-1 1,1 0 0,-1-1 0,0 1 0,-1-1-1,1-1 1,-1 1 0,0-1 0,0 0-1,-1 0 1,0-1 0,6-8 0,-3 2 3,0-1 1,-1 1-1,0-2 1,-1 1 0,6-21-1,-11 24 24,-2 32-77,1-2 64,0-1 0,1 0-1,0 0 1,5 19 0,-6-34-17,1 1 1,0-1-1,0 0 1,0 1-1,0-1 1,1 0-1,-1 0 1,1 0-1,0 0 1,0 0-1,0 0 1,0-1-1,0 1 1,1 0 0,-1-1-1,1 0 1,0 0-1,0 0 1,0 0-1,-1 0 1,2 0-1,-1-1 1,0 1-1,0-1 1,0 0-1,1 0 1,5 1-1,-2-1 18,0-1 0,0 0 0,0 0 0,0 0 0,0-1 0,0 0 0,0-1 0,0 1-1,-1-1 1,1-1 0,0 1 0,6-5 0,3-2 0,0-2 0,0 0-1,15-14 1,-3 1-38,7-6 15,36-27 11,-64 52-10,1 1 0,-1-1 0,1 1 0,-1 0-1,1 1 1,0 0 0,13-3 0,-19 5-4,-1 0 0,1 1 0,0 0 0,-1-1-1,1 1 1,-1 0 0,1 0 0,0 0-1,-1 0 1,1 0 0,0 1 0,-1-1 0,1 0-1,-1 1 1,1-1 0,0 1 0,-1-1 0,1 1-1,-1 0 1,0 0 0,1 0 0,-1-1-1,1 1 1,-1 1 0,0-1 0,0 0 0,0 0-1,0 0 1,0 1 0,1 1 0,0 2-11,0 0 0,-1 1 0,1-1 0,-1 1 0,-1 0 1,1-1-1,-1 8 0,1 3 19,0 15 24,4 35 26,-4-60-48,0 0-1,0-1 1,0 1 0,1-1-1,0 1 1,0-1 0,1 0-1,5 10 1,-7-15 2,-1 0 0,1 0 0,0 0 0,-1 0 0,1 0 0,0 1 0,-1-2 0,1 1 0,0 0 0,0 0 0,-1 0 0,1 0 0,0 0 0,-1 0 0,1-1 0,0 1 0,-1 0 0,1-1 1,0 1-1,-1 0 0,1-1 0,-1 1 0,1-1 0,-1 1 0,1-1 0,-1 1 0,1-1 0,-1 1 0,1-1 0,-1 1 0,0-1 0,1 0 0,-1-1 0,9-11 21,-1-1 0,-1-1-1,0 0 1,9-28 0,-13 30-31,1 1 0,1-1 0,0 1-1,1 0 1,0 1 0,1 0 0,0 0 0,12-15 0,-17 25-4,0-1 0,-1 1 1,1-1-1,0 1 0,0 0 1,-1-1-1,1 1 0,0 0 1,0 0-1,0 1 0,1-1 1,-1 0-1,0 1 1,0-1-1,0 1 0,0 0 1,1-1-1,-1 1 0,0 0 1,0 1-1,1-1 0,-1 0 1,0 1-1,0-1 0,3 2 1,-1-1-7,-1 0 0,0 1 0,-1 0 1,1 0-1,0 0 0,0 0 0,-1 0 0,1 0 1,-1 1-1,0-1 0,1 1 0,-1-1 0,0 1 1,2 5-1,38 88 85,-41-95-71,0 0 0,-1 0 0,1 0-1,0-1 1,0 1 0,0 0-1,0 0 1,0-1 0,0 1-1,0 0 1,0-1 0,0 1-1,0-1 1,0 0 0,0 1 0,0-1-1,0 0 1,1 1 0,-1-1-1,0 0 1,0 0 0,0 0-1,0 0 1,1 0 0,-1 0-1,0-1 1,0 1 0,0 0 0,0-1-1,0 1 1,0 0 0,1-1-1,-1 1 1,0-1 0,1 0-1,2-2 12,0 1 0,0-1-1,0 0 1,0 0-1,-1 0 1,7-6 0,-8 5-15,1 0 0,0 0 0,0 1 0,1-1 0,-1 1 0,1-1 0,0 1 0,0 1 0,0-1 0,0 0 0,0 1 0,0 0 0,1 0 0,-1 0 0,1 1 0,0-1 0,-1 1 0,1 0 0,0 0 0,0 1 0,8-1 0,-11 2-8,0-1-1,-1 0 1,1 0-1,0 1 0,-1-1 1,1 1-1,-1 0 1,1-1-1,-1 1 1,1 0-1,-1 0 0,1 0 1,-1 0-1,0 0 1,1 0-1,-1 0 1,0 1-1,1 1 0,20 31-11,-5-7 32,-13-23-9,-1 0 1,1 0-1,0 0 0,0-1 0,1 1 0,-1-1 1,0 0-1,1-1 0,0 1 0,0-1 1,0 0-1,0 0 0,0 0 0,0-1 1,0 0-1,1 0 0,-1 0 0,0 0 0,1-1 1,-1 0-1,1 0 0,-1-1 0,9-1 1,-9 1-3,-1-1 1,1 0 0,0 0-1,0 0 1,0 0 0,-1-1 0,0 1-1,1-1 1,-1 0 0,0-1 0,0 1-1,-1-1 1,1 0 0,-1 0 0,0 0-1,0 0 1,0 0 0,0-1 0,-1 1-1,3-6 1,2-5 8,-1 1-1,0-1 1,-1 1-1,-1-1 1,4-26-1,-5-19 245,-2 54-12,-1 23-128,0-3-130,0 409-866,0-466 878,2 0 0,2-1 0,1 2 0,3-1 0,2 1 0,17-49 0,-24 84-1,0 0 0,1 0 0,0 1-1,0 0 1,0 0 0,1 0 0,0 0 0,0 1 0,1 0-1,-1 0 1,1 0 0,0 1 0,1 0 0,-1 0 0,1 0-1,10-4 1,-7 5-1,0-1 1,0 1-1,1 1 0,-1 0 0,1 1 0,0 0 0,-1 0 1,1 1-1,0 0 0,-1 1 0,12 2 0,-20-2-2,0 0 1,1 0-1,-1 0 0,0 0 0,0 0 0,1 0 0,-1 1 1,0-1-1,0 1 0,-1-1 0,1 1 0,0 0 0,0 0 1,-1 0-1,1 0 0,-1 0 0,0 0 0,0 0 0,0 0 0,0 1 1,0-1-1,0 0 0,0 1 0,-1-1 0,1 0 0,0 4 1,-1-2 6,1-1 1,-1 1 0,0-1 0,0 1 0,0 0-1,0-1 1,-1 1 0,0-1 0,1 1 0,-1-1-1,0 1 1,-1-1 0,1 0 0,-1 1 0,1-1-1,-1 0 1,0 0 0,-4 5 0,-9 4-8,-1-1 0,0-1 0,-1 0 0,0-1-1,0-1 1,-1 0 0,0-2 0,0 0 0,-22 4 0,35-9-345,-20 4 187,24-4-88,0-1 0,0 0 0,0 0 1,1 0-1,-1 0 0,0 0 0,0 0 0,0 0 1,1 0-1,-1 0 0,0 0 0,0 0 0,0 0 1,1 0-1,-1-1 0,0 1 0,0 0 0,1-1 1,-1 1-1,0 0 0,1-1 0,-2 0 1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4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10037,'0'0'4226,"13"125"-4146,-10-66-64,1-7 0,2 6 0,-3-5 0,-3-9-16,4-7-1569,-4-16-1184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5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7203,'0'0'5008,"13"11"-4973,-9-8-42,2 2 24,-1 0 0,1 0 0,0-1 0,1 0-1,-1 0 1,1 0 0,0-1 0,0 0 0,0 0 0,0-1 0,1 0 0,-1 0 0,0-1 0,1 0 0,0 0 0,-1-1 0,1 0-1,10-1 1,-10-1-6,0 0-1,0 0 0,0-1 0,-1 0 0,1-1 0,-1 1 0,1-1 0,-1-1 0,9-7 1,-13 10-16,1-1 0,-1-1 1,0 1-1,0 0 0,0-1 1,0 1-1,-1-1 1,1 0-1,-1 0 0,0 0 1,0 0-1,-1-1 0,1 1 1,-1 0-1,0-1 1,0 1-1,0-1 0,0-5 1,-1 5-6,1 1 1,-1-1-1,-1 0 0,1 0 1,-1 0-1,1 1 1,-1-1-1,-1 0 1,-1-4-1,2 7 11,-1 1 0,1-1 0,-1 1 1,0 0-1,1 0 0,-1-1 0,0 1 0,0 0 0,0 0 0,0 1 1,1-1-1,-1 0 0,-1 1 0,1-1 0,0 1 0,0-1 1,0 1-1,0 0 0,0 0 0,0 0 0,0 0 0,-3 1 0,-2 0 29,1 0-1,-1 0 1,0 0-1,1 1 1,-1 0 0,1 1-1,0-1 1,0 1-1,0 0 1,0 1-1,0-1 1,1 1-1,0 1 1,0-1-1,0 1 1,0-1-1,0 1 1,-6 11-1,-1 0 237,0 2 1,2 0-1,0 0 0,-14 38 0,19-43-144,2 1-1,-1 0 1,2 0-1,0 0 1,0 0-1,2 25 1,0-37-118,0-1 0,0 1 1,0-1-1,0 1 0,1 0 0,-1-1 0,0 1 1,1-1-1,-1 1 0,1 0 0,0-1 0,-1 0 1,1 1-1,0-1 0,0 1 0,0-1 0,0 0 0,0 0 1,0 1-1,1-1 0,-1 0 0,0 0 0,1 0 1,-1-1-1,0 1 0,1 0 0,-1 0 0,1-1 1,-1 1-1,1-1 0,2 1 0,5 1 1,0-1 0,0 0-1,0-1 1,17-1 0,-5 1-78,-10 0-265,0 0-1,0-1 1,1 0-1,-1 0 1,0-1-1,-1-1 1,16-5-1,29-23-3433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303 355 8244,'0'0'2139,"-29"2"-1805,-96 5-73,111-5-231,0-1-1,0 2 1,-19 5-1,28-6-9,0 0-1,0 1 0,0-1 1,0 1-1,1 0 0,-8 7 1,8-7 24,1 1 1,0 0-1,0 0 0,1 0 1,-1 1-1,1-1 0,0 0 1,0 1-1,0-1 1,1 1-1,-1 0 0,1 0 1,0 0-1,1-1 0,-1 1 1,1 0-1,0 0 0,1 9 1,-1-12-36,0-1 0,0 1 1,0 0-1,1-1 0,-1 1 0,0 0 1,1-1-1,-1 1 0,1-1 1,0 1-1,-1-1 0,1 1 0,0-1 1,0 1-1,0-1 0,0 0 0,0 0 1,0 1-1,1-1 0,1 1 1,0 0 3,0 0 0,1 0 0,-1 0 0,1-1 0,-1 0 0,1 1 0,0-1 1,6 0-1,7 1 35,0-1 0,1-1-1,19-2 1,-30 2-19,0-1-14,0 1-1,0-2 1,0 1-1,0-1 1,0 0-1,0 0 0,0-1 1,-1 0-1,1 0 1,-1 0-1,0-1 1,0 0-1,7-6 0,-6 3 7,0 0-1,-1 0 0,0-1 0,0 0 1,0 0-1,-1-1 0,0 1 0,6-17 1,-3 0 31,-1 0 1,-1 0-1,-1-1 1,-1 0 0,-1 0-1,-2-37 1,1 9-37,-1 24-57,-5-57-1,4 86 5,0-1-1,0 1 1,-1-1 0,1 1-1,0-1 1,-1 1 0,1-1-1,-1 1 1,1-1 0,-1 1-1,0 0 1,0-1 0,1 1-1,-1 0 1,0 0-1,0 0 1,0 0 0,0 0-1,-1 0 1,1 0 0,-2-2-1,3 3 18,0 0 0,0 0 0,0 0-1,0 0 1,-1 0 0,1 0 0,0 0-1,0 0 1,0 0 0,0 0 0,0 0-1,-1 0 1,1 0 0,0 0 0,0 0-1,0 0 1,0 0 0,0 0 0,0 0-1,0 0 1,-1 0 0,1 0 0,0 0-1,0 1 1,0-1 0,0 0 0,0 0-1,0 0 1,0 0 0,-1 0 0,1 0-1,0 0 1,0 0 0,0 0 0,0 1-1,0-1 1,0 0 0,0 0 0,0 0-1,0 0 1,0 0 0,0 0 0,0 1-1,0-1 1,0 0 0,0 0 0,0 0-1,0 0 1,0 0 0,0 0 0,0 1-1,0-1 1,0 0 0,0 0 0,0 0-1,0 0 1,0 0 0,0 0 0,0 0-1,0 1 1,0 80-4830,0-19 784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6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269 422 1713,'0'0'10239,"-21"-11"-9929,-69-31-150,87 40-140,0 1 0,-1 0 1,1-1-1,0 2 1,0-1-1,-1 0 0,1 1 1,-1-1-1,1 1 0,0 0 1,-1 0-1,1 1 1,0-1-1,-1 1 0,1-1 1,0 1-1,-1 0 0,-5 3 1,5-1 40,-1 0 0,0 1 0,1-1 0,0 1 0,0 0 0,0 1 0,-5 7 0,1-2 45,4-5-70,-1 0 0,1 0 0,1 1-1,-1-1 1,1 1 0,0 0 0,0 0-1,0 0 1,1 0 0,0 1 0,0-1-1,1 0 1,0 1 0,-1 12 0,2-19-35,0 1 0,0-1 0,1 1 0,-1-1 0,0 1 0,0 0 0,0-1 0,1 0 0,-1 1 0,0-1 0,1 1 0,-1-1 0,0 1 0,1-1 0,-1 1 0,1-1 0,-1 0 0,1 1 0,-1-1 0,1 0 1,-1 0-1,1 1 0,-1-1 0,1 0 0,-1 0 0,1 0 0,-1 0 0,1 1 0,-1-1 0,1 0 0,-1 0 0,2 0 0,24-1 81,-16 1-36,2-1-28,1-1 0,-1 0-1,1-1 1,-1 0 0,0-1 0,0 0-1,0-1 1,-1-1 0,1 1-1,-1-2 1,12-9 0,10-8 23,-2-1 0,35-36 1,-52 46-56,-13 31-146,-1 3 166,-1-5 5,1 0 0,1-1 0,0 1 0,1-1 0,4 18 0,-5-27-7,0-1 0,1 1 0,0 0 1,0-1-1,0 1 0,0-1 0,0 1 0,1-1 0,-1 0 0,1 0 0,0 0 0,0 0 0,0-1 0,1 1 0,-1-1 0,0 0 0,1 0 0,0 0 0,-1 0 0,1-1 0,0 0 1,5 2-1,2 0 1,0-1 0,0 0 1,0-1-1,0 0 1,0-1-1,0 0 0,0-1 1,11-2-1,-14 2-47,-1-1 0,1 0 0,-1 0 1,0-1-1,0 0 0,0 0 0,0-1 0,0 1 0,-1-1 0,0-1 0,0 1 0,7-7 0,-5 1-16,0 0-1,0-1 1,-1 0-1,0 0 0,0-1 1,-2 0-1,1 0 0,-2 0 1,1-1-1,-2 1 1,4-20-1,-1-13 68,2-88 0,-8 100-25,0-2 63,-1 24 190,1-1 0,0 1 0,1 0 0,0 0 1,0 0-1,6-17 0,-8 31-184,0 0 0,1 0 1,0 1-1,-1-1 0,1 0 0,0 0 0,1 1 0,0 4 1,0 11-39,-1 321 849,0-336-859,0 0 1,0 1-1,1-1 0,-1 0 1,1 1-1,0-1 0,0 0 1,0 0-1,1 0 0,0 0 1,-1 0-1,1 0 0,1 0 1,-1 0-1,0-1 1,1 1-1,0-1 0,0 0 1,0 0-1,0 0 0,0 0 1,1 0-1,-1-1 0,1 0 1,0 1-1,0-1 0,0-1 1,0 1-1,0 0 0,0-1 1,0 0-1,0 0 0,1 0 1,6 0-1,8 0-57,1 0-1,-1-2 1,22-2 0,-33 2-234,1-1 1,-1 0-1,1-1 0,-1 1 1,0-2-1,0 1 0,0-1 1,-1 0-1,9-7 0,28-23-3513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6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10229,'0'0'2846,"32"12"-2678,-15-6-156,10 5 4,0-2-1,1-1 1,0-1-1,1-1 1,-1-1-1,47 1 0,-29-6 9,18 2-1,0-4 1,0-2-1,97-19 1,-143 19-81,4-1 353,-39 3 169,8 3-422,0 0 0,0 0-1,0 1 1,0 1 0,0-1 0,1 1-1,-1 1 1,1 0 0,0 0 0,0 0 0,0 1-1,1 0 1,-1 1 0,1 0 0,1 0-1,-1 0 1,-6 9 0,6-7 8,0 0 0,1 1 1,-1 0-1,2 1 0,-1-1 1,1 1-1,1 0 0,0 1 1,0-1-1,1 0 0,1 1 1,-1 0-1,2 0 0,-1 11 1,1-20-51,1 1 0,0-1 1,0 0-1,0 1 0,0-1 1,0 0-1,1 0 1,-1 1-1,1-1 0,-1 0 1,1 0-1,0 0 1,0 0-1,0 0 0,0 0 1,0 0-1,0 0 0,2 2 1,0-3-2,-1 0 0,1 0 0,-1 0 0,1 0 0,0 0 0,-1-1 0,1 0 0,0 1 0,0-1 0,-1 0 0,1 0 0,0 0 0,0-1 0,3 0 0,0 0-14,0-1 0,0 0-1,0 0 1,0 0 0,-1-1-1,1 0 1,-1 0 0,1 0-1,-1 0 1,0-1 0,-1 0-1,1 0 1,-1-1 0,1 1 0,-1-1-1,0 0 1,-1 0 0,1 0-1,-1 0 1,3-8 0,4-8 1,0-1 0,-1 0 0,10-45 0,-2-12 112,-14 75 336,1 10-329,2 10-66,0 19 487,20 56-1,-23-80-467,2 0 0,0 0 0,0 0 0,1 0 1,0-1-1,1 0 0,0 0 0,0-1 0,10 9 0,-12-14-194,1 0 0,-1-1 0,1 0 0,0 0 0,0-1 0,0 0 0,0 0 0,1 0 0,-1 0 0,0-1 0,1 0 0,-1-1 0,1 1 0,-1-1 0,0-1 0,1 1 0,-1-1 0,1 0 0,9-3 0,32-18-3187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6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18312,'0'0'0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2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62 8148,'0'0'4138,"-38"-13"-4002,-2-2-113,-1 3 0,-42-9 0,76 21-21,1 0 1,-1 0-1,1 0 0,-1 0 0,1 1 1,-1 0-1,1 1 0,0-1 1,0 1-1,-1 0 0,1 1 0,0 0 1,1 0-1,-1 0 0,0 0 0,1 1 1,0 0-1,0 0 0,0 0 1,0 1-1,-5 7 0,-3 1 20,4-5-3,1 1 0,0-1 0,0 2 0,1-1 0,-10 19-1,14-24-21,1 1-1,0-1 0,1 1 0,-1-1 0,1 1 0,-1 0 1,2-1-1,-1 1 0,0 0 0,1 0 0,0 0 0,0 0 0,0-1 1,1 1-1,-1 0 0,3 7 0,-1-8 4,0-1 0,1 0-1,-1 0 1,0 0 0,1 0 0,0 0-1,0-1 1,0 1 0,0-1 0,0 0-1,0 0 1,0 0 0,1 0 0,-1 0-1,1-1 1,-1 1 0,1-1 0,0 0-1,6 1 1,-3 0 2,119 24 84,-100-23-101,-1 2 1,0 0-1,-1 1 1,1 2-1,-1 0 1,36 19-1,-56-24-20,0-1 0,0 1 0,-1 0-1,1 1 1,-1-1 0,1 0-1,-1 1 1,-1 0 0,1 0 0,0 0-1,-1 0 1,0 0 0,2 6 0,-3-7-5,0 0 0,0 0 1,0 0-1,-1 0 1,1 0-1,-1 0 1,0 0-1,0 0 1,0 0-1,0 0 1,-1 0-1,1 0 1,-1 0-1,0 0 0,0 0 1,0 0-1,0 0 1,0-1-1,-1 1 1,1 0-1,-1-1 1,-2 4-1,-5 2 17,1 1-1,-2-2 0,1 1 1,-1-1-1,0-1 1,0 1-1,-18 6 1,-83 31-328,86-35 160,-1-1 1,0-2-1,-1 0 0,1-2 0,-48 3 1,71-7 97,1 0 0,0 0 1,-1 0-1,1 0 0,-1 0 1,1-1-1,0 1 0,-1-1 1,1 0-1,-3-1 1,4 1-23,0 0 0,0 0 0,0 0 1,0 0-1,1 0 0,-1 0 1,0-1-1,1 1 0,-1 0 0,1 0 1,-1-1-1,1 1 0,-1-1 0,1 1 1,0 0-1,0-1 0,0 1 1,0-3-1,-1-44-3567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2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9636,'0'0'3149,"0"29"-2984,0 8-98,4 143 290,18 19 247,-8-86-453,-14-111-161,1 15 42,1 1 0,1-1 0,1 1-1,0-1 1,11 27 0,-14-41-155,1 0 1,0 1 0,0-1-1,0 0 1,0 0-1,0 0 1,1 0 0,-1-1-1,1 1 1,0-1 0,0 1-1,0-1 1,0 0-1,0 0 1,0 0 0,1-1-1,-1 1 1,0-1-1,1 0 1,0 0 0,-1 0-1,1 0 1,-1-1-1,1 1 1,0-1 0,0 0-1,-1 0 1,1 0 0,0-1-1,-1 1 1,1-1-1,0 0 1,4-2 0,-4 2-256,0 0 0,-1 0 0,1-1 1,-1 0-1,0 1 0,0-1 0,1 0 0,-1-1 1,4-3-1,23-33-5817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7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2065,'0'0'2580,"25"-23"-1508,80-69 11,-100 87-983,0 1-1,1-1 1,-1 1-1,1 1 0,0-1 1,0 1-1,1 0 1,-1 0-1,1 1 0,-1-1 1,1 2-1,0-1 0,12-1 1,-1 1 77,4-2 58,0 2-1,1 0 1,-1 2-1,35 3 1,-43-1-159,0 0 0,0 1 0,0 1 0,0 1 0,-1 0 0,0 0 0,0 1 0,16 11 0,78 59 1031,-61-42-178,50 29 0,-78-54-635,-1 0 0,1-1 0,1-1 0,-1 0 0,1-2 1,36 7-1,-1-8 398,99-5-1,-149 1-671,17-1 58,0-1 0,0-1-1,0-1 1,25-8 0,-35 8-135,1 0-1,-1-1 1,0 0-1,-1 0 1,1-1-1,-1-1 1,0 0-1,17-15 1,-26 20-192,1 0-1,0 0 1,-1 0 0,1 0-1,-1 0 1,1 0 0,-1 0-1,0 0 1,0-1 0,0 1-1,0-1 1,0 1 0,-1 0-1,1-1 1,-1 1 0,1-1-1,-1 0 1,0 1 0,0-1-1,0 1 1,-1-1 0,1 1-1,-1-3 1,-8-11-4449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3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7972,'0'0'5346,"25"-8"-5106,606-155-1934,-589 157 369,83-1 1,-125 7 1312,1 1 1,0-1-1,0 0 0,0 0 1,-1 1-1,1-1 0,0 1 1,-1-1-1,1 0 1,0 1-1,-1 0 0,1-1 1,0 1-1,-1-1 0,1 1 1,-1 0-1,1-1 1,-1 1-1,1 0 0,-1-1 1,0 1-1,1 0 0,-1 0 1,0-1-1,0 1 1,1 0-1,-1 0 0,0 0 1,0-1-1,0 1 0,0 0 1,0 0-1,0 0 0,0 0 1,0-1-1,-1 3 1,-7 32 38,-2-18 145,-1 0 0,-1-1 1,0 0-1,-1-1 0,-20 19 0,-15 16 433,43-43-532,-68 86 938,66-84-951,2 0 0,-1 0 1,1 1-1,1-1 1,0 1-1,0 0 1,1 1-1,-3 16 1,5-26-61,1 0 0,0 0 0,0 0 0,0 0 0,0 0 0,0 0 0,0 1 0,0-1 0,0 0 0,0 0 0,0 0 0,0 0 0,1 0 0,-1 0 0,0 0 0,1 0 0,-1 0 0,1 0 0,-1 0 0,1 0 0,0 0 0,-1 0 0,1-1 0,0 1 0,0 0 0,-1 0 0,1-1 0,1 2 0,1-1-3,0-1-1,0 1 1,0 0-1,0-1 0,0 0 1,0 1-1,-1-1 1,6-1-1,0 1-4,4-1-62,-1-1 0,0 0 0,0 0 1,0-1-1,0-1 0,-1 0 1,1 0-1,-1-1 0,0 0 1,0-1-1,-1 0 0,0-1 1,16-14-1,-7 5-147,-1-1 1,-1 0-1,0-2 0,-2 0 0,23-37 1,-32 46 227,0-1-1,-1 0 1,0 0 0,-1 0 0,0 0 0,0-1-1,1-15 1,-1-46 2851,-3 72-2571,0 7-203,-1 27-174,0-7 126,2 1 0,0-1-1,2 1 1,5 26 0,-6-45-141,1 0 0,-1 0 0,1 0 0,1-1 0,-1 0 0,1 1 0,1-1 0,-1-1 0,1 1 0,0 0 0,1-1 0,-1 0 0,1-1 0,1 1 0,-1-1 0,1 0 0,12 7 0,-13-9-67,0-1 1,0 1-1,0-1 1,0 0-1,0 0 1,0-1-1,1 1 1,-1-1-1,1-1 1,-1 1-1,0-1 1,1-1-1,-1 1 1,1-1-1,-1 0 1,1 0 0,-1-1-1,0 0 1,0 0-1,0 0 1,0-1-1,0 0 1,-1 0-1,1 0 1,-1-1-1,0 0 1,0 0-1,0 0 1,0-1-1,-1 1 1,6-8-1,-3-1 231,-1 0 0,0 0-1,-1-1 1,0 1 0,-1-1-1,-1 0 1,4-28 0,-4-5 1630,-2-48 1,-2 51 276,1 141-2012,0 146-2413,0-242 2257,0-27-71,0-2 255,2-44 176,-1 66-136,0 0 0,0 1 1,1-1-1,-1 1 0,1-1 1,1 1-1,-1 0 0,1-1 1,0 1-1,4-6 0,3 0 26,1 0-1,0 1 1,0 0-1,0 1 1,2 0-1,-1 1 1,1 0-1,0 1 1,0 1-1,16-6 1,-10 5-28,1 1 0,-1 1 0,1 1 1,0 0-1,0 2 0,38-1 1,-55 4-27,0-1 1,-1 0 0,1 1-1,-1-1 1,1 1 0,0 0 0,-1 0-1,0 0 1,1 0 0,-1 0-1,0 0 1,1 1 0,-1-1 0,0 1-1,0 0 1,0-1 0,0 1-1,-1 0 1,1 0 0,0 0 0,-1 1-1,1-1 1,-1 0 0,0 0-1,0 1 1,0-1 0,0 1-1,0-1 1,0 1 0,-1-1 0,1 4-1,1 11-5,0 0 0,-1-1 0,-1 1-1,-2 17 1,1 0-35,-1 1-942,-8 51 0,4-48-1875,4-8-2239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3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253 470 9524,'0'0'529,"-30"5"31,-97 24-160,122-28-394,-1 1-1,1 0 1,0 0 0,1 1-1,-1-1 1,0 1 0,1 0-1,0 0 1,-1 1 0,1-1-1,1 1 1,-1 0 0,0 0-1,1 0 1,0 1 0,0-1-1,0 1 1,1 0 0,-4 6-1,3 1-9,0-1 0,1 0-1,0 0 1,1 1 0,0-1-1,1 17 1,0-25-1,0 0 1,1 1 0,-1-1-1,1 0 1,0 0-1,0 0 1,0 0 0,0 0-1,0 0 1,1 0 0,0 0-1,-1 0 1,1 0-1,0-1 1,0 1 0,1-1-1,-1 0 1,0 1 0,1-1-1,-1 0 1,1-1-1,0 1 1,0 0 0,0-1-1,0 1 1,0-1 0,0 0-1,0 0 1,0 0-1,0 0 1,4 0 0,9 1-187,-1 1 0,1-2 0,0 0 0,0-1 0,22-2 0,-33 1 118,1 0-1,-1 0 1,0 0 0,0-1 0,0 1 0,0-1 0,0 0-1,0-1 1,0 1 0,0-1 0,-1 0 0,0 0 0,1-1-1,3-3 1,-2 0 12,0 0 0,0 0 0,-1-1 0,0 1 0,-1-1 0,0 0 0,6-16 0,-3 0 48,0 0 0,-2-1 0,-1 1-1,-1-1 1,0-33 0,-2 2 63,-4-220 786,3 265-806,-1-1 0,-1 1-1,0-1 1,0 1 0,-1 0 0,-1-1 0,1 1 0,-2 1 0,-8-16 0,10 33-660,2 12-2,2 38-646,7 14-1494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4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94 8708,'0'0'1385,"-30"3"-417,-94 15-226,115-16-706,1 1-1,0 1 1,0-1 0,0 1 0,0 1 0,1-1 0,0 1-1,0 0 1,0 1 0,1 0 0,-1 0 0,1 0-1,1 1 1,-1 0 0,1 0 0,0 1 0,1-1 0,0 1-1,0 0 1,-2 8 0,2-9-26,2 0 0,-1 0 0,1 0 0,0 0 1,1 1-1,-1-1 0,1 0 0,1 1 0,0-1 0,0 1 0,0-1 0,1 0 0,1 9 0,-1-15-12,-1 0-1,1 1 0,0-1 0,-1 0 0,1 0 1,0 1-1,0-1 0,0 0 0,0 0 0,0 0 0,0 0 1,1 0-1,-1 0 0,0 0 0,0-1 0,1 1 1,-1 0-1,0-1 0,1 1 0,-1-1 0,1 1 0,-1-1 1,1 0-1,-1 1 0,2-1 0,43 0-33,-34-1-9,-4 0-41,1 0 1,-1-1-1,0-1 1,0 1-1,0-1 1,0-1 0,0 0-1,0 0 1,-1 0-1,0-1 1,0 0-1,0 0 1,-1-1-1,1 0 1,-1 0 0,6-9-1,8-10-18,0-1-1,-2 0 1,15-30 0,-26 44 186,-2 3 76,0 0 0,0 0 1,0 0-1,-1-1 1,-1 1-1,1-1 0,-2 0 1,4-17 284,-6 32-339,-2 28-82,-7 41 1,3-39-59,0 48 1,6-78 84,-1 1-192,1 0 0,0 0 0,1-1-1,-1 1 1,1 0 0,0 0 0,0-1 0,3 8-1,-2-11 70,-1-1 1,0 1-1,1 0 0,0-1 0,-1 1 0,1-1 0,0 0 0,0 1 0,-1-1 0,1 0 0,0 0 1,0 0-1,0 0 0,1 0 0,-1-1 0,0 1 0,0-1 0,0 1 0,1-1 0,-1 0 1,0 0-1,0 0 0,0 0 0,4-1 0,-2 1 10,1 0 0,-1-1 0,1 0 0,-1 0 0,1 0 0,-1 0-1,0 0 1,0-1 0,1 0 0,-1 0 0,0 0 0,-1-1 0,1 1 0,4-4 0,-1-1-20,0 0 1,-1 0 0,0 0-1,0 0 1,-1-1-1,7-12 1,0-5 90,-1-1 1,-1 1-1,11-50 1,2-51 2350,-15 149-1189,19 134-975,10 54-111,-31-189 9,-6-22-82,0 0 0,0-1 0,0 1 0,0 0 1,0 0-1,0 0 0,0 0 0,0 0 0,0 0 0,0 0 0,0 0 1,0 0-1,0 0 0,0 0 0,1 0 0,-1 0 0,0 0 0,0 0 0,0 0 1,0 0-1,0 0 0,0 0 0,0 0 0,0-1 0,0 1 0,0 0 1,0 0-1,0 0 0,0 0 0,1 0 0,-1 0 0,0 0 0,0 0 1,0 0-1,0 1 0,0-1 0,0 0 0,0 0 0,0 0 0,0 0 1,0 0-1,0 0 0,0 0 0,0 0 0,0 0 0,1 0 0,-1 0 1,0 0-1,0 0 0,0 0 0,0 0 0,1-34 836,-1 23-982,0-5 157,0 1 0,1-1 1,1 1-1,0-1 0,1 1 1,1 0-1,9-22 0,-11 31-134,2 0 1,-1 0-1,0 0 0,1 1 1,0-1-1,1 1 0,-1 0 0,1 0 1,0 0-1,0 1 0,1-1 1,-1 1-1,1 1 0,0-1 1,0 1-1,0 0 0,0 0 0,1 1 1,10-3-1,2 1-971,1 1 0,0 1 0,23 1 0,-38 1 845,58-1-3982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231 715 6787,'0'0'-429,"11"-1"2096,20-3-174,-67 4-123,22 1-1194,0 1 0,0 0 1,0 1-1,0 0 1,1 2-1,0-1 0,0 2 1,0-1-1,-17 12 0,24-14-140,0 1-1,0 0 0,0 1 1,1-1-1,0 1 0,0 0 1,0 0-1,0 1 0,1-1 0,0 1 1,0 0-1,1 0 0,0 0 1,0 1-1,0-1 0,0 1 1,1 0-1,1 0 0,-1 0 1,0 10-1,1-13-35,1 0 1,0 0-1,0 0 1,0 0-1,1 1 1,-1-1-1,1 0 1,0 0-1,0 0 1,3 6-1,-3-8-3,1 0-1,-1-1 0,1 1 0,0 0 1,-1-1-1,1 1 0,0-1 0,0 0 1,0 1-1,0-1 0,0 0 0,0 0 1,0 0-1,1-1 0,-1 1 0,0 0 1,0-1-1,1 1 0,2-1 0,8 2-147,0 0 0,0-1-1,0-1 1,0 0 0,0-1-1,-1 0 1,1-1-1,23-7 1,-27 6-21,0-1 1,0 0-1,-1 0 1,1-1-1,-1 0 0,0-1 1,0 1-1,-1-2 0,0 1 1,0-1-1,0 0 0,7-11 1,-6 6 94,-1 1 0,-1-1 1,0-1-1,0 1 0,-1-1 1,-1 0-1,0 0 0,-1 0 1,3-21-1,-2-13 230,-2-67 0,-2 73-12,0-481 4141,0 597-4058,19 146 0,0-106-268,14 79-460,1-69-2593,-3-54-1923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307 686 9604,'0'0'152,"-29"4"-26,-93 20 266,113-21-357,0 0 0,1 0 0,0 1 0,-1 0 0,1 1 1,1 0-1,-1 0 0,1 1 0,0 0 0,0 0 0,1 0 0,-1 1 0,1 0 0,1 0 0,0 1 0,0 0 0,0 0 1,1 0-1,-4 9 0,5-9-37,0-1-1,0 0 1,1 1 0,0 0 0,1-1 0,0 1 0,0 0-1,0 13 1,1-18-5,0 0 0,0-1-1,1 1 1,-1-1 0,1 1-1,-1-1 1,1 1 0,0-1 0,0 1-1,0-1 1,0 0 0,0 1-1,1-1 1,-1 0 0,1 0-1,0 0 1,-1 0 0,1 0-1,0-1 1,0 1 0,0 0-1,0-1 1,0 1 0,1-1 0,-1 0-1,0 0 1,5 2 0,5 0-71,0 0 0,0-1 0,1 0 0,-1-1 0,1-1 0,24-1 1,-29 0-104,0 0 1,0-1 0,1 0 0,-1 0 0,0-1 0,0 0 0,-1 0-1,1-1 1,-1 0 0,14-9 0,-10 3-31,-1-1 0,1 0 0,-2-1 0,0 0 0,0 0 0,-1-1 0,0 0 0,-1-1 0,-1 1 0,0-1 0,-1-1 0,0 1 0,-2-1 0,4-22 0,1-22 806,-3 1 0,-4-84 0,-1 86-213,1-47 159,1 20 954,-12-115-1,3 160-494,5 42-559,1 22-444,5 24-522,2 0 0,3 0 0,24 84 0,-2-9-2585,-4 11-2498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5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37 356 3378,'0'0'8998,"18"-29"-10628,59-92 35,-40 69 585,-28 40 553,-1 0 0,13-25 1,-18 30 425,-1 1 1,0-1 0,-1 0-1,1 0 1,-1 0 0,-1 0 0,1-13-1,-1 19 50,0 0 0,0 0 0,-1 1 0,1-1 0,0 0 0,0 0-1,-1 0 1,1 1 0,0-1 0,-1 0 0,1 0 0,0 1 0,-1-1 0,1 0 0,-1 1-1,0-1 1,1 0 0,-1 1 0,1-1 0,-1 1 0,0-1 0,1 1 0,-1-1-1,0 1 1,-1-1 0,-27-5 570,20 6-388,-1 0 1,0 0-1,1 1 0,-11 3 1,14-2-74,-1 0 0,1 1 0,0 0 1,0 0-1,0 0 0,1 1 0,-1 0 1,1 0-1,0 0 0,0 1 0,0-1 1,1 1-1,0 1 0,0-1 0,0 0 1,0 1-1,1 0 0,-4 9 0,3-7-57,1 1-1,0 0 0,0 0 0,1 1 0,0-1 0,0 1 0,1-1 0,1 1 0,-1-1 1,1 1-1,1-1 0,2 15 0,-2-21-76,1 1 0,-1-1 0,1 0 0,-1 0 0,1 1 0,0-1 0,0 0 0,0 0 0,0-1 0,1 1 0,-1 0 0,1-1 0,0 0 0,0 1 0,0-1 0,0 0 0,0 0 0,0-1 0,0 1 0,1-1 0,-1 0 0,0 1 0,1-1 0,6 0 0,9 3-401,0-2-1,1 0 1,27-2-1,-33 0-80,56-3-2804,-4-11-1830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5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7283,'0'0'4597,"0"17"-4568,0-14-27,4 102 29,-3-86-28,2-1 0,0 1 0,1-1 0,10 29 0,-13-44 11,2 5-63,0-1 0,1 1 0,-1-1 0,2 0 0,8 13 0,-11-18 35,0-1-1,0 1 0,0 0 1,0-1-1,0 1 0,0-1 1,0 0-1,1 0 0,-1 0 1,0 0-1,1 0 0,-1 0 1,1-1-1,-1 1 0,1-1 1,-1 0-1,1 0 0,-1 0 1,1 0-1,-1 0 0,1 0 1,-1-1-1,4 0 0,-2 0 25,0-1-1,0 0 1,0 0-1,0 0 1,0 0-1,-1 0 1,1-1-1,-1 0 0,0 1 1,0-1-1,0-1 1,0 1-1,2-4 1,36-54-16,-26 36 15,-9 16-7,12-17 13,22-28 0,-34 47-10,0 1 1,0 0-1,0 0 0,0 1 1,1 0-1,0 0 1,0 0-1,0 1 0,12-5 1,-18 9-2,-1 0 0,1-1 1,-1 1-1,1 0 0,-1 0 0,1-1 1,-1 1-1,1 0 0,-1 0 1,1 0-1,0 0 0,-1 0 1,1 0-1,-1 0 0,1 0 0,-1 0 1,1 0-1,0 0 0,-1 0 1,1 0-1,-1 0 0,1 1 1,-1-1-1,1 0 0,-1 0 1,1 1-1,-1-1 0,1 0 0,-1 1 1,1-1-1,-1 0 0,1 1 1,-1-1-1,0 1 0,1-1 1,-1 1-1,0-1 0,1 0 0,-1 1 1,0 0-1,0 0 0,1 25 277,-1-16-150,0 159 499,0-167-647,0-1 0,0 1 0,1 0 0,-1-1 1,0 1-1,0 0 0,1-1 0,-1 1 1,1 0-1,0-1 0,-1 1 0,1-1 1,0 1-1,0-1 0,0 0 0,0 1 1,0-1-1,0 0 0,0 0 0,0 0 0,1 1 1,-1-1-1,0-1 0,1 1 0,-1 0 1,2 1-1,1-1-257,-1-1 1,0 1-1,1 0 0,-1-1 1,1 0-1,-1 0 0,1 0 1,-1 0-1,0-1 1,1 1-1,-1-1 0,4-1 1,26-12-4052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9316,'0'0'240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6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298 665 9845,'0'0'330,"-28"-1"220,-92 1 805,113 0-1257,-1 1-1,1-1 1,0 1-1,-1 1 1,1 0-1,0 0 1,0 0-1,0 0 1,0 1-1,-7 4 1,9-3-68,0 0 0,0 0 0,0 0 1,1 1-1,0-1 0,0 1 0,0 0 1,-5 9-1,6-9-13,1 0 1,-1 0-1,1 0 1,0 0-1,1 1 1,-1-1-1,1 0 1,0 1-1,0-1 1,1 1 0,0-1-1,0 1 1,1 10-1,-1-13-13,1 0 0,0 0 0,-1 0 0,1 0 0,0 0 0,0 0 0,1 0 0,-1 0 0,1 0 0,-1 0 0,1-1 0,0 1 0,0-1 0,0 1 0,1-1 0,-1 0 0,0 0 0,1 0 0,-1 0 0,1 0 0,0 0 0,0-1 0,5 3 0,3-1-74,0 0 0,1-1 0,-1 0 0,0-1 0,1 0 0,-1-1 0,1 0 1,-1-1-1,1 0 0,-1-1 0,0 0 0,0 0 0,0-2 0,0 1 0,0-1 0,-1-1 0,1 0 0,-1-1 0,-1 0 0,1 0 0,11-10 0,0-2 55,-1 0 0,-1-1 0,-1-1 1,-1-1-1,0-1 0,-2 0 0,0-1 0,21-46 1,-35 130 729,-2-32-622,1-12-43,0 0 0,0-1 0,2 1 0,3 18 0,-4-30-46,1 0 1,-1-1-1,1 1 1,0 0-1,0 0 1,1-1-1,0 0 1,-1 1-1,1-1 1,1 0-1,-1 0 1,1-1-1,-1 1 1,1-1-1,0 0 1,0 0-1,9 5 1,-5-4-115,0-1 0,0 0 0,0 0-1,0-1 1,0 0 0,1 0 0,-1-1 0,1 0 0,-1-1 0,1 0 0,-1 0 0,1-1 0,15-3 0,-14 2-443,0-1 0,-1 0 0,1 0 1,-1-1-1,0 0 0,0-1 0,0 0 0,-1-1 1,1 1-1,-1-1 0,9-10 0,24-34-2632</inkml:trace>
  <inkml:trace contextRef="#ctx0" brushRef="#br0" timeOffset="1">914 493 1377,'0'-31'1384,"0"-211"2938,0 110-1141,0 45 1903,8 109-4321,8 31-583,-2 0 0,12 108 0,-8 115 385,-12-139-472,-5-119-130,0 3 62,0-1-1,1 1 1,2-1 0,5 20-1,-8-36-49,0 0 0,0 0 0,1-1 0,-1 1 0,1 0-1,0-1 1,0 0 0,0 1 0,0-1 0,1 0-1,-1 0 1,1 0 0,0 0 0,0-1 0,0 1 0,0-1-1,0 0 1,1 0 0,-1 0 0,1 0 0,-1 0-1,1-1 1,0 1 0,-1-1 0,1 0 0,0-1-1,4 2 1,-1-2-305,-1 1 0,1-1 0,-1 0-1,1-1 1,-1 0 0,0 0 0,1 0 0,-1-1-1,0 1 1,0-1 0,0-1 0,0 1 0,0-1-1,0-1 1,-1 1 0,1-1 0,-1 1 0,0-1-1,0-1 1,-1 1 0,8-9 0,22-38-6423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6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1 263 9204,'0'0'3887,"9"11"-3705,-4-6-162,0-1-1,0 1 1,0-1 0,1 0 0,0 0 0,-1 0-1,1-1 1,1 0 0,-1 0 0,0-1 0,1 0-1,-1 0 1,1 0 0,0-1 0,-1 0 0,1 0-1,0 0 1,8-1 0,52-1-95,84-12 1,-140 11 63,2 0 8,1 0 0,-1 1 0,1 0 0,-1 1 0,1 0 0,13 3-1,-25-3 4,-1 1-1,0 0 0,1 0 0,-1 0 0,0 0 1,0 0-1,0 0 0,0 0 0,0 0 0,0 1 1,0-1-1,0 0 0,0 1 0,-1-1 0,1 0 1,0 1-1,-1-1 0,0 1 0,1-1 0,-1 1 0,0-1 1,1 1-1,-1-1 0,0 1 0,0-1 0,0 1 1,-1 0-1,1-1 0,-1 3 0,1 4 28,1 268 752,-1-271-940,-1-5 104,1 1 1,0-1 0,0 1-1,0-1 1,-1 1 0,1-1-1,0 1 1,0 0 0,0-1-1,0 1 1,0-1 0,0 1-1,0-1 1,0 1 0,1 0-1,-1-1 1,0 1-1,0-1 1,0 1 0,1-1-1,-1 1 1,0-1 0,0 1-1,1-1 1,-1 1 0,1-1-1,-1 1 1,0-1 0,1 0-1,-1 1 1,1-1 0,-1 0-1,1 1 1,-1-1 0,1 0-1,0 1 1,21-1-3959</inkml:trace>
  <inkml:trace contextRef="#ctx0" brushRef="#br0" timeOffset="1">616 1 9877,'0'0'1552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07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 7139,'0'0'4240,"17"0"-3747,-2 0-366,-9-1-72,1 1-1,0 0 1,-1 0 0,1 1 0,-1 0 0,1 0-1,-1 0 1,1 1 0,-1 0 0,0 0-1,0 1 1,0-1 0,0 1 0,0 1-1,6 3 1,238 167 1028,-248-173-1082,1 0 0,-1 1 0,0-1-1,1 1 1,-1 0 0,0-1-1,0 1 1,0 0 0,0 0 0,-1 0-1,1 1 1,-1-1 0,1 0 0,-1 1-1,1-1 1,-1 1 0,0-1 0,0 1-1,-1-1 1,2 7 0,-2-7 13,-1 1 1,0 0-1,0 0 0,0 0 1,0-1-1,0 1 1,0 0-1,-1-1 1,1 1-1,-1-1 1,0 1-1,0-1 0,0 0 1,0 0-1,0 0 1,0 0-1,0 0 1,-1-1-1,-2 3 1,-167 106 1036,75-50-520,28-19-353,33-20-302,-52 39 0,81-53 152,5-3-1241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7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31 9700,'0'0'1961,"-21"31"-1368,-64 102-220,82-129-360,0 1-1,0 0 0,0 1 1,1-1-1,0 0 1,0 1-1,0-1 1,1 1-1,0 0 0,0-1 1,0 1-1,0 0 1,1 0-1,1 8 0,0 2 26,-1-14-34,-1 0 0,2 0 0,-1 0 0,0 0 0,0 0 0,1 0 0,-1-1 0,1 1 0,-1 0 0,1 0 0,0 0 0,0-1 0,0 1 0,0 0 0,0-1 0,0 1 0,0-1 0,0 1 0,1-1-1,-1 1 1,1-1 0,-1 0 0,1 0 0,-1 0 0,1 0 0,0 0 0,-1 0 0,1 0 0,0 0 0,3 0 0,4 1 28,1-1 0,0 1 0,-1-2 0,1 0 1,11 0-1,-1-1-9,-10 1-110,0 0 1,0-1-1,0 0 0,0-1 1,0 0-1,-1 0 0,1-1 1,-1 0-1,0-1 0,1 0 1,-2-1-1,1 1 0,0-2 1,-1 1-1,0-1 0,0-1 1,-1 1-1,0-1 0,0 0 1,-1-1-1,1 0 0,-2 0 1,1 0-1,-1-1 0,0 0 1,-1 0-1,0 0 0,-1 0 1,1 0-1,-2-1 0,0 0 1,0 0-1,0 1 0,-1-12 1,0 14 98,-1-1-1,-1 1 1,1 0 0,-1 0 0,-1 0 0,1 0 0,-1 0-1,0 0 1,-4-8 0,4 12 1,-1-1 0,1 1 1,-1 0-1,1 0 0,-1 0 0,0 0 0,0 1 0,0-1 0,0 1 1,-1 0-1,1-1 0,0 2 0,-1-1 0,0 0 0,1 1 0,-1-1 1,0 1-1,-5-1 0,-2 0 28,0 0 1,0 1-1,0 0 1,-1 0-1,1 1 1,0 1-1,-19 3 0,27-4-65,-1 0 0,1 1 0,0 0 0,0-1 0,1 1 0,-1 0 0,0 1-1,0-1 1,0 0 0,1 1 0,-1 0 0,1-1 0,-1 1 0,1 0 0,0 1 0,0-1-1,-1 0 1,2 0 0,-1 1 0,0-1 0,0 1 0,1 0 0,-1-1 0,1 1-1,0 0 1,0 0 0,0 0 0,0 0 0,1 0 0,-1 0 0,1 6 0,2 6-3023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7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7972,'0'0'5314,"18"-1"-4999,-7 0-257,-4 0-30,0 0 0,0 1 1,0 0-1,0 0 1,13 2-1,-18-1-20,0-1-1,0 1 1,0-1 0,-1 1-1,1 0 1,0 0 0,0 0 0,0 0-1,-1 0 1,1 1 0,0-1-1,-1 0 1,1 1 0,-1-1-1,0 1 1,0-1 0,1 1-1,-1 0 1,0 0 0,0-1-1,0 1 1,-1 0 0,1 0-1,0 0 1,-1 0 0,1 0-1,-1 0 1,1 2 0,4 59 206,-5 100 0,-1-74-426,1-87-60,-1-4 247,1 0 1,-1 0-1,1-1 1,0 1 0,0 0-1,0 0 1,0-1-1,0 1 1,1 0-1,-1 0 1,1-1-1,-1 1 1,2-4-1,0 2-19,5-15 11,1 0 1,1 1-1,1 0 0,0 1 1,15-19-1,-4 5-22,-19 28 59,15-24-88,1 2 0,34-38 0,-47 58 123,1-1 0,0 1 0,0 0 1,0 0-1,0 0 0,1 1 0,-1 0 1,1 1-1,0-1 0,0 1 0,1 1 1,-1-1-1,1 1 0,-1 1 0,1-1 1,9 0-1,-16 3-23,0-1 0,0 0 0,0 1 0,0-1 0,-1 1 0,1-1 0,0 1 1,0-1-1,0 1 0,-1 0 0,1-1 0,0 1 0,-1 0 0,1-1 0,-1 1 0,1 0 0,-1 0 0,1 0 0,-1 0 0,1 0 1,-1-1-1,0 1 0,0 0 0,1 0 0,-1 0 0,0 0 0,0 0 0,0 0 0,0 2 0,1 36 186,-1-31-123,0 225-941,3-195-2289,10-9-2974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0:0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1 14503,'0'0'1024,"-100"189"-752,64-130-240,-3-7-32,7-2-112,0-12-1489,-1-12-4369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4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7043,'0'0'10256,"-3"4"-10294,0 3 25,0 1-1,1 0 0,0-1 1,0 1-1,0 0 0,1 0 1,0 0-1,1 0 0,-1 1 1,2-1-1,1 13 0,-1 11 40,-16 303 184,10-282-204,2 57-1,3-109-15,0 0 0,0 0-1,0 0 1,0 0 0,1 0 0,-1 0 0,0 0 0,1 1 0,-1-1-1,0 0 1,1 0 0,-1 0 0,1 0 0,0 0 0,-1 0-1,1-1 1,0 1 0,-1 0 0,1 0 0,0 0 0,0 0 0,0-1-1,0 1 1,0-1 0,1 2 0,0-1-51,1 0 1,0-1-1,0 1 0,0 0 1,0-1-1,0 1 1,-1-1-1,1 0 0,6-1 1,0 0-243,0 0 1,0-1-1,0 0 1,-1 0-1,1-1 0,10-5 1,-9 2-605,0 0 1,-1-1 0,16-13-1,27-33-5453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14070,'0'0'750,"39"2"-590,-18-1-144,26 1 18,0-2 0,-1-2 0,91-15 0,-84 6-12,4-2 1,1 2 0,98-4 0,-155 15-27,0 0 0,0-1-1,0 1 1,0 0 0,1 0 0,-1 0 0,0 0 0,0 1 0,0-1-1,0 0 1,0 0 0,0 1 0,0-1 0,0 1 0,0-1-1,0 1 1,0-1 0,0 1 0,0-1 0,0 1 0,0 0-1,0 0 1,0-1 0,-1 1 0,1 0 0,0 0 0,0 0-1,0 1 1,-1 1-15,1 0-1,-1 1 0,0-1 1,0 0-1,0 0 1,-1 0-1,1 0 0,-2 6 1,2-7 15,-4 11 15,-1 1 1,0-1-1,-1 0 1,0 0-1,-1-1 1,-1 0-1,-16 22 1,-2 2 112,24-32-116,-15 22 155,-16 32 0,29-50-132,0 1 1,1 0 0,0-1 0,1 1 0,-1 0 0,2 0 0,-1 1 0,1 10 0,1-18-31,0-1 0,0 0 0,0 0 0,0 1 0,0-1-1,0 0 1,0 1 0,0-1 0,1 0 0,-1 0 0,1 1 0,-1-1 0,1 0 0,-1 0-1,1 0 1,0 0 0,-1 0 0,1 0 0,0 0 0,0 0 0,0 0 0,0 0-1,0 0 1,0 0 0,0-1 0,0 1 0,2 1 0,1-1 1,1 0 0,-1 0 0,0-1 0,0 0-1,1 1 1,7-2 0,0 1 16,8-1 6,0-1-1,0 0 1,0-1 0,-1-2-1,0 0 1,0-1-1,0 0 1,-1-2-1,0 0 1,30-19-1,-38 21-28,1-1-1,-1-1 1,-1 1-1,1-2 0,-1 1 1,-1-1-1,0-1 0,0 1 1,-1-2-1,0 1 0,0-1 1,-1 0-1,-1 0 1,0 0-1,-1-1 0,0 0 1,0 0-1,2-18 0,-4 17 22,-1 1-1,-1-1 1,0 1-1,-2-22 1,1 30-16,0 0-1,0 0 1,0 0-1,-1 1 1,1-1-1,-1 0 1,0 1-1,0-1 1,0 1 0,0 0-1,-1 0 1,1 0-1,-1 0 1,0 0-1,0 0 1,0 1 0,0-1-1,-5-2 1,-2 0-21,0 0 1,0 1 0,-1 0-1,0 0 1,0 1 0,0 1-1,0 0 1,-18-1 0,-12 1-211,-43 5 0,64-2 89,-32 3-923,1 3 1,0 2-1,-54 17 1,-31 13-4309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33 5410,'0'0'7711,"1"-6"-6842,1-15-39,-2 16 517,-1 6-1240,-123 148 344,83-88-365,-66 131-1,-10 79 323,89-195-296,-33 142 1,52-169-107,2 0-1,1 1 1,3 0 0,4 59-1,1-92-53,0 0-1,0 0 1,2 0-1,0 0 1,1 0-1,0-1 1,2 1-1,0-2 1,0 1-1,2-1 0,0 0 1,1-1-1,0 0 1,1 0-1,0-1 1,1-1-1,1 0 1,0 0-1,0-1 1,2-1-1,-1 0 1,1-1-1,0-1 1,1 0-1,20 6 0,-17-9-561,1 0-1,-1-2 1,1 0-1,-1-2 1,1 0-1,21-2 1,37-4-4081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0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10037,'0'0'2785,"0"207"-2737,0-102 80,0 0-112,0-9-16,-7-17-288,-3-24-1361,-3-20-720,0-26-1265,0-9 113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0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1 444 1361,'0'-31'1774,"0"-106"-27,-1 121-1226,2 0 0,-1 1 0,2-1 0,0 1 0,1-1 1,1 1-1,8-24 0,-8 31-338,0 0 0,1 1 1,0 0-1,0 0 1,0 0-1,1 1 1,0 0-1,0 0 1,0 0-1,1 1 0,0 0 1,0 0-1,12-5 1,-8 5-74,0 0 0,0 0 0,1 1 1,-1 1-1,1 0 0,22-3 0,73 3 189,-80 3-260,-22 0-41,0 0-1,0 0 0,0 0 0,0 1 0,-1-1 0,1 1 0,0 1 0,-1-1 0,1 1 0,-1-1 0,1 1 0,-1 1 0,0-1 0,0 0 0,5 5 0,-6-4-1,-1-1 0,0 1-1,0 1 1,0-1 0,0 0 0,-1 0-1,1 1 1,-1-1 0,0 0 0,0 1 0,0 0-1,0-1 1,0 1 0,-1 0 0,0-1 0,0 1-1,0 0 1,0-1 0,0 1 0,-2 6-1,1-6 19,0-1 0,0 1 0,0-1 0,-1 1-1,1-1 1,-1 0 0,0 0 0,1 1 0,-2-1-1,1-1 1,0 1 0,0 0 0,-1 0 0,-4 3-1,-5 3 27,1-1 0,-20 10 0,12-7-9,-106 50 88,-1 2-1620,117-57 758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0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8228,'0'0'5026,"-81"187"-5026,71-100 16,10-2-16,0-6-144,7-12-672,12-15-961,1-17-2353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1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1 269 9652,'0'0'195,"26"0"-181,8-1-95,44-6 1,-73 6 46,0 0-1,0-1 0,0 1 1,-1-1-1,1 0 0,-1 0 1,1-1-1,-1 1 1,0-1-1,0 0 0,0 0 1,0-1-1,5-5 0,-2 1-57,-1-1 1,-1 1-1,1-1 0,4-13 0,-7 16 52,1-2 78,-1 0 0,0 0-1,-1-1 1,0 1 0,0-1 0,-1 1-1,0-1 1,0 1 0,-1-1 0,0 0-1,0 1 1,-4-18 0,3 24 48,-1 0 0,1 0 0,-1-1-1,1 1 1,-1 0 0,0 0 0,1 1 0,-1-1 0,0 0 0,0 1 0,-1-1 0,1 1 0,0-1-1,0 1 1,-1 0 0,1 0 0,-1 0 0,1 0 0,-1 1 0,1-1 0,-1 0 0,1 1-1,-1 0 1,0 0 0,1 0 0,-1 0 0,-4 1 0,0-1 18,0 0-1,0 1 1,0 0 0,0 1-1,0-1 1,0 1-1,1 1 1,-1-1 0,-10 6-1,9-2-59,0 1-1,1 0 0,-1 0 1,1 0-1,1 1 0,0 0 1,0 0-1,0 1 0,1-1 1,0 1-1,1 1 0,-5 12 1,4-7-31,1 0 0,0 1 1,1-1-1,1 1 0,0 0 0,1 0 1,1 19-1,1-30-56,-1-1-1,1 1 1,0-1-1,0 0 1,0 1-1,0-1 1,1 0 0,0 0-1,0 0 1,0 0-1,0 0 1,1-1-1,-1 1 1,1-1-1,0 1 1,0-1 0,0 0-1,0 0 1,1 0-1,-1-1 1,1 1-1,0-1 1,0 0-1,0 0 1,0 0 0,7 2-1,6 1-779,0-1 1,1-1-1,0 0 0,-1-1 0,28-1 1,46 0-5090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3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32 174 7988,'0'0'6827,"-5"15"-6472,1-2-273,-1 1-6,0 0 0,2 1 0,-1-1 0,2 1 0,-2 19 1,5 98 120,-1-129-229,0 0 1,1 0-1,-1 0 0,1 0 1,-1 0-1,1 0 0,0 0 1,0 0-1,1 0 0,-1-1 0,1 1 1,-1 0-1,1-1 0,0 1 1,0-1-1,0 0 0,0 0 1,0 0-1,0 0 0,1 0 1,-1 0-1,1 0 0,3 2 1,2-2-122,-1 1-1,1-1 1,0 0 0,0-1 0,0 0 0,-1 0 0,16-1 0,-17-1 65,0 0 1,0-1-1,0 1 0,0-1 1,0 0-1,0-1 0,-1 1 1,1-1-1,-1 0 0,0-1 1,1 1-1,-2-1 0,1 0 1,0 0-1,-1-1 0,0 1 1,0-1-1,4-6 0,7-10 54,0-1 1,-2-1-1,12-25 0,-23 44 109,1-2 232,0 1-1,-1-1 1,0 1-1,0-1 0,0 0 1,-1 0-1,2-11 1175,-3 39-1289,2-8-172,0 1 0,1-1-1,1 0 1,0 0 0,1-1 0,0 1 0,1-1 0,1 0 0,0 0 0,0-1 0,1 0 0,1 0 0,0-1 0,13 12-1,-19-21-48,0 1 0,0 0 0,1-1 0,-1 0 0,1 0 0,-1 0 0,1 0 0,0 0 0,0-1 0,0 0 0,0 0-1,0 0 1,0 0 0,0 0 0,0-1 0,0 0 0,0 0 0,1 0 0,-1 0 0,0-1 0,5-1 0,-4 1-22,0-1 0,0 0 0,0 0 1,0-1-1,-1 1 0,1-1 1,-1 0-1,1 0 0,-1-1 0,0 1 1,0-1-1,-1 0 0,1 0 1,-1 0-1,5-8 0,-2 2-45,-1-1-1,0 1 0,0-1 1,-1-1-1,-1 1 0,0-1 1,2-14-1,-1-4-10,-2-49 0,-2 76 125,0 0 0,-1 0 0,0 1 0,1-1 0,-1 0 1,0 1-1,0-1 0,0 1 0,-1-1 0,1 1 0,-1 0 0,1 0 0,-1-1 0,0 1 0,0 0 0,0 0 1,0 1-1,0-1 0,0 0 0,0 1 0,-1-1 0,1 1 0,-1 0 0,1 0 0,-1 0 0,1 0 0,-1 0 1,0 0-1,-3 0 0,2 0 7,0 0 0,0 1 0,0-1 0,0 1 0,0 0 0,0 0 0,-1 0 1,1 0-1,0 1 0,0 0 0,0 0 0,0 0 0,1 0 0,-1 1 0,0-1 0,0 1 0,1 0 1,-1 0-1,1 0 0,-5 4 0,3 1-32,0 0-1,0 0 1,1 0 0,0 1-1,0-1 1,1 1 0,0 0 0,0 0-1,1 0 1,0 0 0,1 1-1,0-1 1,0 1 0,1 16-1,0-24-16,0 1-1,0-1 1,1 0-1,-1 1 0,1-1 1,-1 0-1,1 0 0,0 1 1,-1-1-1,1 0 0,0 0 1,0 0-1,0 0 0,0 0 1,0 0-1,0 0 1,0 0-1,0 0 0,0-1 1,0 1-1,0 0 0,1-1 1,-1 1-1,0-1 0,1 1 1,-1-1-1,0 1 0,1-1 1,-1 0-1,0 0 1,1 0-1,-1 0 0,0 0 1,3 0-1,5 0-231,0 0 0,1 0 0,17-4 0,-19 2 144,-1 0 0,0 0-1,0-1 1,-1 0 0,1 0-1,-1-1 1,1 0 0,-1 0-1,10-9 1,5-6-133,22-27 0,-17 17 228,-2 2 31,18-19 76,-38 43-32,0-1 0,-1 1 0,1 0 0,1 0 0,-1 1 0,0-1 0,1 1-1,-1 0 1,6-2 0,-10 4-36,0 0 1,1 0-1,-1 0 0,0 0 1,1 0-1,-1 0 0,0 0 1,1 0-1,-1 0 0,1 0 1,-1 0-1,0 0 0,1 0 1,-1 0-1,0 0 0,1 0 0,-1 0 1,0 0-1,1 0 0,-1 1 1,0-1-1,1 0 0,-1 0 1,0 0-1,0 1 0,1-1 1,-1 0-1,0 0 0,0 1 0,1-1 1,-1 0-1,0 0 0,0 1 1,0-1-1,1 0 0,-1 1 1,0-1-1,0 0 0,0 1 1,0-1-1,0 18 195,0-11 4,-8 198 727,7-187-912,0-13 147,1 20-823,0-25 615,0 1 0,0-1-1,0 0 1,0 0 0,1 1 0,-1-1 0,0 0 0,0 1-1,0-1 1,0 0 0,0 1 0,0-1 0,0 0-1,1 0 1,-1 1 0,0-1 0,0 0 0,0 0 0,1 0-1,-1 1 1,0-1 0,0 0 0,1 0 0,-1 0 0,0 1-1,0-1 1,1 0 0,-1 0 0,0 0 0,1 0 0,-1 0-1,0 0 1,1 0 0,-1 0 0,0 0 0,0 0-1,1 0 1,-1 0 0,0 0 0,1 0 0,-1 0 0,0 0-1,1 0 1,-1 0 0,0 0 0,0 0 0,1-1 0,-1 1-1,0 0 1,1 0 0,-1 0 0,0 0 0,0-1 0,0 1-1,1 0 1,-1 0 0,0 0 0,0-1 0,0 1 0,1-1-1,3-3-108,-1 1 0,1-1 0,-1-1 0,1 1 0,-1-1 0,-1 1 0,1-1 0,2-7 0,17-48-1167,-10 27 644,-4 9 512,2 0 0,1 1 0,1 0 0,1 1 0,17-23 0,-27 42 209,0 0 0,0 0 0,0 0 0,0 0 0,1 1 0,0 0 0,-1-1-1,1 1 1,0 1 0,0-1 0,7-2 0,-9 4 10,-1-1-1,1 1 1,0-1 0,-1 1-1,1 0 1,0 0 0,-1 0 0,1 0-1,0 0 1,-1 0 0,1 0-1,0 1 1,-1-1 0,1 1 0,0-1-1,-1 1 1,1-1 0,-1 1-1,1 0 1,-1 0 0,0 0-1,1 0 1,-1 0 0,0 0 0,1 0-1,-1 0 1,0 1 0,0-1-1,0 0 1,0 1 0,0-1 0,1 3-1,1 6 78,1 0 0,-2 0 0,1 0 0,-2 1 0,1-1-1,-1 11 1,-1 71 232,-1-44-218,1 12-189,13-70-755,-3-6 628,0-1-1,-1-1 1,8-23 0,20-38-376,-28 64 520,1 1 0,0 0-1,19-21 1,-27 33 67,1-1 0,-1 0 1,1 1-1,0 0 0,0-1 0,0 1 1,0 0-1,0 0 0,0 1 1,0-1-1,1 1 0,-1 0 1,1-1-1,-1 2 0,1-1 1,-1 0-1,1 1 0,0-1 1,-1 1-1,1 0 0,0 0 1,-1 1-1,1-1 0,4 2 0,-7-1-18,0-1-1,1 1 0,-1 0 0,0 0 1,0 0-1,0 0 0,0 0 0,0 1 0,0-1 1,0 0-1,0 0 0,0 1 0,0-1 1,-1 1-1,1-1 0,0 1 0,-1-1 0,1 1 1,-1-1-1,0 2 0,6 37 532,-5-29-478,3 53 222,-4-46-234,1 1 0,1-1 0,0 0-1,1 0 1,1 0 0,7 19 0,-10-35-83,0 0 0,0 0 1,1 0-1,-1 0 0,1 0 1,-1 0-1,1-1 0,0 1 0,-1 0 1,1-1-1,0 1 0,0-1 1,0 0-1,0 0 0,0 0 0,0 0 1,1 0-1,-1 0 0,0 0 0,1-1 1,-1 1-1,0-1 0,1 0 1,-1 0-1,0 0 0,1 0 0,-1 0 1,0 0-1,1 0 0,3-2 0,1 1-21,-1-1-1,1 0 0,-1 0 0,0 0 0,1-1 0,-1 0 0,0-1 0,-1 1 0,10-7 0,4-9-119,1 0-1,-2-1 1,-1-1 0,0 0-1,-2-2 1,0 1-1,-2-2 1,0 0 0,16-45-1,-26 54 51,0 0-1,0 0 1,-1 0 0,-1-1-1,-1-19 1,0 27 116,0 8-12,0-1 1,0 0-1,0 1 0,-1-1 0,1 0 0,0 0 1,0 1-1,0-1 0,0 0 0,-1 1 0,1-1 0,0 0 1,-1 1-1,1-1 0,0 0 0,-1 1 0,1-1 1,-1 1-1,1-1 0,-1 1 0,1-1 0,-1 1 0,1-1 1,-1 1-1,0-1 0,1 1 0,-1 0 0,0-1 1,1 1-1,-1 0 0,0 0 0,1 0 0,-1-1 0,0 1 1,1 0-1,-2 0 0,-1 0 38,1 0-1,-1 0 0,1 1 1,-1-1-1,1 1 1,-1-1-1,1 1 1,-1 0-1,1 0 1,-3 1-1,-2 2 33,1 0 0,-1 1-1,1 0 1,0 1 0,0-1-1,1 1 1,-1 0 0,-7 13-1,0 0 187,-19 39-1,24-40-185,1 1 0,1 0 0,1 0 0,0 0 0,1 0 0,1 1 0,1-1 0,1 34 0,1-51-108,0 0 0,0-1 0,0 1 0,0-1 0,0 1 0,0-1 0,0 1 0,1 0 1,-1-1-1,1 1 0,-1-1 0,1 0 0,0 1 0,-1-1 0,1 1 0,0-1 0,0 0 0,0 0 0,0 1 0,0-1 0,0 0 0,0 0 0,0 0 0,1 0 1,1 1-1,2 0-337,-1-1 1,1 0 0,-1 0 0,1 0 0,-1-1 0,1 0 0,8 0-1,28 0-3770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97 3458,'0'0'10535,"0"25"-9860,2 162 13,-2-168-662,-1-1 0,0 1-1,-1-1 1,-1 0 0,-1 0-1,-1 0 1,-12 33 0,16-51-28,1 0 0,0 0-1,0 0 1,0 0 0,0 0 0,-1 0 0,1 0 0,0 0 0,0 0 0,0 0-1,0 0 1,-1 0 0,1 0 0,0 0 0,0 0 0,0 0 0,0 0 0,0 0-1,-1 0 1,1 0 0,0 0 0,0 0 0,0-1 0,0 1 0,0 0-1,0 0 1,-1 0 0,1 0 0,0 0 0,0 0 0,0-1 0,0 1 0,0 0-1,0 0 1,0 0 0,0 0 0,0 0 0,0-1 0,0 1 0,0 0 0,0 0-1,0 0 1,0 0 0,0-1 0,0 1 0,0 0 0,0 0 0,0 0 0,0 0-1,0-1 1,0 1 0,0 0 0,0 0 0,0 0 0,0 0 0,0 0 0,0-1-1,0 1 1,0 0 0,-1-16-281,-1-110-1013,5-147 538,-3 265 757,1 0 0,0 1 0,1-1 1,3-10-1,-5 17-1,0 0 0,1 0 0,-1 1 0,0-1 0,0 0 0,1 0 0,-1 0 1,0 1-1,1-1 0,-1 0 0,1 1 0,-1-1 0,1 0 0,0 1 0,-1-1 0,1 0 0,-1 1 0,1-1 0,0 1 0,-1-1 0,1 1 0,0 0 0,0-1 1,0 1-1,-1 0 0,1 0 0,0-1 0,0 1 0,0 0 0,-1 0 0,1 0 0,0 0 0,0 0 0,0 0 0,0 0 0,0 0 0,-1 0 0,1 0 1,0 1-1,0-1 0,0 0 0,-1 1 0,1-1 0,0 0 0,0 1 0,-1-1 0,1 1 0,0-1 0,-1 1 0,1-1 0,-1 1 0,1 0 0,0-1 0,-1 1 1,1 1-1,7 6 9,-1 1 0,0 0 1,-1 0-1,0 0 0,-1 1 1,5 10-1,27 71 372,-15-32-257,-21-58-123,4 11 15,0 0 1,1 0-1,0-1 0,1 0 1,9 11-1,-15-20-21,1 0 0,-1 0 0,1-1 0,-1 1-1,1-1 1,0 1 0,-1-1 0,1 0 0,0 1 0,0-1 0,0 0 0,0 0 0,0 0-1,0-1 1,1 1 0,-1-1 0,0 1 0,0-1 0,1 1 0,-1-1 0,0 0 0,0 0 0,1 0-1,-1-1 1,0 1 0,0 0 0,0-1 0,1 1 0,-1-1 0,0 0 0,0 0 0,0 0-1,0 0 1,0 0 0,0 0 0,0-1 0,-1 1 0,3-2 0,5-5-54,-1 0 0,0-1 0,0 0-1,-1 0 1,12-20 0,27-60-70,-34 64 143,0-2 16,-9 19 45,1 0-1,0 0 1,0 0 0,0 0-1,1 0 1,10-12-1,-14 20-57,-1-1-1,1 1 0,0-1 0,-1 1 0,1-1 0,-1 1 0,1-1 0,0 1 0,-1 0 1,1 0-1,0-1 0,-1 1 0,1 0 0,0 0 0,0 0 0,-1-1 0,1 1 0,0 0 0,0 0 1,-1 0-1,1 1 0,0-1 0,0 0 0,-1 0 0,1 0 0,0 0 0,-1 1 0,1-1 0,0 0 1,-1 1-1,1-1 0,0 0 0,-1 1 0,1-1 0,-1 1 0,1-1 0,-1 1 0,1-1 1,-1 1-1,1-1 0,0 2 0,14 26 135,-5 8 155,-1 1-1,-1-1 1,4 60 0,-7-47-269,15 63 1,-20-111-63,0 0 0,1 0 1,-1 0-1,0 0 0,0 0 0,0 0 0,1 0 0,-1 0 1,1 0-1,-1 0 0,0 0 0,1 0 0,-1-1 0,1 1 1,0 0-1,-1 0 0,1-1 0,0 1 0,0 0 0,-1-1 1,1 1-1,0 0 0,0-1 0,0 1 0,0-1 0,-1 0 1,1 1-1,0-1 0,0 0 0,0 1 0,0-1 0,0 0 1,0 0-1,0 0 0,0 0 0,0 0 0,0 0 1,0 0-1,0 0 0,0 0 0,0-1 0,1 1 0,2-2-21,-2 1-1,1-1 0,0 0 0,0 0 0,0 0 0,-1 0 1,1 0-1,-1-1 0,1 1 0,-1-1 0,3-3 1,20-36 51,-2-1 0,-2 0 1,18-52-1,-35 257 1985,-4-154-1963,0 0 0,1 0 0,0-1 1,1 1-1,0-1 0,0 1 1,0-1-1,1 0 0,6 13 1,-7-17-118,0-1-1,0 1 1,0 0 0,0-1 0,0 1 0,1-1 0,-1 0 0,1 0-1,0 0 1,5 3 0,-6-4-208,1 1 0,-1-2 0,1 1-1,-1 0 1,1-1 0,0 1 0,-1-1-1,1 0 1,0 1 0,-1-1 0,1-1-1,0 1 1,-1 0 0,6-2 0,10-6-7048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1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325 119 8900,'0'0'1916,"-33"2"-1252,-107 9-400,134-10-263,-1 0 0,0 0-1,1 1 1,-1 0 0,1 0 0,0 1 0,0 0-1,0 0 1,0 0 0,0 1 0,0-1-1,1 2 1,0-1 0,0 0 0,0 1 0,-5 7-1,3-5-2,2-1-5,1 0 0,0 0 1,0 0-1,0 1 0,1-1 0,0 1 1,0 0-1,-2 9 0,4-14 2,0 0 0,1 0 1,-1 0-1,1 0 0,-1 0 0,1 0 0,0 0 0,-1-1 0,1 1 0,0 0 0,1 0 0,-1 0 0,0 0 1,0 0-1,1 0 0,-1 0 0,1 0 0,0 0 0,0 0 0,-1-1 0,1 1 0,0 0 0,0 0 1,1-1-1,-1 1 0,0-1 0,1 1 0,-1-1 0,0 0 0,1 1 0,0-1 0,-1 0 0,1 0 1,2 1-1,7 0-25,0 1-1,1-2 1,-1 1 0,1-2 0,21-1 0,-11 1 27,-16 0 2,-1-1 1,1 0-1,-1 0 1,1 0-1,-1-1 1,0 0-1,1 0 1,-1 0 0,0-1-1,0 1 1,0-1-1,-1-1 1,1 1-1,-1 0 1,0-1 0,0 0-1,0 0 1,0 0-1,0-1 1,3-5-1,4-7 439,-1-1 0,0 0 0,-1-1-1,7-22 1,-17 52-278,0 0-1,2 1 1,-1-1 0,1 0-1,5 21 1,-4-22-179,0 0-1,1 0 1,0 0-1,1-1 1,0 1-1,1-1 1,0 0-1,10 14 1,-12-19-72,0 0-1,1 0 1,0 0 0,0 0-1,0-1 1,0 0 0,1 0-1,-1 0 1,1 0 0,0-1-1,0 1 1,0-1 0,0 0-1,0-1 1,0 0 0,0 1-1,1-1 1,7 0 0,-7-1 25,0 0 0,0 0 0,0 0 0,-1-1-1,1 0 1,0 0 0,-1 0 0,1-1 0,-1 1 0,1-1 0,9-5 0,-9 2 64,0 0 1,-1 1-1,1-2 0,-1 1 0,0-1 1,0 0-1,0 0 0,6-12 0,0-3 101,0 0 0,-2-1 0,-1 0 0,0 0 0,-2-1 0,-1 0 0,0 0 0,1-36 0,-6 58-63,0 0-1,0 0 1,0 0-1,0 0 1,1 1-1,-1-1 1,0 0-1,0 0 0,1 0 1,-1 0-1,0 0 1,1 0-1,-1 0 1,1 1-1,-1-1 1,1 0-1,1-1 0,-2 2-34,1 0-1,0 0 0,-1 1 1,1-1-1,0 0 0,-1 0 0,1 1 1,0-1-1,-1 1 0,1-1 0,-1 0 1,1 1-1,-1-1 0,1 1 0,-1 0 1,1-1-1,-1 1 0,1-1 0,-1 1 1,1-1-1,-1 1 0,0 0 1,0-1-1,1 1 0,-1 0 0,0 0 1,0-1-1,0 2 0,83 208 200,-75-193-290,0 0-1,-2 1 1,0 0 0,-1 0-1,0 1 1,-2-1 0,2 25-1,-5-42 52,0 1 1,0-1-1,0 1 0,0-1 1,0 1-1,-1-1 0,1 1 1,-1-1-1,1 1 0,-1-1 1,1 0-1,-1 1 0,1-1 0,-1 0 1,0 1-1,0-1 0,0 0 1,0 0-1,0 0 0,0 0 1,0 0-1,0 0 0,0 0 0,-1 0 1,1 0-1,0-1 0,-1 1 1,1 0-1,0-1 0,-3 1 1,-3 1 15,0-1 1,-1 0-1,1-1 1,0 0-1,-9 0 0,-1-1 144,12 2-72,-1-1 0,1 0 0,0-1 0,-1 1 0,1-1 0,-1 0 0,1-1 0,0 1 0,0-1 0,0 0 0,0 0 0,0-1 0,0 1 0,0-1 0,1 0 0,-1-1 0,1 1 0,0-1 0,0 1-1,0-1 1,1-1 0,-1 1 0,1 0 0,0-1 0,0 1 0,1-1 0,-1 0 0,1 0 0,0 0 0,0 0 0,1-1 0,0 1 0,0 0 0,0-1 0,0 1 0,1-8 0,0 13-47,0 0 1,0-1-1,0 1 1,1-1 0,-1 1-1,0 0 1,0-1-1,1 1 1,-1 0-1,0-1 1,1 1 0,-1 0-1,0-1 1,1 1-1,-1 0 1,0-1-1,1 1 1,-1 0 0,0 0-1,1 0 1,-1-1-1,1 1 1,-1 0-1,1 0 1,-1 0 0,0 0-1,1 0 1,-1 0-1,1 0 1,-1 0-1,1 0 1,19 0-17,-14 0 18,38 2-33,0 2 1,84 19-1,-93-18-286,0-1-1,0-1 1,47-3 0,-73-1 195,1 0 1,-1-1 0,0 1 0,0-2 0,0 1-1,0-1 1,0-1 0,0 1 0,-1-1 0,0-1 0,0 0-1,0 0 1,0-1 0,-1 1 0,0-2 0,11-11-1,-10 9 54,-1 0 0,0-1-1,0 0 1,-1 0-1,-1-1 1,0 0 0,0 0-1,-1 0 1,0 0-1,-1-1 1,0 1 0,2-25-1,-3 0 748,-4-53-1,2 87-605,0-1 0,0 1-1,-1 0 1,1 0 0,-1-1 0,0 1 0,1 0 0,-1 0 0,0 0 0,0 0-1,0 0 1,-1 0 0,1 0 0,0 0 0,-2-1 0,2 2-11,0 0 0,-1 0 1,1 1-1,0-1 0,0 0 0,-1 1 1,1-1-1,0 1 0,-1-1 1,1 1-1,-1 0 0,1-1 1,0 1-1,-1 0 0,1 0 0,-1 0 1,1 0-1,-2 0 0,-1 1-18,1 0 0,-1 0 0,1 0 0,-1 1 0,1-1 0,0 1 0,0 0 0,0 0 0,0 0 0,0 0 0,0 0 0,0 1 0,1-1 0,-1 1 0,1 0 0,-4 4 0,0 4-35,0 0 0,0 1 0,1 0 1,1 0-1,0 0 0,0 0 0,-2 23 0,2 0-6,0 55 0,4-80-43,1 1 0,0-1 1,0 1-1,1-1 0,1 0 0,-1 0 0,2 1 1,-1-2-1,1 1 0,1 0 0,9 15 0,-9-18-310,1 0 0,0 0 0,0-1 0,0 0 0,0 0 0,1 0 0,0-1 0,16 9 0,27 4-3768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96 10085,'0'0'4676,"-13"11"-4625,5-3-46,2-4-4,1 1 1,0 0-1,0 0 0,0 0 1,1 0-1,-1 1 0,1-1 0,1 1 1,-1 0-1,1 1 0,0-1 0,0 1 1,1-1-1,-3 13 0,2 14-10,1 53-1,2-52-8,0-32 13,0-1 1,0 1-1,0-1 1,0 1-1,0-1 1,0 1-1,1-1 1,-1 0-1,0 1 1,1-1-1,-1 1 1,1-1-1,-1 0 1,1 1-1,0-1 1,-1 0-1,1 0 1,1 2-1,0-3-7,-1 1 0,1 0 0,-1-1 0,1 1 0,-1-1 0,1 0 0,0 1 0,-1-1-1,1 0 1,0 0 0,-1 0 0,1 0 0,0 0 0,-1-1 0,1 1 0,2-1 0,0 0 19,-1-1 1,1 0-1,0 0 1,-1 0-1,1 0 1,-1-1-1,1 1 1,-1-1-1,0 0 1,0 0-1,-1 0 1,1 0-1,0-1 1,-1 1-1,0-1 1,3-5-1,32-67 2,-35 69-12,38-98 7,17-37 150,-48 129-77,-9 13-78,0 0 0,1 0 0,-1 0 0,0 0 0,0 0 0,0 0 0,0 0 0,1 0 0,-1 0 0,0 0 0,0 0 0,0 0 0,0 0 0,1 0 0,-1 0 1,0 0-1,0 0 0,0 0 0,0 0 0,0 0 0,1 0 0,-1 0 0,0 1 0,0-1 0,0 0 0,0 0 0,0 0 0,0 0 0,1 0 0,-1 0 0,0 1 1,0-1-1,0 0 0,0 0 0,0 0 0,0 0 0,0 1 0,0-1 0,0 0 0,0 0 0,0 0 0,0 1 0,3 28-155,-2-20 156,1 44-23,10 87 114,-10-122-145,2 0 1,0-1-1,1 0 0,0 0 1,14 27-1,-17-39-184,1 0 0,1 0 0,-1-1-1,1 1 1,0-1 0,0 1 0,0-1 0,0-1-1,1 1 1,0-1 0,-1 1 0,1-1-1,0-1 1,1 1 0,-1-1 0,0 0 0,1 0-1,0 0 1,-1-1 0,1 0 0,0 0 0,-1 0-1,1-1 1,0 0 0,0 0 0,0 0-1,0-1 1,-1 0 0,1 0 0,0 0 0,-1-1-1,1 0 1,-1 0 0,0 0 0,1-1 0,-1 0-1,6-4 1,31-30-2766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2 163 3025,'0'0'2268,"0"-26"-171,0-74-211,0 63 1983,-2 127-3650,4 113 72,0-178-265,1 1 0,1-1 0,1 0 0,1 0 1,16 41-1,-18-59-37,-1 1 1,1-1 0,0-1-1,1 1 1,-1-1 0,1 1 0,0-2-1,1 1 1,0 0 0,0-1-1,0 0 1,9 6 0,-10-9-37,-1 0 0,1 0 0,-1 0 1,1 0-1,0-1 0,0 0 0,-1 0 0,1 0 1,0 0-1,0-1 0,0 0 0,0 0 1,0 0-1,0-1 0,0 0 0,0 0 0,0 0 1,0 0-1,-1-1 0,1 0 0,6-3 0,-2 0-12,0-1 0,-1 0 0,0-1-1,0 0 1,0 0 0,-1-1-1,0 0 1,-1 0 0,0 0-1,0-1 1,-1 0 0,0 0-1,0-1 1,-1 1 0,5-19-1,-1 3 29,-2-1-1,-1 1 0,-1-1 1,-1 0-1,0-32 0,-3 49-139,0-20 1388,-3 24-522,-4 17-520,3 2-158,0-1 0,0 1 1,2 0-1,-1 0 0,2 0 1,0 0-1,2 28 0,-1-31-10,2-1 0,-1 0 0,1 0 0,0 0 0,1-1 0,1 1 0,-1 0 0,1-1 0,1 0 0,0 0 0,0 0 0,7 8 0,3-2 3,0-1 0,1 0 1,1-1-1,22 14 0,-27-19 3,-12-8-15,1 0 0,0 0 0,-1 0 1,1 0-1,-1 1 0,1-1 0,-1 0 0,1 0 0,-1 1 0,1-1 0,-1 1 0,0-1 0,1 0 0,-1 1 0,1-1 0,-1 1 0,0-1 0,1 0 1,-1 1-1,0-1 0,0 1 0,1 0 0,-1-1 0,0 1 0,0-1 0,0 1 0,0-1 0,0 1 0,0-1 0,0 1 0,0-1 0,0 1 0,0 0 0,0-1 1,0 1-1,0-1 0,0 1 0,0-1 0,0 1 0,-1-1 0,1 1 0,0-1 0,0 1 0,-1-1 0,1 1 0,0-1 0,-1 1 0,1-1 0,0 1 1,-1-1-1,1 0 0,-1 1 0,1-1 0,-1 0 0,1 1 0,-1-1 0,0 0 0,-30 12-112,-14-6-864,0-1 1,-74-2 0,118-3 900,1 0 0,-1 0 0,1 0 0,0 0 0,-1 0 0,1 0 0,-1 0 0,1 0 0,-1-1 1,1 1-1,0 0 0,-1 0 0,1 0 0,0-1 0,-1 1 0,1 0 0,-1 0 0,1-1 1,0 1-1,0 0 0,-1-1 0,1 1 0,0 0 0,0-1 0,-1 1 0,1-1 0,0 1 1,0 0-1,0-1 0,0 1 0,-1-1 0,1 1 0,0-1 0,0 1 0,0 0 0,0-1 1,0 1-1,0-1 0,0 1 0,0-1 0,0 1 0,1-1 0,-1 1 0,0 0 0,0-1 1,0 1-1,0-1 0,1 1 0,-1 0 0,1-1 0,-1-2-433,8-22-3969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2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98 9540,'0'0'3936,"-14"21"-3766,-44 68-52,53-81-97,1 0 0,0 1 0,0-1 0,1 1 0,0 0 0,0 0 0,1 0 0,1 0 0,-1 0 0,1 0 0,1 1 0,0 13 1,0-10-3,0-10-19,0 0 0,0-1-1,0 1 1,0-1 0,1 1 0,-1-1 0,1 1-1,-1 0 1,1-1 0,0 0 0,0 1-1,0-1 1,3 5 0,-3-6 0,1 0 0,0 1 0,0-1 0,0 0 0,0 0 0,0 0 0,0 0 0,0 0 0,0 0 0,0 0 0,0-1 0,1 1 0,-1-1 0,0 0 0,0 0 0,3 0 0,4 0 15,0 0 1,0-1-1,0 0 0,-1 0 0,1-1 0,-1-1 0,1 1 0,-1-1 0,0 0 0,0-1 0,0 0 0,-1-1 0,1 1 0,-1-1 0,0-1 0,10-9 0,-5 3 1,0 0 0,-1-1-1,0 0 1,-1 0 0,-1-1 0,0-1-1,12-27 1,-18 34 1,0 1 0,0-1-1,-1 0 1,0 0 0,-1 0 0,0 0-1,0 0 1,-1 0 0,0 0 0,0 0-1,0 0 1,-4-12 0,3 15-14,0 1-1,-1-1 1,0 1 0,0 0 0,0-1-1,0 1 1,-1 0 0,1 0-1,-1 1 1,0-1 0,-1 0-1,1 1 1,0 0 0,-1 0 0,0 0-1,0 0 1,0 0 0,0 1-1,0 0 1,0 0 0,-8-3-1,-1 1-71,0 1-1,0 0 1,-1 1-1,1 0 1,-1 1-1,1 0 1,-1 1-1,1 1 1,-1 0-1,1 1 1,-1 1-1,1 0 1,0 0-1,0 1 1,0 1-1,1 0 1,-1 1-1,1 0 1,-14 10-1,-9 17-2491,11-5-1574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12758,'0'0'3001,"3"-7"-2686,9-7-338,-12 14 23,0 0-1,1 0 1,-1 0-1,0 0 1,0 0 0,1 0-1,-1 0 1,0 0-1,1 0 1,-1 0 0,0 0-1,1 0 1,-1 0-1,0 0 1,0 0 0,1 1-1,-1-1 1,0 0-1,0 0 1,1 0 0,-1 0-1,0 1 1,0-1-1,0 0 1,1 0 0,-1 1-1,0-1 1,0 0-1,0 0 1,0 1 0,1-1-1,-1 0 1,0 1-1,12 45 21,-5-12 32,0-5-25,51 190-166,-58-219 50,0 0 79,0 0-1,0-1 1,0 1-1,0 0 1,1 0 0,-1 0-1,0 0 1,0 0 0,0 0-1,0 0 1,0 0 0,0-1-1,0 1 1,1 0-1,-1 0 1,0 0 0,0 0-1,0 0 1,0 0 0,0 0-1,1 0 1,-1 0 0,0 0-1,0 0 1,0 0-1,0 0 1,0 0 0,1 0-1,-1 0 1,0 0 0,0 0-1,0 0 1,0 0 0,0 0-1,0 0 1,1 0-1,-1 0 1,0 0 0,0 1-1,0-1 1,0 0 0,0 0-1,0 0 1,1 0 0,-1 0-1,0 0 1,0 0-1,0 0 1,0 1 0,0-1-1,0 0 1,0 0 0,0 0-1,0 0 1,0 0 0,0 1-1,0-1 1,0 0-1,0 0 1,0 0 0,0 0-1,0 1 1,4-17 43,-2-1 0,2-24 0,4-34 40,-7 69-63,1 1-1,-1-1 1,1 1 0,0 0 0,1-1 0,-1 1 0,1 0 0,0 1-1,0-1 1,7-7 0,-7 9-15,1 0 1,1 1-1,-1-1 0,0 1 0,1-1 1,-1 1-1,1 1 0,0-1 1,-1 1-1,1 0 0,0 0 0,0 0 1,0 1-1,0-1 0,7 1 0,-2 0-10,0 1-1,0 0 1,0 0-1,0 1 1,-1 0 0,16 6-1,36 25-29,-52-27 34,0 0 0,1 0 0,0-1 0,0 0 0,1-1 0,-1 0 0,1 0 0,0-1 0,19 2 0,-23-4-59,0-1 0,0 0 0,0 0 1,0-1-1,0 0 0,0 0 0,-1-1 0,13-3 0,-15 2 45,0 1 0,0 0 1,0-1-1,-1 0 0,1 0 0,-1 0 1,1 0-1,-1-1 0,-1 1 1,1-1-1,0 0 0,-1 1 0,1-1 1,2-8-1,1-6 32,0 1 0,-1 0 0,-1-1 1,-1 0-1,0 0 0,-2 0 0,0-1 0,-1 1 1,-3-27-1,3 43 6,-1 1-1,1 0 1,0-1 0,-1 1 0,1-1-1,-1 1 1,0 0 0,1-1 0,-1 1 0,0 0-1,0-1 1,0 1 0,0 0 0,0 0-1,0 0 1,0 0 0,0 0 0,0 0 0,-1 0-1,1 1 1,0-1 0,0 0 0,-1 1-1,1-1 1,-1 0 0,1 1 0,-1 0-1,1-1 1,-1 1 0,1 0 0,0 0 0,-1 0-1,0 0 1,1 0 0,0 0 0,-3 1-1,0-1 7,-1 1-1,1 0 1,0 0-1,-1 0 1,1 0-1,0 1 1,0-1-1,0 1 0,0 0 1,0 1-1,1-1 1,-6 5-1,1 1-19,0 1 0,0 0 0,1 1 0,1 0 0,-1 0 0,1 0 0,1 1 1,0 0-1,-4 15 0,4-8-13,0 0 1,1 0-1,1 1 1,1 0-1,0 23 0,2-36-22,0 0 0,0 0 0,0 1-1,1-1 1,0 0 0,1 0-1,-1 0 1,1 0 0,0-1 0,1 1-1,5 10 1,-5-13-89,0 1 0,0 0-1,1-1 1,0 0 0,-1 0 0,1 0 0,0 0-1,0 0 1,1-1 0,-1 0 0,1 0 0,-1 0 0,1 0-1,-1-1 1,7 1 0,5 2-888,0-2 0,25 1 0,39-2-3837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302 120 9973,'0'0'5602,"-194"-119"-5442,161 124-16,7 42-144,0 20 0,13 18 80,4 11 160,9 3-176,0-3-16,0-8-48,3-9 0,10-15-736,0-17-753,-4-24-960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4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10949,'0'0'1812,"39"10"-1812,2 1 12,-8-1 3,1-2-1,0-1 0,0-2 1,1-1-1,43-1 0,-33-3-129,0-2-1,70-13 0,-92 10-47,-1-1 0,0-1 0,0 0 0,0-2 0,-1-1 0,36-22 0,-51 29 146,-1 0 0,-1-1 1,1 0-1,0 0 0,-1-1 1,0 1-1,4-6 0,-7 8 37,0 0 0,0 0 0,0 0 0,0 0 0,0 0 0,0 0 0,0 0-1,-1 0 1,1-1 0,-1 1 0,0 0 0,1 0 0,-1-1 0,0 1 0,0 0-1,-1 0 1,1-1 0,0 1 0,-1 0 0,1 0 0,-2-3 0,1 3 22,0 1 1,0 0 0,0-1-1,0 1 1,0 0-1,0 0 1,0 0 0,0 0-1,-1 0 1,1 0 0,0 0-1,-1 0 1,1 0 0,-1 1-1,1-1 1,-1 0-1,1 1 1,-1-1 0,1 1-1,-1 0 1,-2-1 0,-39 0 308,31 1-210,7 0-109,0 0 0,0 1 0,0 0 0,0 0 0,0 0 0,0 0 0,1 1 0,-1 0 0,0 0 0,1 0 0,0 0 1,-1 1-1,1-1 0,-6 6 0,4-2 18,0 1 0,0-1 0,0 1 0,1 0 0,0 0-1,0 0 1,-6 16 0,4-6 0,1 1 0,0 0-1,1 0 1,1 0 0,1 0-1,1 1 1,-1 23 0,3-38-54,0 0 1,0-1 0,0 1-1,0 0 1,0-1 0,1 1-1,0 0 1,0-1 0,0 1-1,0-1 1,0 1 0,1-1-1,-1 0 1,1 1 0,0-1 0,0 0-1,0 0 1,0 0 0,1 0-1,-1-1 1,1 1 0,0-1-1,0 1 1,0-1 0,0 0-1,0 0 1,0-1 0,0 1-1,1 0 1,-1-1 0,1 0-1,-1 0 1,1 0 0,-1 0-1,1-1 1,7 1 0,2 1-107,0-2 0,0 1-1,0-1 1,0-1 0,0-1 0,0 1 0,0-2-1,0 0 1,-1-1 0,1 0 0,-1-1 0,0 0 0,0-1-1,-1 0 1,1-1 0,-1 0 0,-1 0 0,1-2 0,-2 1-1,1-1 1,-1-1 0,0 0 0,-1 0 0,0 0 0,-1-1-1,7-13 1,-8 12 174,0-1-1,-1 0 1,0-1 0,-1 1-1,0-1 1,1-15 0,0-45 3519,14 404-3191,-17-300-385,-2-23-4,0 0 0,1 0 0,0 0-1,0 0 1,0 0 0,4 8 0,-2-49 250,-3 32-252,0-34 22,1 0 0,10-63 0,-9 90-31,-1 1 0,1 0 0,1 0 0,-1 0 0,1 0 0,1 0 0,-1 1 0,2-1 0,-1 1 0,1 0 0,0 0 0,0 1 0,0-1-1,1 1 1,0 0 0,1 1 0,-1-1 0,8-4 0,-6 7-78,0 0 0,1 0 0,-1 1-1,0 0 1,1 0 0,-1 1 0,1 0 0,0 1-1,8 0 1,6 1-1553,0 1 0,26 5 1,-13 1-3557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5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6 265 4082,'0'0'7809,"-6"2"-7638,16-1-102,-1-1 1,1 0 0,-1 0 0,0-1 0,1 0 0,-1-1 0,0 0 0,0 0 0,0-1 0,12-6-1,90-47-20,-103 52-42,88-53-66,-82 48-121,-1-1-1,0 0 1,-1-1 0,19-21-1,-29 29 169,0 1 0,0-1-1,0 0 1,-1 0-1,1 0 1,-1 0-1,1 0 1,-1 0-1,0 0 1,0 0 0,-1 0-1,1 0 1,-1-1-1,1-4 1,-1 8 22,-1-1 1,1 1 0,0-1-1,0 1 1,0 0 0,-1-1-1,1 1 1,0-1-1,-1 1 1,1 0 0,0 0-1,-1-1 1,1 1 0,0 0-1,-1-1 1,1 1 0,0 0-1,-1 0 1,1 0-1,-1-1 1,1 1 0,-1 0-1,1 0 1,0 0 0,-1 0-1,1 0 1,-1 0 0,1 0-1,-1 0 1,0 0-1,-18 0 75,14 0-35,-2 0-34,-2-1 2,0 1 1,0 0-1,1 0 0,-1 1 0,0 0 1,0 1-1,1-1 0,-1 2 1,1-1-1,-1 1 0,1 1 0,0-1 1,-8 6-1,4-1 55,1 0 0,0 1-1,1 1 1,-1-1 0,-14 21 0,22-26-72,0 0 1,0 1-1,0-1 1,0 1-1,1 0 0,0 0 1,0 0-1,0 0 1,1 0-1,0 0 1,0 0-1,0 1 1,1-1-1,-1 0 0,1 1 1,0-1-1,1 0 1,1 8-1,-1-10-15,0 0 1,1 0-1,-1 0 0,1 0 0,0 0 0,0-1 1,0 1-1,0-1 0,0 1 0,0-1 0,1 0 1,0 0-1,-1 0 0,1 0 0,0 0 0,0 0 0,0-1 1,0 1-1,0-1 0,0 0 0,0 0 0,5 1 1,10 2-254,-1-1 0,35 2 0,-46-4 179,183-1-5223,-89-10 378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72 8196,'0'0'4183,"-31"5"-3868,-99 24-235,124-28-73,1 1 1,-1 1-1,0-1 1,1 1-1,-1 0 1,1 0-1,0 1 1,0-1-1,0 1 1,1 0-1,-1 0 1,1 1-1,0 0 1,0-1-1,1 1 1,-6 10-1,2-5 15,2-1-20,0 0-1,0 1 0,1-1 1,0 1-1,1 0 0,0 0 1,1 0-1,0 0 0,0 0 1,1 0-1,0 15 0,1-23-5,0-1-1,1 0 1,-1 0-1,0 0 1,1 0-1,-1 0 1,1 0-1,-1 1 1,1-1-1,-1 0 1,1 0-1,0-1 1,0 1-1,-1 0 1,1 0-1,0 0 1,0 0-1,0-1 1,0 1-1,0 0 1,0-1-1,0 1 1,0-1-1,0 1 1,0-1 0,0 1-1,0-1 1,1 0-1,-1 0 1,0 1-1,0-1 1,2 0-1,48 1-171,-35-2 175,-5 0-52,-1 0 0,1 0 0,-1-2 0,0 1 1,0-1-1,0-1 0,0 0 0,0 0 0,-1-1 0,1 0 1,13-11-1,-4 2-54,-1-1 1,-1 0 0,0-1-1,19-25 1,-20 25 385,-14 28 61,0 20-327,-1-28-50,1 0 0,-1 0 0,1 0 0,0-1 0,0 1 0,0-1 0,1 1 0,-1-1-1,1 1 1,0-1 0,0 0 0,0-1 0,0 1 0,1 0 0,-1-1 0,1 0 0,-1 1 0,1-1 0,0-1 0,0 1-1,0-1 1,0 1 0,6 0 0,6 1-854,1-1 0,-1 0-1,1-1 1,26-2 0,-37 0 620,1 0 1,-1-1 0,1 1-1,-1-2 1,0 1-1,1-1 1,-1 0 0,0 0-1,-1 0 1,1-1 0,-1 0-1,1 0 1,-1 0-1,0-1 1,-1 0 0,1 0-1,-1 0 1,7-11 0,-2 2 262,0 0 1,-1-1-1,-1 0 1,0 0 0,-1-1-1,5-24 1,-8 27 998,-2 0 0,0-1 0,-1-21 0,0 18 3227,0 27-4155,-1 23 29,2 0 1,1 0-1,1 0 1,11 43 0,-12-69-153,0-1 0,-1 1 0,0 0 1,0 13-1,-1-26-1474,0-1 1371,0-5 10,0-1 0,0 1 0,1-1-1,1 1 1,6-23 0,-7 31 154,1-1 0,0 1 0,0 0 0,1 1 0,-1-1 0,1 0 0,0 1 0,0-1 0,0 1 0,0 0 0,1 0 0,-1 0 0,1 1 0,0-1 0,-1 1 1,1 0-1,0 0 0,1 0 0,-1 0 0,0 1 0,5-2 0,17-1-10,0 0 0,0 1 0,0 2 0,0 0 0,53 7 0,-4 5-217,-44-6-2253,60 3 1,-55-8 354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6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1 202 2177,'0'0'4183,"0"-28"-2024,0-73-401,0 29 1729,5 344-3228,0-192-183,21 113-1,-24-182-88,1-1 0,-1 1-1,2-1 1,6 14 0,-9-21-27,0-1 0,0 0-1,1 1 1,-1-1 0,1 0 0,0 0 0,0 0 0,-1 0 0,1-1-1,0 1 1,0 0 0,1-1 0,-1 1 0,0-1 0,0 0 0,1 0 0,-1 0-1,1 0 1,-1 0 0,1 0 0,-1-1 0,5 1 0,-2-1 0,-1 1 1,1-1 0,0 0-1,-1-1 1,0 1 0,1-1-1,-1 0 1,1 0-1,-1-1 1,0 1 0,1-1-1,3-2 1,-3 0 29,1 0 0,-1 0 0,-1 0-1,1-1 1,-1 0 0,1 0 0,-1 0 0,3-6 0,5-9-2,17-37 1,-19 35 49,19-30 0,-25 50 66,-4 7-115,0 21 31,2 0 0,6 35 0,-7-54-47,0 0 1,1 0 0,0 0-1,0-1 1,0 1 0,1-1-1,0 1 1,0-1 0,1 0-1,0 0 1,0 0-1,0-1 1,1 1 0,7 6-1,-9-10-336,-1-1-1,2 1 1,-1-1-1,0 0 1,0 0-1,0 0 1,0 0-1,1-1 0,-1 1 1,0-1-1,1 0 1,-1 0-1,0 0 1,5 0-1,21-3-6255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11445,'0'0'1761,"87"155"-13862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10725,'0'0'1345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7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0 330 10325,'0'0'1798,"29"-17"-2494,91-57-99,-114 70 746,1 0 0,-1-1 1,0 0-1,0 0 0,-1-1 1,1 1-1,-1-1 0,-1 0 1,1 0-1,7-14 0,-10 13 82,0 0 0,0-1 0,0 1 0,-1 0 0,0-1 0,-1 1 0,0-14-1,0 19 16,0 0-1,0 0 0,0 0 1,0 0-1,-1 0 0,1 0 1,-1 0-1,0 0 0,1 0 1,-1 1-1,0-1 0,0 0 1,0 0-1,0 1 0,0-1 1,-1 0-1,1 1 0,0-1 1,-1 1-1,1 0 0,-3-2 1,1 1 4,-1 0 0,1 1 1,-1-1-1,1 1 0,-1-1 1,0 1-1,0 0 0,0 1 1,0-1-1,-6 0 0,4 1-17,-1 0-1,0 0 0,1 1 0,-1 0 0,0 0 0,1 0 0,-1 1 0,1 0 0,0 0 0,0 1 0,0 0 1,0 0-1,-8 5 0,9-3-16,0 0 1,0 1 0,1-1-1,0 1 1,0 0 0,0 0-1,0 0 1,1 0 0,0 0-1,1 1 1,0 0 0,-3 11-1,1 2 21,1 0 0,2 0-1,0 25 1,0-41-37,1 0 0,1 1 0,-1-1 0,1 0 0,-1 0 0,1 0 0,0 0 0,1 0 0,-1 0 0,1 0 0,0 0 0,0 0 0,0 0 0,0-1 0,0 1 0,1-1 0,0 0 0,0 0 0,5 5 0,-2-4-13,0 0 1,1-1-1,-1 1 0,1-2 1,-1 1-1,1-1 0,0 0 1,0 0-1,0-1 0,0 0 1,8 1-1,-3-1-62,-1 0 0,0-1 0,1 0 0,-1-1 0,0 0 0,1-1 0,-1 0 0,0-1 0,0 0 0,0-1 0,-1 0-1,1 0 1,-1-1 0,0-1 0,0 0 0,-1 0 0,0-1 0,0 0 0,0 0 0,-1-1 0,0 0 0,-1-1 0,0 0 0,0 0 0,9-17 0,-10 16 75,-2 0 1,0 0 0,0-1-1,0 1 1,-1-1 0,-1 1-1,2-15 1,-2-7 787,-1-36-1,-1 38 100,0 30-877,0 0 0,0 0 1,-1 0-1,1 0 1,0 0-1,0 0 0,0 0 1,0-1-1,0 1 0,0 0 1,0 0-1,-1 0 0,1 0 1,0 0-1,0 0 0,0 0 1,0 0-1,-1 0 0,1 0 1,0 0-1,0 0 0,0 0 1,0 0-1,0 0 0,-1 0 1,1 0-1,0 0 0,0 0 1,0 0-1,0 0 0,-1 0 1,1 0-1,0 0 1,0 0-1,0 0 0,0 0 1,0 1-1,0-1 0,-1 0 1,1 0-1,0 0 0,0 0 1,0 0-1,0 0 0,0 0 1,0 1-1,0-1 0,0 0 1,0 0-1,-1 0 0,-2 7-10,0 1 0,1-1 0,-1 0-1,1 1 1,1-1 0,0 1-1,0-1 1,0 1 0,1 0 0,0-1-1,1 11 1,-1-3-12,0 274-876,0-321 996,2 0-1,1 1 0,1-1 0,1 1 0,14-43 0,-15 63-88,-1 1-1,2-1 1,-1 1-1,1 0 0,1 0 1,0 0-1,0 1 1,1 0-1,0 0 1,0 1-1,1 0 0,1 0 1,-1 0-1,1 1 1,0 1-1,1 0 1,-1 0-1,20-8 0,21 2 38,-49 12-167,1 0 1,-1-1-1,0 1 1,1 0-1,-1 0 1,1 0-1,-1 0 1,1 0-1,-1 0 1,1 0 0,-1 0-1,0 0 1,1 1-1,-1-1 1,1 1-1,-1-1 1,0 1-1,0 0 1,1-1-1,-1 1 1,0 0-1,0 0 1,0 0-1,0 0 1,1 0-1,-2 0 1,1 0-1,0 0 1,0 0-1,1 2 1,0 24-3326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1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8564,'0'0'2673,"-45"152"-9348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3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52 175 7171,'0'0'6387,"26"-24"-6093,86-79 87,-103 97-331,0 1 0,-1-1 0,2 1 0,-1 1 0,1 0 0,-1 0 0,1 1 0,0 0 1,0 1-1,1 0 0,-1 0 0,0 1 0,1 0 0,-1 1 0,20 2 0,1-1 0,-23-1-43,0 0 1,0 1-1,0 0 0,0 0 0,0 0 1,-1 1-1,12 4 0,-15-4-7,-1 0 0,1 0 0,-1 0 0,0 0-1,1 1 1,-1 0 0,0-1 0,0 1 0,-1 0 0,1 0 0,-1 1 0,1-1 0,-1 1-1,0-1 1,2 7 0,0-1-12,0 1-1,-1 1 0,0-1 0,-1 0 1,0 1-1,-1-1 0,0 1 1,-1-1-1,0 1 0,0 0 0,-1-1 1,-1 1-1,-3 13 0,2-11-32,-2 0 0,1 0 0,-2 0 0,1-1-1,-2 0 1,0 0 0,0-1 0,-1 0 0,-15 17 0,2-7-130,0-1 0,-1-1 0,-1-1 0,0-1 0,-2-1 0,-28 13 0,33-19 86,0-1-1,-1-2 1,0 0-1,0-1 1,0-1-1,-1-1 0,0-1 1,-33 0-1,53-3 92,0 0 0,1 0 0,-1 0 0,0 0 0,1-1 0,-1 1 0,1 0 0,-1-1 0,1 0 0,-1 1 0,1-1 0,-1 0 0,1 0 0,0 1 0,-1-1 0,1 0 0,0-1 0,0 1 0,-1 0 0,1 0 0,-1-3 0,0 1-2,0 0 0,1 0-1,0 0 1,0 0 0,0-1-1,0 1 1,0 0 0,1-1-1,-1 1 1,1-6-1,0 4-7,0-1 0,0 1-1,1-1 1,0 1 0,0-1-1,0 1 1,1 0 0,-1-1-1,1 1 1,1 0-1,-1 0 1,1 0 0,0 1-1,4-7 1,2 4 24,0 0-1,0 0 1,1 1 0,0 0 0,0 1-1,0 0 1,1 0 0,0 1-1,0 0 1,0 1 0,0 1-1,16-2 1,1 0 143,1 2-1,-1 1 0,55 5 1,-71-2-118,-1 0 0,-1 0 0,1 1 0,0 1 0,-1 0 0,1 1 0,-1 0 0,0 0 0,11 9 0,8 7 51,40 40-1,-4-3-28,-60-55-83,0 1-1,0-1 1,1 1 0,-1-2 0,1 1-1,0-1 1,-1 1 0,1-1 0,9 1-1,1-1-973,0 0 0,22-2 0,-31 0 428,28 0-3473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3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 1 10261,'0'0'1005,"-29"1"-639,-13 0-286,-42 8 0,74-7-69,1 0 0,0 1 0,0 0-1,0 1 1,1 0 0,-1 0 0,1 1 0,0 0 0,0 0-1,0 1 1,1 0 0,-9 9 0,3-3 19,6-7-9,0 1-1,0 0 1,1 0 0,0 1 0,0 0-1,1 0 1,0 0 0,0 0 0,1 1 0,-1 0-1,2 0 1,-1 0 0,1 0 0,0 1 0,1 0-1,0-1 1,1 1 0,-1 9 0,2-16-21,0 1 1,1-1-1,-1 0 1,1 1-1,0-1 1,0 0-1,0 0 1,0 1 0,0-1-1,1 0 1,-1 0-1,0 0 1,1-1-1,0 1 1,-1 0-1,1-1 1,0 1 0,0-1-1,0 1 1,0-1-1,0 0 1,0 0-1,0 0 1,0 0-1,1 0 1,3 1-1,10 3 14,0-1-1,32 4 1,-31-5 0,25 3 20,-5-1 6,-1 1 1,56 18-1,-72-11-45,-19-13 5,-1 1 0,0-1 0,1 1-1,-1-1 1,0 1 0,0-1 0,1 1-1,-1-1 1,0 1 0,0-1 0,0 1-1,0-1 1,0 1 0,0 0 0,0-1-1,0 1 1,0-1 0,0 1 0,0-1-1,0 1 1,0-1 0,0 1 0,0-1-1,-1 2 1,0 0 1,-1 0 1,1-1-1,-1 1 0,0 0 1,0 0-1,0-1 0,0 1 1,0-1-1,0 0 0,0 1 1,0-1-1,0 0 0,-1 0 1,1 0-1,-4 0 0,-56 16-167,0-3-1,-2-2 1,0-4 0,-119 2-1,181-10 79,1 0 0,-1 0 0,0 0 0,0 0 1,0 0-1,1 0 0,-1-1 0,0 1 0,0 0 0,1-1 0,-1 0 0,0 1 0,1-1 1,-1 0-1,1 0 0,-1 0 0,1 0 0,-1 0 0,1 0 0,-1 0 0,1 0 0,0-1 1,0 1-1,-2-3 0,2 1-179,0-1 0,0 1 0,1 0 0,-1 0 0,1 0 1,0-1-1,0 1 0,0 0 0,0 0 0,0-1 0,1 1 0,0 0 1,1-5-1,20-46-4504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4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9380,'0'0'4498,"5"14"-4412,2 14-4,-2-1-1,0 1 1,-2 0 0,-1 0 0,-2 46 0,-5-27-48,-3-1 1,-17 59-1,-9 51 23,33-131-87,18-26-34,-9-2 84,0 0-1,0-1 1,0 0-1,0 0 1,0-1-1,-1 0 1,8-5-1,51-49 18,-31 27-27,-31 29-10,10-11 2,2 0-1,0 1 0,0 1 0,1 1 0,1 0 0,35-15 0,-53 26-3,1 0-1,-1-1 0,1 1 1,-1 0-1,1 0 1,-1 0-1,1 0 1,-1-1-1,1 1 0,-1 0 1,1 0-1,0 0 1,-1 0-1,1 0 1,-1 0-1,1 1 0,-1-1 1,1 0-1,0 0 1,-1 0-1,1 0 1,-1 1-1,1-1 0,-1 0 1,1 0-1,-1 1 1,0-1-1,1 0 1,-1 1-1,1-1 0,-1 1 1,0-1-1,1 0 1,-1 1-1,0-1 1,1 1-1,-1-1 0,0 1 1,0-1-1,1 1 1,-1 0-1,0 26-150,-1-16 139,1 150 196,0-159-212,0-1-1,0 1 1,1 0 0,-1 0 0,0 0 0,1-1 0,0 1-1,-1 0 1,1-1 0,0 1 0,0 0 0,0-1 0,0 1-1,0-1 1,0 1 0,0-1 0,0 0 0,1 0 0,-1 1-1,0-1 1,1 0 0,-1 0 0,1 0 0,0 0 0,-1-1-1,1 1 1,0 0 0,-1-1 0,1 1 0,0-1 0,0 1-1,-1-1 1,1 0 0,0 0 0,0 0 0,0 0 0,2 0-1,3 0-480,-1-1-1,0 1 0,0-1 0,0-1 0,1 1 0,-1-1 1,0 0-1,-1 0 0,1 0 0,9-6 0,30-31-6646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4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7988,'0'0'2785,"26"157"-6371,29-110-1408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156 412 8900,'0'0'2169,"-26"19"-2116,-75 66-15,98-82-36,1-1 0,-1 1 0,1 0 0,0-1 0,0 1 0,0 0 0,0 0 0,0 1 0,1-1 0,-1 0 0,1 0 0,0 1 0,0-1 0,0 1 0,1-1 0,-1 1 0,1-1 0,0 1-1,0-1 1,0 1 0,0 0 0,2 5 0,-1 3-2,-1-10 1,0 0-1,1 1 1,-1-1 0,1 0-1,-1 0 1,1 0 0,0 0-1,-1 0 1,1 0-1,0 0 1,1-1 0,-1 1-1,0 0 1,0 0 0,1-1-1,-1 1 1,1-1 0,-1 1-1,1-1 1,0 0-1,0 0 1,-1 1 0,1-1-1,0 0 1,0-1 0,0 1-1,0 0 1,0-1 0,0 1-1,0-1 1,0 1-1,1-1 1,2 0 0,0 0 15,-1 0 1,1 0 0,0 0-1,-1 0 1,1-1 0,-1 0-1,1 0 1,-1-1 0,0 1-1,1-1 1,-1 0 0,0 0-1,0 0 1,0 0 0,5-5-1,-1-2 14,0 0-1,0 0 0,-1-1 1,-1 1-1,0-2 1,0 1-1,-1-1 0,6-18 1,2-9 75,9-50 0,3-45 103,-12 56-209,25-80 0,-37 152-41,-1 3 26,0 1 0,1 0-1,-1 0 1,0-1-1,0 1 1,1 0 0,-1 0-1,1 0 1,-1-1-1,1 1 1,0 0 0,-1 0-1,1 0 1,0 0 0,0 0-1,0 0 1,-1 0-1,1 0 1,0 1 0,0-1-1,0 0 1,1 0-1,-1 1 1,1-1 0,-1 1-122,0 1 0,0 0 0,-1 0 0,1 0 0,0 0 0,-1 0 0,1 0 0,-1 0 0,1 0 0,-1 0 0,0 1 0,1-1 0,-1 0 0,0 0 0,0 0 0,0 0 0,1 1 0,-1-1 0,-1 0 0,1 0 0,0 0 0,0 0 0,0 1 1,-1 0-1,1 6-743,0 46-3647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5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8324,'149'160'1280,"-117"-132"-1054,-18-24-182,-6-5-23,0 0-1,0-1 1,0 1 0,-1-2 0,1 1-1,-1-1 1,1-1 0,-1 1 0,0-1-1,-1 0 1,1-1 0,0 1-1,-1-1 1,7-8 0,2-1 12,-1-1 1,0-1-1,-1 0 0,15-25 0,-23 32 99,0 0-1,-1 0 0,0 0 0,-1 0 0,0 0 0,0-1 1,-1 0-1,0 0 0,-1 1 0,0-1 0,-1-14 0,0 23-104,-1 0-1,1 0 0,-1 0 0,0 1 0,1-1 0,-1 0 0,0 0 0,1 1 0,-1-1 1,0 0-1,0 1 0,0-1 0,0 1 0,0-1 0,0 1 0,0 0 0,0-1 1,0 1-1,0 0 0,0 0 0,0 0 0,0-1 0,0 1 0,0 0 0,0 0 0,0 0 1,0 1-1,-2-1 0,0 0-11,-1 0 1,0 0-1,0 1 1,1-1-1,-1 1 1,1 0-1,-1 0 0,-4 2 1,4 0-17,0 0 1,0 1 0,0 0-1,1 0 1,0 0-1,-1 0 1,1 1-1,1 0 1,-1-1-1,1 1 1,0 0 0,0 0-1,0 0 1,0 0-1,0 6 1,-2 8-10,1-1 0,-2 38 0,4-43 10,1 1 0,0-1 0,1 0 1,0 0-1,5 16 0,-5-24-12,1-1 0,0 1 1,0 0-1,1-1 0,-1 1 0,1-1 0,0 0 0,0 0 0,1 0 0,-1 0 1,1-1-1,0 1 0,0-1 0,0 0 0,0 0 0,6 3 0,-2-2-27,0 0 0,1-1 0,-1 0 0,1 0 0,0-1-1,0 0 1,0 0 0,0-1 0,0 0 0,0-1-1,12 0 1,-13 0 45,-1-1-1,0 0 0,0 0 1,0-1-1,0 0 1,0 0-1,0-1 0,0 0 1,0 0-1,-1 0 0,0-1 1,1 0-1,-1 0 1,6-7-1,-4 3 27,-1 0 0,-1 0 0,0 0 0,0-1 0,-1 0 0,0 0 0,0-1 0,-1 1-1,5-17 1,-2-3 271,-1 0 0,2-31 0,-8 56-277,0 2-16,0 0 0,1 0 0,-1 0 0,1-1 0,-1 1 0,1 0 0,0 0 0,0 0 1,0 0-1,0 0 0,0 0 0,0 0 0,1 0 0,1-2 0,-2 3-17,0 1 1,0-1-1,0 1 0,0-1 0,1 1 1,-1 0-1,0 0 0,0-1 1,0 1-1,0 0 0,0 0 0,0 0 1,0 0-1,0 0 0,1 0 0,-1 0 1,0 1-1,0-1 0,0 0 1,0 1-1,0-1 0,0 0 0,0 1 1,0 0-1,0-1 0,0 1 1,0-1-1,0 1 0,-1 0 0,1 0 1,0-1-1,0 1 0,0 1 0,8 8 5,-1 0 0,-1 1 0,0-1 0,0 1 0,-1 1-1,0-1 1,-1 1 0,0 0 0,-1 1 0,0-1 0,-1 1-1,-1-1 1,0 1 0,-1 0 0,0 14 0,-1-25 8,0 1 0,-1-1 1,1 1-1,-1-1 0,0 1 1,0-1-1,0 0 0,0 1 1,0-1-1,0 0 0,-1 0 1,1 0-1,-1 0 0,1 0 1,-1 0-1,0-1 0,0 1 1,0 0-1,0-1 0,0 1 1,0-1-1,0 0 0,0 0 1,-1 0-1,1 0 0,0 0 1,-6 1-1,-7 2 26,0 0-1,-1-2 1,-20 2 0,20-2-35,-77 5-754,32-5-3910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393 201 3201,'0'0'6265,"2"-26"-5115,9-82-123,-10 105-985,-1 1 0,1 0 1,-1 0-1,0 0 0,0-1 0,0 1 1,0 0-1,0 0 0,0-1 1,-1 1-1,1 0 0,-1 0 0,0 0 1,1 0-1,-1 0 0,0 0 1,0 0-1,0 0 0,-1 0 0,1 0 1,0 0-1,-1 1 0,1-1 1,-1 0-1,1 1 0,-1-1 0,0 1 1,0 0-1,0 0 0,-3-2 1,0 1 13,-1 1 1,0 0 0,0 1-1,0-1 1,0 1 0,1 0 0,-1 0-1,-8 2 1,3-1 104,5 0-135,-1 0-1,1 1 1,-1 0 0,1 0 0,0 1 0,0 0-1,0 0 1,0 0 0,0 1 0,1 0 0,0 0-1,-1 0 1,2 1 0,-1-1 0,0 1-1,1 0 1,-4 6 0,-8 12 90,1-1-1,-22 48 1,22-36-21,2 0-1,1 1 1,2 0 0,2 1 0,-9 72-1,9 185-131,8-206-350,0-83 269,-3 42-1743,2-45 1585,1 1 1,0 0-1,-1 0 1,0-1-1,1 1 1,-1-1-1,0 1 1,0 0-1,0-1 0,0 0 1,0 1-1,0-1 1,-1 0-1,1 1 1,0-1-1,-1 0 1,1 0-1,0 0 1,-1 0-1,0 0 1,-2 1-1,-18 0-5255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204 320 10501,'0'0'3209,"-22"-6"-2971,2 0-208,-1 1 0,-28-3 0,46 8-29,0 0 0,1 1 0,-1-1 0,0 1 0,1 0 0,-1 0 0,0 0 0,1 0 0,-1 0 0,1 0 0,-1 1 0,1-1 0,0 1 0,0-1 0,0 1 0,0 0 0,0 0 0,0 0 0,0 0 0,0 0 0,1 1 0,-1-1 0,1 0 0,0 1 0,0-1 0,0 1 0,0 0 0,-1 4 0,-2 2 5,-1 2-2,0 0 0,1 0 0,1 0 1,0 0-1,0 1 0,1-1 0,1 1 0,0 0 0,0-1 0,1 1 0,1 0 0,2 14 0,-3-24-7,1 1 0,0-1 0,0 0 0,0 0 0,1 0 0,-1 0 0,0 0 0,1 0 0,0 0 0,-1 0 0,1-1 0,0 1 0,0 0 0,0-1 0,0 0 0,0 1 0,0-1 0,0 0 0,0 0 0,0 0 0,1 0 0,-1-1 0,0 1 0,1-1 0,2 1 0,8 1-106,0-1 0,0 0 0,19-2 1,-23 1-54,-3-1 24,-1 0-1,1 0 0,-1-1 0,0 1 0,1-1 1,-1 0-1,0-1 0,0 1 0,-1-1 0,1 0 1,0 0-1,-1-1 0,0 1 0,0-1 0,0 0 1,0 0-1,0 0 0,-1-1 0,0 1 0,4-8 0,3-4-256,-2-1-1,1 0 1,-2-1-1,9-32 1,-8 13 700,-2-1 1,-2-1 0,-1 1 0,-2-1 0,-5-49 0,3 79 54,0 0-1,-1-1 1,0 1-1,0 0 1,-1 0-1,0 0 1,-8-15 160,11 24-501,0-1 0,0 1 0,0 0 1,0 0-1,0-1 0,0 1 0,0 0 1,0 0-1,0-1 0,0 1 0,0 0 1,0 0-1,0-1 0,0 1 0,-1 0 1,1 0-1,0 0 0,0-1 1,0 1-1,0 0 0,-1 0 0,1 0 1,0 0-1,0-1 0,0 1 0,-1 0 1,1 0-1,0 0 0,0 0 0,-1 0 1,1 0-1,0 0 0,0 0 0,0 0 1,-1 0-1,1 0 0,0 0 0,0 0 1,-1 0-1,1 0 0,0 0 1,0 0-1,-1 0 0,1 0 0,0 0 1,0 0-1,-1 0 0,1 0 0,0 0 1,0 0-1,0 0 0,-1 1 0,1-1 1,0 0-1,0 0 0,0 0 0,-1 0 1,1 1-1,0-1 0,0 0 0,0 0 1,0 1-1,-4 26 17,1-1 1,2 1-1,3 44 1,0-8-44,-1-28-265,1 0-1,12 66 1,-9-79-995,1 0 0,18 41 0,3-17-2687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0 232 9540,'0'0'4037,"27"-16"-3474,-4 1-522,-6 3-30,1 1 1,0 1 0,1 1-1,0 0 1,1 1-1,0 1 1,39-8-1,18 0 26,-29 4-30,0 2-1,88-4 0,-135 13-18,0 1 0,-1-1-1,0 1 1,1-1 0,-1 1 0,1 0-1,-1-1 1,0 1 0,1 0 0,-1-1 0,0 1-1,1 0 1,-1 0 0,0-1 0,0 1-1,0 0 1,0-1 0,0 1 0,0 0-1,0 0 1,0-1 0,0 2 0,-1 24 20,1-21-12,-1 11 70,0 0 0,-8 32 0,5-33-57,1 1 1,-1 31 0,4-46-11,0 0 0,0 0 0,0 0 0,0-1 0,0 1 0,1 0 0,-1 0 0,0 0 1,1-1-1,-1 1 0,0 0 0,1 0 0,-1-1 0,1 1 0,-1 0 0,1-1 1,0 1-1,-1-1 0,1 1 0,-1 0 0,1-1 0,0 0 0,0 1 0,-1-1 0,2 1 1,28 5-6,-17-6 15,0 0-1,23-5 1,-28 3-8,1 0 0,-1-1 0,0 0-1,0 0 1,-1-1 0,1 0 0,-1 0 0,1-1 0,-1 0 0,-1 0 0,9-9-1,-10 10 2,-1-1 0,1 0-1,-1-1 1,0 1-1,0-1 1,-1 0 0,0 1-1,0-1 1,0-1 0,-1 1-1,1 0 1,-2-1-1,1 1 1,1-14 0,-3 15 11,1 0 0,-1-1 1,0 1-1,-1 0 0,0-1 1,1 1-1,-2 0 0,1 0 1,0 0-1,-1 0 0,0 0 1,0 0-1,-1 0 0,-3-4 1,2 4-10,0 0 0,-1 1 0,1 0 0,-1 0 1,0 0-1,-1 1 0,1 0 0,0 0 1,-1 0-1,0 1 0,-10-4 0,-1 2-35,-1 0 0,1 1 0,-1 1 0,0 1 0,0 0 0,-25 3 0,39-2 22,1 0-85,0 0 0,0 1 1,0-1-1,-1 1 0,1-1 1,1 1-1,-1 0 1,0 0-1,0 0 0,0 1 1,0-1-1,1 1 0,-1-1 1,1 1-1,-1 0 1,1 0-1,0 0 0,0 0 1,-1 1-1,2-1 0,-1 0 1,0 1-1,0 0 1,1-1-1,-1 1 0,1 0 1,0 0-1,0-1 0,0 1 1,0 0-1,1 0 1,-1 0-1,1 0 0,0 1 1,-1-1-1,1 0 0,1 0 1,-1 0-1,0 0 1,1 0-1,0 0 0,1 4 1,11 23-3349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62 213 6755,'0'0'6054,"9"-9"-6118,-5 5 55,-1 1 6,-1 0-1,0 1 0,1 0 0,0-1 1,0 1-1,-1 0 0,1 0 1,5-2-1,-8 4 3,1 0 0,0 0-1,-1 0 1,1 0 0,0 0 0,0-1 0,-1 1 0,1 0-1,0 1 1,0-1 0,-1 0 0,1 0 0,0 0 0,-1 0 0,1 0-1,0 1 1,-1-1 0,1 0 0,1 1 0,-1 1-2,1-1 0,-1 0 0,0 0 0,0 1-1,0-1 1,0 1 0,0-1 0,0 1 0,0 0 0,0-1 0,1 4 0,2 12-19,1 0 0,-2 1 0,0-1 0,-2 1 0,0 0 0,-1 23 0,0-32-5,0-1-92,-1 0 0,0 0 1,0 0-1,-1-1 0,0 1 1,0-1-1,-1 1 0,0-1 1,0 0-1,-1 0 0,0 0 1,-6 8-1,6-10 39,1 0 0,-1-1-1,0 0 1,0 0 0,0 0 0,-1-1 0,0 1 0,1-1 0,-1 0-1,0 0 1,0-1 0,-1 1 0,1-1 0,0-1 0,-1 1 0,0-1-1,-9 2 1,14-3 96,0 0 1,1 0-1,-1 0 0,0 0 0,1 0 0,-1 0 0,0 0 1,1 0-1,-1 0 0,0 0 0,1-1 0,-1 1 0,0 0 1,1 0-1,-1-1 0,1 1 0,-1 0 0,1-1 0,-1 1 0,1 0 1,-1-1-1,1 1 0,-1-1 0,1 1 0,-1-1 0,1 1 1,0-1-1,-1 0 0,1 1 0,0-1 0,-1 1 0,1-1 1,0 0-1,0 1 0,-1-2 0,2-26 830,0 18-780,0 1 8,1-1 0,1 0 0,0 1 0,0 0-1,1 0 1,0 0 0,0 0 0,1 0 0,0 1 0,1 0-1,-1 0 1,9-8 0,15-15 56,48-40-1,-61 56-72,47-36-4,80-48 0,-34 24-2593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8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6115,'0'0'2681,"16"1"-2302,102 2 209,-99-4-529,0 0 1,0-1-1,1-2 1,-2 1-1,21-8 0,-6-1-16,-1-1 0,0-1-1,48-30 1,-79 43-37,1 0 1,-1 0-1,1 0 0,-1 0 1,0 0-1,0 0 0,1 0 0,-1-1 1,0 1-1,0 0 0,0-1 1,0 1-1,0-1 0,-1 1 1,1-1-1,0 1 0,-1-1 1,1 1-1,-1-1 0,1 0 0,-1-2 1,-5 1 222,-20 0-92,-1 2 0,1 1-1,-1 1 1,1 1 0,-28 7 0,44-7-86,0 0 1,0 0-1,1 1 1,-1 0 0,1 1-1,-1 0 1,1 0-1,0 1 1,1 0 0,-1 1-1,1-1 1,0 1-1,1 1 1,-1-1 0,1 1-1,0 0 1,1 1-1,-5 7 1,8-11-48,0-1 0,0 0 0,1 0 0,0 1 0,-1-1 0,1 1 0,0-1 0,1 1 0,-1 0 0,1-1 0,-1 1 0,1 0 0,0-1 0,0 1 1,1 0-1,-1-1 0,1 1 0,0-1 0,2 7 0,-1-7-32,0 0-1,0 0 1,0-1 0,0 1 0,1-1 0,-1 1 0,1-1 0,-1 0 0,1 0 0,0 0 0,0 0-1,0-1 1,0 1 0,0-1 0,0 0 0,0 1 0,1-1 0,-1-1 0,0 1 0,7 0-1,21 3-1254,0-2 0,1-1 0,-1-1-1,37-6 1,-5-11-3081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9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2577,'0'0'6977,"17"-9"-6638,53-30 18,-67 37-325,-1 1 1,1 0-1,-1 0 0,1 0 0,-1 0 1,1 1-1,-1-1 0,1 1 1,0-1-1,-1 1 0,1 0 1,0 0-1,-1 0 0,4 1 0,-5 0-23,1-1-1,-1 1 1,0-1-1,0 1 1,1 0-1,-1-1 1,0 1-1,0 0 1,0 0-1,0 0 1,0 0-1,0 0 1,0 0-1,0 0 1,-1 0-1,1 0 1,0 1-1,-1-1 1,1 2-1,1 4 9,0 0 1,-1 0-1,1 0 0,-2 0 0,1 0 1,-1 1-1,-1 7 0,1-3 103,-1-7-109,1 0-1,0-1 1,-1 1-1,0 0 1,0 0-1,0 0 1,-1 0-1,0-1 1,0 1-1,0-1 1,0 1-1,-1-1 1,1 0-1,-1 0 1,0 0-1,0 0 0,-6 4 1,-3 2 29,-1 0 0,-1-1 0,-27 15 0,8-5 76,120-78-522,97-84 1,-174 135 386,3-2 51,-8 6 21,-1 1-1,1-1 0,-1 0 1,0 0-1,0 0 0,0-1 1,4-6 543,-10 12-97,-5 3-437,1 0 0,-1 1-1,1-1 1,0 1 0,0 1 0,1-1 0,0 1-1,-6 7 1,-33 53 54,39-57-110,1-1 0,0 1-1,1 0 1,0 0 0,0 0 0,1 0-1,0 1 1,1-1 0,0 1-1,0-1 1,1 1 0,0-1 0,2 12-1,-1-19-19,-1-1 0,1 1 0,0 0 0,-1 0-1,1 0 1,0-1 0,0 1 0,0 0-1,0-1 1,0 1 0,1-1 0,-1 0 0,0 1-1,1-1 1,-1 0 0,1 0 0,0 1 0,-1-1-1,1 0 1,0-1 0,-1 1 0,1 0 0,0-1-1,0 1 1,0 0 0,0-1 0,0 0 0,2 1-1,9 0-134,0 0-1,0-1 1,16-1 0,-13 0 43,-5 0 95,-1 0-1,1-1 0,-1-1 1,0 0-1,0 0 1,0-1-1,0 0 1,-1-1-1,1 0 1,-1 0-1,0-1 0,-1 0 1,11-10-1,-9 8 100,-1-1-1,0 0 0,-1-1 0,0 0 0,-1 0 1,0 0-1,0-1 0,-1 0 0,0-1 1,7-23-1,-11 111 977,-7-7-1227,-2-1-1,-33 127 0,40-194 143,-5 16-570,0 0 1,-13 26 0,17-41 288,0 1 0,-1 0 0,1 0 1,-1 0-1,1-1 0,-1 1 0,0-1 0,0 0 0,0 1 1,0-1-1,-1 0 0,1 0 0,0 0 0,-1-1 0,0 1 1,1 0-1,-1-1 0,0 0 0,0 0 0,0 0 0,0 0 1,-5 1-1,7-2 228,0-1 1,0 1-1,1-1 1,-1 1-1,0-1 1,1 1-1,-1-1 1,0 1-1,1-1 1,-1 0-1,1 0 1,-1 1-1,1-1 1,-1 0-1,1 0 1,0 1-1,-1-1 1,1 0-1,0 0 1,-1 0-1,1 0 1,0 1-1,0-1 1,0 0 0,0 0-1,0 0 1,0 0-1,0-1 1,0-34-1413,0 28 1354,0-7 349,0-1 0,1 1-1,0-1 1,1 1 0,1 0 0,0-1-1,2 1 1,10-26 0,-5 20 272,0 0 1,2 1-1,1 1 0,0 0 1,1 0-1,1 1 1,1 1-1,22-19 1,-28 28-384,0 1 0,1 0 0,0 0 0,0 1 0,1 0 0,0 1 0,0 1 0,0-1 0,0 2 0,1 0 0,0 0 0,-1 2 1,1-1-1,0 1 0,0 1 0,17 2 0,-28-2-104,1 1 0,-1 0 0,0-1 0,0 1 0,0 0 0,0 0 0,0 0 0,-1 0 1,1 0-1,0 0 0,0 1 0,-1-1 0,1 1 0,-1-1 0,1 1 0,-1-1 0,1 1 0,-1 0 0,0 0 1,0 0-1,0 0 0,0 0 0,0 0 0,-1 0 0,1 0 0,0 0 0,-1 0 0,0 0 0,1 3 0,-1-1-1,1-1-1,-1 1 1,0-1-1,0 1 0,0-1 1,-1 1-1,1 0 0,-1-1 1,0 1-1,0-1 0,0 0 1,-1 1-1,1-1 0,-1 0 1,1 0-1,-1 0 0,0 0 1,-4 4-1,-2 1-71,-1-1 0,0-1 1,-1 0-1,0 0 0,0-1 0,0 0 0,-17 6 0,-80 19-936,89-26 60,1 0 0,0-2 0,-21 1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2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0 7796,'0'0'6146,"-42"62"-6130,20-7 0,2 6-16,4-2 0,6-1-32,4-3-496,6-8-1409,0-15-1280,3-11-1874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27 7876,'0'0'3953,"-30"10"-3712,-99 38 17,123-46-245,1 1-1,-1 0 1,1 0-1,0 1 0,0-1 1,0 1-1,0 0 1,0 1-1,1-1 1,0 1-1,0-1 1,0 1-1,1 1 0,0-1 1,0 0-1,0 1 1,0 0-1,1-1 1,0 1-1,0 0 0,1 0 1,-1 0-1,0 11 1,2-15-13,-2 7-19,1 0-1,0 0 1,1 18 0,1-26 5,-1 0 0,1 0 0,-1 0 0,1-1 0,-1 1 0,1 0 0,0 0 0,-1 0 0,1-1 0,0 1 0,0 0 0,0-1 0,-1 1 0,1 0 0,0-1 0,0 0 0,0 1 0,0-1 0,0 1 0,0-1 0,0 0 0,0 0 0,0 1 0,0-1 0,0 0 0,0 0 0,0 0 0,1 0 0,-1 0 0,0-1 0,0 1 0,1-1 0,4 1-39,2 1 45,0 0 1,0-1 0,0 0-1,-1-1 1,1 1-1,0-2 1,0 1-1,-1-1 1,1 0 0,-1-1-1,1 1 1,-1-2-1,13-6 1,0-4-11,0-1 1,-2 0-1,30-31 1,-38 35 41,-1 0 1,0 0-1,0-1 1,-1-1-1,-1 1 0,0-1 1,7-20-1,-14 41 221,-1 22-198,1 0-1,5 39 0,-3-65-79,-1-1-1,1 0 1,0 1-1,0-1 1,0 0-1,0 0 1,0 0-1,1 0 1,-1-1-1,1 1 1,0-1-1,0 1 1,0-1-1,0 0 1,0 0-1,0 0 0,0-1 1,1 1-1,-1-1 1,1 0-1,-1 0 1,1 0-1,0 0 1,-1 0-1,1-1 1,6 0-1,-2 1 11,1-1-1,-1 0 1,0 0-1,0-1 1,0 0-1,1-1 1,-1 0-1,0 0 1,-1-1-1,1 1 1,9-6-1,6-8 45,0-1 0,-2-1 0,26-27-1,29-23 199,-74 66-183,0 1 0,0-1 0,0 1 0,1-1 0,-1 1 0,1 0 0,-1 0 0,0 0 1,1 0-1,0 0 0,-1 0 0,1 1 0,0-1 0,3 1 0,-5 0-35,-1 1 0,1 0 0,0-1 0,-1 1 0,1 0 0,-1 0 0,1 0 0,-1-1-1,1 1 1,-1 0 0,1 0 0,-1 0 0,0 0 0,0 0 0,1 0 0,-1 0 0,0 0 0,0 0 0,0 0 0,0 0 0,0 0-1,0 0 1,0 0 0,0-1 0,-1 1 0,1 2 0,-1 2 20,1 191 288,-1-183-459,-1-14-436,2-23-241,4 10 783,0 2 0,2-1 0,0 0-1,0 1 1,1 0 0,0 0 0,1 1 0,0 0 0,20-19 0,-15 17 124,1 0-1,1 1 0,-1 0 0,2 2 1,0 0-1,31-16 0,-39 23 8,-1 0 0,1 1 0,0 0 0,0 0 0,0 0 0,0 1 0,0 0 0,0 1 0,12 0 0,-19 1-84,0-1 0,0 0 0,0 1-1,0-1 1,0 1 0,0 0 0,0-1 0,0 1 0,-1 0-1,1-1 1,0 1 0,0 0 0,-1 0 0,1 0 0,0 0-1,-1 0 1,1-1 0,-1 1 0,0 0 0,1 0-1,-1 0 1,1 0 0,-1 1 0,0-1 0,0 0 0,0 0-1,0 1 1,3 39 76,-3-29-34,0 23 3,0-24-540,-1 1 1,2-1-1,-1 0 1,2 0-1,-1 0 0,2 0 1,5 19-1,5-8-3920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0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217 289 1393,'0'0'10114,"-17"-3"-9928,5 0-156,7 1-17,0 1-1,0 0 1,-1 0-1,1 0 0,0 1 1,0-1-1,-1 1 0,1 0 1,0 1-1,0-1 0,0 1 1,-1 0-1,1 0 1,0 1-1,0 0 0,1 0 1,-1 0-1,0 0 0,-8 6 1,5-1 59,0 0 0,0 0 0,0 1 0,1 1 0,-10 13 0,14-16-66,0-1 0,0 1 0,1 0 0,-1 0 0,1-1 0,1 2 0,-1-1 0,1 0 0,0 0 0,0 0 0,1 7 0,0-12-15,0-1-1,0 1 1,0-1-1,0 1 1,0-1-1,0 0 1,1 1-1,-1-1 1,0 1-1,0-1 1,0 0-1,0 1 1,1-1 0,-1 1-1,0-1 1,1 0-1,-1 1 1,0-1-1,0 0 1,1 0-1,-1 1 1,0-1-1,1 0 1,-1 0-1,1 1 1,-1-1 0,0 0-1,1 0 1,-1 0-1,1 0 1,-1 0-1,0 1 1,2-1-1,16 0-60,-10-1 86,4 0-4,-1 0 1,1-1-1,0 0 0,-1-1 1,0 0-1,1-1 0,-1 0 1,0-1-1,-1 0 0,1-1 0,13-10 1,1 2 26,-24 13-43,-1 0 1,1 1 0,-1-1 0,1 1-1,0 0 1,-1-1 0,1 1 0,0-1-1,-1 1 1,1 0 0,0 0 0,0-1-1,-1 1 1,1 0 0,0 0 0,0 0-1,-1 0 1,1 0 0,0 0 0,0 0-1,0 0 1,-1 0 0,1 0 0,0 0-1,0 1 1,-1-1 0,1 0 0,1 1-1,2 19-188,-2-1 257,-1-16-91,0 1 0,-1 0-1,2-1 1,-1 1 0,0 0-1,1-1 1,-1 1 0,1-1-1,0 0 1,1 0 0,-1 1 0,0-2-1,1 1 1,-1 0 0,1 0-1,0-1 1,0 1 0,0-1-1,0 0 1,1 0 0,-1 0 0,1 0-1,-1-1 1,6 2 0,5 0-303,1 0-1,-1-1 1,0-1 0,1 0 0,17-2 0,-8 1 43,-17-1 167,1 1 0,-1-1 0,0 0 0,1-1 1,-1 0-1,0 0 0,0-1 0,0 0 0,0 0 1,-1 0-1,1-1 0,-1 0 0,0 0 0,0-1 1,0 1-1,-1-1 0,10-11 0,-8 8 110,-1-1 0,0 0 0,0 0 0,-1-1 0,0 0 0,0 0 0,-1 0 0,-1 0 0,0 0 0,0-1 0,2-19 0,0-42 2794,-7-128 1,2 196-2613,0 3-104,0 0 0,0-1 0,0 1 0,0 0 0,0 0-1,0-1 1,-1 1 0,1 0 0,0 0 0,-1 0 0,1-1 0,-1 1-1,1 0 1,-1 0 0,0-1 0,0 2-65,1 0-1,0 0 1,0 0-1,-1 0 1,1 0 0,0 0-1,0 0 1,0 1 0,-1-1-1,1 0 1,0 0-1,0 0 1,0 0 0,0 0-1,-1 1 1,1-1-1,0 0 1,0 0 0,0 0-1,0 0 1,0 1 0,0-1-1,0 0 1,-1 0-1,1 1 1,0-1 0,0 0-1,0 0 1,0 0 0,0 1-1,0-1 1,0 0-1,0 0 1,0 1 0,0-1-1,0 0 1,0 0-1,0 0 1,0 1 0,1-1-1,-1 0 1,0 0 0,0 2 3,-2 282 1103,2-266-1080,0-1 1,2 0 0,0 1 0,2-1 0,-1 0 0,11 26 0,-13-41-72,1 1 0,0-1 0,0 0 0,-1 0 0,1-1 0,0 1 0,0 0 0,1-1 0,-1 1 0,0-1 0,0 0 0,1 1 0,-1-1 0,1 0 0,-1-1 1,1 1-1,0 0 0,-1-1 0,1 1 0,-1-1 0,4 0 0,-1 1-415,0-1 1,-1 0 0,1 0-1,0-1 1,-1 1-1,1-1 1,0 0 0,-1 0-1,1-1 1,-1 1-1,5-3 1,-5 1-745,0-1-1,0 1 0,0-1 1,-1 1-1,5-7 1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1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11205,'0'0'1131,"38"1"-1088,126 4 45,-134-6-57,-1-1-1,0-1 1,50-13 0,-58 11 80,0 1 1,0 1-1,35-1 0,-55 4-107,-1 0 0,1 0-1,0 0 1,-1 0 0,1 0 0,0 0-1,-1 0 1,1 1 0,-1-1-1,1 0 1,0 1 0,-1-1-1,1 0 1,-1 1 0,1-1 0,-1 0-1,1 1 1,-1-1 0,1 1-1,-1-1 1,0 1 0,1-1 0,-1 1-1,1-1 1,-1 1 0,0-1-1,0 1 1,1 0 0,-1-1 0,0 1-1,0 0 1,0-1 0,0 2-1,0 25 26,0-14 24,0-3 12,0 15 72,0-1 1,-2 1-1,-6 34 0,3-39-430,1 1-1,1 0 1,-1 33-1,5-53 92,-1-1 1,1 1-1,0-1 0,0 1 1,0-1-1,-1 1 0,1-1 0,0 0 1,0 1-1,0-1 0,0 0 1,0 0-1,0 0 0,0 0 0,0 0 1,0 0-1,0 0 0,-1 0 1,1 0-1,0 0 0,0 0 0,0-1 1,2 0-1,-2 1-183,27-7-5551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10661,'0'0'-531,"21"21"-6336,70 63 4311,-84-77 2434,0-1 1,0-1-1,1 1 0,0-1 1,16 7 0,-19-10 195,-1 0 1,0 0 0,0 0 0,0 1 0,0 0 0,5 4 0,-8-6 84,0 0 1,0 1 0,1-1 0,-1 1-1,0-1 1,0 1 0,0 0 0,-1-1 0,1 1-1,0 0 1,-1 0 0,1-1 0,-1 1-1,1 0 1,-1 0 0,0 0 0,0 0 0,0 0-1,0-1 1,0 1 0,0 0 0,-1 0-1,1 0 1,0 0 0,-1-1 0,-1 4 0,0 0 263,0 1 1,-1-1-1,0 0 1,0 0-1,0 0 1,-1-1-1,-4 6 1,-7 6 327,-2 1 479,-28 37-1,41-48-1140,1-1 0,-1 1 0,1 0 0,0 0 0,1 0 0,-1 1 1,1-1-1,1 0 0,-1 1 0,1-1 0,-1 13 0,3-18-85,0-1-1,-1 1 1,1 0 0,0-1 0,-1 1-1,1-1 1,0 1 0,0-1 0,0 1-1,-1-1 1,1 0 0,0 1-1,0-1 1,0 0 0,0 1 0,0-1-1,0 0 1,0 0 0,0 0-1,0 0 1,0 0 0,0 0 0,1-1-1,33 1 189,-29-1-129,2 1-44,1-2 0,-1 1 0,0-1 0,0 0 0,1 0 0,-2-1 0,1 0-1,0-1 1,-1 0 0,1 0 0,-1-1 0,0 1 0,0-2 0,-1 1 0,0-1 0,6-6 0,-5 5-10,-1 0 1,0-1 0,-1 0-1,0 0 1,0-1-1,-1 1 1,0-1 0,0 0-1,-1 0 1,0-1 0,-1 1-1,0 0 1,2-19-1,-4 17 19,-1-27 74,1 36-101,0 1 1,-1 0-1,1-1 0,-1 1 1,1 0-1,-1-1 1,0 1-1,0 0 0,1 0 1,-1 0-1,0 0 1,0 0-1,0 0 0,0 0 1,0 0-1,0 0 0,-1 0 1,1 0-1,0 1 1,0-1-1,-1 0 0,1 1 1,-3-1-1,-6-2-11,0 1 0,0 0 0,-1 1 0,1 1 0,0-1 0,-15 3 0,21-2 8,-1 0 0,1 1 0,-1-1 0,1 1-1,0 0 1,0 0 0,-1 1 0,1 0 0,0-1-1,0 1 1,1 1 0,-1-1 0,0 0 0,1 1-1,-1 0 1,1 0 0,-4 3 0,6-4-8,0-1 0,0 1 0,0-1 0,1 1-1,-1-1 1,0 1 0,1-1 0,-1 1 0,1 0 0,-1-1 0,1 1 0,-1 0 0,1 2 0,0-4 4,0 1 0,1 0 0,-1-1 0,0 1 0,0 0 0,0-1 0,1 1 0,-1-1 1,0 1-1,1-1 0,-1 1 0,1-1 0,-1 1 0,0-1 0,1 1 0,-1-1 0,1 1 0,-1-1 0,1 1 0,0-1 0,-1 0 0,1 0 0,0 1 1,4 1-9,1-1 0,-1 0 0,0-1 0,1 1 0,-1-1 0,9 0 0,-7 0 45,18-1 5,-1 0 0,0-2 0,0-1 0,0 0-1,0-2 1,24-9 0,-33 9-17,-6 2 2,0 1 1,0-1-1,1 2 0,0-1 1,-1 1-1,1 1 0,0-1 1,0 2-1,0-1 0,12 2 1,-21 0-17,0-1 0,0 1 0,-1 0 0,1-1 0,0 1 0,-1-1 0,1 1 0,0 0 0,-1 0 0,1-1 0,-1 1 0,1 0 0,-1 0 0,1 0 0,-1-1 0,0 1 0,1 0 0,-1 0 0,0 0 1,0 0-1,0 0 0,0 0 0,0 0 0,0 1 0,0 32 116,-1-21-72,1 0-22,1-1-2,-1 1 0,0 0 0,-2-1 0,1 1 0,-1-1 0,-5 15 0,6-18-158,9-12-285,10-13 217,3-10 157,0-1-1,25-45 1,-28 41 54,1 1 1,26-28 0,-45 57-1,0 1 1,0 0-1,0 0 0,1-1 1,-1 1-1,0 0 1,0 0-1,0 0 1,0 0-1,0-1 1,1 1-1,-1 0 0,0 0 1,0 0-1,0 0 1,0 0-1,1-1 1,-1 1-1,0 0 0,0 0 1,0 0-1,1 0 1,-1 0-1,0 0 1,0 0-1,1 0 1,-1 0-1,0 0 0,0 0 1,0 0-1,1 0 1,-1 0-1,0 0 1,0 0-1,1 0 1,-1 0-1,0 0 0,0 0 1,0 0-1,1 1 1,-1-1-1,0 0 1,0 0-1,0 0 0,1 0 1,-1 0-1,0 1 1,0-1-1,0 0 1,0 0-1,1 1 1,3 17 262,-4 37-33,0-42-109,0 155 186,2-168-660,-1 0-1,0 1 1,1-1-1,-1 0 1,1 0-1,-1 0 1,1 0-1,-1 0 1,1 0-1,-1 0 1,1-1-1,-1 1 0,0-1 1,1 1-1,-1-1 1,2 0-1,13-21-7961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1 224,'0'0'12779,"33"24"-12920,104 86 146,-127-101 8,0 0 0,-1 1 1,-1 0-1,1 1 0,-1 0 0,-1 0 0,0 1 0,-1 0 0,0 0 0,-1 0 0,6 22 1,-6-20 7,2 7 45,-1 1 0,-2-1 0,0 2 0,-1-1-1,-1 0 1,-1 39 0,-2-45-32,-1-1 1,0 0-1,-1-1 0,0 1 0,-1 0 1,-1-1-1,0 0 0,-1 0 0,-1 0 0,-14 23 1,2-12 55,-1-1 1,-1-1 0,-36 30 0,-76 50 122,98-78-218,28-19 460,6-4-1369,33-12-12186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180 266 4434,'0'0'8641,"-25"2"-8315,-6 0-233,-42 8 1,71-10-84,-1 1 0,1 0 0,0 0 0,0-1 0,0 1 0,-1 1 0,1-1 0,0 0 1,0 0-1,1 1 0,-1-1 0,0 1 0,0 0 0,1-1 0,-1 1 0,1 0 1,-1 0-1,1 0 0,0 0 0,0 0 0,0 0 0,0 0 0,0 1 0,0-1 0,1 0 1,-1 0-1,1 1 0,0-1 0,-1 0 0,1 1 0,0 3 0,-1 3 24,-1 4 6,0 0-1,1 1 1,1-1 0,2 26-1,-2-36-63,0 0-1,1 0 1,0-1 0,-1 1-1,1 0 1,0-1-1,0 1 1,1-1 0,-1 1-1,0-1 1,1 1 0,-1-1-1,1 0 1,0 0-1,0 0 1,0 0 0,0 0-1,0 0 1,0-1-1,1 1 1,-1-1 0,0 1-1,1-1 1,-1 0-1,1 0 1,0 0 0,-1 0-1,1 0 1,4 0-1,-3-1-135,0 1 1,0-1-1,0 0 0,0 0 0,0 0 0,0-1 0,0 1 0,0-1 0,0 0 0,0 0 0,0-1 0,0 1 0,0-1 0,-1 0 0,1 1 0,-1-2 0,1 1 0,-1 0 0,0-1 0,5-5 0,0-1-189,-1 0 1,0 0-1,-1-1 0,0 0 1,0-1-1,4-10 0,-2 0 259,-1 0 0,0-1 0,-1 1 0,-2-1 0,4-35 0,-4-112 4379,-5 114-1760,1 53-1649,0 5-381,-8 189-275,8-172-268,-1 12 87,7 46 0,-5-68-129,1-1 0,0 1 0,0-1 0,1 0 0,1 0 0,0 0 0,0 0-1,0 0 1,7 9 0,-8-15-166,-1 0-1,1-1 0,0 1 0,-1 0 1,1-1-1,0 0 0,0 1 0,1-1 1,-1 0-1,0-1 0,1 1 0,-1-1 0,1 1 1,0-1-1,-1 0 0,1 0 0,0-1 1,0 1-1,-1-1 0,1 0 0,0 0 1,0 0-1,0 0 0,-1-1 0,1 1 1,0-1-1,0 0 0,-1 0 0,1-1 0,-1 1 1,1-1-1,-1 1 0,1-1 0,3-3 1,27-31-4182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33:32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9764,'0'0'1905,"-162"169"-13030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8.04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127 1 10421,'0'0'544,"-84"154"-496,64-84-16,7 3 16,7-6-48,3-11-64,3-18-112,0-15-865,32-67-7618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8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0 314 1345,'0'0'1979,"0"-32"145,2-102-569,-2 123-1269,0 0-1,2 0 1,-1 0-1,1 1 1,5-15-1,-6 21-159,1 1 1,0-1-1,-1 0 0,1 1 1,1-1-1,-1 1 0,0-1 0,1 1 1,0 0-1,0 0 0,3-3 1,1 3-49,0-1 0,0 1 0,0 0 0,0 1 0,0-1 1,0 2-1,0-1 0,1 1 0,-1 0 0,1 0 0,-1 1 1,14 1-1,-8-2-49,-1 1 0,1 1-1,0 0 1,-1 1 0,1 0 0,-1 1 0,0 0 0,0 1 0,0 1-1,22 10 1,-9-1 4,-1 1-1,43 35 0,-62-46-37,1 1 0,-1 0-1,-1 0 1,1 1-1,-1-1 1,1 1 0,-2 0-1,1 0 1,-1 0-1,0 1 1,0-1 0,0 1-1,-1-1 1,0 1-1,-1 0 1,1 0 0,0 10-1,-3-14 15,1-1-1,-1 1 1,1-1-1,-1 0 1,0 1-1,0-1 1,0 0 0,0 1-1,0-1 1,0 0-1,0 0 1,-1 0-1,1 0 1,-1 0-1,0 0 1,0-1-1,0 1 1,1 0-1,-1-1 1,-1 1-1,1-1 1,0 0 0,0 0-1,0 0 1,-5 1-1,-7 4 32,-1-2 1,0 0-1,-16 2 0,14-2-20,-35 5-691,-1-2-1,-57 0 1,157-9-2648,18-13-451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8.7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199 70 416,'0'0'10778,"-25"25"-10529,-76 82-156,95-100-87,0 0 0,1 0 0,-1 0 0,1 1 0,1 0 0,-1 0 0,2 0 0,-1 0 0,1 1 0,-4 12 0,2-3 5,2-4-17,-1 1 0,2 0 0,0 0 0,0 0 0,2 0 0,1 20 0,-1-33 0,0-1 0,0 0 1,0 1-1,1-1 0,-1 1 0,0-1 1,1 0-1,0 1 0,-1-1 1,1 0-1,0 1 0,-1-1 0,1 0 1,0 0-1,0 0 0,0 0 1,0 0-1,0 0 0,0 0 1,2 1-1,1 0 1,-1 0 0,0-1 0,0 0 0,1 1-1,-1-1 1,1 0 0,-1-1 0,6 1 0,0 0 10,1-1-1,-1 0 1,1 0-1,-1-1 1,1-1 0,11-2-1,-9-1-16,-1 0 0,1 0 0,-1-1 0,0 0 0,-1-1 0,0 0 0,0-1 0,0 0-1,-1-1 1,15-17 0,-10 9-30,-1 0 1,-1-1-1,-1-1 0,0 1 0,13-33 0,-20 36 29,1 0-1,-2 0 1,0 0 0,-1-1-1,-1 0 1,0 1 0,-1-1-1,-3-25 1,3 38 7,0 0 0,-1-1 0,0 1 0,0 0 0,0 0 0,0 0 0,0 0-1,-1 0 1,1 0 0,-1 0 0,0 0 0,0 0 0,0 1 0,0-1 0,0 1 0,0 0 0,-1-1 0,0 1 0,1 0 0,-1 1 0,0-1 0,0 0-1,0 1 1,0-1 0,0 1 0,-5-1 0,-5-2-6,-1 2-1,0 0 0,0 0 1,-27 1-1,36 1-69,0 0 0,0 0 0,1 1 0,-1-1 0,0 1 0,0 0 0,1 1 0,-1-1 0,0 1 0,1-1 0,0 2-1,-1-1 1,1 0 0,0 1 0,0 0 0,0 0 0,0 0 0,1 0 0,-7 7 0,7-5-251,1-1 1,0 0-1,-1 1 0,1-1 1,1 1-1,-1 0 1,1-1-1,-1 1 0,2 0 1,-1 0-1,0 0 0,1 8 1,0 23-3321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9.11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 1 8404,'0'0'3457,"0"157"-3409,-10-92-32,4 2-16,6-3-720,0-12-1313,0-14-1921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9.44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20 8964,'0'0'1587,"31"-4"-1488,-4 0-81,-4-1-6,0 2 1,1 1-1,-1 1 0,1 0 1,-1 2-1,42 7 0,15 4 11,-43-7-16,0 1 0,-1 2 0,42 14 0,-76-22-10,1 1-1,-1 0 1,0-1 0,0 1 0,0 0 0,0 1-1,0-1 1,0 0 0,0 0 0,0 1-1,0-1 1,-1 1 0,1 0 0,0-1-1,-1 1 1,1 0 0,-1 0 0,0 0-1,0 0 1,0 0 0,0 0 0,0 0 0,0 0-1,0 1 1,-1-1 0,1 0 0,-1 1-1,0-1 1,0 0 0,1 0 0,-2 1-1,1-1 1,-1 5 0,0-3 3,-1 0 1,1 0-1,-1 1 0,0-1 1,-1 0-1,1-1 0,-1 1 1,0 0-1,0-1 0,0 0 1,0 1-1,-1-1 0,1 0 1,-1-1-1,0 1 1,-4 2-1,-53 25 271,-2-2 1,-76 23-1,9-4 150,115-39-838,36-6-1338,36-3-259,21-1-2519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49.7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1 113 7555,'0'0'4330,"0"19"-4284,0 307 53,0-320-102,0 0 1,0 0 0,1 0-1,0-1 1,0 1 0,0 0-1,1-1 1,-1 1 0,1-1 0,1 1-1,-1-1 1,5 6 0,-5-8-1,1 0 1,-1 0 0,1-1 0,0 1 0,0-1-1,0 1 1,1-1 0,-1 0 0,1 0-1,-1 0 1,1 0 0,0-1 0,-1 0 0,1 0-1,0 0 1,0 0 0,0 0 0,8 0-1,-3-1 1,0 1-1,0-2 0,0 1 1,0-1-1,-1 0 0,1-1 1,0 0-1,0-1 1,-1 1-1,15-8 0,-11 3-15,0-1 0,0 0 0,0-1 0,-1 0 1,-1-1-1,11-12 0,-5 4 6,-1-1 1,-1 0 0,-1 0-1,-1-2 1,0 0 0,-2 0-1,16-43 1,-17 33 7,-1 0-1,-2-1 1,-1 0-1,-1 0 1,-1-41-1,-3 70-8,0 1 0,0-1 0,0 1 0,0 0 0,0-1-1,-1 1 1,1-1 0,-1 1 0,0 0 0,0-1 0,0 1-1,0 0 1,0 0 0,-2-3 0,2 4-24,0 0 1,0 0-1,0 1 0,0-1 0,-1 0 1,1 1-1,0-1 0,-1 1 1,1-1-1,0 1 0,-1 0 0,1-1 1,-1 1-1,1 0 0,0 0 1,-1 0-1,1 0 0,-1 0 0,1 1 1,0-1-1,-1 0 0,1 1 1,0-1-1,-3 2 0,-8 7-2116,7 9-1430</inkml:trace>
  <inkml:trace contextRef="#ctx0" brushRef="#br0" timeOffset="1">950 110 6739,'0'0'4509,"-3"12"-4386,-3 23-117,1-1 0,0 66 0,3-75 14,0 0 0,-2-1 0,-11 42 0,9-42-4,0 0 0,2 0 0,-3 42 0,8-65-13,-1 0 1,0-1-1,0 1 0,0 0 0,0 0 0,0-1 0,1 1 1,-1 0-1,0-1 0,0 1 0,1 0 0,-1-1 0,1 1 0,-1-1 1,0 1-1,1 0 0,-1-1 0,1 1 0,0-1 0,-1 0 1,1 1-1,-1-1 0,1 1 0,0-1 0,-1 0 0,1 1 0,0-1 1,-1 0-1,1 0 0,0 0 0,-1 1 0,1-1 0,1 0 1,31 0 258,-18-1-138,4 1-54,1-2 0,-1 0-1,0-2 1,1 0 0,-2-1 0,22-8 0,5-5-1505,57-33 1,-41 16-2674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0.1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171 391 2769,'0'0'6539,"-22"30"-5813,-70 97-307,85-118-404,1 1 1,-1 0-1,2 1 1,0-1-1,0 1 0,1 0 1,0 0-1,1 1 1,-4 22-1,4-14-25,3-20 0,0 0 0,0 0 1,0 0-1,0 0 0,1 0 0,-1 0 0,0 0 1,0 0-1,0 0 0,0 0 0,0 0 1,0 0-1,1 0 0,-1 0 0,0 0 1,0 0-1,0 0 0,0 0 0,0 0 0,1 0 1,-1 0-1,0 0 0,0 0 0,0 0 1,0 1-1,0-1 0,0 0 0,0 0 1,0 0-1,1 0 0,-1 0 0,0 0 0,0 0 1,0 0-1,0 1 0,0-1 0,0 0 1,0 0-1,0 0 0,0 0 0,0 0 1,0 1-1,0-1 0,0 0 0,0 0 0,0 0 1,0 0-1,0 0 0,0 0 0,0 1 1,0-1-1,15-20 9,20-36 144,105-219-7,-16 30 750,-117 231-763,1-1 20,0 1-1,12-16 0,-18 28-87,0-1 1,-1 1 0,1-1 0,0 1-1,1 0 1,-1 0 0,0 0 0,1 0-1,-1 1 1,1-1 0,-1 1 0,1-1-1,0 1 1,0 0 0,-1 0 0,1 0-1,0 0 1,5 0 0,-8 1-54,0 0 0,1 0 0,-1 0 0,0 0 0,1 0 0,-1 0 0,0 0 0,1 0 0,-1 0 0,0 1 0,0-1-1,1 0 1,-1 0 0,0 0 0,0 0 0,1 0 0,-1 1 0,0-1 0,0 0 0,1 0 0,-1 0 0,0 1 0,0-1 0,0 0 0,0 0 0,1 1 0,-1-1 0,0 0 0,0 1 0,0-1 0,0 0 0,0 0 0,0 1 0,0-1 0,0 0 0,0 1 0,0-1 0,8 37 112,-2 0 0,-2 0 0,-1 51 1,0-20-25,-2-43-116,11 129 178,-8-124-368,1 0-1,18 58 1,-9-59-1486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0.5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41 7507,'0'0'4242,"-4"-3"-4242,43 3-128,13 0 80,3 0-1216,0-11-2098,-3-16-3393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0.94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47 9332,'0'0'3042,"185"12"-2930,-101-12-96,-3-15 48,-3-2-64,-10 2-96,-16 6-433,-26 6-1375</inkml:trace>
  <inkml:trace contextRef="#ctx0" brushRef="#br0" timeOffset="1">373 44 1072,'0'0'8116,"-16"18"-7345,-49 57-37,63-71-671,-1-1 1,1 0-1,0 1 0,1-1 0,-1 1 1,1 0-1,-1-1 0,1 1 1,0 0-1,0 0 0,1 0 1,-1 0-1,1 0 0,0 0 1,0 0-1,0 0 0,1 6 1,1 8 213,7 248 490,-5-168-1286,-3-93 333,-2-3-7,1 0 0,0 0 0,0 0 1,0 1-1,0-1 0,1 0 0,-1 0 0,0 0 1,1 0-1,0 0 0,-1 0 0,1 0 0,0 0 1,0 0-1,0 0 0,0-1 0,0 1 0,1 0 1,1 1-1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30 392 256,'0'-27'3981,"5"-183"325,-3 163-3232,-1 30-326,0 0-1,-1 0 1,-1 0 0,-3-20-1,4 38-723,0-1-1,-1 0 1,1 1-1,0-1 1,0 0-1,0 0 1,0 1-1,0-1 1,-1 0-1,1 0 1,0 0-1,0 1 1,0-1-1,-1 0 1,1 0-1,0 0 1,0 1-1,-1-1 1,1 0-1,0 0 0,0 0 1,-1 0-1,1 0 1,0 0-1,-1 0 1,1 0-1,0 0 1,0 0-1,-1 0 1,1 0-1,0 0 1,-1 0-1,1 0 1,0 0-1,-1 0 1,1 0-1,0 0 1,0 0-1,-1 0 1,1 0-1,0 0 1,0-1-1,-1 1 0,1 0 1,0 0-1,0 0 1,-1 0-1,1-1 1,0 1-1,0 0 1,0 0-1,0-1 1,-1 1-1,1 0 1,0 0-1,0-1 1,0 1-1,0 0 1,0-1-1,0 1 1,0 0-1,-1 0 1,1-1-1,0 1 1,0 0-1,0-1 0,0 1 1,0 0-1,1-1 1,-6 15 33,1 1 0,1-1-1,0 1 1,1 0 0,-1 16 0,3 84 40,0-64-55,0 10-182,3 112 564,-1-150-887,1 0 0,1 0 0,1 0 0,1-1 0,11 27 0,3-13-3731,2-15-3204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1.2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5955,'0'0'7891,"30"85"-7426,-30-10-289,0 4-48,0 0-32,0-6-48,0-9 0,0-9-48,0-8-128,0-15-1137,0-11-208,16-18-880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1.6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72 30 7139,'0'0'5069,"-8"25"-4551,-3 4-390,0 1-25,1-1-1,1 1 1,-5 43 0,9-29 15,2 67-1,3-90-75,0-16-35,0-1-1,0 1 1,1 0-1,-1-1 1,1 1-1,0-1 1,1 1-1,-1-1 0,1 1 1,0-1-1,0 0 1,0 0-1,0 0 1,1 0-1,0 0 1,0 0-1,0-1 1,0 0-1,0 1 1,4 2-1,-1-2 9,1-1 0,-1 1 0,0-1-1,1 0 1,-1-1 0,1 0 0,0 0-1,0 0 1,0-1 0,0 0 0,0 0 0,12-1-1,-10 0 14,0 0-1,-1-1 0,1 0 1,0-1-1,-1 0 0,1 0 1,-1-1-1,1 0 0,-1 0 1,8-5-1,2-4-11,-1 0 0,-1 0 1,18-18-1,-21 18-72,0-2 1,-1 1-1,0-2 1,-1 1-1,0-2 0,-2 1 1,0-1-1,0-1 1,-2 0-1,0 0 0,-1 0 1,-1-1-1,0 0 1,-1 0-1,-1 0 1,-1 0-1,0-37 0,-2 50 40,0 0 0,0-1-1,-1 1 1,0 0 0,1 0-1,-2-1 1,1 1 0,-1 0-1,1 0 1,-1 0 0,-6-9-1,5 11 7,0 0 0,0-1 0,0 1 0,0 0-1,-1 1 1,1-1 0,-1 1 0,0-1-1,1 1 1,-1 0 0,0 0 0,-1 1-1,1-1 1,-8-1 0,-13-1-2,0 0 1,0 2-1,0 1 1,-1 1-1,-44 5 1,61-3 20,0 0 1,0 0 0,0 0 0,0 1 0,1 0-1,-1 1 1,1 0 0,-8 5 0,12-7-107,1 0 0,0 0 0,0 1 1,1-1-1,-1 1 0,0-1 0,1 1 0,-1 0 1,1 0-1,0 0 0,0 0 0,0 1 1,1-1-1,-1 0 0,1 1 0,0-1 0,0 1 1,0-1-1,0 1 0,0 0 0,1 4 1,-1-6-238,1 0 1,0 0 0,0 0 0,1 0-1,-1 0 1,0 0 0,1 0 0,-1 0-1,1 0 1,1 3 0</inkml:trace>
  <inkml:trace contextRef="#ctx0" brushRef="#br0" timeOffset="1">928 50 11669,'0'0'4178,"-16"99"-4306,6-34 192,3 2 0,4 0-64,0-3 16,3-6-16,0-11-128,0-21-1040,0-11-545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1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0 198 7123,'0'0'5907,"24"23"-5304,-8-7-513,142 155 367,-2 11-145,-126-151-274,1 0 0,2-3 0,52 36 0,-80-60-26,1 0 1,0-1-1,-1 0 0,1 0 1,0 0-1,1-1 0,-1 1 1,0-2-1,1 1 0,-1-1 0,1 0 1,8 0-1,-14-1-1,1 0-1,-1 0 0,0-1 1,0 1-1,1 0 1,-1-1-1,0 1 0,0-1 1,0 0-1,0 1 1,0-1-1,0 0 1,0 0-1,0 0 0,0 0 1,0 0-1,0 1 1,0-2-1,-1 1 0,1 0 1,0 0-1,-1 0 1,1 0-1,-1 0 1,1 0-1,-1-1 0,0 1 1,1 0-1,-1-2 1,6-44 144,-5 36-113,7-250 257,1-8-65,-4 226-249,3-74-554,-40 138-6005,-24 18 190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4.5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782 62 6195,'0'0'-422,"1"-8"137,0 3 281,3-20-31,-4 24 46,0 0-1,0 0 1,0 0 0,0 1-1,-1-1 1,1 0-1,0 0 1,-1 0 0,1 0-1,0 1 1,-1-1 0,1 0-1,-1 1 1,1-1 0,-1 0-1,0 1 1,1-1-1,-1 0 1,0 1 0,1-1-1,-1 1 1,0-1 0,0 1-1,1-1 1,-1 1 0,0 0-1,0 0 1,0-1-1,0 1 1,1 0 0,-3 0-1,-18-3 184,0 2-1,-1 0 1,1 2 0,0 0-1,-1 1 1,1 1-1,0 2 1,0 0-1,1 1 1,-1 0-1,-25 14 1,19-7 52,1 1 0,0 2 1,1 0-1,1 2 0,1 0 0,0 2 1,-31 34-1,18-6 144,35-45-371,-1 0-1,0 0 0,1 0 0,0 0 0,0 0 0,0 0 0,0 1 0,0-1 0,1 0 0,-1 1 0,1-1 0,0 0 0,0 1 1,1 6-1,0-9-11,0 1 1,0 0 0,0 0 0,0 0 0,1-1-1,-1 1 1,0-1 0,1 1 0,-1-1 0,1 1 0,0-1-1,-1 0 1,1 0 0,0 0 0,0 0 0,0 0-1,0 0 1,0 0 0,0-1 0,0 1 0,0-1 0,0 1-1,0-1 1,0 0 0,0 0 0,3 0 0,4 2 61,45 5 374,79 1 1,17 1-327,-128-6-109,1 1-1,-1 0 1,0 2 0,32 13 0,-46-15-14,1 0 0,-1 0 0,0 1 0,0 0 0,0 0 0,-1 1 0,0 0 0,0 0 0,0 1 0,-1 0 0,7 10 0,-9-11-8,0 0 0,-1 0 0,0 1 0,0-1-1,-1 1 1,0 0 0,0 0 0,-1 0 0,0 0-1,0 0 1,0 0 0,-1 0 0,0 0-1,0 0 1,-3 10 0,2-11 25,-1 0 1,-1 0-1,1 0 1,-1 0-1,0-1 0,0 0 1,-1 1-1,1-1 1,-1 0-1,0-1 0,-1 1 1,1-1-1,-1 0 1,0 0-1,0 0 0,0 0 1,-1-1-1,1 0 0,-9 3 1,-13 6 49,0-1 0,-53 14 0,25-12-4,0-3 0,-82 6 0,-114-11 490,237-4-483,-2-1 37,0 0-1,0-1 1,1 0 0,-29-7 0,42 7-96,-1 0 0,1 0 1,0 0-1,0 0 0,1 0 0,-1 0 1,0-1-1,0 1 0,0-1 0,1 1 1,-1-1-1,1 0 0,0 1 0,-1-1 0,-1-4 1,2 5-30,1 0 0,-1 0 1,1-1-1,0 1 0,-1 0 0,1-1 1,0 1-1,0 0 0,0-1 1,0 1-1,0 0 0,0-1 0,0 1 1,1 0-1,-1 0 0,0-1 1,1 1-1,-1 0 0,1 0 0,-1-1 1,1 1-1,-1 0 0,1 0 1,0 0-1,0 0 0,0 0 0,-1 0 1,1 0-1,0 0 0,0 0 1,2 0-1,14-9-658,0 1 0,1 1 0,0 1 0,1 0 0,32-7 1,-40 11 402,106-26-2779,15 0-2304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4.9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162 383 10709,'0'0'739,"-4"28"-710,1-7-23,-2 14-2,-1 1 1,-2-1 0,-21 57-1,-30 29-340,13-28 8,44-91 261,15-43-223,2 0-1,38-74 0,-16 36 275,-11 22 31,88-183-202,-92 199 458,2 2 0,2 1 0,51-60 0,-36 59 573,-39 37-796,1 0 0,0 0 0,0 0-1,0 1 1,0-1 0,0 1 0,1 0-1,-1 0 1,0 0 0,1 0-1,-1 0 1,7 0 0,-9 1-49,0 0 0,0 1 0,0-1 0,0 0 0,0 0 0,0 0 0,0 0 0,0 1 0,0-1 0,0 1 0,0-1 0,0 1 0,0-1 0,0 1 0,0-1 0,0 1 0,-1 0 0,1-1 0,0 1-1,-1 0 1,1 0 0,0-1 0,0 3 0,8 24-62,-7-19 50,5 38 88,-1 1 1,-3 1-1,-4 84 1,0-46-16,1 310-572,0-386 308,-1 0-481,1 0 1,1 0 0,0 0 0,4 18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5.3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11557,'0'0'673,"240"9"-769,-143-9-241,-3 0-1359,-3 0-3027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5.7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0 138 6307,'0'0'5381,"0"29"-5461,3 177 64,-2-24-144,-1-179-243,0-9 131,1-57-384,15-106-1,-11 138 786,2 0-1,1 1 1,1-1-1,1 2 1,22-43-1,-29 66-55,1 0-1,0-1 1,1 1-1,0 1 1,-1-1-1,2 1 0,-1 0 1,1 0-1,0 0 1,0 1-1,0 0 1,0 0-1,9-4 1,-11 7-74,0-1 0,0 1 0,0 0 0,0 0 0,0 0 1,0 1-1,0-1 0,1 1 0,-1 0 0,0 0 0,0 1 1,0-1-1,0 1 0,0 0 0,0 0 0,0 0 0,0 0 0,0 1 1,0 0-1,0 0 0,-1 0 0,1 0 0,-1 0 0,1 1 1,2 2-1,3 5 0,-1-1 0,0 1 0,-1 0 1,0 0-1,-1 1 0,0 0 0,0 1 1,-1-1-1,-1 1 0,0 0 0,0 0 0,2 16 1,0 9-266,-1 2 1,-1 65 0,-4-104 254,0-1-1,0 1 1,0 0 0,0 0-1,0 0 1,0 0 0,1-1-1,-1 1 1,0 0 0,0 0-1,0 0 1,0 0 0,0 0-1,0 0 1,0-1-1,1 1 1,-1 0 0,0 0-1,0 0 1,0 0 0,0 0-1,1 0 1,-1 0 0,0 0-1,0 0 1,0 0 0,0 0-1,1 0 1,-1 0 0,0 0-1,0 0 1,0 0 0,0 0-1,1 0 1,-1 0-1,0 0 1,0 0 0,0 0-1,0 0 1,1 0 0,-1 0-1,0 0 1,0 0 0,0 0-1,0 0 1,1 0 0,-1 1-1,0-1 1,0 0 0,0 0-1,0 0 1,0 0 0,0 0-1,1 1 1,30-86-798,-21 53 784,2 1 0,18-35 1,-22 52 42,0 0 0,1 0 0,1 1 0,0 1 0,0 0 0,2 0 0,16-14 0,-21 21 39,1 0-1,-1 0 1,1 1-1,0-1 1,0 2-1,1-1 1,-1 2-1,1-1 1,0 1 0,0 0-1,0 1 1,0-1-1,0 2 1,14 0-1,-21 0-52,0 0-1,0 1 1,1-1 0,-1 1-1,0-1 1,-1 1-1,1 0 1,0 0-1,0 0 1,0 0 0,0 0-1,-1 0 1,1 0-1,0 0 1,-1 1 0,1-1-1,1 3 1,0 0 19,0 0-1,-1 0 1,1 0 0,-1 1 0,0-1 0,0 1-1,1 5 1,2 9 183,-1 1 1,3 36-1,-6-47-117,4 334 750,-6-207-2011,4-113-1192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6.0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29 0 10085,'0'0'544,"0"149"-256,0-70-80,0 8-176,0 4 0,0 2-32,0-8 0,-3-13-912,-10-19-1649,0-24-945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6.4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7459,'0'0'2199,"31"-2"-2042,105-5-111,-119 8-42,1 0 0,-1 1 0,0 1 0,0 0 0,0 1 0,-1 1 0,32 14 0,-11-4 20,-24-10-33,0 0 0,-1 1 0,0 0 0,22 15 0,-32-19 7,1-1 0,-1 1 0,0 0 0,0-1 0,0 1 0,0 0 0,0 0 0,-1 1 0,1-1 0,0 0 0,-1 0 0,0 1-1,0-1 1,1 1 0,-2-1 0,1 1 0,0 0 0,0-1 0,-1 1 0,1 0 0,-1-1 0,0 1 0,0 0 0,0 0 0,0-1 0,0 1 0,-1 0 0,1-1 0,-1 1 0,0 0 0,0-1 0,-2 5-1,2-4 50,-1-1-1,0 0 0,0 1 0,0-1 0,0 0 1,0 0-1,-1 0 0,1 0 0,-1 0 1,1-1-1,-1 1 0,-5 1 0,-40 14 428,26-10-273,-196 62 1077,208-65-1369,32-1-4098,-16-3 3749,42 0-3804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6.80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56 1 11637,'0'0'2823,"0"17"-2895,0 14 65,-11 256 123,0-211-101,-4 31 12,-3 132 1,18-236-33,-1-1 1,1 0 0,0 0-1,0 0 1,1 1 0,-1-1-1,0 0 1,1 0 0,-1 1 0,1-1-1,0 0 1,0 0 0,0 0-1,0 0 1,0 0 0,0 0-1,2 2 1,-1-3 9,1 1 0,-1-1 1,1 0-1,-1 0 0,1 0 0,-1-1 0,1 1 0,0 0 1,-1-1-1,1 0 0,0 1 0,-1-1 0,4-1 0,17 2 110,0-2-1,1-1 0,-1 0 1,-1-2-1,1 0 0,38-14 1,-11 1-553,58-11 1,-37 19-8834,-40 6 5880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1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72 115 2689,'0'0'10661,"8"16"-10608,-2-3-40,2 0-1,16 23 1,-22-34-7,-1 0-1,2 0 1,-1-1 0,0 1-1,0-1 1,0 1 0,1-1 0,-1 0-1,0 0 1,1 0 0,-1 0 0,1-1-1,0 1 1,-1-1 0,1 1-1,-1-1 1,1 0 0,0 0 0,-1 0-1,6-1 1,-3 0-30,1 0-1,-1-1 1,1 1 0,-1-1-1,0 0 1,0-1-1,8-4 1,-9 4-27,1 0-1,-1 0 1,0-1-1,0 0 1,0 1-1,0-2 1,-1 1-1,0 0 1,0-1-1,0 1 1,0-1-1,-1 0 1,1 0-1,1-6 1,-1 0 38,-1-1 0,0 0 1,-1 0-1,0 0 0,0-15 1,-1 26 44,0-1 0,-1 1 1,1 0-1,0-1 0,0 1 0,-1 0 1,1-1-1,0 1 0,-1 0 0,0-1 1,1 1-1,-1 0 0,0 0 0,1 0 1,-1 0-1,0 0 0,0 0 0,0 0 1,0 0-1,0 0 0,-2-1 1,0 0 36,1 1 1,-1-1 0,0 1 0,0 0-1,0 0 1,0 0 0,0 1 0,0-1 0,-5 0-1,2 1 5,-1 0-1,1 0 0,-1 1 0,1 0 0,0 0 1,0 0-1,0 1 0,-1-1 0,-9 6 0,5 0-12,1 1 0,0 0-1,0 0 1,1 1 0,0 0-1,0 0 1,-11 19-1,9-12 52,1 0 0,0 1-1,1 0 1,-9 27 0,14-31-78,0-1 1,1 1 0,1-1 0,-1 19 0,2-28-40,1 0 1,0-1-1,0 1 0,0 0 1,0-1-1,0 1 1,0-1-1,1 1 0,-1 0 1,1-1-1,0 1 1,0-1-1,0 1 0,0-1 1,0 0-1,1 1 1,-1-1-1,1 0 0,-1 0 1,1 0-1,0 0 1,0 0-1,0 0 0,0-1 1,0 1-1,0-1 0,3 2 1,11 1-591,0 0-1,0-2 1,0 0 0,0-1 0,0 0-1,1-2 1,-1 1 0,32-8 0,-29 4-2855,35-15 1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7.1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1 12230,'0'0'1173,"-1"17"-1159,-2 273 57,0 19 282,1-280-323,-1 126 124,3-153-140,0 1 0,0-1 0,1 0 0,-1 0 1,1 0-1,0 1 0,-1-1 0,1 0 0,0 0 0,0 0 0,0 0 0,1 0 0,-1 0 0,0-1 1,1 1-1,-1 0 0,1-1 0,0 1 0,-1-1 0,1 1 0,0-1 0,0 0 0,0 0 0,0 0 1,0 0-1,0 0 0,0 0 0,0 0 0,0-1 0,3 1 0,8 1 85,0 0 1,-1-1-1,1-1 0,17-1 0,-16 1-39,5-1-38,0-1 1,-1-1 0,1-1 0,-1-1-1,0 0 1,23-10 0,99-55-1474,-139 70 1443,27-16-1231,-1-1 1,37-29-1,-23 6-2600</inkml:trace>
  <inkml:trace contextRef="#ctx0" brushRef="#br0" timeOffset="1">23 465 11301,'0'0'2257,"240"-76"-2257,-156 50 0,3-1-560,-9-2-897,-13-3-800,-20-3-1713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7.5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1 225 12054,'0'0'1712,"207"-76"-1536,-87 53 0,-3-3-176,-4 2-16,-16 1-160,-19 3-336,-20 2-544,-22 3-993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8.2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315 31 7363,'0'0'579,"-32"-1"-293,-107-4 119,44-4 716,56 4-638,30 1-83,9 4-383,-1 0 0,1 0 0,0-1-1,0 1 1,0 0 0,0 0 0,0 0 0,0 0 0,0-1 0,0 1 0,0 0 0,0 0 0,0 0-1,0 0 1,0-1 0,0 1 0,0 0 0,1 0 0,-1 0 0,0 0 0,0 0 0,0-1-1,0 1 1,0 0 0,0 0 0,0 0 0,0 0 0,0 0 0,1 0 0,-1-1 0,0 1 0,0 0-1,0 0 1,0 0 0,0 0 0,0 0 0,1 0 0,-1 0 0,0 0 0,0 0 0,0 0 0,0 0-1,1 0 1,-1 0 0,0 0 0,0 0 0,0 0 0,0 0 0,1 0 0,-1 0 0,0 0-1,0 0 1,0 0 0,0 0 0,0 0 0,1 0 0,-1 0 0,0 0 0,0 0 0,155-1 143,-75 2-158,364 37 19,-251-15-12,623 25 101,5-46-37,-593-3-56,546-10-22,84-1 58,-740 12-34,350 15 119,-436-11-139,57 4-222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2:59.6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63 216 9540,'0'0'441,"-12"0"-465,-39 0-369,1075-11 1399,303 14-942,-710-33-65,-146 2 26,-68 19-17,574-33-344,-758 21 191,587-33 1315,-187 56-568,652-5-567,-926-3-77,517-5-1634,-930 10-1677,-44-3-3408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7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762 0 864,'0'0'8663,"0"0"-8576,0 0 1,1 1-1,-1-1 1,0 0-1,0 0 0,1 0 1,-1 0-1,0 1 1,0-1-1,1 0 0,-1 0 1,0 0-1,0 1 0,0-1 1,0 0-1,1 1 1,-1-1-1,0 0 0,0 0 1,0 1-1,0-1 1,0 0-1,0 1 0,0-1 1,0 0-1,0 0 1,0 1-1,0-1 0,0 0 1,0 1-1,0-1 0,0 0 1,0 1-1,0-1 1,0 0-1,0 0 0,0 1 1,-1-1-1,1 0 1,0 0-1,0 1 0,0-1 1,0 0-1,-1 1 0,-150 24 429,-11 3-535,105-15 140,-110 40 1,164-52-105,0 0 0,1 0 1,0 1-1,-1-1 1,1 1-1,0 0 1,0-1-1,0 1 1,0 0-1,0 0 1,-3 5-1,4-6-16,1 0-1,-1 0 1,1 0 0,-1 0-1,1 1 1,-1-1-1,1 0 1,0 0 0,0 1-1,0-1 1,0 0-1,-1 0 1,2 1-1,-1-1 1,0 0 0,0 0-1,0 1 1,1-1-1,-1 0 1,0 0 0,1 0-1,-1 1 1,1-1-1,0 0 1,-1 0 0,1 0-1,0 0 1,1 1-1,3 3 6,0 0 0,0-1-1,1 0 1,-1 0-1,1 0 1,0 0 0,0-1-1,1 0 1,8 2 0,65 20 62,-79-25-67,75 16 57,104 7 0,11 3-476,-189-26 394,0 1 0,0-1 1,0 1-1,0-1 0,0 1 0,0 0 0,0 0 0,0 0 1,0 0-1,-1 0 0,1 0 0,0 1 0,-1-1 0,1 0 1,0 1-1,1 2 0,-2-3 14,-1 1 0,0-1 0,0 0 0,1 0 0,-1 0 0,0 0 0,0 0 0,0 0 0,0 1 0,0-1 1,-1 0-1,1 0 0,0 0 0,0 0 0,-1 0 0,1 0 0,-1 0 0,1 0 0,-1 0 0,1 0 0,-1 0 0,0 0 0,1 0 0,-1 0 0,0 0 1,0-1-1,0 1 0,1 0 0,-1-1 0,0 1 0,0 0 0,0-1 0,0 1 0,0-1 0,-2 1 0,-17 11 10,0-1 0,-1-1-1,-33 10 1,-77 19-87,75-24 103,41-10-11,-230 75 70,215-68-75,0 2 1,1 2-1,1 0 1,1 2-1,-48 39 1,73-55-13,0 0 0,-1 0 0,1 0 0,0 0 0,0 0 1,0 0-1,0 1 0,1-1 0,-1 1 0,0 0 0,1-1 0,0 1 1,0 0-1,0 0 0,0-1 0,0 1 0,0 0 0,1 0 0,-1 6 0,2-9 21,0 1-1,0 0 0,0 0 1,0 0-1,0 0 1,1-1-1,-1 1 0,0-1 1,0 1-1,0-1 0,1 1 1,-1-1-1,0 1 0,1-1 1,-1 0-1,0 0 0,1 0 1,-1 0-1,0 0 0,2 0 1,2 0 34,102 7 457,112-6 0,-91-3-433,-93 2-62,-10 1-11,0-1 0,0-1 1,0-1-1,47-11 0,-72 13-46,1 0-1,0-1 1,-1 1-1,1-1 1,-1 1-1,1 0 0,-1-1 1,1 0-1,-1 1 1,1-1-1,-1 1 1,0-1-1,1 0 1,-1 1-1,0-1 0,1 0 1,-1 1-1,0-1 1,0 0-1,0 1 1,1-1-1,-1 0 0,0 0 1,0 1-1,0-1 1,0 0-1,0 1 1,0-1-1,-1 0 1,1 0-1,0-1 0,-1-5-762,1-17-2565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7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4386,'-2'-1'6122,"0"7"-3958,-14 305-1022,16-308-1213,0 0 0,1 1 0,-1-1 0,1 0 0,-1 1 0,1-1 0,0 0 0,0 0 0,0 0 0,0 0 0,4 6 0,-4-8 7,0 0 0,0-1 0,-1 1 0,1 0 0,0 0 0,0 0 1,0-1-1,0 1 0,0-1 0,1 1 0,-1-1 0,0 1 0,0-1 0,0 0 0,0 1 0,1-1 0,-1 0 0,0 0 0,0 0 1,0 0-1,1 0 0,-1 0 0,0 0 0,0 0 0,0 0 0,1-1 0,-1 1 0,0-1 0,0 1 0,0-1 0,0 1 1,0-1-1,0 1 0,0-1 0,1-1 0,21-20-3666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8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10981,'0'0'0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8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10965,'0'0'512,"146"0"-1248,-127 0-1137,-2 3-944</inkml:trace>
  <inkml:trace contextRef="#ctx0" brushRef="#br0" timeOffset="1">0 248 8676,'0'0'1889,"165"-38"-3938,-122 18-1153,-11 2-1440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43 138 4706,'0'0'4034,"8"-16"-4143,0-5 41,-4 9 40,0 1-1,1 0 0,1 0 1,11-17-1,5 2 416,-21 25 21,-1 7 488,0 57-207,3 0-1,13 76 0,-13-121-1373,-1 1 1,0 19-1,-23-37-6455,7-2 7160,-1 2 1,-21 2-1,33-2 211,0-1-1,0 1 1,0 0-1,0 0 1,0 0-1,0 0 0,0 0 1,1 1-1,-1-1 1,0 1-1,1 0 1,-1 0-1,1 0 1,0 0-1,0 0 1,0 0-1,0 0 1,-2 4-1,3-6-170,1 1 0,-1 0 0,1-1 0,-1 1 0,1 0-1,-1-1 1,1 1 0,-1 0 0,1 0 0,0-1 0,0 1 0,-1 0 0,1 0 0,0 0 0,0-1-1,0 1 1,0 0 0,0 0 0,0 0 0,0 0 0,0-1 0,0 1 0,0 0 0,1 0 0,-1 0 0,0-1-1,0 1 1,1 0 0,-1 0 0,1-1 0,-1 1 0,0 0 0,1-1 0,0 1 0,-1 0 0,1-1-1,-1 1 1,1-1 0,0 1 0,-1-1 0,1 1 0,0-1 0,-1 1 0,1-1 0,0 0 0,0 1-1,0-1 1,-1 0 0,2 0 0,5 2 133,0-1-1,0-1 1,0 1-1,14-2 1,-9 1-29,3 0-38,1-1-1,0 0 1,0-2-1,0 1 1,29-10-1,-37 9-288,-1 0 0,0-1-1,1 1 1,-1-1-1,-1-1 1,1 1 0,0-1-1,-1 0 1,0-1-1,0 0 1,-1 0 0,0 0-1,9-13 1,-12 16-374,0-1-1,0 0 1,-1 0-1,1-1 1,-1 1 0,2-6-1,-1-25-5358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9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4786,'0'0'6915,"3"-12"-6541,11-37-43,-13 47-306,0-1 0,1 0 0,-1 0 1,1 1-1,0-1 0,0 1 1,0-1-1,0 1 0,0 0 0,0 0 1,1 0-1,-1 0 0,1 0 0,-1 0 1,1 1-1,0-1 0,0 1 1,5-2-1,0 1-5,-1 0 0,1 1 0,0-1 0,0 2 0,10-1 0,-17 1-24,0 0 0,1 0 0,-1 1 0,0-1 1,0 0-1,1 0 0,-1 1 0,0-1 0,0 1 0,0-1 0,0 1 1,0-1-1,1 1 0,-1 0 0,0 0 0,0-1 0,-1 1 0,1 0 0,0 0 1,2 2-1,-2 0 0,1 0 0,-1 0 0,1 0 1,-1 0-1,0 0 0,0 0 0,0 0 1,0 5-1,0 9-81,0 0 1,-2 29 0,0-22-199,1-39-876,-1-5 423,2 0-1,3-22 0,-3 35 697,0-1 1,1 1-1,0 0 0,0 0 1,1 0-1,0 0 1,0 1-1,1-1 1,-1 1-1,9-11 1,-8 13 53,1-1 0,-1 1 0,1 0 0,0 0 0,0 0 0,0 0 1,1 1-1,-1 0 0,1 0 0,0 1 0,0 0 0,0 0 0,0 0 1,0 1-1,0-1 0,0 1 0,1 1 0,-1-1 0,11 2 0,-15-1 8,-1 0-1,1 1 0,0-1 1,-1 1-1,1-1 0,0 1 0,-1 0 1,1-1-1,-1 1 0,1 0 1,-1 0-1,0 0 0,1 0 0,-1 1 1,0-1-1,0 0 0,0 0 1,0 1-1,0-1 0,0 1 0,0-1 1,0 1-1,-1-1 0,1 1 1,0-1-1,-1 1 0,1 0 1,-1 1-1,3 9 163,0 1 1,2 22 0,-4-21 7,1 15 140,5 32 211,-7-58-509,1 1 0,0-1 0,0 0 0,0 0 0,0 1 0,0-1 0,1 0 1,-1 0-1,1 0 0,0 0 0,0-1 0,0 1 0,4 3 0,-3-4-82,0-1 0,0 1 0,0-1 0,0 0 0,0 0 0,0-1 0,0 1 0,0 0 0,1-1 0,-1 0 0,0 0 0,0 0 0,6-1 0,24-8-3399,1-16-3423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5763,'0'0'9156,"8"-16"-8460,24-48-346,-24 53-299,-4 16-44,13 52 113,3 0-1,2-1 0,31 53 1,-25-66-109,-27-41-21,1-1 1,0 1-1,-1 0 0,1 0 1,0-1-1,0 1 0,0-1 1,0 0-1,0 1 0,1-1 1,-1 0-1,0 0 0,0-1 1,1 1-1,-1 0 0,1-1 1,4 1-1,-6-1 10,1-1 0,0 0 0,-1 1 0,1-1 0,-1 0 0,1 0 0,-1 1 0,1-1 0,-1 0 0,1-1 0,-1 1 0,0 0 0,1 0 0,-1-1 0,0 1 0,0 0 0,0-1 0,0 1 0,0-1 0,-1 0 0,1 1 0,0-1 0,-1 1 0,1-1 0,0-3 0,11-52-4,-11 49-3,3-28-27,-1-54-1,-3 57-209,1 1-1,6-36 0,-7 67 190,1 0-1,-1-1 0,0 1 1,1 0-1,-1 0 0,1 0 1,-1-1-1,1 1 0,-1 0 1,1 0-1,0 0 0,0 0 1,-1 0-1,1 0 0,0 1 1,0-1-1,0 0 0,0 0 1,0 1-1,0-1 0,3-1 1,-2 1-67,1 1-1,0-1 1,0 0 0,0 1 0,0 0 0,0-1 0,-1 1 0,1 0 0,5 1 0,6 2-356,1 0 1,-1 1-1,15 6 1,-14-4 164,9 0 21,0-1 0,0 0 0,0-2 0,1-1 1,0-1-1,-1-1 0,35-4 0,-58 4 448,0-1 0,1 1 0,-1 0 1,0 0-1,0-1 0,1 1 0,-1-1 0,0 1 0,0-1 0,0 0 0,0 1 0,1-1 0,-1 0 0,0 0 0,-1 0 0,1 0 0,0 0 1,0 0-1,0 0 0,0 0 0,-1 0 0,1 0 0,-1 0 0,1 0 0,0-1 0,-1 1 0,0 0 0,1 0 0,-1-1 0,0 1 0,0 0 1,0 0-1,0-1 0,0 1 0,0 0 0,0-1 0,0-1 0,-1 2-123,1 1 1,0-1-1,0 1 0,-1-1 1,1 1-1,0-1 1,-1 1-1,1-1 0,0 1 1,-1-1-1,1 1 0,-1 0 1,1-1-1,-1 1 0,1-1 1,-1 1-1,1 0 1,-1 0-1,1-1 0,-1 1 1,1 0-1,-1 0 0,0 0 1,1-1-1,-1 1 0,1 0 1,-1 0-1,0 0 1,0 0-1,-24-1 144,21 1-80,-5 1-64,0 0 0,0 1 0,0 0 0,0 0 0,0 0 0,1 1 0,-1 1 0,1 0 0,0 0 0,0 0 0,0 1 0,0 0 0,1 1 0,-10 8 0,8-5 1,0 0 1,0 0-1,1 1 0,0 0 1,1 0-1,0 1 0,1 0 1,0 0-1,1 0 0,-5 13 1,9-20-39,0 0 0,0 0 0,0 0 0,0 0 1,1 1-1,-1-1 0,1 0 0,1 7 0,-1-10-8,0 0 0,0 0-1,1 0 1,-1 0 0,1 0-1,-1 0 1,1 0 0,-1 0 0,1 0-1,-1-1 1,1 1 0,0 0-1,-1 0 1,1 0 0,0-1-1,0 1 1,0 0 0,0-1 0,0 1-1,0-1 1,-1 1 0,1-1-1,0 1 1,1-1 0,-1 0 0,0 1-1,0-1 1,0 0 0,0 0-1,0 0 1,0 0 0,2 0-1,5 1-112,0-1-1,0 0 0,1-1 0,-1 0 1,0 0-1,0 0 0,0-1 0,0-1 1,0 1-1,0-1 0,-1-1 0,1 1 1,-1-1-1,0 0 0,0-1 0,0 0 1,-1 0-1,0 0 0,0-1 0,0 0 1,7-10-1,-6 9 214,-1-1 0,0-1 1,0 1-1,-1-1 0,0 0 0,0 0 1,-1-1-1,0 1 0,-1-1 0,0 0 1,3-19-1,-6 45 378,0 1-251,0 0 0,1 1-1,0-1 1,2 0 0,5 22 0,-7-35-303,0 0-1,1 0 1,-1 0 0,1-1 0,0 1 0,0 0 0,0-1 0,1 1 0,-1-1 0,1 0 0,0 0-1,0 0 1,0 0 0,0 0 0,0-1 0,1 1 0,-1-1 0,1 0 0,-1 0 0,1 0-1,0-1 1,0 1 0,0-1 0,0 0 0,0 0 0,0 0 0,0-1 0,1 1 0,6-1 0,-7 0-160,1 0 0,0-1 0,0 1 0,0-1 0,0 0 0,0 0 0,-1-1 0,1 1 0,0-1 0,-1 0 0,0 0 0,1-1 0,-1 1 0,4-4 0,-1 0-357,-1-1 0,1 0 0,-1 0 0,-1 0-1,1-1 1,6-13 0,-2 2-181,0-1-1,-1 0 1,8-29-1,-10 19 1040,9-54-1,-8-150 5974,-8 184-4814,0 50-1392,-2-31 1333,-3 17-400,5 14-912,-1 0 0,1-1 1,0 1-1,0 0 0,0 0 1,-1 0-1,1 0 0,0-1 1,0 1-1,-1 0 0,1 0 1,0 0-1,0 0 0,-1 0 1,1-1-1,0 1 0,0 0 1,-1 0-1,1 0 0,0 0 1,-1 0-1,1 0 0,0 0 1,-1 0-1,1 0 0,0 0 1,0 0-1,-1 1 0,1-1 1,0 0-1,0 0 0,-1 0 1,1 0-1,0 0 0,0 0 1,-1 1-1,-7 13 474,2 9-432,1 0 1,1 0-1,-1 35 1,4 78 39,2-76-33,-1-30-74,1 0 0,2 0 1,1 0-1,1-1 0,1 1 1,2-1-1,15 37 1,-22-64-74,0 0 0,0 0 0,0 0 0,0 0 1,0 0-1,0 0 0,1-1 0,-1 1 1,1 0-1,-1-1 0,1 1 0,-1-1 0,1 0 1,0 1-1,0-1 0,0 0 0,0 0 1,0 0-1,2 0 0,-2 0 22,0-1-1,-1 0 1,1 0-1,0 0 1,0-1-1,-1 1 1,1 0-1,0-1 1,-1 1-1,1-1 1,0 1-1,-1-1 1,1 0-1,-1 0 1,1 0-1,-1 0 1,1 0 0,-1 0-1,0 0 1,1 0-1,-1-1 1,0 1-1,0 0 1,1-3-1,14-19-67,-1-2 0,-2 0 0,0 0 1,-2-1-1,9-30 0,-15 43 283,-1 69 1751,-3-35-1863,2 0 0,6 23 0,-7-37-73,0 1 1,0-1 0,1 0-1,0 0 1,0-1 0,1 1-1,0-1 1,0 0 0,9 11-1,-11-15-60,0 0-1,1-1 1,-1 1-1,1-1 1,-1 1-1,1-1 0,0 0 1,0 0-1,-1 0 1,1 0-1,0-1 1,0 1-1,0-1 0,0 1 1,0-1-1,0 0 1,0 0-1,6-2 1,-5 2-10,0-1 0,0 0 0,0 0 1,0 0-1,0-1 0,0 1 1,-1-1-1,1 0 0,0 0 0,-1-1 1,1 1-1,4-5 0,2-5 75,1-1 0,-1-1 0,-1 0 0,-1 0 0,0-1 0,-1 0 0,0 0 0,-1 0 0,7-30 0,-13 75 3628,1 69-3850,-1-88 442,-1-8-220,1 0 0,0 0 1,0 0-1,1 0 0,-1 0 0,0 0 0,1 0 1,0 0-1,0 0 0,0 0 0,0 0 1,0-1-1,1 1 0,-1 0 0,1-1 0,0 1 1,-1-1-1,1 1 0,0-1 0,1 0 0,-1 0 1,0 0-1,1 0 0,-1 0 0,1 0 0,-1-1 1,1 1-1,0-1 0,0 0 0,-1 0 1,1 0-1,0 0 0,0 0 0,0-1 0,0 1 1,0-1-1,4 0 0,0 1-39,0 0 1,0-1-1,0 0 0,0-1 1,0 1-1,1-1 0,-1 0 1,-1-1-1,1 0 0,0 0 0,0-1 1,-1 1-1,1-1 0,-1-1 1,0 1-1,0-1 0,0 0 1,0-1-1,-1 1 0,0-1 1,0 0-1,0 0 0,-1-1 1,1 0-1,3-6 0,2-5 7,-1 0-1,-1 0 1,-1-1-1,-1 0 1,0 0-1,-1-1 1,-1 0 0,0 1-1,-2-1 1,0 0-1,-2-32 1,0 50 43,-1 1 0,1-1 0,0 1 0,0 0 0,-1-1-1,1 1 1,0 0 0,-1-1 0,1 1 0,-1 0 0,1-1 0,0 1 0,-1 0 0,1 0 0,-1-1 0,1 1 0,-1 0 0,1 0 0,-1 0 0,1 0 0,0 0 0,-1 0 0,1 0 0,-1 0 0,1 0 0,-1 0 0,1 0 0,-1 0 0,1 0 0,-1 0 0,1 0 0,-1 0 0,1 0 0,-1 1-1,1-1 1,-1 0 0,1 0 0,0 1 0,-1-1 0,0 1 0,-21 9 39,14-2-20,0 0 0,1 0 1,1 0-1,-1 1 0,1 0 1,1 1-1,0-1 0,0 1 1,1 0-1,0 0 0,-4 15 1,4-10-22,1 0 0,0 1 0,1-1 0,0 1 1,1 0-1,1-1 0,3 25 0,-2-37-57,-1-1-1,1 0 1,-1 1 0,1-1-1,0 0 1,0 0 0,0 1-1,0-1 1,1 0-1,-1 0 1,1 0 0,-1 0-1,1-1 1,-1 1 0,1 0-1,0 0 1,0-1-1,0 0 1,0 1 0,0-1-1,0 0 1,0 0 0,1 0-1,-1 0 1,3 1 0,5 0-651,0 0 0,1 0 0,-1-1 0,17 0 1,39-1-4934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55 2161,'0'0'7425,"0"0"-7357,-1 0 0,1 0 1,-1 0-1,1 0 0,0 0 1,-1 0-1,1-1 0,-1 1 1,1 0-1,-1 0 0,1 0 1,0-1-1,-1 1 0,1 0 1,0 0-1,-1-1 0,1 1 1,0 0-1,-1-1 0,1 1 1,0 0-1,-1-1 1,1 1-1,0-1 0,-1 0 1,2 0-55,-1-1 0,1 1 0,-1-1 0,1 1 0,0 0 0,-1-1 0,1 1 0,0 0 1,0-1-1,0 1 0,0 0 0,0 0 0,0 0 0,0 0 0,0 0 0,1 0 0,-1 0 0,0 0 1,1 1-1,-1-1 0,0 0 0,1 1 0,2-1 0,39-12 61,-27 10-75,0 0 1,0 2-1,1 0 1,-1 0-1,0 2 0,17 2 1,-31-3-6,0 1-1,-1-1 1,1 1 0,0 0 0,-1-1 0,1 1-1,-1 0 1,1 0 0,-1 0 0,1 0 0,-1 0-1,0 0 1,0 0 0,1 1 0,-1-1 0,0 0 0,0 1-1,0-1 1,0 1 0,-1-1 0,1 1 0,0-1-1,0 1 1,-1 0 0,1-1 0,-1 1 0,1 3-1,0 4-16,0 1 0,-1-1 0,-1 19 0,0-16 32,0-6-5,0 0 1,-1 1 0,0-1 0,0 0-1,-1 0 1,1 0 0,-1 0 0,-1 0-1,1-1 1,-1 0 0,0 1 0,0-1-1,0-1 1,-1 1 0,0 0 0,-9 6-1,-7 4 47,-1 0 0,-42 22 0,58-34-50,-11 3-44,18-15-2148,3-1 1585,0 1 1,1 0-1,0 1 0,0-1 1,1 1-1,0 0 1,0 0-1,15-13 0,-7 6-143,25-28-1391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1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1505,'0'0'7051,"3"5"-6155,-1-2-790,-1 0-1,0-1 1,0 1-1,0 0 1,-1 0 0,1 0-1,-1 0 1,1 0-1,-1 0 1,0 0-1,0 0 1,0 0-1,0-1 1,-1 1-1,0 0 1,-1 5-1,-22 58 550,6-19-185,13-33-378,1 1 0,1-1-1,0 1 1,1 0 0,1 0 0,0 0-1,1 0 1,1 0 0,3 23 0,-3-35-100,0 0 0,1 1 0,0-1 0,-1 0 0,1 0 0,0 0 1,0-1-1,0 1 0,1 0 0,-1-1 0,1 0 0,-1 1 0,1-1 0,0 0 1,0 0-1,0-1 0,0 1 0,0-1 0,1 1 0,-1-1 0,0 0 0,0 0 1,1 0-1,6 0 0,4 1-832,1-1 0,0 0 0,0-1 0,22-3 0,5-4-3842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1 376 8036,'0'0'4167,"0"7"-3863,0 45 272,3 1 1,11 65-1,-14-117-608,0 1 0,0-1-1,0 0 1,0 1 0,0-1 0,1 0 0,-1 1 0,0-1-1,1 0 1,0 1 0,-1-1 0,1 0 0,-1 0 0,1 0-1,0 0 1,0 1 0,0-1 0,0 0 0,0-1 0,0 1-1,0 0 1,0 0 0,0 0 0,0 0 0,1-1 0,-1 1-1,0-1 1,0 1 0,1-1 0,-1 1 0,0-1 0,1 0 0,-1 1-1,0-1 1,1 0 0,-1 0 0,1 0 0,-1 0 0,0-1-1,1 1 1,-1 0 0,0 0 0,1-1 0,-1 1 0,0-1-1,0 1 1,1-1 0,-1 1 0,0-1 0,2-1 0,3-2-579,0 0 0,0 0 1,-1 0-1,1-1 0,-1 0 0,0 0 1,0-1-1,5-8 0,20-39-6392</inkml:trace>
  <inkml:trace contextRef="#ctx0" brushRef="#br0" timeOffset="1">105 0 10197,'0'0'1056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2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0 391 2961,'0'0'4931,"0"0"-4914,1 0 1,-1 0 0,0 0-1,0-1 1,0 1 0,0 0-1,1 0 1,-1 0 0,0 0-1,0 0 1,0 0 0,0 0-1,0-1 1,1 1 0,-1 0-1,0 0 1,0 0 0,0 0-1,0-1 1,0 1 0,0 0-1,0 0 1,0 0 0,0 0-1,0-1 1,1 1 0,-1 0 0,0 0-1,0 0 1,0-1 0,0 1-1,0 0 1,-1 0 0,1 0-1,0 0 1,0-1 0,0 1-1,0 0 1,0 0 0,0 0-1,0-1 1,0 1 0,0 0-1,0 0 1,0 0 0,-1 0-1,1 0 1,0-1 0,0 1-1,0 0 1,0 0 0,0 0-1,-1 0 1,1 0 0,0 0-1,16-4 170,1 1 0,21-1-1,8-1 113,473-65 904,923-144-1723,-1328 192 252,-8 0 269,0 5-1,162-5 1,-268 23 31,0 0 0,0-1 1,0 1-1,0 0 1,0 0-1,0-1 1,0 1-1,0 0 0,0-1 1,-1 1-1,1 0 1,0 0-1,-1-1 0,1 1 1,0 0-1,-1-1 1,1 1-1,-1-1 1,0 2-1,-9 4-130,0 0 0,-1 0 0,0-1 0,0 0 0,0-1 0,-1 0 0,-12 2 0,-1 1-1172,-35 11-2903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2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8788,'0'0'2238,"0"-4"-2182,2-1-63,1 1 0,-1-1 0,1 0-1,-1 1 1,1-1 0,1 1 0,-1 0-1,0 0 1,1 0 0,0 0 0,0 1-1,0-1 1,1 1 0,-1 0 0,6-3-1,-3 2 54,1-1-1,-1 1 1,1 0-1,0 1 1,0 0-1,0 0 1,0 1-1,1 0 1,11-2-1,-19 4-30,1 0 0,-1 0 0,0 0 0,1 0 0,-1 0 0,0 0 0,1 0 1,-1 0-1,0 1 0,1-1 0,-1 0 0,0 1 0,0-1 0,1 1 0,-1 0 0,0-1 0,0 1 0,0 0 0,0 0 0,0-1 0,0 1 0,0 0 0,0 0 0,1 1 0,-2 1 17,1 0-1,0 0 1,0 0 0,-1 0-1,0 0 1,1 0-1,-1 0 1,-1 6-1,1 6 30,0 11-10,0 0 36,-4 40-1,3-57-76,-1 0-1,0 0 1,-1-1-1,1 1 0,-2-1 1,1 0-1,-1 0 1,-7 11-1,7-13-2,3-3-5,-1-1-1,1 1 1,-1 0 0,0 0 0,0-1 0,0 1 0,0-1 0,-1 1 0,1-1 0,0 0-1,-5 3 1,7-14-226,1-4 91,0-1 1,2 1-1,-1 0 0,2 0 0,0 0 0,0 0 0,2 1 1,-1-1-1,1 1 0,1 1 0,0-1 0,1 1 0,0 0 1,11-11-1,-6 9 209,-1 0 0,2 0 0,0 1 0,0 1 0,1 0 0,0 1 1,1 1-1,0 0 0,1 2 0,23-9 0,-35 14 16,0 1 1,1-1-1,-1 1 0,1 1 1,9-1-1,-13 1-81,-1 0 0,0 0 1,1 0-1,-1 0 0,0 1 0,0-1 1,1 0-1,-1 1 0,0-1 0,0 1 1,0 0-1,1-1 0,-1 1 0,0 0 1,0 0-1,0 0 0,0-1 0,-1 1 1,1 0-1,0 0 0,0 1 0,0-1 0,-1 0 1,1 0-1,-1 0 0,1 0 0,-1 0 1,1 1-1,0 1 0,3 20 103,0 1 0,-1 0-1,-1 1 1,-2 24 0,-1-27 21,2 0 1,0 0 0,1 0-1,2 0 1,8 33-1,-11-53-107,0 1-1,0-1 1,0 0-1,1 0 0,-1 0 1,0 1-1,1-1 1,-1-1-1,1 1 1,0 0-1,-1 0 1,1-1-1,0 1 1,0-1-1,0 1 1,1-1-1,-1 0 0,0 0 1,0 0-1,1 0 1,-1 0-1,0-1 1,1 1-1,-1-1 1,1 1-1,-1-1 1,0 0-1,1 0 1,-1 0-1,5-1 0,1 0-21,0 0 0,0-1 0,0 0 0,0-1 0,-1 0 0,1 0 0,-1 0 0,12-8 0,11-11-809,-1-1 1,38-39 0,-7-2-3354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0 492 6019,'0'0'4983,"24"0"-4609,-20 0-357,-1-1 1,1 1-1,-1-1 0,0 0 1,1 0-1,-1-1 1,0 1-1,0 0 0,0-1 1,0 0-1,0 0 1,0 0-1,0 0 0,0 0 1,-1-1-1,1 1 0,3-6 1,4-5-22,0-1-1,12-22 1,-13 20-13,2-4-112,-1-1 0,-1-1 1,-1 1-1,-1-1 0,-1-1 1,6-42-1,-6 9 1225,-1-74 0,-7 204-731,1-15-79,7 86 0,-4-129-270,0 1 0,2-1-1,-1-1 1,2 1 0,0 0-1,1-1 1,0 0 0,2-1-1,-1 1 1,13 15 0,-17-26-45,-1-1 1,1 1 0,0-1-1,0 0 1,1 0 0,-1-1-1,1 1 1,-1 0 0,1-1-1,0 0 1,0 0-1,-1 0 1,2-1 0,-1 1-1,0-1 1,0 0 0,0 0-1,1 0 1,-1-1 0,0 1-1,1-1 1,7-1 0,-7 0-38,0 0 1,0-1 0,0 1 0,0-1 0,0 0 0,-1 0 0,1-1 0,-1 0 0,1 1 0,-1-1 0,0-1-1,0 1 1,-1-1 0,1 1 0,-1-1 0,1 0 0,-1 0 0,4-8 0,3-7-71,0-1-1,-1-1 1,-1 0 0,-1 0-1,-1 0 1,-1-1 0,3-30 0,1-158 1060,-9 191-643,6 43 124,-1 279 1077,-7-172-1216,1-34-55,3 119 269,-1-213-473,-1 0 0,1 0 0,-1 0 0,1 0 1,0 0-1,0 0 0,0 0 0,1 0 0,-1-1 0,1 1 1,-1 0-1,1-1 0,0 1 0,0-1 0,0 0 1,0 0-1,0 0 0,1 0 0,-1 0 0,1 0 0,-1 0 1,1-1-1,0 1 0,-1-1 0,1 0 0,0 0 1,0 0-1,0 0 0,4 0 0,1 1-3,1-1 1,0 0-1,-1-1 0,1 0 1,0 0-1,-1-1 0,1 0 1,-1-1-1,13-3 0,-9 1-142,0-1-1,-1-1 1,1 0-1,-1-1 0,20-15 1,-5 0-1141,26-27 1,1-11-2590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5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9444,'0'0'3938,"107"0"-3826,-61 0-48,2 0 16,1-14-64,-4-7-16,-3 1-720,-3-4-785,-13 7-1824,-13 2-3026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1153,'0'0'11205,"220"-3"-10725,-142-8-256,-10 2-192,-19 6-16,-17-3-16,-12 6-240,-17 0-929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7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681 1 2593,'0'0'7849,"-2"0"-7494,-17 0 29,-16-1-199,-1 2 1,0 1-1,-51 11 1,26 1-183,-6 1 15,1 2 1,-127 53-1,192-70-19,0 0-1,1 0 0,-1 1 0,0-1 0,0 0 0,1 1 0,-1-1 0,0 1 0,0-1 0,1 1 0,-1 0 0,1-1 0,-1 1 0,0 0 0,1-1 0,-1 1 0,1 0 0,0-1 0,-1 1 0,1 0 0,-1 0 0,1 1 0,0-1-1,0-1-1,0 1 1,1 0 0,-1-1-1,0 1 1,0 0 0,1-1-1,-1 1 1,1 0 0,-1-1-1,0 1 1,1-1 0,-1 1 0,1-1-1,0 1 1,-1-1 0,1 1-1,-1-1 1,1 0 0,0 1-1,35 14-27,182 40 219,22 7-165,-230-60-26,224 80-117,-230-81 116,-1 1-1,0-1 1,1 1 0,-1 0 0,0 0 0,0 1 0,0-1-1,0 0 1,-1 1 0,1 0 0,-1 0 0,4 4 0,-6-6 1,1 0 0,-1 0 0,0 0 0,1 0 0,-1 0 0,0 0 0,0 0 0,1 0 0,-1 0 0,0 0 0,0 0 0,0 0 0,0 0 0,-1 0 0,1 1 1,0-1-1,0 0 0,-1 1 0,0 0 2,-1 0 1,1 0 0,0 0-1,-1 0 1,1 0-1,-1-1 1,1 1 0,-1-1-1,0 1 1,0-1-1,-3 3 1,-52 26 30,0-3 0,-1-2 0,-64 17 0,93-32-27,-111 34 10,55-19 44,-119 54 1,195-75-19,0 1 0,0-1 0,1 2 0,-12 8 0,18-12-42,-1 0 0,1 1 0,0-1 0,0 0 1,1 1-1,-1-1 0,0 1 0,1 0 0,-1-1 1,1 1-1,0 0 0,0 0 0,0 0 0,1 0 1,-1 0-1,0 0 0,1 0 0,0 3 0,0-5 2,0 1 0,0-1 0,1 1 0,-1-1 0,1 0 0,-1 1 0,1-1 0,-1 0 0,1 1 0,0-1 0,-1 0 0,1 0 0,0 1-1,0-1 1,0 0 0,0 0 0,0 0 0,0 0 0,0 0 0,1 0 0,-1-1 0,0 1 0,0 0 0,1-1 0,-1 1 0,0-1 0,3 1 0,45 9 11,-40-9-7,85 5 52,133-6-1,-208-1-48,272-29 261,-191 16-1616,121-2 1,-272 30-8521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2001,'0'0'7406,"0"9"-7091,-4 203 1516,2-168-1659,1 19-172,3-63-151,-1 1 0,1-1 0,-1 0 0,1 0 0,-1 0 0,1 0 0,0 0-1,-1 0 1,1 0 0,-1 0 0,1-1 0,-1 1 0,3-1 0,0 0-118,-1-1 1,0 1 0,1-1 0,-1 0-1,0 0 1,0 0 0,-1 0 0,5-4-1,28-35-5261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19 13190,'0'0'1057,"-24"16"-969,-81 54 165,99-65-172,0-1 0,1 1-1,-1 0 1,1 1 0,0-1 0,0 1-1,0 0 1,1 0 0,0 1 0,0-1-1,1 1 1,-3 7 0,3-4 10,1 1 0,0-1 0,1 1 0,0-1-1,1 20 1,0-24-109,0-5 18,0 0 0,0 0 1,0 0-1,0 0 1,1 0-1,-1 0 0,0 0 1,1 0-1,-1 0 0,1 0 1,-1 0-1,1 0 0,-1 0 1,1-1-1,0 1 0,-1 0 1,1 0-1,0-1 0,0 1 1,-1 0-1,1-1 1,0 1-1,0-1 0,1 1 1,2 1-19,-1-1-1,1 1 1,0-1 0,-1 0 0,1-1 0,7 2 0,-2-2-29,0 0 1,-1 0-1,1-1 1,-1 1-1,17-5 0,-19 2-2,0 1 0,0-1 0,-1-1-1,1 1 1,-1-1 0,1 1 0,-1-2-1,-1 1 1,1 0 0,-1-1 0,1 0 0,-1 0-1,-1 0 1,1-1 0,-1 1 0,0-1 0,3-8-1,-2 5 39,0 0-1,-1-1 0,-1 0 1,0 1-1,0-1 1,-1 0-1,0 0 0,-1 0 1,0 0-1,-2-16 0,1 24 13,1 0 1,-1 0-1,0-1 0,0 1 0,0 0 0,0 0 0,0 0 0,0 0 0,0 0 0,-1 0 0,1 0 0,-1 0 0,1 1 0,-1-1 1,0 0-1,0 1 0,0 0 0,0-1 0,0 1 0,0 0 0,0 0 0,0 0 0,0 0 0,-1 0 0,1 1 0,-4-1 0,-7-2 33,1 2 0,0 0-1,-24 0 1,23 1-40,12 0-17,0 0 0,0 0-1,0 0 1,0 0 0,0 0 0,0 0 0,0 0 0,0 0-1,0 0 1,0 0 0,0 0 0,0 1 0,0-1 0,1 0-1,-1 1 1,0-1 0,0 1 0,0-1 0,0 1 0,1-1-1,-1 1 1,0-1 0,0 1 0,1 0 0,-1 0 0,1-1 0,-1 1-1,0 0 1,1 0 0,0 0 0,-1-1 0,1 1 0,-1 0-1,1 0 1,0 0 0,0 0 0,-1 0 0,1 0 0,0 0-1,0 0 1,0 0 0,0 0 0,0 0 0,0-1 0,0 1-1,1 1 1,-1-1-14,0-1-1,0 0 1,0 1-1,0-1 1,0 0-1,0 1 1,0-1-1,0 0 1,0 1-1,0-1 1,0 0-1,0 0 1,0 1-1,1-1 1,-1 0-1,0 0 1,0 1-1,0-1 1,0 0-1,1 0 1,-1 1-1,0-1 1,0 0-1,1 0 1,-1 0-1,0 1 1,0-1-1,1 0 1,-1 0-1,0 0 1,0 0-1,1 0 1,-1 0 0,0 0-1,1 0 1,-1 1-1,22 2-780,0 0 0,0-1-1,-1-1 1,1-1 0,39-6 0,-52 5 679,31-4-81,0-2 0,0-1 0,39-15 0,21-12-2461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10885,'0'0'0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8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 4418,'0'0'6131,"162"-3"-8260,-129 1-961,-14 2-687</inkml:trace>
  <inkml:trace contextRef="#ctx0" brushRef="#br0" timeOffset="1">3 6 7475,'-3'190'3026,"23"-190"-2338,22 0-512,3-3-176,4-9-16,-7 1-1408,-3-1-2370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8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97 8852,'0'0'40,"10"-17"19,30-49-41,-29 53 434,-7 14-116,-4 16 300,0-16-477,-1 80 1624,3 100-1216,-1-176-602,0 0 1,0-1-1,0 1 1,1 0-1,0 0 0,-1-1 1,2 0-1,-1 1 1,0-1-1,1 0 1,5 6-1,9 16-3965</inkml:trace>
  <inkml:trace contextRef="#ctx0" brushRef="#br0" timeOffset="1">1 397 4866,'0'0'7075,"23"18"-6466,35-18-337,10-15-144,0-8-96,0-4-32,-3-5-208,-10-3-849,-19-3-2672,-17 1-3699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09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8228,'0'0'2700,"20"-11"-2610,64-30-15,-80 40-74,0-1 1,0 0-1,0 1 0,0 0 0,0 0 1,1 0-1,-1 1 0,6-1 0,-9 1 0,0 0-1,0 0 1,0 0-1,1 1 1,-1-1-1,0 0 0,0 1 1,0-1-1,0 0 1,0 1-1,0-1 1,-1 1-1,1 0 1,0-1-1,0 1 1,0 0-1,0-1 0,-1 1 1,1 0-1,0 0 1,0 1-1,1 2 9,-1 0 0,0 0 0,0 0 0,0 0 0,-1 1 0,1-1 0,-1 0 0,0 1 0,0-1 0,-2 8 0,1 7 79,1-8-69,-1 0 1,0-1-1,-1 1 0,0 0 0,0 0 0,-1-1 1,0 0-1,-1 1 0,-10 17 0,88-132-125,-72 101 100,7-12-13,1 0 1,1 1-1,15-16 1,-24 28 18,0-1 1,1 1 0,-1 0-1,1-1 1,-1 1-1,1 0 1,0 1 0,0-1-1,-1 0 1,1 1-1,0 0 1,1-1 0,-1 1-1,0 1 1,0-1-1,0 0 1,1 1 0,-1-1-1,0 1 1,0 0-1,1 0 1,-1 1 0,0-1-1,1 0 1,3 2 0,-6-1 2,1 1 0,-1-1 0,0 0 0,1 1 0,-1-1 1,0 0-1,0 1 0,0-1 0,0 1 0,0 0 0,-1-1 1,1 1-1,0 0 0,-1 0 0,1-1 0,-1 1 0,0 0 1,1 0-1,-1 0 0,0 0 0,0-1 0,0 1 0,-1 4 1,1 0 8,1 23-5,2 22-182,-8 97 1,-3-116-2587,-2-7-3370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0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5891,'0'0'8713,"4"6"-8550,6 9-77,1-1 1,1 0 0,0-1-1,1 0 1,0-1 0,17 12-1,99 65 157,-110-77-169,230 124 365,-167-94-353,-63-30-103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0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634 0 3586,'0'0'8508,"-5"19"-8300,-1 4-108,-1 0 0,-2 0 0,0-1 0,-1 0 0,-17 26 0,-16 14 613,-102 110-1,-68 37 488,87-88-696,120-114-492,2-4-12,1 0 0,-1 1 0,1-1 0,0 1-1,0 0 1,1 0 0,-4 5 0,7-8-74,0-1-1,0 1 1,-1-1-1,1 0 1,0 0-1,0 1 1,0-1-1,0 0 1,0 0-1,0 0 1,0 0-1,0 0 1,0 0-1,0 0 1,0 0-1,-1 0 1,2-1-1,1 1-59,12-2-540,0 0 1,1-2-1,-1 0 1,0 0-1,-1-2 1,28-13 0,45-24-5114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0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7684,'0'0'3401,"0"6"-2443,-4 110 1942,-1 27-1961,1-50-862,4-92-86,0 0-1,1 0 0,-1 0 0,0 1 0,0-1 1,1 0-1,-1 0 0,1 0 0,-1 0 0,1 0 1,0 0-1,-1 0 0,1 0 0,0 0 0,0 0 0,-1 0 1,1 0-1,0 0 0,0 0 0,0-1 0,0 1 1,0 0-1,0-1 0,0 1 0,0-1 0,1 1 1,-1-1-1,0 1 0,0-1 0,0 0 0,1 0 1,-1 1-1,0-1 0,0 0 0,2-1 0,4 2-170,0-1-1,-1-1 0,1 1 0,-1-1 0,12-4 0,-11 3-352,0-1 0,0-1 1,-1 0-1,1 0 0,-1 0 0,1 0 0,-2-1 0,1 0 0,0-1 0,-1 1 0,8-11 0,21-37-5608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1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8708,'0'0'2390,"-1"12"-2197,-1 37-143,2-48-38,0 1 0,1-1 0,-1 1 0,1-1 1,-1 0-1,1 1 0,-1-1 0,1 1 0,0-1 0,0 0 0,0 0 0,0 0 0,0 1 0,0-1 0,0 0 0,0 0 0,0 0 0,0 0 0,1-1 0,-1 1 1,0 0-1,1-1 0,-1 1 0,0 0 0,1-1 0,-1 1 0,1-1 0,-1 0 0,1 0 0,-1 0 0,1 1 0,-1-1 0,3-1 0,-1 2 41,0-1 0,0 0 0,0 0 0,0 0 0,0-1-1,0 1 1,0-1 0,0 1 0,0-1 0,0 0 0,-1 0-1,1 0 1,4-3 0,-6 2-42,0 1 1,0 0-1,0-1 1,0 1-1,0-1 1,-1 1-1,1-1 0,-1 1 1,1-1-1,-1 1 1,1-1-1,-1-2 0,0 4-19,0-1-1,0 0 0,0 1 0,0-1 0,0 1 1,0-1-1,0 1 0,0-1 0,0 0 0,-1 1 1,1-1-1,0 1 0,0-1 0,-1 1 0,1-1 1,0 1-1,-1-1 0,1 1 0,0-1 0,-1 1 1,1 0-1,-1-1 0,1 1 0,0-1 0,-1 1 1,1 0-1,-1 0 0,0-1 0,1 1 0,-1 0 0,1 0 1,-1-1-1,1 1 0,-1 0 0,1 0 0,-1 0 1,0 0-1,1 0 0,-1 0 0,1 0 0,-2 0 1,-10 0-433,0 1 0,0 0 1,0 0-1,0 1 0,-19 6 1,-38 23-3327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1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0 382 7972,'0'0'1302,"31"-6"-950,419-52 21,1065-125 1076,-61 56-1428,-1341 119 1364,-143 8-2086,-1 2 0,1 0 0,-48 11 0,-17 14-3746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2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5523,'0'0'6813,"2"-4"-6180,4-7-211,-3 10 172,-1 23 467,-3-9-916,0 73 1080,-1-33-950,9 98-1,-4-135 78,0-7-1695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6435,'0'0'9508,"-22"4"-9134,6 0-299,-1 0-1,1 0 1,-23 11 0,36-13-61,1-1 1,-1 1-1,1 0 1,0 0-1,-1 0 1,1 0 0,0 0-1,0 1 1,1-1-1,-1 0 1,0 1-1,1-1 1,-1 1-1,1 0 1,0 0 0,-1 2-1,0 4 33,0 0 0,1 0 1,-1 15-1,0-7 16,-9 110 262,-10 79 16,-24 3-248,-2 15-53,40-177-214,1 1 0,3 82 0,3-129 163,0 0 1,0 0-1,0 1 0,0-1 0,0 0 1,0 0-1,1 0 0,-1 1 0,0-1 1,1 0-1,-1 0 0,1 0 1,-1 0-1,1 0 0,0 0 0,-1 0 1,1 0-1,0 0 0,0 0 1,0 0-1,0-1 0,0 1 0,0 0 1,0-1-1,0 1 0,0 0 1,0-1-1,0 1 0,0-1 0,0 0 1,0 1-1,1-1 0,-1 0 1,0 1-1,0-1 0,0 0 0,0 0 1,2 0-1,1-1-12,-1 1 0,0-1 1,1 1-1,-1-1 0,0 0 1,0 0-1,0-1 0,0 1 0,0-1 1,0 1-1,0-1 0,0 0 0,4-4 1,-1-1-79,0 0 1,0-1 0,0 0-1,-1 0 1,0-1 0,0 1-1,-1-1 1,0 0 0,-1 0-1,0-1 1,-1 1-1,3-13 1,-2 2-254,-1 0 0,-1-1 0,-1 1 0,0 0 0,-4-22 0,3 35 277,-1-1 0,0 1-1,0 0 1,0 0-1,-1 1 1,0-1 0,-1 0-1,1 1 1,-1 0 0,0 0-1,-1 0 1,1 0-1,-10-8 1,3 5 14,0 0 0,0 1 1,-1 0-1,1 1 0,-2 0 0,-18-7 0,13 7 506,0 1 0,0 0 0,0 1 0,-1 1-1,0 1 1,0 1 0,-29 0 0,74-3-710,0 0 0,36-13-1,12-12-3167,-5-7-5190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1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9268,'0'0'4653,"21"9"-4327,0-1-238,-10-5-46,-1 1 0,1 0 0,-1 0 0,0 2 0,-1-1 0,1 1-1,-1 0 1,0 1 0,-1 0 0,15 15 0,2 6 177,124 127 957,-128-136-1068,2 0-1,1-1 0,0-2 0,1 0 0,33 15 0,-58-31-99,1 1 0,-1-1-1,1 0 1,-1 1-1,1-1 1,-1 0 0,1 0-1,-1 1 1,1-1-1,0 0 1,-1 0 0,1 0-1,-1 0 1,1 0 0,0 1-1,-1-1 1,1-1-1,-1 1 1,1 0 0,0 0-1,-1 0 1,1 0-1,-1 0 1,1 0 0,0-1-1,-1 1 1,1 0-1,-1 0 1,1-1 0,-1 1-1,1 0 1,-1-1-1,1 1 1,-1-1 0,1 1-1,-1-1 1,0 1 0,1-1-1,-1 1 1,0-1-1,1 1 1,-1-1 0,0 1-1,1-2 1,0-31 317,-2 21-320,2-79 230,-5 0 1,-17-109 0,19 187-164,2 11-57,0 0 0,0-1-1,0 1 1,-1 0 0,1 0 0,-1 0-1,1 0 1,-1 0 0,0 0 0,0 0-1,0 0 1,-2-3 0,3 5-226,0 15-3932,0 5-1369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0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24 331 6467,'0'0'5176,"0"24"-4998,0 164 193,-23 82 37,25-436-643,-4 70 228,1 1-95,3-121-104,1 161 413,18-101 0,-21 155-169,0-1 0,1 1 0,-1 0-1,0-1 1,1 1 0,-1-1 0,0 1-1,1-1 1,0 1 0,-1 0 0,1-1-1,0 1 1,0 0 0,0 0-1,0 0 1,0-1 0,0 1 0,0 0-1,0 0 1,0 1 0,2-2 0,-2 2-32,0 0 0,0 0 1,0 0-1,0 0 0,0 0 1,0 0-1,0 0 0,0 1 1,0-1-1,0 0 0,0 1 0,0-1 1,0 1-1,-1-1 0,1 1 1,0 0-1,0-1 0,0 1 1,0 0-1,-1-1 0,2 3 1,5 6-32,0 0 0,0 0 0,8 18 1,-14-25 47,34 65 103,30 53-22,-54-102-102,1-1 1,1 0 0,0-1-1,23 21 1,-33-34-24,1 0 0,0 0 0,-1-1 0,1 0 0,0 1 0,0-1 0,0 0 0,0-1 0,1 1 0,-1-1 0,8 2 0,-9-3 12,-1 0-1,1 0 0,-1 0 1,1 0-1,0 0 0,-1-1 0,1 1 1,-1-1-1,1 1 0,-1-1 1,1 0-1,-1 0 0,0 0 0,1 0 1,-1-1-1,0 1 0,0-1 1,0 1-1,0-1 0,0 0 0,0 0 1,1-2-1,10-15 8,-1 0 1,-1-2-1,-1 1 1,0-1-1,6-23 1,-5 13 7,3-7-5,-10 24 1,1 1 0,0 0 0,0 0 0,2 1 0,-1-1 0,2 1-1,11-15 1,-18 26-3,0-1-1,0 1 1,0 0-1,0 0 1,0 0 0,0 0-1,0 0 1,0 0-1,1 0 1,-1 0-1,0 0 1,0 1-1,1-1 1,-1 0-1,1 1 1,-1-1-1,0 1 1,1 0 0,-1-1-1,1 1 1,-1 0-1,1 0 1,-1 0-1,1 0 1,-1 0-1,1 0 1,-1 1-1,1-1 1,-1 0-1,1 1 1,-1-1-1,1 1 1,-1-1 0,0 1-1,1 0 1,-1 0-1,2 1 1,0 1-1,0 1 1,0 0 0,0-1-1,0 1 1,-1 0-1,0 0 1,0 0 0,0 1-1,0-1 1,-1 0 0,2 7-1,6 36 238,-1 1 0,2 70 0,-10 102 112,-1-101-256,0-117-103,1-1 1,0 1 0,0-1 0,0 1 0,1 0 0,-1-1 0,0 1 0,0-1 0,1 1 0,-1-1 0,1 1 0,-1-1 0,1 1 0,0-1 0,0 0-1,-1 1 1,1-1 0,0 0 0,0 0 0,0 1 0,2 0 0,0-1-247,-1 0-1,1 0 1,-1 0 0,1 0-1,-1-1 1,1 1 0,-1-1-1,1 0 1,0 0 0,-1 0-1,1 0 1,3 0 0,19-3-4772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02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11045,'0'0'398,"27"12"-326,87 34 72,-110-44-137,1-1 1,-1 1 0,0-1 0,0 0-1,1 0 1,-1-1 0,0 1 0,1-1 0,-1 0-1,0 0 1,1-1 0,-1 1 0,0-1-1,1 0 1,-1 0 0,0-1 0,0 1-1,0-1 1,0 0 0,0 0 0,0 0-1,0 0 1,-1-1 0,5-3 0,-2 0-11,0-1 1,-1 1 0,-1-1-1,1 0 1,-1 0 0,0 0-1,0 0 1,-1-1 0,4-11-1,-4 8-7,-1-1-1,0 1 0,-1 0 1,0 0-1,-1-1 0,-2-19 1,1 29 20,1 1 0,-1-1 0,0 1 1,0-1-1,0 1 0,0-1 0,0 1 0,0-1 1,0 1-1,0 0 0,-1 0 0,1 0 1,-1 0-1,1 0 0,0 0 0,-1 0 0,0 0 1,1 0-1,-1 1 0,1-1 0,-1 1 1,0-1-1,1 1 0,-1 0 0,0-1 0,0 1 1,1 0-1,-1 0 0,-3 1 0,0-2 27,0 1-1,-1 0 1,1 1 0,0-1-1,-1 1 1,1 0-1,0 0 1,0 1-1,-8 2 1,6 1 12,1 1 0,-1-1 0,1 1 0,0 0 0,1 0 0,-1 1 0,1 0 1,0 0-1,1 0 0,0 0 0,0 1 0,1 0 0,-5 13 0,5-12-8,-1 2 1,2-1-1,0 0 0,0 0 1,1 1-1,0-1 0,0 1 1,1-1-1,1 1 1,3 19-1,-2-26-40,-1 0-1,1-1 1,0 1-1,0-1 1,0 1 0,0-1-1,0 0 1,1 1 0,0-1-1,0 0 1,0-1 0,0 1-1,0-1 1,0 1 0,1-1-1,5 3 1,3 1-43,0-1 0,0 0 1,0-1-1,13 2 0,0-1-578,-1-1 0,1-2 0,32 0 0,31-7-4017,-11-12-1505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02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13 3394,'0'0'9919,"-28"-2"-8529,-88-8-643,111 9-721,1 1 1,0 0 0,0 0-1,0 1 1,0-1-1,0 1 1,0 0 0,1 0-1,-1 0 1,-6 3-1,8-3-17,1 0 0,-1 1-1,1-1 1,-1 0-1,1 1 1,-1-1-1,1 1 1,0 0 0,0-1-1,0 1 1,-2 3-1,-1 3 18,0 1-12,0 0-1,0 1 0,1 0 1,0 0-1,1-1 0,0 2 1,1-1-1,0 0 0,0 0 1,2 19-1,-1-24-5,1-3-12,-1 0-1,0 1 1,1-1-1,-1 0 1,1 0-1,-1 0 1,1 0-1,0 0 1,0 0-1,0 0 1,0 0-1,1 0 1,-1-1-1,0 1 1,1 0-1,-1-1 1,1 1-1,-1-1 1,1 1-1,0-1 1,0 0-1,0 0 1,0 1-1,0-1 1,0-1-1,0 1 1,0 0-1,0 0 1,0-1-1,0 0 1,0 1-1,3-1 1,7 2-147,1-1-1,-1 0 1,0-1 0,20-2 0,-27 1 143,0-1 0,0 1 0,0-1 0,0 0 0,0 0 0,0 0 0,0-1 1,-1 0-1,0 0 0,1 0 0,-1 0 0,0 0 0,0-1 0,-1 0 1,1 0-1,-1 0 0,0 0 0,0-1 0,0 1 0,3-9 0,-1 3 82,0-1 0,-1 1 0,0-1-1,-1 0 1,0 0 0,-1-1 0,0 1 0,0-19 704,-1 50-909,-1-9 124,2-1 1,-1 1-1,2-1 0,-1 0 1,1 0-1,1 0 1,0 0-1,0-1 0,6 10 1,-6-14-148,-1 0 0,0 0 0,1 0 0,0-1 0,0 1 0,1-1 0,-1 0 0,1 0-1,0-1 1,0 1 0,0-1 0,0 0 0,1 0 0,-1-1 0,1 0 0,0 0 0,7 2 0,-1-2-746,-1 0-1,1-1 0,0 0 0,-1-1 0,1 0 0,0-1 0,0 0 1,12-3-1,-20 2 419,0 0 0,0 0 0,-1-1 0,1 1 0,-1-1 0,6-5 0,-9 8 417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03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13 150 1201,'0'0'10877,"-2"-24"-9853,-5-71-48,3 220 92,6-64-990,16 92 1,-19-171-104,0 0 0,2 0 0,0 1 0,0-1 1,2 0-1,0 1 0,1-1 0,9-22 0,-8 25 6,0 1 1,1 0-1,1 0 0,0 1 1,1 0-1,0 0 0,1 1 1,0 0-1,1 0 0,1 1 0,12-11 1,-18 19 16,-1 0 1,1 1-1,0-1 0,0 1 1,1 0-1,-1 1 1,9-3-1,-11 3-11,-1 1 0,1 0 0,-1-1 0,1 1 0,0 0 0,-1 0 0,1 0 0,0 0 0,-1 1 1,1-1-1,-1 1 0,1 0 0,-1-1 0,1 1 0,-1 0 0,1 0 0,-1 1 0,3 1 0,0 2 2,-1 1-1,0-1 1,0 1 0,-1 0 0,0 0-1,0 0 1,0 0 0,-1 0 0,0 1-1,0-1 1,2 10 0,9 80 71,-13-89-62,2 16 10,-2-7 1,2 0 0,0 0 0,7 29 0,-8-42-7,0 0 0,0 0 1,0 0-1,1 0 0,-1 0 1,1-1-1,-1 1 0,1 0 0,0-1 1,0 1-1,0-1 0,0 0 1,1 0-1,-1 0 0,0 0 1,1 0-1,0 0 0,-1 0 1,1-1-1,0 1 0,0-1 0,0 0 1,0 0-1,0 0 0,5 0 1,1 1-1,-1-2 1,1 1-1,0-1 1,-1-1-1,1 0 1,-1 0-1,1 0 0,-1-1 1,12-5-1,-14 5-515,0-1-1,-1 0 0,0 0 0,0 0 0,1-1 1,-2 0-1,1 0 0,6-8 0,7-9-6740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2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645 102 288,'0'0'9986,"1"-9"-8647,1-28-610,-2 35-683,0 0 1,0 0-1,0 0 1,-1 0-1,1 0 1,-1 0-1,1 0 1,-1 0-1,1 0 1,-1 1 0,0-1-1,0 0 1,0 0-1,0 1 1,0-1-1,0 1 1,0-1-1,-1 1 1,1-1-1,-1 1 1,1 0-1,-1 0 1,1-1 0,-1 1-1,0 0 1,1 1-1,-1-1 1,0 0-1,0 0 1,-1 0-1,-6-1 5,0 0 0,0 0 0,0 1 0,-17 0-1,6 0-10,1 2-1,-1 1 1,0 0-1,1 1 1,-1 1-1,-23 9 1,14-2 7,1 1 0,0 1 0,-34 23 0,46-26-48,-19 11-10,2 2 1,-45 37-1,71-54 5,0 1 1,0 0-1,0 0 0,1 1 1,0-1-1,1 1 0,-1 1 1,1-1-1,1 1 1,0-1-1,0 1 0,1 1 1,0-1-1,1 0 1,-3 19-1,5-26-1,0 0 0,0 0 0,0 0-1,0 0 1,0 0 0,1 0 0,-1-1 0,1 1 0,-1 0 0,1 0-1,0 0 1,0-1 0,-1 1 0,1 0 0,1-1 0,-1 1 0,0-1-1,0 1 1,0-1 0,1 0 0,-1 1 0,1-1 0,-1 0 0,1 0-1,0 0 1,-1 0 0,1 0 0,0-1 0,-1 1 0,1 0 0,3 0-1,6 1 6,1 0-1,-1 0 1,0-1-1,17-1 1,-13 0 19,189-1 251,100 4-237,-291-3-36,0 2 0,-1 0-1,1 0 1,0 1 0,-1 0 0,0 1 0,18 9 0,-27-12-4,0 1-1,0-1 1,0 1-1,0 0 1,-1 0-1,1 0 0,-1 0 1,1 0-1,-1 0 1,0 1-1,0-1 1,0 1-1,0 0 1,-1-1-1,1 1 0,0 0 1,-1 0-1,0 0 1,0 0-1,0 0 1,0 0-1,-1 0 1,1 1-1,-1-1 1,1 0-1,-1 0 0,0 0 1,-1 1-1,1-1 1,0 0-1,-1 0 1,0 0-1,0 0 1,0 1-1,-1 2 0,-2-1 12,1 1 0,-1-1-1,0 0 1,0-1-1,0 1 1,-1-1 0,0 0-1,0 0 1,0 0-1,0-1 1,0 0 0,-1 0-1,0 0 1,-7 3-1,5-2 13,-36 15 10,0-2 0,-2-2 1,1-1-1,-2-3 0,0-2 1,0-2-1,0-1 0,-59-2 1,104-4-59,1 0 0,0 0 0,-1 0 0,1 0 1,0-1-1,-1 1 0,1 0 0,0 0 0,-1-1 1,1 1-1,0-1 0,-1 1 0,1-1 1,0 0-1,0 1 0,0-1 0,0 0 0,0 0 1,0 0-1,0 0 0,0 0 0,0 0 0,0 0 1,0 0-1,0 0 0,1 0 0,-1-1 1,0 1-1,1 0 0,-1 0 0,1-1 0,0 1 1,-1 0-1,1-1 0,0-1 0,0-1-273,0 0 0,0 0 0,0 0 0,1 0 0,0 0 0,0 0 0,0 0 0,0 0 0,0 0 0,1 0 0,0 0 0,3-5 0,4-3-1112,1 1 0,0 0 0,16-14 1,-26 25 1384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3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8612,'0'0'5888,"2"10"-5915,7 75 311,-5 167 1,-6-143-8,1-71-168,0-20-71,1 1-1,0-1 1,1 1 0,6 27-1,-6-42-35,-1 0 1,2-1-1,-1 1 1,0-1-1,1 1 0,-1-1 1,1 1-1,0-1 0,0 0 1,1 0-1,-1 0 0,1 0 1,-1 0-1,1 0 0,0-1 1,0 1-1,0-1 0,0 0 1,0 0-1,1 0 0,-1 0 1,1-1-1,-1 0 0,1 1 1,0-1-1,-1 0 1,6 0-1,2 1-92,1-1 0,0-1 0,-1 1 1,1-2-1,-1 0 0,1 0 0,-1-1 0,1-1 0,-1 0 1,0 0-1,0-1 0,0 0 0,11-7 0,-12 5-497,0 0 0,-1-1 0,1-1 0,-2 1 0,1-1-1,-1-1 1,14-17 0,10-26-4770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5891,'0'0'7390,"4"10"-7123,-2-6-254,1 0 1,-1-1 0,1 1 0,-1-1 0,1 1-1,0-1 1,0 0 0,1 0 0,-1-1 0,1 1-1,-1-1 1,1 1 0,0-1 0,0 0 0,0-1-1,0 1 1,0-1 0,0 1 0,0-1 0,0-1-1,1 1 1,-1 0 0,5-1 0,17 1 9,1-1 0,51-8 0,-65 6-18,174-31-316,14-3-365,-188 37 642,-11 6 13,-19 13 80,10-12 25,-49 49 523,33-36-353,2 1-1,-20 27 1,36-43-218,0 1 0,1 0-1,-1 0 1,2 1 0,-1-1 0,1 1-1,0-1 1,1 1 0,0 0 0,0 0-1,1 0 1,-1 14 0,2-21-35,0 0 0,0 0 0,0 0 0,0 0 1,0 0-1,1 0 0,-1 0 0,0 0 0,1 0 1,-1 0-1,1 0 0,-1 0 0,1-1 0,-1 1 0,1 0 1,0 0-1,-1 0 0,1 0 0,0-1 0,0 1 0,-1 0 1,3 0-1,-1 1 1,1-1-1,0 0 1,-1 0 0,1 0 0,0-1-1,0 1 1,-1-1 0,6 1 0,4-1-4,0 0 0,0-1 0,15-3-1,-14 1-79,0-1 0,-1 0 0,1-1 0,-1 0 0,0-1 0,0-1 0,-1 0 0,18-14 0,-11 7-53,-1-1 0,0-1 0,-1 0 0,16-24 0,-27 33 279,0 0 1,-1 0 0,0 0 0,0-1 0,-1 0-1,0 1 1,-1-1 0,1 0 0,-2 0 0,1-1 0,-1 1-1,0 0 1,-1-15 344,0 37-395,0 15-191,-1-9 119,1 0 1,1 0-1,0 0 0,2 0 1,5 21-1,-6-35-90,-1-1 0,1 0 0,1 0-1,-1 0 1,1 0 0,0 0 0,0 0 0,0-1 0,1 1 0,0-1-1,-1 0 1,2 0 0,-1 0 0,0-1 0,1 1 0,-1-1 0,1 0-1,0-1 1,0 1 0,0-1 0,1 0 0,-1 0 0,8 2 0,-4-2-292,0 0 1,-1-1 0,1 0 0,0 0 0,0 0 0,0-2-1,0 1 1,-1-1 0,1 0 0,9-3 0,-13 3 213,0-1-1,0 0 1,0-1 0,0 1 0,0-1 0,-1 0 0,0 0-1,1-1 1,-1 1 0,0-1 0,-1 0 0,1 0 0,-1 0 0,1-1-1,-1 1 1,-1-1 0,4-7 0,0 0 201,-1-1 0,-1 0 0,0 0 1,0-1-1,-2 1 0,2-20 0,-1-83 4170,-4 76-1387,8 379-3625,-7-352 766,1 0 0,1 1 0,0-1 1,1 0-1,0 0 0,1 1 1,0 0-1,1 0 0,0 0 0,1 0 1,0 1-1,1 0 0,1 0 1,-1 1-1,2 0 0,17-17 0,-17 18 33,1 1 0,0 0 0,0 1 0,1 0 0,-1 1 0,2 0 0,-1 1 0,1 0 0,-1 1 0,1 0 0,0 1 0,1 0 0,-1 1-1,0 0 1,1 1 0,15 0 0,-26 2 2,0-1 0,0 0-1,0 1 1,0 0 0,0-1-1,0 1 1,0 0 0,0 0-1,0 0 1,0 0 0,0 0-1,-1 0 1,1 1 0,-1-1-1,1 1 1,-1-1 0,1 1-1,-1-1 1,0 1 0,1 0 0,-1 0-1,0 0 1,0-1 0,-1 1-1,1 0 1,0 0 0,-1 0-1,1 0 1,-1 1 0,1 2-1,2 11 29,-1 1-1,-1-1 1,-1 18-1,1-13-20,-1-7-86,0-1 3,1 0 0,0 0 0,1 0 0,3 15 0,-4-26-184,0 1 0,0-1 1,-1 1-1,1-1 0,1 1 1,-1-1-1,0 0 0,1 0 1,-1 0-1,1 0 0,-1 0 1,1 0-1,0 0 0,0 0 1,0 0-1,0-1 0,0 1 1,0-1-1,1 0 0,-1 0 1,0 0-1,1 0 0,-1 0 1,1 0-1,-1 0 0,1-1 1,2 1-1,33 0-5959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4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202 492 11477,'0'0'2175,"-30"11"-1562,-91 40-503,117-49-110,1 1 1,-1-1-1,1 0 1,0 1-1,0-1 1,0 1-1,0 0 1,0 0-1,1 0 1,-1 1-1,1-1 1,0 1-1,0-1 1,0 1-1,1-1 1,-1 1-1,1 0 1,0 0-1,0 0 1,0 0-1,0 0 1,1 0-1,-1 0 1,1 0-1,0 0 1,1 0-1,-1 0 1,2 8-1,-1 7-4,-1-15 3,0 0-1,0 0 1,1 0-1,-1 0 1,1 0 0,0 0-1,0 0 1,0 0-1,0-1 1,1 1-1,0 0 1,0-1-1,0 1 1,0-1-1,0 0 1,1 1 0,-1-1-1,5 4 1,-3-4 3,1 0 1,-1-1 0,1 1 0,-1-1-1,1 0 1,0 0 0,-1 0-1,1-1 1,0 0 0,0 0 0,0 0-1,1-1 1,-1 1 0,5-1 0,-5 0-3,0 0-1,-1 0 1,1 0 0,0 0 0,-1-1 0,1 0 0,-1 0 0,1 0 0,-1 0 0,1-1 0,-1 0-1,0 0 1,0 0 0,0 0 0,0-1 0,0 1 0,0-1 0,-1 0 0,1 0 0,-1-1 0,0 1 0,0 0-1,0-1 1,0 0 0,-1 0 0,1 0 0,-1 0 0,3-8 0,0-1-84,0 1 0,0-1 0,-1-1 0,-1 1 1,0-1-1,1-18 0,-2-85-102,-3 70 244,-2-384 2578,22 823-1994,-10-322-726,3 0 0,3 0 0,38 105 1,-50-165-342,1 0 1,0 0 0,1 0 0,0-1 0,1 1-1,0-1 1,0-1 0,1 1 0,8 7 0,20 5-3378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61 9524,'0'0'4626,"-25"-9"-4300,3 1-239,0 2 0,-43-9 0,61 16-77,0-1 0,-1 0-1,1 1 1,0 0 0,0 0-1,-1 0 1,1 0 0,0 1-1,0-1 1,1 1 0,-1 0-1,0 0 1,0 1 0,1-1 0,0 1-1,-1 0 1,1 0 0,0 0-1,0 0 1,1 0 0,-1 1-1,1-1 1,-3 5 0,-2 1 8,1-1-15,0 0 0,1 0 1,0 1-1,0 0 0,1 0 0,0 0 0,1 0 0,-1 1 0,2-1 0,0 1 0,0 0 1,0 0-1,1-1 0,1 1 0,0 0 0,0 0 0,3 15 0,-3-24-6,1 1 0,0 0 0,-1 0 0,1-1-1,0 1 1,0-1 0,0 1 0,0-1 0,0 1 0,0-1 0,0 1-1,1-1 1,-1 0 0,1 0 0,-1 1 0,1-1 0,-1 0-1,1 0 1,-1-1 0,1 1 0,0 0 0,-1 0 0,1-1 0,0 1-1,0-1 1,3 1 0,5 0-53,1 0 0,-1 0 0,18-2-1,-10 0-97,-10 0 91,1 0 0,-1 0-1,0-1 1,0 0 0,0-1 0,-1 0 0,1 0-1,0 0 1,-1-1 0,0 0 0,0-1 0,0 0-1,-1 0 1,1 0 0,-1-1 0,0 0 0,-1 0-1,1 0 1,6-12 0,-4 7 148,-1 0 0,0-1 0,-1 1 0,0-2 1,-1 1-1,-1 0 0,0-1 0,0 0 0,-1 0 0,-1 0 0,1-23 977,-4 40-892,-4 22-180,2 0-1,0 0 0,1 0 1,2 0-1,3 27 0,-3-50-43,1 0 0,0 1 0,0-1 0,0 0 0,1 0 0,-1 0 0,1-1 0,-1 1 0,1 0 0,0 0 0,0-1 0,1 1 0,-1-1 0,0 0 0,1 0 0,-1 0 0,1 0 0,0 0 0,-1 0 0,1-1 0,0 1 0,0-1 0,0 0 0,0 0 0,1 0 0,-1 0 0,0-1 0,0 1 0,5-1 0,-1 1-225,0 0 0,0-1 1,0 1-1,0-2 0,0 1 1,0-1-1,0 0 0,0 0 0,0-1 1,-1 0-1,1 0 0,-1-1 1,9-4-1,-9 3 131,0-1 0,-1 0 0,1 0 0,-1 0 0,0-1 0,-1 0 0,1 0 0,-1 0 0,0 0 0,-1 0 0,1-1 0,-1 0 0,-1 0 0,1 0 0,-1 0 0,1-9 0,1-9 1299,-1-1 0,-1 0 0,-2-30 0,-1 28 1614,1 89-2746,3-1 1,13 81-1,8 11-5,-21-148 226,-1-16-131,-1-17-53,-1-5-32,2 0 0,1-1-1,12-56 1,-13 81-75,1 1 1,-1-1 0,2 1-1,-1 0 1,1 0-1,1 0 1,-1 0-1,2 1 1,-1 0-1,1 0 1,0 0-1,1 1 1,0 0-1,0 0 1,0 0 0,1 1-1,13-8 1,-11 10-173,0 1-1,1 0 1,-1 1 0,1 0 0,-1 0 0,1 1 0,0 1 0,0 0 0,16 2 0,-7-1-398,32 4-1791,3 10-2065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9428,'0'0'4674,"-42"129"-4529,30-35-1,7 7 32,5 5-96,0-7-64,0-13-16,0-15-48,0-20-913,5-23-607,4-21-1778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5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383 547 1473,'0'0'8510,"-28"-2"-7256,-90 1-211,111 2-1025,0 0-1,0 0 1,0 1-1,0 0 0,1 0 1,-1 1-1,1-1 1,-1 1-1,1 1 1,0-1-1,0 1 0,0 0 1,1 0-1,0 1 1,-9 9-1,0-1-5,1-2 35,1 1 0,1 1 0,0 0-1,0 0 1,2 1 0,-9 15 0,13-20 28,1 0 0,0 0 0,1 0 0,0 1 0,0 0 0,1-1 0,0 1 0,1 0-1,0 0 1,1 0 0,1 16 0,-1-24-69,1 1 0,-1-1-1,1 1 1,0-1 0,0 0-1,0 0 1,1 1 0,-1-1-1,0 0 1,1 0 0,-1 0-1,1 0 1,0 0 0,0-1-1,0 1 1,0 0-1,0-1 1,0 0 0,0 1-1,0-1 1,0 0 0,1 0-1,-1 0 1,1 0 0,-1-1-1,0 1 1,1-1 0,-1 1-1,6-1 1,6 2-8,0-1 0,-1-1 0,1 0 0,15-3 0,-18 1-74,-1-1-1,1 0 1,-1-1 0,0 0-1,0 0 1,0-1-1,-1-1 1,0 1-1,0-1 1,0-1-1,0 0 1,-1 0-1,-1-1 1,1 0-1,11-16 1,-7 8-211,-1 0-1,0-1 1,-1-1 0,-1 0 0,0 0-1,-2-1 1,10-34 0,-8 4 181,-1-1 1,0-59 0,-8-100 402,-1 98-70,1 49-37,0 39 339,0 20 93,0 7 334,-1 235-159,3 278 1247,-2-510-2012,0 0-1,0-1 0,1 1 1,0-1-1,0 1 1,1-1-1,0 1 0,0-1 1,4 9-1,-4-12-20,0-1 1,0 1-1,1 0 0,-1-1 0,0 0 1,1 1-1,-1-1 0,1 0 0,0 0 1,0 0-1,0-1 0,0 1 0,0-1 1,0 0-1,0 1 0,1-1 0,-1-1 1,0 1-1,5 0 0,0 1-39,1-1 0,0-1 0,0 1 0,0-1 0,-1-1 0,1 1 0,0-2 1,0 1-1,-1-1 0,1-1 0,-1 1 0,0-1 0,9-5 0,-10 5-394,-1-2 0,1 1-1,-1-1 1,0 0 0,0 0 0,-1 0 0,0-1 0,0 0 0,6-9-1,15-34-7460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6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460 395 9108,'0'0'1214,"-30"-4"-144,-100-9-192,115 11-822,1 1-1,-1 1 1,0 0 0,0 1 0,0 1 0,0 0 0,1 1 0,-22 7 0,25-5-48,1 0-1,-1 1 1,1 0 0,-1 1 0,2 0 0,-1 0 0,1 1-1,-15 17 1,20-21-5,0 1 0,0 0 0,0 0 0,1 0 0,0 0 0,0 1 0,0-1 0,1 1-1,-1 0 1,1 0 0,1 0 0,-1 0 0,1 0 0,0 0 0,1 0 0,-1 0 0,1 1 0,1-1 0,-1 0 0,1 0-1,0 0 1,0 0 0,1 0 0,-1 0 0,1 0 0,1 0 0,-1 0 0,1-1 0,0 0 0,0 1 0,1-1 0,0 0-1,0 0 1,0-1 0,0 1 0,1-1 0,-1 0 0,1 0 0,0-1 0,0 1 0,1-1 0,7 4 0,-3-3-43,1-1 1,-1 1 0,1-2-1,0 1 1,0-1 0,0-1-1,0 0 1,0-1 0,0 0-1,0 0 1,1-2 0,-1 1-1,-1-1 1,1-1 0,0 0-1,0 0 1,-1-1 0,0 0-1,0-1 1,0 0 0,0-1-1,-1 0 1,0 0 0,0-1-1,-1-1 1,13-13 0,-8 6-44,-1-2 0,0 0 1,-2 0-1,0-1 0,-1 0 1,0-1-1,-2 0 0,0 0 0,-1-1 1,-1 1-1,-1-1 0,-1 0 1,-1-1-1,0-22 0,0 14 401,-1 1 0,-1-1 0,-1 0 1,-2 1-1,-1-1 0,-1 1 0,-2 0 0,-10-28 0,14 49-90,3 3-74,-2 1-1,1-1 1,0 0-1,-1 1 1,1 0-1,-1-1 1,0 1-1,0 0 1,-5-5-1,7 29 183,31 351-228,-4-120-77,-25-220-36,0-1-722,9 52 0,-11-81 508,0 0 0,1 0 1,-1 1-1,1-1 0,-1 0 0,1 0 1,0 0-1,0 0 0,0 0 0,0 0 0,0 0 1,0 0-1,0 0 0,1-1 0,-1 1 1,1 0-1,-1-1 0,1 1 0,0-1 1,-1 0-1,1 0 0,0 1 0,4 1 0,13-2-4980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6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80 352,'0'0'11317,"16"11"-11055,53 37-123,-61-43-115,1-1 1,0 0-1,-1 0 1,1 0 0,1-1-1,-1-1 1,0 1-1,1-2 1,-1 1 0,1-1-1,-1-1 1,1 1 0,16-3-1,3 1 40,-25 1-57,-1 0 0,1 0 0,0 0 0,0-1 1,0 0-1,0 0 0,0 0 0,0 0 0,-1 0 0,1-1 0,-1 0 1,1 0-1,-1 0 0,1 0 0,-1 0 0,0-1 0,0 1 1,0-1-1,0 0 0,3-4 0,-4 2 18,1 1 0,-1-1-1,0 1 1,0-1 0,0 0 0,-1 0 0,1 0-1,-1 0 1,0 0 0,-1 0 0,1 0-1,-1 0 1,0 0 0,-1 0 0,0-9 0,0 11 7,0 1 0,0 0 0,1 0 0,-1 0 1,0-1-1,-1 1 0,1 0 0,0 0 1,-1 0-1,1 1 0,-1-1 0,1 0 0,-1 1 1,0-1-1,0 1 0,0-1 0,0 1 1,0 0-1,0 0 0,0 0 0,0 0 0,0 0 1,-1 0-1,1 0 0,0 1 0,-1-1 0,-2 1 1,-9-2 87,-1 0-1,1 1 1,-20 2 0,16-1-61,12 0-26,0 1 1,0-1-1,0 1 0,0 1 0,0-1 0,0 1 1,0 0-1,1 0 0,-1 1 0,0-1 0,1 1 1,0 0-1,-6 5 0,4-2 19,0 1 0,0-1 0,0 1 0,1 1 0,0-1 0,0 1 0,1 0 0,-4 9 0,3-6-27,1 0 0,1 0 0,0 1 0,0-1 0,1 1-1,0 0 1,1 0 0,1 0 0,0 0 0,1 0-1,0 1 1,0-1 0,5 21 0,-4-28-28,1 0 0,0 0 0,0 0 0,0 0 0,0 0-1,1-1 1,0 1 0,0-1 0,0 0 0,1 0 0,-1 0 0,1 0 0,5 4 0,-1-3-7,-1 0-1,1-1 1,0 1 0,0-1-1,1-1 1,-1 0 0,11 3 0,8 0-407,1-2 1,0 0 0,54-2 0,-78-2 341,13 1-801,0-1-1,0-1 1,0-1-1,0 0 1,30-9 0,12-17-4978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7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5 108 3378,'0'0'10159,"-1"-14"-9927,-1-14-185,1 5 19,2 38 237,5 22-177,2 1 0,1-2 0,18 46 0,-19-59-104,-8-21-20,0 0 1,1 0-1,0 0 1,-1 0-1,1 0 1,0 0-1,0-1 1,0 1-1,0 0 1,0-1-1,1 1 1,-1-1-1,0 1 1,1-1-1,-1 0 1,1 1-1,-1-1 1,1 0-1,2 1 1,-3-2 9,1 0 1,0 0-1,-1 0 1,1 0-1,-1 0 1,1-1-1,0 1 1,-1 0-1,1-1 1,-1 0-1,1 1 1,-1-1-1,1 0 1,-1 0-1,0 1 0,1-1 1,-1 0-1,0 0 1,0-1-1,1 1 1,-1 0-1,0 0 1,1-3-1,28-31 157,26-42-1,-35 45-1505,1 2 0,45-47 1,-34 53-2970,-4 10-2615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7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4 458 12358,'0'0'4439,"-2"9"-4503,1-1 61,0-1-1,1 1 1,0 0 0,1 0 0,-1 0-1,2 0 1,-1 0 0,5 12 0,27 71 33,-20-61-26,-11-25-20,3 8-413,0-1-1,0 0 0,2-1 1,8 14-1,-13-23 323,-1 0 0,1 0 0,-1 0 0,1 0-1,0 0 1,0 0 0,0-1 0,0 1 0,0-1 0,0 1 0,0-1-1,0 0 1,0 0 0,1 0 0,-1 0 0,0 0 0,1 0 0,-1-1-1,1 1 1,-1-1 0,1 0 0,-1 0 0,1 0 0,-1 0 0,1 0-1,-1 0 1,1-1 0,-1 1 0,4-2 0,-4 1-85,-1 1 1,0-1 0,1 0-1,-1 0 1,0 0-1,0 0 1,0 0 0,0 0-1,0 0 1,0 0-1,0 0 1,0 0 0,0-1-1,0 1 1,-1 0-1,1 0 1,0-1 0,0-2-1,5-28-1839,-6 24 1459,5-37-1051,-3-47 1,-11-42 2176,-35-132 2849,38 237-3033,0 1 350,1-1 0,2 1 0,-1-32-1,5 65-875,-1 0-1,1 0 0,1 0 0,-1 0 1,1 0-1,-1 0 0,1 0 0,1-1 0,-1 1 1,6 7-1,0 2-370,29 51-2733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7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234 101 10037,'0'0'3625,"-20"-15"-3003,-64-45 104,82 58-706,0 0 1,0 1 0,-1 0 0,1-1 0,0 1 0,0 0 0,0 0 0,-1 0-1,1 1 1,-1-1 0,1 0 0,-1 1 0,1 0 0,-1-1 0,1 1 0,-1 0 0,1 0-1,-1 1 1,1-1 0,-1 0 0,1 1 0,0-1 0,-1 1 0,1 0 0,-1 0-1,1 0 1,0 0 0,0 0 0,0 1 0,0-1 0,0 1 0,0-1 0,-3 4 0,0 1-19,1 1 0,-1-1 0,1 1 1,1 1-1,-1-1 0,1 0 0,-2 10 1,4-15 8,-4 18-7,1-1 0,1 1 1,1 0-1,1 0 1,1 26-1,0-31-1,0-10-5,0 1-1,1-1 1,-1 0 0,1 1 0,0-1 0,0 0-1,4 10 1,-4-13-3,0 0 0,0 0 0,1 0 1,-1 0-1,0 0 0,1-1 0,0 1 0,-1-1 0,1 1 0,0-1 0,0 1 0,0-1 1,-1 0-1,1 0 0,1 0 0,-1 0 0,0 0 0,0-1 0,0 1 0,0-1 0,3 1 1,2 0-32,-1 0 1,1 0-1,0-1 1,-1 0-1,1 0 1,-1-1-1,1 0 1,0 0-1,-1 0 1,1-1 0,-1 0-1,0 0 1,0-1-1,0 0 1,9-5-1,-6 2-35,-1 0-1,0-1 1,-1 0-1,1-1 1,-1 0-1,-1 0 1,1 0 0,-1-1-1,5-11 1,-1 1 156,-1-1 1,0-1 0,-2 1 0,-1-1 0,0-1-1,-2 1 1,0-1 0,1-41 0,-5 88 61,1 0-1,2 0 1,5 26 0,-5-40-163,0 1 0,0-1 0,1 0 0,1 0 0,0-1 0,0 1 0,1-1 0,13 17 0,-17-24-172,0 0 0,1-1 0,-1 0 0,1 0 0,0 0 0,0 0 0,-1 0 0,1 0 0,0-1 0,0 1 0,1-1 0,-1 0 0,0 0 0,0 0 0,1 0 1,4 0-1,-6-1-79,0 0 0,1 0 0,-1 0 0,0-1 0,0 1 0,0-1 0,0 1 0,1-1 0,-1 0 0,0 1 0,0-1 0,0 0 1,-1 0-1,1-1 0,0 1 0,0 0 0,0-1 0,-1 1 0,1-1 0,-1 1 0,1-1 0,-1 0 0,0 0 0,0 0 0,2-2 0,13-34-3902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8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1 379 1249,'0'-27'1323,"0"-179"2073,0 92 518,0 83 2043,5 132-5158,34 178 0,-16-131-390,-18-115-347,-2-5-35,1 0 1,1-1-1,2 0 0,0 0 1,19 40-1,-24-62-73,1 0 0,-1-1 1,1 0-1,0 0 0,1 0 0,-1 0 0,1 0 0,0 0 0,0-1 0,0 0 0,0 0 0,0 0 1,1 0-1,-1-1 0,1 0 0,0 0 0,0 0 0,0 0 0,0-1 0,0 0 0,0 0 0,0 0 1,0 0-1,0-1 0,0 0 0,1 0 0,-1-1 0,0 1 0,0-1 0,0 0 0,0 0 0,0-1 1,0 0-1,0 0 0,0 0 0,-1 0 0,1-1 0,4-3 0,-2 1-324,0-1 0,-1 0 0,0 0 0,0 0 0,6-10 0,25-45-3751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8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1 321 13958,'0'0'387,"32"-4"-101,-7 1-248,201-34 28,-154 19-194,-34 7-24,0 2 1,0 1-1,78-4 1,-114 12 166,0 0 0,0 1 0,0-1-1,0 1 1,0-1 0,0 1 0,0 0 0,0 0 0,0 0 0,0 0-1,-1 0 1,1 0 0,0 0 0,-1 1 0,1-1 0,0 1 0,-1-1-1,0 1 1,1-1 0,-1 1 0,0 0 0,0 0 0,0 0 0,0-1-1,0 1 1,-1 0 0,1 0 0,0 0 0,-1 0 0,1 3 0,2 8 164,-1 0 1,-1 1 0,1 20-1,-2-25-88,0 264 805,0-273-895,3 23-279,-3-22 187,0-1 0,1 1 0,-1-1 0,0 1 0,0-1 0,1 0 0,-1 1 0,0-1 0,1 0 0,-1 1 0,1-1 0,-1 0 0,0 1 0,1-1 0,-1 0 0,1 0 0,-1 0 0,1 1 0,-1-1 0,1 0 0,-1 0 0,1 0 1,-1 0-1,1 0 0,-1 0 0,1 0 0,-1 0 0,1 0 0,-1 0 0,1 0 0,-1 0 0,1 0 0,-1 0 0,0-1 0,1 1 0,-1 0 0,1 0 0,-1-1 0,1 1 0,0-1 0,17-11-4946</inkml:trace>
  <inkml:trace contextRef="#ctx0" brushRef="#br0" timeOffset="1">587 0 12438,'0'0'560,"46"152"-4002,9-111-4657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25 145 11845,'0'0'803,"-4"27"75,-11 85-462,12-91-364,1 0 0,2-1 0,1 23 0,-1-38-44,1 1 1,0-1-1,1 0 1,-1 0 0,1 0-1,0 0 1,0 0 0,0-1-1,1 1 1,0 0 0,0-1-1,0 0 1,6 6 0,-7-7-5,1-1 0,0 1 0,0-1 0,0 0 0,0 0 0,0-1 0,0 1 0,0-1 0,1 1 0,-1-1 0,1 0 0,-1 0 0,1-1 0,-1 1 0,1-1 0,0 0 0,-1 0 0,1 0 0,-1 0 0,1 0 0,0-1 0,4-1 1,-3 1-18,1-1 1,-1 0-1,1 0 1,-1 0 0,0-1-1,0 1 1,0-1 0,-1-1-1,1 1 1,-1-1 0,1 1-1,-1-1 1,4-5-1,2-6-71,0-1 0,-1 0 0,-1 0 0,0-1-1,-2 0 1,1 0 0,-2 0 0,-1-1 0,0 0-1,-1 0 1,-1 0 0,0 0 0,-2 0 0,0-1-1,-5-32 1,4 44 111,-1 0-1,0 0 1,-1 1-1,0-1 0,0 1 1,0-1-1,-1 1 1,0 0-1,0 1 1,0-1-1,-1 1 1,0-1-1,0 1 1,0 1-1,-1-1 1,0 1-1,0 0 0,0 0 1,0 1-1,0-1 1,-1 1-1,1 1 1,-1-1-1,0 1 1,0 1-1,0-1 1,0 1-1,0 0 0,0 1 1,0-1-1,0 2 1,0-1-1,-1 1 1,1 0-1,-9 2 1,13-1-26,1-1 0,-1 0 1,1 1-1,-1-1 1,1 1-1,0-1 0,0 1 1,0 0-1,0 0 1,0 0-1,0 1 0,0-1 1,1 0-1,-1 1 1,1-1-1,0 0 0,-1 1 1,1 0-1,0-1 1,1 1-1,-2 3 0,0 4-623,1-1 0,0 1-1,1 0 1,1 18-1,1-2-4985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19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12966,'0'0'3241,"27"-1"-3118,-2 0-118,0 1-1,39 5 0,-61-5-3,0 1 0,-1 0-1,1 0 1,0 0-1,-1 0 1,1 0 0,-1 0-1,1 1 1,-1-1-1,0 1 1,0 0-1,0 0 1,0 0 0,0 0-1,0 0 1,0 0-1,-1 0 1,1 0 0,1 3-1,-1 2 8,1-1 1,-1 1-1,0 0 0,0-1 0,0 10 1,0-5 10,4 25 19,-3 0 1,-1 0 0,-3 48-1,0 1 50,1-82-40,0-8 54,0-37-250,7-61 0,-4 86 123,0 0 1,2 0-1,0 1 0,0 0 0,1 0 0,15-25 0,-15 30 14,0 1 0,1-1 0,0 2 0,1-1 0,17-16 0,-21 23 4,-1 0 0,1 0 0,0 1 0,0 0 0,0-1 0,0 1 0,0 1 0,1-1 0,-1 0 0,1 1 0,-1 0 0,1 0-1,-1 1 1,1-1 0,-1 1 0,1 0 0,0 0 0,8 2 0,-9-1 2,0 1 0,-1 0 0,1 0 0,-1 0 0,1 0 0,-1 0 0,0 1 0,0 0 0,0 0 0,-1-1 0,1 2 0,0-1 0,-1 0 0,0 0 0,0 1 0,0-1 0,0 1 0,-1 0 0,1 0 0,-1-1 0,1 6 0,5 13 12,-2 1-1,5 28 0,-3 38 238,-7-68-25,2 1 0,0 0 0,1-1 0,10 34 1,-12-53-184,1 0 1,-1 0-1,0 0 0,1 0 1,-1 0-1,1 0 1,0 0-1,0 0 1,0-1-1,0 1 1,0-1-1,0 1 1,0-1-1,0 0 1,0 0-1,1 0 1,-1 0-1,0 0 0,1 0 1,-1-1-1,1 1 1,-1-1-1,1 0 1,2 0-1,2 1-32,-1-1 0,0 0-1,1 0 1,-1-1-1,1 0 1,-1 0 0,0-1-1,11-3 1,-9 1-123,-1-1 0,0 1 0,0-2-1,0 1 1,10-10 0,32-38-3050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6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0 669 2209,'0'0'10221,"0"0"-10175,1-1 1,-1 0-1,0 0 1,0 0 0,0 1-1,0-1 1,1 0-1,-1 0 1,0 1-1,1-1 1,-1 0-1,0 1 1,1-1 0,-1 0-1,1 1 1,-1-1-1,1 1 1,-1-1-1,1 1 1,0-1 0,1 0-1,36-24-8,-2-1 1,0-2-1,-1-2 0,-2 0 0,44-55 1,-61 66-507,18-30 0,-30 43 457,-1 0 0,0-1 1,0 1-1,0-1 0,-1 1 0,0-1 1,0 0-1,-1 0 0,0 0 1,1-7-1,-7 14 131,-1 0-89,0 1 0,0 0 1,0 1-1,0-1 0,0 1 0,1 1 1,-1-1-1,0 1 0,1 0 0,0 0 1,0 0-1,0 1 0,0 0 1,0 0-1,1 0 0,0 0 0,-7 9 1,-2 4 28,0 0 0,2 1 0,-19 37 0,23-38 36,0 0 0,1 0-1,0 1 1,1 0 0,2 0 0,0 1 0,0-1-1,2 1 1,0-1 0,1 1 0,5 28 0,-4-42-96,0 0 0,1 0 0,-1 0 0,1-1 1,0 1-1,1-1 0,-1 1 0,1-1 0,0 0 1,0 0-1,1 0 0,-1 0 0,1-1 0,-1 0 0,1 1 1,0-1-1,0 0 0,1-1 0,-1 1 0,1-1 0,-1 0 1,1 0-1,0 0 0,5 1 0,8 1-10,0 1-1,1-2 1,0-1-1,-1 0 1,22-1-1,-32-1-1,-1-1 0,1 1 0,-1-1 0,1-1 0,-1 1 0,0-1 0,0 0 0,0-1 0,0 0 0,0 0 0,0-1 0,-1 1-1,1-1 1,8-8 0,-6 3-7,1 0-1,-1-1 0,-1-1 0,0 1 1,0-2-1,-1 1 0,7-17 0,-2 1 47,-1-1 1,10-42-1,10-27 617,-31 97-635,0 0-1,0-1 1,0 1 0,0 0-1,0-1 1,1 1 0,-1 0-1,0 0 1,0-1 0,0 1-1,0 0 1,0 0 0,0-1-1,0 1 1,1 0 0,-1 0-1,0-1 1,0 1 0,0 0-1,0 0 1,1 0 0,-1-1-1,0 1 1,0 0 0,1 0-1,-1 0 1,0 0 0,0 0-1,1 0 1,-1-1 0,0 1-1,0 0 1,1 0 0,-1 0-1,0 0 1,1 0 0,-1 0-1,0 0 1,0 0 0,1 0-1,-1 0 1,0 0 0,0 0-1,1 0 1,-1 1 0,0-1-1,1 0 1,6 14 10,4 36 146,4 67 0,7 34-95,-22-151-74,0 1 0,0-1-1,0 0 1,0 0 0,0 0 0,0 0 0,0 1-1,0-1 1,0 0 0,0 0 0,0 0-1,0 0 1,1 1 0,-1-1 0,0 0 0,0 0-1,0 0 1,0 0 0,0 1 0,0-1 0,0 0-1,1 0 1,-1 0 0,0 0 0,0 0 0,0 0-1,0 0 1,0 0 0,1 1 0,-1-1 0,0 0-1,0 0 1,0 0 0,0 0 0,1 0 0,-1 0-1,0 0 1,0 0 0,0 0 0,0 0 0,1 0-1,-1 0 1,0 0 0,5-10-273,3-36 236,-2 10 38,14-51 0,-16 76 4,0 0 0,0 1-1,1 0 1,0 0 0,1 0 0,0 0-1,0 1 1,1 0 0,10-10-1,-15 17-2,0 1 0,0-1 0,0 0 1,0 1-1,0-1 0,0 1 0,1 0 0,-1 0 0,1 0 0,-1 0 0,1 0 0,3-1 0,-4 2 3,-1 0-1,0 0 1,0 0-1,1 1 1,-1-1 0,0 0-1,0 0 1,0 1 0,1-1-1,-1 0 1,0 1 0,0 0-1,0-1 1,0 1 0,0-1-1,0 1 1,0 0 0,0 0-1,0 0 1,0 0 0,0-1-1,-1 1 1,1 0-1,0 0 1,-1 0 0,1 1-1,-1-1 1,1 0 0,-1 0-1,1 2 1,7 20 132,-1-1 0,-2 1 0,5 38 0,0 78 17,-3-30-122,-6-108-48,-1 0 0,0-1-1,0 1 1,1 0 0,-1-1 0,0 1 0,1 0 0,-1-1 0,0 1 0,1-1 0,-1 1 0,1-1 0,-1 1-1,1-1 1,0 1 0,-1-1 0,1 1 0,-1-1 0,1 0 0,0 1 0,-1-1 0,1 0 0,0 0 0,-1 1 0,1-1-1,0 0 1,-1 0 0,1 0 0,0 0 0,-1 0 0,1 0 0,0 0 0,0 0 0,-1 0 0,1 0 0,0-1-1,-1 1 1,1 0 0,0 0 0,-1-1 0,1 1 0,0 0 0,-1-1 0,1 1 0,-1 0 0,1-1 0,-1 1-1,1-1 1,-1 1 0,2-2 0,7-10-61,-1 0 0,0 0 0,0-1 0,-1-1 0,-1 1 0,0-1 0,5-17 0,11-42-138,-16 49 217,1 0 0,1 0 0,17-32 0,-19 49 176,-2 10-110,0 14-1,-4-13-30,2 6 97,4 29 154,14 52 0,-17-82-287,0 0 1,0 0-1,1 0 1,0 0-1,0-1 0,1 1 1,0-1-1,1 0 0,0 0 1,0-1-1,11 10 1,-13-14-47,0-1 0,0 1 1,1-1-1,-1 0 1,1-1-1,-1 1 0,1-1 1,0 0-1,-1 0 1,1-1-1,0 1 0,0-1 1,-1 0-1,1 0 1,0 0-1,0-1 0,0 0 1,-1 0-1,1 0 0,-1-1 1,1 1-1,-1-1 1,1 0-1,-1 0 0,0-1 1,0 1-1,0-1 1,0 0-1,0 0 0,-1 0 1,5-5-1,-2-1 9,0 0 0,0 0 0,-1-1 0,0 0 0,0 0 0,-1 0 0,-1-1 0,5-19 0,-5 5 892,0 0 0,-1-37 0,2 128-666,2-1 1,28 114-1,-19-109-1466,-2-1 0,5 131-1,-18-645 2418,0 430-1092,1-1-1,0 1 1,1 0 0,0-1-1,1 1 1,9-26 0,-10 37-49,0-1 0,0 1 0,0-1 0,1 1 0,0 0 0,-1 0 0,1 0 0,1 1 0,-1-1 1,0 1-1,1 0 0,0-1 0,0 2 0,0-1 0,0 0 0,0 1 0,0 0 0,1 0 0,-1 0 0,1 0 0,-1 1 0,1 0 0,0 0 1,0 0-1,8 0 0,-6 0-14,0 1 0,0 0 0,1 0-1,-1 1 1,13 2 0,-18-2 15,0 0 1,-1 0-1,1-1 0,0 1 0,0 0 0,-1 1 0,1-1 0,0 0 0,-1 0 0,1 1 0,-1-1 0,1 1 0,-1-1 1,0 1-1,0-1 0,0 1 0,0 0 0,0 0 0,0 0 0,0-1 0,0 1 0,-1 0 0,1 0 0,-1 0 1,1 3-1,0 0-15,0 0 0,0 0 1,0 0-1,-1 0 0,0 0 1,0 0-1,0 1 1,0-1-1,-1 0 0,0 0 1,0 0-1,-1 0 0,1 0 1,-1 0-1,0 0 1,0-1-1,-1 1 0,1-1 1,-1 1-1,0-1 0,0 0 1,0 0-1,-1 0 1,0 0-1,0-1 0,0 0 1,-7 5-1,-4 3-77,-1-1 0,-1 0 0,0-2-1,0 0 1,-37 11 0,54-19 92,0 0 0,-1 0 0,1 0 0,0 0 0,0 0 0,0 0 0,0 0 0,0 0 0,-1 0 0,1 0 0,0 0 0,0 0 0,0 0-1,0 0 1,0 0 0,-1 0 0,1 0 0,0 0 0,0 0 0,0 0 0,0 0 0,0 0 0,-1 1 0,1-1 0,0 0 0,0 0 0,0 0 0,0 0 0,0 0 0,0 0 0,0 0 0,0 0 0,-1 1 0,1-1-1,0 0 1,0 0 0,0 0 0,0 0 0,0 0 0,0 1 0,0-1 0,0 0 0,0 0 0,0 0 0,0 0 0,0 0 0,0 1 0,0-1 0,0 0 0,0 0 0,0 0 0,0 0 0,0 0 0,0 1 0,0-1-1,0 0 1,0 0 0,0 0 0,1 0 0,-1 0 0,0 0 0,0 1 0,13 5-57,19 3 69,-6-5 6,1-2 0,37-1 0,-39-1-28,-12-2-16,0 1 1,-1-1-1,1-1 0,-1 0 0,0-1 0,1 0 0,-2-1 0,1-1 0,-1 0 0,0 0 0,0-1 0,0 0 0,-1-1 0,0 0 1,-1-1-1,16-17 0,-7 5-151,-1 0-1,-1-2 1,0 0 0,-2-1 0,-1 0 0,19-49 0,-24 49 87,-2 1 1,-1-1 0,-1 0-1,2-45 1,-8-99 527,0 151-166,0 0-1,-2 1 1,1-1-1,-2 1 1,0 0 0,-1 0-1,-1 0 1,0 1 0,-12-17-1,19 31-203,-1 0 0,1 0-1,-1 0 1,1 0 0,-1 1-1,0-1 1,0 0-1,1 0 1,-1 0 0,0 1-1,0-1 1,0 0 0,0 1-1,0-1 1,-1 0 0,1 1-37,1 0 0,0 0 0,-1 0 0,1 0 0,-1 0 0,1 0 0,0 1 0,-1-1 0,1 0 0,0 0 0,-1 0 0,1 0 0,0 0 0,-1 1 0,1-1 1,0 0-1,-1 0 0,1 1 0,0-1 0,0 0 0,-1 1 0,1-1 0,0 0 0,0 0 0,0 1 0,-1-1 0,1 1 0,0-1 0,-7 33 357,2 21-349,3 0 0,2 0 1,2 0-1,3 0 0,2 0 0,2-1 0,17 54 0,-16-75-26,33 97 17,-38-115-38,2 1 0,0-1 1,0-1-1,1 0 0,1 0 1,14 16-1,-22-27-51,1 0 0,0 0 0,0 0-1,-1 0 1,1 0 0,1-1 0,-1 1 0,0-1-1,0 1 1,1-1 0,-1 0 0,1 0-1,-1 0 1,1 0 0,-1 0 0,1-1 0,-1 1-1,1-1 1,0 1 0,-1-1 0,1 0-1,0 0 1,-1 0 0,1-1 0,0 1 0,-1-1-1,1 1 1,0-1 0,4-2 0,-2 0-48,-1 0 0,0 0 1,1-1-1,-1 0 1,0 1-1,-1-1 0,1-1 1,-1 1-1,0 0 0,0-1 1,0 0-1,0 0 0,2-6 1,7-24-363,-1 0-1,-1-1 1,7-60 0,1-1 1648,-17 95-650,-1 21 32,0 24-82,10 64 1,-7-88-459,0 0 1,2 0-1,0-1 0,1 0 0,1 0 0,10 18 0,-15-32-19,1 0 0,0-1 0,0 1 1,0-1-1,0 1 0,0-1 0,1 0 0,0 0 0,-1 0 0,1 0 1,0-1-1,0 0 0,1 0 0,-1 0 0,0 0 0,1-1 0,-1 1 0,1-1 1,-1 0-1,1 0 0,0-1 0,-1 0 0,1 0 0,0 0 0,-1 0 1,1 0-1,0-1 0,-1 0 0,1 0 0,-1 0 0,1-1 0,-1 0 1,7-3-1,-1-2 20,0-1 0,-1 1 0,0-2 0,0 1 0,-1-1 0,0-1 0,-1 0 1,7-11-1,5-10-135,22-51 1,-33 63 5,-1-1 1,-1 0-1,5-28 1,-9 38 114,0-1-1,-1 0 1,-1 1 0,0-1 0,0 0 0,-1 0-1,0 1 1,-4-15 0,4 22 20,-1-1-1,0 1 1,0 0 0,0-1-1,0 1 1,-1 0 0,1 0-1,-1 0 1,0 0 0,0 1-1,0-1 1,0 1 0,0 0-1,-1 0 1,1 0 0,0 0-1,-1 1 1,0-1 0,1 1-1,-1 0 1,0 0-1,0 0 1,0 0 0,0 1-1,-4 0 1,0-1 40,0 0 1,1 1-1,-1 0 0,0 1 1,0 0-1,0 0 0,1 1 1,-1 0-1,1 0 0,-1 0 0,-13 8 1,15-6-57,0 1 0,0 0 0,0 0 0,1 0 0,0 1 0,0 0 0,0 0 0,1 0 0,0 0 0,-6 14 0,7-15-149,1 1 0,-1 0 0,2-1 1,-1 1-1,0 0 0,1 0 0,0 0 0,1 0 0,-1 0 1,1 0-1,0 0 0,1 0 0,0 0 0,1 8 1,-1-13-12,-1 0 1,0 1-1,1-1 1,-1 0-1,1 0 1,0 0-1,-1 0 1,1 0 0,0 0-1,0 0 1,0 0-1,-1-1 1,1 1-1,0 0 1,0 0-1,0-1 1,2 2 0,29 8-5029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0 538 10757,'0'0'2425,"29"-1"-2350,320 7-6,-308-6-78,-4 1-28,-1-1 0,1-1 0,0-3-1,0-1 1,63-16 0,-70 10-407,-1-1 1,0-1-1,0-1 0,-1-2 0,27-19 1,-46 28 284,0 1 0,-1-1 0,0-1 0,0 1 1,0-1-1,-1-1 0,0 0 0,-1 0 0,0 0 0,0 0 1,-1-1-1,0 0 0,-1 0 0,0 0 0,-1-1 1,0 0-1,0 1 0,0-13 0,-2 10 129,0 0 1,-1 0-1,-3-15 1,2 23 88,0 0 0,0 0 0,0 0 0,-1 1 0,0-1 0,0 1 0,0-1 0,-1 1 0,0 0 0,1 0 0,-6-5 0,-3-3 436,0 0 1,-1 1 0,-1 0 0,-21-14-1,27 21-165,-1 0 0,1 0-1,-1 0 1,0 1-1,0 0 1,0 1-1,0 0 1,0 0 0,-1 1-1,-14-1 1,21 2-265,-1 0 1,1 0-1,0 0 0,0 1 1,0-1-1,0 1 1,-1 0-1,1-1 1,0 1-1,0 0 0,0 0 1,0 0-1,1 1 1,-1-1-1,0 0 1,0 1-1,-1 1 0,0 1-9,0 0 0,0 0 0,0 0 0,1 0-1,-1 1 1,1-1 0,-2 8 0,-2 8 47,1 0 0,-3 41-1,6-50 15,-13 268 981,-2 15-734,7-228-362,4-33-335,-2 61-1,8-92-407,0-6-52,0-23 643,2 1 0,1 0 0,11-43 0,-10 53 198,1-1 0,0 1 0,2 1 0,0-1 0,0 1 0,20-27 0,-27 41-26,1 0-1,0 0 0,0-1 0,0 1 1,0 0-1,0 0 0,0 1 0,0-1 1,0 0-1,0 0 0,0 0 0,0 1 1,1-1-1,-1 0 0,0 1 0,1 0 1,1-1-1,-2 1-11,0 0-1,-1 0 1,1 0 0,0 0 0,0 1-1,0-1 1,-1 0 0,1 0 0,0 1 0,0-1-1,-1 1 1,1-1 0,0 1 0,-1-1 0,1 1-1,0-1 1,-1 1 0,1 0 0,-1-1-1,1 1 1,0 0 0,2 6 48,0-1-1,0 0 1,0 1-1,-1 0 1,2 8-1,-2-10 14,1 7 4,3 9-6,0 0 0,2-1 0,13 28 0,-18-43-68,0 0 1,-1 0-1,2-1 1,-1 1-1,0-1 0,1 0 1,0 0-1,0 0 1,0-1-1,0 1 0,1-1 1,0 0-1,-1 0 1,1-1-1,0 1 0,0-1 1,0 0-1,1 0 1,5 0-1,3 0-52,-1 0 1,1-2-1,0 0 1,0 0-1,0-1 0,-1-1 1,1 0-1,-1-1 1,1-1-1,-1 0 0,17-7 1,-19 6-71,-1-1 0,0 1 0,0-2 0,0 1 0,-1-2 0,0 1 0,0-1 1,-1 0-1,0-1 0,0 0 0,-1 0 0,0-1 0,9-16 0,-13 19 130,0-1 0,-1 1 0,1 0 0,-2-1 0,1 1 0,-1-1-1,0 0 1,0 0 0,-1 1 0,0-1 0,-2-9 0,1 15 31,1 0 0,-1 0 1,0 0-1,0 1 0,0-1 1,0 0-1,0 1 0,0-1 1,-1 1-1,1-1 0,0 1 0,-1 0 1,1 0-1,-1-1 0,0 1 1,1 0-1,-1 0 0,0 0 0,1 1 1,-1-1-1,0 0 0,0 1 1,0-1-1,0 1 0,0 0 1,0-1-1,0 1 0,-2 0 0,-1 0 31,-1-1-1,1 1 0,0 0 1,-1 0-1,1 1 0,0 0 1,-1 0-1,1 0 0,0 0 1,-5 3-1,4-1-47,1 1 0,0 0-1,0 0 1,0 1 0,0 0 0,1-1-1,0 1 1,0 1 0,0-1-1,0 1 1,1-1 0,0 1 0,0 0-1,1 0 1,0 0 0,-3 9 0,2-3-16,0 1 0,1-1 0,0 0 0,1 1 0,1-1 0,0 1 0,3 23 0,-2-32-20,0 0 0,0 1-1,0-1 1,1 0 0,0-1 0,0 1-1,0 0 1,0 0 0,1-1 0,-1 1-1,1-1 1,0 0 0,0 0 0,0 0-1,0 0 1,1-1 0,-1 1 0,1-1-1,0 0 1,-1 0 0,8 3 0,1-1-364,0 0 0,0 0 0,0-2 0,1 1 0,-1-2 0,16 1 1,36-1-4072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7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7299,'0'0'4493,"-1"-8"-4434,11 19 160,86 112 930,21 25-900,-102-131-287,2 0 0,-1-2-1,2 0 1,0-1 0,1-1 0,21 11 0,-35-21-453,-1-1 1,1 0 0,1 0-1,-1 0 1,0-1 0,0 1-1,0-1 1,1-1-1,9 1 1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0 6195,'0'0'3876,"-18"30"-3678,-1 4-85,-94 146 940,71-123-398,-2-2 1,-2-1-1,-67 58 1,112-111-1053,2-30-5041,1-18-639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9957,'0'0'896,"84"-6"-1536,-13 6 736,14 0-80,5-2 160,4-16-112,-6 3-64,-14-2 0,-18 5-48,-21 6-881,-19 4-719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40 7059,'0'0'3695,"-13"24"-3583,-43 80 75,51-94-148,0 0 0,1 0 0,0 1 0,0-1-1,1 1 1,1 0 0,0-1 0,0 1 0,1 0 0,1 0 0,1 18-1,-1-3-56,0-25 17,0 0-1,0 1 0,0-1 1,1 0-1,-1 1 0,0-1 1,1 0-1,-1 1 0,1-1 1,-1 0-1,1 0 0,0 1 1,-1-1-1,1 0 1,0 0-1,0 0 0,0 0 1,0 0-1,0 0 0,0 0 1,0 0-1,0 0 0,2 1 1,1-1 6,0 1 1,-1-1 0,1 0-1,0 0 1,0 0-1,0 0 1,0-1 0,6 1-1,0-1-4,0-1-1,0 1 0,0-2 1,-1 1-1,1-2 0,16-5 1,-13 2-114,-1 0 0,0-1 0,0-1 1,-1 0-1,0-1 0,0 0 0,-1 0 1,0-1-1,-1-1 0,13-18 0,-17 22 85,0-1-1,0 0 1,-1 0-1,0 0 1,-1 0-1,0 0 1,0-1-1,-1 0 1,0 1 0,0-1-1,-1 0 1,0 0-1,-1 0 1,0 0-1,0 0 1,-1 0-1,-3-15 1,2 19 93,0 1 0,0-1 1,-1 1-1,1 0 0,-1 0 0,0 0 1,0 0-1,0 0 0,-1 1 0,0 0 1,1-1-1,-1 1 0,0 0 0,0 1 1,-1-1-1,1 1 0,0 0 0,-1 0 0,0 0 1,1 1-1,-10-3 0,2 1 48,-1 1 0,1 0-1,-1 0 1,0 2 0,1-1-1,-1 1 1,-17 3 0,28-2-115,0 0 0,0-1 0,0 1 0,1 0 0,-1 0 0,0 0 0,1 0 0,-1 1-1,0-1 1,1 0 0,0 1 0,-1-1 0,1 1 0,0 0 0,0-1 0,0 1 0,0 0 0,0-1 0,0 1 0,0 0 0,0 2 0,0-2-56,0 0 1,1-1-1,-1 1 0,1 0 1,0-1-1,-1 1 0,1 0 0,0-1 1,0 1-1,0 0 0,0-1 1,1 1-1,-1 0 0,0 0 1,1-1-1,-1 1 0,1-1 1,-1 1-1,1 0 0,0-1 1,0 1-1,-1-1 0,1 1 1,0-1-1,2 2 0,5 1-383,0 0 1,1-1-1,-1 0 0,1-1 0,-1 0 1,1 0-1,0 0 0,0-1 1,9-1-1,45 2-3609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4 170 5699,'0'0'6413,"-1"-10"-5687,-2-31-646,3 41-82,0 0 0,0 1 0,1-1 0,-1 0 0,0 0 0,0 0 0,0 0 0,0 0 0,1 0 0,-1 0 0,0 0 1,0 0-1,0 0 0,1 0 0,-1 0 0,0 0 0,0 0 0,0 0 0,0 0 0,1 0 0,-1 0 0,0 0 0,0 0 0,0 0 0,1 0 0,-1 0 0,0 0 0,0 0 0,0 0 0,0-1 0,0 1 1,1 0-1,-1 0 0,0 0 0,0 0 0,0 0 0,0-1 0,0 1 0,0 0 0,1 0 0,-1 0 0,0 0 0,0 0 0,0-1 0,0 1 0,0 0 0,0 0 0,0 0 0,0-1 0,0 1 1,0 0-1,14 18-23,-2 0 1,0 1-1,0 1 1,-2 0-1,-1 0 1,0 1-1,-2 1 1,0-1-1,-1 1 1,-2 0 0,4 37-1,-9-36-271,1-23 298,0 0 1,0 1-1,0-1 1,0 0-1,0 0 0,0 0 1,0 0-1,0 1 1,0-1-1,0 0 1,0 0-1,0 0 1,0 0-1,0 1 0,0-1 1,-1 0-1,1 0 1,0 0-1,0 0 1,0 1-1,0-1 1,0 0-1,0 0 0,-1 0 1,1 0-1,0 0 1,0 0-1,0 0 1,0 0-1,0 1 1,-1-1-1,1 0 0,0 0 1,0 0-1,0 0 1,-1 0-1,1 0 1,0 0-1,0 0 1,0 0-1,0 0 0,-1 0 1,1 0-1,0 0 1,-2-2 25,1 0 0,0 0 0,0 0 0,0 0 0,0 0 0,0 0 0,0 0 0,0 0 0,1-1 0,-1 1 0,1 0 0,-1 0 0,1-5-1,-3-12 63,2 0-1,0 0 1,1 0-1,1 0 0,4-23 1,-3 31-86,1 0-1,0 0 1,1 0 0,0 0-1,1 1 1,0 0 0,0 0 0,1 0-1,15-18 1,-10 15-10,2 0-1,-1 0 1,2 1 0,0 0-1,0 2 1,17-11 0,-21 15-491,1 1 0,0 0 0,0 1 1,1 0-1,-1 0 0,1 1 0,0 1 0,0 0 1,0 1-1,13 0 0,14 1-5183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9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10325,'0'0'1411,"19"-14"-2587,60-52 290,-72 58 845,0 0-1,0 0 1,-1 0 0,0-1 0,0 0-1,-1-1 1,0 1 0,-1-1 0,0 0 0,0 0-1,-1 0 1,2-15 0,-2 15 38,1-14 187,-1 0-1,1-34 1,-4 29 3059,-1 96-3049,-1-16-106,7 73 0,-4-115-82,1 0-1,0 1 1,0-1-1,1 0 1,0-1-1,1 1 1,-1-1-1,2 1 1,-1-1-1,8 9 0,-9-13-120,0 0 0,1 0 0,0-1 0,-1 1 0,2-1-1,-1 0 1,0 0 0,0 0 0,1-1 0,0 1-1,-1-1 1,1 0 0,0-1 0,0 1 0,0-1-1,0 0 1,1 0 0,-1 0 0,8-1 0,-10 0 18,0 0 1,0-1-1,0 1 0,0-1 1,0 0-1,-1 1 1,1-1-1,0-1 1,0 1-1,-1 0 0,1-1 1,-1 1-1,1-1 1,-1 0-1,3-2 1,0-1-70,0 0 1,0-1-1,-1 1 1,0-1 0,0 0-1,3-8 1,3-8-65,-1 0-1,11-44 1,-12 31 258,-2-1 0,4-65 0,-8-18 5149,-2 123-4742,0 411 1363,0-397-1736,1 0-1,0 0 1,1 1-1,1-2 1,1 1-1,0 0 1,9 20-1,-11-32-60,0-1 0,1 0 0,0 0-1,0 0 1,0 0 0,0-1 0,1 1-1,0-1 1,0 0 0,0 0 0,1 0-1,-1-1 1,1 1 0,0-1 0,0 0-1,0-1 1,0 1 0,0-1 0,1 0-1,-1 0 1,1-1 0,-1 1 0,1-1-1,-1 0 1,1-1 0,9 0 0,-10 1-42,1-1 0,-1-1 0,1 1 0,-1-1 0,0 0 0,1 0 0,-1-1 0,0 1 0,0-1 0,0 0 0,0-1 0,0 1 0,0-1 0,4-4 0,-4 3-188,0-1 0,-1 0 0,0 0-1,0 0 1,0-1 0,-1 1 0,0-1 0,0 0 0,0 0 0,-1 0-1,3-10 1,6-40-3356,-10-6-2461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29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4 10485,'0'0'1368,"-20"21"-1338,-7 6-17,0 0 14,-34 43-1,51-58 554,20-23-437,22-27-151,-5 0 24,-15 19 35,25-27 0,-37 45-37,1 0 0,0 1 1,-1-1-1,1 0 0,0 1 1,-1-1-1,1 1 0,0-1 1,-1 1-1,1 0 0,0-1 1,0 1-1,0 0 0,-1-1 0,1 1 1,0 0-1,0 0 0,0 0 1,0 0-1,0 0 0,-1 0 1,1 0-1,0 0 0,0 0 1,0 0-1,0 0 0,0 1 0,-1-1 1,1 0-1,0 1 0,0-1 1,0 1-1,2 1-4,-1-1 0,0 1 0,1 0 0,-1 1 0,0-1 1,-1 0-1,1 0 0,2 4 0,58 112 445,-43-79-1269,1 0 1,26 35 0,-22-42-5313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7571,'0'0'5459,"179"20"-5459,-131-20-416,-2 0-1105,-14-3-1969,-13-6-3969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3:56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8388,'0'0'2577,"204"6"-2417,-152-6-96,-13 0-64,-7 0-160,-9 0-864,-10 0-433,-7 0 0,-6-17-5634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27 316 6355,'0'0'6181,"-5"-6"-5591,-12-17-144,13 17-241,4 11-144,2 19-17,2 0 0,0 0 0,2 0 0,0-1 0,13 30-1,2 11 1,62 184 53,-63-197-95,2-2-1,53 85 1,-73-130-9,0 0 1,1-1 0,0 0 0,0 1-1,0-1 1,6 5 0,-9-8 3,1 0 1,-1 1 0,1-1-1,-1 0 1,1 0 0,-1 1-1,1-1 1,-1 0 0,1 0-1,0 0 1,-1 0 0,1 0-1,-1 0 1,1 0-1,0 0 1,-1 0 0,1 0-1,-1 0 1,1 0 0,-1 0-1,1 0 1,0 0 0,0-1-1,0 0 2,0 1 0,0-1 0,-1 0 0,1 0 0,0 0 0,0 0 0,0 0 0,-1-1 0,1 1 0,-1 0-1,1 0 1,-1 0 0,1 0 0,-1-1 0,1-1 0,12-61 47,-3 0 1,2-123-1,-9 137-38,1-69-54,11-138-68,-10 205 104,3 0 0,27-93 0,-25 123 28,-3 19-374,-1 17-840,10 104-3344,-9-33-383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7.1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11205,'0'0'0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77 2801,'0'0'5950,"-20"-14"-5497,-63-41-39,81 54-397,0 0 0,0 0 0,0 0 0,0 0 0,-1 0 0,1 1 0,0-1 0,0 1 0,-1 0 0,1-1 0,0 1 0,0 0 0,-1 0 0,1 0 0,0 1 0,-1-1 0,1 1 0,0-1 0,0 1 0,0 0 0,-1-1 0,1 1 0,0 0 0,0 1 0,0-1 0,0 0 0,1 0 0,-1 1 0,0-1 0,0 1 0,1 0 0,-1 0 0,1-1 0,0 1 0,-1 0 0,0 3 0,-4 2 74,-3 5 42,0 0 0,1 0 0,0 1 0,1 0 0,1 0 1,0 1-1,1 0 0,0 0 0,1 0 0,1 1 0,0-1 0,1 1 0,1-1 0,0 1 0,0 0 0,4 26 0,-2-38-131,-1-1 0,0 1 0,1-1 0,0 0-1,-1 1 1,1-1 0,0 0 0,0 0-1,0 1 1,1-1 0,-1 0 0,0 0-1,1 0 1,-1 0 0,1-1 0,0 1 0,0 0-1,3 2 1,-1-2 0,0 0 1,0 0-1,0 0 0,1 0 1,-1-1-1,0 0 0,1 1 1,-1-2-1,9 2 0,-6-2-2,1 0-1,0 0 0,-1 0 0,1-1 0,0 0 0,-1-1 0,1 0 0,-1 0 0,0 0 0,0-1 1,0 0-1,8-5 0,-1-2-109,-1-1 0,-1 0 0,0-1 0,16-21 0,-23 28 214,0-1 0,-1 0 1,0 0-1,0-1 0,-1 1 1,0-1-1,0 0 0,-1 0 0,1 0 1,-1 0-1,-1-1 0,2-8 0,-3 25-87,1 1-1,0-1 0,1 0 0,0 1 0,1-1 0,0 0 1,0 0-1,0 0 0,2-1 0,-1 1 0,1-1 0,0 0 1,9 11-1,-8-13-152,-1 0 0,2 0 1,-1 0-1,0-1 0,1 0 1,13 8-1,-14-10-289,0 0 1,0-1-1,1 0 0,-1 0 1,0 0-1,1-1 0,-1 0 1,1 0-1,8 0 0,-13-1 243,1 0-1,-1 0 1,0-1-1,0 1 1,0 0-1,1-1 1,-1 0-1,0 1 1,0-1-1,0 0 1,0 0-1,0 0 1,0 0-1,0-1 1,0 1-1,-1-1 1,1 1-1,1-2 1,0-1 61,-1 1 1,1-1 0,-1 0 0,0 0 0,0 0 0,0 0 0,-1 0 0,3-8 0,-1-5 596,0-1 1,-2 0-1,0-28 0,-1 42-285,0-145 5108,0 154-5171,4 49 172,2 0 0,15 63 1,-11-69-142,-2 0 1,2 53-1,-10-285 33,0 177-193,0 0-1,0-1 1,1 1-1,1 0 0,-1 0 1,1 0-1,0 0 1,1 1-1,-1-1 0,1 1 1,5-9-1,-6 12-13,1 0-1,0-1 0,-1 1 0,1 0 1,0 0-1,1 1 0,-1-1 0,0 0 1,1 1-1,-1 0 0,1 0 0,0 0 1,0 0-1,0 1 0,0 0 0,0-1 1,0 1-1,0 1 0,0-1 1,6 0-1,-4 1-171,1 0 1,-1 0 0,0 0-1,0 1 1,0-1 0,9 4-1,-12-3-32,0 0-1,0 1 0,1 0 0,-2 0 0,1 0 1,0 0-1,0 0 0,0 0 0,-1 1 0,0-1 1,1 1-1,2 4 0,21 30-3398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8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6435,'0'0'3471,"3"12"-2519,2 21-108,1 45 0,-4-34-164,9 51-1,-9-87-660,-1 0 0,1 0-1,1 0 1,0 0 0,0 0 0,0-1 0,1 1-1,0-1 1,1 0 0,0 0 0,8 9 0,-9-13-67,0 1 0,0-1 0,0-1 1,0 1-1,1-1 0,-1 1 1,1-1-1,-1-1 0,1 1 0,0-1 1,0 1-1,0-1 0,0-1 1,0 1-1,0-1 0,0 0 1,0 0-1,0 0 0,0-1 0,6-1 1,-6 1-191,-1 0 0,1-1 0,-1 1 0,1-1 0,-1 0 0,0 0 0,1-1 0,-1 1 0,0-1 0,-1 0 0,1 0 0,0-1 0,-1 1 0,0-1 0,0 1 0,0-1 0,0 0 0,3-5 0,24-50-5584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8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9220,'0'0'1041,"120"192"-10582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8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80 9236,'0'0'3154,"-29"2"-3080,-9 0-50,-44 10 0,77-11 0,0 0 1,-1 1-1,1 0 0,0 0 0,1 1 0,-1-1 0,0 1 0,1 0 0,-1 0 0,1 0 0,0 1 0,0 0 0,0-1 1,1 1-1,-1 1 0,1-1 0,-5 9 0,-2 2 143,2-5-85,1 0 0,0 0 0,1 0 0,0 1 0,0-1 0,2 2 0,-1-1 0,1 0 0,1 1 0,0 0 0,1 0 0,0-1 0,0 2 0,1 12 0,1-24-82,0-1 0,0 1 0,1 0 0,-1-1 1,0 1-1,0 0 0,1-1 0,-1 1 1,0 0-1,1-1 0,-1 1 0,0 0 1,1-1-1,-1 1 0,1-1 0,-1 1 0,1-1 1,-1 1-1,1-1 0,0 1 0,-1-1 1,1 0-1,-1 1 0,1-1 0,1 1 0,26 4 12,-22-5-17,0 0 0,0-1 0,0 1 1,0-1-1,-1 0 0,1-1 0,0 1 0,5-3 0,0-3-99,-1 0-1,0 0 1,-1-1 0,1-1-1,-2 1 1,1-1-1,9-14 1,48-76-1113,-60 89 1263,-1 1 0,0-1 1,0 0-1,-1 0 0,0-1 0,0 1 0,-2-1 0,1 0 0,-1 1 0,1-24 1582,-4 39-1198,-4 26-406,1 0 0,1 0 0,3 43 0,0-51-19,0-20-9,0 0-1,0 0 1,0-1-1,0 1 1,1 0-1,-1 0 1,1 0-1,0 0 1,0-1-1,0 1 1,0 0 0,0-1-1,1 1 1,-1-1-1,1 1 1,-1-1-1,1 0 1,0 0-1,0 0 1,0 0-1,0 0 1,1 0-1,-1 0 1,4 1-1,0 0-114,0-1-1,0 0 0,0 0 0,1 0 0,-1-1 0,1 0 1,-1-1-1,1 1 0,-1-1 0,8-1 0,-9 0-41,1 0-1,-1 0 0,1-1 1,-1 0-1,1 0 1,-1-1-1,0 1 1,0-1-1,0 0 1,0 0-1,-1-1 0,1 0 1,-1 1-1,0-1 1,0-1-1,0 1 1,-1-1-1,4-5 1,6-9-280,-2 0 1,0 0-1,11-29 1,-15 27 487,-1 1 1,0-1-1,3-32 1,-6 23 4134,0 388-3910,14-433-1854,-13 57 1593,1 1 0,1 0-1,1 0 1,1 0-1,0 1 1,1 0 0,1 1-1,0 0 1,1 0-1,21-22 1,-23 28 0,0 1 0,1 0 0,0 0 0,0 0-1,0 2 1,1-1 0,0 1 0,1 1 0,-1 0 0,1 0 0,0 1-1,0 1 1,0 0 0,1 1 0,-1 0 0,14 0 0,-25 2 1,1 0 0,0 1 1,-1-1-1,1 1 0,0 0 0,-1-1 1,1 1-1,-1 0 0,1 0 0,-1 0 1,1 0-1,-1 0 0,0 0 1,1 0-1,-1 0 0,0 1 0,0-1 1,0 0-1,0 1 0,0-1 0,0 1 1,-1-1-1,1 1 0,0 0 0,-1-1 1,1 1-1,-1 0 0,1-1 0,-1 1 1,0 0-1,0 2 0,2 11 241,-1-1 1,-1 27-1,0-26-37,0 18 7,-1-1 0,-1 1 0,-11 49 0,11-73-282,0 0 1,1 0 0,-1 17 0,12-27-3071,13-11-964,6-18-2587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9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9492,'0'0'5766,"-9"8"-5689,2-3-61,0 1 1,1 1-1,0-1 0,0 1 0,0 0 1,1 1-1,0-1 0,0 1 0,1 0 1,-4 9-1,-1 10 182,1 1 1,0-1 0,3 1-1,0 1 1,2-1-1,0 1 1,2-1 0,5 51-1,-3-76-198,-1-1 1,1 1-1,0-1 0,0 1 0,0-1 0,0 0 0,0 1 1,0-1-1,0 0 0,1 0 0,-1 0 0,1 0 0,-1 0 1,1 0-1,0-1 0,0 1 0,0 0 0,0-1 0,0 1 1,0-1-1,0 0 0,1 0 0,-1 0 0,0 0 0,1 0 1,-1 0-1,4 0 0,6 1-145,0 0 0,1-1 0,-1-1-1,17 0 1,-23-1 5,4 1-122,0-1 0,0-1 0,-1 1 1,1-2-1,0 1 0,-1-1 0,0-1 1,0 0-1,12-6 0,4-7-1913,42-32 0,-67 49 2169,69-58-6483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53 131 9220,'0'0'4658,"-3"22"-4530,1-4-93,0 0 0,1 31-1,2-48-30,-1 1 0,0-1 0,0 0 0,1 0-1,-1 0 1,1 0 0,-1 0 0,1 0-1,0 0 1,-1 0 0,1 0 0,0 0 0,0 0-1,0 0 1,-1 0 0,1 0 0,0-1-1,0 1 1,0 0 0,0-1 0,0 1 0,1-1-1,-1 1 1,0-1 0,0 1 0,0-1-1,0 0 1,0 0 0,1 1 0,-1-1 0,0 0-1,2 0 1,2-1 5,1 1-1,-1 0 1,0-1-1,0 0 1,8-3 0,-5 1-52,0 0 1,-1-1 0,1 0 0,-1-1 0,0 0 0,0 0 0,0 0 0,-1-1 0,0 0 0,0 0 0,-1 0 0,1-1 0,-1 0 0,7-14 0,-6 10-5,0 0 0,-1-1-1,-1 0 1,0 1 0,0-2 0,-1 1 0,-1 0 0,0 0 0,0-19 0,-2 30 60,0 0 0,0 0 1,0 0-1,0 0 0,0 0 1,0 0-1,-1 0 0,1 0 1,0 0-1,0 0 0,-1 0 1,1 1-1,-1-1 0,1 0 1,-1 0-1,1 0 0,-1 1 1,0-1-1,1 0 0,-1 0 1,0 1-1,1-1 0,-1 1 1,0-1-1,0 0 0,0 1 1,0 0-1,1-1 0,-1 1 1,0-1-1,0 1 0,0 0 1,0 0-1,0 0 0,0-1 1,0 1-1,0 0 0,0 0 0,0 0 1,0 0-1,0 1 0,0-1 1,0 0-1,-1 1 0,-3 0 29,1 0-1,-1 0 1,1 1-1,0 0 0,0-1 1,-1 2-1,1-1 1,0 0-1,-6 6 0,-7 9 122,0 1 0,1 1-1,1 0 1,0 1-1,2 1 1,0 0-1,2 0 1,0 2 0,1-1-1,2 1 1,0 1-1,1-1 1,2 1-1,-5 39 1,9-57-145,1 1 0,0-1 0,0 0 0,0 0 0,1 0 0,0 1 0,0-1 0,4 11 1,-4-14-17,1-1 1,-1 0 0,1 0 0,-1 0 0,1 0 0,0 0 0,0 0 0,0 0 0,0-1 0,1 1-1,-1-1 1,0 0 0,1 1 0,-1-1 0,0 0 0,1 0 0,-1-1 0,1 1 0,0 0 0,-1-1 0,1 1-1,4-1 1,17 2 24,-1-1 0,1-1-1,0-1 1,0-1 0,0-1 0,39-11-1,134-54 40,-37 10-542,-133 50 145,0 2 1,1 0 0,54-3 0,-55 10-2720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45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62 4482,'0'0'3324,"2"-10"-3036,1 0-210,-2 6 2,0 1 1,0-1-1,0 1 1,-1-1-1,1 1 1,-1-1 0,0 1-1,0-1 1,0-5 786,0 18-533,-2 4-258,0 0 0,0 0 0,-1 0 0,-1 0-1,-9 23 1,-9 31 8,9-3-48,2 2 1,-2 86-1,12 137 95,2-147-107,17 353 36,-3-147 0,-7-92 260,46 284 0,-26-370-278,63 483 42,16 460 327,-41-350 10,-29-266 502,-12-37 232,-4-40-426,4 162-55,-25 2 554,-2-230-756,15 947-240,-14-1021-222,3 308 10,41-68-37,-32-425 12,12 95 1,19 234 8,-30-158 0,9 267 8,25 53-37,-21-355 18,25 158 6,0 5-8,-36-240 12,82 684-4,-23-288-176,-3-17-121,34 159 125,-10 278 152,-89-895 21,36 1195-499,-32-761 232,7-190-2708,-10-272 217,-6-47 2640,0 0 1,0 1-1,0-1 1,0 0-1,0 0 1,0 1-1,0-1 1,0 0-1,0 1 1,1-1-1,-1 0 1,0 1-1,0-1 0,0 0 1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47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548 39 2961,'0'0'6769,"-2"-9"-6374,-1 6-339,0 1 0,0 0 1,0 0-1,0 0 0,0 0 0,0 0 1,0 1-1,-1-1 0,1 1 1,0 0-1,-1 0 0,1 0 0,-7 0 1,-52-4 511,59 5-550,-14-1 67,-14 0 139,-43 4 0,64-2-147,0 0 0,0 1-1,0 1 1,0-1 0,1 2 0,-1-1 0,1 1-1,-12 8 1,6-3 142,1 1 1,0 0-1,1 1 0,1 0 0,-1 1 1,-20 27-1,27-30-160,1 0 0,-1 0-1,2 0 1,-1 1 0,1 0 0,1 0 0,0 0 0,0 0 0,1 0-1,0 1 1,0-1 0,1 15 0,1-23-61,0 0 0,1 0 0,-1 0 0,0 0 1,1 0-1,-1-1 0,1 1 0,0 0 0,-1 0 0,1-1 0,0 1 1,0 0-1,0-1 0,0 1 0,1-1 0,-1 1 0,0-1 1,1 0-1,-1 1 0,0-1 0,1 0 0,0 0 0,-1 0 0,1 0 1,0 0-1,-1 0 0,1-1 0,0 1 0,0-1 0,3 1 0,7 2 38,-1-2-1,1 0 0,-1 0 0,13-1 0,-14 0 12,30-3 8,-1-1 0,0-2 0,52-14 0,-50 9-48,0 3 0,77-7-1,-115 15-7,15-1-4,1 1 0,-1 1 0,0 0 0,23 5 0,-35-4 0,-1 0-1,1 0 1,-1 0 0,1 1 0,-1-1 0,0 1 0,1 1-1,-2-1 1,1 1 0,0 0 0,-1 0 0,0 0-1,0 0 1,0 1 0,0 0 0,5 9 0,-4-5-6,-1 0 1,0 0 0,-1 0 0,0 1 0,-1 0-1,1 0 1,0 19 0,-2-23 13,-1-1-1,1 1 1,-1 0 0,-1-1 0,1 1 0,-1-1-1,0 1 1,0-1 0,-1 1 0,0-1-1,1 0 1,-2 1 0,1-1 0,-1 0 0,-6 9-1,-2-4 12,0 0-1,-1-1 1,-1 0-1,1-1 1,-1 0-1,-1-1 1,1-1-1,-1 0 1,-19 6-1,-17 2 23,-70 12-1,43-17 128,0-4 0,-109-5 0,75-2 335,111 2-510,-1 0 0,0 1 0,1-1 0,-1 0 0,1 0 0,-1-1 0,0 1 0,1 0 0,-1 0-1,1 0 1,-1 0 0,0 0 0,1-1 0,-1 1 0,1 0 0,-1 0 0,1-1 0,-1 1 0,1-1 0,-1 1 0,1 0 0,-1-1 0,1 1 0,0-1 0,-1 1 0,1-1 0,0 1 0,-1-2 0,4-16-1069,21-19-2633,20-8-3177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47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7924,'0'0'4436,"27"-12"-4377,91-35-16,-108 44-32,0-1 1,0 2-1,0-1 1,0 1-1,1 1 1,-1 0 0,1 0-1,-1 1 1,13 2-1,7-1 18,-26-1-32,-1 0 0,0 0 0,0 0 0,0 0 1,0 1-1,0-1 0,0 1 0,0 0 0,0 0 1,0 0-1,0 0 0,0 1 0,0-1 0,4 4 0,-5-3-11,0 0 0,-1 0-1,1 0 1,-1 1-1,0-1 1,1 0 0,-1 1-1,0-1 1,0 1-1,-1-1 1,1 1 0,0-1-1,-1 1 1,0 0-1,1-1 1,-1 1 0,-1 4-1,2-1 4,-1 0 0,0 1 0,-1-1 0,1 0 0,-1 1-1,0-1 1,-1 0 0,0 0 0,0 0 0,0 0 0,0 0 0,-1 0-1,0-1 1,0 1 0,-1-1 0,-5 6 0,-48 57 99,-83 76 0,139-144-79,1 0-1,0 0 1,0 0-1,0 0 1,0 0-1,0 1 1,-1-1-1,1 0 1,0 0 0,0 0-1,0 0 1,0 1-1,0-1 1,0 0-1,0 0 1,0 0-1,-1 1 1,1-1 0,0 0-1,0 0 1,0 0-1,0 1 1,0-1-1,0 0 1,0 0-1,0 0 1,0 1 0,0-1-1,1 0 1,-1 0-1,0 0 1,0 1-1,0-1 1,0 0-1,0 0 1,0 0 0,0 1-1,0-1 1,1 0-1,-1 0 1,0 0-1,0 0 1,0 0-1,0 1 1,0-1 0,1 0-1,-1 0 1,0 0-1,0 0 1,0 0-1,1 0 1,-1 0-1,0 0 1,0 0 0,0 0-1,1 1 1,-1-1-1,0 0 1,0 0-1,0 0 1,1 0-1,-1-1 1,0 1 0,0 0-1,0 0 1,1 0-1,29 2 480,42-8 345,112-14 156,41-7 221,-221 25-970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4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1777,'0'0'10933,"23"0"-10341,16 0-208,9 0-160,7 0-32,7-15-112,3 0-15,-4 1-65,-12 2-1169,-10 9-704,-17 3-1280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7.9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8868,'0'0'496,"45"136"-1008,-34-113-576,0-5-1442,1-5-1039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4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10997,'0'0'960,"210"0"-928,-135 0 33,-4 0-65,-3 0 16,-10-3 0,-15 3 96,-11 0 0,-19 0-64,-7 0-48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290 133 7027,'0'0'3850,"5"26"-3092,1 5-539,3 18 313,6 73 0,-13-102-248,-1-9-172,0 0-1,-1 0 1,0 0 0,-1 0 0,-3 16 0,3-26-98,0 1-1,0 0 1,0 0-1,-1 0 1,1 0 0,0-1-1,-1 1 1,0-1 0,1 1-1,-1-1 1,0 0-1,0 0 1,0 1 0,1-1-1,-1-1 1,0 1-1,-1 0 1,1 0 0,0-1-1,0 1 1,0-1 0,0 1-1,-4-1 1,-60 2 168,49-3-141,10 0-41,0 0 1,0 0 0,1-1 0,-1 1 0,0-2 0,1 1-1,0-1 1,-1 0 0,1 0 0,0-1 0,1 0 0,-1 0 0,1 0-1,0-1 1,0 1 0,0-1 0,0-1 0,1 1 0,-4-7-1,-3-3 19,1 0 0,1-1 0,0 0 0,1-1 0,1 0 0,-5-19 0,9 27 26,1 0 0,1 0 0,-1 0 0,0-17 0,2 23-36,0 0 1,1 0-1,-1 1 1,0-1-1,1 0 1,0 1-1,-1-1 0,1 0 1,0 1-1,0-1 1,1 1-1,-1-1 1,1 1-1,-1-1 0,1 1 1,-1 0-1,1 0 1,0 0-1,4-3 1,5-2-32,-1 1 1,2 1 0,-1 0 0,0 0 0,1 1 0,0 0 0,12-1 0,93-13-3,-92 16-2,158-17 2,-28 4 63,212-48-1,-335 53 616,-21 6-2132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5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39 880,'0'0'8370,"30"-6"-8136,97-19-87,-114 22-140,1 1 0,0 1-1,0 0 1,0 0 0,18 3 0,-26-2-5,-4 1-1,1-1 0,-1 0 0,0 0 0,0 1 0,1-1 0,-1 1 0,0 0 0,0-1 0,0 1 0,0 0 0,0 0 0,0 1 0,0-1 0,0 0 0,0 1 0,-1-1 0,1 1 0,0-1 0,-1 1 0,1 0 0,-1 0 0,0 0 0,0 0 0,0 0 0,1 0 0,0 3 0,0 3 10,0 1-1,-1-1 0,0 1 1,0 0-1,-1 14 1,0-22-11,-1 4 44,0 1 0,0 0 0,0 0 0,-1-1 0,0 1 0,0-1 0,0 1 0,-1-1 0,0 0 0,0 0 0,0 0 0,0-1 0,-1 1 0,-5 5 0,-11 11 341,-38 29 0,33-29-134,-81 64 984,105-85-1048,17 0 40,58-1 876,134-21 0,-156 12-1045,-18 3 189,0 2 1,47-2 0,-78 7-270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5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14038,'0'0'1313,"207"-9"-1249,-136-5-64,1-4 0,-4 4 0,-7-1-736,-12 9-1217,-20 6-945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10645,'0'0'4274,"191"-33"-4258,-97 13 32,3 3-48,-6 2 32,-7 3 16,-16 4-48,-19 8 0,-17-6-16,-12 6-480,-14-3-1841,-6-6-1201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7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1 4706,'0'0'2428,"-18"5"-2396,-292 74 1251,187-55-366,-93 24 2520,214-47-3394,0-1-1,1 0 0,-1 1 0,1 0 1,-1-1-1,1 1 0,-1 0 1,1-1-1,0 1 0,-1 0 1,1 0-1,0 0 0,-1 0 1,1 0-1,-2 3 0,3-3-41,0 0 0,0 0-1,1 0 1,-1 0 0,0 0 0,0 0-1,0 0 1,1 0 0,-1 0 0,0-1-1,1 1 1,-1 0 0,1 0-1,-1 0 1,1 0 0,0-1 0,-1 1-1,1 0 1,0 0 0,-1-1 0,1 1-1,0-1 1,0 1 0,0 0 0,0-1-1,-1 0 1,1 1 0,0-1-1,2 1 1,22 13 133,2-1-1,53 19 0,67 12 310,-115-35-395,2 1 0,451 135 184,-471-141-220,-4-1-15,0 1 0,0-1 0,-1 2-1,10 5 1,-17-10 8,0 1-1,-1 1 1,1-1-1,-1 0 1,1 0-1,-1 1 1,1-1-1,-1 1 1,0-1-1,0 1 1,0-1-1,0 1 1,0 0-1,0 0 1,0-1-1,0 1 1,-1 0-1,1 0 1,-1 0-1,1 0 1,-1 0-1,0 0 1,0 0-1,0 0 1,0 0-1,0 3 1,-1-2 20,0 0-1,0-1 1,-1 1 0,1-1 0,0 1 0,-1-1 0,0 1-1,1-1 1,-1 0 0,0 1 0,0-1 0,-1 0-1,1-1 1,0 1 0,-1 0 0,1-1 0,-1 1 0,1-1-1,-1 0 1,-3 2 0,-10 5 83,-235 120 264,132-72-319,-131 61-8,-36 17 388,16 20 415,255-145-816,-23 18 118,36-26-159,0 1 1,1-1 0,-1 1-1,1-1 1,-1 1 0,1 0-1,0 0 1,0 0 0,0 0-1,0-1 1,0 2 0,0-1-1,1 0 1,-1 0 0,1 0-1,-1 0 1,1 3 0,0-4 5,0 0 1,1 0 0,-1 0 0,0 0 0,1 0 0,0 0 0,-1 0-1,1 0 1,-1 0 0,1 0 0,0-1 0,0 1 0,-1 0 0,1 0 0,0-1-1,0 1 1,0 0 0,0-1 0,0 1 0,0-1 0,0 0 0,0 1 0,0-1-1,0 0 1,0 1 0,0-1 0,0 0 0,0 0 0,0 0 0,2 0-1,43 2 60,-36-2-53,442-27 500,309-39-354,-687 65-244,-73 1-340,-5 0-1602,-23 0-338,-16 0-2455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52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748 1 4130,'0'0'8604,"-3"0"-8239,-26 2-316,-1 2-1,1 1 0,0 2 0,-54 19 0,19-6-22,-386 93 420,448-113-422,1 0 1,-1 0 0,0 0-1,0 1 1,0-1 0,0 1 0,0 0-1,0-1 1,1 1 0,-1 0-1,0 0 1,0 0 0,1 0-1,-3 2 1,8 6 16,16 2-76,53 19 82,2-4 0,102 23 0,-46-15 9,-28-4-44,-2 3-1,111 55 1,-200-82-18,0 1-1,0-1 1,-1 2-1,0 0 1,19 17 0,-27-22 3,0 0 1,-1-1 0,0 1 0,1 1-1,-1-1 1,0 0 0,-1 0 0,1 1 0,-1-1-1,1 1 1,-1 0 0,0-1 0,0 1-1,0 0 1,-1 0 0,0 0 0,1-1-1,-1 1 1,-1 0 0,1 0 0,0 0-1,-1-1 1,0 1 0,0 0 0,0-1-1,-2 5 1,0-2 11,0 0 0,-1 0 0,0 0 0,0 0 0,0-1 0,-1 0 0,1 0 0,-1 0 0,-9 6 0,-57 37 33,55-38-38,-116 63 41,-260 102 0,227-107 68,153-63-81,-76 37 106,80-37-112,1-1 1,-1 1-1,1 1 1,0 0-1,0 0 1,1 0-1,0 1 1,-8 9-1,13-15-28,0 0 1,1 1-1,-1-1 0,0 0 0,0 0 1,1 0-1,-1 1 0,0-1 0,1 0 1,-1 1-1,1-1 0,0 0 1,-1 1-1,1-1 0,0 1 0,0-1 1,0 1-1,0-1 0,0 0 0,0 1 1,1-1-1,-1 1 0,0-1 0,1 0 1,-1 1-1,1-1 0,-1 0 0,1 1 1,0-1-1,-1 0 0,1 0 0,0 1 1,0-1-1,0 0 0,0 0 0,0 0 1,0 0-1,0 0 0,0-1 0,0 1 1,1 0-1,-1 0 0,0-1 0,1 1 1,-1-1-1,2 1 0,9 3 15,0 0-1,-1-1 1,1-1-1,18 2 1,-21-3 17,73 6 98,111-6 0,-94-2-109,22-5 13,209-38 0,-278 36-19,-40 6-7,-8 2-3,-1 0 0,0 0 0,0-1-1,1 1 1,-1-1 0,0 0 0,0 0 0,6-3 0,-9 4-77,1-1 0,-1 0 0,0 1-1,0-1 1,0 0 0,1 1 0,-1-1 0,0 0-1,0 1 1,0-1 0,0 0 0,0 0 0,0 1-1,-1-1 1,1 0 0,0 1 0,0-1 0,-1-1-1,-2-12-5302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2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0 190 8980,'0'0'3490,"9"-11"-3429,27-32-26,-35 43-32,-1-1 0,1 0 0,0 0 0,-1 0 0,1 0 1,0 1-1,-1-1 0,1 0 0,0 1 0,0-1 0,0 0 0,0 1 0,0-1 1,0 1-1,0 0 0,-1-1 0,1 1 0,0 0 0,0-1 0,0 1 0,1 0 1,-1 0-1,0 0 0,0 0 0,0 0 0,0 0 0,0 0 0,0 0 0,0 1 0,0-1 1,0 0-1,0 0 0,0 1 0,0-1 0,0 1 0,-1-1 0,1 1 0,0-1 1,0 1-1,0 0 0,0-1 0,0 2 0,1 1 2,1 1 0,-1-1 0,0 1 0,0 0 0,-1 0 0,1 0 0,0 4 0,-2-6-3,8 27 90,-3 1 0,0 0 1,-2 0-1,0 35 0,-1-116-97,-1 22-4,0 1 0,2 0 1,1 0-1,1 0 1,10-29-1,-13 51 8,0 0 0,0 1-1,1-1 1,0 0 0,0 1 0,1 0-1,0-1 1,-1 1 0,2 1 0,-1-1-1,0 0 1,1 1 0,0 0 0,0 0-1,0 1 1,1-1 0,-1 1 0,1 0-1,0 1 1,-1 0 0,1-1 0,1 2-1,-1-1 1,0 1 0,0 0 0,0 0-1,1 0 1,8 1 0,-11 1 10,0-1 0,0 1 1,-1-1-1,1 1 0,0 0 0,-1 0 1,1 1-1,-1-1 0,1 1 0,-1 0 1,0 0-1,1 0 0,-1 0 0,0 1 1,0-1-1,-1 1 0,1 0 0,-1-1 1,1 1-1,-1 0 0,0 1 0,0-1 1,0 0-1,0 1 0,-1-1 0,1 1 1,0 3-1,4 13 97,0 0 1,-2 0-1,4 36 0,-7-50-86,4 70 361,-5-53-317,2 1 0,0-1 1,8 31-1,-10-52-89,1 0 1,-1 0-1,1 0 0,0 0 0,0 0 1,0 0-1,0-1 0,0 1 0,0 0 1,1-1-1,-1 1 0,0 0 1,1-1-1,0 0 0,-1 1 0,1-1 1,0 0-1,-1 0 0,1 0 1,3 1-1,26 3-3517,-11-5-2687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1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7603,'16'-126'3138,"-19"124"-2962,9 2-1857,20 0-432,6 0-2737</inkml:trace>
  <inkml:trace contextRef="#ctx0" brushRef="#br0" timeOffset="1">380 94 10085,'0'0'720,"175"0"-3425,-146-9-225,-10 3-847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1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6355,'0'0'5827,"107"-9"-5667,-65 1-80,-3 2-64,-4 3-16,-6 3-384,-6 0-1393,-10 0-1441,0 0-1360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8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1 9604,'0'0'1361,"-14"159"-1345,14-126-16,6-2-1361,5-13-2929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2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7 112 304,'0'0'9839,"6"-17"-9785,22-50 10,-27 66-13,-1-1 0,1 1 0,-1-1 1,1 1-1,0-1 0,-1 1 0,1 0 1,0 0-1,0-1 0,0 1 0,0 0 1,0 0-1,0 0 0,0 0 0,1 0 1,-1 0-1,0 0 0,0 0 0,1 1 1,-1-1-1,0 0 0,1 1 0,-1-1 1,1 1-1,-1 0 0,1-1 0,-1 1 0,1 0 1,1 0-1,-1 0 183,-2 7 86,2 41 138,3-1 0,1 1 0,2-1 0,17 50-1,-25-95-610,1 0 0,-1-1 0,0 1 0,1-1 0,-1 1-1,0 0 1,0-1 0,0 1 0,0 0 0,0-1 0,-1 1-1,1-1 1,0 1 0,-1 0 0,1-1 0,-1 1 0,1-1 0,-1 1-1,0-1 1,0 1 0,0-1 0,-2 3 0,0-1-363,-1 1 0,-1-1 0,1 0 0,0-1 0,-10 5 0,-7 5 235,1-1 104,-21 16 3737,53-27-2341,23-1-630,0-2 0,61-14 0,72-26-1233,-168 43 639,4-1-463,-1 0-1,1-1 1,0 1-1,-1-1 1,0 1-1,1-1 1,-1 0-1,0 0 1,4-4-1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5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242 462 2849,'0'0'4304,"-27"-3"-3453,-87-7-139,13-3 2321,102 13-2991,-1 0 0,1 0 0,-1 0 0,1 0 0,-1 0 0,0 0 0,1 0-1,-1-1 1,1 1 0,-1 0 0,0 0 0,1 0 0,-1 0 0,0-1 0,1 1 0,-1 0-1,0 0 1,1-1 0,-1 1 0,0 0 0,1 0 0,-1-1 0,0 1 0,0-1 0,1 1-1,-1 0 1,0-1 0,0 1 0,0 0 0,0-1 0,0 1 0,1-1 0,-1 1-1,0 0 1,0-1 0,0 1 0,0-1 0,0 1 0,0 0 0,0-1 0,0 1 0,0-1-1,-1 1 1,1 0 0,0-1 0,0 1 0,0-1 0,0 1 0,0 0 0,-1-1 0,1 1-1,0 0 1,0-1 0,-1 1 0,1 0 0,0-1 0,-1 1 0,1 0 0,0 0 0,-1-1-1,1 1 1,0 0 0,-1 0 0,1 0 0,0-1 0,-1 1 0,1 0 0,-1 0-1,0 0 1,26-9 27,0 1 0,0 2 0,41-6-1,88-4 56,-149 16-120,478-22 96,-150 10-88,499-54 32,2-31-110,-19 3-11,0 27 75,-463 60-38,-343 7 17,14 1-14,-23-1 25,1 0-1,-1 1 0,0-1 1,1 0-1,-1 0 0,1 0 1,-1 1-1,0-1 0,1 0 0,-1 1 1,0-1-1,1 0 0,-1 1 1,0-1-1,0 0 0,0 1 0,1-1 1,-1 0-1,0 1 0,0-1 1,0 1-1,0-1 0,1 0 1,-1 1-1,0-1 0,0 1 0,0-1 1,0 1-1,0-1 0,0 0 1,0 1-1,0-1 0,0 1 0,0-1 1,-1 1-1,1-1 0,0 0 1,0 1-1,-1 1-22,1-1 0,-1 0 0,1 0 0,-1 0 0,0 0-1,1 1 1,-1-1 0,0 0 0,0 0 0,0 0 0,1 0 0,-1-1 0,0 1 0,0 0 0,-1 0 0,1-1 0,0 1-1,0 0 1,-2 0 0,-23 9-754,-1-1 0,0-2 0,-38 6 0,44-8-230,-104 18-6411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5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6643,'0'0'6512,"6"-20"-6210,21-61 34,-26 80-312,0-1 0,-1 0 0,1 1 0,0-1 1,0 1-1,1-1 0,-1 1 0,0-1 0,0 1 0,1 0 0,-1-1 1,1 1-1,-1 0 0,1 0 0,-1 0 0,1 0 0,0 1 0,-1-1 0,1 0 1,0 1-1,0-1 0,-1 1 0,1-1 0,0 1 0,0 0 0,0 0 0,0 0 1,0 0-1,-1 0 0,1 0 0,0 1 0,0-1 0,0 1 0,-1-1 0,1 1 1,0-1-1,0 1 0,-1 0 0,1 0 0,-1 0 0,1 0 0,-1 0 0,1 0 1,-1 1-1,3 2 0,2 5 22,-1 2 0,-1-1 0,0 0 0,0 1 0,-1 0 0,3 13 0,8 72 72,-4 137-217,-10-233-69,0-6 83,-1-39-40,-1 23 9,2 1-1,0-1 0,1 1 0,1-1 0,1 1 0,1 0 1,12-38-1,-6 39 125,0 1 0,1 0 0,0 0 1,2 1-1,0 1 0,1 0 0,1 1 1,25-21-1,-29 27-3,0 2 1,1-1-1,0 2 1,0-1 0,1 2-1,0 0 1,0 0-1,0 1 1,1 1-1,0 0 1,0 1 0,0 0-1,28-1 1,-40 4 0,1 0-1,-1 0 1,1 0 0,-1 1 0,0-1 0,1 0 0,-1 1-1,1 0 1,-1-1 0,0 1 0,0 0 0,0 0 0,1 1-1,-1-1 1,0 0 0,0 1 0,-1-1 0,1 1 0,0-1-1,0 1 1,-1 0 0,3 3 0,0 2 66,-1 0 1,0 0-1,-1 0 1,1 1 0,2 13-1,-5-18-52,8 43 296,-2 1 0,0 81 0,-1-9-234,-5-117-106,0 1-1,0-1 1,0 0-1,1 0 1,-1 0-1,1 1 0,-1-1 1,1 0-1,0 0 1,2 4-1,-2-6-212,0 1-1,0 0 1,0 0-1,0 0 1,0-1-1,0 1 0,0-1 1,0 1-1,0-1 1,0 1-1,0-1 1,0 0-1,1 1 1,-1-1-1,0 0 0,0 0 1,0 0-1,1 0 1,1 0-1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6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14503,'0'0'288,"185"-6"-288,-143 3 32,-6 3 80,-4 0-32,-9 0-80,-4 0 0,-6 0-144,-3 0-897,-3 0-1344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21 172 1665,'0'0'11741,"-4"-3"-11880,2 2 109,1 0-1,0 0 1,0 0-1,0 0 1,0 0-1,0 0 1,0-1-1,0 1 0,0 0 1,0-1-1,0 1 1,1 0-1,-1-1 1,1 1-1,-1-1 1,1 1-1,-1-1 1,1 1-1,0-1 0,0-1 1,0-1 16,1 0-1,-1 0 1,1 0 0,1 1-1,-1-1 1,0 0 0,1 1 0,0-1-1,2-3 1,50-91 529,-53 97-352,8 49 1033,6 84 1,-4-18-674,-4-53-528,8 47 372,-12-95-1252,1 0 0,0-1 0,9 18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12038,'0'0'2689,"246"17"-2433,-145-17-160,-1 0-48,-2 0-16,-11-11-16,-19 2 16,-16 0-32,-23 3 0,-19 1-192,-10-7-849,0-3-351,-36-5-2642,-19 0-2833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1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5298,'0'0'4640,"2"-4"-4552,-2 3-64,0-1 0,0 0 1,1 1-1,-1-1 0,1 1 0,0-1 1,-1 0-1,1 1 0,3-5 1970,-3 10-1929,0 0-1,-1 1 1,1-1 0,-1 0 0,0 0 0,0 0 0,-2 7 0,1 5 0,0 33 96,-1-28-58,2-1 0,0 1 0,4 21 0,-4-40-87,1-1-1,0 0 1,-1 0-1,1 1 0,0-1 1,0 0-1,0 0 1,0 0-1,0 0 0,0 0 1,0 0-1,0 0 1,0 0-1,0-1 0,1 1 1,-1 0-1,0-1 1,0 1-1,3 0 0,31 9 79,-25-7-87,6 2-2,-14-4 0,1 1 0,0-1 0,0 0 0,0 0-1,-1-1 1,1 1 0,0 0 0,0-1-1,0 0 1,0 0 0,0 0 0,0 0 0,0 0-1,0-1 1,0 1 0,0-1 0,0 0 0,0 1-1,0-2 1,-1 1 0,1 0 0,0 0-1,-1-1 1,6-3 0,4-3-556,13-10-5498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53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1569,'0'0'9786,"-4"12"-9725,-13 37 336,3 1-1,-12 81 1,12 251 952,14-372-1338,0 17 11,1-1-1,1 0 0,1 0 0,2 1 1,7 25-1,-9-44-23,-1 0 1,1 0 0,1 0 0,-1 0-1,2-1 1,-1 0 0,1 1-1,0-1 1,0-1 0,1 1-1,0-1 1,0 0 0,0 0 0,1-1-1,0 0 1,0 0 0,0-1-1,1 1 1,11 4 0,-3-5-448,1 0-1,-1 0 1,1-2 0,0 0-1,0-1 1,0-1 0,-1 0 0,1-1-1,26-5 1,-28 2-1110,1-1 0,18-8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54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10501,'0'0'736,"139"0"-480,-80 0 80,2-3-160,-3-6-47,-6 0-65,-3 0-64,-10 4-16,-7 2-1297,-9-3-2993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4:55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10709,'0'0'432,"28"34"-405,95 117 31,-102-125-11,0 2 0,-2 1 0,-1 1 0,-1 0-1,17 45 1,-26-50 11,-1 1-1,-1 0 0,-1 0 1,-2 0-1,0 1 1,-2 33-1,-1-40-5,-2 0-1,0 1 0,-1-1 0,0-1 1,-13 38-1,4-28 65,-1 1 1,-1-2 0,-19 28-1,-219 290 2489,229-316-2467,19-26-245,1-1 0,0 1 0,1-1 0,-1 1 0,0 0 0,1 0 1,0 1-1,0-1 0,0 0 0,1 1 0,0-1 0,-1 1 0,1-1 0,1 1 0,-1 5 1,23-9-7703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8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 1 8148,'0'0'5186,"-13"10"-4980,4-3-138,2-2-13,0 0 1,1 0-1,0 1 1,0-1-1,0 1 1,1 1-1,0-1 0,0 1 1,1 0-1,0 0 1,-6 12-1,4-1-9,1-1 0,1 2 1,0-1-1,1 0 0,1 1 0,1 35 0,1-52-48,-1 0-1,1 0 0,0 0 1,1 0-1,-1 0 1,0 0-1,1 0 1,-1 0-1,1 0 1,-1 0-1,1-1 1,0 1-1,0 0 1,0 0-1,0 0 1,0-1-1,0 1 1,0-1-1,0 1 1,1-1-1,-1 1 1,1-1-1,-1 0 1,4 2-1,0-1-36,0 0 0,0-1 0,0 1 0,0-1 0,0-1 0,0 1 0,0-1 0,9 0 0,-8 0-3,0 0-1,-1 0 0,1 0 0,0-1 0,0 0 0,0 0 0,-1-1 0,1 0 0,0 0 0,-1 0 0,0 0 0,1-1 0,-1 0 0,0 0 0,0 0 0,-1-1 0,1 0 1,-1 0-1,0 0 0,0 0 0,0-1 0,0 1 0,-1-1 0,0 0 0,0 0 0,0 0 0,0-1 0,-1 1 0,0-1 0,2-8 0,-1 3 32,0-1-1,-1 1 0,0-1 1,-1 0-1,-1 1 0,0-18 1,0 25 13,-1-1 0,1 1 0,-1-1 0,0 1 0,0 0 0,0-1 0,0 1 0,-1 0 0,0 0 0,0 0 0,0 0 1,0 0-1,-1 0 0,1 1 0,-1-1 0,0 1 0,0-1 0,0 1 0,-5-3 0,2 3-31,0-1 0,-1 2 1,1-1-1,-1 1 0,0 0 0,0 0 0,0 1 0,0 0 0,0 0 1,-13 0-1,19 1-42,0 0 0,0 0-1,0 0 1,0 0 0,0 0 0,1 0 0,-1 1 0,0-1 0,0 0 0,0 0 0,0 1 0,1-1 0,-1 0 0,0 1 0,0-1-1,0 1 1,1-1 0,-1 1 0,0-1 0,1 1 0,-1-1 0,1 1 0,-1 0 0,0-1 0,1 1 0,-1 1 0,-2 22-3672,3-21 3391,0 13-3983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9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1825,'9'-1'10443,"-8"1"-10281,3 13 133,-1 1 1,0-1 0,0 1 0,0 18-1,0-3-34,8 60-36,-4-19-21,20 78-1,-18-128-984,-9-20 751,0 1 1,0-1 0,0 0-1,0 1 1,0-1 0,0 0-1,1 1 1,-1-1 0,0 0-1,0 0 1,0 1 0,0-1-1,1 0 1,-1 0 0,0 1-1,0-1 1,1 0 0,-1 0-1,0 0 1,0 1-1,1-1 1,-1 0 0,0 0-1,0 0 1,1 0 0,-1 0-1,0 0 1,1 0 0,-1 0-1,0 1 1,1-1 0,-1 0-1,0 0 1,1 0 0,-1-1-1,0 1 1,0 0 0,1 0-1,-1 0 1,0 0 0,1 0-1,-1 0 1,0 0-1,1 0 1,-1-1 0,0 1-1,0 0 1,1 0 0,-1 0-1,0 0 1,0-1 0,0 1-1,1 0 1,-1 0 0,0-1-1,0 1 1,0 0 0,1-1-1,-1 1 1,0 0 0,0 0-1,0-1 1,0 1 0,0 0-1,0-1 1,0 1 0,7-27-2789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09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12182,'0'0'1536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8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2289,'0'0'6670,"3"-8"-6569,-1 3-91,1 0-1,0 0 1,0 0-1,0 0 1,1 1-1,-1-1 0,1 1 1,0 0-1,1 0 1,-1 0-1,1 1 1,-1-1-1,1 1 1,0 0-1,0 1 1,1-1-1,-1 1 1,0 0-1,9-2 1,-4 2 12,-1 0 0,1 1 0,0 0 0,0 0 1,17 2-1,-26-1-27,1 1 1,-1-1-1,0 1 1,1-1-1,-1 1 0,1 0 1,-1-1-1,0 1 1,0 0-1,1 0 0,-1 0 1,0 0-1,0 0 1,0 0-1,0 0 0,0 1 1,0-1-1,0 0 1,-1 1-1,1-1 0,0 0 1,-1 1-1,1-1 1,-1 1-1,1-1 0,-1 1 1,0-1-1,0 1 1,1 1-1,1 55 96,-2-45-87,0 7 36,-1-1-1,-5 35 1,4-46-30,0 1 0,-1-1 0,0 0 0,0 0 0,-1 0 0,0 0 0,-1 0-1,-7 9 1,6-9 22,-16 20-5,21-26-9,0-1 0,0 0 1,0 1-1,0-1 0,-1 0 1,1 0-1,0 0 1,-1 0-1,1 0 0,-1-1 1,1 1-1,-1 0 0,0-1 1,1 1-1,-3 0 1,4-20 562,0 10-611,1-1 1,1 1-1,0 0 0,0-1 0,1 1 0,0 0 1,0 1-1,1-1 0,8-12 0,55-78-804,-28 44 317,-18 26 481,-12 17 85,0-1 1,-1 0-1,-1 0 1,8-16-1,-15 29 0,0 0 0,0-1 1,0 1-1,0 0 0,0 0 0,0-1 0,0 1 0,0 0 1,0 0-1,-1-1 0,1 1 0,0 0 0,0 0 0,0-1 0,0 1 1,0 0-1,0 0 0,0-1 0,-1 1 0,1 0 0,0 0 0,0 0 1,0-1-1,0 1 0,-1 0 0,1 0 0,0 0 0,0 0 1,-1-1-1,1 1 0,0 0 0,0 0 0,-1 0 0,1 0 0,0 0 1,0 0-1,-1 0 0,1 0 0,0 0 0,0 0 0,-1 0 1,1 0-1,0 0 0,0 0 0,-1 0 0,1 0 0,0 0 0,-1 0 1,1 0-1,0 0 0,0 0 0,-1 1 0,-16 3 22,12-1-65,1 1 0,0-1 0,-1 1 1,1 0-1,1 0 0,-1 0 0,0 1 0,1 0 0,0-1 1,0 1-1,1 0 0,-1 0 0,-1 7 0,-2 4 40,0 0 0,2 1 0,-4 20-1,5-16 45,1 0-1,1 0 0,0 0 0,5 31 0,-4-49-82,1 0-1,0 0 1,0-1-1,1 1 1,-1 0 0,0-1-1,1 1 1,-1-1 0,1 1-1,0-1 1,0 0-1,0 0 1,0 0 0,0 0-1,1 0 1,-1 0 0,1-1-1,-1 1 1,1-1-1,-1 1 1,1-1 0,0 0-1,0 0 1,-1 0-1,1-1 1,0 1 0,0-1-1,4 1 1,12 1-4,0-1 1,0-1-1,25-2 0,-29 1-24,-4 0-324,0 0 1,-1-1-1,1 0 0,-1-1 0,1 0 1,-1-1-1,0 0 0,18-11 0,28-19-4913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9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6435,'0'0'1635,"26"-10"-1589,82-31-4,-104 39-27,1 0 0,0 1 0,-1-1 0,1 1 0,0 0-1,0 0 1,0 1 0,0-1 0,6 1 0,-3 1 52,-8-1-57,1 0-1,-1 1 0,1-1 0,0 0 0,-1 1 0,1-1 0,-1 0 0,0 1 0,1-1 0,-1 1 1,1-1-1,-1 1 0,0-1 0,1 1 0,-1-1 0,0 1 0,1-1 0,-1 1 0,0-1 0,0 1 1,0 0-1,0-1 0,1 1 0,-1-1 0,0 1 0,0 0 0,0-1 0,0 1 0,0-1 0,-1 2 0,1 24 326,0-19-175,-1 1-17,0 0-1,0 0 1,-1 0 0,0 0-1,0-1 1,-1 1 0,0-1-1,0 0 1,-1 0 0,1 0-1,-9 10 1,-8 10 327,-34 35 0,20-25-251,-2 8-185,35-44-279,4-3-377,73-68-2482,71-85 0,-66 47 3485,-64 76 229,-2 5 4933,-25 42-5400,0 1 1,2-1 0,0 2-1,1-1 1,0 1 0,2 0-1,0 1 1,0-1 0,2 1-1,0 0 1,2 0 0,-1 0 0,4 33-1,-2-48-127,0 1 0,1 0 0,-1-1 0,1 1 0,0-1 0,0 1 0,0-1 0,1 1 0,-1-1 0,1 1-1,0-1 1,0 0 0,0 0 0,0 0 0,1 0 0,3 3 0,-1-2 0,0 0 0,0-1 0,0 1 0,1-1 0,-1 0 0,1 0 0,0-1 0,0 0 0,6 2 0,4-1-83,0 0 0,0-1 0,0-1 1,0 0-1,0-1 0,0-1 0,16-3 0,-27 3-238,0 0 0,0-1-1,0 0 1,-1 0 0,1 0-1,0 0 1,-1-1 0,0 0 0,0 0-1,1 0 1,-2 0 0,1-1-1,0 0 1,-1 1 0,1-1 0,-1-1-1,0 1 1,-1 0 0,1-1-1,2-7 1,4-25-6562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9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7972,'0'0'4530,"204"-23"-4466,-113 14-48,-7 3 0,-9 6-16,-20 0 0,-16 0-416,-23 0-641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38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6 6275,'0'0'4954,"-1"0"-4842,1-1-1,0 1 1,-1-1-1,1 1 0,0 0 1,-1-1-1,1 1 1,-1 0-1,1-1 1,0 1-1,-1 0 1,1 0-1,-1-1 1,1 1-1,-1 0 0,1 0 1,-1 0-1,1 0 1,-1 0-1,1 0 1,-1 0-1,1 0 1,-1 0-1,1 0 1,-1 0-1,1 0 1,-1 0-1,0 0 0,1 0 1,-1 0-1,1 1 1,0-1-1,-1 0 1,1 0-1,-2 1 1,-6 5-32,-1 0 0,1 0 0,0 1 0,0 0 0,1 1 0,0 0 0,0 0 0,1 0 0,-8 13 0,3-4 43,-17 25-13,2 1 0,2 1-1,2 1 1,2 1 0,2 1 0,2 1 0,2 0 0,2 1 0,3 0 0,1 1 0,3 0 0,2 0 0,2 0 0,7 57-1,-5-88-120,2-1-1,0 0 0,2 0 0,0 0 0,0 0 0,2-1 0,0 1 0,1-2 0,1 1 0,0-1 0,17 21 0,-17-26-212,1 0 0,0 0 0,0-1 0,1-1 0,1 0 0,-1 0 0,1-1 0,1-1 0,-1 0 0,1-1 0,1 0 0,-1-1 0,1 0 0,0-1 0,18 2 0,51 0-3719,-4-5-4055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39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8868,'0'0'4373,"5"19"-3778,-2-9-476,2 9 121,1 1 0,1-1-1,1 0 1,0 0 0,20 30 0,71 81 327,125 126 1,-178-205-826,-32-37-1150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3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590 0 6451,'0'0'6422,"-3"4"-6201,-23 27 637,-40 60-1,14-15-163,-170 184 1098,21-27-1177,195-226-632,5-6 6,0 1 0,-1-1 0,1 1 1,0-1-1,0 1 0,0-1 0,0 1 0,0 0 1,1 0-1,-1-1 0,0 1 0,1 0 1,-1 0-1,1 0 0,-1 2 0,10-3-989,2-2 437,-1 0 1,0-1-1,0-1 1,1 0-1,-1 0 1,-1-1 0,1 0-1,-1-1 1,1 0-1,13-11 1,66-44-7826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77 7764,'0'0'6651,"-12"1"-5907,-38 3-64,162 0 964,-73-6-1564,-1-1 1,66-13-1,72-29 118,-109 26-176,-65 19-219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0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0 571 10069,'0'0'1638,"13"-16"-1454,2-1-161,-6 8-20,0-1 0,-2 0 0,1-1 1,-1 1-1,-1-1 0,1-1 0,4-12 0,2-10 5,-1 0 0,-2-1 0,-1-1 1,-2 0-1,4-46 0,-6-30 2744,-5 385-1103,0-266-1618,0 1 1,1-1-1,-1 1 1,2-1-1,-1 0 0,1 1 1,0-1-1,4 9 1,-4-13-33,-1-1 0,0 1 0,1-1 1,0 1-1,0-1 0,0 0 0,0 0 0,0 0 1,0 0-1,0 0 0,1 0 0,-1 0 1,1-1-1,-1 1 0,1-1 0,0 0 0,-1 0 1,1 0-1,0 0 0,0 0 0,0-1 1,0 1-1,5-1 0,-3 1-66,1-1-1,0 0 1,0 0 0,-1 0 0,1-1-1,0 0 1,-1 0 0,1 0 0,0-1-1,-1 0 1,0 0 0,1 0 0,-1-1-1,0 0 1,0 0 0,0 0 0,-1 0-1,1-1 1,-1 0 0,0 0 0,0 0-1,0 0 1,3-6 0,4-4-122,-1-1 0,-1-1 1,0 0-1,-1 0 0,-1-1 0,-1 0 0,0 0 1,4-21-1,18-146 494,-25 158-144,1-1 1208,-4 48 445,0 19-1390,4 63 369,7 76-148,-9-160-628,2-1-1,0 1 0,1-1 1,1 0-1,1 0 0,0 0 1,12 18-1,-17-32-17,0 0 0,1-1 0,0 1 0,0-1 1,0 0-1,0 0 0,0 0 0,1 0 0,-1 0 0,1-1 0,0 0 0,0 0 0,0 0 0,0 0 1,8 2-1,0-1-50,0-1 0,0 0 0,0-1 0,18-1 0,-24 0-83,1-1 1,0 0-1,0 0 1,0-1-1,0 1 1,-1-1 0,1-1-1,-1 1 1,1-1-1,-1 0 1,0-1-1,0 0 1,9-7 0,-5 3-778,-1-1 1,0-1-1,0 0 1,-1 0-1,0 0 1,9-18-1,10-24-8311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9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8420,'0'0'5570,"0"107"-5442,0-51-96,0-3-32,0-3 0,0-7-352,0-7-1809,0-13-1088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2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 8100,'0'0'3276,"0"0"-3223,0 0 0,1-1 0,-1 1 0,0-1 0,0 1 0,1 0 0,-1-1 0,0 1 0,1 0 0,-1-1 0,1 1 0,-1 0 1,0 0-1,1 0 0,-1-1 0,1 1 0,-1 0 0,0 0 0,1 0 0,-1 0 0,1 0 0,-1 0 0,1-1 0,-1 1 0,2 1 0,2-2 48,1 1-1,0-1 1,-1 1-1,1 1 1,0-1 0,0 1-1,-1 0 1,1 0-1,-1 0 1,1 0-1,-1 1 1,1 0 0,-1 0-1,0 0 1,0 1-1,0-1 1,0 1-1,0 0 1,-1 0 0,1 0-1,-1 0 1,5 7-1,10 15 214,0 0-1,-2 1 1,18 42-1,31 91 184,-52-125-428,-2-6-10,-1 1 0,-1 0 0,-2 1 0,-1 0 0,-2 0 0,2 54 0,-6-73-44,1 8 7,0 0 0,-2 1 0,-1-1 0,0 0 0,-1 0 0,-1 0 0,-1 0 1,-7 17-1,-2-6-9,-1-1 0,-1-1-1,-2 0 1,0-1 0,-2-1 0,-1-1 0,-1-1 0,-1-1 0,-1-1 0,-1-1 0,-1-1 0,-34 20 0,60-40-17,-33 14-419,33-14 292,-1 0 0,0 0 1,0 1-1,1-1 0,-1 0 0,0 0 1,1 0-1,-1 0 0,0 0 1,0 0-1,1 0 0,-1 0 0,0-1 1,0 1-1,1 0 0,-1 0 0,0 0 1,1-1-1,-1 1 0,0 0 1,1-1-1,-1 1 0,1-1 0,-1 1 1,0-1-1,1 1 0,-1-1 0,1 1 1,-1-1-1,1 0 0,0 1 1,-1-1-1,1 1 0,0-1 0,-1 0 1,1 1-1,0-1 0,0 0 1,-1 0-1,1 1 0,0-1 0,0 0 1,0 0-1,0-1 0,0-36-6072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2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12870,'0'0'1747,"24"-12"-1675,77-35 179,-96 45-215,0 0 0,0 0 0,0 0 0,1 1 0,-1-1 0,1 1 0,-1 1 0,1-1 0,-1 1 0,1 0 0,7 1 0,0 0 34,-10-1-66,-1 0 0,0 1 0,1-1 0,-1 1 0,0-1 0,1 1 0,-1 0 0,0 0 0,0 0 0,0 0 0,0 0 0,0 0-1,0 1 1,0-1 0,0 0 0,0 1 0,-1 0 0,1 0 0,2 3 0,-1-1-2,-1 0 0,0 0 0,0 0 1,0 1-1,-1-1 0,1 1 0,-1-1 0,0 1 0,0 8 0,0-3 16,-1 0 0,0 0 0,-1 0 0,0 0 0,-1 0 0,1-1 0,-2 1 0,0 0 0,-6 15 0,-8 1 11,0-1 0,-2 0 0,0-2 0,-2 0 0,-30 26 0,-6 8 16,54-54-45,0 0 0,0 0 0,0 1 0,0 0 0,0 0 0,1-1 0,-1 1 0,-1 6 0,4-3-18,10-7-1,-4 0 16,17 0 15,59 0 74,100-12 0,-72-6-168,42-7-54,-53 19-3907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0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2977,'0'0'9813,"0"-9"-7633,0 247-1759,0-234-414,0 0 1,0 0-1,0 0 0,1 0 1,-1 0-1,1-1 0,0 1 1,0 0-1,1 0 0,-1-1 1,1 1-1,0-1 0,-1 1 1,5 4-1,-3-6-87,-1 1 1,1-1-1,-1 0 0,1 0 0,0-1 0,0 1 1,0-1-1,0 1 0,0-1 0,0 0 1,0 0-1,0 0 0,0-1 0,0 1 0,1-1 1,-1 1-1,6-2 0,-6 1-119,-1 0 0,0 0 0,0 0 0,0-1 0,0 1 0,0-1 0,0 1 0,0-1 0,0 0 0,-1 0 0,1 0 0,0 0 0,0 0 0,-1 0 0,1-1 0,0 1 0,-1 0 0,1-1 0,-1 1 0,0-1 0,0 0 0,1 1 0,-1-1 0,0 0 0,0 0 0,0-2 0,19-37-6604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5090,'0'0'6787,"48"44"-13862</inkml:trace>
  <inkml:trace contextRef="#ctx0" brushRef="#br0" timeOffset="1">389 234 9124,'0'0'704,"179"0"-704,-124-9-1616,-7-5-1522,-9 2-1760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1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7043,'0'0'5123,"162"-9"-5123,-126 9 0,-4 0-737,-3-2-1296,0-4-2257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1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10053,'0'0'821,"13"-23"-746,42-69-38,-30 57 157,-25 34-146,1 0 1,0 1 0,-1-1 0,1 1 0,0-1-1,-1 1 1,1-1 0,0 1 0,-1-1-1,1 1 1,0-1 0,0 1 0,0 0-1,-1 0 1,1-1 0,0 1 0,0 0-1,0 0 1,3 0 1467,-4 4-1198,4 79 206,4 0 1,26 110-1,-19-117-462,-9-32-43,-5-26-3154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2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6851,'0'0'6483,"81"0"-6211,-36 0-64,7-8-80,-3-7-80,3 0-32,-10 1-16,-10 2-176,-6-2-1152,-13-1-961,-10-2-2209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0 752 10533,'0'0'-1211,"35"-12"1037,-28 9 179,44-15 13,0 1 0,1 3 0,92-12 1,934-110 2957,240-25-705,285 26-1779,3 30-431,-903 50 474,293-14 1477,-931 70-4413,-124 13 110,-43 8-1738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4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9828,'0'0'5219,"0"122"-4803,0-69-128,0 5-16,0 3-208,0-5-48,0-4-16,0-14-352,0-12-1104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5:44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10869,'0'0'4135,"14"9"-3847,46 29 360,-2 3-1,53 49 0,108 120 37,-204-193-661,22 22 32,-35-37-53,1 0 0,-1 0 0,1 0 0,-1 0 0,1-1 0,0 1 0,-1-1 0,1 0 0,0 0 0,0 0 0,0 0 0,0 0 0,6 0 0,-3-7 44,-1-21 26,-1 1 0,0-1 0,-2 1 0,-4-54 0,2 32-59,0-326-61,0 373 3,0 0-1,1 1 1,-1-1-1,0 0 1,1 1 0,-1-1-1,1 1 1,-1-1-1,1 1 1,-1-1 0,1 1-1,-1-1 1,1 1-1,-1-1 1,1 1 0,0 0-1,-1-1 1,1 1-1,0 0 1,-1-1 0,1 1-1,0 0 1,-1 0-1,1 0 1,0 0-1,0 0 1,-1 0 0,1 0-1,0 0 1,0 0-1,0 0 1,31 2-1366,-28-2 1100,31 7-2223,1 11-1476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9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82 5907,'0'0'4383,"26"-14"-3796,81-41-256,-103 53-311,0 0 1,-1 0-1,1 1 1,0 0-1,0 0 1,0 0-1,0 0 1,0 0-1,0 1 1,0 0-1,5 0 1,-7 0-20,-1 0 0,0 1 0,1-1 0,-1 1 1,0-1-1,1 1 0,-1-1 0,0 1 1,1 0-1,-1 0 0,0 0 0,0-1 0,0 1 1,0 0-1,0 0 0,0 1 0,0-1 0,0 0 1,-1 0-1,2 2 0,0 3-12,0 0 1,-1-1-1,0 1 1,0 0-1,0 0 1,-1 0-1,0 0 1,0 0-1,-1 7 1,0-8 17,1-1-3,-2-1 0,1 1-1,0 0 1,-1 0 0,0-1 0,0 1-1,0-1 1,0 1 0,0-1 0,-1 0-1,1 0 1,-1 0 0,0 0 0,0-1-1,0 1 1,0-1 0,-1 0 0,-6 4-1,-8 4-221,0 0-1,-24 8 1,31-14 154,0 0 0,0-1 0,0 0 0,-1-1 0,1 0 0,-21 0 461,43-2-10,0 1-302,-1 0 0,1 0 0,0 1 0,-1 0 0,1 1 0,-1 0 0,18 8 0,-2 2 2,43 29 0,-43-24-186,-12-8-255,1 0-1,31 16 1,-40-24-365,0 0-1,0 0 1,0 0-1,0-1 1,0 0-1,0 0 1,8 0-1,12-1-3997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18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6 10917,'0'0'888,"-2"27"-736,-2 6-116,1 0 17,1-1 0,3 56 0,3-33 26,0-24 7,-2-1 1,-2 1-1,-5 51 0,5-80-81,-1 1 0,1-1 0,-1 0 0,0 0 0,1 0 0,-1 0 0,0 0 0,0 0 0,-1 0 0,1 0 0,0-1 0,-1 1 0,1 0 0,-1-1 0,1 1 0,-1-1 0,0 0-1,-3 3 1,1-2 12,1-1 0,-1 1 0,0-1-1,0 0 1,0 0 0,0 0-1,0 0 1,0-1 0,-7 1 0,3-2 4,0 1 0,1-1 0,-1 0 0,0 0 0,1-1 0,-1 0 0,1-1 1,0 0-1,0 0 0,-10-6 0,4 0 12,1-1 0,1 0 0,0 0 0,0-1 0,1-1 0,-13-20 0,19 27 5,0-1 1,0-1-1,1 1 0,0-1 0,0 1 0,0-1 0,1 0 1,0 0-1,1 0 0,-1 0 0,1 0 0,1 0 1,-1 0-1,1-1 0,1 1 0,1-9 0,-1 12-31,1 1-1,-1 0 0,1-1 0,0 1 0,1 0 1,-1 0-1,0 0 0,1 0 0,0 1 1,0-1-1,-1 0 0,1 1 0,1 0 0,-1 0 1,0 0-1,1 0 0,-1 1 0,1-1 1,5-1-1,-2 0 3,36-15-5,2 2 1,0 2-1,51-10 1,145-15-20,-184 31 17,103-10-18,212 3 0,-372-4-6165,0-5 114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1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11445,'0'0'1308,"26"-3"-1218,83-6 76,-102 8-155,0 1 1,0 0 0,0 0 0,0 0-1,0 1 1,0 0 0,7 3 0,-12-3-11,1 0 0,0 0 0,-1 0 0,0 0 0,1 0 0,-1 1 0,0-1 0,0 1 0,0 0 0,0 0 0,0 0 0,0 0 0,2 3 0,-1 1-1,0 0 0,-1 0 0,0 1 0,0-1 0,-1 1 1,0-1-1,0 1 0,0-1 0,-1 1 0,-1 12 0,1-10 5,-1 0-1,0-1 0,-1 1 1,0-1-1,0 1 1,-1-1-1,0 0 1,-1 0-1,1 0 1,-7 8-1,-7 11 67,-31 35-1,13-17-7,20-25-48,8-12-9,1-1 0,0 1 0,1 0 0,0 0 0,0 1 0,0 0 1,1 0-1,-4 13 0,8-22-7,0 1 1,0-1-1,0 0 0,0 0 1,0 1-1,0-1 1,0 0-1,0 1 0,0-1 1,0 0-1,0 0 1,0 1-1,0-1 0,0 0 1,0 0-1,0 1 0,0-1 1,0 0-1,0 0 1,0 1-1,1-1 0,-1 0 1,0 0-1,0 1 1,0-1-1,0 0 0,1 0 1,-1 0-1,0 1 1,0-1-1,0 0 0,1 0 1,-1 0-1,0 0 0,6 2 35,-1-1 0,0-1-1,1 1 1,-1-1-1,0 0 1,11-1-1,6 0 143,9-2-24,-1-1 0,1-1 0,0-1 0,-1-2 0,-1-1 0,41-19 0,75-20-12,-141 46-18,4 0-778,-18 9-1582,-31 10-852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19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2374 6835,'0'0'1051,"19"-27"-931,58-89-37,-70 104 29,0 0 1,-2 0-1,1-1 1,-1 0-1,-1 0 1,0 0-1,3-23 1,-6 24 341,2 1 0,-1-1 0,7-13 0,-9 24-422,1-1 0,-1 1 1,1 0-1,0-1 0,0 1 1,0 0-1,0-1 0,0 1 0,0 0 1,0 0-1,0 0 0,0 0 0,0 0 1,1 0-1,-1 0 0,0 1 0,1-1 1,-1 0-1,1 1 0,-1-1 0,1 1 1,-1-1-1,1 1 0,-1 0 1,1 0-1,-1 0 0,1 0 0,-1 0 1,1 0-1,-1 0 0,1 0 0,-1 0 1,1 1-1,-1-1 0,1 1 0,-1-1 1,1 1-1,-1-1 0,1 1 0,1 1 1,6 3 40,-1 0 0,1 1 0,-1-1 1,12 12-1,62 60 501,-22-20-73,104 76 0,-156-128-492,0-1 1,0 0-1,1 0 0,-1 0 0,1-1 0,0-1 0,0 1 0,0-1 0,1-1 0,-1 0 0,0 0 0,15-2 0,-22 1-1,0 0 0,-1 0 0,1 0 0,-1-1 1,1 1-1,-1-1 0,1 0 0,-1 1 0,1-1 0,-1 0 0,0 0 1,1 0-1,-1 0 0,0 0 0,0 0 0,1 0 0,-1 0 0,0 0 1,0 0-1,0-1 0,-1 1 0,1 0 0,0-1 0,0 1 0,-1-1 1,1 1-1,-1-1 0,1 1 0,-1-3 0,3-6 48,-1 0-1,-1-1 1,1-14 0,-2 22-54,4-82 44,-4-1 0,-4 1 0,-4-1 0,-19-88 0,-65-332-414,72 341 369,3-186 0,15 247 22,-1 38 96,12-120 1,-7 176-83,-1 0 0,2 0 0,-1 0 0,1 1 0,1-1 0,0 1 0,0 0 1,1 0-1,6-10 0,-7 14-15,0 0 1,1 0 0,0 0-1,-1 1 1,2-1-1,-1 1 1,0 1-1,1-1 1,0 1 0,-1-1-1,1 2 1,1-1-1,-1 1 1,13-3-1,56-8 71,0 4-1,93 1 1,-88 4 46,942-89 790,-194 11-850,-508 71-460,-361 19-4929,13-7-3355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1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8820,'0'0'3794,"38"29"-3634,18-29 144,8 0-192,8-2-112,-1-13-896,-13-3-2274,-19 10-3745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0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13190,'0'0'144,"166"-21"-80,-69 1-64,3-4-1088,-9 4-1954,-16 5-5842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3278 7812,'0'0'2129,"9"-33"-2044,34-112-66,-32 108 4,21-64 48,-26 88 71,0 0-1,1 0 0,0 0 0,11-13 0,-16 23-92,0 0 0,1 1 0,-1-1-1,1 1 1,-1 0 0,1 0 0,0 0 0,0 0 0,0 0 0,4-2-1,-6 4-39,0-1-1,1 1 0,-1 0 0,0-1 0,1 1 1,-1 0-1,0 0 0,0 0 0,1 0 1,-1 0-1,0 0 0,1 0 0,-1 1 0,0-1 1,1 0-1,-1 1 0,0-1 0,0 1 1,0-1-1,1 1 0,-1 0 0,0-1 0,0 1 1,0 0-1,0 0 0,0 0 0,0 0 0,0 0 1,0 0-1,-1 0 0,2 2 0,11 21 272,-1 0 0,-2 1 0,-1 0 0,11 42 0,-12-39-98,51 180 709,150 442-31,-206-642-853,-3-6-5,0 0-1,1 0 0,-1 0 0,1 0 1,0 0-1,0 0 0,0 0 1,0 0-1,0 0 0,0-1 0,0 1 1,1 0-1,-1-1 0,1 1 1,-1-1-1,1 1 0,0-1 0,-1 0 1,1 0-1,2 2 0,0-11 66,1-57 166,-5-103-1,-2 59-185,3-879-436,23 498 349,-1 13 5,-23-205-1205,-2 252 639,3 411 597,0 0 0,2 1 0,6-24 0,2-8 31,-10-1 1720,-1 50-1536,0-33 2233,0 32-2429,-1-27 133,1 28-162,0 0 0,0 0 0,0 0 0,0 0 0,0 0 1,0 0-1,0 0 0,-1 0 0,1 0 0,0 0 0,0 0 0,-1 1 0,1-1 0,-1 0 1,1 0-1,-1 0 0,1 0 0,-1 1 0,0-2 0,80 2 51,434-14 3,19-32 54,463-34-46,1772-23-13,-2409 97-64,1025-11-471,-1347 19-572,-36-2 1043,0 0 0,0 0 1,0 0-1,-1 0 0,1 0 1,0 0-1,0 0 0,0 0 1,0 0-1,0 0 1,-1 0-1,1 1 0,0-1 1,0 0-1,0 0 0,0 0 1,0 0-1,-1 0 0,1 1 1,0-1-1,0 0 0,0 0 1,0 0-1,0 0 0,0 0 1,0 1-1,0-1 0,0 0 1,0 0-1,0 0 0,0 1 1,0-1-1,0 0 0,0 0 1,0 0-1,0 0 0,0 1 1,0-1-1,0 0 0,0 0 1,0 0-1,0 0 0,0 1 1,0-1-1,0 0 0,0 0 1,0 0-1,1 0 0,-1 1 1,0-1-1,0 0 0,0 0 1,0 0-1,0 0 1,0 0-1,1 0 0,-1 0 1,0 1-1,0-1 0,0 0 1,0 0-1,1 0 0,-1 0 1,0 0-1,0 0 0,-5 2-605,0 1-1,0-1 1,0 0-1,0-1 1,-11 3-1,-79 10-4813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2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529 1 1617,'0'0'6509,"-21"7"-6410,-12 6-72,-234 95 824,250-100-624,-83 46 1200,92-49-1292,0 0 1,0 1-1,1 0 1,-1 0-1,2 1 1,-1 0 0,1 0-1,0 1 1,-7 10-1,11-15-122,0 1 0,1-1 0,-1 0 0,1 0 1,0 0-1,0 1 0,0-1 0,0 1 0,1-1 0,-1 1 0,1-1 0,0 1 0,0-1 0,0 1 0,0-1 0,1 1 0,-1-1 0,1 1 0,0-1 1,0 0-1,1 1 0,-1-1 0,0 0 0,1 0 0,0 0 0,0 0 0,0 0 0,0 0 0,0 0 0,1-1 0,-1 1 0,5 3 0,4 1 45,-1 0 0,1 0 0,0-1 0,1-1-1,0 0 1,-1 0 0,24 4 0,21 3 80,1-4 0,78 3-1,-88-9-109,0 1 0,0 3 0,0 2-1,69 20 1,-114-27-29,1 0 0,0-1 0,-1 2 0,1-1 0,-1 0-1,1 0 1,-1 1 0,1-1 0,-1 1 0,0 0 0,0-1 0,0 1 0,0 0-1,0 1 1,0-1 0,-1 0 0,1 0 0,-1 1 0,1-1 0,-1 1 0,0-1 0,0 1-1,0-1 1,0 1 0,-1 0 0,1 0 0,-1-1 0,1 1 0,-1 0 0,0 0-1,0 0 1,0-1 0,-1 1 0,1 0 0,-1 0 0,1-1 0,-2 5 0,0-3 10,1 0 0,0 0 1,-1 0-1,0-1 0,1 1 1,-2-1-1,1 1 0,0-1 1,-1 0-1,1 0 1,-1 0-1,0 0 0,-5 4 1,-50 30 22,31-21-17,-214 114-31,144-82-21,-95 65 0,179-104 41,9-8-8,1 1 1,0 0 0,-1 0 0,1 0 0,0 1-1,0-1 1,0 1 0,0 0 0,0 0 0,1 0-1,-1 0 1,1 0 0,0 0 0,0 1 0,0-1 0,0 1-1,-2 6 1,4-9-5,0 0 0,1 0 0,-1 0-1,0-1 1,0 1 0,1 0 0,-1 0 0,0-1-1,1 1 1,-1 0 0,1-1 0,-1 1 0,1-1-1,-1 1 1,1 0 0,0-1 0,-1 1 0,1-1-1,-1 1 1,1-1 0,0 0 0,0 1 0,-1-1-1,1 0 1,0 1 0,0-1 0,-1 0 0,1 0-1,0 0 1,0 0 0,0 0 0,-1 0 0,1 0 0,1 0-1,39 0 4,-30 0 20,24 0 72,18 1 10,-1-2 1,1-3 0,67-12-1,-11-12-17,86-16-226,-194 44 219,9-1-1382,-54 33-9794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2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8116,'0'0'2625,"0"99"-2353,0-55-176,0 2 16,0-2-16,0-6-96,0-3 0,0-9-464,0-14-1409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3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3890,'0'0'3473</inkml:trace>
  <inkml:trace contextRef="#ctx0" brushRef="#br0" timeOffset="1">421 353 8228,'0'0'1584,"175"6"-4945,-132-6 1680,-11 0-1168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3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0 269 8644,'0'0'2305,"207"-27"-2529,-145 7-1953,-13 8-2705</inkml:trace>
  <inkml:trace contextRef="#ctx0" brushRef="#br0" timeOffset="1">661 0 8404,'0'0'4322,"0"85"-3970,0-33 80,0 1 32,7-1-256,2-8-159,1-3-49,-3-15-97,-4-14-1087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29.7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0 8500,'0'0'4930,"0"112"-4562,0-57-320,0 6 0,0-5-48,-9-8-64,4-5-912,-1-12-1025,3-14-1809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4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2977,'0'0'1422,"0"12"-1150,0 104 3053,0-65-2232,-4 116 207,-1-143-440,2-17 189,2-16-2166,1 8 797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16 214 2209,'0'0'5693,"-13"-34"-2232,13 33-3390,-1 1 0,1-1 1,0 0-1,0 1 1,-1-1-1,1 1 1,0-1-1,0 0 1,0 1-1,0-1 0,0 0 1,0 1-1,0-1 1,0 0-1,0 1 1,0-1-1,0 0 1,1 1-1,-1-1 0,0 1 1,0-1-1,0 0 1,1 1-1,-1-1 1,0 1-1,1-1 1,-1 1-1,1-1 0,-1 1 1,1-1-1,-1 1 1,1 0-1,0-1 1,25 1 492,-26 0-572,15 4 86,-1 1 1,0 0-1,0 0 0,0 2 1,-1-1-1,20 15 1,7 2 12,11 7 60,50 39 0,16 10-58,-114-78-64,-2-1 179,-1-17 286,0-63-369,2 22-106,-2 0 0,-3 0-1,-15-81 1,17 135-1461,4 33-8180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7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0 863 3089,'0'0'11395,"0"-22"-9808,2-12-1450,2 1 0,1-1 0,10-32 0,2-18-122,-13 63-12,4-31 11,3 0 0,20-59 1,-31 110-20,1 1 0,-1-1 1,1 0-1,-1 1 0,1-1 1,-1 0-1,1 1 0,-1-1 0,1 0 1,0 1-1,-1-1 0,1 1 1,0-1-1,0 1 0,-1 0 1,1-1-1,0 1 0,0 0 1,0-1-1,-1 1 0,1 0 1,0 0-1,0 0 0,0 0 0,0 0 1,0 0-1,-1 0 0,1 0 1,0 0-1,0 0 0,0 0 1,0 0-1,-1 1 0,1-1 1,0 0-1,0 1 0,0-1 1,-1 0-1,1 1 0,0-1 0,-1 1 1,1 0-1,0-1 0,0 1 1,34 28-227,-33-27 230,60 52 43,1-3 1,92 55 0,-155-105-32,1-1 0,-1 1 0,1-1-1,-1 1 1,0-1 0,1 0 0,-1 1 0,1-1 0,-1 0 0,1 1 0,-1-1 0,1 0 0,-1 0-1,1 1 1,-1-1 0,1 0 0,0 0 0,-1 0 0,1 0 0,-1 0 0,1 0 0,-1 0 0,1 0-1,0 0 1,-1 0 0,1 0 0,-1 0 0,1 0 0,-1-1 0,1 1 0,0 0 0,-1 0 0,1-1-1,-1 1 1,1 0 0,-1-1 0,1 1 0,3-24 703,-4 18-706,3-347 466,-3 229-427,-1 111-52,1 8-1,-1 1 0,1-1 1,0 0-1,1 1 0,-1-1 0,1 0 0,0 1 1,0-1-1,0 1 0,0-1 0,1 1 0,2-5 1,-3 8-119,0 0 1,1 0-1,-1 0 0,0 0 1,0 0-1,0 1 1,1-1-1,-1 1 1,0-1-1,1 1 1,-1-1-1,1 1 1,-1 0-1,0 0 1,1-1-1,-1 1 1,1 0-1,-1 0 1,0 0-1,1 1 1,-1-1-1,1 0 1,-1 1-1,2 0 1,0-1-349,0 1 1,0 0-1,0 0 1,0 1 0,0-1-1,0 1 1,0-1 0,-1 1-1,1 0 1,2 2-1,13 25-7275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8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5 4834,'-7'-1'10340,"7"0"-10266,0 1 1,0 0-1,0 0 0,0 0 1,0-1-1,0 1 1,0 0-1,0 0 0,0 0 1,0 0-1,0-1 0,0 1 1,-8 8-13,0 0 0,1 1 0,0 0 0,0 0 0,1 1 0,0 0 0,-9 20 0,-27 84 74,31-71-145,2 1-1,2 0 1,2 0 0,1 1-1,4 50 1,0-88-87,0-1-1,0 1 1,1-1-1,0 1 1,0-1 0,1 1-1,0-1 1,0 0-1,0 1 1,1-1 0,6 10-1,-6-12-89,0 0 0,0 0-1,1-1 1,0 1 0,0-1-1,0 0 1,0 0 0,0 0-1,1 0 1,-1-1 0,1 0-1,0 0 1,0 0 0,-1 0-1,11 1 1,-1-1-1216,0 0-1,24-1 1,-38-1 1396,68 0-7336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8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12038,'0'0'2000,"87"149"-1695,-42-103 31,1 1-32,2-9-240,-5-6-48,-5-6-16,-8-5-16,-5-7-913,-12-5-847,-3-6-1330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9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 1 7267,'0'0'3445,"-10"16"-2888,-35 47-2,-3-1 0,-63 62 0,31-48 116,36-36-158,-60 72 0,103-111-533,0 0 0,0 1 1,0-1-1,0 1 0,0-1 1,0 1-1,0-1 0,1 1 1,-1 0-1,1-1 0,-1 1 1,0 3-1,1-5-24,0 1 0,0-1 0,1 1 1,-1-1-1,0 0 0,0 1 0,0-1 0,0 1 0,1-1 1,-1 1-1,0-1 0,0 0 0,1 1 0,-1-1 0,0 0 1,1 1-1,-1-1 0,0 0 0,1 1 0,-1-1 1,1 0-1,-1 1 0,0-1 0,1 0 0,-1 0 0,1 0 1,-1 0-1,1 1 0,5-1-276,-1 1-1,0-1 1,1 1-1,-1-2 1,1 1-1,5-2 1,42-7-2873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9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12374,'0'0'1712,"214"-12"-1519,-153-2 127,-9 2-240,-7 3-80,-9 1-160,-10 8-1745,-10-6-2257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29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1 459 12550,'0'0'1326,"19"-18"-1724,62-63 366,-75 75 34,0-1 0,-1 1 0,0-2 0,0 1 0,0 0 0,-1-1 0,0 0 0,3-12 0,1 1 12,2-3 73,-1 0 1,0 0-1,-2-1 0,-1 0 1,-1 0-1,4-43 1057,-9 76-867,-1 50 102,0-16-207,5 63 0,-4-103-171,1 1 0,0-1 0,0 0 0,0 1-1,0-1 1,1 0 0,0 0 0,0 0 0,0 0 0,0-1 0,1 1-1,-1 0 1,1-1 0,0 0 0,0 1 0,0-1 0,0 0 0,1-1-1,5 5 1,-4-5-56,1 1 0,-1-1 0,1 0 0,-1 0 0,1 0 1,0-1-1,0 0 0,0 0 0,0-1 0,0 1 0,0-1 0,0 0 0,11-3 0,-12 2 4,-1-1-1,0 0 1,0 1 0,0-2 0,-1 1 0,1 0 0,0-1 0,-1 0 0,1 0-1,-1 0 1,0 0 0,0 0 0,0-1 0,-1 1 0,1-1 0,-1 0 0,0 0-1,0 0 1,2-7 0,5-9-46,-1-1 1,7-31-1,-7 4 612,-2 0 0,-1-73 0,-5 239 217,1 148 323,-1-261-1057,0-1 0,0 1 0,1-1 0,0 1 0,0-1 0,0 1 0,0-1 0,1 1 0,-1-1 0,1 0 0,0 0 0,0 0 0,1 0 0,-1 0 0,1-1 0,0 1 0,5 4 0,-4-5-219,0 0 0,1 0 0,-1-1 0,1 0 1,-1 0-1,1 0 0,0 0 0,0-1 0,0 0 1,0 0-1,0 0 0,0-1 0,0 1 0,0-1 0,7-1 1,-9 1-83,0 0 0,-1 0 0,1-1 0,0 1 0,-1-1 0,1 1 0,-1-1 0,1 0 0,-1 0 0,5-2 0,25-29-5806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30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12630,'0'0'725,"18"34"-474,61 116 27,-66-122-80,-2 0 0,0 0 0,-2 1 0,-1 1 0,6 41 0,-8-13 115,-3 80 1,-3-96-230,-1-22-34,-1 1 0,-1-1 0,-1 1 1,0-1-1,-1 0 0,-2-1 0,0 1 0,-1-1 0,0-1 0,-2 1 0,0-1 0,-22 28 0,31-45-47,-7 11 10,0 0 0,-1-1 1,0 0-1,0-1 0,-1 0 1,-1-1-1,-13 11 1,24-20-43,-1 1 1,1-1 0,0 0-1,-1 1 1,1-1-1,-1 0 1,1 1 0,-1-1-1,1 0 1,-1 0 0,1 1-1,-1-1 1,1 0 0,-1 0-1,1 0 1,-1 0-1,1 0 1,-1 0 0,1 0-1,-1 1 1,1-2 0,-1 1-1,1 0 1,-1 0 0,1 0-1,-1 0 1,1 0 0,-1 0-1,1 0 1,-1-1-1,1 1 1,-1 0 0,1 0-1,-1-1 1,1 1 0,-1 0-1,0-1 1,-1-23-1818,2 20 1613,0-54-4110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30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20 12358,'0'0'1670,"27"-4"-1593,81-10-72,-106 14-8,0-1-1,0 1 1,0 0-1,0 0 0,0 0 1,0 0-1,0 0 0,0 0 1,1 1-1,-1-1 0,0 1 1,0-1-1,0 1 0,-1 0 1,1 0-1,3 1 0,-4-1 0,-1 0-1,1 0 0,-1-1 0,1 1 0,-1 0 1,0 0-1,0 0 0,1 0 0,-1 0 0,0 0 1,0-1-1,0 1 0,0 0 0,0 0 0,0 0 1,0 0-1,0 0 0,0 0 0,-1 1 0,1 5-37,0 6 53,0 0-1,0 0 0,-1 0 1,-1 0-1,0 0 0,-1 0 1,0-1-1,-1 1 0,-1-1 1,0 0-1,0 0 0,-1 0 0,-1-1 1,-9 13-1,-30 38 33,29-42 18,2 0-1,0 1 1,1 1-1,2 0 1,0 0-1,-10 30 1,21-51-48,1 0 0,-1 0 1,1 0-1,-1 0 0,1 0 0,0 0 1,-1 0-1,1 0 0,0 0 0,0 0 1,0 0-1,0 0 0,0 0 0,0 0 0,0 1 1,0-1-1,0 0 0,1 0 0,-1 0 1,0 0-1,1 0 0,-1 0 0,1 0 1,-1 0-1,1 0 0,-1 0 0,1-1 0,0 1 1,0 0-1,-1 0 0,2 1 0,1-1 11,0 0 0,0-1-1,0 1 1,0-1-1,0 1 1,0-1 0,1 0-1,-1 0 1,3-1 0,4 1 4,54 1 163,0-3-1,98-17 0,64-16-157,-132 24-2400,-71 10-1486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0.0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56 7443,'0'0'4837,"15"-8"-4757,-2 1-53,1 0 0,25-10-1,-36 17-24,1-1-1,-1 1 1,0 0-1,0 0 1,1 0-1,-1 1 1,0-1 0,1 1-1,-1 0 1,0 0-1,0 0 1,0 0-1,0 0 1,0 1-1,0-1 1,0 1-1,0 0 1,-1 0-1,1 0 1,-1 0-1,3 3 1,6 3 7,6 4 8,-1 1-1,0 0 0,28 30 1,-40-38-20,-1-1-1,1 1 1,-1 1 0,0-1-1,0 0 1,-1 1 0,1-1-1,-1 1 1,-1 0 0,1 0-1,-1 0 1,0 0 0,0 0-1,0 0 1,-1 0 0,0 0-1,-1 0 1,0 6 0,0-8 4,0 0 0,-1-1 0,1 1 0,-1-1 0,0 1 0,0-1 0,0 0 1,-1 0-1,1 0 0,-1 0 0,1 0 0,-1-1 0,0 1 0,0-1 0,0 1 0,-1-1 0,1 0 0,-5 2 1,-9 4 25,0 0-1,-23 6 1,39-13-27,-20 4 38,1 0 0,-1-2-1,0 0 1,0-1 0,-34-2 0,54 0-141,0 0-1,1 0 1,-1-1 0,0 1 0,1 0-1,-1-1 1,1 1 0,-1-1-1,0 1 1,1-1 0,-1 1 0,1-1-1,-1 1 1,1-1 0,0 1 0,-1-1-1,1 0 1,-1 1 0,1-1 0,0 0-1,0 1 1,-1-1 0,1 0-1,0 0 1,0 1 0,0-1 0,0 0-1,0 1 1,0-1 0,0 0 0,0 0-1,0 1 1,0-1 0,0 0 0,0 1-1,1-1 1,-1 0 0,0 0-1,0 1 1,1-2 0,0-1-687,4-17-5255</inkml:trace>
  <inkml:trace contextRef="#ctx0" brushRef="#br0" timeOffset="1">400 1 9476,'0'0'3658,"1"13"-3044,9 246 568,-10-105-745,0-153-436,1 0 0,-1 0 0,0 1 1,1-1-1,-1 0 0,1 0 0,-1 0 0,1 0 0,0 0 0,-1 0 0,1 0 1,0 0-1,0 0 0,0 0 0,0 0 0,0 0 0,0-1 0,0 1 0,0 0 1,0-1-1,0 1 0,0-1 0,0 1 0,0-1 0,0 1 0,1-1 1,-1 0-1,0 0 0,0 0 0,1 1 0,-1-1 0,0 0 0,0 0 0,2-1 1,5 1 7,0 0 0,-1 0 0,1-1 0,11-2 0,-10 0-129,0 0 1,0-1-1,-1 0 0,1 0 0,-1-1 0,0 0 0,0 0 0,0-1 0,9-10 0,9-9-2825,24-32 1,-12 10-4315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6:3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46 375 9188,'0'0'3266,"-11"-4"-3152,4 1-112,4 3 7,0-1 1,0 0 0,0 0 0,1 0 0,-1 0 0,0-1 0,1 1 0,-4-3 0,6 4-8,0-1 1,0 1 0,0 0-1,0 0 1,0-1 0,1 1-1,-1 0 1,0 0-1,0-1 1,0 1 0,0 0-1,0 0 1,0 0 0,0-1-1,1 1 1,-1 0 0,0 0-1,0 0 1,0-1 0,1 1-1,-1 0 1,0 0-1,0 0 1,0 0 0,1 0-1,-1-1 1,0 1 0,0 0-1,1 0 1,-1 0 0,0 0-1,0 0 1,0 0 0,1 0-1,-1 0 1,0 0-1,1 0 1,30-5 137,1002-79 236,-308 30 697,786-106-411,-1103 116-596,-389 41-2099,-32 3 1160,-48 4-863,-63 11-3079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69 587 7203,'0'0'3973,"-11"7"-3568,-1 2-169,6-4 62,-1 0-1,0 0 1,0-1-1,-8 4 1,15-28 990,-1-68-998,-1 20-209,9-86-1,4 99-56,-11 53-29,1-1-1,0 0 1,0 0-1,0 0 1,0 1-1,0-1 1,1 1-1,-1-1 1,1 1-1,0-1 1,0 1-1,0 0 1,0 0-1,0 0 1,4-3-1,-3 4-14,0 0 0,0 0-1,0 0 1,0 1 0,1 0 0,-1-1-1,0 1 1,0 0 0,0 0 0,0 1-1,1-1 1,-1 1 0,0 0 0,0-1-1,0 1 1,0 1 0,0-1-1,-1 0 1,1 1 0,0-1 0,0 1-1,2 2 1,8 6 0,-1 1 0,0 0 0,11 13 0,-8-8-2,308 300 115,-321-313-86,0-1-1,0 0 0,0 0 1,1 0-1,-1 0 0,1-1 1,-1 1-1,1 0 0,0-1 1,0 0-1,0 0 0,-1 0 1,1 0-1,0 0 0,0-1 1,1 1-1,3 0 0,-5-2 12,1 0 0,0 1 0,-1-1 0,1 0 0,-1 0 0,1 0 0,-1-1 0,1 1 0,-1 0-1,0-1 1,0 0 0,0 0 0,1 1 0,-2-1 0,1 0 0,0 0 0,0-1 0,-1 1 0,3-4 0,16-29 90,0 0 0,-3-2 0,-1 0 0,-2 0 0,15-60 0,-10 10 15,11-126-1,-27 196 113,2 23-1246,25 63-2521,-10-21-668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4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4818,'0'0'4173,"12"10"-3386,-8-8-707,1 2 13,0 0 0,1 0 0,-2 0 0,1 1 0,0-1 0,-1 1 0,0 0-1,0 0 1,0 1 0,-1-1 0,0 1 0,0 0 0,0 0 0,-1 0 0,0 0 0,0 0 0,1 9 0,2 59 262,-4 86 1,-3-70-195,0-61-113,2-28-43,0 0 0,0 0-1,0 0 1,0-1 0,0 1-1,0 0 1,-1 0 0,1 0-1,0-1 1,0 1 0,-1 0-1,1 0 1,-1 0 0,1-1 0,-1 1-1,1 0 1,-1-1 0,1 1-1,-1-1 1,1 1 0,-1 0-1,0-1 1,0 1 0,1-1-1,-1 0 1,0 1 0,1-1-1,-2 1 1,1-18 118,1-10-179,-1-9 20,2 0-1,1 0 0,10-45 0,-11 71 39,2 1 1,-1-1-1,2 1 0,-1 0 0,1 0 1,0 0-1,1 0 0,0 1 0,0 0 0,1 0 1,0 0-1,1 1 0,-1-1 0,1 2 0,1-1 1,-1 1-1,13-8 0,-18 13 1,0 0 0,-1 0 0,1 0 0,1 0 0,-1 0 0,0 0 0,0 0 0,0 1 0,0-1 0,1 1 1,-1 0-1,0-1 0,0 1 0,1 0 0,-1 0 0,0 0 0,3 1 0,-3 0 4,-1 0 0,1-1 0,-1 1 1,0 0-1,0 0 0,1 0 0,-1 0 1,0 0-1,0 0 0,0 0 0,0 1 0,0-1 1,0 0-1,0 1 0,0-1 0,-1 0 0,1 1 1,0 2-1,2 7 56,-1 0 0,0 0-1,-1 0 1,0 1 0,-1 15 0,0-20-26,0 244 1022,0-250-1050,0 1 0,-1-1 0,1 0 1,0 1-1,1-1 0,-1 1 0,0-1 0,0 0 1,0 1-1,1-1 0,-1 1 0,1-1 0,-1 0 1,1 1-1,-1-1 0,1 0 0,0 0 0,0 0 1,0 0-1,0 1 0,0-1 0,0 0 0,1 1 0,2-1-3,-1 0-1,1 0 1,0 0-1,-1-1 0,1 1 1,0-1-1,-1 0 1,6 0-1,-8 0-5,9 0-176,0-1 1,0 0-1,0 0 0,0-1 0,0-1 0,-1 1 0,1-1 0,-1-1 0,1 0 0,-1 0 1,-1-1-1,1 0 0,14-11 0,35-30-4432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7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1228 7075,'0'0'3743,"5"-6"-3220,12-21-236,-2 0-1,0-1 0,13-41 1,-27 69-286,0-5 1,1 1 0,0 0-1,0 0 1,1 0-1,-1 0 1,1 0 0,0 1-1,0-1 1,0 1 0,0 0-1,1 0 1,-1 0-1,1 0 1,0 1 0,-1-1-1,1 1 1,0 0-1,1 0 1,-1 0 0,0 1-1,1 0 1,-1-1 0,0 1-1,1 1 1,-1-1-1,1 1 1,0 0 0,-1 0-1,1 0 1,-1 0-1,1 1 1,-1 0 0,1 0-1,-1 0 1,1 1 0,-1-1-1,8 5 1,1 2 10,-1 1 0,1 0 0,-2 1 1,1 0-1,-1 1 0,-1 0 0,11 14 1,60 94 137,-42-47-104,-3 1 0,28 82 0,29 61 3,-93-216-45,0 0 1,0 0 0,0 0 0,0 1-1,0-1 1,0 0 0,0 0 0,0 0-1,0 0 1,0 1 0,0-1 0,0 0-1,1 0 1,-1 0 0,0 0 0,0 1-1,0-1 1,0 0 0,0 0 0,0 0-1,0 0 1,0 0 0,0 0 0,0 1-1,1-1 1,-1 0 0,0 0 0,0 0-1,0 0 1,0 0 0,0 0 0,1 0-1,-1 0 1,0 0 0,0 0 0,0 0 0,0 1-1,1-1 1,-1 0 0,0 0 0,0 0-1,0 0 1,0 0 0,1 0 0,-1 0-1,0 0 1,0-1 0,0 1 0,0 0-1,0 0 1,1 0 0,-1 0 0,0 0-1,0 0 1,0 0 0,0 0 0,1 0-1,2-15 293,-2-31 192,-1 39-425,-16-574 669,-1-1-737,17 257 356,0 312-340,0 0 0,0 0 0,1 0 0,1 0 1,0 0-1,1 0 0,1 0 0,0 1 0,0 0 0,9-18 0,-11 28-16,0-1-1,0 1 1,0 0-1,0-1 1,1 1-1,-1 0 1,1 0-1,-1 1 1,1-1-1,-1 0 0,1 1 1,0 0-1,0-1 1,0 1-1,0 0 1,0 1-1,0-1 1,0 0-1,0 1 1,6 0-1,6-1-82,1 1 1,28 5-1,-38-4 80,33 5-10,52 17 1,28 5-5,3-14 49,0-5-1,146-8 1,-184-7-5,0-4 0,140-33 0,-146 25-84,-55 15-481,-19 2-802,-11 4-1049,-31 16-1764,-28 20-2262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7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23 7235,'0'0'3335,"-33"-6"-3281,-110-11-28,135 17-14,-1 0-1,0 1 1,1 0 0,-1 0-1,1 1 1,-1 0 0,1 0-1,0 1 1,-1 0-1,2 1 1,-1-1 0,0 2-1,1-1 1,-12 9-1,2-1 21,-10 5 135,1 2 0,1 1 1,-44 46-1,66-64-156,1 0 0,0 1-1,-1-1 1,1 0 0,0 1-1,1-1 1,-1 1 0,0 0-1,1-1 1,-1 1 0,1 0-1,0 0 1,0 0 0,0 0-1,0 0 1,1 0 0,-1 1-1,1-1 1,0 0 0,0 5-1,0-8-7,0 1-1,0-1 1,0 1-1,1-1 0,-1 1 1,0-1-1,0 0 1,0 1-1,1-1 0,-1 0 1,0 1-1,0-1 0,1 0 1,-1 1-1,0-1 1,1 0-1,-1 1 0,0-1 1,1 0-1,-1 0 1,1 1-1,-1-1 0,0 0 1,1 0-1,-1 0 1,1 0-1,-1 1 0,1-1 1,16 3 122,0 0 0,1-1 0,-1-1 0,30-1 0,4 0 18,-23 1-67,146 10 159,-151-8-215,0 1 1,0 1 0,0 1-1,0 1 1,26 12 0,-45-17-20,1 0-1,0 0 1,-1 0-1,0 1 1,0-1 0,0 1-1,0 0 1,0 0-1,0 1 1,-1-1 0,1 1-1,-1-1 1,0 1-1,0 0 1,-1 1 0,1-1-1,-1 0 1,0 1-1,0-1 1,0 1 0,-1-1-1,1 1 1,-1 0-1,0 0 1,-1 0 0,1 0-1,-1 0 1,0 0-1,0-1 1,-2 8 0,1-6 13,0 0 0,-1 0 0,0 0 0,0 0 0,-1-1 1,1 1-1,-1-1 0,-1 1 0,1-1 0,-1 0 0,1 0 1,-2 0-1,1-1 0,0 0 0,-1 0 0,0 0 0,-6 4 0,-14 9 61,0-1 0,-36 15 0,58-29-69,-24 11 111,-1-1 0,-1-1 0,0-1 0,0-2 0,-1-1 0,-59 7 0,87-14-122,-1 1 1,1-1-1,0 0 0,-1 0 1,1 0-1,0 0 0,-1 0 0,1 0 1,0-1-1,0 1 0,-1-1 0,1 1 1,0-1-1,0 0 0,0 0 0,0 0 1,0 0-1,0 0 0,0-1 0,-3-2 1,3 1-107,1-1 1,-1 1 0,1-1 0,0 1 0,0-1-1,0 0 1,1 1 0,-1-1 0,1 0 0,0 0-1,0-6 1,3-54-2664,11-12-2077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8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12742,'30'-9'320,"96"-26"-256,-116 32-68,1 1 1,0 0-1,0 0 0,0 1 0,0 0 1,18 2-1,-1 0-82,-27 0 78,0-1 0,0 0 0,0 1 0,0-1 0,1 1-1,-1-1 1,0 1 0,0-1 0,0 1 0,0 0 0,0 0 0,0 0 0,0-1 0,-1 1 0,1 0 0,0 0 0,0 0-1,-1 0 1,1 0 0,0 0 0,-1 1 0,1-1 0,-1 0 0,0 0 0,1 0 0,-1 0 0,0 1 0,0-1 0,0 0 0,1 0-1,-1 1 1,0-1 0,-1 2 0,1 5-32,0-1-1,0 1 1,-1-1-1,0 1 1,-3 7-1,1-6 53,0-1 0,-1 1 0,0-1-1,-1 1 1,0-1 0,0-1 0,-12 14-1,-52 48 136,40-41-118,4-5 4,17-17-1,0 1-1,0 0 1,1 0-1,0 1 1,1 0-1,0 0 1,-6 11-1,12-19-15,0 0 0,0 1-1,1-1 1,-1 1 0,0-1-1,1 0 1,-1 1-1,0-1 1,1 0 0,-1 1-1,0-1 1,1 0 0,-1 0-1,1 1 1,-1-1 0,0 0-1,1 0 1,-1 0-1,1 0 1,-1 0 0,1 1-1,-1-1 1,1 0 0,-1 0-1,1 0 1,-1 0 0,1 0-1,-1 0 1,1-1 0,-1 1-1,0 0 1,1 0-1,-1 0 1,1 0 0,0-1-1,4 1 100,44-3 494,-1-1 0,48-12-1,-46 7-422,0 2-1,53-1 0,-9 8-182,-93 0-50,-1 0-1,1 1 1,0-1 0,-1 0-1,1 0 1,-1 0 0,1 1-1,0-1 1,-1 0-1,1 1 1,-1-1 0,1 0-1,-1 1 1,1-1 0,-1 1-1,1-1 1,-1 1 0,1-1-1,-1 1 1,0-1 0,1 1-1,-1-1 1,0 1-1,1 0 1,-1-1 0,0 1-1,0 0 1,0-1 0,1 1-1,-1 0 1,0-1 0,0 2-1,0 26-2003,0-20 799,0 13-3673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3298,'0'0'11157,"195"12"-11125,-143-12-32,-4 0-561,-9 0-1376,-16 0-1904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28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8948,'0'0'4082,"204"-27"-3826,-130 13 112,-6 5-176,-13 3-176,-16 3-16,-16 3-48,-10 0-880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2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15 5955,'0'0'7593,"0"0"-7563,0 0 1,0 0 0,0 0 0,0-1 0,0 1-1,0 0 1,1 0 0,-1-1 0,0 1 0,0 0-1,0 0 1,0 0 0,0-1 0,0 1 0,0 0-1,0 0 1,0-1 0,0 1 0,0 0-1,0 0 1,0-1 0,0 1 0,0 0 0,0 0-1,0 0 1,-1-1 0,1 1 0,0 0 0,0 0-1,0 0 1,0-1 0,0 1 0,-1 0 0,1 0-1,0 0 1,0 0 0,0-1 0,0 1 0,-1 0-1,1 0 1,0 0 0,0 0 0,0 0 0,-1 0-1,1 0 1,0-1 0,0 1 0,-1 0 0,1 0-1,0 0 1,0 0 0,-1 0 0,1 0 0,0 0-1,0 0 1,-1 1 0,-36-5-39,-1 2 1,1 1-1,-1 3 1,1 1-1,-64 13 1,-212 67-102,307-81 116,-25 7 71,-1 1 0,2 2 0,-42 21 0,71-32-80,-1 0-1,1-1 0,0 1 1,0 0-1,0 0 1,0-1-1,0 1 0,0 0 1,0 0-1,0 0 0,1 1 1,-2 1-1,2-3-2,0 1 0,0 0 1,0-1-1,0 1 0,0 0 0,0 0 0,0-1 1,0 1-1,1 0 0,-1-1 0,0 1 0,1-1 1,-1 1-1,0 0 0,1-1 0,-1 1 0,1-1 1,-1 1-1,1-1 0,-1 1 0,1-1 1,-1 1-1,1-1 0,-1 0 0,1 1 0,0-1 1,-1 0-1,1 0 0,-1 1 0,1-1 0,0 0 1,-1 0-1,2 0 0,27 10 40,0-1 0,0-2 0,60 6 0,-40-6 30,-24-3-23,291 48 212,-7 25-195,-301-75-61,-1 1 0,1 0-1,-1 0 1,0 1-1,8 4 1,-13-7 1,-1 0 0,0 0 1,0-1-1,0 1 0,0 0 0,0 0 0,-1 0 0,1 0 1,0 0-1,0 0 0,-1 0 0,1 0 0,0 1 1,-1-1-1,1 0 0,-1 0 0,0 1 0,1-1 0,-1 0 1,0 0-1,0 1 0,1-1 0,-1 0 0,0 1 0,-1-1 1,1 0-1,0 0 0,0 1 0,0-1 0,-1 0 0,1 1 1,-1-1-1,1 0 0,-1 0 0,1 0 0,-1 0 1,0 0-1,1 1 0,-1-1 0,-2 1 0,-5 6 16,0-2 0,0 1 0,-1-1 0,0 0 0,0-1 0,0 0 0,-12 4 0,1 2 25,-95 40 23,-149 45 1,80-33-57,69-19 141,-155 81 0,260-120-126,-27 17 40,36-21-62,-1 0 1,1 0-1,0 0 0,-1 0 1,1 1-1,0-1 0,0 0 1,0 1-1,0-1 0,0 1 1,0-1-1,0 1 1,0-1-1,1 1 0,-1-1 1,1 1-1,-1 0 0,0 2 1,1-4-6,0 1 0,0-1 1,0 1-1,0-1 0,0 1 1,0-1-1,1 1 0,-1-1 1,0 1-1,0-1 0,0 0 1,0 1-1,1-1 0,-1 1 1,0-1-1,0 0 1,1 1-1,-1-1 0,0 0 1,0 1-1,1-1 0,-1 0 1,0 1-1,1-1 0,-1 0 1,1 1-1,17 3-26,-15-4 27,67 6 80,107-5-1,-84-2-33,315-16 91,-407 17-135,155-9-225,-172 18-1980,-39 15-63,-25 10-1825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2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5442,'0'0'5824,"0"14"-3196,-10 162-533,0 3-1775,10-177-332,0 0 0,0 0 0,0 0 1,0 1-1,0-1 0,0 0 0,1 0 0,-1 0 1,1 0-1,-1 0 0,1 0 0,0 0 0,0 0 0,0 0 1,0 0-1,0 0 0,3 3 0,-2-4-34,0 0 0,0 0 0,0 0 0,0-1 0,0 1 0,1-1 1,-1 1-1,0-1 0,0 0 0,0 0 0,1 0 0,-1 0 0,0 0 0,0 0 0,0 0 0,0-1 0,1 1 0,2-2 0,1 0-104,-1 0 1,1 0-1,-1-1 1,0 1-1,0-1 1,0 0-1,0 0 0,0-1 1,-1 0-1,1 1 1,-1-1-1,6-8 0,-2 2-696,-1-1 0,0 0-1,0 0 1,8-21 0,10-42-5992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0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1 249 9764,'0'0'1937,"183"-3"-1937,-138-17-624,-3-3-1233,-11-2-1024,-14 5-2770</inkml:trace>
  <inkml:trace contextRef="#ctx0" brushRef="#br0" timeOffset="1">37 62 8564,'0'0'3986,"161"-38"-4322,-99 25-2706,0 3-2736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8948,'0'0'2257</inkml:trace>
  <inkml:trace contextRef="#ctx0" brushRef="#br0" timeOffset="1">532 196 1361,'0'0'10693,"191"-12"-14295,-149 4-1120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3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4626,'0'0'8132,"127"0"-8116,-85-12-32,-7 10-48,-2-4-1281,-4 6-1216,-10 0-1857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88 148 6323,'0'0'2054,"13"-19"-2779,5-11 677,39-54 87,-44 70 1819,-12 26 1061,-2 7-2947,1 394 3785,-2-410-4403,1-1 331,-1 1 0,0-1 0,1 0 0,-1 0-1,0 0 1,0 0 0,0 0 0,-1 0 0,1 0 0,0-1 0,-1 1 0,1-1 0,-1 0 0,0 1 0,1-1 0,-1 0-1,-3 0 1,-12 7-872,-107 52 5530,145-58-3419,26-1-661,24-3-235,1-3-1,-1-3 1,126-32-1,-194 39-212,-1 1 0,0 0 0,1 0 0,-1-1 0,0 1 0,1-1 0,-1 1 0,0-1 0,0 0 0,1 1 1,-1-1-1,0 0 0,0 0 0,0 0 0,0 0 0,0 0 0,0 0 0,0 0 0,0 0 0,-1 0 0,1-1 0,0 1 0,-1 0 0,2-3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5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0 10261,'0'0'1424,"-104"161"257,82-82-865,9-1-191,6 13-49,7-7-128,0-8-224,20-6-192,12-11-16,1-10-32,-1-14 0,0-12-672,1-17-849,-1-6-640,-6 0-1184,-3-17-2882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5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9492,'0'0'3287,"33"-15"-2695,106-45-146,-133 57-413,0 1 0,0 0 1,0 0-1,0 1 0,0-1 0,1 1 0,-1 1 1,1-1-1,-1 1 0,9 1 0,-12 0-17,-1-1 0,0 1 0,0-1 0,0 1 0,1 0 0,-1 0 0,0 0 0,0 1 0,0-1 0,-1 0-1,1 1 1,0-1 0,0 1 0,-1-1 0,1 1 0,-1 0 0,1 0 0,-1 0 0,2 2 0,0 6 27,0-1 0,-1 1 0,0-1 0,0 1 1,-1 0-1,-1 0 0,1 0 0,-2-1 0,-1 13 0,2 5 16,-1-16-39,1 0 1,-1-1-1,-1 1 1,0-1-1,-1 1 1,0-1-1,-7 18 1,-3-3-41,-25 38 1,24-42-50,10-31-2971,5-16 1400,1 15 688,0-1-1,0 0 0,2 0 0,-1 1 0,1 0 1,10-19-1,12-23-2249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34 80,'0'0'10618,"4"-7"-9222,7-13-705,-7 13-300,-9 12 365,-7 11-474,1-1 0,1 1 0,0 1 0,1 0 1,1 0-1,0 0 0,2 1 0,0 0 0,1 1 1,0 0-1,2-1 0,-2 26 0,5-36-253,-1 5 21,1-1 0,0 0-1,4 22 1,-3-30-61,0 0-1,0-1 1,0 0-1,1 1 1,-1-1-1,1 0 1,0 1-1,0-1 1,0 0-1,0 0 1,0 0-1,1-1 1,-1 1-1,1-1 1,0 1-1,0-1 1,3 2-1,4 1-377,0-1 0,0 0 0,0-1 0,0 0 0,0 0-1,1-1 1,-1-1 0,1 0 0,-1 0 0,1-1 0,13-2-1,-2 2-966,20 0-2427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6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0 383 1697,'0'0'14076,"0"-4"-13554,0 199 1333,0-192-1862,0 1 0,0-1 1,1 0-1,-1 0 0,0 0 1,1 1-1,0-1 1,0 0-1,0 0 0,0 0 1,3 4-1,-3-5-105,0-1-1,0 0 0,0 0 1,0 0-1,0-1 1,1 1-1,-1 0 1,0 0-1,1-1 0,-1 1 1,0 0-1,1-1 1,-1 0-1,1 1 1,-1-1-1,1 0 1,-1 0-1,1 1 0,-1-1 1,1 0-1,-1-1 1,1 1-1,-1 0 1,1 0-1,-1-1 0,3 0 1,-2 1-116,-1-1 1,0 1-1,1-1 1,-1 1-1,0-1 1,1 0 0,-1 1-1,0-1 1,0 0-1,0 0 1,0 0-1,1 0 1,-1 0-1,1-1 1,17-31-6062</inkml:trace>
  <inkml:trace contextRef="#ctx0" brushRef="#br0" timeOffset="1">104 0 12854,'0'0'496,"68"68"-12693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6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10149,'0'0'5010,"149"26"-4626,-101-26-240,-2 0-32,-7 0-80,-14 0-32,1 0-400,-6-9-1329,-7 1-1680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6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0 165 14839,'0'0'461,"32"-1"-407,101-1 66,-130 2-112,1 0-1,-1 0 1,0 0 0,1 0 0,-1 1-1,1-1 1,-1 1 0,0 0 0,1 0-1,-1 0 1,0 0 0,0 1 0,0-1-1,0 1 1,0 0 0,0 0 0,0 0-1,-1 0 1,1 0 0,-1 1 0,1-1-1,3 6 1,-5-4 11,1 1 1,0 0-1,-1 0 1,0 1-1,0-1 0,-1 0 1,1 0-1,-1 0 0,0 1 1,-1 5-1,0 5 62,1-8-59,-1 1 0,0 0 0,-1-1 1,0 1-1,0-1 0,-1 1 0,0-1 0,0 0 0,-1 0 0,0-1 1,-1 1-1,-6 8 0,1-2-10,-2-1 1,1 0-1,-2-1 1,1-1-1,-20 15 1,18-20-59,7-9-313,7 2 300,0-1 0,-1 1 0,1-1 1,0 0-1,0 1 0,1-1 1,-1 1-1,0-1 0,0 1 0,1-1 1,-1 0-1,1 1 0,-1 0 1,2-3-1,19-35-788,1 2 0,41-53 0,-33 50 461,90-102-202,-35 46 1318,-79 84 2245,-23 32-1788,-9 19-585,1 1 1,-22 47 0,38-67-476,1 0 0,1 0-1,1 0 1,1 1 0,0 0 0,2 0-1,-1 27 1,3-39-97,0 2-5,1 0 1,0-1-1,1 1 1,0-1-1,4 20 1,-4-28-27,1 1 0,-1 0 0,0 0 0,1 0 0,-1-1 0,1 1 0,0 0 0,0-1 1,0 0-1,0 1 0,1-1 0,-1 0 0,1 0 0,-1-1 0,1 1 0,-1 0 0,1-1 0,0 1 1,0-1-1,0 0 0,0 0 0,0 0 0,0-1 0,3 2 0,6 0-49,0-1 0,-1 1 0,1-2 0,0 0 0,-1 0 0,22-4-1,-27 3-107,0 0 0,1-1 0,-1 0 0,0 0 0,0-1 0,0 0 0,-1 0 0,1 0 0,-1 0 0,0-1 0,1 0 0,-2 0-1,7-7 1,24-39-3275,-10-4-2685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6499,'0'0'9140,"237"-32"-8980,-153 32 96,-6 0-32,-10 0-47,-10 3-33,-9 0-144,-10-3-32,-7 0-1121,-6 0-1856,-3 0-4515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07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7780,'0'0'7464,"0"3"-7346,2 27-67,1 1 0,1-1 1,2 0-1,1-1 0,1 0 1,2 0-1,15 33 1,-22-55-110,1 0 1,-1 0-1,1-1 1,1 1-1,-1-1 1,1 0-1,0 0 1,1-1-1,5 6 1,-7-8-37,0 0 0,0-1 1,1 1-1,-1-1 1,0 0-1,1 0 0,0-1 1,-1 1-1,1-1 0,0 0 1,0 0-1,0-1 1,-1 1-1,1-1 0,6-1 1,-8 1 83,-1-1 0,1 0 0,0 0 0,-1 0 0,1 0 0,-1-1 0,1 1 0,-1-1 0,0 0 0,1 1 0,-1-1 0,0 0 0,0 0 0,0-1 0,-1 1 0,1 0 0,0 0 0,-1-1 0,1 1 1,-1-1-1,2-4 0,4-11 59,0-1 0,5-19-1,-8 22-29,41-165 1462,-46 197-1303,0-1 0,2 1 0,3 28 0,0-1-135,18 171-7,4 97-5,-25-123 33,-1-184-61,0-1 0,0 1 1,0-1-1,-1 1 1,1-1-1,-1 1 0,0-1 1,1 0-1,-2 1 1,-1 5-1,1-8-2,1 0 0,0 1 0,-1-1 0,1 0 0,0 0 0,-1 0 0,1 0 0,-1 0 0,0 0 0,1-1 0,-1 1 0,0 0 0,1-1 0,-1 1 0,0-1 0,0 0 0,0 0-1,1 1 1,-1-1 0,0 0 0,-2-1 0,0 0-19,0 1 0,1-2 1,-1 1-1,1 0 0,-1 0 0,1-1 0,0 0 0,0 0 0,0 0 0,0 0 0,0 0 0,0-1 0,0 1 0,1-1 0,-1 0 0,1 0 0,0 0 0,-1 0 0,2 0 0,-1 0 0,0 0 0,-2-8 1,-2-2-67,0-1 1,1-1-1,1 1 1,-4-23 0,5 20 45,2 0 0,-1 0 0,3-34 0,0 44 1,0 0-1,1 0 0,-1 0 1,1 0-1,0 1 1,1-1-1,0 1 0,0-1 1,0 1-1,1 0 1,0 0-1,4-6 0,145-145-1306,-94 100 80,96-121 1,-150 171 1208,0 0-1,-1-1 1,0 1-1,0-1 1,-1 1-1,1-1 1,-2 0-1,1-1 1,-1 1-1,0 0 1,-1-1-1,0 1 1,0-1-1,-1-9 1,-1 16 142,1 0 0,0-1 0,-1 1 1,1 0-1,-1 0 0,0 0 0,0 0 0,0 0 1,0 0-1,0 0 0,0 0 0,0 1 0,-1-1 1,1 0-1,-1 1 0,1-1 0,-1 1 0,0-1 0,1 1 1,-1 0-1,0 0 0,0 0 0,0 0 0,0 0 1,0 0-1,0 0 0,0 1 0,0-1 0,-4 0 1,-5-2 225,-1 1-1,0 1 1,0 0 0,-13 0 0,23 2-298,0-1 0,1 0-1,-1 1 1,0-1-1,1 1 1,-1-1 0,0 1-1,1 0 1,-1 0-1,1 0 1,-1 0 0,1 0-1,-1 0 1,1 0-1,0 0 1,-1 0 0,1 1-1,0-1 1,0 1-1,0-1 1,0 1-1,0-1 1,0 1 0,1-1-1,-1 1 1,0 0-1,1-1 1,-1 1 0,1 3-1,-3 6 1,1 0 0,1 1-1,-1 15 1,2-25-7,0-1-7,-1 24 74,0 1 0,2-1 0,1 1-1,5 28 1,-5-47-67,-1 0 0,2 0 0,-1 0 0,1 0 0,0-1 0,0 0 0,1 1 0,-1-1-1,2 0 1,-1-1 0,1 1 0,-1-1 0,1 0 0,1 0 0,-1 0 0,1-1 0,0 0-1,0 0 1,11 5 0,-10-5-14,0-1 1,0-1-1,1 1 0,-1-1 0,1 0 1,0-1-1,-1 0 0,1 0 0,0-1 1,0 0-1,0 0 0,0-1 0,-1 1 1,1-2-1,9-2 0,-7 1-14,-1-1-1,0 0 1,0-1 0,0 0-1,-1 0 1,0-1 0,0 0-1,0 0 1,-1-1 0,1 0-1,7-10 1,7-11-176,0 0 1,27-49-1,-42 65 133,-1-1 1,0 0 0,-1-1-1,0 1 1,-2-1-1,1 0 1,-2 0 0,1 0-1,-1-20 1,-2 23 42,-2-22 155,1 32-108,0 0 0,1 0-1,-1-1 1,0 1 0,1 0 0,-1 0 0,0 0-1,0 0 1,0 0 0,0 0 0,0 0-1,0 1 1,0-1 0,0 0 0,-1 0 0,1 1-1,0-1 1,0 1 0,-1-1 0,1 1-1,-2-1 1,-2 0 65,0-1-1,1 1 1,-1 0-1,0 1 1,0-1-1,1 1 1,-1 0-1,0 0 1,0 1-1,0-1 1,1 1 0,-1 0-1,-7 3 1,9-2-68,-1 0 1,1 0-1,0 0 1,0 1 0,0-1-1,0 1 1,0 0-1,0 0 1,1 0 0,0 0-1,-1 0 1,1 1-1,0-1 1,0 1-1,1-1 1,-2 5 0,-2 9 52,1-1 0,0 1 1,1-1-1,1 1 0,1 0 1,0 0-1,1 0 1,5 30-1,-4-41-76,0 0 0,1 1 0,0-1 0,1 0 0,-1 0 0,1-1 0,0 1 0,0-1 0,1 1 0,0-1 0,0 0 0,0 0 0,0-1 0,1 1 0,0-1 0,0 0 0,0 0 0,0 0 0,1-1 0,-1 0 0,1 0 0,0-1 0,0 1 0,0-1 0,0 0 0,1-1 0,-1 1 0,0-2 0,1 1 0,-1 0 0,0-1 0,1 0 0,-1-1 0,1 1 0,-1-1 0,0-1 0,1 1 0,-1-1 0,0 0 0,0 0 0,0-1 0,8-5 0,-3 0-12,0-2 0,-1 0 0,-1 0 0,1-1 1,-2 0-1,1 0 0,-2-1 0,12-22 0,-2-1-163,23-72 0,-31 80 134,-1 0-1,-1 0 0,-2 0 1,4-51-1,-9 76 143,-1 22 165,-8 116-262,9-134-15,0 0 0,0-1 1,0 1-1,0 0 0,0 0 0,1-1 1,-1 1-1,1 0 0,-1-1 0,1 1 0,0-1 1,-1 1-1,1-1 0,0 1 0,0-1 1,0 1-1,0-1 0,0 0 0,1 1 1,-1-1-1,0 0 0,1 0 0,-1 0 1,0 0-1,1 0 0,-1 0 0,1-1 0,0 1 1,-1 0-1,1-1 0,1 1 0,6 1-63,0-1-1,0 0 0,0-1 1,0 1-1,9-2 0,2 0 66,1 0 22,0-2 0,-1 0 0,1-1 0,20-7 0,-21 5 6,1 1 0,0 1 0,0 1 0,22-1 1,-42 4-21,0 0 0,-1 0 0,1 0 1,0 0-1,-1 0 0,1 1 1,-1-1-1,1 0 0,0 0 0,-1 0 1,1 1-1,-1-1 0,1 0 0,0 1 1,-1-1-1,1 0 0,-1 1 1,1-1-1,-1 0 0,0 1 0,1-1 1,-1 1-1,1-1 0,-1 1 0,0 0 1,1-1-1,-1 1 0,0-1 1,0 1-1,1-1 0,-1 1 0,0 0 1,0-1-1,0 1 0,0 0 0,0-1 1,0 1-1,0 1 0,-6 26 83,1-19-54,1 0-1,-1-1 1,-1 0-1,0 0 1,0 0-1,-11 10 1,-50 42 56,51-46-77,-40 29-121,-83 48-1,58-39-7030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0.9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56 120 8964,'0'0'2793,"-7"26"-1773,-20 87-311,21-84-191,1 0-1,-1 43 0,6-38-4619,0-25 671,-2-88-1900,0 2 5157,2 48 1384,1 1-1,1-1 1,1 1 0,10-36 0,-12 58-1008,0 1 1,1 0-1,0 0 0,0 0 1,1 0-1,-1 0 1,1 0-1,0 1 0,0-1 1,1 1-1,0 0 0,-1 0 1,1 0-1,8-6 0,-6 7-133,0 0 0,0 0 0,1 0 0,-1 1 0,1 0 0,-1 0 0,1 1 0,-1 0 0,1 0 0,0 1 0,10 0 0,-11-1-28,-1 1 0,1 0 0,-1 1-1,0-1 1,1 1 0,-1 0 0,1 1 0,4 1-1,-8-2-29,0 0 0,-1 1 0,1-1 0,0 0 0,-1 1-1,1-1 1,-1 1 0,0 0 0,1-1 0,-1 1-1,0 0 1,0 0 0,0 0 0,0 0 0,0-1 0,-1 2-1,1-1 1,-1 0 0,1 0 0,-1 0 0,0 0-1,1 0 1,-2 4 0,2-1-12,-1-1 1,1 1-1,-1 0 1,-1-1-1,1 1 0,-1-1 1,0 1-1,0-1 0,0 1 1,0-1-1,-1 1 0,0-1 1,0 0-1,0 0 0,0 0 1,-1 0-1,1 0 1,-1-1-1,0 1 0,0-1 1,0 0-1,-1 1 0,1-1 1,-7 3-1,-12 11-766,-35 18 1,50-31 737,-1 0 1,0 0-1,0-1 1,0 0-1,0 0 1,0-1-1,-1-1 0,-16 3 1084,28-4-820,6 0-169,0 1 0,0 0 0,0 1 0,0 0 0,0 0 1,0 1-1,-1 0 0,1 0 0,11 8 0,7 5 91,36 29-1,-17-11-207,-44-32-186,1-1 1,-1 1-1,1-1 0,0 0 0,-1 0 1,1 1-1,0-2 0,0 1 1,0 0-1,3 0 0,6-1-4530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9012,'0'0'7022,"33"30"-6921,109 103 115,-130-120-158,0-1 0,-1 1-1,-1 1 1,0 0-1,-1 1 1,0-1-1,-1 2 1,0-1-1,7 26 1,-8-22 15,5 19 65,-2 2 1,-1-1-1,-2 1 1,-2 0-1,-1 1 0,-3-1 1,-1 1-1,-9 68 1,3-73-66,-2 0 1,-2 0-1,-1-1 0,-1 0 1,-2-1-1,-2 0 1,-29 47-1,8-24-4,-3-2 1,-1-1-1,-58 56 0,80-90-348,6-6 455,-1 0 1,-15 11-1,25-22-500,1 0-1,-1 0 1,-1-1 0,1 1-1,0-1 1,0 0-1,-1-1 1,0 1 0,1-1-1,-1 0 1,0 0-1,-9 1 1,-3-2-5871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8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11301,'27'0'-835,"391"-6"750,172-20-420,198-6 185,1591 15 3090,-2231 20-2626,39 0-576,-250 2-1119,-30 1-2069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8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4770,'0'0'4384,"19"12"-3643,-6-5-560,-5-3-95,-1 1-1,1-1 1,-1 2 0,0-1 0,7 7 0,-11-9-47,-1 1 0,1-1 0,0 1 0,-1-1 0,0 1-1,0 0 1,0 0 0,0 0 0,-1 0 0,1 0 0,-1 0 0,0 1 0,-1-1 0,1 0 0,-1 1 0,1 4 0,-1 41 246,-3 97 292,1-124-465,-1 0-1,-1 0 1,-1 0-1,-10 29 0,16-76-72,-2 6-24,7-17 5,2 0 0,1 1 0,26-66 0,-27 80 19,1 1 1,1-1 0,0 1-1,2 1 1,23-29 0,-28 38 41,0 1 1,1 0 0,0 0 0,1 1 0,0 0 0,0 1 0,0 0-1,1 0 1,0 1 0,0 0 0,0 1 0,19-6 0,-27 9-58,-1 1 0,1-1 1,0 1-1,-1 0 0,1-1 0,0 1 1,0 0-1,-1 0 0,1 0 0,0 0 1,0 0-1,-1 1 0,1-1 0,0 0 1,-1 1-1,1-1 0,0 1 0,-1 0 1,1-1-1,-1 1 0,1 0 0,-1 0 1,1 0-1,-1 0 0,1 0 0,-1 1 1,0-1-1,0 0 0,0 0 0,0 1 1,0-1-1,0 1 0,2 2 0,-1 4 88,0-1 0,0 1-1,-1 0 1,0 0-1,0 0 1,-1 10 0,0-8-56,0 70 511,-11 97 0,10-113-1114,15-63-2983,4-1-509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9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14086,'0'0'1089,"194"26"-993,-135-26 192,-8 0-48,-2 0-64,-13 0-128,-4-3-48,-6-9-640,-3-2-1169,-1 2-1424,1-2-3810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7:5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12086,'0'0'973,"5"-16"-1023,44-122 351,-46 129-32,-3 7-149,1 0 0,0 0-1,0 0 1,0 0 0,0 0 0,0 0 0,0 1 0,0-1 0,1 0 0,1-1-1,-2 2 218,1 8-162,0 0 0,0 0 0,0 0 0,-1 1 0,0-1 0,-1 1 0,0-1 0,-1 11 0,2 14 160,2 208 1194,-3-160-1041,0-76-483,1 1 1,-1 0-1,1-1 1,0 0-1,1 1 0,-1-1 1,1 0-1,0 1 1,0-1-1,0 0 1,4 6-1,2 3-209,-7-9 226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9:28:00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90 800,'0'0'15405,"10"0"-14914,4 0-420,22 1 234,0-2-1,0-2 0,49-9 0,210-62-120,-290 73-283,-33 7-6365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1:47.8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437 38 4210,'0'-1'263,"0"-1"-1,0 0 1,0 1 0,0-1-1,0 0 1,0 1-1,-1-1 1,1 1 0,-1-1-1,1 0 1,-1 1 0,1-1-1,-1 1 1,0-1 0,0 1-1,0 0 1,-1-2 0,0 2-217,1 0 0,-1 0 1,0 0-1,0 0 1,0 0-1,1 1 1,-1-1-1,0 1 0,0-1 1,0 1-1,0 0 1,0 0-1,0 0 0,-3 0 1,-10 1 64,1 1 1,1 0-1,-1 1 1,0 1-1,1 0 1,-1 1-1,1 0 1,0 1 0,1 0-1,-17 12 1,-1 2 368,1 2 0,-49 46 1,59-51-310,-30 32 102,46-45-273,0-1 1,0 1-1,0 0 0,1 0 1,0 0-1,-1 0 0,1 0 1,1 0-1,-1 0 0,1 1 1,-2 5-1,3-8 9,1-1 0,-1 0 0,0 0 0,1 1-1,-1-1 1,1 0 0,-1 0 0,1 0 0,-1 0 0,1 1 0,0-1 0,0 0 0,-1 0 0,1 0 0,0-1 0,0 1 0,0 0 0,0 0-1,0 0 1,0-1 0,0 1 0,1 0 0,-1-1 0,0 1 0,0-1 0,0 0 0,1 1 0,-1-1 0,0 0 0,0 0 0,3 0 0,47 6 196,-47-6-200,71 0 40,-41-2-33,0 3 0,41 4-1,-66-3-25,0-1-1,-1 1 1,1 0-1,-1 1 1,0 0-1,1 1 1,-1-1-1,-1 1 1,1 1-1,-1 0 1,1 0-1,-1 0 1,9 10-1,-15-14 14,0 0 0,1 1 0,-1 0 0,0-1 0,0 1 0,0 0 0,0-1 0,0 1 0,-1 0 0,1 0 0,-1 0 0,1-1 0,-1 1 0,1 0 0,-1 0 0,0 0 0,0 0 0,0 0 0,0 0 0,0 0 0,-1 0 0,1 0 0,0 0 0,-1 0 0,0-1 0,1 1 0,-1 0 0,0 0 0,0 0 0,0-1 0,0 1 0,0-1 0,0 1-1,-1-1 1,1 1 0,-2 0 0,-4 6-4,-1-1-1,0 0 0,-1-1 1,1 0-1,-13 6 0,-2 0 23,0-1-1,0-2 0,-1 0 0,-26 5 0,33-10-222,-1 0 0,0-1 0,1-1 1,-1-1-1,0-1 0,-28-2 0,44 2 7,1 0 1,-1-1-1,0 1 1,1 0-1,-1 0 1,1-1 0,-1 1-1,0-1 1,1 1-1,-1-1 1,1 0-1,-1 0 1,1 0-1,0 0 1,-1 0-1,1 0 1,0 0 0,0 0-1,0 0 1,0 0-1,0-1 1,0 1-1,0 0 1,0-1-1,-1-1 1,4-18-3900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1:48.2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161 108 10341,'-8'11'167,"0"1"0,0-1 0,-15 14 0,-16 22 93,28-33-340,1 2 0,1-1 0,1 2 0,0-1 0,0 1 0,2 0 0,-8 33 0,14-50 68,0 0 0,0 0 0,0 0 0,0 0 0,1 0 1,-1 0-1,0 0 0,0 0 0,0 0 0,0 0 0,0 0 0,1 0 1,-1 0-1,0 0 0,0 0 0,0 0 0,0 0 0,0 0 0,1 0 0,-1 0 1,0 0-1,0 0 0,0 0 0,0 0 0,0 0 0,0 0 0,1 0 0,-1 0 1,0 1-1,0-1 0,0 0 0,0 0 0,0 0 0,0 0 0,0 0 0,0 0 1,0 1-1,1-1 0,-1 0 0,0 0 0,0 0 0,0 0 0,0 0 0,0 0 1,0 1-1,0-1 0,0 0 0,0 0 0,0 0 0,0 0 0,0 0 0,0 1 1,0-1-1,0 0 0,0 0 0,0 0 0,0 0 0,0 0 0,-1 1 0,1-1 1,0 0-1,0 0 0,0 0 0,0 0 0,0 0 0,0 0 0,13-14-85,13-25 243,35-87 870,-46 92-522,1 0 0,2 1 1,38-55-1,-55 87-482,-1 1 0,0-1 0,1 0 0,-1 1 0,1-1 0,-1 0 0,1 1 0,-1-1 0,1 0 0,-1 1 0,1-1 0,-1 1-1,1-1 1,0 1 0,-1-1 0,1 1 0,0 0 0,0-1 0,-1 1 0,1 0 0,0 0 0,0-1 0,-1 1 0,1 0 0,0 0 0,0 0 0,-1 0 0,1 0 0,0 0 0,0 0-1,0 0 1,-1 0 0,1 0 0,0 1 0,0-1 0,-1 0 0,1 1 0,0-1 0,0 0 0,-1 1 0,1-1 0,0 1 0,-1-1 0,1 1 0,-1-1 0,1 1 0,0-1 0,-1 1-1,1-1 1,-1 1 0,0 0 0,1 0 0,-1-1 0,0 1 0,1 0 0,-1 1 0,4 5 71,-1 1 0,-1 0 0,1 0 1,0 10-1,21 137-189,-5-21-3446,-12-97 713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1:48.5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 33 10373,'-14'-10'608,"6"4"-464,1 2-32,11 4 16,7 4 48,10-8-112,8 4-64,6-3-384,4 3-1457,4-9-1680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1:48.9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46 128 2065,'0'0'242,"0"0"-1,0-1 1,1 1 0,-1-1 0,0 1-1,0-1 1,0 1 0,0 0 0,0-1-1,0 1 1,-1-1 0,1 1 0,0-1-1,0 1 1,0 0 0,0-1-1,0 1 1,-1-1 0,1 1 0,0 0-1,0-1 1,-1 1 0,1 0 0,0-1-1,0 1 1,-1 0 0,1-1 0,0 1-1,-1 0 1,0-1 0,-10 8 1621,8-4-1795,1 0 1,-1 0 0,1 0-1,0 0 1,0 0 0,0 1-1,-1 3 1,-1 19-14,1-1 1,0 0-1,3 1 1,3 48 0,0 2-1607,1-49-1,1-24 1034,0-18 585,1-21 438,-2 0 1,-2 0 0,-1 0-1,-4-40 1,0-16 685,8 92-1046,6 9-61,16 18-28,-19-19-48,0 0-94,2 0-1,-1 0 0,1-1 1,0 0-1,0 0 0,1-1 1,21 9-1,-29-14 80,0 0 0,0 0 0,0 0-1,1-1 1,-1 1 0,0-1 0,0 0 0,0 0-1,0 0 1,1 0 0,-1 0 0,0-1 0,0 1-1,0-1 1,0 0 0,0 0 0,0 0-1,0 0 1,0 0 0,0-1 0,0 0 0,-1 1-1,1-1 1,0 0 0,-1 0 0,0 0 0,1-1-1,-1 1 1,0-1 0,0 1 0,-1-1 0,1 0-1,0 1 1,-1-1 0,2-5 0,1-2 95,-1-1 1,0 1-1,0-1 1,-1 0-1,-1 0 1,1-12-1,-1 11 31,0 0 0,0 1 0,1-1 0,1 1 1,5-14-1,-8 25-111,0 1 1,0-1-1,0 0 1,0 0 0,0 0-1,0 0 1,0 0-1,0 1 1,0-1-1,1 0 1,-1 0 0,0 0-1,0 0 1,0 0-1,0 0 1,0 1 0,1-1-1,-1 0 1,0 0-1,0 0 1,0 0-1,0 0 1,1 0 0,-1 0-1,0 0 1,0 0-1,0 0 1,1 0 0,-1 0-1,0 0 1,0 0-1,0 0 1,0 0-1,1 0 1,-1 0 0,0 0-1,0 0 1,0 0-1,0 0 1,1-1 0,-1 1-1,0 0 1,0 0-1,0 0 1,0 0-1,0 0 1,1 0 0,-1-1-1,0 1 1,0 0-1,0 0 1,0 0-1,0 0 1,0 0 0,0-1-1,0 1 1,0 0-1,1 0 1,-1 0 0,0 0-1,0-1 1,0 1-1,0 0 1,0 0-1,0 0 1,0-1 0,0 1-1,-1 0 1,8 24 415,-1 33-149,-11 95 31,0 8-4462,8-124-1908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1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11781,'0'0'1785,"5"18"-1278,-2-3-427,2 7 33,0-1 0,-2 1-1,2 42 1,-6 12 194,2 84 709,-1-159-1009,0 1 0,1-1-1,-1 0 1,0 0-1,1 0 1,-1 0 0,0 0-1,1 0 1,0-1 0,-1 1-1,1 0 1,-1 0 0,1 0-1,0 0 1,0 0-1,-1-1 1,1 1 0,0 0-1,0-1 1,0 1 0,0-1-1,1 1 1,31 8 97,-24-9-66,0 0 1,0 0-1,0-1 0,0 0 0,11-2 0,-10-1-159,1-1-1,-1 0 1,0 0 0,0-1 0,0-1 0,-1 1-1,0-2 1,10-9 0,-12 11-594,-1-1 1,0 0-1,-1 0 0,1 0 1,-1 0-1,6-13 0,-4-5-3617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0.1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82 7844,'-3'6'205,"1"0"0,0 0 1,0 0-1,0 0 0,0 1 1,1-1-1,0 0 0,0 10 1,4 56 150,-1-25-242,0-18-97,-1-22-30,0 0 0,-1 0 0,0 0 0,0 0-1,0 0 1,-1 0 0,-2 7 0,-1-58-1721,4-3 2320,2 0 0,2 0 1,10-49-1,-13 92-513,0 0 1,0 0-1,1 0 0,-1 0 1,1 0-1,0 0 0,0 0 1,1 0-1,-1 1 0,1-1 1,0 1-1,0 0 0,0 0 1,0 0-1,0 0 0,0 0 1,1 1-1,0-1 1,6-2-1,-7 4-66,0 0 0,0 0 1,0 0-1,0 1 0,0-1 0,0 1 1,1 0-1,-1 0 0,0 0 0,0 0 1,0 1-1,0-1 0,1 1 0,-1 0 1,0 0-1,0 0 0,0 0 0,0 0 1,-1 1-1,1 0 0,0-1 0,0 1 1,-1 0-1,1 0 0,-1 0 0,0 1 1,2 1-1,-2-2-4,-1-1 1,0 1-1,0-1 0,1 1 1,-1 0-1,0-1 0,-1 1 1,1 0-1,0-1 0,0 1 1,-1 0-1,1 0 0,-1 0 1,0 0-1,1 0 0,-1 0 1,0-1-1,0 1 0,0 0 1,-1 0-1,1 3 0,-2-1-2,1 0-1,0 0 1,-1 0-1,0-1 1,0 1 0,0 0-1,-1-1 1,1 1-1,-4 3 1,-5 4-13,-1 0 0,0 0 0,0-2 0,-15 10 0,-12 3-216,-4 4-3832,35-20 104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0.4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 0 11173,'-9'120'1457,"0"-64"-1359,6-44-60,1 0 0,0 1 0,0-1 0,1 22 0,2-33-32,-1 0 1,0 0-1,1 0 0,-1 0 1,1 0-1,-1 0 0,1 0 1,-1 0-1,1-1 0,-1 1 1,1 0-1,0 0 0,-1-1 1,1 1-1,0-1 0,0 1 1,0 0-1,0-1 0,-1 1 1,1-1-1,0 0 0,0 1 1,0-1-1,0 0 0,0 1 1,0-1-1,0 0 0,0 0 1,0 0-1,0 0 0,0 0 1,0 0-1,0 0 0,0 0 0,0-1 1,0 1-1,0 0 0,1-1 1,44-12-686,-40 11 300,39-13-3388,-22 7-27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0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14 2593,'5'-13'8682,"-3"16"-5931,-3 25-2563,1-24 122,-11 82 246,7-58-271,-3 49 0,7-75-300,-1 0-1,1 0 1,0 1 0,0-1 0,1 0 0,-1 0 0,0 0-1,1 0 1,0 0 0,-1 0 0,1 0 0,0 0-1,0 0 1,0 0 0,0 0 0,0 0 0,0 0 0,1-1-1,-1 1 1,1 0 0,-1-1 0,1 0 0,0 1-1,-1-1 1,1 0 0,0 0 0,0 1 0,0-2 0,0 1-1,0 0 1,0 0 0,0-1 0,0 1 0,0-1-1,0 1 1,4-1 0,4 0-760,0 0 1,0-1-1,0 0 1,-1-1-1,1 0 0,18-6 1,5-5-4202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1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167 222 11813,'-21'4'1489,"6"-1"-1473,6-3-16,5 0 0,8 0 192,11-2-32,7-1-160,6-1-16,6-4-480,2-2-785,-4-1-896,-2-1-2289</inkml:trace>
  <inkml:trace contextRef="#ctx0" brushRef="#br0" timeOffset="1">67 85 5619,'-28'-2'7443,"4"-2"-7299,14 2 320,5-3 305,14-3-65,8 0-384,13-3-160,11 1-112,6 0-48,4 3-16,0-1-560,-1 4-1265,-10-2-3425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1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329 46 10629,'-3'-2'162,"0"0"1,0 0-1,0 0 0,0 0 1,1 0-1,-1-1 0,-4-4 1,6 5-105,-1 0 1,1 0 0,-1 0 0,0 1 0,1-1 0,-1 1 0,0-1-1,0 1 1,0 0 0,0-1 0,-1 1 0,1 0 0,0 0 0,0 1-1,-1-1 1,1 0 0,0 1 0,-1 0 0,-4-1 0,-3 2 16,-1 0 1,0 1-1,0 0 0,0 0 1,1 1-1,0 1 1,-20 9-1,-65 41 845,89-50-851,1-1-39,2-1-28,-1 0-1,0 0 0,1 0 0,-1 0 0,1 1 0,-1 0 0,1 0 0,0 0 0,0 0 0,1 0 0,-1 0 1,1 1-1,-4 5 0,6-8 1,1 0-1,-1-1 1,0 1 0,0 0 0,1-1 0,-1 1-1,1 0 1,-1-1 0,1 1 0,-1-1-1,1 1 1,-1-1 0,1 1 0,-1-1 0,1 0-1,-1 1 1,1-1 0,0 0 0,-1 1 0,1-1-1,0 0 1,-1 0 0,1 1 0,0-1 0,0 0-1,-1 0 1,1 0 0,0 0 0,-1 0 0,1 0-1,1 0 1,29 1 84,-26-1-75,40-1 36,-1 0-39,50 5 0,-83-2-17,0-1 1,0 1-1,0 1 0,0 0 1,0 0-1,-1 1 0,1 0 1,-1 1-1,16 10 0,-25-14 15,0 0 0,0-1 0,1 1-1,-1 0 1,0 0 0,0 0 0,0 0-1,0 0 1,0 0 0,0 0 0,-1 0-1,1 0 1,0 0 0,0 0 0,-1 1-1,1-1 1,-1 0 0,1 0 0,-1 1 0,0-1-1,1 0 1,-1 1 0,0-1 0,0 1-1,0-1 1,0 0 0,0 1 0,0-1-1,0 0 1,-1 1 0,1-1 0,0 0-1,-1 1 1,1-1 0,-1 0 0,1 1-1,-1-1 1,0 0 0,0 0 0,1 0-1,-1 0 1,0 0 0,0 0 0,0 0-1,0 0 1,0 0 0,-2 1 0,-5 4 14,0 0 0,0-1 0,-1 0 1,0 0-1,-11 4 0,-5 0-141,-1 0 0,0-2-1,-1-1 1,0-1 0,0-1 0,-53 0 0,78-4-133,0 0 0,0 0 0,-1 0 0,1 0 0,0 0 0,0 0 1,0-1-1,0 1 0,-1-1 0,1 0 0,0 1 0,0-1 0,0 0 0,0 0 1,0 0-1,1 0 0,-1-1 0,-3-2 0,6-8-4735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2.2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62 1841,'6'0'12662,"-1"2"-12662,-5 0 80,4-2-80,7 0 128,10 0 16,11-2-112,11-3-32,6-3-608,7-4-881,-5-1-864,-4-1-1521,-9 3-736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2.5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176 0 2657,'-37'8'5987,"22"-6"-4946,0 1 1,0 0 0,1 1-1,-24 11 1,36-14-959,0 1 0,0-1 0,0 1 1,1 0-1,-1 0 0,1 0 1,-1 0-1,1 0 0,0 0 0,-1 0 1,1 0-1,0 1 0,1-1 0,-1 0 1,0 1-1,1-1 0,-1 5 0,-4 49 322,4-39-425,-4 32-76,-3 31-1586,8-73 667,1-1 1,-1 1-1,1-1 1,0 1 0,3 8-1,2-2-5030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2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 86 11653,'-24'28'1390,"-36"56"0,4-5-1833,44-64-122,27-34 448,9-11 119,26-32-22,-21 23 472,2 1 1,63-58-1,-94 96-432,0-1 0,0 1 1,1-1-1,-1 1 0,1-1 1,-1 1-1,0 0 0,1-1 1,-1 1-1,1-1 0,-1 1 1,1 0-1,-1 0 1,1-1-1,-1 1 0,1 0 1,0 0-1,-1-1 0,1 1 1,-1 0-1,1 0 0,0 0 1,-1 0-1,1 0 0,-1 0 1,1 0-1,0 0 0,-1 0 1,1 0-1,-1 0 0,1 1 1,0-1-1,-1 0 0,1 0 1,-1 0-1,1 1 0,-1-1 1,1 0-1,-1 1 0,1-1 1,-1 0-1,1 1 1,-1-1-1,0 1 0,1-1 1,-1 1-1,1-1 0,-1 1 1,0-1-1,0 1 0,1-1 1,-1 1-1,0-1 0,0 1 1,0 0-1,1-1 0,-1 1 1,0 1-1,2 46 463,-2-32-555,3 20 32,3 58-1331,2-31-3805,-5-47 355</inkml:trace>
  <inkml:trace contextRef="#ctx0" brushRef="#br0" timeOffset="1">162 190 6803,'-5'-2'1382,"-2"-1"-803,0 0 0,0 1 0,0 0 0,0 0 0,0 0 0,0 1 0,0 0-1,-14 0 1,22 2-577,-1-1 0,0 0-1,0 0 1,0 0 0,0 0-1,0 0 1,0 0-1,1 1 1,-1-1 0,0 0-1,0 0 1,0 0-1,0 0 1,0 1 0,0-1-1,0 0 1,0 0 0,0 0-1,0 0 1,0 1-1,0-1 1,0 0 0,0 0-1,0 0 1,0 1-1,0-1 1,0 0 0,0 0-1,0 0 1,0 0 0,0 1-1,0-1 1,0 0-1,0 0 1,0 0 0,0 0-1,0 1 1,0-1 0,-1 0-1,1 0 1,0 0-1,0 0 1,0 0 0,0 1-1,0-1 1,-1 0-1,1 0 1,0 0 0,0 0-1,0 0 1,0 0 0,-1 0-1,1 0 1,0 0-1,0 0 1,0 0 0,0 0-1,-1 0 1,1 0-1,0 0 1,0 0 0,0 0-1,-1 0 1,1 0 0,0 0-1,14 7-1,2-3-725,1-1-1,-1-1 1,1 0 0,-1-1-1,1-1 1,0-1 0,-1 0-1,1-1 1,27-8-1,-14 3-387,36-16 0,21-16 4001,-36 9 2840,-52 42-2643,-8 25-2861,7-32-62,-1 6-255,-24 101 158,15-37-4343,10-55 351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3.3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30 7059,'0'-11'2763,"0"-6"-539,2 17-1819,3 10-144,29 64-525,68 112 0,-101-185 257,-1-1-1,0 1 0,1 0 1,-1 0-1,1 0 1,-1-1-1,1 1 1,-1 0-1,1 0 0,0-1 1,-1 1-1,1-1 1,0 1-1,0 0 0,-1-1 1,1 0-1,0 1 1,0-1-1,0 1 0,0-1 1,0 0-1,-1 0 1,1 1-1,2-1 0,-2 0 31,0-1-1,0 1 0,0-1 0,-1 1 0,1-1 0,0 0 0,0 1 0,0-1 0,-1 0 0,1 1 0,0-1 0,-1 0 0,1 0 0,-1 0 0,1 0 1,-1 0-1,1 0 0,0-1 0,3-9 236,-1 0 0,0 0-1,2-13 1,-3 15-260,9-47 483,-7 33-540,0 0 0,2 1 1,1 0-1,10-24 0,-17 45-70,0 1 0,0-1 0,1 0 0,-1 1 0,0-1 0,1 0 0,-1 1 0,0-1-1,1 1 1,-1-1 0,1 1 0,-1-1 0,1 1 0,-1-1 0,1 1 0,-1-1 0,1 1 0,0 0-1,-1-1 1,1 1 0,0 0 0,-1-1 0,1 1 0,0 0 0,-1 0 0,1 0 0,0 0 0,0 0 0,-1 0-1,2 0 1,9 2-4553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3.6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 12 2017,'-2'-6'10325,"-1"2"-9781,1 3-416,2 4 32,-2 5 496,2 7-464,0 9-144,-2 6-48,0 7 0,-4 1-336,-1 1-608,1-4-1169,-3-7-832,5-6-1393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1.5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113 256 7075,'0'0'5171,"101"-20"-4979,-67 7-80,-3-2-64,-3 0-48,-5-3 0,-12-2-1009,-8 2-3137</inkml:trace>
  <inkml:trace contextRef="#ctx0" brushRef="#br0" timeOffset="1">0 41 10757,'0'0'1857,"175"-18"-2177,-110 8-2049,-4-2-2994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4.0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1 158 8388,'3'-44'2388,"-3"29"-1741,1 1 0,0 0 0,1-1 0,1 1 0,4-15-1,-6 28-622,-1 0 0,1 1 1,-1-1-1,1 0 0,-1 0 0,1 1 0,-1-1 0,1 0 0,0 1 0,-1-1 0,1 1 0,0-1 0,0 1 0,-1-1 0,1 1 0,0-1 0,0 1 0,0 0 1,0-1-1,0 1 0,-1 0 0,1 0 0,0 0 0,0 0 0,0 0 0,0 0 0,0 0 0,0 0 0,0 0 0,0 0 0,-1 0 0,1 1 0,0-1 0,0 0 1,0 1-1,0-1 0,0 0 0,-1 1 0,2 0 0,37 24 132,-31-19-135,78 58-21,-75-55-86,0 0-1,-1 1 0,-1 0 0,0 1 0,13 19 0,-21-28 52,1 1 0,-1-1 0,0 0 0,0 1 0,0 0 0,0-1 0,0 1 0,-1 0 0,1-1-1,-1 1 1,1 0 0,-1-1 0,0 1 0,0 0 0,-1 0 0,1-1 0,0 1 0,-1 0 0,-1 2 0,1-1 22,-1 0 1,-1 0 0,1-1 0,0 1 0,-1-1-1,0 0 1,1 1 0,-1-1 0,-1 0 0,1-1-1,-5 4 1,-10 5 68,-1-1 0,0 0 0,0-2-1,-23 7 1,22-7-60,-49 14-1677,64-22-1737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4.4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111 122 9796,'0'0'58,"0"0"-1,0 1 0,-1-1 1,1 0-1,0 0 0,0 1 1,0-1-1,0 0 0,0 1 1,0-1-1,0 0 0,0 0 1,0 1-1,0-1 0,0 0 1,0 1-1,0-1 0,0 0 1,0 0-1,0 1 0,1-1 0,-1 0 1,0 0-1,0 1 0,0-1 1,0 0-1,0 0 0,1 1 1,-1-1-1,0 0 0,0 0 1,0 0-1,1 1 0,-1-1 1,0 0-1,0 0 0,1 0 1,-1 0-1,0 0 0,0 0 1,1 1-1,-1-1 0,0 0 0,1 0 1,-1 0-1,0 0 0,0 0 1,1 0-1,-1 0 0,0 0 1,0 0-1,1 0 0,-1 0 1,0 0-1,1-1 0,-1 1 1,0 0-1,0 0 0,1 0 1,-1 0-1,0 0 0,0 0 0,1-1 1,-19 29-390,11-17 645,-6 11-319,-8 14-219,1 0-1,-19 53 0,36-78-98,9-18-35,10-19-52,-2-2 455,9-20 419,1 2 0,3 0-1,63-81 1,-87 123-422,1 0 0,0 0 0,0 0 0,0 1 0,0 0 0,0 0 0,8-5 0,-11 8-26,0 0 0,1-1 0,-1 1 0,0 0 0,0 0 0,0 0 0,0 0 0,1 0 0,-1 0 0,0 0 0,0 0 0,0 1 0,0-1 0,0 0 0,1 1 0,-1-1 0,0 0 0,0 1 0,0 0 0,0-1 0,0 1 0,0 0 0,0-1 0,-1 1 0,1 0 0,0 0 0,0 0 0,0 0 0,-1-1 0,1 1 0,0 0 0,-1 0 0,1 1 0,-1-1 0,0 0 0,1 0 0,-1 0 0,0 0 0,1 2 0,3 11 5,-1 0-1,0 0 1,-1 0-1,-1 1 1,0-1 0,-2 24-1,1 14-252,8 42-4727,-3-74 406</inkml:trace>
  <inkml:trace contextRef="#ctx0" brushRef="#br0" timeOffset="1">122 164 3762,'-9'2'9268,"5"0"-9268,4 0 64,2 0-112,4 2 48,9-2-192,11-4-1377,8-2-1824,9-4-1570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4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27 3762,'24'-13'4322,"-9"5"-3010,-7 2-79,-3 6-161,-5 8 625,0 5-784,-5 8-545,1 10-48,0 6-144,-5 5-112,1 2-48,-3-1-16,2-5-48,1-7-961,4-6-911,1-9-1346,1-9-1008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5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31 162 6067,'3'-16'847,"1"-1"0,0 1 0,2 0-1,0 1 1,11-22 0,-16 34-821,1 0-1,0 0 0,0 0 1,0 0-1,0 1 0,0-1 1,0 1-1,1 0 0,-1-1 1,1 1-1,0 0 0,-1 1 1,1-1-1,0 0 0,0 1 1,0-1-1,1 1 0,-1 0 1,0 0-1,0 1 0,1-1 1,-1 0-1,0 1 0,1 0 1,-1 0-1,0 0 0,1 0 1,-1 1-1,0-1 0,1 1 1,-1 0-1,0 0 0,0 0 1,4 1-1,-5-1-14,0 0 0,0-1-1,0 1 1,0 0 0,0 0 0,0 0 0,0 1 0,0-1 0,0 0-1,-1 1 1,1-1 0,0 1 0,-1 0 0,1-1 0,-1 1-1,0 0 1,1 0 0,-1 0 0,0 0 0,1 4 0,-1-3-40,-1-1-1,0 0 1,0 1 0,-1-1 0,1 1-1,0-1 1,-1 0 0,1 1 0,-1-1-1,0 0 1,0 1 0,0-1 0,0 0-1,0 0 1,0 0 0,-2 3 0,-5 4-220,0 1 1,-1-1-1,0 0 1,0-1-1,-1 0 0,-12 7 1,-2 2 631,-1-2 0,-49 22 1,77-38-280,1 0 0,-1 0 0,1 1 1,-1-1-1,1 1 0,0 0 0,-1 0 0,1 1 1,-1-1-1,1 1 0,-1 0 0,1 0 1,-1 0-1,1 0 0,-1 0 0,0 1 0,1-1 1,-1 1-1,0 0 0,5 4 0,9 7-257,-1 1 0,22 25 0,0-2-1968,-19-21-739</inkml:trace>
  <inkml:trace contextRef="#ctx0" brushRef="#br0" timeOffset="1">444 79 10869,'2'-27'1505,"-4"8"-673,0 7-160,-1 11-384,3 6 529,0 13-177,-2 5-464,0 11 16,2 5-112,-4 3-48,0 1-32,1-3-560,1-7-1441,0-4-2817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5.5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67 15 11269,'-1'0'133,"1"-1"0,0 1 0,-1-1-1,1 1 1,0-1 0,-1 1 0,1-1-1,0 1 1,0-1 0,0 1 0,-1-1 0,1 1-1,0-1 1,0 1 0,0-1 0,0 1-1,0-1 1,0 1 0,0-1 0,0 1 0,0-1-1,0 1 1,0-1 0,0 1 0,1-1 0,-1 1-1,0-2 1,16 6-517,-5 0 668,14 4-260,91 35-1,-104-38-23,-1 1 0,0 0 0,0 1 0,0 0 1,-1 0-1,0 1 0,13 14 0,-21-20-8,0 0 1,-1 0-1,1 0 1,-1 1-1,1-1 1,-1 1-1,0-1 0,1 1 1,-1-1-1,-1 1 1,1-1-1,0 1 1,-1 0-1,1 0 1,-1-1-1,0 1 1,0 0-1,0 0 0,0 3 1,-1-2-18,-1 0 1,1 0-1,-1 0 0,1 0 1,-1 0-1,0 0 0,-1 0 1,1-1-1,-1 1 1,1-1-1,-5 4 0,-8 7-16,0-2 1,-1 1-1,0-2 0,-23 12 0,35-20 70,-132 66-91,77-45-3229,38-15-2227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6.1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70 6051,'8'-12'2481,"-4"0"-1281,1-1 353,-3 1-240,-2 3-113,0 3-31,0 2-545,-2 2-320,-3 8-160,1 9-96,-4 10-48,-1 8-16,-2 10-32,1 1-736,1 0-961,3-2-800,-1-9-2209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6.5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 84 8228,'-31'-79'5389,"31"79"-5361,1-1 0,-1 1 0,1 0 0,0-1 0,-1 1 0,1 0 0,0-1 0,-1 1 0,1 0 0,0-1 0,0 1 0,-1 0 0,1 0 0,0 0 0,0 0 0,-1 0 0,1 0 0,0 0 0,0 0 0,-1 0 0,1 0 0,0 0 0,0 1 0,-1-1 0,1 0 0,0 1 0,30 4 312,44 10-308,144 50 0,-212-62-75,1 0 0,-1 1 0,1 0 0,-1 0 0,0 1 0,-1 0 0,13 11 0,-17-14 38,-1-1 0,0 1 0,1 0 0,-1 0 0,0 0 1,0 0-1,0 0 0,0 0 0,0 0 0,0 0 0,-1 0 0,1 1 0,-1-1 0,1 0 0,-1 0 0,0 1 0,0-1 0,0 0 0,0 0 0,0 1 0,-1-1 0,1 0 1,-1 0-1,1 0 0,-1 1 0,0-1 0,0 0 0,0 0 0,0 0 0,0 0 0,-1 0 0,1-1 0,-3 4 0,-5 5 36,0-1 0,-1 1 1,0-2-1,0 0 0,-1 0 0,0-1 0,-1 0 0,-18 8 0,-8 1 359,-56 16-1,72-25-372,8-2-99,-1 0-1,1-1 1,-1-1-1,0 0 1,-1-1 0,-20 0-1,37-2 51,-1 0 1,0 0-1,0 0 0,0 0 1,0 0-1,0 0 0,0 0 1,0 0-1,1 0 0,-1 0 0,0 0 1,0 0-1,0 0 0,0 0 1,0 0-1,0-1 0,0 1 1,1 0-1,-1 0 0,0 0 1,0 0-1,0 0 0,0 0 0,0 0 1,0 0-1,0 0 0,0 0 1,0 0-1,0-1 0,0 1 1,0 0-1,1 0 0,-1 0 1,0 0-1,0 0 0,0 0 1,0 0-1,0-1 0,0 1 0,0 0 1,0 0-1,0 0 0,0 0 1,0 0-1,0 0 0,0 0 1,0-1-1,0 1 0,0 0 1,-1 0-1,1 0 0,0 0 0,0 0 1,0 0-1,0 0 0,0 0 1,0-1-1,0 1 0,0 0 1,0 0-1,0 0 0,0 0 1,0 0-1,-1 0 0,1 0 0,0 0 1,12-7-1378,19-5-2075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6.8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15 11589,'0'0'111,"0"-1"-1,0 0 1,0 1-1,0-1 1,0 0-1,-1 1 1,1-1-1,0 0 1,0 1-1,-1-1 1,1 1-1,0-1 1,-1 0-1,1 1 1,-1-1-1,1 1 1,0-1-1,-1 1 1,1-1-1,-1 1 1,0 0-1,1-1 1,-1 1-1,1 0 1,-1-1-1,0 1 1,1 0-1,-2-1 1,2 2-102,-1-1 0,0 0 1,1 1-1,-1-1 0,1 1 0,-1-1 1,1 1-1,-1-1 0,1 1 0,-1-1 1,1 1-1,-1-1 0,1 1 1,0 0-1,-1-1 0,1 1 0,0 0 1,-1-1-1,1 1 0,0 0 0,0 0 1,0-1-1,0 1 0,0 1 1,-7 35 89,2 1 0,2-1 1,3 73-1,0-106-100,1-1-1,-1 1 1,1-1 0,0 0 0,0 1-1,0-1 1,0 1 0,0-1-1,1 0 1,-1 0 0,1 0 0,0 0-1,0 0 1,0 0 0,1-1-1,-1 1 1,1-1 0,4 4 0,-4-4-139,1 0 0,0 0 1,0-1-1,0 0 1,0 0-1,0 0 1,1 0-1,-1 0 1,0-1-1,0 0 1,0 0-1,1 0 1,-1 0-1,0-1 1,5-1-1,27-6-2821,0-6-2202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7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73 240 13382,'-23'5'592,"8"-1"-592,6-6 0,12-2 337,11-1-193,12-3-112,8-2-32,7-3-369,4-1-1023,-2-1-1249,-5 2-3010</inkml:trace>
  <inkml:trace contextRef="#ctx0" brushRef="#br0" timeOffset="1">50 84 13446,'-26'-4'640,"9"2"-608,11-4 225,10 0-65,13-3-80,13-1-112,9-1-48,12-3-1105,4 3-1952,3 1-2338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7.5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72 12102,'-14'4'1025,"18"3"-698,15 16-207,-5 8-106,-1 0-1,-2 1 1,8 32-1,9 27-29,-28-90 19,0 1 1,1-1 0,-1 1 0,1-1 0,-1 0 0,1 1 0,-1-1 0,1 0 0,0 0 0,0 1 0,0-1 0,-1 0 0,1 0 0,0 0 0,0 0-1,1 0 1,-1 0 0,0 0 0,0-1 0,0 1 0,1 0 0,-1-1 0,3 2 0,-3-2 27,1-1 0,-1 1 0,1 0 1,-1-1-1,1 1 0,-1-1 0,1 1 0,-1-1 0,0 0 1,1 1-1,-1-1 0,0 0 0,1 0 0,-1 0 0,0 0 1,0 0-1,0 0 0,1-2 0,7-8 248,0-2 0,-1 1 0,10-21 0,-15 27-265,48-105 609,-36 73-1383,3 1 0,34-57 1,-42 84-2136,0 9-1515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1.9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0 11253,'0'0'3442,"-28"162"-2866,28-116-256,0 0-240,0-8-48,0-3-32,0-12 0,0-8-896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7.8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11 12534,'-2'-4'1120,"0"0"-976,2 2 144,-2 2-192,-1 8 433,6 5 47,-3 8-400,0 10-112,0 8-16,-3 3-48,6 0-48,-3-1-640,2-9-625,2-7-560,7-5-1792,-1-13-2450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8.2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62 130 6211,'6'-7'1933,"20"-22"2182,-26 30-4072,0-1 0,0 0 0,1 0-1,-1 0 1,0 0 0,0 1 0,1-1 0,-1 0 0,0 0 0,0 1-1,0-1 1,1 0 0,-1 0 0,0 1 0,0-1 0,0 0 0,0 1-1,0-1 1,0 0 0,1 0 0,-1 1 0,0-1 0,0 0 0,0 1-1,0-1 1,0 0 0,0 1 0,0-1 0,0 0 0,0 1 0,0-1-1,-1 0 1,1 0 0,0 1 0,0-1 0,0 0 0,0 1 0,-1-1-1,-1 16 245,-10 29-418,-2 0-1,-39 82 1,39-96-574,61-111 782,-23 28 301,-7 15 161,2 0-1,1 2 1,1 0 0,35-42-1,-55 76-526,-1 0 0,1-1 0,0 1 0,0 0 0,0 0 0,0 0 0,0 0 0,1 0 0,-1 1 0,0-1 0,0 0 0,0 0 0,1 1 0,-1-1 0,0 1 0,1-1 0,-1 1 0,1 0 0,-1-1 0,3 1 0,-3 0 5,0 1 1,0-1-1,0 1 0,-1-1 0,1 1 1,0 0-1,0-1 0,0 1 1,0 0-1,-1-1 0,1 1 0,0 0 1,-1 0-1,1 0 0,-1 0 1,1-1-1,-1 1 0,1 0 1,-1 0-1,1 0 0,-1 1 0,3 8 52,-1 0-1,0 1 1,-1-1 0,1 12-1,-2-21-74,2 79 38,-3-46-1003,3 0 0,10 66-1,-8-84-1117,2-6-1595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8.5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31 143 12806,'-17'6'576,"6"-2"-544,9-2-32,4 0 480,9-1 81,8-2-433,7 1-128,1-2-48,5 0-1297,3-4-112,-1 0-4866</inkml:trace>
  <inkml:trace contextRef="#ctx0" brushRef="#br0" timeOffset="1">420 56 9300,'-19'0'4338,"6"0"-4290,2 0 16,5-1-16,6-1 208,8 0 1,7-2 15,7 2-224,3-4-32,7 2-16,1-1-352,1-1-529,-2-2-1024,0 0-1392,-6 1-1361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8.9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1 10693,'-19'7'1088,"4"-1"-751,0-2 399,4 2-400,3-1 32,6 3 337,-2 4-145,1 5-64,3 4-176,0 6-160,0 6-64,0 0-64,0 1-32,3-1-256,-1-4-864,0-4-593,2-8-1345,7-7-2576</inkml:trace>
  <inkml:trace contextRef="#ctx0" brushRef="#br0" timeOffset="1">234 66 12886,'4'-17'1312,"-4"3"-719,0 7 191,-2 5-400,0 5-48,2 7 305,-3 7-433,3 8-144,-2 6-48,2 6-16,0-3-48,2 1-480,-2-2-481,5-6-976,-1-8-544,2-7-977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9.3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37 10485,'13'-25'2739,"-18"43"-431,-1 2-2034,1-1 0,-6 40 0,10-50-268,0 0 0,0 0 0,1 0 0,1 0 0,0 0 0,0 0 0,0 0 0,6 16 0,-6-22 6,0-1 0,0 0 1,0 0-1,1 1 1,-1-1-1,0 0 1,1 0-1,0 0 1,-1 0-1,1-1 0,0 1 1,0 0-1,0-1 1,0 1-1,0-1 1,0 0-1,1 0 1,-1 0-1,3 1 0,-1-1 3,1 0-1,-1 0 0,0-1 1,1 1-1,-1-1 0,1-1 0,-1 1 1,0 0-1,1-1 0,5-1 1,3-3 9,1 0-1,-1 0 1,0-1 0,0-1 0,21-14 0,-25 14-38,-1 1-1,0-1 1,-1-1-1,1 0 1,-1 0-1,-1 0 1,8-12 0,-11 16-44,0-1 1,-1 0 0,1-1 0,-1 1 0,0 0 0,-1-1 0,1 1-1,-1-1 1,0 1 0,0-1 0,-1 1 0,0-1 0,0 0 0,0 1-1,-1-8 1,0 11 12,0-1-1,0 1 0,0-1 0,0 1 0,0 0 1,0-1-1,-1 1 0,1 0 0,-1 0 0,1 0 1,-1 0-1,0 0 0,0 0 0,0 1 1,0-1-1,0 0 0,0 1 0,0 0 0,-1-1 1,1 1-1,-1 0 0,1 0 0,-1 1 1,1-1-1,-1 0 0,1 1 0,-1-1 0,1 1 1,-1 0-1,0 0 0,1 0 0,-5 1 0,-1-1-408,0 1-1,0 1 0,1-1 1,-1 1-1,1 0 0,-1 1 1,1 0-1,0 0 0,0 0 1,-7 5-1,-13 15-3726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09.7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 75 16311,'-15'18'97,"-6"5"-17,0 2 80,1 6 16,3 1-96,4 3-80,5 0-16,4-5-352,4-3-897,2-7-768,2-7-1264,2-7-2002</inkml:trace>
  <inkml:trace contextRef="#ctx0" brushRef="#br0" timeOffset="1">114 21 11909,'0'-1'88,"0"0"-1,1 0 0,-1 0 1,0 0-1,1 0 1,-1 1-1,0-1 0,1 0 1,0 0-1,-1 0 0,1 0 1,-1 0-1,1 1 0,0-1 1,0 0-1,-1 0 0,1 1 1,0-1-1,0 1 0,0-1 1,0 1-1,0-1 0,-1 1 1,1-1-1,0 1 0,0 0 1,0-1-1,0 1 0,0 0 1,0 0-1,1 0 0,0 0 1,1 2 127,-1-1 0,1 1 0,0 0 0,-1 0 0,0 0 0,1 1 0,-1-1 0,0 1 0,2 2 0,3 4-344,102 112 671,-87-100-882,0-1-1,1 0 1,35 21 0,-54-38-103,20 9-1649,-9-11-2051,-6-6-1075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0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84 8180,'2'-39'2913,"3"14"-1568,-3 10-401,0 11-352,0 8 913,0 11-576,0 10-497,0 10-144,-2 9-144,-4 6-80,-2 2 16,-5 0-48,0-6-32,1-3 0,1-11-592,5-5-1105,2-9-2321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0.4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 0 18072,'-11'22'0,"3"-9"-1296,-1-5 47,5-4-2112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3.0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67 9 3938,'0'0'143,"-1"0"0,1-1-1,0 1 1,0-1 0,0 1 0,0 0 0,0-1 0,0 1-1,0 0 1,-1-1 0,1 1 0,0 0 0,0-1 0,0 1 0,-1 0-1,1-1 1,0 1 0,0 0 0,-1 0 0,1-1 0,0 1 0,-1 0-1,1 0 1,0-1 0,-1 1 0,1 0 0,0 0 0,-1 0 0,1 0-1,-1 0 1,1 0 0,0 0 0,-1-1 0,1 1 0,-1 0 0,1 0-1,0 0 1,-1 1 0,1-1 0,-1 0 0,1 0 0,0 0 0,-1 0-1,1 0 1,0 0 0,-1 0 0,1 1 0,0-1 0,-1 0-1,1 0 1,0 1 0,-1-1 0,1 0 0,-1 1 0,-19 15 1103,16-5-1202,0 1 1,0-1-1,1 1 0,1 0 1,0 0-1,1 0 1,0 0-1,0 0 1,2 13-1,-1-3-32,-1 326 96,-2 46-24,1-350-81,0-17-18,2 1 0,0-1 1,8 50-1,-8-75 10,1 0 1,0 0-1,0-1 0,0 1 1,0 0-1,0 0 0,1 0 1,-1-1-1,0 1 1,1-1-1,-1 1 0,1-1 1,0 1-1,-1-1 0,1 0 1,0 0-1,0 0 0,0 0 1,0 0-1,0 0 1,0 0-1,0-1 0,0 1 1,0-1-1,0 0 0,3 1 1,8 0 21,1 0 1,-1 0-1,16-2 1,-8 0-46,178 7-169,79-1-110,64-25 170,286-8-206,411 4 248,-724 14-56,282-2-45,411-17-24,-990 29 178,2085-79-1277,-194 36 1466,-1386 29-128,-67-1 21,504-7 27,243 1 285,-1063 10-211,33 1 1887,-158-14-940,-13 22-1036,0 0 0,0 0 0,0 0 0,0 0 0,0 0 0,-1 0-1,1-1 1,-1 1 0,0-1 0,0 1 0,0-1 0,0 0 0,0 1 0,0-1-1,-1 0 1,1 0 0,-1 1 0,0-1 0,0 0 0,0 0 0,0-3 0,-2-11-98,0 1 0,-6-26 0,3 21-205,-52-236-5928,33 145 1102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7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178 1 4290,'-9'-1'8140,"-1"8"-5718,-10 15-2919,17-18 1325,-13 17-609,0 0-1,2 1 1,1 1-1,1 0 1,0 1-1,2 1 1,1-1 0,1 1-1,1 1 1,1 0-1,1-1 1,2 2-1,-1 47 1,4-66-275,1 0 0,-1 1-1,2-1 1,-1 0 0,1 0 0,1-1-1,-1 1 1,1 0 0,1-1 0,-1 1-1,8 10 1,-8-15-214,0 1 0,0-1 0,0 0 0,0 0 0,1 0 0,0 0 0,-1-1 0,1 0 0,0 1 0,0-1 0,0 0 0,0-1 0,1 1 0,-1-1-1,0 0 1,1 0 0,-1 0 0,1-1 0,-1 1 0,1-1 0,-1 0 0,6-1 0,30-4-4300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2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0 544,'0'0'12673,"9"9"-12172,198 217 198,-206-225-697,1 1-1,0 0 1,-1 0 0,0 0-1,1 0 1,-1 0-1,0 0 1,0 0 0,0 1-1,0-1 1,0 0-1,-1 1 1,1-1-1,-1 0 1,1 1 0,-1-1-1,0 0 1,0 1-1,0-1 1,0 1 0,0-1-1,-1 1 1,1-1-1,-1 0 1,0 1-1,1-1 1,-1 0 0,0 0-1,0 0 1,-1 1-1,1-1 1,0 0 0,-2 1-1,-5 5 44,0-1 0,0 0 0,0-1 0,-1 1 0,0-2-1,-11 6 1,6-3-2,12-7-37,-32 20 13,0-2 1,-2-1 0,0-2-1,-39 12 1,75-28-45,0 0-1,0 0 0,-1 0 1,1 0-1,0 0 1,0 0-26,0 0 25,0 0 0,0 0 1,0 1-1,0-1 1,0 0-1,0 0 0,0 0 1,0 0-1,0 0 1,-1 0-1,1 0 1,0 0-1,0 0 0,0 0 1,0 0-1,0 0 1,0 0-1,0 0 1,0 0-1,0 0 0,0 0 1,-1 0-1,1 0 1,0 0-1,0 0 0,0 0 1,0 0-1,0-1 1,0 1-1,0 0 1,0 0-1,0 0 0,0 0 1,0 0-26,0 0 25,0 0 0,-1 0 1,1 0-1,0 0 1,0 0-1,0 0 1,0 0-1,0-1 0,0 1 1,0 0-1,0 0 1,0 0-1,0 0 1,0 0-1,0 0 0,0 0 1,0 0-1,0 0 1,0 0-1,0 0 0,0-1 1,0 1-1,0 0 1,0-13-4060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8.2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162 66 9268,'2'-6'240,"0"2"230,0-1 1,0 0-1,0 0 0,-1 0 0,1 0 0,-2-1 0,1 1 0,0 0 0,-1-10 0,-1 15-429,-1 0 0,1 0 1,0 0-1,0 0 0,0 0 0,0 0 0,-1 1 0,1-1 1,0 0-1,0 1 0,0-1 0,0 0 0,0 1 0,0 0 1,0-1-1,0 1 0,-2 1 0,3-2-35,-17 11 56,1 0-1,-1 1 0,2 1 1,0 1-1,1 0 0,0 1 1,1 0-1,-12 19 0,24-33-61,0 0-1,0 1 0,1-1 0,-1 0 1,0 1-1,1-1 0,-1 1 0,0-1 0,1 1 1,0-1-1,-1 1 0,1-1 0,0 1 1,0-1-1,0 1 0,0-1 0,0 1 0,0-1 1,1 3-1,-1-3 5,1 0 0,0 1 0,-1-1 1,1 0-1,0 0 0,0 0 0,0-1 0,0 1 1,0 0-1,0 0 0,0 0 0,0-1 1,0 1-1,0 0 0,0-1 0,1 1 0,-1-1 1,2 1-1,9 1 26,-1 0 1,1-1 0,-1 0-1,18-2 1,-6 1-75,-3 1-18,0 1 1,32 7-1,-47-8 25,0 0 0,0 0 1,-1 1-1,1 0 0,-1 0 0,0 0 0,1 0 0,-1 1 0,0-1 0,0 1 1,-1 0-1,1 1 0,-1-1 0,1 0 0,-1 1 0,0 0 0,3 4 0,-5-6 37,-1 0 0,1-1-1,0 1 1,0 0 0,-1 0-1,1 0 1,-1-1 0,0 1-1,1 0 1,-1 0 0,0 0-1,0 0 1,0 0 0,-1 0-1,1 0 1,0-1 0,-1 1-1,1 0 1,-1 0 0,1 0-1,-1-1 1,-1 3 0,0 0 2,-1-1 1,1 0 0,-1 0 0,0 1 0,0-2 0,0 1 0,-1 0 0,1-1 0,-7 4 0,-6 3 17,0-2-1,-1 0 1,-26 8 0,42-15-19,-17 6-124,1-1 0,-1-1-1,-1 0 1,1-2 0,-21 1 0,38-2 7,1-1-1,-1 0 1,1 0 0,-1 0 0,0 0 0,1 0-1,-1 0 1,1 0 0,-1 0 0,0 0 0,1 0-1,-1-1 1,1 1 0,-1 0 0,1 0 0,-1 0-1,1-1 1,-1 1 0,1 0 0,-1-1 0,1 1-1,-1 0 1,1-1 0,-1 1 0,1-1 0,0 1-1,-1-1 1,1 1 0,0-1 0,-1 1 0,1-1-1,0 1 1,-1-1 0,1 1 0,0-1 0,0 1-1,0-1 1,0 0 0,0 1 0,0-1 0,0 1-1,0-1 1,0 0 0,0 0 0,5-15-5073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8.5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 31 3714,'-11'-21'10176,"11"21"-10126,0 0 1,0-1-1,0 1 0,0 0 1,0-1-1,0 1 1,0 0-1,0-1 1,0 1-1,0 0 0,0-1 1,0 1-1,0 0 1,0-1-1,1 1 0,-1 0 1,0-1-1,0 1 1,0 0-1,1 0 0,-1-1 1,0 1-1,0 0 1,1 0-1,-1-1 0,0 1 1,1 0-1,-1 0 1,0 0-1,0 0 0,1-1 1,0 1-1,2 0-92,0-1-1,0 1 1,0 0 0,0 0-1,1 1 1,-1-1-1,0 1 1,0-1-1,0 1 1,0 0 0,3 1-1,3 2 53,-1-1-1,1 1 1,-1 1-1,-1-1 1,1 1-1,0 1 1,-1-1-1,0 1 1,-1 1 0,1-1-1,-1 1 1,0 0-1,-1 0 1,0 1-1,0 0 1,0 0-1,-1 0 1,-1 0-1,1 1 1,-1-1-1,0 1 1,-1 0-1,0 0 1,-1 0 0,0 0-1,0 12 1,0-5 6,-2 0 1,0 0 0,0 0-1,-2 0 1,0 0-1,-1-1 1,0 1 0,-1-1-1,-1 0 1,0 0 0,-2-1-1,1 0 1,-2 0-1,-12 16 1,6-11 35,-2-2 0,-24 21 0,32-30-243,0-1 1,-1 0 0,0-1-1,0 0 1,0 0 0,-20 7 0,19-13-2353,11-6-2454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18.9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 0 11861,'15'16'2402,"-13"1"-2354,-9-4-48,-8-1-96,-2 0-1521,2-3-2673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23 786 4146,'-1'0'211,"0"0"1,0 0-1,1 0 1,-1 0-1,0 0 0,0 0 1,1 0-1,-1 0 1,0 0-1,0 0 1,1 0-1,-1-1 0,0 1 1,0 0-1,1 0 1,-1-1-1,0 1 1,1-1-1,-1 1 0,0 0 1,1-1-1,-1 1 1,1-1-1,-1 0 1,1 1-1,-1-1 1,1 1-1,-1-1 0,1 0 1,-1 1-1,1-1 1,0 0-1,0 1 1,-1-1-1,1 0 0,0 0 1,0 1-1,0-1 1,0 0-1,-1 0 1,1 0-1,0 1 0,1-1 1,-1 0-1,0 0 1,0 1-1,0-2 1,0 2-39,16 23 80,141 176-135,-154-199 98,-3-9-155,-2-16-102,2 18 64,-9-465 40,9 469-62,15-225-124,-16 219 48,1 6 31,-1 1 1,1 0 0,0 0-1,-1 0 1,1-1 0,1 1-1,-1 0 1,0 0 0,0-1 0,1 1-1,0-3 1,23-26-11,-22 29 52,1 0 0,-1-1 0,1 0 0,-1 1 0,0-1 0,0 0 0,-1 0 0,1 0 0,0-1 0,-1 1 0,0 0 0,0 0 1,0-1-1,0 1 0,0-4 0,-1 6 6,0 0 1,0 0 0,0 0 0,0 0-1,0 0 1,0 0 0,0 1 0,0-1-1,1 0 1,-1 0 0,0 0 0,0 0-1,1 0 1,-1 1 0,1-1 0,-1 0 0,1 0-1,-1 1 1,1-1 0,-1 0 0,1 1-1,-1-1 1,1 0 0,0 1 0,0-1-1,-1 1 1,1-1 0,0 1 0,0-1-1,-1 1 1,1 0 0,0-1 0,0 1-1,0 0 1,0 0 0,0 0 0,-1-1 0,1 1-1,0 0 1,0 0 0,1 1 0,10-4 13,3 1-60,0 0-1,1 1 0,-1 0 0,1 2 1,-1-1-1,0 2 0,0 0 0,17 5 1,-7-2-55,45 3-1,479-10-619,-201-2 578,-320 4 129,451-7 25,-327-2-90,172-32 1,-223 28 101,-64 9-282,0-1-1,43-12 1,-72 13 305,-8 4-120,0 0 0,0-1 0,0 1 0,0 0 1,0 0-1,0 0 0,0 0 0,0 0 0,1 0 0,-1-1 0,0 1 0,0 0 0,0 0 0,0 0 0,0 0 0,0 0 1,0-1-1,0 1 0,0 0 0,0 0 0,0 0 0,0 0 0,0 0 0,-1-1 0,1 1 0,0 0 0,0 0 0,0 0 1,0 0-1,0 0 0,0 0 0,0-1 0,0 1 0,0 0 0,0 0 0,0 0 0,-1 0 0,1 0 0,0 0 0,0 0 1,0 0-1,0 0 0,0 0 0,0 0 0,-1-1 0,1 1 0,0 0 0,0 0 0,0 0 0,0 0 0,0 0 0,-1 0 1,1 0-1,0 0 0,0 0 0,0 0 0,0 0 0,0 0 0,-1 0 0,1 1 0,0-1 0,-6-1-3822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10 115 3650,'0'-1'286,"-1"0"1,0 1 0,0-1 0,1 0-1,-1 1 1,0-1 0,1 0 0,-1 0-1,1 0 1,-1 1 0,1-1-1,0 0 1,-1 0 0,1 0 0,0 0-1,-1 0 1,1 0 0,0 0 0,0 0-1,0 0 1,0 0 0,0 0 0,0 0-1,0 0 1,0-1 0,1-7 1387,1 35-1438,2 1 1,1-1-1,1 0 0,10 27 0,-2-3-158,-6-18-88,25 79 48,-28-96-77,1-1-1,0 0 1,2 0 0,-1-1 0,14 17-1,-21-29 41,0-1-1,0 0 1,0 0-1,0 1 0,1-1 1,-1 0-1,0 0 1,0 1-1,0-1 1,1 0-1,-1 0 0,0 0 1,0 1-1,1-1 1,-1 0-1,0 0 0,1 0 1,-1 0-1,0 0 1,0 0-1,1 0 1,-1 1-1,0-1 0,1 0 1,-1 0-1,0 0 1,1 0-1,-1 0 1,0 0-1,1 0 0,-1-1 1,0 1-1,0 0 1,1 0-1,-1 0 0,0 0 1,1 0-1,-1 0 1,0 0-1,0-1 1,1 1-1,-1 0 0,0 0 1,0 0-1,1-1 1,-1 1-1,0 0 1,0 0-1,0-1 0,1 1 1,-1 0-1,0-1 1,0 1-1,0 0 0,0 0 1,0-1-1,8-22 83,-7 18-94,15-60 115,11-106 0,-20 106 23,30-112 0,-37 175-230,1-1 1,-1 1 0,1 0-1,0 0 1,0 0-1,0-1 1,0 1-1,1 0 1,2-3-1,2 7-1896,0 12-521,0 7-1538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88 7379,'-11'-61'3159,"11"60"-3128,-1 1 1,1-1-1,0 1 0,-1-1 1,1 1-1,0-1 0,-1 1 0,1 0 1,0-1-1,-1 1 0,1-1 0,-1 1 1,1 0-1,-1 0 0,1-1 1,-1 1-1,1 0 0,-1 0 0,0-1 1,1 1-1,-1 0 0,1 0 0,-1 0 1,1 0-1,-1 0 0,0 0 1,1 0-1,-1 0 0,1 0 0,-1 0 1,1 0-1,-1 0 0,0 0 1,1 1-1,-1-1 0,1 0 0,-1 0 1,1 1-1,-1-1 0,1 0 0,-1 1 1,1-1-1,-1 0 0,0 2 1,-26 15-13,12-4 134,0 1 0,-23 29 0,34-39-160,0 1 0,1 0 0,0 0 1,0 1-1,0-1 0,0 1 0,1-1 0,0 1 0,0 0 1,0 0-1,1 0 0,0 0 0,-1 11 0,2-16-9,0 1-1,0-1 1,0 0 0,1 0-1,-1 1 1,0-1-1,1 0 1,-1 0-1,0 1 1,1-1-1,-1 0 1,1 0-1,0 0 1,-1 0 0,1 1-1,0-1 1,0 0-1,0-1 1,0 1-1,0 0 1,0 0-1,0 0 1,0 0 0,0-1-1,1 2 1,1-2 11,-1 1 0,1 0 0,0-1 0,-1 0 0,1 1 0,-1-1 0,1 0 0,-1-1 0,1 1 0,0 0 0,-1-1 0,3 0 0,5-2 27,0 0 1,0-1-1,-1-1 1,1 1-1,11-9 1,-14 8 38,-1 0 0,0-1 0,0 1 0,0-1 0,-1-1 0,0 1 1,0-1-1,5-7 0,-8 9 70,0 1 0,0 0 1,0 0-1,0-1 1,-1 1-1,0 0 0,0-1 1,0 0-1,0 1 0,-1-1 1,0 0-1,0 1 1,0-1-1,0 0 0,-2-8 1,2 13-128,0 0 1,0 0-1,0-1 1,0 1-1,0 0 1,0 0-1,0 0 1,0-1-1,0 1 1,0 0-1,0 0 1,0 0-1,0-1 1,0 1-1,0 0 1,0 0-1,0 0 1,0 0-1,-1-1 1,1 1-1,0 0 1,0 0-1,0 0 1,0 0-1,0-1 1,0 1-1,-1 0 1,1 0-1,0 0 1,0 0-1,0 0 1,0 0-1,-1-1 1,1 1 0,0 0-1,0 0 1,0 0-1,-1 0 1,1 0-1,0 0 1,0 0-1,0 0 1,-1 0-1,1 0 1,0 0-1,-5 11 68,0 17-85,5-21-145,0 0 0,1 0 0,0-1 0,0 1-1,0 0 1,1-1 0,0 1 0,0 0 0,1-1-1,0 0 1,0 0 0,0 0 0,1 0-1,8 10 1,-10-14 69,0 0-1,0 0 1,0 0-1,0 0 0,0 0 1,1-1-1,-1 1 1,0-1-1,1 1 0,0-1 1,-1 0-1,1 0 1,-1 0-1,1-1 1,0 1-1,0 0 0,-1-1 1,1 0-1,0 0 1,0 0-1,0 0 1,-1 0-1,1 0 0,0-1 1,0 1-1,0-1 1,-1 0-1,1 0 1,-1 0-1,1 0 0,0 0 1,-1-1-1,0 1 1,1-1-1,-1 0 1,0 1-1,0-1 0,3-4 1,-2 3 188,0 0-1,0 0 1,0-1 0,-1 1 0,1-1 0,-1 0-1,0 0 1,0 0 0,0 0 0,-1 0 0,1 0-1,-1 0 1,0-1 0,0 1 0,0-6 0,0-6 646,-1 0 0,-4-30 0,0-4-31,7 107-806,19 110 0,-12-200 934,1-23-630,-9 47-211,-1 0 1,1 0 0,1 0-1,0 0 1,7-16 0,-9 24-58,0 0 1,-1 0-1,1 0 1,0-1 0,0 1-1,0 0 1,0 0-1,0 0 1,0 1 0,0-1-1,0 0 1,0 0 0,0 0-1,0 1 1,0-1-1,1 1 1,-1-1 0,0 1-1,2-1 1,-1 1-109,0 0 0,0 1 0,-1-1 0,1 0 0,0 1 1,0-1-1,-1 1 0,1 0 0,-1 0 0,1 0 0,-1-1 0,1 1 0,-1 1 1,1-1-1,-1 0 0,0 0 0,1 0 0,-1 1 0,1 1 0,11 13-2418,0 2-817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11 278 6371,'-6'-42'5090,"1"-2"-2291,6 56-2794,0 8-803,1 0 0,1 0-1,0-1 1,11 33 0,-5-37-1643,1-6-1310</inkml:trace>
  <inkml:trace contextRef="#ctx0" brushRef="#br0" timeOffset="1">116 158 7347,'-7'-40'1409,"1"3"-385,-5 5 241,2 9-305,1 7-879,4 7-81,4 11-161,0 5-47,2 9-1200,6 5-801,5 4-977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74 6003,'1'0'197,"0"0"0,0 0 0,0-1 1,0 1-1,0 0 0,0-1 0,0 1 1,0-1-1,-1 0 0,1 1 0,0-1 1,0 0-1,0 1 0,-1-1 0,1 0 1,-1 0-1,1 1 0,0-1 0,-1 0 0,1-1 1,-1 1-72,0 0 0,0 1 0,0-1 0,0 0 0,0 1 0,0-1 0,0 0 0,0 1 0,0-1 0,-1 0 0,1 1 0,0-1 0,-1 0 0,1 1 0,0-1 0,-1 1 0,1-1 0,0 1 0,-1-1 0,1 1 0,-1-1 0,0 0 0,-1 0-28,0-1 1,0 1-1,0 0 0,0-1 0,0 1 1,0 0-1,0 0 0,0 1 1,0-1-1,-1 0 0,1 1 0,0-1 1,0 1-1,-1 0 0,1 0 1,0 0-1,-4 0 0,1 2-72,-1 0-1,1 0 1,0 1-1,0-1 1,0 1 0,0 0-1,0 1 1,0-1-1,1 1 1,0 0-1,0 0 1,0 0 0,0 1-1,-6 9 1,6-9-60,1 0 0,0 1 0,0-1-1,0 1 1,0 0 0,1 0 0,0 0 0,1 0 0,-1 0 0,1 0 0,0 0 0,0 1 0,1 8 0,0-13 2,0-1 0,0 0 1,0 0-1,1 1 0,-1-1 1,0 0-1,1 0 0,-1 0 1,1 0-1,-1 1 0,1-1 1,0 0-1,-1 0 0,1 0 1,0 0-1,0 0 1,0 0-1,0-1 0,0 1 1,0 0-1,0 0 0,0 0 1,1 0-1,0 0-16,0-1 1,1 1-1,-1-1 1,0 0-1,0 1 1,0-1 0,1 0-1,-1 0 1,0-1-1,0 1 1,0 0-1,3-1 1,4-2-102,-1 0 0,1 0 0,-1-1 0,0 0 0,11-7 0,-8 3 162,0-1-1,0 0 1,-2 0-1,1-1 0,12-16 1,-18 21 126,0 0-1,-1 0 1,0-1 0,0 1 0,0-1-1,-1 1 1,1-1 0,-1 0 0,-1 0-1,1 0 1,-1 0 0,0 0 0,0 0-1,-1-11 1,0 17-128,0 0 0,0 0 0,0 0-1,0-1 1,0 1 0,0 0 0,0 0 0,0-1 0,0 1 0,0 0 0,0 0-1,0-1 1,0 1 0,0 0 0,0 0 0,0-1 0,0 1 0,0 0-1,0 0 1,0-1 0,0 1 0,-1 0 0,1 0 0,0 0 0,0-1 0,0 1-1,0 0 1,-1 0 0,1 0 0,0 0 0,0-1 0,0 1 0,-1 0-1,1 0 1,0 0 0,0 0 0,0 0 0,-1 0 0,1 0 0,0-1 0,0 1-1,-1 0 1,1 0 0,-1 0 0,-8 11 54,-5 20-168,11-23-21,1 1 0,1-1 0,0 1 0,0 0 0,1 0 1,0-1-1,0 1 0,1 0 0,0 0 0,3 13 0,-3-20 78,0 1-1,-1-1 1,1 1-1,0-1 1,0 0 0,0 1-1,1-1 1,-1 0-1,1 0 1,-1 0-1,1 0 1,0 0 0,-1 0-1,1 0 1,0 0-1,0-1 1,1 1-1,-1-1 1,0 1-1,0-1 1,1 0 0,-1 0-1,1 0 1,-1 0-1,1-1 1,-1 1-1,1-1 1,-1 1 0,1-1-1,0 0 1,-1 0-1,1 0 1,0 0-1,-1 0 1,1-1 0,-1 1-1,1-1 1,-1 0-1,5-1 1,1-1 79,-1-1-1,1 1 1,-1-1 0,1-1 0,-1 1 0,-1-1 0,1-1 0,-1 1-1,1-1 1,-2 0 0,9-11 0,-6 7 189,0-1 1,-2 0-1,1-1 0,-1 0 0,-1 0 1,7-22-1,-15 63-332,1 0 0,1 0 0,4 49 0,-2-75 27,-1 0 1,0-1 0,1 1-1,-1 0 1,1-1-1,0 1 1,0-1-1,0 1 1,0-1 0,3 5-1,-4-6 65,0-1 1,1 0-1,-1 1 0,0-1 1,1 0-1,-1 0 0,0 1 1,1-1-1,-1 0 0,0 0 1,1 0-1,-1 0 0,1 0 1,-1 1-1,1-1 0,-1 0 1,0 0-1,1 0 0,-1 0 1,1 0-1,-1 0 0,0 0 1,1 0-1,-1 0 0,1-1 1,14-11 43,-5-1 116,-1-1-1,-1-1 1,0 1-1,-1-1 1,-1 0-1,6-20 1,-6 15 208,2 1 0,0 0 0,13-22 0,-18 45 83,-1 13-286,-1 18-140,-1-26-99,4 69-560,-3-73 166,-1 0 0,1-1-1,0 1 1,1 0 0,-1 0 0,1-1 0,0 1 0,0-1-1,0 0 1,1 1 0,-1-1 0,1 0 0,4 4 0,9 3-4994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59 4146,'1'-6'2062,"6"-23"2266,-6 28-4162,-1 0 0,0 0 1,0-1-1,0 1 1,0 0-1,0 0 0,0 0 1,0-1-1,0 1 0,0 0 1,0 0-1,-1 0 1,1 0-1,-1-1 0,1 1 1,-1 0-1,1 0 1,-2-2-1,2 3-126,-1 0 1,1 0-1,-1 0 1,1 0-1,-1 0 1,0 0-1,1 0 0,0 1 1,-1-1-1,1 0 1,-1 0-1,1 0 1,-1 0-1,1 1 1,-1-1-1,1 0 0,-1 1 1,1-1-1,0 0 1,-1 1-1,1-1 1,0 0-1,-1 1 0,1-1 1,0 0-1,-1 1 1,1-1-1,0 1 1,0-1-1,0 1 1,-1-1-1,1 1 0,0 0 1,-10 20 296,9-20-248,-10 24 111,1 0 0,-9 36 0,17-52-226,0 1 0,0 0 0,1 0-1,0 0 1,1 0 0,0 0 0,1-1 0,0 1 0,4 17 0,-5-25-136,1 1 0,0-1 0,0 1 0,0-1 0,0 0 0,0 1 0,0-1 0,1 0 1,-1 0-1,1 0 0,-1 0 0,1 0 0,0 0 0,0 0 0,0-1 0,0 1 1,0-1-1,0 1 0,0-1 0,0 0 0,1 0 0,-1 0 0,1 0 0,3 1 0,18-1-3191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20 128 11589,'-3'4'83,"1"0"0,-1 0-1,1 0 1,0 1-1,0-1 1,-2 8 0,3-12-69,1 1 0,0 0 1,0-1-1,0 1 0,0 0 0,0-1 1,0 1-1,0 0 0,0-1 0,0 1 1,0 0-1,1 0 0,-1-1 0,0 1 1,0-1-1,1 1 0,-1 0 0,0-1 1,1 1-1,-1-1 0,1 2 0,0-2-2,0 1-1,0 0 0,0-1 0,1 1 1,-1-1-1,0 1 0,0-1 0,0 0 1,1 1-1,-1-1 0,0 0 0,1 0 1,-1 0-1,0 0 0,0 0 0,2 0 0,9-2-10,-1 1 0,0-2 0,0 0-1,0 0 1,0-1 0,0 0 0,-1-1-1,19-11 1,-21 11 20,-1 0-1,1 0 0,-1 0 1,0-1-1,0-1 0,-1 1 1,0-1-1,0 0 0,-1 0 1,0 0-1,8-15 0,-13 20 60,1 1-1,0-1 1,0 0-1,-1 0 1,1 0-1,-1 0 0,0 0 1,1 0-1,-1 0 1,0 0-1,0 0 1,0 0-1,0 0 1,-1 0-1,1 0 0,-2-3 1,2 3-25,-1 1-1,0 0 1,0 0 0,0 0-1,0 0 1,0 0 0,0 0 0,0 0-1,0 0 1,0 0 0,0 0-1,0 1 1,0-1 0,-1 0 0,1 1-1,0-1 1,-1 1 0,-1-1-1,-1 0-2,-1 1-1,1-1 0,0 1 0,0 0 1,-1 0-1,1 1 0,0-1 0,0 1 1,-1 0-1,1 0 0,0 0 0,0 1 1,0 0-1,-4 2 0,-1 2-18,0 0 0,0 1-1,1 0 1,0 1 0,0 0 0,0 0-1,1 0 1,1 1 0,-8 12 0,11-15-36,-1-1 0,1 1 1,1 0-1,-1 0 0,1 0 1,0 1-1,0-1 1,1 0-1,0 1 0,0-1 1,0 1-1,1-1 0,0 1 1,0 0-1,1-1 0,2 12 1,-2-15 5,0 0 0,0 0 0,0 0 1,1 0-1,-1 0 0,1 0 0,0-1 0,0 1 0,0-1 1,0 1-1,0-1 0,1 0 0,-1 0 0,1 0 0,0 0 1,-1 0-1,7 2 0,-3-1-27,0-1-1,0-1 1,0 1 0,0-1 0,0 0 0,0 0-1,1-1 1,10 0 0,2-2-575,0-1 0,0-1-1,0 0 1,0-1 0,17-9-1,-6 1-2553,-9 1-1564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3.1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30 2961,'0'0'7988,"3"-5"-6339,10-15-305,-13 20-1326,0 0 0,0 0-1,0 0 1,0 0-1,0 0 1,0 0-1,0 0 1,-1 0 0,1 0-1,0 0 1,0 0-1,0 0 1,0 0-1,0 0 1,0 0 0,0 0-1,-1 0 1,1 0-1,0 0 1,0 0-1,0 0 1,0 0 0,0-1-1,0 1 1,0 0-1,0 0 1,0 0-1,0 0 1,-1 0 0,1 0-1,0 0 1,0 0-1,0 0 1,0-1-1,0 1 1,0 0 0,0 0-1,0 0 1,0 0-1,0 0 1,0 0-1,0 0 1,0 0 0,0-1-1,0 1 1,0 0-1,0 0 1,0 0-1,0 0 1,0 0 0,0 0-1,0 0 1,0-1-1,0 1 1,0 0 0,0 0-1,0 0 1,1 0-1,-1 0 1,0 0-1,0 0 1,0 0 0,0 0-1,0-1 1,0 1-1,0 0 1,-7 3 98,-1 1-99,1 1-1,1 0 1,-1 1 0,1 0-1,0 0 1,0 0-1,1 1 1,-8 11 0,-2 5 37,-16 35 1,23-42-53,1 0-1,1 0 1,1 1 0,0-1 0,1 1-1,1 1 1,0-1 0,2 0-1,0 1 1,1 17 0,0-34-14,1 0 0,-1 0 0,1 0 0,-1-1 0,1 1 0,-1 0 0,1 0 1,-1 0-1,1 0 0,0-1 0,-1 1 0,1 0 0,0-1 0,0 1 0,0-1 0,-1 1 1,1 0-1,0-1 0,0 0 0,0 1 0,0-1 0,0 0 0,0 1 0,0-1 0,0 0 0,0 0 1,0 0-1,0 0 0,0 0 0,0 0 0,2 0 0,37-3-257,-36 3 241,4-2-46,-1 1 0,1-1 0,-1-1 0,0 0-1,0 0 1,0 0 0,0-1 0,0 0 0,-1 0 0,0 0 0,1-1 0,-2 0-1,1-1 1,-1 1 0,1-1 0,-2 0 0,1 0 0,-1-1 0,4-6 0,-1 1-45,-1 0 0,0-1 0,-1 0 0,-1 0 1,0 0-1,0 0 0,-1-1 0,-1 1 0,1-27 1,-3 34 109,0 1 0,0-1 0,-1 1 0,1 0 1,-1-1-1,0 1 0,-1 0 0,1-1 0,-1 1 1,0 0-1,0 0 0,-4-5 0,4 7-193,-1 1-1,1-1 1,-1 1 0,1 0-1,-1 0 1,0 0-1,0 0 1,0 0 0,0 1-1,0-1 1,0 1-1,0 0 1,0 0 0,-1 0-1,1 0 1,0 1-1,-1-1 1,1 1 0,-1 0-1,-4 0 1,8 0 123,-1 0 0,1 0 1,0 0-1,-1 0 0,1 1 0,0-1 0,-1 0 1,1 0-1,0 0 0,0 0 0,-1 0 1,1 0-1,0 0 0,-1 0 0,1 1 1,0-1-1,0 0 0,-1 0 0,1 0 0,0 1 1,0-1-1,0 0 0,-1 0 0,1 0 1,0 1-1,0-1 0,0 0 0,0 1 0,-1-1 1,1 0-1,0 0 0,0 1 0,0-1 1,0 0-1,0 1 0,0-1 0,0 0 0,0 1 1,0-1-1,0 0 0,0 0 0,0 1 1,0-1-1,0 0 0,0 1 0,0-1 0,1 1 1,-1 2-591,0 14-2490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2081,'-3'-1'5522,"-3"12"-4174,1 60 597,3-56-1841,0 0 0,1 0-1,1 1 1,0-1 0,1 0-1,1 0 1,0 0 0,6 19-1,-6-30-44,0 1 1,0-1-1,1-1 0,-1 1 0,1 0 0,0-1 0,0 1 0,0-1 0,1 0 0,-1 0 0,1 0 0,0 0 0,-1-1 0,1 0 0,0 1 0,1-1 0,-1-1 1,0 1-1,1-1 0,-1 1 0,9 0 0,8 1 16,1 0-1,-1-2 1,30-1 0,-38-1-86,327-19-464,-148 6-5264,-165 12 2954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63 6291,'-6'-3'441,"0"1"-138,0-1-1,1 0 1,-1 1 0,1-2-1,0 1 1,0-1-1,0 1 1,0-1 0,1-1-1,0 1 1,0 0 0,-6-9-1,10 13-298,0 0 0,0 0 0,0-1 0,-1 1-1,1 0 1,0 0 0,0 0 0,0 0 0,0 0 0,0 0 0,0-1-1,0 1 1,0 0 0,0 0 0,0 0 0,0 0 0,0 0-1,0-1 1,0 1 0,0 0 0,0 0 0,0 0 0,0 0 0,0 0-1,0-1 1,0 1 0,0 0 0,0 0 0,0 0 0,0 0 0,1 0-1,-1 0 1,0-1 0,0 1 0,0 0 0,0 0 0,0 0-1,0 0 1,0 0 0,0 0 0,1 0 0,-1 0 0,0 0 0,0-1-1,0 1 1,0 0 0,0 0 0,1 0 0,-1 0 0,0 0-1,12 2 89,17 8-47,-25-9-34,40 14-127,69 12 0,-30-8-887,-82-19 996,-1 0 1,1 0-1,0 1 0,-1-1 0,1 0 0,0 0 0,-1 0 1,1 1-1,0-1 0,-1 0 0,1 0 0,0 1 1,-1-1-1,1 1 0,-1-1 0,1 1 0,-1-1 1,1 1-1,-1-1 0,1 1 0,-1-1 0,1 1 1,-1-1-1,0 1 0,1 0 0,-1-1 0,0 1 0,1 0 1,-2 1 18,1-1 1,0 0-1,-1 0 1,1 0 0,0 0-1,-1 0 1,1 0-1,-1 0 1,0 0-1,1 0 1,-1 0 0,0 0-1,0-1 1,1 1-1,-3 1 1,-45 30 838,40-27-673,-32 19 366,7-5-472,-38 29 0,64-40-1048,7-8 935,0 0 0,0 1 1,0-1-1,0 0 1,0 0-1,0 0 1,1 1-1,-1-1 1,0 0-1,0 0 1,0 0-1,0 0 1,0 1-1,0-1 1,0 0-1,0 0 1,1 0-1,-1 0 0,0 1 1,0-1-1,0 0 1,0 0-1,0 0 1,1 0-1,-1 0 1,0 0-1,0 0 1,0 0-1,0 0 1,1 0-1,-1 1 1,0-1-1,0 0 1,0 0-1,1 0 0,-1 0 1,0 0-1,0 0 1,0 0-1,1 0 1,-1-1-1,0 1 1,0 0-1,0 0 1,0 0-1,1 0 1,11-1-2252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19 8644,'-2'-2'379,"-1"0"0,0 0 0,1 0 0,-1 1 0,0-1 0,0 1 0,-1-1 0,1 1-1,0 0 1,0 0 0,0 1 0,-6-1 0,2 0-204,0 1-1,0 0 1,0 1-1,0 0 1,-11 2-1,-2 3-158,0 1 0,1 0 0,-21 12 0,18-9 19,2 2 0,-1 0 0,2 2 0,0 0 0,0 1 0,1 1 1,-20 23-1,37-37-41,-1-1 0,1 1 0,0-1 0,-1 1 0,1 0 1,0 0-1,0 0 0,1 0 0,-1-1 0,0 1 1,1 0-1,-1 0 0,1 0 0,-1 4 0,1-5 15,1 0 0,-1 0 0,0 0-1,1 0 1,-1 0 0,1 0 0,-1 0-1,1 0 1,0 0 0,-1-1 0,1 1 0,0 0-1,-1 0 1,1-1 0,0 1 0,0-1-1,0 1 1,0-1 0,0 1 0,0-1 0,-1 1-1,1-1 1,0 0 0,0 1 0,0-1-1,0 0 1,1 0 0,-1 0 0,1 0 0,26 3 38,0-1 0,47-4 0,-55 1-90,0 0-1,0 1 1,0 1 0,0 0-1,0 2 1,0 0 0,23 8-1,-40-10 5,-1 0 0,1 0 0,-1 0 0,1 1 0,-1-1 0,0 1 0,1-1 0,-1 1 0,0 0 0,3 3 0,-4-4 34,0 0-1,-1 0 1,1 0 0,0 0-1,-1 1 1,0-1-1,1 0 1,-1 0 0,0 0-1,1 0 1,-1 0-1,0 1 1,0-1 0,0 0-1,0 0 1,0 0 0,0 1-1,-1 0 1,0 2 10,0-1 0,-1 1 0,0-1 0,0 0 0,0 0 0,0 0 0,0 0 0,-1 0 0,1-1 0,-1 1 0,0-1 0,1 1 0,-1-1 0,-5 3 0,-11 6-84,1-1 0,-1-1 0,-1-1 0,0 0 0,0-2 0,0 0 0,-1-1 0,0-1 0,-23 1 0,42-4-180,0-1 0,0 0 0,-1 0 0,1 0 1,0 0-1,0 0 0,0-1 0,0 1 0,0-1 0,0 1 0,0-1 0,-1 0 0,2 0 0,-1 0 0,-3-1 0,3-7-3505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7764,'8'-12'4434,"-1"3"-3778,-7 3-32,-2 2-48,2 2-464,-3 4-80,1 2 177,0 8-1,-2 7-160,2 6-16,-2 8-32,-1 5 0,3-3-144,2-4-737,0-4-655,0-6-994,2-10-1680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77 125 8532,'-14'-32'1787,"7"16"-449,0 0-1,-9-31 1,16 46-1328,0 1 1,0-1-1,0 1 1,0 0-1,0-1 1,0 1-1,0-1 1,0 1-1,0-1 1,0 1-1,1-1 1,-1 1-1,0-1 1,0 1-1,0-1 1,0 1-1,1 0 1,-1-1-1,0 1 1,1-1-1,-1 1 1,0 0-1,1-1 1,-1 1-1,0 0 1,1 0-1,-1-1 1,1 1-1,-1 0 1,0 0-1,1-1 1,-1 1-1,1 0 1,-1 0-1,1 0 1,-1 0-1,1 0 1,-1 0-1,1 0 1,-1 0-1,1 0 1,-1 0-1,1 0 1,-1 0-1,0 0 1,1 0-1,-1 0 1,1 0-1,-1 0 1,1 1-1,-1-1 1,1 0-1,-1 1 1,32 9 188,-29-9-197,41 16 57,-16-8-72,0 2 0,-1 0-1,-1 2 1,0 1-1,30 22 1,-54-34 18,1-1-1,-1 1 1,0 0 0,0 0-1,0 0 1,0 0 0,0 1 0,0-1-1,-1 0 1,1 1 0,-1 0-1,1-1 1,-1 1 0,0 0-1,0-1 1,0 1 0,-1 0 0,1 0-1,-1 0 1,1 0 0,-1 0-1,0 0 1,0 5 0,-2-3 7,1-1 0,-1 0 0,0 0 1,0 0-1,-1 0 0,1 0 0,-1 0 1,1 0-1,-1-1 0,0 1 0,-1-1 0,1 0 1,-1 0-1,-6 4 0,-9 6 41,-1-1 0,0-1-1,-1-1 1,-35 12 0,-93 19 102,142-39 154,-5 1-2127,20-8-1739,9-2 384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3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9668,'3'-4'3346,"-3"2"-3282,0 0-16,2 4 192,6-2 240,7 0-176,2 0-223,7-2-65,4-2-32,-1 1-225,1-1-1103,-2 2-1185,-5-2-1633</inkml:trace>
  <inkml:trace contextRef="#ctx0" brushRef="#br0" timeOffset="1">60 104 11221,'-23'15'1313,"6"-3"-1217,6-6-80,11-4 720,11 0 209,8-6-241,11-2-384,8-2-256,3-3-64,0-1-480,-5 2-625,-6 3-1264,-7 1-2161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9460,'4'6'2690,"0"-5"-2482,3-1-208,6-5 16,10-3 80,11-2-96,7-3-208,6-1-849,0 1-1376,-2 3-1793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 12726,'-19'11'256,"6"-7"-128,11-2-128,8-6 272,9 0 0,11-4-48,6 1-192,2-1-32,0 2 0,-4 2-240,-6 4-336,-9 4-496,-7 0-241,-6 4-976,-4 1-2721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27 800 9364,'-2'-1'297,"1"-1"0,0 1 0,0-1 0,-1 1 0,1 0 0,0 0 0,-1 0 0,1 0 0,-1 0 0,0 0 0,1 0 0,-1 0 0,0 0 0,1 1 0,-3-1 0,19 28 119,5 9-370,-15-24-80,1-1-1,1 0 0,0 0 0,0 0 0,1-1 1,0 0-1,13 12 0,-20-22 30,-1 1 1,1 0-1,-1-1 0,1 1 1,-1-1-1,1 0 0,-1 1 1,1-1-1,-1 1 0,1-1 1,-1 0-1,1 1 0,0-1 1,-1 0-1,1 0 0,0 1 1,-1-1-1,1 0 0,0 0 1,-1 0-1,1 0 0,0 0 1,-1 0-1,1 0 0,0 0 1,0 0-1,-1 0 0,1-1 1,0 1-1,-1 0 0,1 0 1,-1-1-1,2 1 0,-1-2 7,-1 1 0,1 0 0,0-1 0,-1 1-1,1-1 1,-1 1 0,1-1 0,-1 1-1,0-1 1,1 0 0,-1 1 0,0-1 0,0-2-1,-8-56 105,8 58-118,-16-93 21,4 0-1,4-1 1,10-191 0,-1 273-6,0 2-4,0 0 1,0 0-1,5-17 0,-5 26 2,0 1 1,0-1-1,0 1 1,0 0-1,0-1 0,0 1 1,0 0-1,1 0 0,-1 0 1,1 0-1,0 0 1,-1 0-1,1 0 0,0 0 1,0 1-1,0-1 0,0 1 1,1-1-1,-1 1 0,0 0 1,1 0-1,2-1 1,27-4 105,0 1 1,1 1 0,36 1-1,1 0-79,767-94-6,-617 67-513,-202 28 397,43-6-619,69-1-1,-110 11 320,-20-3 361,1 1-1,-1 0 0,0 0 1,0 0-1,1 0 0,-1 0 1,0 0-1,0 0 0,1 0 1,-1 0-1,0 0 0,1 0 1,-1 0-1,0 0 0,0 0 1,1 0-1,-1 0 0,0 0 1,0 1-1,1-1 0,-1 0 1,0 0-1,0 0 0,0 0 1,1 0-1,-1 1 0,0-1 1,0 0-1,0 0 0,1 0 1,-1 1-1,0-1 0,0 0 1,0 0-1,0 0 0,0 1 1,0-1-1,1 0 0,-1 0 1,0 1-1,0-1 0,0 0 1,0 0-1,0 1 0,0-1 1,0 0-1,0 1 0,0-1 1,0 0-1,0 0 0,0 1 1,0-1-1,-1 0 1,-13 10-3428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 6387,'14'-7'5962,"-14"7"-5906,0-1-1,0 1 1,0 0-1,0 0 0,0-1 1,0 1-1,0 0 1,0 0-1,0-1 0,0 1 1,0 0-1,0 0 1,0-1-1,0 1 0,0 0 1,0-1-1,0 1 1,0 0-1,0 0 1,0-1-1,-1 1 0,1 0 1,0 0-1,0 0 1,0-1-1,0 1 0,-1 0 1,1 0-1,0 0 1,0-1-1,0 1 1,-1 0-1,-1-1-56,1 0 1,-1 0-1,0 0 1,1 0-1,-1 1 0,0-1 1,0 1-1,0-1 1,0 1-1,1 0 0,-1-1 1,0 1-1,0 0 1,-3 1-1,-11 2 7,0 1-1,0 1 1,1 1-1,0 0 1,0 1 0,0 1-1,1 0 1,0 1-1,0 0 1,1 1-1,-12 12 1,23-20-14,0-1-1,0 1 1,0 1 0,0-1 0,0 0-1,1 0 1,-1 1 0,1-1 0,0 1-1,-1-1 1,1 1 0,-1 5 0,2-7 10,0 0 0,0 0 0,0 0 0,0 0 0,0 0 0,1 0 0,-1 0 0,0 0 0,1 0 0,-1 0 0,0 0 0,1-1 0,-1 1 0,1 0 0,0 0 0,-1 0 0,1 0 0,0-1 0,-1 1 0,1 0 0,0-1 0,0 1 0,0-1 0,0 1 0,-1-1 0,1 1 0,0-1 0,0 1 0,0-1 0,0 0 0,0 1 0,0-1 0,0 0-1,0 0 1,0 0 0,0 0 0,0 0 0,2 0 1,14 1 19,0-1 0,0-1 1,0 0-1,30-7 0,-35 5-45,1 0 0,-1 1 0,1 1 1,0 0-1,-1 1 0,1 0 0,0 1 0,0 0 0,22 6 0,-33-7 20,-1 0 0,1 1 0,-1-1 0,1 1-1,-1-1 1,0 1 0,1-1 0,-1 1 0,1 0 0,-1 0 0,0 0 0,0 0-1,0 0 1,0 0 0,1 0 0,-1 0 0,-1 0 0,1 0 0,0 1 0,0-1-1,0 0 1,-1 1 0,1-1 0,0 0 0,-1 1 0,1-1 0,-1 1 0,0-1-1,0 1 1,1-1 0,-1 1 0,0-1 0,0 1 0,0 0 0,-1-1-1,1 1 1,0-1 0,0 1 0,-1-1 0,1 0 0,-1 1 0,0-1 0,1 1-1,-1-1 1,0 0 0,0 1 0,-1 1 0,-3 3 18,1 0 1,-1 0-1,-1-1 1,1 1-1,-1-1 1,1-1-1,-2 1 1,-7 4-1,-13 4-2,-1-2 0,1-1 0,-2-1 0,1-1 0,-1-2 0,0 0 0,-37 0 0,65-5-16,-22-2-601,23 1 531,0 0-1,-1 0 0,1 0 0,0 0 0,-1 0 0,1 0 1,0 0-1,-1 0 0,1 0 0,0 0 0,-1 0 0,1 0 1,0-1-1,0 1 0,-1 0 0,1 0 0,0 0 0,-1 0 1,1-1-1,0 1 0,0 0 0,-1 0 0,1-1 0,0 1 1,0 0-1,0-1 0,0 1 0,-1 0 0,1 0 0,0-1 1,0 1-1,0 0 0,0-1 0,0 1 0,0 0 0,0-1 1,0 1-1,0 0 0,0-1 0,0 1 0,0 0 0,0-1 1,0 1-1,0 0 0,0-1 0,0 1 0,0 0 0,0-1 1,0 1-1,1 0 0,-1-1 0,0 1 0,0 0 0,0 0 1,1-1-1,-1 1 0,13-15-3146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3.4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11157,'0'0'2513,"0"112"-2417,0-64-64,0-3-32,0-4-384,-3-3-1633,-2-13-1648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 12822,'-1'0'55,"1"-1"-1,-1 0 1,0 0-1,1 1 1,-1-1 0,0 0-1,1 0 1,-1 0 0,1 0-1,-1 0 1,1 0 0,0 0-1,-1 0 1,1 0-1,0 0 1,0 0 0,-1 0-1,1 0 1,0-2 0,2 2-35,-1 0 0,0 0 0,0 0 0,1 0 0,-1 0 0,0 1 0,1-1 0,-1 0 0,1 1 0,-1-1 0,1 1 0,2-1-1,5-2-32,-7 2 5,59-15 1,-58 15-29,1 1 0,-1-1 0,0 1 0,1 0 0,-1 0 0,0 0 0,1 0 0,-1 0 0,1 1 0,-1 0 0,0 0 0,0-1 0,1 2 0,-1-1 0,0 0 0,3 2 0,-6-2 37,1 0-1,0 0 0,-1 0 1,1 0-1,-1 0 0,0 0 1,1 0-1,-1 0 0,0 0 1,0 0-1,1 0 0,-1 0 1,0 0-1,0 0 0,0 0 1,0 0-1,0 0 0,0 0 1,-1 0-1,1 0 0,0 0 1,-1 0-1,1 0 0,0 0 1,-1 0-1,1 0 0,-1 0 1,1 0-1,-1 0 0,0-1 1,1 1-1,-1 0 0,0 0 1,-1 0-1,-30 33 13,28-30-14,-43 38 31,-26 24 52,73-62-22,8-3 7,13-4 38,-18 2-94,17-2-3,0 0 0,1 1 0,-1 1 0,0 0 0,1 2 0,32 5 0,-43-1-1433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 8148,'-9'4'5042,"3"-2"-4914,4 0-128,0-2 0,6-2 288,7 2 32,6-2-31,6 2-225,9-4-64,7 3-145,4-5-383,2 2-1073,-3-2-1088,-1 2-1857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2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8900,'-34'20'2785,"10"-9"-2785,11-3 192,11-6 129,11-2 223,12-2-64,7 0-208,8-4-256,5 2 48,2-1-64,-5 1-256,1 2-1024,-7 0-1858,-9 2-1600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1970 5779,'0'1'246,"0"0"-1,0 0 1,0 0 0,0 0 0,0 0 0,-1 0 0,1 0 0,0 0-1,0-1 1,-1 1 0,1 0 0,-1 0 0,1 0 0,0 0 0,-1-1 0,0 1-1,1 0 1,-1 0 0,-1 0 0,0-4 109,8-11 317,21-45 426,-21 42-816,2 0 1,10-19-1,-18 36-280,0 0 0,0 0 0,0 0 0,0 0 0,1 0 0,-1 0 0,0-1 0,0 1 0,0 0 0,0 0 0,0 0 0,0 0 0,0 0 0,0 0 0,0 0 0,0 0 0,0 0 0,0 0 0,0 0 0,1 0 0,-1 0 0,0 0 0,0 0 0,0-1 0,0 1 0,0 0 0,0 0 0,0 0 0,0 0 0,1 0 0,-1 0 0,0 0 0,0 0 1,0 0-1,0 0 0,0 0 0,0 0 0,0 1 0,0-1 0,0 0 0,1 0 0,-1 0 0,0 0 0,0 0 0,0 0 0,0 0 0,0 0 0,0 0 0,0 0 0,0 0 0,0 0 0,0 0 0,0 0 0,1 0 0,-1 1 0,0-1 0,0 0 0,3 10 110,3 22 38,-4-21-137,132 627 336,-131-627-349,-1-2-15,0-1 0,0 0 0,1 0 0,0 0 0,8 13 0,-5-17 120,-3-12-72,-2-17-39,-1 23 10,0-23-63,-4-1002 45,-4 586-3230,6 356 3204,0-29-1120,-28-198-1,29 272 3344,1 22-1394,-3-14 2372,0-4-2760,3 35-391,0 0-1,-1 0 1,1 0 0,0-1 0,-1 1-1,1 0 1,-1 0 0,1 0-1,-1 0 1,1 0 0,-1 0 0,0 0-1,-1-1 1,1 1 0,0-1-1,0 1 1,0 0-1,1 0 1,-1 0 0,0-1-1,1 1 1,-1 0-1,1-1 1,-1 1 0,1-1-1,-1 1 1,1 0 0,0-2-1,2-98 1256,-2 100-1265,1 0 0,-5 1 189,3-9-177,-1 1 1,1-1-1,0 1 0,1-1 1,1-16-1,0 3-35,3 7 60,-4 14-32,1 1 0,-1-1 0,1 0-1,-1 0 1,0 0 0,1 0 0,-1 0 0,0 0 0,0 0 0,0-1 0,1 1 0,-1 0 0,0 0 0,-1 0 0,1 0 0,0 0 0,0 0 0,-1-1 0,-4-44 187,2-6-185,3 44-6,0-1 0,0 1 0,-1-1 0,0 0 0,-4-13 0,5 21-12,0 1 0,0-1 0,0 1 1,1-1-1,-1 1 0,0-1 0,1 1 0,-1 0 0,0-1 1,1 1-1,-1-1 0,0 1 0,1 0 0,-1-1 1,1 1-1,-1 0 0,1 0 0,-1-1 0,1 1 0,-1 0 1,1 0-1,-1 0 0,1 0 0,-1-1 0,1 1 0,-1 0 1,1 0-1,-1 0 0,1 0 0,-1 0 0,1 0 0,0 1 1,28-4-523,-20 2 452,203-3 67,-105 4 4,1167 6-68,159 9 47,-761-11-468,-46-11 148,-107 1-101,-215 2 33,-317 8-3010,1-2 335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2145,'-8'6'11105,"3"-4"-11480,-39 7 514,-74 5-1,58-8-116,-187 11 922,252-15-939,0 0 0,-1 0 0,1 0 0,-1 1 0,8 6 0,2 1 11,42 28 4,76 70-1,-49-38-56,-78-65 47,56 48-257,-55-47 175,-1 0 0,0 0 1,0 0-1,0 1 0,-1-1 1,0 1-1,6 14 0,-9-18 72,-1-1-1,0 0 1,1 1-1,-1-1 0,0 0 1,-1 1-1,1-1 0,0 0 1,-1 1-1,1-1 0,-1 0 1,0 0-1,0 0 1,0 1-1,0-1 0,0 0 1,0 0-1,0 0 0,-1 0 1,1-1-1,-1 1 0,1 0 1,-1-1-1,0 1 1,0-1-1,0 1 0,-3 1 1,-8 6 6,-1 0 0,-29 12-1,29-14-13,-34 16-10,4-3-14,0 2-1,1 2 0,2 2 1,-49 39-1,76-48-425,14-17 444,0 0 0,0 0 1,0 1-1,0-1 0,0 0 1,0 0-1,0 1 0,0-1 0,0 0 1,0 0-1,0 1 0,0-1 0,1 0 1,-1 0-1,0 1 0,0-1 0,0 0 1,0 0-1,0 1 0,0-1 1,1 0-1,-1 0 0,0 0 0,0 1 1,0-1-1,0 0 0,1 0 0,-1 0 1,0 0-1,0 0 0,1 1 1,-1-1-1,0 0 0,0 0 0,1 0 1,-1 0-1,0 0 0,36 0-179,-34 0 238,618-48-1227,-612 47 729,-5 1-16,0 0 0,1 0 0,-1 0 0,0 0 0,0 0 0,1 1 0,5 1 0,-6 3-3093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4162,'-3'0'4530,"1"2"-2945,0-2-1361,2 2-144,0 4 208,0 4 0,-2 3-176,0 4-64,4 5-32,-2-1-16,0 2-32,2-6-368,2-1-1137,-1-5-1600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8708,'-2'-40'1953,"-4"1"-1665,3 9 320,-3 6 17,4 11-625,0 5-369,4 6-1439,2 8 607,0 6-2705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10149,'-4'4'176,"2"0"0,4-6-176,4 2 160,9-4 16,3 2-80,7-1-96,-1 1-32,1-2-1505,-3 2-1248,-3 0-897</inkml:trace>
  <inkml:trace contextRef="#ctx0" brushRef="#br0" timeOffset="1">54 97 8804,'-6'4'736,"2"-2"-736,4 0 0,4-2 288,7-2-143,1 2-97,10-2-48,1 0-769,5 0-1136,2 0-1104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62 128 8356,'-2'0'91,"0"0"0,0 1 1,1-1-1,-1 0 0,0 0 1,0 0-1,0 0 0,0 0 1,0 0-1,0-1 0,1 1 1,-1 0-1,0-1 0,0 0 1,-3-1-1,5 1-86,-1 1 0,1-1 0,-1 0 1,1 0-1,-1 0 0,1 0 0,0 1 0,0-1 0,-1 0 0,1 0 0,0 0 1,0 0-1,0 0 0,0 0 0,0 0 0,0 0 0,0 0 0,0 1 0,0-1 1,0 0-1,1 0 0,-1 0 0,0 0 0,1 0 0,-1 0 0,0 1 0,1-1 1,-1 0-1,1 0 0,0 1 0,-1-1 0,1 0 0,1-1 0,6-10 438,1-1 0,1 1 0,0 1 0,1 0 0,0 0-1,18-13 1,-34 33-244,0 0 0,1 0 0,-4 16-1,3-12-157,1 1-1,1 0 1,1 0-1,0 0 1,0 0-1,2 1 1,-1-1-1,2 0 1,3 22 0,-2-26-727,0-1 0,1 0 1,0 0-1,1 0 1,5 11-1,-9-20 527,0 1 0,0-1-1,0 1 1,0-1 0,0 1 0,0 0-1,0-1 1,-1 1 0,1-1 0,0 1-1,0-1 1,-1 1 0,1-1 0,0 1 0,-1-1-1,1 0 1,0 1 0,-1-1 0,1 1-1,-1-1 1,1 0 0,-1 1 0,1-1 0,-1 0-1,1 0 1,-1 1 0,1-1 0,-1 0-1,1 0 1,-1 0 0,1 0 0,-1 0-1,0 1 1,1-1 0,-1 0 0,0 0 0,-28 6 338,26-6-302,-8 2 744,-35 8 4403,42-7-2782,29-3-1613,16-3-465,46-11 1,-4-4-4205,-55 11-34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4082,'17'-78'9527,"-17"77"-9502,0 1-1,0-1 1,1 1 0,-1-1-1,0 1 1,0 0 0,0-1-1,0 1 1,0-1 0,0 1 0,1-1-1,-1 1 1,0 0 0,0-1-1,0 1 1,1 0 0,-1-1-1,0 1 1,1 0 0,-1-1-1,0 1 1,1 0 0,-1 0-1,0-1 1,1 1 0,-1 0 0,1 0-1,-1 0 1,0-1 0,1 1-1,-1 0 1,1 0 0,-1 0-1,1 0 1,0 0 0,8 14 176,1 23-179,-1 66-1014,-9-103 978,0 0 0,-1 0-1,1 0 1,0 1 0,0-1 0,0 0-1,0 0 1,0 0 0,0 1 0,1-1 0,-1 0-1,0 0 1,0 0 0,0 1 0,0-1 0,0 0-1,0 0 1,0 0 0,0 0 0,0 1 0,0-1-1,1 0 1,-1 0 0,0 0 0,0 0-1,0 0 1,0 0 0,0 1 0,1-1 0,-1 0-1,0 0 1,0 0 0,0 0 0,0 0 0,1 0-1,-1 0 1,0 0 0,0 0 0,0 0 0,1 0-1,-1 0 1,0 0 0,0 0 0,0 0-1,1 0 1,8-8-130,10-19 297,-17 24-204,20-36 96,-19 31-32,2-1-1,-1 1 0,1 0 1,0 0-1,1 0 1,0 1-1,0-1 1,0 1-1,1 1 1,0-1-1,15-9 0,-20 15-12,-1 0 0,1 1 0,-1-1 0,1 0 0,-1 1 0,1-1 0,-1 1-1,1 0 1,-1-1 0,1 1 0,0 0 0,-1 0 0,1 0 0,0 0 0,-1 0-1,1 1 1,-1-1 0,1 0 0,0 1 0,-1-1 0,1 1 0,1 1 0,-1-1 4,0 1 1,-1-1-1,1 1 1,0 0-1,-1-1 1,0 1-1,1 0 1,-1 0 0,0 0-1,0 0 1,0 1-1,0-1 1,1 4-1,1 6-13,-1 1 0,0-1 0,-1 1 0,-1 16 0,2 23-3707,1-30-1169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3.7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18 101 384,'0'0'10469,"25"-17"-10109,80-49-109,-102 64-238,0 0 0,0 0 0,1 0 0,-1 0 0,1 1 0,0-1 0,-1 1 0,1 0 0,0 0-1,0 0 1,-1 1 0,1 0 0,0-1 0,0 1 0,0 0 0,0 1 0,5 0 0,-3 0-22,-4-1 3,-1 1 1,0-1-1,1 0 0,-1 1 1,0 0-1,1-1 0,-1 1 1,0 0-1,0-1 0,1 1 0,-1 0 1,0 0-1,0 0 0,0 0 1,0 0-1,0 0 0,0 0 1,-1 0-1,1 1 0,0-1 1,0 0-1,0 2 0,0 0-26,0 1 1,0 0-1,0 0 0,0-1 0,-1 1 0,0 0 1,0 0-1,0 5 0,-1-1-79,0 0 0,0 0 0,-1 0 0,0 0 0,0 0 0,-1-1 0,-5 13 0,-6-1 31,0-1 0,-2-1-1,0 0 1,0-1 0,-1-1-1,-1 0 1,-37 22-1,74-44 417,1 1-1,0 1 0,0 1 0,37-3 0,-33 6-308,-16 0-11,1 0 0,-1 0 1,1 1-1,0 0 0,-1 1 0,1 0 1,-1 0-1,1 1 0,15 5 0,-23-6-18,0-1-1,0 1 0,0-1 1,0 1-1,0-1 0,0 1 0,0 0 1,0 0-1,0-1 0,-1 1 1,1 0-1,0 0 0,-1 0 1,1 0-1,0 0 0,-1 0 1,1 0-1,-1 0 0,0 0 1,1 0-1,-1 0 0,0 1 0,1-1 1,-1 0-1,0 0 0,0 0 1,0 0-1,0 0 0,0 0 1,0 1-1,-1-1 0,1 0 1,0 0-1,-1 0 0,1 0 0,0 0 1,-1 0-1,1 0 0,-1 0 1,0 0-1,1 0 0,-2 1 1,-1 1-3,1 0 0,-1 0 0,0 0 1,0 0-1,0-1 0,-1 1 0,1-1 1,0 0-1,-1 0 0,-6 2 0,-12 3-171,-1-1-1,0-1 0,-45 4 1,-72-5-255,139-4 429,-4 0-187,5 1 136,-1-1-1,1 0 1,-1 0-1,1 0 1,-1 0-1,1 0 1,-1 0-1,1 1 1,-1-1-1,0 0 1,1-1-1,-1 1 1,1 0-1,-1 0 0,1 0 1,-1 0-1,1 0 1,-1 0-1,1-1 1,-1 1-1,1 0 1,-1 0-1,1-1 1,-1 1-1,1 0 1,0-1-1,-1 1 1,1-1-1,0 1 1,-1 0-1,1-1 1,0 1-1,-1-1 0,1 1 1,-1-2-1,1-11-3438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 7539,'2'-1'296,"-1"0"-1,0-1 1,0 1-1,1 0 1,-1 0-1,0 0 1,0-1-1,0 1 1,-1-1-1,1 1 0,0-1 1,1-2-1,-3 4-192,0 0-1,0 1 0,0-1 1,0 1-1,1-1 0,-1 0 1,0 1-1,0 0 0,1-1 1,-1 1-1,0-1 1,1 1-1,-1 0 0,0-1 1,1 1-1,-1 0 0,1 0 1,-1 0-1,1-1 0,0 1 1,-1 0-1,1 1 0,-12 19-30,1-1-1,1 2 0,0-1 1,2 1-1,-8 34 0,8-22-124,2 1-1,1-1 0,1 38 1,3-59-229,2 0 0,-1 1 0,6 22 0,-5-32 26,0 0-1,0 0 1,0-1 0,0 1 0,1-1-1,-1 1 1,1-1 0,0 1-1,0-1 1,0 0 0,1 0-1,-1 0 1,1 0 0,0-1-1,0 1 1,0-1 0,5 4-1,20 4-4091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3:5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27 119 3522,'-4'-4'3239,"-8"-4"682,1-4-2509,13 2-1861,14 0 919,-9 7-462,1 0 0,-1 1 0,1 0-1,0 0 1,0 1 0,0 0 0,8 0 0,-14 1-5,0 0 0,-1 0 0,1 0 0,0 0 1,-1 0-1,1 0 0,0 1 0,0-1 0,-1 1 0,1-1 0,0 1 0,-1 0 0,1-1 0,-1 1 1,1 0-1,-1 0 0,1 0 0,-1 0 0,0 0 0,0 1 0,1-1 0,-1 0 0,0 1 0,0-1 1,0 1-1,0-1 0,0 1 0,-1-1 0,1 1 0,0-1 0,-1 1 0,1 0 0,-1 0 0,0-1 1,1 1-1,-1 0 0,0-1 0,0 4 0,-1 3 8,0 0-1,0 0 1,-1 0 0,0-1-1,0 1 1,-1 0 0,0-1-1,0 1 1,-1-1 0,-9 13-1,7-11-132,0 0 0,-1-1-1,0 0 1,-1 0-1,1-1 1,-2 0 0,-15 11-1,49-53-2998,14-10 2628,56-70 1014,-38 36 3165,-68 85-2159,-9 12-1536,12-8 74,1 0 1,-1 0 0,2 1-1,0 0 1,0 1 0,1-1 0,0 1-1,1 0 1,-4 20 0,7-26-141,0 1 0,0-1 0,1 0 0,0 0 0,0 1 0,1-1 0,0 0 0,0 0 0,3 10 0,-3-12-194,1 0 0,0 0 0,0 0 0,0 0 0,1-1-1,-1 1 1,1-1 0,0 1 0,0-1 0,0 0-1,1 0 1,-1 0 0,1 0 0,6 3 0,9 2-2666,2-6-635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8452,'0'-3'424,"0"-1"0,0 0 0,-1 1 0,1-1 0,-1 1 0,1-1 0,-1 1 0,0-1 0,0 1 0,-1-1 0,1 1 0,-4-6 0,1 34-72,3-15-436,-1 71 94,3-74-484,-1 0 1,1 0-1,1 0 0,-1 0 1,4 8-1,-5-15 324,0 1 0,0 0-1,0-1 1,1 1 0,-1-1 0,0 1 0,1-1 0,-1 1-1,0-1 1,1 0 0,-1 1 0,1-1 0,-1 1 0,1-1-1,-1 0 1,1 1 0,-1-1 0,1 0 0,-1 1 0,1-1-1,-1 0 1,1 0 0,-1 0 0,1 0 0,0 1 0,-1-1-1,1 0 1,9-2-3844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10053,'-4'-31'416,"-2"12"16,3 7 96,1 3-528,2 7-320,5 4-272,1 2-1585,3 5-2305</inkml:trace>
  <inkml:trace contextRef="#ctx0" brushRef="#br0" timeOffset="1">146 318 2145,'-11'4'9748,"2"-2"-9748,5-2 96,6-4 17,7 1-65,8-1-16,11-2 32,4 2 0,2-2-48,2 1 0,59-15-16,-85 18-16,-3 2-240,-1 2-1329,5 0-4258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10709,'0'0'25,"-1"-1"-1,0 1 1,0 0 0,1 0 0,-1-1-1,0 1 1,1-1 0,-1 1 0,1 0-1,-1-1 1,0 1 0,1-1-1,-1 0 1,1 1 0,-1-1 0,1 1-1,0-1 1,-1 0 0,1 1 0,0-1-1,-1 0 1,1 1 0,0-1 0,0 0-1,-1 0 1,1 1 0,0-1-1,0 0 1,0 0 0,0 1 0,0-2-1,1 1-12,0 0-1,0-1 0,0 1 0,0 0 0,0 0 0,0 0 0,0 1 1,0-1-1,0 0 0,1 0 0,-1 0 0,0 1 0,0-1 0,3 0 0,4-2-13,-1 1-1,1 0 0,-1 1 0,1 0 0,10-1 1,-16 2 3,0 0 1,1 0 0,-1 0 0,0 0-1,0 1 1,1-1 0,-1 1 0,0-1-1,0 1 1,0 0 0,0 0 0,0 0-1,0 0 1,0 0 0,0 0-1,0 0 1,0 1 0,-1-1 0,1 1-1,-1 0 1,1-1 0,-1 1 0,1 0-1,-1 0 1,0 0 0,0 0 0,0 0-1,0 0 1,0 0 0,0 0 0,-1 0-1,1 0 1,-1 0 0,0 1 0,1-1-1,-1 0 1,0 0 0,0 1-1,0-1 1,-1 0 0,1 0 0,0 0-1,-2 3 1,1 4-16,-2-1 1,1 1-1,-1-1 0,-1 0 0,1 0 0,-1 0 1,-1 0-1,0-1 0,-10 14 0,3-9-515,0 0-1,-1 0 1,-15 9-1,35-31-3215,14-13 2293,4-1-933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96 2737,'17'-14'828,"-6"6"645,0-1-1,-1-1 1,0 1-1,16-21 1,-22 18 542,-11 9-1128,-15 12-649,14-2-191,1 1-1,-1-1 1,2 1 0,-1 0-1,1 0 1,1 1 0,-1 0 0,-6 16-1,8-17-46,1-1 0,1 0 0,-1 1 0,1-1 0,0 1 0,1 0-1,0 0 1,0 0 0,1 0 0,-1 0 0,2-1 0,0 9 0,0-14-35,-1 0 1,1-1-1,-1 1 1,1 0 0,0-1-1,0 1 1,0-1-1,0 1 1,0-1 0,0 1-1,0-1 1,0 0-1,0 0 1,1 0 0,-1 1-1,0-1 1,1 0-1,-1-1 1,1 1 0,-1 0-1,1 0 1,0-1-1,-1 1 1,1 0 0,3 0-1,0-1-310,-1 1 0,1-1 0,0 0 0,0 0 0,0-1 0,0 1 0,0-1 0,5-1 0,16-7-2442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103 142 9028,'-34'-4'1249,"6"-2"-881,7 3 1009,8-5-385,7 6-832,8 0 64,7-2-160,5 2 48,8 0-48,6-2-32,6 1 0,4 1-32,1-2-64,-1 0-656,-6 0-785,-6 0-992,-4 2-1537</inkml:trace>
  <inkml:trace contextRef="#ctx0" brushRef="#br0" timeOffset="1">439 7 12150,'-12'-6'114,"18"14"39,10 9 52,-5-2-173,-1 0 0,-1 2 0,0-1 0,-1 1 0,0 0 0,-2 1 0,0-1 0,-1 1 0,-1 1 0,0-1 0,-2 1 0,1 27 0,-3-32-142,0-1-1,-1 1 1,-1 0-1,0 0 1,-1-1-1,0 0 1,-1 1 0,-1-1-1,0 0 1,-1-1-1,0 0 1,-1 0-1,0 0 1,-1 0 0,0-1-1,-1-1 1,-15 16-1,6-12-1476,3-6-721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12374,'0'-1'3,"0"0"0,1 0 1,-1 1-1,0-1 0,1 0 1,-1 0-1,1 1 1,0-1-1,-1 1 0,1-1 1,-1 0-1,1 1 0,0-1 1,0 1-1,-1 0 0,1-1 1,0 1-1,0-1 0,-1 1 1,1 0-1,0 0 1,0-1-1,0 1 0,-1 0 1,1 0-1,0 0 0,0 0 1,0 0-1,0 0 0,0 0 1,-1 0-1,1 1 0,0-1 1,0 0-1,0 0 1,1 1-1,2 0-31,0-1-1,-1 1 1,1 0 0,0 0 0,0 1 0,-1-1-1,5 3 1,-7-3 27,1 0 1,-1 1-1,0-1 0,0 0 0,0 0 0,0 1 0,0-1 1,0 0-1,-1 1 0,1-1 0,0 1 0,-1-1 0,1 1 1,-1-1-1,1 1 0,-1 0 0,0-1 0,0 1 0,0 3 0,0-1 8,-1 0-1,1 0 0,-1 0 0,0 1 0,-1-1 0,1 0 0,-4 6 0,-2 4 26,-2 0 1,-19 25-1,26-37-33,-12 13 7,11-12-14,-1 1 1,1-1-1,0 1 1,0-1-1,0 1 1,1 0-1,0 0 1,-1 0-1,-1 5 1,5-8 15,0-1-1,-1 0 1,1 1-1,0-1 1,-1 0 0,1 1-1,0-1 1,-1 0-1,1 0 1,0 0 0,0 0-1,-1 0 1,1 0-1,0 0 1,0 0-1,0 0 1,-1 0 0,1 0-1,0 0 1,-1-1-1,1 1 1,0 0 0,1-1-1,23-5 72,77-23-271,-58 18-3148,-18 7-2022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56 166 7299,'-11'-1'125,"6"1"40,0-1 0,0 1 0,0-1 1,0 0-1,0-1 0,0 1 0,-5-3 0,14 2-93,0 0 0,-1 0 0,1 1 0,0 0 1,-1 0-1,8-2 0,32-2-51,0 2 1,72 4-1,-22 0-19,691-41 806,-278 9-783,-98 18-29,172-10 10,-557 21-6,-10 2-8,-1-1 0,1 0 0,-1-1 0,16-4 0,-28 6-16,0 0-1,-1 0 1,1 0-1,0 0 0,0 0 1,0-1-1,0 1 1,-1 0-1,1 0 1,0 0-1,0 0 1,0 0-1,0 0 0,0-1 1,-1 1-1,1 0 1,0 0-1,0 0 1,0 0-1,0-1 1,0 1-1,0 0 0,0 0 1,0 0-1,0-1 1,0 1-1,0 0 1,-1 0-1,1 0 1,0 0-1,0-1 0,0 1 1,1 0-1,-1 0 1,0 0-1,0-1 1,0 1-1,0 0 0,0 0 1,0 0-1,0-1 1,0 1-1,0 0 1,0 0-1,0 0 1,1 0-1,-1-1 0,0 1 1,0 0-1,0 0 1,0 0-1,0 0 1,1 0-1,-1 0 1,0-1-1,0 1 0,0 0 1,0 0-1,1 0 1,-1 0-1,0 0 1,0 0-1,1 0 0,-18-6-2671,-6 4-250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8196,'7'-18'757,"0"1"0,10-17 1,-15 30-687,0 1 1,0 0-1,0-1 0,0 1 1,1 0-1,-1 0 0,1 0 1,0 1-1,0-1 0,0 1 1,0 0-1,0-1 0,0 1 1,1 1-1,-1-1 0,1 0 1,3 0-1,-6 2-58,0 0 1,0 0-1,0 0 0,0 0 1,-1 0-1,1 0 0,0 0 1,0 0-1,0 1 1,0-1-1,0 0 0,-1 1 1,1-1-1,0 1 0,0-1 1,-1 1-1,1-1 0,0 1 1,0-1-1,-1 1 0,1 0 1,-1-1-1,1 1 0,-1 0 1,1 0-1,-1-1 0,1 1 1,-1 0-1,0 0 0,1 0 1,-1 0-1,0 0 1,0-1-1,1 1 0,-1 0 1,0 0-1,0 2 0,1 38 211,-1-35-245,-3 21 34,0 1 0,-8 26 0,5-29-427,2 1 1,-3 45 0,23-106-363,-6 16 792,1-7-61,49-95 458,-53 110-312,0-1-1,1 2 1,0-1 0,0 1 0,1 0-1,1 1 1,19-16 0,-28 25-92,-1-1 0,1 1 1,-1-1-1,1 1 0,0 0 1,-1-1-1,1 1 0,0 0 0,-1-1 1,1 1-1,0 0 0,-1 0 1,1-1-1,0 1 0,-1 0 1,1 0-1,0 0 0,0 0 1,-1 0-1,1 0 0,0 0 0,-1 0 1,1 1-1,0-1 0,-1 0 1,1 0-1,0 1 0,-1-1 1,1 0-1,0 1 0,-1-1 1,2 1-1,-1 1 13,0-1-1,0 1 1,0 0 0,0 0-1,0 0 1,0 0 0,0-1-1,-1 1 1,1 0 0,-1 1-1,1 2 1,1 9 100,-2 1-1,0 22 1,0-34-102,-2 21 117,0 40 126,3-60-272,-1 0 0,0 0 0,1 0 0,0 0 0,0 0 0,0 0 0,1 0 0,-1 0 0,1-1 0,0 1 0,0-1 0,4 6 0,-5-7-184,1-1 0,-1 0-1,1 0 1,-1 0 0,1 0 0,-1 0 0,1-1-1,0 1 1,-1 0 0,1-1 0,0 1 0,0-1 0,-1 0-1,1 1 1,0-1 0,0 0 0,0 0 0,0 0-1,-1 0 1,1-1 0,3 0 0,16-2-4657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4.1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327 1 8996,'-29'9'2441,"-94"34"-1953,110-37-489,0 0-1,0 1 0,1 0 0,-1 1 1,2 0-1,-1 1 0,1 0 0,0 1 0,1 0 1,0 1-1,-8 12 0,15-20-5,0 1 0,1-1-1,-1 1 1,1-1 0,-1 1-1,1 0 1,1 0 0,-1 0-1,0 0 1,1 1 0,0-1 0,0 0-1,0 0 1,0 7 0,2-10 3,-1 0 0,0 0 0,1-1 1,-1 1-1,1 0 0,-1-1 0,1 1 1,-1 0-1,1-1 0,0 1 1,-1-1-1,1 1 0,0-1 0,-1 1 1,1-1-1,0 0 0,-1 1 0,1-1 1,0 0-1,0 1 0,0-1 0,-1 0 1,1 0-1,0 0 0,0 0 0,0 0 1,-1 0-1,2 0 0,31 2 61,-26-2-48,45 0 100,-36-2-95,0 2 0,0 0 1,-1 1-1,1 0 0,0 1 1,-1 1-1,1 1 0,17 6 0,-32-10-15,0 1 0,0 0-1,0-1 1,-1 1-1,1 0 1,0 0-1,0 0 1,-1-1-1,1 1 1,-1 0-1,1 0 1,0 0-1,-1 0 1,0 0-1,1 0 1,-1 0-1,0 0 1,1 0-1,-1 1 1,0-1-1,0 0 1,0 0-1,0 0 1,0 0-1,0 0 1,0 2-1,-1-1 3,1 1-1,-1-1 0,1 0 0,-1 1 0,0-1 1,1 0-1,-1 0 0,-1 0 0,1 0 1,0 0-1,0 0 0,-2 2 0,-5 3 26,-1-1-1,1 0 1,-1 0-1,0-1 0,0 0 1,0-1-1,-19 6 1,1-1-5,-46 8 0,44-13-262,29-8-1119,7-13-1842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 11173,'-24'4'240,"7"0"-208,6-4 208,5 0 80,14 0 97,7-2-193,3 2-128,5-2-96,7 0-16,-2-2-865,0 2-1952,-5-4-2081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3 169 10517,'0'-2'27,"-1"-1"1,1 1 0,-1-1 0,1 1-1,0-1 1,-1 0 0,1 1-1,1-1 1,-1 0 0,0 1-1,1-1 1,-1 1 0,1-1-1,0 1 1,0-1 0,0 1-1,0 0 1,0-1 0,0 1-1,2-2 1,33-46 841,-34 46-820,15-19 659,13-15 1081,-32 43-1729,-1-1 0,1 1-1,0-1 1,0 1 0,1 0-1,-1 0 1,1 0 0,-1 7-1,0-3-14,-5 30-13,1 1 1,2 0-1,1 65 1,11-10-3479,-4-85-2125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 9396,'-25'6'914,"18"-5"-677,1 1 0,0-1 1,0 1-1,0 0 0,1 1 0,-12 5 1,56-7 848,288-64-1743,-325 63-473</inkml:trace>
  <inkml:trace contextRef="#ctx0" brushRef="#br0" timeOffset="1">642 87 8868,'-6'13'1473,"-11"-1"-1473,-9 1-2545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10245,'2'0'1184,"0"3"-335,-4-1 63,2 0 289,0 0-993,2-2 32,4 0 64,7 2-96,6 0-176,9-4-32,4 2-816,7-4-1505,-3 4-1233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 10773,'-21'12'0,"8"-3"64,13-5-64,11-6 272,12-2-128,12 1-64,7-5-80,10 0 0,-3 0-656,0 3-3922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1244 4146,'9'-17'4875,"25"-23"-4499,-1 1-9,-25 28-103,-6 7-184,0-1 0,1 1 1,0 0-1,0 0 0,0 1 0,0-1 0,1 1 0,0-1 0,-1 1 0,1 0 0,0 1 0,8-5 0,-11 7-38,1 0 0,-1 0 0,0 0 0,0 0 0,0 1 0,0-1-1,0 0 1,0 1 0,1-1 0,-1 1 0,0-1 0,0 1 0,0 0 0,0-1 0,-1 1 0,1 0 0,0 0-1,0-1 1,0 1 0,0 0 0,-1 0 0,1 0 0,0 0 0,-1 0 0,1 0 0,0 2 0,15 33 124,-13-27-109,23 64-5,8 19-64,-33-92 14,-1 1-1,0 0 1,0 0 0,0 0-1,1-1 1,-1 1-1,1 0 1,-1 0-1,0-1 1,1 1 0,-1-1-1,1 1 1,-1 0-1,1-1 1,0 1-1,-1-1 1,1 1-1,0-1 1,-1 1 0,1-1-1,0 1 1,-1-1-1,1 0 1,0 0-1,0 1 1,0-1 0,-1 0-1,1 0 1,0 0-1,1 0 1,-1 0 0,1-1-1,-1 0 1,0 0 0,1 1 0,-1-1 0,0 0 0,0 0-1,0 0 1,0-1 0,0 1 0,0 0 0,0 0-1,0 0 1,1-3 0,2-5 14,0 0 0,0 0-1,-1 0 1,3-12 0,2-41 488,-2-1 0,-6-119 0,-1 82-90,2-104-388,43-317-1,-43 513-31,2 0 0,-1 0 0,1 0 0,0 0 0,1 0 0,0 0 0,0 1 0,6-8 0,13-24 57,-20 33 1,0 8-3,11 9-75,1-5-67,-1-1 1,1-1-1,0 0 0,0-1 1,1-1-1,17 1 1,97-4-552,-96 0 677,188-7 17,461-9-12,-364 18 1,49 0-598,-125-3-2579,-186 2 166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45 5154,'-6'-1'2793,"-22"-7"612,23 1-3072,15-2 137,-1 5-396,-1 1 0,1 0 0,0 1 0,0 0 1,0 0-1,0 1 0,0 0 0,0 0 0,0 1 0,11 1 0,-13-1-70,0 1 1,1 0-1,-1 0 0,0 1 1,-1 0-1,1 0 0,0 1 0,0 0 1,-1 0-1,0 0 0,0 1 0,0 0 1,9 7-1,-13-9-14,0 0 1,-1-1-1,1 1 1,-1 0-1,1 1 1,-1-1-1,0 0 1,0 0-1,0 0 1,0 1-1,0-1 1,-1 0-1,1 1 0,-1-1 1,1 1-1,-1-1 1,0 1-1,0-1 1,0 5-1,-2-2-49,1 0 1,0 0-1,-1 0 0,0 0 0,0 0 0,0-1 0,-1 1 1,0-1-1,-3 5 0,-4 3-49,0-1 0,0 0 0,-1-1 0,0 0 0,-23 14 0,27-19 232,-1-1 1,0 0 0,0 0 0,-10 3 0,41-16 296,-15 5-405,0 1 1,1 0 0,-1 0 0,1 1-1,0 0 1,-1 1 0,15-1 0,-14 2-34,0 1 0,-1 0 0,1 1 0,0 0-1,0 1 1,-1-1 0,16 9 0,-21-10-22,0 0 0,0 1 0,-1 0 0,1-1-1,0 1 1,-1 0 0,1 0 0,-1 1 0,0-1-1,0 0 1,0 1 0,0-1 0,0 1 0,-1 0 0,1 0-1,-1-1 1,1 1 0,-1 0 0,0 0 0,0 0 0,-1 1-1,1-1 1,0 0 0,-1 0 0,0 4 0,0-4 38,-1-1 0,0 1 1,1-1-1,-1 1 1,0-1-1,0 0 0,-1 0 1,1 1-1,0-1 1,-1 0-1,1 0 0,-1 0 1,0 0-1,0-1 1,0 1-1,0 0 0,0-1 1,0 1-1,0-1 0,0 0 1,-1 0-1,-3 2 1,-5 1 14,0 0 0,0 0 0,-16 3 0,3-3 46,0 0-1,-31 0 0,46-4-271,0 0 0,0 0-1,0-1 1,0 0 0,0-1 0,0 0-1,0 0 1,0-1 0,-10-5-1,8-1-2836,7-2-793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 9668,'0'-9'193,"0"3"-65,0 0 656,0 4-352,0 0-352,0 8 416,0 4 433,-2 7-641,0 8-192,-1 12-80,-3 3-16,0 4-176,-1 3-576,-1-3-929,3-6-608,1-5 160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9957,'0'-11'620,"1"-8"-153,-1 18-465,1 1 0,-1-1 0,1 1 0,-1-1-1,1 1 1,0-1 0,-1 1 0,1 0 0,0-1-1,-1 1 1,1 0 0,0-1 0,-1 1 0,1 0-1,0 0 1,-1 0 0,1-1 0,0 1 0,0 0-1,-1 0 1,1 0 0,0 0 0,-1 1 0,1-1-1,0 0 1,1 0 0,39 4 48,-22-2-52,0 0 1,0 1-1,20 6 0,-38-9 33,0 0 0,0 1 0,0-1 0,0 1 0,-1-1 1,1 1-1,0 0 0,0-1 0,-1 1 0,1 0 0,0-1 0,-1 1 1,1 0-1,0 0 0,-1 0 0,1-1 0,-1 1 0,0 0 0,1 0 1,-1 0-1,0 0 0,1 0 0,-1 0 0,0 0 0,0 0 0,0 0 1,0 0-1,0 0 0,0 0 0,0 0 0,0 0 0,0 0 0,-1 1 1,-11 35 314,9-30-345,-30 70 243,-46 129-350,75-178-2521,7-17-479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1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10821,'-15'4'1713,"-4"0"-1633,2-4-80,4-2 0,6 2-1217,10 2-207,5-4-1090,7-2-2864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4.4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0 10661,'0'0'3431,"-1"16"-3159,-7 97 254,-3 91 269,11-202-796,0 0 0,0-1 0,1 1 1,-1-1-1,1 1 0,-1-1 0,1 1 1,0-1-1,-1 1 0,1-1 0,0 1 1,0-1-1,0 0 0,0 0 0,0 1 1,0-1-1,1 0 0,-1 0 1,0 0-1,0 0 0,1 0 0,-1-1 1,1 1-1,-1 0 0,1-1 0,-1 1 1,1-1-1,-1 1 0,1-1 0,-1 0 1,1 1-1,0-1 0,-1 0 1,4 0-1,8 0-58,-1 0 0,1-1 1,16-2-1,-25 2 7,9-2-434,-1 0 0,0-1 0,0 0-1,0-1 1,-1 0 0,1-1-1,-1 0 1,0-1 0,-1 0 0,16-15-1,12-13-5134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8196,'-33'-8'3983,"26"7"-3881,24 5 332,6-1-397,1-1 1,-1-1-1,0-1 0,0-1 1,31-5-1,-53 6-37,33-8 632,-45 21-242,2 1-328,1 1-1,1 0 1,0 0 0,2 0 0,-8 28-1,-11 88 170,5-23 0,-4-19-815,23-88 503,0-1 0,0 0 0,-1 0-1,1 1 1,0-1 0,0 0 0,0 1 0,0-1-1,0 0 1,0 1 0,0-1 0,0 0 0,0 0 0,0 1-1,0-1 1,0 0 0,0 1 0,0-1 0,0 0-1,0 1 1,0-1 0,0 0 0,0 1 0,1-1-1,-1 0 1,0 0 0,0 1 0,0-1 0,0 0 0,1 0-1,-1 1 1,0-1 0,0 0 0,1 0 0,-1 0-1,0 1 1,0-1 0,1 0 0,-1 0 0,0 0-1,0 0 1,1 0 0,-1 1 0,8-4-5065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 13334,'-15'8'400,"4"-3"-400,4-5 0,5 0 64,7 0 144,5 0-64,10 0-31,3-2-113,7 2 0,6-3-641,3-1-1264,-5 0-1600,-2 2-2450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1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10661,'-15'12'112,"6"-6"352,11-1-464,7-1 656,12 0-383,7 2-129,8 0-112,7-2 0,0-1-32,-2 1-1281,-3-2-2401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4306,'5'-16'5526,"2"-13"-1234,-10 72-3285,2 73 0,2-32-1018,-2 4-1244,2-31-2377,1-21-997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 7587,'-3'-11'2005,"-2"-16"-629,15 32-1357,0 0 0,0-1 1,0 0-1,1-1 0,-1 0 1,1-1-1,0 0 0,0 0 1,-1-1-1,14-1 0,-7 0 5,-1-1 1,0-1-1,0-1 0,0 0 0,0-1 0,18-7 0,-20 7 1030,-19 9-32,-14 14-867,11-6-115,1 0 0,0 0 0,1 1 0,0 0 0,-7 25 1,-8 73-480,11-45-2261,7-52-1259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13494,'-11'4'160,"-2"0"-112,0-2 0,3 2-48,10 1-528,4-1-1569,7 0-4242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128 197 8596,'19'-16'365,"50"-50"337,-64 60-497,0 0-1,0 0 0,0 0 1,-1-1-1,0 0 0,-1 0 1,1 0-1,-1 0 0,3-11 1,-6 17-174,0 0 1,1 0-1,-1 0 1,0 0-1,0 0 1,0-1-1,0 1 1,0 0-1,0 0 1,0 0-1,0 0 1,0-1-1,0 1 1,-1 0-1,1 0 1,0 0-1,-1 0 1,1 0-1,-1 0 1,1 0-1,-1 0 1,0 0-1,1 0 1,-1 0-1,0 0 1,0 0-1,-1-1 1,-1 1-2,1 0-1,0 0 1,-1 0-1,1 0 1,-1 1 0,1-1-1,-1 1 1,1 0 0,-1 0-1,1 0 1,-1 0-1,-3 0 1,-4 2 45,0-1 0,0 2 0,-1-1 1,2 1-1,-15 7 0,13-4-6,0 0 0,1 1 0,0 0 0,0 1 0,0 0 1,1 1-1,-8 9 0,14-16-61,1 1 1,0-1 0,0 1-1,0 0 1,0-1 0,1 1-1,-1 0 1,1 0 0,-1 0-1,1 0 1,0 0 0,0 0-1,1 1 1,-1-1-1,0 0 1,1 0 0,0 1-1,0-1 1,0 0 0,0 1-1,1-1 1,-1 0 0,1 0-1,0 0 1,0 1 0,0-1-1,0 0 1,0 0 0,1 0-1,-1 0 1,4 3 0,5 5 36,1 0 1,0-1 0,20 13-1,-19-15-25,-1 0 0,-1 1-1,1 0 1,-2 0 0,18 22 0,-25-28-18,0 0 1,-1 0-1,1 0 0,-1 1 1,0-1-1,0 1 0,0-1 1,0 1-1,0-1 1,-1 1-1,0-1 0,1 1 1,-1 0-1,-1-1 1,1 1-1,-1-1 0,1 1 1,-1 0-1,0-1 1,0 0-1,0 1 0,-1-1 1,1 0-1,-1 1 1,0-1-1,0 0 0,-3 3 1,0 1-74,-1 0 0,0 0 0,0-1 0,-1 0 0,0 0 0,0-1 0,0 0 0,0 0 0,-1-1 0,0 0 0,0 0 0,0-1 0,0 0 0,-1 0 0,1-1 0,-1 0 0,-17 2 0,25-4 76,0 0 1,0 0-1,-1-1 1,1 1-1,0 0 1,-1 0-1,1-1 0,0 1 1,0-1-1,-1 1 1,1-1-1,0 1 1,0-1-1,0 0 1,0 1-1,0-1 1,0 0-1,0 0 0,0 0 1,0 0-1,0 0 1,1 0-1,-1 0 1,0 0-1,1 0 1,-1 0-1,0-1 1,1 1-1,0 0 0,-1 0 1,1-1-1,0 1 1,-1 0-1,1 0 1,0-1-1,0 1 1,0 0-1,0-1 1,0 1-1,1 0 1,-1-1-1,0 1 0,1-1 1,1-8 45,0 1 0,1 0 1,0 1-1,7-15 0,-2 8-108,1 0 1,0 0-1,1 1 1,1 0-1,0 1 0,14-12 1,-10 10-1504,1 2 1,26-17 0,-4 6-4439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 11205,'-3'-22'885,"2"16"243,1 24-417,-1 44-963,-3 0 0,-3 0 0,-21 92 0,54-216-420,-10 29 687,-7 13-10,7-17 39,24-40 0,-35 68-45,1 0 0,0 1 0,0-1 0,1 1 0,0 1 0,0-1 0,1 1 0,0 1 0,16-11 0,-23 16-4,0 0 0,0 1 0,0-1 0,0 0 0,0 1 0,0-1 0,0 1 0,1-1 1,-1 1-1,0-1 0,0 1 0,1 0 0,-1 0 0,0-1 0,0 1 0,1 0 0,-1 0 0,0 1 0,0-1 0,1 0 0,-1 0 0,0 0 0,0 1 0,1-1 1,-1 1-1,2 0 0,-3 0-3,0 0 1,0 0 0,0 0 0,1 0 0,-1 0-1,0 1 1,0-1 0,0 0 0,-1 0 0,1 0-1,0 0 1,0 0 0,-1 0 0,1 0 0,0 0-1,-1 0 1,1 0 0,-1 0 0,1 0 0,-1 0-1,0 0 1,1 0 0,-1 0 0,0-1 0,0 1-1,0 0 1,1 0 0,-1-1 0,-2 2-1,-17 15-356,-2-1 0,0-1-1,0-1 1,-41 18 0,17-8 702,139-3 2850,-79-16-3198,0 2 0,0-1 0,-1 2-1,0 0 1,0 1 0,17 15 0,11 13-3302,-24-21-1516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60 1889,'1'-3'706,"-1"1"-1,-1-1 1,1 0 0,0 1 0,-1-1 0,1 1 0,-1-1-1,0 1 1,0-1 0,0 1 0,0-1 0,0 1-1,-1 0 1,-2-5 0,2 6-511,0-1 0,1 0 0,-1 1 0,0 0 0,0-1 0,0 1 0,0 0-1,-1 0 1,1 0 0,0 0 0,0 0 0,-1 1 0,-3-2 0,0 2-181,1 0 1,0 0-1,-1 0 1,1 0-1,-1 1 1,1 0-1,0 0 0,0 1 1,-1-1-1,1 1 1,0 0-1,0 0 1,-7 6-1,2-2 13,1 1 0,1 1 0,-1 0 0,1 0 0,1 0 0,-11 16 0,14-20-36,1 1 1,0-1-1,1 1 0,-1 0 0,1 0 0,0 0 1,0 0-1,0 0 0,1 1 0,0-1 0,0 0 0,0 1 1,1-1-1,0 1 0,0 8 0,1-12 13,-1-1-1,1 1 1,-1-1-1,1 1 1,-1 0-1,1-1 1,0 1-1,0-1 1,0 0-1,0 1 1,0-1-1,0 0 1,0 0-1,1 1 1,-1-1-1,0 0 1,1 0-1,-1 0 1,0 0-1,1-1 1,-1 1-1,1 0 1,0-1-1,-1 1 1,1-1-1,-1 1 1,1-1-1,0 0 1,-1 0 0,1 0-1,0 0 1,-1 0-1,1 0 1,0 0-1,-1 0 1,1-1-1,0 1 1,-1 0-1,3-2 1,6-1 40,-1 0 0,0 0 0,0-1 0,-1 0 0,13-8 1,-11 5 140,-2 0 0,1 0 1,-1-1-1,0 0 1,-1 0-1,0-1 1,0 0-1,-1 0 0,0-1 1,-1 0-1,7-14 1,-10 86-296,-3-47 109,-13 250-320,9-219 243,-2 0 0,-3 0-1,-24 74 1,30-109-18,-1-1 0,0 0-1,0 0 1,-1 0 0,-1-1-1,-13 16 1,17-21 63,0-1-1,0 0 1,0-1 0,0 1 0,0 0-1,-1-1 1,1 0 0,-1 0 0,1 0-1,-1 0 1,0 0 0,0-1 0,0 0-1,0 1 1,0-2 0,0 1 0,0 0-1,0-1 1,-1 0 0,1 0 0,-7-1-1,8 1 37,1-1-1,0 0 0,0 0 1,0 0-1,0 0 0,1 0 1,-1 0-1,0 0 1,0-1-1,1 1 0,-1-1 1,1 1-1,-1-1 0,1 0 1,-1 0-1,1 0 0,0 1 1,0-1-1,0 0 0,0 0 1,1 0-1,-1 0 1,0-1-1,1 1 0,-1 0 1,1 0-1,0-4 0,-1-4 16,1 1 0,0 0 0,0-1 0,1 1 0,3-15 0,2 3-50,1 0 0,0 0 0,2 0 0,0 1 0,1 0 1,24-33-1,-4 12-2143,66-68 0,-62 74-1309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 4722,'-44'-9'5861,"32"8"-5171,1 1 1,0 0-1,-1 0 0,1 1 1,-1 1-1,1 0 1,-16 5-1,79-7 412,138-9-1025,262-15 56,-154-2-3014,-211 16-264,-79 10 672,-18 5-1580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128 246 7908,'0'0'7995,"-21"9"-6962,-64 31-51,82-38-896,-15 7 166,17-6 24,7-2 478,52-3-704,0-2 0,58-13 0,116-33 77,-154 32-105,933-188-30,-992 203-18,3-1-22,0 2 1,29-1 0,-50 3 178,-3 11-4000,-7-6 951,-6-4-1607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4.8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17 203 1377,'0'0'9844,"141"-10"-9844,-82-13-64,-9 0-1313,-10-2-816,-15 2-1600</inkml:trace>
  <inkml:trace contextRef="#ctx0" brushRef="#br0" timeOffset="1">0 20 7139,'0'0'5811,"70"-10"-5811,4 8 0,4-1-1233,-7-2-2160,-7 5-3234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58 8788,'-173'33'3876,"163"-29"-3642,9-1 220,19 1 494,95-5-106,185-28-1,-199 17-678,74-10-149,135-13-2829,-295 33 1121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5.6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140 1 8692,'-2'0'130,"1"0"1,0 0-1,0 0 0,-1 0 0,1 0 1,0 0-1,0 0 0,-1 0 0,1 1 1,0-1-1,0 0 0,0 1 1,-1-1-1,1 1 0,0-1 0,0 1 1,0 0-1,0-1 0,0 1 1,0 0-1,0 0 0,0 0 0,0-1 1,1 1-1,-1 0 0,0 0 0,0 0 1,1 1-1,-1-1 0,1 0 1,-1 0-1,0 2 0,-17 51-693,11-31 898,-14 45-264,4 2-1,2 0 0,3 1 1,-2 86-1,12-110-55,2-1-1,3 1 0,1-1 1,3 1-1,1-1 0,3-1 1,24 68-1,-24-89-45,1 0 0,0 0 0,2-1 0,1-1-1,1 0 1,0-2 0,2 1 0,0-2 0,1-1 0,1 0 0,40 26-1,-34-27-1349,1-1 0,59 24 0,-38-23-2834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30 8772,'-40'-28'3817,"38"27"-3826,5 3-54,30 17 133,116 61-46,-134-73-23,-10-5-3,0 0 1,0 0-1,0 0 0,0 1 1,-1 0-1,8 6 0,-11-8 16,0 0 0,-1 0 1,1 0-1,0 0 0,-1 0 0,1 0 0,-1 0 0,1 0 0,-1 0 1,0 0-1,1 0 0,-1 1 0,0-1 0,0 0 0,0 0 0,0 0 1,0 1-1,0-1 0,0 0 0,0 0 0,0 0 0,0 1 0,-1-1 1,1 0-1,0 0 0,-1 0 0,1 0 0,-1 0 0,0 0 0,1 0 0,-1 0 1,0 0-1,0 0 0,1 0 0,-1 0 0,-2 1 0,-25 26 293,-2-1 0,0-2-1,-2-1 1,-42 24-1,51-32-382,-6 1-3259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7.2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181 435 5523,'1'0'149,"0"0"1,0 0 0,0-1-1,0 1 1,-1 0 0,1-1 0,0 1-1,0-1 1,0 1 0,0-1 0,0 1-1,-1-1 1,1 0 0,0 1-1,0-1 1,-1 0 0,1 1 0,0-1-1,-1 0 1,1 0 0,-1 0 0,1 0-1,-1 0 1,0 0 0,1 0 0,-1 0-1,0 1 1,0-1 0,1 0-1,-1 0 1,0 0 0,0 0 0,0 0-1,0 0 1,0 0 0,-1 0 0,1 0-1,0 0 1,0 0 0,-1-2-1,1 1 42,-1-1-1,1 0 0,-1 1 0,0-1 1,0 0-1,0 1 0,0-1 0,0 1 1,0 0-1,-1-1 0,1 1 0,-1 0 1,1 0-1,-1 0 0,-2-3 0,1 4-161,1 0-1,-1 0 0,1 1 0,0-1 1,-1 0-1,1 1 0,-1 0 1,0-1-1,1 1 0,-1 0 0,1 0 1,-1 0-1,1 1 0,-1-1 1,1 1-1,-1-1 0,1 1 0,-1 0 1,1 0-1,0 0 0,-1 0 0,1 0 1,0 1-1,0-1 0,-3 3 1,-4 3-6,-1 1-1,1 0 1,-15 17 0,14-14-26,1 1 0,-16 26-1,23-34-11,0 0 0,0 0 0,0 0 0,0 0 0,1 1-1,-1-1 1,1 0 0,0 1 0,1-1 0,-1 1 0,1 0-1,0-1 1,0 1 0,1 6 0,-1-10 5,0 0 0,0 0 0,1 1-1,-1-1 1,0 0 0,1 0 0,-1 0 0,1 0-1,-1 0 1,1 0 0,0 0 0,-1 0 0,1-1 0,0 1-1,0 0 1,0 0 0,0 0 0,-1-1 0,1 1 0,0-1-1,0 1 1,0 0 0,0-1 0,0 0 0,1 1 0,-1-1-1,2 1 1,0-1-2,0 0 1,0 0-1,0-1 0,0 1 0,0-1 0,-1 1 0,1-1 0,0 0 1,0 0-1,4-3 0,5-3-8,0 0-1,-1 0 1,17-16 0,-9 4 47,-1-1 0,17-23 1,-5 5 111,-31 41-127,-1 0 0,1 0 0,0 0 0,0 0 0,0 0-1,0 0 1,1 0 0,-1 1 0,1-1 0,0 0 0,0 0 0,0 1-1,0-1 1,1 4 0,0-2-74,0 0-1,-1 0 0,2-1 1,-1 1-1,0 0 0,1 0 1,0-1-1,0 1 1,4 5-1,-4-8 3,0 0-1,0 0 1,0 0 0,0-1 0,0 1-1,0 0 1,1-1 0,-1 0-1,1 1 1,-1-1 0,1 0 0,-1 0-1,1 0 1,0-1 0,0 1-1,-1-1 1,1 1 0,0-1 0,0 0-1,0 0 1,-1 0 0,1-1-1,0 1 1,0 0 0,-1-1 0,1 0-1,0 0 1,-1 0 0,1 0-1,-1 0 1,1 0 0,4-4 0,2 0-24,0-1 1,0-1-1,-1 1 1,1-2-1,-2 1 1,1-1-1,8-11 1,-7 5 203,0 0 1,-2 0 0,1-1-1,-2 0 1,0 0-1,-1-1 1,0 1 0,-2-1-1,1 0 1,-2 0-1,1-27 1,-3 15 434,-1 0-1,-1 0 1,-1 0 0,-2 1 0,-16-54-1,11 60-259,10 22-293,0-1-1,-1 0 1,1 0 0,0 0-1,0 0 1,-1 0-1,1 0 1,0 0-1,0 1 1,-1-1-1,1 0 1,0 0-1,0 0 1,0 1 0,-1-1-1,1 0 1,0 0-1,0 1 1,0-1-1,0 0 1,-1 0-1,1 1 1,0-1-1,0 0 1,0 1 0,0-1-1,0 0 1,0 0-1,0 1 1,0-1-1,0 0 1,0 1-1,0-1 1,0 0 0,0 0-1,0 1 1,-2 47-41,2-46 48,0 136-1900,24 178-1,-24-313 1734,2 9-257,0-1 0,1 1-1,5 15 1,-8-25 320,0-1 0,1 0-1,-1 1 1,1-1-1,-1 0 1,1 1 0,0-1-1,-1 0 1,1 0 0,0 1-1,0-1 1,0 0-1,0 0 1,0 0 0,0 0-1,0 0 1,0 0 0,0-1-1,0 1 1,0 0-1,1 0 1,-1-1 0,0 1-1,1-1 1,-1 1-1,0-1 1,1 0 0,-1 0-1,1 1 1,-1-1 0,0 0-1,1 0 1,-1 0-1,1 0 1,-1-1 0,0 1-1,1 0 1,1-1 0,4-3-179,1 0 1,-1-1 0,0 0-1,0 0 1,-1-1 0,0 0 0,0 0-1,0 0 1,0-1 0,5-9-1,6-10 1116,20-40-1,-31 52 148,1 0-1,7-29 1,-13 39-744,0-1 1,0 1 0,0 0-1,0 0 1,-1-1 0,0 1 0,0 0-1,0-1 1,0 1 0,-1 0-1,0 0 1,0-1 0,0 1-1,0 0 1,-3-5 0,4 8-213,-1 1 0,1-1-1,0 0 1,-1 1 0,1-1 0,-1 0 0,0 1 0,1-1 0,-1 0 0,0 1-1,1-1 1,-1 1 0,0-1 0,0 1 0,1 0 0,-1-1 0,0 1 0,0 0-1,0-1 1,1 1 0,-1 0 0,0 0 0,0 0 0,0 0 0,0 0 0,-1 0 0,0 0-16,0 1 1,0-1-1,0 1 1,0 0-1,0 0 1,0 0-1,1 0 1,-1 0-1,0 0 1,1 1-1,-3 1 1,0 1-7,1-1 0,-1 1 1,1 0-1,0 1 1,0-1-1,0 1 0,1-1 1,-4 7-1,6-8-5,-1 0 0,1 0-1,0-1 1,-1 1-1,1 0 1,0-1 0,1 1-1,-1 0 1,0 0 0,1-1-1,0 1 1,-1 0 0,1-1-1,0 1 1,0-1-1,1 1 1,-1-1 0,0 0-1,1 1 1,-1-1 0,1 0-1,0 0 1,0 0 0,0 0-1,0 0 1,0-1-1,4 4 1,8 3 15,-1-1 1,1 1-1,30 9 0,7 5-58,-50-21 35,0 0 0,1-1 0,-1 1 0,0 0 0,0 0 0,0 0 0,0 0 0,0 0 0,0 0 0,0 0 0,0 0 0,0 0 0,0 0 0,0 1 0,-1-1 0,1 0 0,-1 1 0,1-1 0,-1 0 0,1 1 0,-1-1 0,0 1 0,1 2 0,-2-2-24,1 0-1,-1 0 1,1 0-1,-1 0 1,0 0-1,0 0 1,0 0-1,0 0 1,0 0-1,0-1 1,-1 1-1,1 0 1,-1-1-1,-1 3 1,-6 3-92,0 0 0,0-1 0,0 0 0,-21 10 0,24-13-31,2-1-45,1 0 1,-1 0-1,1 0 0,-1-1 1,0 1-1,0-1 0,0 0 1,0 0-1,0 0 0,0-1 1,0 1-1,0-1 0,-8-1 1,11 1 39,1-1 1,-1 1 0,1-1 0,-1 0 0,1 1 0,0-1-1,-1 0 1,1 1 0,0-1 0,0 0 0,-1 0-1,1 1 1,0-1 0,0 0 0,0 0 0,0 1 0,0-1-1,0 0 1,0 0 0,0 1 0,0-1 0,1 0-1,-1 0 1,0 1 0,0-1 0,1 0 0,-1 1 0,0-1-1,1 0 1,-1 1 0,1-1 0,-1 1 0,1-1-1,-1 0 1,1 0 0,15-22-2611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7.6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 22 1937,'9'-3'2835,"10"-5"4191,-34 26-4874,7-10-2050,1 1 0,0 0 0,1 0 0,0 0 0,0 1 1,1 0-1,0 0 0,-6 20 0,10-26-113,0 0 1,0 0 0,1-1-1,-1 1 1,1 0-1,0 0 1,0 0 0,0 0-1,0 0 1,1-1 0,0 1-1,2 7 1,-2-9-4,0 0 0,0 0 0,1 1 0,-1-1 0,1 0 0,-1-1 0,1 1 0,0 0 0,0 0 0,0-1 0,0 1 0,0-1 0,0 0 0,0 1 0,1-1-1,-1 0 1,0 0 0,1 0 0,-1-1 0,1 1 0,3 0 0,-1 0 1,0-1-1,0 1 1,0-1-1,0 0 1,0-1-1,0 1 1,0-1-1,0 0 0,0 0 1,0-1-1,0 1 1,0-1-1,-1 0 1,1 0-1,-1-1 1,0 1-1,1-1 1,-1 0-1,0 0 1,-1 0-1,1-1 1,0 0-1,4-6 0,-5 7 15,-1-1 0,1 0 0,-1 0 0,0 0-1,0 0 1,0 0 0,-1 0 0,1 0-1,-1-1 1,0 1 0,-1 0 0,1-1-1,-1 1 1,1-1 0,-1 1 0,-1-1-1,1 1 1,0-1 0,-1 1 0,0 0 0,0-1-1,-1 1 1,1 0 0,-1 0 0,0 0-1,-3-6 1,0 3-71,1 1 0,-1 0 0,0 0 0,-9-7 0,12 11-247,0 0-1,0 0 1,-1 0 0,1 0-1,-1 1 1,0 0-1,1-1 1,-1 1-1,0 0 1,0 0-1,0 0 1,0 1-1,0-1 1,-3 1-1,-8 2-5025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7.9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0 182 5763,'11'3'0</inkml:trace>
  <inkml:trace contextRef="#ctx0" brushRef="#br0" timeOffset="1">272 31 8884,'-2'-11'1281,"-9"1"-49,-4 5 273,-4 1-865,-2 6 33,-1 7-257,-3 7-160,3 3-160,3 8-80,4 4-16,9 1-80,8 1-400,10 0-801,12-4-288,10-10-704,7-8-1889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8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158 289 7844,'0'-1'223,"1"-1"0,-1 0 1,0 1-1,0-1 0,0 1 1,0-1-1,-1 1 0,1-1 1,0 1-1,-1-1 0,1 1 1,-1 0-1,1-1 0,-1 1 1,1-1-1,-1 1 0,0 0 1,0 0-1,0-1 0,0 1 1,0 0-1,-1-1 0,-1 0-67,1 1 0,0-1 1,0 1-1,-1 0 0,1 0 0,0 0 0,-1 1 0,1-1 0,-1 0 0,0 1 0,1 0 0,-4-1 0,1 1-111,-1 0 0,1 1 0,0-1 0,0 1 0,0 0 0,0 0 0,0 0 0,0 1 0,1 0 0,-1 0 0,0 0 0,1 0 0,-7 6 0,7-4-83,0 1 0,0 0 0,1 0 0,0 0 0,0 1 0,0-1 0,1 1 0,0-1 0,0 1 0,0 0 0,-1 11 0,2-15-31,1 1-1,0-1 0,0 0 1,0 1-1,0-1 0,0 0 1,0 1-1,1-1 1,-1 0-1,1 0 0,-1 0 1,1 1-1,0-1 1,2 3-1,-2-4 20,0 1 0,0-1 0,0 0 0,1 0 1,-1 0-1,0 0 0,1 0 0,-1-1 0,1 1 0,-1 0 0,1-1 0,-1 1 1,1-1-1,-1 1 0,1-1 0,0 0 0,-1 1 0,1-1 0,-1 0 0,1 0 1,0 0-1,-1-1 0,3 1 0,2-2 136,1 0 0,-1 0 0,0-1 0,0 0 0,0 0 0,-1 0 1,1-1-1,-1 0 0,0 0 0,0 0 0,0 0 0,0-1 0,-1 0 0,1 0 0,-1 0 0,-1-1 0,1 1 1,-1-1-1,0 0 0,0 0 0,-1 0 0,0 0 0,0-1 0,0 1 0,1-12 0,-3 25-271,0 0 0,1 0 0,0-1 0,0 1 0,1 0 0,0-1 0,0 1 0,0-1 0,1 0 1,0 1-1,0-1 0,6 7 0,-8-11 79,1 0 1,0 0 0,-1 0-1,1-1 1,0 1 0,0 0 0,0-1-1,0 0 1,0 0 0,0 1-1,1-1 1,-1 0 0,0-1 0,1 1-1,-1 0 1,0-1 0,1 1-1,-1-1 1,1 0 0,-1 0 0,1 0-1,-1 0 1,1 0 0,-1-1-1,0 1 1,1 0 0,-1-1 0,1 0-1,-1 0 1,0 0 0,0 0-1,1 0 1,-1 0 0,0-1 0,0 1-1,0 0 1,1-3 0,6-2 265,-2-1-1,1 0 1,-1-1 0,0 1 0,0-1 0,-1-1 0,0 1 0,-1-1-1,1 0 1,-2 0 0,1-1 0,-2 0 0,1 1 0,-1-1 0,3-18-1,-3 5 658,0-1-1,-1 1 0,-2-1 0,0 0 0,-7-42 0,1 43-303,2 35-294,0 42-187,4-49-28,-5 55 16,2-29-800,1-1 0,1 1-1,1 0 1,9 58-1,-8-86 565,0 0 0,0 0 0,0 0 0,0 0 0,0 0-1,1 0 1,-1 0 0,1 0 0,0-1 0,0 1 0,4 3-1,-5-5 26,0 0-1,0 0 0,0 0 0,0-1 0,0 1 0,1-1 0,-1 1 0,0-1 1,0 1-1,1-1 0,-1 0 0,0 0 0,1 0 0,-1 1 0,0-1 0,1 0 0,-1-1 1,0 1-1,1 0 0,-1 0 0,0-1 0,1 1 0,-1 0 0,0-1 0,0 1 0,1-1 1,-1 0-1,0 1 0,2-2 0,18-14-1996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8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0 340 2769,'9'-34'1687,"-3"1"0,0-1 1,-2-1-1,-2 1 0,-1 0 0,-1-1 0,-11-65 0,9 194-1388,18 53-2793,5-51-4438,-11-64 1730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9.1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0 126 8932,'3'-11'2627,"-3"11"-2606,0 0 0,0 0 0,0 0 0,0 0 0,0 0 0,0 0 0,1 0 0,-1 0 0,0 0 0,0 0 0,0 0 0,0 0 0,0 1 0,0-1 0,0 0 0,0 0 0,1 0 0,-1 0 0,0 0 0,0 0 0,0 0 0,0-1 0,0 1 0,0 0 0,0 0 0,1 0 0,-1 0 0,0 0 0,0 0 0,0 0 0,0 0 0,0 0 0,0 0 0,0 0 0,0 0 0,0 0 0,0 0 0,1 0 0,-1-1 0,0 1 0,0 0 0,0 0 0,0 0 0,0 0 0,0 0 0,0 0 0,0 0 0,0 0 0,0 0 0,0-1 0,0 1 0,0 0 0,0 0 0,0 0 0,0 0 0,0 0 0,0 0 0,0 0 0,0-1 0,0 1 0,0 0 0,0 0 0,0 0 0,0 0 0,18 8-62,-12-7 5,1 0-1,-1 0 1,1-1-1,-1 0 0,1-1 1,-1 1-1,1-1 1,-1 0-1,0-1 1,1 0-1,-1 0 0,9-4 1,-11 5 46,0-1-1,0 0 1,0 0-1,0 0 1,0-1 0,-1 1-1,1-1 1,-1 0 0,1 0-1,-1 0 1,0 0-1,0-1 1,-1 1 0,1-1-1,-1 0 1,1 0 0,-1 0-1,-1 0 1,3-5-1,-4 8 48,1 0 0,-1-1 0,0 1 0,1-1 0,-1 1 0,0 0 0,0-1-1,0 1 1,0 0 0,0-1 0,-1 1 0,1 0 0,0-1 0,-1 1 0,1 0-1,0-1 1,-1 1 0,0 0 0,1 0 0,-1-1 0,0 1 0,1 0 0,-1 0-1,0 0 1,0 0 0,0 0 0,0 0 0,0 0 0,0 0 0,0 1 0,-1-1-1,1 0 1,0 1 0,0-1 0,-1 1 0,1-1 0,0 1 0,-1-1 0,1 1 0,0 0-1,-1 0 1,-1 0 0,0-1-46,-1 1-1,0 0 0,1 1 1,-1-1-1,0 1 0,1-1 1,-1 1-1,0 0 0,1 0 1,-1 1-1,1-1 1,0 1-1,-1 0 0,-5 3 1,5-1-86,0 0 1,0 1 0,0-1 0,1 1 0,-1 0 0,1-1 0,0 1-1,0 1 1,1-1 0,0 0 0,0 1 0,-3 10 0,4-13-179,1 0 0,0 0-1,-1-1 1,1 1 0,0 0 0,0 0 0,0 0 0,1 0 0,-1 0 0,1 0-1,0 0 1,0 0 0,0 0 0,0 0 0,0-1 0,0 1 0,1 0 0,-1-1-1,1 1 1,0-1 0,0 0 0,0 0 0,0 1 0,0-1 0,0-1 0,4 4-1,21 8-4172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39.5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102 375 9893,'0'-1'83,"0"1"0,0-1 0,0 1 0,0-1 0,-1 1 0,1-1 0,0 1 0,0-1 0,0 1 0,-1-1 1,1 1-1,0-1 0,0 1 0,-1 0 0,1-1 0,0 1 0,-1-1 0,1 1 0,0 0 0,-1-1 0,1 1 1,-1 0-1,1-1 0,-1 1 0,1 0 0,-1 0 0,1 0 0,-1-1 0,1 1 0,-1 0 0,1 0 0,-1 0 1,1 0-1,-1 0 0,1 0 0,-1 0 0,1 0 0,-1 0 0,1 0 0,-1 0 0,1 0 0,-1 0 0,1 1 1,-1-1-1,1 0 0,-1 0 0,1 0 0,-1 1 0,1-1 0,-1 0 0,1 1 0,0-1 0,-1 1 1,-27 17 313,22-11-365,0-1 0,1 1 1,0 0-1,0 0 0,0 1 0,-6 15 0,10-20-63,-1 0 0,1 1 0,0-1 0,0 1 0,0-1 0,0 1 0,0-1 0,1 1 0,0-1 0,0 1 0,0-1 0,0 1 0,0 0 0,1-1 0,0 1 0,-1-1 0,1 0 0,0 1 1,2 3-1,-2-6 20,0 0 1,-1-1 0,1 1-1,0 0 1,-1 0 0,1-1-1,0 1 1,0-1 0,-1 1-1,1-1 1,0 1 0,0-1-1,0 1 1,0-1 0,0 0-1,0 1 1,0-1 0,0 0-1,0 0 1,0 0 0,0 0-1,0 0 1,0 0 0,0 0-1,0 0 1,0 0 0,0 0-1,-1 0 1,1-1 0,0 1-1,0 0 1,0-1 0,0 1-1,0-1 1,0 1 0,1-2-1,2 0-8,0-1-1,0 0 0,0 0 0,0-1 0,6-6 0,-1-3 47,-1 0 1,0 0-1,-1-1 0,0 0 0,-1 0 1,-1-1-1,0 0 0,-1 0 0,-1 0 1,0 0-1,1-19 0,0-25 99,-6-89 1,1 135-160,-2-22-113,0 0-1234,3 12-3468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5.1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52 102 8404,'0'0'3791,"-3"24"-2809,1-7-831,-24 161 1050,20-143-590,-4 13-2492,10-48 1851,0 0 0,0 0-1,0 0 1,0 0-1,0 0 1,0-1-1,0 1 1,0 0 0,0 0-1,0 0 1,0 0-1,0 0 1,0 0-1,0 0 1,0 0 0,-1-1-92,1 1 91,0 0 1,0 0 0,0 0-1,0 0 1,0 0-1,0 0 1,0 0-1,0 0 1,0 0 0,0 0-1,-1 0 1,1 0-1,0 0 1,0 0 0,0 0-1,0 0 1,0 0-1,0 0 1,0 0-1,0 0 1,-1 0 0,1 0-1,-1-33-923,2 10 1075,0 1 1,2-1-1,0 0 0,2 1 0,1 0 1,0 0-1,2 1 0,0-1 1,1 2-1,2-1 0,0 1 0,18-25 1,-24 40-49,-1 0 1,1 0-1,0 0 1,0 1-1,0 0 1,1 0-1,-1 0 1,1 0-1,0 1 0,0 0 1,13-4-1,-6 4 35,1 0-1,-1 2 1,1-1 0,24 2-1,-35 0-101,0 0 1,0 0-1,0 0 0,-1 1 1,1 0-1,0-1 0,0 1 0,0 0 1,0 0-1,-1 1 0,1-1 1,-1 0-1,1 1 0,-1 0 0,1-1 1,-1 1-1,0 0 0,0 0 1,0 1-1,0-1 0,0 0 0,0 1 1,-1-1-1,1 1 0,-1-1 1,1 1-1,-1 0 0,0-1 0,0 1 1,-1 0-1,1 0 0,0 0 1,-1 0-1,0 0 0,0 0 0,1 0 1,-2 0-1,1 0 0,0 0 1,-1 0-1,-1 4 0,1-3-11,0-1 0,-1 0-1,0 0 1,0 0-1,1 0 1,-2 0 0,1-1-1,0 1 1,-1-1 0,1 1-1,-1-1 1,1 0 0,-1 0-1,0 0 1,0 0 0,-4 2-1,-59 25-445,52-23 300,-9 3-31,12-3 267,-1-1 0,0 0-1,-1-1 1,1-1-1,-1 0 1,-23 3 696,54-6-525,-3 1-183,0 0-1,0 1 1,0 1 0,0 0-1,-1 1 1,1 1 0,-1 0 0,-1 1-1,1 0 1,23 16 0,-4 1-692,-1 1 0,54 52 0,-70-61-2347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0.1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118 174 4210,'6'-10'782,"-2"0"1,1 0-1,-1-1 0,-1 0 1,4-16-1,-6 22-469,0 1-1,-1-1 1,1 1 0,-1-1-1,0 1 1,0-1 0,-1 1 0,0-1-1,1 1 1,-1-1 0,-1 1-1,1 0 1,-1 0 0,1-1-1,-1 1 1,-4-5 0,5 8-286,1 0 1,-1-1-1,0 1 1,0 0-1,0 0 0,-1 1 1,1-1-1,0 0 1,0 0-1,0 0 1,-1 1-1,1-1 1,0 1-1,-1-1 0,1 1 1,-1-1-1,1 1 1,0 0-1,-1 0 1,1-1-1,-1 1 1,1 0-1,-1 1 0,1-1 1,0 0-1,-1 0 1,1 0-1,-1 1 1,1-1-1,0 1 1,-1-1-1,1 1 0,0 0 1,-1-1-1,1 1 1,0 0-1,0 0 1,0 0-1,0 0 0,0 0 1,-1 1-1,-5 4-37,1 1 0,0-1 0,0 1-1,1 1 1,-6 9 0,5-6-5,0 0-1,1 1 1,1 0-1,0 0 1,0 1-1,-2 18 1,5-27-55,0 1 0,0-1 0,1 1 0,0-1 0,0 1 0,0-1 0,0 1 1,1-1-1,0 1 0,0-1 0,0 1 0,0-1 0,1 0 0,-1 0 0,1 0 0,0 0 0,1 0 1,-1 0-1,1 0 0,-1 0 0,7 5 0,-6-7 20,0-1-1,0 1 1,0 0 0,0-1 0,0 0-1,1 0 1,-1 0 0,0 0 0,1 0-1,-1-1 1,1 1 0,-1-1 0,0 0-1,1 0 1,-1-1 0,1 1 0,-1-1-1,1 1 1,-1-1 0,0 0 0,1 0-1,-1-1 1,0 1 0,0-1 0,0 1-1,0-1 1,5-4 0,1 0 49,-1 0 0,0-1 1,-1 0-1,1 0 0,-1 0 0,-1-1 0,1 0 1,6-12-1,-8 11 239,-1 0-1,-1-1 1,6-18 0,-8 26-153,0-1 1,-1 0-1,1 0 1,-1 0-1,1 0 1,-1 0-1,0 0 1,0 1-1,0-1 0,-1 0 1,1 0-1,-1 0 1,1 0-1,-1 0 1,0 1-1,0-1 1,-3-4-1,3 10-147,0 0 1,1 0-1,-1 0 1,1 0-1,0 0 0,0 1 1,0-1-1,0 0 0,2 5 1,-1-4-69,0 0 0,0 0 1,1 0-1,-1 0 0,1-1 1,0 1-1,0-1 0,0 1 0,1-1 1,-1 0-1,1 0 0,0 0 1,0 0-1,0 0 0,0-1 0,1 1 1,-1-1-1,0 0 0,1 0 1,0 0-1,-1 0 0,1-1 0,5 2 1,-5-3 94,0 1 0,0-1 0,0 0 0,-1 0 1,1 0-1,0 0 0,0-1 0,0 0 0,0 0 1,0 0-1,-1 0 0,1 0 0,-1-1 0,1 0 1,-1 0-1,1 0 0,-1 0 0,0 0 0,0-1 1,0 1-1,0-1 0,0 0 0,-1 0 0,5-5 1,-2 0 375,-1 0 0,0 0 0,0 0 1,0-1-1,-1 0 0,0 1 0,-1-1 1,2-11-1,4-11 96,-8 30-436,0 1 1,0 0-1,0 0 1,0 0 0,0 0-1,0-1 1,0 1-1,0 0 1,0 0-1,0 0 1,0 0-1,0-1 1,0 1-1,0 0 1,0 0-1,0 0 1,1 0-1,-1 0 1,0-1-1,0 1 1,0 0-1,0 0 1,0 0-1,1 0 1,-1 0 0,0 0-1,0 0 1,0 0-1,0 0 1,1-1-1,-1 1 1,0 0-1,0 0 1,0 0-1,0 0 1,1 0-1,-1 0 1,0 0-1,0 0 1,0 0-1,0 0 1,1 0-1,-1 1 1,0-1-1,0 0 1,9 8 91,8 19 2,-14-22-126,8 14-220,-1 0 1,10 25-1,-18-40 236,0 0-1,-1 0 1,1 1-1,-1-1 1,0 0-1,0 1 1,0-1-1,-1 1 1,0-1 0,0 1-1,0-1 1,0 1-1,-1-1 1,0 1-1,0-1 1,0 1-1,-3 6 1,3-10 6,0 0 0,0 1 0,0-1 0,0 0-1,0 0 1,0 0 0,0 0 0,-1 0 0,1 0 0,0-1 0,-1 1 0,1 0 0,-1-1 0,1 1 0,-1-1 0,1 1-1,-1-1 1,1 0 0,-1 0 0,1 1 0,-1-1 0,0 0 0,1-1 0,-1 1 0,1 0 0,-1 0 0,1-1-1,-4 0 1,0 0-467,1-1-1,-1 0 0,0 0 1,0 0-1,1-1 1,0 1-1,-7-6 0,-3-5-4178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1.0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207 152 9812,'0'-6'431,"0"0"0,-1 0-1,0 1 1,0-1-1,0 0 1,0 1-1,-1-1 1,0 1-1,0-1 1,-1 1-1,-3-6 1,5 9-402,0 1 0,0 0 0,-1-1 1,1 1-1,0 0 0,-1-1 0,1 1 0,-1 0 0,1 0 1,-1 0-1,1 1 0,-1-1 0,0 0 0,1 0 0,-1 1 1,0-1-1,0 1 0,1 0 0,-1-1 0,0 1 1,0 0-1,0 0 0,1 0 0,-1 0 0,0 1 0,0-1 1,0 0-1,1 1 0,-1-1 0,0 1 0,0 0 0,1-1 1,-1 1-1,1 0 0,-1 0 0,1 0 0,-1 0 1,-1 2-1,-6 4-24,0 1 1,0 0 0,1 0 0,0 1-1,1 0 1,0 0 0,0 0 0,-8 17-1,7-11-44,1 0-1,1 1 0,0-1 0,1 1 1,-4 21-1,8-34-12,1 0 1,-1 0-1,1 0 1,0 0-1,0 0 1,0 0-1,0 0 1,0 0-1,0 0 0,1 0 1,0 0-1,0-1 1,-1 1-1,2 0 1,-1 0-1,0-1 1,0 1-1,3 3 0,-2-5 22,-1 0 0,1 0 0,0 1 0,-1-1-1,1 0 1,0-1 0,0 1 0,0 0-1,0 0 1,0-1 0,0 1 0,0-1 0,0 0-1,0 1 1,0-1 0,0 0 0,0 0-1,0-1 1,0 1 0,0 0 0,0-1 0,0 1-1,0-1 1,0 1 0,0-1 0,4-2-1,6-2 73,-1-1 0,1-1 0,-1 0 0,0 0 0,0-1 0,-1-1-1,0 1 1,-1-2 0,0 1 0,0-1 0,-1-1 0,0 0-1,-1 0 1,0 0 0,-1-1 0,-1 0 0,1 0 0,4-17 0,-8 14 632,-4 16-381,-4 24-319,6-14-409,0-1-1,0 0 0,2 1 0,-1-1 1,1 0-1,0 0 0,6 13 0,-8-21 228,1 0 0,0 0 0,-1 0 0,1 0 0,0 0-1,0 0 1,0 0 0,1 0 0,-1 0 0,0 0-1,1-1 1,-1 1 0,1-1 0,0 1 0,-1-1-1,1 0 1,0 1 0,0-1 0,0 0 0,0 0-1,0 0 1,0 0 0,0-1 0,0 1 0,0-1 0,1 1-1,-1-1 1,0 0 0,0 1 0,0-1 0,1 0-1,-1-1 1,0 1 0,0 0 0,0-1 0,1 1-1,-1-1 1,0 1 0,3-3 0,-1 1 263,0 0 0,-1-1 1,1 1-1,0-1 0,-1 0 0,0 0 0,0 0 1,0-1-1,0 1 0,4-7 0,16-33 1510,-20 38-1320,-1 0 232,-1 0 1,1 0-1,-1 0 0,0 0 1,0 0-1,0 0 0,0-1 1,-1 1-1,0 0 1,0 0-1,-1-1 0,0 1 1,-1-6-1,0-8 91,0 2 31,1 24-243,2 31-204,0-32-122,11 79-263,-10-75 131,1 0-1,0 0 1,0-1-1,1 1 1,0-1-1,7 12 1,-11-20 109,1 0 1,0 0-1,-1 0 1,1 0-1,0 0 1,0 0-1,-1 0 0,1 0 1,0 0-1,0-1 1,0 1-1,0 0 1,0-1-1,0 1 0,0 0 1,1-1-1,-1 1 1,0-1-1,0 0 1,0 1-1,0-1 0,1 0 1,-1 0-1,0 0 1,0 0-1,1 0 0,-1 0 1,0 0-1,0 0 1,0 0-1,1-1 1,-1 1-1,0 0 0,0-1 1,0 1-1,0-1 1,1 1-1,-1-1 1,0 0-1,0 1 0,0-1 1,0 0-1,-1 0 1,1 0-1,0 0 1,0 0-1,1-1 0,4-5 72,0-1-1,-1 1 1,0-1-1,0 0 1,3-8-1,10-27 202,18-61-1,-11 28-849,-25 74 477,9-18-1421,-9 19 1453,0 1-1,0 0 0,0-1 0,1 1 0,-1 0 0,0 0 0,0-1 0,0 1 0,0 0 1,0 0-1,1 0 0,-1-1 0,0 1 0,0 0 0,0 0 0,1 0 0,-1-1 0,0 1 1,0 0-1,1 0 0,-1 0 0,0 0 0,0 0 0,1 0 0,-1 0 0,0-1 0,0 1 1,1 0-1,-1 0 0,0 0 0,1 0 0,-1 0 0,0 0 0,0 0 0,1 0 0,-1 1 1,0-1-1,1 0 0,-1 0 0,0 0 0,0 0 0,1 0 0,-1 0 0,0 0 0,0 1 1,1-1-1,-1 0 0,0 0 0,0 0 0,0 1 0,0-1 0,1 0 0,-1 0 0,0 1 1,0-1-1,0 0 0,0 0 0,1 1 0,5 13-3086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1.6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37 238 7523,'6'-2'242,"-1"0"0,0-1 0,1 1 0,-1-1-1,0 0 1,-1-1 0,1 1 0,0-1 0,-1 0-1,0 0 1,0 0 0,0-1 0,-1 0 0,1 1-1,-1-1 1,0 0 0,3-9 0,0 3 42,-1-1 1,0 0 0,-1 0-1,0 0 1,-1 0 0,0-1-1,0-15 1,-2 26-216,-1-1-1,0 1 0,0-1 1,0 1-1,0-1 1,-1 1-1,1-1 0,-1 1 1,0 0-1,1-1 0,-1 1 1,0 0-1,0-1 1,-3-3-1,3 5-45,0 0 0,0 1-1,0-1 1,0 0 0,0 0-1,0 1 1,0-1 0,0 0 0,0 1-1,0-1 1,0 1 0,-1 0 0,1-1-1,0 1 1,0 0 0,-1 0-1,1 0 1,0 0 0,0 0 0,-1 0-1,0 0 1,-3 1-13,1 0-1,0 0 1,0 1-1,0 0 1,0-1-1,0 2 1,0-1-1,1 0 1,-1 1-1,1-1 1,-1 1-1,1 0 1,0 0-1,0 0 1,-3 5-1,-1 3-9,0 0 0,0 0 0,1 1 0,0-1 0,1 1 0,-5 20 0,8-28-55,1 1 0,0-1 0,0 0 0,1 0 1,-1 1-1,1-1 0,0 0 0,0 1 1,0-1-1,1 0 0,0 1 0,-1-1 0,2 0 1,-1 0-1,0 0 0,1 0 0,0 0 1,-1 0-1,2 0 0,-1 0 0,0-1 1,1 1-1,4 4 0,-4-6-91,1 1-1,-1-1 1,1 0-1,-1 0 1,1-1 0,0 1-1,0-1 1,0 0 0,0 0-1,0 0 1,0 0-1,0-1 1,0 0 0,0 0-1,1 0 1,-1 0-1,0 0 1,0-1 0,0 0-1,0 0 1,0 0 0,0 0-1,0-1 1,-1 1-1,7-4 1,3-2-100,-1 0-1,1-1 1,-1 0 0,-1-1-1,0 0 1,11-11-1,-13 10 535,-1 0 0,0 0 0,0 0-1,10-20 1,-16 27-63,0-1 1,-1 1-1,1-1 0,-1 1 0,1-1 1,-1 0-1,0 0 0,-1 0 1,1 1-1,-1-1 0,1 0 0,-1 0 1,0 0-1,-1 0 0,1 0 0,-1 0 1,1 0-1,-1 0 0,-2-5 0,3 9-201,0-1-1,0 1 1,0 0-1,0-1 0,0 1 1,-1 0-1,1-1 0,0 1 1,0 0-1,0-1 1,0 1-1,0 0 0,0 0 1,-1-1-1,1 1 0,0 0 1,0-1-1,0 1 1,-1 0-1,1 0 0,0-1 1,0 1-1,-1 0 0,1 0 1,0 0-1,-1-1 1,1 1-1,0 0 0,-1 0 1,1 0-1,0 0 0,-1 0 1,1 0-1,0 0 0,-1 0 1,1 0-1,0 0 1,-1 0-1,1 0 0,0 0 1,-1 0-1,1 0 0,0 0 1,-1 0-1,1 0 1,-1 0-1,-5 19 151,3 30-299,5-21-324,3 1 1,0-1 0,16 48 0,-21-76 450,0 0 1,0 0-1,0 0 1,0 0-1,0 0 1,0 0-1,0 0 1,0 0-1,0 0 1,0-1-1,0 1 1,0 0-1,0 0 1,0 0 0,0 0-1,0 0 1,0 0-1,0 0 1,0 0-1,0 0 1,0 0-1,0 0 1,0 0-1,1 0 1,-1 0-1,0 0 1,0 0-1,0 0 1,0 0-1,0 0 1,0 0-1,0 0 1,0 0-1,0 0 1,0 0-1,0 0 1,0 0-1,0 0 1,1 0-1,-1 0 1,0 0-1,0 0 1,0 0-1,0 0 1,0 0-1,0 0 1,0 0-1,0 0 1,0 0-1,0 0 1,0 0-1,0 0 1,0 0-1,0 0 1,0 0-1,0 0 1,1 0-1,-1 0 1,0 0-1,0 0 1,0 0-1,0 1 1,0-1-1,0 0 1,4-12 127,3-19 62,-5 24-146,-2 6-58,4-19 92,1 0 0,1 0 0,1 1 0,12-25 0,-17 40-261,0-1 0,1 1 1,0 0-1,0 0 1,0 0-1,0 0 1,1 0-1,0 1 0,0 0 1,-1-1-1,2 2 1,-1-1-1,0 0 1,1 1-1,-1-1 0,1 1 1,0 1-1,-1-1 1,1 1-1,0-1 1,0 2-1,0-1 1,6 0-1,21 2-3741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2.5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59 8836,'-2'-2'420,"1"1"1,0 0-1,-1-1 1,1 1-1,-1 0 1,1 0-1,-1 0 0,1 0 1,-1 0-1,0 0 1,0 0-1,-3-1 0,-25-1 1134,24 4-1519,0 0 0,1 0 0,-1 0 0,1 0 0,0 1 0,-1 0 0,1 0 0,-9 5 0,5 0 9,1-1 0,0 1-1,0 1 1,1-1 0,0 1 0,0 1 0,1-1-1,-11 20 1,14-24-116,1 1 1,0-1-1,-1 1 0,2 0 0,-1 0 1,0 0-1,1 0 0,0 1 1,0-1-1,1 0 0,0 0 0,-1 1 1,2-1-1,-1 0 0,1 0 0,-1 1 1,1-1-1,1 0 0,-1 0 0,3 5 1,-3-8 15,0 0 1,0-1 0,0 1 0,0-1 0,0 1 0,0-1 0,0 0 0,1 1 0,-1-1-1,0 0 1,1 0 0,-1 0 0,1 0 0,0 0 0,-1 0 0,1 0 0,0-1 0,-1 1-1,1 0 1,3 0 0,-1-1 31,-1 0-1,1 0 0,-1-1 1,1 1-1,-1-1 1,1 1-1,-1-1 0,0 0 1,0 0-1,5-3 1,2-1 40,0-1 1,0 0-1,-1 0 1,1-1-1,12-14 1,-14 14 173,-2 0 0,1-1 0,-1 0 0,0 0-1,-1 0 1,1-1 0,-2 0 0,1 0 0,-2 0 0,5-15 0,-9 19 255,-3 10-342,-4 10-150,6-11-152,1 1 0,0 0 0,0-1 0,0 1 0,1 0 0,0 0 0,-1 0 0,2-1 0,-1 1 0,1 0 0,-1 0-1,1 0 1,1-1 0,-1 1 0,1-1 0,-1 1 0,1-1 0,1 1 0,-1-1 0,4 4 0,-4-5-91,1 0 1,-1 0 0,1-1 0,0 0 0,0 1-1,0-1 1,1 0 0,-1 0 0,0-1 0,1 1-1,-1-1 1,1 0 0,-1 0 0,1 0-1,0 0 1,-1 0 0,1-1 0,0 0 0,0 0-1,-1 0 1,1 0 0,0 0 0,0-1 0,-1 0-1,1 0 1,4-1 0,5-3 258,1 0-1,-2 0 1,1-1-1,0-1 1,-1 0-1,-1-1 1,12-9-1,-15 10 706,0 0-1,-1 0 0,1-1 1,-2 1-1,1-2 0,-1 1 1,0-1-1,-1 0 1,0 0-1,4-11 0,-8 17-495,0 1 0,0-1 0,-1 1 0,1-1 0,-1 1 0,1-1 0,-1 1 0,0-1 0,0 1 0,-1-1 0,1 1 0,0-1 0,-1 1 0,1-1-1,-1 1 1,0-1 0,0 1 0,0 0 0,0-1 0,-2-1 0,2 2-144,0 1 0,0 0 0,0 0 0,0 1 0,-1-1 0,1 0 0,0 0 0,0 0 0,-1 1 0,1-1 0,-1 1 0,1-1 0,0 1 0,-1 0 0,1-1 0,-1 1 1,1 0-1,-1 0 0,1 0 0,-1 0 0,1 0 0,-1 0 0,1 1 0,-1-1 0,1 0 0,-1 1 0,1-1 0,0 1 0,-1-1 0,1 1 0,0 0 0,-1 0 0,1-1 0,-2 3 0,-6 4-33,1 0 1,0 0 0,1 0-1,-1 1 1,2 1-1,-1-1 1,1 1 0,0 0-1,1 0 1,0 1-1,0-1 1,1 1 0,0 0-1,1 1 1,0-1-1,1 0 1,0 1 0,1 0-1,-1 18 1,2-27-24,0 0 0,1 0 0,-1-1 0,0 1 0,1 0 0,-1 0 1,1 0-1,-1-1 0,1 1 0,0 0 0,0 0 0,0-1 0,0 1 0,0-1 0,0 1 0,0-1 1,0 0-1,1 1 0,-1-1 0,0 0 0,1 0 0,1 2 0,0-3-9,-1 1 1,0 0-1,1-1 0,-1 1 0,1-1 1,-1 0-1,0 0 0,1 0 0,-1 0 1,1 0-1,-1-1 0,1 1 0,-1-1 1,4-1-1,4-1 1,-1-1 0,0 0 0,0-1 1,-1 0-1,1-1 0,-1 1 0,8-9 1,-6 4 155,0 0 0,-1-1 0,13-21 0,-19 28-2,0 0 1,-1 0 0,1-1 0,-1 1 0,0-1 0,-1 0-1,1 0 1,-1 0 0,0 1 0,0-1 0,0 0 0,-1-1 0,0-8-1,-8 23 173,-1 10-306,-3 32 12,2 0 0,3 1 0,-2 67 0,5-60-36,-3 55-326,2-20-34,-31 172 1,35-259 334,-13 40-81,14-45 107,-1 0 0,1-1 0,-1 1 1,0-1-1,1 1 0,-1 0 0,0-1 0,0 0 1,0 1-1,0-1 0,0 0 0,-1 1 0,1-1 0,0 0 1,0 0-1,-1 0 0,1 0 0,-1 0 0,1 0 1,-1 0-1,1-1 0,-3 2 0,2-3-10,1 1 0,0 0 0,-1-1-1,1 1 1,-1 0 0,1-1 0,0 0 0,0 1 0,-1-1-1,1 0 1,0 0 0,0 0 0,0 0 0,0 0-1,0 0 1,0 0 0,0 0 0,0 0 0,0 0 0,1 0-1,-1-1 1,0 1 0,1 0 0,-2-3 0,-12-37 142,13 37-141,-7-28 44,2 1 0,1-1 0,1 0 1,2 0-1,1 0 0,1-1 0,2 1 0,1 0 0,2 0 0,1 0 0,12-35 0,-13 54 0,0 1 0,1-1 0,1 1-1,0 1 1,0-1 0,1 1-1,1 1 1,0 0 0,0 0 0,1 0-1,17-12 1,6-1-592,1 2 1,57-26-1,-48 26-150,52-33 0,-83 45 719,1 0 1,-1-1-1,-1 0 0,0-1 1,0 0-1,-1-1 0,-1 0 1,10-15-1,-17 24 83,-1 0-1,1 0 1,-1-1-1,1 1 1,-1 0-1,0-1 1,0 1-1,-1-1 1,1 1 0,-1-1-1,0 1 1,1-1-1,-2 1 1,1-1-1,0 1 1,-1-1-1,1 1 1,-1-1-1,0 1 1,-2-5-1,2 6-3,0 0 0,-1 0 0,1 1 0,0-1 0,-1 0 0,1 1 0,-1-1 0,0 1 0,1 0 0,-1-1-1,0 1 1,0 0 0,0 0 0,0 0 0,0 1 0,0-1 0,0 0 0,0 1 0,0-1 0,0 1 0,0-1-1,-1 1 1,1 0 0,0 0 0,0 0 0,0 0 0,0 1 0,-1-1 0,1 1 0,0-1 0,0 1 0,0 0-1,-4 1 1,2 0-65,-1 0-1,1-1 1,-1 2-1,1-1 1,0 0 0,0 1-1,0 0 1,0 0-1,0 0 1,1 0-1,-1 1 1,1 0-1,0-1 1,0 1-1,0 0 1,1 1-1,-1-1 1,1 0-1,0 1 1,0-1-1,1 1 1,-1-1 0,1 1-1,0 0 1,0 0-1,1 0 1,-1-1-1,1 1 1,0 0-1,1 0 1,-1 0-1,1 0 1,0 0-1,0-1 1,0 1-1,1 0 1,-1-1-1,1 1 1,1-1-1,-1 0 1,0 1 0,1-1-1,0 0 1,0-1-1,0 1 1,0 0-1,1-1 1,0 0-1,-1 0 1,1 0-1,0 0 1,0 0-1,8 2 1,29 9-2491,4-7-2367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2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46 9124,'6'-9'0,"5"-1"-160,6 0-2081,2 1 336,5 1 16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3.5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149 509 3618,'7'-1'726,"0"-1"0,-1-1-1,0 1 1,0-1 0,7-4 0,-9 4-493,1 0 1,-1-1-1,0 1 0,0-1 0,0 0 1,0 0-1,-1 0 0,0-1 0,1 1 0,-2-1 1,1 0-1,0 0 0,-1 0 0,0 0 0,0 0 1,-1 0-1,2-11 0,-2 15-174,-1-1 0,1 1-1,-1 0 1,0-1 0,0 1 0,0-1 0,0 1-1,0 0 1,0-1 0,0 1 0,0 0 0,-1-1 0,1 1-1,0 0 1,-1-1 0,1 1 0,-1 0 0,0-1 0,1 1-1,-1 0 1,0 0 0,0 0 0,0 0 0,0 0-1,0 0 1,0 0 0,0 0 0,0 0 0,0 0 0,0 1-1,0-1 1,0 0 0,-1 1 0,1-1 0,0 1 0,-1-1-1,1 1 1,0 0 0,-1-1 0,1 1 0,0 0-1,-1 0 1,1 0 0,-1 0 0,1 0 0,0 0 0,-2 1-1,-5 0 21,0 0 0,1 0 0,-1 1 0,1 0 0,0 0 0,-1 1 0,-7 4 0,2 0 8,0 2 1,0-1-1,0 2 1,1 0-1,-16 18 1,22-23-98,1 1 1,0 1 0,0-1-1,1 1 1,-1-1-1,1 1 1,1 0 0,0 1-1,0-1 1,0 1-1,1-1 1,-3 15 0,5-20-4,0 0-1,-1 0 1,1-1 0,0 1 0,0 0 0,0 0-1,0 0 1,1 0 0,-1 0 0,0-1 0,1 1 0,-1 0-1,1 0 1,0-1 0,0 1 0,0 0 0,0-1 0,0 1-1,0-1 1,0 1 0,0-1 0,0 1 0,2 0-1,-1-1-21,0 0 0,0 0-1,0 0 1,1-1-1,-1 1 1,0-1 0,0 1-1,1-1 1,-1 0-1,0 0 1,0 0 0,1 0-1,-1 0 1,0 0-1,0-1 1,3 0-1,5-2-122,0 0 0,-1-1-1,1 0 1,-1-1 0,0 0-1,0 0 1,9-7 0,0-4 128,-1-1 0,0 0 0,-1-1 0,-1-1 1,-1 0-1,-1-1 0,0 0 0,17-40 0,-21 40 256,-1-1 0,-1 0 0,-1 0 0,-1 0 0,-1-1-1,-1 0 1,0 1 0,-2-1 0,-2-38 0,-8 6 521,8 50-657,0 0 1,0 1 0,-1-1-1,1 0 1,-1 1 0,0-1 0,0 1-1,0-1 1,-1 1 0,-4-6 0,6 9-87,1-1 0,-1 1 1,0 0-1,1-1 1,-1 1-1,0 0 0,0-1 1,1 1-1,-1 0 0,0 0 1,1 0-1,-1 0 1,0 0-1,0 0 0,0 0 1,1 0-1,-1 0 0,0 0 1,0 0-1,1 0 0,-1 0 1,0 1-1,1-1 1,-1 0-1,0 1 0,1-1 1,-1 0-1,0 1 0,1-1 1,-1 1-1,0-1 1,1 1-1,-1-1 0,1 1 1,-1-1-1,1 1 0,0 0 1,-1-1-1,1 1 0,-1 0 1,1-1-1,0 1 1,0 0-1,-1 1 0,-14 33 2,7-1-99,1 0 0,2 0-1,1 0 1,1 1 0,2-1-1,2 1 1,1-1-1,2 1 1,1-1 0,1 0-1,2-1 1,13 35 0,-18-60-22,1 0 1,-1 0-1,1 0 0,1-1 1,-1 0-1,1 0 1,0 0-1,1-1 1,0 1-1,8 6 1,-12-11 107,1-1 0,-1 1 1,1 0-1,0-1 0,-1 0 0,1 0 0,0 0 1,0 0-1,-1 0 0,1-1 0,0 1 1,0-1-1,0 1 0,0-1 0,0 0 0,0-1 1,0 1-1,0 0 0,0-1 0,0 1 1,0-1-1,-1 0 0,1 0 0,0 0 0,0-1 1,-1 1-1,1-1 0,-1 1 0,1-1 1,-1 0-1,0 0 0,3-2 0,3-5 109,0 1 0,-1-1 0,0 0 0,0-1 0,-1 0 1,0 0-1,-1 0 0,0-1 0,0 1 0,-2-1 0,6-20 0,-6 55-897,1-1 0,13 41 0,-15-54-351,2-1-1,-1 1 1,2-1 0,4 9 0,6 2-4694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4.1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86 114 4034,'-1'-1'149,"1"1"1,0-1-1,0 0 1,0 1-1,0-1 1,0 0-1,0 1 1,0-1-1,0 1 1,0-1-1,0 0 1,1 1-1,-1-1 1,0 1-1,0-1 1,1 1-1,-1-1 1,0 1-1,0-1 0,1 1 1,-1-1-1,1 1 1,-1-1-1,0 1 1,1-1-1,-1 1 1,1 0-1,-1-1 1,1 1-1,-1 0 1,1-1-1,1 1 1,21-16-102,-21 14 219,4-2-185,0 1-49,0-1 0,0 0 0,-1 0 0,1 0 1,-1-1-1,0 0 0,0 0 0,-1 0 0,6-7 0,-10 11 2,0 0-1,0 1 1,0-1-1,0 0 1,0 1 0,0-1-1,0 0 1,0 1-1,0-1 1,0 0 0,0 1-1,0-1 1,0 1-1,0-1 1,-1 0 0,1 1-1,0-1 1,0 0-1,-1 1 1,1-1-1,0 1 1,-1-1 0,1 1-1,-1-1 1,1 1-1,-1-1 1,1 1 0,-1 0-1,1-1 1,-1 1-1,1 0 1,-1-1 0,1 1-1,-1 0 1,0-1-1,1 1 1,-1 0-1,0 0 1,1 0 0,-1 0-1,0 0 1,1 0-1,-2 0 1,-30-4 767,24 6-737,1-1 0,-1 1-1,0 0 1,0 0 0,1 1 0,-1 0 0,1 1 0,0-1-1,0 1 1,-7 5 0,11-6-250,-1-1-1,1 0 1,0 1-1,0-1 1,0 1-1,0 0 1,1 0-1,-1 0 1,1 0 0,-1 1-1,1-1 1,0 1-1,0-1 1,1 1-1,-1 0 1,1 0-1,0 0 1,0-1-1,0 1 1,0 0-1,1 7 1,3 12-3329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4.6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59 9668,'-17'-51'3047,"18"54"-2974,5 31-300,1 0 0,1-1 0,23 57 0,-30-89 226,0 1-1,-1-1 1,1 1 0,0-1-1,0 1 1,0-1-1,0 0 1,0 1 0,0-1-1,0 0 1,0 0 0,0 0-1,1 0 1,-1 0-1,0 0 1,1 0 0,-1 0-1,1-1 1,1 1-1,-2-1 33,0 0 0,0 0 0,0 0 0,1 0 0,-1 0-1,0 0 1,0-1 0,0 1 0,0 0 0,0-1-1,0 1 1,0-1 0,0 1 0,0-1 0,0 0-1,0 1 1,0-1 0,0 0 0,-1 0 0,2-1-1,3-3 92,-1-1-1,0 0 0,-1 0 1,1 0-1,-1 0 0,-1 0 1,4-9-1,-2-3 21,0 0 0,2-26 0,6-27-2836,-7 64-80,1 7-564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5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 43 10853,'-3'-18'1040,"-1"7"-495,0 3 399,0 2-672,1 8 32,-1 6-144,2 7-63,0 7-81,-2 6-16,-1 5-225,3 2-1087,0-1-1810,0-3-2112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5.3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 99 8708,'-9'-35'3922,"-3"5"-3778,1 8-144,0 11-336,7 11-865,8 10-704,7 11-2817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5.5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 8644,'0'0'3644,"7"18"-3025,-3-9-546,42 123 276,-37-96-321,-6-18-21,2-1 0,0 1 0,1-1 0,0-1-1,10 18 1,-15-33-2,0 1 1,-1-1-1,1 1 0,0-1 1,0 0-1,0 0 0,0 1 0,1-1 1,-1 0-1,0 0 0,0 0 0,1 0 1,-1 0-1,0-1 0,1 1 0,-1 0 1,1 0-1,-1-1 0,1 1 1,-1-1-1,1 0 0,0 1 0,-1-1 1,1 0-1,-1 0 0,1 0 0,0 0 1,-1 0-1,1 0 0,0-1 1,-1 1-1,1-1 0,-1 1 0,1-1 1,-1 1-1,1-1 0,2-1 0,1-2 50,0 1 0,-1-1 0,1 0 0,-1 0 0,0 0-1,0-1 1,0 1 0,5-9 0,12-26 295,-2 0 1,-2-1 0,16-52-1,-8 22-325,-21 62-703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5.7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186 283 10469,'0'-2'155,"0"0"0,-1 1 0,1-1 1,0 0-1,-1 0 0,0 0 0,1 1 1,-1-1-1,0 0 0,0 1 0,0-1 1,0 0-1,0 1 0,0-1 0,-1 1 1,1 0-1,0-1 0,-1 1 0,1 0 0,-1 0 1,1 0-1,-1 0 0,0 0 0,1 0 1,-1 1-1,0-1 0,1 0 0,-4 0 1,1 0-104,0 0 1,0 0 0,0 1 0,0-1 0,0 1 0,0 0 0,0 0-1,0 0 1,0 1 0,0-1 0,0 1 0,-5 2 0,3 0-18,-1 1-1,1 0 1,0 0 0,0 1-1,1-1 1,0 1 0,-1 1-1,2-1 1,-1 1 0,0-1-1,1 1 1,-4 8 0,6-10-55,-1 1 0,1-1 1,-1 1-1,1 0 0,1-1 1,-1 1-1,1 0 0,-1 0 0,1 0 1,1 0-1,-1 1 0,1-1 0,0 0 1,0 0-1,1 0 0,-1 0 1,3 10-1,-2-14 12,-1 1 1,1-1 0,0 0-1,0 1 1,-1-1-1,1 0 1,0 0-1,0 0 1,0 0 0,0 0-1,0 0 1,0 0-1,1 0 1,-1 0 0,0 0-1,0 0 1,1-1-1,-1 1 1,0-1-1,1 1 1,-1-1 0,3 1-1,-1-1-6,1 1-1,-1-1 1,1 0 0,0-1-1,-1 1 1,1-1 0,-1 0-1,1 1 1,3-3 0,5-1-9,-1-1 0,0-1-1,0 0 1,14-10 0,52-47 981,-80 71-995,1 0-1,0-1 1,0 1-1,1 0 1,0 0-1,0 0 1,0 0 0,1 0-1,3 17 1,-3-23-12,0 0-1,0 0 1,1 0 0,0 0 0,-1 0 0,1 0 0,0 0 0,0 0 0,0 0 0,0 0 0,0 0 0,0 0 0,1 0 0,-1-1-1,1 1 1,-1-1 0,1 1 0,0-1 0,-1 1 0,1-1 0,0 0 0,0 0 0,0 0 0,0 0 0,0 0 0,0 0 0,0-1-1,0 1 1,0-1 0,1 0 0,-1 1 0,0-1 0,0 0 0,0 0 0,0 0 0,1 0 0,-1-1 0,0 1 0,0-1 0,0 1-1,3-2 1,5-1-20,0 0 0,-1-1 0,1-1 0,-1 0 0,0 0 0,0-1 0,0 0 0,-1 0 0,0-1-1,0 0 1,-1 0 0,0-1 0,10-13 0,-8 8 260,0 0-1,-1-1 1,0 0-1,-1 0 0,-1-1 1,-1 0-1,0 0 1,5-22-1,-7 17 229,0 0 0,-1 0 0,-1 0 0,-1 0 0,0 0 0,-2 0-1,0 0 1,-10-37 0,12 57-415,0-1 0,0 1 0,0 0-1,0 0 1,0-1 0,0 1 0,0 0 0,0 0 0,0-1-1,0 1 1,0 0 0,-1 0 0,1 0 0,0-1 0,0 1-1,0 0 1,0 0 0,0-1 0,0 1 0,0 0 0,-1 0-1,1 0 1,0-1 0,0 1 0,0 0 0,-1 0 0,1 0-1,0 0 1,0 0 0,0-1 0,-1 1 0,1 0 0,0 0-1,0 0 1,-1 0 0,1 0 0,0 0 0,0 0 0,-1 0 0,1 0-1,0 0 1,0 0 0,-1 0 0,1 0 0,0 0 0,0 0-1,-1 0 1,-6 14 47,0 24-38,-5 147-901,13-60-2505,0-100 2237,0 51-3374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6.1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115 214 9380,'-6'-5'1086,"-44"-33"2790,47 35-3855,-1 1 1,0-1 0,0 1 0,-1 0 0,1 0 0,0 1 0,-1-1 0,1 1 0,-1 0 0,-6-1 0,6 4-35,12 4 1,14 4-1,-6-6-50,1-1-1,-1 0 0,1-2 0,0 1 1,-1-2-1,1 0 0,26-4 0,-12-1 299,0-2 0,-1-1 0,29-12 0,-57 20-198,0 0 1,-1-1-1,1 1 1,-1 0-1,1 0 1,0 0-1,-1-1 1,1 1-1,0 0 1,-1 0-1,1 0 1,0 0-1,-1 0 1,1 0-1,0 0 1,-1 0-1,1 1 1,-1-1-1,1 0 1,0 0-1,-1 0 1,1 1-1,0-1 1,-1 0 0,1 1-1,-1-1 1,1 0-1,-1 1 1,1-1-1,-1 1 1,1-1-1,-1 1 1,0-1-1,1 1 1,-1-1-1,1 1 1,-1-1-1,0 1 1,0 0-1,1-1 1,-1 1-1,0-1 1,0 1-1,0 0 1,0-1-1,0 1 1,0 0-1,0-1 1,0 1-1,0 0 1,0-1-1,0 2 1,-7 48 55,3-29-77,1 1-154,-4 60-3918,9-56-1363</inkml:trace>
  <inkml:trace contextRef="#ctx0" brushRef="#br0" timeOffset="1">420 43 13494,'-17'-23'769,"-2"7"-689,0 12-32,4 10-48,4 8-417,11 7-1295,9 2-1874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6.5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10 14086,'0'0'15,"-14"10"310,1 1 0,0 0-1,0 0 1,-11 16 0,21-24-324,0 1 1,0 1 0,0-1 0,1 0 0,0 1 0,0-1 0,0 1 0,1 0 0,-1-1 0,1 1 0,0 0 0,0 0 0,1 0 0,0 0 0,0 0 0,0 0 0,0 0 0,2 9 0,-1-12-25,-1 0 1,1 1 0,-1-1-1,1 0 1,0 0-1,0 0 1,0 0-1,0 0 1,0 0 0,0 0-1,0 0 1,1 0-1,-1 0 1,1-1-1,0 1 1,-1-1 0,1 1-1,0-1 1,0 0-1,4 3 1,-3-3-23,0 0 0,0 0 0,1-1 1,-1 1-1,0-1 0,1 0 0,-1 0 1,0 0-1,1 0 0,-1-1 0,0 1 0,7-3 1,0 0-11,-1-1 0,1 0 1,-1 0-1,0-1 1,0 0-1,0-1 0,-1 0 1,11-9-1,-12 7 99,0 0 0,-1 0 0,1-1 0,-2 0-1,1 0 1,-1 0 0,5-14 0,-8 20-4,-1-1 1,0 1-1,-1-1 0,1 1 1,0-1-1,-1 1 1,0-1-1,0 1 0,0-1 1,0 1-1,-1-6 1,0 7-31,0 0 1,0 0 0,1 0-1,-1 1 1,0-1 0,-1 0-1,1 0 1,0 1 0,0-1-1,-1 0 1,1 1-1,-1 0 1,1-1 0,-1 1-1,0 0 1,0 0 0,1 0-1,-1 0 1,0 0 0,-4-1-1,3 1-26,0 0 1,-1 0-1,1 1 0,-1-1 0,1 1 0,-1 0 0,1 0 0,0 0 0,-1 1 0,1-1 0,-1 1 0,1 0 1,0 0-1,-1 0 0,1 0 0,0 1 0,-5 2 0,3-1-358,0 1-1,0-1 1,0 1-1,0 0 1,0 0-1,1 0 1,0 1-1,0-1 1,-4 7-1,-2 8-3683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6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0 117 9861,'58'-82'6298,"-58"82"-6280,0 0-1,0-1 0,1 1 0,-1 0 1,0-1-1,0 1 0,0 0 0,1 0 1,-1-1-1,0 1 0,0 0 0,1 0 1,-1 0-1,0-1 0,1 1 0,-1 0 1,0 0-1,1 0 0,-1 0 0,0 0 1,1 0-1,-1-1 0,0 1 0,1 0 0,-1 0 1,0 0-1,1 0 0,-1 0 0,0 0 1,1 1-1,-1-1 0,1 0 0,-1 0 1,0 0-1,1 0 0,-1 0 0,0 0 1,1 1-1,7 14 232,1 28-254,-9-41 11,8 159-1737,-8-160 1712,0 0-1,0 0 1,0 1 0,0-1-1,0 0 1,1 0 0,-1 0-1,0 0 1,1 0 0,-1 0-1,0 0 1,1 0 0,-1 0-1,1 0 1,0 0 0,-1 0-1,1 0 1,0 0 0,1 1-1,-1-2 17,-1 0 0,1 0 0,0 0 0,-1 0 0,1 0-1,0 0 1,-1 0 0,1 0 0,0 0 0,-1 0-1,1 0 1,0 0 0,-1-1 0,1 1 0,-1 0-1,1 0 1,0-1 0,-1 1 0,1-1 0,-1 1 0,1 0-1,-1-1 1,1 0 0,6-6 30,-1 1 0,0-2 1,8-11-1,-12 14-41,44-68 84,-27 42 220,1 0-1,39-46 1,-58 76-250,0 0 0,0 0 1,0 0-1,0 0 0,0 0 0,0 0 0,0 0 1,1 0-1,-1 0 0,0 1 0,0-1 0,1 1 0,-1-1 1,2 0-1,-2 1-23,-1 0 0,1 0 1,-1 0-1,0 1 0,1-1 0,-1 0 1,1 0-1,-1 0 0,0 0 0,1 1 1,-1-1-1,1 0 0,-1 0 0,0 1 1,1-1-1,-1 0 0,0 1 1,1-1-1,-1 0 0,0 1 0,0-1 1,1 0-1,-1 1 0,0-1 0,0 1 1,0-1-1,0 0 0,0 1 0,1 0 1,0 5 69,0 0-1,0 1 1,-1-1 0,0 12 0,-1-8-169,1 2 64,1 0 0,-1 0-1,2 0 1,4 21 0,-5-31-59,-1 0 0,1 0 0,-1 0 1,1 0-1,0 0 0,0 0 0,0 0 0,0 0 0,0-1 0,0 1 0,0 0 0,1-1 0,-1 1 0,1-1 0,-1 0 0,1 1 0,-1-1 0,1 0 0,0 0 0,0 0 0,0 0 1,-1 0-1,1 0 0,0-1 0,0 1 0,0 0 0,0-1 0,0 0 0,0 1 0,0-1 0,0 0 0,0 0 0,0 0 0,0-1 0,1 1 0,2-1 0,21-10-2991,1-7-2702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7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67 79 4338,'7'-41'1923,"-1"3"4798,-25 54-4371,12-6-2356,0-1 0,0 2 0,1-1 0,1 1-1,-1-1 1,2 2 0,0-1 0,-6 23 0,9-30-35,0 1 1,0 0-1,0 0 0,1 1 1,-1-1-1,1 0 1,0 0-1,1 0 0,-1 0 1,1 0-1,0 0 1,1 0-1,-1 0 0,1 0 1,0-1-1,0 1 1,0 0-1,0-1 1,1 0-1,0 1 0,0-1 1,0 0-1,5 4 1,-5-6 17,0 0 0,0 0 0,0 0 0,0 0 0,0-1 0,1 0 1,-1 0-1,0 0 0,1 0 0,-1 0 0,1 0 0,-1-1 0,1 0 1,-1 0-1,1 0 0,-1 0 0,1 0 0,-1-1 0,1 1 0,-1-1 1,1 0-1,-1 0 0,0 0 0,1-1 0,-1 1 0,0-1 0,0 0 1,0 0-1,0 0 0,0 0 0,3-4 0,1 0 13,-1 1 0,0-1-1,0-1 1,-1 1 0,0-1 0,0 0-1,0-1 1,-1 1 0,0-1 0,-1 1 0,1-1-1,1-9 1,-4 9-31,0 1-1,0-1 1,-1 0 0,0 1-1,0-1 1,-1 1 0,0-1-1,0 1 1,-3-10 0,3 14-128,0 0 0,0 0-1,0 0 1,0 0 0,-1 0 0,1 0 0,-1 0 0,0 0 0,0 1 0,0-1 0,0 1 0,0-1 0,0 1 0,-1 0-1,1 0 1,-1 0 0,1 0 0,-1 0 0,0 0 0,0 1 0,0 0 0,0-1 0,-5 0 0,7 1 130,1 1 1,0 0-1,-1 0 0,1 0 1,0 0-1,-1 0 1,1 0-1,0 0 1,-1 0-1,1 0 0,0 0 1,0 0-1,-1 0 1,1 0-1,0 0 1,-1 0-1,1 0 0,0 1 1,-1-1-1,1 0 1,0 0-1,0 0 0,-1 0 1,1 1-1,0-1 1,-1 0-1,1 0 1,0 0-1,0 1 0,0-1 1,-1 0-1,1 0 1,0 1-1,0-1 1,0 0-1,0 1 0,0-1 1,-1 0-1,1 1 1,0-1-1,0 0 1,0 0-1,0 1 0,0-1 1,0 0-1,0 1 1,0-1-1,0 0 0,0 1 1,0-1-1,0 0 1,0 1-1,1 0 1,7 16-2020,8 0-479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7.8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142 125 6947,'1'-3'207,"0"1"0,0-1 0,0 0 0,0 1 0,-1-1 0,1 0 0,-1 0 0,0 0 0,0 0 0,0 1 0,0-1 0,0 0 0,-1 0 0,1 0-1,-1 0 1,0 1 0,0-1 0,0 0 0,0 1 0,0-1 0,0 0 0,-1 1 0,1 0 0,-4-5 0,0 1 187,0 1 0,0-1 0,0 1-1,-1 0 1,1 0 0,-1 1 0,-1-1 0,-9-4 0,15 8-387,0 1 0,0 0 1,-1-1-1,1 1 0,0 0 0,0 0 1,0 0-1,0 0 0,0 0 1,0 0-1,0 0 0,0 0 0,0 0 1,0 0-1,0 1 0,0-1 1,0 1-1,0-1 0,0 0 0,0 1 1,0-1-1,0 1 0,0 0 0,0-1 1,0 1-1,0 0 0,1 0 1,-1-1-1,0 1 0,1 0 0,-1 0 1,1 0-1,-1 0 0,1 0 1,-1 0-1,1 0 0,-1 0 0,1 2 1,-15 44 81,15-44-89,-10 62-1183,3 1 0,3 107 0,3-95-291,1-17-2803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8.2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13 116 13030,'-10'-12'0,"7"10"-1041,6 8 1025,9 4-512,10 3-1569,12 1-800,11-1-1809</inkml:trace>
  <inkml:trace contextRef="#ctx0" brushRef="#br0" timeOffset="1">708 4 12742,'0'-4'1072,"-4"4"-1072,2 4 16,-2 8 16,2 9-16,2 12-16,0 5 0,0 6-16,2 4-864,-2-1-977,0-5-1424,-5-4-1474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8.6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48 469 9060,'-17'-39'1958,"12"30"-1657,1 0 0,0 0 1,0 0-1,1-1 0,0 0 0,0 1 1,1-1-1,-1-15 0,3 24-300,1 0-1,-1 0 1,0 0-1,0 0 1,1 0-1,-1 0 1,1 0-1,-1 0 1,1 0 0,-1 0-1,1 0 1,0 0-1,-1 1 1,1-1-1,0 0 1,-1 1 0,1-1-1,0 0 1,0 1-1,0-1 1,0 1-1,0-1 1,0 1-1,0-1 1,0 1 0,0 0-1,0 0 1,1-1-1,35-2 38,-26 2-28,17-1-403,0-2 0,0 0 0,-1-2-1,1-1 1,51-22 0,-62 22 194,0-2 0,0 0-1,0-1 1,-1-1 0,-1 0 0,0-1-1,0-1 1,-1 0 0,20-25 0,-32 35 309,0 1 1,0-1 0,-1 0 0,1 1 0,0-1 0,-1 0-1,1 0 1,-1 0 0,0 0 0,0 0 0,-1 0 0,1 0-1,0-1 1,-1 1 0,0 0 0,0 0 0,0 0 0,0-1-1,0 1 1,-1-4 0,-1 4 20,1 0 0,-1 0 0,0 1 0,1-1 0,-1 0 1,0 1-1,-1 0 0,1-1 0,0 1 0,-1 0 0,1 0 0,-1 0 0,0 0 0,1 1 0,-1-1 0,0 1 0,0 0 0,0-1 0,0 1 0,-4 0 0,1-1 8,-1 0 0,0 0 0,0 1 0,0 0 0,1 0 0,-1 1 0,0 0-1,0 0 1,0 0 0,0 1 0,0 0 0,0 1 0,-10 2 0,13-2-109,0 1 0,-1-1 1,1 0-1,0 1 0,0 0 0,1 0 1,-1 0-1,1 1 0,-1-1 0,1 1 1,0-1-1,0 1 0,0 0 0,1 1 1,0-1-1,-1 0 0,2 1 0,-1-1 1,0 1-1,-1 5 0,-1 11 20,0 1-1,2-1 0,0 1 1,1-1-1,4 40 0,23 108-1090,-21-143 540,-3-8 25,-2-13 268,1 0-1,-1 0 1,1 0-1,0 0 1,0 0 0,1 0-1,-1 0 1,1-1-1,0 1 1,0-1 0,1 1-1,2 4 1,-4-9 208,-1 0 0,0 0 1,1 0-1,-1 0 0,1 0 1,-1 0-1,0 0 0,1 0 0,-1 0 1,0 0-1,1 0 0,-1-1 1,0 1-1,1 0 0,-1 0 0,0 0 1,1 0-1,-1-1 0,0 1 1,0 0-1,1 0 0,-1-1 0,0 1 1,1 0-1,-1 0 0,0-1 1,0 1-1,0 0 0,0-1 1,1 1-1,-1 0 0,0-1 0,0 1 1,0 0-1,0-1 0,7-16 83,-6 15-80,13-40 231,-11 30-85,1 1 0,0-1 0,1 1-1,0-1 1,1 1 0,0 1 0,8-12-1,-13 21-130,0 0 0,-1 1 0,1-1 0,0 0 0,0 0 0,0 0 0,-1 1 0,1-1 0,0 1 0,0-1 0,0 0 0,0 1 0,0 0 0,0-1 0,0 1 0,0-1 0,0 1 0,0 0 0,1 0 0,-1 0 0,0 0 0,0 0 0,0 0 0,2 0 0,-1 1 8,-1 0 0,1-1 0,0 1 0,-1 0-1,1 0 1,-1 0 0,1 1 0,-1-1 0,1 0 0,-1 1 0,0-1 0,0 0 0,2 3 0,3 7-267,0-1 1,-1 1 0,7 19-1,-9-23-298,6 18-1566,-1-2-1673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48.9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62 126 10901,'11'11'1718,"-7"-11"-1730,1 0 1,-1-1-1,0 1 1,0-1-1,1 0 0,-1 0 1,0-1-1,0 1 0,0-1 1,0 0-1,0 0 0,-1 0 1,1 0-1,-1-1 1,6-4-1,-2 1-53,0 0-1,0 0 1,-1-1 0,0 0 0,-1-1-1,7-9 1,-11 16 90,-1 0 0,1 0-1,0 0 1,0 0 0,-1 0-1,1 0 1,-1-1 0,1 1-1,-1 0 1,0 0 0,1 0-1,-1-1 1,0 1 0,0 0-1,0 0 1,0-1 0,0 1 0,0 0-1,0 0 1,0-1 0,-1 1-1,1 0 1,0 0 0,-1 0-1,1-1 1,-1 1 0,1 0-1,-1 0 1,0 0 0,1 0-1,-1 0 1,0 0 0,0 0 0,0 0-1,0 0 1,0 0 0,0 1-1,0-1 1,0 0 0,0 1-1,0-1 1,0 0 0,0 1-1,-3-1 1,0 0 35,0 0 0,0 0 0,0 0-1,-1 0 1,1 1 0,0 0 0,-1 0 0,1 0 0,0 1-1,-1-1 1,1 1 0,-4 1 0,0 1 39,1 1 0,0-1 1,0 1-1,0 1 0,1-1 0,0 1 0,-1 0 1,2 1-1,-1-1 0,1 1 0,-1 0 1,-3 7-1,5-7-79,0-1 1,1 1 0,0 0 0,0 0-1,0 0 1,1 0 0,0 1 0,0-1-1,0 1 1,1-1 0,0 1 0,0-1-1,1 1 1,0 11 0,0-16-23,1-1 0,-1 1 0,0 0 0,1-1 0,-1 1 0,1-1 0,0 1 0,0 0 0,-1-1-1,1 1 1,0-1 0,0 0 0,0 1 0,0-1 0,1 0 0,-1 0 0,0 1 0,1-1 0,-1 0 0,0 0 0,1-1 0,-1 1 0,1 0 0,2 1 0,1-1-167,-1 0 1,0 0-1,0-1 0,1 1 1,-1-1-1,0 0 0,1 0 1,7-2-1,20-5-2283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0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3 200 11541,'-1'-12'980,"0"15"-751,0 23-259,3-10-96,-1 0 0,2 0-1,0 0 1,1 0 0,1 0-1,0-1 1,1 1 0,1-1-1,0-1 1,12 18 0,-19-32 120,1 1 0,-1-1 0,0 1 0,0-1 0,1 1 1,-1-1-1,0 0 0,1 1 0,-1-1 0,1 1 0,-1-1 1,1 0-1,-1 0 0,0 1 0,1-1 0,-1 0 0,1 0 1,-1 1-1,1-1 0,-1 0 0,1 0 0,0 0 0,-1 0 1,1 0-1,-1 0 0,1 0 0,-1 0 0,1 0 0,-1 0 1,1 0-1,-1 0 0,2 0 0,-1-1 16,0 0-1,0 0 1,0 0 0,0-1-1,0 1 1,0 0 0,0 0-1,0 0 1,0-1 0,-1 1-1,1 0 1,0-2 0,14-52 468,-13 45-444,-1 8-24,2-11 49,0 1 1,1-1-1,0 1 0,11-19 1,-14 28-77,1 0 0,0 1 0,-1-1 0,1 1 0,1-1 1,-1 1-1,0 0 0,1 0 0,-1 0 0,1 0 0,-1 0 0,1 0 1,0 1-1,0-1 0,0 1 0,0 0 0,0 0 0,0 0 0,0 0 1,0 1-1,0-1 0,1 1 0,-1 0 0,4 0 0,53 6-1717,-45-4 1281,0 0 0,0-1 0,0-1 0,0 0 0,28-4 0,-32 0 1819,-15 1 525,-20 1-74,12 4-1680,0 1 1,0 0 0,0 1-1,0 0 1,1 1-1,-1 0 1,1 1-1,0 0 1,1 1-1,0 0 1,0 0-1,0 1 1,1 1 0,0 0-1,1 0 1,0 0-1,-13 20 1,20-26-155,-1-1-1,1 0 1,0 0 0,0 1 0,0-1 0,1 1-1,-1-1 1,0 1 0,1-1 0,0 1 0,0-1 0,-1 1-1,1-1 1,1 1 0,-1 0 0,0-1 0,2 5 0,-1-6-4,-1 1 1,1-1 0,0 0 0,0 0 0,0 1 0,0-1 0,0 0 0,0 0 0,1 0 0,-1 0 0,0 0 0,0-1 0,1 1 0,-1 0 0,1-1 0,-1 1-1,0 0 1,1-1 0,-1 0 0,1 1 0,0-1 0,-1 0 0,1 0 0,-1 0 0,1 0 0,-1 0 0,1 0 0,-1 0 0,1 0 0,2-1 0,9-3 44,1 1 1,0-1-1,-1-1 1,0 0-1,0-1 1,-1-1-1,1 0 1,-1 0-1,-1-2 0,1 1 1,-2-1-1,1-1 1,-1 0-1,-1 0 1,1-1-1,7-13 1,-13 15 739,-6 6-89,-10 15-420,11-9-285,-1 1 0,1-1 0,-1 0 0,1 1 0,0-1 0,1 1 0,-1-1 0,0 1 0,1-1 0,0 1 0,0 0 0,0-1 0,0 1 0,1-1 0,-1 1 0,1-1 0,0 1 0,0-1 0,0 1 1,0-1-1,3 4 0,-3-5-52,1 1 1,0-1 0,0 0 0,0 0-1,0 0 1,0-1 0,0 1 0,0 0 0,0-1-1,1 1 1,-1-1 0,1 0 0,-1 0 0,1 0-1,0 0 1,-1 0 0,1-1 0,0 1-1,-1-1 1,1 1 0,0-1 0,0 0 0,0 0-1,-1 0 1,1-1 0,0 1 0,0-1-1,2-1 1,5 0 11,-2-1-1,1-1 0,0 1 1,-1-1-1,0-1 0,0 0 0,0 0 1,0 0-1,-1-1 0,0 0 1,0-1-1,0 0 0,-1 0 1,0 0-1,-1-1 0,0 1 1,0-1-1,0-1 0,-1 1 1,4-12-1,-3 8 398,-1 0 1,-1-1-1,0 1 0,0-1 1,-1 1-1,-1-1 0,0 0 1,-1 0-1,-1 1 0,0-1 1,0 0-1,-1 0 0,-1 1 1,-5-17-1,8 27-261,-1 0-1,0-1 1,0 1 0,0 0 0,0 0-1,0 0 1,0 1 0,0-1 0,-1 0-1,1 0 1,-1 1 0,1-1 0,-3-1 0,3 3-55,1-1 0,-1 1 1,0 0-1,1 0 1,-1 0-1,1-1 1,-1 1-1,0 0 1,1 0-1,-1 0 1,0 0-1,1 0 1,-1 0-1,0 0 1,1 1-1,-1-1 1,0 0-1,1 0 0,-1 0 1,1 1-1,-1-1 1,0 0-1,1 1 1,-1-1-1,1 0 1,-1 1-1,1-1 1,-1 1-1,-3 3-10,1 0-1,0 1 1,0-1 0,1 1-1,-1-1 1,1 1-1,0 0 1,0 0-1,-1 7 1,-3 12-181,1 0 0,1 1 0,2 0 0,0 0 0,2 0 0,0 0-1,2 0 1,1-1 0,11 47 0,-13-66-100,1 0 0,-1 0 0,1 0 0,0-1 0,1 1-1,-1 0 1,1-1 0,0 1 0,0-1 0,1 0 0,-1 0 0,9 7-1,-10-10 156,0 0 0,0 0 0,0 0 0,0 0 0,0 0 0,0 0-1,0-1 1,0 1 0,1-1 0,-1 0 0,0 1 0,0-1 0,1 0 0,-1 0-1,0 0 1,0-1 0,1 1 0,-1-1 0,0 1 0,0-1 0,0 1-1,1-1 1,-1 0 0,0 0 0,0 0 0,0-1 0,-1 1 0,1 0-1,0-1 1,0 1 0,2-4 0,2 0 288,-1-1 0,0 1-1,0-1 1,-1 0 0,0-1-1,0 1 1,4-11 0,-6 13 164,0 1 1,-1-1-1,0 0 1,0 0-1,0 0 1,0 0-1,0-1 1,-1 1-1,0 0 1,0 0-1,0 0 1,0 0-1,-1 0 1,1 0-1,-3-6 1,-1 63 507,5-45-931,0 1 0,0-1 0,1 1 0,0-1 0,1 1 0,0-1 0,0 0 0,8 13 0,-10-18 30,1-1 0,-1 0 1,1 1-1,0-1 0,0 0 0,0 0 1,0 0-1,0 0 0,0-1 0,1 1 0,-1-1 1,1 1-1,-1-1 0,1 0 0,-1 0 1,1 0-1,0 0 0,0 0 0,-1-1 1,1 1-1,0-1 0,0 0 0,0 0 0,-1 0 1,1 0-1,0 0 0,0-1 0,0 1 1,-1-1-1,6-2 0,2 0 28,-1-2 0,1 1 0,-1-2-1,0 1 1,-1-1 0,0 0 0,1-1 0,-2 0 0,11-11-1,-13 13 234,-1 0-1,0 0 1,0 0-1,-1 0 1,1-1-1,-1 1 1,0-1-1,-1 0 0,1 0 1,-1 0-1,-1 0 1,1 0-1,-1 0 1,0-1-1,0 1 1,0-10-1,-5 7 490,-2 15-490,-3 16-207,7-15-9,1 0 0,0 0 0,0 0 0,0 0 0,1 0 0,0 1 0,0-1 0,1 0 0,0 0 0,0 0 0,4 9 0,-5-13-23,1 0 0,0-1 0,0 1-1,1-1 1,-1 1 0,0-1 0,1 1 0,-1-1-1,1 0 1,0 0 0,0 0 0,0 0-1,0 0 1,0 0 0,0 0 0,1-1 0,-1 1-1,1-1 1,-1 0 0,1 0 0,-1 1 0,1-2-1,0 1 1,-1 0 0,1 0 0,0-1-1,0 0 1,-1 1 0,1-1 0,0 0 0,5-1-1,1-1-52,1-1-1,-1 1 1,1-2-1,-1 1 0,0-1 1,0-1-1,0 0 1,-1 0-1,0-1 1,0 0-1,12-11 0,-12 10 158,-1 0 0,0 0 0,-1 0 0,0-1-1,0 0 1,-1 0 0,1-1 0,-2 1-1,1-1 1,-2 0 0,7-19 0,-11 9 810,1 19-856,0 0-1,0-1 1,-1 1-1,1 0 1,0 0-1,0-1 1,0 1-1,-1 0 1,1 0-1,0 0 1,-1-1-1,1 1 1,0 0-1,0 0 0,-1 0 1,1 0-1,0 0 1,-1 0-1,1 0 1,0 0-1,-1-1 1,1 1-1,0 0 1,-1 0-1,1 0 1,0 0-1,0 1 1,-1-1-1,1 0 1,0 0-1,-1 0 1,-2 1-1,1 0-1,0 1 1,0-1 0,-1 0 0,1 1 0,0 0 0,0-1 0,0 1 0,0 0-1,1 0 1,-3 3 0,-2 3-1,1 1-1,0 0 0,0 0 1,1 0-1,0 1 0,0 0 1,-2 13-1,4-19-35,1 1 0,0-1 1,1 1-1,-1-1 0,1 1 0,0-1 0,0 1 1,0-1-1,1 1 0,0-1 0,0 1 0,0-1 0,0 0 1,0 1-1,1-1 0,0 0 0,0 0 0,0 0 0,4 5 1,-4-7-34,1 0 0,-1 0 0,1 0 0,0-1 0,-1 1 0,1-1 0,0 1 0,0-1 1,0 0-1,0 0 0,0 0 0,0-1 0,0 1 0,0-1 0,0 1 0,1-1 0,-1 0 1,0-1-1,0 1 0,0 0 0,0-1 0,0 0 0,0 1 0,0-1 0,0 0 0,0-1 0,0 1 1,3-2-1,4-2-20,0-1 1,0 1 0,0-2 0,-1 1-1,0-1 1,12-13 0,-14 11 158,1 0-1,-2 0 1,1-1 0,-1 0-1,6-15 1,-9 21 53,-1-1-1,0 0 1,-1 1-1,1-1 1,-1 0-1,0 0 1,0 1-1,-1-1 1,1 0-1,-1 0 1,0 0-1,-1-7 1,6 24-129,0 0 1,1 0 0,0 0-1,1-1 1,16 21 0,-13-19-267,0 2 1,13 24 0,-23-39 250,0 1 1,1-1-1,-1 0 0,0 1 1,0-1-1,1 0 1,-1 1-1,0-1 1,0 0-1,0 1 1,0-1-1,0 1 0,0-1 1,1 0-1,-1 1 1,0-1-1,0 1 1,0-1-1,0 0 0,0 1 1,-1-1-1,1 1 1,0-1-1,0 0 1,0 1-1,0-1 1,0 1-1,0-1 0,-1 0 1,1 1-1,0-1 1,0 0-1,0 1 1,-1-1-1,1 0 1,0 0-1,-1 1 0,1-1 1,-19-1-917,-18-14-2847,18 4-696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5.8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3 336 1569,'0'0'12371,"-2"-8"-11942,2 1-409,-1 0-1,1 1 1,1-1-1,-1 1 1,1-1-1,0 1 0,0-1 1,1 1-1,0-1 1,0 1-1,1 0 1,-1 0-1,1 0 1,1 0-1,-1 1 1,6-8-1,37-53 13,56-76 72,-102 142-103,0-1-1,0 1 0,1 0 1,-1-1-1,0 1 0,0 0 1,0-1-1,1 1 1,-1 0-1,0 0 0,0-1 1,1 1-1,-1 0 0,0 0 1,1 0-1,-1-1 1,0 1-1,0 0 0,1 0 1,-1 0-1,1 0 1,-1 0-1,0 0 0,1 0 1,-1 0-1,0 0 0,1 0 1,-1 0-1,0 0 1,1 0-1,-1 0 0,0 0 1,1 0-1,-1 0 0,0 0 1,1 0-1,-1 0 1,0 0-1,1 1 0,-1-1 1,0 0-1,1 0 1,-1 0-1,0 1 0,0-1 1,1 0-1,-1 0 0,0 1 1,0-1-1,1 0 1,-1 1-1,0-1 0,0 0 1,0 1-1,0-1 0,0 0 1,1 1-1,-1-1 1,0 0-1,0 1 0,0-1 1,0 0-1,0 1 1,0-1-1,0 0 0,0 1 1,0-1-1,0 1 0,-1-1 1,23 141 507,-11-65-489,21 77 1,-31-148-267,8 22-341,3-14-3804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2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0 478 10677,'1'0'32,"-1"1"-1,0-1 1,1 0 0,-1 1-1,1-1 1,-1 0 0,1 1-1,-1-1 1,1 0 0,-1 0-1,1 1 1,-1-1 0,1 0 0,-1 0-1,1 0 1,-1 0 0,1 0-1,-1 0 1,1 0 0,0 0-1,-1 0 1,1 0 0,-1 0-1,1 0 1,-1 0 0,1 0-1,-1 0 1,1 0 0,-1-1 0,2 1-1,20-16 66,17-26-592,-39 42 495,16-21 67,0-1 0,-2 0-1,0-1 1,-1 0 0,-2-1-1,11-32 1,-17 41 349,0 0 0,-1 0 0,-1-1 0,-1 1 0,0-1 0,-1 0 0,-1 0 0,0 0 0,-1 0 0,-1 1 0,-6-28 0,8 42-394,0 0 0,0 0 1,0 0-1,0 0 0,-1 0 1,1 0-1,0 0 1,0 1-1,-1-1 0,1 0 1,-1 0-1,1 1 0,-1-1 1,1 0-1,-1 0 1,1 1-1,-1-1 0,0 0 1,1 1-1,-1-1 0,-1 0 1,2 2-17,-1-1 0,1 0 0,-1 1 0,0-1 0,1 1 1,-1-1-1,1 1 0,0-1 0,-1 1 0,1-1 0,-1 1 0,1 0 0,0-1 1,0 1-1,-1-1 0,1 1 0,0 0 0,0-1 0,0 1 0,-1 1 1,-7 44-15,-44 470-67,39-365-127,8-106 119,-5 102-4,9-127-17,2 0 0,0-1-1,2 1 1,0-1 0,7 23 0,-10-39 63,1-1 1,0 1 0,0-1-1,0 1 1,0-1-1,0 1 1,0-1 0,1 0-1,-1 1 1,1-1-1,-1 0 1,1 0-1,0 0 1,0 0 0,0 0-1,0-1 1,0 1-1,1-1 1,2 2 0,-3-2 5,0-1 0,1 1 0,-1-1 0,0 0 0,0 0 0,0 0 0,0 0 0,1-1 0,-1 1 0,0 0-1,0-1 1,0 0 0,0 1 0,0-1 0,0 0 0,0 0 0,0 0 0,3-2 0,3-3-36,-1 0 0,0 0 0,0-1 0,0 0 0,-1 0-1,0-1 1,0 0 0,-1 0 0,6-11 0,-4 2 70,-1 1 0,-1-1 1,0-1-1,-1 1 0,-1 0 1,0-1-1,-2 0 0,0 0 1,-1 1-1,-3-29 0,0 23 88,-1-1 0,-1 0-1,-1 1 1,-1 0 0,-1 0-1,-2 0 1,-13-25-1,16 36 81,-1 1 0,0-1 0,-1 1 0,0 1 0,-18-17-1,23 24-149,1 0 0,-1 0-1,1 0 1,-1 0 0,0 1-1,0 0 1,0-1-1,-1 2 1,1-1 0,0 0-1,-1 1 1,1 0-1,-1 0 1,1 0 0,-1 0-1,0 1 1,1 0 0,-1 0-1,1 0 1,-9 2-1,13-2-19,-1 0-1,1 0 1,0 0-1,-1 0 0,1 0 1,0 0-1,-1 0 0,1 0 1,-1 0-1,1 0 1,0 0-1,-1 0 0,1 0 1,0 1-1,-1-1 0,1 0 1,0 0-1,0 0 1,-1 1-1,1-1 0,0 0 1,0 0-1,-1 1 1,1-1-1,0 0 0,0 0 1,-1 1-1,1-1 0,0 0 1,0 1-1,0-1 1,0 0-1,0 1 0,0-1 1,-1 0-1,1 1 1,0-1-1,0 1 0,0-1 1,0 0-1,0 1 0,0-1 1,0 0-1,0 1 1,1-1-1,-1 0 0,0 1 1,0-1-1,0 0 0,0 1 1,0-1-1,1 0 1,-1 1-1,0-1 0,0 0 1,0 0-1,1 1 1,-1-1-1,0 0 0,0 0 1,1 1-1,-1-1 0,0 0 1,1 0-1,-1 0 1,1 1-1,22 11-148,-11-9 48,1-1 1,-1 0-1,1-1 1,-1 0-1,0-1 1,1-1-1,-1 0 1,1 0-1,-1-1 1,0-1-1,0 0 1,0-1-1,0 0 1,19-10-1,-22 10 77,-1-1 0,0 0 0,0 0 0,0-1 0,-1 0 1,0 0-1,0-1 0,12-14 0,-16 16 64,1-1 0,-1 1 0,-1 0-1,1-1 1,-1 1 0,1-1 0,-2 0 0,1 0 0,-1 0 0,0 0 0,0 0 0,0 0 0,-1 0 0,-1-11 0,1 14 28,0 1 1,-1-1-1,1 1 1,-1-1-1,0 1 1,0 0-1,0-1 1,0 1-1,0 0 1,0-1-1,-1 1 1,1 0-1,-1 0 0,0 0 1,-2-3-1,3 5-58,1 0 0,-1-1 0,0 1 0,1 0 0,-1-1 0,1 1 0,-1 0 0,1 0 0,-1-1 0,0 1 0,1 0 0,-1 0-1,0 0 1,1 0 0,-1 0 0,1 0 0,-1 0 0,0 0 0,1 0 0,-1 0 0,0 0 0,1 1 0,-1-1 0,0 0 0,0 1-14,-1 0 1,1 0-1,0 0 1,0 0-1,0 0 1,0 1-1,0-1 1,0 0-1,0 0 1,1 1-1,-1-1 1,0 1-1,1-1 1,-2 3-1,1-1-16,0-1-1,0 1 1,0 0-1,1 0 1,-1-1 0,1 1-1,-1 0 1,1 0-1,0 0 1,0 0-1,0-1 1,0 1 0,1 0-1,-1 0 1,1 0-1,0 0 1,0-1-1,0 1 1,0 0 0,0-1-1,0 1 1,1-1-1,-1 0 1,1 1-1,0-1 1,0 0 0,0 0-1,0 0 1,4 3-1,-2-2-21,0-1 0,0 0 0,0 0 0,0-1 0,0 1 0,1-1 0,-1 0 0,1 0 0,-1-1 0,1 1 0,-1-1 0,1 0 0,-1 0 0,1 0 0,-1-1 0,1 0 0,-1 0 0,6-1 0,4-3 252,0 0 0,0-1-1,24-14 1,-41 23-123,0 1-1,1-1 1,-1 1-1,1 0 0,0 0 1,0 0-1,0 0 1,0 0-1,-1 6 1,-2 4-38,-1 0-51,1-1 0,0 1 1,-2 15-1,6-24-64,0 0 0,0 1-1,1-1 1,0 0-1,0 1 1,0-1 0,1 0-1,-1 1 1,1-1-1,0 0 1,4 9-1,-5-13 27,1 1-1,-1-1 0,1 0 0,0 0 0,0 1 0,0-1 0,-1 0 1,1 0-1,0 0 0,0 0 0,0 0 0,1 0 0,-1 0 0,0 0 0,0-1 1,1 1-1,-1 0 0,0-1 0,0 1 0,1-1 0,2 1 0,-1 0-21,0-1 0,-1 0-1,1 0 1,0-1 0,0 1-1,-1-1 1,1 1 0,0-1-1,-1 0 1,6-2 0,2-2-69,0-1 1,0 0 0,-1 0-1,13-12 1,-14 12 285,0-1 1,-1-1-1,1 0 0,-1 0 1,-1 0-1,1 0 0,-2-1 0,1 0 1,-1-1-1,0 1 0,4-14 1,-11 31-160,1 0 1,0 1-1,0-1 1,1 0-1,0 0 1,1 0 0,-1 1-1,2-1 1,-1 0-1,1 0 1,0 0-1,1-1 1,0 1 0,0 0-1,1-1 1,4 8-1,-7-14-6,0 0 0,0 1 1,0-1-1,0 0 0,0 0 0,1 0 0,-1 0 0,0 0 0,0 0 0,1 0 0,-1-1 1,1 1-1,-1 0 0,1-1 0,-1 1 0,1-1 0,-1 1 0,1-1 0,0 0 0,-1 0 0,1 0 1,-1 0-1,1 0 0,0 0 0,-1 0 0,1 0 0,-1-1 0,1 1 0,0 0 0,-1-1 1,1 0-1,-1 1 0,0-1 0,1 0 0,-1 0 0,1 0 0,-1 0 0,0 0 0,0 0 1,2-1-1,1-2 20,-1 1 0,1-1 0,-1 0 0,0 0 0,0 0 0,0 0 0,-1 0 0,0-1 0,1 1 0,-1-1 0,-1 1 0,2-6 0,-2 5 4,0 0 0,-1-1 0,1 1 1,-1 0-1,-1 0 0,1-1 0,-1 1 0,0 0 1,0 0-1,0-1 0,-1 1 0,1 0 1,-1 0-1,-5-8 0,5 11-44,1 0 0,-1 0 0,0 0 0,0 0 0,0 0 0,0 0 0,0 0 0,0 1 0,0-1 0,0 1 0,-1-1 0,1 1 0,-1 0 0,1 0 0,-1 0 0,1 0 0,-1 1 1,0-1-1,1 1 0,-1-1 0,0 1 0,0 0 0,1 0 0,-1 0 0,0 1 0,1-1 0,-1 1 0,0-1 0,1 1 0,-4 1 0,2-1-321,0 1 0,0 0 1,0 0-1,0 0 0,0 0 0,1 1 1,-1-1-1,1 1 0,-7 6 0,-4 12-3896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2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42 13670,'0'-1'24,"-1"1"0,1 0 0,-1 0-1,0 0 1,1 0 0,-1-1 0,1 1 0,-1 0 0,1 0-1,-1 0 1,0 0 0,1 0 0,-1 0 0,1 0-1,-1 0 1,0 1 0,1-1 0,-1 0 0,1 0-1,-1 0 1,1 1 0,-1-1 0,1 0 0,-1 1-1,1-1 1,-1 0 0,1 1 0,-1-1 0,1 0-1,0 1 1,-1-1 0,1 1 0,0-1 0,-1 1-1,1-1 1,0 1 0,0-1 0,-1 1 0,1-1-1,0 1 1,0 0 0,0-1 0,0 1 0,0-1 0,0 1-1,-1 0 1,1-1 0,1 1 0,-1 0 0,0 32-49,0-33 28,7 83-1340,-5-25-3438,4-80 5999,18-40 0,-20 54-1015,0 0-1,0 0 1,1 1-1,0-1 1,1 1-1,-1 0 1,12-10-1,-16 16-170,0 0 0,-1 1 0,1-1 0,0 1 0,0-1 0,-1 1 0,1-1 0,0 1 0,0-1 0,0 1-1,0 0 1,0-1 0,-1 1 0,1 0 0,0 0 0,0-1 0,0 1 0,0 0 0,0 0 0,0 0 0,0 0 0,0 1 0,0-1 0,0 0 0,0 0-1,1 1 1,0 0-1,-1 0 0,0 0 1,0 1-1,1-1 0,-1 0 0,0 1 0,0-1 0,0 0 0,0 1 0,0-1 0,0 1 0,-1 0 0,2 1 0,1 7-4,-1-1 0,0 1 0,2 18 1,0 43-1985,-4-70 1937,0-1-1,0 0 1,0 0-1,0 0 1,0 0-1,0 0 1,0 0-1,0 1 1,0-1-1,0 0 1,0 0-1,0 0 1,0 0-1,0 0 1,1 0 0,-1 0-1,0 1 1,0-1-1,0 0 1,0 0-1,0 0 1,0 0-1,0 0 1,0 0-1,0 0 1,1 0-1,-1 0 1,0 0-1,0 0 1,0 0-1,0 1 1,0-1-1,0 0 1,1 0-1,-1 0 1,0 0-1,0 0 1,0 0-1,0 0 1,0 0-1,0 0 1,1 0-1,-1-1 1,0 1-1,0 0 1,0 0-1,0 0 1,0 0-1,0 0 1,1 0-1,-1 0 1,0 0-1,0 0 1,0 0-1,0 0 1,0 0-1,0 0 1,0-1-1,11-9-121,6-14 228,-3-1-59,39-60 75,-47 77-36,1 0-1,0 0 1,0 0 0,1 1 0,0 0 0,0 0 0,12-6-1,-19 11-32,1 1 0,0 0-1,0 0 1,0 0 0,0 0-1,0 0 1,0 1 0,0-1 0,0 1-1,0-1 1,0 1 0,0 0-1,0 0 1,0-1 0,0 2-1,0-1 1,1 0 0,1 1-1,-3-1 0,0 1 0,1 0-1,-1 0 1,0-1 0,0 1-1,0 0 1,0 0 0,0 0-1,0 1 1,0-1 0,0 0-1,0 0 1,0 0-1,-1 1 1,1-1 0,0 0-1,-1 1 1,1-1 0,-1 3-1,2 7-340,0 0 0,-1 0 0,-1 1 1,0-1-1,-2 14 0,2-13-1126,-1 9-3418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3.3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4 345 9812,'-1'1'4,"1"1"0,-1-1 0,1 0-1,-1 1 1,1-1 0,0 1-1,-1-1 1,1 1 0,0-1-1,0 1 1,0-1 0,0 1-1,0-1 1,1 1 0,-1-1-1,0 0 1,1 1 0,-1-1 0,1 1-1,0 1 1,0-2 2,0 0 0,0-1 0,0 1 0,0-1 0,0 1 0,0-1 0,0 1 0,0-1 0,0 0 0,0 1 1,0-1-1,0 0 0,0 0 0,0 0 0,0 0 0,1 0 0,-1 0 0,0 0 0,0 0 0,0 0 0,1 0 0,4-2 32,1 0 0,-1 0-1,0 0 1,0-1 0,0 0-1,0 0 1,10-7 0,-4-1 250,0 1 0,-1-2 1,0 1-1,-1-1 0,0-1 1,-1 0-1,0 0 0,-2-1 1,1 0-1,8-23 1,-10 18 143,0 0 0,-1 0 0,-1 0 0,-1-1 1,-1 1-1,0-1 0,-2 1 0,-1-23 1,-9 60-217,-2 21-131,0 20-850,2 1 0,3 0 0,0 118 0,8-166-208,-1-1 1,2 0-1,-1 0 0,6 17 0,1-12-2996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3.9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31 464 9060,'-30'-89'4637,"95"96"-3199,-43-7-1450,-1 0-1,0-2 1,1-1-1,-1-1 1,0 0-1,-1-2 1,1 0 0,22-11-1,-16 6-137,-1-2-1,-1-1 1,0-1 0,-1-1-1,34-30 1,-53 42 166,1-1 0,-1 0 1,0-1-1,-1 1 0,1-1 0,-1 0 0,0 0 1,-1-1-1,1 1 0,-1-1 0,4-12 0,-6 15 31,-1 0 0,1-1-1,-1 1 1,0 0-1,0 0 1,-1 0 0,1 0-1,-1 0 1,0 0 0,0 0-1,0 0 1,0 1 0,-1-1-1,0 0 1,1 1 0,-1-1-1,-1 1 1,1-1 0,0 1-1,-1 0 1,0 0 0,-4-4-1,1 1 57,0 1 0,0 0 0,0 0-1,-1 1 1,0-1 0,0 1 0,0 1-1,0 0 1,0 0 0,-1 0 0,-9-1-1,13 3-62,0 0-1,-1 1 1,1-1-1,0 1 1,-1 0-1,1 1 0,0-1 1,-1 1-1,1 0 1,0 0-1,0 0 0,0 1 1,0-1-1,0 1 1,0 0-1,0 0 1,0 0-1,1 1 0,-1-1 1,1 1-1,-1 0 1,-2 3-1,-4 7 74,0-1-1,1 2 1,1-1-1,0 1 1,1 0-1,0 1 1,2-1 0,-9 32-1,1 11-42,-6 61-1,17-103-60,-4 25-370,2 0 1,2 69 0,2-107 341,-1-1 1,1 1-1,1-1 0,-1 1 1,0-1-1,0 0 0,0 1 1,1-1-1,-1 0 0,1 1 0,-1-1 1,1 0-1,-1 1 0,1-1 1,0 0-1,0 0 0,-1 0 1,1 0-1,0 1 0,0-1 1,0 0-1,3 1 0,-3-2-6,0 1-1,1-1 0,-1 0 0,0 0 1,1 0-1,-1 0 0,0 0 1,1-1-1,-1 1 0,0 0 1,1 0-1,-1-1 0,0 1 1,0-1-1,0 1 0,1-1 1,-1 0-1,2-1 0,6-5-87,-1 0 0,1 0 0,-2-1 0,11-11 0,9-19 110,-22 28 17,1 2-1,0-1 1,1 1 0,0 0 0,13-13 0,-19 21 3,-1 0-1,0 0 1,1 0 0,-1 0 0,0 0 0,1 0 0,-1 0 0,0 0-1,1 0 1,-1 0 0,0 0 0,1 0 0,-1 0 0,0 0 0,0 0-1,1 0 1,-1 0 0,0 0 0,1 1 0,-1-1 0,0 0 0,1 0-1,-1 0 1,0 1 0,0-1 0,1 0 0,-1 0 0,0 0 0,0 1-1,0-1 1,1 0 0,-1 0 0,0 1 0,0-1 0,0 0 0,0 1-1,0-1 1,1 1 0,6 14 176,-6-12-166,4 9-13,1 0-1,0-1 0,1 0 1,0 0-1,1-1 0,0 1 1,11 8-1,-16-15-16,1-1 0,0-1-1,0 1 1,0 0 0,0-1 0,0 0 0,0 0 0,0 0 0,1-1 0,-1 1 0,1-1-1,-1 0 1,1 0 0,0-1 0,-1 1 0,1-1 0,0 0 0,-1 0 0,1-1 0,0 1-1,-1-1 1,9-3 0,-1 0-16,-1 0 1,0-1-1,0 0 0,0-1 1,-1 0-1,0-1 0,0 0 1,-1-1-1,1 0 0,-2 0 1,9-11-1,-12 14 37,-1 0 0,0 0-1,-1-1 1,1 0 0,-1 1 0,0-1 0,0-1 0,-1 1-1,0 0 1,0 0 0,0-1 0,-1 1 0,0-1 0,0 0-1,0 1 1,-1-1 0,0 0 0,-1 1 0,0-1 0,0 1-1,-2-10 1,3 14 7,-1 0-1,1 1 0,-1-1 1,1 1-1,-1-1 0,0 1 1,1-1-1,-1 1 0,0-1 1,0 1-1,0 0 0,0-1 1,0 1-1,-1 0 0,1 0 1,0 0-1,0 0 0,-1 0 1,1 0-1,-1 0 0,-2-1 1,2 2-18,1 0 0,-1 0 1,0 0-1,1 0 1,-1 0-1,1 1 1,-1-1-1,0 0 1,1 1-1,-1-1 1,1 1-1,-1 0 1,1 0-1,-1-1 1,1 1-1,-1 0 1,-1 2-1,-4 4-15,0-1-1,1 1 1,-1 1-1,1-1 1,1 1 0,-7 11-1,7-10-26,1 0 0,0 1 0,0-1-1,1 1 1,-2 10 0,4-17-165,0 0 0,1 0 0,0 0 0,-1 0 0,1 1 0,1-1 0,-1 0 1,0 0-1,1 0 0,-1 0 0,1 0 0,0 0 0,0 0 0,0 0 0,1 0 0,-1 0 0,0 0 0,1 0 0,0-1 0,3 4 0,18 13-4674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4.9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1 171 6019,'6'-3'450,"0"-2"0,0 1 1,0-1-1,-1 0 1,0 0-1,1 0 0,-2-1 1,1 0-1,-1 0 0,0 0 1,0 0-1,0-1 0,2-7 1,-1 4-95,1 0 0,0 1 1,0 0-1,13-15 0,-19 24-324,0-1 0,1 1 0,-1-1 0,1 1 0,-1-1 0,1 1 0,-1-1 0,1 1 0,0-1 0,-1 1 0,1 0 0,0-1 0,-1 1 0,1 0 0,0-1 0,-1 1 0,1 0 0,0 0 0,-1 0 0,1 0 0,0 0 0,0 0 0,-1 0 0,1 0 0,0 0 0,-1 0 0,1 0-1,0 0 1,0 0 0,-1 1 0,2-1 0,-1 1 4,0 1-1,1-1 1,-1 0-1,0 1 0,0-1 1,0 1-1,0-1 1,-1 1-1,1-1 0,0 1 1,-1-1-1,2 4 1,6 50 78,-8-32-212,-1 0 0,-1 1-1,0-1 1,-2 0 0,-7 22 0,41-75-636,-18 13 680,11-15 0,1 1 1,1 1-1,1 1 0,44-37 0,-69 65 72,0 0-1,0 0 0,0 1 1,0-1-1,0 0 0,0 1 1,0-1-1,0 0 1,0 1-1,0-1 0,0 1 1,0 0-1,0-1 1,0 1-1,1 0 0,-1 0 1,0 0-1,0 0 1,0 0-1,1 0 0,-1 0 1,0 0-1,0 0 1,2 1-1,-2 0 4,0 0 1,0-1-1,0 1 1,-1 0-1,1 1 1,0-1-1,0 0 1,-1 0-1,1 0 1,-1 0-1,1 0 1,-1 1-1,1-1 1,-1 0-1,0 0 0,0 1 1,1-1-1,-1 2 1,0 8 42,1 1 0,-2 0-1,-2 18 1,3-29-79,-18 94-105,20-87-558,6-13 475,13-16 235,-18 18-111,62-73-238,18-18 596,-82 93-250,-1 1-1,0-1 0,0 1 0,1-1 0,-1 1 0,0 0 0,1-1 0,-1 1 1,0-1-1,1 1 0,-1 0 0,1 0 0,-1-1 0,1 1 0,-1 0 1,1 0-1,-1-1 0,0 1 0,1 0 0,-1 0 0,1 0 0,-1 0 0,1 0 1,0 0-1,-1 0 0,1 0 0,-1 0 0,1 0 0,-1 0 0,1 0 0,-1 0 1,1 0-1,-1 0 0,1 1 0,-1-1 0,0 0 0,1 0 0,-1 1 1,1-1-1,-1 0 0,1 0 0,-1 1 0,0-1 0,1 1 0,-1-1 0,0 0 1,1 1-1,-1-1 0,0 1 0,0-1 0,1 0 0,-1 1 0,0-1 0,0 1 1,0-1-1,1 1 0,-1-1 0,0 1 0,0-1 0,0 2 0,5 42 307,-4-27-305,1-6-17,0 0 0,1 0 0,0-1 0,0 1 0,1 0 0,1-1 0,6 11 0,-9-17-17,1-1 0,0 0-1,-1 0 1,1 0 0,0 0 0,1 0-1,-1 0 1,0-1 0,1 1-1,-1-1 1,1 0 0,0 0 0,0-1-1,0 1 1,0-1 0,0 0-1,0 0 1,0 0 0,0 0 0,1-1-1,-1 1 1,5-2 0,1 1-49,1-2 0,-1 1 0,0-1 0,1-1 0,-1 0 0,0 0 0,-1-1 0,1-1 0,-1 1 0,16-11 0,-19 11 73,0 0 1,0 0 0,-1-1-1,1 1 1,-1-1 0,0 0-1,-1-1 1,1 1-1,-1-1 1,0 0 0,-1 0-1,1 0 1,-1 0 0,0-1-1,-1 0 1,4-11 0,-6 17 14,1-1 0,-1 0 0,0 0 1,0 0-1,0 0 0,0 0 1,0 0-1,-1 0 0,1 0 0,0 0 1,-1 0-1,0 0 0,1 0 1,-1 0-1,-1-2 0,1 3-21,1 0-1,-1 1 1,0-1 0,0 0-1,1 1 1,-1-1-1,0 0 1,0 1 0,0-1-1,0 1 1,0-1-1,0 1 1,1 0 0,-1-1-1,0 1 1,0 0-1,0 0 1,0 0 0,0 0-1,0 0 1,-2 0-1,0 0-11,0 1 0,1-1 0,-1 1 0,1 0 0,0 0 0,-1 0 0,1 0 0,0 1 0,-1-1 0,1 1 0,0-1 0,0 1 0,0 0 0,0 0 0,1-1 0,-1 1 0,0 1 0,1-1 0,0 0 0,-1 0 0,-1 5 0,2-3-188,0 0 1,0 0-1,0 0 1,0 1-1,1-1 1,-1 0-1,1 0 1,0 0-1,1 1 0,-1-1 1,1 0-1,0 0 1,0 0-1,0 0 1,0 0-1,1 0 1,0 0-1,0 0 1,0 0-1,0-1 1,0 1-1,1-1 1,-1 0-1,1 1 1,5 3-1,19 15-4347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5.6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216 34 12086,'-2'-2'165,"1"-1"0,0 1 0,-1 0 0,1 0 0,-1 0 0,1 0 0,-1 0 0,0 0 0,0 1 0,0-1 0,0 1 0,0-1 0,0 1 0,0 0 0,-1-1 0,1 1 0,0 1 0,-1-1 0,1 0 0,-1 0 0,1 1 0,-1 0 0,1-1 0,-1 1 0,1 0 0,-1 0 0,-3 1 0,-1-1-52,0 0-1,0 1 0,0 1 1,0-1-1,0 1 0,1 0 1,-1 1-1,-11 5 0,12-4-61,-1 0 0,1 1 0,0 0 0,0 1 0,1-1 0,-1 1 0,1 0 0,1 0 0,-7 12 0,8-14-58,0 0 0,1 1 0,0 0 0,0-1-1,1 1 1,-1 0 0,1 0 0,0 0 0,0 0-1,1 0 1,-1 0 0,1 0 0,0 0 0,1 0-1,1 10 1,-2-14-2,1 1 0,-1-1 0,1 1 0,-1-1 0,1 1 0,0-1 0,-1 1 0,1-1 0,0 0 0,0 1 0,0-1 0,0 0-1,1 0 1,-1 0 0,0 0 0,0 0 0,1 0 0,-1 0 0,0 0 0,1 0 0,1 0 0,0 0-2,0-1 1,0 1 0,0-1-1,0 1 1,0-1 0,0 0-1,0-1 1,0 1-1,0 0 1,5-2 0,3-1-16,0-1 0,0-1 0,-1 1 0,19-13 0,-11 6 24,-2-1-1,29-26 0,-39 32 78,0 0 1,0-1 0,-1 1-1,0-1 1,0 0-1,-1 0 1,0-1-1,0 0 1,4-11-1,-9 21 237,-5 6-261,0 0 1,1 0-1,-6 13 1,10-15-58,-1 0 0,1 0 1,0-1-1,0 1 0,1 1 0,-1-1 0,2 0 0,-1 0 1,1 7-1,0-12 2,-1 1 1,0-1 0,1 0 0,-1 1-1,1-1 1,-1 0 0,1 0-1,0 1 1,0-1 0,-1 0-1,1 0 1,0 0 0,0 0-1,0 0 1,0 0 0,0 0-1,3 1 1,-3-1 3,1 0 0,0-1-1,-1 0 1,1 1 0,0-1 0,0 0-1,0 0 1,-1 0 0,1 0 0,0 0-1,0 0 1,-1-1 0,1 1 0,0 0-1,-1-1 1,1 0 0,0 1 0,1-2-1,10-5-2,-2 0-1,1-1 0,-1 0 0,0-1 0,0 0 1,-1-1-1,-1 0 0,10-12 0,38-36-10,-57 57 19,1 1-1,-1-1 0,1 1 0,-1 0 1,1-1-1,-1 1 0,1 0 1,-1-1-1,1 1 0,-1 0 1,1-1-1,-1 1 0,1 0 1,-1 0-1,1 0 0,0 0 0,-1 0 1,1-1-1,-1 1 0,1 0 1,0 0-1,-1 1 0,1-1 1,-1 0-1,1 0 0,-1 0 1,1 0-1,0 1 0,0-1 4,0 1 1,0 0-1,-1 0 0,1 0 0,0 0 1,-1 0-1,1 0 0,-1 0 1,1 0-1,-1 0 0,1 0 0,-1 0 1,0 0-1,1 2 0,2 48 136,-3-38-158,1 37 33,-2-35-30,1 0-1,1 0 1,0-1 0,4 16 0,-5-29 11,0-1 0,0 1 0,0-1 0,0 1 0,0-1 0,0 1 0,0-1 0,0 0 0,1 1 0,-1-1 0,0 1 0,0-1 0,1 0 0,-1 1 0,0-1 0,1 0 1,-1 1-1,0-1 0,1 0 0,-1 1 0,0-1 0,1 0 0,-1 0 0,1 1 0,-1-1 0,0 0 0,1 0 0,-1 0 0,1 0 0,0 1 0,13-9 22,12-22-2,-23 27-29,33-53-62,-27 42 61,0-1 0,0 1 0,1 1 0,1 0 1,19-18-1,-29 31 17,-1-1 0,0 1 0,1 0 0,-1-1 0,1 1 0,-1 0 0,1 0 0,-1-1 0,0 1 0,1 0 0,-1 0 0,1 0 0,-1 0 0,1-1 0,-1 1 0,1 0 0,-1 0 0,1 0 0,-1 0 0,1 0 1,-1 0-1,1 0 0,-1 1 0,1-1 0,-1 0 0,1 0 0,-1 0 0,1 0 0,-1 1 0,1-1 0,9 16 199,0 23-3,-10-37-206,3 39 36,-3-32-161,1-1-1,-1 1 1,1-1-1,1 1 1,-1-1-1,2 1 1,-1-1-1,5 10 1,4-8-2255,5-7-2011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5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0 12246,'-11'21'6082,"-4"1"-6082,3-5 0,1-6-160,9-3-1793,8-4-1760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6.4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 2593,'27'-2'224,"-3"2"-176,-1 2-48,3 2-48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7.6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8627 53 5202,'20'-3'348,"0"-1"0,21-8 1,-23 6-526,1 2 1,31-5-1,1 2 1026,-35 4-703,0 1 0,0 1-1,0 0 1,1 1 0,31 4 0,-59 3 7155,-5 15-4948,-17 33-3223,24-39 1658,-1 0-753,-1-1 0,-1-1 0,0 0 0,-1-1 0,-1 0 0,0-1 0,-1 0 0,0-1 0,0-1 0,-1 0 0,0-2 0,-1 1 0,-32 9 0,-11 2-17,-2-4 0,-105 15 0,-515 49 5,301-40-6,-1928 152 58,1274-160-17,586-22-33,-750-42 52,1047 20 5,-469-42-54,7-36 222,-315-115-178,913 200-708,25 6-2785,25 3-3089,-19-5 4087,2-3 206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4:57.9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307 17 3794,'15'-2'7331,"7"-5"-4782,0-1-1891,-201 50 2663,128-35-2855,35-5-365,0 0 0,-1 1-1,1 0 1,1 1 0,-31 13-1,45-17-101,1 0-1,-1 0 1,0 1-1,1-1 1,-1 0-1,1 1 1,-1-1-1,1 1 0,0-1 1,-1 0-1,1 1 1,-1-1-1,1 1 1,0-1-1,-1 1 1,1-1-1,0 1 1,0 0-1,-1-1 1,1 1-1,0-1 1,0 1-1,0-1 0,0 1 1,0 0-1,0-1 1,0 1-1,0-1 1,0 2-1,11 17 11,29 14-201,-37-31 141,87 53-3777,-41-26-1263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6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10853,'0'0'784,"68"28"-832,-34-28-1809,2 0-3809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5.0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25 175 11749,'-16'10'90,"16"-10"-84,0 0 0,0 0 0,-1 0 0,1 0 0,0 0 0,0 0 0,-1 0 0,1 0 1,0 0-1,0 0 0,-1 0 0,1 0 0,0 0 0,0 0 0,0 0 0,-1 0 0,1 0 0,0 0 0,0 0 0,-1 0 0,1 0 0,0-1 0,0 1 0,0 0 0,-1 0 0,1 0 0,0 0 1,0-1-1,0 1 0,0 0 0,-1 0 0,1 0 0,0-1 0,0 1 0,0-3 38,-1 0 1,1 1 0,0-1-1,0 0 1,0 0-1,0 1 1,1-1-1,-1 0 1,2-3-1,0-4 52,1 0-1,1 1 1,0-1 0,0 1-1,1 0 1,0 0-1,0 0 1,1 1-1,0 0 1,1 0-1,10-10 1,-14 15-98,0-1-1,1 1 1,-1 1 0,1-1 0,-1 1 0,1-1 0,0 1-1,0 0 1,0 0 0,0 1 0,0-1 0,0 1-1,1 0 1,-1 0 0,0 0 0,1 1 0,-1-1 0,0 1-1,1 0 1,-1 1 0,1-1 0,-1 1 0,0-1-1,1 1 1,-1 1 0,0-1 0,0 1 0,6 2 0,4 6 19,0 0 1,-1 1-1,0 1 1,-1-1-1,14 19 1,28 27-19,-43-48-87,0 0 1,0-1 0,1 0 0,0 0-1,0-2 1,1 0 0,0 0-1,0-1 1,20 5 0,-21-7-625,0-2 0,1 1 0,-1-1 0,1-1 0,0 0 0,19-4 1,13-4-2987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5.4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 19 7395,'-24'-6'1912,"-43"-7"-1,67 16-1675,10 3-97,15 7 28,78 21-100,-69-25-103,41 19 0,-73-28 46,0 0 1,-1 1-1,1-1 1,-1 1-1,1 0 1,-1 0-1,0-1 1,1 1-1,-1 0 1,0 0-1,1 0 1,-1 0 0,0 1-1,0-1 1,0 0-1,0 0 1,0 1-1,0-1 1,0 0-1,-1 1 1,1-1-1,0 1 1,-1-1-1,1 1 1,-1 0-1,0-1 1,1 1-1,-1-1 1,0 1-1,0 0 1,0-1 0,0 1-1,0-1 1,-1 1-1,1 0 1,0-1-1,-1 1 1,1-1-1,-1 1 1,1-1-1,-1 1 1,0-1-1,0 1 1,0-1-1,0 0 1,0 1-1,-2 1 1,-6 8 180,-1-1 1,0 0-1,0 0 0,-18 11 1,18-13-152,-111 77 180,68-49-2431,44-29-1468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5.9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214 10 7267,'-10'-4'5584,"8"2"-5543,-1 2 0,0-1 0,0 0-1,0 0 1,0 1 0,0-1 0,0 1 0,0 0 0,0 0 0,1 0 0,-7 2 0,-5 1-31,1 2-1,-1 0 0,1 1 1,1 0-1,-1 0 1,1 2-1,0 0 1,0 0-1,1 1 1,-19 19-1,29-27-9,1-1 0,-1 1 0,0-1 0,1 1 0,-1 0 0,1-1 0,-1 1 0,1 0-1,0-1 1,-1 1 0,1 0 0,0 0 0,-1-1 0,1 1 0,0 0 0,0 0 0,0-1 0,0 1 0,0 0 0,0 0 0,0 0 0,0-1-1,0 1 1,0 0 0,0 0 0,0-1 0,0 1 0,1 0 0,-1 0 0,0-1 0,1 1 0,-1 0 0,0 0 0,1-1 0,-1 1-1,1 0 1,-1-1 0,1 1 0,-1-1 0,1 1 0,0-1 0,-1 1 0,1-1 0,0 1 0,-1-1 0,1 0 0,0 1 0,1-1-1,5 3 25,0-1 0,0 0 0,0 0 0,11 0 0,-7 0-41,4 1 25,60 15 12,-70-16-23,0 0-1,0 0 1,0 0-1,0 1 1,-1 0-1,1-1 1,-1 2-1,0-1 1,0 0-1,0 1 1,6 7 0,-9-10 8,0 0 1,-1 0-1,1 0 1,-1 0-1,1 0 1,-1 0 0,1 0-1,-1 0 1,0 0-1,1 0 1,-1 1-1,0-1 1,0 0-1,0 0 1,0 0 0,0 1-1,0-1 1,0 0-1,-1 0 1,1 0-1,0 0 1,-1 0 0,0 2-1,0 0 9,-1 0 0,0 0 0,0-1 1,0 0-1,0 1 0,0-1 0,0 0 0,-6 4 0,-1 0 28,-1 0 0,0 0 1,-21 8-1,23-11-134,-53 16 346,59-18-373,-1 0 0,0-1 0,0 1 0,-1-1 0,1 1 0,0-1 0,0 0 1,0 0-1,0-1 0,0 1 0,0-1 0,0 1 0,0-1 0,0 0 0,0 0 0,-5-3 1,7 4-53,1-1 1,-1 1 0,1-1 0,-1 0 0,1 1 0,-1-1-1,1 1 1,0-1 0,-1 0 0,1 1 0,0-1 0,-1 0-1,1 0 1,0 1 0,0-1 0,0 0 0,0 0 0,-1 1-1,1-1 1,0 0 0,0 0 0,1 1 0,-1-1 0,0 0 0,0 0-1,0 1 1,0-1 0,1 0 0,-1 1 0,0-1 0,1-1-1,10-15-4084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6.4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83 1 10757,'-1'0'80,"0"0"-1,-1 0 1,1 0 0,0 0-1,0 0 1,0 0-1,-1 0 1,1 0 0,0 1-1,0-1 1,0 1 0,0-1-1,0 1 1,0-1 0,0 1-1,0-1 1,0 1 0,0 0-1,0 0 1,0-1 0,0 1-1,0 0 1,0 0 0,1 0-1,-1 0 1,0 0 0,1 0-1,-1 0 1,1 0-1,-1 1 1,1-1 0,0 0-1,-1 0 1,1 2 0,-13 51 359,10-39-187,-11 34 41,10-38-240,0 0-1,0 1 1,2-1 0,-1 1 0,1 0 0,1-1 0,0 1 0,1 0 0,2 18 0,-2-28-47,1 0 0,-1 0 0,1 0 1,0 0-1,0 0 0,0 0 1,0 0-1,0 0 0,0-1 0,0 1 1,1-1-1,-1 1 0,1-1 0,-1 1 1,1-1-1,-1 0 0,1 1 1,0-1-1,0 0 0,2 1 0,0-1-48,0 0 0,0 0-1,0 0 1,0 0-1,0-1 1,1 1-1,-1-1 1,0 0-1,7-1 1,2-1-612,1-1 0,-1 0 1,1-1-1,-1-1 0,14-6 0,2-4-2955,-2 0-1207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6.8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47 10693,'-21'0'1232,"8"-2"-1119,5 0 495,3 0-448,10 2-32,8-2-96,6 0 16,2 0-48,9-1 0,0-3-16,0 0-752,-2-4-977,-3 1-1697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7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25 12022,'-17'0'976,"6"2"-976,5-4 0,8 0 128,9 0-80,8 1-16,9-3-32,4 0-240,6 0-1889,3-4-1473</inkml:trace>
  <inkml:trace contextRef="#ctx0" brushRef="#br0" timeOffset="1">364 23 9364,'-8'14'1105,"-5"3"-481,2 1 449,1 3-417,-1 2-448,5 4-176,-1 2-16,3-2-16,2 0-480,0-4-1521,2-8-1697,4-3-1312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7.5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18 182 5539,'-4'-25'4289,"-1"2"-3664,1 5 895,2 7-575,0 5-785,8 10 416,7 4-128,2 5-287,9 8-97,6 4-32,4 2-32,-2 0 0,0 0-144,-2-6-705,-7-1-1024,-3-7-1216,-5-3-1569</inkml:trace>
  <inkml:trace contextRef="#ctx0" brushRef="#br0" timeOffset="1">247 174 8244,'-7'-21'1282,"-6"-41"0,12 57-1129,0 0 0,1 0 0,-1 0 0,1 0 0,1 0 0,-1 0 0,1 0 0,-1 0-1,2 0 1,-1 0 0,0 0 0,1 0 0,0 1 0,4-8 0,-6 11-121,0 1-1,1-1 1,-1 0-1,0 1 1,1-1-1,-1 1 1,0 0-1,1-1 1,-1 1-1,0-1 1,1 1-1,-1-1 1,1 1-1,-1 0 1,1-1-1,-1 1 1,1 0-1,-1 0 1,1-1 0,-1 1-1,1 0 1,0 0-1,-1 0 1,1 0-1,-1 0 1,1 0-1,0 0 1,6 12 600,-5 25-218,-5 4-300,-15 64 1,-1 18-3103,20-100 222,8-8-1298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7.9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190 8 12438,'-6'-2'64,"0"1"1,0-1-1,1 1 1,-1 1-1,0-1 1,0 1 0,0 0-1,0 0 1,0 1-1,0 0 1,0 0-1,0 0 1,0 1 0,0-1-1,-8 5 1,7-3-49,0 1 0,1-1 1,0 1-1,0 0 1,0 0-1,0 1 0,1 0 1,-1 0-1,1 0 0,0 1 1,1 0-1,-7 9 1,11-14-9,-1 1 0,0-1 0,0 1-1,0-1 1,1 1 0,-1 0 0,1-1 0,0 1 0,-1 0 0,1-1 0,0 1 0,0 0 0,0 0 0,0-1 0,0 1 0,0 0 0,1-1 0,-1 1 0,0 0 0,1-1 0,-1 1 0,1-1 0,0 1 0,0 0 0,-1-1 0,1 0 0,0 1 0,0-1 0,0 1 0,1-1 0,-1 0 0,0 0 0,0 0 0,1 0 0,-1 0 0,1 0 0,-1 0 0,1 0 0,-1 0 0,1-1 0,-1 1 0,3 0 0,9 4 14,1-1 0,-1 0 1,1 0-1,16 1 0,-13-2-42,1 0 21,32 8-35,-47-11 24,0 1 0,0 0 0,-1 1 0,1-1-1,0 0 1,0 1 0,-1 0 0,1-1 0,-1 1 0,0 0-1,1 0 1,3 5 0,-6-6 7,0 0 0,1 0-1,-1 0 1,0-1 0,1 1 0,-1 0-1,0 0 1,0 0 0,0 0 0,0 0-1,0 0 1,0 0 0,0 0 0,0 0-1,-1 0 1,1 0 0,0 0 0,0-1-1,-1 1 1,1 0 0,-1 0 0,1 0 0,0 0-1,-1-1 1,0 1 0,1 0 0,-1 0-1,1-1 1,-1 1 0,0-1 0,0 1-1,-1 1 1,-28 18-261,27-19 222,-12 8-276,1-2 1,-1 0 0,-1-1 0,1 0 0,-1-2 0,0 1 0,-27 2-1,28-9-2395,7-5-1078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8.2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23 11813,'6'-9'1393,"-4"3"-817,-2 0 753,-4 4-913,2 4-304,2 6 0,-2 3-16,0 9-48,-1 3-16,1 4-16,0 3-16,-2 1-176,0 0-608,-1-4-673,3-4-704,2-7-2145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8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1 108 7283,'0'-4'1168,"1"-1"-334,0 0-1,-1 0 0,0-1 0,0 1 0,0-1 1,-2-5-1,4 10-820,0 0 0,0 0 0,0 0 0,0 0 0,0 1 0,0-1 0,0 1-1,0-1 1,0 1 0,3-1 0,0 1-3,182-52-4503,-194 55 4919,0 1 1,0-1-1,0 1 0,-10 8 0,14-9-207,-1 0-1,1 0 1,-1 0 0,1 0-1,0 1 1,0-1-1,0 1 1,1 0 0,-1 0-1,1 0 1,0 0 0,-3 7-1,1 18-566,0 1 1,2-1-1,1 1 0,4 33 0,-3-55-162,2 15-2174,2-5-864</inkml:trace>
  <inkml:trace contextRef="#ctx0" brushRef="#br0" timeOffset="1">326 49 11685,'4'-18'1265,"-2"7"-401,-4 5 177,0 6-865,2 8 192,0 5-96,0 10-240,0 6-32,2 8-16,0 1-560,3 3-945,-1 1-1472,2-3-2834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6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59 11573,'0'0'2385,"110"-3"-1984,-51-7-241,5 0-144,-2 0-16,-11 0 0,-14 2-176,-18 3-1169</inkml:trace>
  <inkml:trace contextRef="#ctx0" brushRef="#br0" timeOffset="1">310 1 1377,'0'0'10725,"-15"7"-9784,-46 27-234,58-31-649,1-1-1,-1 0 0,1 1 1,0-1-1,0 1 1,0 0-1,0-1 0,0 1 1,0 0-1,1 0 0,0 0 1,-1 1-1,1-1 0,0 0 1,0 0-1,1 1 1,-1-1-1,1 0 0,0 1 1,0-1-1,0 1 0,0-1 1,0 0-1,2 4 0,-2 7 73,-2 39 132,1-34-277,0 0 0,1 0 0,1 0 0,4 25-1,-5-43-76,1 1 0,-1-1 0,1 0 0,-1 0 0,1 1 0,0-1 0,-1 0 0,1 0 0,0 0 0,0 0 0,0 0 0,0 0 0,0 0 0,0 0-1,0 0 1,0 0 0,0 0 0,0-1 0,0 1 0,1 0 0,-1-1 0,0 1 0,3 0 0,33 2-5054,-36-3 4951,31 0-6538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9.0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97 11205,'2'-27'706,"-3"22"-476,1-1 0,0 1 0,1 0 0,-1 0 0,3-8 0,8 40 109,23 124-811,-22-87 120,-11-60 370,0 0-1,0 0 1,0 1 0,1-1-1,-1-1 1,1 1 0,0 0 0,3 5-1,-5-9 1,1 1-1,-1-1 1,0 1-1,1-1 0,-1 0 1,1 1-1,-1-1 1,1 0-1,-1 0 0,1 1 1,-1-1-1,1 0 1,-1 0-1,1 0 1,-1 1-1,1-1 0,-1 0 1,1 0-1,-1 0 1,1 0-1,-1 0 1,1 0-1,-1 0 0,1 0 1,0-1-1,1 1 29,0-1-1,-1 0 1,1 0 0,-1 0-1,0 0 1,1 0 0,-1-1-1,0 1 1,1 0 0,-1 0-1,0-1 1,1-1 0,23-38 247,-2 0 1,-1-2-1,-3-1 1,26-82-1,-43 119-1627,-1 11 192,-3 12-1464,-1 7-2316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9.3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38 10549,'0'-2'256,"0"0"0,0 0 1,0 0-1,0 0 0,0 0 0,0-1 1,-1 1-1,1 0 0,-1 0 0,1 0 1,-1 0-1,0 0 0,0 0 1,0 0-1,0 1 0,0-1 0,-2-2 1,2 5-237,0 0 1,0 0 0,1 0 0,-1 0-1,0 0 1,0 0 0,1 0 0,-1 0 0,0 1-1,1-1 1,-1 0 0,1 0 0,0 1-1,-1-1 1,1 2 0,-2 1 1,-9 30 39,1-1 0,2 1 0,1 1 0,-5 56 0,12-88-56,0 0 0,-1 0 0,1-1 0,1 1 0,-1 0 0,0 0 0,1 0 0,-1 0 0,1-1 0,0 1 0,0 0 0,0 0 0,0-1 0,0 1 0,1-1 0,-1 1 0,1-1 0,0 0 0,3 5 0,-2-6-20,0 1 0,0 0 0,1-1 0,-1 0 1,0 0-1,0 0 0,1 0 0,-1 0 0,0-1 0,1 1 1,-1-1-1,1 0 0,-1 0 0,1-1 0,-1 1 0,4-1 1,7-2-634,0 1 0,0-2 0,24-9 0,13-11-3884,-21 9-924</inkml:trace>
  <inkml:trace contextRef="#ctx0" brushRef="#br0" timeOffset="1">78 181 12406,'-21'4'832,"10"-3"-832,7 1 0,8 0 432,9-2-272,8-2-64,7 0-96,6-1-128,2-7-272,-1-2-592,-5-1-785,-5 0-2913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09.7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12 13926,'-10'6'0,"5"-3"305,12-3-305,8-1 0,10-3-273,14-2-1199,6-4-2466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0.2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64 12454,'-25'6'785,"40"-8"-837,12-1 116,159-29 87,-88 14-1800,-1 4-4269,-91 14 4953,-8 4 372,-15 7 300,-29 12 1725,8-9 1048,-1-1 0,-51 10 1,89-23-2428,1 0 1,-1 1 0,1-1 0,-1 0 0,0 1 0,1-1 0,-1 1 0,1-1 0,-1 1 0,1-1 0,0 1 0,-1-1 0,1 1 0,0 0-1,-1-1 1,1 1 0,0-1 0,-1 1 0,1 0 0,0-1 0,0 1 0,0 0 0,0-1 0,0 1 0,0 0 0,0 0 0,0-1 0,0 1-1,0 0 1,0-1 0,0 2 0,6 30 309,-2-17-309,-2 12-290,-2 50 1,-6-8-3715,4-41 239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0.5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33 11877,'1'-2'126,"-1"1"1,1-1-1,-1 1 0,0-1 0,1 1 0,-1-1 0,0 0 0,0 1 0,0-1 0,-1 1 0,1-1 0,0 0 0,0 1 0,-2-3 0,2 3-79,0 1-1,-1-1 1,1 1 0,-1 0-1,1-1 1,0 1 0,-1-1 0,1 1-1,-1 0 1,1-1 0,-1 1-1,1 0 1,-1 0 0,0-1 0,1 1-1,-1 0 1,1 0 0,-1 0-1,1 0 1,-1 0 0,0 0-1,1 0 1,-1 0 0,1 0 0,-1 0-1,0 0 1,-3 1-4,1 0-1,0 0 1,-1 0-1,1 1 1,0-1 0,0 1-1,0 0 1,0 0 0,0 0-1,0 0 1,-3 4-1,1 0-37,0 0 1,1 0-1,-1 0 0,1 0 0,0 1 0,1 0 0,-1 0 0,2 0 0,-1 0 0,1 0 0,0 1 0,0-1 0,1 1 0,0-1 0,0 10 0,1-13-11,0 0 1,0 0 0,0 0-1,1-1 1,0 1 0,0 0-1,0-1 1,0 1 0,0 0-1,1-1 1,-1 0 0,1 1-1,0-1 1,0 0 0,0 0-1,1 0 1,-1 0 0,1 0-1,0-1 1,0 1 0,0-1-1,0 1 1,0-1 0,0 0-1,0-1 1,1 1-1,-1 0 1,1-1 0,-1 0-1,1 0 1,0 0 0,4 1-1,0-2-22,0 1-1,0-1 0,0 0 0,0-1 1,0 0-1,0-1 0,0 1 0,0-1 1,-1-1-1,1 1 0,-1-1 1,0-1-1,1 1 0,-1-1 0,-1-1 1,1 1-1,9-10 0,-13 12 19,0-1 0,0 1-1,0-1 1,0 0 0,-1 0 0,1 0-1,-1 0 1,0-1 0,0 1 0,0-1-1,0 1 1,-1-1 0,1 0 0,-1 0-1,0 0 1,0 1 0,0-1 0,-1 0-1,1 0 1,-1 0 0,0 0 0,0 0-1,-1 0 1,1 0 0,-1 0 0,0 0-1,0 0 1,0 0 0,0 1 0,-1-1-1,0 0 1,1 1 0,-1-1 0,-1 1-1,1 0 1,-4-5 0,2 4-413,0-1 0,-1 1 0,0 0 0,1 0 0,-1 1 0,-10-6 0,-6-1-3448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1.0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6 11173,'-1'0'41,"1"0"0,-1 0 1,0-1-1,0 1 0,0 0 0,0 0 0,0 0 0,0 0 0,0 0 0,0 0 1,1 1-1,-1-1 0,0 0 0,0 0 0,0 0 0,0 1 0,0-1 1,1 1-1,-1-1 0,-1 1 0,-18 11-62,8-3 106,0 1 0,1 0 0,0 1 0,1 0 0,0 0 0,-9 14 0,14-18-56,1 1 0,-1-1 1,1 1-1,1-1 1,-1 1-1,1 0 0,1 1 1,-1-1-1,1 0 0,1 1 1,0-1-1,-1 10 1,2-15-29,0 0 0,1 0 1,-1-1-1,0 1 0,1 0 1,-1-1-1,1 1 1,0 0-1,0-1 0,0 1 1,0-1-1,0 1 0,1-1 1,-1 0-1,1 0 1,-1 1-1,1-1 0,0 0 1,0 0-1,0-1 0,0 1 1,0 0-1,1-1 0,-1 1 1,0-1-1,1 0 1,-1 1-1,1-1 0,-1 0 1,1-1-1,0 1 0,-1 0 1,1-1-1,0 0 0,-1 1 1,1-1-1,0 0 1,0-1-1,2 1 0,8-1-9,-1-1 1,0 0-1,1-1 0,-1 0 0,-1-1 0,1 0 0,14-8 1,-18 8 14,1-1 0,-1 0 1,0 0-1,-1-1 1,1 0-1,-1 0 0,-1-1 1,1 0-1,-1 0 1,0-1-1,0 1 1,6-15-1,-10 18 5,0 0 1,0 0 0,-1 0-1,0 0 1,0 0-1,0 0 1,-1-1-1,1 1 1,-1 0-1,0-1 1,0 1-1,0 0 1,-1 0-1,1-1 1,-1 1-1,0 0 1,-1 0-1,1 0 1,-1 0 0,1 0-1,-1 0 1,0 0-1,-1 0 1,1 1-1,-1-1 1,1 1-1,-1 0 1,0 0-1,-6-5 1,3 3-69,0 0-1,-1 1 1,1 0 0,-1 0 0,-11-5 0,16 8-121,0 0 0,-1 0-1,1 1 1,0-1 0,-1 0 0,1 1 0,-1-1 0,1 1 0,0 0 0,-1 0-1,1 0 1,-1 0 0,1 0 0,-1 1 0,1-1 0,0 1 0,-1-1-1,1 1 1,0 0 0,0 0 0,-5 2 0,2 6-2961,7 3-978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1.4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45 9828,'0'0'186,"-1"-1"-1,1 1 0,0 0 0,-1-1 0,1 1 1,-1 0-1,1 0 0,-1 0 0,1-1 0,-1 1 1,1 0-1,-1 0 0,1 0 0,-1 0 0,1 0 1,-1 0-1,1 0 0,-1 0 0,1 0 0,-1 0 1,1 0-1,-1 0 0,0 0 0,1 0 0,0 1 1,-1-1-1,0 1 0,0 15-665,2-7 782,0 24-417,9 44 1,-9-68 12,1 0 1,1-1-1,-1 1 0,1-1 1,1 0-1,-1 1 0,1-2 1,1 1-1,0 0 0,7 9 1,-11-16 93,1 0 0,-1 1 1,0-1-1,1 0 0,-1 0 1,1 0-1,-1 0 0,1 0 0,0 0 1,-1 0-1,1 0 0,0-1 1,-1 1-1,1-1 0,0 1 0,0-1 1,0 0-1,0 1 0,-1-1 1,1 0-1,3-1 0,-2 1 8,1-1-1,-1 0 1,0-1 0,0 1-1,0 0 1,0-1-1,0 0 1,0 0 0,-1 0-1,1 0 1,2-3 0,5-4 18,-2-1-1,0 0 1,0-1 0,0 1 0,5-14 0,-5 11-76,-2 1-1,0-2 1,0 1-1,-2 0 1,1-1-1,-2 0 1,0 0-1,0 0 1,-2 0-1,1-1 1,-2-18-1,0 32-120,0 0 0,0 0-1,0 1 1,0-1-1,0 0 1,-1 1-1,1-1 1,0 0-1,0 0 1,-1 1 0,1-1-1,0 1 1,-1-1-1,1 0 1,0 1-1,-1-1 1,1 1-1,-1-1 1,1 1 0,-1-1-1,1 1 1,-2-2-1,-2 7-3403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1.7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29 11221,'2'-4'1441,"0"0"-1329,-4 2 208,4 1-192,3 1-32,7 0-48,6 1-48,7 1 32,5-2-16,6 0-16,3-2-320,-1-1-1217,-3-3-1088,-5 0-1025</inkml:trace>
  <inkml:trace contextRef="#ctx0" brushRef="#br0" timeOffset="1">255 0 7507,'-18'4'1281,"1"-2"-32,7 2 335,-5-2-847,6 4-273,3-1-16,4 5-48,-3 3 161,3 7-305,-2-1-32,4 6-160,-4 2-16,4 0-48,0-2-96,-3-2-833,3-2-1008,3-7-1136,3-7-337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2.1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34 6643,'7'-16'4231,"-2"1"-1863,-3 12-1437,-2 5 7,0 69-826,-13 95 0,12-160-113,-1 21-7,2-26 8,0-1 0,0 1 0,0-1-1,0 1 1,1-1 0,-1 1 0,0-1-1,0 1 1,1-1 0,-1 1 0,0-1 0,1 0-1,-1 1 1,0-1 0,1 1 0,-1-1-1,1 0 1,-1 1 0,0-1 0,1 0 0,-1 0-1,1 1 1,-1-1 0,1 0 0,-1 0-1,1 0 1,-1 0 0,1 0 0,-1 1-1,1-1 1,0 0 0,-1 0 0,1 0 0,-1 0-1,1 0 1,-1-1 0,1 1 0,-1 0-1,1 0 1,-1 0 0,1 0 0,-1-1 0,1 1-1,23-8-1361,36-17-1,-17 6-2179,-13 7-785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2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7587,'3'-49'5050,"-1"45"-2748,-2 32-1677,2 112-677,1-45-5170,-3-76 1783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6.9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12246,'0'0'3233,"0"102"-2865,0-49-288,0 0-48,0-2-32,0-11-112,0-7-816,0-10-1265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2.8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40 10869,'2'-9'701,"-1"6"-363,0 0 1,0 0-1,-1-1 0,1 1 0,-1 0 0,0 0 1,0-6-1,-8 62 574,-4 152-733,12-203-223,-1 0 1,1 0-1,0 0 0,1 0 0,-1-1 1,0 1-1,0 0 0,1 0 1,-1 0-1,1 0 0,0 0 0,-1-1 1,1 1-1,0 0 0,0-1 0,0 1 1,0 0-1,0-1 0,1 1 1,-1-1-1,0 0 0,1 1 0,1 0 1,0-1-123,-1 0 1,0 0 0,1-1-1,-1 1 1,1-1-1,0 1 1,-1-1 0,1 0-1,-1 0 1,1 0-1,-1 0 1,1-1 0,0 1-1,4-2 1,5-2-711,0-1 0,-1 0 0,1 0 0,-1-1 1,18-14-1,-11 7-2793</inkml:trace>
  <inkml:trace contextRef="#ctx0" brushRef="#br0" timeOffset="1">58 163 7251,'-22'2'3602,"5"0"-3218,7 0 465,3-2 111,16 0-768,4 0-80,6-4-80,7 0-32,-1-2 0,3-3-432,-2-1-545,-3-2-879,-1 1-2034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3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20 105 12102,'-1'0'71,"0"0"0,0-1 1,0 1-1,0 0 0,-1-1 1,1 1-1,0-1 1,0 0-1,0 1 0,0-1 1,0 0-1,0 0 1,0 1-1,0-1 0,0 0 1,1 0-1,-2-2 1,2 2-54,0 1 1,0-1 0,1 1-1,-1-1 1,0 1 0,0 0-1,1-1 1,-1 1 0,0-1-1,1 1 1,-1-1 0,1 1-1,-1 0 1,1-1 0,-1 1-1,1 0 1,-1 0 0,1-1-1,-1 1 1,1 0 0,-1 0-1,1 0 1,-1 0 0,1-1-1,-1 1 1,1 0 0,49-6 40,55 10-3149,-29 0-437,-26-5 4798,-50 1-1137,1 0 0,-1 0 0,0 0-1,1 0 1,-1 0 0,0 0 0,0 0 0,1 0 0,-1 0 0,0 0 0,0 1-1,1-1 1,-1 0 0,0 0 0,0 0 0,1 0 0,-1 0 0,0 1 0,0-1-1,0 0 1,1 0 0,-1 1 0,0-1 0,0 0 0,0 0 0,0 1 0,0-1-1,1 0 1,-1 0 0,0 1 0,0-1 0,0 0 0,0 0 0,0 1-1,0-1 1,0 1 0,-1 17 1990,-12 32-1916,7-30 246,-1 7-415,-3 14-329,-8 76 0,20-101-1201,6-28 1164,6-27 443,5-47 623,-15 62-496,1 0-1,1 1 1,1-1 0,0 1 0,2 1-1,19-36 1,-25 54-241,0 0-1,0 1 0,0 0 1,0 0-1,0 0 0,0 0 1,1 0-1,0 0 0,-1 1 0,1 0 1,0 0-1,0 0 0,0 0 1,1 1-1,7-3 0,-10 4-2,1 0-1,-1-1 0,1 1 0,-1 0 0,1 0 0,-1 0 0,1 1 1,-1-1-1,1 1 0,-1-1 0,1 1 0,-1 0 0,0 0 0,1 0 0,-1 0 1,0 0-1,0 1 0,0-1 0,0 1 0,0-1 0,0 1 0,0 0 1,0-1-1,-1 1 0,1 0 0,0 0 0,-1 1 0,0-1 0,2 2 1,-2-2 16,-1 0 1,1 0-1,0 1 1,0-1 0,-1 0-1,1 0 1,-1 0 0,0 0-1,1 1 1,-1-1-1,0 0 1,0 0 0,-1 1-1,1-1 1,0 0 0,-1 0-1,0 0 1,0 3-1,-1-1-59,0 1 0,-1-1 0,1 0 0,-1 0 0,0 0-1,0-1 1,0 1 0,-5 3 0,-5 4-209,0-1 0,-1 0 0,-25 12 0,29-16 293,0-1 0,0-1 0,-1 1 0,-20 4 0,62-20 678,-26 11-651,0 0 1,0 0-1,0 1 0,0-1 1,0 1-1,0 0 0,-1 1 1,1-1-1,0 1 1,-1 0-1,1 0 0,-1 0 1,0 1-1,0-1 0,0 1 1,0 0-1,0 0 1,0 1-1,5 6 0,3 5 35,-1 1-1,0 1 1,15 33-1,-19-35-247,1 1 0,1-1 0,19 25-1,-28-39 1,1-1-1,-1 1 0,0 0 0,1-1 0,-1 1 1,1-1-1,-1 1 0,1-1 0,-1 1 0,1-1 1,-1 0-1,1 1 0,-1-1 0,1 0 0,0 1 1,-1-1-1,1 0 0,-1 0 0,1 1 0,0-1 1,-1 0-1,1 0 0,0 0 0,-1 0 0,1 0 1,0 0-1,-1 0 0,1 0 0,0 0 0,-1 0 1,1 0-1,0 0 0,-1-1 0,1 1 0,0 0 1,-1 0-1,1-1 0,-1 1 0,1 0 0,0-1 1,8-10-4110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3.9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281 50 10197,'2'-3'529,"0"-1"0,0 1 1,0 0-1,0 0 1,-1-1-1,0 1 0,2-7 1,-3 10-449,0-1 0,0 0-1,0 1 1,0-1 0,0 1 0,0-1 0,0 1 0,-1-1 0,1 0 0,0 1 0,0-1 0,0 1 0,-1-1 0,1 1-1,0-1 1,0 1 0,-1-1 0,1 1 0,-1 0 0,1-1 0,0 1 0,-1-1 0,-1 0-45,1 0 1,0 1-1,-1-1 1,1 1-1,-1-1 1,1 1 0,-1 0-1,1-1 1,-1 1-1,1 0 1,-1 0-1,-1 0 1,-5 1-19,0 0 1,0 0-1,1 1 1,-1 0-1,1 0 1,0 1-1,0 0 1,-1 0-1,2 1 0,-12 7 1,2 0 28,0 1 0,-28 27 0,37-31-47,0 0 0,1 0 1,-1 0-1,-5 11 0,11-17 2,0 0-1,0-1 0,1 1 0,-1 0 0,0-1 0,1 1 0,0 0 1,-1 0-1,1-1 0,0 1 0,0 0 0,0 0 0,0 0 0,0 2 1,1-3 6,-1 0 0,1 0 0,-1 0 0,1 0 1,-1 0-1,1-1 0,0 1 0,0 0 0,-1 0 1,1 0-1,0-1 0,0 1 0,0 0 0,0-1 1,0 1-1,0-1 0,0 1 0,0-1 0,0 1 1,0-1-1,0 0 0,0 1 0,0-1 1,0 0-1,2 0 0,66 5 81,-51-4-71,0 0-1,32 6 1,-44-5-17,1 0 0,-1 0 1,0 1-1,0-1 0,0 1 1,0 1-1,0-1 0,-1 1 1,0 0-1,1 0 0,6 8 0,-10-10 1,-1-1-1,1 1 1,0 0 0,-1 0-1,1 0 1,-1 0-1,0 0 1,0 0-1,0 0 1,0 1-1,0-1 1,0 0 0,0 1-1,-1-1 1,1 0-1,-1 1 1,1-1-1,-1 1 1,0-1-1,0 1 1,-1 4 0,0-4 2,-1 0 0,1 0 0,0-1 0,-1 1 0,0 0 0,0 0 1,0-1-1,0 1 0,0-1 0,0 1 0,-1-1 0,1 0 0,-1 0 0,-3 2 1,-8 4 3,0-1 0,-1 0 0,1-1-1,-1 0 1,-23 4 0,20-5-42,-1 0-1,0-2 0,0 0 1,-1-1-1,1-1 0,0-1 1,-33-4-1,48 0-1452,11-2 630,14-3-946,-19 8 1415,20-8-3593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4.2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17576,'0'4'240,"0"-2"-224,3-2-32,-1 2 16,2 0-1072,2 1-945,-1 5-1505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15.6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14 3666,'-2'4'224,"0"0"96,4-4-160,2-4-64,-2 0-48,3 1-48,-1-1-16,0-2-544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7539,'5'1'4679,"-8"-6"-3427,3 4-1260,-1 1 0,0-1 0,0 1-1,0-1 1,0 1 0,0-1-1,0 1 1,0-1 0,0 1 0,0 0-1,0 0 1,0 0 0,0-1 0,0 1-1,0 0 1,-1 0 0,1 0 0,0 1-1,0-1 1,-2 0 0,-10 5-73,0 0-1,1 1 1,-1 1 0,1-1 0,0 2 0,1 0 0,-1 0 0,2 1-1,-1 0 1,1 1 0,-11 14 0,12-6-94,9-18 169,-1 0 0,1 1 0,0-1 0,1 1 0,-1-1 0,0 0 0,0 1 0,0-1 0,0 0 0,0 1 0,0-1 0,0 0 0,0 1 0,1-1 0,-1 0 0,0 1 0,0-1 0,0 0 0,1 0 0,-1 1 0,0-1 0,0 0 1,1 0-1,-1 1 0,0-1 0,1 0 0,-1 0 0,1 1 0,2-1 1,-1 1 0,1-1 0,0 1 0,0-1 0,0 0 0,0 0 0,-1 0 0,1 0 0,4-1 0,-3 0 6,23-3 21,-1 1 0,35 2 0,-54 1-33,1 0-1,-1 1 1,1 0 0,-1 1 0,0 0 0,0 0-1,0 0 1,0 1 0,0 0 0,0 0-1,-1 1 1,1 0 0,6 5 0,-12-8 12,0 0 0,0 0 0,0 0 1,0 0-1,0 0 0,0 0 0,0 0 0,0 0 0,0 0 1,0 1-1,-1-1 0,1 0 0,0 1 0,-1-1 1,0 1-1,1-1 0,-1 0 0,0 1 0,1-1 1,-1 1-1,0-1 0,0 1 0,0 1 0,-1-1 7,0 1-1,0-1 0,0 0 1,0 0-1,0 0 0,0 0 0,0 0 1,-1 0-1,1 0 0,-1 0 1,1-1-1,-1 1 0,-2 1 0,-5 4 11,-1 0-1,0-1 0,0-1 0,-18 8 0,22-10-27,-9 4-111,0-1 0,0 0 1,0-1-1,-1-1 0,1 0 1,-1-1-1,0-1 0,-20 0 0,15-8-1129,20 6 1153,1-1 1,0 1-1,-1-1 1,1 1-1,-1 0 1,1-1-1,0 1 0,-1-1 1,1 1-1,0-1 1,-1 1-1,1-1 1,0 1-1,0-1 1,-1 1-1,1-1 1,0 0-1,0 1 1,0-1-1,0 1 1,0-1-1,0 0 0,0 1 1,0-1-1,0 1 1,0-1-1,0 1 1,0-1-1,1 0 1,-1 1-1,0-1 1,0 1-1,1-1 1,10-14-2132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74 7908,'-27'-18'983,"21"14"-787,0 0 1,1 0-1,-1 1 0,-1 0 1,-8-4-1,12 6-91,0 1 0,-1-1 0,1 1 0,0-1 0,-1 1 0,1 0 0,-1 1-1,1-1 1,0 0 0,-1 1 0,1 0 0,0 0 0,0 0 0,-6 2 0,0 2 67,-1 0 0,1 0 1,1 0-1,-1 1 1,1 0-1,0 1 1,-10 11-1,14-15-169,1 1 0,0 0 0,0-1 0,1 1 0,-1 0 0,1 0 0,0 1 0,0-1-1,0 0 1,0 1 0,1-1 0,0 1 0,0 0 0,0-1 0,0 1 0,1 0 0,0-1 0,0 8 0,0-10-27,0-1 0,1 1-1,-1-1 1,0 1 0,1-1 0,-1 1-1,1-1 1,-1 0 0,1 1 0,0-1-1,0 0 1,-1 1 0,1-1 0,0 0-1,0 0 1,0 0 0,0 0 0,1 0-1,-1 0 1,0 0 0,0 0 0,1 0 0,-1 0-1,3 0 1,-1 0-9,0 0-1,0-1 1,-1 0 0,1 0-1,0 0 1,0 0 0,0 0-1,0-1 1,0 1 0,0-1-1,0 1 1,3-3 0,4-1 6,0 0 1,0-1-1,0 0 1,0-1 0,16-13-1,-14 8 47,0 0 0,18-23 0,-26 29 103,-1 1 1,0 0-1,0-1 1,0 0-1,-1 0 1,0 1-1,0-1 1,0-1-1,-1 1 0,1 0 1,-1 0-1,1-9 1,-8 25 310,-1 11-511,7-17-145,0 0-1,0 1 0,1-1 0,-1 0 1,1 0-1,0 1 0,1-1 1,-1 0-1,1 0 0,0 0 0,0-1 1,1 1-1,3 5 0,-4-8 28,-1 0-1,1 0 0,-1 0 1,1-1-1,0 1 1,0 0-1,0-1 1,0 0-1,0 1 1,0-1-1,0 0 1,0 0-1,0 0 0,1 0 1,-1 0-1,0-1 1,1 1-1,-1-1 1,1 0-1,-1 1 1,0-1-1,1 0 1,-1-1-1,1 1 0,-1 0 1,1-1-1,-1 1 1,0-1-1,1 1 1,3-3-1,-1 1 211,0-1-1,0 0 0,0 0 1,0 0-1,0-1 0,0 0 1,-1 0-1,0 0 1,0 0-1,4-6 0,-4 5 463,0-2 0,0 1 0,0 0 0,-1-1 0,0 1 0,0-1-1,0 0 1,-1 0 0,0 0 0,-1-1 0,0 1 0,1-11 264,-2 18-689,0 0 1,-1 0 0,1 0 0,0 0 0,0 0-1,0 0 1,0 0 0,0 0 0,0 0 0,0 0-1,0 0 1,0 0 0,0 0 0,0 0 0,0 0-1,0 0 1,-1 0 0,-2 16 188,-2 26-450,9-3-692,-3-31 734,0 1 0,0 0 0,-1-1 0,0 1 0,-1 10 0,-1-18 1024,-2-8-476,0-10 14,4 7-312,1 0-1,1 0 1,0 1-1,0-1 0,1 1 1,0-1-1,0 1 1,1 0-1,6-11 1,-8 17-87,0-1 0,0 1 0,0 0 0,0-1 0,1 1 0,-1 0 0,1 0 0,-1 1 0,1-1 0,0 0 0,1 1 0,-1 0 0,0 0 0,0 0 0,1 0 0,-1 0 0,1 1 0,0-1 1,-1 1-1,1 0 0,0 0 0,0 1 0,0-1 0,0 1 0,0 0 0,4 0 0,-6 0 9,0 0 1,0 1-1,0-1 1,0 1-1,0 0 1,0 0-1,0-1 1,-1 1-1,1 0 1,0 1-1,0-1 1,-1 0-1,1 0 0,-1 1 1,1-1-1,-1 1 1,1-1-1,-1 1 1,0 0-1,2 2 1,-1 1-4,-1-1 0,0 0 0,1 0 0,-1 0 1,0 1-1,-1-1 0,1 0 0,-1 1 0,0 5 0,-1 2-8,0-1 0,-1 0 0,0 0 0,-1 0 0,0 0-1,-8 18 1,21-47-218,2 0 0,18-23 1,-21 30 141,0 1 0,0 0 1,1 0-1,0 1 0,0 1 1,12-8-1,-20 15 76,-1 1 1,0-1-1,0 0 0,0 1 1,0-1-1,0 1 0,1-1 0,-1 1 1,0 0-1,0 0 0,1-1 1,-1 1-1,0 0 0,1 0 1,-1 0-1,0 0 0,0 0 1,1 1-1,-1-1 0,0 0 0,0 1 1,1-1-1,-1 1 0,0-1 1,0 1-1,0-1 0,0 1 1,0 0-1,0 0 0,0-1 1,0 1-1,0 0 0,0 0 0,0 0 1,0 0-1,0 0 0,-1 0 1,1 0-1,0 0 0,0 2 1,3 6-33,-1 1 0,0-1 0,0 0 0,2 16 0,0-1-251,-5-22 268,0 0 1,1 0 0,-1-1 0,1 1-1,-1-1 1,1 1 0,0 0-1,0-1 1,-1 1 0,1-1 0,0 1-1,0-1 1,1 0 0,-1 0-1,0 1 1,0-1 0,1 0 0,-1 0-1,0 0 1,1 0 0,-1 0 0,1 0-1,-1-1 1,1 1 0,0-1-1,-1 1 1,1-1 0,3 1 0,-2-1 13,0-1 0,0 0 0,0 1 0,0-1 0,0-1 0,0 1 1,0 0-1,0-1 0,-1 1 0,1-1 0,0 0 0,-1 0 0,1 0 1,2-4-1,0 1 194,0 1 0,-1-1 1,0 0-1,0-1 0,-1 1 0,1-1 1,-1 1-1,0-1 0,-1 0 1,1 0-1,-1-1 0,0 1 0,-1 0 1,2-8-1,-17 75 435,11 6-2071,8 95 1,1-17 212,-21-246 3541,15 69-1997,0-1 0,9-48 0,-7 69-304,0 0 0,1 1 1,0-1-1,1 1 0,0 0 1,1 0-1,0 0 0,1 1 1,0 0-1,9-12 0,-11 19-12,-1 0 0,1 0 0,0 0 0,0 0 0,0 1 0,0 0 0,0-1 0,0 2 0,1-1 0,-1 0 0,1 1 0,-1 0 0,1 0 0,-1 0 1,1 1-1,7-1 0,-9 1-16,0 0 1,0 0 0,0 1 0,0-1-1,0 0 1,0 1 0,0 0 0,0 0-1,0 0 1,0 0 0,0 0 0,-1 0-1,1 1 1,0-1 0,-1 1 0,0 0 0,1 0-1,-1 0 1,0 0 0,0 0 0,0 1-1,0-1 1,0 0 0,-1 1 0,1 0-1,1 3 1,-2-3 28,-1 0-1,1-1 1,-1 1-1,0 0 0,0 0 1,0-1-1,-1 1 1,1 0-1,0 0 1,-1-1-1,0 1 1,0 0-1,0-1 0,0 1 1,0-1-1,0 1 1,-1-1-1,1 1 1,-1-1-1,1 0 1,-1 0-1,0 0 0,0 0 1,0 0-1,-5 3 1,-4 4 73,-1 0 1,0-1-1,-18 9 1,21-11-139,4-4-73,1 1-1,0-1 1,0 0 0,-1 0 0,1 0-1,-1 0 1,0-1 0,-7 2-1,9-7-2611,9-5-1422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 11237,'0'-23'624,"-4"5"305,0 9 271,-1 7-879,3 9-257,2 9 32,0 11-16,0 7-48,4 11-16,-1 3-16,-3 2-48,0 0-369,0-4-543,-5-5-897,3-5-416,0-7-2289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8148,'1'1'174,"0"-1"0,0 1 0,-1-1 0,1 1 0,0-1 0,-1 1 0,1-1 0,0 1 0,-1 0 0,1-1 0,-1 1 0,1 0 0,-1 0 0,1-1 0,-1 1 0,0 0 0,1 0 0,-1 0 0,0 0 0,1-1 0,-1 1 0,0 0 0,0 1 0,0-1-172,0 0 0,0 1 0,1-1 0,-1 0 0,0 0 0,0 0 0,1 0 0,-1 0 0,1 0 0,-1 0 0,1 0 0,-1-1 0,1 1 0,0 0 0,-1 0 0,1 0 0,0 0 0,0-1 0,-1 1 0,1 0 0,0-1 0,0 1 0,0-1 0,0 1 0,0-1 0,0 1 0,0-1 0,0 0 0,2 1 0,3-1 13,0 0 0,0-1 0,0 0 0,0 0 0,0 0-1,0-1 1,0 0 0,0 0 0,-1-1 0,1 1 0,-1-1-1,1 0 1,-1-1 0,0 1 0,-1-1 0,9-7 0,-11 8-1,1 0 0,0 0 0,-1 0 1,0 0-1,1 0 0,-1 0 0,-1-1 1,1 1-1,0-1 0,-1 1 0,0-1 1,2-4-1,-3 5 15,0 1 1,0 0 0,0-1-1,0 1 1,0 0-1,0 0 1,-1-1 0,1 1-1,-1 0 1,0 0-1,0 0 1,1 0 0,-1 0-1,-1 0 1,1 0-1,0 0 1,0 0-1,-1 0 1,1 0 0,-1 1-1,-3-4 1,4 4-11,0 0 1,0 0 0,-1 0-1,1 0 1,-1 0 0,1 0-1,-1 0 1,1 0 0,-1 1-1,1-1 1,-1 1 0,0-1-1,1 1 1,-1-1 0,0 1-1,1 0 1,-1 0 0,0 0-1,1 0 1,-1 0 0,0 0-1,-1 1 1,0 0 14,0 0 1,0 0-1,1 1 1,-1-1 0,1 1-1,-1 0 1,1 0-1,-1-1 1,1 1-1,0 1 1,-3 3-1,-1 2 92,0 0-1,1 1 1,0-1-1,0 1 1,1 1-1,-5 13 1,7-14-67,0-1 0,0 1 0,1 0 0,0-1 0,0 1 0,1 0 0,0 0 0,1 0 0,0-1 0,0 1 0,1 0 0,4 12 0,-4-17-236,-1 0 1,1-1 0,0 1 0,1 0 0,-1-1 0,0 1 0,1-1 0,0 1-1,0-1 1,0 0 0,0 0 0,0-1 0,1 1 0,-1-1 0,1 0 0,0 1-1,-1-2 1,1 1 0,0 0 0,0-1 0,0 0 0,1 1 0,-1-2 0,0 1-1,0 0 1,1-1 0,5 0 0,18-3-5995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 10485,'-14'-2'32,"5"0"75,0 1 0,1-1 0,-1 2 0,0-1 0,0 1 0,0 1 0,0 0-1,0 0 1,0 0 0,0 1 0,1 1 0,-14 4 0,3 3 152,-37 22 1,52-30-258,1 1 0,-1-1 1,0 1-1,1 0 0,-1 0 0,1 1 1,0-1-1,0 1 0,1-1 0,-1 1 1,1 0-1,-1 0 0,1 0 1,0 1-1,1-1 0,-2 6 0,3-9 2,0 1 0,0 0 0,0-1 0,0 1 0,1-1 0,-1 1 0,0-1 0,1 1-1,0-1 1,-1 1 0,1-1 0,0 1 0,0-1 0,0 1 0,-1-1 0,1 0 0,1 0 0,-1 0-1,0 1 1,0-1 0,0 0 0,1 0 0,-1 0 0,0-1 0,1 1 0,-1 0 0,1 0-1,-1-1 1,1 1 0,-1-1 0,4 1 0,7 2 32,0 0-1,1-1 1,13 1-1,-11-1-54,-6-1 25,13 2 3,37 10-1,-54-12-6,-1 0-1,1 1 0,-1-1 1,0 1-1,0 0 1,0 0-1,0 1 0,0-1 1,0 1-1,-1 0 1,1 0-1,-1 0 1,0 0-1,0 1 0,3 3 1,-6-6 1,1 0 0,-1 1 0,1-1-1,-1 0 1,0 0 0,0 1 0,0-1 0,0 0 0,0 0 0,0 1 0,0-1 0,0 0-1,0 1 1,-1-1 0,1 0 0,0 0 0,-1 0 0,1 1 0,-1-1 0,1 0-1,-1 0 1,0 0 0,0 0 0,1 0 0,-1 0 0,0 0 0,0 0 0,0 0 0,0 0-1,0-1 1,0 1 0,0 0 0,0-1 0,0 1 0,0-1 0,-1 1 0,1-1 0,-2 1-1,-6 3 7,0 0 0,0-1-1,-15 4 1,6-3-98,0 0-1,0-2 1,0 0 0,0 0 0,-1-2 0,1 0 0,-28-5 0,26-3-1960,19 8 1968,1 0-1,0-1 0,0 1 0,-1 0 0,1-1 0,0 1 0,0 0 0,-1-1 1,1 1-1,0 0 0,0-1 0,0 1 0,0 0 0,0-1 0,0 1 0,0-1 1,0 1-1,0 0 0,0-1 0,0 1 0,0-1 0,0 1 0,0 0 0,0-1 1,0 1-1,0-1 0,0 1 0,0 0 0,1-1 0,-1 1 0,0 0 0,0-1 1,0 1-1,1 0 0,-1-1 0,0 1 0,0 0 0,1 0 0,-1-1 0,0 1 1,1 0-1,-1 0 0,0-1 0,1 1 0,-1 0 0,0 0 0,2 0 1,17-13-3316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7.2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72 11077,'0'0'3503,"-7"28"-3089,-21 91-132,25-104-242,0 0-1,1 0 0,1 0 0,0 0 0,3 24 1,-1-14 4,-1-23-41,1 0-1,-1 1 1,0-1-1,0 0 1,1 0-1,-1 1 1,1-1-1,0 0 1,0 0-1,0 0 1,0 0-1,0 0 1,0 0-1,1 0 1,-1 0-1,0 0 0,1 0 1,0-1-1,-1 1 1,4 1-1,-2-1 10,0 0 0,0-1 0,1 0-1,-1 1 1,0-1 0,1-1 0,-1 1 0,1 0-1,-1-1 1,1 0 0,-1 0 0,5 0-1,1-1 7,0 0 0,-1 0 0,1-1-1,-1-1 1,0 1 0,0-1 0,0 0-1,0-1 1,0 0 0,10-7 0,-4 0-62,0-1 0,-1-1 1,0 1-1,22-30 0,-30 34 36,0 0-1,0-1 1,0 0-1,-1 0 1,0 0-1,-1 0 1,0 0-1,-1-1 1,0 0-1,2-16 0,-3 17 8,-1 1-1,0-1 0,0 1 1,-1 0-1,0-1 0,0 1 1,-1 0-1,0 0 0,-1 0 1,0 0-1,-4-9 0,4 13-6,0-1-1,0 1 1,-1 0-1,1 0 0,-1 0 1,0 0-1,0 1 0,0 0 1,-1 0-1,1 0 0,-1 0 1,0 0-1,0 1 1,0 0-1,0 0 0,0 1 1,0-1-1,-9 0 0,6 0-114,0 0 0,0 1 0,-1 1 1,1-1-1,0 2 0,-16 1 0,22-2-104,0 1 0,0-1 0,0 1 0,0 0 1,0-1-1,0 1 0,0 0 0,0 0 0,0 0 1,0 1-1,1-1 0,-1 0 0,0 1 0,1-1 1,-1 1-1,1 0 0,0-1 0,-1 1 0,1 0 1,0 0-1,0 0 0,0-1 0,1 1 0,-1 0 1,0 0-1,1 1 0,-1-1 0,1 0 0,0 0 1,-1 4-1,1 14-5245</inkml:trace>
  <inkml:trace contextRef="#ctx0" brushRef="#br0" timeOffset="1">439 105 11381,'0'0'4482,"-11"134"-4274,0-78-160,2-3-16,1-7-32,2-8-96,6-10-896,0-13-449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12870,'-7'2'400,"-1"0"-336,-3-2 384,0 0-448,7 0-432,4 2-1217,4-2 241,7-2-2194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94 10917,'-4'-2'528,"0"2"-464,-3 2 32,1 4 224,2 7-223,2 5-17,-1 5-48,3 6-32,-4 4 0,0-1-225,-2 1-831,-3-4-1041,0-4-2241</inkml:trace>
  <inkml:trace contextRef="#ctx0" brushRef="#br0" timeOffset="1">30 102 11413,'-29'-93'2151,"29"93"-2147,0 0 0,0 0 0,1 0 1,-1 0-1,0 1 0,0-1 0,1 0 1,-1 0-1,0 0 0,0 0 0,1 0 0,-1 0 1,0 0-1,1 1 0,-1-1 0,0 0 1,0 0-1,1 0 0,-1 0 0,0 0 1,1 0-1,-1-1 0,0 1 0,0 0 1,1 0-1,-1 0 0,0 0 0,0 0 1,1 0-1,-1 0 0,0-1 0,0 1 1,1 0-1,-1 0 0,0 0 0,0 0 1,0-1-1,1 1 0,-1 0 0,0 0 1,0-1-1,0 1 0,0 0 0,0 0 1,1-1-1,-1 1 0,0 0 0,0 0 1,0-1-1,0 1 0,0 0 0,0 0 1,0-1-1,0 1 0,0 0 0,0-1 1,0 1-1,0 0 0,0 0 0,0-1 0,0 1 1,0 0-1,-1-1 0,1 1 0,0 0 1,0 0-1,0-1 0,27 14 212,-19-8-211,65 29 34,79 53-1,-146-84-29,0 2 0,0-1 0,0 1-1,0 0 1,-1 0 0,0 1-1,0 0 1,0-1 0,6 12-1,-10-15 3,0 1-1,0-1 0,0 0 1,-1 1-1,1-1 0,-1 1 1,1-1-1,-1 1 0,0-1 0,0 1 1,0-1-1,0 1 0,-1-1 1,1 0-1,0 1 0,-1-1 1,0 1-1,0-1 0,0 0 0,0 1 1,0-1-1,0 0 0,0 0 1,-1 0-1,1 0 0,-1 0 1,1 0-1,-1 0 0,0-1 0,0 1 1,0 0-1,-2 1 0,-8 5 18,0 0 1,-1 0-1,0-1 0,-1 0 0,1-2 0,-27 9 0,14-7-173,-2-1-1,-47 4 0,55-10-412,20 1 429,-1-1 1,1 0-1,0 0 0,-1 0 0,1 0 1,0 0-1,-1 0 0,1 0 1,0 0-1,-1 0 0,1 0 1,0 0-1,-1 0 0,1 0 0,0 0 1,0 0-1,-1 0 0,1 0 1,0 0-1,-1 0 0,1 0 1,0 0-1,-1-1 0,1 1 1,0 0-1,0 0 0,-1 0 0,1-1 1,0 1-1,0 0 0,-1 0 1,1 0-1,0-1 0,0 1 1,0 0-1,-1-1 0,1 1 0,0 0 1,0 0-1,0-1 0,0 1 1,0 0-1,0-1 0,0 1 1,0 0-1,0-1 0,0 1 0,0-1 1,7-4-4640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7 166 8788,'-1'-1'3,"0"1"0,1-1 0,-1 0 0,1 0 0,-1 0 0,1 1 0,0-1 0,-1 0 0,1 0 0,0 0 0,-1 0 0,1 0 0,0 0-1,0 0 1,0 0 0,0 0 0,0 0 0,0 0 0,0 0 0,0 0 0,1-1 0,3-25 348,1 18-153,1 0 0,0 1-1,0-1 1,1 2 0,0-1 0,1 1-1,0 0 1,10-8 0,-11 10-145,0 1 1,0-1 0,0 1-1,1 1 1,-1-1-1,1 1 1,0 1 0,0-1-1,0 1 1,15-2-1,-19 4-22,-1 0-1,1 1 0,-1-1 1,1 1-1,-1-1 1,0 1-1,1 0 0,-1 0 1,0 1-1,1-1 1,-1 1-1,0 0 0,0-1 1,0 1-1,-1 0 1,1 1-1,0-1 0,-1 0 1,4 5-1,3 4 89,-1 1 0,-1 1-1,11 20 1,-12-21-29,0 0 0,16 22 0,-17-29-83,0 0 0,1 0 0,0-1 1,0 1-1,0-1 0,0 0 0,0-1 0,1 1 1,0-1-1,-1-1 0,1 1 0,0-1 0,0 0 0,1-1 1,-1 0-1,0 0 0,13 0 0,-4-2-595,0 0-1,-1 0 1,1-1-1,0-1 1,-1-1 0,0-1-1,17-6 1,-1-4-3198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62 3778,'-22'-13'2045,"0"2"1,0 0 0,-46-15-1,145 62-1389,104 16-511,-180-52-121,0 1 0,-1-1 0,1 0 1,-1 0-1,1 0 0,0 0 1,-1 1-1,1-1 0,-1 0 1,1 1-1,-1-1 0,1 0 1,-1 1-1,1-1 0,-1 0 0,1 1 1,-1-1-1,0 1 0,1-1 1,-1 1-1,1-1 0,-1 1 1,0-1-1,0 1 0,1 0 1,-1-1-1,0 1 0,0-1 1,0 1-1,0 0 0,0-1 0,0 1 1,0 0-1,0 1 19,-1 0 0,1-1 1,-1 1-1,0 0 0,0-1 0,0 1 0,0 0 0,0-1 1,0 0-1,0 1 0,-3 1 0,-49 37 437,44-33-400,-19 11 10,15-10-166,1 1 0,0 0 0,0 1 0,-19 20 0,30-29-30,1-1 1,-1 1-1,0 0 1,1-1 0,-1 1-1,1 0 1,-1 0 0,1-1-1,0 1 1,-1 0-1,1 0 1,0 0 0,-1 0-1,1 0 1,0-1-1,0 1 1,0 0 0,0 0-1,0 0 1,0 0 0,0 0-1,0 0 1,0 1-1,8 4-2871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29 8820,'-2'1'76,"-1"-1"1,0 1-1,0-1 1,0 0-1,0 0 1,0 0-1,0 0 1,0-1-1,0 1 1,0-1-1,0 1 1,1-1-1,-1 0 0,0 0 1,0 0-1,1-1 1,-1 1-1,1-1 1,-4-2-1,2 2 85,0-1 1,-1 1-1,1 0 0,-1 0 0,0 1 0,-7-2 0,2 2-89,1 1 1,0 1-1,0 0 0,-1 0 0,1 1 0,0 0 0,0 0 1,0 1-1,-13 6 0,2 1 98,0 0 1,-33 24-1,49-31-167,0 0-1,1 0 1,-1 1 0,1-1 0,0 1 0,-1 0 0,2 0-1,-1 0 1,-2 5 0,4-8 0,1 0 1,-1 0-1,1 0 0,-1 0 1,1 1-1,0-1 0,0 0 0,0 0 1,-1 0-1,1 0 0,0 0 1,0 1-1,1-1 0,-1 0 1,0 0-1,0 0 0,0 0 0,1 0 1,-1 1-1,1-1 0,-1 0 1,1 0-1,-1 0 0,1 0 1,0 0-1,-1 0 0,1-1 0,0 1 1,0 0-1,0 0 0,-1 0 1,1-1-1,0 1 0,0 0 1,0-1-1,0 1 0,0-1 0,1 1 1,-1-1-1,0 0 0,0 1 1,0-1-1,2 0 0,7 3 22,0-1 0,1 0 1,-1-1-1,1 0 0,0 0 0,-1-1 0,15-2 0,36-1-2,30 5-15,-85-2-3,0 1 0,0-1 0,1 1 0,-1 1 0,0-1 0,0 1 0,0 0 1,-1 0-1,1 1 0,0-1 0,5 5 0,-8-5 1,0 0 1,-1 1 0,1-1 0,0 1 0,-1-1 0,0 1 0,0 0 0,0 0-1,0 0 1,0 0 0,0 0 0,-1 0 0,1 1 0,1 5 0,-3-4 9,1-1 0,-1 0 0,0 0 0,0 1 0,0-1 0,0 0 0,-1 0 0,0 1 0,0-1 0,0 0 0,0 0 0,-1 0 0,1 0 0,-1 0-1,0 0 1,0-1 0,0 1 0,-1 0 0,0-1 0,1 0 0,-1 0 0,0 0 0,0 0 0,-1 0 0,1 0 0,-5 2 0,-7 3-115,-1 0 0,1-2 1,-2 1-1,1-2 0,-1 0 0,1-1 0,-1 0 0,-1-2 0,1 0 0,0-1 0,0-1 0,-32-3 0,27-2-2323,7-1-1257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10805,'4'-8'2081,"-2"4"-2081,0 0-240,-2 10-48,3 5 288,-3 9-897,2 7-255,0 5-593,-2 3-2417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8756,'9'-8'4386,"-5"3"-4242,0 1-144,-4 11-256,-4 7-32,-4 9-1217,-3 10-160,-4 7-2929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9172,'2'-6'1713,"2"0"-1569,1 2 96,-3 3 593,0 2-641,2 9 608,-2 7-256,3 16-448,-1 15-32,-2 14-32,-2 9-32,0 8-128,-6 2-368,-3-4-1281,0-6-480,1-13-656,1-14-753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14 310 9124,'-13'-238'2895,"13"233"-2868,0 0 1,0 0-1,0 0 1,1 0-1,0 0 1,0 0-1,0 0 1,3-8-1,-3 12-17,0-1 0,0 1-1,0 0 1,-1 0-1,1 0 1,1-1 0,-1 1-1,0 0 1,0 0 0,0 1-1,0-1 1,1 0 0,-1 0-1,0 1 1,1-1 0,-1 0-1,1 1 1,-1-1-1,1 1 1,-1 0 0,1 0-1,-1-1 1,1 1 0,-1 0-1,1 0 1,-1 0 0,1 1-1,-1-1 1,1 0 0,-1 0-1,1 1 1,1 0-1,19 6-60,0 1-1,0 1 0,0 1 1,-1 0-1,-1 2 0,0 1 1,29 23-1,-46-33 9,1 0 1,-1 0 0,0 0-1,0 0 1,0 0-1,-1 1 1,1-1-1,-1 1 1,0 0-1,0-1 1,0 1 0,2 7-1,-4-9 44,0 0 0,0 1 0,1-1 0,-2 0-1,1 0 1,0 0 0,0 0 0,-1 1 0,1-1 0,-1 0 0,1 0 0,-1 0-1,0 0 1,0 0 0,0 0 0,0 0 0,0-1 0,0 1 0,-1 0 0,1 0-1,-1-1 1,1 1 0,-1-1 0,0 1 0,1-1 0,-5 2 0,-11 8-26,0-1 0,-1-1 0,-1 0 0,-33 10 0,-34 2-5069,79-21 863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24 9604,'-8'1'219,"1"0"0,-1 1 0,1 0-1,-1 0 1,1 0 0,0 1 0,0 0 0,0 1-1,1 0 1,-1 0 0,1 0 0,0 0-1,0 1 1,-8 8 0,13-11-224,-1-1 0,0 1 1,1 0-1,0-1 0,-1 1 0,1 0 1,0 0-1,0 0 0,0 0 0,0 0 1,0 0-1,1 0 0,-1 0 0,0 0 0,1 1 1,0-1-1,0 0 0,-1 0 0,1 1 1,0-1-1,1 0 0,-1 0 0,0 0 1,1 1-1,-1-1 0,1 0 0,0 0 1,-1 0-1,1 0 0,0 0 0,0 0 1,1 0-1,-1 0 0,0-1 0,1 1 1,-1 0-1,3 1 0,0 0-42,0 0 0,0 0 0,0-1 0,1 1 1,0-1-1,-1 0 0,1 0 0,0-1 0,0 0 0,0 1 0,0-2 0,0 1 0,0 0 1,0-1-1,8-1 0,-4 0-21,1-1 0,-1 0 0,-1-1 0,1 0 0,0 0 0,-1-1 0,1 0 0,-1 0 0,0-1 0,-1 0 1,11-8-1,-16 11 73,0 1 0,0-1 0,0 0 1,0 0-1,0 1 0,-1-2 0,1 1 1,0 0-1,-1 0 0,0 0 0,1-1 1,-1 1-1,0 0 0,0-1 0,-1 1 1,1-1-1,0 0 0,-1 1 0,1-1 1,-1 1-1,0-1 0,0 0 0,0 1 1,0-1-1,-1 0 0,1 1 0,-1-1 1,1 1-1,-1-1 0,0 1 0,0-1 1,0 1-1,0-1 0,0 1 0,-1 0 0,1 0 1,-1 0-1,0-1 0,1 2 0,-1-1 1,0 0-1,-4-3 0,2 2-117,0 0 1,0 0-1,0 0 0,0 1 0,0-1 0,0 1 1,-1 0-1,1 0 0,-1 1 0,0-1 0,0 1 1,1 0-1,-1 0 0,0 1 0,0 0 0,0-1 1,0 2-1,0-1 0,1 0 0,-9 3 0,12-3-7,0 0 0,1 0 0,-1 0-1,1 0 1,-1 1 0,1-1 0,0 0-1,-1 0 1,1 0 0,-1 1 0,1-1-1,-1 0 1,1 1 0,-1-1 0,1 0-1,0 1 1,-1-1 0,1 0-1,0 1 1,-1-1 0,1 1 0,0-1-1,0 1 1,0-1 0,-1 1 0,1-1-1,0 1 1,0-1 0,0 1 0,0-1-1,0 1 1,0-1 0,0 1 0,0-1-1,0 1 1,0 0 0,5 5-1925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7.6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1 319 4274,'0'0'1233,"4"-22"263,12-70-31,-16 89-1281,0 0 1,1 1-1,-1-1 0,1 0 1,-1 0-1,1 1 0,0-1 1,0 0-1,0 1 0,0-1 1,1 1-1,-1-1 0,1 1 1,0 0-1,-1-1 1,1 1-1,4-3 0,-5 5-117,1 0 0,-1 0 0,1 0 0,-1 0 0,0 0 0,1 1 0,-1-1 0,0 0 0,1 1 0,-1 0 0,0-1 1,0 1-1,1-1 0,-1 1 0,0 0 0,0 0 0,0 0 0,0 0 0,0 0 0,0 0 0,0 0 0,0 0 0,-1 0 0,1 0 0,1 3 0,47 63 951,33 41-615,-72-97-346,0-1-1,1 1 0,1-2 1,0 0-1,0 0 1,1-1-1,14 7 1,17-1 80,-20-14-191,-23 0 39,0 0-1,-1-1 0,1 1 0,0 0 1,-1 0-1,1-1 0,-1 1 0,1 0 1,-1-1-1,1 1 0,0 0 0,-1-1 1,1 1-1,-1-1 0,0 1 0,1-1 1,-1 1-1,1-1 0,-1 1 0,0-1 1,1 0-1,-1 1 0,0-1 0,0 0 1,1 1-1,-1-2 0,2-22-352,-1 0 1,-2 0-1,0-1 0,-1 1 0,-8-35 0,-3-32 494,10-41 825,3 102-581,11 49-1875,3 8-1029,3 3-2941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2945,'87'-38'7892,"-86"39"-7772,0 0-1,-1 0 1,1-1-1,-1 1 1,0 0 0,1 0-1,-1 0 1,0 0-1,1 0 1,-1 0 0,0 0-1,0-1 1,0 1-1,0 0 1,0 0 0,0 0-1,0 0 1,0 0 0,0 0-1,0 0 1,-1 1-1,0 26 62,-12 152-509,5-57-2467,-5-2-3398,36-297 11051,-19 132-4142,-2 2 180,2 1 0,2 0 0,13-46 1,-18 83-882,0 0 0,0 0 0,1 1 1,0-1-1,0 0 0,0 1 0,0-1 1,0 1-1,1 0 0,-1-1 0,1 1 1,0 0-1,0 1 0,0-1 0,0 0 1,8-3-1,-8 4-9,0 1-1,1 0 1,-1 0-1,1 1 1,-1-1-1,1 1 1,0-1 0,-1 1-1,1 0 1,-1 1-1,1-1 1,0 1-1,-1-1 1,1 1 0,-1 0-1,1 0 1,-1 1-1,0-1 1,4 3-1,0-1-13,-1 0 0,1 1-1,-1 0 1,0 1-1,0-1 1,6 7 0,-10-10 6,-1 1-1,0-1 1,0 0 0,0 0 0,0 1 0,0-1 0,-1 1 0,1-1-1,0 0 1,-1 1 0,1 0 0,-1-1 0,1 1 0,-1-1 0,0 1 0,1 0-1,-1-1 1,0 1 0,0-1 0,0 1 0,0 0 0,-1-1 0,1 1-1,0-1 1,-1 1 0,1 0 0,-1-1 0,1 1 0,-1-1 0,0 1 0,0-1-1,0 0 1,0 1 0,-2 1 0,-7 8-222,0-2 0,-1 1 0,0-2-1,-1 1 1,-19 10 0,1-1-2561,22-11-176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18 287 10149,'-1'1'145,"0"0"1,-1 0 0,1-1 0,0 1 0,0 0-1,0 0 1,0 1 0,0-1 0,0 0-1,0 0 1,0 0 0,1 1 0,-1-1 0,0 0-1,1 1 1,-1-1 0,1 0 0,0 1-1,-1-1 1,1 1 0,0-1 0,0 1 0,0-1-1,0 1 1,0 1 0,0 3-139,0-1 1,0 1-1,1 0 0,0-1 1,0 1-1,0-1 0,1 1 1,2 5-1,-3-8-85,0 0 0,1-1 1,-1 1-1,1 0 0,0-1 0,-1 1 1,1-1-1,0 1 0,0-1 0,1 0 0,-1 0 1,0 0-1,1 0 0,-1 0 0,5 2 1,-5-4 71,0 1 0,1-1 1,-1 1-1,0-1 0,0 0 1,1 0-1,-1 0 0,0 0 1,1 0-1,-1-1 0,0 1 1,1-1-1,-1 1 0,0-1 1,0 0-1,0 0 0,0 0 1,0 0-1,0 0 0,0 0 1,0-1-1,0 1 0,0-1 1,2-1-1,5-7 176,1 0 1,-1 0-1,0-1 0,-1 0 1,-1 0-1,0-1 0,0 0 1,-1 0-1,0-1 0,-1 0 0,4-16 1,-11 38-298,1 0-1,1 0 1,0 0 0,0 0 0,1 0 0,0 0-1,1 0 1,-1 0 0,2-1 0,2 10 0,-4-16 20,0 1-1,1 0 1,-1-1 0,1 1 0,-1-1 0,1 1-1,0-1 1,-1 1 0,1-1 0,1 0 0,-1 0-1,0 0 1,0 0 0,5 2 0,-5-3 55,0-1 1,0 1 0,0-1-1,0 1 1,1-1 0,-1 0-1,0 0 1,0 0-1,1 0 1,-1 0 0,0 0-1,0-1 1,0 1 0,1-1-1,-1 1 1,0-1-1,0 0 1,0 0 0,0 0-1,0 0 1,0 0 0,2-2-1,4-4 137,1 0 0,-1 0 0,0-1 0,0 0 0,-1 0 0,0-1 0,0 0 0,-1 0 0,-1-1 0,1 1 0,-2-1 0,1-1-1,-1 1 1,-1-1 0,4-14 0,-1-4 292,-1 0 0,-2-1 0,0 0 0,-3-43 0,-6 40-513,6 33 127,0 0 0,0 0 0,0 0 0,0 0 0,0 0 0,0 0 0,0 0 0,0-1 0,0 1 0,0 0 0,0 0 0,0 0 0,-1 0 1,1 0-1,0 0 0,0 0 0,0 0 0,0 0 0,0 0 0,0 0 0,0 0 0,0 0 0,0 0 0,0 0 0,0 0 0,-1 0 0,1 0 0,0 0 0,0 0 0,0 0 0,0 0 0,0 0 0,0 0 0,0 0 0,0 0 0,0 0 0,0 0 0,-1 0 0,1 0 0,0 0 0,0 0 0,0 0 0,0 0 0,0 0 1,0 0-1,0 0 0,0 0 0,0 0 0,0 0 0,0 1 0,0-1 0,0 0 0,-1 0 0,1 0 0,0 0 0,0 0 0,0 0 0,0 0 0,0 0 0,0 0 0,0 0 0,0 1 0,0-1 0,0 0 0,0 0 0,0 0 0,0 0 0,0 0 0,0 0 0,-2 20-1428,2 7-1356,2 6-1289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175 399 9460,'-3'-9'430,"0"0"-1,-1 0 0,0 1 1,0 0-1,-1-1 0,0 2 1,-1-1-1,-10-11 1,15 17-404,-1 1 1,1-1 0,-1 1 0,0-1 0,0 1 0,0 0 0,0-1 0,0 1 0,0 0 0,0 1 0,0-1 0,0 0 0,0 0 0,-1 1 0,1-1 0,0 1 0,0 0 0,-1 0 0,1 0 0,0 0 0,-1 0 0,1 0 0,0 1 0,0-1 0,0 1 0,-1-1 0,1 1 0,0 0 0,0 0 0,0 0 0,0 0 0,0 0 0,0 1 0,0-1 0,1 0 0,-1 1 0,0 0 0,1-1 0,-1 1 0,-1 2 0,-2 3-25,0 0 0,1 0 0,-1 1 0,1-1 0,1 1 0,-1 0 0,1 0 0,-3 16 0,5-21-9,1 0 1,-1 0-1,1 0 1,0 0-1,0 0 1,0 0-1,0 0 1,1 0-1,-1 0 1,1 0-1,0 0 1,1 5-1,-1-6 4,0-1-1,0 0 1,0 1-1,0-1 0,1 0 1,-1 0-1,0 0 1,0 0-1,1 0 1,-1 0-1,1 0 1,-1 0-1,1 0 1,-1-1-1,1 1 1,0 0-1,-1-1 1,1 0-1,-1 1 1,1-1-1,0 0 0,0 0 1,-1 0-1,3 0 1,3-1-22,0 0 0,-1 0 1,1 0-1,0-1 0,-1 0 0,0-1 1,1 1-1,-1-1 0,0 0 1,9-7-1,5-4 390,27-26 1,-49 46-307,0-1 0,1 1 0,0-1 0,0 1 0,0 0 0,0 0 0,1-1 0,0 8 0,0-11-92,0 0 1,0 1-1,0-1 1,0 1-1,0-1 1,1 0-1,-1 1 1,1-1-1,-1 0 1,1 1-1,0-1 1,0 0-1,0 0 1,0 0-1,0 0 1,1 0-1,-1 0 1,1 0-1,-1 0 1,1 0 0,0-1-1,0 1 1,-1-1-1,5 3 1,-3-3-40,0 0 0,0 0 1,0-1-1,0 1 1,0-1-1,0 0 0,0 0 1,0 0-1,0 0 1,1-1-1,-1 1 1,0-1-1,0 1 0,0-1 1,0 0-1,-1 0 1,1-1-1,0 1 1,3-2-1,3-2-10,-1-1 1,1 1 0,-1-1-1,-1-1 1,1 0-1,-1 0 1,0 0-1,-1 0 1,1-1-1,7-13 1,-7 7 162,0 0 0,-1 0 0,0 0 0,-1-1 0,-1 0 0,4-18 0,-4-4 471,0 0 1,-3 0-1,-1 0 1,-8-68-1,2 78 15,1 25-314,0 15-118,-2 34-159,1 0-1,3 0 1,2 0 0,2 0-1,1 0 1,11 52-1,-11-86-582,0 0-1,1 0 1,1-1-1,0 1 1,6 14-1,-9-25 361,0 0-1,0-1 1,0 1-1,0 0 1,1-1-1,-1 1 1,0-1-1,1 1 1,-1-1-1,1 1 1,0-1-1,-1 0 1,1 0-1,0 0 1,0 0-1,-1 0 1,4 1-1,-3-2 48,0 0-1,1 0 1,-1 0-1,0 0 0,1-1 1,-1 1-1,0 0 1,0-1-1,1 0 0,-1 0 1,0 1-1,0-1 1,0 0-1,0-1 0,0 1 1,0 0-1,0-1 0,-1 1 1,4-3-1,0-1 345,0 0 0,0 0-1,-1-1 1,1 0 0,4-7-1,-5 5 534,0 0 0,0 1-1,0-1 1,-1-1-1,0 1 1,-1 0-1,0-1 1,0 1 0,-1-1-1,0 0 1,0 0-1,-2-15 1,-1 20 482,-1 13-726,0 14-328,3-11-200,1 0 1,0 1-1,1-1 1,1 0-1,0 0 1,0-1-1,1 1 1,6 11-1,-8-20-47,-1 1 0,1-1 0,0 0 0,0-1 0,1 1 0,-1 0 0,0-1 0,1 1 0,0-1 0,-1 1 0,1-1 0,0 0 0,6 3 0,-6-5 16,-1 1-1,1 0 1,0-1 0,0 1 0,0-1 0,-1 0 0,1 0-1,0 0 1,0 0 0,0-1 0,0 1 0,-1-1 0,1 0-1,0 0 1,0 0 0,-1 0 0,1 0 0,-1 0-1,5-4 1,-2 3 285,-1-1 0,0 1-1,0-1 1,0 0 0,-1-1-1,1 1 1,-1-1 0,1 1-1,-1-1 1,0 0 0,-1 0 0,1-1-1,-1 1 1,0 0 0,0-1-1,0 0 1,0 1 0,-1-1-1,0 0 1,0 0 0,0 0-1,-1 1 1,1-1 0,-1-7-1,-1 12-132,1 0 0,0 0 0,0 0-1,0 0 1,0 0 0,0 0-1,0 0 1,0 0 0,0 0-1,0 0 1,0 0 0,0 0-1,0 0 1,0 0 0,0 1 0,0-1-1,0 0 1,0 0 0,0 0-1,0 0 1,0 0 0,0 0-1,0 0 1,-1 0 0,1 0-1,0 0 1,0 0 0,0 0 0,0 0-1,0 0 1,0 0 0,-2 12 153,2 19-225,1-20 31,0 1 1,1-1 0,0 0 0,1 1-1,1-1 1,6 14 0,-10-23 6,1 0 0,0 0 0,0 0 0,0-1-1,1 1 1,-1 0 0,0-1 0,1 1 0,-1-1 0,1 1 0,-1-1 0,1 0 0,-1 0 0,1 1-1,0-1 1,0 0 0,0-1 0,0 1 0,0 0 0,0 0 0,0-1 0,0 1 0,0-1-1,0 0 1,0 0 0,0 0 0,0 0 0,0 0 0,0 0 0,0 0 0,0 0 0,0-1 0,0 1-1,0-1 1,0 0 0,0 0 0,0 1 0,0-1 0,-1 0 0,1-1 0,0 1 0,0 0-1,1-2 1,2-1-7,0 0-1,0 0 1,0-1-1,-1 1 1,1-1-1,-1 0 1,0-1-1,-1 1 1,0-1-1,1 1 1,-2-1-1,1 0 0,-1 0 1,0 0-1,3-12 1,-4 14-16,-1 0 0,1 1 1,-1-1-1,1 0 0,-1 0 1,-1 0-1,1 0 0,0 0 0,-1 0 1,0 0-1,0 0 0,0 0 1,0 1-1,-1-1 0,0 0 0,1 1 1,-1-1-1,0 1 0,-1 0 1,1 0-1,-1 0 0,1 0 0,-1 0 1,0 0-1,0 0 0,-6-3 1,7 5-141,-1-1 0,1 1 1,0 0-1,-1 0 1,0 0-1,1 0 1,-1 1-1,1-1 1,-1 1-1,0-1 1,0 1-1,1 0 1,-1 0-1,0 0 1,1 0-1,-1 1 0,0-1 1,1 1-1,-1 0 1,0 0-1,1-1 1,-1 2-1,1-1 1,-3 1-1,-11 13-3534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 13798,'0'-1'37,"0"1"0,0 0-1,0-1 1,-1 1-1,1 0 1,0 0 0,0-1-1,0 1 1,0 0 0,0-1-1,-1 1 1,1 0-1,0 0 1,0 0 0,0-1-1,-1 1 1,1 0-1,0 0 1,0 0 0,-1-1-1,1 1 1,0 0 0,0 0-1,-1 0 1,1 0-1,0 0 1,-1 0 0,1 0-1,0-1 1,0 1 0,-1 0-1,1 0 1,0 0-1,-1 0 1,1 0 0,-1 1-1,-5 9 339,2 19-395,-7 141-1615,26-210 1795,15-41 484,-27 75-603,0 0 0,0 0 0,0 1 0,0 0-1,1 0 1,0 0 0,0 0 0,0 0 0,1 1-1,0 0 1,7-6 0,-11 10-23,0-1 1,0 1-1,0-1 1,0 1-1,1-1 1,-1 1-1,0 0 0,0 0 1,0 0-1,1 0 1,-1 0-1,0 0 1,0 0-1,0 0 1,1 0-1,-1 0 0,0 0 1,0 1-1,0-1 1,0 1-1,1-1 1,-1 1-1,0-1 0,0 1 1,0 0-1,0-1 1,0 1-1,0 0 1,-1 0-1,1 0 1,0-1-1,0 1 0,0 0 1,-1 0-1,1 0 1,-1 1-1,1-1 1,-1 0-1,1 0 1,-1 0-1,1 0 0,-1 0 1,0 2-1,3 5 13,0 0-1,-1 0 0,-1 1 1,2 13-1,-2 42-553,-8-23-3175,1-25-1744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9 15527,'-19'-8'0,"1"8"-672,8 4 560,1 2-977,7 5-1968,4 1-3090</inkml:trace>
  <inkml:trace contextRef="#ctx0" brushRef="#br0" timeOffset="1">80 205 14855,'-79'13'640,"83"-14"-640,7 1 0,4-2 48,8 0-48,20-4-1328,17-2-2946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 9796,'-18'-4'506,"-1"0"-1,0 1 1,0 1-1,0 1 0,0 0 1,0 1-1,0 2 0,0 0 1,-29 6-1,27-2-404,0-1 0,0 2 0,1 1 0,0 1 0,0 0 0,1 2 0,1 0 0,-19 14 0,33-22-113,1 0 0,-1 0 0,1 1 0,0-1 0,0 1 0,0-1 0,-3 6 0,6-9 14,-1 1 1,1 0 0,0 0-1,-1-1 1,1 1-1,0 0 1,0 0 0,0 0-1,0-1 1,0 1-1,0 0 1,0 0 0,0 0-1,0-1 1,0 1 0,0 0-1,0 0 1,0-1-1,1 1 1,-1 0 0,0 0-1,1-1 1,-1 1 0,0 0-1,1 0 1,-1-1-1,1 1 1,-1-1 0,1 1-1,-1 0 1,1-1 0,0 1-1,-1-1 1,1 1-1,0-1 1,-1 0 0,1 1-1,0-1 1,-1 0 0,1 1-1,0-1 1,0 0-1,0 0 1,-1 0 0,1 1-1,1-1 1,14 3 22,0-1 1,1 0-1,-1-1 1,1 0-1,16-3 0,19 2-20,-35 1-10,10-1-7,38 7-1,-59-6-15,0 0-1,0 0 1,0 1 0,0 0-1,0 0 1,0 1-1,-1 0 1,1 0 0,-1 0-1,1 0 1,8 9-1,-13-12 23,0 1-1,0 0 1,0 0-1,-1 0 1,1 0-1,0 0 1,0 0-1,-1 0 1,1 0-1,-1 0 1,1 0-1,-1 0 1,1 1-1,-1-1 1,0 0-1,1 0 1,-1 0-1,0 1 1,0-1-1,0 0 0,0 0 1,0 0-1,0 1 1,0-1-1,-1 0 1,1 0-1,0 1 1,-1 0-1,-1 0 3,0 1 0,1-1 0,-1 1 0,0-1 0,0 0 0,0 0 0,-1 0 0,1 0 0,0-1 0,-1 1 0,-3 1 0,-6 3 10,0 0 1,-1-1-1,0-1 1,-14 3-1,9-3-40,1-1 0,-1-1 0,0 0-1,1-1 1,-1-2 0,0 1 0,0-2 0,1 0 0,-29-8 0,44 9-107,0 1 1,1 0-1,-1-1 1,0 0-1,1 1 1,-1-1-1,0 0 1,1 0-1,-1 0 1,1 0-1,0 0 1,-1 0-1,1 0 1,0 0-1,0 0 1,-1-1-1,1 1 1,0-1-1,0 1 1,0-1-1,1 1 1,-1-1-1,0 1 1,1-1 0,-1 0-1,1 1 1,-1-1-1,1 0 1,0 0-1,0 1 1,-1-4-1,10-8-2737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20 127 13638,'0'0'977,"-4"-1"-977,-3-1 112,1-2-112,4 4-945</inkml:trace>
  <inkml:trace contextRef="#ctx0" brushRef="#br0" timeOffset="1">311 12 13542,'-4'-6'320,"-3"0"65,3 6 175,0 0-496,2 6 0,4 8 64,0 5-128,-2 8 16,0 6-16,-2 1-176,-2 3-673,-3-1-1071,-1-5-1186,-3-4-2288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11429,'-37'-64'2319,"44"71"-2225,1 0 0,0-1 1,1 1-1,0-1 0,0-1 1,0 0-1,14 5 0,86 35-80,-77-35-22,39 16-2,-64-24-29,-1 1-1,0 0 1,0 1-1,-1 0 1,1 0-1,-1 0 1,1 0-1,5 8 0,-9-10 39,-1-1 0,0 1 0,1 0 0,-1 0-1,0-1 1,0 1 0,-1 0 0,1 0 0,0 0-1,-1 0 1,1 0 0,-1 0 0,1 0-1,-1 0 1,0 0 0,0 1 0,0-1 0,0 0-1,0 0 1,-1 3 0,0-2 19,-1 1 1,1-1-1,-1 0 0,1 0 1,-1 1-1,0-1 1,0 0-1,-1-1 0,1 1 1,-5 5-1,-3 0 83,0-1 1,-1 1-1,1-2 0,-1 1 1,-21 8-1,13-8-358,0 0 0,0-1 0,-1-1 0,0-1 0,0-1 1,-30 2-1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7988,'22'-48'3465,"-16"39"-3317,1 2-1,0-1 0,1 1 1,-1 0-1,1 0 0,1 1 1,-1 0-1,1 1 0,0 0 1,0 0-1,1 1 0,10-4 1,-15 7-128,1 0 1,-1 0-1,1 0 1,-1 0-1,1 1 1,0 0 0,-1 0-1,1 0 1,-1 1-1,1 0 1,-1 0-1,1 0 1,-1 1 0,0 0-1,1 0 1,-1 0-1,0 1 1,0 0-1,-1-1 1,1 2 0,0-1-1,-1 0 1,8 9-1,43 55 600,-42-49-256,0-1 1,31 29 0,-37-41-323,-1 0 0,1 0 0,0 0 1,0-1-1,1 0 0,-1-1 0,1 0 0,0 0 0,0 0 1,0-1-1,12 2 0,-4-3-196,1 0 1,-1-1-1,1 0 0,-1-1 1,0-1-1,27-7 0,-25 4-1804,0-1 0,32-14 0,-29 8-2932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 8708,'-50'-19'3911,"112"27"-3311,162 34-581,-203-34-4,-21-7-9,0-1 1,0 0 0,1 0 0,-1 1-1,0-1 1,0 0 0,1 0 0,-1 1-1,0-1 1,0 0 0,0 1 0,0-1-1,1 1 1,-1-1 0,0 0 0,0 1-1,0-1 1,0 0 0,0 1 0,0-1-1,0 0 1,0 1 0,0-1 0,0 1-1,0-1 1,0 0 0,0 1-1,-1 0 1,-1 2 29,0 0 0,0 0 0,-1-1 0,1 1 0,-1-1 0,0 1 0,1-1 0,-6 3 0,-54 36 102,-13 9-413,33-12-2779,30-23-2373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7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460 0 11621,'0'0'2591,"-29"3"-2434,-95 11-55,115-12-99,0 0 0,0 0 0,0 1 0,1 0 0,-1 0 0,1 1 0,0 0 0,0 1 0,0 0 0,1 0 0,-1 1 0,1 0 0,0 0 1,-6 8-1,-2 0-4,6-6-15,-24 27 32,31-33-27,0 0 1,0 1-1,0-1 1,1 1 0,-1 0-1,1-1 1,0 1-1,0 0 1,0 0-1,0 0 1,1 0-1,-1 0 1,0 3-1,2-5 13,0 0 0,0-1-1,0 1 1,0-1 0,0 1-1,0-1 1,0 1 0,0-1 0,0 1-1,0-1 1,0 0 0,0 0-1,0 1 1,1-1 0,-1 0 0,0 0-1,0 0 1,0 0 0,0 0-1,0-1 1,0 1 0,2-1-1,3 1 40,31 0 260,-1 2-1,56 10 1,-76-9-261,0 1 1,-1 0-1,1 2 0,-1 0 1,0 0-1,0 2 0,-1 0 1,14 10-1,-24-16-42,-1 1 1,0 0-1,0-1 0,0 1 1,0 1-1,0-1 0,-1 0 1,0 0-1,1 1 0,-1 0 1,-1-1-1,1 1 0,0 0 1,-1 0-1,0 0 0,0 0 1,0 0-1,0 0 0,-1 0 1,1 0-1,-1 0 0,0 1 0,-1 5 1,0-8 7,0 0 0,1 0-1,-1 0 1,0-1 0,0 1 0,0 0 0,-1 0 0,1-1 0,0 1 0,-1-1 0,1 1-1,0-1 1,-1 1 0,0-1 0,1 0 0,-1 0 0,0 0 0,0 0 0,0 0-1,0 0 1,-3 0 0,-48 13 54,46-12-41,-58 9-86,0-3-1,-1-3 1,-122-6-1,187 1-5,1 0-1,-1 0 1,0 0-1,1 0 1,-1 0-1,1 0 0,-1 0 1,0 0-1,1-1 1,-1 1-1,1 0 1,-1 0-1,1-1 1,-1 1-1,1 0 0,-1-1 1,1 1-1,-1-1 1,1 1-1,0 0 1,-1-1-1,1 1 0,-1-1 1,1 1-1,0-1 1,0 1-1,-1-1 1,1 0-1,0 1 0,0-1 1,0 1-1,-1-1 1,1 1-1,0-1 1,0 0-1,0 1 0,0-1 1,0 1-1,0-1 1,0 0-1,0 1 1,1-1-1,-1 1 0,0-2 1,0-2-688,0-23-4569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21 9508,'0'-2'159,"0"1"0,0 0 0,0 0 0,0-1 0,0 1 0,0 0 0,0 0 0,-1 0 0,1-1 0,0 1 0,-1 0 0,1 0 0,-1 0 0,1 0 0,-2-2-1,-2 6 1078,0 10-1069,0 15-64,-2 1-1,-11 31 0,14-50-126,-1 0 0,0 0 0,0-1 0,-1 1 0,-1-1 0,0 0 0,0 0 0,0-1 0,-11 10 0,16-16 2,-1-1 0,1 0 0,-1 1 1,1-1-1,-1 0 0,0 0 0,1 0 1,-1 0-1,0 0 0,0-1 0,0 1 0,1 0 1,-1-1-1,0 0 0,0 1 0,0-1 0,0 0 1,0 0-1,0 0 0,0 0 0,0 0 0,0 0 1,0-1-1,0 1 0,0-1 0,0 1 0,0-1 1,0 0-1,1 0 0,-1 0 0,0 0 0,1 0 1,-1 0-1,0 0 0,1-1 0,-1 1 1,1 0-1,0-1 0,-1 1 0,1-1 0,-1-2 1,-3-3 73,1 1 1,0-2 0,0 1 0,0 0 0,1 0 0,0-1-1,1 0 1,0 0 0,-2-8 0,3 5 37,-1 0 1,2 1-1,0-1 1,0 0-1,1 0 0,2-14 1,-2 22-86,-1 0 0,1 0 1,0 1-1,0-1 0,0 1 1,0-1-1,0 0 0,1 1 1,-1 0-1,1-1 0,0 1 1,0 0-1,-1 0 0,1 0 1,1 0-1,-1 0 0,0 0 1,0 1-1,1-1 0,-1 1 1,1 0-1,-1-1 0,1 1 0,0 0 1,-1 1-1,1-1 0,0 0 1,-1 1-1,5-1 0,19 1 19,-1 1 0,0 2 0,1 0 0,-1 2 0,25 8 0,16 2-21,-18-8-55,1-1-1,69-1 1,-110-4-2416,-12-1-1825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 13526,'5'-8'865,"-5"1"-769,-7 3 544,-1-2 272,3 6-912,1 0-80,0 2-576,0 2-833,1 2-624,1 3-1920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 4802,'-15'15'7988,"0"-1"-7988,4-9-336,5-3-177,8-2 145,7-2-2193,8-2-3089</inkml:trace>
  <inkml:trace contextRef="#ctx0" brushRef="#br0" timeOffset="1">413 0 13670,'2'10'432,"-6"-1"-432,-7-3-16,0-2-128,9 0-624,11 0-1649,6-4-3922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81 8100,'30'-32'4202,"-29"38"-3945,0 1 1,-1 0-1,0-1 0,0 1 1,-2 8-1,-2 16-245,-1 1-1,-12 40 1,15-64-46,-1 1 1,0-1-1,0 0 1,-1 0-1,0-1 1,0 1-1,-1-1 1,0 0-1,0 0 1,0 0-1,-1-1 0,0 0 1,-13 10-1,17-15-3,1 0 0,-1 1-1,0-1 1,0-1-1,0 1 1,0 0-1,0 0 1,0-1-1,-1 1 1,1-1 0,0 1-1,0-1 1,0 0-1,0 0 1,-1 0-1,1 0 1,0-1 0,0 1-1,0 0 1,0-1-1,-4-1 1,2 0 30,1 0 1,-1 0 0,1-1-1,0 1 1,0-1 0,0 0 0,1 1-1,-1-1 1,1-1 0,-1 1-1,-2-5 1,-1-4 77,0 0 1,1 0-1,0 0 0,1-1 1,0 0-1,-2-18 0,4 20-7,1-1 0,0 0 1,1 0-1,0 0 0,1 1 0,2-14 0,-2 21-57,0 1 1,0-1-1,0 0 1,0 1-1,1-1 0,0 1 1,-1-1-1,1 1 1,1 0-1,-1-1 0,0 1 1,1 0-1,-1 1 1,1-1-1,0 0 0,0 1 1,0-1-1,0 1 1,1 0-1,-1 0 0,0 1 1,6-3-1,10-1 7,1 1 0,0 1 0,0 0 0,-1 2 0,22 0 0,1 0 1,321-24 60,-356 25-337,-12 2-3852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10965,'-11'-2'768,"1"0"-608,3 2 657,1-2-673,8 4-144,7 0 16,5 0-16,8 1 0,10-1-96,6 0-897,5-4-1520,0-2-2289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3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3185,'-15'10'9125,"9"-4"-9125,10-4-32,9-6 32,13-2 32,8 0-32,11 1-321,6-3-2432,1 2-2545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0 780 9861,'10'-7'1308,"-8"13"-755,3 13-203,5 12-203,19 48 15,-25-71-158,-1-1 0,1 1-1,1-1 1,0 0 0,0 0 0,0 0-1,8 7 1,-12-13 4,-1-1 0,0 0 1,0 1-1,1-1 0,-1 0 0,0 0 0,1 1 1,-1-1-1,0 0 0,1 0 0,-1 0 0,1 0 0,-1 0 1,0 1-1,1-1 0,-1 0 0,1 0 0,-1 0 1,0 0-1,1 0 0,-1 0 0,1 0 0,-1 0 1,0 0-1,1 0 0,-1-1 0,1 1 0,-1 0 0,0 0 1,1 0-1,-1 0 0,0-1 0,1 1 0,-1 0 1,0 0-1,1-1 0,-1 1 0,0 0 0,1 0 1,-1-1-1,0 1 0,0 0 0,0-1 0,1 1 0,-1 0 1,0-1-1,0 1 0,0-1 0,0 1 0,0 0 1,1-1-1,-1 0 0,6-26 78,-5 23-54,11-82 311,-1-155 1,-8 124-297,1-9 45,11-191 1099,-13 269-1028,-2 47-234,7 1-527,2 1 579,60 8-156,0-4 0,106-4 1,-79-2-81,996 24 359,-1074-22-102,28 0 12,-88-15-5259,20 11 72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2673,'2'3'0,"-2"1"-256,-2 2 256,0-2 80,-1 0 144,-1 0 160,2-1 577,0-1-817,4-2-144,0-2-48,0-1-1233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 3458,'1'-2'497,"0"0"-1,-1-1 1,1 1 0,-1 0 0,0-1 0,0 1 0,0 0 0,0-1 0,0 1 0,0 0 0,0 0 0,-1-1 0,1 1 0,-1 0 0,0 0-1,1-1 1,-3-1 0,2 1-88,7 22-112,-2 0-1,3 24 1,2 8-226,86 296-175,-94-343 94,0-1 0,0 1 0,1-1 0,-1 0 0,1 0 0,0 0 1,0 0-1,0 0 0,5 5 0,-7-8 12,1 1 0,-1-1 0,1 0 0,-1 1 0,1-1 0,-1 0 0,1 0 0,-1 0-1,1 1 1,-1-1 0,1 0 0,0 0 0,-1 0 0,1 0 0,-1 0 0,1 0 0,0 0 0,-1 0 0,1 0 0,-1-1 0,1 1 0,-1 0 0,2 0 0,16-17 66,-7-1-88,0 0-1,-1 0 1,-1-1 0,11-34 0,19-86-33,-27 92 41,8-35-276,0 0-3383,-17 72 88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 6371,'-1'0'129,"-6"-4"848,-1 1 1,1 0-1,-1 0 1,-13-2 0,16 4-851,1 1 1,0 0-1,0 1 1,0-1-1,0 1 1,0 0-1,0 0 1,0 0-1,0 0 1,0 1-1,-5 2 1,3-1-115,0 0 0,1 0 1,-1 1-1,1 0 0,0 0 0,0 0 1,0 1-1,0-1 0,1 1 0,0 0 1,0 1-1,-3 5 0,6-9-42,0 0-1,0 0 0,1-1 1,-1 1-1,0 0 1,1 0-1,0 0 1,-1 0-1,1 0 0,0 0 1,0 0-1,0 0 1,0-1-1,1 1 1,-1 0-1,0 0 0,2 4 1,-1-4-42,1 0 1,-1 1 0,1-1 0,0 0-1,0 0 1,0 0 0,0 0-1,0 0 1,0 0 0,0-1-1,1 1 1,-1-1 0,0 1-1,1-1 1,0 0 0,2 1 0,0-1 21,0 1 0,0-1 1,0 0-1,1-1 1,-1 1-1,0-1 1,0 0-1,0-1 1,1 1-1,-1-1 1,0 0-1,0 0 1,0 0-1,0-1 0,0 0 1,0 0-1,8-5 1,-10 6 140,-1-1 1,1 1 0,-1-1-1,0 0 1,1 0-1,-1 0 1,0 0-1,0 0 1,0 0-1,-1-1 1,1 1-1,0 0 1,-1-1 0,0 0-1,1 1 1,-1-1-1,0 0 1,-1 1-1,1-1 1,0 0-1,-1 0 1,1 0 0,-1 0-1,0 0 1,0 0-1,0 1 1,-1-1-1,1 0 1,-1 0-1,1 0 1,-1 0-1,0 1 1,-2-6 0,5 54-976,15-2-2471,-4-21-362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1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41 5843,'0'0'8886,"-6"-7"-8405,-20-20-175,26 27-302,0 0 0,0 0 0,-1 0-1,1-1 1,0 1 0,0 0-1,0 0 1,0 0 0,0 0-1,0 0 1,0-1 0,0 1 0,0 0-1,0 0 1,-1 0 0,1 0-1,0 0 1,0-1 0,0 1-1,0 0 1,0 0 0,0 0-1,0 0 1,0-1 0,0 1 0,0 0-1,0 0 1,0 0 0,1 0-1,-1-1 1,0 1 0,0 0-1,0 0 1,0 0 0,0 0 0,0 0-1,0-1 1,0 1 0,0 0-1,0 0 1,1 0 0,-1 0-1,0 0 1,0 0 0,0 0 0,0 0-1,0-1 1,1 1 0,-1 0-1,0 0 1,0 0 0,0 0-1,0 0 1,1 0 0,-1 0-1,0 0 1,0 0 0,0 0 0,0 0-1,0 0 1,1 0 0,-1 0-1,0 0 1,0 0 0,0 0-1,0 0 1,1 0 0,-1 1 0,15-1 70,-15 0-46,63 6 533,134 8-244,137-23-1865,-333 9 1548,14 2-526,-14-2 516,-1 1 0,0-1 1,0 1-1,0-1 0,0 1 1,0-1-1,0 1 0,0-1 1,0 1-1,0 0 0,0-1 1,0 1-1,0-1 1,0 1-1,-1-1 0,1 1 1,0-1-1,0 1 0,-1-1 1,1 1-1,0-1 0,0 1 1,-1-1-1,1 0 0,-1 1 1,1-1-1,0 1 0,-1-1 1,1 0-1,-1 1 0,1-1 1,-1 0-1,1 0 1,-1 1-1,-27 24 288,-47 34 0,3-3 65,30-21-326,-87 77 654,107-90-1449,0 0 0,2 2-1,-25 37 1,17-14-4352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8.2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0 7764,'0'0'7443,"-62"165"-7443,50-127 0,7-8-928,5-7-881,0-13-1233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 6707,'2'-13'989,"0"0"1,-1 0-1,0-1 0,-2-23 0,0 17 535,-3 104-1625,2-44-1075,2 48 1,0-88 1181,0 0 1,0 0 0,0 0-1,0 0 1,0 0-1,0 0 1,0 0 0,0 0-1,0 0 1,1 0-1,-1 0 1,0 0-1,0-1 1,0 1 0,0 0-1,0 0 1,0 0-1,0 0 1,0 0-1,0 0 1,0 0 0,1 0-1,-1 0 1,0 0-1,0 0 1,0 0-1,0 0 1,0 0 0,0 0-1,0 0 1,0 0-1,0 0 1,1 0 0,-1 0-1,0 0 1,0 0-1,0 0 1,0 0-1,0 0 1,0 0 0,0 0-1,0 1 1,0-1-1,0 0 1,0 0-1,1 0 1,-1 0 0,0 0-1,0 0 1,0 0-1,0 0 1,0 0-1,0 0 1,0 0 0,0 0-1,0 1 1,0-1-1,0 0 1,0 0 0,0 0-1,0 0 1,0 0-1,0 0 1,0 0-1,9-14 525,15-33 345,-12 22-824,-5 14-132,0-1 0,0 1 0,13-15 0,-18 24-218,-1 0-1,1 0 1,0 0-1,0 0 1,0 0-1,0 0 1,0 0-1,0 1 1,1-1-1,-1 1 1,0 0-1,1 0 1,0 0 0,-1 0-1,1 0 1,-1 0-1,1 1 1,0-1-1,-1 1 1,1 0-1,0 0 1,0 0-1,4 0 1,8 8-3181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9845,'4'-15'848,"1"-3"-752,-1 1 944,0 0-255,3 1-561,-3 7-224,0 3-192,-2 4 192,1 10 208,-6 9-208,1 4-544,-2 6-673,-2 4-880,1-2-2049</inkml:trace>
  <inkml:trace contextRef="#ctx0" brushRef="#br0" timeOffset="1">116 54 10517,'-9'-25'864,"-4"8"-864,3 7-64,-3 8-112,6 12-1169,3 5-2032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 11653,'0'-2'77,"-1"1"-1,0-1 0,0 1 1,0-1-1,0 1 0,0-1 0,0 1 1,0-1-1,0 1 0,-1 0 1,1 0-1,0 0 0,-1 0 1,1 0-1,-1 0 0,1 0 1,-1 0-1,0 0 0,1 1 0,-1-1 1,0 1-1,1-1 0,-1 1 1,0 0-1,0-1 0,1 1 1,-1 0-1,0 0 0,0 0 1,0 1-1,1-1 0,-1 0 0,0 1 1,0-1-1,1 1 0,-3 0 1,-2 1-84,0 1 1,1-1-1,-1 1 1,1 0-1,0 0 1,0 0-1,0 1 1,0 0-1,-6 6 1,4-1-26,0 0-1,0 1 1,1 0-1,-10 20 1,15-26-22,-1-1 0,1 1 0,0-1 0,0 1 0,0 0 0,0-1 0,0 1-1,1 0 1,0-1 0,0 1 0,0 0 0,0 0 0,0-1 0,1 1 0,0 0 0,-1 0 0,1-1 0,1 1 0,1 3 0,-3-6 31,1 0 1,0 0-1,-1 0 1,1 0 0,0 0-1,0 0 1,0 0-1,0 0 1,0-1 0,0 1-1,0 0 1,0 0-1,0-1 1,0 1 0,1-1-1,-1 1 1,0-1-1,0 0 1,0 1 0,1-1-1,-1 0 1,2 0-1,0 0 11,0 0 0,0-1 0,0 1 0,0-1 0,0 1 0,0-1 0,0 0 0,5-3 0,2-2 25,0 1-1,-1-2 1,0 1 0,9-9-1,-11 8 161,1 0 0,-1-1 0,0 0 0,0 0-1,-1 0 1,0-1 0,-1 0 0,0 0 0,0-1-1,-1 1 1,0-1 0,3-12 0,-8 18-86,-4 8-25,-4 9-51,7-6-148,0-1 1,0 1 0,1 0-1,0-1 1,0 1-1,1 0 1,-1 0-1,1-1 1,2 12-1,-2-16 94,0 0-1,1-1 0,-1 1 0,1 0 1,-1-1-1,1 1 0,0 0 0,-1-1 1,1 1-1,0-1 0,0 1 1,0-1-1,0 0 0,0 1 0,0-1 1,1 0-1,1 2 0,-2-3 44,1 1 0,-1-1 1,1 1-1,0-1 0,-1 0 0,1 0 0,-1 0 1,1 0-1,0 0 0,-1 0 0,1 0 0,0 0 0,-1 0 1,1-1-1,-1 1 0,1-1 0,-1 1 0,1-1 1,-1 0-1,1 0 0,-1 1 0,2-3 0,8-4 97,-1-1-1,0 0 1,0-1-1,-1 0 1,10-11-1,-9 8 11,0 2 0,1-1-1,13-9 1,-24 20-103,1-1 0,-1 1-1,1 0 1,-1 0 0,0 0 0,1-1 0,-1 1-1,1 0 1,-1 0 0,1 0 0,-1 0 0,1 0-1,-1 0 1,1 0 0,-1 0 0,0 0 0,1 0-1,-1 0 1,1 0 0,-1 0 0,1 0 0,-1 0 0,1 1-1,-1-1 1,1 0 0,-1 0 0,0 0 0,1 1-1,-1-1 1,0 0 0,1 1 0,-1-1 0,0 0-1,1 1 1,-1-1 0,0 0 0,1 1 0,-1-1-1,0 1 1,0-1 0,0 0 0,1 1 0,-1-1-1,0 1 1,0-1 0,0 1 0,0-1 0,0 1-1,0-1 1,0 1 0,0-1 0,0 0 0,0 1-1,0-1 1,0 1 0,0 0 0,0 34 157,0-32-187,-11 77-391,1-22-297,11-58 708,-1 0 0,0 0 0,0 0 0,0 0 0,0 0 0,0 0 0,0 0 0,0 0 0,0 0 0,0 0 0,0 0 0,0 0 1,0 0-1,0 0 0,0 0 0,1 0 0,-1 0 0,0 0 0,0 0 0,0 0 0,0 0 0,0 0 0,0 0 0,0 0 0,0 0 0,0 0 0,0 0 0,0 0 0,0 0 0,1 0 0,-1 0 0,0 0 0,0 0 0,0 0 0,0 0 0,0 0 1,0 0-1,0 0 0,0 0 0,0 0 0,0 0 0,0 0 0,0 0 0,0 0 0,0 1 0,0-1 0,0 0 0,0 0 0,0 0 0,0 0 0,1 0 0,-1 0 0,0 0 0,0 0 0,0 0 0,0 0 0,0 0 0,0 1 0,8-12-26,8-13 163,2-12 242,-14 23-288,2 2 0,0-1 0,0 1 0,1-1 1,0 2-1,1-1 0,0 1 0,1 0 0,10-9 0,-18 19-82,-1-1 1,1 0-1,0 1 1,0-1-1,0 0 0,0 1 1,0-1-1,0 1 1,0 0-1,0-1 0,0 1 1,0 0-1,0-1 0,0 1 1,0 0-1,0 0 1,0 0-1,0 0 0,0 0 1,0 0-1,0 0 1,0 0-1,0 1 0,0-1 1,0 0-1,0 0 0,1 1 1,-1 1 1,1-1 0,-1 0 0,0 1 1,0-1-1,0 1 0,0-1 0,0 1 0,-1-1 1,1 1-1,0 0 0,-1-1 0,1 1 0,-1 0 1,1 2-1,0 10-154,0 0 1,-1 0-1,-2 17 1,2-26-71,-12 93-6112,11-73 3079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28 12310,'0'-1'65,"0"0"-1,0 0 1,0 0 0,0-1 0,0 1 0,-1 0 0,1 0 0,0 0 0,-1 0 0,1 0 0,-1 0 0,1 0 0,-1 0 0,0 0-1,1 0 1,-1 0 0,0 0 0,1 1 0,-1-1 0,0 0 0,0 0 0,0 1 0,0-1 0,0 0 0,0 1 0,0-1-1,0 1 1,0 0 0,0-1 0,0 1 0,0 0 0,0-1 0,0 1 0,0 0 0,-1 0 0,1 0 0,0 0 0,0 0-1,0 0 1,-2 1 0,0 0-13,0 0 0,0 0-1,0 0 1,1 0 0,-1 1-1,0-1 1,1 1-1,0 0 1,-1 0 0,1 0-1,0 0 1,0 0 0,0 0-1,-3 5 1,1 0-46,0 0 0,1 1 0,0-1 1,1 1-1,0 0 0,0-1 0,0 1 1,1 0-1,0 0 0,1 0 0,0 0 0,0 0 1,0 1-1,1-1 0,3 9 0,-4-13-13,1 1 0,0-1 1,0 0-1,1 0 0,-1 0 0,1-1 0,0 1 0,0 0 0,0-1 0,1 1 0,-1-1 0,1 0 0,0 1 1,-1-1-1,1-1 0,1 1 0,-1 0 0,0-1 0,1 0 0,-1 1 0,1-1 0,0-1 0,0 1 0,0 0 1,0-1-1,0 0 0,0 0 0,0 0 0,0-1 0,7 1 0,2-2-79,-1 0 1,0-1-1,0 0 0,0-1 1,0 0-1,0-1 0,-1 0 1,1-1-1,18-11 0,-12 5 82,-2 0 0,1-1 0,-1-1 1,-1-1-1,16-17 0,-28 27 42,1 0 0,-1 0 0,0-1 0,0 1 1,-1-1-1,1 0 0,-1 0 0,0 0 0,2-10 1,-3 14-27,-1-1 1,0 1 0,0-1-1,0 1 1,0-1-1,0 1 1,0 0 0,0-1-1,-1 1 1,1 0 0,0-1-1,-1 1 1,1-1 0,-1 1-1,0 0 1,1 0 0,-1-1-1,0 1 1,0 0 0,1 0-1,-1 0 1,0 0 0,0 0-1,0 0 1,0 0-1,-1 0 1,1 0 0,0 1-1,0-1 1,0 0 0,-1 1-1,1-1 1,0 1 0,-1-1-1,1 1 1,-1 0 0,1 0-1,0-1 1,-1 1 0,1 0-1,-1 0 1,-1 1 0,-4-1 0,1 0 0,-1 1 1,1 0-1,-1 0 0,1 1 1,0-1-1,0 1 0,0 1 1,0-1-1,0 1 0,0 0 1,0 1-1,1-1 0,0 1 1,0 0-1,0 0 0,0 1 1,0-1-1,1 1 0,0 0 1,-6 10-1,8-12-21,0 0 1,0 0 0,0 0-1,1 1 1,-1-1-1,1 0 1,0 1 0,0-1-1,0 1 1,0 0-1,1-1 1,-1 1 0,1 0-1,0-1 1,0 1-1,1 0 1,-1-1 0,1 1-1,-1-1 1,1 1-1,0 0 1,0-1 0,1 0-1,-1 1 1,1-1-1,0 0 1,0 0 0,0 0-1,0 0 1,0 0-1,1 0 1,-1 0 0,1-1-1,0 1 1,0-1-1,0 0 1,0 0 0,0 0-1,4 2 1,0-1-235,0 1 0,0-1 0,0 0 0,1-1 0,-1 1 0,1-1 0,-1-1 0,1 0 0,0 0 0,0 0 0,0-1 1,-1 0-1,1-1 0,0 0 0,12-2 0,8-8-3125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 5266,'1'0'115,"-1"0"0,0 0 0,0 0 0,0 0 0,0 0 0,1 0 0,-1 0 0,0 0 0,0 0 0,0 0 0,0 0 0,1 0-1,-1 0 1,0-1 0,0 1 0,0 0 0,0 0 0,0 0 0,1 0 0,-1 0 0,0-1 0,0 1 0,0 0 0,0 0 0,0 0-1,0 0 1,0-1 0,0 1 0,0 0 0,0 0 0,0 0 0,0-1 0,0 1 0,0 0 0,0 0 0,0 0 0,0 0 0,0-1-1,0 1 1,0 0 0,0 0 0,0 0 0,0-1 0,0 1 0,0 0 0,0 0 0,0 0 0,0 0 0,0-1 0,-1 1 0,1 0-1,0 0 1,0 0 0,0 0 0,0 0 0,0 0 0,-1-1 0,1 1 0,0 0 0,-18 0 1559,-24 11-1400,33-4-182,-1-1-1,1 1 1,1 1-1,-1 0 1,1 0-1,1 0 1,-1 1-1,2 0 1,-1 1-1,1-1 1,0 1-1,1 1 1,-5 13-1,-3 12 26,1 0-1,-12 62 1,20-74-72,0 1 0,2-1 0,1 1 0,0 0 0,2-1 1,1 1-1,5 25 0,-3-36-215,-1 0-1,2 1 1,0-2 0,1 1 0,10 19 0,-10-24-380,0 0 1,1 0-1,-1 0 1,2-1-1,-1 0 1,1-1-1,0 0 1,11 8-1,33 14-7328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11445,'-11'-8'1729,"17"8"-484,21 15-182,-6 0-981,-2 2-1,0 1 1,0 0 0,-2 1 0,-1 1 0,0 1-1,-1 0 1,-1 1 0,-2 0 0,0 1 0,-1 1-1,10 30 1,-15-33-120,-1 0 0,0 0 0,-2 1 0,0-1 0,-1 1 0,-1 0 0,-2 0 0,0-1 0,-1 1 0,-1 0 0,-1-1 0,-1 0 0,-1 0 0,-15 37 0,13-40-301,-2 1-1,0-1 1,-1 0-1,-1-1 1,0-1-1,-1 1 0,-1-2 1,-1 0-1,0-1 1,-25 18-1,1-9-3192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11637,'0'-1'58,"-1"1"-1,1 0 0,0 0 0,-1 0 0,1-1 1,0 1-1,0 0 0,-1 0 0,1-1 1,0 1-1,0 0 0,0 0 0,0-1 1,-1 1-1,1 0 0,0-1 0,0 1 1,0 0-1,0-1 0,0 1 0,0 0 0,0-1 1,0 1-1,0 0 0,0-1 0,0 1 1,0 0-1,0-1 0,0 1 0,0 0 1,0-1-1,0 1 0,0 0 0,0-1 0,0 1 1,1 0-1,-1-1 0,0 1 0,0 0 1,0 0-1,1-1 0,-1 1 0,0 0 1,0 0-1,1-1 0,-1 1 0,1 0 1,23-9 633,31 3-715,-54 6 20,1 0 1,-1 0-1,1 0 0,-1 0 0,1 0 0,-1 0 1,1 0-1,-1 1 0,0-1 0,1 1 0,-1-1 1,1 1-1,-1-1 0,0 1 0,1 0 0,-1 0 1,0 0-1,0 0 0,0 0 0,0 0 0,0 0 1,0 0-1,0 0 0,0 0 0,0 0 1,0 1-1,0-1 0,-1 0 0,1 1 0,-1-1 1,1 0-1,-1 1 0,1-1 0,-1 1 0,0-1 1,0 1-1,1-1 0,-1 1 0,0-1 0,-1 1 1,1-1-1,0 1 0,0-1 0,-1 1 0,1-1 1,0 1-1,-2 2 0,-1 3-40,0 1 0,0-1 0,-1 1 0,0-1 0,-1 0 0,1 0 1,-10 9-1,-59 48 673,110-66-351,0 1 0,48 6 0,-35-1-2353,0-3-3554,-30-1-952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4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 3922,'26'18'173,"-15"-20"2614,-7-14 90,-5 15-2818,1 1-1,-1-1 1,1 1-1,-1-1 0,0 1 1,1 0-1,-1-1 1,0 1-1,0 0 1,1-1-1,-1 1 1,0 0-1,1 0 1,-1 0-1,0 0 1,0 0-1,0 0 1,1 0-1,-1 0 1,0 0-1,0 0 0,1 0 1,-1 0-1,0 0 1,0 1-1,1-1 1,-1 0-1,-1 1 1,-23 6 958,14-4-690,0 0 0,0 0-1,0-1 1,-1-1 0,1 0-1,-20-1 1,203-9 679,348 25-980,31 0-607,-31-52-599,-510 37 1311,-12 2-400,-15 6-2491,15-9 2115,-14 8-3839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5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3698,'0'2'5506,"1"2"-3206,-1 22-2596,-8 486 347,4-88-28,-5-163 35,-44 662 2,33-501 237,27 1 213,-1 64 345,-13-286-161,0 95 610,25 1-889,0 43-107,-29-32 239,2 120-309,18 229-318,-12-483-119,3-59 6,-18 126 0,-17-15-152,-11 87 762,38-265-421,4-32-321,2 0-1,0 0 0,1 0 0,1 30 1,0-46 288,0 0 0,0 0 1,0 0-1,0-1 1,0 1-1,0 0 0,0 0 1,0 0-1,0 0 0,1 0 1,-1 0-1,0 0 1,0 0-1,0 0 0,0 0 1,0 0-1,0 0 1,0 0-1,1-1 0,-1 1 1,0 0-1,0 0 0,0 0 1,0 0-1,0 0 1,0 0-1,0 0 0,1 0 1,-1 0-1,0 0 1,0 0-1,0 1 0,0-1 1,0 0-1,0 0 0,0 0 1,1 0-1,-1 0 1,0 0-1,0 0 0,0 0 1,0 0-1,0 0 1,0 0-1,0 0 0,0 0 1,0 1-1,0-1 0,0 0 1,1 0-1,-1 0 1,0 0-1,0 0 0,0 0 1,0 0-1,0 0 1,0 1-1,0-1 0,0 0 1,0 0-1,0 0 0,0 0 1,0 0-1,5-9-1386,2-7-1181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39 210 5747,'-2'1'465,"1"0"-1,0 1 1,0-1 0,-1 0 0,1 0 0,-1 0 0,1 0 0,-1 0 0,1 0 0,-1 0 0,0 0-1,0-1 1,1 1 0,-1-1 0,0 1 0,-1-1 0,-8 2-1170,31-4 614,1 1 0,20 2 1,17-2-12,431-23-349,602-22-16,-371 26 621,166-4 55,1203-33-107,-1050 48-110,-236 5-64,2775-36-838,-1472 51-531,-1242-3 1454,-369-9 41,-180-2 12,4-1 260,-314 4-491,16 1 113,-11 3-3194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38.6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1 7700,'0'0'8804,"-12"152"-8692,-4-94-112,1 3 0,-1-3-385,-7-5-1087,1-10-2978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5058,'6'10'9170,"14"38"-7996,112 291-518,-129-333-1249,-1 0 0,1-1 0,0 1 0,0-1 0,1 0 0,4 5 0,-2-7-2377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 9172,'0'0'93,"-1"-1"0,0 1 0,1 0 0,-1-1 0,0 1 0,1 0 0,-1 0 0,0 0 0,0 0 0,1 0 1,-1 0-1,0 0 0,1 0 0,-1 0 0,0 0 0,0 0 0,1 0 0,-1 0 0,0 0 0,1 1 0,-1-1 0,0 0 0,1 1 0,-1-1 0,0 0 0,1 1 0,-1-1 0,1 1 0,-1-1 0,1 1 0,-1-1 0,0 2 0,-19 20 592,17-18-414,-96 142 2123,67-96-1730,-48 61 0,43-73-567,25-27-596,1 1 0,0 0-1,-10 15 1,19-24-1833,12-15-8115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10069,'118'-8'3670,"-24"2"-3725,202-26-1928,-287 31-1138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11157,'-9'0'977,"3"3"-977,2-3 0,1 0-16,6 6 16,5-2 48,3 0 64,8 2-80,5 1-16,1-7-32,5 0-641,0-3-895,-2-3-801,-2 2-801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9636,'-12'8'801,"7"0"-689,5-3-112,5-5 352,5 4-192,7-4-96,3 4-64,3 0-400,3-4-785,4 0-1504,0-4-2305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10005,'-3'2'742,"-34"17"575,27-7-1651,10-11 338,0-1 0,1 1 1,-1 0-1,0-1 0,0 1 1,1-1-1,-1 1 0,0-1 1,1 0-1,-1 1 1,1-1-1,-1 1 0,1-1 1,-1 0-1,0 1 0,1-1 1,0 0-1,-1 1 0,1-1 1,-1 0-1,1 0 1,-1 0-1,1 0 0,-1 1 1,1-1-1,0 0 0,-1 0 1,1 0-1,11 2 28,0 0 0,0-1 0,0 0 0,0-1 0,1-1 0,11-1-1,75-16 1,-48 6-25,-50 12 7,0 0 1,0 0-1,1-1 1,-1 1 0,0 0-1,0 0 1,0 0-1,0 0 1,0 0 0,0 0-1,1 0 1,-1 1 0,0-1-1,0 0 1,0 1-1,0-1 1,0 1 0,0-1-1,1 1 1,-1 0 14,-1 0 0,1-1 1,-1 1-1,0 0 0,1-1 1,-1 1-1,0 0 0,0 0 0,1-1 1,-1 1-1,0 0 0,0 0 1,0 0-1,0-1 0,0 1 0,0 0 1,0 0-1,0-1 0,0 1 1,-1 1-1,-1 6 186,-1 0 0,0 0 0,-1 0 0,-5 9 0,2-3-237,-47 113 535,45-104-847,2 0 0,1 0-1,-5 41 1,10-61 82,1-2-116,0 1 1,0 0-1,-1-1 1,1 1-1,0 0 1,1-1 0,-1 1-1,0 0 1,0-1-1,1 1 1,-1 0 0,1 1-1,3 1-3391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5747,'-3'-4'5657,"0"6"-3961,3-2-1712,0 1 0,0-1-1,0 1 1,0-1 0,0 0-1,0 1 1,0-1-1,1 1 1,-1-1 0,0 1-1,0-1 1,0 0 0,1 1-1,-1-1 1,0 0 0,0 1-1,1-1 1,-1 0-1,0 1 1,1-1 0,-1 0-1,1 0 1,-1 1 0,0-1-1,1 0 1,-1 0 0,1 0-1,-1 1 1,0-1 0,1 0-1,-1 0 1,2 0-1,10 3 37,1-1-1,0 0 0,0-1 0,0-1 0,0 0 1,0-1-1,-1 0 0,15-4 0,10 1-13,-35 4 8,0-1-1,0 1 0,-1 0 1,1 0-1,0 0 1,-1 0-1,1 0 1,0 1-1,0-1 0,-1 0 1,1 1-1,0-1 1,-1 1-1,1 0 1,-1-1-1,1 1 0,-1 0 1,3 2-1,-3-2 27,-1 0-1,1 0 1,0 0 0,0 0-1,-1 0 1,1 1-1,-1-1 1,0 0-1,1 0 1,-1 1-1,0-1 1,1 0 0,-1 1-1,0-1 1,0 0-1,0 1 1,0-1-1,-1 3 1,-1 6 244,-1 0 1,-1 1 0,0-1-1,-9 17 1,5-10-252,-42 85 382,-11 25-1212,60-123 565,0-2-71,0 0 0,0-1 0,1 1 0,-1 0 0,1 0 0,-1 0 0,1 0 1,0 0-1,-1 0 0,1 3 0,2 3-3430</inkml:trace>
  <inkml:trace contextRef="#ctx0" brushRef="#br0" timeOffset="1">356 228 14054,'-9'7'817,"-1"-3"-625,-3 0-32,0-2-160,7 2-368,10-8-2930,9 2 49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12005,'-5'1'117,"0"0"0,0 0 0,0 0 0,0 1 0,0-1 0,0 1-1,1 0 1,-1 1 0,1-1 0,0 1 0,0 0 0,0 0-1,0 0 1,0 1 0,0-1 0,1 1 0,0 0 0,-5 6-1,6-6-122,-1-1 0,0 1-1,1 0 1,0 0 0,0 0-1,0 0 1,0 0 0,0 1-1,1-1 1,0 1-1,0-1 1,0 0 0,1 1-1,0 0 1,-1-1 0,1 1-1,1-1 1,-1 1 0,1-1-1,1 8 1,0-10 9,-1 1 1,0-1-1,1 0 1,0 1 0,-1-1-1,1 0 1,0 0-1,0 0 1,0 0-1,0 0 1,1-1 0,-1 1-1,0-1 1,1 1-1,-1-1 1,1 0-1,-1 0 1,1 0-1,4 1 1,5 0 11,1 0 0,-1 0 1,16-1-1,8 2 8,-35-3-15,0 0 1,0 0 0,0 0 0,0 0-1,1 0 1,-1 0 0,0 1 0,0-1 0,0 0-1,-1 1 1,1-1 0,0 1 0,0-1 0,0 1-1,0-1 1,0 1 0,0 0 0,-1-1-1,1 1 1,0 0 0,0 0 0,0 1 0,-1-1 3,0 0 1,0 1 0,0-1-1,-1 0 1,1 1 0,0-1 0,-1 0-1,1 0 1,-1 1 0,1-1-1,-1 0 1,0 0 0,1 0-1,-1 0 1,0 0 0,0 0 0,0 0-1,0 0 1,-1 1 0,-9 9-134,0 0 1,-1-1 0,0 0-1,-1 0 1,-28 14 0,31-19-795,0 0 1,0-1 0,-1 0-1,1-1 1,-15 3 0,1-5-4011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12902,'2'-8'1809,"-2"6"-1537,-4-2 800,-1 4-719,5 4-305,5-4 64,8 0 128,8 0-160,9-8-64,6 1-16,9-3-1441,0-3-832,0 1-1889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2753,'-12'10'0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0.3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124 213 1857,'0'0'6547,"-8"2"-6219,-25 3 1534,-49 1 0,82-6-1840,0 0-132,0 1 114,0 0 0,0 0 0,1-1 0,-1 1 0,1 0 0,-1-1 0,1 1 0,-1-1 0,1 1-1,-1 0 1,1-1 0,-1 1 0,1-1 0,0 1 0,-1-1 0,1 0 0,0 1 0,-1-1 0,1 0-1,0 1 1,0-1 0,-1 0 0,1 0 0,0 0 0,1 0 0,24 5 47,-20-4-41,88 11 135,1-4-1,136-7 1,-116-2-160,890-12 90,916 53-193,-915-32-206,-600-10 197,-107 3 51,334-3-469,-339-9 205,-49 0 39,784-29 109,-706 26 205,766-62 62,-884 49-92,662-59 677,-764 83-606,366-22 42,-538 23-1011,-8 2-2145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 11957,'-5'0'452,"5"-1"-399,-1 1 1,0 0 0,0 0-1,1 0 1,-1 0 0,0 0 0,0 0-1,1 0 1,-1 0 0,0 0-1,0 0 1,0 0 0,1 1 0,-1-1-1,0 0 1,1 0 0,-1 1-1,0-1 1,1 1 0,-1-1 0,0 0-1,1 1 1,-1-1 0,1 1-1,-1-1 1,0 1 0,1 0 0,0-1-1,-1 1 1,1 0 0,-1-1-1,1 1 1,0 0 0,-1-1 0,1 1-1,0 0 1,0 0 0,0-1 0,-1 1-1,1 0 1,0 0 0,0-1-1,0 2 1,-7 57 340,-3 30-488,-24 95 0,100-283-1038,-66 98 1130,22-32-45,32-40 0,-47 65 20,0 0 1,1 0 0,0 1 0,0 0 0,1 0 0,0 1 0,0 0 0,0 1 0,19-8 0,-28 13 25,0 0-1,0 0 1,0 1 0,-1-1 0,1 0 0,0 1-1,0-1 1,0 0 0,0 1 0,0-1-1,0 0 1,0 1 0,0-1 0,0 0 0,0 1-1,0-1 1,0 0 0,0 1 0,0-1-1,0 0 1,0 1 0,0-1 0,0 0 0,1 1-1,-1-1 1,0 0 0,0 0 0,0 1-1,0-1 1,1 0 0,-1 0 0,0 1 0,0-1-1,1 0 1,-1 0 0,0 1 0,0-1-1,1 0 1,-1 0 0,0 0 0,1 0 0,-1 0-1,0 1 1,1-1 0,-1 0 0,0 0-1,1 0 1,-1 0 0,0 0 0,1 0 0,-1 0-1,0 0 1,1 0 0,-1 0 0,0 0-1,1 0 1,-1-1 0,0 1 0,1 0 0,-1 0-1,0 0 1,0 0 0,1 0 0,-1-1 0,0 1-1,1 0 1,-1-1 0,-14 25-18,0-9 97,-1-1 1,0 0-1,-1 0 0,-1-2 0,0 0 0,-1-1 0,-24 12 0,41-23-68,1 0 0,-1 0 0,1 1 0,-1-1 0,1 0 1,0 0-1,-1 1 0,1-1 0,-1 0 0,1 1 0,0-1 0,-1 0 0,1 1 1,0-1-1,-1 1 0,1-1 0,0 0 0,0 1 0,-1-1 0,1 1 0,0-1 1,0 1-1,0-1 0,0 1 0,0-1 0,0 1 0,0-1 0,0 1 0,0 0 1,10 13 228,29 12-89,-31-22-208,-8-4 61,15 10-883,1-2 0,-1 0 0,31 10 0,-41-16 458,0-1 0,1 0-1,-1 0 1,1-1 0,-1 1-1,1-1 1,0 0 0,-1-1-1,1 1 1,-1-1 0,1 0 0,-1-1-1,0 1 1,1-1 0,-1 0-1,6-3 1,2-3 382,1 0-1,-1-1 1,-1-1-1,0 0 1,12-12-1,-19 17 597,0 0 0,-1 0 0,1 0 1,-1-1-1,0 1 0,-1-1 0,1 0 0,-1-1 0,-1 1 0,1 0 0,-1-1 0,0 0 0,2-11 0,-4 17-475,0 0 0,0 0 0,1-1 0,-1 1-1,0 0 1,0 0 0,0 0 0,0-1 0,-1 1-1,1 0 1,0 0 0,0 0 0,-1-1 0,1 1 0,-1 0-1,1 0 1,-1 0 0,1 0 0,-1 0 0,0 0-1,1 0 1,-1 0 0,0 0 0,0 0 0,0 0 0,0 0-1,0 1 1,0-1 0,0 0 0,0 1 0,0-1-1,0 1 1,0-1 0,0 1 0,0-1 0,0 1 0,-1 0-1,1 0 1,0-1 0,0 1 0,0 0 0,-1 0-1,1 0 1,0 0 0,0 1 0,-1-1 0,1 0 0,-2 1-1,-3 0 33,1 1-1,-1 0 0,1 0 0,0 0 1,-1 1-1,1 0 0,0 0 0,-8 7 1,3-2-11,2 1 1,-1 1-1,-8 12 1,14-17-111,0-1 0,0 0 0,1 0 0,0 1 0,0 0 0,0-1 0,0 1 0,1 0 0,0 0 0,0 0 0,0 5 0,1-9 3,0 0-1,0 0 0,0 0 1,0 0-1,1 0 1,-1 0-1,0 0 0,1 0 1,-1-1-1,0 1 0,1 0 1,-1 0-1,1 0 1,0-1-1,-1 1 0,1 0 1,0 0-1,-1-1 0,1 1 1,0-1-1,0 1 1,0-1-1,-1 1 0,1-1 1,0 1-1,0-1 0,0 0 1,0 1-1,0-1 1,0 0-1,0 0 0,0 0 1,0 1-1,0-1 0,0 0 1,0-1-1,0 1 1,0 0-1,0 0 0,1-1 1,3 1 8,1-1 0,0 0 1,-1-1-1,0 1 0,9-5 1,66-40 372,-80 46-362,0 0 1,0 0 0,0 0-1,1 0 1,-1 0 0,0 0-1,0 0 1,1 0 0,-1 0-1,0 0 1,0 0 0,0 0-1,1 0 1,-1 0 0,0 0-1,0 0 1,1 0 0,-1 1-1,0-1 1,0 0-1,0 0 1,0 0 0,1 0-1,-1 0 1,0 0 0,0 1-1,0-1 1,0 0 0,1 0-1,-1 0 1,0 1 0,0-1-1,0 0 1,0 0 0,0 0-1,0 1 1,0-1 0,0 0-1,0 0 1,0 0 0,0 1-1,0-1 1,0 0 0,0 0-1,0 1 1,0-1-1,0 0 1,0 0 0,0 1-1,0 15 281,0-13-279,2 27 27,1 1-1,8 35 1,-5-36-29,-2 1 0,2 37 1,-6-64-4,0-1 0,-1 1-1,1 0 1,-1 0 0,0 0 0,0 0 0,0 0 0,-1-1 0,1 1 0,-4 6 0,5-10-20,-1 1 1,1 0-1,-1-1 1,0 1-1,1 0 1,-1-1 0,1 1-1,-1-1 1,0 1-1,1-1 1,-1 0-1,0 1 1,0-1-1,1 1 1,-1-1-1,0 0 1,0 0-1,1 0 1,-1 1-1,0-1 1,-2 0-1,2-1-39,-1 1 0,1 0 0,-1-1 0,1 0 0,-1 1 0,1-1 0,-1 0 0,1 0 0,-1 0 0,1 0 0,0 0 0,0 0 0,-1 0 0,1 0 0,-1-3 0,-1 2-218,1-1 1,-1 0 0,1 0 0,0-1 0,0 1-1,1 0 1,-1-1 0,1 1 0,-1-1 0,1 1 0,0-1-1,1 1 1,-1-1 0,0 0 0,1 0 0,0 1-1,0-1 1,0 0 0,2-6 0,5-12-3622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5138,'0'4'0,"-6"5"-3329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 4562,'-2'-20'8109,"2"13"-4392,-5 17-2921,2 1-1438,1 0 0,0-1 1,1 1-1,0 0 0,1 22 1,1-16-701,-1 15-1942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0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5635,'-24'18'5066,"19"-14"-4746,0 1 1,1 0-1,0 0 1,0 0-1,-5 9 1,7-12-306,1 1 1,0 0 0,-1-1-1,1 1 1,0 0-1,0 0 1,1 0 0,-1 0-1,0 0 1,1 0-1,0 0 1,0 0 0,0 0-1,0 0 1,0 0-1,1 0 1,-1 0 0,1 0-1,0 0 1,0-1 0,0 1-1,0 0 1,0 0-1,3 3 1,-2-3 2,0-1 1,1 1-1,-1-1 1,1 0-1,0 1 1,0-1-1,-1-1 0,1 1 1,1 0-1,-1-1 1,0 1-1,7 1 1,48 9 13,-20-4-13,-33-7-69,3 1 75,1 0 1,-1 1 0,1 0-1,-1 1 1,9 5 0,-16-8-42,1 0 1,-2-1-1,1 1 0,0 0 0,0 0 1,0 0-1,0-1 0,0 1 1,-1 0-1,1 0 0,0 0 1,-1 0-1,1 1 0,-1-1 1,1 0-1,-1 0 0,0 0 1,1 0-1,-1 2 0,0-2-53,0 1-1,-1 0 0,1-1 1,-1 1-1,1-1 1,-1 1-1,1 0 1,-1-1-1,0 1 1,0-1-1,0 0 0,0 1 1,0-1-1,0 0 1,0 0-1,0 1 1,-1-1-1,0 1 0,-4 3-729,-1 0 0,1-1-1,-1 1 1,-10 4 0,-12 1-2432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9620,'20'-6'1457,"-5"3"-1265,-7 3-64,-4 0 577,3 7-545,3 3-160,3 3-208,4 1-961,5-3-688,6-3-1104,2-8 111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8452,'-7'15'932,"0"0"1,-1 0-1,-15 20 0,14-23-747,1 1 0,0 0-1,1 1 1,-7 17 0,14-29-182,-1-1-1,1 1 1,-1-1 0,1 1 0,-1 0 0,1 0 0,0-1 0,0 1 0,0 0 0,0-1 0,0 1-1,0 0 1,0-1 0,1 1 0,-1 0 0,1 3 0,0-5-5,0 1 1,-1 0 0,1-1-1,0 1 1,-1 0-1,1-1 1,0 1-1,-1 0 1,1-1 0,0 1-1,0-1 1,0 0-1,0 1 1,0-1-1,-1 0 1,1 1-1,0-1 1,0 0 0,0 0-1,0 0 1,2 0-1,1 0-14,1-1 0,-1 1 1,0-1-1,0 0 0,0 0 0,0-1 0,0 1 0,0-1 0,0 0 0,0 0 0,6-5 0,-1 1 38,-1-1 0,0 0 1,0 0-1,-1-1 0,0 1 0,11-17 0,-17 22-10,0 0 0,0 0 0,0 0 0,0 0 0,0 0-1,-1 0 1,1 0 0,-1 0 0,1-1 0,-1 1 0,0 0 0,0 0 0,0 0 0,0-1 0,0 1-1,0 0 1,0 0 0,-1 0 0,0-1 0,1 1 0,-1 0 0,0 0 0,0 0 0,0 0 0,0 0-1,0 0 1,0 0 0,-1 1 0,1-1 0,-1 0 0,1 1 0,-1-1 0,1 1 0,-1-1 0,0 1-1,0 0 1,0 0 0,-3-2 0,1 1-45,0 0-1,1 1 0,-1-1 0,0 1 1,0 0-1,0 0 0,0 0 1,-1 1-1,1 0 0,0-1 1,-5 2-1,6-1-436,0 0 0,0 0 0,0 1 0,1 0 0,-1-1 0,0 1 1,0 0-1,1 0 0,-1 1 0,-3 1 0,-3 4-5170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98 7091,'-4'0'1345,"0"-4"-593,-1 4 977,3-3-705,2-3-415,0 2-177,0-4 16,2 1-64,-2-3-112,2-4-79,-2 3-145,0 1-48,0-1-337,0 5-831,3 2-1681,1 8 175,0 9-1840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51 8996,'-6'-51'5752,"2"55"-5457,1-1 1,0 1-1,0 0 1,1 0-1,-1 0 0,-2 5 1,4-7-266,-65 139 744,57-119-772,1 1 1,1 0-1,1 1 1,-4 33-1,10-53-20,0 0-1,-1 0 1,1 1 0,1-1-1,-1 0 1,1 1-1,-1-1 1,1 0 0,1 0-1,-1 0 1,0 0-1,1 0 1,0 0 0,3 5-1,-4-7-10,1 0 0,0-1 0,-1 1 0,1 0 0,0-1 0,0 1 0,0-1 0,0 0 0,0 1 0,1-1 0,-1 0 0,0 0 0,0-1 0,1 1 0,-1 0 0,1-1 0,-1 1 0,1-1 0,-1 0 0,0 0 0,1 0 0,-1 0 0,1 0 0,-1-1 0,1 1 0,2-2 0,7-1-139,0 0 0,-1-1 0,0-1 1,0 0-1,0 0 0,13-10 0,-18 11 131,0 0-1,0 0 1,0-1-1,-1 0 1,0 0-1,0-1 1,0 1-1,-1-1 1,1 0-1,-1-1 1,5-9-1,-9 15 31,1 0 0,-1-1 0,1 1 1,-1 0-1,0 0 0,1 0 0,-1 0 0,0 0 0,0 0 0,0-1 0,0 1 0,0 0 0,0 0 0,0 0 0,0 0 0,0 0 1,-1-1-1,1 1 0,0 0 0,-1 0 0,1 0 0,-1 0 0,1 0 0,-1 0 0,-1-2 0,1 2-2,-1 0-1,0 0 1,1 0 0,-1 0-1,0 0 1,0 0-1,0 1 1,1-1-1,-1 0 1,0 1-1,0 0 1,0-1 0,-4 1-1,-2 0-132,0 0-1,-1 1 0,1 0 1,0 0-1,0 1 1,-9 3-1,16-5 85,-4 2-432,0-1-1,0 1 0,1 0 1,-1 0-1,1 1 0,-1 0 0,1-1 1,0 1-1,-4 5 0,8-2-3380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10981,'-10'5'2084,"3"-1"-1847,-1 1 0,1 0 1,1 1-1,-1 0 0,1 0 1,0 0-1,1 1 0,-1-1 1,1 1-1,0 1 0,1-1 1,-7 15-1,9-17-239,0 1-1,0-1 1,1 0-1,-1 1 1,1-1-1,0 1 1,1 0-1,0-1 1,0 9-1,0-10 7,1-1 0,-1 0-1,1 0 1,0 0 0,0 1 0,1-1-1,-1 0 1,0 0 0,1 0 0,0-1-1,0 1 1,0 0 0,0-1 0,0 1-1,0-1 1,5 5 0,-4-5-19,0-1 0,0 1-1,0 0 1,0-1 0,1 0 0,-1 1 0,0-1 0,1-1 0,-1 1 0,0 0 0,1-1 0,-1 0 0,1 0 0,-1 0-1,1 0 1,-1 0 0,0-1 0,1 1 0,-1-1 0,6-2 0,-4 2 5,0-1 0,-1-1 0,1 1 0,-1 0 1,0-1-1,0 0 0,1 0 0,-2 0 0,1-1 0,0 1 0,-1-1 0,0 0 1,1 0-1,-2 0 0,5-7 0,17-47 31,-23 55-26,0 0 0,-1 0 0,1 0 0,-1 0 1,0 0-1,0 0 0,0 0 0,0 0 0,-1 0 0,1 0 0,-1 0 0,0 0 0,0 0 0,0 0 0,0 0 0,0 1 0,0-1 0,-1 0 1,0 1-1,1-1 0,-1 1 0,0-1 0,0 1 0,-4-3 0,3 2-141,0 0 1,-1 0-1,1 0 0,-1 1 1,0 0-1,0-1 1,0 1-1,0 1 0,0-1 1,0 1-1,0-1 0,0 1 1,-1 0-1,-4 0 0,-21 5-2135,-3 5-1726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16 108 2017,'-4'0'6739,"-1"0"-6067,3-5 17,0 1 191,2 0 16,0-4-399,0 0 127,0 3-48,0-7-176,0 2-63,0-1-177,0-1-160,0 1 0,0 3-208,0 2-801,-2 3-1776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0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1265,'0'0'6621,"7"29"-6015,24 95-118,-27-107-382,1 0-1,1 0 1,1-1-1,0 0 1,1 0-1,0-1 1,1 0-1,1 0 1,1-1-1,0 0 1,23 22-1,-23-27-27,1-1-1,0 0 0,0-1 0,1 0 1,0-1-1,0-1 0,1 0 0,-1 0 1,1-1-1,0-1 0,0 0 0,0-1 1,19 0-1,-1-1 34,-1 0 1,0-2-1,1-2 0,-1-1 1,0-1-1,-1-1 1,53-19-1,46-29 94,-80 31-94,2 3 1,0 2-1,55-12 1,-104 29-101,45-4 16,-45 5-33,-1 0-1,1 1 0,-1-1 1,1 0-1,-1 1 1,1-1-1,-1 1 1,1-1-1,-1 1 1,1-1-1,-1 1 1,0 0-1,0 0 1,1 0-1,-1 0 0,0 0 1,0 0-1,0 0 1,0 0-1,0 1 1,0-1-1,0 0 1,0 0-1,1 3 1,0 1-185,14 27 183,-5-18-1844,4-7-3317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12790,'-35'8'432,"24"1"-276,11-8-146,0-1-1,0 1 1,1 0 0,-1-1 0,0 1 0,0-1-1,1 1 1,-1 0 0,0-1 0,1 1 0,-1-1-1,0 1 1,1-1 0,-1 1 0,1-1 0,-1 0 0,1 1-1,-1-1 1,1 1 0,-1-1 0,1 0 0,-1 0-1,1 1 1,0-1 0,0 0 0,5 3-19,0 0 0,0-1 0,0 0 1,1 0-1,-1-1 0,0 0 0,1 0 0,-1 0 1,11-1-1,60-9-57,-60 5 51,-1 2 0,1 0 0,27 1 0,-43 1 30,0 0-1,1 1 0,-1-1 0,0 0 0,1 0 0,-1 1 0,0-1 0,0 1 0,0-1 0,1 1 0,-1-1 0,0 1 0,0 0 0,0 0 0,0 0 0,0-1 0,0 1 1,0 0-1,0 0 0,0 0 0,-1 0 0,1 1 0,0-1 0,-1 0 0,1 0 0,-1 0 0,1 1 0,-1-1 0,1 0 0,-1 0 0,0 1 0,0-1 0,1 0 0,-1 1 1,0-1-1,0 0 0,-1 1 0,1-1 0,0 0 0,0 0 0,-1 1 0,1-1 0,0 0 0,-2 2 0,-1 9 147,-1 0 0,-1-1 0,-10 20 0,10-21-149,-30 48 135,25-42-565,0 1-1,1 0 1,-11 27 0,16-27-2535,7-6-1898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11493,'-7'3'149,"-1"-1"0,1 1-1,0 0 1,0 1 0,0 0-1,1 0 1,-1 0 0,1 1 0,0 0-1,0 0 1,1 1 0,0-1-1,0 1 1,-5 7 0,8-10-137,0 0 1,0 0 0,0 0 0,0 0-1,1 0 1,-1 0 0,1 0-1,0 1 1,0-1 0,0 0-1,0 1 1,1-1 0,-1 1-1,1-1 1,0 1 0,0-1-1,0 1 1,1-1 0,-1 1 0,1-1-1,0 1 1,0-1 0,0 1-1,0-1 1,0 0 0,1 0-1,0 0 1,-1 0 0,1 0-1,1 0 1,-1 0 0,4 4-1,-3-5-8,-1 0 0,1 1-1,0-1 1,0-1 0,0 1-1,0 0 1,0-1-1,0 1 1,1-1 0,-1 0-1,0 0 1,1 0 0,-1-1-1,1 1 1,-1-1-1,1 0 1,-1 1 0,1-2-1,-1 1 1,1 0 0,5-2-1,-3 0 10,0 0 1,-1 0-1,1 0 0,-1-1 1,1 0-1,-1 0 0,0-1 1,0 1-1,0-1 0,0 0 1,8-9-1,-10 9-3,0 0 1,0 0-1,0 0 1,0 0-1,-1 0 1,0-1-1,1 0 1,-2 1-1,1-1 0,0 0 1,-1 0-1,0 0 1,0 1-1,0-8 1,-1 8-8,-1 1 0,1 0-1,-1 0 1,1-1 0,-1 1 0,0 0 0,0 0 0,-1 0 0,1 0 0,-1 0 0,1 0 0,-1 0 0,0 0 0,0 1 0,0-1 0,0 1 0,-1-1 0,1 1 0,-1 0 0,0 0 0,1 0-1,-1 0 1,-4-2 0,3 2-187,0 0-1,0 0 1,0 1-1,0-1 1,0 1 0,0 0-1,0 0 1,0 0-1,0 1 1,-1 0-1,1-1 1,0 1-1,0 1 1,0-1-1,-1 1 1,1-1-1,0 1 1,0 0 0,0 1-1,-7 2 1,-5 6-3925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3682,'1'-3'8004,"2"-6"-4724,16-39-7855,-15 41 1339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27 7443,'0'-1'121,"0"0"-1,0 0 1,0 0-1,0 0 1,-1 0-1,1 0 1,0 0-1,-1-1 1,1 1-1,0 0 1,-1 0-1,1 0 1,-1 0-1,0 1 1,1-1-1,-1 0 1,0 0-1,1 0 1,-1 0-1,0 1 1,0-1-1,0 0 1,0 1-1,0-1 1,0 0-1,0 1 1,0 0-1,0-1 1,0 1-1,0-1 1,0 1-1,0 0 0,0 0 1,0 0-1,0 0 1,0-1-1,0 1 1,-1 1-1,1-1 1,0 0-1,0 0 1,0 0-1,0 1 1,0-1-1,-2 1 1,-3 1-89,0-1 0,0 1 0,0 1 1,0-1-1,0 1 0,-8 5 0,6-2 18,0 0-1,1 0 0,0 1 1,0 0-1,1 0 1,-7 10-1,11-15-44,1-1 0,0 1 0,0 0 0,0 0-1,0-1 1,0 1 0,0 0 0,0 0 0,1 0 0,-1 0 0,1 0 0,-1 0 0,1 0 0,0 0 0,0 0 0,0 1-1,0-1 1,0 0 0,0 0 0,1 0 0,-1 0 0,0 0 0,1 0 0,0 0 0,0 0 0,-1 0 0,1 0 0,0-1-1,1 1 1,-1 0 0,0 0 0,0-1 0,1 1 0,2 2 0,7 3 6,0 1 0,0-2-1,1 1 1,25 8 0,-22-9-17,0 1 1,22 13-1,-36-20 2,1 1 0,-1-1 0,0 1 1,0 0-1,0-1 0,0 1 0,0 0 0,0 0 0,0 0 0,0-1 0,0 1 0,-1 0 0,1 0 0,0 0 0,-1 0 0,1 1 0,0-1 0,-1 0 0,1 0 1,-1 0-1,0 0 0,1 1 0,-1-1 0,0 0 0,0 0 0,0 1 0,0-1 0,0 0 0,0 0 0,0 1 0,0-1 0,0 0 0,-1 0 0,1 0 0,0 1 0,-1-1 1,1 0-1,-1 0 0,1 0 0,-1 0 0,0 0 0,1 0 0,-1 0 0,0 0 0,0 0 0,0 0 0,0 0 0,0 0 0,0-1 0,-2 2 0,-2 2 2,0 0-1,-1-1 1,0 0-1,1 0 0,-1 0 1,0-1-1,0 0 1,-11 2-1,12-3-23,1 0 0,-1-1 0,0 0 0,0 0 0,0 0 0,1-1 0,-1 1-1,-9-3 1,13 2 19,-1 1-1,1-1 1,0 0-1,-1 1 1,1-1-1,0 0 1,-1 0-1,1 0 1,0 0-1,0 0 1,0 0-1,0 0 1,0 0-1,0-1 1,0 1-1,0 0 1,1 0-1,-1-1 1,0 1-1,1-1 1,-1 1-1,1-1 1,-1 1-1,1-1 1,0 1-1,0-1 1,0 1-1,0-1 1,0 1-1,0-1 1,0-1-1,2-6-8,0 0-1,0 0 0,1 1 0,0-1 0,0 1 1,1 0-1,1 0 0,-1 0 0,1 0 1,0 1-1,1 0 0,-1 0 0,2 0 1,-1 1-1,10-8 0,11-8-33,1 2 0,48-28-1,-71 45 41,0 1 0,1-1 0,-1 1 0,0 0 0,8-2 0,-13 4 16,1 0 0,-1-1 0,1 1 0,0 0 0,-1 0 0,1 0 0,0 0 0,-1 0 0,1 0 0,-1 1 0,1-1 0,0 0 0,-1 0 0,1 0 0,-1 0 0,1 1 0,0-1 0,-1 0 0,1 1 0,-1-1 1,1 0-1,0 1 0,-1 0 18,1 0 0,-1 0 0,1 1 1,-1-1-1,0 0 0,0 0 0,1 0 1,-1 0-1,0 0 0,0 0 1,0 0-1,0 0 0,0 1 0,0-1 1,-1 0-1,1 0 0,-1 2 0,-13 45 210,-6 21-155,19-64-84,0 1-1,0-1 1,1 0 0,-1 1-1,1-1 1,1 0-1,-1 0 1,1 1 0,0-1-1,2 7 1,-2-11-5,-1 0 0,1 0 0,0 0 0,0 0 0,0 1 1,0-1-1,0 0 0,0-1 0,0 1 0,0 0 0,0 0 0,0 0 0,0-1 0,1 1 1,-1 0-1,0-1 0,1 1 0,-1-1 0,0 0 0,1 1 0,-1-1 0,0 0 1,1 0-1,-1 0 0,1 0 0,-1 0 0,0 0 0,1 0 0,-1-1 0,1 1 1,-1 0-1,2-2 0,43-15-336,-33 11 314,-1-2 0,1 0 0,-1 0 0,-1-1 0,16-15 0,-23 21 43,-1-1 1,-1 1-1,1-1 0,0 0 1,-1 1-1,0-1 0,0 0 1,0-1-1,0 1 0,0-4 1,-1 5 7,-1 1 0,0-1 0,1 1-1,-1-1 1,0 1 0,-1-1 0,1 1 0,0 0 0,-1-1 0,1 1 0,-1-1 0,0 1 0,0 0 0,0-1 0,0 1 0,0 0 0,0 0 0,-1 0 0,-2-3 0,0 1-101,-1 0 1,1 0-1,-1 1 0,0 0 1,-1 0-1,1 0 1,-1 0-1,1 1 1,-1 0-1,0 0 0,1 0 1,-1 1-1,0 0 1,0 0-1,0 0 1,0 1-1,-1 0 1,1 0-1,0 1 0,-6 0 1,-10 3-2715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7091,'0'2'961,"0"1"-401,0-6 288,3 3-287,-3-2 127,4 0-48,-2-4-32,0 2-111,2-5-113,-1-3-64,-1 0-240,0-3-80,-2-4-352,0 3-913,0 1-1216,0 2-2609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68 9028,'-1'-3'128,"1"1"1,0-1-1,0 0 0,-1 0 0,0 1 1,1-1-1,-1 1 0,0-1 1,0 1-1,0-1 0,-1 1 0,1-1 1,-1 1-1,1 0 0,-1 0 0,0 0 1,0 0-1,0 0 0,0 0 1,0 0-1,0 1 0,0-1 0,-1 1 1,1-1-1,0 1 0,-1 0 0,-4-2 1,1 2-48,1-1 0,0 1 1,0 0-1,-1 0 0,1 1 1,-1 0-1,1 0 0,-1 0 1,1 0-1,-1 1 0,1 0 1,0 0-1,-6 2 0,-1 2 159,0 0 0,1 1 0,0 0-1,0 1 1,-18 14 0,24-16-223,0-1-1,0 0 1,1 1 0,-1 0-1,1 0 1,1 1 0,-1-1 0,1 1-1,-1-1 1,2 1 0,-1 0 0,1 0-1,-2 7 1,3-12-14,1 0 0,0 0-1,0 0 1,-1 0 0,1 0 0,0 0-1,0 0 1,0 0 0,0 0 0,1 0-1,-1 0 1,0 0 0,0 0 0,1 0-1,-1 0 1,0 0 0,1 0 0,-1 0-1,1 0 1,-1 0 0,1 0 0,0 0-1,-1 0 1,1-1 0,0 1 0,1 1 0,0-1 4,0 0 0,0 0 1,0 0-1,0-1 1,0 1-1,1 0 0,-1-1 1,0 0-1,0 1 1,1-1-1,3 0 1,6-1 14,1-1 0,-1 0 1,17-4-1,-27 5-24,65-21 9,-46 14-21,-1 2 1,1 0-1,23-4 0,-44 10 22,1 0 0,0 0 0,-1 0 0,1 0 1,0 0-1,-1 1 0,1-1 0,0 0 0,-1 0 0,1 0 1,-1 0-1,1 1 0,0-1 0,-1 0 0,1 1 0,-1-1 0,1 0 1,-1 1-1,1-1 0,-1 1 0,1-1 0,-1 1 0,1-1 1,-1 1-1,0-1 0,1 1 0,-1-1 0,0 1 0,0 0 0,1-1 1,-1 1-1,0-1 0,0 1 0,0 0 0,0-1 0,1 1 1,-1 0-1,0-1 0,0 1 0,0 0 0,-1-1 0,1 1 0,0-1 1,0 1-1,0 0 0,0-1 0,-1 1 0,1 0 0,0-1 1,-1 1-1,-13 40 218,11-34-212,2-3-35,-8 16-171,1 0 0,1 1 0,2 1 0,0-1-1,-5 44 1,10-64 96,0 0-86,0 0 0,0 0 0,0 0 0,0 0 0,0 0 0,0 0 0,0 0 0,0 0 0,0 1 0,0-1 0,1 0 0,-1 0 0,0 0 0,1-1 0,-1 1 0,1 0 0,-1 0 0,1 0 0,-1 0 0,1 0 0,0 0-1,-1-1 1,1 1 0,0 0 0,1 0 0,10 1-4791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6211,'3'-6'5583,"-8"4"-3861,-9 7-773,10 0-888,0 0 1,0 0-1,1 0 0,-1 0 0,2 0 0,-1 1 1,0-1-1,1 1 0,0-1 0,0 1 0,1 0 0,0 0 1,0 0-1,-1 12 0,2-13-29,-1 1 1,1 0-1,1-1 0,-1 1 1,1-1-1,0 1 0,0-1 1,0 1-1,1-1 1,0 1-1,0-1 0,0 0 1,1 0-1,0 0 0,6 8 1,-7-11-27,0 0 0,0-1 1,0 0-1,0 1 1,0-1-1,0 0 1,0 0-1,0 0 0,1 0 1,-1-1-1,0 1 1,1-1-1,-1 1 0,0-1 1,1 0-1,-1 0 1,1 0-1,-1 0 1,1 0-1,-1 0 0,0-1 1,1 1-1,-1-1 1,0 0-1,1 0 1,-1 0-1,0 0 0,0 0 1,0 0-1,0 0 1,2-3-1,0 2 7,0-1 0,0 0 0,-1 1 0,0-2 0,1 1 0,-1 0 0,0-1 0,-1 1 0,1-1 0,-1 0 0,1 0 0,-1 0 0,0 0 0,-1 0 0,1 0 0,0-5 0,-1 2 6,-1 0 0,0-1 0,-1 1 0,0 0-1,0 0 1,-1 0 0,0 0 0,0 0 0,-3-8-1,4 12-114,-1 0 0,1 0 0,0 0-1,-1 0 1,1 0 0,-1 1 0,0-1 0,0 0-1,0 1 1,0-1 0,0 1 0,-1 0 0,1 0-1,-1 0 1,0 0 0,1 0 0,-1 1 0,0-1-1,0 1 1,0 0 0,0-1 0,-4 0 0,-5 5-1924,2 0-1299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7732,'2'6'1040,"-2"2"-896,0-4 480,2 0 81,-2 0-289,0-3 256,2-1 33,-2-3-225,2-3-416,1-6-32,-3-3 32,2-4-64,-2-4 0,2-6-32,-4 0-705,2 2-1376,-2 6-1792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12486,'6'-13'976,"-1"-1"-800,-3 10 849,0 4-353,0 8 112,0 9-399,2 14-145,1 8-128,-1 7-96,-4 2-32,2-2-288,-2 2-945,0-9-976,2-12-2145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2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 10597,'1'-1'213,"14"-10"1918,-11 11-1263,-5 10-177,-6 14-349,-8 42 0,14-57-333,0 1 0,0-1 0,1 0 1,0 1-1,1-1 0,0 0 0,4 18 1,-4-24-5,-1-1 0,1 0 0,0 0 0,0 0 0,0 0 0,0 0 0,0 0 0,1 0 0,-1 0 0,1 0 0,-1-1 0,1 1 0,-1-1 0,1 1 0,0-1 0,0 1 0,0-1 0,0 0 0,0 0 0,0 0 0,0 0 0,0 0 0,0-1 0,1 1 0,-1 0 0,0-1 0,0 0 0,1 0 0,-1 1 0,0-1 0,1-1 0,-1 1 0,0 0 0,0 0 0,1-1 0,-1 0 0,0 1 0,0-1 0,0 0 0,3-1 0,2-1-63,0 0 0,0-1 0,-1 1 0,1-1 0,-1-1 0,0 1 0,0-1 0,-1 0 0,1 0 0,-1-1 0,6-8 0,-9 11 36,0 0 0,0 1 0,0-2 0,0 1 1,-1 0-1,0 0 0,1 0 0,-1-1 0,-1 1 1,1 0-1,0-1 0,-1 1 0,1-1 0,-1 1 0,0-1 1,0 1-1,-1-1 0,1 1 0,-1-1 0,0 1 0,0-1 1,0 1-1,0 0 0,0 0 0,-1-1 0,1 1 0,-1 0 1,0 0-1,0 1 0,0-1 0,0 0 0,-5-3 1,2 1 75,-1 1 1,1 0 0,-1 0 0,0 1 0,0 0 0,0 0-1,-1 0 1,1 1 0,-1 0 0,1 0 0,-1 1 0,0-1 0,0 2-1,0-1 1,-12 1 0,-18 4 49,35-3-107,0-1-1,0 1 1,0-1 0,0 1-1,0 0 1,1-1 0,-1 1-1,0 0 1,0 0-1,0 0 1,1 1 0,-1-1-1,1 0 1,-4 4 0,5-5 0,0 0 1,0 0 0,0 1 0,0-1 0,0 0 0,-1 1-1,1-1 1,0 0 0,0 0 0,0 1 0,0-1 0,0 0-1,0 1 1,0-1 0,0 0 0,0 0 0,0 1 0,0-1-1,0 0 1,0 1 0,1-1 0,-1 0 0,0 0 0,0 1-1,0-1 1,0 0 0,0 0 0,1 1 0,-1-1 0,0 0-1,0 0 1,0 0 0,1 1 0,-1-1 0,0 0 0,0 0-1,1 0 1,15 6-155,16-1-444,3-6 45,0-1 1,0-1-1,0-3 0,55-14 1,-39 7 1477,51-4 0,-101 17-874,-1 0 0,0 0 0,1-1 0,-1 1 0,0 0 0,0 0 0,1 0 0,-1 0-1,0 0 1,0 0 0,1 0 0,-1 1 0,0-1 0,0 0 0,1 0 0,-1 0 0,0 0 0,0 0-1,1 0 1,-1 0 0,0 0 0,0 1 0,0-1 0,1 0 0,-1 0 0,0 0 0,0 1-1,0-1 1,1 0 0,-1 0 0,0 0 0,0 1 0,0-1 0,0 0 0,0 0 0,1 1 0,-4 12 795,-17 23-490,11-21-53,5-8-270,1 1-1,0-1 1,0 1 0,1 0 0,0 0 0,0 0 0,1 0 0,0 0 0,0 0 0,1 1 0,1 7 0,-1-13-34,0 0 1,1 0-1,0 1 1,0-1-1,0 0 1,0 0-1,0 0 0,1 0 1,-1-1-1,1 1 1,0 0-1,0-1 0,0 1 1,0-1-1,0 1 1,0-1-1,1 0 0,-1 0 1,1 0-1,0 0 1,-1-1-1,1 1 0,0-1 1,0 1-1,0-1 1,0 0-1,0 0 0,0-1 1,1 1-1,4 0 1,2 0-49,-1-1 1,1-1-1,0 1 1,-1-1-1,1-1 1,0 0-1,-1 0 1,0-1-1,12-5 1,-16 6 59,0 0 1,0 0-1,0-1 1,0 1 0,0-1-1,0 0 1,-1-1-1,1 1 1,-1-1 0,0 0-1,0 0 1,-1 0-1,1 0 1,-1-1 0,0 0-1,0 1 1,3-9-1,-5 11 4,-1-1 0,1 0 0,-1 0 0,1 0 0,-1 1-1,0-1 1,0 0 0,0 0 0,-1 0 0,1 1-1,-1-1 1,0 0 0,1 0 0,-1 1 0,0-1 0,-3-4-1,1 3-3,0-1-1,0 0 1,-1 1 0,1 0-1,-1 0 1,0 0-1,-1 1 1,-4-5-1,0 2-26,-1 0 1,0 1-1,0 0 0,0 0 0,-1 1 0,1 1 0,-22-5 0,24 7-334,0 0-1,-1 0 1,1 1 0,-1 0-1,1 1 1,-1 0 0,1 0-1,0 1 1,0 0 0,0 0 0,0 1-1,0 0 1,-14 8 0,-16 14-5816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1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15 8100,'0'0'3804,"4"-4"-3767,-2 3-34,0-1-1,0 1 0,0 0 1,0 0-1,0 0 0,0 0 1,0 1-1,0-1 0,0 1 0,1-1 1,-1 1-1,0 0 0,0 0 1,1-1-1,-1 2 0,0-1 1,0 0-1,1 0 0,-1 1 0,0-1 1,3 2-1,62 23 17,-24-9 2,36 11-125,-78-26 92,0 0 1,0 0-1,0-1 1,0 1-1,0 0 0,0 0 1,0 0-1,0 0 0,0 0 1,0 0-1,-1 0 0,1 0 1,0 0-1,-1 0 0,1 0 1,-1 1-1,1-1 0,-1 0 1,1 0-1,-1 1 0,0-1 1,0 0-1,0 1 0,0-1 1,0 0-1,0 1 0,0-1 1,0 0-1,0 0 0,-1 1 1,1-1-1,-1 2 0,-1 2 34,1-1 0,-1 0 0,0 0 0,0 0 0,0 0 0,-1 0 0,1 0 0,-5 5 0,-109 93 1040,3-4-470,112-97-649,-1 1-46,0-1 1,0 1 0,0-1-1,1 1 1,-1 0 0,1 0-1,-1 0 1,1 0 0,0 0-1,0 0 1,0 0 0,0 1 0,0-1-1,0 0 1,0 1 0,1-1-1,-1 4 1,37-3-8769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31.5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0 3346,'-11'4'800,"3"0"-800,1 0-961,3-2 545,2 1 16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36.0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 0 5010,'-5'2'17279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43.2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2 4690,'-6'-2'15937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6:49.1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 0 9492,'-11'6'13380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00.5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 8052,'1'-2'12932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06.2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10069,'0'4'12605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14.0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5282,'-1'1'13879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15.8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1 11013,'-2'3'11582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25.1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6 2017,'-4'-6'19198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32.0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4914,'-2'6'0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1.6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427 9 11205,'0'0'982,"-24"-2"-923,-78-4-11,94 5-13,-1 1 1,0 1 0,0-1-1,0 1 1,0 1 0,1 0-1,-1 0 1,1 1-1,-1-1 1,1 2 0,0 0-1,0 0 1,-12 8 0,8-3 12,0 1 0,1 0 0,1 1 0,-1 0 0,-15 23 0,7 0-54,18-33 4,1-1 0,0 1 1,-1 0-1,1-1 0,0 1 0,-1 0 0,1-1 0,0 1 0,0 0 0,0 0 0,0-1 0,-1 1 0,1 0 0,0-1 0,0 1 0,0 0 0,1 0 0,-1-1 0,0 1 0,0 0 0,0 0 1,0-1-1,1 1 0,-1 0 0,0-1 0,1 1 0,-1-1 0,1 1 0,-1 0 0,0-1 0,1 1 0,-1-1 0,1 1 0,0-1 0,-1 1 0,1-1 0,-1 1 0,1-1 0,0 0 0,-1 1 1,1-1-1,0 0 0,-1 0 0,1 1 0,0-1 0,0 0 0,0 0 0,71 4 228,-50-4-203,0 1 0,0 1 0,34 8-1,-42-7-47,0 2 0,0 0 0,24 12 0,-35-15 18,0 0 1,0 0-1,0 0 1,0 0-1,-1 1 1,1-1-1,-1 1 0,1-1 1,-1 1-1,2 3 1,-3-4 4,-1-1 1,1 1 0,0-1-1,-1 1 1,0-1-1,1 1 1,-1 0-1,0-1 1,0 1 0,1 0-1,-1-1 1,-1 1-1,1 0 1,0-1-1,0 1 1,-1 0 0,1-1-1,-1 1 1,1-1-1,-1 1 1,1-1-1,-3 3 1,2-2 3,-1 1 0,0-1 0,0 0-1,-1 1 1,1-1 0,0 0 0,-1 0 0,0-1 0,1 1 0,-1-1 0,0 1-1,0-1 1,1 0 0,-4 1 0,-49 12 54,36-11-36,-28 5-112,0-2 0,0-3 0,-52-2 0,84-1-84,15 0 111,-1 1 0,1-1-1,-1 0 1,1 0 0,-1 0 0,1 0 0,-1 0 0,1 0-1,-1 0 1,1 0 0,-1 0 0,1 0 0,-1 0 0,1-1 0,-1 1-1,1 0 1,-1 0 0,1 0 0,-1-1 0,1 1 0,0 0 0,-1 0-1,1-1 1,-1 1 0,1 0 0,0-1 0,-1 1 0,1-1 0,0 1-1,-1 0 1,1-1 0,0 1 0,0-1 0,-1 1 0,1-1 0,0 1-1,0-1 1,0 1 0,0-1 0,0 0 0,0-1-169,1 1 0,-1-1-1,1 1 1,-1-1 0,1 1 0,0-1 0,0 1-1,0-1 1,0 1 0,0 0 0,0 0 0,0 0 0,2-2-1,39-24-5252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35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2177,'2'2'5048,"3"2"-4056,26 4-799,0-1-1,1-2 1,45 3-1,99-8-177,-12 1 8,657 70 127,-283-27-56,-421-38-92,364 12 13,-354-15-1,918 10 50,-502-24-49,189 2 32,-581 15 49,147-1-46,6-14-18,-260 8-32,-28 2 0,-1-1 0,0-1 0,21-4 0,-33 4-329,1 0 0,-1 1 0,1-1 0,0 1 0,-1 0-1,1 0 1,5 1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36.9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28 3890,'-23'-3'1977,"21"3"-293,15 1-1282,85 10 805,179-5 0,113-11-1144,42-3-54,-322 0-5,249-12 21,-241 18-16,122 15-1,71 13 15,-154-14-12,352-12-29,-289-7 18,-89 4 0,350 6 2,-443 0 4,58 13-1,-89-15-1,1-1 0,-1 0 0,0 0 0,0 0 1,13-3-1,16-1 6,77 0-125,-81 1-2662,-27 4-62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38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 3682,'1'1'171,"-1"-1"0,1 1 0,0 0 0,0-1 0,0 1 1,0-1-1,0 1 0,0-1 0,0 1 0,0-1 0,0 0 0,0 1 0,0-1 1,0 0-1,0 0 0,0 0 0,0 0 0,0 0 0,0 0 0,0 0 1,0 0-1,0 0 0,0 0 0,2-1 0,43-5 488,-34 4-501,212-21 448,289 9 37,-188 13-632,-139 8 22,-32 1-18,-107-7 9,0 1 0,-1 3 0,69 16 0,-101-18-739,1-1 1,-1-1-1,1 0 1,15-1 0,-28 0 521,11 0-3550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39.0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45 3314,'4'-5'1026,"1"-4"-942,-7 2 2951,1 6-3050,0 0 0,0 0-1,0 0 1,0 0 0,0 0-1,0 1 1,0-1 0,0 0-1,0 1 1,0-1-1,0 1 1,-1-1 0,1 1-1,0 0 1,0-1 0,0 1-1,-1 0 1,1 0 0,0 0-1,0 0 1,-1 0-1,1 0 1,-2 0 0,-30 8 2059,91-13-902,-10-1-681,-19 2-409,0 1 0,0 1 1,0 1-1,41 5 1,-24 2 498,60 0 0,-38-6-3223,-65 0 2393,3 0-3590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40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 4498,'-3'3'5153,"18"-8"-4252,108 1-776,228 20 0,-306-12-122,74 8-31,-49-4-11,0-3 1,79-4-1,-118-3-134,1 1 1,-1 2-1,0 1 1,0 1-1,55 13 1,-21-1 170,0-3 1,1-4 0,122 2-1,-52 0-5181,-128-9 3771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41.8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68 3906,'-3'4'5896,"22"-13"-4648,6 5-1084,0 1 0,1 2-1,-1 1 1,31 3 0,0 0-142,107-2-14,177-22 0,-56 5 41,-49 4-16,-196 11-32,46 3-1,36-1 31,417-15-63,-296 21 22,-159-10 56,-66 1-125,0 1 0,1 0 1,-1 2-1,0 0 0,19 3 0,-32-2-1909,-8-2-37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43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82 4242,'0'0'566,"8"7"4684,1-3-4863,0-1 0,1 0 0,0-1 0,-1 0 0,1-1 1,18 1-1,-9-1-354,262 7 191,-39-3-94,-140 2-34,1-4 0,113-12 0,-57 3-58,-41 3-25,207-8 11,140-10-34,-285 9-2,23-1 26,-102 6-5,-60 6-4,70-12 0,-48 3 28,93-3 0,-34 5-699,-114 6-1872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45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5282,'25'3'3663,"15"2"-3817,134-3 3815,186-2-3803,-140 7 163,30 0 6,-10-4-11,-131 1-14,-4 0 3,113 0 20,66 1-32,54-1-2,-239-8 63,1 4 0,125 17 0,-119-7 94,169-6 0,-92-4-126,404-9 42,68 7 74,-310 5-7,524-11-13,-708 4-101,191-3 86,-296 3-94,-43 2 23,0 1 0,1 0 1,-1 1-1,0 0 0,19 4 1,19 0 415,-51-4-277,-6-14-1924,4 7-896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0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11 5106,'0'-1'480,"-1"0"0,0 0 0,1 1 0,-1-1 0,0 0 1,0 0-1,0 1 0,1-1 0,-1 1 0,0-1 0,0 0 0,0 1 0,0 0 0,0-1 0,0 1 0,-2-1 0,-1 1 555,18 7-741,0-1-297,0-2 1,-1 0-1,1 0 1,1-1-1,-1-1 1,0-1-1,21 1 0,23-4-2993,-47 2 557,-6 3-1451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0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22 8356,'0'-1'68,"0"1"0,-1 0-1,1 0 1,0 0 0,0 0 0,0-1 0,-1 1 0,1 0 0,0 0 0,0 0-1,0-1 1,-1 1 0,1 0 0,0 0 0,0-1 0,0 1 0,0 0 0,0 0-1,0-1 1,0 1 0,0 0 0,0 0 0,-1-1 0,1 1 0,0 0-1,0 0 1,0-1 0,1 1 0,-1 0 0,0-1 0,0 1 0,0 0 0,0 0-1,0-1 1,0 1 0,0 0 0,0 0 0,0-1 0,1 1 0,-1 0 0,0 0-1,0 0 1,0-1 0,0 1 0,1 0 0,-1 0 0,0 0 0,0-1 0,1 1-1,-1 0 1,0 0 0,0 0 0,1 0 0,24-7 528,33 5-922,-52 2 307,-1 0-1,1 1 1,0 0-1,0 0 1,0 0 0,0 1-1,-1 0 1,1 0 0,0 0-1,8 6 1,-12-7 1,-1 0-1,0 0 1,0 0-1,1 1 1,-1-1 0,0 0-1,0 0 1,0 1 0,-1-1-1,1 1 1,0-1-1,0 1 1,-1-1 0,1 1-1,-1-1 1,1 1 0,-1 2-1,0-2-28,0 1-1,0 0 1,0-1-1,-1 1 1,1 0-1,-1-1 1,0 1-1,0 0 1,0-1-1,0 1 1,0-1-1,0 0 1,-4 5-1,-3 5-66,-1-1 0,-1 0 0,0 0 0,-1-1-1,0 0 1,-16 11 0,-77 42 1989,118-67-1789,-1 1 1,1 0-1,27-2 1,-17 3-113,70-8-4000,-62 8 56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1.9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14 10997,'0'0'2028,"-13"23"-1959,-40 74-37,50-92-30,1 1 0,-1-1 0,1 1 0,1 0 0,-1 0 0,1 0 0,0 0-1,0 0 1,0 0 0,1 1 0,0-1 0,0 0 0,1 0 0,2 12 0,-2-12-4,0-4-4,0 0-1,0 0 1,0 1 0,1-1 0,-1 0 0,0 0-1,1 0 1,-1-1 0,1 1 0,0 0 0,-1-1 0,1 1-1,0-1 1,0 1 0,0-1 0,0 0 0,0 0 0,1 0-1,-1 0 1,0 0 0,0 0 0,1-1 0,-1 1 0,0-1-1,1 1 1,-1-1 0,5 0 0,9 1-149,0-1 0,29-3 1,-44 3 142,5-1-42,0 0-1,-1 0 0,1-1 1,-1 1-1,1-1 0,-1-1 1,0 1-1,0-1 1,1 0-1,-2 0 0,1 0 1,0-1-1,-1 1 0,0-1 1,1-1-1,-2 1 0,1 0 1,0-1-1,-1 0 0,0 0 1,3-5-1,-1-1 48,0 0 1,-1 0-1,0-1 0,-1 1 0,0-1 1,-1 0-1,0 0 0,-1 0 0,0-13 0,-1 22 9,-1 0 0,1 0-1,-1 0 1,1 0-1,-1 0 1,0 0 0,-1 0-1,1 1 1,0-1-1,-1 0 1,1 1 0,-1-1-1,0 1 1,0-1-1,0 1 1,0 0 0,0 0-1,-1 0 1,1 0-1,-1 0 1,1 1-1,-5-3 1,3 2-114,0 0 1,0 0-1,0 1 0,0-1 1,-1 1-1,1 0 0,0 0 1,0 1-1,-1-1 0,1 1 0,0 0 1,-1 0-1,1 0 0,0 1 1,-1 0-1,-4 1 0,1 5-1905,7 5-1064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1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 8452,'-14'3'2049,"12"1"-923,22 2-771,36 0-1127,3-10 236,14 1 235,-73 3 329,1 0 1,0 0 0,0 0-1,0 0 1,-1 0 0,1 1-1,0-1 1,0 0 0,-1 0-1,1 1 1,0-1 0,-1 1-1,1-1 1,0 0 0,-1 1-1,1-1 1,-1 1 0,1 0-1,0-1 1,-1 1 0,0-1-1,1 1 1,-1 0 0,1-1-1,-1 1 1,0 0 0,1 0-1,-1-1 1,0 1 0,0 0-1,0 0 1,1-1 0,-1 1-1,0 0 1,0 0 0,0 0-1,0-1 1,0 1 0,-1 0-1,1 0 1,0 0 0,0-1-1,0 1 1,-1 0 0,1 0-1,0-1 1,-1 1 0,1 0-1,-1 0 1,-23 43 1259,20-37-1208,-15 24 302,9-17-440,1 1 1,0 0-1,2 0 1,0 1 0,-7 20-1,14-25-1766,7-6-2733,1-3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1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12 12614,'-11'0'736,"0"0"-592,1 0-144,6-4-240,1 4-1233,10-4 33,3 1-1986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2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0 9732,'-19'10'1911,"17"-10"-1900,0 0 0,1 1 1,-1-1-1,0 1 0,1 0 1,-1 0-1,0-1 0,1 1 1,0 0-1,-1 0 0,1 0 1,-1 1-1,1-1 0,0 0 1,-2 2-1,2-1-5,0 0-1,0-1 1,0 1 0,0 0-1,0-1 1,0 1-1,1 0 1,-1 0 0,0 0-1,1-1 1,0 1 0,-1 0-1,1 0 1,0 4-1,0-5 4,1 0 0,-1 0-1,0 0 1,1-1 0,-1 1-1,1 0 1,-1 0 0,1 0-1,-1 0 1,1 0 0,0-1 0,-1 1-1,1 0 1,0 0 0,0-1-1,-1 1 1,1-1 0,0 1-1,0 0 1,1 0 0,6 1 56,0 1 0,0-1 1,1-1-1,-1 1 1,15-1-1,16 4 4,-37-4-38,0-1 0,1 1 0,-1-1 0,0 1 0,0 0 0,0 0 0,0 0 0,0 0 0,0 1 0,0-1-1,0 0 1,0 1 0,0-1 0,0 1 0,-1 0 0,1 0 0,-1-1 0,0 1 0,1 0 0,-1 0-1,0 0 1,0 0 0,0 1 0,0-1 0,0 0 0,-1 0 0,1 1 0,-1-1 0,0 0 0,1 1 0,-1-1-1,0 0 1,0 1 0,0-1 0,-1 0 0,1 1 0,-1-1 0,1 0 0,-1 0 0,-1 4 0,-1 2-6,-1-1 1,1 1-1,-2-1 1,1 1 0,-1-1-1,0-1 1,0 1 0,-1-1-1,-12 12 1,9-11-264,0-1 0,0 1-1,-15 6 1,20-11-189,1-1 0,0 1 0,-1-1 0,1 0 0,-1 0 0,1-1-1,-1 1 1,0-1 0,-3 1 0,-12-6-4551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2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73 12134,'-2'0'1952,"7"0"-1759,5-2 303,14-2-160,6-3-208,10-1-80,5-5-48,0 1-64,-4-1-1057,-7 5-767,-13 2-1426,-14 8-1936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5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699 11 2481,'-4'-4'6324,"4"3"-6224,0 1 0,0 0 0,0-1 0,-1 1-1,1 0 1,0-1 0,0 1 0,0 0 0,-1-1 0,1 1 0,0 0 0,-1 0 0,1-1 0,0 1 0,0 0 0,-1 0 0,1 0-1,0-1 1,-1 1 0,1 0 0,0 0 0,-1 0 0,1 0 0,0 0 0,-1 0 0,1 0 0,-1 0 0,1 0 0,0 0 0,-1 0-1,1 0 1,0 0 0,-1 0 0,1 0 0,-1 0 0,1 0 0,0 0 0,-1 0 0,1 0 0,0 1 0,-1-1 0,1 0 0,0 0-1,-1 0 1,1 1 0,0-1 0,0 0 0,-1 0 0,1 1 0,-92 61-976,-20 10 247,-87 26 846,39-21-20,150-72-170,1 0 0,-1 1 1,1 0-1,0 1 0,1 0 0,-13 13 1,-3 16-1171,9 11-3598,13-36 2398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6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15 7491,'0'-1'112,"-1"0"0,1 0-1,-1 0 1,0 0 0,0 0 0,1 0-1,-1 0 1,0 0 0,0 0-1,0 1 1,0-1 0,0 0-1,0 1 1,0-1 0,0 0-1,-2 0 1,3 1-79,-1 0 0,1 0 0,-1 1-1,1-1 1,0 0 0,-1 0 0,1 0 0,-1 1 0,1-1-1,0 0 1,-1 1 0,1-1 0,0 0 0,-1 1 0,1-1-1,0 0 1,-1 1 0,1-1 0,0 0 0,0 1 0,-1-1-1,1 1 1,0-1 0,0 1 0,0-1 0,0 1 0,0-1-1,0 1 1,-5 48 554,4-35-314,0 4-201,0-1-1,3 29 0,-2-42-61,0-1 0,0 1 1,1-1-1,-1 1 1,1-1-1,0 1 1,0-1-1,1 1 0,-1-1 1,1 0-1,-1 0 1,1 0-1,0 0 1,0 0-1,0 0 0,1 0 1,-1-1-1,1 1 1,-1-1-1,5 3 1,-4-4 15,0 0 0,0 0 0,1-1 0,-1 0 0,0 1 0,0-1 0,1 0 0,-1 0 0,0-1 0,1 1 1,-1-1-1,0 0 0,0 1 0,0-1 0,4-2 0,47-22-91,-50 23 49,47-25-3250,-25 15-877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6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 5330,'-8'5'1633,"-1"-3"-1489,3 2 737,2-4 143,4 2-896,4-2 112,2 0 144,3 2 49,4-2-209,-1 2-80,6 0-32,-1-2-32,0-2-64,2 2-16,-2-2-928,-2-2-1442,2 0-863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7.1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 7011,'-1'55'6209,"-14"99"-6407,14-152 68,-1 31-575,4-19-1052,-1-14 1643,-1 1 0,0-1 1,0 0-1,0 0 1,0 1-1,0-1 1,1 0-1,-1 0 1,0 0-1,0 1 1,0-1-1,1 0 0,-1 0 1,0 0-1,0 0 1,1 0-1,-1 1 1,0-1-1,0 0 1,1 0-1,-1 0 1,0 0-1,0 0 0,1 0 1,-1 0-1,0 0 1,1 0-1,-1 0 1,0 0-1,0 0 1,1 0-1,-1 0 1,0 0-1,0 0 0,1-1 1,-1 1-1,1 0 1,9-5-3633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7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35 8420,'1'-1'70,"-1"0"0,0 0 1,1 0-1,-1 1 0,0-1 0,1 0 1,-1 0-1,0 0 0,0 0 1,0 0-1,0 0 0,0 0 0,0 0 1,0 0-1,0 0 0,0 0 0,-1 0 1,1 0-1,0 0 0,-1 0 0,1 0 1,0 0-1,-1 0 0,1 1 1,-1-1-1,0 0 0,1 0 0,-1 0 1,0 1-1,1-1 0,-1 0 0,0 1 1,0-1-1,1 1 0,-1-1 0,0 1 1,0-1-1,0 1 0,0-1 1,0 1-1,0 0 0,0 0 0,0-1 1,-1 1-1,-1 0-39,0 0 0,0 0-1,0 0 1,0 1 0,0-1 0,0 1 0,0-1 0,0 1-1,0 0 1,1 0 0,-1 1 0,0-1 0,-3 3 0,-2 1 1,1 1 0,1 1 0,-1-1 1,1 1-1,0 1 0,-6 9 1,10-14-65,0 0 0,0 1 0,0-1 0,1 1 0,-1-1 0,1 1 0,0 0 0,0 4 0,0-6-35,1-1 0,0 1 0,0-1 1,0 1-1,1-1 0,-1 1 0,0-1 0,0 1 1,1-1-1,-1 1 0,1-1 0,-1 1 0,1-1 0,0 0 1,0 1-1,0-1 0,-1 0 0,1 1 0,0-1 1,2 1-1,-2-1-86,1 0 0,-1 0 0,0 0 1,1 0-1,-1 0 0,0-1 0,1 1 0,-1-1 0,1 1 1,-1-1-1,1 1 0,-1-1 0,1 0 0,-1 0 0,1 0 1,0 0-1,-1 0 0,1 0 0,-1 0 0,2-1 0,2 0-107,-1 0 1,0-1-1,0 1 0,1-1 0,-2 0 0,1 0 0,4-3 0,4-5-30,1 0-1,20-22 1,-12 4 1758,-20 26-1143,0 1 0,0-1 0,0 0 0,0 1-1,0-1 1,0 0 0,0 0 0,-1 0 0,1 0 0,-1 1 0,1-1 0,-1 0-1,0 0 1,0-3 0,-3 9-8,1 0 0,-1 0 1,1 0-1,0 0 0,0 0 0,-2 7 0,0 5-146,0-1 0,1 1 0,0 0 0,1 0 0,1 19 0,6 81-259,-5-108 44,1-4-472,-1-1 1,1 1 0,0 0 0,-1 0-1,2-1 1,2 7 0,0-3-2919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7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14 6563,'-5'-4'6595,"1"2"-6371,-2 0-80,-1 0-144,5 0-224,6 2-3217,1-2 111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2.3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11621,'0'0'1809,"0"122"-1489,0-61-272,0-8-48,0-2-16,0-11-864,0-7-993,0-13-1008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7:58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97 10453,'-6'4'807,"-4"2"-460,1 1 0,0 0 0,0 0 0,-11 13 1,19-19-365,0 0 1,0 0-1,0 0 1,0 0-1,1 1 1,-1-1 0,0 0-1,1 0 1,-1 1-1,1-1 1,-1 0-1,1 1 1,0-1 0,0 0-1,0 1 1,-1-1-1,1 1 1,1-1-1,-1 2 1,1-2 9,-1 1 1,1-1-1,0 1 1,0-1-1,0 0 0,0 1 1,0-1-1,0 0 1,1 0-1,-1 0 0,0 0 1,1 0-1,-1 0 1,1 0-1,-1 0 0,1-1 1,-1 1-1,1-1 1,-1 1-1,3 0 0,39 4-86,-35-5 160,0 0 1,1 1 0,-1 0-1,0 1 1,0-1 0,11 5 0,-18-6-52,0 1 1,0 0-1,0-1 1,0 1 0,0 0-1,0 0 1,0 0-1,0-1 1,0 1 0,0 0-1,0 0 1,0 0-1,-1 0 1,1 1 0,0-1-1,-1 0 1,1 0 0,0 2-1,-1-1 1,0 1 0,1-1 0,-1 0 1,-1 0-1,1 1 0,0-1 0,0 0 0,-1 0 0,1 1 0,-1-1 0,0 0 0,0 0 1,0 0-1,-1 2 0,-2 4-252,-1-1 0,0 0 0,0 0 0,-1 0 0,0-1 0,0 0 0,0 0 0,-1 0 0,0-1 0,0 0 0,0 0 0,-13 5 0,-6 3-2972</inkml:trace>
  <inkml:trace contextRef="#ctx0" brushRef="#br0" timeOffset="1">73 107 12246,'5'-4'2689,"-3"2"-2497,-2 0-64,0 0-112,4 0 112,9-4 384,6-1-224,7-7-240,8-1-48,0-3-576,-4 1-1281,-6 6-1104,-13 5-3714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0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42 3826,'-4'1'524,"-1"-1"1,0 0-1,1-1 1,-1 1-1,0-1 1,0 0-1,1 0 1,-1 0-1,1-1 0,-6-2 1,6 2-23,-1 0 0,1 1 0,-1-1 0,1 1 0,-1 0 0,1 0-1,-1 1 1,0-1 0,0 1 0,-5 0 0,1 1 486,13-3-659,18-3-280,3 5-2191,50-9 0,-43 3-1220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1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 9204,'4'-2'144,"1"0"0,0 0 0,0 0 0,0 1 1,0-1-1,0 1 0,6 0 0,18-5-138,-13 2-26,1 1-1,-1 0 1,1 2 0,-1 0 0,32 1 0,-47 0 52,-1 1-1,1-1 1,-1 0 0,0 0 0,1 0-1,-1 0 1,1 0 0,-1 1-1,0-1 1,1 0 0,-1 0-1,0 1 1,1-1 0,-1 0 0,0 0-1,1 1 1,-1-1 0,0 0-1,0 1 1,1-1 0,-1 1-1,0-1 1,0 0 0,0 1 0,1-1-1,-1 1 1,0-1 0,0 0-1,0 1 1,0-1 0,0 1 0,-4 19 672,-18 21 22,18-34-634,-17 29 91,12-22-388,0 1 0,0 1 1,2 0-1,0 0 0,-9 30 0,16-37-1924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1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0 6755,'-2'0'6083,"-4"2"-5955,-1 0-128,3-2 0,0 0-1009,17 2-8899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1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48 10373,'-5'1'191,"1"1"1,0-1-1,0 1 1,0 0-1,0 0 1,1 0-1,-1 0 0,0 0 1,1 1-1,0 0 1,-1 0-1,-3 5 1,6-7-175,0 0 0,0 0 1,1 0-1,-1 0 0,0 0 1,1 1-1,-1-1 1,0 0-1,1 1 0,0-1 1,-1 0-1,1 1 0,0-1 1,0 0-1,0 1 0,0-1 1,0 1-1,0-1 0,0 0 1,0 1-1,0-1 0,1 0 1,-1 1-1,0-1 0,1 0 1,-1 1-1,1-1 0,0 0 1,-1 0-1,1 0 0,0 1 1,0-1-1,0 0 0,0 0 1,0 0-1,0 0 1,0-1-1,0 1 0,0 0 1,0 0-1,2 0 0,6 4 74,1 0-1,-1-1 0,18 6 1,-20-8-61,0 1 1,1-1-1,-1 1 0,-1 1 1,1-1-1,0 1 0,-1 0 1,7 6-1,-12-9-21,0 0 0,-1-1 0,1 1-1,-1 0 1,1 0 0,-1 0 0,1 0-1,-1 0 1,1-1 0,-1 1 0,0 0 0,1 0-1,-1 0 1,0 0 0,0 0 0,0 0 0,0 0-1,1 0 1,-2 0 0,1 0 0,0 0-1,0 0 1,0 0 0,0 0 0,-1 1 0,0 1-75,0 0 1,-1-1 0,1 1 0,-1-1-1,0 1 1,0-1 0,0 0 0,-3 4-1,-4 2-1035,-1-1-1,1 0 1,-15 7-1,1-2-3156</inkml:trace>
  <inkml:trace contextRef="#ctx0" brushRef="#br0" timeOffset="1">57 73 10469,'11'-7'2161,"-5"1"-2001,-1 2 128,1 0 448,7 0-352,6-2-207,9-1-145,4-5-32,2 1-1121,-2-1-2272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4.4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0 291 1873,'12'-6'6770,"-12"6"-6604,0 0 1,0 0 0,1 0-1,-1-1 1,0 1-1,0 0 1,0 0 0,0 0-1,0-1 1,-1 1 0,1 0-1,0 0 1,0-1 0,2-27 1119,-1 20-1286,1 0 0,1-1 0,-1 1 1,1 0-1,0 1 0,1-1 0,0 0 0,0 1 1,1 0-1,0 0 0,0 0 0,1 1 1,5-6-1,-3 5-4,1 1-1,-1-1 1,1 2 0,0 0 0,1 0 0,-1 0 0,1 1-1,0 1 1,0 0 0,13-3 0,2 2-12,0 1 1,1 1-1,-1 2 1,40 3-1,14 0 78,-70-2-7,-1-2-1,1 1 1,-1-1-1,1-1 1,-1 1-1,0-1 1,1-1 0,-1 0-1,0 0 1,0 0-1,-1-1 1,14-9 0,-15 9-818,0-1 1,-1 0 0,0-1 0,0 1 0,6-9 0,-4 4-3192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4.7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8 9476,'-6'5'39,"15"-7"-213,7-1 51,14 0-30,-23 1 140,1 1 0,-1 0 0,1 0 0,0 1 0,-1 0 0,1 1 0,7 1 0,-14-2 78,0 1 1,0 0-1,0 0 0,0 0 0,0 0 0,-1 0 0,1 0 0,0 0 0,0 0 0,-1 0 0,1 0 0,0 0 0,-1 0 0,1 0 0,-1 0 0,0 1 0,1-1 0,-1 0 0,0 0 0,0 1 0,0-1 0,0 0 0,0 0 0,0 1 0,0-1 0,0 2 0,-5 38 649,4-35-638,-33 117-714,34-120-467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5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29 9108,'-2'-2'1793,"-3"2"-1745,3 0-16,7 0 272,1 0 64,7-2-80,0 0-143,4 0 63,2 0 48,0-1-160,1-1-32,1 2-64,-4-2 0,-4 2-160,0 0-945,-3 0-1872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5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 12598,'21'-6'557,"22"2"-514,-41 4-24,1 0-1,-1 0 1,1 0-1,-1 1 1,0-1 0,1 1-1,-1 0 1,0 0-1,0 0 1,0 0 0,1 0-1,-1 0 1,0 0 0,0 1-1,0-1 1,-1 1-1,1-1 1,0 1 0,2 3-1,-3-3-18,0 0 0,-1 0-1,1 0 1,-1 0 0,1 0-1,-1 0 1,0 0 0,0 1 0,0-1-1,0 0 1,0 0 0,0 0-1,-1 0 1,1 0 0,-1 0 0,1 0-1,-2 4 1,-3 4-220,0-1 0,0 1 1,-1-1-1,-1 1 0,1-2 1,-16 16-1,-4-1 72,20-19 138,0 0 0,1 1-1,-1 0 1,1 1 0,0-1 0,0 1 0,-7 11-1,13-16 35,-1-1 1,1 1-1,-1-1 0,1 0 0,-1 1 0,1-1 0,-1 1 0,1-1 0,0 0 0,-1 1 0,1-1 0,-1 0 0,1 0 0,0 0 1,-1 1-1,1-1 0,0 0 0,-1 0 0,1 0 0,0 0 0,-1 0 0,1 0 0,0 0 0,-1 0 0,1-1 0,0 1 0,-1 0 1,1 0-1,1-1 0,25-3 846,103-29-438,-126 32-2251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5.8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10549,'0'-4'3393,"2"2"-3072,-2 0 191,-2 0-112,4 0-592,0 0-496,0 0-545,5-2-1584,1 1-3042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2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3874,'0'0'4965,"28"-19"-4747,85-59 169,-110 76-365,0 0 0,0 0 0,0 0 0,0 0 0,1 1 0,-1 0 0,1 0 0,-1-1 0,1 2 0,-1-1 0,1 0 0,0 1 0,6 0 0,-9 0-15,1 0 1,-1 1-1,1-1 1,-1 1-1,0-1 1,1 1-1,-1 0 1,0 0-1,1-1 1,-1 1-1,0 0 1,0 0-1,0 0 1,0 0-1,0 1 1,0-1-1,0 0 1,0 0-1,0 0 1,0 1-1,0 1 1,1 3-6,0 0 1,-1-1 0,0 1-1,0 0 1,0 0 0,-1 0-1,0 0 1,0 0 0,-2 11-1,1-14-25,0 0-1,0 0 1,-1 0 0,1 0-1,-1 0 1,0 0 0,0-1-1,0 1 1,0-1-1,0 1 1,-1-1 0,1 0-1,-1 1 1,1-1 0,-1-1-1,-3 3 1,-54 26-432,49-25 235,-9 5-88,15-7 245,-1 0 1,0 0-1,0 0 1,0-1-1,-1 0 0,1 0 1,-14 2 805,40-3 204,-12 2-818,0 1 0,-1 0 0,0 0 0,0 1 0,0 0 0,0 0 1,-1 1-1,0-1 0,0 1 0,6 9 0,31 25 87,-37-36-235,0 0 1,0 0 0,0-1 0,0 0 0,1 0 0,-1-1 0,1 0 0,-1 0 0,1 0-1,13 1 1,20-2-3712,-17-1-1470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6.1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6 3922,'0'-6'8343,"-7"10"-7063,-7 10-1923,11-10 638,1 0-1,0 1 1,0 0 0,0 0 0,1-1 0,0 1-1,0 0 1,0 0 0,0 0 0,1 9-1,0-12 9,0-1-1,0 1 0,0 0 0,0-1 0,0 1 0,1-1 0,-1 1 1,1-1-1,-1 1 0,1-1 0,0 1 0,-1-1 0,1 0 0,0 1 1,0-1-1,0 0 0,0 0 0,0 1 0,0-1 0,0 0 0,1 0 1,-1 0-1,0 0 0,0-1 0,1 1 0,-1 0 0,1 0 0,-1-1 1,1 1-1,-1-1 0,1 0 0,-1 1 0,1-1 0,-1 0 0,1 0 1,0 0-1,1 0 0,9 0-78,-6 0 164,1-1 0,0 2-1,0-1 1,0 1 0,13 3-1,-19-4-64,0 0 0,0 1 0,-1-1 0,1 0-1,0 1 1,0-1 0,0 1 0,-1-1 0,1 1 0,0 0-1,0-1 1,-1 1 0,1 0 0,-1 0 0,1-1 0,-1 1-1,1 0 1,-1 0 0,1 0 0,0 0 0,-1 1 2,0 0 1,0-1 0,0 1 0,0 0 0,0-1-1,0 1 1,-1 0 0,1-1 0,-1 1-1,1 0 1,-1-1 0,1 1 0,-1-1-1,0 1 1,-1 2 0,-4 4-445,-1 0 0,0 0-1,0 0 1,-1-1 0,0 0 0,0 0 0,0-1 0,-19 11-1,5-7-2904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06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1 137 13110,'4'-8'784,"-2"2"-255,1 4 383,1-1-272,2-3-207,9-2 111,2-3-112,5-3-176,5-1-192,1-3-64,-2 3-48,-5 2-768,-4 1-625,-6 6-1728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1.0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 11717,'-2'1'84,"-26"3"1219,25-1-986,20-1-174,5-2-101,0-1 0,27-5 1,-34 4-69,1 0 1,-1 0 0,0 1-1,1 1 1,-1 1-1,29 5 1,-44-6 25,1 0 0,-1 0 0,1 0 0,0 0 0,-1 1 1,1-1-1,-1 0 0,1 0 0,-1 1 0,1-1 0,-1 0 0,1 1 0,-1-1 1,0 1-1,1-1 0,-1 1 0,1-1 0,-1 1 0,0-1 0,0 1 0,1-1 1,-1 1-1,0-1 0,0 1 0,1-1 0,-1 1 0,0-1 0,0 2 0,-5 19 71,-23 20 84,24-36-147,-22 27 49,13-17-331,1 0 0,-13 22 0,35-39-6228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1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2737,'6'0'9989,"-6"2"-9205,0 0-608,-4-2 192,2 2-368,2 0-128,0 2-400,2-1-832,2 3-962,5-4-1727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1.7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22 6547,'-23'13'5453,"16"-9"-5283,0-1 0,-1 2 0,1-1 0,-6 7 0,12-11-169,0 1-1,0-1 1,1 1-1,-1 0 0,0-1 1,1 1-1,-1 0 1,0 0-1,1-1 1,-1 1-1,1 0 1,0 0-1,-1 0 1,1 0-1,0 0 1,-1 0-1,1 0 1,0-1-1,0 1 1,0 0-1,0 0 1,0 0-1,0 0 1,0 0-1,0 0 1,0 0-1,0 0 1,0 0-1,1 0 1,-1 0-1,0 0 1,1 0-1,-1-1 1,1 1-1,-1 0 0,1 0 1,-1 0-1,1-1 1,0 1-1,0 1 1,2 0 29,1 0 0,-1-1-1,1 1 1,-1-1 0,1 0 0,0 1 0,-1-1-1,1-1 1,0 1 0,0-1 0,-1 1 0,1-1 0,5-1-1,26 5 23,-33-3-41,-1-1 0,1 0-1,-1 1 1,1-1-1,-1 1 1,1 0-1,-1-1 1,1 1 0,-1 0-1,0 0 1,0 0-1,1 0 1,-1 0 0,0 0-1,0 0 1,0 1-1,0-1 1,0 0-1,0 1 1,0-1 0,-1 0-1,1 1 1,0-1-1,-1 1 1,1-1-1,-1 1 1,1 2 0,-2-1-8,1-1 1,0 1 0,-1 0-1,0 0 1,0 0 0,0-1-1,0 1 1,0 0 0,0-1-1,-1 1 1,1-1 0,-1 0-1,0 1 1,0-1 0,-2 2-1,-2 2-143,0 0 0,0 0 0,-1 0 0,0-1 0,-8 5-1,12-9-271,0 1 0,0 0 0,0-1 0,-1 1 0,1-1 0,0 0 0,0 0 0,-1 0 0,1-1 0,-1 1 1,1-1-1,-1 0 0,1 0 0,-1 0 0,-4-1 0,-6-5-2408</inkml:trace>
  <inkml:trace contextRef="#ctx0" brushRef="#br0" timeOffset="1">0 128 4226,'7'-18'3474,"3"5"-2034,1 1 145,0 3-321,2 1-351,-1 0-305,3 3-320,5-3 209,1 2-241,7-2-160,2-1-96,2-1-16,-4 3-929,-1 1-1168,-9 6-2321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2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8644,'2'6'1921,"-4"3"-1809,2 1 256,-4 3 112,0 3-304,-1 3-128,3 2-16,-2 2-32,0-1-80,1-1-1120,1-4-561,0-4-2081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2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11525,'-19'37'1905,"17"-28"-1898,0 1 1,0-1-1,1 1 1,0-1-1,0 1 0,2-1 1,-1 1-1,3 16 0,-2-20-17,1 1 1,-1-1-1,1 0 0,0 0 0,0 1 0,1-2 0,0 1 0,0 0 0,0 0 1,1-1-1,0 0 0,0 0 0,7 8 0,-9-12 15,-1 0 0,0-1 0,1 1 0,-1 0 0,1 0 1,0-1-1,-1 1 0,1-1 0,-1 1 0,1-1 0,0 0 0,-1 0 0,1 0 0,0 0 0,-1 0 0,1 0 0,0 0 0,-1 0 0,1-1 1,0 1-1,-1-1 0,1 1 0,-1-1 0,1 1 0,-1-1 0,1 0 0,-1 0 0,1 0 0,-1 0 0,0 0 0,1 0 0,-1 0 0,2-3 1,1 0 21,0 0 0,0-1 0,-1 0 0,1 1 0,-1-1 0,0 0 0,-1-1 0,4-7 0,-4 6-1,-1 1 0,0-1 1,0 1-1,-1-1 0,1 1 0,-1-1 0,-1 1 0,0-1 0,0 0 0,-3-10 0,3 13-136,0 0-1,0 0 1,0 0-1,-1 1 0,0-1 1,0 1-1,0-1 1,0 1-1,0-1 0,-1 1 1,0 0-1,1 0 1,-1 0-1,0 1 0,0-1 1,-1 1-1,1-1 1,-6-2-1,8 5-69,1 0 0,-1 0 0,0-1 0,1 1 0,-1 0-1,0 0 1,1 0 0,-1 0 0,0 0 0,1 0 0,-1 0 0,0 0-1,1 0 1,-1 0 0,0 0 0,1 0 0,-1 0 0,0 0 0,1 1 0,-1-1-1,0 0 1,1 1 0,-1-1 0,1 0 0,-1 1 0,1-1 0,-1 1 0,0 0-1,-6 8-4186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2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11589,'2'1'2529,"-6"3"-2320,-3-2-17,-1-2-160,-1 4-32,5-4-833,4 2-815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3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56 8164,'-3'0'267,"1"1"0,0-1 1,-1 0-1,1 1 1,0-1-1,-1 1 0,1 0 1,0-1-1,0 1 1,0 0-1,0 1 0,0-1 1,0 0-1,0 1 0,0-1 1,-2 3-1,2-2-223,0 1-1,0-1 0,0 1 1,0 0-1,0 0 1,1-1-1,-1 1 0,1 0 1,0 1-1,-2 5 0,2-7-77,1 1 0,-1-1 0,1 1 0,0-1 0,0 0 0,0 1 0,0-1 0,0 1 0,0-1 0,0 0 0,1 1 0,0-1 0,-1 0 0,1 1 0,0-1 0,0 0 0,0 0 0,0 1 0,0-1 0,1 0 0,-1 0 0,1-1 0,-1 1 0,1 0 0,0 0 0,0-1 0,-1 1 0,1-1 0,0 1 0,0-1 0,1 0 0,-1 0 0,3 1 0,4 0 55,1 0 1,-1 0-1,1-1 1,11-1 0,-13 0 60,0 1-1,-1-1 1,1 1 0,0 0-1,-1 1 1,13 4 0,-19-6-73,0 1 0,0-1 0,-1 1 1,1-1-1,0 1 0,-1-1 0,1 1 0,-1 0 1,1-1-1,0 1 0,-1 0 0,0-1 0,1 1 1,-1 0-1,1 0 0,-1-1 0,0 1 0,0 0 1,1 0-1,-1 0 0,0 0 0,0-1 0,0 1 0,0 0 1,0 0-1,0 0 0,0 0 0,0 0 0,0-1 1,-1 1-1,1 0 0,0 0 0,0 0 0,-1 0 1,1-1-1,-1 1 0,1 0 0,0-1 0,-1 1 1,1 0-1,-1-1 0,0 1 0,0 0 0,-24 28-34,23-28 43,-3 4-372,-1-1 0,0 1 0,0-1-1,0 0 1,-1-1 0,1 0 0,-1 0-1,0 0 1,0-1 0,0 0-1,0 0 1,0-1 0,-11 1 0,-3 1-2512</inkml:trace>
  <inkml:trace contextRef="#ctx0" brushRef="#br0" timeOffset="1">119 97 9172,'11'-8'2193,"-5"6"-1633,-1 0 449,-1 2-193,2-4-448,7-1-47,9-5 95,3-4-352,5-1-64,0 0-480,-4 3-1201,-7 2-1937,-6 12-2753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6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26 8020,'-2'-25'5212,"-1"25"-3065,0 15-1767,-10 43-355,-6 44-332,17-87-2127,1 0 0,2 22-1,1-26-3578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3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 9748,'0'0'2759,"10"-1"-2700,58-9-616,80-22 1,-199 40-3647,-1 8 4951,48-15-522,-1 1 0,1 1 0,0-1 0,-1 1 0,1 0 0,0 0 0,0 0 0,1 0 0,-1 1 0,1-1 0,-1 1 0,1 0 0,0 0 0,1 0 0,-1 0 0,1 1 0,0-1 0,0 1 0,-2 7 0,-2 18 293,1 0 1,2 0 0,0 1-1,4 52 1,0-28-477,-1-50-103,0 1 0,0-1 1,1 0-1,-1 0 0,1 1 0,0-1 1,4 9-1,-4-13-102,0 1-1,0 0 1,0-1 0,0 1-1,0 0 1,1-1 0,-1 0 0,1 1-1,-1-1 1,1 0 0,-1 0 0,1 0-1,0 0 1,0 0 0,-1 0-1,1 0 1,0-1 0,0 1 0,0-1-1,0 1 1,0-1 0,0 0 0,3 1-1,23 0-3236,5-1-1683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7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47 8180,'3'-5'593,"1"-1"1,-1 2-1,1-1 1,0 0 0,8-6-1,-10 9-565,0 1-1,0 0 0,1 0 0,-1 0 1,1 0-1,-1 0 0,1 0 1,-1 1-1,1-1 0,-1 1 1,1-1-1,-1 1 0,1 0 1,0 0-1,-1 0 0,4 1 1,-4-1-22,1 0 0,-1 0 0,0 0 0,0 1 0,0-1 0,0 0 1,0 1-1,0 0 0,0-1 0,0 1 0,0 0 0,0 0 0,0 0 1,0 0-1,0 0 0,-1 1 0,1-1 0,0 0 0,-1 1 0,0 0 1,1-1-1,-1 1 0,0 0 0,1-1 0,-1 1 0,0 0 0,0 0 1,-1 0-1,1 0 0,0 0 0,-1 0 0,1 0 0,-1 0 0,1 0 1,-1 1-1,0 2 0,-1 0-16,0 0-1,0 1 1,-1-1 0,1 0-1,-1 0 1,0 0 0,-1 0-1,1 0 1,-1 0 0,0 0-1,0-1 1,0 0 0,-6 6-1,-52 43 67,23-20 310,36-29 110,10-3-255,11-4-126,-17 3-76,25-5-26,-3 0-829,1 2 1,26-1 0,-35 4-2137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7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10 13158,'-5'-4'288,"1"2"-128,0 0-160,2 0-48,4 2-992,2 2-465,3 2-1905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7.8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60 11557,'-1'0'10,"0"0"0,-1 1-1,1-1 1,0 0-1,-1 0 1,1 1 0,0-1-1,-1 1 1,1-1-1,0 1 1,-1-1 0,1 1-1,0 0 1,0 0 0,0-1-1,0 1 1,0 0-1,0 0 1,0 0 0,0 0-1,0 0 1,0 1-1,1-1 1,-1 0 0,0 0-1,1 0 1,-1 1-1,1-1 1,-1 0 0,1 1-1,-1-1 1,1 0 0,0 1-1,0-1 1,0 1-1,0 1 1,0 0 15,0-1 1,0 1-1,0-1 0,1 1 1,-1-1-1,1 1 0,-1-1 0,1 0 1,0 1-1,0-1 0,0 0 1,0 1-1,1-1 0,-1 0 1,0 0-1,1 0 0,0 0 0,-1-1 1,5 4-1,0-1 47,0-1 1,1-1-1,-1 1 0,1-1 1,0 0-1,0-1 0,9 2 1,19 4 135,-34-7-209,-1 0 0,0 0 1,0 0-1,0 0 0,1 0 0,-1 0 1,0 1-1,0-1 0,0 0 0,1 0 0,-1 0 1,0 0-1,0 0 0,0 0 0,0 0 0,1 1 1,-1-1-1,0 0 0,0 0 0,0 0 0,0 1 1,0-1-1,0 0 0,1 0 0,-1 0 0,0 1 1,0-1-1,0 0 0,0 0 0,0 0 1,0 1-1,0-1 0,0 0 0,0 0 0,0 0 1,0 1-1,0-1 0,0 0 0,0 0 0,0 0 1,0 1-1,-1-1 0,-7 11-109,-13 6-386,-21 9-2604,18-18-107</inkml:trace>
  <inkml:trace contextRef="#ctx0" brushRef="#br0" timeOffset="1">33 82 10757,'13'-10'1409,"-2"0"-1089,0 3 800,2-1-335,4 0-529,4 0-208,5 1-48,1-1-48,1 0-929,-4 5-1968,-7-1-3762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19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60 11557,'8'-8'121,"1"1"-1,0 1 0,1-1 0,-1 1 1,1 1-1,12-5 0,-17 8-117,0 0 0,0 0-1,0 1 1,1 0-1,-1 0 1,0 0-1,1 1 1,-1-1-1,1 1 1,-1 1-1,0-1 1,1 1 0,-1 0-1,10 3 1,-14-4-5,0 1 1,1-1 0,-1 1 0,1-1-1,-1 1 1,0 0 0,0 0-1,1-1 1,-1 1 0,0 0 0,0 0-1,0 0 1,0 0 0,0 1 0,0-1-1,0 0 1,0 0 0,-1 1-1,1-1 1,0 0 0,-1 1 0,1 2-1,0-2-12,-1 1 0,0-1 0,0 1 0,0 0 0,-1-1 0,1 1 0,-1-1 0,1 1 0,-1-1 0,0 1 1,0-1-1,-1 3 0,-4 5-150,0 0 1,0 0 0,-1-1 0,-15 16 0,7-9 102,-1-1 0,-1-1 0,0 0 0,-1-1 0,-1-1 0,-36 17 0,78-34 476,1 1 1,0 1-1,25 0 1,52-2-3962,-71 5-416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20.0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28 9044,'7'-15'553,"-6"15"-488,-1-1 0,0 1 0,0 0 0,1 0 0,-1-1 0,0 1 0,0 0 0,0 0 0,0-1 0,0 1 0,1 0 0,-1-1 0,0 1 0,0 0 0,0-1 0,0 1 0,0 0 0,0 0 1,0-1-1,0 1 0,0 0 0,0-1 0,0 1 0,0 0 0,0-1 0,0 1 0,-1 0 0,1-1 0,0 1 0,0 0 0,0 0 0,0-1 0,0 1 0,-1 0 0,1-1 0,0 1 0,0 0 0,-1 0 0,1 0 0,0-1 0,-1 1 0,-16 22 613,2 1-604,0 0-1,-13 30 1,25-45-90,-1 0 0,1 0 0,0 1 0,1-1 0,0 1 0,0-1 0,1 1 0,0 0 0,1 0 0,0 15 0,0-22-3,1 0-1,-1 0 1,0 0 0,1 0-1,-1-1 1,1 1-1,-1 0 1,1 0-1,0 0 1,0-1 0,0 1-1,0 0 1,0-1-1,0 1 1,1-1 0,-1 1-1,0-1 1,1 0-1,-1 0 1,1 1-1,-1-1 1,1 0 0,3 1-1,-2-1 4,0 0 1,0-1-1,1 1 0,-1-1 0,0 0 1,0 0-1,1 0 0,-1 0 0,0-1 0,0 1 1,0-1-1,7-2 0,1-1 22,-1-1 0,1 0 0,-1-1 0,0 0 0,0 0 0,17-15 0,-26 19 3,1 1 1,-1 0 0,1-1-1,-1 1 1,1-1-1,-1 0 1,0 1 0,0-1-1,0 0 1,0 0 0,0 0-1,0 0 1,-1 0-1,1 0 1,-1 0 0,1 0-1,-1 0 1,0 0-1,1 0 1,-1-4 0,-1 5-14,0 0 0,1-1 0,-1 1 0,0 0 0,0-1 0,0 1 0,0 0 0,0 0 0,0 0-1,0 0 1,0 0 0,-1 0 0,1 0 0,0 0 0,-1 1 0,1-1 0,0 0 0,-1 1 0,1-1 0,-1 1 0,1-1 0,-1 1 0,1 0 0,-1 0 0,1 0 0,-1 0 0,1 0 0,-3 0 0,-3 0-420,0 1 0,-1-1-1,1 1 1,0 1 0,1-1 0,-1 1 0,0 1 0,-9 3-1,-6 4-3318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20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10 12134,'2'0'704,"-8"-6"-448,-5 4 192,0 0-448,5 4-48,2-2-1024,4 4-1377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20.7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50 9428,'-8'0'679,"0"1"0,-1 0 0,1 0-1,-14 5 1,16-4-663,0 0 0,0 0 1,1 1-1,-1-1 0,1 1 0,0 1 1,0-1-1,0 1 0,0 0 0,0 0 0,-7 8 1,12-11-12,-1-1 0,1 1 1,-1 0-1,0 0 0,1 0 1,-1-1-1,1 1 1,0 0-1,-1 0 0,1 0 1,0 0-1,0 0 0,-1 0 1,1 0-1,0 0 1,0 0-1,0 0 0,0 0 1,0 0-1,0 0 0,0-1 1,1 1-1,-1 0 1,0 0-1,1 1 0,0 0 12,0-1-1,0 0 1,0 1-1,0-1 0,1 0 1,-1 0-1,0 0 1,1 0-1,-1 0 1,0 0-1,1 0 0,-1-1 1,3 2-1,6 1 71,1 0 0,-1-1 0,17 2-1,-24-4-82,15 2 151,-7-1-78,0 0 0,0 1-1,0 0 1,0 1 0,15 6 0,-25-9-71,-1 0 0,0 0 0,1 0 0,-1 0 0,0 0 0,0 0 0,1 1 0,-1-1 0,0 0 0,1 0 0,-1 0-1,0 1 1,0-1 0,1 0 0,-1 0 0,0 1 0,0-1 0,1 0 0,-1 0 0,0 1 0,0-1 0,0 0 0,0 1 0,0-1 0,1 0 0,-1 1 0,0-1-1,0 0 1,0 1 0,0-1 0,0 0 0,0 1 0,0-1 0,0 0 0,0 1 0,0-1 0,-1 1 0,-11 10-1,-20 2-865,4-3-1069,-5 1-1654</inkml:trace>
  <inkml:trace contextRef="#ctx0" brushRef="#br0" timeOffset="1">90 54 13078,'24'-4'800,"-3"-2"-736,-2 1 865,1-3-257,3 4-416,7-2-208,-2 2-16,0-1-32,-5 1-176,-6 2-784,-4 0-1121,-6-2-2001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0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13792 5 4946,'-5'-4'4640,"5"8"-3307,1 20-703,-18 44-376,-45 114-1,45-145-239,-2 0 0,-2-1-1,-1 0 1,-35 42 0,-118 121 92,163-186-94,-48 48-9,-101 78 0,-79 38-36,100-76 25,-753 479-1055,838-547 979,-94 52 166,-279 114 0,-178 21 648,429-159-565,-1722 549 774,1156-407-812,264-75-56,-969 203-45,1198-284-20,-699 139 23,76-12-4,579-117-74,-462 99 132,-65 59 437,525-111-375,54-17-117,-323 125-94,544-201-11,-1 1 1,2 1 0,0 1 0,-26 23-1,-68 74 87,54-49 15,35-36 35,1 1-1,1 1 1,2 2 0,-26 44-1,19-21-8,-39 107 0,-39 75 59,42-103 122,41-70-218,2 1 0,3 1 1,-11 74-1,17-76-15,1-5-30,1-8-153,-16 53 1,23-93-1193,5-15-757,5-17-1889,-3 1-23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2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66 3682,'5'1'8382,"-4"12"-8003,7 33-142,9 39-82,-15-77-160,0 0 0,1 0 0,1 0 0,-1 0 0,1 0 0,0-1 0,9 11 0,-12-17 17,-1 0-1,1-1 1,-1 1 0,1-1-1,0 1 1,-1-1 0,1 0-1,0 1 1,-1-1-1,1 0 1,0 1 0,0-1-1,-1 0 1,1 0 0,0 0-1,0 1 1,0-1 0,-1 0-1,1 0 1,0 0-1,0 0 1,0 0 0,-1-1-1,1 1 1,0 0 0,0 0-1,-1 0 1,1-1-1,0 1 1,0 0 0,-1-1-1,1 1 1,0-1 0,-1 1-1,1-1 1,-1 1-1,1-1 1,0 1 0,0-2-1,24-29 395,-23 27-364,49-75 421,-30 44-568,1 2-1,52-61 0,-68 87-2551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3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8 5298,'-3'-7'7107,"0"7"-5800,1 10-1362,0 9 29,-12 138 544,15-54-4452,3-79 394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2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1265,'0'0'0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3.3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9989,'0'0'3980,"0"9"-3812,0 333 923,1-341-1088,-1 0-1,0 0 0,0 0 0,1 0 0,-1 0 1,0-1-1,1 1 0,-1 0 0,1 0 1,-1 0-1,1 0 0,-1-1 0,1 1 1,-1 0-1,1 0 0,0-1 0,0 1 1,-1-1-1,1 1 0,0-1 0,0 1 0,0-1 1,-1 1-1,1-1 0,0 0 0,0 1 1,0-1-1,0 0 0,0 0 0,0 1 1,0-1-1,0 0 0,1 0 0,41 0 137,-26-1-92,-4 0-120,0 0 0,-1-1 1,1 0-1,0-1 0,0 0 1,-1-1-1,22-11 0,-15 6-1247,0-1-1,-1-1 0,-1-1 1,20-17-1,-5-3-4999</inkml:trace>
  <inkml:trace contextRef="#ctx0" brushRef="#br0" timeOffset="1">54 104 2113,'0'0'4098,"149"-33"-5331,-109 15 465,-7-2-753,-10 2-1168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9700,'1'2'19,"1"-1"-1,-1 1 0,1 0 0,0 0 0,0-1 1,-1 1-1,1-1 0,0 1 0,0-1 0,1 0 0,-1 0 1,0 0-1,0 0 0,0 0 0,1-1 0,-1 1 1,0 0-1,1-1 0,2 0 0,5 3-44,1-1-1,0 0 1,-1-1 0,14 0 0,26-10-40,-40 7 39,0 0 1,1 0 0,-1 1-1,1 0 1,10 1-1,-20 0 36,-1 0 0,0 1-1,1-1 1,-1 0-1,0 0 1,1 0-1,-1 0 1,0 1-1,1-1 1,-1 0-1,0 0 1,1 0-1,-1 1 1,0-1 0,0 0-1,1 0 1,-1 1-1,0-1 1,0 0-1,0 1 1,0-1-1,1 0 1,-1 1-1,0-1 1,0 0 0,0 1-1,0-1 1,0 0-1,0 1 1,0-1-1,0 1 1,0-1-1,0 0 1,0 1-1,0-1 1,0 0-1,0 1 1,0-1 0,0 0-1,0 1 1,-1-1-1,1 0 1,0 1-1,0-1 1,0 0-1,-1 1 1,1-1-1,0 1 1,-13 20 471,9-16-354,-67 127 1491,61-111-1587,2 0 1,0 1-1,2 0 0,-6 34 1,11-54-342,1 1 0,0-1 0,0 0 0,0 1 1,0-1-1,0 1 0,0-1 0,0 0 0,1 1 1,-1-1-1,2 2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4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0 13926,'-6'2'449,"-1"0"-353,3-4 256,0 2-352,4-2-881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7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 70 4770,'20'0'4919,"-20"0"-4783,0 0 0,1 0 1,-1 0-1,0-1 1,1 1-1,-1 0 0,0 0 1,1-1-1,-1 1 0,0 0 1,0-1-1,1 1 0,-1 0 1,0-1-1,0 1 1,0-1-1,1 1 0,-1 0 1,0-1-1,0 1 0,0-1 1,0 1-1,0 0 0,0-1 1,0 1-1,0-1 1,-1-3 145,0 0 0,0 1 0,0-1 1,-1 1-1,1-1 0,-1 1 0,-4-7 0,5 9-274,0-1-1,0 0 1,0 0-1,0 1 0,-1-1 1,1 1-1,-1-1 0,1 1 1,-1-1-1,0 1 1,1 0-1,-1 0 0,0 0 1,0 0-1,0 0 0,0 0 1,0 1-1,0-1 0,0 1 1,0-1-1,-4 0 1,2 2-11,0-1 0,1 0 0,-1 1 0,0 0 1,1 0-1,-1 0 0,1 0 0,-1 1 0,1-1 0,-1 1 1,-4 3-1,2-1-9,0 1 1,1-1-1,0 1 1,-1-1-1,2 1 1,-1 1-1,1-1 1,-1 1-1,1 0 1,1 0-1,-1 0 1,-4 13-1,7-17 8,1 0 1,-1 0-1,1 0 0,0 0 0,0 1 1,0-1-1,0 0 0,0 0 0,1 0 1,-1 0-1,1 0 0,-1 0 0,1 0 1,0 0-1,0 0 0,-1 0 0,1 0 1,2 2-1,0 0 6,-1-1 0,1 0 1,0 0-1,0-1 0,1 1 0,-1-1 1,0 1-1,1-1 0,3 2 0,10 3 10,0-1 0,0 0 0,27 4-1,-31-7-36,18 4-29,-16-4-94,-1 0 0,1 1-1,0 0 1,-1 1-1,15 8 1,-28-13 118,-1 1 0,1-1-1,0 1 1,0-1 0,-1 1 0,1-1-1,0 1 1,-1-1 0,1 1-1,0 0 1,-1-1 0,1 1 0,-1 0-1,1-1 1,-1 1 0,0 0 0,1 0-1,-1 0 1,0-1 0,1 1 0,-1 0-1,0 0 1,0 0 0,0 0 0,0-1-1,0 1 1,0 0 0,0 0 0,0 0-1,0 0 1,0 0 0,0 0 0,0-1-1,-1 1 1,1 0 0,0 0 0,-1 0-1,1-1 1,-1 1 0,1 0 0,-1 0-1,1-1 1,-1 1 0,1 0 0,-1-1-1,-1 2 1,-3 3-117,-1 0 1,1 0-1,-1 0 0,-8 4 1,12-8 124,-18 12 37,-1-1 0,0-1 0,0-1 0,-1-1 0,0-1 0,-1-1 0,-32 6 0,53-12 6,0-1 0,0 1 1,0-1-1,0 0 0,0 1 0,0-1 0,-1 0 1,1-1-1,0 1 0,0 0 0,0-1 0,0 1 1,0-1-1,0 1 0,0-1 0,0 0 0,0 0 1,0 0-1,0 0 0,0 0 0,1 0 0,-4-3 0,5 2-6,-1 0-1,0 0 1,1 0-1,-1 0 1,1 0-1,-1 0 1,1 0-1,0 0 1,0 0-1,0 0 1,0 0-1,0 0 1,1 0-1,-1 0 1,1 0-1,-1 0 1,1 0-1,0 0 1,-1 0-1,1 1 1,0-1-1,0 0 1,3-3-1,5-9 7,2-1-1,-1 2 1,2-1 0,0 1-1,0 1 1,15-11 0,89-61-498,-91 66 46,-1 3-1567,-8 4-1228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8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32 11173,'-2'-10'608,"-2"2"241,-2 1 271,-1 3-527,5 2-593,2 6 16,-2 5 16,2 9-32,0 5 0,-2 8-160,0 3-865,-3 1-2128,1-1-2194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8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76 11157,'0'-31'0,"0"8"-688,0 8 304,4 9-1905,4 8-1025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9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5 10661,'-32'-2'1522,"29"1"-1519,-1 1 0,0-1 0,1 1 0,-1 0 0,0-1 0,0 2 0,1-1 0,-1 0 0,0 1 0,1 0 0,-1 0 0,0 0 0,1 0 0,-1 1 0,1-1 0,0 1 0,-1 0 0,1 0 0,-3 3 0,3-3-16,0 1 0,0-1 0,0 1-1,1 0 1,-1 0 0,1 0 0,0 0 0,0 1 0,0-1 0,0 0 0,1 1 0,-1 0-1,1-1 1,-2 8 0,3-10 13,0 1-1,0-1 1,0 1-1,0-1 1,0 1-1,1 0 1,-1-1-1,0 1 1,1-1-1,-1 1 1,1-1-1,0 1 1,-1-1-1,1 1 1,0-1-1,0 0 1,0 1-1,0-1 1,0 0-1,0 0 0,0 0 1,0 0-1,1 0 1,-1 0-1,0 0 1,1 0-1,-1 0 1,0-1-1,1 1 1,-1 0-1,1-1 1,-1 1-1,1-1 1,0 0-1,-1 1 1,1-1-1,2 0 1,44 4-259,-38-4 108,-1 1 1,1-1-1,-1 2 1,0-1 0,0 1-1,1 1 1,-1 0-1,-1 0 1,11 5-1,-18-8 137,0 1 0,-1-1 0,1 1 0,0-1 0,-1 1 0,1-1 0,0 1 0,-1-1 0,1 1 0,-1-1 0,1 1 0,-1 0 0,1-1 0,-1 1 0,1 0 0,-1-1 0,0 1 0,1 0 0,-1 0 0,0-1 0,0 1 0,0 0 0,0 0 0,1 0 0,-1-1 0,0 3 0,-1-2 9,1 1 0,-1-1-1,0 1 1,1-1 0,-1 1 0,0-1 0,0 1 0,0-1-1,0 0 1,0 1 0,0-1 0,-2 1 0,-3 4 13,-1 0 0,0-1 0,-15 7 0,6-3-89,-1-1 0,-1-1 0,0-1 1,1-1-1,-2 0 0,-25 3 0,13-5-1984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9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207 134 4706,'2'-13'1033,"7"-44"2396,-8 53-3156,-1 1 0,0 0 0,0-1 1,0 1-1,0 0 0,0-1 0,-1 1 0,0 0 1,1-1-1,-1 1 0,-1 0 0,1 0 0,-2-3 1,2 4-215,-1 1 0,0-1 0,0 1 0,1 0 1,-1 0-1,0 0 0,0 0 0,0 0 0,0 0 1,0 1-1,-1-1 0,1 1 0,0-1 1,0 1-1,0 0 0,0 0 0,-1 0 0,1 0 1,0 0-1,0 1 0,0-1 0,0 0 0,-1 1 1,1 0-1,0-1 0,0 1 0,-3 2 0,-5 1 1,1 1 1,-1-1-1,1 2 0,-11 8 0,10-6-57,0 1 0,0 0 0,1 0 0,0 1 0,-13 21 0,19-28-41,0 2 0,1-1 0,0 0 1,0 0-1,0 1 0,0 0 1,1-1-1,-1 1 0,1 0 1,0-1-1,1 1 0,-1 0 0,1 0 1,0 0-1,0 0 0,1-1 1,-1 1-1,1 0 0,2 5 1,-3-8-25,1 0 1,0 0-1,0 0 1,0 0-1,0 0 1,1-1-1,-1 1 1,0 0-1,1-1 1,-1 1-1,1 0 1,0-1-1,-1 0 1,1 1-1,0-1 1,0 0-1,0 0 1,0 0-1,0 0 1,2 0-1,1 0-2,-1 0 1,0 0-1,1-1 0,-1 1 0,1-1 0,-1-1 1,1 1-1,-1 0 0,7-3 0,1 0 13,-1 0 0,1-1 0,-1-1 0,0 0 0,-1 0 0,16-11 0,-15 8 117,-1-1 0,0 0-1,-1 0 1,10-13 0,-15 17 103,-1 1 1,0 0-1,0-1 0,0 0 0,0 0 1,-1 0-1,0 0 0,0 0 0,0-1 1,-1 1-1,0 0 0,1-9 0,-3 12-69,0 12-99,0 18-537,3-19-436,0 0 0,1 0-1,0 0 1,0-1-1,6 11 1,3 0-4175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3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25 10533,'-11'-9'432,"-1"-1"16,-1 6 561,0 2-641,0 6-272,2 6-32,1 5-16,1 4-16,1 6-32,3 4-16,5 0-80,5-2-544,3-4-49,7-6-751,4-5-129,3-10-1681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0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109 214 1905,'9'-40'7043,"-7"2"-6066,-2 1 319,-2 2 193,2 6-513,-2 10-63,0 8-545,-1 7-352,1 11 288,-4 13-176,-3 11-80,1 9-48,-5 14 32,0 6-32,-4 5-144,2 2-1265,0-1-1072,2-7-2529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0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55 11029,'-10'-51'1198,"10"50"-1198,1 1-1,-1 0 1,0 0 0,0-1-1,1 1 1,-1 0 0,0 0-1,0 0 1,1-1 0,-1 1-1,0 0 1,1 0 0,-1 0-1,0 0 1,1 0 0,-1 0-1,1 0 1,-1 0 0,0 0-1,1 0 1,-1 0 0,0 0-1,1 0 1,-1 0 0,0 0-1,1 0 1,-1 0 0,0 0-1,1 0 1,-1 0 0,0 1-1,1-1 1,-1 0 0,1 1-1,21 5-565,-17-5 173,9 3-427,0-1 1,0-1 0,1 0-1,28 0 1,24-9 3027,-67 13 1344,-13 17-3076,6-11-206,0 3-223,1 0-1,1 0 1,-4 17 0,8-26-134,-1 0 0,1 0 0,1 0 0,-1 1-1,1-1 1,0 0 0,1 0 0,-1 0 0,1 1 0,3 10 0,-3-15 38,-1-1-1,1 0 1,-1 0 0,1 0 0,-1 0 0,1 0-1,-1 0 1,1 0 0,0 0 0,0 0 0,-1 0-1,1 0 1,0 0 0,0 0 0,0-1 0,0 1-1,0 0 1,0-1 0,0 1 0,0-1 0,1 1-1,-1-1 1,0 1 0,0-1 0,2 0-1,-1 0 7,1 0 0,-1 0 0,0 0 0,0-1 0,1 0-1,-1 1 1,0-1 0,0 0 0,0 0 0,0 0 0,0 0-1,3-2 1,3-4 33,0 1 0,0-1 0,-1 0-1,0 0 1,7-10 0,-2-2 471,0-1 1,-1 0-1,-1-1 1,8-27-1,-10 140-3006,-7-87 1953,0-1 0,0 1 0,0 0 0,1 0 0,-1-1 0,1 1 0,1-1 0,2 6 0,11 7-2001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3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 7203,'0'0'4626,"177"-18"-4818,-129 15-1472,0-4-1890,-9-1-2161</inkml:trace>
  <inkml:trace contextRef="#ctx0" brushRef="#br0" timeOffset="1">423 56 6323,'0'0'4914,"-11"147"-4017,8-109-401,3 0-48,0-5-336,0-3-80,0-7-32,0-11-592,0-1-1841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1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81 536 4770,'7'-8'1276,"-1"-1"0,0 0 0,6-12 0,-11 17-976,1 1 1,-1 0-1,0-1 1,0 1-1,0-1 1,0 1-1,-1-1 1,1 0-1,-1 1 1,0-1 0,0 1-1,-1-1 1,0-6-1,1 10-268,0-1 0,0 0 0,-1 0 0,1 1-1,0-1 1,0 0 0,-1 1 0,1-1 0,0 0 0,-1 1 0,1-1-1,-1 1 1,1-1 0,-1 0 0,1 1 0,-1-1 0,1 1 0,-1-1-1,1 1 1,-1 0 0,0-1 0,1 1 0,-1-1 0,0 1 0,1 0-1,-1 0 1,0-1 0,1 1 0,-1 0 0,0 0 0,0 0 0,1 0-1,-1 0 1,0 0 0,1 0 0,-1 0 0,0 0 0,0 0 0,1 0-1,-1 1 1,0-1 0,0 0 0,1 1 0,-1-1 0,1 0 0,-1 1 0,0-1-1,1 0 1,-2 2 0,-28 24 173,24-20-221,0 0 0,1 1 0,0-1 0,0 1 0,0 1 0,1-1 0,0 0 0,1 1 0,0 0 0,0 0 0,0 0 0,1 0 0,0 1 0,1-1 0,-1 12 0,2-19-2,0 0 0,0 1 0,0-1 0,0 0 0,0 0 0,0 0 0,1 1 0,-1-1 0,0 0 0,1 0-1,-1 0 1,0 0 0,1 0 0,-1 0 0,1 0 0,0 0 0,-1 0 0,1 0 0,0 0 0,0 0 0,0 0 0,0 0 0,-1 0 0,1-1 0,0 1 0,0 0-1,0-1 1,1 1 0,-1-1 0,0 1 0,0-1 0,0 0 0,0 1 0,0-1 0,1 0 0,-1 0 0,0 0 0,0 0 0,0 0 0,1 0 0,-1 0 0,0 0-1,0 0 1,0 0 0,0-1 0,1 1 0,-1-1 0,0 1 0,0-1 0,1 0 0,7-2-52,-1-1 1,0 0-1,0-1 0,0 0 1,8-7-1,6-6 162,-1-1 0,-1-1 0,21-28 0,-46 68-59,1 1 0,1-1 0,0 0 0,1 23 0,2-37-207,0-1 0,0 0 0,1 1 0,0-1 0,0 0 0,0 0 0,1 0 1,-1 0-1,4 6 0,-4-10 82,-1 0 1,1 0 0,0 1 0,0-1 0,0 0 0,0 0 0,0 0 0,0 0 0,0 0 0,1 0 0,-1-1 0,0 1 0,0 0 0,1-1 0,-1 1 0,0-1 0,1 1 0,-1-1 0,1 1 0,-1-1 0,1 0-1,-1 0 1,1 0 0,-1 0 0,1 0 0,-1 0 0,0 0 0,1 0 0,-1-1 0,1 1 0,-1 0 0,1-1 0,-1 1 0,0-1 0,1 0 0,-1 1 0,2-3 0,7-3-151,0 0 0,0-1 0,-1-1 0,0 1 0,0-2 0,-1 1 0,0-1 0,-1 0 0,0-1 1,6-10-1,5-9 1169,-2-1 0,15-41 0,-17 36 342,-2-2 0,-1 1 1,10-68-1,-22 98-801,-4 17-314,-6 23-99,-1 17 28,-8 82-1,18-114-212,2 0 1,0 1-1,0-1 1,2 1-1,1-1 0,0 0 1,10 30-1,-12-46 53,0 0-1,0 1 1,1-1-1,0 0 1,-1 0-1,1 0 1,0 0 0,0 0-1,1-1 1,-1 1-1,1-1 1,-1 1-1,1-1 1,5 4 0,-6-5 55,1 0 1,-1-1-1,0 1 0,1 0 1,-1-1-1,1 1 1,-1-1-1,1 0 1,-1 0-1,1 0 1,-1 0-1,1 0 1,-1-1-1,0 1 0,1-1 1,-1 1-1,1-1 1,-1 0-1,0 0 1,0 0-1,4-2 1,4-4 36,0 0 1,-1 0 0,1-1 0,-1-1 0,-1 1 0,0-2 0,0 1 0,-1-1-1,0 0 1,0 0 0,-1-1 0,6-15 0,6-16 553,22-85 0,14-100 1248,-26 103-803,-25 107-798,-12 37-101,-24 68-510,5 3 1,3 0 0,-16 117 0,40-200 218,-2 8-318,1 1 0,1-1-1,0 1 1,1-1 0,0 1 0,2 0-1,4 25 1,-5-40 418,-1 0-1,0-1 1,1 1 0,-1-1 0,1 1-1,0-1 1,-1 1 0,1-1-1,0 1 1,0-1 0,0 0-1,0 1 1,0-1 0,0 0-1,0 0 1,0 0 0,1 0-1,-1 0 1,0 0 0,1 0 0,-1 0-1,0 0 1,4 0 0,-3-1 49,0 0-1,0 0 1,0 0 0,0 0 0,-1-1 0,1 1 0,0-1 0,0 1 0,0-1 0,0 0 0,0 0 0,-1 0 0,1 0 0,0 0 0,-1 0-1,3-2 1,4-4 228,0-1 0,-1 0 0,0 0 0,0-1 0,9-15 0,-4 4 664,-2-1-1,0 0 0,-2 0 1,11-39-1,-19 62-874,-1 1 0,1 0 0,0 0 0,1 0-1,-1-1 1,1 1 0,-1 0 0,1 0 0,0-1 0,0 1 0,0-1-1,0 1 1,0-1 0,0 1 0,1-1 0,2 4 0,-3-5-7,0 1 1,0-1 0,0 0 0,1 1 0,-1-1-1,0 0 1,1 0 0,-1 0 0,1 0 0,-1 0-1,1 0 1,-1 0 0,1-1 0,0 1-1,-1-1 1,1 1 0,0-1 0,-1 1 0,1-1-1,0 0 1,0 0 0,-1 0 0,1 0 0,0 0-1,0 0 1,-1-1 0,1 1 0,0-1-1,2 0 1,5-4 194,0 0 0,-1 0 0,1-1 0,-2 0 0,1 0-1,0-1 1,-1 0 0,-1-1 0,1 1 0,-1-1 0,0 0 0,-1-1-1,0 0 1,6-14 0,-54 256 139,14-54-333,21-143 12,-2 0 1,-25 62 0,33-92-34,-1-1-1,1 0 1,-1 0 0,0 0 0,0-1-1,-1 1 1,1-1 0,-1 1 0,0-1 0,-7 5-1,10-8 28,0-1-1,0 1 1,-1 0-1,1-1 1,0 1-1,-1-1 0,1 0 1,0 1-1,-1-1 1,1 0-1,-1 0 1,1 0-1,0 1 1,-1-2-1,1 1 0,-1 0 1,-2-1-1,2 0 15,0 0-1,-1 0 0,1 0 0,0 0 0,0-1 0,0 1 1,0-1-1,0 0 0,0 0 0,0 1 0,0-1 1,1 0-1,-2-3 0,-2-2 30,1 0 1,1 0-1,-1 0 0,1-1 1,1 1-1,-1-1 0,1 0 0,1 1 1,-1-1-1,1 0 0,1 0 1,-1 0-1,1 0 0,1 0 1,1-13-1,1 7-305,-1 1 1,2 1 0,0-1-1,0 1 1,1-1-1,1 1 1,0 0-1,14-20 1,11-6-2691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2.0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68 12406,'-9'-21'288,"3"4"80,0 3 833,-1 3-561,3 7-512,4 13-176,0 11 48,-2 14 80,2 14-64,-2 10-16,-5 8-208,1 1-1185,-1-3-448,-1-9 16,1-10-159,1-13-1298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2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70 520 7796,'-49'-104'5160,"33"73"-3723,12 12-911,4 18-514,0 1 0,0-1-1,0 1 1,0-1 0,1 1 0,-1-1 0,0 1-1,1-1 1,-1 1 0,0 0 0,1-1 0,-1 1-1,0-1 1,1 1 0,-1 0 0,1 0 0,-1-1-1,1 1 1,-1 0 0,0 0 0,1-1 0,0 1-1,4-1 11,-1 1 0,1-1 0,-1 1 0,1 0 0,-1 0 0,7 2 0,5-1 38,29-1-407,0-2 0,0-1 0,73-17 1,-85 12-45,-2-1 1,1-1 0,-1-2-1,-1-1 1,49-29 0,-70 36 346,-1 1 1,0-1-1,0-1 0,0 0 1,-1 0-1,0 0 1,0-1-1,8-12 1,-13 17 99,-1 0 0,1 0 0,-1 0 0,1-1 0,-1 1 0,0 0 0,0-1 0,-1 1 0,1-1 0,-1 1 0,0-1 0,1 1 0,-1-1 0,-1 1 0,1-1 0,-1 1 0,1-1 0,-1 1 0,0-1 0,0 1 0,0 0 0,-1 0 0,1-1 0,-1 1 0,0 0 0,0 0 0,0 1 0,-2-4 0,-2 0 97,1 0-1,-1 0 1,-1 0-1,1 1 0,-1 0 1,0 0-1,0 1 1,0 0-1,0 0 1,-1 1-1,0 0 1,-8-2-1,12 3-102,0 1 0,0 0 1,0 1-1,0-1 0,0 1 0,-1 0 1,1 0-1,0 0 0,0 0 0,0 1 0,0 0 1,0 0-1,0 0 0,0 0 0,0 1 0,0-1 1,1 1-1,-1 0 0,0 0 0,1 0 1,0 1-1,-1-1 0,1 1 0,0 0 0,0 0 1,-2 4-1,-3 4 49,0 2 0,2-1-1,-1 1 1,2 0 0,-1 0 0,2 1 0,0 0 0,-2 15 0,-13 120 88,16-116-165,1-5-64,-6 45-416,4-1 0,6 75-1,-2-142 305,0 0 0,1 0 0,0 0 0,0 0 0,0 0 0,3 6-1,-3-10 152,-1-1-1,1 1 1,-1 0-1,1-1 0,-1 1 1,1 0-1,-1-1 1,1 1-1,0-1 0,-1 1 1,1-1-1,0 1 1,-1-1-1,1 1 1,0-1-1,0 0 0,-1 1 1,1-1-1,0 0 1,0 0-1,0 1 0,-1-1 1,1 0-1,0 0 1,0 0-1,0 0 0,0 0 1,-1 0-1,1 0 1,0-1-1,0 1 0,0 0 1,0 0-1,-1-1 1,1 1-1,0 0 0,0-1 1,-1 1-1,1-1 1,0 1-1,-1-1 1,1 1-1,0-1 0,0 0 1,9-8 52,-1 1 0,1-1 0,-2-1 0,1 0 0,-1 0 0,12-21 0,-13 19 77,1 0 0,0 1 0,1 0 0,1 0 0,18-16 0,-27 26-113,-1 1 0,1-1 0,0 1 0,0-1 0,0 1 0,-1 0 1,1-1-1,0 1 0,0 0 0,0 0 0,0-1 0,0 1 0,0 0 0,-1 0 0,1 0 0,0 0 0,0 0 0,0 0 1,0 0-1,0 1 0,0-1 0,0 0 0,0 0 0,-1 1 0,1-1 0,0 0 0,0 1 0,0-1 0,0 1 1,-1-1-1,1 1 0,0 0 0,-1-1 0,1 1 0,0 0 0,-1-1 0,1 1 0,-1 0 0,1 0 0,21 41 86,-14-24-115,-6-14-1,0-1 1,0 1 0,0-1 0,1 0 0,-1 0 0,1 0 0,0 0 0,0 0 0,0 0 0,0-1-1,0 1 1,1-1 0,-1 0 0,1 0 0,-1 0 0,1-1 0,5 2 0,-4-2-26,-1-1 1,0 0 0,0 0 0,0 0-1,0 0 1,1-1 0,-1 0 0,0 0-1,0 0 1,0 0 0,0-1 0,0 1-1,-1-1 1,1 0 0,0 0 0,-1-1-1,4-2 1,1-1-1,-1 0-1,0 0 1,0-1-1,-1 0 1,1-1-1,-1 1 1,-1-1-1,9-17 1,-11 20 54,0-1 1,-1 1-1,0 0 1,0-1-1,0 0 1,-1 1 0,0-1-1,0 0 1,0 0-1,-1 0 1,0 0-1,0 1 1,0-1-1,-1 0 1,-3-11 0,4 17-5,0-1 0,0 1 1,0 0-1,0-1 0,0 1 0,0 0 1,0-1-1,0 1 0,0-1 1,-1 1-1,1 0 0,0-1 1,0 1-1,0 0 0,-1 0 1,1-1-1,0 1 0,-1 0 0,1 0 1,0-1-1,0 1 0,-1 0 1,1 0-1,0 0 0,-1-1 1,1 1-1,0 0 0,-1 0 1,1 0-1,-1 0 0,1 0 0,-1 0 1,-8 8 125,-5 21 79,11-21-186,1 1 0,0 0 0,0-1 0,1 1 0,0 0 0,0 15 0,2-20-192,-1 0 0,0 1 0,1-1 0,0 0 0,0 0 0,0 0 0,1 0 1,-1 0-1,1 0 0,0 0 0,0 0 0,0-1 0,1 1 0,-1-1 0,1 1 1,4 2-1,19 13-3688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3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210 84 10405,'0'-4'147,"-1"0"1,0-1-1,0 1 1,0 0-1,-1 0 1,1 0-1,-1 0 1,0 0-1,0 0 1,0 0-1,-1 0 1,1 1-1,-1-1 1,0 1-1,0 0 1,0 0-1,0 0 1,-5-3-1,5 4-90,0 1-1,0 0 1,-1-1 0,1 1-1,0 0 1,-1 1 0,1-1-1,0 1 1,-1-1 0,1 1-1,-1 0 1,1 0-1,0 0 1,-1 1 0,1-1-1,-1 1 1,1 0 0,0 0-1,0 0 1,-1 0 0,1 1-1,0-1 1,-5 4 0,1 0-38,-1 1 0,0 0 0,1 0 0,0 0 1,1 1-1,0 0 0,0 0 0,-6 9 0,10-14-25,1 1 0,-1-1 0,1 1 0,-1-1 0,1 1 0,0-1 0,0 1 0,0 0 0,0 0 0,0-1 0,1 1 0,-1 0 0,1 0 0,0 0 0,0 0 0,0 0 0,0-1 0,0 1 0,0 0 0,1 0 0,0 0 0,-1 0 0,1-1 0,0 1 0,1 0 0,-1-1 0,0 1 0,1-1 0,-1 1 0,4 3 0,-3-4-1,0-1-1,0 1 0,1 0 1,-1 0-1,1-1 0,-1 0 1,1 1-1,0-1 0,-1 0 1,1 0-1,0-1 0,0 1 1,-1 0-1,1-1 0,6 1 1,-2-2-22,0 1 1,0-1 0,0 0-1,0 0 1,0-1 0,0 0-1,8-3 1,53-26-47,-65 30 83,1-1 0,-1 1-1,0-1 1,0 0 0,0 0-1,0 0 1,-1 0 0,1-1 0,-1 1-1,1-1 1,-1 0 0,3-4 0,6-6 57,-12 15-154,0 0 1,0 0-1,0 0 1,1 0-1,-1 0 1,1 0-1,-1 0 1,1 0-1,0 0 1,0 0-1,0 1 1,0-1-1,0 0 1,0 3-1,7 33-2647,-7-37 2676,1 1-1,-1-1 1,0 1-1,1 0 1,-1-1-1,1 0 1,0 1-1,-1-1 1,1 1-1,0-1 1,0 0-1,0 1 1,0-1-1,0 0 1,0 0-1,1 0 1,-1 0-1,0 0 1,0 0-1,1 0 0,-1 0 1,0-1-1,1 1 1,-1 0-1,1-1 1,-1 1-1,1-1 1,0 0-1,-1 1 1,1-1-1,-1 0 1,1 0-1,-1 0 1,1 0-1,0 0 1,-1-1-1,1 1 1,-1 0-1,1-1 1,-1 1-1,1-1 1,-1 1-1,1-1 1,-1 0-1,3-1 1,2-2 373,-1 0 1,1 0 0,-1 0 0,0-1 0,0 0 0,-1 0 0,1 0-1,-1-1 1,5-8 0,16-48 2139,-4 10-1507,-21 52-946,0 0 0,0-1 0,0 1 0,0 0 0,0 0 0,0 0 0,0 0-1,0 0 1,0-1 0,0 1 0,0 0 0,0 0 0,0 0 0,0 0 0,0 0 0,0 0 0,0 0 0,1 0 0,-1-1 0,0 1-1,0 0 1,0 0 0,0 0 0,0 0 0,0 0 0,0 0 0,1 0 0,-1 0 0,0 0 0,0 0 0,0 0 0,0 0 0,0 0 0,0 0-1,1 0 1,-1 0 0,0 0 0,0 0 0,0 0 0,0 0 0,0 0 0,1 0 0,-1 0 0,0 0 0,0 0 0,0 0 0,0 0-1,0 0 1,0 0 0,0 0 0,1 0 0,-1 0 0,0 1 0,0-1 0,0 0 0,0 0 0,0 0 0,6 12 87,1 23 53,-6-30-168,1 5 27,0 1 1,0 0-1,1-1 1,0 0-1,1 0 1,0 0-1,1 0 1,0-1-1,1 1 1,7 10-1,-12-19 11,0 0 0,1-1 0,-1 1-1,0 0 1,0 0 0,0-1-1,0 1 1,1-1 0,-1 1-1,0-1 1,1 1 0,-1-1 0,0 0-1,1 0 1,-1 0 0,0 0-1,1 0 1,-1 0 0,0 0-1,1 0 1,-1 0 0,0-1 0,1 1-1,-1 0 1,0-1 0,1 1-1,-1-1 1,0 1 0,0-1-1,0 0 1,1 0 0,-1 0 0,0 1-1,0-1 1,0 0 0,0 0-1,-1 0 1,1 0 0,1-3-1,6-6-52,0 0 0,-1 0-1,8-17 1,-8 14-169,4-6-387,11-17-1436,-6 15-2313,-9 16 675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4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1 145 6675,'1'4'384,"0"-1"-1,0 1 1,1-1 0,-1 1-1,1-1 1,0 1 0,0-1-1,0 0 1,1 0 0,2 3 0,-3-5-317,0 0 0,-1-1 0,1 1 1,-1 0-1,1-1 0,0 0 1,0 1-1,-1-1 0,1 0 1,0 0-1,0 0 0,-1 0 1,1 0-1,0-1 0,0 1 1,-1 0-1,1-1 0,0 1 1,-1-1-1,1 0 0,0 1 1,-1-1-1,1 0 0,-1 0 0,2-1 1,12-7-18,0 0 1,0-1 0,21-19-1,-31 26 17,-1-1 1,0 0-1,0-1 0,0 1 0,0-1 0,-1 1 0,0-1 0,0 0 0,0-1 0,-1 1 0,1 0 0,-1-1 0,0 1 0,1-12 0,-2 16-38,-1 0-1,0 0 0,0 0 1,0 0-1,0 0 1,0 0-1,0 1 0,0-1 1,0 0-1,0 0 0,0 0 1,-1 0-1,1 0 1,0 0-1,-1 0 0,1 0 1,-1 0-1,1 0 0,-1 1 1,1-1-1,-1 0 1,0 0-1,1 1 0,-1-1 1,0 0-1,-1-1 0,0 2-14,1 0 0,-1-1 0,1 1 0,-1 0-1,1 0 1,-1 0 0,1 0 0,-1 0 0,1 1-1,-1-1 1,1 0 0,-1 1 0,1-1 0,0 1-1,-3 0 1,-3 2-14,1 1-1,-1-1 1,1 2 0,-1-1-1,-9 10 1,8-6-1,0 1 0,1 0-1,0 1 1,1-1 0,-10 22 0,14-28-56,1 0 0,-1 1-1,1-1 1,0 0 0,0 1 0,0-1 0,0 0-1,1 1 1,-1-1 0,1 1 0,0-1 0,0 1 0,0-1-1,1 1 1,-1-1 0,1 1 0,0-1 0,0 1-1,0-1 1,0 0 0,1 0 0,-1 1 0,5 5-1,-4-8 24,0 1-1,-1-1 1,2 1-1,-1-1 1,0 0-1,0 1 1,0-1-1,0 0 1,1 0-1,-1-1 1,1 1-1,-1 0 1,0-1-1,1 0 1,-1 1-1,1-1 1,-1 0-1,1 0 1,-1 0-1,1-1 1,-1 1-1,1-1 0,-1 1 1,1-1-1,-1 0 1,0 0-1,0 0 1,4-2-1,6-3 48,-1 0-1,0-1 0,21-15 0,-6-1 627,0-2 1,-1 0-1,-2-2 0,37-52 0,-60 78-636,0 1 1,0 0-1,0 0 0,0 0 1,0 0-1,0 0 0,0 0 1,0 0-1,0 0 0,0 0 1,1 0-1,-1-1 0,0 1 0,0 0 1,0 0-1,0 0 0,0 0 1,0 0-1,0 0 0,0 0 1,1 0-1,-1 0 0,0 0 0,0 0 1,0 0-1,0 0 0,0 0 1,0 0-1,0 0 0,0 0 1,1 0-1,-1 0 0,0 0 1,0 0-1,0 0 0,0 0 0,0 0 1,0 0-1,0 0 0,0 1 1,1-1-1,-1 0 0,0 0 1,0 0-1,0 0 0,0 0 0,0 0 1,0 0-1,0 0 0,0 0 1,0 0-1,0 1 0,0-1 1,0 0-1,0 0 0,0 0 0,0 0 1,0 0-1,0 0 0,0 0 1,0 1-1,0-1 0,0 0 1,0 0-1,0 0 0,0 0 1,3 17 102,0 30-74,-2-30-26,7 67-224,-3-49-41,-4-28 188,0-9 74,-2-13-104,2-1-1,0 1 1,5-26-1,-5 36-93,1 0 0,0 0 1,0 0-1,0 0 0,0 0 0,1 1 0,0-1 0,0 1 0,0 0 0,0 0 0,1 0 1,0 0-1,0 0 0,7-5 0,0 3-1297,0-1 0,0 2 0,18-8 0,11-1-2270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5.0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237 29 5090,'14'-3'1486,"-3"0"2460,-21 8-1542,-21 9-1314,0 1-1,-38 24 1,56-29-1031,0-1 1,0 2-1,1-1 0,0 2 0,0 0 0,2 0 1,-10 14-1,18-23-65,0 0 0,0 0-1,0 0 1,1 1 0,0-1 0,0 0 0,-1 1 0,2-1 0,-1 0-1,0 5 1,1-7 5,0 0 0,0 0-1,0 0 1,0 0 0,0 0 0,1 0 0,-1 0-1,0 0 1,1 0 0,-1 0 0,0 0-1,1 0 1,-1-1 0,1 1 0,0 0-1,-1 0 1,1-1 0,0 1 0,-1 0-1,1-1 1,0 1 0,0 0 0,-1-1-1,1 1 1,0-1 0,0 1 0,0-1-1,0 0 1,0 1 0,0-1 0,0 0 0,0 0-1,0 0 1,0 1 0,0-1 0,0 0-1,0 0 1,0-1 0,2 1 0,6-1-3,0 0 0,1-1 0,-1 0 0,0 0 0,0-1 0,0 0 0,0-1 0,13-7 0,6-4 0,30-24 1,-32 18 29,-1 0 0,27-31 1,-42 41-15,-21 70-175,8-45-348,0-1 0,1 1 0,1-1 1,1 1-1,-1 0 0,2 0 0,2 15 0,-2-26 407,-1 0 0,1 0 0,0 0 0,0 0 0,0 0 0,0-1 0,0 1 0,1-1 0,-1 1 0,1-1 0,-1 1 0,1-1 0,0 0 0,0 1 0,0-1 0,0 0 0,1-1 0,-1 1 0,0 0 0,1-1 0,0 1 0,-1-1 0,1 0 0,0 1 0,-1-1 0,1-1 0,0 1 0,0 0 0,0-1 0,0 1 0,0-1 0,0 0 0,0 0 0,-1 0 0,1-1 0,0 1 0,0 0 0,0-1 0,4-1 0,3-1 262,0-1-1,-1 1 0,1-2 0,-1 1 1,0-1-1,0 0 0,-1-1 0,1 0 0,-1-1 1,-1 0-1,11-11 0,-9 9 298,-1 0 1,-1-1-1,0 0 1,0-1-1,-1 1 0,0-1 1,-1 0-1,0 0 0,4-17 1,-8 24-319,0 0 1,0 0-1,-1 1 1,0-1-1,1 0 1,-2 0-1,1 0 1,0 0-1,-1 0 1,-1-6-1,1 9-124,1 1 0,-1-1 0,1 0 0,-1 0 1,1 0-1,-1 0 0,0 0 0,1 0 0,-1 1 0,0-1 0,0 0 0,0 0 0,0 1 0,1-1 1,-1 1-1,0-1 0,0 1 0,0-1 0,0 1 0,0 0 0,0-1 0,0 1 0,-1 0 0,1 0 1,0 0-1,0 0 0,0 0 0,0 0 0,0 0 0,0 0 0,0 0 0,0 0 0,0 1 0,0-1 1,0 0-1,0 1 0,0-1 0,0 1 0,0-1 0,0 1 0,0-1 0,-1 2 0,-10 5 0,1 0 0,1 0 0,-1 1 0,1 0 0,-16 18 0,20-20-53,1 0 1,-1 0 0,1 1-1,0 0 1,1 0 0,0 1 0,0-1-1,1 1 1,-1 0 0,-1 8-1,5-16 31,0 1-1,-1-1 1,1 1-1,0-1 1,0 1-1,0-1 1,0 1-1,0-1 1,0 1-1,0-1 1,0 1-1,0-1 1,0 1-1,0-1 0,0 1 1,0-1-1,1 1 1,-1-1-1,0 1 1,0-1-1,0 1 1,1-1-1,-1 1 1,0-1-1,1 0 1,-1 1-1,0-1 1,1 1-1,-1-1 0,0 0 1,1 1-1,-1-1 1,1 0-1,-1 0 1,0 1-1,1-1 1,0 0-1,1 0 1,0 1 1,0-1-1,0-1 0,0 1 0,-1 0 0,1 0 0,0-1 0,0 1 1,0-1-1,2-1 0,42-22 28,43-48 368,-84 72-278,-4 7-4,-5 11 12,-12 53-189,-9 87-1,17-94-166,-2-1 0,-22 69 0,31-128 106,0 0 0,-1 0 0,0 1 0,1-1-1,-2 0 1,1-1 0,0 1 0,-1 0 0,0 0 0,0-1-1,0 0 1,-5 5 0,7-7 35,-1 0 0,1-1 0,0 1 0,0-1-1,-1 1 1,1-1 0,0 1 0,0-1 0,-1 0 0,1 0 0,0 1-1,-1-1 1,1 0 0,0 0 0,-1-1 0,1 1 0,-3 0-1,2-1 56,-1-1-1,1 1 0,-1 0 0,1 0 1,-1-1-1,1 0 0,0 1 0,0-1 0,0 0 1,0 0-1,-3-4 0,2 2 26,-1 0 0,1-1-1,0 0 1,1 0 0,-1 1 0,1-2-1,0 1 1,0 0 0,0 0 0,1-1 0,0 1-1,0-1 1,0 1 0,1-6 0,0 1 32,1 1 0,0 0 1,1-1-1,-1 1 0,2 0 1,-1 0-1,8-16 0,-2 10 72,-1 0 0,2 1 0,0 0 0,1 1 0,0 0 1,1 0-1,0 1 0,1 0 0,16-11 0,93-52 623,1-1-589,-107 66-94,-2-1 1,1-1-1,-1 0 0,-1-1 1,0-1-1,9-14 0,-18 25 11,-1-1-1,0 1 0,0-1 0,-1 0 0,1 0 0,-1 1 0,0-1 1,0 0-1,0 0 0,0 0 0,-1-1 0,1 1 0,-1 0 0,0 0 0,-2-8 1,2 10-5,-1 0 1,0 0 0,1-1 0,-1 1 0,0 0 0,0 0 0,-1 1 0,1-1 0,0 0 0,-1 0 0,1 1-1,-1-1 1,1 0 0,-1 1 0,0-1 0,1 1 0,-1 0 0,0 0 0,0 0 0,0 0 0,0 0-1,0 0 1,0 0 0,-1 1 0,1-1 0,0 1 0,0-1 0,0 1 0,-1 0 0,-3 0 0,-1 1 54,0 0 1,0 0 0,0 0-1,1 1 1,-1 0-1,0 0 1,1 1 0,-1 0-1,1 0 1,0 0 0,0 1-1,0 0 1,0 0 0,-6 7-1,9-9-94,0 1-1,0 0 1,0 0-1,0 0 0,0 0 1,0 0-1,1 1 1,0-1-1,0 1 1,0-1-1,0 1 1,0 0-1,1 0 0,-1 0 1,1 0-1,0 0 1,0 0-1,1 0 1,-1 1-1,1-1 1,0 0-1,0 0 1,1 0-1,1 8 0,-1-9-123,0-1 0,0 1-1,1-1 1,-1 1-1,1-1 1,-1 0-1,1 0 1,0 0 0,0 0-1,0 0 1,0 0-1,0 0 1,1-1-1,-1 1 1,0-1 0,1 1-1,-1-1 1,5 1-1,25 7-2845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6.6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0 405 4338,'4'-15'6649,"-3"-1"-4561,6-17-906,-3 30-1162,2 10 134,2 12 16,-1 5-111,5 40-1,-9-43-64,1 0 0,13 39 0,-17-59 9,1 0 0,-1 0 0,0-1 0,1 1 1,-1 0-1,0 0 0,1-1 0,-1 1 0,1 0 0,-1-1 0,1 1 0,0 0 0,-1-1 0,1 1 1,-1-1-1,1 1 0,0-1 0,0 1 0,-1-1 0,1 0 0,0 1 0,0-1 0,-1 0 0,1 0 0,0 1 1,1-1-1,0 0 1,-1-1 0,1 1 0,0 0 0,0-1-1,-1 1 1,1-1 0,-1 1 0,1-1 0,0 0 0,-1 0 0,1 0 0,1-1 0,5-5-5,1 0-1,-1-1 1,8-10-1,-11 13-15,24-30-74,-18 21 61,0 0-1,1 1 1,19-16 0,-27 26-8,0 0 0,0 0 0,1 0 0,-1 1 0,1-1 0,0 1 0,0 0 0,0 1 0,-1-1 0,2 1-1,-1 0 1,0 0 0,0 1 0,0 0 0,0-1 0,6 2 0,-6-1 12,12 2-201,1 0 0,23 7 0,-41-9 226,0 0 0,0 0 0,0 0 0,0 0 0,0 0 0,1 0 0,-1 0 0,0 0 0,0 0 0,0 1 0,0-1 1,0 0-1,0 0 0,0 0 0,0 0 0,1 0 0,-1 0 0,0 0 0,0 1 0,0-1 0,0 0 0,0 0 0,0 0 0,0 0 0,0 0 0,0 0 0,0 1 0,0-1 0,0 0 0,0 0 0,0 0 0,0 0 0,0 0 0,0 1 0,0-1 0,0 0 1,0 0-1,0 0 0,0 0 0,0 0 0,0 0 0,-1 1 0,1-1 0,0 0 0,0 0 0,0 0 0,0 0 0,0 0 0,0 0 0,-10 10 166,-11 6 212,12-10-233,-2 1-103,0 0-1,0 1 1,1 0 0,0 1 0,0 0 0,1 0 0,0 1 0,-9 12 0,18-21-53,0-1 0,-1 0 0,1 1 0,0-1 0,-1 1 0,1-1 0,0 1 0,0-1 0,-1 1 0,1-1 0,0 1 0,0 0 0,0-1 0,0 1 0,0-1 0,0 1 0,0-1 0,0 1-1,0-1 1,0 1 0,0 0 0,0-1 0,0 1 0,0-1 0,0 1 0,0-1 0,1 1 0,-1-1 0,0 1 0,0-1 0,1 1 0,-1 0 0,2-1 4,-1 1-1,0-1 1,0 0-1,0 1 0,0-1 1,0 0-1,1 0 1,-1 1-1,0-1 1,0 0-1,0 0 0,1 0 1,-1-1-1,1 1 1,42-12-73,-28 4 187,0 0-1,-1-2 1,27-19-1,-5 2 607,-37 27-706,0 0 1,0 0-1,1 0 0,-1-1 0,0 1 1,0 0-1,1 0 0,-1 0 1,0-1-1,1 1 0,-1 0 0,0 0 1,0 0-1,1 0 0,-1 0 1,0 0-1,1 0 0,-1 0 0,0 0 1,1 0-1,-1 0 0,0 0 0,1 0 1,-1 0-1,0 0 0,1 0 1,-1 0-1,0 0 0,0 1 0,1-1 1,-1 0-1,0 0 0,1 0 0,-1 0 1,0 1-1,0-1 0,1 0 1,-1 0-1,0 1 0,0-1 0,0 0 1,1 0-1,-1 1 0,0-1 0,0 0 1,0 1-1,0-1 0,0 0 1,0 0-1,1 1 0,-1-1 0,0 1 1,2 22 242,-1-12-268,-1-6 15,1 0 1,0 0-1,1-1 1,-1 1-1,1 0 1,0 0-1,0-1 0,0 1 1,1-1-1,-1 0 1,1 0-1,0 0 0,0 0 1,1 0-1,-1-1 1,8 6-1,-8-7-13,0 0 1,0-1-1,1 1 0,-1-1 1,1 1-1,0-1 0,-1 0 0,1-1 1,0 1-1,-1-1 0,1 1 0,0-1 1,0 0-1,-1 0 0,1-1 1,0 1-1,0-1 0,-1 0 0,1 0 1,-1 0-1,1 0 0,5-4 0,0 1-11,-1-1 0,0 0-1,0 0 1,0-1 0,-1 0-1,1 0 1,-1-1 0,-1 0-1,1 0 1,5-9 0,-4 3 59,0 0 1,-1 0 0,0-1 0,-1-1-1,7-23 1,-4-4 306,-1-1 0,-2 0 0,0-62-1,-4 72 185,-2 1 0,-5-38 0,5 69-510,0 0-1,0-1 0,0 1 0,-1 0 0,1 0 0,0 0 1,-1 0-1,1-1 0,-1 1 0,1 0 0,-1 0 0,1 0 1,-1 0-1,0 0 0,1 0 0,-2-1 0,1 2-8,1 0 0,-1 0 0,1 0-1,-1-1 1,1 1 0,0 0 0,-1 0-1,1 0 1,-1 0 0,1 1 0,-1-1-1,1 0 1,-1 0 0,1 0 0,0 0-1,-1 0 1,1 0 0,-1 1 0,1-1-1,0 0 1,-1 0 0,1 1 0,-1-1-1,1 0 1,0 1 0,-1-1-1,1 0 1,0 1 0,-4 4-1,1-1 1,0 1-1,0 0 0,0 0 0,1 0 1,-3 6-1,-6 25-110,1 0 1,1 1-1,3 0 0,1 1 1,1-1-1,3 1 1,0 0-1,3 0 0,1 0 1,2-1-1,11 42 1,-15-71-19,2-1 0,-1 0 1,1 0-1,0 0 0,0 0 1,6 9-1,-8-15 117,-1 0 1,1 0-1,0 0 0,0 0 0,0 0 0,0 0 1,0 0-1,0 0 0,0 0 0,0 0 1,0-1-1,1 1 0,-1-1 0,0 1 1,0-1-1,1 1 0,-1-1 0,0 1 0,1-1 1,-1 0-1,0 0 0,1 0 0,-1 0 1,0 0-1,1 0 0,-1 0 0,0 0 1,1-1-1,-1 1 0,0 0 0,1-1 0,-1 1 1,0-1-1,0 1 0,1-1 0,-1 0 1,0 0-1,0 1 0,0-1 0,0 0 1,0 0-1,1-1 0,7-8 24,0 0 1,0-1-1,-1 0 0,-1 0 1,0-1-1,0 0 0,-1 0 1,8-24-1,-8 20 54,1 0 0,0 1 0,2 0 0,13-20 0,-22 35-69,0 0 1,0 0-1,0-1 0,0 1 0,0 0 1,0 0-1,1 0 0,-1 0 1,0 0-1,0 0 0,0 0 1,0-1-1,0 1 0,0 0 1,0 0-1,0 0 0,0 0 0,0 0 1,1 0-1,-1 0 0,0 0 1,0 0-1,0 0 0,0 0 1,0 0-1,0 0 0,0-1 0,1 1 1,-1 0-1,0 0 0,0 0 1,0 0-1,0 0 0,0 0 1,0 0-1,1 0 0,-1 0 0,0 1 1,0-1-1,0 0 0,0 0 1,0 0-1,0 0 0,1 0 1,-1 0-1,0 0 0,0 0 1,0 0-1,0 0 0,0 0 0,0 0 1,0 1-1,2 9 32,-3 18 26,0-24-55,0 10-69,1 1 0,0-1-1,1 0 1,0 0 0,6 20-1,-7-30 47,1-1 1,0 0-1,1 0 0,-1 0 0,0 0 0,1 0 1,0-1-1,-1 1 0,1 0 0,0-1 0,0 1 1,1-1-1,2 3 0,-3-4 14,0 0 0,0 0 0,0 0 0,0 0 0,0-1 0,0 1 0,1-1 0,-1 1 0,0-1 0,0 0-1,0 0 1,1 0 0,-1 0 0,0 0 0,0 0 0,0-1 0,1 1 0,-1-1 0,0 1 0,0-1 0,4-2 0,4-2 10,-1 0 1,1-1-1,-1 0 1,0 0-1,0-1 0,0-1 1,9-10-1,-3 1 280,0 0 1,19-32-1,-35 58-258,0 0 0,1 0 0,0 1 0,0-1 0,1 0 0,1 0 0,-1 0 0,1 0 0,1 0 0,4 12 0,-5-19-23,0 0 0,-1 1 0,1-1 0,0 0 0,0 0 0,0 0 0,0 0 0,1-1 0,-1 1 0,0-1 0,1 1 0,-1-1 0,1 0 0,0 0 1,-1 0-1,1 0 0,5 1 0,-3-2 5,0 0-1,0 0 1,0 0 0,0 0 0,0-1 0,-1 0 0,1 0 0,0 0 0,7-4 0,0 0 8,0-1-1,-1 0 1,0-1-1,0 0 1,-1-1-1,0 0 1,11-10 0,-14 10 8,0 0-1,0-1 1,-1 1 0,9-19 0,-13 25-17,-1-1 0,0 1 0,1-1-1,-1 1 1,0-1 0,0 0 0,-1 0 0,1 1-1,-1-1 1,1 0 0,-1 0 0,0 0 0,0 0-1,0 1 1,-1-1 0,1 0 0,0 0 0,-1 0-1,0 1 1,0-1 0,0 0 0,0 0 0,-2-2-1,3 4 1,-1 0-1,0 0 1,1 1-1,-1-1 1,0 0-1,0 1 1,0-1-1,1 0 1,-1 1-1,0-1 1,0 1-1,0-1 1,0 1-1,0 0 1,0-1-1,0 1 0,0 0 1,0 0-1,0 0 1,0 0-1,0 0 1,0 0-1,-2 0 1,0 0-2,0 1 0,0 0 0,1 0 0,-1 0 0,0 0 0,1 1 0,-1-1 1,-4 4-1,1-1-9,0 1 0,0 1 0,1-1 1,-1 1-1,-7 11 0,10-13 3,1-1-1,0 1 1,0 0 0,1-1-1,-1 1 1,1 0-1,0 0 1,0 0 0,0 0-1,0 1 1,1-1 0,-1 0-1,1 0 1,0 0-1,1 1 1,-1-1 0,1 0-1,-1 0 1,3 7-1,-1-8-92,0 0-1,-1 0 0,1 0 0,0 0 0,1 0 0,-1 0 0,0-1 0,1 1 0,-1-1 1,1 0-1,0 0 0,0 0 0,0 0 0,0 0 0,0 0 0,0-1 0,1 1 0,-1-1 1,0 0-1,1 0 0,-1-1 0,1 1 0,5 0 0,29-1-2866,3-3-2687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7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43 7027,'-2'-3'351,"1"1"0,-1-1 0,0 1 0,0-1 0,-1 1 0,1 0 0,0 0 0,-1 0 0,1 0 0,-1 0 0,0 1 0,1-1 0,-5-1 0,6 3-210,0 0-1,0 0 0,1 0 0,-1 0 0,0 0 0,0 0 0,0 0 0,0 0 0,0 1 0,1-1 0,-1 0 0,0 0 0,0 1 0,0-1 0,1 0 0,-1 1 0,0-1 0,1 1 0,-2 0 0,0 1-3,0 0 0,1 0 0,-1 0 0,0 0 0,1 0 0,0 1 0,-1-1 0,0 5 0,-2 3-201,2 0 1,-1 0-1,2 1 0,-1-1 0,1 0 0,1 1 1,0-1-1,0 1 0,2 10 0,-1-16 21,0-1 1,0 1-1,0-1 0,1 1 1,0-1-1,-1 1 0,2-1 1,-1 0-1,0 0 0,4 4 1,-5-6 28,1 0 0,0 0 0,0 0 0,0-1 1,0 1-1,0-1 0,0 0 0,0 1 0,1-1 0,-1 0 0,0 0 1,1 0-1,-1-1 0,1 1 0,-1-1 0,0 1 0,1-1 0,0 0 1,4 0-1,-2-1 2,0 0 0,0 0 0,0 0 0,0-1 0,0 0 0,-1 0 0,1 0 0,-1 0 0,1-1 0,-1 0 0,0 0 0,0 0 0,0 0 0,0-1 0,0 1 0,-1-1 0,0 0 0,0 0 0,0-1 0,0 1 0,-1 0 0,1-1 0,-1 0 0,0 1 0,2-10 0,-2 10-135,-1-1 1,0 1-1,1-1 0,-1 0 1,-1 0-1,1 1 0,-1-1 1,0 0-1,0 0 1,0 0-1,-1 1 0,0-1 1,1 0-1,-2 0 0,1 1 1,-1-1-1,1 1 0,-1-1 1,0 1-1,-1 0 0,1-1 1,-1 1-1,0 1 0,0-1 1,0 0-1,0 1 0,-5-4 1,-11-3-2146,2 9-1123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7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41 3682,'-6'-11'6899,"-5"-1"-6291,-4 4 160,0 3 161,-2 1-481,4 4-240,3 5 16,-1 5-112,2 7-32,1 7 16,4 8-16,-1 11-80,1 5-16,4 8 0,2 1-880,0 1-1473,0-4-2721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8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13334,'0'-4'0,"3"4"-160,3 0 160,9 4 0,8-2-160,14 0-1569,6-4-2641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4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23 10389,'0'0'2740,"9"-5"-2679,-3 2-62,-4 1 0,0 0 0,1 1 0,-1 0 0,0-1 0,1 1 0,-1 0 0,1 0 0,0 0 0,-1 1 0,1-1 0,0 1 0,-1-1 0,1 1 0,0 0 0,-1 0 0,1 0 0,0 0 0,0 1 0,-1-1 0,1 1 0,0-1 0,-1 1 0,1 0 0,-1 0 0,3 2 0,13 7 0,-2 2 0,0 0 0,0 1 0,-1 0-1,15 18 1,-24-24 3,-1 0-1,0 0 0,0 0 1,-1 1-1,0 0 0,0-1 1,-1 1-1,0 1 1,0-1-1,-1 0 0,0 1 1,-1 0-1,1-1 0,-1 12 1,-1-15 34,0-1 0,0 1 1,0-1-1,-1 1 1,0-1-1,0 1 0,0-1 1,0 0-1,-1 1 1,1-1-1,-1 0 0,-4 6 1,2-5-8,-1 0 0,1-1 0,-1 1 0,0-1 0,0 0 0,-1-1-1,1 1 1,-9 3 0,-3 2-25,-1-1 0,0-1 0,0-1 0,-1 0 0,0-1 0,-33 3 0,-20-3-2483,56-5-736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8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153 280 3634,'15'-22'5311,"-10"13"-4618,-2 1 0,1-1-1,-1 0 1,3-19-1,-6 28-656,0 0 0,-1-1 0,1 1-1,-1 0 1,1 0 0,-1 0 0,1-1-1,-1 1 1,1 0 0,0 0 0,-1 0-1,1 0 1,-1 0 0,1 0 0,-1 0 0,1 0-1,-1 0 1,1 0 0,-1 0 0,1 0-1,-1 1 1,1-1 0,-1 0 0,1 0-1,-1 0 1,1 1 0,0-1 0,-1 0-1,0 1 1,-18 8 23,0 3 143,2 0 1,0 1-1,-24 24 1,34-30-199,1-1 1,0 1-1,1 1 0,-1-1 0,1 1 1,1 0-1,-1 0 0,1 0 0,1 0 1,0 1-1,-3 9 0,6-17-7,0 0-1,-1 0 0,1 0 0,0 0 1,0 0-1,0 0 0,-1 0 1,1 1-1,0-1 0,1 0 0,-1 0 1,0 0-1,0 0 0,0 0 1,1 0-1,-1 0 0,0 0 0,1 0 1,-1 0-1,1 0 0,-1 0 1,1 0-1,0 0 0,-1 0 0,1 0 1,0-1-1,0 1 0,-1 0 1,1 0-1,1 0 0,1 0 3,-1-1-1,1 1 1,-1-1-1,1 1 1,-1-1-1,1 0 1,-1 0 0,1 0-1,-1 0 1,1-1-1,-1 1 1,5-2-1,7-2 10,0-1-1,0-1 1,18-10-1,-15 6 36,0 0 1,27-24-1,-39 30 77,0 0 1,-1 0-1,1-1 1,-1 0 0,0 0-1,0 0 1,-1 0-1,0 0 1,0-1-1,0 0 1,0 1-1,3-13 1,-6 18-108,0-1 0,0 1 1,0-1-1,0 1 0,0-1 0,1 0 0,-1 1 1,0-1-1,0 1 0,0-1 0,0 0 1,-1 1-1,1-1 0,0 1 0,0-1 0,0 1 1,0-1-1,-1 0 0,1 1 0,0-1 0,0 1 1,-1-1-1,0 0 0,-10 3 65,-11 18-137,20-18 22,0 0-1,1 0 1,-1 1-1,1-1 1,0 1-1,0-1 1,0 1-1,0 0 1,0-1-1,0 1 1,1 0-1,-1 0 0,1-1 1,0 1-1,0 0 1,0 0-1,0 0 1,0-1-1,0 1 1,1 0-1,0 0 1,-1-1-1,1 1 1,0 0-1,0-1 1,1 1-1,-1-1 1,0 1-1,1-1 1,0 0-1,-1 0 1,3 3-1,-1-2-105,1-1-1,-1 1 0,0-1 1,1 0-1,0 0 1,-1 0-1,1 0 1,0-1-1,0 1 0,0-1 1,0 0-1,0 0 1,0 0-1,0-1 1,1 0-1,-1 1 0,0-1 1,0-1-1,0 1 1,0-1-1,6-1 0,1-1 61,-1-1 0,-1 0 0,1-1 0,0 0 0,-1 0 0,0-1 0,0 0 0,-1-1 0,0 0 0,0 0 0,-1-1 0,1 0 0,10-15-1,-13 15 364,0 0-1,0 0 1,0-1-1,-1 1 1,0-1-1,-1 0 1,0 0-1,-1 0 1,1-1-1,-2 1 0,1 0 1,-1-1-1,-1 1 1,0-1-1,-2-15 1,2 25-272,1 0 0,-1-1 0,0 1 0,0 0 0,0 0 0,0 0 0,0 0 0,0-1 0,0 1 0,0 0 0,0 0 0,0 0 0,0 0 0,0-1 0,0 1 0,0 0 0,0 0 0,0 0 0,0 0 0,0 0-1,0-1 1,0 1 0,-1 0 0,1 0 0,0 0 0,0 0 0,0 0 0,0-1 0,0 1 0,0 0 0,0 0 0,-1 0 0,1 0 0,0 0 0,0 0 0,0 0 0,0 0 0,0 0 0,0-1 0,-1 1 0,1 0 0,0 0 0,0 0 0,0 0 0,0 0 0,-1 0 0,1 0 0,0 0 0,0 0 0,0 0 0,0 0 0,-1 0 0,1 0 0,0 0 0,0 0 0,0 1 0,0-1 0,0 0 0,-1 0 0,1 0 0,0 0 0,0 0 0,-9 14 100,-5 23-135,10-23-8,1 1 1,0-1 0,0 0-1,2 1 1,0 0-1,1 16 1,0-25-106,0-1 0,1 1 0,0-1 0,0 0 1,0 0-1,0 1 0,1-1 0,0 0 0,0 0 0,0 0 1,1-1-1,0 1 0,0 0 0,0-1 0,0 0 1,1 0-1,-1 0 0,1 0 0,0 0 0,5 3 0,-6-6 72,0 1 0,0-1-1,0 0 1,1 0-1,-1 0 1,0-1-1,0 1 1,1-1-1,-1 0 1,0 1-1,1-1 1,-1-1-1,0 1 1,0-1-1,1 1 1,-1-1-1,0 0 1,0 0-1,0 0 1,0 0-1,0-1 1,0 1 0,0-1-1,0 0 1,0 0-1,-1 0 1,5-4-1,1-1 158,-1 0-1,0-1 1,-1 1 0,1-1-1,-1 0 1,-1-1-1,9-17 1,-8 10 234,0 0 0,-2 0 0,0 0 0,0 0-1,1-32 1,-6-82 1920,-2 107-2031,-2 35-29,-3 40 1,8-51-184,-5 38-747,3 0 0,1 0 0,5 51 0,2-40-2475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9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9700,'-6'8'0,"-3"0"-5810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49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26 2305,'-3'-10'8996,"-1"0"-8452,-2 4 65,-1 6-193,1 12-336,-3 7-32,3 14-48,-5 11-16,1 6-160,3 6-977,-1-2-1680,3-4-3618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0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67 300 11893,'-31'-28'840,"3"1"-251,21 19-357,9 7-38,27 8-220,1-1 0,0-1-1,0-1 1,0-2 0,0-1 0,0-1 0,31-5 0,-35 2-27,-1-2-1,0 0 0,0-2 1,0-1-1,-1-1 0,0-1 1,0-1-1,34-22 1,-53 30 80,0 0 1,-1 0-1,1-1 1,-1 1 0,0-1-1,0 0 1,-1 0-1,1-1 1,-1 1-1,0-1 1,0 0 0,4-8-1,-7 11 34,1-1 0,-1 0-1,1 1 1,-1-1 0,0 0-1,0 1 1,0-1-1,0 0 1,-1 0 0,1 1-1,-1-1 1,1 1 0,-1-1-1,0 0 1,0 1 0,0-1-1,-1 1 1,1 0 0,0-1-1,-1 1 1,0 0 0,1 0-1,-1 0 1,0 0 0,0 0-1,0 1 1,-5-4 0,3 1 21,-1 0 1,0 1 0,-1 0 0,1 0-1,0 0 1,-1 0 0,0 1 0,1 0-1,-1 0 1,0 0 0,0 1-1,0 0 1,0 0 0,0 1 0,-12 0-1,14 0-63,-1 1-1,1 0 1,0 0-1,-1 1 1,1-1-1,0 1 0,0 0 1,0 0-1,0 0 1,0 1-1,1-1 0,-1 1 1,1 0-1,0 0 1,-1 0-1,1 0 1,1 1-1,-1-1 0,0 1 1,1 0-1,0 0 1,-3 6-1,-5 13 22,2 0 0,0 1 0,2 0-1,-7 45 1,0 101-954,11-149 568,1-14 85,0-1-1,1 0 0,0 1 0,0-1 0,0 0 0,1 1 1,0-1-1,0 0 0,4 12 0,-5-17 224,1-1 0,-1 1 0,1 0 0,-1-1 0,1 1 0,-1 0 0,1-1-1,-1 1 1,1-1 0,-1 1 0,1-1 0,0 1 0,-1-1 0,1 1 0,0-1 0,0 1 0,-1-1 0,1 0 0,0 0 0,0 1 0,-1-1 0,1 0-1,0 0 1,0 0 0,0 0 0,0 0 0,-1 0 0,1 0 0,0 0 0,0 0 0,0 0 0,-1-1 0,1 1 0,0 0 0,0 0 0,-1-1 0,1 1-1,0 0 1,0-1 0,-1 1 0,2-1 0,28-24-225,-30 24 263,12-12 142,0-1 1,-1-1-1,13-24 0,-14 22 426,1 1 0,22-27 0,-33 43-547,0-1 1,1 1-1,-1 0 1,1-1 0,-1 1-1,1 0 1,-1-1-1,1 1 1,-1 0-1,1-1 1,-1 1-1,1 0 1,-1 0-1,1 0 1,0-1-1,-1 1 1,1 0-1,-1 0 1,1 0-1,0 0 1,-1 0-1,1 0 1,-1 0-1,1 0 1,0 1-1,-1-1 1,1 0 0,-1 0-1,1 0 1,-1 1-1,1-1 1,-1 0-1,1 0 1,-1 1-1,1-1 1,-1 1-1,1-1 1,-1 0-1,1 1 1,-1-1-1,0 1 1,1-1-1,-1 1 1,0-1-1,1 1 1,-1-1-1,0 1 1,0-1 0,0 1-1,1 0 1,15 40 33,-11-24-45,-4-14-15,1 0 1,-1-1-1,1 1 0,-1 0 1,1-1-1,0 0 0,0 1 1,0-1-1,0 0 0,0 0 0,0 0 1,0 0-1,1 0 0,-1-1 1,1 1-1,0-1 0,-1 1 1,1-1-1,0 0 0,0 0 1,4 1-1,-2-2-1,0 0 1,0 0 0,0 0-1,0 0 1,0-1-1,0 0 1,0 0-1,0 0 1,-1-1-1,1 1 1,0-1 0,4-3-1,0 1 30,-1-1 0,1 0 0,-2-1 0,1 1-1,0-1 1,-1-1 0,0 0 0,-1 0 0,1 0 0,-1-1 0,-1 0-1,1 0 1,5-12 0,-10 18 12,0-1 0,0 1-1,-1-1 1,1 0 0,-1 1 0,1-1-1,-1 0 1,0 1 0,0-1 0,0 0-1,0 1 1,-1-1 0,1 0 0,-1 1-1,1-1 1,-1 1 0,0-1-1,0 1 1,0-1 0,0 1 0,-4-5-1,5 6-18,-1 0 0,0 1 0,0-1 0,0 0 0,0 1 0,0-1 0,0 0-1,0 1 1,0-1 0,0 1 0,0-1 0,0 1 0,0 0 0,-1 0 0,1-1-1,0 1 1,0 0 0,0 0 0,-3 0 0,2 1-7,0-1-1,-1 1 1,1 0 0,0 0-1,0 0 1,-1 0 0,1 0-1,0 0 1,0 0 0,0 1-1,0-1 1,1 1 0,-3 1-1,0 2 0,0-1 0,1 0-1,0 1 1,0-1-1,0 1 1,0 0 0,1 0-1,0 0 1,0 1-1,0-1 1,0 0 0,1 1-1,0-1 1,0 1 0,1-1-1,-1 1 1,1 0-1,1-1 1,0 8 0,0-8-225,-1-1 1,1 1 0,0-1 0,1 0 0,-1 0-1,1 0 1,0 1 0,0-2 0,0 1 0,0 0-1,1 0 1,-1-1 0,1 1 0,0-1 0,0 0-1,1 0 1,-1 0 0,0 0 0,1 0 0,0-1-1,0 0 1,0 0 0,0 0 0,8 3 0,19 0-5967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0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49 139 13206,'-1'-2'1,"1"1"0,0-1 0,0 1 0,0 0 0,0-1 0,0 1 0,0-1 0,0 1 0,0-1 0,1 1 0,-1 0 0,0-1 0,1 1 0,0 0 0,-1-1 0,1 1 0,0 0 0,-1 0 0,1-1-1,0 1 1,0 0 0,0 0 0,1-1 0,25-25 27,4 2-16,26-24 256,-56 44 138,-10 6-285,-13 6 48,15-4-83,0 0 0,1 1 0,-1 0 0,1 0 0,0 0 0,0 1 0,0 0 0,0 0 0,-6 8 0,11-11-78,-1 0 1,1 0-1,0 1 1,0-1-1,0 0 1,0 1-1,0-1 1,0 1-1,1-1 1,-1 0-1,1 1 1,0 0-1,0-1 1,0 1-1,0-1 1,0 1-1,0-1 1,0 1-1,1-1 1,0 1-1,-1-1 0,1 0 1,0 1-1,0-1 1,0 0-1,0 1 1,1-1-1,-1 0 1,1 0-1,-1 0 1,3 2-1,31 26 71,-29-26-171,-1 0-1,1 1 0,-1 0 0,0 0 0,0 0 0,4 6 0,-9-11 75,0 0-1,0 1 0,0-1 1,1 0-1,-1 1 0,0-1 1,0 0-1,0 1 0,0-1 1,0 0-1,0 1 0,0-1 1,0 0-1,0 1 0,0-1 1,0 0-1,0 1 0,0-1 0,0 1 1,0-1-1,0 0 0,0 1 1,0-1-1,0 0 0,0 1 1,-1-1-1,1 0 0,0 0 1,0 1-1,0-1 0,-1 0 1,1 1-1,0-1 0,0 0 1,-1 0-1,1 1 0,-1-1 1,-17 6-273,-20-3 243,28-4 135,1 1 1,-1-2-1,0 1 1,1-1-1,0-1 1,-1 0-1,1 0 1,-13-6-1,93 16 252,-36 0-553,0-2 0,39 0-1,-57-5 88,-1-1 0,1 0 0,-1-1 0,1-1 0,-1 0 0,27-10 0,-39 11 179,0 0-1,0 0 1,0 0-1,0 0 0,-1 0 1,1-1-1,-1 1 0,0-1 1,1 0-1,-1 0 0,-1-1 1,1 1-1,0 0 0,-1-1 1,0 0-1,0 1 1,0-1-1,0 0 0,0 0 1,-1 0-1,0 0 0,0-1 1,0 1-1,0 0 0,-1 0 1,1-1-1,-1 1 0,0 0 1,-1-1-1,1 1 1,-1 0-1,1 0 0,-1-1 1,-1 1-1,1 0 0,-1 0 1,1 0-1,-1 0 0,0 1 1,0-1-1,-1 0 0,1 1 1,-6-6-1,8 8-48,-1 0-1,0 1 1,1-1-1,-1 0 1,1 1 0,-1-1-1,0 1 1,0-1-1,1 1 1,-1-1-1,0 1 1,0-1 0,0 1-1,1 0 1,-1-1-1,0 1 1,0 0-1,0 0 1,0 0-1,0-1 1,0 1 0,0 0-1,0 0 1,1 0-1,-1 1 1,0-1-1,0 0 1,0 0 0,-1 1-1,0 0 4,1 0 1,-1 0-1,0 1 0,1-1 0,-1 1 1,1-1-1,-1 1 0,1 0 0,0-1 1,0 1-1,0 0 0,-1 2 0,-2 3 9,1 1 0,0 0 0,1 0 0,-1-1 0,-1 15 0,4-16-181,0 0 0,0 0 1,1 0-1,0-1 0,0 1 0,0 0 0,0-1 0,1 1 0,0-1 0,0 1 0,1-1 0,-1 0 0,1 0 0,0 0 1,1 0-1,-1 0 0,1-1 0,0 0 0,0 0 0,6 5 0,15 8-3761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1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221 309 9604,'1'-1'114,"-1"0"0,1 0-1,0 0 1,0-1-1,-1 1 1,1 0-1,-1-1 1,1 1-1,-1 0 1,1-1 0,-1 1-1,0 0 1,0-1-1,1 1 1,-1-1-1,0 1 1,0-1 0,-1 1-1,1-1 1,0 1-1,0 0 1,-1-1-1,1 1 1,-2-2 0,1 1-9,0 0 0,-1 0 0,0 0 0,1 0 0,-1 1 0,0-1 0,0 1 0,0-1 0,0 1 0,0 0 0,0 0 0,0 0 0,-4-1 0,-1-1 60,0 1-1,0 0 1,-1 0-1,1 1 0,-1 0 1,0 1-1,1-1 0,-12 2 1,11 1-140,0 1 1,1-1 0,-1 1 0,1 1-1,-1 0 1,1 0 0,1 0-1,-1 1 1,0 0 0,-10 11-1,14-13-36,0 0 0,0 0 0,1 0 0,-1 0 0,1 1 0,0 0 0,0-1 0,1 1 0,-1 0 0,-1 6 0,2-8 0,1 0 0,0 1 0,0-1 0,0 0 1,0 0-1,0 1 0,0-1 0,0 0 0,1 0 0,-1 0 1,1 1-1,0-1 0,0 0 0,0 0 0,0 0 0,0 0 0,0 0 1,0 0-1,0-1 0,3 3 0,-1-1-40,1 0 0,-1 0 0,1-1 0,-1 1 1,1-1-1,0 0 0,0 0 0,0-1 0,0 1 0,1-1 0,-1 0 0,0 0 0,1 0 0,-1-1 1,0 0-1,1 1 0,-1-1 0,0-1 0,1 1 0,-1-1 0,0 0 0,7-1 0,3-2-12,0 0 0,0-1 0,0 0-1,-1-1 1,19-11 0,-23 10 118,1 0 1,-1 0 0,0-1-1,-1 0 1,0 0-1,0-1 1,-1 0-1,0-1 1,-1 1-1,0-1 1,0-1-1,-1 1 1,0-1-1,6-20 1,-7 12 238,1 1 1,-2-1 0,-1 0-1,0 0 1,-1 0-1,-1 0 1,-1 0 0,-4-26-1,5 45-289,0-1 0,0 1 0,0-1 0,0 1 0,0-1 0,0 1 0,0-1 0,0 1 0,0-1 0,0 1 0,0 0 0,0-1 0,0 1 0,0-1 0,0 1 0,-1-1 1,1 1-1,0-1 0,0 1 0,0 0 0,-1-1 0,1 1 0,0-1 0,-1 1 0,1 0 0,0-1 0,-1 1 0,1 0 0,0 0 0,-1-1 0,1 1 0,-1 0 0,0-1 0,-6 17 66,-3 32-22,3-8-174,3 0-1,1 0 1,2 0-1,1 0 1,9 60 0,-9-98 121,0-1 1,1 1 0,-1 0-1,0-1 1,1 1 0,-1 0-1,1-1 1,-1 1 0,1 0-1,0-1 1,0 1 0,0-1-1,0 1 1,0-1 0,0 0-1,0 1 1,0-1 0,1 0-1,-1 0 1,0 0 0,1 0-1,-1 0 1,1 0 0,-1 0-1,1-1 1,-1 1 0,1 0-1,0-1 1,-1 1 0,1-1-1,0 0 1,-1 1 0,1-1-1,0 0 1,0 0 0,-1 0-1,1 0 1,0-1 0,0 1-1,-1 0 1,1-1 0,1 0 0,10-3 0,0-1 1,-1 0 0,0-1 0,18-11 0,-11 6 4,-16 10-9,-1-1 1,1 1 0,0-1 0,-1 1-1,1 0 1,0 0 0,0 0 0,5 0 0,-7 1 4,0 0 0,0 1 0,0-1 1,0 1-1,-1-1 0,1 1 0,0-1 1,-1 1-1,1 0 0,0-1 0,-1 1 1,1 0-1,-1-1 0,1 1 0,-1 0 1,1 0-1,-1-1 0,1 1 0,-1 0 1,0 0-1,0 0 0,1 0 0,-1 0 1,0-1-1,0 1 0,0 0 0,0 0 1,0 0-1,0 0 0,0 0 0,0 1 1,0 3-22,0-1-1,1 0 1,0 0 0,0 0 0,0 0 0,0 0 0,0 0 0,1 0 0,0 0 0,0 0 0,0-1 0,5 7 0,-6-9 14,0 0 0,1 0-1,-1 0 1,0 1 0,1-2 0,0 1-1,-1 0 1,1 0 0,-1 0 0,1-1 0,0 1-1,0-1 1,-1 1 0,1-1 0,0 0-1,0 0 1,0 0 0,-1 0 0,1 0-1,0 0 1,0 0 0,-1 0 0,1-1-1,0 1 1,0-1 0,-1 1 0,1-1 0,0 0-1,-1 0 1,1 0 0,2-2 0,4-2 32,0-1 0,-1-1 1,1 1-1,-2-1 0,1 0 0,-1-1 1,0 0-1,0 0 0,-1 0 1,0-1-1,-1 1 0,4-10 1,-2 4 2,1 1 1,1 1 0,0-1 0,10-11 0,-18 23-24,1 0 0,-1 0 0,1 1 1,-1-1-1,1 0 0,0 0 0,-1 1 0,1-1 0,0 1 0,0-1 0,-1 0 0,1 1 0,0-1 0,0 1 1,0 0-1,0-1 0,0 1 0,0 0 0,0-1 0,0 1 0,0 0 0,-1 0 0,1 0 0,0 0 1,0 0-1,0 0 0,0 0 0,0 0 0,0 1 0,0-1 0,2 1 0,-1 0 8,-1 1 0,1-1-1,0 1 1,-1 0 0,1 0 0,-1 0-1,0 0 1,0 0 0,0 0 0,0 0-1,0 0 1,1 4 0,2 8 3,0 0 1,-1 0-1,1 21 0,-3-24-45,-1-1 0,-1 0 0,0 1-1,-3 15 1,4-23-307,-1 0 1,0 1-1,0-1 1,0 0-1,0 0 1,-1 1-1,0-1 1,1 0-1,-1-1 1,0 1-1,0 0 0,0 0 1,-1-1-1,1 1 1,-1-1-1,1 0 1,-5 3-1,-12 2-5702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2.0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11 258 6115,'-4'-50'3057,"0"2"-2497,2 4 1601,4 7-992,2 10-1169,5 14 0,1 11-112,5 8 96,0 7-1521,7 4-1152,-1 3-3970</inkml:trace>
  <inkml:trace contextRef="#ctx0" brushRef="#br0" timeOffset="1">324 52 12630,'2'-17'1216,"-4"2"-1120,-3 3 721,1 4-609,2 10-80,2 10-128,0 11 96,2 12-64,0 7-32,0 12-160,-2 2-1377,0-1-1472,-4-1-2882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2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30 9412,'0'-2'173,"0"1"0,-1 0 1,1-1-1,0 1 0,0-1 0,0 1 0,0 0 0,0-1 0,0 1 0,0-1 0,0 1 0,1 0 0,-1-1 0,0 1 0,1 0 1,0-1-1,0-1 0,0 2-180,1 1-1,-1 0 1,0-1 0,1 1 0,-1 0 0,1 0 0,-1 0-1,0 0 1,1 0 0,-1 0 0,0 0 0,1 0 0,-1 0-1,0 1 1,1-1 0,-1 0 0,0 1 0,1 0 0,0 0-1,29 9-24,1-1-1,35 5 0,-53-12 63,0-1 0,1 0 0,-1-1 0,0-1 0,0 0 0,0-1 0,20-4 0,-21 0 539,-18 4-59,-22 3-130,17 2-328,1 0 0,-1 1 0,1 0 0,-1 0 0,1 1-1,1 0 1,-17 13 0,20-14-64,0 0-1,1 0 0,-1 1 0,1-1 1,0 1-1,0 0 0,1 1 0,-1-1 1,1 0-1,0 1 0,1 0 0,-1 0 1,1-1-1,-2 8 0,4-12-9,0 0 1,0 0-1,-1 0 0,1 0 0,0 0 1,0 0-1,0 0 0,0 0 1,0 0-1,0 0 0,0 0 0,1 0 1,-1 0-1,0 0 0,1 0 0,-1 0 1,0 0-1,1 0 0,-1 0 0,1 0 1,0 0-1,-1 0 0,1 0 0,0-1 1,-1 1-1,2 1 0,0-1 1,0-1 0,-1 1 0,1-1 0,0 1 0,0-1 0,-1 0 0,1 1 0,0-1 0,0 0 0,0 0 0,0 0 0,-1-1 0,4 1 0,5-3-56,-1 1 1,0-1-1,0 0 0,13-8 1,-6 1 210,0-1 0,-1 0 0,-1-1 1,0-1-1,-1 0 0,0-1 1,-1-1-1,13-19 0,-22 55 464,-3-12-583,1 0 1,0 0 0,0 0-1,1 0 1,0 0-1,6 15 1,-8-22-9,1 0 0,0 0-1,0 0 1,0 0 0,0 0 0,0 0-1,0 0 1,0 0 0,1-1 0,-1 1-1,1 0 1,-1-1 0,1 1 0,0-1-1,0 0 1,-1 0 0,1 0 0,0 1-1,0-2 1,0 1 0,0 0 0,0 0-1,0-1 1,1 1 0,-1-1 0,0 1-1,0-1 1,0 0 0,0 0 0,1 0-1,-1 0 1,0 0 0,4-2 0,2 0 11,1-1 1,-1 0 0,0-1-1,0 0 1,0-1 0,-1 1 0,14-12-1,46-47 358,-10 8 331,-57 55-702,0 0 0,0 0 0,0-1 0,0 1 0,0 0 0,1 0 0,-1 0 0,0 0 0,0 0 0,0 0 0,0 0 0,0-1 0,0 1 0,0 0 0,1 0 0,-1 0 0,0 0 0,0 0 0,0 0 0,0 0 0,0 0 0,1 0 0,-1 0 0,0 0 0,0 0 0,0 0 0,0 0 0,1 0 0,-1 0 0,0 0 0,0 0 0,0 0 0,0 0 0,0 0 0,1 0 0,-1 0 0,0 0 0,0 0 0,0 0 0,0 0 0,0 0-1,1 1 1,-1-1 0,0 0 0,0 0 0,0 0 0,0 0 0,0 0 0,0 0 0,0 1 0,0-1 0,0 0 0,1 0 0,-1 0 0,0 0 0,0 0 0,0 1 0,-1 14 142,-8 24-97,8-35-53,-4 15-12,3-12-50,-1 0 0,1 0 0,1 0 0,-1 0 0,1 0 0,1 0 0,-1 1 0,2 12 0,-1-19 52,0-1 0,0 1 0,1 0-1,-1-1 1,0 1 0,0-1 0,1 1 0,-1-1 0,0 1 0,1-1 0,-1 1 0,0-1 0,1 1 0,-1-1 0,1 1 0,-1-1-1,1 0 1,-1 1 0,1-1 0,-1 0 0,1 1 0,-1-1 0,1 0 0,-1 0 0,1 0 0,-1 1 0,1-1 0,0 0 0,-1 0 0,1 0-1,-1 0 1,1 0 0,0 0 0,-1 0 0,1 0 0,-1 0 0,1 0 0,0-1 0,-1 1 0,1 0 0,-1 0 0,1 0 0,-1-1-1,1 1 1,-1 0 0,1-1 0,-1 1 0,1 0 0,-1-1 0,2 0 0,27-24 36,-25 21-54,34-38 68,-30 32-22,1 0 0,0 1 0,0 0 0,1 0-1,0 1 1,15-10 0,-24 17-13,-1 1 0,1 0-1,-1 0 1,1-1 0,-1 1-1,1 0 1,-1 0 0,1 0-1,-1 0 1,0 0 0,1-1 0,-1 1-1,1 0 1,-1 0 0,1 0-1,-1 0 1,1 1 0,-1-1-1,1 0 1,-1 0 0,1 0 0,-1 0-1,1 0 1,-1 1 0,1-1-1,-1 0 1,1 0 0,-1 1-1,0-1 1,1 0 0,-1 1-1,1-1 1,-1 0 0,0 1 0,0-1-1,1 0 1,-1 1 0,0-1-1,1 1 1,-1-1 0,0 1-1,0-1 1,0 1 0,0-1 0,0 1-1,1-1 1,-1 0 0,0 1-1,0 0 1,2 30 63,-3-26-79,1 23-267,-1 19-1775,6-18-2167,2-11-1390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3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75 11957,'1'-3'293,"-1"0"0,0 1 0,1-1 0,-1 0 0,-1 1 0,1-1-1,0 0 1,-1 1 0,1-1 0,-1 1 0,0-1 0,-1-4-1,2 7-246,-1 0-1,1-1 1,0 1-1,-1 0 0,1-1 1,0 1-1,-1 0 1,1 0-1,0-1 0,-1 1 1,1 0-1,0 0 0,-1 0 1,1-1-1,-1 1 1,1 0-1,0 0 0,-1 0 1,1 0-1,-1 0 1,1 0-1,-1 0 0,1 0 1,0 0-1,-1 0 1,1 0-1,-1 0 0,0 0 1,-18 15-61,14-8 43,-1-1 0,2 1 0,-1 1 0,1-1 0,0 1-1,0-1 1,1 1 0,0 0 0,1 1 0,-3 14-1,4-21-35,1 1 0,-1-1-1,1 1 1,0-1 0,0 1-1,0 0 1,0-1 0,1 1 0,-1-1-1,1 1 1,-1-1 0,1 1-1,0-1 1,0 1 0,0-1-1,0 0 1,1 0 0,-1 1-1,1-1 1,-1 0 0,1 0-1,0 0 1,-1-1 0,1 1 0,0 0-1,0-1 1,0 1 0,1-1-1,-1 1 1,0-1 0,0 0-1,1 0 1,-1 0 0,1 0-1,-1-1 1,1 1 0,-1-1-1,1 1 1,3-1 0,4 0-57,-1 0 1,0 0-1,1-1 0,-1 0 1,0-1-1,0 0 1,0-1-1,0 1 0,0-2 1,0 1-1,-1-1 1,0-1-1,13-8 0,-9 6 68,-1-2-1,0 0 0,-1 0 0,0-1 0,0 0 0,-1-1 0,0 0 0,10-16 0,-3-9 185,-15 34-165,-1 1-1,1-1 0,-1 1 1,0-1-1,1 1 0,-1-1 1,0 1-1,0-1 0,0 1 1,0-1-1,0 1 0,0-1 0,0 1 1,0-1-1,-1 1 0,1-1 1,-1 1-1,1-1 0,-1 1 1,0-1-1,1 1 0,-3-2 1,3 2-17,-1 1 0,0 0 1,0-1-1,0 1 0,1 0 1,-1 0-1,0 0 0,0 0 0,0 0 1,0 0-1,1 0 0,-1 0 1,0 0-1,0 0 0,0 0 1,0 0-1,0 1 0,1-1 1,-1 0-1,0 1 0,0-1 0,1 0 1,-1 1-1,0-1 0,0 1 1,1-1-1,-1 1 0,1 0 1,-1-1-1,0 1 0,1-1 1,-1 1-1,1 0 0,0 0 0,-2 1 1,-17 27 139,17-24-143,0 0 0,-1 1 1,2-1-1,-1 0 0,1 1 1,-1-1-1,1 0 0,1 1 1,-1 0-1,1-1 0,0 1 1,0-1-1,1 1 0,0-1 0,1 9 1,-1-11-39,1-1 1,-1 1-1,0-1 1,1 1-1,-1-1 1,1 1-1,0-1 1,0 0-1,0 0 1,0 0-1,0 0 1,0 0-1,0 0 1,1-1-1,-1 1 1,1-1-1,-1 1 1,1-1-1,-1 0 1,1 0-1,0 0 1,0-1-1,0 1 1,-1 0-1,1-1 1,0 0-1,0 0 1,0 0-1,0 0 1,0 0-1,4-2 1,3 1-41,-1-1 0,1 0 1,-1-1-1,1 0 0,-1-1 1,0 1-1,0-2 0,-1 1 1,1-1-1,-1-1 0,0 0 0,10-9 1,5-7 456,-1-2 0,26-36 1,-47 59-377,-1 1 0,1-1 1,-1 1-1,0-1 0,1 0 1,0 1-1,-1 0 0,1-1 1,-1 1-1,1-1 0,-1 1 1,1 0-1,0-1 0,-1 1 0,1 0 1,0-1-1,-1 1 0,1 0 1,0 0-1,-1 0 0,1 0 1,0 0-1,0 0 0,-1 0 1,1 0-1,0 0 0,-1 0 1,1 0-1,0 0 0,0 0 1,-1 1-1,1-1 0,0 0 0,-1 1 1,1-1-1,-1 0 0,1 1 1,0-1-1,-1 1 0,1-1 1,-1 1-1,1-1 0,-1 1 1,1-1-1,-1 1 0,0-1 1,1 1-1,-1 0 0,0-1 0,1 2 1,21 41 243,-18-32-228,1-1-17,12 33 20,-16-41-27,0 0-1,-1 0 0,0 0 0,1 0 1,-1 1-1,0-1 0,0 0 1,0 0-1,0 0 0,0 0 0,-1 0 1,1 1-1,-1-1 0,1 0 0,-1 0 1,0 0-1,0 0 0,-2 3 1,2-4-93,0 1 0,0-1 0,0 1 0,0-1 0,-1 0 1,1 1-1,-1-1 0,1 0 0,-1 0 0,0 0 0,1 0 1,-1 0-1,0-1 0,1 1 0,-1 0 0,0-1 1,0 1-1,0-1 0,0 0 0,1 1 0,-4-1 0,-1-1-956,-1 0 0,1 0 1,-1-1-1,1 0 0,-11-4 0,-8-3-2310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4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95 9812,'15'-8'3729,"-39"25"-2679,19-12-1031,0 0 0,1 0 0,-1 1 0,1-1 0,0 1 0,0 0 0,1 1 0,-4 9 0,6-14-24,0 0-1,1 0 1,-1 0-1,1 0 0,0 0 1,-1 0-1,1 0 1,0 0-1,0 0 0,0 0 1,1 1-1,-1-1 1,1 0-1,-1 0 0,1 0 1,-1 0-1,1 0 1,0 0-1,0-1 0,0 1 1,0 0-1,0 0 1,1-1-1,-1 1 0,0 0 1,1-1-1,-1 0 1,1 1-1,0-1 0,-1 0 1,1 0-1,0 0 1,3 2-1,1 0-42,1-1 0,-1 0-1,1 0 1,0-1 0,0 1 0,-1-1 0,1-1-1,0 1 1,0-1 0,0-1 0,0 1-1,0-1 1,-1 0 0,1-1 0,11-3 0,-6 1 6,0 0 0,0-1 1,0-1-1,-1 0 0,0-1 1,0 0-1,15-13 0,-23 17 48,0 1 0,0-1-1,0 0 1,-1 0-1,1 0 1,-1 0 0,0-1-1,0 1 1,0-1-1,0 1 1,-1-1 0,1 0-1,-1 0 1,0 1-1,0-1 1,-1 0-1,1-6 1,-1 8-4,0 0 0,-1 0 0,0-1 1,1 1-1,-1 0 0,0 0 0,0 0 0,0 0 0,0 0 0,0 0 0,0 0 0,-1 0 0,1 0 1,-1 1-1,1-1 0,-1 1 0,0-1 0,1 1 0,-1-1 0,0 1 0,0 0 0,0 0 1,0 0-1,0 0 0,0 0 0,-1 0 0,1 1 0,0-1 0,0 1 0,0 0 0,-4-1 1,-4 0 5,0 0 0,-1 1 0,1 0 0,0 0 0,-18 4 0,23-4-100,0 1 0,0 1 0,0-1 0,0 0 0,0 1 0,1 0 0,-1 0 0,1 1 0,-1-1-1,1 1 1,0 0 0,0 0 0,-5 5 0,8-7 4,1-1 1,-1 1-1,1-1 1,0 0-1,-1 1 0,1-1 1,0 1-1,0-1 1,-1 1-1,1-1 0,0 1 1,0 0-1,-1-1 1,1 1-1,0-1 1,0 1-1,0-1 0,0 1 1,0-1-1,0 1 1,0 0-1,0-1 0,0 1 1,0-1-1,1 1 1,-1-1-1,0 1 0,0-1 1,0 1-1,1-1 1,-1 2-1,19 8-2126,28-4-682,-22-6 2454,-1-1 0,1-1-1,40-9 1,-52 8 1496,0-1 0,-1 0 0,1-1-1,-1 0 1,1-1 0,-2 0 0,1-1 0,15-11 0,-24 14-629,0 1 1,0-1 0,-1 0-1,1 0 1,-1 0 0,0-1 0,0 1-1,0 0 1,1-7 0,-1 4 267,-1 8-625,7 64 31,-4-35-454,-2 0 0,-1 49 0,-2-68 435,1-17-122,2-20-65,1 17-79,1-1 1,0 1 0,0 0 0,1 0-1,0 0 1,1 1 0,-1 0 0,9-8-1,-5 6-1221,0 0-1,22-16 0,7 2-4496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4.3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8660,'0'0'4306,"39"23"-3009,-39 13-433,0 4-624,-11 1-192,3-3-48,2-3 0,3-9-352,3-9-1057,0-9-1872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4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168 266 3650,'0'-2'976,"1"-1"0,-1 0 1,0 0-1,0 0 0,0 0 1,0 1-1,0-1 0,-2-5 1,1 5-698,1 1 0,-1-1 0,0 1 0,-1 0 1,1-1-1,0 1 0,-1 0 0,-2-5 1,2 6-268,1 0 0,0 0 0,0-1 1,-1 1-1,1 0 0,-1 0 0,1 0 1,-1 1-1,1-1 0,-1 0 0,0 0 1,1 1-1,-1-1 0,0 1 0,0 0 1,1-1-1,-1 1 0,0 0 1,0 0-1,0 0 0,1 0 0,-1 0 1,0 1-1,0-1 0,1 0 0,-1 1 1,0 0-1,1-1 0,-1 1 0,-2 1 1,-4 3 2,0 1 1,1 0-1,0 0 1,0 0-1,1 1 1,-1 0-1,1 0 1,1 0-1,0 1 1,0 0-1,0 0 1,1 1-1,0-1 1,1 1-1,0 0 1,0 0-1,1 0 1,0 0-1,0 0 1,0 16-1,2-23-9,0 0 0,0 0 0,1 0 0,-1 0 1,0 0-1,1 0 0,0 0 0,-1 0 0,1 0 0,0 0 0,0 0 0,0-1 0,0 1 0,0 0 0,0 0 0,1-1 0,-1 1 0,0-1 0,1 1 1,0-1-1,-1 0 0,1 0 0,0 0 0,-1 1 0,1-2 0,0 1 0,0 0 0,0 0 0,0 0 0,0-1 0,0 1 0,0-1 0,0 0 1,0 0-1,0 1 0,0-1 0,0-1 0,0 1 0,0 0 0,0 0 0,4-2 0,4 0 6,-1 0-1,0-1 1,1 0-1,-1-1 1,-1 1-1,1-2 1,13-8-1,-11 5 0,-1-1 0,1 0 1,-2 0-1,1-1 0,-1 0 0,-1-1 0,0 0 1,0-1-1,-1 1 0,-1-2 0,0 1 1,0 0-1,6-24 0,-5 10-479,-2-1 0,-1 1 0,-1-1 0,-1 0 0,-1 0 0,-3-27 0,2 51-1847,-2 19-1424,1 23 1333,2 5 32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5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1 117 4946,'2'9'533,"-1"-2"68,0 0 1,1 0-1,0 0 1,0 0 0,0 0-1,1 0 1,0-1-1,0 0 1,1 1 0,7 9-1,-10-15-527,1-1 0,-1 1 0,0-1 0,0 1 0,1-1 0,-1 0 0,0 0 0,0 1 0,1-1 0,-1 0-1,0 0 1,1 0 0,-1 0 0,0 0 0,0-1 0,1 1 0,-1 0 0,0-1 0,0 1 0,1 0 0,-1-1 0,0 0 0,0 1 0,0-1-1,0 0 1,0 1 0,2-3 0,31-25 8,-31 25 45,13-12 9,-2-1 0,20-25 0,-30 36-93,-1 1 0,0 0 1,0-1-1,-1 0 0,1 0 1,-1 0-1,0 0 0,0 0 1,-1 0-1,1 0 1,-1-1-1,0 1 0,-1 0 1,1-1-1,-2-7 0,1 13-35,0-1-1,0 1 0,0 0 0,0-1 0,0 1 0,0 0 0,0-1 0,-1 1 0,1-1 0,0 1 1,0 0-1,0-1 0,-1 1 0,1 0 0,0 0 0,0-1 0,-1 1 0,1 0 0,0 0 1,-1-1-1,1 1 0,0 0 0,-1 0 0,1 0 0,-1-1 0,1 1 0,0 0 0,-1 0 0,1 0 1,0 0-1,-1 0 0,1 0 0,-1 0 0,-18 6 31,-11 16-75,25-17 18,0 1-1,1-1 0,0 1 1,0 1-1,0-1 1,1 1-1,0-1 0,0 1 1,0 0-1,1 0 1,0 0-1,1 0 0,-2 15 1,3-19-12,0 0 0,0 0 1,1 0-1,-1 0 0,0 0 1,1 0-1,0-1 0,0 1 1,0 0-1,0 0 1,0 0-1,1-1 0,-1 1 1,1-1-1,-1 1 0,1-1 1,0 1-1,0-1 0,0 0 1,0 0-1,1 0 0,-1 0 1,1 0-1,-1-1 0,1 1 1,-1-1-1,1 0 0,0 1 1,0-1-1,0-1 0,0 1 1,-1 0-1,1-1 1,0 1-1,0-1 0,5 0 1,0 1 19,0-1 1,1 0 0,-1-1 0,0 0 0,0 0 0,0-1 0,0 0 0,0-1 0,0 1 0,0-1-1,-1-1 1,1 0 0,-1 0 0,13-10 0,-10 7 136,0-2 0,-1 1 0,0-1 1,-1-1-1,0 1 0,-1-1 0,0-1 0,0 1 0,6-15 0,-13 25-126,0 0 0,0 0 0,0 0 0,0 0 0,0 0 0,0 0 0,0 0-1,0 0 1,0 1 0,0-1 0,0 0 0,0 0 0,0 0 0,0 0 0,0 0 0,0 0-1,0 0 1,0 0 0,0 0 0,1 0 0,-1 0 0,0 0 0,0 0 0,0 0-1,0 1 1,0-1 0,0 0 0,0 0 0,0 0 0,0 0 0,0 0 0,0 0 0,1 0-1,-1 0 1,0 0 0,0 0 0,0 0 0,0 0 0,0 0 0,0 0 0,0 0-1,0 0 1,0 0 0,0 0 0,1 0 0,-1 0 0,0 0 0,0 0 0,0-1 0,0 1-1,0 0 1,0 0 0,0 0 0,0 0 0,0 0 0,0 0 0,0 0 0,0 0-1,0 0 1,0 0 0,1 0 0,-1 0 0,0 0 0,0 0 0,0-1 0,0 1 0,0 0-1,4 14 11,3 34 0,-2-15-83,-4-26-34,1-1 0,0 0 1,0 0-1,0 0 0,1-1 0,-1 1 1,1 0-1,1-1 0,6 9 0,-9-12 80,1 0-1,0-1 1,-1 1 0,1-1-1,0 0 1,0 1-1,0-1 1,0 0-1,0 0 1,0 0-1,0 0 1,0-1 0,1 1-1,-1-1 1,0 1-1,0-1 1,1 0-1,-1 1 1,0-1 0,0 0-1,1-1 1,-1 1-1,0 0 1,1-1-1,-1 1 1,0-1 0,0 0-1,0 0 1,0 0-1,3-1 1,1-2 31,1 1 0,-1-2-1,0 1 1,0-1 0,-1 1 0,1-2 0,-1 1 0,0 0 0,8-13 0,0-3 316,17-38 0,-21 38 223,24-36 1,-33 56-526,1 0 1,0-1-1,0 1 1,0 0-1,-1 0 0,1 0 1,1-1-1,-1 1 0,0 0 1,0 0-1,0 1 1,0-1-1,1 0 0,-1 0 1,0 1-1,1-1 1,-1 0-1,1 1 0,-1 0 1,3-1-1,-3 1-5,0 0-1,0 1 1,0-1-1,0 0 1,0 1-1,0-1 1,0 1-1,0 0 1,0-1-1,0 1 1,-1 0-1,1-1 1,0 1-1,0 0 1,-1 0-1,1 0 1,0 0-1,-1 0 1,1 0-1,-1 0 1,1 1-1,4 8 2,-1 1 0,-1 0 0,0 1 0,2 11 0,-3-13-94,1 5-1062,-1 1 0,0 0 0,-1 17 1,-1-15-3619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5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87 10837,'4'-41'1681,"-4"10"-1681,0 18-128,0 11 64,0 16 64,4 9-2225,3 7-1009,3 7-271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141 521 9636,'0'0'68,"0"0"-1,0 0 1,0 0-1,0 0 1,0 0-1,1 0 1,-1 0-1,0 0 0,0 0 1,0 0-1,0 0 1,0 0-1,0 0 1,0 0-1,1 0 1,-1 0-1,0 0 1,0 0-1,0 0 0,0-1 1,0 1-1,0 0 1,0 0-1,0 0 1,0 0-1,0 0 1,0 0-1,0 0 1,1 0-1,-1-1 0,0 1 1,0 0-1,0 0 1,0 0-1,0 0 1,0 0-1,0 0 1,0 0-1,0-1 0,0 1 1,0 0-1,0 0 1,0 0-1,0 0 1,0 0-1,-1 0 1,1-1-1,0 1 1,0 0-1,0 0 0,0 0 1,0 0-1,0 0 1,0 0-1,0 0 1,0 0-1,0 0 1,0-1-1,0 1 1,-1 0-1,1 0 0,-10-11 1472,8 9-1448,-1 0 0,1 0 0,0 0 0,-1 1 0,0-1 0,1 1-1,-1-1 1,0 1 0,-4-1 0,4 2-86,0 0 1,-1 1-1,1 0 1,0 0-1,0 0 0,0 0 1,0 0-1,1 1 0,-1-1 1,0 1-1,0 0 0,1 0 1,-1 0-1,1 0 0,0 0 1,0 0-1,-1 1 0,1-1 1,1 1-1,-4 4 1,-3 5-14,1 0 1,0 0-1,-6 17 1,12-25-4,-1 0 0,1 0 0,0 0 0,0 1 1,0-1-1,1 0 0,-1 1 0,1-1 0,0 1 0,1 6 1,-1-9 15,1-1 1,-1 1 0,0-1 0,1 0 0,0 1 0,-1-1-1,1 0 1,0 0 0,-1 1 0,1-1 0,0 0-1,0 0 1,0 0 0,0 0 0,0 0 0,0 0 0,0 0-1,0 0 1,1-1 0,-1 1 0,0 0 0,1-1-1,-1 1 1,0-1 0,1 1 0,-1-1 0,0 0 0,1 1-1,-1-1 1,1 0 0,-1 0 0,1 0 0,-1 0-1,0 0 1,1 0 0,1-1 0,7-1 5,0 0 0,0 0 0,0-1 0,-1-1 0,1 0 1,-1 0-1,12-7 0,60-45 65,-57 38-36,32-19 0,-55 36-39,0 0-1,0 1 1,0-1-1,0 1 0,0-1 1,0 1-1,0 0 1,1-1-1,-1 1 1,0 0-1,0 0 0,0-1 1,0 1-1,0 0 1,1 0-1,-1 0 1,1 1-1,-1-1 1,-1 0 0,1 1 0,-1-1 1,1 1-1,-1-1 0,0 0 0,1 1 0,-1-1 0,1 1 1,-1-1-1,0 1 0,1-1 0,-1 1 0,0-1 0,0 1 0,0-1 1,1 1-1,-1 0 0,0-1 0,0 1 0,0-1 0,0 1 1,0 1-1,0 5 12,-1 0 0,0 1 0,0-1-1,-3 10 1,0 1-1,3-12-17,-1 4-57,1 0 0,0 0 0,1 0 0,0 0 0,1 12 0,-1-20 47,1-1-1,-1 1 0,0 0 1,1-1-1,-1 1 0,1 0 1,0-1-1,-1 1 1,1-1-1,0 1 0,0-1 1,0 1-1,0-1 0,0 0 1,0 0-1,1 1 0,-1-1 1,0 0-1,1 0 1,-1 0-1,1 0 0,-1 0 1,1-1-1,-1 1 0,1 0 1,-1-1-1,1 1 1,0-1-1,-1 1 0,1-1 1,0 0-1,0 0 0,-1 0 1,1 0-1,0 0 1,-1 0-1,4-1 0,3 0-130,-1-1 0,1 0 0,-1-1 0,0 1 0,0-1 0,0-1 1,0 1-1,0-1 0,-1-1 0,0 1 0,0-1 0,0 0 0,0 0 0,-1-1 0,0 1 0,0-1 0,0 0 0,6-13 0,-1 2 164,-1 0 0,-1-1 0,-1-1 0,0 1 1,-1-1-1,4-25 0,6-57 983,-4 0 0,-2-113 1,-10 207-826,0 0 0,0 0 0,-1-1 0,-3-12 0,4 20-172,0-1 0,0 1 0,0 0 0,0-1-1,-1 1 1,1 0 0,0-1 0,0 1 0,0 0 0,0 0 0,0-1 0,-1 1-1,1 0 1,0 0 0,0-1 0,0 1 0,-1 0 0,1 0 0,0 0 0,0-1 0,-1 1-1,1 0 1,0 0 0,0 0 0,-1 0 0,1 0 0,0-1 0,-1 1 0,1 0-1,0 0 1,0 0 0,-1 0 0,1 0 0,0 0 0,-1 0 0,1 0 0,0 0-1,-1 0 1,1 0 0,-2 2-2,1-1 1,-1 0-1,1 1 0,0-1 0,-1 1 0,1-1 1,0 1-1,0 0 0,0-1 0,0 1 0,-1 2 1,-9 22 73,2-1 1,0 2 0,-10 50 0,-2 85 50,21-160-131,-3 38 30,2 59 0,1-89-82,1 1 1,0-1-1,1 0 1,0 1-1,1-1 1,0 0-1,1 0 1,0-1-1,0 1 1,1-1-1,6 10 0,-9-17 21,-1 0-1,0-1 0,1 1 0,-1 0 0,1 0 0,0-1 0,0 1 1,0-1-1,-1 1 0,1-1 0,1 0 0,-1 0 0,0 0 0,0 0 0,0 0 1,0 0-1,1-1 0,-1 1 0,0-1 0,1 1 0,2-1 0,-2 0-9,0-1 0,1 0 0,-1 0 0,0 0 0,0 0 0,0 0 0,0-1 0,0 1 0,-1-1 0,1 0 0,0 0 0,-1 0 0,4-3 0,5-7 6,0 0 0,-2 0 0,0-1 0,15-25 0,-26 40 7,1 1 0,0 0 0,0-1-1,0 1 1,0 0 0,1 0-1,-1 0 1,1 0 0,0 0 0,0 0-1,0 0 1,0 0 0,0 0 0,0-1-1,1 1 1,1 5 0,-1-7-12,-1 1 1,1-1-1,-1 0 1,1 1-1,0-1 0,0 0 1,0 0-1,0 1 1,0-1-1,0 0 1,0 0-1,0 0 1,0 0-1,0-1 0,0 1 1,1 0-1,-1 0 1,0-1-1,1 1 1,-1-1-1,0 1 1,1-1-1,-1 1 1,1-1-1,-1 0 0,1 0 1,-1 0-1,1 0 1,-1 0-1,1 0 1,-1 0-1,0 0 1,1 0-1,2-2 0,9-2 16,0-1 0,-1 0 0,0-1-1,0-1 1,0 0 0,-1 0 0,16-14-1,12-7 1042,-44 39-516,1 0 0,1 1 0,-4 15 0,6-23-455,0 1 0,0 0 0,1-1 0,-1 1 0,1 0 0,0-1 1,1 1-1,-1 0 0,1-1 0,0 1 0,0-1 0,0 1 0,3 7 0,-3-10-29,1 0 1,-1 0-1,1-1 0,-1 1 0,1 0 1,0-1-1,-1 1 0,1-1 0,0 1 1,0-1-1,0 0 0,0 0 1,0 0-1,0 0 0,1 0 0,-1 0 1,0-1-1,0 1 0,1-1 0,-1 0 1,0 1-1,1-1 0,-1 0 1,0 0-1,0 0 0,1-1 0,-1 1 1,0-1-1,4 0 0,2-2 1,0 1 0,0-1-1,0 0 1,0-1 0,0 0 0,-1 0 0,1-1-1,-1 0 1,-1 0 0,1-1 0,-1 0-1,6-6 1,-9 10-25,-1-1-1,0 1 0,0-1 1,0 1-1,0-1 0,0 1 1,-1-1-1,1 0 0,-1 0 1,0 0-1,0 0 0,0 0 1,0 0-1,-1 0 0,1-1 0,-1 1 1,1 0-1,-1 0 0,0 0 1,-1 0-1,1-1 0,0 1 1,-1 0-1,0 0 0,0 0 1,0 0-1,0 0 0,0 0 1,0 0-1,-1 0 0,0 0 1,1 1-1,-1-1 0,-4-4 1,3 5-63,0-1-1,1 1 1,-2-1 0,1 1 0,0 0 0,0 0-1,-1 1 1,1-1 0,0 1 0,-1-1 0,0 1-1,1 0 1,-1 1 0,0-1 0,0 0 0,1 1-1,-1 0 1,0 0 0,0 0 0,1 1 0,-1-1-1,-4 2 1,2-1-412,0 1 0,0 0-1,0 0 1,0 1 0,0 0 0,1 0-1,-1 0 1,1 1 0,0-1 0,0 1 0,0 0-1,-7 8 1,-8 14-5325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6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10437,'61'-58'5690,"-61"57"-5668,0 1 0,1 0 0,-1 0-1,0 0 1,0 0 0,0-1 0,0 1-1,1 0 1,-1 0 0,0 0 0,0 0-1,0 0 1,1-1 0,-1 1 0,0 0 0,0 0-1,1 0 1,-1 0 0,0 0 0,0 0-1,1 0 1,-1 0 0,0 0 0,0 0-1,1 0 1,-1 0 0,0 0 0,0 0-1,0 0 1,1 0 0,-1 0 0,0 0-1,0 0 1,1 1 0,-1-1 0,0 0-1,0 0 1,0 0 0,1 0 0,-1 0 0,0 1-1,0-1 1,0 0 0,1 0 0,3 15 322,-4 19-288,0-33-30,-2 32-4,0-15-156,2 0 1,2 35 0,-2-53 130,0 1 0,0 0 0,0-1 1,0 1-1,0-1 0,0 1 0,0 0 1,0-1-1,0 1 0,1-1 1,-1 1-1,0-1 0,1 1 0,-1-1 1,0 1-1,1 0 0,-1-1 1,0 0-1,1 1 0,-1-1 0,1 1 1,-1-1-1,1 0 0,-1 1 1,1-1-1,-1 0 0,1 1 0,-1-1 1,1 0-1,0 0 0,-1 1 1,1-1-1,-1 0 0,1 0 0,0 0 1,-1 0-1,1 0 0,-1 0 0,1 0 1,0 0-1,-1 0 0,1 0 1,-1-1-1,1 1 0,0 0 0,-1 0 1,1 0-1,-1-1 0,1 1 1,-1 0-1,1-1 0,0 0 0,32-24 108,-27 20-122,33-32 41,-29 26-42,0 1 0,0 1-1,1 0 1,0 0 0,1 1 0,23-13-1,-34 21 14,-1 0-1,1-1 0,0 1 0,0 0 0,0-1 0,-1 1 0,1 0 0,0 0 1,0 0-1,0-1 0,0 1 0,-1 0 0,1 0 0,0 0 0,0 1 0,0-1 1,0 0-1,-1 0 0,1 0 0,0 1 0,0-1 0,0 0 0,-1 1 0,1-1 1,0 0-1,1 2 0,-2-1 7,1 0 0,0 0 0,-1 0 0,1 1 0,-1-1 0,1 0 0,-1 0 0,0 1 0,1-1 0,-1 0 0,0 1 0,0-1-1,0 0 1,0 3 0,-1 6 19,0-1 0,-1 0 0,-4 14 0,5-23-22,-6 23-723,-1 0 1,-1-1 0,-15 28-1,15-35-2868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7.1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758 1 15207,'-52'7'0,"10"1"-544,7 0-721,16 2-3617</inkml:trace>
  <inkml:trace contextRef="#ctx0" brushRef="#br0" timeOffset="1">398 70 13606,'-72'12'1153,"-1"-1"-1153,0-1 0,5-2-480,8 3-1537,9-3-2577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7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173 205 13302,'22'-54'-225,"-16"44"364,-2 0 0,1 0 1,-1-1-1,-1 1 0,0-1 0,0 1 0,-1-1 0,1-18 0,-3 28-84,0-1-1,0 0 1,0 0 0,-1 0-1,1 0 1,0 1-1,-1-1 1,1 0-1,-1 0 1,0 1 0,0-1-1,1 0 1,-1 1-1,0-1 1,0 1 0,0-1-1,-1 1 1,-1-3-1,1 3-27,1 1-1,0-1 0,-1 1 1,1-1-1,-1 1 1,1-1-1,-1 1 0,1 0 1,-1-1-1,1 1 1,-1 0-1,1 0 0,-1 0 1,1 0-1,-1 1 1,1-1-1,-3 1 0,-3 1 13,1 1 0,0-1 0,0 1 0,0 1 0,1-1 0,-1 1 0,1 0 0,-9 8-1,2 1-6,1 1-1,0 0 1,1 1-1,1 0 1,0 1-1,1 0 1,1 0-1,1 0 1,-9 34-1,7-16-177,1 0-1,3 0 0,0 0 0,2 40 1,3-41-1878,10 62 0,-1-48-2610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8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81 175 11189,'-21'-24'646,"12"15"-105,0 0 0,1-1 0,0 0 0,1-1 1,-10-17-1,17 27-539,0 1 1,-1-1-1,1 1 0,0 0 1,0-1-1,0 1 1,0-1-1,0 1 1,0 0-1,0-1 1,0 1-1,0-1 1,0 1-1,0-1 1,0 1-1,0 0 1,0-1-1,0 1 1,0-1-1,1 1 0,-1 0 1,0-1-1,0 1 1,0-1-1,1 1 1,-1 0-1,0-1 1,0 1-1,1 0 1,-1-1-1,0 1 1,1 0-1,-1 0 1,0-1-1,1 1 1,-1 0-1,1 0 0,-1 0 1,0-1-1,1 1 1,-1 0-1,1 0 1,-1 0-1,0 0 1,1 0-1,-1 0 1,1 0-1,26 0 39,-22 0-22,173-2 60,4-1-216,-178 3 145,0 0-1,1 1 1,-1-1 0,0 1 0,0 0 0,0 1 0,0-1 0,1 0 0,-2 1 0,1 0 0,0 0 0,0 0-1,5 5 1,-7-5-1,0 0-1,0 1 1,-1-1 0,1 0-1,-1 1 1,0-1-1,0 1 1,0-1-1,0 1 1,0-1-1,0 1 1,-1 0 0,1-1-1,-1 1 1,0 0-1,0 0 1,0-1-1,0 1 1,0 0-1,-1 0 1,1-1 0,-2 4-1,-25 66-142,55-96-504,-5-5 597,33-36 36,-51 60 52,1 0-1,-1 0 0,1 0 1,0 0-1,1 1 0,-1 0 1,1 1-1,10-5 0,-15 7-28,0 1-1,0-1 1,0 1-1,0-1 1,1 1-1,-1 0 1,0 0-1,0 0 1,0 0 0,0 1-1,0-1 1,0 0-1,0 1 1,1-1-1,-1 1 1,0 0-1,-1 0 1,1 0-1,0 0 1,0 0-1,0 0 1,0 0 0,-1 1-1,3 1 1,3 5 3,-1 0 1,0 0-1,0 0 1,6 12-1,-9-14-17,0 0 0,1 0 0,-1-1 0,1 1 0,1-1 0,-1 0 0,1 0 0,8 7 0,-11-11 4,-1 0-1,0-1 0,1 1 0,-1-1 0,0 1 0,1-1 0,-1 1 0,1-1 0,-1 0 0,1 0 0,-1 0 0,1 0 0,-1 0 0,1 0 0,-1 0 0,1 0 0,-1-1 0,0 1 1,1 0-1,-1-1 0,3-1 0,-1 1 4,0-1 0,-1 0 0,1 0 0,0 0 0,-1-1 0,0 1 0,1 0 1,-1-1-1,3-4 0,-2 2 0,0 0 0,-1 0 1,1 0-1,-1 0 0,0 0 0,0 0 1,-1 0-1,0-1 0,0 1 0,0 0 1,0-1-1,-1-6 0,0 9-12,-1 0 0,1-1 0,-1 1 0,0 0 0,0 0 0,-1 0 0,1 0 0,0 0 0,-1 0 0,0 0 0,0 0 0,1 1-1,-2-1 1,1 1 0,0-1 0,0 1 0,-1 0 0,0 0 0,1 0 0,-1 0 0,0 1 0,0-1 0,0 1 0,0-1 0,0 1 0,0 0 0,0 0 0,0 0-1,-1 1 1,1-1 0,0 1 0,0 0 0,-1 0 0,1 0 0,0 0 0,0 0 0,-4 2 0,-1-1-165,-1 0 0,1 1-1,0 0 1,0 0 0,0 1 0,1 0 0,-1 1 0,1-1 0,0 1-1,0 1 1,0 0 0,0 0 0,-10 10 0,0 12-2228,9 1-2198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8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 9284,'9'-7'807,"-3"3"27,0 0 0,-1 0-1,0 0 1,9-11 0,-16 20-673,0 1 0,0-1 0,1 1 0,0-1 0,0 1 0,0-1 0,0 1 0,1 6 0,1 54-484,-1-62 184,0 0 0,1 0 0,0 0 0,0 0 0,0 0 0,0 0 0,1 0 0,3 6 0,-5-9 118,0-1 1,1 1 0,-1-1-1,1 1 1,-1 0-1,1-1 1,-1 1 0,1-1-1,0 0 1,-1 1 0,1-1-1,-1 0 1,1 1 0,0-1-1,-1 0 1,1 1-1,0-1 1,0 0 0,-1 0-1,1 0 1,1 0 0,-1 0 25,0 0 0,1-1 0,-1 1-1,0-1 1,1 1 0,-1-1 0,0 1 0,1-1 0,-1 0 0,0 0 0,0 1 0,0-1 0,0 0 0,2-2 0,8-9 54,-1 0-1,13-21 1,-17 23 106,0 1-1,1 0 1,0 1 0,0-1-1,1 1 1,16-13 0,-23 20-143,0 1 0,0-1 0,0 0 0,0 1 0,0-1 0,0 0 0,0 1 0,0-1 0,0 1 0,0 0 0,1-1 0,-1 1 0,0 0 0,0 0 0,0 0 0,1 0 0,-1 0 0,0 0 0,0 0 0,0 0 0,1 1 0,-1-1 0,0 0 0,0 1 0,2 0 0,-2 0 7,1 0 0,-1 1 0,0-1 0,1 0 0,-1 1 0,0 0 0,0-1 0,0 1 0,0 0 0,0 0 0,0-1 0,0 1 0,1 4 0,1 6 36,-1 0-1,0 0 1,0 22-1,-2-30-79,0 8 1,3 16 69,4-23 7,8-14 14,-4-3 13,0 0 0,18-27 1,-23 30 0,0 0 0,1 0 1,0 0-1,1 0 0,0 1 1,0 1-1,1-1 0,10-6 1,-17 13-91,-1 1 1,0-1-1,0 1 1,0-1-1,1 1 1,-1 0-1,0 0 1,0 0-1,1 0 1,-1 0-1,0 0 1,0 0-1,1 0 1,-1 0-1,0 0 1,0 1-1,0-1 1,1 1-1,-1-1 1,0 1-1,0-1 1,0 1 0,0-1-1,0 1 1,0 0-1,0 0 1,0 0-1,0-1 1,0 1-1,0 0 1,-1 0-1,1 0 1,0 0-1,-1 1 1,1-1-1,0 0 1,-1 0-1,1 0 1,-1 2-1,5 8-498,-1 0-1,0 0 1,3 16-1,-3-12-1225,7 16-2737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9.2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57 514 9989,'-2'6'-13,"-1"0"0,1-1 0,-2 1 0,1-1 0,0 0 0,-1 0 0,0 0 0,0 0 0,-1-1 0,1 0 0,-1 0 0,-8 6 0,38-43 2623,-1 9-2127,-1-1-1,33-47 1,-46 57-344,-1-1 1,-1 0-1,0 0 0,-1-1 0,-1 1 0,8-35 0,-9 23 63,-1 0-1,-2 0 0,0 0 1,-2 0-1,-1-1 1,-2 1-1,-7-38 1,10 65-199,0 0 0,-1-1 0,1 1 0,0 0 0,-1 0 0,1 0 0,-1-1 0,1 1 0,-1 0 0,0 0 1,1 0-1,-1 0 0,0 0 0,-1-2 0,1 3-1,1 0 0,0 0 0,-1 0 0,1 0 0,0 0 0,-1 0 0,1 0 0,-1 0 0,1 0 0,0 0 0,-1 0 0,1 0 0,0 1 1,-1-1-1,1 0 0,0 0 0,0 0 0,-1 0 0,1 1 0,0-1 0,-1 0 0,1 0 0,0 1 0,0-1 0,-1 0 0,1 0 0,0 1 0,0-1 0,0 0 0,0 1 0,-1-1 0,1 1 0,-2 4 4,-1 0 0,1 0 0,1 0 0,-1 0 0,-1 11 0,-2 27-435,0 52-1,8 44-3759,2-59-525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4.7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28 4402,'0'0'8060,"17"-6"-7807,-5 1-180,1 0 0,0 1-1,19-3 1,-29 7-62,1 1 0,-1-1 0,0 1-1,0 0 1,0 0 0,0 0 0,0 0 0,0 0 0,0 1 0,0-1-1,-1 1 1,1 0 0,0 0 0,-1 0 0,1 0 0,-1 0 0,0 1 0,0-1-1,0 1 1,0-1 0,3 6 0,4 4 6,-6-9-12,12 15 7,0 0 1,13 21-1,-25-33-34,1 1-1,-1 0 1,0 0-1,0-1 1,-1 2-1,0-1 1,0 0-1,0 0 1,-1 1-1,0 11 1,-1-13 6,0-1 0,0 0 0,0 0 0,-1 0 0,0 0 0,0 0 0,0 0 0,-1 0 0,0 0 0,0 0 0,-4 7 0,2-6 33,0-1 1,-1 0-1,0-1 1,0 1-1,0-1 0,0 0 1,-1 0-1,-10 5 1,-78 38 604,83-42-567,0-1-1,-1 0 0,1-1 1,-1 0-1,0-1 1,-20 1-1,32-3-139,0 0 0,0-1 0,0 1 0,0 0 0,0-1 0,0 1 0,0 0 0,0-1 0,-1 1 0,1-1 0,1 1 0,-1 0 0,0-1 0,0 1 0,0 0 0,0-1 0,0 1 0,0 0 0,0-1 0,0 1 1,1 0-1,-1-1 0,0 1 0,0 0 0,0-1 0,1 1 0,-1 0 0,0 0 0,0-1 0,1 1 0,-1 0 0,0 0 0,1-1 0,25-23-4008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8:59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29 298 12902,'-16'-19'187,"4"4"-127,11 13-77,6 4-37,8 7-6,1 0 1,1-2-1,-1 0 1,1 0-1,0-1 1,1-1-1,0-1 1,-1 0-1,1-1 1,0-1-1,1 0 1,-1-1-1,0-1 0,0 0 1,24-5-1,-22 3-79,0-1 1,0-1-1,0 0 0,-1-2 0,1 0 0,-1-1 0,-1 0 0,1-2 0,-1 0 0,-1-1 0,0 0 0,0-1 1,20-20-1,-33 28 231,1 1-1,0-1 1,-1 0 0,1 0 0,-1 0 0,0-1 0,0 1 0,0-1-1,-1 1 1,1-1 0,-1 1 0,0-1 0,0 0 0,0 0 0,0 1-1,-1-1 1,0 0 0,1 0 0,-1 0 0,-1 0 0,1 0 0,0 1-1,-1-1 1,0 0 0,0 0 0,0 1 0,-1-1 0,1 0 0,-1 1 0,0-1-1,1 1 1,-2 0 0,1 0 0,0 0 0,-1 0 0,-4-5 0,-1 0 156,0 0 1,0 1 0,-1 0 0,0 0 0,0 1 0,-1 0 0,0 1 0,-14-6 0,21 9-207,1 1 1,-1 0 0,0 0 0,0 0 0,0 1 0,-1-1 0,1 1 0,0 0-1,0 0 1,0 0 0,0 0 0,0 0 0,0 1 0,0-1 0,0 1-1,0 0 1,0 0 0,0 0 0,0 0 0,0 0 0,0 1 0,1-1 0,-1 1-1,1 0 1,-1 0 0,1 0 0,0 0 0,-1 0 0,1 1 0,0-1-1,1 1 1,-1-1 0,0 1 0,-1 3 0,-3 6 13,1 1-1,1 0 1,0 0-1,1 0 1,0 0 0,1 0-1,0 1 1,1-1 0,1 17-1,2 22-42,10 51-1,-8-77-35,-1-2-76,0 2-658,1 1 0,12 42 0,-16-69 751,0 1-1,0-1 1,0 1-1,0-1 1,0 1 0,1-1-1,-1 1 1,0-1-1,0 0 1,0 1-1,1-1 1,-1 1-1,0-1 1,1 1-1,-1-1 1,0 0-1,1 1 1,-1-1-1,0 0 1,1 1-1,-1-1 1,1 0-1,-1 0 1,1 1-1,-1-1 1,1 0-1,-1 0 1,1 0-1,-1 0 1,0 1-1,1-1 1,-1 0-1,1 0 1,0 0-1,-1 0 1,1 0-1,-1 0 1,1 0-1,-1-1 1,1 1 0,-1 0-1,0 0 1,1 0-1,-1 0 1,2-1-1,21-19 85,-2 2 177,-16 18-216,0 0 0,0 0 0,-1 1 0,1 0-1,0 0 1,0 0 0,0 0 0,-1 1 0,1-1 0,-1 1 0,1 1-1,-1-1 1,7 5 0,9 4 7,-7-6-71,0 0 1,1 0-1,-1-1 0,1-1 1,0 0-1,0-1 1,-1-1-1,2 0 0,-1 0 1,18-3-1,-23 1 5,-1-1 0,0 1-1,1-1 1,-1-1 0,0 0-1,0 0 1,-1 0 0,1-1-1,-1 0 1,1-1 0,-1 0 0,-1 0-1,1 0 1,-1-1 0,0 0-1,0 0 1,0-1 0,6-9-1,-9 11 24,-1-1 0,1 0 0,-1 0 0,0 0 0,0 0 0,0 0 0,-1-1 0,0 1 0,-1 0 0,1-10 0,-1 14 10,0 1 1,0-1-1,0 0 1,0 0-1,0 1 1,0-1-1,0 0 1,-1 0-1,1 1 1,-1-1-1,1 0 1,-1 1-1,0-1 1,0 0 0,1 1-1,-1-1 1,0 1-1,0 0 1,-1-1-1,1 1 1,0 0-1,0-1 1,-1 1-1,1 0 1,0 0-1,-1 0 1,1 0-1,-1 1 1,0-1-1,1 0 1,-1 0-1,0 1 1,1-1-1,-1 1 1,0 0 0,1 0-1,-1-1 1,0 1-1,0 0 1,0 0-1,-2 1 1,-1 0 10,0 0 0,0 1 0,0 0 1,0 0-1,0 0 0,0 0 0,0 1 1,1 0-1,0 0 0,-1 0 0,1 1 1,0-1-1,1 1 0,-1 0 0,0 0 1,1 0-1,0 0 0,0 1 0,1 0 1,-1-1-1,1 1 0,0 0 0,0 0 1,-1 7-1,0-5-120,2 0 0,-1 0 1,1 1-1,0-1 0,0 1 1,1 0-1,1 11 0,0-14-244,0 0-1,0 0 1,0 0 0,0 0-1,1 0 1,0-1-1,0 1 1,0 0-1,1-1 1,-1 0 0,6 6-1,15 13-6641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0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0 153 8404,'2'-4'630,"6"-14"900,2 0 0,13-20 1,-21 34-1488,0 1 1,0 0 0,1-1-1,-1 1 1,1 0 0,0 1-1,0-1 1,0 0 0,1 1 0,-1 0-1,0 0 1,1 0 0,0 0-1,-1 0 1,1 1 0,0-1-1,0 1 1,4-1 0,-7 2-36,0 0 1,0 0 0,0 0 0,0 0-1,0 1 1,0-1 0,0 0 0,0 0-1,0 1 1,0-1 0,-1 0 0,1 1-1,0-1 1,0 1 0,0-1 0,0 1-1,-1-1 1,1 1 0,0 0 0,0 0-1,-1-1 1,1 1 0,-1 0-1,2 1 1,-1 0 2,0 1 1,0 0-1,0 0 0,0 0 0,0 0 1,0 0-1,-1 0 0,1 3 0,-1 6-19,0 1-1,-3 22 0,1-20-251,-1 0-1,0 0 0,-2 0 1,0 0-1,-8 17 1,22-50-377,4-12 604,25-38 0,-33 61 146,-1 0 1,2 0-1,-1 0 1,1 1-1,0 0 1,0 0-1,0 0 1,1 1-1,0 0 1,0 0-1,9-4 1,-15 9-98,0-1 1,0 1-1,0-1 0,0 1 1,0 0-1,1 0 1,-1-1-1,0 1 1,0 0-1,0 0 1,0 0-1,1 0 1,-1 0-1,0 0 1,0 1-1,0-1 0,0 0 1,1 1-1,-1-1 1,0 0-1,0 1 1,0-1-1,1 2 1,0 0-2,0-1-1,-1 1 1,1 0 0,-1-1 0,0 1 0,1 0 0,-1 0 0,0 0 0,0 0 0,0 0 0,0 4-1,2 4 8,-1 0-1,0 0 0,-1 1 1,0 11-1,-2 10 0,1-24-67,-1 1-1,1-1 1,0 1-1,1-1 1,0 1-1,2 9 1,-2-18 38,-1 1 0,0-1-1,0 1 1,0 0 0,1-1 0,-1 1 0,0-1 0,1 1 0,-1-1 0,0 1-1,1-1 1,-1 1 0,1-1 0,-1 1 0,1-1 0,-1 1 0,1-1-1,-1 0 1,1 1 0,-1-1 0,1 0 0,0 0 0,-1 1 0,1-1 0,-1 0-1,1 0 1,0 0 0,0 0 0,20-7-23,16-26 103,-34 31-85,48-60 197,-39 46 5,1 1 1,0-1-1,17-13 1,-29 28-177,-1 0 1,1 1-1,-1-1 1,1 1-1,-1 0 1,1-1-1,-1 1 1,1-1-1,0 1 1,-1 0-1,1 0 1,0-1 0,0 1-1,-1 0 1,1 0-1,0 0 1,-1 0-1,1 0 1,0 0-1,0 0 1,-1 0-1,1 0 1,0 0 0,0 0-1,-1 0 1,1 0-1,0 1 1,-1-1-1,1 0 1,0 0-1,-1 1 1,1-1-1,-1 1 1,1-1-1,0 0 1,-1 1 0,1-1-1,-1 1 1,1 0-1,-1-1 1,1 1-1,-1-1 1,0 1-1,1 0 1,-1-1-1,0 1 1,1 0 0,-1 0-1,12 42 183,-9-32-212,-2-5 11,1 1 0,0 0 1,1 0-1,0-1 0,0 1 1,0-1-1,1 0 1,0 0-1,0 0 0,7 6 1,-9-10-3,0 0 1,0 0-1,0-1 0,0 1 1,0-1-1,0 0 1,1 0-1,-1 0 1,1 0-1,-1 0 0,0 0 1,1 0-1,-1-1 1,1 1-1,0-1 0,-1 0 1,1 0-1,-1 0 1,1 0-1,0 0 1,-1-1-1,1 1 0,-1-1 1,1 0-1,-1 1 1,1-1-1,-1 0 0,0 0 1,1-1-1,-1 1 1,3-3-1,0 0 9,0 0 0,0 0 0,0-1 0,0 0 1,-1 0-1,0 0 0,0 0 0,0-1 0,-1 0 0,0 1 0,0-1 0,0-1 0,-1 1 0,0 0 0,0-1 0,0 1 1,-1-1-1,0 1 0,0-1 0,-1 1 0,0-1 0,0 0 0,0 1 0,-1-1 0,0 1 0,-1-1 0,1 1 0,-1-1 1,0 1-1,-1 0 0,-4-10 0,-3 7-252,4 14-315,5-3 420,0 0 1,0 0 0,1 0 0,-1 0 0,1 0-1,-1 0 1,1 0 0,0 1 0,0 3 0,1 2-564,1-1 0,-1 1 0,1-1 0,1 1 0,6 13 0,9 13-4275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1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217 77 10293,'1'-3'163,"-1"0"0,0 0 1,0 1-1,0-1 0,0 0 0,-1 0 1,1 0-1,-1 1 0,0-1 1,1 0-1,-1 1 0,0-1 0,-1 1 1,1-1-1,0 1 0,-1-1 1,1 1-1,-1 0 0,0 0 0,0 0 1,0 0-1,0 0 0,0 0 1,0 0-1,0 1 0,-1-1 0,1 1 1,-1 0-1,1-1 0,-1 1 0,1 0 1,-6-1-1,3 1-112,0 0 0,0 0 0,0 1 0,0-1-1,0 1 1,0 0 0,0 0 0,0 1 0,0 0 0,0-1 0,0 2 0,0-1 0,0 1-1,0-1 1,0 1 0,1 1 0,-6 2 0,3 0-45,2 0 0,-1 0 1,1 0-1,-1 1 0,1 0 0,1 0 1,-1 0-1,1 0 0,0 1 0,1 0 0,0 0 1,0 0-1,0 0 0,1 0 0,0 0 1,0 1-1,1-1 0,0 1 0,0-1 0,1 12 1,0-17-10,0-1-1,0 1 1,0 0 0,0 0 0,1 0 0,-1-1 0,1 1 0,0 0 0,-1-1 0,1 1 0,0 0 0,0-1 0,0 1-1,0-1 1,0 1 0,0-1 0,0 0 0,1 1 0,-1-1 0,0 0 0,3 2 0,-1-2-5,0 0 0,-1 0-1,1 0 1,0-1 0,-1 1 0,1-1 0,0 0 0,0 0 0,0 1 0,-1-2-1,1 1 1,5-1 0,3-1-35,-1-1 1,1-1-1,-1 0 0,0 0 1,19-11-1,-5-1 118,-1-2 0,-1 0-1,-1-1 1,20-23 0,-31 32 106,-21 47 247,4-14-408,6-22-21,0 1 0,1 0 0,-1-1-1,1 1 1,-1 0 0,1-1 0,0 1 0,0 0-1,0 0 1,0-1 0,0 1 0,0 0-1,0 0 1,1-1 0,-1 1 0,1 0 0,-1-1-1,1 1 1,-1 0 0,1-1 0,1 2-1,-1-2 7,0 0 0,0 0-1,1-1 1,-1 1 0,0 0-1,0-1 1,1 1 0,-1-1-1,0 0 1,1 1 0,-1-1-1,1 0 1,-1 0 0,0 0-1,1 0 1,-1 0 0,1 0-1,-1 0 1,0 0 0,2-1-1,7-2 24,-1 0-1,1 0 0,-1-1 0,0 0 1,15-9-1,5-6-9,-17 10-8,0 1-1,1 0 1,23-9-1,-36 17-7,1 0 0,-1-1 0,0 1-1,1 0 1,-1 0 0,0 0 0,1 0 0,-1 0-1,0 0 1,1 0 0,-1 0 0,0 0 0,1 0-1,-1 0 1,0 0 0,1 0 0,-1 0 0,0 0 0,1 0-1,-1 1 1,0-1 0,1 0 0,-1 0 0,0 0-1,0 0 1,1 1 0,-1-1 0,0 0 0,0 0-1,1 1 1,-1-1 0,0 0 0,0 0 0,0 1 0,1-1-1,-1 0 1,0 1 0,0-1 0,2 20 158,-9 24 113,6-41-267,-5 21-10,2-11-50,1 0 0,1 0 1,-2 19-1,4-32 44,0 0-1,0 1 1,0-1 0,0 0-1,0 1 1,0-1 0,0 1 0,0-1-1,0 0 1,0 1 0,0-1-1,1 0 1,-1 1 0,0-1 0,0 0-1,0 1 1,0-1 0,0 0-1,1 1 1,-1-1 0,0 0 0,0 1-1,1-1 1,-1 0 0,0 0-1,0 1 1,1-1 0,-1 0 0,0 0-1,1 0 1,-1 1 0,0-1-1,1 0 1,13-4-57,15-20 142,-26 22-99,61-66 68,-48 49 55,1 0 1,36-30-1,-52 48-93,0 0-1,0 1 1,0-1 0,0 0 0,0 1-1,0-1 1,0 0 0,0 1 0,1-1-1,-1 1 1,0 0 0,0-1 0,0 1-1,1 0 1,-1 0 0,0 0 0,0 0-1,1 0 1,-1 0 0,1 0 0,-1 0 1,0 1 1,0 0 0,0-1-1,0 1 1,0-1-1,-1 1 1,1 0 0,0 0-1,0-1 1,-1 1 0,1 0-1,-1 0 1,1 0-1,-1 0 1,1 0 0,-1 0-1,1-1 1,-1 1 0,0 2-1,2 5-53,0 1 0,-1 0-1,0 0 1,-1 13 0,0-11-260,1 0-1238,-1 0 1,2 0 0,4 15-1,2-2-7620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1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42 8676,'-27'-26'4669,"10"10"-3586,30 32-513,0 0 0,16 28 1,-16-23-428,49 60 168,-42-57-1214,-1 0 0,27 47 0,-42-61-2045,-1-4-1425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2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379 55 10181,'31'-53'3767,"-33"52"-2751,-7 6-777,-8 8-168,4-1 7,-197 172 1484,61-70-4339,139-106-590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2.5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35 8660,'-19'-8'416,"-3"4"320,5-1 1217,2 3-848,5 0-385,7 2-656,10-2 833,14 4 95,16-2-384,14 0-384,15-2-159,15 0-65,5 0-65,2-2-783,-5 2-961,-12 0-2273,-16 2-3841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3.8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6419,'7'-25'7573,"-7"24"-6739,0 2-341,-1 16-368,1 2-74,-1-4-48,1 1-1,1-1 0,0 0 0,0 0 1,2 0-1,0 0 0,7 20 1,-10-34-6,1 0 1,-1 0-1,1 0 0,-1 0 1,1 0-1,0 0 1,-1 0-1,1 0 1,0 0-1,0 0 0,0 0 1,-1 0-1,1-1 1,0 1-1,0 0 0,0-1 1,1 1-1,-1 0 1,0-1-1,0 1 1,0-1-1,0 0 0,0 1 1,1-1-1,0 0 1,0 0 1,1 0 1,-1-1 0,0 1-1,1-1 1,-1 1 0,0-1 0,0 0-1,0 0 1,0 0 0,0 0-1,0-1 1,3-1 0,5-5-5,0-1-1,-1-1 1,14-16 0,-21 24-5,38-56-125,-4 6-1769,-8 21-3452,-19 24 92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5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39 6707,'12'-17'2755,"-11"16"-2744,-1 1 0,0-1 0,1 1 0,-1-1 0,0 1 1,0-1-1,1 0 0,-1 1 0,0-1 0,0 1 0,0-1 0,0 1 0,0-1 0,0 0 1,0 1-1,0-1 0,0 1 0,0-1 0,0 0 0,0 1 0,0-1 0,0 1 0,0-1 1,-1 1-1,1-1 0,0 0 0,0 1 0,-1-1 0,1 1 0,0-1 0,-1 1 0,1 0 1,-1-1-1,1 1 0,0-1 0,-1 1 0,1 0 0,-2-1 0,-2 2 29,0 0-1,-1 1 1,1 0 0,0 0-1,0 0 1,-7 5 0,4-3-19,-37 17 60,28-14-22,0 1 1,-26 17-1,41-25-58,1 0 1,0 0 0,0 0 0,0 0-1,0 0 1,0 0 0,0 0-1,0 0 1,0 1 0,0-1-1,0 0 1,-1 0 0,1 0-1,0 0 1,0 0 0,0 0 0,0 0-1,0 0 1,0 0 0,0 1-1,0-1 1,0 0 0,0 0-1,0 0 1,0 0 0,0 0 0,0 0-1,0 0 1,0 1 0,0-1-1,0 0 1,0 0 0,0 0-1,0 0 1,0 0 0,0 0-1,0 0 1,0 1 0,0-1 0,0 0-1,0 0 1,0 0 0,1 0-1,-1 0 1,0 0 0,0 0-1,0 0 1,0 0 0,0 0-1,0 0 1,0 1 0,0-1 0,0 0-1,1 0 1,-1 0 0,0 0-1,11 3 215,16 1 129,-26-4-343,63 2 59,-47-2-38,0 0 0,0 1 1,0 0-1,1 2 0,-1 0 1,23 8-1,-39-11-1,0 0 0,-1 1 1,1-1-1,0 0 0,0 0 0,-1 1 1,1-1-1,0 1 0,0-1 0,-1 1 1,1-1-1,0 1 0,-1-1 1,1 1-1,-1-1 0,1 1 0,-1 0 1,1-1-1,-1 1 0,1 0 0,-1 0 1,0-1-1,1 1 0,-1 0 0,0 0 1,0 0-1,1-1 0,-1 3 0,-1-2 37,1 0 0,0 0 0,-1 0-1,1 0 1,-1 1 0,0-1 0,1 0-1,-1 0 1,0 0 0,0 0-1,0 0 1,1-1 0,-1 1 0,0 0-1,0 0 1,-2 1 0,1-1-17,0 0 1,0 0-1,1 0 1,-1 1 0,0-2-1,0 1 1,0 0-1,0 0 1,0-1-1,-1 1 1,1-1-1,0 1 1,0-1-1,0 0 1,0 0-1,0 0 1,-1 0 0,1 0-1,0-1 1,0 1-1,-3-1 1,5 0-89,0 1 22,1 6 0,-1 0 0,-1-1-1,1 1 1,-1-1 0,0 1-1,0 0 1,-3 7 0,0-8-85,-1-2 1,1 1-1,-1-1 1,0 1-1,0-1 1,0 0-1,0-1 1,0 1-1,-1-1 1,1 0-1,-1-1 1,0 1 0,1-1-1,-7 0 1,-5 1 81,0 0 0,0-2 0,-26-2 0,-4-4-231,43 5-171,1 0 0,-1 0 0,1 0 0,-1 0 0,1 0 0,0-1 0,-1 0-1,1 1 1,0-1 0,-4-3 0,3-3-3565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5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35 10469,'-4'-1'54,"0"0"-1,1 0 1,-1 0 0,0-1 0,1 1-1,-1-1 1,1 0 0,0 0 0,0 0-1,0 0 1,0-1 0,-5-4 0,8 7-44,-1 0-1,0 0 1,1 0 0,-1 0 0,1 0-1,-1 0 1,0 0 0,1 0 0,-1 0-1,0 0 1,1 0 0,-1 0 0,1 1-1,-1-1 1,0 0 0,1 0 0,-1 1 0,1-1-1,-1 0 1,1 1 0,-1-1 0,1 1-1,-1-1 1,1 0 0,-1 1 0,1-1-1,0 1 1,-1 0 0,-18 19 226,17-17-206,-7 7 27,0 1-1,-13 21 0,20-29-65,0 1 0,0-1-1,0 1 1,0-1 0,1 1-1,0 0 1,0 0 0,0 0-1,0-1 1,1 1 0,-1 0 0,1 0-1,0 0 1,1 6 0,-1-9 2,0 0-1,1 0 1,-1 0 0,0 0 0,0 0 0,1 0-1,-1 0 1,1-1 0,-1 1 0,1 0 0,-1 0-1,1-1 1,0 1 0,-1 0 0,1-1 0,0 1-1,-1 0 1,1-1 0,0 1 0,0-1 0,0 1 0,-1-1-1,1 0 1,0 1 0,1-1 0,1 1 4,-1-1 1,0 0-1,1 0 1,-1 0-1,0 0 1,1 0 0,-1-1-1,1 1 1,3-2-1,3-1 17,0-1-1,0 0 1,15-10-1,-15 8 84,0 0 0,-1 0 0,0-1 0,0-1 1,-1 1-1,10-14 0,-14 16 9,1 0 0,-1-1 0,0 1 0,0-1 1,-1 1-1,0-1 0,0 0 0,0 0 0,0 0 0,-1 0 1,0 0-1,0-8 0,-4 30-436,-2 22-1626,6-33 1291,0 0 0,0 1 0,0-1 0,0 0 0,1 0 0,0 0 0,4 7 0,8 9-2465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6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1 138 5715,'6'-9'653,"0"0"1,0-1 0,-1 1 0,0-1 0,-1 0 0,0 0 0,0-1-1,-1 1 1,0-1 0,-1 0 0,1-11 0,-5 16-179,-4 17-348,-5 19-124,4 1-261,1 0 0,2 0 0,-1 47 0,23-135-145,2-15 944,-18 66-528,0 1-1,0-1 1,1 0 0,0 1-1,0-1 1,1 1-1,-1 0 1,1 0 0,7-7-1,-10 11-8,0 0-1,-1 1 1,1-1-1,0 0 1,0 1 0,0-1-1,0 1 1,0-1-1,0 1 1,0-1-1,0 1 1,0 0 0,0-1-1,0 1 1,0 0-1,0 0 1,0 0-1,0 0 1,0 0 0,0 0-1,0 0 1,0 0-1,0 0 1,0 0 0,0 1-1,0-1 1,0 0-1,1 1 1,0 1 3,0-1 0,0 1-1,-1-1 1,1 1 0,-1 0 0,1 0 0,-1 0 0,0 0-1,0 0 1,0 0 0,0 0 0,1 3 0,2 7-20,0 1-1,-1 0 1,2 16 0,-5-29 9,1 10 27,0-5-126,-1 0 0,1 1 0,0-1 0,0 0 0,3 7 1,-3-11 89,-1-1 1,0 1-1,0-1 1,0 1-1,1-1 1,-1 0 0,0 1-1,1-1 1,-1 0-1,0 1 1,1-1 0,-1 0-1,1 1 1,-1-1-1,0 0 1,1 0-1,-1 1 1,1-1 0,-1 0-1,1 0 1,-1 0-1,1 0 1,-1 1 0,1-1-1,0 0 1,0-1 10,0 1-1,0 0 1,1-1 0,-1 1 0,0-1 0,0 1 0,0-1-1,0 0 1,0 0 0,0 1 0,0-1 0,0 0 0,0 0 0,1-2-1,4-3-42,2-4 94,1 0 0,0 1-1,1 1 1,-1-1 0,17-9 0,-23 17-89,0-1 0,0 0 1,1 1-1,-1 0 1,1 0-1,-1 0 1,1 0-1,0 1 1,-1-1-1,1 1 1,0 0-1,-1 0 1,1 0-1,0 1 1,-1-1-1,1 1 0,0 0 1,-1 0-1,1 0 1,-1 0-1,0 1 1,1-1-1,5 5 1,-7-5 22,0 1 0,0-1 0,0 0 0,0 0 0,1 0 0,-1 0 0,0 0 0,1-1 0,-1 1 0,1-1 0,-1 0 0,0 1 0,1-1 0,-1 0 0,1 0 0,-1-1 0,1 1 0,-1 0 0,1-1 0,-1 1 0,0-1 0,1 0 0,-1 0 0,3-2 0,-1 1 226,-1-1 0,0 1 0,0-1 0,-1 0-1,1 0 1,-1 0 0,1 0 0,-1-1 0,0 1 0,0-1-1,0 1 1,-1-1 0,1 0 0,1-5 0,-1-1 336,-5 10-202,-7 19-169,-3 23-258,3 1 1,-6 46-1,-4 88-3947,18-136 2501,2-41 1508,0 0 0,0 0-1,0 0 1,0 0 0,0 0 0,0 0-1,1 0 1,-1 0 0,0 0 0,0 0-1,0 0 1,0 0 0,0 0 0,0 0 0,0 0-1,0 0 1,0 0 0,0 0 0,1 0-1,-1 0 1,0 0 0,0 0 0,0 0-1,0 0 1,0 0 0,0 0 0,0 0-1,0 0 1,0 0 0,0 0 0,0 0-1,0 0 1,1 0 0,-1 0 0,0 1-1,0-1 1,0 0 0,0 0 0,0 0-1,0 0 1,0 0 0,0 0 0,0 0-1,0 0 1,0 0 0,0 0 0,0 0-1,0 0 1,0 1 0,0-1 0,7-23-206,10-54 1563,11-45 502,-24 109-1703,1 1 0,0-1 0,1 1 0,0 0 1,1 0-1,16-21 0,-21 31-117,1-1 0,-1 1 0,1-1-1,0 1 1,0 0 0,0 0 0,0 0 0,0 0 0,1 1 0,-1-1 0,0 1 0,1 0 0,-1 0 0,1 0 0,0 1 0,-1-1-1,1 1 1,-1 0 0,1-1 0,0 2 0,-1-1 0,7 1 0,-7 0-12,0 0 1,0 0-1,0 0 1,0 0-1,-1 0 1,1 1-1,0-1 1,-1 1-1,1-1 0,-1 1 1,0 0-1,1 0 1,-1 0-1,0 1 1,0-1-1,0 0 1,-1 1-1,1-1 0,0 1 1,-1 0-1,0-1 1,0 1-1,1 0 1,-2 0-1,1 0 0,0 0 1,0 4-1,-1-3 4,0 0-1,-1-1 0,1 1 1,-1 0-1,0-1 1,0 1-1,0-1 0,0 0 1,-1 1-1,1-1 0,-1 0 1,0 0-1,0 0 1,0 0-1,0 0 0,-1 0 1,1 0-1,-1-1 1,1 0-1,-1 1 0,0-1 1,-5 3-1,2-1-229,-1 0 0,1-1 0,0 0 0,-1 0 0,1 0 0,-1-1 0,0 0 0,0 0 0,0-1 0,-12 2 0,9-6-2055,6-3-1539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5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 69 12742,'0'0'296,"-13"26"-101,-43 85 85,46-92-237,1 0 0,0 1 0,1 0 0,1 1 1,-4 23-1,17-66-371,1 1 0,2 0 0,0 0 1,15-25-1,58-85 1332,-74 119-790,1 0 0,0 0 1,15-14-1,-22 24-169,0 0 1,0 0-1,1-1 0,-1 2 0,1-1 0,0 0 1,-1 0-1,1 1 0,0-1 0,0 1 0,0 0 1,0 0-1,0 0 0,0 1 0,0-1 0,1 0 0,-1 1 1,0 0-1,0 0 0,0 0 0,1 0 0,4 2 1,-6-1-41,0 0 1,0 0 0,0 0 0,-1 0 0,1 1 0,-1-1 0,1 0 0,-1 1 0,1-1 0,-1 1 0,0 0-1,0 0 1,0-1 0,0 1 0,0 0 0,0 0 0,0 0 0,-1 0 0,1 3 0,8 45 243,-8-43-203,3 54 93,-4 63-1,0 1-322,0-123 105,4 29-748,-4-30 652,0 0 0,1 0 1,-1 0-1,0 0 0,1 0 0,-1 0 0,1 0 0,-1 0 1,1 0-1,0-1 0,-1 1 0,1 0 0,0 0 0,0 0 1,0-1-1,-1 1 0,1 0 0,0-1 0,0 1 1,0-1-1,0 1 0,0-1 0,0 1 0,1-1 0,12 1-4966</inkml:trace>
  <inkml:trace contextRef="#ctx0" brushRef="#br0" timeOffset="1">82 175 9828,'0'0'0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7.1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18 106 4994,'21'-32'5235,"-8"5"-3971,-2 4 417,-7 9-288,-4 6-817,0 7-560,-2 6 336,0 9-128,-5 9-176,1 10-16,-3 5-16,1 4-16,-1 3-560,1-3-1425,-1-2-1521,3-5-1760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59:07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0 155 9012,'4'-2'249,"0"0"0,0 0-1,0 0 1,0 1 0,0-1 0,1 1-1,-1 0 1,0 0 0,1 1 0,-1-1 0,0 1-1,1 0 1,-1 0 0,1 0 0,7 3-1,15-1-223,-19-2-12,0-1 1,0 0-1,-1 0 1,1 0-1,-1-1 1,1 0-1,-1-1 1,0 0-1,1 0 1,6-4-1,-10 5 5,0-1 0,0 1 0,0 0 0,-1-1 0,1 0 0,-1 0 0,0 0 0,0 0 0,0 0 0,0-1 1,0 1-1,-1-1 0,1 0 0,-1 0 0,0 0 0,0 0 0,-1 0 0,3-8 0,-4 11 51,1-1 1,-1 0-1,0 1 1,0-1-1,1 0 1,-1 0 0,-1 1-1,1-1 1,0 0-1,0 1 1,0-1-1,-1 0 1,1 0 0,-1 1-1,0-1 1,1 1-1,-1-1 1,0 1 0,0-1-1,0 1 1,0-1-1,0 1 1,0 0-1,0-1 1,-1 1 0,1 0-1,0 0 1,-1 0-1,1 0 1,-1 0 0,1 0-1,-1 1 1,1-1-1,-1 0 1,0 1-1,1-1 1,-1 1 0,0 0-1,1-1 1,-1 1-1,0 0 1,0 0-1,-2 0 1,-1 0-1,0 1-1,0 0 1,0-1-1,-1 1 1,1 1-1,0-1 1,0 1-1,1 0 1,-1 0-1,0 0 1,1 1-1,-1 0 1,-4 4-1,5-5-116,1 1 0,0 0 0,0 0 1,1 0-1,-1 0 0,1 0 0,-1 0 0,1 1 0,0-1 0,0 1 1,0 0-1,1 0 0,0-1 0,-1 1 0,1 0 0,0 0 0,1 0 1,-1 0-1,1 1 0,0-1 0,0 0 0,0 0 0,0 0 0,1 0 1,0 0-1,0 0 0,0 0 0,0 0 0,0 0 0,1-1 0,0 1 1,0 0-1,0-1 0,0 1 0,0-1 0,1 0 0,0 0 1,-1 0-1,1 0 0,0 0 0,1 0 0,-1-1 0,0 0 0,1 1 1,-1-1-1,1-1 0,7 4 0,24 6-2769,3-8-2330</inkml:trace>
  <inkml:trace contextRef="#ctx0" brushRef="#br0" timeOffset="1">544 130 10789,'10'4'1905,"-8"4"-673,-4 1-111,-4 5-865,-1-1-256,1 1-112,-3 1-1361,3-2-2304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6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3778,'0'0'5826,"4"0"-5537,-4 35 559,0 9-384,0 6-336,0 2-80,0-2-48,0-9-16,-4-6-432,4-9-721,0-9-271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6.5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14 170 80,'0'0'7860,"24"-27"-7535,76-81-154,-97 105-167,0 0 0,0 0-1,1 0 1,-1 1 0,1-1 0,-1 1 0,1-1 0,0 1 0,0 1-1,0-1 1,0 0 0,0 1 0,0 0 0,1 0 0,-1 0 0,0 0 0,1 1-1,-1 0 1,7 0 0,4 0-9,-11 0 18,1 0-37,-1-1-1,1 1 1,0 0 0,0 0 0,-1 1 0,1 0-1,0-1 1,5 3 0,-9-2-33,0 0 0,1 0 0,-1 0 0,0 0 0,0 1 0,1-1 0,-1 0 0,0 1 0,0-1 0,0 1 0,-1-1 0,1 1 0,0-1 0,-1 1 0,1-1 0,-1 1 0,1 0 0,-1-1 1,0 1-1,1 0 0,-1-1 0,0 1 0,0 0 0,0-1 0,-1 4 0,1 2-94,0 0 0,-1 0 0,0 0 0,0-1 0,0 1 0,-1 0 1,0 0-1,0-1 0,-6 12 0,2-8-93,-1-1 0,0 1 0,0-2 0,-1 1 1,-11 10-1,3-4 411,0-1 0,-1 0 1,0-1-1,-1-1 0,0-1 1,-30 14-1,161-60 2351,-98 32-2550,-1 1 1,0 0-1,1 1 1,-1 0-1,1 1 1,25 3-1,-38-3 18,-1 1 0,1-1 0,-1 0 0,1 1 0,-1-1 0,1 1 0,-1 0 0,1-1-1,-1 1 1,0 0 0,0 0 0,1 0 0,-1 0 0,0 0 0,0 0 0,0 0 0,0 0 0,0 1 0,0-1 0,0 0 0,-1 1 0,1-1 0,0 0-1,-1 1 1,2 2 0,-1 2-148,0 1-1,0-1 1,-1 1-1,0 12 1,0-8-82,0-8 178,-1-1 1,1 0-1,0 1 0,-1-1 1,1 0-1,-1 0 0,0 1 1,0-1-1,0 0 0,0 0 1,0 0-1,-1 0 0,1 0 1,0 0-1,-1-1 0,-1 3 1,-2 0-13,0 0 1,0 0 0,0 0-1,0-1 1,-11 6-1,0-2 46,0-1 0,-1-1-1,-29 7 1,13-8 162,0-2 0,-49-1 0,41-2 379,40 2-537,1-1-1,0 0 1,-1 0-1,1 0 1,-1 0-1,1 0 1,-1 0-1,1 0 1,-1 0-1,1 0 1,-1 0-1,1 0 1,-1 0-1,1 0 1,-1 0-1,1 0 1,-1 0-1,1 0 1,0-1 0,-1 1-1,1 0 1,-1 0-1,1-1 1,-1 1-1,1 0 1,0-1-1,-1 1 1,1 0-1,0-1 1,-1 1-1,1 0 1,0-1-1,0 1 1,-1-1-1,1 1 1,0 0 0,0-1-1,0 1 1,0-1-1,-1 1 1,1-1-1,0 1 1,0-1-1,0 1 1,0-1-1,0 1 1,0-1-1,0 1 1,0-1-1,0 1 1,1-1-1,-1 1 1,0-1-1,0 1 1,0 0 0,0-1-1,1 1 1,-1-1-1,0 1 1,1-1-1,7-11-1926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6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8 7571,'0'0'763,"-20"28"-344,-61 94-88,77-115-304,-1 0 0,1 1 0,1 0 0,0 0 0,0 0 0,-3 14-1,5-16-11,1-1 0,0 1-1,0 0 1,0 0-1,3 10 1,-1-4-11,-2-11-16,1 1 0,0 0-1,-1-1 1,1 1 0,0 0 0,0-1-1,0 0 1,1 1 0,-1-1-1,0 1 1,0-1 0,1 0-1,-1 0 1,1 0 0,-1 0 0,1 0-1,-1 0 1,1 0 0,-1-1-1,1 1 1,0 0 0,0-1 0,-1 1-1,1-1 1,0 0 0,0 0-1,-1 0 1,4 0 0,9 1-221,0 0-1,22-3 1,-27 1 102,-1 0-73,0-1 0,0 0 0,0 0 1,-1 0-1,1-1 0,-1 0 0,1-1 0,-1 0 0,0 0 0,-1 0 0,1-1 0,-1 0 1,0 0-1,0-1 0,0 0 0,-1 0 0,6-7 0,-5 4 151,0 1 1,0-1-1,-1-1 0,0 1 0,0-1 0,-1 0 0,-1 0 1,0 0-1,0 0 0,-1-1 0,0 1 0,1-17 0,-3 21 164,0 1 0,0-1-1,0 0 1,-1 1-1,0-1 1,0 1-1,0-1 1,-4-6 0,4 10-27,0-1 0,-1 1 0,0 0 0,1 0 0,-1 1 0,0-1 0,0 0 0,0 0 0,0 1 0,-1-1 0,1 1 0,0 0 0,-1 0 0,1 0 0,0 0 0,-1 0 0,1 0 0,-1 1 0,-4-1 0,-3-1 50,-1 1 0,1 0 0,0 1 0,-20 2 0,30-2-188,-1 0 1,1 0-1,-1 0 0,1 1 1,-1-1-1,1 0 1,0 0-1,-1 0 0,1 0 1,-1 1-1,1-1 1,-1 0-1,1 0 0,-1 1 1,1-1-1,0 0 1,-1 1-1,1-1 0,0 1 1,-1-1-1,1 0 0,0 1 1,0-1-1,-1 1 1,1-1-1,0 1 0,0-1 1,0 1-1,-1-1 1,1 1-1,0-1 0,0 1 1,0-1-1,0 1 0,0-1 1,0 1-1,0-1 1,0 1-1,0-1 0,1 1 1,-1 1-163,0 10-2391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7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8052,'0'0'2481,"48"163"-2161,-15-113-224,2-1-96,4-11-80,-6-3-512,-1-9-481,-9-8-79,-4-12-1345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7.6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383 0 4818,'0'0'4034,"-162"201"-3570,107-145 65,3-4 127,7-5-304,9-3-176,14-15-128,12-9-48,10-14-704,42-23-7588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7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 2993,'0'0'4947,"26"-38"-4579,-26 73 560,0 12-175,0 5-337,0 1-288,0-7-64,0 1-64,-3-6-48,3-9-272,-4-9-641,4-11-704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8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 5250,'0'0'2562,"21"-4"-2298,72-11-86,-85 14-173,1 0 0,-1 1-1,1 0 1,-1 1-1,1-1 1,-1 2-1,0-1 1,1 1-1,-1 0 1,0 1-1,0 0 1,0 0-1,0 1 1,-1 0-1,14 9 1,-15-9-38,-3-3-123,-1 1-1,1 1 1,0-1-1,-1 0 1,1 1-1,-1-1 1,0 1-1,0 0 1,0 0-1,0 0 1,2 4-1,-4-6 104,1 1-1,0-1 1,-1 1-1,1 0 1,-1-1-1,0 1 1,1-1 0,-1 1-1,0 0 1,0-1-1,0 1 1,0 0-1,0-1 1,-1 1-1,1 0 1,0-1 0,-1 1-1,1-1 1,-1 1-1,0-1 1,1 1-1,-1-1 1,0 1-1,0-1 1,0 0-1,0 1 1,-2 0 0,-7 6 121,0-1 0,-1-1-1,0 0 1,-1 0 0,1-1 0,-21 6 0,8-2 145,-8 5 182,18-8-266,-1 0 1,0-1-1,0 0 0,0-1 1,-22 3-1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8.6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7283,'0'0'803,"0"23"-733,-3 178 34,3-76-542,12-124 388,17-4-5,0-1 1,0-1-1,0-1 1,49-19 0,-16 6-3071,-32 11 159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5.4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64 2785,'0'0'9439,"17"4"-9103,-3 0-265,-4-1-44,0 0-1,1-1 0,-1 0 0,1-1 1,0 0-1,-1 0 0,1-1 0,0-1 1,12-1-1,10-8-208,-1-1 1,0-1 0,41-23-1,-60 27-1710,-36 3-4665,15 5 7504,1 0-699,0 1-1,0 0 1,0 0-1,0 1 1,0-1-1,0 1 1,1 1-1,-1 0 1,1 0-1,-1 0 1,1 1 0,0-1-1,0 1 1,1 1-1,-1-1 1,1 1-1,0 0 1,-6 7-1,6-5 174,-1 1-1,1 0 0,0 0 0,1 0 0,0 0 1,0 0-1,1 1 0,0 0 0,0 0 0,1 0 1,0 0-1,1 0 0,-1 15 0,2 124 111,0-145-616,0 0 1,0 0-1,0-1 0,1 1 0,-1 0 0,1 0 1,0 0-1,0-1 0,0 1 0,0 0 1,0-1-1,3 4 0,-3-4-209,0-1-1,1 1 1,-1-1 0,1 0-1,-1 0 1,1 1 0,-1-1 0,1 0-1,0 0 1,-1-1 0,1 1-1,0 0 1,0 0 0,-1-1 0,1 1-1,0-1 1,0 0 0,3 1-1,17-1-4600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8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76 4178,'0'0'6528,"-7"7"-6154,2-1-338,0 0 0,0 0 0,0 0-1,0 1 1,1 0 0,0 0 0,1 0 0,0 0 0,0 1 0,0-1 0,1 1 0,0 0 0,0-1 0,0 11 0,0 9 25,3 38 0,0-63-66,-1 0 0,1 0 0,0 0 0,0-1-1,-1 1 1,1 0 0,0-1 0,1 1 0,-1-1 0,0 1-1,0-1 1,0 0 0,1 1 0,-1-1 0,1 0 0,-1 0-1,1 0 1,0 0 0,-1 0 0,1 0 0,0 0-1,-1-1 1,1 1 0,0-1 0,0 1 0,0-1 0,0 0-1,-1 1 1,1-1 0,4-1 0,2 2-30,0-1 1,0 0-1,1 0 0,-1-1 1,0 0-1,10-3 1,-10 1-54,-1 0 0,1-1 0,-1 0 0,1 0 0,-1 0 0,-1-1 0,1 0 0,-1 0-1,1-1 1,-2 0 0,1 0 0,-1 0 0,0-1 0,0 0 0,0 0 0,6-13 0,-7 10 78,1-1 0,-1 1 0,-1-1 0,0 0 0,0 0 0,-1 0 0,-1 0 0,0-1 0,0 1 0,-1 0 0,-3-22 0,2 29 33,0 1-1,0 0 1,0 0 0,0 1 0,-1-1-1,1 0 1,-1 0 0,0 1 0,0-1-1,0 1 1,0-1 0,0 1 0,-1 0-1,1 0 1,-1 0 0,1 0 0,-1 0-1,0 1 1,1-1 0,-1 1 0,0-1-1,0 1 1,0 0 0,0 1 0,-1-1 0,-3 0-1,-11-2 45,0 1 1,0 0-1,-26 2 0,28 0-107,14 0-10,1 0 0,0 1 0,-1-1 0,1 0 0,-1 0-1,1 1 1,0-1 0,-1 1 0,1-1 0,0 1 0,-1-1 0,1 1 0,0 0 0,0 0 0,0 0 0,0 0 0,0 0 0,0 0 0,0 0 0,0 0-1,0 0 1,-1 2 0,1-2-119,1 0 0,0 0 0,0 0 0,-1 0-1,1 0 1,0 0 0,0 0 0,0 0 0,0 0-1,0 0 1,0 0 0,0-1 0,1 1 0,-1 0 0,0 0-1,0 0 1,1 0 0,-1 0 0,0 0 0,1 0-1,-1-1 1,1 1 0,0 0 0,0 1 0,12 7-3430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9.3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58 7924,'0'0'2017,"178"12"-2017,-100-18-129,3-11-1007,-13-1-353,-13 1-1136,-16 5-1713</inkml:trace>
  <inkml:trace contextRef="#ctx0" brushRef="#br0" timeOffset="1">228 76 3810,'0'0'3812,"-1"2"-3372,0 11-17,0 0 0,0 0 0,2 0 0,2 20 0,0 17 157,-3 152-943,0-201 288,0-1 1,0 0-1,0 1 1,0-1-1,0 0 0,0 1 1,0-1-1,1 1 0,-1-1 1,0 0-1,0 1 1,0-1-1,0 0 0,1 1 1,-1-1-1,0 0 0,0 0 1,1 1-1,-1-1 1,0 0-1,1 0 0,-1 1 1,0-1-1,1 0 0,-1 0 1,0 0-1,1 1 1,-1-1-1,0 0 0,1 0 1,-1 0-1,0 0 0,1 0 1,-1 0-1,1 0 1,-1 0-1,0 0 0,1 0 1,-1 0-1,1 0 0,-1 0 1,0 0-1,1 0 0,-1 0 1,1-1-1,3 1-934,18 0-4095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09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1 4034,'0'0'4626,"-23"145"-4178,20-95-128,0-3-224,3-4-96,0-10-96,0-10-880,0-14-1009,19-9-2161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0.3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 1 7587,'0'0'1649,"-38"169"-1553,28-128-64,3-6-32,4-6-32,3-12-240,0-5-736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0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0 157 1505,'0'0'6685,"20"13"-6178,-1-2-413,-1-1-31,0 1 0,0 2 0,-2-1 0,1 2 0,14 16 1,3 2-199,73 54 0,-103-83-77,0-1-1,0 0 1,1-1 0,-1 1-1,0-1 1,1 1 0,6 0-1,-9-2 140,-1 1-1,0-1 0,0 0 0,0 0 0,0 0 0,1 0 0,-1 0 1,0 0-1,0 0 0,0 0 0,1 0 0,-1 0 0,0-1 0,0 1 1,0 0-1,0-1 0,1 1 0,-1-1 0,0 1 0,0-1 0,0 0 1,0 1-1,0-1 0,0 0 0,-1 0 0,1 0 0,0 1 0,0-1 0,-1 0 1,1 0-1,0 0 0,-1-1 0,2 0 0,0-19 423,-1 0 0,0 0 0,-2 0 1,0 0-1,-1 0 0,-6-24 0,-1-9 1222,-2-108 1,12 162-1694,1 0 1,-1 0-1,1 0 0,-1 0 1,0 0-1,1 0 1,-1 0-1,0 1 1,1-1-1,-1 1 1,0-1-1,1 1 0,-1-1 1,0 1-1,2 1 1,12 20-2046,-1 4-2173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1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1 7972,'-32'1'112,"-102"9"-14,124-9-83,0 1-1,0 0 0,0 0 0,0 1 1,0 0-1,1 1 0,-1 0 0,1 1 0,0 0 1,0 0-1,1 1 0,0 0 0,0 0 1,-14 15-1,19-18-9,0-1 1,0 1-1,1 0 1,-1 0-1,1 0 1,0 0-1,0 0 1,0 0-1,0 0 1,1 1-1,-1-1 1,1 1-1,0-1 1,0 1-1,0 0 0,1-1 1,-1 1-1,1 5 1,0-7-8,0-1 0,1 0 0,-1 1 0,1-1 0,-1 0 0,1 1 0,-1-1 0,1 0 0,0 0 0,0 0 1,0 0-1,0 0 0,0 0 0,0 0 0,0 0 0,0 0 0,0 0 0,0 0 0,0-1 0,0 1 0,1 0 0,-1-1 0,0 1 0,0-1 0,1 1 0,-1-1 0,3 1 0,43 7-38,-40-8 39,98 7-172,-75-7 72,-1 1 0,1 2 0,-1 1 0,0 1 0,53 17 0,-80-21 95,0-1 0,0 1 0,0 0 0,0-1 1,0 1-1,0 0 0,0 0 0,0 1 0,0-1 0,0 0 0,-1 1 1,1-1-1,-1 1 0,1-1 0,-1 1 0,1 0 0,-1 0 0,0 0 1,0-1-1,0 1 0,0 0 0,0 0 0,0 1 0,0-1 1,-1 0-1,1 0 0,-1 0 0,0 0 0,1 1 0,-1 2 0,-1-3 8,1 0 0,-1-1 0,1 1-1,-1 0 1,1-1 0,-1 1 0,0-1 0,0 1-1,0-1 1,0 1 0,0-1 0,0 1-1,0-1 1,-1 0 0,1 0 0,0 0-1,-1 0 1,1 0 0,-1 0 0,1 0 0,-1 0-1,1 0 1,-4 0 0,-45 16 87,40-14-79,-42 11-29,0-2-1,0-3 1,-1-1 0,-78 0 0,131-8-43,-1 0 0,0 0 0,1 0 0,-1 0 0,1 0 1,-1 0-1,0 0 0,1 0 0,-1 0 0,0 0 0,1 0 0,-1-1 0,1 1 1,-1 0-1,0 0 0,1-1 0,-1 1 0,1 0 0,-1-1 0,0 0 1,-1-16-2831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1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9156,'0'0'336,"198"9"-320,-130-9-16,-3 0-464,-7-3-752,-16-6-1410,-19 3-1119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1.8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 0 3570,'0'0'4466,"-58"108"-4050,58-70-144,0-3-160,0 3-80,0 0-32,0-9-368,0 0-272,0-11-753,0-9-880,16-9-128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2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143 219 4610,'0'0'3316,"-17"21"-3236,-88 108-69,100-123-20,-10 17-179,15-21-391,3-2 363,1-1 0,0 0 1,-1 1-1,1-1 0,-1 0 1,1 0-1,-1-1 0,0 1 1,1-1-1,-1 0 0,0 0 1,5-4-1,34-34-133,-26 24 60,21-25 693,-2-1-1,44-67 1,-39 52 679,-33 46-650,1 0 0,18-17 0,-23 26-351,0-1 0,-1 1 0,1 0 0,0 0 1,0 0-1,1 0 0,-1 0 0,0 1 0,1-1 0,-1 1 0,1 0 0,-1 0 0,1 1 0,-1-1 0,5 0 0,-7 1-63,0 1 0,0-1-1,0 0 1,0 0 0,-1 1-1,1-1 1,0 0 0,0 1-1,0-1 1,0 1 0,-1-1-1,1 1 1,0 0 0,-1-1-1,1 1 1,0 0 0,-1-1-1,1 1 1,-1 0 0,1 0-1,-1-1 1,1 1 0,-1 0-1,0 0 1,1 0 0,-1 0-1,1 1 1,5 33 484,-5-25-360,7 52 162,-4-28-421,1 1 1,1-1-1,13 35 0,-6-25-3118,-10-33 495</inkml:trace>
  <inkml:trace contextRef="#ctx0" brushRef="#br0" timeOffset="1">228 234 3794,'0'0'4338,"-13"-18"-5171,55 12-207,10-2-1970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2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53 7860,'0'0'976,"130"9"-928,-75-9-32,3-3-16,-2-14-192,-14 2-688,-13 4-1345,-10 2-497,-19 3 449</inkml:trace>
  <inkml:trace contextRef="#ctx0" brushRef="#br0" timeOffset="1">227 16 1201,'0'0'4954,"-13"9"-4679,-39 34 189,51-41-418,-1-1 0,1 1-1,0 0 1,-1 0 0,1 0 0,0 0 0,0 0 0,0 0 0,0 0 0,0 1 0,1-1-1,-1 0 1,1 0 0,-1 1 0,1-1 0,0 0 0,0 1 0,0-1 0,0 0-1,0 0 1,1 4 0,0 6 204,-1 17 186,0 35-110,11 92 1,-11-156-328,8 33-548,-8-32 393,1 0 0,0 1-1,-1-1 1,1 0 0,0 0 0,0 0 0,-1 0-1,1 0 1,0 0 0,0 0 0,0 0 0,0 0-1,1 0 1,-1-1 0,0 1 0,0 0 0,0-1-1,1 1 1,-1-1 0,0 1 0,3 0 0,15 0-2987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5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 64 11589,'0'0'3092,"-9"24"-2678,-69 186 2,70-185-485,-8 27-2482,23-74 1903,1 1 0,2 1 0,15-27 1,3-7 554,-27 51 121,54-103 1492,-47 92-988,2-1-1,0 1 0,0 1 1,24-23-1,-34 35-502,1 0 0,-1 1 0,1-1 0,-1 0 1,1 1-1,0-1 0,-1 1 0,1-1 0,0 1 0,0-1 0,-1 1 1,1-1-1,0 1 0,0 0 0,0-1 0,0 1 0,-1 0 0,1 0 0,0 0 1,0 0-1,0 0 0,0 0 0,0 0 0,0 0 0,0 0 0,-1 0 0,1 0 1,0 0-1,0 0 0,0 1 0,0-1 0,0 0 0,-1 1 0,1-1 1,0 1-1,0-1 0,-1 1 0,1-1 0,0 1 0,-1 0 0,1-1 0,0 1 1,-1 0-1,1-1 0,-1 1 0,1 0 0,-1 0 0,0-1 0,1 1 1,-1 0-1,0 0 0,1 0 0,-1 0 0,0 0 0,0 1 0,3 8 81,0 1-1,-1-1 1,1 19-1,-2-19 119,2 27 42,-3 54-1,-1-61-267,0-1 0,3 0 0,7 45 0,-2-55-902,4-14-3600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2.8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1393,'0'0'8500,"3"90"-8100,0-46-288,1-3-64,2-9-48,-3-3-32,4-6-512,2-5-321,1-7-768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3.2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1 6563,'0'0'1769,"-30"21"-1636,-93 68-39,119-86-89,0 0 1,0 0 0,1 1 0,-1 0 0,1 0 0,-1 0 0,1 0-1,0 0 1,-3 7 0,5-8-7,1-1 0,-1 0 0,1 0 0,0 1 0,-1-1 0,1 0 0,0 1 0,0-1 0,1 0 0,-1 0-1,1 5 1,1 1-28,-2-7 26,0 0 0,1 0 0,-1 0 1,1 0-1,0-1 0,-1 1 0,1 0 1,-1 0-1,1-1 0,0 1 0,0 0 1,-1-1-1,1 1 0,0-1 0,0 1 1,0-1-1,0 1 0,0-1 0,0 0 0,0 1 1,0-1-1,0 0 0,0 0 0,0 1 1,0-1-1,1 0 0,33 1 55,-28-1-35,164 0 138,-169 0-145,0 0 1,1 1-1,-1-1 0,0 1 0,1 0 1,-1 0-1,0 0 0,0 0 0,1 0 1,-1 0-1,0 0 0,0 1 0,-1-1 1,1 1-1,0 0 0,0-1 0,-1 1 1,1 0-1,-1 0 0,1 0 0,-1 0 1,0 0-1,0 0 0,0 0 1,0 1-1,0-1 0,0 0 0,-1 1 1,1-1-1,-1 0 0,0 1 0,0-1 1,1 1-1,-1-1 0,-1 0 0,1 1 1,0-1-1,-1 1 0,1-1 0,-1 0 1,0 1-1,0-1 0,1 0 0,-2 0 1,1 0-1,0 0 0,0 1 1,-1-2-1,1 1 0,-1 0 0,-2 2 1,-5 5 37,-1-1 0,0 0 0,-1 0 1,1-2-1,-1 1 0,-1-1 0,-14 6 0,-7 0 4,-49 14-1,70-23-102,9-2-15,-1 0 0,1 1 0,-1-2 0,0 1 0,0 0 0,0-1 0,0 1 0,1-1 0,-1 0 0,0 0 0,-6-2 0,9-5-1754,1-17-2174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3.5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1 105 5731,'0'0'5010,"184"-23"-4962,-125 8-32,6 1-16,-7-4-384,-9 4 48,-17 2-1233,-16 3-2641</inkml:trace>
  <inkml:trace contextRef="#ctx0" brushRef="#br0" timeOffset="1">247 35 864,'0'0'5923,"-58"70"-5058,58-35-113,0 12 0,3 0-192,7 5-223,-1 1-161,1-1-96,-3-5-80,2-6-112,1-9-689,0-18-607,6-8-2290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3.9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1 8308,'0'0'2257,"-13"175"-2049,13-117-176,0-3 80,0-5-48,0-6-64,0-6 0,0-15-16,6-3-384,4-14-801,3-6-399,3 0-1490,4-6-1040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4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0 7892,'0'0'1600,"-31"19"-1109,-95 65 203,121-80-659,-1 0 1,1 1-1,0-1 0,0 1 1,0 0-1,1 0 1,-1 1-1,1-1 0,0 1 1,1 0-1,0 0 0,0 0 1,0 0-1,0 1 0,1-1 1,-1 8-1,-1-2 50,0 4 29,1 1 0,1-1 1,0 1-1,2 29 0,0-42-107,0-2-8,0 0-1,0 0 0,0-1 1,1 1-1,-1 0 0,1 0 1,-1-1-1,1 1 0,-1 0 1,1-1-1,0 1 0,0-1 0,0 1 1,0-1-1,0 1 0,0-1 1,0 0-1,1 0 0,-1 1 1,0-1-1,1 0 0,-1 0 1,1 0-1,-1 0 0,1-1 0,-1 1 1,1 0-1,0-1 0,-1 1 1,1-1-1,2 1 0,6 1-95,1 0 0,0-1 0,0-1 0,12 0 0,-10 0-159,3 0-408,0 0-1,0-2 1,0 1-1,-1-2 0,1 0 1,-1-1-1,0 0 1,27-12-1,11-13-3828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14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340 56 3602,'0'0'6160,"-6"-10"-5421,3 5-645,0 0-38,1 1-1,-1 0 0,0 0 0,0 0 0,-6-6 0,8 9-34,-1 0 1,1 0-1,0 0 1,-1 0-1,1 1 0,0-1 1,-1 0-1,1 1 1,-1-1-1,1 1 0,-1-1 1,1 1-1,-1 0 1,1-1-1,-1 1 0,1 0 1,-1 0-1,1 0 1,-1 0-1,0 1 0,1-1 1,-1 0-1,1 1 1,-1-1-1,1 1 1,-3 1-1,-8 5 74,1 0 1,-1 1-1,2 0 0,-1 1 1,1 0-1,1 1 1,-1 0-1,2 0 0,-1 1 1,2 0-1,-9 16 0,14-22-88,-1 1-1,1-1 0,0 1 0,-1 11 1,2-16-12,1 0 1,0 0-1,0 0 1,0 0-1,-1 0 1,1 0-1,0 0 1,0 0-1,0 0 1,1 0-1,-1 0 1,0 0-1,0 0 1,0 0-1,1 0 1,-1 0-1,1-1 1,-1 1-1,0 0 1,1 0-1,0 0 1,-1 0-1,1-1 1,-1 1-1,1 0 1,0 0-1,0-1 1,-1 1-1,1-1 1,0 1-1,0-1 1,0 1-1,0-1 1,-1 1-1,1-1 1,0 0-1,0 1 1,1-1-1,43 3-118,87-6-1,-24-2 78,-106 5 44,-1 1 0,0-1 0,1 0 0,-1 1 0,1-1 0,-1 1 0,0-1 0,1 1 0,-1 0 0,0 0 0,1-1 0,-1 1 0,0 0 0,0 0-1,0 0 1,0 0 0,0 0 0,0 1 0,0-1 0,0 0 0,-1 0 0,1 1 0,0-1 0,-1 0 0,1 1 0,-1-1 0,1 1 0,-1-1 0,0 0 0,1 1 0,-1 1 0,0 1 15,1 0-1,-1 1 1,0-1 0,0 0 0,0 0-1,0 0 1,-1 1 0,0-1 0,0 0-1,0 0 1,-2 5 0,0-4 3,0-1-1,0 1 1,0-1-1,0 0 1,-1 0 0,0 0-1,0 0 1,0-1-1,-6 5 1,-48 27 31,39-24-26,-134 66 219,131-68-751,0-1-1,0 0 1,0-2 0,-1-1-1,-33 3 1,38-7-3597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0.2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122 466 1745,'0'0'2777,"-29"-23"110,25 17-3239,-2-8 1464,6 14-1100,0 0 0,0 0 0,0 0 0,0 0 0,0-1 0,0 1 0,1 0 0,-1 0 0,0 0 0,0 0 0,0-1 0,0 1 1,0 0-1,0 0 0,0 0 0,0 0 0,0-1 0,0 1 0,0 0 0,0 0 0,0 0 0,0 0 0,0 0 0,0-1 0,0 1 0,0 0 0,0 0 0,0 0 0,0 0 0,-1-1 0,1 1 0,0 0 0,0 0 0,0 0 0,0 0 0,0 0 0,0 0 0,0-1 0,-1 1 1,1 0-1,0 0 0,0 0 0,0 0 0,0 0 0,0 0 0,-1 0 0,1 0 0,0 0 0,0 0 0,0 0 0,0 0 0,-1 0 0,1 0 0,0 0 0,0 0 0,0 0 0,0 0 0,-1 0 0,1 0 0,0 0 0,0 0 0,0 0 0,0 0 0,-5 15 181,-4 639 324,11-405-452,4 256-444,-6-505 358,0 1-14,0 0-10,0 0 36,0 0 1,1 0 0,-1 0-1,0 0 1,0 0 0,1 0 0,-1 0-1,1-1 1,-1 1 0,0 0 0,1 0-1,0 0 1,-1-1 0,1 1-1,-1 0 1,1-1 0,0 1 0,0-1-1,-1 1 1,1-1 0,0 1 0,0-1-1,0 1 1,0-1 0,-1 0 0,1 1-1,0-1 1,2 0 0,32 6 31,-17-4-76,10 2 75,1-2-1,-1-1 1,40-3-1,-3 0 29,159 4-206,254-5-312,-257-10 337,122-2 11,3372 12-1937,-3310 29 1245,-404-26 810,511 11-399,-325-13 565,236 3 22,459-2 15,-116-73-405,-199 8 1144,410 31 311,-546 0-1003,-111 3-146,59 2 153,-226 16-166,303-5-257,-386 17 184,551-21-45,-253 12 55,-81-1-260,-230 9 174,-52 2 58,-1 0 0,1 0 0,-1 0 0,0 0 0,1 0 1,-1-1-1,0 0 0,0 0 0,0 0 0,6-5 1,-10 4-3,1 0 0,-1 0 0,1 0 1,-1 0-1,0-1 0,0 1 1,0 0-1,-1-3 0,0-4-235,-1-27 306,-1 0 0,-11-45-1,-2-13 252,-11-314-161,24-4 260,3 271-324,-6-71 46,6 212-147,0 0 1,0 0 0,-1 0 0,1 0 0,0 0 0,0 0-1,-1 0 1,1 0 0,0 0 0,-1 0 0,1 0-1,-1 0 1,1 1 0,-1-1 0,0 0 0,1 0-1,-1 1 1,0-1 0,1 0 0,-1 0 0,0 1-1,0-1 1,0 1 0,-1-1 0,-1-1-3,0 1-1,0 0 1,-1 0 0,1 0 0,0 1 0,0-1-1,-7 1 1,3-1 16,1 2-1,-1-1 1,0 1 0,1 0 0,-1 0-1,1 1 1,-12 3 0,9-1-15,0 0 0,0-1 1,-1 0-1,0-1 0,1 0 1,-15 1-1,-62 0-248,73-3 156,-332 9-1845,0-1 2280,-297 7-234,403-7-48,-52 14-84,180-12 35,-164 0 79,48-3-20,-34 0-218,7-1 16,-49-2 273,6 1-50,-211 0-542,283-7 963,-1184-10 315,1341 12-823,-399-15-101,146-11 6,-295 13 544,406 14-164,127-1-101,-456 14 600,-855 43-83,1196-53-610,-569 0-108,466-30-98,97 5 6,-234-8-428,324 18 444,-58-4-286,-184-14 124,296 23 263,-91 3-1,19 1 105,69 2-13,44 1-41,0-1 0,0-1 0,-30-5 1,25 2-105,1 2 0,-1 1 0,-43 3 0,10-1 71,-98-1 424,155 0-458,-3 0 42,1 0 10,0 0 0,-1 0 0,1 0 0,-1 1 0,1-1 0,0 1 0,-1-1 1,1 1-1,0 0 0,-4 2 0,4-2 47,0 1-1,0 0 1,0 0-1,0 0 1,1 0 0,-1 0-1,0 0 1,1 0-1,0 1 1,-1-1-1,1 0 1,0 1 0,0-1-1,1 1 1,-1-1-1,0 1 1,1-1 0,0 1-1,-1 0 1,1-1-1,0 1 1,0 0-1,1-1 1,0 5 0,0 299 171,3-102-3919,-3-74-3055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1825,'0'0'8809,"11"-2"-5482,-8 0-3314,0-1 0,-1 0 0,0 0 0,1 0-1,-1 0 1,0 0 0,0 0 0,-1 0 0,1-1 0,1-5 0,8-15-16,-3 10-34,1 1 1,0 0 0,1 1 0,0 0-1,13-12 1,-19 19-9,1 2 0,0-1 1,-1 0-1,1 1 0,1 0 0,-1 0 0,0 1 1,1-1-1,-1 1 0,1 0 0,0 1 1,-1-1-1,1 1 0,0 0 0,0 1 0,11 0 1,-15 0 0,1 1 0,-1-1 1,1 1-1,-1 0 0,0 0 1,1 0-1,-1 0 0,0 0 0,0 1 1,0-1-1,0 1 0,0-1 1,3 3-1,24 30-345,-4-6 50,-18-21 303,1-1-1,0 0 0,1-1 1,0 0-1,-1 0 0,1-1 1,1 0-1,-1-1 0,1 0 1,-1 0-1,14 1 0,7 0 60,0-2-1,42-2 1,-27-1-29,-32 0 22,0 0 1,0-1-1,22-6 1,1 0-630,-36 8 426,1 0 44,-1 0 0,0 0 1,1 0-1,-1 0 0,0 0 0,0 0 0,1 0 0,-1 0 0,0 0 0,0 0 0,1 0 0,-1 0 0,0 0 0,0 0 0,1 0 0,-1 0 0,0-1 0,0 1 0,1 0 0,-1 0 0,0 0 0,0 0 1,0-1-1,0 1 0,1 0 0,-1 0 0,0 0 0,0-1 0,0 1 0,0 0 0,0 0 0,1-1 0,-1 1 0,0 0 0,0 0 0,0-1 0,0 1 0,0 0 0,0 0 0,0-1 0,0 1 0,0 0 1,0 0-1,0-1 0,0-7-3934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5346,'0'0'2567,"24"20"-2519,78 62-37,-95-76-63,1 0 1,0-1-1,1 0 1,-1 0-1,1-1 0,0 0 1,0 0-1,1-1 1,-1-1-1,0 0 1,1 0-1,0 0 1,-1-1-1,15-1 1,-5 1-81,-18-1 94,1 0 0,-1 0 0,1 0 0,-1 0 0,1 0 0,-1 0 0,1 0 0,-1 1 0,1-1 0,-1 0 0,0 1-1,1-1 1,-1 1 0,0 0 0,1-1 0,-1 1 0,0 0 0,2 2 0,-3-2 71,0 0-1,-1 1 1,1-1-1,0 0 1,-1 1 0,1-1-1,-1 0 1,0 0-1,1 0 1,-1 0 0,0 1-1,0-1 1,0 0-1,0 0 1,0 0 0,0-1-1,0 1 1,0 0 0,0 0-1,0 0 1,0-1-1,-2 2 1,-265 190 2637,238-174-5007,23-17-1488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5186,'0'0'6625,"0"-3"-6084,0-11-111,0 11-6,0 260 451,0-253-903,0 0 1,0 0-1,0 1 1,1-1-1,-1 0 0,1 0 1,0 0-1,0 0 0,0-1 1,1 1-1,0 0 1,-1 0-1,1-1 0,1 1 1,1 3-1,-1-6-69,-1 1 0,0 0-1,1-1 1,-1 1 0,1-1 0,-1 0-1,1 1 1,-1-1 0,1 0 0,0-1-1,0 1 1,0 0 0,-1-1 0,1 0-1,0 0 1,0 0 0,0 0 0,0 0 0,0 0-1,-1-1 1,1 1 0,4-2 0,-3 0-67,1 0 0,0 0 1,-1 0-1,0 0 0,1-1 1,-1 0-1,0 0 0,0 0 1,-1 0-1,1 0 0,-1-1 0,1 0 1,-1 0-1,0 0 0,-1 0 1,4-5-1,3-9-234,0 1-1,11-33 1,-9 17 317,-2 0-1,-1-1 1,5-56 0,-7-38 3842,-6 126-2894,0 7-806,0 210 455,0-121-6944,0-87 551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6.2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13670,'0'0'0,"147"-13"-5682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4690,'0'0'5453,"-21"13"-5343,-65 44-137,84-55 20,0-1 0,0 0 0,0 1-1,0 0 1,0 0 0,0-1 0,1 1 0,-1 0 0,1 0-1,-1 1 1,1-1 0,0 0 0,0 0 0,0 1 0,0-1-1,0 1 1,0-1 0,0 0 0,1 1 0,0 0 0,-1-1-1,1 1 1,0-1 0,0 1 0,0-1 0,1 1 0,0 3 0,0 7-108,-1-11 88,1-1 0,-1 1 0,1-1-1,-1 1 1,1-1 0,0 1 0,0-1 0,0 1-1,0-1 1,0 1 0,0-1 0,0 0 0,0 0-1,0 0 1,0 0 0,1 1 0,-1-2-1,1 1 1,-1 0 0,0 0 0,1 0 0,0-1-1,-1 1 1,1-1 0,-1 1 0,1-1 0,0 1-1,-1-1 1,3 0 0,59 7-426,-47-6 439,-6 0-20,0-1 22,0 1 1,-1 1-1,15 3 1,-23-5 9,1 1 1,0-1-1,-1 1 1,1-1-1,-1 1 1,1 0-1,-1 0 1,1 0-1,-1 0 0,1 0 1,-1 0-1,0 0 1,0 0-1,1 0 1,-1 1-1,0-1 1,0 0-1,0 1 1,0-1-1,-1 1 1,1-1-1,0 1 1,-1 0-1,1-1 0,0 4 1,-1-2 11,0 0 0,0 0 0,0 0 0,0 0 0,-1 0 0,1 0 0,-1-1 0,0 1 0,0 0 0,0 0 0,0-1 0,0 1 0,-1 0 0,1-1 0,-1 1 0,0-1 0,0 0 0,0 0 0,0 0 0,0 0 0,0 0 0,-3 2 0,-6 4 97,-1-1-1,1 0 1,-22 8-1,6-2-44,-9 5 20,-1 0 1,-1-2 0,-59 15-1,88-30-1768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5074,'0'0'2588,"10"7"-2494,-1 0-79,-6-3-8,0-1 1,1 0-1,-1-1 0,1 1 1,0-1-1,0 1 0,0-1 1,0 0-1,0-1 1,0 1-1,1-1 0,-1 0 1,0 0-1,1 0 1,7 0-1,-5-1-64,0 0 0,0 0-1,0-1 1,0 0 0,-1 0 0,1-1-1,-1 0 1,1 0 0,-1 0 0,11-6 0,-14 6 29,0 0 1,-1-1-1,1 1 1,0 0-1,-1-1 1,0 0-1,1 0 1,-1 1-1,0-1 1,-1 0-1,1-1 1,0 1-1,-1 0 1,0 0-1,0-1 1,0 1-1,0-1 1,0 1-1,-1-1 1,1 1-1,-1-1 1,0-4-1,0 7 69,0-1 0,0 1 1,0 0-1,0 0 0,0 0 0,0-1 0,0 1 0,0 0 1,-1 0-1,1 0 0,0-1 0,-1 1 0,1 0 0,-1 0 1,1 0-1,-1 0 0,0-2 0,-1 3 51,0-1 1,0 0-1,1 1 0,-1-1 1,0 1-1,0 0 0,0-1 1,0 1-1,0 0 0,1 0 1,-4 1-1,-2-2 46,0 2-1,0-1 1,1 1 0,-1 0 0,0 0-1,1 0 1,-1 1 0,1 0 0,0 1-1,0-1 1,0 1 0,0 0 0,0 1-1,0 0 1,1 0 0,0 0 0,-1 0-1,-7 10 1,7-9-73,0 1 0,0 0 0,1 0 0,0 0 1,1 1-1,-1 0 0,1 0 0,0 0 0,1 0 0,0 0 0,0 1 0,0 0 0,1-1 0,0 1 1,1 0-1,0 0 0,0 0 0,0 0 0,2 10 0,-1-16-73,1-1 1,-1 1-1,1 0 0,0-1 0,-1 1 1,1-1-1,0 1 0,0-1 1,0 0-1,0 1 0,1-1 1,-1 0-1,0 0 0,0 0 0,1 0 1,-1 0-1,1 0 0,-1 0 1,1 0-1,-1-1 0,1 1 1,-1 0-1,1-1 0,0 0 0,1 1 1,48 5-619,-44-5 468,112-2-3903,-54-6-440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274 310 6819,'0'0'2471,"-28"3"-1041,-88 10-313,109-12-1054,0 0 0,1 0 0,0 1 0,-1 0 0,1 0-1,0 1 1,0-1 0,0 2 0,0-1 0,1 0 0,-1 1-1,1 0 1,0 0 0,0 1 0,0-1 0,1 1 0,-1 0-1,1 1 1,-5 8 0,7-10-52,0 0 0,0 0 1,1 0-1,-1 0 0,1 1 0,0-1 0,0 0 1,1 1-1,-1-1 0,1 1 0,0-1 0,0 7 1,1-1-25,-1-9 7,0 1-1,1-1 0,-1 1 1,1-1-1,-1 0 1,1 1-1,0-1 0,0 0 1,-1 1-1,1-1 0,0 0 1,0 0-1,0 0 1,0 0-1,1 0 0,-1 0 1,0 0-1,0 0 0,1-1 1,-1 1-1,0 0 1,1-1-1,-1 1 0,0-1 1,1 1-1,-1-1 0,1 0 1,-1 1-1,1-1 0,-1 0 1,3 0-1,60 2-658,-50-2 350,-4-1 43,0 0 0,-1-1-1,1 0 1,-1 0 0,1-1 0,-1 0 0,0-1 0,0 0 0,0-1-1,-1 0 1,1 0 0,-1 0 0,-1-1 0,1-1 0,6-6 0,-6 5 9,0 0 0,0 0 0,-1-1 1,-1 0-1,0 0 0,0-1 0,0 0 0,-1 0 1,-1 0-1,0 0 0,0-1 0,-1 0 1,3-14-1,-4 0 1069,-1 0 0,0 0 1,-2 0-1,-1 0 0,-1 0 1,-1 1-1,-2-1 0,-14-42 0,10 47 335,10 20-1125,0 0 0,0 0 0,0 0 0,-1 0 0,1 0 0,0 0 0,0 0 0,0 0 0,-1 0 0,1 0 0,0 0 0,0 0 0,0 0 0,-1 0 0,1 0 0,0 0 0,0 1 0,0-1 0,0 0 0,-1 0 0,1 0 0,0 0 0,0 0 0,0 0 0,0 0 0,-1 1 0,1-1 0,0 0 0,0 0 0,0 0 0,0 0 0,0 1 0,0-1 0,0 0 0,0 0 0,0 0 0,0 1 0,0-1 0,-1 0 0,1 0 0,0 0 0,0 1 0,0-1 0,0 0 0,1 0 0,-1 1 0,-4 41 204,2 26-129,2 270 21,2-322-236,0 0 0,1 1 1,0-1-1,2 0 0,0-1 0,7 17 0,-7-23-550,0 1 1,1-1-1,0 1 1,0-2-1,14 16 0,21 7-6022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0 831 4274,'0'0'1345,"31"-23"-4405,-31 23 3060,131-104-838,-124 98 844,0 0 0,0-1 1,-1 0-1,0 0 0,-1-1 1,1 0-1,-1 0 0,-1 0 1,1 0-1,-2-1 0,1 1 1,-1-1-1,0 0 0,1-12 0,1 2 119,7-31 1218,-3-1 1,4-80 0,-10-105 4253,-3 150-3143,0 86-2425,-1 0 0,1 0 0,0 0 0,0-1 0,-1 1 0,1 0 0,0 0 0,0 0 0,-1 0 0,1 0 0,0 0 0,-1 0 0,1 0 0,0 0 0,0 0 0,-1 0 0,1 0 0,0 0 0,0 0 0,-1 0 0,1 0 0,0 0 0,-1 0 0,1 0 0,0 0 0,0 0 0,-1 0 0,1 1 0,0-1 0,0 0 0,-1 0 0,1 0 0,0 1 0,0-1 0,0 0 0,-1 0 0,1 1 0,-2 2-7,-1 1-1,1 0 1,0 0-1,0 1 0,0-1 1,1 0-1,-1 0 1,1 1-1,0-1 1,0 10-1,-3 3 47,-4 32 42,-5 98-1,13 56-53,2-84-40,-2-118-20,0 23-39,1-1 0,0 0 0,7 31 0,-6-48-67,0 0 1,0 0-1,0 0 0,0 0 0,1-1 0,0 1 0,6 8 0,-7-11-17,0-1 1,0 0-1,0 0 0,1 0 0,-1 0 1,0 0-1,1 0 0,0-1 1,-1 1-1,1-1 0,0 0 0,0 0 1,-1 0-1,1 0 0,0 0 0,6 0 1,-6 0-59,1-1 1,0 0-1,0 0 1,0-1 0,-1 1-1,1-1 1,0 0-1,0 0 1,-1 0-1,1 0 1,-1-1 0,1 1-1,-1-1 1,5-3-1,-2 0-157,0 0-1,-1 0 1,1 0-1,-1-1 1,0 1-1,7-13 1,0-2-148,-1-1 0,-1 1 0,11-39 0,-2-8 1288,-9 32 1338,-6 26 3454,-5 54-5321,0-24-229,0-1-1,1 1 1,6 36-1,-5-54-46,0 1 1,1-1-1,-1 1 0,1-1 0,-1 1 0,1-1 1,0 0-1,1 0 0,-1 0 0,0 0 0,1 0 1,0 0-1,-1-1 0,1 1 0,0-1 0,1 0 1,-1 0-1,0 0 0,0 0 0,1 0 0,-1-1 0,1 0 1,0 1-1,3-1 0,-2 1-28,1-1 0,-1-1 0,0 1 0,0-1 0,0 0 0,1 0 0,-1 0 0,0-1 0,0 0 0,0 0 0,0 0 0,0-1 0,0 0 0,0 0 0,0 0 0,0 0 0,5-5 0,-2 1 37,-1-1 1,-1 0-1,1 0 0,-1 0 1,-1-1-1,1 0 1,-1 0-1,-1-1 0,0 1 1,0-1-1,0 0 1,-1 0-1,0 0 0,-1-1 1,0 1-1,-1 0 1,0-1-1,0 0 0,-1-13 1,0 20 24,0 1 0,-1-1 1,1 1-1,0-1 0,-1 1 0,0-1 1,1 1-1,-1 0 0,0-1 0,0 1 1,-1 0-1,1-1 0,0 1 0,-1 0 1,1 0-1,-1 0 0,0 0 0,0 1 0,1-1 1,-1 0-1,0 1 0,0-1 0,-1 1 1,1 0-1,0 0 0,0-1 0,-1 1 1,1 1-1,-1-1 0,-4-1 0,-7 0 94,0-1 0,-1 2-1,1 0 1,-20 2 0,16-1-158,16 0-69,-30 2-664,11 4-4613,11-3-1689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12902,'0'0'1889,"217"-12"-6035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 3121,'0'0'8858,"0"-10"-7735,-3-55 745,3 74-970,-1 24-694,1 1 0,9 58 0,-8-86-211,23 79-11,-22-78-51,1 0-1,0 0 1,0 0-1,1 0 0,-1 0 1,2-1-1,-1 0 0,10 11 1,-13-16 30,0 0 1,0 0 0,1 0 0,-1 0 0,0 0 0,0 0-1,1 0 1,-1 0 0,1 0 0,-1-1 0,0 1 0,1-1-1,-1 1 1,1-1 0,0 1 0,-1-1 0,1 0-1,-1 0 1,1 0 0,-1 0 0,1 0 0,0 0 0,-1 0-1,1 0 1,-1-1 0,1 1 0,-1-1 0,1 1 0,-1-1-1,1 0 1,-1 1 0,1-1 0,-1 0 0,0 0 0,0 0-1,1 0 1,-1 0 0,0 0 0,0 0 0,2-3 0,3-4 15,-1-1 1,1 1 0,-2-1 0,1-1-1,3-9 1,-6 13 32,14-34-224,-3 1 1,-1-2 0,12-72-1,-24 112 41,0-1 0,0 1-1,0-1 1,0 0 0,1 1 0,-1-1-1,1 1 1,-1-1 0,1 1 0,0-1-1,0 1 1,-1-1 0,3-1 0,-2 3-21,-1 0 0,1 0 1,-1 0-1,1 0 1,0 0-1,-1 0 0,1 0 1,0 0-1,-1 0 1,1 0-1,-1 0 0,1 0 1,0 0-1,-1 1 1,1-1-1,-1 0 0,1 0 1,0 1-1,-1-1 1,1 0-1,-1 1 0,1-1 1,-1 1-1,0-1 1,1 1-1,-1-1 0,1 1 1,-1-1-1,0 1 1,1-1-1,-1 1 0,0-1 1,0 1-1,1 1 1,11 17-3396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5923,'0'0'5714,"0"-6"-5634,0 41 176,3 9 129,0 3-321,1 2-32,-1-5-32,0-6-657,0-18-2352</inkml:trace>
  <inkml:trace contextRef="#ctx0" brushRef="#br0" timeOffset="1">62 0 7619,'0'0'0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1921,'0'0'2961,"-22"23"-2793,-66 70-208,85-91 41,1-1-1,0 1 1,1 0-1,-1 1 1,0-1-1,1 0 1,-1 0-1,1 1 1,-1-1-1,1 1 1,-1 4-1,2-7 3,0 0-1,0 0 0,1 1 0,-1-1 0,0 0 0,0 0 0,1 1 0,-1-1 0,0 0 1,1 0-1,-1 0 0,0 0 0,1 1 0,-1-1 0,0 0 0,1 0 0,-1 0 0,0 0 0,1 0 1,-1 0-1,1 0 0,-1 0 0,0 0 0,1 0 0,-1 0 0,0 0 0,1-1 0,-1 1 1,0 0-1,1 0 0,3-1 17,75 0-46,10 0-4,-81 2-9,1 0 1,0 0-1,-1 1 0,0 0 0,1 0 0,-1 1 1,14 6-1,-20-8-17,0 0-1,-1 0 1,1 0 0,0 0 0,0 1 0,0-1-1,-1 1 1,1-1 0,-1 1 0,1-1-1,-1 1 1,1 0 0,-1 0 0,0 0 0,0 0-1,0 0 1,0 0 0,-1 0 0,1 0 0,0 0-1,-1 0 1,1 1 0,-1-1 0,0 0 0,0 0-1,0 0 1,0 3 0,-1-2 16,1 0 1,-1 0-1,0 0 0,0 0 0,0 0 1,-1-1-1,1 1 0,-1 0 1,1-1-1,-1 1 0,0-1 1,0 1-1,0-1 0,0 0 1,-1 0-1,1 0 0,-6 3 0,-11 7 70,-1 0 0,0-2-1,-1-1 1,0 0-1,0-1 1,-1-2-1,0 0 1,0-1-1,-44 3 1,53-8-736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 8244,'0'0'2684,"-9"25"-2594,-23 82-15,30-100-72,0 1-1,0-1 1,1 1-1,0 0 1,0 0-1,1 12 1,1-6-5,-1-13-7,0 1 0,1 0 1,-1-1-1,1 1 0,-1 0 0,1-1 0,0 1 1,0-1-1,-1 1 0,1-1 0,0 1 0,0-1 1,0 0-1,1 1 0,-1-1 0,0 0 0,0 0 0,1 0 1,-1 0-1,1 0 0,-1 0 0,1 0 0,-1 0 1,1-1-1,-1 1 0,1-1 0,0 1 0,-1-1 1,1 0-1,0 1 0,0-1 0,2 0 0,3 1-43,-1-1 1,1 0-1,-1 0 0,1 0 0,-1-1 0,1 0 0,-1 0 0,8-3 0,-7 0-39,0 1 0,0-1 0,0 0-1,-1-1 1,1 0 0,-1 0-1,0 0 1,0-1 0,9-12-1,42-65-262,-42 61 365,-4 5 28,-4 6 122,0 0 1,0-1 0,9-22-1,-16 33 293,0 3-233,-13 190 532,13-190-791,0 0 0,0 0-1,0 0 1,1 0 0,-1 0 0,0 0 0,1 0 0,-1 0 0,1 0 0,0 0-1,-1 0 1,1 0 0,0-1 0,0 1 0,0 0 0,1-1 0,-1 1 0,0-1-1,0 1 1,1-1 0,-1 0 0,1 1 0,0-1 0,-1 0 0,1 0 0,0 0-1,-1 0 1,3 1 0,4 0-480,1 0 0,-1-1 1,0 1-1,1-1 0,12-1 0,-19 0 401,43 1-4248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181 448 7732,'0'0'5271,"-26"13"-5004,-78 46-48,100-56-210,0 0-1,1 0 1,-1 0 0,1 1-1,-1-1 1,1 1 0,0 0-1,0 0 1,1 0 0,-1 0 0,1 0-1,0 0 1,0 1 0,-2 7-1,3-4-11,-1 1-1,1-1 0,1 1 1,0 0-1,1 11 0,-1 1-19,0-20-8,0 0 0,1 0 0,-1 0-1,0 0 1,0 0 0,0 1 0,1-1-1,-1 0 1,0 0 0,1 0 0,-1 0 0,1 0-1,-1 0 1,1 0 0,0 0 0,-1 0 0,1-1-1,0 1 1,0 0 0,0 0 0,0 0-1,-1-1 1,1 1 0,1 0 0,1 0-52,0 0 0,-1 0 1,1 0-1,0 0 0,0-1 1,0 1-1,0-1 0,0 1 0,4-1 1,1-1-131,-1 1 1,1-1-1,-1-1 1,1 1-1,-1-1 1,14-6-1,-11 3-1,-1-1-1,0 0 1,0-1-1,0 0 1,-1 0-1,0-1 1,0 0-1,9-13 1,-12 13 363,1 0 1,-1-1 0,8-17 0,-11 20 406,0 0 1,0-1-1,0 1 1,-1 0-1,0-1 1,0-10-1,-10 42-58,3-11-497,3-3-6,0 0-1,1 0 0,0 22 0,2-30-6,0 1-1,0 0 0,1 0 0,-1 0 0,1 0 0,2 6 0,-3-9 3,1 0-1,-1 0 1,1 0 0,0 0-1,-1 0 1,1 0-1,0 0 1,-1 0 0,1 0-1,0 0 1,0 0 0,0 0-1,0-1 1,0 1-1,0 0 1,0-1 0,0 1-1,0-1 1,0 1-1,0-1 1,2 1 0,5 1-208,0-1 0,0 0 0,0 0 1,1-1-1,-1 0 0,0 0 0,0-1 0,0 0 1,0-1-1,1 0 0,-2 0 0,1 0 1,0-1-1,0 0 0,-1-1 0,0 0 0,0 0 1,10-7-1,-4-2 14,1-1 0,-2 0-1,0-1 1,0-1 0,-2 0 0,0 0 0,0-1 0,-2 0 0,0 0-1,-1-1 1,-1 0 0,0 0 0,4-30 0,-1-17 1977,-3-1 1,-3-102-1,-3 121-610,-4 29-257,4 18-877,0 0-1,-1-1 1,1 1-1,0 0 1,0 0-1,0-1 1,-1 1-1,1 0 1,0 0-1,0 0 1,-1-1-1,1 1 0,0 0 1,0 0-1,-1 0 1,1 0-1,0 0 1,-1-1-1,1 1 1,0 0-1,-1 0 1,1 0-1,0 0 1,-1 0-1,1 0 1,0 0-1,-1 0 1,1 0-1,0 0 1,-1 1-1,0 0 7,-1 0-1,1 0 1,-1 0-1,1 0 1,-1 0-1,1 1 0,0-1 1,0 1-1,-1-1 1,1 1-1,0-1 1,0 1-1,1 0 1,-1-1-1,0 1 0,0 3 1,-7 20-7,1 1-1,2 0 1,0 1 0,0 32-1,2 115 80,4-110-96,-1-37-120,1-1-1,7 46 1,-6-63 52,0-1-1,0 0 1,1 1 0,0-1 0,1 0-1,0 0 1,0 0 0,0-1 0,1 0-1,0 1 1,1-2 0,6 8 0,-9-12-33,0 1 0,0-1 0,0 1 0,0-1 0,0 0 0,0 0 0,0 0 0,1-1 0,-1 1 0,1-1 0,-1 0 0,1 0 0,0 0 0,-1-1 0,1 1 0,0-1 0,0 0 0,-1 0 0,1 0 0,0 0 0,0-1 0,-1 1 0,1-1 0,0 0 0,-1 0 0,5-2 0,-2 0 54,1-1 1,-1 1 0,0-1-1,0-1 1,0 1 0,-1-1-1,0 0 1,0 0 0,0 0-1,0-1 1,-1 0 0,6-9-1,-4 4 149,-1-1 0,0 1 0,0-1-1,-2 0 1,1 0 0,-2 0 0,1 0-1,-2 0 1,1-1 0,-2-15 0,0 27 212,0 6-280,-1 1 0,0 0 0,0-1 0,-1 1 0,-3 8 0,-4 14-35,6-10-33,1 0 0,0-1 0,2 1 0,0 0 0,2 19 0,-2-35-13,0-1 0,1 1 1,-1-1-1,1 1 0,-1 0 0,1-1 1,-1 1-1,1-1 0,0 1 1,0-1-1,0 0 0,0 1 0,0-1 1,0 0-1,0 0 0,0 1 1,1-1-1,-1 0 0,0 0 0,1 0 1,-1-1-1,1 1 0,-1 0 1,1 0-1,-1-1 0,3 1 0,2 1-434,1-1-1,0-1 0,-1 1 0,1-1 0,8-1 1,-13 1 262,37-2-3690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8:46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 7235,'0'0'7604,"23"0"-7380,10 0-160,4-5-64,2 2-304,-8-2-3266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10869,'0'0'1217,"36"119"-12823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6419,'0'0'4087,"24"3"-3900,-2 1-179,-13-2-16,1 0 1,0-1-1,-1 1 0,1-2 1,0 0-1,0 0 1,0-1-1,0 0 0,0 0 1,-1-1-1,1-1 0,-1 1 1,15-8-1,14-10-434,-27 13 340,1 1 1,0 0-1,1 0 1,16-4-1,-40 20 449,-24 24 228,-69 71 319,91-90-750,1 0 0,1 1 1,0 0-1,0 1 0,-10 25 1,20-40-137,0 0-1,1 0 1,-1 0 0,0 0 0,1 0 0,0 0 0,-1 0 0,1 0 0,0 0 0,0 1-1,0 2 1,1-4 0,-1 0 0,0 0-1,0-1 1,1 1 0,-1 0-1,0-1 1,1 1 0,-1 0-1,1-1 1,-1 1 0,1 0 0,-1-1-1,1 1 1,-1-1 0,1 1-1,0-1 1,-1 1 0,1-1-1,0 0 1,-1 1 0,1-1-1,1 1 1,2-1 56,1 1 1,0-1-1,0 0 1,-1 0-1,1 0 0,0 0 1,-1-1-1,1 0 0,6-2 1,8-3 11,-1-1 1,1-1-1,-2-1 1,1 0-1,17-14 0,10-4-35,139-68-3566,-153 80 929,0-1-3470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8404,'0'0'2561,"23"1"-2452,2 2-81,47-3 0,-68-1-28,1 0 0,0 0 0,0 0 0,-1-1 0,1 0 0,0 0 0,-1 0 0,0 0-1,0-1 1,0 0 0,0 0 0,0 0 0,6-6 0,-1-1-45,-1 0 1,0 0-1,7-14 1,-9 15-17,2-5 55,-1 0-1,0-1 1,-1 0 0,-1 0-1,0-1 1,-1 1-1,0-1 1,-1 0-1,-1 0 1,-1-1-1,-1-19 1,1 35 44,-1-1-1,0 1 1,0-1 0,0 1-1,0 0 1,0-1 0,0 1-1,-1-1 1,1 1 0,0 0-1,-1-1 1,1 1 0,-1 0-1,0-1 1,1 1 0,-1 0-1,0 0 1,0 0 0,1-1-1,-3 0 1,1 1 33,0 0-1,-1 0 0,1 0 1,-1 1-1,1-1 1,-1 1-1,1 0 1,-1 0-1,1 0 1,-5 0-1,2 1-8,0 0 0,-1 0 0,1 1 0,-1-1 0,1 1 0,0 0 0,0 1 0,0-1 0,1 1 0,-1 0 0,0 0 1,1 1-1,0-1 0,0 1 0,0 0 0,0 0 0,-6 9 0,-5 7 248,1 1-1,-18 37 1,25-45-226,2 0 0,-1 0 0,2 1 0,0-1 0,0 1 0,1 0 1,1 0-1,1 0 0,-1 20 0,2-32-83,0 1-1,0 0 1,0 0 0,1 0 0,-1-1 0,1 1 0,-1 0-1,1 0 1,0-1 0,0 1 0,0-1 0,0 1 0,1-1-1,-1 1 1,1-1 0,-1 0 0,4 4 0,-2-3-18,1-1 1,-1 0-1,0 0 1,1 0-1,0-1 0,-1 1 1,1-1-1,0 0 1,0 0-1,0 0 1,0-1-1,5 1 1,8 1-453,0-1 0,1 0 1,-1-2-1,0 0 0,19-4 1,-18 0-1584,34-14 1,-52 19 2032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231 538 6099,'0'0'5357,"-16"-11"-4623,-49-36-238,62 45-474,0 0 0,0 1-1,0-1 1,-1 1 0,1 0 0,-1-1 0,1 2 0,-1-1 0,1 0-1,-1 1 1,1-1 0,-1 1 0,1 0 0,-1 0 0,0 1 0,1-1-1,-1 1 1,1-1 0,-1 1 0,1 0 0,0 1 0,-1-1 0,1 0 0,0 1-1,0 0 1,0 0 0,0 0 0,0 0 0,0 0 0,0 1 0,-2 3-1,0-2-18,1 1-1,0 1 0,0-1 0,1 1 0,0 0 0,0-1 0,0 1 0,0 1 0,1-1 0,0 0 0,0 0 1,1 1-1,0-1 0,-1 8 0,2-8-3,3 14-209,-1-20 178,-1 1-1,0 0 1,0-1-1,0 1 0,1-1 1,-1 0-1,0 1 1,1-1-1,-1 0 1,0 0-1,1 1 1,-1-1-1,0 0 1,1-1-1,1 1 1,10-1-262,0 0 0,0-1 0,0-1 0,0 0-1,-1-1 1,1 0 0,-1-1 0,0 0 0,0-1 0,-1-1 0,0 1 0,0-2 0,0 0 0,-1 0 0,0-1 0,-1 0 0,0 0 0,10-14 0,-5 5 172,0-1 1,-1-1 0,-1 0-1,-1-1 1,-1 0 0,-1 0-1,0-1 1,-2-1 0,7-35-1,-8 11 1580,-3 0-1,-2-48 1,-1 67-444,0 26-886,0 0 0,0 0 0,0 0 0,-1-1 0,1 1 0,-1 0 0,1 0 0,-1 0-1,0 0 1,0 0 0,0 0 0,0 0 0,0 0 0,-2-2 0,2 4-96,1-1 0,-1 1 0,0-1 0,1 1 0,-1-1 1,0 1-1,0 0 0,1-1 0,-1 1 0,0 0 0,0-1 0,0 1 0,0 0 0,0 0 0,1 0 0,-1 0 0,0 0 0,0 0 0,0 0 0,0 0 0,0 0 0,1 1 0,-1-1 0,0 0 1,0 0-1,0 1 0,1-1 0,-1 1 0,0-1 0,0 1 0,1-1 0,-1 1 0,0-1 0,1 1 0,-1-1 0,1 1 0,-1 0 0,1-1 0,-1 1 0,0 1 0,-5 8 8,0 0 0,0 1-1,1 0 1,0 0-1,1 0 1,-5 19 0,1 9-18,1 0 0,2 1 0,2 0 0,2 63 0,1-74-15,0-21-41,1 0 1,-1 0-1,1 0 0,0 0 0,1 0 0,0 0 0,0 0 1,1 0-1,0-1 0,0 0 0,1 1 0,0-1 1,0 0-1,1-1 0,-1 1 0,10 8 0,-9-10-144,0-1-1,0 0 0,1-1 0,-1 1 0,1-1 0,0 0 1,0 0-1,0-1 0,0 0 0,1 0 0,-1 0 1,1-1-1,-1 0 0,1 0 0,-1-1 0,1 1 0,-1-2 1,1 1-1,0-1 0,8-1 0,-10 0 106,0 0 0,-1 0-1,1 0 1,0 0 0,-1-1 0,0 1-1,1-1 1,-1 0 0,0 0 0,-1-1-1,1 0 1,-1 1 0,1-1-1,-1 0 1,0 0 0,0-1 0,-1 1-1,4-8 1,-1 3 354,-1-1 0,-1 1 0,1-1 0,-2 0 0,1 0 0,-1 0 0,-1 0 0,1-13 0,-2 21 791,0 18-864,-1 17-102,0-14-34,0-1-1,2 1 1,0-1 0,5 27-1,-5-41-106,0 0-1,0 0 1,0-1-1,0 1 0,1-1 1,0 1-1,-1-1 1,1 0-1,0 1 1,1-1-1,-1 0 1,0-1-1,1 1 1,0 0-1,0-1 1,-1 1-1,1-1 1,1 0-1,-1 0 1,0 0-1,1 0 1,-1 0-1,1-1 0,-1 0 1,1 0-1,-1 0 1,8 1-1,23 0-1885,-1-2-1939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10053,'0'0'784,"52"172"-8500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295 281 8180,'0'0'3409,"-30"11"-3142,-95 40-43,119-48-196,-1 0 0,1 0 0,0 0 0,0 1 0,0 0 0,-9 8 0,14-10-21,0 0-1,-1-1 0,1 1 0,0 0 1,0 0-1,0 0 0,0 1 0,0-1 1,0 0-1,1 0 0,-1 0 0,0 5 1,1-7-11,0 1 1,0-1-1,0 1 1,0-1-1,0 1 1,0-1 0,0 1-1,0-1 1,0 1-1,0-1 1,0 0-1,0 1 1,0-1-1,1 1 1,-1-1 0,0 1-1,0-1 1,0 1-1,1-1 1,-1 1-1,0-1 1,1 0 0,-1 1-1,0-1 1,1 0-1,-1 1 1,0-1-1,1 0 1,-1 1-1,1-1 1,-1 0 0,0 0-1,1 1 1,-1-1-1,2 0 1,18 1 6,-12-1-2,32-1 51,-24-1-15,-1 2-1,0 0 0,0 0 1,0 1-1,0 1 1,0 1-1,21 6 1,-35-9-37,1 1 0,0 0-1,0 0 1,-1 0 0,1 0 0,0 0 0,-1 0 0,1 0 0,-1 1-1,1-1 1,-1 1 0,0-1 0,0 1 0,1-1 0,-1 1 0,0-1 0,0 1-1,-1 0 1,1 0 0,0 0 0,-1-1 0,1 1 0,-1 0 0,1 0 0,-1 0-1,0 0 1,0 0 0,0 0 0,0 0 0,0 0 0,0 0 0,0 0-1,-1 0 1,1 0 0,-2 2 0,0 2 7,0-1-1,-1 1 1,1-1-1,-1 0 1,-1 0-1,1 0 1,-1 0-1,1 0 0,-1-1 1,-7 6-1,-15 11 66,-1-2 1,0 0-1,-2-2 0,0-1 0,0-1 0,-64 21 0,92-35-84,0-1 1,0 0 0,0 1-1,0-1 1,0 0-1,0 0 1,0 1 0,0-1-1,0 0 1,0 0-1,0 0 1,0 0 0,0 0-1,0-1 1,0 1 0,-2-1-1,3 1-51,0-1 0,0 0-1,0 0 1,0 0 0,0 0 0,0 0-1,0 1 1,0-1 0,0 0-1,0 0 1,0 0 0,1 0 0,-1 1-1,0-1 1,1 0 0,-1 0 0,0 0-1,1 1 1,-1-1 0,1 0-1,-1 1 1,2-2 0,33-45-4032,17-17-1649</inkml:trace>
  <inkml:trace contextRef="#ctx0" brushRef="#br0" timeOffset="1">561 1 9012,'0'0'5352,"0"21"-4736,0 365 950,-1-351-1505,0-14-21,3 40 0,-1-56-41,-1 0-1,1 0 1,0 0 0,1-1-1,-1 1 1,1 0 0,0-1 0,0 1-1,0-1 1,1 0 0,-1 0 0,1 0-1,5 6 1,-5-8-44,0 0 0,0 0 0,0 0-1,0 0 1,1-1 0,-1 1 0,1-1 0,-1 0 0,1 0 0,0 0-1,-1 0 1,1-1 0,0 1 0,0-1 0,-1 0 0,7-1 0,-4 1-114,0-1 1,0 0 0,0 0-1,0-1 1,-1 1 0,1-1-1,0 0 1,-1-1 0,9-5 0,-6 2-361,-1 0 0,0-1 0,0 0 0,-1 0 0,0 0 0,0-1 0,-1 0 0,0 0 0,5-11 1,8-30-4642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7363,'0'0'4552,"3"3"-4384,0-1-145,-1 0 0,1 0 0,0-1 0,0 1 0,0-1 0,0 1 0,0-1 0,0 0 0,0 0 0,1-1 0,-1 1 0,0-1 0,0 1 0,1-1 0,-1 0 0,5-1 0,62-7-29,-55 5 21,40-8-49,-42 7 17,1 0-1,-1 1 1,0 1-1,1 1 0,-1 0 1,1 0-1,0 1 1,14 3-1,-27-3 23,0 1-1,0-1 1,0 1 0,-1 0-1,1-1 1,0 1 0,0 0 0,-1 0-1,1-1 1,-1 1 0,1 0-1,-1 0 1,1 0 0,-1 0 0,1 0-1,-1 0 1,0 0 0,1 0-1,-1 0 1,0 0 0,0 0 0,0 0-1,0 0 1,0 0 0,0 1-1,0 35 314,-1-24-131,-1 36 120,-1-1 0,-3 0-1,-15 64 1,16-88-444,5-24 125,0 1 0,0-1 1,0 0-1,0 0 1,0 0-1,0 0 0,0 0 1,0 0-1,0 0 0,0 1 1,0-1-1,0 0 0,0 0 1,0 0-1,0 0 1,0 0-1,0 0 0,0 1 1,0-1-1,0 0 0,0 0 1,0 0-1,0 0 0,0 0 1,0 0-1,0 0 1,0 1-1,0-1 0,0 0 1,0 0-1,0 0 0,0 0 1,1 0-1,-1 0 0,0 0 1,0 0-1,0 0 1,0 0-1,0 1 0,0-1 1,0 0-1,0 0 0,1 0 1,-1 0-1,0 0 1,0 0-1,0 0 0,0 0 1,0 0-1,0 0 0,1 0 1,-1 0-1,0 0 0,0 0 1,0 0-1,0 0 1,0 0-1,0 0 0,0 0 1,1 0-1,-1 0 0,20-28-1526,-4 5 1769,8-8-306,0-2-39,42-44 0,-59 70 131,1 0-1,0 0 0,0 1 1,0 0-1,1 0 0,0 1 1,0 0-1,0 0 0,1 1 0,-1 0 1,12-2-1,-20 6 8,0 0 0,0 0 0,0 0 0,0 0-1,1 0 1,-1 0 0,0 0 0,0 0 0,0 0 0,0 1 0,0-1-1,1 0 1,-1 1 0,0-1 0,0 1 0,0 0 0,0-1 0,0 1-1,0 0 1,-1-1 0,1 1 0,0 0 0,0 0 0,0 0-1,-1 0 1,1-1 0,0 1 0,-1 0 0,1 0 0,-1 1 0,1-1-1,-1 0 1,0 0 0,1 0 0,-1 0 0,0 0 0,0 0 0,0 0-1,1 1 1,-2 0 0,3 11 97,-2-1 0,0 0 0,-1 16 0,-1-5 18,1 17-41,0-25-109,0-1 0,1 1 0,1-1 0,0 0 0,1 1 0,5 18 0,-7-31-171,1-1 0,0 0 0,0 1 1,0-1-1,0 0 0,0 0 0,1 0 0,-1 0 0,0 0 0,0 0 0,1 0 0,-1 0 0,0 0 0,1-1 1,-1 1-1,1-1 0,-1 1 0,1-1 0,0 1 0,-1-1 0,1 0 0,-1 0 0,1 0 0,-1 0 0,1 0 1,0 0-1,-1 0 0,1 0 0,-1-1 0,1 1 0,-1-1 0,1 1 0,-1-1 0,1 0 0,-1 1 1,1-1-1,1-1 0,20-25-6400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8148,'0'0'496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7475,'0'0'5131,"-3"24"-5070,1-10-53,-9 162 16,11 25-97,0-67-3749,0-131 3403,0-7 451,0-6 91,1 0 0,0 0 0,1 0 0,0 0 0,1 0 0,0 0 0,1 1 0,0-1 0,0 1 0,1 0 0,0 0 0,10-12 0,-11 15-72,1 0 0,-1 1 0,1 0 0,1 0 0,-1 0 0,1 1 1,-1 0-1,1 0 0,1 0 0,-1 1 0,0-1 0,1 2 0,0-1 0,-1 1 0,1 0 0,0 0 0,0 1 0,0 0 0,8 0 0,-2 0-48,-8 1 4,1 0 0,-1 0 1,0 0-1,0 1 1,8 1-1,-11-2-10,-1 1 1,0-1-1,0 1 0,0 0 0,1-1 0,-1 1 0,0 0 1,0 0-1,0-1 0,0 1 0,0 0 0,0 0 0,0 0 1,-1 0-1,1 0 0,0 1 0,0-1 0,-1 0 0,1 0 1,-1 0-1,1 1 0,-1-1 0,0 0 0,1 1 0,-1-1 1,0 2-1,1 1 15,-1 1 1,0-1 0,0 0 0,0 1-1,-1-1 1,0 1 0,0-1-1,0 0 1,0 0 0,0 0 0,-1 1-1,0-1 1,0 0 0,0-1 0,0 1-1,-1 0 1,0-1 0,1 1-1,-1-1 1,-7 6 0,-5 3 185,0 0 1,-1-1-1,-28 14 1,4-2 271,8-3-350,30-19-579,8-5-1352,26-18-1759,15-16-3249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23 563 10869,'0'0'2988,"-4"29"-2831,-11 90-106,13-114-61,2 1 1,-1 0-1,0 0 0,1 0 1,0 0-1,0 0 0,1-1 0,2 12 1,-2-16-4,0 0-1,0-1 1,-1 1 0,1 0 0,0 0-1,0-1 1,0 1 0,1-1 0,-1 1 0,0-1-1,0 1 1,0-1 0,0 0 0,0 1 0,0-1-1,1 0 1,-1 0 0,0 0 0,0 0-1,0 0 1,1 0 0,-1 0 0,0 0 0,2-1-1,10 1-99,-5 0-89,0-1 1,0 0-1,0 0 0,0 0 0,-1-1 1,1 0-1,-1-1 0,1 1 1,-1-1-1,12-8 0,-6 3-211,-1-1 0,0-1 0,0 0 0,16-20 0,-19 19 390,0-1 1,-1 0-1,-1 0 1,0-1-1,8-19 1,9-18 2294,-21 97-525,-4 3-1662,-1-31-85,1 0 0,2 0 0,0 1 0,4 23 0,-4-40-46,1 0-1,-1 0 1,1 0-1,0 1 1,0-2-1,0 1 1,0 0-1,1 0 0,-1-1 1,1 1-1,-1-1 1,1 0-1,0 0 1,0 0-1,0 0 1,0 0-1,0-1 1,0 1-1,1-1 0,-1 0 1,0 0-1,1 0 1,-1 0-1,5 0 1,-1 0-207,1 0 0,0 0 1,-1-1-1,1 0 0,-1 0 1,1 0-1,-1-1 0,1-1 1,-1 1-1,13-5 0,-11 1-105,-1 0-1,0 0 1,0-1-1,0 0 1,-1-1-1,0 1 1,0-1-1,-1-1 1,0 1-1,0-1 0,-1 0 1,1-1-1,-2 1 1,1-1-1,4-15 1,2-8 43,-1 0 0,-1 0 1,5-44-1,-3-34 3258,-5-185 0,-7 191 1202,0 125-3883,-1-1-1,-1 0 0,-6 23 1,-4 33-8,-16 363 63,28-406-329,-1-3-115,1 0-1,6 48 0,-5-76 74,1 0 0,-1 0 0,1 0 0,0 0 0,0 0 0,0-1 0,0 1 0,0 0 0,0-1 0,0 1 0,1-1 0,-1 1 0,0-1 0,1 0 0,-1 1 0,1-1 0,0 0 0,-1 0-1,1 0 1,0 0 0,0 0 0,0-1 0,-1 1 0,1-1 0,0 1 0,0-1 0,0 1 0,0-1 0,3 0 0,-1 0-84,1 1-1,0-1 1,0 0 0,0-1-1,-1 1 1,1-1 0,0 0-1,0 0 1,-1-1-1,1 1 1,6-4 0,-1-2-10,-1 0 1,-1 0 0,1-1-1,-1 0 1,0 0 0,-1-1-1,0 0 1,11-18 0,41-86 265,-54 103-71,1-3 155,-2 7 147,0-1 0,-1 0 0,0 0 0,-1-1 0,0 1 0,0 0 0,0-1 0,0-10 0,-2 17 211,0 6-376,-3 155 366,3-159-566,0 1 0,0-1-1,1 0 1,-1 0 0,0 1 0,0-1 0,1 0-1,-1 0 1,1 1 0,-1-1 0,1 0 0,-1 0-1,1 0 1,0 0 0,0 0 0,0 0 0,-1 0-1,1 0 1,0 0 0,0 0 0,2 1 0,0-1-99,0 1 1,0-1 0,0 0-1,0 0 1,0 0 0,0 0-1,0 0 1,6 0 0,-1 0-236,0-1 1,-1 0-1,1-1 1,0 0 0,-1 0-1,1 0 1,12-5-1,-11 2 146,0-1 0,-1 0 1,1-1-1,-1 0 0,0 0 0,-1 0 0,12-14 0,2-3 679,21-32 1,-31 42 1920,-10 23-180,-2 2-2543,-2 135 951,3-146-627,0 0 0,0 1 1,1-1-1,-1 0 0,0 0 0,0 0 1,1 0-1,-1 0 0,1 0 0,-1 0 1,1 0-1,-1 0 0,1 0 0,0 0 1,0 0-1,-1-1 0,1 1 0,0 0 1,0 0-1,0-1 0,0 1 0,-1 0 1,1-1-1,0 1 0,0-1 0,1 1 1,-1-1-1,0 0 0,0 1 0,0-1 1,0 0-1,0 0 0,2 0 0,45 0-53,-38-1 38,-1-1-32,-1 1-1,0-1 1,0-1-1,0 1 1,0-1 0,-1-1-1,1 1 1,-1-1 0,0-1-1,0 1 1,10-9 0,-6 4-14,0-1 1,-1-1-1,0 0 1,-1 0 0,14-22-1,-19 27 96,-2 0-1,1 0 0,-1 0 0,0 0 0,0-1 0,-1 1 0,1-1 0,-2 0 1,1 1-1,-1-1 0,0-10 0,0 16-15,0 0 1,0-1-1,0 1 1,-1 0-1,1 0 1,0 0-1,-1-1 1,1 1-1,-1 0 1,1 0-1,-1 0 1,1 0-1,-1-1 1,0 1-1,1 0 1,-1 0-1,0 1 1,0-1-1,0 0 1,0 0-1,-2-1 1,1 0 2,-1 1 1,0 0 0,0-1 0,0 1-1,0 0 1,0 0 0,-1 1-1,-4-1 1,-5 0 39,-1 0 0,0 2 0,-15 1 0,25-1-82,0-1-1,0 1 1,0-1-1,0 1 0,0 1 1,0-1-1,0 0 1,0 1-1,1 0 1,-1 0-1,1 0 0,-1 0 1,1 1-1,0-1 1,0 1-1,0 0 0,0 0 1,0 0-1,1 0 1,0 0-1,-1 1 1,1-1-1,0 1 0,0 0 1,1-1-1,-1 1 1,1 0-1,0 0 0,0 0 1,0 4-1,3 6-2003,9-6-1626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1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0 3522,'0'0'4562,"-49"76"-3986,23-26-272,-6 2-144,0-2 128,-1-6 16,10-7-192,7-10-112,13-13-80,3-5-224,23-9-2977,19 0-577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3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0 330 3570,'0'0'7843,"0"7"-7627,5 63 719,2 0 0,20 83-1,-8-53-616,-15-261 282,-4-276-448,1 433-74,2 11-126,-1-2 34,15 36 84,2-1 1,36 57-1,-46-82-66,1-1-1,1 0 0,1-1 1,0 0-1,0-1 1,1 0-1,1-1 1,0 0-1,25 14 1,-32-22-71,1 0 0,0 0 0,0 0 1,12 1-1,-18-3 48,-1-1 0,1 1 0,-1-1 0,1 0 0,-1 1 0,1-1 0,-1 0 0,1 0 1,-1 0-1,1 0 0,-1 0 0,1-1 0,0 1 0,-1 0 0,1-1 0,-1 1 0,0-1 0,1 1 0,-1-1 0,1 0 1,-1 0-1,0 1 0,0-1 0,1 0 0,-1 0 0,0 0 0,0-1 0,0 1 0,0 0 0,0 0 0,1-3 0,2-15 56,-2 1-1,0-1 0,-1 0 0,-4-36 0,2 5 21,1-166 370,-1 212-412,1 0 0,0 1-1,1-1 1,-1 0 0,1 1 0,-1-1 0,1 1 0,0-1 0,1 0 0,2-5-1,-3 7-10,0 1 0,0 0-1,0 0 1,1 0 0,-1 0-1,0 0 1,1 0-1,-1 0 1,1 0 0,-1 0-1,1 0 1,-1 1 0,1-1-1,0 1 1,-1-1 0,1 1-1,0 0 1,-1-1-1,1 1 1,0 0 0,0 0-1,-1 0 1,4 1 0,-3 0 1,0-1 1,0 1-1,0 0 1,0 0-1,0 0 1,0 0 0,0 0-1,0 0 1,0 0-1,-1 1 1,1-1 0,-1 0-1,1 1 1,-1 0-1,1-1 1,-1 1 0,0 0-1,0 0 1,0 0-1,0 0 1,0 0 0,0 0-1,0 0 1,-1 0-1,1 4 1,3 4 41,11 32 129,-1 0 0,-3 1 0,-2 0 0,8 79 1,-8 180 32,-9-278-184,0-15-24,0-1 0,0 1 0,1-1 0,0 1 1,1-1-1,2 9 0,-3-15-56,-1-1 1,1 0 0,-1 1-1,1-1 1,0 0 0,0 0-1,0 1 1,0-1 0,0 0-1,0 0 1,0 0 0,0 0-1,0 0 1,0 0-1,0-1 1,1 1 0,1 1-1,-1-2-119,0 0 0,0 1 0,-1-1 0,1 0 0,0 0 0,0 0 0,0 0 0,0 0 0,0-1 0,0 1 0,0-1-1,0 1 1,0-1 0,0 1 0,0-1 0,2-1 0,-1 0-251,0 0 1,-1 0-1,1 0 0,0 0 0,-1 0 1,1-1-1,-1 1 0,0-1 0,3-4 1,22-41-6990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1745,'0'4'8520,"0"24"-7777,-9 314 500,9-339-1244,0-1 0,1 1-1,-1-1 1,0 1 0,1-1 0,-1 1 0,1-1 0,0 1-1,0-1 1,0 0 0,0 0 0,0 1 0,1-1 0,-1 0-1,0 0 1,1 0 0,0 0 0,3 3 0,-2-3-4,1 1 0,0-1 0,0 0 0,0 1 0,0-2 0,0 1 0,1 0 1,-1-1-1,8 1 0,5 1-139,0-2-1,1-1 1,-1 0 0,25-3 0,-32 1-352,0 0 1,-1-1-1,0 0 1,1 0 0,-1-1-1,0 0 1,-1-1-1,1 0 1,-1 0 0,0-1-1,0 0 1,10-11-1,9-13-3546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10037,'0'0'6197,"-1"29"-5810,-5 99-264,3-80-293,-15 79 0,14-106-320,8-35-199,1-1 0,0 0 0,1 1 0,10-16 1,36-59 1008,-48 82-308,38-55 261,-38 57-212,1-1 0,0 0 0,0 1 0,0 0 0,1 1 0,0-1 0,11-6 1,-16 11-47,-1-1 0,1 1 0,-1-1 0,1 1 0,0 0 0,-1 0 0,1 0 1,0-1-1,-1 1 0,1 0 0,0 0 0,-1 0 0,1 0 0,0 0 0,-1 0 1,1 0-1,0 0 0,-1 0 0,1 0 0,0 1 0,-1-1 0,1 0 0,0 0 1,-1 1-1,1-1 0,-1 0 0,1 1 0,0-1 0,-1 0 0,1 1 0,-1-1 1,1 1-1,-1-1 0,1 1 0,-1-1 0,0 1 0,1 0 0,-1-1 1,0 1-1,1-1 0,-1 1 0,0 0 0,0-1 0,1 1 0,-1 0 0,0-1 1,0 1-1,0 0 0,0-1 0,0 1 0,0 1 0,-1 48 619,0-32-443,1 138 457,0-155-647,0 1-1,0-1 1,0 1 0,0-1-1,0 1 1,0-1-1,1 0 1,-1 1 0,0-1-1,1 0 1,-1 1 0,1-1-1,0 0 1,-1 0-1,1 1 1,0-1 0,0 0-1,0 0 1,-1 0-1,1 0 1,0 0 0,1 0-1,-1 0 1,0 0-1,2 1 1,0-1-49,0 0 0,0-1 1,0 1-1,0-1 0,0 1 0,0-1 1,0 0-1,0 0 0,0 0 0,0-1 0,6 0 1,-7 0-102,1 0 0,-1 0 0,1 0 0,-1-1 1,0 1-1,1 0 0,-1-1 0,0 0 1,0 1-1,0-1 0,0 0 0,0 0 0,0 0 1,0 0-1,-1-1 0,1 1 0,-1 0 0,0-1 1,0 1-1,0-1 0,2-4 0,9-37-4320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4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10917,'0'0'112</inkml:trace>
  <inkml:trace contextRef="#ctx0" brushRef="#br0" timeOffset="1">166 132 8948,'0'0'3330,"-165"58"-3042,165-49-288,42-9-5651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234 162 6787,'0'0'1921,"2"-20"-1385,7-60 257,-9 77-718,0 1 1,0-1 0,0 1 0,-1-1 0,1 1-1,-1 0 1,0-1 0,1 1 0,-1 0-1,0-1 1,0 1 0,0 0 0,-1 0 0,1 0-1,0-1 1,-1 2 0,0-1 0,1 0-1,-1 0 1,0 0 0,0 1 0,0-1 0,0 1-1,0 0 1,0-1 0,0 1 0,-1 0 0,1 0-1,0 0 1,-1 1 0,1-1 0,-1 1-1,1-1 1,-1 1 0,1 0 0,-4 0 0,3-1-8,0 1 1,1 0 0,-1 0 0,0 0 0,0 0 0,1 0 0,-1 0 0,0 1 0,0-1 0,1 1-1,-1 0 1,0 0 0,1 0 0,-1 0 0,-2 2 0,2 0-49,0 0 1,1 0-1,0 0 0,-1 0 1,1 0-1,0 0 0,0 0 1,1 1-1,-1-1 0,-1 7 0,-9 23 186,3 1 0,0 0 0,2 0 0,-3 52 0,5 142 313,1-19-1713,4-208 992,0 1-1,0 0 1,0-1-1,-1 1 1,1-1-1,0 1 1,-1 0-1,1-1 1,-1 1-1,0-1 0,1 0 1,-1 1-1,0-1 1,0 0-1,0 1 1,0-1-1,0 0 1,0 0-1,0 0 1,0 0-1,-1 0 1,1 0-1,0 0 1,-1 0-1,1 0 1,-1 0-1,1-1 0,0 1 1,-1-1-1,0 1 1,1-1-1,-1 0 1,1 1-1,-3-1 1,-18 1-3405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5170,'0'0'6497,"18"-9"-6319,-10 5-150,4-3 6,0 2-1,0-1 1,1 2-1,0-1 1,-1 2-1,1 0 1,1 0-1,-1 1 1,17 0-1,47 0-30,1-3 0,101-20-1,-169 23-2,29-2 14,-38 14 186,-2 12 357,-7 38 1,4-37-458,-2 42 0,6-64-101,0 1 0,0-1-1,0 1 1,0-1 0,1 1 0,-1-1 0,0 1-1,1-1 1,0 1 0,-1-1 0,1 0 0,0 1-1,-1-1 1,1 0 0,0 1 0,0-1 0,0 0-1,0 0 1,0 0 0,1 0 0,-1 0 0,2 1-1,1 0-1,-1 0 0,1-1 0,-1 0 1,1 1-1,0-1 0,0-1 0,-1 1 0,1 0 0,5-1 0,-1 0-16,1 0 1,0 0 0,-1-1 0,1 0-1,-1-1 1,1 0 0,-1 0 0,9-5 0,-9 3-3,0-1 0,-1 0 0,0-1 0,0 0 0,0 0 1,-1 0-1,0-1 0,0 0 0,-1 0 0,0-1 0,0 1 1,0-1-1,-1 0 0,-1-1 0,1 1 0,-1 0 0,-1-1 1,1 0-1,-1 0 0,-1 0 0,0 0 0,0 0 0,-1 0 1,0 0-1,-1-9 0,0 16 12,1 1 1,-1-1-1,1 0 1,-1 1-1,1-1 1,-1 1-1,0 0 1,0-1-1,0 1 1,0 0-1,0-1 1,0 1-1,0 0 1,0 0-1,0 0 1,-1 0-1,1 0 1,0 0-1,-1 0 1,1 0-1,0 1 1,-1-1-1,0 0 1,1 1-1,-1-1 1,1 1-1,-1 0 1,1-1-1,-1 1 1,-3 0-1,-6-1-68,0 1 0,-1 0 1,-12 2-1,21-2 80,1 0-23,0 0 0,0 1 0,0-1 0,0 1 1,0-1-1,0 1 0,0-1 0,0 1 0,0 0 1,0 0-1,0 0 0,0 0 0,0 1 0,1-1 1,-1 0-1,0 1 0,1-1 0,0 1 0,-1-1 1,1 1-1,0 0 0,-1 0 0,1 0 0,-1 3 0,0 1-540,0 1 0,1-1 0,-1 1 0,2-1 0,-1 1 0,1 12 0,0 2-3340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6115,'0'0'7419,"0"4"-7101,0 229 151,0-176-2867,0-75 2364,1 1 1,0-1-1,1 0 1,1 1-1,7-25 1,-6 32 112,0 0 0,1 0 0,0 0 0,0 1 1,1 0-1,0 0 0,0 1 0,1 0 0,1 0 0,12-11 0,-11 11 18,1 1-1,0 0 0,1 1 1,-1 0-1,1 0 0,1 1 0,-1 1 1,1 0-1,14-3 0,-4 2-45,1 2 0,-1 1 0,1 0-1,24 3 1,-44-2-107,-1 1-1,1 0 1,-1 0 0,1 0 0,-1 1-1,1-1 1,-1 1 0,0-1 0,1 1 0,-1 0-1,0 0 1,1 0 0,-1 0 0,0 0-1,0 1 1,0-1 0,0 0 0,0 1-1,0 0 1,0-1 0,-1 1 0,1 0-1,1 3 1,6 16-3167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79 672,'0'0'8522,"-1"-10"-7581,1 3-509,-4-27 132,3 6 3138,2 84-3797,-3 78 305,1-122-323,-1 1-1,0-1 1,-1 1-1,0-1 1,-1 0-1,0 0 0,-1 0 1,-8 14-1,4-19-814,5-16 404,3-28 90,1 29 319,1-11 100,0 1 0,1-1 0,1 1 0,0 0 0,12-33 0,-12 42 100,1-1 0,0 1 1,1 0-1,0 0 0,1 0 0,-1 0 0,1 1 0,1 0 0,0 0 1,0 1-1,1 0 0,9-7 0,-16 13-50,-1 1 0,1 0 0,0 0 0,-1-1 0,1 1 0,0 0 1,-1 0-1,1 0 0,0 0 0,-1 0 0,1 0 0,0 0 0,-1 0 0,1 0 0,0 0 0,-1 1 0,1-1 1,-1 0-1,1 0 0,0 1 0,-1-1 0,1 0 0,-1 0 0,1 1 0,-1-1 0,1 1 0,-1-1 0,1 1 0,-1-1 1,1 1-1,-1-1 0,1 1 0,-1 0 0,16 22 59,-12-16-15,19 24 26,-11-14-74,0-1 0,-1 1 0,15 31 0,-11 4 22,-12-40-49,0 0 0,9 22-1,-11-34 17,-1 1-4,0 0 0,1 0 0,-1 0 0,1 0 0,-1-1 1,1 1-1,-1 0 0,1 0 0,-1-1 0,1 1 0,0 0 0,0-1 0,-1 1 0,1-1 0,0 1 0,0-1 0,-1 1 0,1-1 0,0 0 1,0 1-1,0-1 0,0 0 0,0 0 0,1 1 0,-2-28 21,0 22-307,0 0 0,0-1 0,1 1 0,-1 0 0,1 0 0,3-9 0,13-13-6911,-7 15 1192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 4290,'0'0'4850,"0"4"-4378,-1 55 1244,-1-19-1428,6 63 0,-3-101-296,-1 0 0,1 0 0,0 0 0,0 0 1,0 0-1,0 0 0,0 0 0,0-1 0,0 1 0,1 0 0,-1-1 0,1 1 0,-1-1 0,1 1 0,0-1 0,0 0 0,-1 1 1,1-1-1,0 0 0,0 0 0,0-1 0,0 1 0,0 0 0,0-1 0,0 1 0,1-1 0,-1 1 0,0-1 0,3 0 0,0 0-62,-1 1-1,1-1 1,0 0-1,0-1 1,0 1-1,-1-1 0,1 0 1,0 0-1,-1 0 1,1-1-1,-1 1 1,9-5-1,-4-2-64,0 0-1,0 0 1,-1 0 0,-1-1 0,1 0 0,-1-1-1,-1 0 1,9-16 0,-3 4 330,-2-1 0,-1 0 0,7-25-1,-8 16 2245,-9 59-2441,0-12 47,1 0 0,0 0 1,1 0-1,1 0 0,5 22 0,-6-34-144,0 1 1,0-1-1,1 0 0,-1 0 0,1 0 0,0 0 0,0 0 0,0-1 0,0 1 0,0 0 1,0-1-1,1 0 0,-1 1 0,1-1 0,0 0 0,0 0 0,-1 0 0,1-1 1,1 1-1,-1-1 0,0 0 0,0 0 0,0 0 0,1 0 0,-1 0 0,0-1 0,1 1 1,-1-1-1,1 0 0,2 0 0,0 0-332,0 0 0,0 0 1,0 0-1,-1 0 0,1-1 0,0 0 1,0-1-1,-1 1 0,1-1 1,-1 0-1,0 0 0,1-1 0,-1 0 1,0 0-1,0 0 0,7-6 0,-6 3 299,-1 0 0,0 0 1,0-1-1,5-10 0,-5 9 400,-1 0 0,0 0 0,-1-1 1,0 0-1,2-10 0,-3 6 1888,0 0-1,1-27 1940,-3 47-3660,-4 233-470,4-239-541,0-8-262,0-5 462,0-11 77,1 0 0,6-44 0,-6 61 364,0 1-1,1-1 0,-1 1 0,1 0 0,0 0 0,0 0 1,1 0-1,0 0 0,-1 0 0,2 0 0,-1 1 0,0 0 1,1 0-1,0 0 0,0 0 0,0 0 0,0 1 1,7-5-1,-9 7-41,0 0-1,0 0 1,-1 0 0,1 0 0,0 0 0,0 0 0,0 1 0,0-1-1,0 0 1,0 1 0,0 0 0,0-1 0,0 1 0,1 0 0,-1 0 0,0 0-1,0 1 1,0-1 0,0 0 0,0 1 0,0-1 0,0 1 0,0 0-1,0 0 1,0 0 0,0 0 0,-1 0 0,1 0 0,0 0 0,-1 0-1,1 1 1,0-1 0,-1 1 0,0-1 0,1 1 0,-1 0 0,0-1 0,0 1-1,0 0 1,0 0 0,0 0 0,0 0 0,0 2 0,4 11 46,-1-1 0,0 1 0,-2 0 0,3 29 0,-3-24-44,1 30-953,-2-49 864,-1-1-1,1 0 1,-1 1 0,1-1 0,-1 1-1,1-1 1,0 0 0,-1 0 0,1 1 0,-1-1-1,1 0 1,0 0 0,-1 0 0,1 0-1,0 0 1,-1 0 0,1 0 0,0 0 0,-1 0-1,1 0 1,0 0 0,-1 0 0,1 0-1,-1 0 1,1-1 0,0 1 0,-1 0-1,1 0 1,-1-1 0,1 1 0,0 0 0,-1-1-1,1 1 1,-1-1 0,1 1 0,-1-1-1,0 1 1,1-1 0,0 0 0,6-9-141,0 0 1,-1-1-1,0 0 0,8-21 1,13-23 224,-23 47 47,1 0 1,1 1-1,-1-1 0,10-8 1,-13 14 4,1 0 0,-1 0-1,1 0 1,0 0 0,0 0 0,-1 1-1,1 0 1,0-1 0,0 1 0,1 0 0,-1 0-1,0 1 1,0-1 0,0 0 0,6 1 0,-8 0-43,0 0 1,0 0 0,0 1 0,0-1 0,0 0 0,0 1 0,0-1 0,-1 0 0,1 1-1,0-1 1,0 1 0,0-1 0,-1 1 0,1 0 0,0-1 0,0 1 0,-1 0 0,1 0-1,-1-1 1,1 1 0,-1 0 0,1 0 0,-1 0 0,1 0 0,-1 0 0,1 1 0,7 31 458,-6-21-348,0-2-99,0-1 1,1 1-1,0-1 1,1 0-1,0 0 0,0-1 1,10 16-1,-10-20-42,-1 0-1,1 1 1,0-2 0,0 1-1,0 0 1,1-1 0,-1 0-1,1 0 1,-1 0 0,1 0-1,0-1 1,0 0-1,1 0 1,-1 0 0,9 1-1,-2-1-199,0-1-1,0 0 1,0-1-1,0 0 1,0-1-1,-1-1 1,1 1-1,0-2 1,0 0-1,-1 0 1,1-1-1,-1 0 1,18-10-1,-22 10 125,0-1 0,-1 1 0,1-1 0,-1 0 0,0 0 0,0-1 0,-1 0 0,1 0 0,-1 0 0,-1 0 0,1-1-1,-1 0 1,0 0 0,-1 0 0,1-1 0,-1 1 0,-1-1 0,0 1 0,0-1 0,0 0 0,0-12 0,-1 14 305,0 0 1,-1 0-1,0 0 1,-1-1-1,1 1 1,-1 0 0,-3-12-1,3 17-144,0-1-1,0 0 1,-1 0 0,1 1-1,0-1 1,-1 1 0,1 0-1,-1-1 1,0 1 0,1 0-1,-1 0 1,0 0 0,0 0-1,0 0 1,0 0 0,0 0-1,0 1 1,0-1 0,0 1-1,0 0 1,0-1 0,0 1-1,0 0 1,0 0 0,0 0-1,-3 1 1,2-1-38,0 0 0,-1 0 0,1 0 0,0 0 0,0 1 0,0-1 0,0 1 0,0 0 0,0 0-1,1 0 1,-1 0 0,0 0 0,0 1 0,1-1 0,-1 1 0,1 0 0,-4 3 0,3-1-33,0-1 0,1 1 0,0 0 1,0 0-1,0 0 0,1 0 0,-1 0 0,1 0 0,0 0 0,0 1 0,0 8 0,-1-4-7,1 0-1,1 1 0,0-1 0,0 0 0,1 1 1,2 10-1,-3-17-32,1 1 0,0-1-1,1 0 1,-1 0 0,0 0 0,1 0 0,0 0-1,0 0 1,-1 0 0,2 0 0,-1-1 0,0 1 0,1-1-1,-1 0 1,1 1 0,-1-1 0,1 0 0,0-1 0,5 3-1,3 0-310,1-1 0,-1 0-1,1 0 1,0-2-1,0 0 1,0 0-1,0-1 1,14-1-1,1 1-547,25-4-1627,-3-16-499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16,'0'0'10058,"2"-8"-9372,-1 2-601,4-12 191,-3 37 48,-2 176 82,0-193-437,0-1-1,0 1 1,0-1 0,0 1 0,0-1 0,0 1 0,1-1 0,-1 1 0,0-1-1,1 1 1,-1-1 0,1 0 0,0 1 0,-1-1 0,2 2 0,-1-3-9,-1 0 0,0 1 0,1-1 0,-1 0 0,1 0 0,-1 1 0,1-1 0,-1 0 0,1 0 0,-1 0 0,1 0 0,-1 0 0,1 1 0,-1-1 0,1 0 0,-1 0 1,1 0-1,-1-1 0,1 1 0,-1 0 0,1 0 0,-1 0 0,1 0 0,-1 0 0,1-1 0,-1 1 0,1 0 0,-1-1 0,3 0-29,0-1 0,-1 0 0,1 0 0,-1 0 0,0-1 0,0 1 0,0-1 0,0 1 0,0-1 1,-1 1-1,1-1 0,1-3 0,23-68-126,-18 48 208,1 0-1,1 1 1,24-43 0,-33 66-11,1 0 0,0-1 0,-1 1 0,1 0 0,0 1 0,0-1 0,0 0 0,0 1 0,0-1 0,0 1 0,1-1 0,-1 1 0,0 0 0,1 0 0,2-1 0,-4 2-10,1 0 0,-1 0 1,1-1-1,-1 1 0,1 1 1,-1-1-1,0 0 0,1 0 1,-1 0-1,1 1 1,-1-1-1,0 1 0,1-1 1,-1 1-1,0-1 0,1 1 1,-1 0-1,0 0 0,0 0 1,0 0-1,0 0 0,0 0 1,0 0-1,0 0 0,0 0 1,0 0-1,0 0 0,0 1 1,0 0-1,15 28-125,-10-17-443,1 0-1,14 19 1,-19-29 244,1 0 0,0 0-1,0 0 1,0 0 0,0 0 0,0-1 0,0 1 0,1-1 0,0 0-1,-1 0 1,1 0 0,0 0 0,7 1 0,12-1-1456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1 327 864,'0'0'10277,"9"-110"-9669,-9 136-416,0 12-31,0 6-81,0-1-64,0-5-16,0-6-32,13-14-449,13-15-1151,3-3-769,4-9-3026</inkml:trace>
  <inkml:trace contextRef="#ctx0" brushRef="#br0" timeOffset="1">101 1 9764,'0'0'769,"36"166"-8949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4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9925,'0'0'3617,"-178"178"-3217,165-123 65,13-11-81,0-6-128,6-15-176,33-14-64,16-9-32,10-3 16,10-40-1057,-1-10-2960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6739,'0'0'592,"172"7"-720,-138-22-1360,-6 0-1714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32 142 6067,'0'0'5026,"-6"-17"-4284,-15-49-33,21 66-691,0 0-1,0 0 0,0 0 1,0 0-1,-1 0 0,1 0 1,0 0-1,0 0 0,0 0 1,0 0-1,0 0 0,0 0 0,0 0 1,0 0-1,0 0 0,0 0 1,0 0-1,0 0 0,-1 0 1,1 0-1,0 0 0,0 0 1,0 0-1,0 0 0,0 0 0,0 0 1,0 0-1,0 0 0,0 0 1,0 0-1,0 0 0,-1 0 1,1 0-1,0 0 0,0 0 1,0 0-1,0 0 0,0 0 1,0 0-1,0 0 0,0 0 0,0 0 1,-2 17 133,3 26-99,2-22-61,1 1 1,1-2 0,1 1-1,1-1 1,1 0 0,1 0-1,0-1 1,19 29 0,-27-47-32,0 0 1,-1 0-1,1 1 1,0-1-1,0 0 1,-1 0-1,1 0 1,0 0-1,0 0 1,0 0-1,0 0 1,1-1-1,-1 1 1,0 0-1,0 0 1,0-1-1,1 1 1,-1-1-1,0 1 1,1-1-1,-1 0 1,0 1-1,3-1 0,-3-1 30,1 1-1,-1-1 0,0 1 0,1-1 0,-1 0 0,0 0 0,0 0 0,0 0 0,0 1 0,0-2 0,0 1 0,0 0 0,0 0 0,0 0 0,0 0 0,0-1 0,-1 1 0,2-2 0,3-10 67,0-1-1,0 1 0,4-23 0,-7 26-128,3-13 49,-2 9 37,0 0 0,1 1 0,1-1 0,8-18 0,-11 29-35,0 0 0,-1 0 0,1 0 0,0 0-1,0 1 1,1-1 0,-1 1 0,0 0 0,1-1 0,0 1 0,-1 0 0,1 1-1,0-1 1,0 0 0,0 1 0,0 0 0,0-1 0,1 1 0,-1 0 0,0 1 0,0-1-1,1 1 1,-1-1 0,4 1 0,33 2-1821,69 12 0,-70-7-1055,70 2 0,-90-8 2792,-11 0-70,0-1-1,0 0 0,1 0 0,-1-1 1,10-2-1,-16 3 286,-1 0 0,0-1 0,1 0 0,-1 1 0,0-1 1,1 0-1,-1 1 0,0-1 0,0 0 0,0 0 0,0 0 0,0 0 0,0 0 0,2-2 0,-2 2 181,-1-1 0,1 1 0,-1-1 0,1 1 0,-1-1-1,1 1 1,-1-1 0,0 0 0,0 1 0,0-1 0,0 1-1,0-1 1,0 1 0,0-1 0,0 0 0,-1-1 0,0 2-215,0 1 1,1-1 0,-1 0 0,0 1-1,0-1 1,1 0 0,-1 1 0,0 0 0,0-1-1,0 1 1,0-1 0,0 1 0,0 0 0,0 0-1,0-1 1,0 1 0,0 0 0,0 0-1,0 0 1,0 0 0,1 0 0,-1 0 0,0 0-1,0 1 1,-2-1 0,-3 1 203,-20-2 235,15 0-363,1 1 0,-1 0 0,0 0 0,0 1 0,1 0 0,-1 1 0,1 0 0,-1 1 0,1 0 0,0 1 0,-14 6 0,11-1 10,0-1 1,1 2-1,0 0 0,1 0 0,-18 21 1,25-26-148,0-1 1,1 1-1,-1 1 1,1-1-1,0 0 1,1 1 0,-1-1-1,1 1 1,0 0-1,0 0 1,1 0-1,0 0 1,0 0 0,0 0-1,1 0 1,0 0-1,0 8 1,1-13-21,-1 0-1,1 1 1,0-1-1,-1 0 1,1 0 0,0 0-1,0 0 1,-1 0 0,1 0-1,0 0 1,0 0 0,0-1-1,0 1 1,1 0 0,-1 0-1,0-1 1,0 1-1,0-1 1,0 1 0,1-1-1,-1 0 1,0 1 0,1-1-1,-1 0 1,0 0 0,0 0-1,2 0 1,44 1-258,-35-2 135,0 0-33,-1 0-1,0 0 1,0-1-1,0-1 1,0 0-1,0-1 1,-1 0-1,1 0 1,-1-1-1,0 0 1,-1-1-1,1 0 1,12-12-1,-10 9 267,-2-1-1,1 0 0,-1-1 0,-1-1 0,0 1 0,-1-1 0,0-1 0,0 0 1,10-26-1,-18 38 833,0 154-682,0-151-308,0 0 0,0 0 0,0 0 1,0-1-1,0 1 0,1 0 0,-1 0 0,1-1 1,-1 1-1,1 0 0,-1-1 0,1 1 1,0 0-1,0-1 0,0 1 0,0-1 0,0 0 1,0 1-1,0-1 0,0 0 0,1 1 1,-1-1-1,0 0 0,1 0 0,-1 0 0,1 0 1,-1 0-1,1-1 0,0 1 0,2 1 1,3-1-470,1 0 0,0 0 1,0 0-1,0-1 1,14-1-1,-22 1 507,5-1-153,-1 0-1,0-1 0,1 1 0,-1-1 1,0 0-1,0 0 0,0 0 0,0 0 1,0-1-1,0 1 0,-1-1 0,1 0 1,-1 0-1,0-1 0,0 1 1,0-1-1,0 1 0,-1-1 0,0 0 1,3-5-1,3-6 454,0 0 0,-2-1 0,1 0 0,3-19-1,-7 24 652,0-1-1,-1 0 0,-1 1 1,0-15-1,-1 25-54,0 3-573,0 268 219,0-269-553,0-1 0,0 0 1,0 1-1,0-1 0,0 0 1,0 1-1,1-1 0,-1 0 1,0 1-1,0-1 0,0 0 1,0 0-1,0 1 0,0-1 1,0 0-1,1 1 0,-1-1 1,0 0-1,0 0 0,0 1 1,1-1-1,-1 0 0,0 0 1,0 0-1,1 1 0,-1-1 1,0 0-1,1 0 0,-1 0 1,0 0-1,0 0 0,1 1 1,-1-1-1,0 0 0,1 0 1,-1 0-1,0 0 0,1 0 1,-1 0-1,0 0 0,1 0 1,-1 0-1,0 0 0,1 0 1,-1 0-1,0-1 0,0 1 1,1 0-1,-1 0 0,0 0 1,1 0-1,-1 0 0,0-1 1,1 1-1,15-14-465,-9 0 341,-1-1-1,-1 0 0,-1 0 0,6-30 0,-8 32 200,0 0 0,1 0-1,1 1 1,0-1-1,0 1 1,1 0-1,1 0 1,10-15 0,-15 26-31,-1 0 1,1 0 0,0 0-1,-1 0 1,1 0-1,0 0 1,0 0 0,0 1-1,0-1 1,0 0 0,0 1-1,0-1 1,0 0-1,0 1 1,0-1 0,0 1-1,1 0 1,-1-1 0,0 1-1,0 0 1,0 0-1,1 0 1,-1 0 0,0 0-1,0 0 1,0 0-1,1 0 1,-1 0 0,0 1-1,0-1 1,0 0 0,0 1-1,0-1 1,1 1-1,-1-1 1,1 2 0,2 1 3,-1-1 1,0 1-1,0 0 1,0 0-1,0 0 1,-1 1-1,1-1 1,2 6-1,3 5 39,0 0-1,1 0 0,15 18 1,-20-28-98,-1-1 0,1 1 0,0-1 0,0 0 0,0 0 1,0 0-1,1-1 0,-1 0 0,1 1 0,-1-1 0,1-1 1,0 1-1,0-1 0,0 0 0,6 1 0,-4-1-33,-1-1 1,0 0-1,0 0 0,0 0 0,1-1 1,-1 0-1,0 0 0,0 0 0,0-1 1,0 0-1,0 0 0,0-1 0,8-4 1,-7 1 93,1 0 0,-1 0 0,0 0 0,-1-1 1,1 0-1,-1-1 0,-1 1 0,7-11 0,40-77 1339,-23 41-533,-30 56-777,1 0 0,-1 0 0,1 0 0,0 0 0,0 0 1,0 0-1,0 0 0,0 1 0,1 2 0,1 8 43,-2 159 369,-1-169-465,1 1-1,1 0 1,-1-1-1,0 1 1,1 0-1,0-1 1,-1 1-1,2 0 1,-1-1-1,3 6 1,-3-8-17,0 1 1,0-1-1,1 1 1,-1-1-1,1 1 1,-1-1-1,1 0 1,0 0 0,0 0-1,-1 0 1,1 0-1,0 0 1,0 0-1,0-1 1,0 1 0,0-1-1,0 1 1,0-1-1,3 0 1,2 1-318,0 0 0,0 0 1,1-1-1,-1 0 0,0-1 1,1 1-1,-1-1 0,9-3 1,26-20-3057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1409,'0'0'7011,"48"155"-15383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206 103 8468,'0'0'3700,"-30"28"-3310,-91 88-155,113-108-211,1-1 0,0 1 1,1 0-1,0 0 1,-8 14-1,13-18-22,0-1-1,0 0 0,0 0 0,0 1 0,1-1 0,-1 1 1,1-1-1,0 1 0,0 5 0,1 1-23,3-8-128,4-3 111,0 0 0,0 0 0,0-1 0,-1 0 0,1 0 0,-1-1 0,1 0 0,-1 0 0,0-1 0,0 0-1,0 0 1,0-1 0,6-5 0,13-13-415,41-45-1,-45 44 273,5-3 135,-16 16 127,1 0 0,-2-1 0,0-1-1,10-14 1,-34 80 1550,8-35-1610,1 0-1,1 1 1,0 0-1,2 0 1,0 0-1,2 25 0,0-43-61,0 1-1,0 0 0,1 0 0,-1-1 0,1 1 0,-1 0 0,1-1 1,0 1-1,0 0 0,0-1 0,0 1 0,0-1 0,0 1 1,0-1-1,0 0 0,1 0 0,-1 1 0,0-1 0,1 0 0,-1 0 1,1 0-1,-1 0 0,1-1 0,0 1 0,-1 0 0,1-1 1,0 1-1,-1-1 0,1 1 0,0-1 0,0 0 0,0 0 0,2 0 1,2 1-130,0-1 0,0 0 0,0 0 0,0 0 1,0-1-1,0 0 0,0 0 0,0-1 0,6-2 1,-5 0 34,0 0 1,0 0 0,-1-1-1,1 0 1,-1-1 0,0 1-1,-1-1 1,1 0 0,-1-1-1,-1 1 1,6-11 0,1 0 108,-2-1 1,0 0 0,9-30 0,-13 26 645,0 0 0,-2 0 0,0-1 0,-2 1 0,-1-26 0,0 47-231,-1 19-131,-17 197-173,18-123-1233,0-90 360,1-3 738,1 1 0,-1-1 0,1 0 0,-1 1 0,0-1-1,1 0 1,-1 0 0,0 0 0,1 0 0,-1 0 0,0 0 0,0 0 0,0 0-1,0 0 1,0 0 0,0-1 0,0 1 0,1-3 0,17-35 219,-11 23-189,-4 9 94,0 0 1,0 1 0,0 0-1,1-1 1,0 2-1,0-1 1,0 1 0,13-10-1,-13 12-24,0 0 0,1 0 0,-1 1 0,1 0 0,0 0 0,0 0 0,-1 1 0,1 0 0,0 0 0,0 0 0,12 1 0,-4 0 44,0 1-1,0 0 0,25 5 1,-34-5-79,-1 0 1,0 1-1,0-1 1,0 1-1,1 0 1,-2 0-1,1 0 1,0 1-1,0-1 1,-1 1-1,1 0 1,-1 0 0,0 0-1,0 1 1,5 6-1,-7-9-39,0 0 0,0 0-1,-1 0 1,1 0 0,0 0 0,-1 0 0,1 0-1,-1 0 1,1 0 0,-1 0 0,0 0-1,1 0 1,-1 0 0,0 0 0,0 0 0,0 0-1,0 1 1,0-1 0,0 0 0,0 0-1,0 0 1,0 0 0,-1 0 0,1 0 0,0 1-1,-1-1 1,1 0 0,0 0 0,-1 0-1,0 0 1,1 0 0,-1 0 0,0-1-1,1 1 1,-1 0 0,0 0 0,0 0 0,0 0-1,1-1 1,-1 1 0,-2 1 0,-4 0-19,1 0 1,-1 0-1,1 0 1,-1 0 0,-12 0-1,10-1-70,-110 7-1861,41-7-2404,75-1 4114,-13 0-2004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3362,'0'0'9188,"-13"-11"-8836,13 75 352,0 9-368,0 8-47,0-5-257,4-6-32,12-14-209,3-13-879,7-19-801,3-21-1921,4-3-2048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2561,'0'0'7094,"8"13"-6878,29 38-221,-35-49-19,1 0 0,0 0 1,-1 0-1,1 0 0,0-1 1,0 1-1,0-1 0,0 0 0,1 0 1,-1 0-1,0 0 0,0-1 1,1 1-1,-1-1 0,0 0 0,1 0 1,-1 0-1,0 0 0,1-1 1,-1 1-1,4-2 0,5 1-233,-8 0 183,1 0 1,-1 0-1,-1 0 1,1 0-1,0-1 1,0 0-1,0 1 1,-1-1-1,1-1 1,-1 1-1,1 0 1,-1-1 0,0 0-1,0 0 1,0 0-1,0 0 1,-1 0-1,1 0 1,-1-1-1,0 1 1,0-1-1,0 0 1,2-6-1,-2 4 220,1-1-1,-1 0 0,0 1 1,0-1-1,-1 0 1,0 0-1,0 0 0,-1 0 1,0 0-1,0 0 1,-1 0-1,0 0 1,-2-9-1,3 15-103,-1 0 0,0 0 0,0 0 0,1 1 0,-1-1 0,0 1 0,0-1 0,0 0 0,0 1 0,0 0 0,0-1 0,0 1 0,0-1 0,0 1 0,0 0 0,0 0 0,0 0 0,0 0 0,0-1 0,0 1 0,0 1 0,0-1 0,0 0 1,0 0-1,0 0 0,-2 1 0,-3-1 146,1 1-149,0 0 0,0 0 0,0 0 0,0 0 0,0 1 0,0 0 0,0 0 0,0 0 0,1 1 0,-1 0 0,1 0 0,0 0 0,0 0 0,0 0 0,0 1 0,1 0 0,-1 0 0,1 0 0,0 0 0,-4 6 0,1 0 47,1 0 0,-1 0 0,2 0 0,-1 0 0,1 1 0,1 0 0,0 0 0,-3 19 0,5-16-32,0 0 1,0-1-1,1 1 1,3 15-1,-3-26-55,0 0-1,1-1 1,0 1-1,0 0 0,0 0 1,0 0-1,0 0 1,0-1-1,1 1 0,-1-1 1,1 1-1,0-1 0,0 1 1,0-1-1,0 0 1,0 0-1,0 0 0,0 0 1,1-1-1,-1 1 1,1 0-1,0-1 0,-1 0 1,4 2-1,3-1-90,0 1 0,0-2 0,0 1 1,1-1-1,-1 0 0,0-1 0,1 0 0,-1-1 0,0 0 0,0 0 1,1-1-1,-1 0 0,0 0 0,-1-1 0,1-1 0,0 1 0,-1-2 0,0 1 1,0-1-1,0 0 0,0 0 0,12-13 0,-2 0 56,0-1-1,-2 0 1,0-2-1,-2 0 1,0 0-1,15-33 1,15-21 833,-44 73-776,1 1 0,0 0 1,-1 0-1,1 0 0,0-1 0,0 1 1,0 0-1,0 0 0,0 0 0,0 0 1,0 0-1,1 1 0,-1-1 1,0 0-1,0 0 0,3 0 0,-3 1-6,-1 0-1,1 0 1,0 0-1,-1 0 1,1 0-1,0 1 1,-1-1-1,1 0 1,0 0-1,-1 1 1,1-1-1,-1 0 1,1 1-1,0-1 0,-1 0 1,1 1-1,-1-1 1,0 1-1,1-1 1,-1 1-1,1-1 1,-1 1-1,0 0 1,1 0-1,3 7 104,-1-1 0,0 1 1,-1 0-1,3 13 0,-2-8 3,23 63 287,-18-56-134,-1-1 0,-1 1 0,-1 0 0,-1 0 0,0 1 0,0 21 0,-5-42-257,0 1 0,1 0 0,-1-1-1,0 1 1,-1-1 0,1 1 0,0-1-1,0 0 1,0 1 0,0-1-1,0 0 1,0 0 0,0 0 0,0 0-1,-1 0 1,1 0 0,0 0 0,0 0-1,-2-1 1,0 1 25,-8 0-52,-7 0 61,1 0 0,-24-4-1,37 3-132,0 0-1,-1 0 1,1 0-1,0-1 1,-1 1 0,1-1-1,0 0 1,0-1-1,0 1 1,1-1-1,-1 1 1,1-1 0,-1 0-1,-2-4 1,-2-11-1647,7-2-1366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8020,'0'0'9412,"33"76"-11909,-72-65-4578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6275,'0'0'3367,"0"2"-2975,0 430 2302,0-431-2695,0 0-1,1 0 0,-1 0 0,0 1 0,1-1 0,-1 0 0,1 0 0,-1 0 0,1 0 1,0 0-1,-1 0 0,1 0 0,0 0 0,0 0 0,-1 0 0,1 0 0,0-1 0,0 1 0,0 0 1,0-1-1,0 1 0,0 0 0,1-1 0,-1 1 0,0-1 0,0 0 0,0 1 0,0-1 0,1 0 1,-1 0-1,0 0 0,2 0 0,50 1-95,-37-2 43,-4 1-55,0-1 0,0-1 0,0 0 0,0-1 0,0 0 0,-1-1 0,20-9 0,1-3-1441,40-28 0,-66 41 1033,0-1 0,-1 0 0,0-1 0,0 1 1,0-1-1,5-7 0,-2-3-2199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4882,'0'0'4002,"58"-23"-3458,-19 11 17,3-2-321,0-1-128,-3-2-64,-10-1-48,-3 7-336,-13-4-753,-6 6-704,-7-2-1104,0 2-609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4898,'0'0'4866,"49"-18"-4769,2 18-65,5 0-32,-1 0-48,0 0-1569,-3 0-1361,-4 0-671</inkml:trace>
  <inkml:trace contextRef="#ctx0" brushRef="#br0" timeOffset="1">506 1 7443,'0'0'2722,"71"151"-2434,-39-113-144,4-3-128,-4-5 16,-6-4-32,-3-6 0,-4-8-576,-2-6-657,-4-6-848,-4 0-1777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6371,'0'0'2865,"-65"94"-2705,23-39 0,-3 0 112,-1 7 113,1-4 15,6-8-128,13-13-160,7-10-112,16-13-80,3-8-832,13-6-6100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6051,'0'0'1761,"185"-66"-1745,-123 61-32,-8 5-128,-7 0-2930</inkml:trace>
  <inkml:trace contextRef="#ctx0" brushRef="#br0" timeOffset="1">403 312 3217,'0'0'5459,"42"-45"-5139,-25 55 448,8 15-47,1 0-81,-1 6-496,3-8-96,-2-3-48,-4-5-96,1-5-560,-4-7-913,-5-3-1360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4626,'0'0'1171,"5"-4"-1181,24-25 502,1 2 0,1 1 1,39-25-1,-54 41-380,1 0 1,-1 2-1,2-1 0,-1 2 0,1 0 1,0 2-1,0 0 0,1 0 0,22-1 1,-31 4-57,0 1 0,0 1 0,-1 0 1,1 0-1,0 1 0,0 0 0,0 1 1,0 0-1,0 0 0,-1 1 0,1 0 0,9 6 1,-5-2 9,0-1 1,0 0-1,0-1 1,0 0-1,1-1 0,-1-1 1,1 0-1,0-1 1,0 0-1,28-2 1,-14-1-23,0-1 0,0-1 0,0-1 0,0-2 0,37-12 1,-44 10-2843,40-20 0,-39 13-2132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3282,'0'0'7251,"126"12"-7011,-71-9-32,4 3-144,-1-3 0,-6 0-48,-7 0-16,-9-3-80,-7 0-560,-6 0-1665,-10 0-1473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3362,'0'0'6955,"5"4"-6881,9 8-59,0-1 0,0-1 0,1 0 0,1-1 0,0-1 0,0 0-1,0-1 1,1-1 0,0 0 0,1-1 0,-1-1 0,1-1 0,33 2 0,-51-5-23,1 0 0,0 0 0,-1 0 0,1 0 0,-1 0 0,1 0 0,0 1 0,-1-1 0,1 0 0,-1 0 0,1 1 0,-1-1 1,1 0-1,-1 1 0,1-1 0,-1 0 0,1 1 0,-1-1 0,0 1 0,1-1 0,-1 1 0,0-1 0,1 1 0,-1-1 0,0 1 1,1-1-1,-1 1 0,0 0 0,0-1 0,0 1 0,0-1 0,0 1 0,1 0 0,-1-1 0,0 1 0,0-1 0,0 1 0,-1 0 1,1-1-1,0 1 0,0-1 0,0 1 0,0-1 0,0 1 0,-1 0 0,0 3 2,0-1 0,0 0 0,0 0 0,-1 0 0,1 0 0,-1 0 0,1 0 0,-3 2 0,-16 15 117,0-1-1,-34 24 1,-21 19 245,70-58-373,4-3 2,0 0 0,0 0 0,0-1-1,0 1 1,0 0 0,0 0 0,1 0-1,-1 1 1,0-1 0,0 0 0,1 0 0,-1 0-1,1 1 1,-1-1 0,1 0 0,-1 0-1,1 3 1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0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64 5651,'0'0'4274,"-8"-10"-3381,-29-31-276,35 39-590,-1 1 0,1-1 1,0 1-1,-1 0 0,1 0 1,-1 0-1,1 0 0,-1 0 1,0 1-1,1-1 0,-1 1 0,0-1 1,1 1-1,-1 0 0,0 0 1,1 1-1,-1-1 0,-3 1 1,-5 0 96,2 0-100,1 1 0,-1-1 0,1 2 0,0-1 0,0 1 0,0 0 0,0 1 1,1 0-1,-1 0 0,1 1 0,-8 6 0,3-2-29,1 1 1,-1 0-1,2 1 0,-1 0 1,-11 18-1,20-27-4,1 0 0,-1 0 0,1 1 0,0-1 0,0 0 0,0 1 0,0-1 0,0 1 0,0-1 0,1 1 0,-1 3 0,1-5-1,0-1 0,0 1 0,0 0-1,0 0 1,1 0 0,-1-1 0,0 1 0,0 0 0,1 0 0,-1-1-1,0 1 1,1 0 0,-1-1 0,1 1 0,-1 0 0,1-1-1,-1 1 1,1-1 0,0 1 0,-1 0 0,1-1 0,0 0 0,1 2-1,3-1-18,1 1-1,0 0 0,0-1 0,0 0 0,0-1 0,0 1 0,9-1 0,-9 0 69,298 1 19,-302-1-58,4 0-62,1 0 1,-1 1-1,1-1 1,-1 2-1,10 2 0,-14-4 49,-1 1 0,0-1-1,0 1 1,0-1-1,0 1 1,1 0-1,-1 0 1,0-1-1,0 1 1,-1 0 0,1 0-1,0 0 1,0 0-1,0 0 1,-1 0-1,1 1 1,0-1-1,-1 0 1,1 0 0,-1 0-1,1 1 1,-1-1-1,0 0 1,0 0-1,1 1 1,-1-1-1,0 0 1,0 1 0,0-1-1,0 0 1,-1 0-1,1 1 1,0 1-1,-1-1 11,0 1 1,0 0-1,-1-1 0,1 1 0,0-1 0,-1 0 0,1 1 0,-1-1 0,0 0 1,0 0-1,0 0 0,0 0 0,0 0 0,0 0 0,-1-1 0,-4 3 0,-48 22 89,39-19-59,-13 6 30,-23 11-3,-2-3 0,-68 19 0,230-86-7206,-35 12 4316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36 1777,'0'0'9217,"-15"11"-9057,-48 39 150,59-46-294,0 1 1,0-1-1,1 1 1,0 0-1,0 0 0,0 0 1,0 0-1,1 0 1,-1 1-1,2-1 1,-1 1-1,0 0 0,1-1 1,0 1-1,1 0 1,-1 0-1,1-1 1,0 1-1,1 9 0,0 0-67,-1-14 46,0-1 0,1 1-1,-1-1 1,0 1 0,1-1-1,-1 0 1,0 1 0,1-1 0,-1 1-1,1-1 1,-1 0 0,1 1-1,-1-1 1,1 0 0,-1 1-1,1-1 1,-1 0 0,1 0-1,-1 0 1,1 1 0,-1-1-1,1 0 1,0 0 0,-1 0-1,1 0 1,-1 0 0,1 0 0,-1 0-1,2 0 1,24 0-204,-18-1 86,0 1 65,-1-2-1,1 1 1,-1-1-1,1 0 1,-1 0-1,0-1 1,0 0-1,0 0 1,0-1-1,0 0 1,-1 0-1,1 0 1,-1-1-1,0 0 1,-1 0-1,8-9 1,-2 2 66,-1-1 0,0 0 1,-1-1-1,0 0 0,-1 0 1,11-28-1,-20 96 2145,1-49-2212,0 0 0,0 0 0,1 0 0,0 1 0,0-1 0,0 0 0,1 0 0,0 0 1,0-1-1,4 9 0,-2-10-95,-1 0 1,1-1 0,-1 1 0,1-1-1,0 0 1,0 0 0,0-1 0,0 1-1,0-1 1,0 0 0,1 0 0,-1 0-1,0 0 1,0-1 0,1 0-1,-1 0 1,1 0 0,6-1 0,-4 0-50,0 0 1,-1 0 0,1-1 0,-1 0 0,0 0-1,1 0 1,-1-1 0,0 0 0,0 0 0,-1 0-1,8-6 1,-6 2 24,0 0 1,0 0-1,0-1 0,-1 0 0,-1 0 0,1 0 0,-1-1 0,5-11 0,-7 13 859,-1 0-1,0-1 0,0 1 1,-1 0-1,1-1 0,-1-14 889,-1 24-1219,-3 250 245,3-251-627,0-1 0,0 0 0,0 1 1,0-1-1,0 0 0,0 1 1,0-1-1,0 0 0,0 1 0,0-1 1,0 0-1,0 0 0,0 1 1,0-1-1,1 0 0,-1 1 0,0-1 1,0 0-1,0 0 0,0 1 0,1-1 1,-1 0-1,0 0 0,0 0 1,1 1-1,-1-1 0,0 0 0,0 0 1,1 0-1,-1 0 0,0 0 1,1 1-1,-1-1 0,0 0 0,0 0 1,1 0-1,-1 0 0,0 0 1,1 0-1,-1 0 0,0 0 0,1 0 1,-1 0-1,1 0 0,12-10-621,-8 0 626,0-1 1,-1 0-1,-1 0 1,0 0 0,-1 0-1,0 0 1,0-1-1,-1-18 1,9-43 290,-8 66-190,0 0-1,0 1 1,1-1 0,0 1-1,8-12 1,-11 17-66,1-1 1,0 1 0,-1 0-1,1 0 1,0 0-1,0 0 1,0 0 0,0 0-1,0 0 1,0 0 0,0 1-1,0-1 1,0 0-1,0 1 1,0-1 0,1 0-1,-1 1 1,0-1 0,0 1-1,1 0 1,-1-1-1,0 1 1,1 0 0,-1 0-1,0 0 1,1 0 0,-1 0-1,0 0 1,1 0-1,-1 1 1,0-1 0,1 0-1,-1 1 1,0-1 0,0 1-1,1-1 1,-1 1-1,0 0 1,0-1 0,1 2-1,1 1 40,0 0-1,-1 0 0,1 0 0,-1 0 0,0 0 1,0 0-1,0 1 0,-1-1 0,1 1 0,-1-1 1,2 5-1,8 44 315,-9-45-328,3 25 61,-2-14-73,0 0 1,1 0-1,10 28 1,-13-45-52,-1-1 1,0 1-1,0 0 1,1-1-1,-1 1 1,1 0-1,-1-1 1,0 1-1,1-1 1,-1 1-1,1 0 1,-1-1 0,1 1-1,0-1 1,-1 0-1,1 1 1,-1-1-1,1 1 1,0-1-1,-1 0 1,1 0-1,0 1 1,0-1-1,-1 0 1,1 0-1,0 0 1,0 0 0,-1 0-1,1 0 1,0 0-1,-1 0 1,1 0-1,0 0 1,0 0-1,-1 0 1,1 0-1,1-1 1,0 0-12,0 0 0,0 0 0,-1 0-1,1-1 1,0 1 0,0 0 0,-1-1 0,1 1 0,-1-1 0,0 0-1,1 1 1,0-3 0,72-150-112,-59 136 176,-14 18-28,-1-1 0,0 1 0,1-1 0,-1 1-1,1 0 1,-1-1 0,0 1 0,1 0 0,-1-1 0,1 1-1,-1 0 1,1 0 0,-1-1 0,1 1 0,0 0 0,-1 0 0,1 0-1,-1 0 1,1 0 0,-1 0 0,1 0 0,-1 0 0,1 0-1,0 0 1,-1 0 0,1 0 0,-1 0 0,1 0 0,-1 1 0,1-1-1,-1 0 1,1 0 0,-1 0 0,1 1 0,-1-1 0,1 0 0,-1 1-1,0-1 1,1 1 0,-1-1 0,1 0 0,-1 1 0,0-1-1,1 2 1,23 47 158,-18-35-98,1 0 1,11 20 0,-14-30-63,-1 1 0,1 0 1,0-1-1,0 0 0,0 0 0,1 0 0,-1-1 0,1 1 0,0-1 0,8 4 0,-7-4-107,1-1 0,0 0 0,0 0 1,0 0-1,0-1 0,0 0 0,0 0 0,0-1 0,0 0 0,1 0 0,7-2 0,-10 1-61,0 0 0,1 0 0,-1 0 0,0-1 0,0 0 0,0 0 0,0 0 0,0 0 1,-1-1-1,1 0 0,-1 0 0,1 0 0,-1-1 0,5-5 0,-1-1 150,0-1 0,-1 0 1,0 0-1,-1 0 0,0-1 0,0 0 1,5-21-1,-8 20 1061,0 0 1,-1 0-1,0-1 0,-1-17 1068,-1 35-1630,-3 184 55,9 235-1709,-5-417 459,0-8 296,2-15 186,1-29 204,-5-88 200,0-18 358,3 127-376,0-1-1,2 1 1,11-45-1,-12 63-114,-1-1 0,1 1 1,0 0-1,0 0 0,1 0 0,0 0 0,0 1 0,1-1 0,0 1 0,7-7 0,-8 9-35,1 1 0,0-1 0,0 1 0,0 0 0,0 1 0,0-1 0,1 1 0,-1 0 0,1 0 0,0 1 0,-1 0 0,1 0 0,0 0 0,7 0 0,-8 1 0,2-1-10,0 1 0,0 0 1,0 0-1,0 1 0,11 2 1,-16-2 8,0-1 0,0 1-1,-1 0 1,1 0 0,0 0 0,-1 0 0,1 0 0,-1 0 0,1 0 0,-1 1 0,1-1 0,-1 0 0,0 1 0,0-1 0,0 1-1,0-1 1,0 1 0,0 0 0,0 0 0,0-1 0,-1 1 0,1 0 0,-1 0 0,1 0 0,0 3 0,0 0 19,0 1 0,0-1 1,0 1-1,-1-1 1,0 1-1,0 0 0,0-1 1,0 1-1,-1 0 1,0-1-1,-1 1 0,1-1 1,-1 1-1,0-1 1,0 0-1,-1 0 0,1 0 1,-1 0-1,0 0 0,-7 8 1,-106 79 322,115-91-756,6-22-3712,17-15 580,10-12-426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5955,'0'0'7171,"16"38"-6579,-16 29-320,0 3-208,0 0-32,7-3-32,-1-9-144,4-11-1264,0-21-705,3-14-400,3-12-2338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8388,'0'0'1747,"9"21"-1677,32 65-44,-41-84-23,1 0-1,1 0 0,-1 0 0,0 0 0,0 0 1,1 0-1,-1 0 0,1 0 0,0-1 0,-1 1 1,1-1-1,0 1 0,0-1 0,0 0 0,0 0 1,0 1-1,0-1 0,1-1 0,-1 1 1,0 0-1,0-1 0,1 1 0,-1-1 0,0 1 1,1-1-1,-1 0 0,1 0 0,-1 0 0,0 0 1,1-1-1,3 0 0,8-1 50,-9 2-39,-1 0 0,0-1-1,1 0 1,-1 0 0,0 0 0,0 0 0,0-1-1,0 0 1,0 0 0,0 0 0,-1 0-1,1 0 1,0-1 0,-1 0 0,0 0 0,0 0-1,0 0 1,0 0 0,0 0 0,-1-1-1,1 1 1,-1-1 0,0 0 0,0 0 0,2-7-1,1-2 109,0 0-1,-2 0 0,1 0 0,-2 0 0,0-1 1,0 1-1,-1-16 0,-1 28-73,-1 1 0,1-1 0,0 0 0,-1 0 0,1 0 0,-1 0 0,1 0 0,-1 1 0,1-1-1,-1 0 1,1 0 0,-1 1 0,0-1 0,1 1 0,-1-1 0,0 0 0,0 1 0,1-1 0,-1 1 0,0 0 0,0-1 0,0 1 0,0-1 0,0 1 0,0 0 0,0 0 0,1 0 0,-1 0 0,0 0-1,0 0 1,0 0 0,-1 0 0,-2 0 6,1-1 1,0 2-1,0-1 0,0 0 0,0 0 0,0 1 1,0 0-1,0 0 0,0 0 0,-4 2 0,1 1-46,0 0 1,0 1-1,1 0 0,0 1 0,0-1 0,0 1 0,1 0 0,0 0 0,0 0 0,0 1 0,1-1 1,0 1-1,-4 13 0,2-4-67,0 0 0,2 0 1,0 0-1,1 0 0,0 24 1,2-37-48,0 0 0,0 0 0,0 1 0,1-1 0,-1 0 0,1 0 0,0 1 0,0-1 0,0 0 0,1 0 0,-1 0 0,1 0 0,-1 0 0,1-1 0,0 1 0,0 0 0,5 3 0,-3-2-224,0-1-1,0-1 1,1 1 0,-1 0 0,1-1 0,0 0 0,0 0 0,0-1 0,0 1 0,0-1 0,6 1 0,45 1-4941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11029,'0'0'1892,"-14"25"-1583,-40 86-114,52-105-182,-1 0 1,1 0-1,0 0 1,0 0-1,1 1 1,0-1-1,0 1 0,0-1 1,1 1-1,1 11 1,0-1-13,-1-15-3,-1 0 0,1 0-1,0 1 1,0-1 0,0 0-1,1 0 1,-1 0 0,1 0-1,-1 1 1,1-1 0,-1 0-1,1 0 1,0 0 0,0 0-1,0 0 1,0-1 0,1 1-1,-1 0 1,0 0 0,1-1-1,1 2 1,1-1-24,-1 0-1,1-1 1,0 0 0,-1 0-1,1 0 1,0 0-1,0-1 1,0 1 0,0-1-1,7-1 1,-4 2-72,1-1-1,-1-1 1,0 1 0,1-1 0,-1-1 0,0 1-1,8-4 1,-11 3 61,0 0 0,0 0 1,-1-1-1,1 1 0,-1-1 0,0 0 0,0 0 0,0 0 0,0 0 0,0-1 0,-1 1 1,1-1-1,2-5 0,-1 0 37,1 0 1,-1 0-1,0 0 0,-1-1 1,0 0-1,-1 1 0,0-1 1,0 0-1,-1 0 1,-1 0-1,1-1 0,-2 1 1,-1-18-1,1 26 10,1 0-1,-1 0 1,0 0 0,0 0 0,1 0-1,-1 0 1,0 0 0,-1 0-1,1 1 1,0-1 0,0 0-1,-1 1 1,1-1 0,-1 1-1,0-1 1,1 1 0,-1 0-1,0-1 1,0 1 0,0 0-1,1 0 1,-1 1 0,0-1-1,-1 0 1,-1 0 0,-5-1-14,0 1 1,-1-1 0,1 2-1,-13 0 1,19 0-5,1 0-63,1 0 0,0 1 0,0-1 0,0 1 0,-1-1 0,1 1 0,0 0 0,0-1 0,0 1 0,0 0 0,0 0 0,0 0-1,0 0 1,0 0 0,1 0 0,-1 0 0,0 0 0,1 0 0,-1 0 0,0 0 0,1 1 0,0-1 0,-1 0 0,1 0 0,0 1 0,-1-1 0,1 0 0,0 0 0,0 1 0,0-1 0,0 0 0,0 1 0,0-1 0,1 0 0,-1 0 0,0 1 0,1-1 0,-1 0 0,1 2 0,9-2-1778,-2-1 1298,0 1-108,1-1 0,-1-1 1,1 0-1,-1 0 0,16-4 0,21-20-2294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2977,'0'0'11173,"-3"-1"-10818,2 1-348,0 1-1,0-1 1,0 0-1,0 0 1,0 1-1,0-1 0,0 1 1,0-1-1,0 1 1,0-1-1,1 1 1,-1 0-1,0-1 1,0 1-1,0 0 0,1-1 1,-1 1-1,1 0 1,-1 0-1,0 0 1,1 0-1,-1 0 1,1 0-1,0-1 1,-1 1-1,1 0 0,0 0 1,-1 0-1,1 0 1,0 2-1,-10 43 23,8-34 12,-15 110 288,-1 128 1,11-120-261,0 113-80,7-234-1,0 1-1,1-1 0,0 0 0,0 0 1,3 10-1,-3-17 10,-1 0 0,1 0 1,0 0-1,0 0 0,0 0 1,1 0-1,-1 0 0,0 0 0,1 0 1,-1 0-1,1-1 0,0 1 1,0-1-1,-1 1 0,1-1 1,0 1-1,0-1 0,0 0 1,1 0-1,-1 0 0,0 0 0,0-1 1,5 2-1,-2-1-14,0 0 0,0 0-1,0-1 1,1 1 0,-1-1-1,0-1 1,0 1 0,0-1 0,1 1-1,-1-1 1,0-1 0,0 1 0,0-1-1,0 0 1,0 0 0,-1 0 0,1-1-1,-1 0 1,1 0 0,-1 0 0,0 0-1,6-6 1,-4 2-25,-1-1 0,0 1 0,0-1 1,0 0-1,-1 0 0,0 0 0,-1 0 0,1-1 0,-2 0 0,1 1 0,-1-1 0,1-12 0,-2 10-9,1 0 0,-2 0 0,1 0 0,-1 0 0,-1 0 0,0 0 0,-1 0 0,-4-16 0,4 22 37,0 1-1,0-1 0,-1 1 0,1-1 0,-1 1 0,0 0 0,0 0 0,-1 0 1,1 0-1,-1 1 0,0 0 0,0-1 0,0 1 0,0 1 0,0-1 1,-1 0-1,1 1 0,-1 0 0,0 0 0,-6-1 0,-10-2 58,0 2 1,0 0-1,0 2 0,-1 0 0,-38 4 0,59-3-168,-19 2 572,20-2-547,-1 0-1,1 0 1,-1 0 0,0 0-1,1 0 1,-1 0 0,1 1 0,-1-1-1,1 0 1,-1 0 0,1 1-1,-1-1 1,1 0 0,-1 0-1,1 1 1,-1-1 0,1 1 0,-1-1-1,1 0 1,0 1 0,-1-1-1,1 1 1,0-1 0,-1 1-1,1-1 1,0 1 0,-1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1521,'0'0'8694,"1"-4"-7749,0-1-884,1 1 0,0 0 0,1 0 0,-1 0 0,1 0 0,-1 0 0,1 0 0,0 1 0,1-1 0,-1 1 0,1 0 0,-1 0 0,7-3 0,-4 1 5,1 0-1,-1 1 1,1 0 0,0 1-1,1 0 1,-1 0-1,12-3 1,-17 6-51,-1-1-1,1 1 0,0-1 1,-1 1-1,1 0 1,0 0-1,0 0 1,-1 0-1,1 0 1,0 0-1,0 0 0,-1 1 1,1-1-1,0 1 1,-1-1-1,1 1 1,-1 0-1,1-1 1,0 1-1,-1 0 0,1 0 1,-1 0-1,0 0 1,1 1-1,-1-1 1,0 0-1,0 0 1,2 3-1,-1 1 11,0 1-1,-1-1 1,1 1 0,-1 0-1,0-1 1,0 1 0,0 10-1,2 17 21,-1 1 0,-2 1 0,-1-1 0,-9 48-1,1-55 17,4-20-126,4-20-360,4-3 416,1 1-1,1 0 1,0-1 0,1 1 0,1 1 0,0 0-1,13-19 1,-6 9 3,-3 3 5,1 1 0,1 0-1,22-25 1,-31 40 2,1 0 0,0 1 0,-1-1 0,1 1 0,1 0 0,-1 1 0,1-1 0,-1 1 0,1 0 0,0 0 0,0 1 0,0 0 0,0 0 0,1 0 0,-1 1 0,1 0 0,8-1 0,-14 3 6,0-1 0,1 0 0,-1 1 0,0-1 0,1 1 0,-1-1-1,0 1 1,0-1 0,0 1 0,0 0 0,0 0 0,1-1 0,-1 1 0,-1 0 0,1 0-1,0 0 1,0 0 0,0 0 0,0 0 0,-1 1 0,1-1 0,0 0 0,-1 0 0,1 0 0,-1 1-1,0-1 1,1 0 0,-1 1 0,0 1 0,5 46 280,-4-41-242,0 171 499,-1-177-557,0 0 0,1 0-1,-1 0 1,1 0 0,0 0 0,-1-1-1,1 1 1,0 0 0,0-1-1,0 1 1,0 0 0,1-1-1,-1 1 1,0-1 0,0 0 0,1 1-1,-1-1 1,1 0 0,0 0-1,-1 0 1,1 0 0,0 0-1,-1 0 1,1-1 0,0 1 0,0 0-1,0-1 1,0 1 0,0-1-1,-1 0 1,1 0 0,0 0-1,0 0 1,0 0 0,4-1 0,3 1-337,1-1-1,0 0 1,-1-1 0,0 0 0,1-1 0,10-4 0,27-19-3019,-1-10-2218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2209,'0'0'7732,"-48"51"-7364,28-16-144,-5 3-128,-3 0-80,0-3 16,2-2-32,4-7-32,11-11 0,8-5-528,42-7-6884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5635,'0'0'5362,"81"8"-5282,-42-8-80,-3-3-80,-4-11-656,-3-1-913,-9 4-1521,-11 5-175</inkml:trace>
  <inkml:trace contextRef="#ctx0" brushRef="#br0" timeOffset="1">78 123 5891,'0'0'5794,"23"41"-5618,9-41 1,4 0-97,-1 0-80,4-12-1137,0-2-1520,-3-7-1505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10501,'0'0'998,"-5"1"-942,-174 59-819,174-59 759,1 0 1,-1 1-1,0 0 1,1 0-1,-1 0 1,1 1-1,0-1 1,0 1-1,0 0 1,-7 7-1,9-7-5,0 0-1,0 0 1,0 1 0,0 0-1,1-1 1,-1 1 0,1 0-1,0-1 1,0 1 0,1 0-1,-1 0 1,1 0 0,0 0-1,0 5 1,1 82-42,-1-90 48,0 0-1,0 0 0,0 0 1,1-1-1,-1 1 0,0 0 1,1 0-1,-1 0 0,0 0 1,1-1-1,-1 1 0,1 0 1,-1 0-1,1-1 0,0 1 1,-1 0-1,1-1 0,0 1 1,-1-1-1,1 1 0,0-1 1,0 1-1,-1-1 0,1 1 1,0-1-1,0 0 0,0 0 1,0 1-1,0-1 0,-1 0 1,1 0-1,0 0 0,0 0 1,0 0-1,0 0 0,0 0 1,0 0-1,0 0 0,1-1 1,43-13 177,-26 7-36,-8 5-137,1 0 0,-1 1 0,1 1 0,-1 0 1,1 0-1,0 1 0,-1 1 0,1 0 0,-1 0 1,15 6-1,-20-5-5,0 1-1,-1 0 1,1 1-1,-1-1 1,1 1 0,-1 0-1,-1 1 1,1-1 0,-1 1-1,6 9 1,-8-11 4,0 1 0,0-1 0,0 0 0,0 1 0,-1 0 0,1-1 0,-1 1 0,-1 0 0,1 0 0,-1-1 0,1 1 0,-2 0 0,1 0 0,0 0 0,-1 0 0,-1 7 0,0-10 7,1 0 0,0 0 0,-1 0 0,1-1 0,-1 1 0,0 0 1,1-1-1,-1 1 0,0-1 0,0 1 0,0-1 0,0 0 0,0 0 0,0 0 0,-1 0 0,1 0 1,0 0-1,0-1 0,-4 1 0,-48 9 55,52-9-58,-72 2 39,55-3-328,-1 1 0,1 0 0,0 1 0,-22 6 0,41-8 153,-1 0 0,0 0 0,1 0 0,-1 1 0,1-1 0,-1 0 0,1 0 0,-1 0 0,1 1 1,-1-1-1,1 0 0,-1 1 0,1-1 0,-1 0 0,1 1 0,-1-1 0,1 0 0,0 1 0,-1-1 0,1 1 0,0-1 0,-1 1 0,1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10837,'0'0'2097,"-18"32"-1676,-57 104-175,70-128-224,1-1 0,0 1 1,1 0-1,0 0 0,0 1 0,1-1 0,-1 0 1,2 1-1,-1 0 0,2-1 0,-1 1 0,1 16 1,1 0 29,-1-21-49,0 0-6,0 0 0,0 0 0,0 0 0,0 0 0,1 0 0,0 0 0,-1 0 0,4 6 0,-3-9 0,0 1 1,0-1 0,0 0-1,1 0 1,-1 0 0,0 1 0,1-2-1,-1 1 1,1 0 0,-1 0-1,1 0 1,0-1 0,-1 1 0,1-1-1,0 1 1,-1-1 0,1 1-1,0-1 1,0 0 0,-1 0 0,1 0-1,2 0 1,3 0-42,1 0-1,-1 0 1,0 0-1,1-1 1,-1 0-1,0 0 1,0-1-1,1 0 1,-1 0-1,-1 0 1,1-1-1,0 0 1,-1-1 0,1 0-1,-1 1 1,0-2-1,0 1 1,-1-1-1,1 0 1,7-9-1,-3 4 16,-1 0 1,-1-1-1,1 0 0,-2 0 0,1 0 1,-1-1-1,-1 0 0,-1-1 0,1 0 0,-2 1 1,0-1-1,0-1 0,-1 1 0,-1-1 0,0 1 1,-1-1-1,-1 1 0,-2-25 0,2 35 32,0 0-1,-1 1 0,0-1 1,1 1-1,-1-1 0,0 1 1,0-1-1,-1 1 0,1 0 0,0-1 1,-1 1-1,1 0 0,-1 0 1,0 0-1,0 0 0,0 0 1,0 1-1,0-1 0,0 0 1,0 1-1,-1 0 0,1-1 1,0 1-1,-1 0 0,1 0 0,-1 0 1,1 1-1,-1-1 0,-4 0 1,-7-1-149,0 1-1,0 0 1,0 1 0,-18 3 0,32-3 132,-6 0-317,1 1 0,-1 0-1,1 1 1,0-1 0,-1 1 0,1 0-1,0 1 1,0-1 0,0 1-1,-7 5 1,-12 10-4757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 4882,'0'0'5742,"-2"-9"-5380,2 7-331,-6-22 61,3 20-39,1 18 49,0 374 915,4-198-2453,-1-193-421,20-46 927,28-96 1,-46 134 927,0 0 0,1-1 0,0 2 0,1-1 0,0 0 0,1 1 0,9-14 0,-14 23 3,-1 0 1,1 0 0,-1 0 0,1 1 0,-1-1 0,1 0 0,0 1 0,-1-1 0,1 0-1,0 1 1,0-1 0,-1 1 0,1-1 0,0 1 0,0-1 0,0 1 0,0-1 0,0 1-1,-1 0 1,1 0 0,0 0 0,0-1 0,0 1 0,0 0 0,0 0 0,0 0 0,0 0-1,0 0 1,0 1 0,0-1 0,0 0 0,0 0 0,0 1 0,-1-1 0,1 0 0,0 1-1,0-1 1,0 1 0,0-1 0,-1 1 0,1-1 0,0 1 0,0 0 0,-1-1 0,1 1-1,-1 0 1,1 0 0,-1-1 0,1 1 0,-1 0 0,1 0 0,0 1 0,3 6 72,1 1 0,-2-1 0,1 1 1,2 10-1,-4-14 20,1 5-52,2 9 35,2 0 1,0 0 0,1-1-1,14 23 1,-19-36-107,0-1-1,0 0 1,0 0-1,1 0 1,0 0-1,0-1 1,0 1-1,0-1 1,0 0-1,0 0 1,1 0-1,0-1 1,-1 0-1,1 1 1,0-2-1,0 1 1,0-1-1,0 1 1,1-1-1,-1-1 1,10 1-1,-9 0-165,0-1 0,0 0 0,0 0 0,0 0 0,0-1 0,0 0 0,0 0 0,0-1 0,-1 1 0,1-1 0,0-1 0,-1 1 0,1-1-1,-1 0 1,0 0 0,8-6 0,-1-2-268,-1 0 0,0-1 0,-1 0 0,0 0 0,14-24 0,-20 26 835,1 1 0,-1-1 0,0 1 0,-1-1 0,-1 0 0,1 0 0,-1-1 0,-1 1 0,1-18 0,-2 27-208,0 0-1,0 0 1,0 0 0,0 0 0,0 1-1,0-1 1,0 0 0,0 0 0,-1 0-1,1 0 1,0 0 0,0 0 0,-1 0-1,1 0 1,-1 1 0,1-1 0,-1 0-1,1 0 1,-1 0 0,1 1 0,-2-2-1,1 2-30,-1-1 0,1 1 0,-1 0 0,0-1 0,1 1 0,-1 0 0,1 0 0,-1 0 0,1 0 0,-1 0 0,1 1 0,-3 0-1,2 0-105,-1-1-1,1 2 1,0-1-1,0 0 1,0 0-1,-1 1 1,1-1-1,1 1 1,-1-1-1,0 1 1,0 0-1,1 0 1,-1 0-1,1 0 1,-1 0-1,1 0 1,0 0-1,0 1 1,0-1-1,0 0 1,0 1-1,0 3 1,-2 4-32,0 1 1,1 0 0,-1 20 0,3-18-27,-1-4 29,1 1-1,0 0 0,0 0 1,3 11-1,-3-19-31,0 0 0,1 0 0,0 0 0,-1 1 0,1-1 0,0 0 0,0 0-1,0 0 1,0-1 0,1 1 0,-1 0 0,0 0 0,1-1 0,-1 1 0,1-1 0,0 1 0,0-1 0,-1 0-1,1 1 1,0-1 0,0 0 0,0 0 0,3 1 0,6 0-210,-1 1 0,0-2 0,0 1 0,1-2 0,-1 1 0,1-1 0,-1-1 0,0 0 0,1 0 0,-1-1 0,0 0 0,0-1 0,0 0 0,0-1 1,-1 0-1,1-1 0,14-8 0,-11 3-6,0-1 0,-1 0 1,0-1-1,18-22 0,-25 27 472,0-1 0,0 1-1,-1-1 1,4-10-1,-6 12 582,0 0-1,-1 0 0,1 0 0,-1-1 0,0 1 0,0-10 0,-9 62-558,1-6-322,5-8-272,3 41 1,-1-72 283,1 0 0,-1-1 1,0 1-1,1 0 1,-1 0-1,0 0 0,1 0 1,-1-1-1,1 1 1,-1 0-1,1-1 0,0 1 1,-1 0-1,1-1 1,0 1-1,-1-1 0,1 1 1,0-1-1,0 1 1,0-1-1,-1 1 0,1-1 1,0 0-1,0 1 1,0-1-1,0 0 0,0 0 1,0 0-1,-1 0 0,1 0 1,0 0-1,0 0 1,1 0-1,32-4-2500,-5-8-1172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159 353 7091,'0'0'2996,"-26"19"-2676,-76 59-39,99-76-273,0 1 1,-1 0-1,1 0 1,1 0-1,-1 0 1,0 1-1,1-1 1,-3 5-1,5-6-4,-1-1 0,1 0 0,0 0 0,-1 0-1,1 1 1,0-1 0,0 0 0,0 1 0,0-1-1,0 0 1,0 0 0,0 1 0,1 0 0,0 6 28,-1-7-29,0 0-1,0 0 0,0 0 1,0 0-1,1 0 0,-1 0 1,0 0-1,0 0 0,1 0 1,-1 0-1,1 0 0,-1 0 1,1 0-1,-1 0 0,1 0 1,-1-1-1,1 1 0,0 0 1,-1 0-1,1-1 0,0 1 1,0 0-1,0-1 0,-1 1 1,1-1-1,0 1 0,0-1 1,0 0-1,0 1 0,0-1 1,0 0-1,1 1 0,38 0-18,-26-2-7,-8 1 5,-1-1 0,0 0 0,1 0 0,-1 0 1,0 0-1,0-1 0,1 0 0,-1 0 0,-1-1 1,1 1-1,0-1 0,0 0 0,-1 0 0,0-1 1,0 1-1,0-1 0,0 0 0,4-5 0,-4 3 162,1 0 0,-1 1 0,-1-2 1,1 1-1,-1 0 0,0-1 0,-1 0 0,1 1 0,-1-1 0,0 0 0,-1 0 0,0 0 0,0-11 0,-1 17 507,0 16-184,-15 222-307,14-190-203,1 8-158,-2 0 0,-2 0 1,-19 88-1,22-139 129,-1-1-1,1 0 1,0 1 0,-1-1-1,0 0 1,0 0 0,0 0 0,0 0-1,0 0 1,0 0 0,-1-1-1,1 1 1,-1-1 0,0 0-1,0 0 1,0 0 0,0 0-1,-5 2 1,6-3 18,0 0-1,0-1 1,0 1-1,0-1 1,0 1-1,-1-1 0,1 0 1,0 0-1,0 0 1,0 0-1,0 0 1,0-1-1,0 1 1,-1-1-1,1 1 1,0-1-1,0 0 1,0 0-1,0 0 1,1 0-1,-1 0 0,0 0 1,0 0-1,1-1 1,-1 1-1,0-1 1,1 1-1,0-1 1,-1 1-1,1-1 1,-2-3-1,-2-5 3,0 0 0,0 0 0,1 0 0,0-1 0,1 0-1,0 0 1,1 0 0,0 0 0,0-16 0,1-9 83,5-59 0,-2 84-21,1 0-1,0-1 0,0 1 0,1 0 1,0 0-1,1 1 0,1 0 0,-1-1 0,1 2 1,1-1-1,0 1 0,1 0 0,11-11 1,15-12 39,73-55 1,-83 69-47,7-4-10,101-85-130,-119 95 122,0-1-1,0-1 0,-2 0 1,1-1-1,-2 0 1,17-32-1,-23 35 101,0 0-1,-1-1 1,0 1 0,-1-1-1,-1 1 1,0-1 0,0 0 0,-2-13-1,1 12 264,0 11-247,0 1 0,0-1 1,0 0-1,-1 0 0,1 1 0,-1-1 1,0 0-1,1 1 0,-1-1 0,0 1 1,-1-1-1,1 1 0,0-1 1,-1 1-1,1 0 0,-1-1 0,0 1 1,1 0-1,-1 0 0,-4-2 0,3 2 8,0 0 0,-1 0 0,1 1 0,-1-1 0,1 1 0,-1 0 0,0 0 0,0 0 0,1 1 0,-1-1 0,0 1 1,0 0-1,0 0 0,-4 1 0,6-1-105,0 1 0,0 0 0,0 0 1,0 0-1,0 0 0,0 0 0,0 0 1,0 0-1,1 1 0,-1-1 0,0 1 1,1-1-1,-1 1 0,1-1 0,0 1 1,-1 0-1,1 0 0,0 0 1,0 0-1,0 0 0,-1 2 0,-15 48-32,16-49 29,-7 41-59,1 0 0,3 0 0,1 0 0,6 67-1,-2-24-1971,1-87 1932,-1 0 0,0 1 0,1-1 1,-1 0-1,1 0 0,-1 0 0,0 0 0,1 0 0,-1-1 0,1 1 0,-1 0 0,3-2 1,0-1 99,0-1 1,0 0-1,0 0 1,0 0-1,-1 0 1,1-1 0,-1 1-1,0-1 1,2-6-1,11-13 2,-10 16-4,0 0 0,0 0-1,1 1 1,1 0 0,-1 1 0,1 0 0,13-9 0,-16 13 14,0-1 0,0 1 1,0 0-1,0 0 1,0 1-1,1-1 1,-1 1-1,0 0 0,1 1 1,-1-1-1,1 1 1,-1 0-1,1 1 1,-1-1-1,9 3 0,-9-2 17,0 1-1,0 1 0,0-1 1,-1 1-1,1-1 0,-1 1 1,1 0-1,4 6 0,-5-6-25,-1 0-1,1 0 1,0 0 0,0 0-1,1-1 1,-1 1-1,1-1 1,-1 0 0,1 0-1,-1-1 1,10 3 0,-7-3-21,0-1 1,0 1 0,1-1 0,-1 0 0,0-1 0,0 0 0,14-3 0,-16 2-12,-1 0 1,1 0-1,-1 0 0,0-1 1,0 0-1,0 0 1,0 0-1,0 0 0,-1 0 1,1-1-1,-1 0 0,4-5 1,0-2 18,1 0 0,-2-1 0,1 0 0,-1-1 0,-1 0 0,-1 1 0,0-2 0,0 1 0,2-20 0,-1-11 1040,-2-70 0,-3 91-431,0 23-580,0 0-1,0 0 1,0-1 0,0 1 0,0 0 0,0 0-1,0 0 1,1 0 0,-1-1 0,0 1 0,0 0-1,0 0 1,0 0 0,0-1 0,0 1 0,-1 0-1,1 0 1,0 0 0,0-1 0,0 1 0,0 0-1,0 0 1,0 0 0,0-1 0,0 1 0,0 0-1,0 0 1,-1 0 0,1 0 0,0 0 0,0-1-1,0 1 1,0 0 0,0 0 0,-1 0-1,1 0 1,0 0 0,0 0 0,0 0 0,0-1-1,-1 1 1,1 0 0,0 0 0,0 0 0,0 0-1,-1 0 1,1 0 0,0 0 0,0 0 0,0 0-1,-1 0 1,1 0 0,0 0 0,0 0 0,0 0-1,-1 0 1,1 1 0,0-1 0,0 0 0,0 0-1,0 0 1,-1 0 0,-8 16 91,4 11-137,2 1 1,2-1 0,2 51-1,0-22-13,1 6-460,12 85 1,-11-115-869,-2-11-2924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2465,'0'0'9204,"61"-132"-9140,-29 132-48,4 0-16,0 0-592,-4 0-1441,-3 0-2209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26 192,'0'0'6451,"4"-2"-4605,0-1-1594,18-11 2914,-20 8-1815,-17 6-1318,2 2-8,1 1-1,-1 1 0,1 0 0,0 0 0,1 1 0,-1 1 0,1 0 0,-11 8 1,3-1-35,1 0 0,0 1 1,-27 30-1,42-41-5,0 1 0,1-1 0,-1 1 0,1 0 1,0 0-1,0 0 0,0 0 0,-1 5 0,3-9 6,-1 1 0,1 0 0,0 0 0,0 0 1,-1 0-1,1-1 0,0 1 0,0 0 0,0 0 0,0 0 0,0 0 1,0 0-1,1 0 0,-1-1 0,0 1 0,0 0 0,1 0 0,-1 0 1,0 0-1,1-1 0,-1 1 0,1 0 0,-1 0 0,1-1 1,-1 1-1,1 0 0,-1-1 0,1 1 0,0 0 0,-1-1 0,1 1 1,0-1-1,0 0 0,-1 1 0,1-1 0,0 1 0,0-1 0,0 0 1,0 0-1,-1 1 0,1-1 0,0 0 0,0 0 0,0 0 0,1 0 1,24 1 11,39-2 0,-43-1 6,-1 2 1,1 0-1,-1 1 1,24 5-1,-43-6-24,0 0 0,0 1 0,0-1 0,0 1 0,0 0 0,0 0 0,0 0 0,0-1 0,0 2 0,-1-1 0,1 0 0,0 0 0,0 1 0,-1-1 0,1 0 0,-1 1 0,0 0 0,1-1 0,-1 1 0,0 0 0,0 0 0,0 0 0,0-1 0,0 1 0,0 0 0,-1 0 0,1 0-1,-1 1 1,1-1 0,-1 0 0,0 0 0,0 0 0,0 0 0,0 3 0,0-4 11,-1 0-1,1 1 0,0-1 1,0 0-1,-1 0 0,1 0 0,-1 0 1,1 0-1,-1 0 0,0-1 1,1 1-1,-1 0 0,0 0 0,0 0 1,1 0-1,-1-1 0,0 1 1,0 0-1,0-1 0,0 1 0,0-1 1,0 1-1,0-1 0,0 0 1,-1 1-1,-33 9 25,26-9-22,-130 25 43,80-22-2752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2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7924,'0'0'4178,"0"96"-6243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5:4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7892,'0'0'5394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2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13 118 1297,'0'0'840,"-2"-4"-277,-5-10 500,3-6 5123,4-19-3390,0 0-2463,0 38 43,0 19-149,3 295-14,-3-312-493,0-9-688,0-126 874,0 132 97,0 1 0,1 0 0,-1-1 0,0 1-1,0-1 1,1 1 0,-1-1 0,1 1 0,-1 0-1,1-1 1,-1 1 0,1 0 0,0-1-1,0 1 1,0 0 0,0 0 0,0 0 0,0 0-1,0 0 1,0 0 0,0 0 0,1-1 0,2 0-3,-1 1 1,1-1 0,-1 1-1,1 0 1,-1 0 0,1 0 0,0 0-1,6 0 1,1 0 4,0 1 0,1 0 0,-1 1 1,0 1-1,14 2 0,-8 1 8,-11-3-140,0 0 0,0 0 0,0 0 0,0-1 0,1 0 0,-1-1 0,0 1 0,0-1 0,1 0 1,-1-1-1,9-1 0,-14 1 98,0 1 0,0-1 0,0 0 1,0 0-1,0 0 0,0 0 0,0 0 0,0 0 0,-1 0 1,1 0-1,0 0 0,-1 0 0,1 0 0,-1 0 1,0-1-1,1 1 0,-1 0 0,0 0 0,1 0 1,-1-1-1,0 1 0,0-2 0,0-33-98,0 27 122,1-12 72,0-23 178,-1 42-186,0-1-1,0 1 1,0 0 0,0 0 0,0 0 0,-1 0 0,1 0 0,-1 0 0,0 0 0,1 0 0,-1 0-1,0 0 1,-2-2 0,0 4 567,2 6-540,1-4-59,0 295 480,3-273-1928,1 3-4289,-4-8 686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76 2257,'0'0'4637,"2"-12"-3818,5-37 56,-7 48-855,0 1 0,0-1 0,0 1 0,0-1 0,0 0 0,0 1 0,0-1 0,0 1 0,0-1 0,0 1 0,0-1 0,-1 1-1,1-1 1,0 1 0,0 0 0,-1-1 0,1 1 0,0-1 0,-1 1 0,1-1 0,0 1 0,-1 0 0,1-1 0,0 1 0,-1 0 0,1-1 0,-1 1 0,1 0 0,-1 0 0,1-1 0,-1 1 0,1 0 0,-1 0 0,1 0 0,-1 0 0,1 0 0,-1 0 0,1-1 0,-1 1 0,1 0 0,-1 1-1,1-1 1,-1 0 0,1 0 0,-1 0 0,1 0 0,-1 0 0,1 0 0,-1 1 0,1-1 0,-1 0 0,1 0 0,-1 1 0,0-1 0,0 1 74,-4 0-16,0 2 0,-1-1 0,1 0-1,0 1 1,0 0 0,1 0 0,-1 0-1,0 1 1,1 0 0,0 0-1,0 0 1,0 0 0,-3 6 0,-4 4 118,1 0 1,0 1 0,-7 17 0,14-26-181,1 0-1,0 0 1,0 1 0,0-1 0,0 1-1,1-1 1,0 1 0,1 0 0,0 7-1,0-13-28,0 0-1,0 0 0,1 0 0,-1 0 1,0-1-1,1 1 0,-1 0 0,1 0 1,-1 0-1,1-1 0,-1 1 0,1 0 1,0-1-1,-1 1 0,1-1 0,0 1 1,0 0-1,-1-1 0,1 1 0,0-1 1,0 0-1,0 1 0,-1-1 0,1 0 1,0 0-1,0 1 0,0-1 0,0 0 1,0 0-1,0 0 0,0 0 0,1 0 1,39 0-566,-29 0 243,-6-1 189,0 0 0,0 1-1,-1-2 1,1 1 0,0-1 0,-1 0 0,1 0 0,-1 0 0,0-1-1,0 0 1,0 0 0,0 0 0,0-1 0,-1 0 0,1 0 0,-1 0-1,0 0 1,0-1 0,-1 1 0,1-1 0,4-9 0,-6 10 605,0 0 0,0-1-1,0 1 1,-1-1 0,1 1 0,-1-1 0,0 0 0,-1 0 0,1-6 0,-1 12-468,0 0 1,0 1-1,0-1 1,0 0 0,0 1-1,0-1 1,1 0-1,-1 1 1,0-1-1,1 0 1,-1 1-1,1-1 1,-1 0 0,1 0-1,0 0 1,0 1-1,-1-1 1,1 0-1,0 0 1,0 0-1,0 0 1,0 0 0,2 1-1,0-1-55,0 0 0,0 0 0,1 0 0,-1 0 0,0-1-1,0 1 1,1-1 0,-1 0 0,5 0 0,2 0-149,0 0 1,0 0-1,16-4 1,-21 2 191,-1 1 0,0-1 1,0 1-1,0-1 0,0-1 0,0 1 0,-1 0 1,1-1-1,-1 0 0,5-4 0,10-17 28,-17 21 80,1 0 0,0-1 0,0 1 0,1 0 0,-1 1 1,1-1-1,-1 0 0,1 1 0,5-4 0,-7 6-81,-1 0-1,1 0 1,0 0-1,-1 0 1,1 0-1,0 0 1,-1 0-1,1 0 1,0 0-1,-1 1 1,1-1-1,0 0 1,-1 0-1,1 1 1,-1-1-1,1 0 1,-1 1-1,1-1 1,-1 1-1,1-1 1,-1 1-1,1-1 1,-1 1-1,1-1 1,-1 1-1,0-1 1,1 1-1,-1-1 1,0 1-1,0 0 1,1-1-1,-1 1 1,0 0-1,0 0 1,10 29 410,-8-23-371,0-2-109,13 38 374,-14-42-374,-1 1 0,1-1 1,0 1-1,0-1 0,-1 1 0,1-1 1,0 0-1,0 1 0,0-1 1,0 0-1,1 0 0,-1 0 1,0 1-1,0-1 0,1-1 0,-1 1 1,1 0-1,-1 0 0,1 0 1,-1-1-1,3 1 0,-4-1 47,1 0 0,0-1 0,-1 1-1,1-1 1,0 0 0,-1 1 0,1-1 0,-1 1-1,1-1 1,-1 0 0,1 1 0,-1-1-1,0 0 1,1 0 0,-1 1 0,0-1 0,0 0-1,0 0 1,1 0 0,-1 1 0,0-1-1,0 0 1,0 0 0,0 0 0,0-1 0,0 1-29,1-6 79,0 1 1,0-1-1,1 1 0,0 0 1,5-10-1,-7 15-25,1-1 0,0 1 0,0-1 0,1 1 0,-1-1 0,0 1 0,0 0 0,1-1 0,-1 1 0,1 0 0,-1 0 0,1 0 0,-1 0 0,1 0 0,0 1 0,-1-1 0,1 0-1,0 1 1,0-1 0,0 1 0,-1 0 0,1-1 0,0 1 0,2 0 0,3 0 21,1 0 1,-1 1-1,0-1 0,0 1 0,0 1 0,0 0 1,0-1-1,9 5 0,-14-5-35,0 1 1,1-1-1,-1 1 1,0-1-1,0 1 0,0 0 1,0 0-1,0 0 1,0 0-1,-1 0 1,1 0-1,-1 0 0,1 1 1,-1-1-1,0 1 1,0-1-1,0 1 1,0-1-1,-1 1 0,1-1 1,0 1-1,-1 0 1,0-1-1,0 1 0,0 3 1,4 11-37,5-14-422,-6-4 438,0 0 0,0-1 0,0 1 1,-1-1-1,1 1 0,-1-1 0,1 0 0,2-3 0,38-30-628,1 3-1,61-34 1,-104 66 659,-1-1 0,0 1 0,0 0 0,1-1 0,-1 1 1,0 0-1,1-1 0,-1 1 0,1 0 0,-1 0 0,0-1 0,1 1 0,-1 0 0,1 0 0,-1 0 1,0 0-1,1 0 0,-1-1 0,1 1 0,-1 0 0,1 0 0,-1 0 0,1 0 0,-1 0 0,1 0 0,-1 1 1,0-1-1,1 0 0,-1 0 0,1 0 0,-1 0 0,0 0 0,1 1 0,-1-1 0,1 0 0,-1 0 1,0 1-1,1-1 0,-1 0 0,0 1 0,1-1 0,-1 0 0,0 1 0,1-1 0,-1 0 0,0 1 0,0-1 1,1 1-1,-1 25 622,0-14-306,0 155 1550,0 276-2142,0-441-235,2-11-80,20-209 941,-14 167-40,2 0 1,21-63-1,-28 104-208,0 1-1,1 0 1,1-1-1,0 2 1,0-1-1,11-14 1,-13 19-82,0 1-1,0 0 1,0 0 0,1 1 0,-1-1 0,1 1 0,-1 0 0,1 0 0,0 0 0,0 0-1,0 0 1,0 1 0,0 0 0,0 0 0,0 0 0,0 0 0,1 1 0,4-1 0,-6 1-29,0 0 0,0 0 0,-1 0 0,1 1 0,0-1 0,-1 0 0,1 1 0,-1 0 0,1 0 0,-1 0 0,1 0 0,-1 0 0,1 0 0,-1 1 0,0-1 0,0 1 0,3 2 0,-3-2 5,0 1-1,-1-1 1,1 1-1,-1 0 0,1 0 1,-1-1-1,0 1 1,0 0-1,-1 0 0,1 0 1,-1 0-1,1 0 1,-1 1-1,0-1 0,0 3 1,0-3 25,0 0-1,0 0 1,0 0 0,-1 1 0,1-1 0,-1 0-1,0 0 1,1 0 0,-1-1 0,-1 1-1,1 0 1,0 0 0,-1 0 0,1-1 0,-4 5-1,0-3-17,0 0-1,0 1 0,-1-2 0,0 1 1,1-1-1,-10 4 0,0 1-11,8-3-26,-1-1 1,0 0-1,0 0 0,0-1 0,-1 0 1,1-1-1,-17 3 0,25-5-53,0-1 0,-1 1 0,1 0 0,0-1 0,0 1 0,0 0 0,0-1 0,0 1 0,0-1 0,0 1 0,0 0 0,0-1 0,0 1 0,0 0 0,0-1 0,0 1 0,1-1 0,-1 1 0,0 0 0,0-1 0,0 1 0,0 0 0,1-1 0,-1 1 0,0 0 0,0 0 0,1-1 0,-1 1 0,0 0 0,1-1 0,-1 1 0,1 0 0,25-28-3563,10-6-1019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2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 4514,'0'0'6198,"-5"0"-5932,41 1-242,59-3 325,-85 1-591,1 0 0,-1-1-1,0 0 1,0-1 0,1 0-1,17-9 1,-19 9-648,-8 2 643,0 1-1,0 0 0,-1 0 1,1-1-1,0 1 0,0 0 0,0-1 1,0 1-1,0-1 0,0 1 1,-1-1-1,1 0 0,0 1 0,0-1 1,-1 0-1,1 1 0,0-1 1,-1 0-1,1 0 0,-1 0 0,1 1 1,0-3-1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2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0 176,'82'6'1329,"-84"8"364,0 0 1,1 0 0,1 27 0,1-31-1359,5 104 1446,0 0-3184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1361,'0'0'7200,"-11"3"-6773,-1 0-299,0 1 0,0 0 0,1 1 0,-1 0 0,1 1 0,0 1 1,1-1-1,-17 15 0,22-16-67,0-1 0,1 1 1,0 0-1,0 1 0,0-1 1,1 1-1,-1-1 1,1 1-1,1 0 0,-1 0 1,1 1-1,0-1 0,1 0 1,-1 1-1,1-1 0,1 1 1,-1-1-1,1 12 1,1-17-64,-1 1 1,0-1 0,1 1 0,-1-1 0,0 0-1,1 1 1,0-1 0,-1 0 0,1 1 0,0-1-1,0 0 1,-1 0 0,1 0 0,0 0 0,0 0-1,0 0 1,1 0 0,-1 0 0,0 0 0,0 0-1,0-1 1,1 1 0,-1 0 0,0-1 0,1 1-1,-1-1 1,0 0 0,1 1 0,-1-1 0,1 0 0,1 0-1,9 2-14,0-1-1,23 0 0,-16-1 52,-13 0-34,0 1-1,0-1 1,1 1 0,-1 0-1,0 1 1,0 0-1,0 0 1,0 0 0,0 0-1,5 5 1,-8-6-3,-1 1 1,1 0-1,-1 0 1,0 1-1,0-1 1,0 0-1,0 1 1,0 0-1,0-1 1,-1 1-1,0 0 1,1 0-1,-1-1 1,0 1-1,0 0 1,0 0-1,-1 1 1,1-1-1,-1 0 1,0 0-1,0 6 0,0-7 6,1 1 0,-2 0-1,1 0 1,0 0-1,0 0 1,-1-1-1,0 1 1,1 0-1,-1 0 1,0-1-1,-1 1 1,1-1 0,0 1-1,-1-1 1,-2 4-1,0-2 12,-1 0-1,0 0 0,0-1 1,0 1-1,-1-1 0,-5 3 1,-2 0 27,0-1 0,0 0-1,0-1 1,-1 0 0,1 0 0,-20 1 0,-84-1-434,94-4 51,23 0 280,0 0 1,-1 0 0,1 0 0,0 0 0,0 0 0,-1 0-1,1 0 1,0 0 0,0 0 0,0 0 0,-1 0-1,1 0 1,0 0 0,0 0 0,0 0 0,-1 0-1,1 0 1,0 0 0,0 0 0,-1 0 0,1 0 0,0 0-1,0 0 1,0-1 0,0 1 0,-1 0 0,1 0-1,0 0 1,0 0 0,0-1 0,0 1 0,0 0-1,-1 0 1,1 0 0,0 0 0,0-1 0,0 1 0,0 0-1,0 0 1,0 0 0,0-1 0,0 1 0,0 0-1,0 0 1,0-1 0,0 1 0,0 0 0,0 0-1,0-1 1,0-5-3104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4514,'0'0'5875,"130"-6"-5715,-88-5-64,-3-4-96,-6 1 0,-8 2-592,-18 0-2194,-7 4-2992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62 1553,'0'0'7953,"-19"-10"-7478,-64-31-67,78 39-375,0 0 1,0 0 0,-1 1-1,1 0 1,0 0-1,0 0 1,-1 0 0,1 1-1,0 0 1,-1 0 0,1 1-1,0-1 1,-1 1-1,1 0 1,-6 2 0,2 1 16,0 0 0,0 1 0,0 0 0,0 1 0,-10 8 0,11-7 16,0-2 15,0 1-1,1 0 0,0 0 1,0 1-1,-8 12 1,12-16-80,1 1 0,0-1 1,0 1-1,1 0 0,-1 0 0,1 0 1,0 0-1,0 0 0,0 0 0,0 0 1,1 0-1,-1 1 0,1-1 0,1 8 1,-1-11-5,1 0 1,-1 0 0,1 0-1,-1 1 1,1-1 0,-1 0-1,1 0 1,0 0 0,-1 0 0,1 0-1,0 0 1,0 0 0,0-1-1,0 1 1,0 0 0,0 0-1,0-1 1,0 1 0,0 0-1,0-1 1,0 1 0,0-1-1,1 0 1,-1 1 0,0-1-1,0 0 1,2 1 0,40 3 6,-36-4-10,9 1 5,70-1-320,-76-1 303,-1 0 0,1 0 0,-1-1 0,0-1 0,0 1 0,18-9 0,-6 3 58,-16 6 43,-1 1 1,0-1-1,0 0 1,0 0-1,0-1 1,5-3-1,-8 6 304,-5 49 68,1-8-374,-2-13-99,-1 36 1,5-3-2952,0-58 2368,1-3 502,0 0 0,0 0 0,0 0 0,0 1-1,0-1 1,0 0 0,0 0 0,0 0-1,0 1 1,0-1 0,0 0 0,0 0-1,0 0 1,0 0 0,0 1 0,0-1 0,1 0-1,-1 0 1,0 0 0,0 0 0,0 1-1,0-1 1,0 0 0,0 0 0,0 0 0,0 0-1,1 0 1,-1 0 0,0 1 0,0-1-1,0 0 1,0 0 0,1 0 0,-1 0-1,0 0 1,0 0 0,0 0 0,0 0 0,1 0-1,-1 0 1,0 0 0,0 0 0,0 0-1,0 0 1,1 0 0,-1 0 0,0 0-1,0 0 1,0 0 0,0 0 0,1 0 0,-1 0-1,0 0 1,0 0 0,0 0 0,17 0-3471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3298,'0'0'7454,"-4"10"-7294,-14 34-64,18-43-88,-1 1 1,1-1 0,-1 1-1,1-1 1,0 1 0,0-1-1,-1 1 1,1-1 0,0 1-1,0 0 1,1-1-1,-1 1 1,0-1 0,0 1-1,1-1 1,-1 1 0,1-1-1,0 1 1,-1-1 0,1 1-1,0-1 1,0 0 0,0 0-1,-1 1 1,1-1 0,1 0-1,-1 0 1,0 0 0,0 0-1,2 1 1,2 1 17,1 0-1,0 0 1,-1 0 0,1-1 0,11 2 0,-8-1 12,35 8 55,-29-9-56,-1 2-1,0 0 1,20 8 0,-33-11-30,0-1 0,0 0-1,0 1 1,0-1 0,0 1-1,-1 0 1,1-1 0,0 1-1,0-1 1,0 1 0,-1 0-1,1 0 1,0 0 0,-1-1-1,1 1 1,0 0 0,-1 0-1,1 0 1,-1 0 0,1 0-1,-1 0 1,0 0 0,0 0-1,1 0 1,-1 0 0,0 0-1,0 0 1,0 0 0,0 0-1,0 0 1,0 0 0,0 0-1,0 0 1,-1 1 0,1-1 0,0 0-1,-1 0 1,1 0 0,0-1-1,-1 1 1,1 0 0,-2 1-1,0 1 16,0 0-1,0 0 1,-1 0-1,1 0 1,-1-1-1,0 1 0,0-1 1,0 0-1,0 0 1,-5 3-1,-21 8-207,-46 13 0,63-23-917,1 0 1,-1-1-1,0 0 1,-12-1-1,5-1-3787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8884,'0'0'3234,"178"-137"-3379,-120 97-1375,4-1-1730,2-12-3953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79 4386,'0'0'6451,"-65"-3"-5651,68 3-752,23 0 465,7 0-273,6-5-144,0-7-96,-1-3-128,-8-2-1409,-14 2-2145,-16 4-2801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5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3153,'0'0'7815,"0"-4"-6948,0-12-168,0 13-315,0 300-830,0-294 168,2 11-1958,7-11-2392,0-3 547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5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56 288,'0'0'11320,"5"-4"-11096,10-6-155,-15 10-62,1 0 0,-1 0-1,0 0 1,1 0 0,-1 0-1,0 0 1,0 0-1,1 0 1,-1 0 0,0 0-1,0 0 1,1 0 0,-1 0-1,0 1 1,0-1 0,1 0-1,-1 0 1,0 0-1,0 0 1,1 0 0,-1 1-1,0-1 1,0 0 0,0 0-1,1 0 1,-1 1 0,0-1-1,0 0 1,0 0-1,0 1 1,0-1 0,1 1-1,1 37 550,-3-17-410,1 30 1,2 66-91,-2-113-68,0-1 1,0 1 0,1 0 0,-1-1 0,1 1 0,0-1 0,0 1-1,0-1 1,1 1 0,-1-1 0,1 0 0,0 0 0,0 0 0,0 0-1,0 0 1,0 0 0,1 0 0,-1-1 0,1 1 0,0-1 0,0 0-1,0 0 1,0 0 0,0 0 0,0 0 0,1-1 0,-1 1 0,1-1 0,-1 0-1,1 0 1,-1 0 0,1-1 0,4 1 0,-2-1-24,-1 0 0,0 0 0,0 0 1,0-1-1,0 0 0,0 0 0,-1 0 0,1-1 1,9-3-1,-12 3 39,1 0 0,0 0 0,0-1-1,-1 1 1,1 0 0,-1-1 0,0 0 0,0 0 0,0 0 0,0 0 0,0 0 0,-1 0 0,1 0 0,-1 0-1,1-5 1,3-10 15,-1-1-1,-1 0 1,-1 1-1,-1-1 1,-1-31-1,-1 25 7,1 21-30,0 1 0,-1-1 0,0 1 0,1-1 0,-1 1 0,-1-1 0,1 1 0,0 0 0,-1-1 0,0 1 0,0 0 0,0 0 0,0 0 0,0 1 0,0-1-1,-1 0 1,1 1 0,-1 0 0,0-1 0,0 1 0,0 0 0,0 0 0,0 1 0,-6-3 0,3 1-23,0 1 0,0 0 0,-1 0 0,1 0 0,-1 1 0,1 0 0,-1 0 0,0 1 1,1-1-1,-1 2 0,1-1 0,-1 1 0,-6 1 0,12-2-33,1 1 0,-1-1 0,0 0 1,1 1-1,-1-1 0,1 0 0,-1 1 0,1-1 1,0 1-1,-1-1 0,1 1 0,-1-1 0,1 1 1,0-1-1,-1 1 0,1-1 0,0 1 1,0 0-1,-1-1 0,1 1 0,0-1 0,0 1 1,0 0-1,0-1 0,0 1 0,0-1 0,0 1 1,0 0-1,0-1 0,0 1 0,0 0 0,0-1 1,0 1-1,1-1 0,-1 1 0,0 0 0,0-1 1,1 1-1,-1-1 0,0 1 0,1-1 0,-1 1 1,1-1-1,-1 1 0,0-1 0,1 1 1,8 2-84,1-1 1,-1 0-1,0-1 1,1 0-1,-1 0 1,0-1 0,1 0-1,12-2 1,13 0-44,-18 2 121,3 1-160,1-1 0,0-1 1,0-1-1,0-1 1,38-10-1,-39 6 204,-6 3 322,-1 0 0,0-1 0,0-1 0,0 0 0,-1-1 0,21-14 1369,-37 21-1492,0 1 0,1 0 0,-1 0-1,0 0 1,1 0 0,-1 1 0,1-1 0,0 1-1,0 0 1,-1 0 0,1 0 0,0 1 0,0-1-1,1 1 1,-1-1 0,1 1 0,-3 3 0,-3 5-187,0-1 0,1 1 0,-10 18 0,13-19 10,-1 1 0,1-1 0,1 1 0,0 0 0,0-1 0,1 1 0,1 0 0,0 1 0,0-1 0,1 0 0,1 14 0,0-23-8,-1-1 1,1 1 0,-1-1-1,1 0 1,0 1-1,-1-1 1,1 0 0,0 1-1,0-1 1,0 0-1,0 0 1,0 0 0,0 0-1,0 1 1,0-2-1,1 1 1,-1 0 0,0 0-1,0 0 1,1-1-1,-1 1 1,1 0 0,-1-1-1,1 1 1,-1-1-1,1 0 1,-1 1 0,4-1-1,6 1-72,1 0 1,-1-1-1,13-1 0,-3 0-122,-14 0 164,0 1 0,1-1 0,-1 0 0,0-1 1,0 0-1,0 0 0,0-1 0,0 1 1,-1-2-1,1 1 0,-1-1 0,0 1 1,0-2-1,0 1 0,0-1 0,-1 0 1,5-6-1,-4 5 38,-1-1 1,0 1 0,0-1-1,0-1 1,-1 1 0,-1-1-1,1 1 1,-1-1 0,0 0 0,-1 0-1,0 0 1,0-1 0,-1 1-1,1-15 1,-2 20 13,0 0 0,-1 0 0,1 0 0,-1 1 0,1-1 0,-1 0 0,0 0 0,0 0 0,0 1 0,-1-1 0,1 0 0,0 1 0,-1-1 1,0 1-1,0 0 0,0-1 0,0 1 0,0 0 0,0 0 0,0 0 0,0 1 0,-1-1 0,1 0 0,-1 1 0,0 0 0,1 0 0,-1-1 0,0 1 0,-3 0 0,-7-2 12,1 0 0,-1 1 0,1 1 0,-1 0-1,-21 1 1,27 0-185,0 1-1,0 0 1,0 0-1,0 1 1,0 0-1,1 0 1,-1 0-1,1 1 1,-1 0-1,1 1 1,0-1-1,0 1 1,-8 7-1,-41 34-3380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7363,'0'0'3858,"3"79"-3234,0-16-399,2 0-97,-2 3-128,0-7 0,0-9-112,0-4-769,0-13-1424,-1-13-656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7:56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35 1697,'0'0'5818,"-4"0"-5337,-9-1-61,-19-1 3735,34 1-4126,1 0 1,-1 0-1,1 0 0,0 0 1,-1 1-1,1-1 0,0 1 1,0-1-1,-1 1 0,1 0 1,5 0-1,-3 0 19,701-25-1787,-660 28 915,-43-3 803,-1 1-1,1-1 1,-1 1 0,1 0-1,-1 0 1,0 0-1,0 0 1,1 0 0,-1 0-1,0 1 1,0-1-1,0 0 1,0 1 0,3 3-1,-4-3 36,-1 0 44,0-1-21,0-1 1,-1 0-1,1 1 0,0-1 0,0 0 0,0 0 1,-1 1-1,1-1 0,0 0 0,0 1 0,-1-1 0,1 0 1,0 0-1,0 0 0,-1 1 0,1-1 0,0 0 1,-1 0-1,1 0 0,0 0 0,-1 0 0,1 0 0,0 0 1,-1 1-1,1-1 0,0 0 0,-1 0 0,1 0 0,0 0 1,-1 0-1,0-1 0,-13 1-3270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0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64 1809,'0'0'4127,"-2"-7"-3828,-1-1-52,1-1 1,0 1 0,0-1-1,0-13 177,2 38-208,2 29-9,16 82-1,0 10-179,-15-105-22,31 384-103,2 77-62,-26-327 147,-1 1 10,-9-64-67,-11-57 238,11-46-165,-2 13 62,-1 0 0,-1-1-1,-10 24 1,12-66-8461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0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97 1969,'0'0'3127,"-1"-2"-2862,0 1 1,0-1-1,1 0 1,-1 0 0,0 1-1,1-1 1,-1 0-1,1 0 1,0 0-1,-1-3 1,21 1-126,0 1 1,0 0-1,40 2 0,-5-1-58,712-25-333,-632 16 95,2 0-691,132 2-1175,-262 9 1944,21-2-268,-1 2 0,1 0 0,51 9 0,-53-5 348,1-1 1,-1-2 0,50-3-1,-13 0-12,201 6-1671,-256-3 1948,0 0-1,0 0 1,0 1 0,15 5-1,-15-5-374,0 1-1,0-1 0,1-1 0,16 2 1,-25-3 138,1 0-1,0 0 1,-1 0 0,1 0 0,0 0 0,-1 0-1,1 0 1,0 0 0,0 0 0,-1 1 0,1-1 0,0 0-1,-1 0 1,1 1 0,-1-1 0,1 0 0,0 1-1,-1-1 1,1 0 0,-1 1 0,1-1 0,-1 1 0,1-1-1,-1 1 1,1-1 0,-1 2 0,1 17 2379,-1-5-1814,21 394 2260,-14-141-1256,-7-180-965,13 152-75,1 1-155,-9 7 50,-4 166-348,-19-282 117,5-54-131,12-70-814,1-16-1156,1-4-1028,-1-22-2953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04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1697,'0'0'0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0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0 0 608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06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0 608,'-13'68'1908,"14"-55"3113,-2-13-4927,1-1 0,0 1 0,-1 0 0,1-1 0,-1 1 0,1 0 0,0 0 0,-1-1 0,1 1 1,-1 0-1,1 0 0,-1 0 0,1-1 0,-1 1 0,1 0 0,-1 0 0,1 0 0,-1 0 0,1 0 0,-1 0 0,1 0 0,-1 0 0,-2 9 44,0 0-1,1 0 0,1 0 0,-1 0 0,1 0 1,1 0-1,0 0 0,0 0 0,2 10 0,-1 13-52,-1-20-72,0 46 64,1-1-1,15 86 1,-13-100 62,-3-43-145,22 0-55,785 2 202,-675-11-241,1 0 102,-93 8-68,52-10 0,-52 5-111,52-1 0,-38 8 82,8 0-104,81-10-1,-45 1-1028,153 6-1,-120 4 1552,-49 0 1905,-82-37-1489,0 16-646,0-1 0,-6-27 1,4 36-1415,-1 0 1,0 1-1,-7-14 1,4 10-3445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11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69 102 624,'0'0'9351,"-6"0"-8582,-56 0 2846,72 0-3669,89-5-5,-1-4-1,108-24 0,-161 25 1,222-32-514,-232 38 530,-20 0 15,0 0 0,0 2-1,0 0 1,0 0 0,0 2 0,16 3 0,-22-4 18,0 1-1,1-1 1,17-1 0,-14 0-5,-13 1-189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13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1088,'0'0'3026,"0"-8"-172,0-24-1858,15 190 1253,-8 142-2168,-1-29 139,-2 167-37,-6-238-168,6 113 273,0-226 451,-3-84-707,-1-1 1,1 1 0,0 0 0,-1-1-1,1 1 1,1-1 0,-1 1 0,0-1-1,0 1 1,3 1 0,-4-4-62,0 1-12,0-1 0,1 0 1,-1 0-1,0 0 1,0 0-1,0 0 1,0 0-1,1 0 1,-1 0-1,0 0 1,0 0-1,0 0 1,1 0-1,-1 0 0,0 0 1,0 0-1,0 0 1,0 0-1,1 0 1,-1 0-1,0 0 1,0 0-1,0 0 1,0 0-1,1-1 1,-1 1-1,0 0 0,0 0 1,0 0-1,0 0 1,0 0-1,1 0 1,-1-1-1,0 1 1,0 0-1,0 0 1,0 0-1,0 0 1,0-1-1,0 1 0,5-13-1815,1-2-1621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1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1921,'0'0'10597,"0"14"-10344,11 361 29,-3-187-300,5 169 93,-5-241-33,1 45 31,-9-126-67,0 37 54,-10 90-1,9-101-7,1-30-115,0-31 18,0-26-6112,0-1 877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29.9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98 1153,'0'0'4684,"-4"0"-4161,-25 4 5051,41-4-4369,104 2 263,130-4-326,22-9-838,-98 3-212,-68 2-70,125-15 74,-58 9-61,81-3 24,-144 6-16,-25 1-35,281 2-60,-293 6 117,14-6-247,-83 6 89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4898,'0'0'3282,"22"-2"-3050,73-8-43,-87 9-181,-1 0 1,1 0-1,0-1 0,-1 0 0,1 0 0,-1 0 0,1-1 0,-1-1 1,0 1-1,0-1 0,-1 0 0,1-1 0,-1 1 0,0-1 0,0-1 0,-1 1 1,1-1-1,-1 0 0,6-9 0,-9 11-20,1 0 1,-1 0-1,0-1 1,-1 1-1,1 0 1,-1-1-1,0 1 0,0-1 1,1-7-1,-2 10 34,0 1 0,0 0 0,0-1 0,0 1 0,0 0 0,0-1 0,0 1 0,0 0 0,0-1 0,-1 1 0,1 0 0,-1-1 0,1 1 0,-1 0 0,1 0 0,-1-1 0,0 1 0,0 0 0,1 0 0,-1 0 0,0 0 0,0 0 0,0 0 0,0 0 0,0 1 0,0-1 0,-1 0 0,1 0 0,0 1 0,0-1 0,0 1 0,-1-1 0,1 1 0,-2-1 0,-2 0 119,0 0 0,0 1 1,0-1-1,-1 1 0,1 0 1,0 1-1,0-1 0,0 1 1,0 0-1,0 0 0,0 1 1,0 0-1,0-1 1,1 2-1,-1-1 0,0 0 1,1 1-1,0 0 0,0 0 1,-5 4-1,4-1-75,1-1 0,-1 1 1,1-1-1,1 1 0,-1 1 0,1-1 1,0 0-1,0 1 0,1-1 0,0 1 1,0 0-1,1 0 0,0 0 0,-1 12 0,1-10-5,1 0-1,-1 0 1,2 0-1,-1 0 0,5 18 1,-4-24-57,0 0 0,0 0 0,1 0 0,-1 0 0,1 0 0,-1 0 0,1-1 0,0 1 0,0-1 0,1 1 0,-1-1 0,0 1 0,1-1 0,-1 0 0,1 0 0,0-1 0,0 1 0,0 0 0,5 1 0,6 2-6,2-2 0,-1 1-1,0-2 1,0 0-1,1-1 1,-1 0-1,17-2 1,-12 1-13,-20 0 3,37-3-146,-36 3 34,0 0 1,0-1-1,0 1 0,0 0 0,0 0 0,0-1 1,0 1-1,0-1 0,0 1 0,0-1 0,0 1 1,0-1-1,0 1 0,0-1 0,-1 0 0,1 0 1,0 1-1,0-1 0,-1 0 0,1 0 0,0 0 1,-1 0-1,1 0 0,-1 0 0,1 0 0,-1 0 1,0 0-1,1 0 0,-1 0 0,0-1 0,0 2 47,0 0 0,0-1 0,0 1 0,0 0 0,0 0-1,0-1 1,0 1 0,0 0 0,0 0 0,0 0 0,0-1-1,0 1 1,-1 0 0,1 0 0,-3-2-1235,3 2 1235,0 0 0,0 0 0,-1 0-1,1 0 1,0 0 0,0 0 0,-1 0 0,-29-3-6361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3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1217,'0'0'9895,"32"0"-5587,-26 1-4177,-1 1 0,1-1 0,-1 1 0,1 0 0,-1 1 0,0-1 0,0 1 0,0 0 0,0 0 0,0 1 0,5 5 0,25 14 104,30 6-163,-43-21-44,0 1 1,37 24-1,-13-6-407,-27-4 371,-3-10-183,-12-10-181,-16 6 200,8-7 189,-36 25-76,2 2 0,1 2 0,1 1 0,-43 50-1,73-74 63,-2 1-4,0 1 0,0-1-1,-1 0 1,0-1 0,-1 0 0,0-1 0,0 0 0,-14 7-1,38-15-4893,2-7 1467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2657,'0'0'3332,"27"2"3490,-27 0-6793,0 0 1,-1 0-1,0 0 0,1 0 1,-1 0-1,0 0 0,0 0 0,0-1 1,0 1-1,0 0 0,0-1 1,-1 1-1,-2 2 0,-27 25 261,5-5 11,10-4-156,2 0 0,0 0 1,1 2-1,1 0 1,-12 30-1,-5 2 42,24-48-186,5-5 1,-1 0-1,0 0 1,0 0 0,1 0-1,-1 0 1,1 0 0,-1 0-1,1 0 1,-1 0-1,1 0 1,0 1 0,-1-1-1,1 0 1,0 0 0,0 0-1,0 0 1,0 1 0,0-1-1,0 0 1,0 0 0,1 2-1,-1-2-62,4-2 114,0 1 5,-1 0 0,1 0 0,0 1 0,0-1 0,-1 1 0,1 0 0,5 2 0,2 1-46,0 1 0,-1 0 0,0 1 0,0 0 0,0 1 0,-1 0 0,0 1 0,12 12 0,2 6 57,30 46 0,-52-70-70,0 0 0,0-1 0,0 1 1,1 0-1,-1-1 0,1 1 0,-1-1 1,1 1-1,0-1 0,0 0 0,-1 0 0,1 0 1,0 0-1,0 0 0,0 0 0,0 0 1,0-1-1,0 1 0,0-1 0,0 1 0,1-1 1,-1 0-1,3 0 0,-5 0-135,-13-2-7331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2 304,'-2'0'11002,"-4"-2"-8307,6 2-2670,0 0 1,0 1-1,0-1 1,0 0-1,0 0 1,0 0-1,0 0 1,0 0-1,0 0 1,0 0-1,0 0 1,0 0-1,0 0 1,0 1 0,0-1-1,0 0 1,0 0-1,0 0 1,0 0-1,0 0 1,0 0-1,0 0 1,0 0-1,0 0 1,0 0-1,0 0 1,0 1-1,0-1 1,0 0-1,0 0 1,0 0 0,-1 0-1,1 0 1,0 0-1,0 0 1,0 0-1,0 0 1,0 0-1,88 60 151,211 131-2009,-282-182 1303,-4-3-991,1 2 0,20 15 0,-26-15-2003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4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29 5218,'0'0'5694,"0"-7"-4835,-2-14-323,2 21-524,0 0 0,0 0 1,0 0-1,0 0 0,0 1 0,0-1 0,0 0 0,0 0 0,0 0 0,0 0 0,0 0 0,0 0 1,0 0-1,0 0 0,-1 0 0,1 0 0,0 1 0,0-1 0,0 0 0,0 0 0,0 0 0,0 0 0,0 0 1,0 0-1,0 0 0,0 0 0,0 0 0,-1 0 0,1 0 0,0 0 0,0 0 0,0 0 0,0 0 1,0 0-1,0 0 0,0 0 0,0 0 0,0 0 0,-1 0 0,1 0 0,0 0 0,0 0 0,0 0 1,0 0-1,0 0 0,0 0 0,0 0 0,0 0 0,0 0 0,-1 0 0,1 0 0,0 0 0,0 0 0,0 0 1,0 0-1,0-1 0,0 1 0,0 0 0,0 0 0,0 0 0,0 0 0,0 0 0,0 0 0,0 0 1,0 0-1,0 0 0,0 0 0,0-1 0,-15 41 1279,8-18-1363,-7 16 202,2 0 0,2 0 0,2 1 0,1 1-1,-2 59 1,9-97-160,0 0 0,0 0 0,1 0 0,-1 0 0,0-1 0,1 1 0,0 0-1,-1 0 1,1-1 0,0 1 0,0 0 0,0-1 0,0 1 0,0-1 0,0 1 0,0-1-1,1 0 1,-1 1 0,1-1 0,-1 0 0,1 0 0,-1 0 0,1 0 0,-1 0 0,1 0-1,0-1 1,0 1 0,-1 0 0,1-1 0,0 1 0,0-1 0,0 0 0,-1 0 0,1 0-1,0 0 1,0 0 0,0 0 0,2 0 0,0 0-82,0-1 0,1 1 0,-1-1 1,1 1-1,-1-1 0,0-1 0,0 1 0,1-1 0,-1 1 0,0-1 1,0 0-1,-1-1 0,1 1 0,0-1 0,4-4 0,-5 4 67,0-1 0,0 0 0,0 0-1,-1 0 1,0 0 0,1-1 0,-1 1 0,-1 0-1,1-1 1,-1 0 0,0 1 0,0-1-1,0 0 1,-1 0 0,1 1 0,-1-1 0,0 0-1,-2-9 1,1 13 53,0-1 0,1 1 0,-1 0 0,0 0 0,-1-1 0,1 1 0,0 0 0,0 0-1,0 0 1,-1 0 0,1 0 0,0 1 0,-1-1 0,1 0 0,-1 1 0,1-1 0,-1 1 0,1-1 0,-1 1 0,1 0-1,-1-1 1,0 1 0,-2 0 0,-46 0 244,34 1-203,13-1-339,-20 1 831,23-1-689,-1 0 0,0 0 0,1 0 0,-1 0 1,1 0-1,-1 1 0,1-1 0,-1 0 0,0 0 0,1 0 0,-1 1 1,1-1-1,-1 0 0,1 0 0,-1 1 0,1-1 0,0 0 1,-1 1-1,1-1 0,-1 1 0,1-1 0,0 1 0,-1-1 0,1 1 1,0-1-1,-1 1 0,1-1 0,0 1 0,0-1 0,-1 1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48,'0'0'11963,"7"-1"-11576,1 0-313,2-1 8,0 0 1,0 1-1,0 0 1,14 1-1,-22 0-92,0 0 1,0 0-1,0 0 0,0 0 1,0 1-1,0-1 0,-1 1 1,1 0-1,0-1 0,0 1 0,0 0 1,0 0-1,-1 0 0,1 0 1,-1 0-1,1 0 0,-1 1 1,1-1-1,-1 1 0,1-1 0,-1 1 1,0-1-1,0 1 0,0 0 1,0-1-1,0 1 0,0 0 1,-1 0-1,1 0 0,0 0 0,-1 2 1,1 0-39,0 1 1,-1-1 0,0 1 0,0 0-1,0-1 1,0 1 0,-1 0 0,0-1-1,0 1 1,0-1 0,-1 1 0,1-1-1,-1 0 1,-3 6 0,0-4 29,1 1 0,-1-1 1,-1 0-1,1 0 0,-1 0 0,0-1 0,-9 7 1,9-8 39,1 0 67,12-5-29,1 0-74,153-10 75,-161 11-61,1 0-1,0 0 0,0 0 0,0 0 0,0 0 0,0 0 0,-1 0 0,1 0 0,0 1 0,0-1 0,0 0 1,0 0-1,-1 1 0,1-1 0,0 0 0,0 1 0,-1-1 0,1 1 0,0-1 0,0 1 0,-1 0 0,1-1 0,-1 1 1,1-1-1,-1 1 0,1 0 0,-1 0 0,1-1 0,-1 1 0,1 0 0,-1 0 0,0-1 0,0 1 0,1 0 1,-1 0-1,0 0 0,0 0 0,0 0 0,0-1 0,0 1 0,0 0 0,0 1 0,0 0 6,-1 1 1,1-1-1,-1 0 0,0 0 0,0 0 0,1 0 0,-1 0 0,-1 0 0,1 0 1,0 0-1,0-1 0,-1 1 0,1 0 0,-1-1 0,1 1 0,-3 1 0,-14 9 29,-1-1-1,-1-1 1,0 0-1,0-2 1,-29 9-1,38-14-705,0 0 1,0-2-1,-23 2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35 394 4626,'0'0'2663,"-6"2"-2546,-23 4 3635,32-13-3188,7-7-846,84-126 140,-56 81-15,3 1 0,56-62-1,-96 119-155,1-1 739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4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5555,'0'0'2449,"8"-2"-2436,154-36-856,-162 39 936,1 0-1,-1 0 1,1 0 0,-1 0 0,0 0-1,1 0 1,-1 1 0,0-1-1,0 0 1,1 0 0,-1 0 0,0 1-1,-1-1 1,1 0 0,0 0-1,0 2 1,-1-1-4,0 14 164,-2-1 0,-8 29 1,-3 17-19,6 19-209,7-46-2939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0 112,'0'0'10800,"-4"16"-10646,2-12-146,-3 16 9,0-1 0,1 1-1,0 1 1,0 27-1,4-34-61,0-7-40,-1 0 1,1 0-1,1 0 1,0 0 0,1 8-1,-1-14 70,-1 0 0,0 1 0,1-1 0,-1 0 0,1 1 0,0-1 0,0 0 0,-1 0 0,1 0-1,0 0 1,0 0 0,0 0 0,0 0 0,0 0 0,0 0 0,0 0 0,1 0 0,-1 0 0,0-1 0,0 1 0,1 0 0,-1-1 0,0 1-1,1-1 1,-1 0 0,0 1 0,1-1 0,-1 0 0,1 0 0,2 0 0,1 0-27,1 0-1,0-1 1,-1 0-1,1 0 1,0 0-1,-1 0 1,1-1-1,-1 0 1,0 0-1,0-1 1,1 0 0,-1 1-1,-1-2 1,1 1-1,0 0 1,-1-1-1,0 0 1,0 0-1,0 0 1,0-1-1,-1 1 1,5-8 0,-5 7 84,0 0-1,-1 0 1,1-1 0,-1 1 0,0-1 0,-1 1 0,1-1 0,-1 0 0,0 0 0,-1 1 0,1-1 0,-1 0 0,0 0 0,-2-10 0,1 14 24,0 0 0,0 0 0,0 0 0,0 0-1,0 0 1,-1 0 0,1 0 0,-1 0 0,1 0 0,-1 1 0,0-1 0,1 0-1,-1 1 1,0 0 0,0-1 0,0 1 0,0 0 0,0 0 0,-1 0-1,1 0 1,0 0 0,0 1 0,-1-1 0,1 1 0,0-1 0,-1 1 0,-2 0-1,-8-1 150,0 0 0,0 0-1,-22 3 1,34-2-233,0 1 1,-1-1-1,1 0 1,0 0 0,0 1-1,0-1 1,0 1-1,0-1 1,0 1 0,0-1-1,0 1 1,0 0-1,0-1 1,0 1 0,0 0-1,0 0 1,0 0-1,0 0 1,1 0-1,-1 0 1,0 0 0,1 0-1,-1 0 1,0 1-1,-3 29-4090,4-17-1185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1281,'0'0'6234,"4"-19"-3702,1 15-2455,0 0 0,0 1-1,0-1 1,0 1 0,0 0-1,1 1 1,-1-1 0,1 1-1,0 0 1,0 0 0,-1 1-1,1 0 1,0 0 0,0 0-1,1 1 1,-1 0 0,0 0-1,10 2 1,-14-2-67,-1 1 0,1-1 0,0 1 0,-1 0-1,1 0 1,-1-1 0,1 1 0,-1 0 0,1 1 0,-1-1 0,0 0 0,0 0 0,1 0 0,-1 1 0,0-1-1,0 1 1,0-1 0,0 1 0,-1-1 0,1 1 0,0 0 0,0 2 0,11 40 253,-6 5-97,-3 0 0,-2 0 0,-5 56 0,-21 83-93,-1 5-47,25 43-10,2-228-16,0 0-1,0 0 1,1 0 0,0 0-1,0 0 1,1 0 0,0 0 0,7 13-1,-8-18-101,0 0 0,0 0 0,0 0 0,1-1 1,-1 1-1,0 0 0,1-1 0,0 0 0,-1 0 0,1 1 0,0-2 0,0 1 0,1 0 0,-1-1 0,0 1 0,0-1 0,1 0 0,-1 0 0,1 0 0,-1 0 0,1-1 0,3 1 0,-5-1 66,-1 0 1,0 0-1,0 0 0,1 0 0,-1 0 0,0-1 1,0 1-1,0 0 0,1-1 0,-1 1 1,0 0-1,0-1 0,0 1 0,0-1 0,0 0 1,0 1-1,0-1 0,0 0 0,0 0 1,0 1-1,0-1 0,0 0 0,0-1 0,0-1 103,0 1-1,0-1 1,0 1-1,-1-1 0,1 1 1,-1-1-1,1 1 1,-1-1-1,0-4 0,-29 8 1503,27 1-1508,-1 1-1,0 0 1,1-1-1,-1 1 1,1 0-1,0 0 1,0 0 0,0 0-1,0 1 1,1-1-1,-1 0 1,1 1-1,0-1 1,0 1-1,-1 6 1,-1 4 183,1 0-1,0 26 1,1 122 369,3 174 764,2-240-962,4 202 101,-8-296-526,0 0 1,-1-1 0,1 1-1,0 0 1,-1-1-1,1 1 1,-1 0 0,0-1-1,0 1 1,1-1-1,-1 1 1,0-1 0,0 1-1,-1-1 1,1 0-1,0 1 1,0-1 0,-1 0-1,1 0 1,0 0-1,-1 0 1,1 0-1,-1 0 1,1-1 0,-1 1-1,0 0 1,1-1-1,-1 1 1,0-1 0,1 0-1,-4 1 1,-7 1-263,0-1-1,-1 0 1,-17-2 0,15 1-80,12 0 208,-1 0 1,0-1-1,1 1 1,-1-1-1,1 0 1,-1 0-1,1 0 1,-1-1-1,1 1 1,0-1-1,0 1 1,0-1-1,0 0 1,0 0-1,0-1 1,0 1-1,0-1 1,1 1-1,0-1 1,-1 0-1,1 0 1,0 0-1,0 0 1,0 0-1,1 0 1,-1-1-1,-1-5 1,-4-24-3075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2881,'0'0'6182,"-3"0"-5537,-5 0-41,11 1-200,24 2-46,40 0-408,-46-2-43,47-3-1742,-24-7-2253,-25 2-232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234 117 2593,'0'0'761,"-24"1"372,-159 14 3131,156-10-2009,57-6-1430,4 1-680,522-20 1314,279-18-51,6 33-1094,-705 5-323,-128-2-245,0 0-1,0 0 1,0 0-1,-1-1 1,1-1-1,-1 1 1,0-1-1,0 0 1,0 0-1,8-8 1,-3 4-1282,21-16-4107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5186,'0'0'4354,"25"89"-3889,-22-56-305,1-3-112,-4-1-32,2-6-16,-2-3-352,0-7-657,0-3-976,2-4-592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3009,'0'0'5571,"79"0"-5475,-49 0-96,-5-5-48,-3 3-1345,-7 0-1856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1 224,'0'0'7868,"0"9"-7087,0 3-613,-1 2 26,1 0-1,1 0 1,0 0-1,1 0 1,5 21-1,-7-38-376,0-1 1,0 1-1,1-1 0,-1 0 1,1 1-1,-1-1 0,1 1 1,0-1-1,0 1 0,2-4 1,18-36 505,-19 40-261,0 0 0,1 0 0,-1 0 0,1 1 1,0-1-1,0 1 0,0-1 0,0 1 0,0 0 0,0 0 0,1 1 0,4-3 1,-6 3-8,-1 1 1,0 0 0,1-1 0,-1 1 0,0 0 0,1 0-1,-1 0 1,1 0 0,-1 0 0,0 0 0,1 0-1,-1 0 1,0 0 0,1 1 0,-1-1 0,0 1 0,1-1-1,-1 1 1,0-1 0,0 1 0,1 0 0,-1-1-1,0 1 1,0 0 0,0 0 0,0 0 0,0 0 0,0 0-1,0 0 1,0 0 0,-1 0 0,1 1 0,0-1 0,-1 0-1,1 2 1,5 10 211,-2-1-1,0 1 1,5 25-1,-5 14-3728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1153,'0'0'9559,"3"-7"-8847,-1 3-582,8-13 206,-5 16-60,-1 12 193,0 23 99,-1 0 0,-3 43-1,3 39-600,-2-114-44,-1 0-1,0 0 0,1 0 1,-1 0-1,1 0 1,0 0-1,-1 0 1,1 0-1,0 0 0,0 0 1,0 0-1,0-1 1,1 1-1,-1 0 1,0-1-1,1 1 0,-1-1 1,3 2-1,-3-2-115,1-1 0,-1 1 0,0 0 0,1-1 0,-1 1 0,1-1 0,-1 0 0,1 0 0,-1 1 0,1-1 0,0 0-1,-1 0 1,1 0 0,-1 0 0,1-1 0,-1 1 0,1 0 0,-1-1 0,1 1 0,-1-1 0,0 1 0,1-1 0,-1 0 0,1 0 0,1-1 0,12-14-3761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6739,'0'0'3570,"94"-29"-3842,-60 18-1345,-2-1-992,-4 5-1201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5346,'0'0'3469,"8"4"-3154,-6-2-315,1-1 0,0 1 0,0-1 0,0 0 0,1 1 0,-1-1 0,0-1 0,0 1 1,1 0-1,-1-1 0,0 0 0,1 1 0,-1-1 0,0-1 0,1 1 0,-1 0 0,0-1 1,1 0-1,-1 0 0,0 0 0,0 0 0,0 0 0,6-4 0,-6 4 5,0-1-44,-1 1 0,1 0 0,0 0 0,-1-1 0,0 1 0,1-1 0,-1 0 0,0 0 0,0 0 0,0 0 0,0 0 0,0 0 0,0-1 0,-1 1 0,1 0 0,-1-1 0,0 1 0,1-1 0,-1 0 0,1-3 0,-2 5 86,-1 1 0,1-1 0,0 1-1,0-1 1,-1 1 0,1-1-1,0 1 1,-1-1 0,1 1-1,-1 0 1,1-1 0,0 1-1,-1 0 1,1-1 0,-1 1-1,1 0 1,-1-1 0,1 1-1,-1 0 1,1 0 0,-1 0-1,1 0 1,-1-1 0,0 1-1,1 0 1,-1 0 0,1 0-1,-1 0 1,1 0 0,-2 1-1,-23-1 501,17 0-300,6-1-229,0 1 0,-1 0 0,1 0 0,-1 0 0,1 0-1,-1 0 1,1 1 0,-1-1 0,1 0 0,0 1-1,-1 0 1,1 0 0,0 0 0,0 0 0,-1 0-1,1 0 1,0 0 0,0 1 0,0-1 0,0 1-1,1 0 1,-1-1 0,0 1 0,1 0 0,-1 0-1,1 0 1,0 0 0,-1 0 0,1 0 0,0 1 0,0-1-1,0 0 1,1 0 0,-1 1 0,1-1 0,-1 1-1,1-1 1,0 1 0,-1-1 0,1 0 0,1 1-1,-1 3 1,0-3-17,0 0-1,0 0 1,1 0 0,-1 0-1,1 0 1,-1 0-1,1 0 1,0 0-1,0 0 1,0-1 0,0 1-1,1 0 1,-1-1-1,1 1 1,0-1 0,2 4-1,-1-3-71,1-1 0,-1 1 1,0-1-1,1 0 0,0 0 0,-1 0 0,1-1 0,0 1 0,0-1 1,0 0-1,7 1 0,-3 0-423,-1-1-1,1 0 1,0 0 0,-1-1-1,1 0 1,0 0 0,-1-1 0,1 0-1,0-1 1,8-2 0,-13 3 390,0 0 0,0-1 1,0 1-1,0-1 0,-1 0 1,1 0-1,-1 0 0,1 0 1,-1 0-1,1 0 0,-1-1 1,0 1-1,0-1 1,0 0-1,-1 1 0,1-1 1,-1 0-1,1 0 0,-1 0 1,0 0-1,0 0 0,0-1 1,0 1-1,-1 0 0,0 0 1,1-5-1,-1-89 9103,0 96-8818,2 8 17,0 0-144,6 12-199,-1 0-1,-1 1 0,-1-1 0,0 1 0,-2 1 1,2 22-1,-5-43-129,0-2-77,-2-7 435,1 0 0,1 0-1,-1 0 1,2 0 0,-1 0 0,1 1-1,0-1 1,1 0 0,3-9 0,-3 13-68,0-1-1,1 1 1,0 0 0,0 1 0,0-1 0,0 1-1,1-1 1,-1 1 0,1 0 0,0 0-1,1 0 1,-1 1 0,1 0 0,-1 0 0,11-5-1,12-4-1364,-1 2-2187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1473,'0'0'7118,"-5"-1"-6433,4 1-664,-9-1 349,0 1 0,0 0 0,0 0 0,-19 4 0,26-3-306,-1 0 1,0 0-1,0 1 1,1-1 0,-1 1-1,1 0 1,-1 0 0,1 0-1,0 1 1,0-1 0,0 1-1,0 0 1,0 0 0,1 0-1,-1 0 1,-2 5 0,2-3-58,1-1 0,-1 1 1,1-1-1,0 1 0,1 0 1,-1 0-1,1-1 0,0 1 1,0 0-1,0 0 0,1 0 1,0 7-1,0-11-71,0 1 0,1 0 1,-1 0-1,0 0 0,1 0 0,-1 0 0,1-1 1,0 1-1,0 0 0,0 0 0,0-1 1,0 1-1,0-1 0,0 1 0,0-1 1,1 1-1,-1-1 0,0 0 0,1 1 0,-1-1 1,1 0-1,0 0 0,-1 0 0,1 0 1,0-1-1,-1 1 0,1 0 0,0-1 1,0 1-1,0-1 0,0 1 0,0-1 0,2 0 1,4 1-389,-1-1 0,1 0 0,-1 0 0,0-1 1,1 0-1,-1 0 0,0-1 0,0 1 0,0-2 1,0 1-1,10-6 0,-13 6 370,-1 0 0,0 0 0,0-1 0,0 1 0,0-1 0,0 0 1,-1 0-1,1 0 0,3-6 0,-4 5 494,0 0 0,0 0 0,0 0 0,-1 0 0,0 0 1,0 0-1,0-1 0,-1 1 0,1 0 0,-1-6 0,0 135 3325,0 10-4838,0-135 1093,0 0 0,0 1 0,0-1 0,0 0 0,0 0 0,0 0 0,0 0 0,0 0 0,0 1 0,0-1 0,0 0 0,0 0 0,0 0 0,0 0 0,0 0 0,0 0 0,1 1 0,-1-1 0,0 0 0,0 0 0,0 0 0,0 0 0,0 0 0,0 0 0,0 0 0,0 0 0,1 1 0,-1-1 0,0 0 0,0 0 0,0 0 0,0 0 0,0 0 0,1 0 0,-1 0 0,0 0 0,0 0 0,0 0 0,0 0 0,0 0 0,1 0 0,-1 0 0,0 0 0,0 0 0,0 0 0,0 0 0,0 0 0,0 0 0,1 0 0,-1 0 0,0 0 0,0 0 0,0-1 0,0 1 0,0 0 0,1 0 0,7-8-115,22-64-32,-23 52-1255,1 0 0,0 1 0,17-26 0,-14 31-2325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7732,'0'0'2785,"-1"2"-2372,-1 3-377,1 0 1,0 0-1,0 0 0,0 0 0,1 0 0,0 1 0,0-1 0,0 0 1,0 0-1,1 0 0,1 7 0,-2-10-121,1 0 1,-1 0 0,1 0-1,0 0 1,-1 0-1,1 0 1,0 0-1,0 0 1,0 0-1,0 0 1,1-1-1,-1 1 1,0 0-1,1-1 1,-1 1-1,1-1 1,0 1-1,-1-1 1,1 0 0,0 0-1,0 0 1,0 0-1,0 0 1,0 0-1,0 0 1,0-1-1,0 1 1,0-1-1,0 1 1,3-1-1,-2 0-68,-1 0-1,1 0 0,0 0 0,-1 0 1,1 0-1,0-1 0,-1 1 0,1-1 1,-1 0-1,1 0 0,-1 0 0,1 0 1,-1 0-1,1-1 0,-1 1 0,0-1 0,2-1 1,-1 0 281,-1 0 1,0 0 0,-1-1 0,1 1-1,0 0 1,-1-1 0,0 1 0,0-1-1,0 1 1,0-1 0,0 1 0,-1-7 0,1-37 2149,-2 28-1156,2 17-522,0 7 44,0 1-781,0 0-1,0 0 0,1-1 0,0 1 0,0-1 1,1 1-1,0-1 0,0 0 0,0 0 1,0 0-1,1 0 0,-1-1 0,8 7 0,-8-8-456,1 0-1,0 0 0,-1 0 1,2 0-1,-1-1 0,0 0 1,0 0-1,1 0 0,-1 0 0,10 1 1,7 0-2880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 5090,'0'0'6369,"-12"-6"-6007,-39-14-15,50 20-340,0 0 0,0 0-1,-1 0 1,1 0 0,0 0-1,-1 1 1,1-1-1,0 0 1,0 1 0,0-1-1,-1 0 1,1 1 0,0 0-1,0-1 1,0 1 0,0 0-1,0-1 1,0 1 0,0 0-1,0 0 1,0 0 0,0 0-1,0 0 1,1 0 0,-1 0-1,0 0 1,1 0 0,-1 0-1,1 1 1,-1-1 0,1 0-1,-1 0 1,1 0 0,0 2-1,-7 42 44,7-44-50,0 3 29,-1 0-71,1-1 1,0 1 0,0 0 0,0-1 0,0 1 0,1 0 0,1 4 0,-2-7-26,1 0 0,-1 0 0,1 0 0,0 0 0,0 0 0,-1 0 0,1 0 0,0-1 0,0 1 0,0 0 0,0-1 0,0 1 0,0 0 0,0-1 0,0 1 0,0-1 0,0 0-1,0 1 1,0-1 0,0 0 0,0 0 0,0 1 0,0-1 0,1 0 0,-1 0 0,0 0 0,2-1 0,1 2-60,0-1 0,0-1 0,0 1 0,0 0 0,0-1 0,0 0 0,0 0 0,0 0 0,0-1 0,0 1 0,-1-1 0,1 0 0,5-4 0,-5 3 184,-1 0 1,0-1-1,0 0 1,0 1-1,0-1 1,0-1-1,-1 1 1,0 0-1,0 0 1,0-1-1,2-7 1,-3 8 150,-1 1 52,1 1 1,0-1 0,0 1 0,0 0 0,0-1 0,0 1 0,1 0 0,2-4-1,0 42 157,-3-32-515,0 0 1,0 0 0,0 0 0,1 0 0,-1-1 0,1 1-1,0 0 1,0-1 0,4 6 0,-4-8-264,0 1 0,0 0 0,-1-1 0,1 0 0,0 1 0,0-1 0,0 0 0,0 0 0,0 0 0,1 0 0,-1-1 0,0 1 0,0 0 0,1-1 0,-1 0 0,0 1 0,1-1 0,2 0 0,10 0-3294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4866,'0'0'5718,"0"-7"-5332,0-14-334,0 21-47,0 0 1,0 0-1,1 0 1,-1 0-1,0 0 1,0 0-1,0 0 1,0 0 0,0 0-1,0 0 1,0 0-1,0 0 1,0 0-1,0 0 1,0 0-1,0 0 1,0 0-1,0 0 1,0 0 0,0 0-1,0 0 1,1 0-1,-1 0 1,0 0-1,0 0 1,0 0-1,0 0 1,0 0-1,5 42 402,1 2-273,2-5-58,-5-28-196,0 0-1,-1 0 1,1 19-1,-3-30 33,0-28-1529,0 19 1621,0-1 0,1 0 0,0 1 0,1-1-1,0 1 1,0 0 0,1 0 0,4-11-1,-5 17-5,0 0-1,-1 0 0,1 0 0,0 0 0,0 0 0,0 1 1,1-1-1,-1 1 0,1-1 0,-1 1 0,1 0 0,0 0 0,0 0 1,0 0-1,0 0 0,0 1 0,0 0 0,1-1 0,-1 1 0,0 0 1,1 1-1,-1-1 0,1 0 0,-1 1 0,5 0 0,3 0-277,-6-1-410,1 1 0,0 1 0,0-1 0,-1 1 0,12 2 0,2 4-2877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84 4482,'0'0'5965,"-9"0"-5092,-1-1-817,-10 0 269,49 0 222,190-10 821,-179 6-2082,0-2 0,0-2 0,54-19 0,-67 16-2338,-13 3-1791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5090,'0'0'6494,"0"10"-5598,-1 295 2127,1-297-3006,0 0 0,0-1 0,1 1 0,1-1 0,-1 1 0,1-1 0,0 0 0,7 14 0,-8-19-119,1 0 0,-1 0 0,1 0 0,0 0-1,0 0 1,-1 0 0,1 0 0,0-1-1,1 1 1,-1-1 0,0 1 0,0-1 0,1 0-1,-1 0 1,0 0 0,1 0 0,-1 0-1,1-1 1,0 1 0,-1-1 0,1 0 0,-1 0-1,1 0 1,0 0 0,-1 0 0,1 0-1,-1-1 1,1 1 0,3-2 0,19-8-2217,0-13-1853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8388,'0'0'-278,"20"-6"246,25-6 111,68-27 0,-112 38 11,-1 1 0,0 0 0,1 0 0,-1 0 0,0 0 0,1 0 0,-1-1 0,0 1 0,1 0 1,-1 0-1,1 0 0,-1 0 0,0 0 0,1 0 0,-1 0 0,1 0 0,-1 1 0,0-1 0,1 0 0,-1 0 0,0 0 1,1 0-1,-1 0 0,0 1 0,1-1 0,-1 0 0,0 0 0,1 1 0,-1-1 0,0 0 0,0 0 0,1 1 0,-1-1 0,0 0 1,0 1-1,1-1 0,4 21 1191,-7 31-1057,2-46-71,-6 98-507,6-103 270,0-1 1,1 1-1,-1-1 0,0 1 1,0-1-1,1 0 1,-1 1-1,0-1 1,0 1-1,1-1 1,-1 0-1,0 1 1,1-1-1,-1 0 1,1 1-1,-1-1 1,0 0-1,1 1 1,-1-1-1,1 0 1,-1 0-1,1 0 1,-1 0-1,1 1 1,-1-1-1,1 0 1,-1 0-1,1 0 0,-1 0 1,1 0-1,-1 0 1,1 0-1,-1 0 1,1 0-1,-1 0 1,0-1-1,1 1 1,-1 0-1,2 0 1,2-1-1024,7 1-2644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7668,'0'0'48</inkml:trace>
  <inkml:trace contextRef="#ctx0" brushRef="#br0" timeOffset="1">193 41 10917,'0'0'3025,"34"98"-2656,-27-42-17,-5-2-80,-2 3-144,0-5-48,0-5-48,0-5-16,0-7-16,0-7-144,4-6-769,5-9-655,4-9-913,2-4-1409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10069,'0'0'269,"11"-1"-253,-4 1-127,-1 0 0,1-1 0,0 0 0,-1 0 0,1 0 0,-1-1 0,0 0 0,0 0 0,0 0 1,0-1-1,0 0 0,0 0 0,0-1 0,-1 0 0,0 0 0,10-8 0,-12 7 269,0 1 0,0-1 0,0 0-1,-1 1 1,0-1 0,0 0 0,0 0 0,0-1 0,-1 1 0,0 0 0,0-1 0,0 1 0,0 0 0,-1-1-1,-1-10 1,1 16-103,-1-1 0,1 1 0,0-1 0,0 1 0,-1 0 1,1-1-1,0 1 0,-1 0 0,1-1 0,-1 1 0,1 0 0,0 0 0,-1-1 0,1 1 0,-1 0 0,1 0 0,-1 0 0,1-1 0,-1 1 0,1 0 0,0 0 0,-1 0 0,1 0 0,-1 0 0,1 0 0,-1 0 0,1 0 0,-1 0 0,1 0 0,-2 1 0,-16 3 632,11 1-632,1 1-1,0-1 1,1 1-1,0 0 1,0 0-1,0 1 1,0 0-1,1-1 1,-3 9-1,0-2-11,2-1-1,0 1 1,0 0 0,-4 22-1,8-28-39,0-1 1,0 1-1,0-1 0,1 1 0,0-1 0,2 14 1,-1-19-20,-1 1 1,1 0 0,-1-1 0,1 1 0,0 0-1,0-1 1,0 1 0,0-1 0,0 1-1,0-1 1,0 0 0,0 1 0,0-1 0,1 0-1,-1 0 1,1 0 0,-1 0 0,1 0 0,-1 0-1,1 0 1,-1-1 0,1 1 0,0 0-1,-1-1 1,1 1 0,0-1 0,-1 0 0,4 1-1,2 0-448,0-1 0,-1 1 0,1-1-1,0 0 1,0-1 0,-1 1 0,1-2 0,0 1-1,12-5 1,5-11-4602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8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1617,'0'0'5605,"2"10"-5192,5 45-368,1 63-1,-17-202-904,9 59 958,-1 10 83,1 1 0,1-1-1,0 1 1,1-1 0,4-16 0,-5 27-129,0 0-1,1 1 1,-1-1-1,1 0 1,0 1-1,0 0 0,1-1 1,-1 1-1,1 0 1,-1 0-1,1 0 0,0 0 1,0 1-1,0-1 1,0 1-1,1 0 1,-1 0-1,1 0 0,-1 0 1,1 1-1,0-1 1,0 1-1,7-2 1,-6 2 42,1 0 0,-1 0 1,1 0-1,-1 0 1,1 1-1,-1 0 0,1 0 1,0 1-1,-1-1 0,1 1 1,6 2-1,-9-1-76,-1-1-1,0 0 1,0 1-1,1-1 1,-1 1-1,0-1 1,0 1-1,-1 0 1,1 0-1,0 0 1,-1 0-1,1 0 1,-1 0-1,1 1 1,-1-1-1,0 0 1,0 1-1,0-1 1,-1 1-1,1-1 1,0 1-1,-1 0 1,0-1-1,1 1 0,-2 4 1,2-4-38,-1 0 1,0-1-1,0 1 1,0 0-1,-1 0 0,1-1 1,0 1-1,-1 0 1,0-1-1,0 1 1,0 0-1,0-1 0,0 1 1,0-1-1,-1 0 1,1 1-1,-1-1 0,0 0 1,-3 3-1,1-1-119,-1-1-1,0 0 1,0 0 0,0-1-1,0 0 1,0 1 0,-1-2-1,-9 3 1,8-2-19,3 0 119,0-1-1,-1 0 1,1 0 0,0 0 0,0 0-1,0-1 1,-1 0 0,1 0-1,0 0 1,-1 0 0,-3-1-1,8 0 56,0 1-1,1 0 0,-1-1 1,0 1-1,0-1 1,1 1-1,-1 0 0,0-1 1,1 1-1,-1 0 1,0-1-1,1 1 0,-1 0 1,1-1-1,-1 1 1,0 0-1,1 0 0,-1 0 1,1-1-1,-1 1 1,1 0-1,-1 0 0,1 0 1,-1 0-1,1 0 0,4-1 94,0 1-1,0 0 1,0 0-1,-1 0 1,1 1-1,0-1 0,0 1 1,0 1-1,-1-1 1,1 0-1,-1 1 1,1 0-1,-1 0 0,0 1 1,6 3-1,4 4 194,-1 2-1,0-1 0,12 16 0,-12-13-585,0 0-1,22 16 1,-30-27-39,-1 1 0,1-2 0,0 1 0,0 0 1,0-1-1,0 0 0,0 0 0,0-1 0,1 1 1,-1-1-1,0 0 0,11 0 0,6-1-3695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 5298,'0'0'6937,"-19"-6"-6385,-60-13-133,77 19-396,0 0-1,0 0 1,0 0-1,-1 0 1,1 0 0,0 0-1,0 0 1,0 1 0,0-1-1,0 1 1,0-1-1,0 1 1,0 0 0,0 0-1,0 0 1,0 0-1,0 0 1,1 1 0,-1-1-1,0 0 1,1 1-1,-1-1 1,1 1 0,0-1-1,-1 1 1,1 0-1,0 0 1,0 0 0,-1 3-1,-1 0 26,2 1 0,-1 0 0,0 0 0,1 0 0,0 0 0,1 0 0,-1 8 0,1-12-60,1 0 0,-1-1 1,0 1-1,0 0 0,1 0 0,-1-1 1,0 1-1,1 0 0,0-1 0,-1 1 1,1-1-1,0 1 0,0-1 0,0 1 1,0-1-1,0 0 0,0 1 1,0-1-1,1 0 0,-1 0 0,0 0 1,3 2-1,0-1-56,-1-1-1,1 1 1,0-1 0,-1 0-1,1 0 1,0 0 0,0 0 0,0-1-1,8 1 1,-6-1 1,0 0 0,1 0 0,-1-1 0,1 0 0,-1 0 0,0-1-1,0 1 1,0-1 0,0-1 0,0 1 0,0-1 0,10-7 0,-13 8 104,0 0-1,0-1 1,0 0 0,0 1-1,-1-1 1,1 0 0,-1-1 0,0 1-1,0 0 1,0-1 0,0 1-1,0-1 1,-1 1 0,0-1-1,2-7 636,-1 24-493,-1-10-285,0 0 1,1-1-1,0 1 1,-1-1-1,1 0 1,0 1-1,0-1 1,0 0-1,0 0 0,1 0 1,-1-1-1,0 1 1,1 0-1,-1-1 1,1 1-1,0-1 1,-1 0-1,1 0 1,5 1-1,-1 0-828,0-1-1,0 0 1,0-1 0,0 1-1,0-1 1,0 0-1,9-2 1,-15 1 879,1 1 0,0-1-1,0 1 1,-1-1 0,1 0 0,-1 0-1,1 0 1,-1 1 0,1-2 0,-1 1 0,0 0-1,1 0 1,-1 0 0,0-1 0,0 1 0,0-1-1,0 1 1,0-1 0,0 1 0,0-1-1,0 1 1,-1-1 0,1 0 0,-1 1 0,1-1-1,-1-2 1,4-36 7475,-4 39-6031,1 28-1320,2 0 1,6 30-1,-9-61-503,-1 1 0,2-1 0,-1 0 0,0 1 0,1-1-1,-1 1 1,2-5 0,15-33 340,-16 38 185,1-1 0,0 1 0,0 0 0,0 0-1,0 0 1,0 0 0,1 0 0,-1 1 0,1-1 0,0 1-1,-1 0 1,1-1 0,0 1 0,1 0 0,-1 1-1,0-1 1,0 1 0,1-1 0,-1 1 0,1 0 0,5-1-1,-7 2-38,0 0-1,-1 0 1,1 0 0,0 0-1,-1 0 1,1 1-1,0-1 1,-1 1-1,1-1 1,-1 1 0,1-1-1,-1 1 1,1 0-1,-1 0 1,0 0-1,1 0 1,-1 0 0,0 0-1,1 0 1,-1 0-1,0 0 1,1 2-1,0 1-10,0 0 0,-1-1 0,1 1-1,-1 0 1,0 0 0,0 0 0,0 0-1,0 5 1,0 12-167,4 19-1681,5-19-3391,-2-16 1922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6227,'0'0'5666,"-14"-1"-5375,-47 3-40,60-1-243,-1-1 1,1 0-1,-1 1 0,1-1 1,-1 1-1,1-1 0,-1 1 1,1 0-1,0 0 0,0 0 1,-1 0-1,1 0 0,0 0 1,0 0-1,0 0 0,0 0 1,0 0-1,0 1 0,0-1 1,0 0-1,0 1 0,1-1 1,-1 0-1,1 1 1,-2 2-1,1 1-4,0 1 0,1-1 0,-1 1 0,1 0 1,1 6-1,-1-3-6,0-8-16,0 0 0,0 1 0,0-1 0,0 0 1,0 0-1,0 0 0,0 1 0,0-1 0,1 0 0,-1 0 0,0 0 0,1 0 0,-1 1 0,1-1 0,-1 0 0,1 0 0,-1 0 0,1 0 1,0 0-1,0 0 0,-1 0 0,1-1 0,2 2 0,-1-1-78,1 0 0,1 0 0,-1 0 0,0-1 0,0 0 0,0 1 0,0-1 0,5-1 0,-4 1 141,-1-1 1,0 1-1,1-1 0,-1 0 1,1-1-1,-1 1 0,0 0 0,0-1 1,0 0-1,0 0 0,0 0 0,0 0 1,0 0-1,-1-1 0,1 1 1,-1-1-1,1 1 0,-1-1 0,0 0 1,0 0-1,0 0 0,-1 0 0,1 0 1,-1-1-1,0 1 0,0 0 1,0-1-1,0 1 0,0-1 0,-1 1 1,1-1-1,-1-5 440,-1 12-447,1 0-1,0 0 0,0 0 0,0 0 0,0 1 0,0-1 0,1 0 1,-1 0-1,3 4 0,0 10 104,16 330 181,-36-348-1069,14 0 663,0-1 0,0 0 0,0 0 0,0-1 0,1 1 0,-1-1 0,0 1 0,1-1 0,0 0 0,0 0 0,0 0 0,0 0 0,0 0 0,1-1 0,-3-5 0,0-1 17,1 0 0,0 0 1,0 0-1,0-13 0,3 22 65,-2-7-41,2 0 1,-1 0 0,1 0 0,0 0-1,2-11 1,-1 17 38,-1-1 1,1 1-1,0 0 0,0 0 0,0-1 1,0 1-1,0 0 0,1 0 0,-1 0 1,1 0-1,-1 1 0,1-1 0,0 0 1,-1 1-1,1-1 0,0 1 0,0-1 1,0 1-1,0 0 0,1 0 0,3-2 1,78-22 21,-54 17-636,39-15 0,-61 20 470,-1-1 0,0 0 0,1 0 0,-1 0 0,0-1 0,-1 0 0,0 0 0,1-1 0,9-11 0,-15 15 196,1-1 0,-1 1 1,0-1-1,0 1 0,0-1 0,0 0 0,0 1 0,0-1 0,-1 0 0,1 0 0,-1 0 0,0 1 0,0-1 1,0 0-1,-1-4 0,1 5 25,0 1 1,0-1-1,-1 1 0,1 0 1,0-1-1,-1 1 0,1 0 1,-1-1-1,0 1 0,1 0 1,-1-1-1,0 1 1,0 0-1,0 0 0,0 0 1,0 0-1,0 0 0,0 0 1,0 0-1,0 0 1,0 0-1,0 0 0,-1 1 1,1-1-1,0 1 0,-1-1 1,1 1-1,-1-1 1,1 1-1,-2-1 0,1 1-39,0 0 0,0 0 0,0 0 1,0 1-1,0-1 0,0 0 0,0 1 0,0 0 0,0-1 0,1 1 0,-1 0 0,0 0 0,0 0 0,1 0 0,-1 0 0,0 0 0,1 0 0,-1 1 0,1-1 0,0 1 0,-1-1 0,1 1 0,0-1 0,0 1 0,0 0 0,0 0 1,0-1-1,0 1 0,1 0 0,-1 0 0,1 0 0,-1 0 0,0 3 0,-1 9 116,0 0 0,1-1-1,1 27 1,0-25-34,0-13-116,0 0 0,1-1 0,-1 1 0,0 0 0,1 0 1,-1 0-1,1-1 0,0 1 0,-1 0 0,1-1 0,0 1 0,0-1 0,0 1 0,0-1 0,1 1 0,-1-1 0,0 1 0,0-1 0,1 0 0,-1 0 0,1 0 0,-1 0 0,1 0 0,-1 0 1,1 0-1,0-1 0,0 1 0,-1 0 0,1-1 0,0 1 0,0-1 0,2 0 0,5 2-396,1-1 0,-1-1 0,1 0 0,-1 0 0,11-2 0,4-3-2448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1056,'-3'-1'13040,"2"1"-13025,1 0-1,-1 0 0,0 0 1,1 0-1,-1 0 0,0 0 0,1 0 1,-1 1-1,0-1 0,1 0 1,-1 0-1,0 0 0,1 1 1,-1-1-1,1 0 0,-1 1 0,0-1 1,1 1-1,-1-1 0,1 0 1,-1 1-1,0 0 0,-5 9 93,1 0 0,0 0 0,0 1 0,1-1 0,0 1 0,1 0 0,0 0 0,-2 20 0,1 7-26,1 48 1,3-79-117,0 14 40,0 1 1,2-1-1,0 1 0,8 30 0,-9-48-120,0 1-1,0-1 1,1 1-1,0-1 0,0 0 1,0 0-1,0 0 0,1 0 1,-1 0-1,1 0 0,0-1 1,0 1-1,0-1 0,1 0 1,-1 0-1,1 0 0,0 0 1,0-1-1,0 0 0,0 1 1,0-1-1,0-1 1,1 1-1,-1-1 0,1 1 1,-1-1-1,7 0 0,47-1-4569,-29-5-245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2817,'0'0'7300,"13"-5"-6324,9 1-320,1 0-432,3 0-143,-1 0-65,-1 0-16,-3 2 0,-6 0-449,-2 2-879,-4 0-737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6339,'0'0'4770,"0"70"-4290,4-47-240,3 2-80,-5-4-63,2-4-97,0-3 0,1-3-32,-1-5-513,-2-2-863,2-4-1170,0 0-1055</inkml:trace>
  <inkml:trace contextRef="#ctx0" brushRef="#br0" timeOffset="1">0 210 6419,'0'0'3121,"101"2"-2624,-73-2-209,-7 0 64,-2 0-224,-4-2-80,-6 2-48,0 0-256,-5 0-833,2 0-703,3-4-1522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7876,'0'0'3567,"9"-1"-3213,35-4-252,0 3-1,60 4 1,-101-2-107,-1 0 1,1 0 0,0 0 0,-1 1 0,1 0 0,-1-1 0,1 1 0,-1 0 0,1 0 0,-1 0 0,0 1 0,0-1 0,1 1 0,-1-1 0,0 1 0,0 0 0,0-1 0,-1 1 0,1 0 0,0 0-1,-1 0 1,1 1 0,-1-1 0,0 0 0,1 3 0,-1-2 27,0 0 0,-1 0 0,1 0 0,-1 0 0,0 0-1,0 0 1,0 0 0,0 0 0,-1 0 0,1 0 0,-1-1 0,0 1-1,0 0 1,0 0 0,0 0 0,0-1 0,-1 1 0,1 0-1,-1-1 1,1 0 0,-4 4 0,-21 21 418,0-1 0,-59 44 0,80-67-451,4-2-137,1-1 0,-1 1 0,0 0 0,0-1 0,1 1 0,-1-1 0,0 0 1,0 1-1,0-1 0,0 0 0,0 1 0,1-1 0,-1 0 0,0 0 0,0 0 0,-1 0 1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 4066,'0'0'6299,"-4"-2"-5814,3 1-451,0 1 1,0-1-1,0 1 0,0 0 0,0-1 0,0 1 1,-1 0-1,1 0 0,0 0 0,0 0 0,0 0 0,0 0 1,0 0-1,-1 0 0,1 1 0,0-1 0,0 0 1,0 1-1,0-1 0,0 1 0,0-1 0,0 1 0,0-1 1,0 1-1,0 0 0,0-1 0,0 2 0,-3 2 58,0 0-1,0 0 0,1 0 0,0 1 0,0-1 0,-4 8 0,1 1 68,-1 1-1,2 1 1,0-1 0,-3 18-1,6-21-112,0 0 0,1 0-1,0 20 1,1-29-52,0 0-1,0-1 1,0 1 0,0 0 0,1 0-1,-1 0 1,1-1 0,-1 1-1,1 0 1,-1-1 0,1 1-1,0 0 1,0-1 0,0 1 0,0-1-1,0 1 1,0-1 0,0 0-1,0 1 1,1-1 0,-1 0-1,1 0 1,-1 0 0,1 0 0,-1 0-1,1 0 1,-1 0 0,1-1-1,0 1 1,-1-1 0,3 1-1,2 0-22,0 0-1,-1-1 0,1 0 0,0 0 0,0 0 0,0-1 1,-1 0-1,1 0 0,0-1 0,-1 1 0,1-1 0,-1 0 0,1-1 1,-1 1-1,0-1 0,5-4 0,-3 2-3,-1 0 0,0-1 0,-1 0 0,1 0 0,-1-1 0,0 1-1,0-1 1,-1 0 0,0 0 0,0-1 0,2-7 0,-3 5 68,0 0 1,-1-1-1,0 1 1,-1 0-1,0 0 0,-1-18 1,0 26-23,0 1 2,0 0 0,0 0 0,-1 0 0,1 0 0,0 0 0,0 0 0,-1 0 0,1 0 0,0 0 0,-1 0 0,1 0 0,-1 1 0,1-1 0,-1 0 0,0 0 0,1 1 0,-1-1 0,0 0-1,1 1 1,-1-1 0,0 0 0,0 1 0,-1-1 0,-27-7 144,24 7-159,-1 1 1,0 0-1,1 0 0,-1 1 0,1 0 1,-1 0-1,1 0 0,-9 3 1,11-2-3,1 0 0,-1 0 1,1 1-1,-1-1 0,1 1 1,0-1-1,0 1 0,0 0 1,0 0-1,0 0 0,1 0 1,0 0-1,-1 0 0,1 0 1,0 0-1,0 1 0,1-1 1,-1 0-1,1 1 0,0-1 1,-1 1-1,2-1 0,-1 6 1,1-7-4,0 0 0,-1-1 0,1 1 0,0-1 0,0 1 0,0-1 1,0 0-1,0 1 0,0-1 0,0 0 0,0 1 0,0-1 0,1 0 1,-1 0-1,0 0 0,1 0 0,-1 0 0,1-1 0,-1 1 0,1 0 0,-1-1 1,1 1-1,3 0 0,47 10 2,-40-9 0,-11-2 3,8 2 4,1-1 0,0 2 0,-1-1 0,1 2 0,11 5 0,-18-8 1,0 1 0,-1 0 0,1 0 0,-1 0 0,0 0 0,0 0 0,0 0 0,0 1 0,0-1 0,0 1 0,0-1 0,-1 1 0,1 0-1,-1 0 1,0-1 0,0 1 0,0 0 0,0 0 0,-1 0 0,1 0 0,0 5 0,-1-1 50,0 0 0,0 0 0,0 0 0,0-1 0,-1 1 0,-1 0 0,1 0 0,-5 12 0,5-16-136,-1-1 0,1 1 0,-1 0 0,1 0 0,-1-1 0,0 1 0,0-1 0,0 0 0,-4 4 0,4-5-273,0 1 0,-1-1 1,1 0-1,0 0 0,0 0 0,-1 0 0,1 0 0,0 0 1,-1-1-1,1 1 0,-1-1 0,1 1 0,-5-1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8116,'0'0'4562,"2"60"-4162,1-29-224,1 1-144,-2-1-32,-2-4 0,2-2-144,-2-6-416,0-3-689,0-7-1760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28 816,'0'0'9474,"8"-5"-8839,-2 2-540,0 0 0,0 0-1,0 0 1,0 1 0,0 0 0,0 0 0,1 1 0,-1-1-1,1 2 1,7-1 0,-2 0-4,22 3 211,-33-2-302,0 0-1,-1 0 1,1 1 0,0-1-1,-1 0 1,1 1-1,0-1 1,-1 1 0,1-1-1,-1 1 1,1-1-1,-1 1 1,1-1-1,-1 1 1,1 0 0,-1-1-1,1 1 1,-1 0-1,0-1 1,1 1 0,-1 0-1,0-1 1,0 1-1,0 0 1,1 0 0,-1-1-1,0 1 1,0 0-1,0 0 1,0-1-1,0 1 1,0 0 0,-1 0-1,1-1 1,0 1-1,0 0 1,0 0 0,-1-1-1,1 1 1,-1 1-1,0 0 30,-1 1 0,1-1 1,-1 1-1,0-1 0,1 0 0,-1 1 0,0-1 0,0 0 0,-1-1 0,1 1 0,-5 3 0,-34 18-199,21-12-38,-60 33-1094,132-41 2129,-44-2-741,0 1 1,0 0-1,-1 0 0,1 0 0,-1 1 1,0 0-1,0 1 0,0 0 0,0 0 1,0 0-1,7 7 0,-2 0 83,-1-1-1,0 2 1,-1 0 0,15 23-1,-24-34-311,-1-1 0,1 1 0,-1 0 0,1 0 0,-1 0 0,1-1-1,0 1 1,-1 0 0,1-1 0,0 1 0,-1-1 0,1 1 0,0-1 0,0 1-1,-1-1 1,1 1 0,0-1 0,0 0 0,0 1 0,0-1 0,0 0 0,0 0-1,-1 0 1,1 0 0,0 0 0,0 0 0,0 0 0,0 0 0,0 0 0,0 0-1,0 0 1,0 0 0,1-1 0,3-6-3603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8756,'0'0'2897,"11"8"-2451,4 4-189,-1 0-1,22 27 1,-29-32-151,-2 0 0,1 1 0,-1 0 0,0 0 0,-1 0 0,0 1 0,0-1 0,-1 1 0,3 14 0,-4-10-106,0 0 0,-1 0 0,-1 0 0,0 1 1,-1-1-1,0 0 0,-1 0 0,-1 0 0,0 0 0,-1-1 0,0 1 0,-1-1 0,0 0 1,-1 0-1,0-1 0,-1 1 0,0-1 0,-1-1 0,0 1 0,-1-1 0,0-1 0,0 0 0,-1 0 1,-14 9-1,22-16-485,-1 0 1,1 0-1,-1 0 1,1-1-1,-1 1 1,0-1-1,0 0 1,0 0-1,-3 1 1,-5-1-5241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5378,'0'0'3826,"77"0"-3746,-49 0-80,0 0-288,2 0-1056,-5-2-1106,-8 0-1808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4834,'0'0'2866,"109"-10"-2802,-87 10-48,-3-2-16,-4 2-1105,-2 0-1664,-3 0-1137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47 6099,'0'0'5103,"-10"13"-5012,-30 42-53,38-51-37,0 0 0,0 0 1,1 0-1,-1 0 0,1 1 0,0-1 1,0 0-1,1 1 0,-1-1 1,1 1-1,0-1 0,0 1 1,2 7-1,-1 6-3,-1-16-45,0 1 0,0-1 0,0 1 0,1-1 0,-1 1 0,1-1 0,0 1 0,-1-1 0,1 0 0,0 1 0,1-1 0,-1 0 0,0 0 0,1 1 0,-1-1 0,1 0 0,-1-1 0,1 1 0,0 0 0,0 0-1,0-1 1,0 1 0,0-1 0,0 0 0,0 1 0,1-1 0,-1 0 0,0 0 0,1-1 0,-1 1 0,1 0 0,-1-1 0,1 0 0,-1 1 0,1-1 0,3 0 0,-1 0-146,1 0-1,-1 0 0,1-1 1,-1 0-1,1 0 0,-1 0 1,0-1-1,1 1 0,-1-1 1,0 0-1,0-1 0,0 1 1,0-1-1,-1 0 0,1 0 1,4-5-1,-3 1 195,0-1 0,-1 0 0,1 0 0,-2 0 0,1-1 0,-1 0 0,0 0 0,-1 0 0,0 0 0,-1 0 0,1-1 0,-2 1 0,0-1 0,0 1 0,0-1 0,-1 0 1,-2-13-1,2 21 79,0 0 1,-1-1 0,1 1 0,0 0 0,-1 0-1,0 0 1,1 0 0,-1 0 0,0 0 0,0 0 0,0 0-1,0 0 1,0 1 0,-1-1 0,1 0 0,-1 1-1,1-1 1,-1 1 0,1-1 0,-1 1 0,0 0-1,0 0 1,0-1 0,1 1 0,-1 1 0,-3-2 0,0 0 56,-1 1 0,1-1 0,-1 1 0,1 0 0,-1 1 0,0 0-1,1 0 1,-12 1 0,16-1-130,0 0-1,0 1 0,0-1 0,0 0 0,0 0 1,0 1-1,0-1 0,0 1 0,1-1 0,-1 1 0,0 0 1,0-1-1,0 1 0,1 0 0,-1-1 0,0 1 0,1 0 1,-1 0-1,0 0 0,1-1 0,-1 1 0,1 0 1,0 0-1,-1 0 0,1 0 0,0 0 0,-1 0 0,1 0 1,0 0-1,0 0 0,0 0 0,0 0 0,0 0 1,0 0-1,0 0 0,0 0 0,0 0 0,1 0 0,-1 1 1,1 1 22,0 1 1,-1-1 0,1 0 0,0-1 0,1 1 0,-1 0-1,0 0 1,1 0 0,0-1 0,-1 1 0,1-1 0,2 3-1,13 7 121,33 20 0,-33-23-132,-2 1-1,0 0 0,20 17 0,-31-23 1,-1 0 1,1 0-1,-1 0 0,0 0 1,0 0-1,0 1 0,0-1 1,-1 1-1,0 0 0,0 0 1,0 0-1,0 0 0,-1 0 1,0 0-1,0 0 0,0 7 1,0-3-219,-1 1 519,1 0 1,-2 0-1,-1 20 1,1-28-459,1 0 0,0-1 0,0 1 1,-1-1-1,1 1 0,-1-1 0,1 1 1,-1-1-1,0 1 0,0-1 1,0 1-1,1-1 0,-1 0 0,0 0 1,-1 1-1,1-1 0,0 0 0,0 0 1,0 0-1,-1 0 0,1 0 0,0 0 1,-1-1-1,1 1 0,-1 0 1,1-1-1,-1 1 0,1-1 0,-1 0 1,0 1-1,1-1 0,-3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9476,'0'0'1577,"13"-1"-1302,68-4 90,-80 5-361,0 0 0,-1 0 0,1 0 0,0 0 0,-1 0 0,1 0 0,0 0 0,0 1 0,-1-1 0,1 0 0,0 0 0,0 1 0,-1-1 0,1 0 0,0 1 0,-1-1 0,1 0-1,-1 1 1,1-1 0,-1 1 0,1-1 0,0 1 0,-1-1 0,0 1 0,1 0 0,-1-1 0,1 1 0,-1 0 0,1 1 0,-1 0-3,0-1-1,1 1 1,-1 0-1,0 0 1,0 0 0,-1 0-1,1 0 1,0 0 0,-1 0-1,1 0 1,-2 2 0,0 2-40,0 0 1,-1 0 0,0 0 0,0-1-1,0 1 1,-7 7 0,-27 17-354,28-23 315,-1 1-1,1-1 1,-9 12-1,48-17-685,82-2 1358,-111 0-573,1 0 0,-1 0 0,0 1-1,1-1 1,-1 0 0,0 0 0,1 1 0,-1-1 0,0 1-1,1-1 1,-1 1 0,0 0 0,0 0 0,0-1-1,0 1 1,0 0 0,0 0 0,0 0 0,0 0-1,0 0 1,0 0 0,0 0 0,0 1 0,-1-1-1,1 0 1,-1 0 0,1 1 0,-1-1 0,1 0-1,-1 1 1,1-1 0,-1 0 0,0 1 0,0-1 0,0 0-1,0 1 1,0-1 0,0 2 0,0 0 8,-1 0 1,1-1 0,0 1 0,-1-1-1,1 1 1,-1-1 0,0 1-1,0-1 1,0 1 0,0-1 0,0 0-1,0 1 1,-1-1 0,1 0-1,-1 0 1,0 0 0,1 0-1,-1 0 1,-4 2 0,-5 2-228,0 0 0,0-1 0,0-1-1,-1 0 1,0-1 0,0 0 0,0 0 0,-21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2401,'0'0'8954,"-1"0"-8862,1 0 1,0 0-1,-1 0 1,1 0-1,-1 0 1,1 0-1,0 0 1,-1-1-1,1 1 1,0 0-1,-1 0 1,1 0-1,0 0 1,-1-1-1,1 1 1,0 0-1,0 0 1,-1 0-1,1-1 1,0 1-1,0 0 1,-1-1-1,1 1 1,0 0-1,0-1 1,0 1 0,-1-1-1,9-2-62,-1 1 0,1 0 0,0 0 0,0 0 0,0 1 0,15 0 0,3-2-416,34 0-5275,-47 3 1507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3922,'0'0'7523,"64"0"-7379,-39 0-144,1-4-192,0 0-1216,-1-1-1490,-1-1-2336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3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10837,'0'0'982,"29"10"-884,1 1-106,61 13 0,-87-23-12,1-1-1,-1 0 0,0 0 1,1 0-1,-1-1 0,0 1 0,1-1 1,-1 0-1,0 0 0,0-1 0,0 1 1,0-1-1,0 0 0,0 0 1,0 0-1,-1-1 0,1 1 0,-1-1 1,1 0-1,-1 0 0,0 0 1,4-5-1,0 0-52,-2 3 65,0 0 0,0-1 1,0 0-1,-1 0 0,0 0 0,0-1 1,0 1-1,-1-1 0,0 0 0,-1 0 1,1 0-1,-1 0 0,-1 0 1,1 0-1,-1-1 0,-1 1 0,1-1 1,-1 1-1,-2-14 0,2 20 37,0 0-1,-1 0 0,1-1 1,0 1-1,-1 0 1,0 0-1,1 0 1,-1-1-1,0 1 0,0 0 1,1 0-1,-1 0 1,0 0-1,0 0 1,0 1-1,0-1 0,0 0 1,0 0-1,-1 1 1,1-1-1,-2-1 1,-1 1 84,0 0 0,0 0 0,0 0 0,0 0 1,0 1-1,0 0 0,-7 0 0,5 0 35,0 0-1,-1 1 0,1 0 0,0 0 1,0 1-1,0 0 0,0 0 0,0 0 0,0 1 1,-7 4-1,3 2-40,1 0 1,0 1-1,0 0 1,1 0-1,0 1 1,1 0-1,0 0 1,0 1-1,2 0 1,-1 0-1,-3 14 1,4-11-80,1 1 1,0-1-1,2 1 0,-1 0 1,2 0-1,0 0 1,1 0-1,1 0 1,2 16-1,-2-28-37,0 1 0,1-1-1,-1 0 1,1 0 0,0 0 0,0 0-1,0 0 1,1 0 0,-1 0 0,1-1-1,0 1 1,0-1 0,1 0 0,-1 0 0,0 0-1,1 0 1,0-1 0,0 0 0,-1 1-1,1-1 1,1 0 0,-1-1 0,0 1 0,0-1-1,6 1 1,11 3-300,-1-2 0,1-1 0,0 0 0,23-2 0,-21 1-772,0-2-1,1-1 1,-1-1 0,0-1-1,40-13 1,28-21-5463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2897,'0'0'7913,"-11"7"-7350,-1 2-356,1 0-1,-1 1 0,1 1 0,1-1 1,0 1-1,1 1 0,0 0 1,-9 15-1,7-4 32,1 0-1,1 0 1,0 1-1,2 0 1,-7 42 0,8-13-164,0 88 0,5-133-102,2 0 0,-1 1 0,1-1 0,0 0 0,1 0 0,0 0 0,4 10 0,-4-14-88,0 0 0,0 0 0,1 0 0,-1 0 0,1-1 0,0 1 0,0-1 1,0 1-1,1-1 0,-1 0 0,1 0 0,0-1 0,0 1 0,5 2 0,-1-2-494,0 0 1,1 0 0,-1 0 0,1-1 0,0-1 0,-1 0 0,1 0 0,0 0 0,10-1 0,30 0-5533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5923,'0'0'4610,"-1"2"-4141,0-1-444,-22 28 640,-28 46-1,46-66-641,0 1 1,0-1-1,1 1 0,0 0 0,0 1 0,2-1 0,-1 1 0,1-1 0,-1 21 0,3-29-49,0-1 1,0 0-1,0 1 0,1-1 0,-1 0 1,0 0-1,1 1 0,-1-1 0,0 0 0,1 0 1,0 0-1,-1 1 0,1-1 0,0 0 1,-1 0-1,1 0 0,0 0 0,0 0 1,0 0-1,0 0 0,0-1 0,0 1 1,1 1-1,1-1-48,0 1 0,1-1-1,-1 0 1,0 0 0,0 0 0,1-1 0,-1 1 0,0-1 0,5 0-1,1 0-308,1 0-1,-1-1 1,1 0-1,-1-1 1,1 0-1,9-4 1,15-12-2587,-3-4-1995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 5859,'0'0'2982,"14"-3"-2549,44-9 135,-55 12-525,-1-1 1,0 1-1,1-1 0,-1 1 1,0 0-1,1 0 0,-1 0 1,0 0-1,1 1 0,-1-1 1,0 1-1,0-1 0,1 1 1,-1 0-1,0 0 0,0 0 1,0 0-1,0 0 0,0 0 1,0 1-1,0-1 1,0 1-1,0-1 0,-1 1 1,1 0-1,-1-1 0,1 1 1,-1 0-1,0 0 0,0 0 1,1 0-1,-1 0 0,-1 0 1,1 1-1,0-1 0,0 0 1,0 4-1,1 5 72,-1 1 1,0 0-1,-1 0 0,0-1 1,-2 18-1,2-27-112,-2 3-15,1-1-1,0 1 0,-1-1 0,0 0 1,0 1-1,0-1 0,-1 0 1,1 0-1,-1 0 0,0-1 0,0 1 1,0-1-1,-1 1 0,1-1 1,-1 0-1,-7 5 0,0-1-382,1-1 0,-1 0 1,0-1-1,0 1 0,-18 4 0,-7-7-2431,27-3 2008,31-12 3077,-16 11-2074,0 1-1,1-1 0,-1 1 1,1 0-1,-1 1 0,0-1 1,1 1-1,-1 0 0,0 1 1,0 0-1,1 0 0,-1 0 1,-1 0-1,1 1 0,0 0 1,-1 1-1,1-1 1,-1 1-1,0 0 0,6 6 1,-4-4-145,-1 1 0,0-1 0,0 1 0,0 1 0,-1-1 0,0 0 0,-1 1 0,0 0 0,0 0 0,3 10 0,-2-15-3682,-3-3 2402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6195,'0'0'-107,"3"-9"152,2-10-6,45-131 3367,-50 150-3360,0 1 0,0-1 0,0 0 0,0 0 0,0 0 1,0 0-1,0 1 0,0-1 0,0 0 0,0 0 0,0 0 0,0 0 1,0 0-1,0 0 0,0 1 0,0-1 0,1 0 0,-1 0 0,0 0 1,0 0-1,0 0 0,0 0 0,0 0 0,0 0 0,0 1 0,1-1 1,-1 0-1,0 0 0,0 0 0,0 0 0,0 0 0,0 0 0,1 0 1,-1 0-1,0 0 0,0 0 0,0 0 0,0 0 0,0 0 0,1 0 1,-1 0-1,0 0 0,0 0 0,0 0 0,0 0 0,0 0 0,1 0 0,-1 0 1,0 0-1,0-1 0,0 1 0,0 0 0,0 0 0,0 0 0,0 0 1,1 0-1,-1 0 0,0-1 0,2 15 228,6 72 418,-3-18 30,23 111 1,-19-167-1657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1777,'0'0'8847,"10"0"-8445,52 0 183,104-15-1,-164 15-609,0-1 1,0 1-1,1-1 1,-1 1-1,0-1 1,0 0-1,0 0 1,0 0-1,4-2 0,-2-6-4553,-4 3 617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 2465,'0'0'3484,"-11"11"-3252,-9 10 255,1 1 0,-16 25 0,29-38-302,0 0 0,1 0-1,0 0 1,1 1 0,0-1 0,0 1 0,1 0 0,1 0 0,-1 0 0,1 1 0,0 10 0,2-19-175,0 1 1,0-1 0,0 1-1,0-1 1,0 1 0,1-1 0,-1 1-1,1-1 1,-1 1 0,1-1 0,0 1-1,0-1 1,0 0 0,2 3-1,-1-4-19,0 1 0,0-1 0,0 0-1,0 0 1,0 0 0,0 0-1,0 0 1,0 0 0,1-1-1,-1 1 1,0-1 0,1 0-1,-1 1 1,0-1 0,1 0-1,2-1 1,7 1-81,-1 0 0,1-1 0,0-1-1,-1 0 1,1 0 0,-1-1 0,1-1 0,-1 0 0,0-1-1,-1 0 1,1 0 0,-1-1 0,0 0 0,16-14 0,-19 15 100,0 0 1,0 0-1,0-1 1,-1 0-1,0 0 1,0-1-1,0 0 1,-1 0-1,0 0 1,-1-1 0,1 1-1,-1-1 1,-1 0-1,1 0 1,-1-1-1,-1 1 1,0-1-1,0 1 1,-1-1-1,1-16 1,-2 23 15,0 0-1,0 0 1,0 1 0,0-1-1,-1 0 1,1 0 0,-1 1-1,1-1 1,-1 0 0,0 0-1,0 1 1,1-1 0,-1 1-1,0-1 1,0 1 0,-1-1-1,1 1 1,0 0 0,0-1-1,-1 1 1,1 0 0,-1 0-1,1 0 1,-1 0 0,1 0-1,-1 1 1,0-1 0,1 0-1,-1 1 1,-3-2 0,-4 1 114,-1-1-1,0 1 1,0 0 0,-15 1 0,13 1-106,9-1-24,0 0 0,1 0 0,-1 1 0,0-1 0,1 1 0,-1-1 0,0 1 0,1 0 0,-1 0 0,1 1 0,-1-1 0,1 0 0,0 1 0,0-1 1,-1 1-1,1 0 0,0 0 0,0 0 0,1 0 0,-1 0 0,0 0 0,1 0 0,-1 1 0,1-1 0,-2 4 0,2-3 8,0 1 0,-1 0 0,2-1 0,-1 1 0,0 0 0,1-1 0,-1 1 0,1 0 0,0 0 0,1 0 0,-1-1 0,0 1 0,1 0 0,0-1 0,0 1 0,0 0 0,1-1 0,2 7 0,1-2 21,0-1 1,1 0 0,0 0-1,0 0 1,0-1 0,1 0-1,10 8 1,60 36 111,-10-7-72,-65-41-74,6 4 14,0 0 0,0 1 0,11 13 0,-18-19-17,1 1 1,-1-1-1,0 1 0,1 0 1,-1 0-1,0 0 0,0 0 0,0 0 1,-1 0-1,1 0 0,0 0 1,-1 0-1,1 0 0,-1 0 0,0 0 1,0 0-1,0 1 0,0-1 1,0 0-1,0 0 0,-1 0 0,1 0 1,-1 0-1,0 3 0,-1-3-11,1-1 0,-1 1-1,0-1 1,1 1-1,-1-1 1,0 0 0,0 1-1,0-1 1,0 0 0,0 0-1,-1-1 1,1 1-1,0 0 1,0-1 0,0 1-1,-1-1 1,-3 1-1,4-1-143,1 0-1,-1 1 0,1-1 0,-1 0 0,1 0 0,0 0 0,-1 0 0,1 0 0,-1 0 0,1 0 0,-1-1 0,1 1 0,-1 0 0,1-1 0,0 1 0,-1-1 0,1 1 0,0-1 0,0 0 0,-1 0 0,1 0 0,0 1 0,0-1 0,0 0 0,0 0 0,0-1 0,0 1 0,-1-2 0,-1-18-3704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6243,'0'0'5738,"15"-8"-5279,48-26 88,-58 32-441,0 0 0,0 0 0,1 1 0,-1-1 0,0 1 0,7 0 0,-11 0-88,1 1 0,-1 0 0,1 0 0,0 1-1,-1-1 1,1 0 0,-1 0 0,1 1 0,-1-1 0,1 1 0,-1-1-1,1 1 1,-1 0 0,1 0 0,0 0 0,0 2-10,0-1 0,-1 0 0,1 0 0,-1 1 0,1-1 1,-1 1-1,0-1 0,0 1 0,0 0 0,0-1 0,-1 1 0,1 0 0,-1 0 1,1-1-1,-1 1 0,0 0 0,-1 5 0,1-3-49,0-1-1,-1 1 1,0 0-1,0 0 1,0 0-1,0-1 1,-1 1 0,0-1-1,0 1 1,0-1-1,0 0 1,-1 1-1,-5 6 1,-3 1-440,0 0 0,-25 18 0,5-4-177,31-26 444,19-1-279,8-4 576,-15 3 5,0-1 1,-1 2-1,1 0 1,0 0-1,21 2 1,-32 0-73,1-1 0,-1 1 0,0 0 1,0-1-1,1 1 0,-1 0 0,0 0 1,0 0-1,0 0 0,0 0 0,0 0 1,0 0-1,-1 0 0,1 0 0,0 1 1,0-1-1,-1 0 0,1 0 1,-1 1-1,1-1 0,-1 1 0,1-1 1,-1 0-1,0 1 0,0-1 0,0 1 1,0-1-1,0 2 0,0-1-7,1 1 0,-1-1 0,0 1-1,-1-1 1,1 1 0,0-1 0,-1 0 0,1 1 0,-1-1-1,0 1 1,0-1 0,0 0 0,0 0 0,0 0 0,0 1-1,-3 2 1,-4 1-143,-1-1 1,-1 0-1,1 0 0,-1-1 0,1 0 0,-1-1 1,0 0-1,-1 0 0,1-1 0,0 0 0,-1-1 1,-16 0-1,19-1-2929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5234,'0'0'4867,"0"6"-4195,22-6-48,1 2-192,3-2-143,2 0-161,-3 0-32,-1 0-80,-5 0-16,-4-2-304,-4 0-977,-3 2-1232,-1 0-2049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30 5555,'0'0'5458,"1"-3"-4754,1-4 289,-5 8-303,-12 14 26,-17 31-236,27-34-451,0-1 0,1 1 0,1 0 0,0 0 0,0 0 0,1 0 1,0 0-1,1 0 0,1 17 0,1-28-62,-1 1 0,0-1 0,1 0 0,-1 1 0,1-1 0,0 1 0,-1-1 0,1 0 0,0 1 0,0-1 0,0 0 0,0 0 0,0 0 0,0 1 0,0-1 0,0 0 0,0-1 0,1 1 0,-1 0 0,0 0-1,1 0 1,-1-1 0,0 1 0,1-1 0,-1 1 0,1-1 0,-1 1 0,1-1 0,-1 0 0,1 0 0,-1 0 0,1 0 0,-1 0 0,3 0 0,1 0-96,1 0 0,0 0-1,-1-1 1,1 1-1,-1-1 1,1-1 0,-1 1-1,0-1 1,6-2 0,-5 0 39,0 0 1,0 0 0,0-1 0,-1 0 0,1 0-1,-1-1 1,0 1 0,-1-1 0,1 0 0,-1 0-1,-1-1 1,1 1 0,4-12 0,-5 10 131,0-1 1,0 0-1,-1 1 1,0-1-1,-1 0 1,0 0-1,0 0 1,-1 0-1,0 0 1,-3-18-1,3 25-30,-1 0 0,0 0 0,0 0 1,0 1-1,0-1 0,0 0 0,0 1 0,-1-1 0,1 0 0,-1 1 0,1 0 1,-1-1-1,1 1 0,-1 0 0,0 0 0,1 0 0,-1 0 0,0 0 0,0 0 1,0 0-1,0 1 0,0-1 0,0 1 0,0-1 0,0 1 0,0 0 0,-3 0 1,3-1-13,0 1 0,0 0 0,0 0 0,0 0 0,0 0 1,0 0-1,0 0 0,0 1 0,0-1 0,0 1 0,0-1 1,0 1-1,0 0 0,0 0 0,0 0 0,1 0 0,-1 0 1,0 0-1,1 0 0,-1 1 0,1-1 0,-1 1 0,1-1 1,0 1-1,-1-1 0,1 1 0,-1 2 0,0-1-2,1 0 0,0 0 0,0 1 0,0-1 0,0 0 0,1 0 0,-1 1 0,1-1 0,0 1 0,0-1 0,0 0-1,0 1 1,1-1 0,-1 0 0,1 1 0,0-1 0,0 0 0,0 0 0,0 0 0,1 1 0,-1-1 0,1-1 0,0 1 0,0 0 0,0 0 0,0-1 0,0 1 0,1-1-1,-1 1 1,1-1 0,-1 0 0,1 0 0,0 0 0,3 1 0,13 7-5,-10-5 7,1 0 0,-1 1 0,16 12 0,-23-16 1,0 0 0,0 0 1,0 1-1,0-1 0,0 1 0,0-1 0,-1 1 0,1 0 0,-1-1 0,0 1 1,1 0-1,-1 0 0,-1 0 0,1 0 0,0 0 0,-1 0 0,1 6 0,-1-6 6,0 0 0,-1 0 0,1-1 0,0 1 0,-1 0 0,0 0 0,1-1 0,-1 1 0,0-1 0,0 1 0,-1-1 0,1 1 0,-1-1 0,1 1 0,-1-1 0,-2 3-1,-2 1-39,-1-1 0,1 0 0,-1-1 0,-10 6 0,12-7-37,-16 6-1050,6-7-2800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0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7027,'0'0'4181,"0"0"-4120,0-1 0,0 1 0,0-1 0,0 1 0,1-1 1,-1 1-1,0-1 0,0 1 0,0 0 0,1-1 0,-1 1 0,0-1 0,0 1 1,1 0-1,-1-1 0,0 1 0,1 0 0,-1-1 0,0 1 0,1 0 1,-1-1-1,1 1 0,0 1 19,0 1 0,0-1 0,0 1 0,-1-1 0,1 1 0,-1 0-1,1-1 1,-1 1 0,1 0 0,-1-1 0,0 1 0,0 0 0,0 0 0,0 2 0,0 37 587,0-30-538,-2 77 266,0-30-610,6 70 1,2-115-1947,5-6-3890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5218,'0'0'2401,"111"0"-2320,-79 0-65,-4 0-16,2 0-657,-9 0-2320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8020,'0'0'3468,"7"-12"-3324,-4 7-131,0 0-7,0 0 1,0 0-1,0 0 0,1 1 0,3-5 1,-6 8-7,-1 1 1,1-1 0,0 1 0,-1-1 0,1 0 0,0 1-1,-1 0 1,1-1 0,0 1 0,0-1 0,0 1 0,-1 0-1,1-1 1,0 1 0,0 0 0,0 0 0,0 0 0,-1 0-1,1 0 1,0 0 0,0 0 0,0 0 0,0 0 0,0 0-1,-1 0 1,1 0 0,0 1 0,0-1 0,0 0 0,0 1-1,-1-1 1,1 1 0,0-1 0,-1 0 0,1 1 0,0 0-1,-1-1 1,1 1 0,0-1 0,-1 1 0,1 0 0,-1-1-1,1 1 1,0 1 0,5 8 40,-1 1-1,1 0 1,-2 0-1,1 0 1,-2 0-1,0 1 1,0-1 0,-1 1-1,2 18 1,-2 13-665,-2 43 0,-1-59-1639,2-48 2288,0 0 1,1 0 0,1 1-1,1-1 1,8-21-1,-8 29 158,0 2-1,1-1 0,1 0 1,-1 1-1,2 0 0,0 1 1,0-1-1,1 1 0,17-17 1,-23 25-146,-1 1 0,1-1 0,-1 1 0,1-1 0,0 1 0,0-1 0,-1 1 0,1 0 0,0 0 1,0 0-1,0 0 0,0 1 0,1-1 0,-1 0 0,0 1 0,0-1 0,0 1 0,0 0 0,1 0 1,-1 0-1,0 0 0,0 0 0,0 0 0,1 1 0,-1-1 0,2 2 0,-1-1-5,-1 1 0,0 0 0,0 0-1,1 0 1,-1 0 0,-1 0 0,1 0 0,0 1 0,0-1-1,-1 1 1,0-1 0,1 1 0,-1 0 0,0-1-1,0 1 1,0 0 0,-1 0 0,2 4 0,16 172 536,-18-177-693,0-1 1,0 0-1,1 1 0,-1-1 1,0 0-1,0 1 0,1-1 1,-1 0-1,1 0 0,-1 1 1,1-1-1,-1 0 0,1 0 1,0 0-1,0 0 0,0 0 1,-1 0-1,1 0 1,0 0-1,0 0 0,0 0 1,0 0-1,1-1 0,-1 1 1,0 0-1,0-1 0,0 1 1,1-1-1,-1 1 0,0-1 1,0 1-1,1-1 0,-1 0 1,0 0-1,2 0 0,14 0-3975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8308,'0'0'848,"122"-6"-640,-81 2 96,-3 2-160,-4 2-144,-8 0-144,-5 0-1216,-10 0-1089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6211,'0'0'1470,"21"2"-915,70-2-352,-90 0-189,-1 0 0,1 1 1,-1-1-1,1 1 1,0-1-1,-1 0 1,0 1-1,1-1 1,-1 1-1,1 0 1,-1-1-1,0 1 1,1-1-1,-1 1 1,0 0-1,0-1 0,1 1 1,-1-1-1,0 1 1,0 0-1,0-1 1,0 1-1,0 0 1,0 0-1,0-1 1,0 1-1,0 1 1,0 27 700,-1-21-528,0 3 9,0-1 1,-1 0 0,0 1-1,-1-1 1,0 0 0,-5 10-1,4-10-488,0 0-1,1 0 0,0 0 1,1 1-1,0-1 0,0 13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4482,'0'0'7342,"0"4"-6960,-3 29-56,-1 1-99,2 1-1,3 53 0,0-87-244,-1 0 0,1 0-1,0 0 1,0 0-1,0 0 1,0 0 0,0 0-1,0 0 1,0-1-1,0 1 1,0 0 0,0-1-1,1 1 1,-1-1 0,0 1-1,0-1 1,0 1-1,1-1 1,-1 0 0,0 0-1,1 0 1,-1 0-1,0 0 1,1 0 0,-1 0-1,2 0 1,37-4-339,-35 3 293,0-1 0,0 0 0,0-1 0,0 1 0,-1-1 0,1 0 0,-1 0 0,0 0 0,0-1 0,0 0 0,-1 1 0,1-1 0,-1-1 0,0 1 0,0 0 0,3-7 0,-2 4 82,-1 0 0,0 0 0,0 0 0,-1 0 0,0-1 1,0 1-1,-1-1 0,0 1 0,0-1 0,-1-13 0,0 19 0,-1 0-1,0 1 0,0-1 0,1 0 1,-1 1-1,0-1 0,0 1 1,-1-1-1,1 1 0,0 0 0,0-1 1,-1 1-1,1 0 0,-1 0 1,1 0-1,-1 0 0,1 0 0,-1 0 1,0 0-1,1 1 0,-1-1 1,0 1-1,0-1 0,1 1 0,-1-1 1,0 1-1,0 0 0,-2 0 1,-61-3-826,56 3 223,4 0 12,-1 0-3048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6867,'0'0'3090,"70"4"-2626,-46-4 128,-1 0-96,-6 0-256,-4 0-176,-4 0-64,-7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8308,'0'0'4348,"-6"12"-4171,-1 1-63,0 1 1,1 0 0,1 0-1,1 0 1,0 0 0,-4 24 0,6 78-62,2-114-79,0 0-1,1 0 1,-1 0-1,1 0 1,-1 0-1,1-1 1,0 1 0,0 0-1,-1 0 1,1-1-1,0 1 1,1 0-1,-1-1 1,0 1 0,0-1-1,1 1 1,-1-1-1,1 0 1,-1 0-1,1 1 1,0-1 0,-1 0-1,1 0 1,0-1-1,0 1 1,-1 0-1,1-1 1,0 1 0,0-1-1,0 1 1,0-1-1,3 0 1,-1 1 0,-1-1-1,1 0 1,-1 0 0,0 0-1,1 0 1,-1 0 0,1-1 0,-1 1-1,0-1 1,1 0 0,-1 0 0,0-1-1,0 1 1,0 0 0,0-1-1,0 0 1,0 0 0,3-3 0,-3 2 41,0 0 0,-1-1 0,0 1 0,0-1 0,0 1 1,0-1-1,0 0 0,-1 0 0,0 1 0,0-1 0,0 0 1,0 0-1,0-6 0,-1 8-5,0 0-1,0 1 1,0-1 0,0 0 0,0 1-1,-1-1 1,1 0 0,-1 1-1,1-1 1,-1 0 0,0 1 0,1-1-1,-1 1 1,0-1 0,0 1 0,0 0-1,0-1 1,0 1 0,0 0 0,0 0-1,-1 0 1,1 0 0,0 0 0,-1 0-1,1 0 1,-1 0 0,1 0 0,-1 0-1,1 1 1,-1-1 0,0 1-1,-2-1 1,-50-2-873,38 3-1662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2305,'0'0'10074,"7"-6"-9813,-3 2-197,1 1 1,-1-1-1,1 1 0,0 0 0,0 0 0,0 1 0,1 0 0,-1-1 0,0 2 0,1-1 0,0 1 0,-1 0 0,1 0 0,7 0 0,2 0 126,20 2 51,-34 0-242,0-1 1,0 0-1,-1 1 1,1-1 0,0 1-1,0-1 1,0 1 0,0 0-1,-1-1 1,1 1-1,0 0 1,0-1 0,-1 1-1,1 0 1,-1 0 0,1 0-1,-1-1 1,1 1-1,-1 0 1,1 0 0,-1 0-1,0 0 1,1 0-1,-1 0 1,0 0 0,0 0-1,0 0 1,0 0 0,0 0-1,0 2 1,0 2-6,0 0-1,0 1 1,-1-1 0,0 1 0,0-1 0,0 0 0,-1 0-1,0 1 1,0-1 0,-3 6 0,0-3-128,0-1 1,-1 0-1,0-1 0,0 1 1,-13 9-1,-10 4-238,22-15-64,20-11 318,-4 1 201,1 0 1,0 1-1,0 1 0,12-3 0,-17 4-31,0 1 0,0 1 0,0-1 0,0 1 0,0 0 0,0 0 0,0 0 0,0 1 0,0-1-1,10 4 1,-13-3-32,-1 0-1,1 0 0,0 0 0,0 0 0,0 0 0,-1 1 1,1-1-1,-1 0 0,1 1 0,-1 0 0,1-1 1,-1 1-1,0 0 0,0 0 0,0-1 0,0 1 0,0 0 1,0 0-1,0 4 0,1 1 26,-1 0 1,1 0-1,-2 0 1,1 11-1,-2-16-35,1-1-1,0 0 0,-1 0 0,0 0 0,1 0 1,-1 0-1,0 0 0,1 0 0,-1 0 1,0 0-1,0-1 0,0 1 0,0 0 1,0 0-1,0-1 0,0 1 0,0-1 1,0 1-1,0-1 0,0 1 0,0-1 0,0 1 1,-3-1-1,-34 10-40,32-9 22,-93 13-379,62-13-7759,54-1 2678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10453,'0'0'1841,"49"0"-1409,-17-4-336,2-4-96,-2-1-64,0 3-785,-8 0-847,-7 4-1698,-9 2-2849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2289,'0'0'8244,"54"0"-8068,-33-2-48,2-5-128,3-1-32,-2 0-144,-1 3-1025,-1-5-1520,-3 2-1681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11333,'0'0'1598,"5"-1"-1467,27-4-80,129-19 106,-161 24-113,1 1-1,0-1 1,0 1-1,-1-1 1,1 1-1,0-1 1,-1 1-1,1 0 1,0-1 0,-1 1-1,1 0 1,-1 0-1,1-1 1,-1 1-1,0 0 1,1 0-1,-1 0 1,0 0 0,0-1-1,1 1 1,-1 0-1,0 0 1,0 0-1,0 0 1,0 0-1,0 0 1,0 0 0,0 0-1,0-1 1,-1 2-1,0 37 386,0-36-391,-24 181 529,9-81-328,15-86 95,1-33-11471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1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8468,'0'0'2993,"66"0"-2785,-34 0-96,0 0-32,0-2-64,-2-2 16,-4 2-32,-7 0-336,-6 0-528,-6 2-1297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4338,'0'0'6995,"96"-5"-6899,-63 3-96,4-3-64,-9 2-576,-5-2-1761,-15 5-3474</inkml:trace>
  <inkml:trace contextRef="#ctx0" brushRef="#br0" timeOffset="1">38 122 7555,'0'0'3106,"95"5"-2962,-47-13-144,0 1-1441,-3 4-1264,0 1-1441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4 288,'0'0'728,"-8"5"-623,-26 20 9781,44-23-7946,15-3-3089,-23 1 1647,19-2-341,1-1-1,33-9 0,11-2-1324,-44 10-2647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12 304,'0'0'7809,"1"-4"-6512,2-4 528,-5 10-746,-12 23-456,-20 43-578,19-32-4,1 0 0,1 1-1,3 1 1,1 0 0,1 0 0,-4 76-1,12-113-71,0 0-1,0 0 1,0 0-1,1 0 1,-1 0-1,0 0 1,0 0-1,1 0 1,-1 0-1,1 0 1,-1 0-1,1 0 1,-1 0-1,1-1 1,-1 1-1,1 0 1,0 0-1,0 0 1,-1-1-1,1 1 1,0 0-1,0-1 1,1 1-1,1 1-64,0-1 1,0 0-1,0 0 0,0 0 0,1 0 1,-1-1-1,6 1 0,1 0-183,1-2 0,-1 1-1,1-1 1,10-3 0,-16 3 234,0-1 0,0 0 0,0-1 0,0 1 0,0-1 0,0 0 0,-1 0 0,0 0 0,1 0 0,-1-1 0,0 0 0,-1 0 0,1 0 0,-1 0 0,0-1 0,0 1 0,0-1 0,0 0 0,-1 0 0,0 0 0,0 0 0,0 0 0,-1 0 0,0-1 0,0 1 0,0 0 0,0-1 0,-1-8 0,0 12 65,0 0-1,-1 0 1,1 1 0,-1-1-1,1 0 1,-1 0 0,1 1-1,-1-1 1,0 1-1,0-1 1,0 0 0,0 1-1,0 0 1,0-1 0,0 1-1,0-1 1,0 1-1,-1 0 1,1 0 0,-1 0-1,1 0 1,-1 0 0,1 0-1,-1 0 1,0 1 0,1-1-1,-1 0 1,0 1-1,1-1 1,-1 1 0,0 0-1,-2-1 1,-8 0 127,-1 0 0,0 0 1,-20 2-1,15-1-42,-58 1 26,71 1-1040,12-3-3174,21-6 527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5603,'0'0'5938,"-12"8"-5783,-38 24-107,49-31-47,0-1 0,1 1 0,-1 0 0,0 0 0,0-1 0,0 1 0,0 0 0,1 0 1,-1 0-1,0 0 0,1 0 0,-1 0 0,1 0 0,-1 0 0,1 0 0,-1 0 0,1 0 0,0 0 0,0 0 0,-1 0 0,1 0 0,0 1 0,0-1 0,0 0 0,0 0 0,0 0 1,1 0-1,-1 0 0,0 0 0,0 1 0,1-1 0,-1 0 0,1 0 0,-1 0 0,1 0 0,-1 0 0,1 0 0,0 0 0,-1 0 0,1-1 0,1 2 0,3 3 9,0-1-1,0 0 0,0-1 1,0 1-1,10 4 0,-7-4-5,35 16 22,-33-16-10,1 1-1,-1 0 1,0 1 0,12 9 0,-19-13-14,-1 0 0,0 0 1,1 1-1,-1-1 1,0 1-1,0 0 0,0-1 1,-1 1-1,1 0 0,-1 0 1,1 0-1,-1 0 1,0 0-1,0 0 0,-1 1 1,1-1-1,0 0 0,-1 0 1,0 5-1,0-4 4,0-1 0,0 0 0,0 1-1,-1-1 1,1 0 0,-1 0 0,0 1-1,0-1 1,0 0 0,0 0 0,-1 0 0,1 0-1,-1 0 1,-2 3 0,0-2-9,0-1 1,1 1-1,-1-1 1,0 0-1,-1 0 1,1-1-1,-1 1 1,1-1-1,-6 2 1,3-1-415,-1-1 0,1 0 0,-1 0 0,0-1 0,0 0 0,0 0 1,-9-1-1,-5 0-3444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4162,'0'0'5586,"127"-155"-5457,-95 132-129,0-3-65,1-1-1439,-7-5-4531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6854 1032 1601,'0'0'5965,"-28"0"-5759,14-1-81,0-1 1,1-1-1,-1 0 1,1-1-1,-1 0 1,1-1-1,-21-12 1,13 7-923,-43-14 0,-547-108 1417,452 101-498,-362-75 1468,9-9-756,256 54-204,-695-113-851,539 106 458,-534-44 11,534 72-304,-292-17 347,130 12-451,62 28-363,483 40-384,24-19 1414,2-1-777,-2-3-3718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 0,'0'0'2956,"4"-3"-1238,13-16 842,-17 18-2442,1 0 1,-1 1-1,0-1 1,0 0-1,0 1 1,1-1-1,-1 0 1,0 1-1,0-1 0,0 0 1,0 0-1,0 1 1,-1-1-1,1 0 1,0 1-1,0-1 1,0 0-1,-1 0 1,1 1-1,0-1 1,0 1-1,-1-1 0,1 0 1,-1 1-1,1-1 1,-1 1-1,1-1 1,-1 1-1,1-1 1,-1 1-1,1-1 1,-1 1-1,0-1 1,1 1-1,-1 0 1,1-1-1,-1 1 0,0 0 1,0 0-1,-1-1 1,50 21 1594,-22-11-1894,-1 1 0,-1 2 0,0 0 0,38 27 0,-61-39 158,0 1-1,0 0 1,0-1-1,0 1 1,0 0-1,0 0 1,0 0 0,0 0-1,0 0 1,0 0-1,-1 0 1,1 0-1,0 0 1,-1 1-1,1-1 1,-1 0-1,1 0 1,-1 1-1,0-1 1,1 0-1,-1 1 1,0-1 0,0 0-1,0 1 1,0-1-1,0 0 1,0 0-1,0 1 1,0-1-1,-1 0 1,1 1-1,-1-1 1,1 0-1,-1 0 1,1 1 0,-1-1-1,1 0 1,-1 0-1,0 0 1,0 0-1,0 0 1,0 0-1,0 0 1,0 0-1,0 0 1,0 0-1,0-1 1,-2 2-1,-7 4 78,0 0-1,0 0 1,-1-1-1,-15 5 1,17-7-114,-25 10 295,-1-1 0,-67 13 0,102-26-237,-1 0-1,1 0 1,-1 0 0,1 0 0,-1 0 0,1 0 0,0-1 0,-1 1-1,1 0 1,0 0 0,0 0 0,0 0 0,0-1 0,0 1-1,0 0 1,0 0 0,1 0 0,-1 0 0,0-1 0,1-1-1,24-75-96,-14 45-371,9-42-1,-20 65-336,-10 7-7113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5475,'0'0'2195,"1"21"-1931,9 165-349,-7-167-962,-2-22-816,-1-34-398,0 25 3206,-9-203 4455,8 200-4843,36 67 55,-32-47-841,1-1-1,-1 1 0,1-1 1,0 0-1,0-1 0,0 1 1,1-1-1,-1 0 0,1 0 1,-1 0-1,1 0 0,0-1 1,0 0-1,1 0 0,7 2 1,-11-4 73,1 0-1,-1 1 1,1-1 0,-1 0 0,1-1 0,-1 1 0,0 0 0,1-1-1,-1 1 1,1-1 0,-1 0 0,0 0 0,0 0 0,1 0 0,-1 0 0,0 0-1,0 0 1,0-1 0,0 1 0,2-3 0,-1-1 570,0 0 0,0 0 0,-1 0 1,0 0-1,1-1 0,-2 1 0,3-10 0,3 0 2430,-4 29-1658,-2 44-765,-2-46-35,0 35-193,-1-31-220,1-1 0,1 1 1,1-1-1,0 1 0,0 0 0,2-1 1,4 16-1,-6-30-173,-1 0 1,0 0-1,1-1 0,-1 1 0,1 0 1,-1 0-1,1-1 0,-1 1 1,1 0-1,-1-1 0,1 1 1,0-1-1,-1 1 0,1-1 1,0 1-1,-1-1 0,1 1 1,0-1-1,0 0 0,0 1 1,-1-1-1,1 0 0,0 0 1,0 0-1,0 0 0,0 1 1,-1-1-1,1 0 0,0 0 1,0-1-1,1 1 0,7 0-3754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5218,'0'0'5283,"0"14"-4768,4 260 632,-4-272-1145,0-1 1,0 0-1,1 1 1,-1-1-1,0 0 1,1 1-1,-1-1 1,1 0-1,-1 0 0,1 1 1,-1-1-1,1 0 1,0 0-1,0 0 1,0 0-1,-1 0 1,1 0-1,0 0 1,0 0-1,0 0 0,1 0 1,1 1-1,-1-1 8,1 0 0,-1 0 0,1 0 0,0-1 0,0 1 0,0-1 0,-1 1 0,1-1 0,0 0 0,4 0 0,0-1-36,-1 0 0,1 0 0,-1 0 0,1-1 0,-1 0 0,0 0 0,0-1 0,0 1 0,6-5 1,1-2-908,0-1 0,17-18 0,-26 23-27,1-1 0,0 1 0,-1-1 0,5-10 0,-3-2-3367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58 187 9428,'0'0'849,"114"-6"-817,-91-3-32,-4-3-240,-4 0-289,-6 3-927,-7-1-1394,-2 4-831</inkml:trace>
  <inkml:trace contextRef="#ctx0" brushRef="#br0" timeOffset="1">0 45 7732,'0'0'1232,"124"-24"-1344,-83 15-2225,0-3-2561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3794,'0'0'5826,"-7"98"-5041,7-65-641,0-2-128,3-4-16,1-4-720,0-6-785,-4-5-1729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60 1457,'0'0'10082,"-16"-11"-9277,-49-33-453,64 44-332,0-1-1,0 1 0,0-1 0,0 1 0,0-1 0,0 1 1,0-1-1,0 1 0,0 0 0,0 0 0,0 0 0,-1-1 1,1 1-1,0 0 0,0 1 0,0-1 0,0 0 0,0 0 1,-1 0-1,1 1 0,0-1 0,0 0 0,0 1 0,0-1 1,0 1-1,0-1 0,0 1 0,0 0 0,0-1 0,0 1 1,1 0-1,-1 0 0,0 0 0,0 0 0,1 0 0,-1-1 0,0 1 1,0 2-1,-1 1 48,0 1 1,1-1-1,-1 1 1,1 0-1,0 0 0,-1 5 1,2-8-52,-1 8 13,0 1 0,0-1 1,1 1-1,1 0 0,-1-1 1,2 1-1,0-1 0,0 1 1,0-1-1,2 0 1,-1 0-1,1 0 0,1-1 1,-1 1-1,11 13 0,0 1 13,0-1 21,16 33 0,-27-48-64,-1 1 0,0-1 1,0 1-1,-1 0 1,0 0-1,-1 0 1,2 18-1,-4-25-19,1 0 0,0 0 1,0 0-1,-1 0 0,1-1 0,0 1 0,-1 0 0,0 0 1,1-1-1,-1 1 0,0-1 0,0 1 0,0 0 0,0-1 1,0 0-1,-1 1 0,1-1 0,0 0 0,-3 2 0,0 0-117,0 0 0,0-1-1,0 0 1,0 0 0,-1 0 0,1-1-1,-8 2 1,2-1-96,0 0 1,1-1-1,-1 0 0,0-1 1,0 0-1,1 0 0,-12-3 1,19 2 221,1 0 0,-1 0 1,0 0-1,0 0 0,1 0 0,-1 0 1,0 0-1,1-1 0,-1 1 0,1-1 1,0 1-1,-1-1 0,1 1 0,0-1 1,0 0-1,0 0 0,0 0 0,0 1 1,1-1-1,-1 0 0,1 0 0,-1 0 1,1 0-1,-1 0 0,1 0 1,0-3-1,-1-9 17,1 1 0,1-25 0,0 28 26,0 1 31,1 0 0,0 1 0,1-1 1,0 0-1,0 1 0,0-1 0,1 1 0,1 0 1,-1 0-1,1 0 0,1 1 0,10-12 0,11-10 281,52-41 0,-35 33 153,-43 36-466,1 0 0,-1-1 0,1 1 0,-1 0 1,1-1-1,-1 1 0,0-1 0,0 0 0,1 0 0,-1 1 0,0-1 0,-1 0 1,1 0-1,0 0 0,0 0 0,-1 0 0,1 0 0,-1-2 0,0 3-29,-1-1 0,1 1 0,-1 0 0,0 0 0,1-1 0,-1 1 0,0 0 0,0 0 0,0 0 0,0 0 0,0 0 0,0 0 0,0 0 0,0 0 0,0 0 0,-1 1 0,1-1 0,0 0 0,0 1 0,-1-1 0,1 1 0,0 0 0,-1-1 0,1 1 0,-2 0 0,-15-5-108,0 2 0,-26-1 0,7 0-1809,31 2-500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3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7780,'0'0'2222,"20"1"-2145,66 3-18,-80-3-73,0 0 0,-1 0 0,1 0 1,-1 0-1,0 1 0,1 0 0,-1 0 0,0 0 0,0 1 0,0-1 1,0 1-1,-1 1 0,1-1 0,-1 1 0,5 3 0,-7-4-100,1 1 0,-1-1 0,0 0-1,0 1 1,0 0 0,-1-1-1,1 1 1,-1 0 0,0 0 0,0 0-1,0 0 1,0 0 0,-1 0 0,1 0-1,-1 0 1,0 0 0,-1 5 0,0-5 103,0-1 0,0 0 0,0 0 1,-1 0-1,1 0 0,-1 0 1,0 0-1,0 0 0,0 0 0,0-1 1,-1 1-1,1-1 0,-1 1 1,1-1-1,-6 3 0,-51 32 350,39-26 70,-4 2 73,16-9-324,1 0 1,-1 0-1,1 1 1,0 0-1,-10 10 1,17-15-202,0 0 0,0 0 0,0 0 1,0 0-1,0 0 0,0 0 0,0 0 1,0 0-1,0 0 0,0 0 1,0 0-1,0 0 0,0 0 0,0 0 1,0 0-1,0 0 0,1 1-598,-1-1 599,0 0-1,0 0 0,0 0 1,0 0-1,0 0 0,0 0 0,0 0 1,0 0-1,0 0 0,0 0 0,0 1 1,0-1-1,0 0 0,0 0 1,0 0-1,0 0 0,0 0 0,0 0 1,0 0-1,0 0 0,-1 0-299,9-2-1875,14-13-1115</inkml:trace>
  <inkml:trace contextRef="#ctx0" brushRef="#br0" timeOffset="1">305 1 8244,'0'0'3137,"-24"104"-2945,24-74-176,0-3-16,11 0 0,-1-2-640,3-6-833,0-5-832,2-10-2369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61 7860,'0'0'3612,"-4"18"-3348,-32 148 174,34-152-1976,4-11 655,9-21 464,12-35 655,-6 3-120,-12 32 76,1 0 0,0 1 1,2 0-1,0 0 0,16-26 1,-23 42-144,-1 0 0,1 0 0,-1 1 0,1-1 0,-1 1 0,1-1 0,-1 0 0,1 1 1,-1-1-1,1 1 0,0-1 0,-1 1 0,1 0 0,0-1 0,-1 1 0,1 0 0,0-1 0,0 1 0,-1 0 1,1 0-1,1 0 0,-1 0-21,-1 0 1,1 0 0,-1 1-1,1-1 1,-1 0 0,1 1-1,-1-1 1,1 0-1,-1 1 1,0-1 0,1 1-1,-1-1 1,0 1 0,1-1-1,-1 1 1,0-1 0,1 1-1,-1-1 1,0 1-1,0-1 1,1 2 0,5 39 723,-5-33-488,3 35-315,14 87 720,-14-112-2520,1-1 0,12 31 0,-14-42-1719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16 158 5202,'0'0'7396,"-15"-13"-7508,47 13 112,7 0-817,1-10-735,3-5-849,0-4-2210</inkml:trace>
  <inkml:trace contextRef="#ctx0" brushRef="#br0" timeOffset="1">354 1 2625,'0'0'9108,"-17"102"-8403,10-60-257,3-2-320,2-5-80,2-4-48,0-8-256,0-10-673,0-5-1248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1265,'0'0'10420,"34"-39"-9347,-12 66-353,1 4-448,-2-4-240,5-4-16,-2-4 0,-1-5-16,-4-5-656,-1-5-545,-3-4-1056,-5 0-912,1-6-1105</inkml:trace>
  <inkml:trace contextRef="#ctx0" brushRef="#br0" timeOffset="1">255 116 5250,'0'0'5555,"-15"-110"-4499,15 105 753,0 26-1377,0 17 337,0 12-369,0 2-256,0-2-80,0-7-64,7-9-64,4-5-672,1-10-1457,-1-11-3090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4594,'0'0'8420,"53"0"-8420,-18 0-112,1-13-704,-2-4-1281,-8-1-2690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9492,'0'0'3074,"141"-14"-3074,-96-5-160,-4 2-1201,-13 3-2929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9636,'0'0'5475,"-7"16"-5382,-11 27-26,3 1 0,0 1-1,3 0 1,-10 77 0,22-111-87,-2-1 11,2 0 1,-1 0-1,1 1 1,1-1-1,0 0 1,3 13-1,-3-21-39,0 0 0,0 1 0,0-1-1,0 0 1,1 1 0,-1-1 0,1 0-1,-1 0 1,1 0 0,0 0 0,0-1 0,0 1-1,0 0 1,0-1 0,0 1 0,0-1 0,0 0-1,1 0 1,-1 0 0,1 0 0,-1 0-1,1 0 1,-1-1 0,1 1 0,-1-1 0,1 1-1,-1-1 1,1 0 0,2 0 0,-1 0-72,1 0 1,-1 0-1,0 0 1,1 0 0,-1-1-1,0 1 1,0-1-1,0 0 1,0-1-1,0 1 1,0-1 0,7-3-1,-9 3 111,0 0-1,0 0 1,0 0 0,0 0-1,0 0 1,-1-1-1,1 1 1,-1 0-1,0-1 1,0 1 0,0-1-1,0 0 1,0 1-1,0-1 1,-1 0 0,1 0-1,-1 1 1,0-1-1,0 0 1,0-4 0,0 4 41,0 0 0,0 0 0,0 0 0,-1 0 0,1 0 0,-1 0 0,1 0 0,-1 1 0,0-1 0,0 0 0,-1 0 0,1 1 0,0-1 0,-1 1 0,0-1 0,1 1 0,-4-4 0,0 3 48,1 0 0,-1 0 0,0 0 0,0 0 0,0 1 0,0 0 0,0 0 0,-10-2 0,-9 0 170,-7-1-1991,31-3-4099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9300,'0'0'3071,"-12"19"-2404,-36 62-267,44-72-370,0 0 0,1 1 0,0 0 0,0-1 0,1 1 0,1 0 0,0 0 0,0 0 0,1 0 0,1 21 0,1 0 0,-3-12-90,1-8 97,-1 0-1,2 0 1,0 0-1,4 22 1,-4-31-85,-1 0 0,1 1 1,0-1-1,0 0 0,0 0 0,0 0 1,0 0-1,1 1 0,-1-2 1,1 1-1,-1 0 0,1 0 0,0 0 1,0-1-1,0 1 0,0-1 0,0 1 1,0-1-1,0 0 0,0 0 1,0 0-1,1 0 0,-1 0 0,0-1 1,1 1-1,-1-1 0,5 1 0,-2 0-34,-1-1-1,1 0 0,0 0 1,-1 0-1,1-1 0,-1 1 1,1-1-1,-1 0 0,1 0 1,-1-1-1,1 1 0,-1-1 1,0 0-1,0 0 0,0-1 1,0 1-1,0-1 0,6-5 0,-7 4 49,0 0 0,1-1 0,-1 1 0,-1-1 0,1 0 0,-1 1 0,0-1 0,0 0 0,0 0 0,-1-1 0,0 1 0,0 0 0,0 0 0,0-1 0,-1-9 0,0 13 65,-1 0 1,1 0-1,-1 0 1,1 0-1,-1 0 0,0 1 1,1-1-1,-1 0 1,0 0-1,0 1 1,0-1-1,-1 0 1,1 1-1,0-1 1,-1 1-1,1 0 0,-1-1 1,1 1-1,-1 0 1,0 0-1,1 0 1,-1 0-1,0 0 1,0 1-1,0-1 0,1 0 1,-1 1-1,0-1 1,0 1-1,0 0 1,0 0-1,-3-1 1,-6 0 159,1 0 1,-1 1-1,0 0 1,-18 3-1,27-3-289,0 0 0,0 1 0,0-1 0,1 0 0,-1 1 0,0-1 0,0 1 0,0 0 0,1-1 0,-1 1 0,0 0 0,1 0 0,-1 0 0,0 1 0,1-1 0,0 0 0,-1 0 0,1 1 0,0-1-1,-1 1 1,1-1 0,0 1 0,0-1 0,0 1 0,1 0 0,-1 0 0,0-1 0,1 1 0,-1 0 0,1 0 0,-1 0 0,1 0 0,0 0 0,0-1 0,0 5 0,2 1-3827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11109,'0'0'3009,"9"94"-3041,-1-67-240,1-4-512,-3-6-449,1-7-1152,-1-10-2321</inkml:trace>
  <inkml:trace contextRef="#ctx0" brushRef="#br0" timeOffset="1">56 0 3314,'0'0'7251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3474,'0'0'6480,"5"-8"-6160,-3 6-281,24-32 353,-25 32-308,1 1 0,-1 0 1,1-1-1,0 1 1,-1 0-1,1 0 0,0 0 1,-1 0-1,1 0 0,0 1 1,0-1-1,0 0 0,0 1 1,0-1-1,0 1 1,0 0-1,0 0 0,0 0 1,0 0-1,0 0 0,0 0 1,0 0-1,0 0 0,2 2 1,-2-1-37,-1 0 1,0 0-1,0 0 0,0 1 1,0-1-1,0 1 0,0-1 1,0 0-1,-1 1 0,1-1 1,0 1-1,-1 0 0,1-1 1,-1 1-1,0-1 0,1 1 1,-1 3-1,3 33 38,-3-35-79,1 65-2240,-1-67 1491,-1-4-107,1-1 615,-1 1 1,1-1-1,0 1 1,0-1-1,0 1 1,2-7 0,-1 5 6,-1-2 259,2 0 1,-1 0-1,1 0 1,0 1-1,1-1 1,-1 1-1,1-1 1,1 1-1,6-10 1,-9 14 182,1-1 0,0 0-1,0 1 1,0-1 0,1 1 0,-1 0 0,1 0 0,-1-1-1,1 2 1,0-1 0,-1 0 0,1 1 0,0-1 0,0 1-1,0 0 1,1 0 0,-1 0 0,0 0 0,0 0 0,0 1-1,1 0 1,4 0 0,-6 0-147,-1 1 0,0-1 1,-1 1-1,1 0 0,0-1 0,0 1 0,0 0 0,0 0 0,0 0 0,-1-1 1,1 1-1,0 0 0,-1 0 0,1 0 0,-1 0 0,1 0 0,-1 1 0,0-1 1,1 0-1,-1 0 0,0 0 0,0 0 0,1 2 0,3 32 358,-4-30-294,2 75 361,-1-9-1119,5-23-2770,-2-34-1023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11269,'0'0'803,"16"22"-672,52 74-46,-60-84-76,0 0-1,-1 1 1,0 0-1,-1 0 1,-1 1 0,0-1-1,0 1 1,-2 0-1,0 1 1,0-1-1,-1 0 1,-1 1-1,-1-1 1,-1 20-1,0-22 0,0 0-1,-1 0 1,0 0-1,-1-1 1,-1 1-1,0-1 1,0 0-1,-1 0 0,-1 0 1,1-1-1,-2 0 1,1 0-1,-2 0 1,1-1-1,-1 0 1,-17 14-1,-11 8 99,-3-1 0,-72 43 0,103-68-86,-3 1 259,6-3-1119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0 320,'0'0'3564,"-4"28"-2825,-22 195 1009,22-186-1303,-2 4-31,1 55-1,5-95-623,0-12-2210,0-42-629,0 21 1933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30 240 1008,'0'0'7660,"-5"-7"-6681,-15-18-224,16 19-395,10 6-218,32 1-56,-14 0-242,-1-1-1,38-4 1,-55 3-52,0 0 0,0 0 0,-1-1 0,1 1 0,-1-1 0,0 0 0,1-1 0,-1 0 0,0 1 0,0-1 0,0-1 0,-1 1 0,1-1 0,-1 0 0,8-8 0,-10 8 19,0 1 1,-1 0-1,1-1 1,-1 0-1,1 1 1,-1-1-1,0 0 1,-1 1-1,1-1 1,-1 0-1,1 0 1,-1 0-1,0 0 1,0 1-1,-1-6 1,0 3 309,0 0 0,-1 0 0,1 0 0,-1 0 0,0 1 0,-1-1 0,1 0 0,-5-5 0,0-1 216,-2-5 321,5 16 2389,4 282-498,0-91-8721,0-182 1575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35 1008,'0'0'4819,"-8"0"-4262,-45 0 4403,65 0-4605,-8 0-362,12 1-244,-1-1 0,1-1 0,0 0 0,0-1 0,-1-1 0,29-9 0,-7-5-3217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4994,'0'0'4810,"-11"5"-4532,3-2-213,4-2-26,0 1-1,1-1 1,-1 1-1,0 0 1,1 0-1,-1 0 1,1 0-1,0 1 1,0-1-1,0 1 1,0 0-1,0 0 1,0 0-1,1 0 1,-1 0-1,1 1 1,0-1-1,0 1 1,-3 7-1,-4 18 194,2 1 0,0 0 0,-3 54 0,5 94-203,5-151-71,0-25 20,0 0 1,0 0-1,0 0 0,0 0 1,0 1-1,1-1 1,-1 0-1,1 0 0,-1 0 1,1 0-1,0 0 0,0 0 1,0 0-1,0 0 0,0 0 1,1 0-1,-1-1 0,0 1 1,1 0-1,-1-1 0,1 1 1,0-1-1,-1 0 0,1 1 1,0-1-1,0 0 0,0 0 1,4 1-1,2 1-217,1-1 0,0-1 0,0 0 0,0 0 0,16-1 1,-21 0 178,0-1 6,0 1 1,0-1-1,0 0 0,0 0 0,0 0 1,0 0-1,0-1 0,-1 0 1,1 0-1,-1 0 0,1 0 0,-1 0 1,0-1-1,1 1 0,-1-1 0,-1 0 1,1 0-1,0 0 0,-1 0 1,1-1-1,-1 1 0,0-1 0,0 1 1,0-1-1,1-4 0,0 1 71,-1 0 0,0 0 0,0 0 0,0 0 0,-1-1 0,0 1-1,0 0 1,-1-1 0,0 1 0,0-1 0,0 1 0,-1 0 0,-3-12 0,3 16 25,0 1 1,-1 0-1,1-1 1,-1 1-1,1 0 0,-1 0 1,0 0-1,1 0 1,-1 0-1,0 0 1,0 1-1,0-1 1,-1 1-1,1-1 1,0 1-1,-1 0 1,1 0-1,-1 0 1,-4-1-1,-1-1-32,0 1 0,0 1 0,-1 0 0,1 0 0,-9 0 0,42-5-7789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2769,'0'0'7633,"-1"7"-7123,-6 55-73,1-23-328,1 39 1,4-54-83,0-17-75,1 1 0,0-1 1,0 0-1,1 0 1,0 1-1,2 10 0,-2-16 10,0 0 0,0 0 0,0-1 0,0 1 0,0 0 0,1 0 0,-1-1 0,0 1 0,1-1 0,0 1 0,-1-1 0,1 0 0,0 1 0,-1-1 0,1 0 0,0 0 0,0 0 0,0 0 0,0-1 0,0 1 0,0-1 0,0 1 0,0-1 0,0 1 0,0-1 0,0 0 0,3 0 0,1 0-19,0 0 1,0 0 0,-1 0 0,1-1 0,0 0 0,0 0-1,0 0 1,-1-1 0,1 0 0,-1 0 0,1 0 0,-1-1-1,8-5 1,-6 3 46,0-1 0,0 0 0,-1 0 0,0-1 0,-1 0-1,1 0 1,-1 0 0,6-13 0,-5 9 12,-1-1 1,0 1-1,-1-1 1,4-17-1,-6 22 21,-1 0-1,0 0 1,0 0-1,-1 0 1,0 0-1,0-1 1,0 1-1,-1 0 1,-3-10-1,4 16 13,-2-1-1,1 0 1,0 0-1,0 1 1,0-1-1,-1 0 1,1 1-1,-1-1 1,1 1-1,-1 0 1,0 0-1,0-1 0,1 1 1,-1 0-1,0 1 1,0-1-1,0 0 1,0 0-1,0 1 1,0-1-1,0 1 1,0 0-1,-4-1 1,-58 0 336,45 2-305,-91 5-2467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8226 336 80,'0'-1'11920,"-7"-6"-12189,-24-3-275,-1 2 0,0 1 0,-1 2 0,-62-3 0,25 2 996,-1945-152 1127,1058 133-839,-6 0-343,-1013-50-813,1834 75 646,-1058 27-76,546 11 102,635-37-857,39-2-2026,27 1-41,23 0-1390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4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6867,'0'0'3965,"0"2"-3908,1-1 1,-1 1-1,1 0 1,-1 0-1,1-1 1,0 1-1,0 0 0,-1-1 1,1 1-1,2 2 1,12 8 5,1-1 0,0 0 0,26 12 0,5 4-190,-46-26 98,0-1-1,0 1 0,0-1 1,0 1-1,0-1 0,-1 1 1,1 0-1,0-1 1,0 1-1,0 0 0,-1 0 1,1 0-1,0 0 0,-1-1 1,1 1-1,-1 0 0,1 0 1,-1 0-1,1 0 1,-1 0-1,0 1 0,1-1 1,-1 0-1,0 0 0,0 0 1,0 0-1,0 0 0,0 0 1,0 0-1,0 0 1,0 0-1,0 0 0,-1 1 1,1-1-1,0 0 0,-1 0 1,1 0-1,-1 0 0,1 0 1,-1 0-1,1-1 0,-1 1 1,0 0-1,1 0 1,-1 0-1,0 0 0,0-1 1,0 1-1,0 0 0,0-1 1,0 1-1,-9 7 44,-1-1-1,1-1 1,-21 10 0,15-8-139,-11 7 114,13-8 132,0 0 1,1 1-1,0 1 1,0 0-1,-15 15 1,34-23-231,7-8 180,-8 0-104,-1 0-1,-1-1 0,1 1 1,-1-1-1,-1 1 1,1-1-1,-1 0 0,0 0 1,0-14-1,1-10-738,-3-35-1,0 39 0,0-13-1586,0 30-1093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4082,'0'0'6400,"-15"6"-6202,-51 24 132,59-26-220,1 0 0,0 1 0,0 0 0,0 0 0,0 0 0,1 1 0,0 0-1,0 0 1,0 1 0,1-1 0,0 1 0,1 0 0,-1 0 0,1 0 0,-2 8 0,3-11-88,1 0 0,-1 0 0,1 0 0,0 1 1,0-1-1,0 0 0,1 1 0,0-1 1,0 1-1,0-1 0,0 0 0,0 1 0,1-1 1,0 0-1,0 1 0,0-1 0,1 0 1,-1 0-1,3 4 0,-1-4-98,-1-1 0,1 0 0,-1-1 1,1 1-1,0 0 0,0-1 0,1 0 0,-1 1 0,0-1 0,1-1 1,-1 1-1,1 0 0,0-1 0,-1 0 0,1 0 0,0 0 0,0 0 0,0-1 1,0 1-1,0-1 0,3 0 0,-1 1-64,-1-1-1,0 0 1,0 0 0,0 0-1,1-1 1,-1 0-1,0 0 1,0 0 0,0 0-1,0-1 1,-1 0 0,1 0-1,0 0 1,-1-1 0,1 0-1,-1 0 1,0 0 0,0 0-1,0 0 1,0-1 0,0 0-1,-1 1 1,0-2 0,0 1-1,0 0 1,0 0-1,3-9 1,-2 3 251,0-1 0,-1 1 0,-1-1 0,1 0 0,-2 0 0,0 1-1,0-1 1,-1 0 0,0-11 0,-1 8 546,1 11-538,0 1 0,-1 0 0,0-1 0,1 1 0,-1 0 0,0 0-1,0-1 1,0 1 0,-1 0 0,1 0 0,0 0 0,-1 1 0,1-1 0,-1 0-1,0 0 1,1 1 0,-1-1 0,0 1 0,0 0 0,0-1 0,0 1 0,0 0-1,-1 0 1,1 0 0,-3-1 0,3 2-91,0-1 0,0 0 0,0 1 0,1-1 0,-1 1 0,0 0 0,0-1 0,0 1 0,0 0 0,0 0 0,0 0 0,0 0 0,0 1 0,0-1 0,0 1 0,0-1 0,0 1 0,1-1 0,-1 1-1,0 0 1,0 0 0,1 0 0,-1 0 0,0 0 0,1 0 0,-1 1 0,1-1 0,-1 1 0,1-1 0,0 0 0,-2 3 0,0 3-42,1 0-1,-1 0 1,1 0 0,1 0-1,-1 1 1,1-1 0,0 1-1,1-1 1,0 1 0,0-1 0,1 0-1,-1 1 1,2-1 0,-1 1-1,1-1 1,0 0 0,0 0-1,1 0 1,0 0 0,1-1-1,-1 1 1,1-1 0,0 1-1,1-1 1,0-1 0,9 11-1,2-3-116,18 18-176,-33-30 288,0 0 1,1 0 0,-1 0-1,-1 0 1,1 1-1,0-1 1,0 0-1,0 0 1,-1 1 0,1-1-1,-1 1 1,1-1-1,-1 0 1,1 1 0,-1-1-1,0 1 1,0-1-1,0 1 1,0-1 0,0 1-1,0-1 1,0 1-1,0 1 1,-2-2 37,1 1 0,-1 0 0,0 0 1,1-1-1,-1 0 0,0 1 0,0-1 0,0 0 1,0 0-1,0 0 0,0 0 0,0 0 0,0 0 1,-1 0-1,-2 0 0,-36 6-1874,40-27-8696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2577,'0'0'6875,"4"-16"-6781,13-51-25,-9 45-121,-8 22 62,0 0 0,0-1 0,0 1 0,0 0 0,0 0 0,0 0-1,0 0 1,0 0 0,1-1 0,-1 1 0,0 0 0,0 0 0,0 0 0,0 0 0,0 0 0,0 0 0,0 0-1,0-1 1,0 1 0,1 0 0,-1 0 0,0 0 0,0 0 0,0 0 0,0 0 0,0 0 0,0 0 0,1 0-1,-1 0 1,0 0 0,0 0 0,0 0 0,0 0 0,0 0 0,1 0 0,-1 0 0,0 0 0,0 0 0,0 0-1,0 0 1,0 0 0,1 0 0,-1 0 0,0 0 0,0 0 0,0 0 0,0 0 0,0 0 0,1 1 0,2 18 1307,-5 59-74,0-34-1151,2 1 1,7 51 0,-7-95-301,6 29 747,-1-15-2284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7780,'0'0'3249,"102"2"-3153,-74-2-32,0-8-64,-7 2-64,1-4-832,-7 3-1329,0-1-1201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60 155 5715,'0'0'5442,"-13"0"-5068,-29 1-333,38 0-15,6 0 35,33 0 216,494-1 94,-521 0-464,4 0-473,0 0 1,0-1-1,0-1 0,0 0 1,0 0-1,-1-1 0,19-7 1,-29 10 440,-1 0 1,1-1-1,0 1 1,-1 0-1,1-1 1,0 1-1,-1-1 1,1 1-1,0-1 1,-1 1-1,1-1 1,-1 1-1,1-1 0,-1 1 1,1-1-1,-1 0 1,1 1-1,-1-1 1,0 0-1,1 0 1,-1 1-1,0-1 1,0 0-1,1 0 1,-1 1-1,0-1 1,0 0-1,0 0 1,0 0-1,0 1 0,0-1 1,0 0-1,0 0 1,-1 1-1,1-1 1,0 0-1,0 0 1,-1 1-1,0-2 1,0 0 31,0-1-1,-1 1 1,0 1 0,1-1 0,-1 0 0,0 0 0,0 1 0,0-1-1,0 1 1,0-1 0,-3 0 0,-85-34 1973,61 25 467,0 0 0,-36-21 0,64 31-1818,6 1-508,15 2 7,0 2 1,0-1-1,0 2 0,0 1 0,-1 0 1,31 16-1,23 6 9,-31-16-28,-28-8-7,0 0 1,0 0-1,24 13 1,-37-17-5,0 1 1,-1-1 0,1 1 0,0 0 0,-1-1 0,1 1 0,0 0-1,-1 0 1,1-1 0,-1 1 0,1 0 0,-1 0 0,0 0 0,1-1-1,-1 1 1,0 0 0,1 0 0,-1 0 0,0 0 0,0 0 0,0 0-1,0 0 1,0 0 0,0 0 0,0 0 0,0 0 0,0 0 0,0-1-1,-1 1 1,1 0 0,0 0 0,-1 2 0,-1 0 10,1 0 1,-1 0-1,0 0 1,0 0-1,0-1 1,0 1 0,0 0-1,-3 2 1,-23 17 154,0-2 0,-2-1 0,-50 25 0,49-28 6,0 2 0,1 0 0,-45 37 0,94-55-4516,25-11-2086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10613,'0'0'944,"122"-6"-912,-92 4-32,-4 0 0,-3-4-160,-1 0-960,-5-1-1089,-5 1-1793</inkml:trace>
  <inkml:trace contextRef="#ctx0" brushRef="#br0" timeOffset="1">167 1 8292,'0'0'3175,"9"0"-3093,33 4-336,62 13-1,-103-16 231,0-1 0,0 0 1,0 1-1,0-1 0,0 0 0,0 1 1,0 0-1,0-1 0,0 1 1,-1-1-1,1 1 0,0 0 0,0 0 1,-1-1-1,1 1 0,0 0 1,-1 0-1,1 0 0,-1 0 0,1 0 1,-1 0-1,1 0 0,-1 1 1,1 1 38,0 0 1,-1-1 0,0 1-1,0 0 1,0 0 0,0 0-1,0 0 1,-1 4 0,-1 2 158,0-1 1,-1 0-1,0 0 1,0-1-1,-5 9 1,-23 31 355,19-30-279,1 0 0,-10 20 0,18-28-321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3490,'0'0'9460,"0"21"-9316,0 14 96,0 3-192,0 2-48,0-7-48,0-4-288,2-8-865,2-7-495,3-9-802,-1-5-2080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6035,'0'0'6435,"0"-80"-6435,24 72 64,1 2-32,3 0-32,-2 4-128,-5-1-1153,-4 3-1248,-10 0-1633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 3810,'-83'108'6579,"79"-108"-5523,10 0-1056,22 0 112,10 0-112,1-9-16,1-7-384,-5 5-848,-5-1-337,-7 3-1521,-4 1-351</inkml:trace>
  <inkml:trace contextRef="#ctx0" brushRef="#br0" timeOffset="1">294 4 1617,'0'0'10308,"0"-3"-10292,0 20 321,0 6-113,0 4-112,0 4-112,6-6 0,3-4-240,-3 0-1057,2-11-1136,1-5-1745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5026,'0'0'7014,"1"4"-6822,3 25-193,1 45 0,-5-47-9844,2-78 9296,0 29 2072,1-1-1,1 1 1,10-32-1,-13 50-1386,0 0-1,1 0 0,0 0 0,0 0 0,0 0 1,0 0-1,1 0 0,0 1 0,0-1 1,0 1-1,0 0 0,0 0 0,0 0 1,7-4-1,-4 4-106,-1 1 1,0 0-1,1 0 1,0 0-1,0 1 1,-1-1-1,1 2 1,0-1-1,0 0 1,8 1-1,-13 1-55,0-1 1,0 1-1,0 0 0,1-1 0,-1 1 0,0 0 0,0 0 0,0 0 0,0-1 0,0 1 0,0 0 0,-1 0 1,1 0-1,0 1 0,0-1 0,-1 0 0,1 0 0,-1 0 0,1 1 0,-1-1 0,1 0 0,-1 0 0,0 1 1,0-1-1,1 0 0,-1 1 0,0 2 0,0 0-144,1 0 0,-1 0 0,0 0 0,0 0 0,0 0 0,-1 0 0,1 0 0,-1 0 0,-1 4 0,-1-3-58,0 0 0,-1 0 0,0-1 0,0 1 0,0-1 0,0 0 0,-1 0 0,1 0 0,-1-1 0,-6 4 0,-4 2 399,0-1 0,-22 9 0,40-18 151,0 0 0,0 1 0,1-1 1,-1 1-1,0 0 0,1 0 1,-1 0-1,0 1 0,1-1 0,-1 1 1,0 0-1,0 0 0,0 0 0,0 0 1,0 0-1,0 1 0,0-1 0,3 3 1,12 8-339,31 25 0,-7-5-1561,-34-28-846,1-4-1941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2481,'0'0'5725,"-9"10"-5679,-28 32-33,36-41-18,0 1 1,-1-1-1,1 1 1,0-1-1,1 1 0,-1-1 1,0 1-1,0 0 0,1-1 1,-1 1-1,1 0 1,-1 0-1,1 2 0,0-3 2,0 0-1,0-1 0,0 1 0,0 0 1,1 0-1,-1-1 0,0 1 1,0 0-1,1 0 0,-1-1 0,1 1 1,-1 0-1,0-1 0,1 1 1,-1-1-1,1 1 0,0 0 0,-1-1 1,1 1-1,-1-1 0,2 1 1,2 1-1,1 0 1,-1-1 0,1 1 0,0-1 0,-1 0 0,1 0 0,6 0 0,1 0 107,7 3-33,-14-4 69,1 1 0,-1 0-1,0 0 1,0 1 0,1-1-1,-1 1 1,0 0-1,0 1 1,7 4 0,-11-6-116,0 0 0,0-1 1,-1 1-1,1 0 0,0 0 0,-1 0 1,1 0-1,-1 0 0,0 0 1,1 0-1,-1 0 0,0 0 1,1 0-1,-1 0 0,0 0 0,0 0 1,0 0-1,0 0 0,0 0 1,0 0-1,0 0 0,0 0 0,0 0 1,-1 0-1,1 0 0,0 0 1,-1 0-1,1 0 0,0 0 0,-1 0 1,1 0-1,-1 0 0,0-1 1,1 1-1,-1 0 0,0 0 0,1-1 1,-1 1-1,0 0 0,0-1 1,0 1-1,0 0 0,-1 0 0,-3 3 44,-1 0 0,0 0 0,-1 0 0,-11 4 0,14-6-332,0-1-1,0 0 1,1 0 0,-1-1-1,0 1 1,0-1-1,-5 0 1,7-1-1857,1-9-2140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1697,'0'0'10613,"11"-2"-10082,14-2-577,0-2 1,-1 0-1,0-1 1,41-20 0,-54 18-2584,-17 6-2742,-11 5 596,7 1 5608,9-3-903,-6 3 472,1-1 0,0 1 0,0 1 1,0-1-1,-8 7 0,12-8-71,0-1 0,1 1 0,-1 0 0,1 0 0,-1 1 1,1-1-1,0 0 0,0 0 0,0 1 0,0-1 0,0 0 0,0 1 0,1-1 0,-1 1 0,1-1 0,0 1 0,0-1 1,0 4-1,0 79 4084,4 42-2932,-4-126-1600,0 1-1,0-1 1,0 0-1,0 1 0,0-1 1,0 0-1,1 1 1,-1-1-1,0 0 0,1 0 1,-1 1-1,1-1 1,-1 0-1,1 0 1,-1 0-1,1 0 0,0 1 1,0-1-1,-1 0 1,1 0-1,0 0 0,0-1 1,0 1-1,0 0 1,0 0-1,2 0 1,7 0-4326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24 7235,'0'0'5125,"-10"3"-4879,2-1-223,4-1-15,0 0 0,0 0 0,0 0 0,0 1 0,1-1 0,-1 1 0,0 0 0,1 0 0,-1 0 0,1 0 0,0 1 1,0 0-1,0-1 0,0 1 0,0 0 0,-2 4 0,0 0 62,1 1 0,0 0 1,0 1-1,0-1 0,1 0 0,1 1 1,-1 0-1,1 0 0,1 0 0,0 0 1,0 17-1,1-24-83,0-1 0,1 1 0,-1-1 0,1 1 0,-1-1 0,1 0 0,-1 0 0,1 1 0,0-1 1,0 0-1,0 0 0,0 0 0,0 1 0,0-1 0,0 0 0,0 0 0,0-1 0,0 1 0,0 0 0,1 0 0,-1-1 0,0 1 0,1 0 0,-1-1 1,1 1-1,-1-1 0,0 0 0,1 0 0,-1 1 0,1-1 0,-1 0 0,1 0 0,-1 0 0,2-1 0,8 2-94,-1-1-1,0-1 0,17-3 1,-21 3 49,0 0 0,0-1 0,0 0 1,0-1-1,-1 1 0,1-1 0,-1 0 0,0-1 0,1 1 1,-2-1-1,1 0 0,0 0 0,-1-1 0,1 1 0,-1-1 1,5-8-1,-4 5 36,-1 1 0,0-1 0,0 0 0,-1 0 0,0 0 0,-1-1 0,1 1 1,-2-1-1,1 1 0,-1-1 0,0-10 0,-1 18 60,0-1 0,0 1 0,0-1 1,0 1-1,-1 0 0,1-1 0,-1 1 0,1 0 0,-1-1 1,1 1-1,-1 0 0,1 0 0,-1-1 0,0 1 0,0 0 1,0 0-1,0 0 0,0 0 0,0 0 0,0 0 1,0 0-1,-2-1 0,0 1-2,0-1 0,0 1 0,0 0 0,0 0 1,0 0-1,0 1 0,0-1 0,0 1 0,0 0 0,-4 0 0,3-1-23,-1 1-1,1 1 1,-1-1-1,1 1 1,0 0-1,-1 0 1,1 0-1,0 0 1,0 1-1,0 0 1,0 0-1,0 0 1,0 0-1,0 0 1,-3 4-1,3-1-16,1-1 1,0 1-1,0 0 0,0 0 0,1 1 0,0-1 0,0 0 1,0 1-1,0-1 0,1 1 0,0 0 0,0-1 0,1 1 1,0 0-1,0 10 0,1-14-1,-1 1 1,1-1-1,-1 0 1,1 1-1,0-1 0,0 0 1,0 0-1,0 0 1,0 0-1,1 0 1,-1 0-1,1 0 1,-1 0-1,1 0 0,0 0 1,0-1-1,-1 1 1,1-1-1,0 1 1,4 1-1,54 27-50,-24-13 35,-34-16 24,0 0 0,0-1 1,-1 1-1,1 1 0,0-1 0,-1 0 0,1 0 0,-1 1 0,1-1 1,-1 1-1,0-1 0,1 1 0,-1 0 0,0-1 0,0 1 0,0 0 1,0 0-1,-1 0 0,1-1 0,0 1 0,-1 0 0,1 0 0,-1 0 1,0 0-1,0 0 0,1 0 0,-1 1 0,-1-1 0,1 0 0,0 0 1,0 0-1,-1 0 0,1 0 0,-1-1 0,0 1 0,1 0 1,-1 0-1,0 0 0,0 0 0,0-1 0,-1 1 0,0 1 0,-1 1-155,0-1 0,-1 1 0,1-1 0,-1 0 0,1 0-1,-1 0 1,0 0 0,0-1 0,0 0 0,-1 0 0,1 0 0,0 0-1,-1-1 1,1 1 0,-1-1 0,0 0 0,-7 0 0,9-16-6316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3714,'0'0'7827,"0"11"-7797,0 11-11,2 0 0,9 41 0,-9-54-68,0 0 1,0 0-1,1-1 0,0 1 1,1-1-1,0 0 1,0 0-1,1 0 1,0-1-1,0 1 1,12 11-1,-15-18-13,-1 1 0,1-1 0,0 0 0,0 1 0,0-1 0,0 0 0,0 0 0,1 0 0,-1-1 0,0 1 1,0 0-1,1-1 0,-1 0 0,0 1 0,0-1 0,1 0 0,-1 0 0,0 0 0,1-1 0,-1 1 0,0 0 0,1-1 0,-1 0 0,0 1 0,0-1 0,4-2 0,-2 0-8,1 1 0,-1-1-1,0 0 1,-1-1 0,1 1 0,0-1-1,-1 1 1,0-1 0,0 0 0,0 0-1,2-6 1,2-6 67,-1 0-1,-1 0 0,-1 0 1,0-1-1,-1 1 0,-1-1 1,0 0-1,-1 0 1,-1 0-1,-3-25 0,-4 31-6,7 10-73,0 1 1,0 0 0,0 0 0,-1 0-1,1 0 1,0 0 0,0 0-1,0 0 1,-1 0 0,1-1 0,0 1-1,0 0 1,0 0 0,-1 0 0,1 0-1,0 0 1,0 0 0,0 0 0,-1 0-1,1 0 1,0 0 0,0 0-1,0 0 1,-1 0 0,1 0 0,0 1-1,0-1 1,0 0 0,-1 0 0,1 0-1,0 0 1,0 0 0,0 0-1,0 0 1,-1 1 0,1-1 0,0 0-1,0 0 1,0 0 0,0 0 0,0 1-1,0-1 1,0 0 0,-1 0 0,1 0-1,0 0 1,0 1 0,0-1-1,0 0 1,0 0 0,0 0 0,0 1-1,0-1 1,0 0 0,-2 15-2816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25 197 4082,'0'0'5005,"-4"12"-4666,-12 38-139,12-37-112,5-17-20,0 0 1,0 0 0,0 0-1,0 1 1,1-1 0,0 0-1,3-5 1,5-10 115,15-54 39,-14 38-55,2 0 0,20-39-1,-33 75-147,0-1 1,0 0-1,0 0 1,1 1-1,-1-1 0,0 0 1,0 0-1,0 0 0,0 1 1,0-1-1,0 0 1,1 0-1,-1 0 0,0 1 1,0-1-1,0 0 0,0 0 1,1 0-1,-1 0 1,0 0-1,0 1 0,1-1 1,-1 0-1,0 0 0,0 0 1,0 0-1,1 0 0,-1 0 1,0 0-1,0 0 1,1 0-1,-1 0 0,0 0 1,0 0-1,1 0 0,-1 0 1,0 0-1,0 0 1,1 0-1,-1 0 0,0 0 1,0-1-1,1 1 0,-1 0 1,0 0-1,0 0 0,0 0 1,0 0-1,1 0 1,-1-1-1,0 1 0,0 0 1,0 0-1,0 0 0,1-1 1,-1 1-1,0 0 1,0-1-1,3 27 288,-3-22-246,1 26-140,6 56 558,-6-79-905,1 0 1,-1 0-1,1 0 0,0-1 1,1 1-1,-1 0 0,1-1 0,1 0 1,4 8-1,-4-10-2160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3073,'0'0'7871,"0"-8"-7343,0-25-259,0 32-261,0 0 0,1 0 0,-1 0 0,0 0 0,0 0 0,1 0 0,-1 0 0,0 1 0,1-1 0,-1 0 0,1 0 0,-1 0 0,1 0 0,0 1 0,-1-1 0,1 0 0,0 1 0,0-1 0,-1 0 0,1 1 0,0-1 0,0 1 0,0-1 0,0 1 0,0 0 0,-1-1 0,1 1 0,0 0 0,0-1 0,0 1 0,0 0 0,1 0 0,36-1-6,-30 1 34,-2 0-34,0 0 1,0 0 0,0 1-1,0 0 1,-1 0-1,1 0 1,0 0 0,0 1-1,6 3 1,-9-3-3,0 0 0,0 0-1,-1 0 1,1 0 0,-1 1 0,1-1 0,-1 1 0,0-1 0,0 1 0,0 0 0,-1 0-1,1 0 1,0 0 0,-1 0 0,0 0 0,0 1 0,1 5 0,0-3-33,-1 0 1,0 0-1,0-1 0,0 1 1,-1 0-1,0 0 1,0 0-1,-1 0 0,0 0 1,0 0-1,0 0 0,-1 0 1,0-1-1,0 1 1,0-1-1,0 1 0,-1-1 1,0 0-1,0 0 0,-1 0 1,-5 7-1,-2-1-145,-1-1 0,1 0 0,-2-1 0,1 0 0,-1-1 0,-1-1 0,-16 8 0,-1-2 122,14-5 912,45-6-264,27-1-370,-1 2-1,55 10 0,-81-10-518,1 0 0,32-3 0,-35 0-1183,4-4-2015,-4-12-1532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1 1 5282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5282,'32'-66'3557,"-26"53"-2752,5 13-717,2 0-377,0-1 0,0-1 0,0 0 0,-1 0 0,1-1 0,-1-1 0,0 0-1,0-1 1,0 0 0,0-1 0,-1 0 0,0-1 0,0 0 0,-1-1-1,13-11 4510,-23 25-1376,-2 26-2446,-6 36-1,4-35-1507,-1 39 0,5-99-3038,0 16 4086,0-20 497,4-37 0,-3 61-259,0 0 1,0 0 0,1 0-1,0 0 1,0 0-1,0 0 1,1 1-1,0 0 1,1-1-1,-1 1 1,7-8-1,-8 12-126,-1 1-1,1 0 0,0-1 0,-1 1 0,1 0 0,0 0 0,0 0 1,0 0-1,0 0 0,0 0 0,0 1 0,0-1 0,0 1 0,0-1 0,0 1 1,1 0-1,-1 0 0,0 0 0,4 0 0,-5 1-20,1-1 1,-1 0-1,0 0 0,1 1 1,-1-1-1,1 1 0,-1-1 1,0 1-1,1 0 0,-1-1 1,0 1-1,0 0 0,0 0 1,0 0-1,0 0 0,1 0 1,-2 0-1,1 0 0,0 0 0,0 1 1,0-1-1,0 0 0,-1 0 1,1 1-1,-1-1 0,1 0 1,0 3-1,-1-1-151,1 0 0,-1-1 0,1 1 0,-1-1 0,0 1 0,0 0 0,0-1 0,-1 1-1,1-1 1,-1 1 0,1 0 0,-1-1 0,0 1 0,0-1 0,0 0 0,0 1 0,-1-1 0,1 0 0,0 0 0,-1 1 0,0-1 0,-1 1 0,-3 2-732,1-2 0,0 1 1,-1-1-1,0 0 0,0 0 1,0 0-1,-12 3 1,-3-6 1308,17-2 1519,12-1-674,4 2-180,-1 0-1,0 1 1,23 2 0,-21 0-763,1 0 0,25 9-1,-6-6-825,-11-4-3744,-11-1-714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9316,'0'0'1489,"11"0"-1425,4 1-256,45-2-1508,-55 0 1583,0 1-1,-1-1 1,1 0 0,-1 0-1,1-1 1,-1 1 0,0-1-1,0 0 1,1 0 0,-1 0-1,6-6 1,-33 22 117,17-7 253,0-1 0,1 1 0,0 0 0,0 0 0,0 1 0,1-1 0,0 1 0,1 0 0,0 0 0,0 0 1,0 1-1,1-1 0,1 1 0,-1-1 0,1 1 0,1 0 0,0 0 0,0-1 0,0 1 0,3 12 0,-2-18-258,-1-1-1,1 1 0,0-1 0,-1 0 1,1 1-1,0-1 0,0 0 1,1 1-1,-1-1 0,0 0 0,1 0 1,-1 0-1,1 0 0,0 0 0,0-1 1,-1 1-1,1 0 0,4 1 1,-4-1-518,1-1 0,0 0 0,0 0 0,-1 0 0,1 0 0,0-1 0,0 1 0,0-1 0,0 0 0,2 1 0,4-1-3490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8132,'0'0'5874,"17"27"-5281,-13 4 175,3 6-592,-5 1 0,0-3-176,0-6-16,0-4-16,0-8-544,3-7-401,-1-8-703,0-2-1266,3 0-895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7171,'0'0'5125,"0"11"-5005,-4 197 40,4-207-162,0-1 0,0 0 0,0 1 0,0-1-1,0 1 1,0-1 0,1 1 0,-1-1 0,0 1-1,0-1 1,1 0 0,-1 1 0,0-1 0,0 0-1,1 1 1,-1-1 0,0 0 0,1 1-1,-1-1 1,1 0 0,-1 1 0,0-1 0,1 0-1,-1 0 1,1 0 0,-1 1 0,0-1 0,1 0-1,-1 0 1,1 0 0,22 1-330,-18-2 189,0 1 0,0-1 0,-1 0 0,1-1 1,0 1-1,7-4 0,62-57-6124,-54 44 3055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3554,'0'0'8395,"-2"14"-8109,-3 25-19,0 44 0,3-53-54,1-20-163,1-1 1,0 1-1,0-1 0,0 1 0,4 12 0,-3-21-46,0 0 0,0 0 0,0 0 0,0 0 0,1 0 0,-1 0-1,0 0 1,1 0 0,-1-1 0,0 1 0,1 0 0,-1-1 0,1 1-1,-1-1 1,1 0 0,-1 1 0,1-1 0,0 0 0,-1 0-1,1 0 1,2-1 0,37-2-150,-33 0-130,0 0-1,0 0 1,0-1 0,0-1-1,8-5 1,17-14-6214,-26 18 2408</inkml:trace>
  <inkml:trace contextRef="#ctx0" brushRef="#br0" timeOffset="1">14 148 8196,'0'0'2753,"107"-69"-3105,-85 56-208,-7-1-545,-7 3-800,-6-1-3121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9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51 237 10213,'-51'-136'544,"83"116"-464,4 1 464,1-2-528,-5 4-16,-6 3-1024,-7 5-1649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6627,'0'0'448,"117"13"-2353,-87-13-1264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7171,'0'0'1169,"126"-25"-1105,-92 21-64,-6 2-592,-7 2-2034,-4 0-1472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 8324,'0'0'3084,"17"-9"-2969,58-25-67,-72 32-37,1 1 0,-1-1 1,1 1-1,0 0 0,-1 0 1,1 0-1,0 1 0,0-1 1,0 1-1,0 0 0,0 0 1,0 0-1,-1 1 0,1-1 1,0 1-1,4 1 0,-6-1-22,0 0-1,0 1 1,0-1-1,0 0 1,-1 1-1,1-1 1,0 1-1,-1-1 1,1 1-1,-1 0 1,0 0-1,1 0 1,-1 0-1,0 0 1,0 0-1,0 0 1,-1 0-1,1 0 1,0 0-1,0 3 1,-1 1-95,1 0 1,-1-1 0,1 1 0,-2 0-1,1 0 1,-1 0 0,0 0 0,0 0-1,0-1 1,-1 1 0,0 0 0,0-1-1,0 1 1,-1-1 0,0 0 0,-6 9-1,-6 3-409,0-1 0,-30 23 0,37-33 522,0 0 1,0-1-1,-1 0 1,0 0-1,1-1 1,-2 0-1,1 0 1,-15 3-1,9-8 820,16-7-23,19-11-370,-6 11-331,1 1 0,0 0 0,0 1-1,0 1 1,1 0 0,0 1-1,0 1 1,0 1 0,0 0 0,1 1-1,-1 0 1,0 1 0,21 4-1,-30-3-769,-1 0 0,0 1-1,0 0 1,0 0 0,0 1-1,8 4 1,-5-1-3554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 2897,'0'0'7743,"0"0"-7727,0 0 1,0 0 0,0 0 0,0-1-1,0 1 1,0 0 0,0 0 0,0 0 0,0-1-1,0 1 1,1 0 0,-1 0 0,0 0 0,-1-1-1,1 1 1,0 0 0,0 0 0,0 0-1,0 0 1,0-1 0,0 1 0,0 0 0,0 0-1,0 0 1,0 0 0,0-1 0,0 1-1,-1 0 1,1 0 0,0 0 0,0 0 0,0 0-1,0-1 1,0 1 0,-1 0 0,1 0 0,0 0-1,0 0 1,0 0 0,0 0 0,-1 0-1,1 0 1,0 0 0,0 0 0,0 0 0,0 0-1,-1 0 1,1 0 0,0 0 0,0 0 0,0 0-1,-1 0 1,1 0 0,0 0 0,-10 10 113,1 1 1,1 0 0,0 1 0,-13 23-1,18-29-122,0 0-1,1 0 0,0 0 0,0 1 1,0-1-1,1 1 0,-1 0 0,2-1 1,-1 1-1,1 10 0,0-17-9,0 1 0,1 0 0,-1-1 0,0 1-1,0-1 1,1 1 0,-1-1 0,0 1 0,1-1-1,-1 1 1,0-1 0,1 1 0,-1-1 0,1 0-1,-1 1 1,1-1 0,-1 0 0,1 1 0,-1-1-1,1 0 1,-1 1 0,1-1 0,-1 0 0,1 0 0,0 0-1,-1 0 1,1 0 0,-1 1 0,1-1 0,0 0-1,0 0 1,26 0 33,-20 0-10,56-2 269,-32 0-211,0 2 0,50 5 1,-79-4-75,1-1 1,-1 1-1,0 0 1,0 0-1,0 0 0,0 0 1,0 0-1,-1 1 1,1-1-1,0 0 1,-1 1-1,1-1 0,0 1 1,-1 0-1,0 0 1,1-1-1,-1 1 1,0 0-1,0 0 0,0 0 1,0 0-1,0 1 1,-1-1-1,1 0 1,-1 0-1,1 0 1,-1 0-1,0 4 0,1-2 21,-1 0-1,0 0 0,0 0 0,0 0 1,-1 0-1,1 0 0,-1-1 0,0 1 1,0 0-1,0 0 0,-1-1 0,1 1 1,-1-1-1,0 1 0,0-1 1,-3 4-1,-1-1-20,-1 0 0,0 0 0,-1-1-1,1 0 1,-1 0 0,0 0 0,0-1 0,-1-1 0,1 0 0,-1 0 0,-13 3 0,-1-2-1198,0 0 0,-1-2 1,-29 0-1,18-2-2174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3794,'0'0'6355,"-11"3"-6406,-104 32 195,113-34-134,1 1 0,0-1 0,0 0 0,0 0 0,0 1 0,0-1 0,0 0 0,1 1 0,-1-1 0,0 1 0,1-1 0,-1 1 0,1-1 0,-1 1 0,1-1 0,0 1 0,0 0 0,-1-1 0,1 1 0,0-1 0,1 4 0,2 37 293,-2-40-298,-1-1 0,1 1-1,0 0 1,-1-1 0,1 1 0,0-1-1,0 1 1,0-1 0,1 1 0,-1-1 0,0 0-1,0 1 1,1-1 0,-1 0 0,1 0 0,-1 0-1,1 0 1,-1 0 0,1-1 0,0 1 0,-1 0-1,1-1 1,0 1 0,0-1 0,-1 0-1,1 1 1,0-1 0,0 0 0,0 0 0,-1 0-1,1 0 1,0 0 0,0-1 0,-1 1 0,1-1-1,0 1 1,0-1 0,-1 1 0,1-1 0,0 0-1,-1 0 1,1 0 0,-1 0 0,1 0 0,-1 0-1,0 0 1,1-1 0,0-1 0,1 1 22,-1-1 0,0 1 0,1-1 1,0 1-1,-1 0 0,1 0 0,0 0 1,0 1-1,0-1 0,0 1 0,0-1 1,1 1-1,-1 0 0,0 0 0,4 0 1,5 0 66,-1 0 0,1 1 0,13 1 0,-23-1-93,0 0-5,0 1 0,-1-1-1,1 0 1,-1 1 0,1-1-1,-1 1 1,1 0-1,-1-1 1,1 1 0,-1 0-1,1 0 1,-1 0 0,0 0-1,0 0 1,1 0-1,-1 0 1,0 0 0,0 0-1,0 1 1,0-1 0,0 1-1,-1-1 1,1 0-1,0 1 1,-1-1 0,1 1-1,-1-1 1,1 1 0,-1 0-1,0-1 1,1 1-1,-1-1 1,0 1 0,0 0-1,-1 2 1,1 0-5,0 0 0,0-1 0,-1 1 1,1-1-1,-1 1 0,0-1 0,0 1 0,0-1 0,-1 1 1,1-1-1,-1 0 0,0 0 0,0 0 0,0 0 0,-3 3 1,-2 1-45,0-1 1,0 0 0,-1 0-1,0-1 1,-1 0-1,1 0 1,-1-1 0,0 0-1,0-1 1,0 0 0,0 0-1,0-1 1,-1 0 0,1-1-1,-12 1 1,21-3-196,0 0 1,0 0-1,0 1 0,0-1 1,-1 0-1,1 0 0,1 0 1,-1 1-1,0-1 0,0 0 1,0 0-1,0 1 1,0-1-1,1 0 0,-1 0 1,1-1-1,13-14-4442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11541,'0'0'1089,"-43"120"-1025,32-88 64,5-3 112,-3-4-64,3-4-64,2-5-112,2-6-96,2-7-432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10901,'0'0'2385,"75"0"-4674,-47 2-1441,-5 2-3537</inkml:trace>
  <inkml:trace contextRef="#ctx0" brushRef="#br0" timeOffset="1">326 137 11237,'0'0'1825,"41"-18"-7700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6995,'0'0'4693,"-5"8"-4602,1-1-43,0 0 0,1-1 1,-1 1-1,2 1 0,-1-1 0,1 0 1,0 1-1,0-1 0,1 1 0,-1 8 1,2-3 45,-1-10-99,1 0 0,0 1 0,0-1 0,0 0 0,1 1 0,-1-1 0,3 6 0,-3-8 0,1 0 1,-1 0-1,1 0 0,0 0 1,0 0-1,0 0 0,0 0 1,0-1-1,-1 1 0,1 0 1,1-1-1,-1 1 0,0 0 1,0-1-1,0 1 1,0-1-1,0 1 0,0-1 1,1 0-1,-1 0 0,0 1 1,0-1-1,1 0 0,-1 0 1,2 0-1,1 0-19,0 0-1,0 1 1,0-2 0,0 1-1,0 0 1,0-1 0,1 0-1,-1 1 1,0-2 0,-1 1 0,1 0-1,0-1 1,0 0 0,-1 0-1,1 0 1,-1 0 0,1-1-1,-1 1 1,0-1 0,0 0-1,0 0 1,0 0 0,-1 0 0,1 0-1,-1-1 1,0 1 0,0-1-1,0 0 1,0 1 0,0-1-1,-1 0 1,0 0 0,0 0-1,0 0 1,0-6 0,0 8 48,-1 0 0,0-1 0,1 1 0,-1-1 0,0 1 0,-1 0 0,1-1 0,0 1 0,-1 0 0,1-1 0,-1 1 1,0 0-1,0 0 0,0-1 0,0 1 0,0 0 0,0 0 0,0 0 0,-1 0 0,1 0 0,-4-3 0,3 4-89,-1-1 1,0 1-1,1 0 0,-1 0 1,0 0-1,1 0 1,-1 0-1,0 1 0,0-1 1,0 1-1,0 0 0,0 0 1,0 0-1,1 0 0,-1 0 1,0 1-1,0-1 1,-3 2-1,4 1-2091,2 3-1539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6243,'0'0'6139,"0"0"-6139,0 0 0,0 0 0,0 0 1,0 0-1,0 0 0,0 0 1,0 0-1,0 0 0,0 1 0,0-1 1,0 0-1,0 0 0,0 0 1,0 0-1,0 0 0,0 0 0,1 0 1,-1 1-1,0-1 0,0 0 0,0 0 1,0 0-1,0 0 0,0 0 1,0 0-1,0 0 0,0 0 0,0 0 1,0 0-1,1 0 0,-1 0 0,0 0 1,0 1-1,0-1 0,0 0 1,0 0-1,0 0 0,0 0 0,0 0 1,1 0-1,-1 0 0,0 0 0,0 0 1,0 0-1,0 0 0,0 0 1,0 0-1,0 0 0,0 0 0,1-1 1,-1 1-1,0 0 0,0 0 0,0 0 1,0 0-1,0 0 0,0 0 1,0 0-1,0 0 0,0 0 0,1 0 1,-1 0-1,0 0 0,0 0 1,0-1-1,0 1 0,0 0 0,7 13 39,-1 0 0,-1 1 0,0 0 0,0 0 0,2 19 0,-2 10-2476,-5-54 2529,1 0 1,0-1 0,1 1 0,0 0-1,1 0 1,0 0 0,8-18-1,-9 25-43,-1 0 0,1 0-1,1 0 1,-1 1 0,0-1 0,1 1-1,0-1 1,0 1 0,0 0-1,0 0 1,0 0 0,0 1-1,1-1 1,0 1 0,-1 0-1,1 0 1,0 0 0,0 0-1,0 1 1,0 0 0,0-1 0,1 1-1,6 0 1,-4 0-116,22 2-471,-28-1 373,0 0 0,0 0 0,0 0 0,0 0-1,0 1 1,-1-1 0,1 0 0,0 1 0,0-1 0,0 1 0,-1-1-1,1 1 1,0-1 0,0 1 0,-1-1 0,1 1 0,-1 0 0,1 0-1,-1-1 1,1 1 0,-1 0 0,1 0 0,-1-1 0,1 1 0,-1 0-1,1 1 1,0 13-6094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4482,'0'0'6339,"-2"1"-5469,-3 6-753,0-1 0,0 1 0,0 0 0,1 0 0,0 1 0,1-1 0,0 1 0,0 0 0,0 0 0,-1 10 0,1-7 108,-6 29-47,1 0 0,2 0 0,2 1 0,2 0 0,4 67 0,-2-104-245,0 0 1,0 0-1,1 0 1,0 0-1,-1 0 1,1 0-1,1-1 1,-1 1-1,1 0 1,-1-1 0,1 1-1,0-1 1,0 0-1,0 1 1,1-1-1,-1 0 1,1 0-1,5 4 1,-5-5-254,0 0 1,0 0 0,1-1-1,-1 1 1,1-1-1,-1 0 1,1 0-1,0 0 1,-1 0-1,1-1 1,0 1-1,6-1 1,13 0-3286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7459,'0'0'4579,"4"46"-4451,-2-13-96,0 0 0,-2-1-16,2-1 16,1-2-32,-1-4-64,0-12-993,-2-1-992,0-6-1264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2257,'0'0'5987,"139"2"-5923,-98-8-32,-5-5 16,-2 1-48,-6 1-96,-5 5-897,-12 4-1296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5282,'0'0'3159,"-6"8"-3135,-13 15-49,-49 63 18,68-85 17,-1-1-1,1 1 1,0-1-1,-1 1 1,1-1-1,-1 1 1,1 0-1,0-1 1,0 1-1,-1 0 1,1-1-1,0 1 1,0 0-1,0-1 1,0 1-1,0 0 1,0-1-1,0 1 1,0 0-1,0-1 1,0 1-1,0 0 1,0-1-1,0 1 1,0 0-1,1-1 1,-1 1-1,0 0 1,1-1-1,-1 1 1,0-1-1,1 1 1,-1-1-1,1 1 1,-1-1 0,1 1-1,-1-1 1,1 1-1,-1-1 1,1 1-1,-1-1 1,1 0-1,0 1 1,-1-1-1,1 0 1,-1 0-1,1 1 1,0-1-1,-1 0 1,1 0-1,0 0 1,-1 0-1,1 0 1,0 0-1,0 0 1,0 0-1,53 0 223,-39-1-51,27-1-781,58-10 0,-90 10-1753</inkml:trace>
  <inkml:trace contextRef="#ctx0" brushRef="#br0" timeOffset="1">98 0 8404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8404,'17'-42'2145,"-17"52"-1889,0 11 496,7 8-239,-1 5-177,1 1-144,-3 0-48,2-5-80,-1-3-64,1-7 0,1-7-208,-1-9-1169,2-4-1136,3-8-2129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10149,'0'0'1536,"157"-15"-1536,-106 15-144,-3 0-2545,-3 0-3394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7507,'0'0'2828,"17"14"-2550,52 51-142,-62-57-134,-1 0 0,1 0 1,-1 1-1,-1 0 0,0 0 0,0 1 0,-1-1 1,0 1-1,0 0 0,-1 0 0,-1 0 1,2 14-1,0-5 9,5 34 42,-3 0 1,-2 98-1,-4-133-25,-2-1 0,0 0 1,-1 0-1,-1 0 0,0-1 0,-2 1 0,0-1 1,0 0-1,-2 0 0,0-1 0,0 0 0,-2-1 1,-14 19-1,4-12 34,19-20-148,0 0 1,0 0-1,0-1 1,0 1-1,0 0 1,0-1-1,0 1 1,0 0-1,0-1 0,0 1 1,0-1-1,0 0 1,0 1-1,0-1 1,-1 0-1,1 0 1,0 0-1,0 0 1,0 0-1,-2 0 1,0-7-3210,2-16-1563</inkml:trace>
  <inkml:trace contextRef="#ctx0" brushRef="#br0" timeOffset="1">272 53 7155,'0'0'3922,"11"125"-3682,-5-79-160,3-2-80,-1-3 32,1-7-32,-3-11-1232,1-9-1410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5090,'0'0'2321,"131"2"-3025,-103-15-785,-3-3 705,-7-1-1665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5811,'0'0'6581,"-4"-4"-6087,4 4-482,-1-1 0,1 1 0,-1-1 0,1 1 0,0-1 0,-1 1 1,1-1-1,-1 1 0,1-1 0,-1 1 0,1 0 0,-1-1 0,1 1 0,-1 0 0,1-1 0,-1 1 1,0 0-1,1 0 0,-1 0 0,1 0 0,-1-1 0,0 1 0,1 0 0,-1 0 0,0 0 0,1 0 0,-1 0 1,1 0-1,-1 1 0,0-1 0,1 0 0,-1 0 0,0 1 0,0 1 33,0 1 1,1 0-1,-1 0 0,1-1 1,0 1-1,0 0 0,0 0 1,0 0-1,0-1 0,2 5 1,11 72 713,-7-49-577,3 36 0,-7 4-743,-2-53-1102,1-48 210,-2 27 1458,1-1 0,0 0-1,1 0 1,-1 1-1,1-1 1,0 0 0,0 0-1,0 1 1,1-1-1,-1 1 1,1-1 0,1 1-1,-1 0 1,0 0-1,1 0 1,0 0 0,0 0-1,0 0 1,0 1-1,1 0 1,-1 0 0,1 0-1,0 0 1,0 0-1,0 1 1,0-1 0,1 1-1,8-3 1,-12 4 43,0 1-1,1-1 1,-1 1-1,0-1 1,1 1 0,-1-1-1,1 1 1,-1 0 0,1 0-1,-1 0 1,0 0-1,1 0 1,-1 0 0,1 0-1,-1 0 1,1 0 0,-1 1-1,0-1 1,1 1 0,-1-1-1,0 1 1,1-1-1,-1 1 1,0 0 0,0 0-1,1 0 1,-1 0 0,0-1-1,0 1 1,0 1 0,0-1-1,0 0 1,-1 0-1,1 0 1,0 0 0,0 1-1,-1-1 1,1 0 0,-1 1-1,1-1 1,-1 0 0,1 1-1,-1-1 1,0 3-1,2 9 156,0 0 0,-1 0-1,-1 0 1,-1 16 0,0-9-135,1 38 103,0-7-1112,0-17-2912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4802,'0'0'9402,"0"-5"-8914,0-15-182,0 40-7,0 48-13,-1-15-329,0-24-660,0-1-1,2 1 0,8 44 1,-6-71-1244,2-8 1538,1-10 564,-3 6-126,-1-3 168,1 0 0,1 0 0,0 0-1,7-14 1,-9 24-168,-1 0-1,1 0 0,0 1 1,-1-1-1,1 0 0,1 1 1,-1 0-1,0-1 0,0 1 1,1 0-1,-1 0 1,1 0-1,0 0 0,0 1 1,0-1-1,-1 1 0,1 0 1,1 0-1,-1 0 0,0 0 1,0 0-1,0 1 1,4-1-1,-1 1-17,-1 0 0,1 0 0,-1 0 0,1 1-1,-1 0 1,0 0 0,1 0 0,-1 1 0,10 3 0,-13-3-35,0-1 1,0 0 0,0 1-1,0-1 1,0 1-1,0-1 1,0 1-1,0 0 1,-1 0-1,1 0 1,-1 0-1,0 0 1,1 0-1,-1 0 1,0 1 0,0-1-1,0 0 1,-1 1-1,1-1 1,0 1-1,-1-1 1,0 0-1,0 1 1,1 3-1,-1-3-25,0 0-1,0 0 1,-1 0 0,1 0-1,-1 0 1,1 0-1,-1-1 1,0 1-1,0 0 1,0-1-1,0 1 1,-1 0-1,1-1 1,-1 1-1,1-1 1,-1 0 0,-2 3-1,-1-1 40,0 0 0,0-1 0,0 0 0,-1 0 0,1 0-1,-1 0 1,-7 2 0,0-1 77,0-1 0,0 0 0,0-1 1,0 0-1,0-1 0,-23-1 0,35 0-167,1 0 1,-1 0 0,1 0-1,-1 0 1,1 0-1,0-1 1,-1 1-1,1 0 1,-1 0 0,1 0-1,0-1 1,-1 1-1,1 0 1,0-1 0,-1 1-1,1 0 1,0-1-1,-1 1 1,1 0-1,0-1 1,0 1 0,0-1-1,-1 1 1,1 0-1,0-1 1,0 1 0,0-1-1,0 1 1,0-1-1,0 1 1,0-1-1,0 1 1,0 0 0,0-1-1,0 1 1,0-1-1,0 1 1,0-1 0,0 1-1,0-1 1,0 1-1,1 0 1,-1-1-1,0 1 1,0-1 0,1 1-1,-1-2-155,6-18-3784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8420,'0'0'1067,"10"0"-2406,-3-1 1087,0 1 1,0-2-1,0 1 0,0-1 1,0 0-1,0 0 1,9-5-1,-13 5 191,-1 1 1,1-1-1,0 1 0,-1-1 0,1 0 1,-1 0-1,0 0 0,1 0 0,-1 0 0,0 0 1,0-1-1,-1 1 0,1-1 0,0 0 0,-1 1 1,0-1-1,1 0 0,-1 0 0,0 0 0,-1 0 1,1 0-1,0 0 0,-1 0 0,1-3 0,-2 5 248,1 0-1,-1 0 0,0 0 0,1 0 0,-1 0 0,0 1 0,0-1 1,1 0-1,-1 0 0,0 1 0,0-1 0,0 1 0,0-1 0,0 0 1,0 1-1,0 0 0,0-1 0,0 1 0,0 0 0,0-1 0,0 1 1,0 0-1,0 0 0,0 0 0,0 0 0,0 0 0,0 0 0,-1 0 1,0 1-1,-1-1-18,-1 0 0,1 0 1,0 0-1,0 0 0,-1 1 1,1 0-1,0 0 0,0 0 0,-5 2 1,4 1-104,1-1 0,0 1 0,0 0 0,0 1 0,0-1 0,1 0 1,0 1-1,-1 0 0,2-1 0,-1 1 0,1 0 0,-1 0 0,1 5 0,-1-3-41,1 1-1,0-1 0,1 0 0,-1 1 0,1-1 1,1 0-1,0 0 0,2 12 0,-2-18-39,0 1 0,0-1 0,0 0 0,0 1 0,0-1 0,0 0-1,1 0 1,-1 0 0,0 1 0,1-2 0,-1 1 0,1 0 0,-1 0 0,1 0-1,0-1 1,-1 1 0,1-1 0,0 1 0,-1-1 0,1 1 0,0-1 0,-1 0-1,5 0 1,39-2-1558,-39 0 1182,-1 0-1,0 0 0,1-1 1,-1 1-1,0-1 0,-1 0 1,1-1-1,0 1 0,-1-1 1,0 0-1,0 0 0,0 0 1,0-1-1,-1 0 0,5-6 1,12-21-2543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0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42 132 1713,'0'0'3927,"-3"-18"-1595,-8-55-662,0 41-74,11 31-1474,-1 1-1,1-1 1,-1 0-1,1 1 1,-1-1-1,1 1 1,-1-1-1,0 1 1,1 0-1,-1-1 1,1 1-1,-1 0 1,0-1-1,1 1 1,-1 0-1,0-1 1,0 1-1,1 0 1,-1 0 0,0 0-1,0 0 1,0 0-1,0 7 751,0 45-855,3 0 0,2 0-1,2 0 1,15 60-1,-20-108-229,0-1 1,0 1-1,0 0 0,1-1 0,0 0 1,-1 1-1,4 4 0,-4-7-102,0 0-1,1 0 0,-1 0 1,0 0-1,0 0 0,0-1 1,0 1-1,1 0 0,-1 0 1,0-1-1,1 1 0,-1-1 1,1 0-1,-1 1 0,0-1 1,1 0-1,-1 0 0,1 0 1,-1 0-1,1 0 0,1 0 1,10-2-4538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7972,'0'0'2668,"0"17"-1959,0 59-375,0-70-293,0 1 0,1-1-1,-1 1 1,1-1 0,1 1 0,-1-1 0,1 0 0,0 1 0,1-1 0,3 7 0,-5-11-67,0-1 0,0 1 0,0-1-1,0 0 1,0 1 0,0-1 0,1 0 0,-1 0 0,0 0 0,1 0 0,-1 0 0,1 0 0,-1 0 0,1 0 0,-1-1-1,1 1 1,0-1 0,-1 1 0,1-1 0,0 0 0,-1 1 0,1-1 0,0 0 0,0 0 0,-1 0 0,1 0 0,0-1-1,-1 1 1,1 0 0,0-1 0,-1 1 0,1-1 0,0 1 0,-1-1 0,1 0 0,1-1 0,-1 0-11,1 1 0,-1-1 1,0 0-1,0 0 0,0 0 1,0 0-1,0-1 0,0 1 1,-1 0-1,1-1 0,-1 0 1,1 1-1,-1-1 0,0 0 1,0 1-1,0-1 0,-1 0 1,2-5-1,0-7 97,-1 1 0,-1-22-1,0 25 13,0 9-64,0-1-1,0 1 0,0 0 0,0-1 1,0 1-1,-1 0 0,1-1 1,-1 1-1,0 0 0,0 0 1,0 0-1,0-1 0,0 1 0,0 0 1,-1 0-1,1 1 0,0-1 1,-1 0-1,0 0 0,1 1 1,-1-1-1,0 1 0,0-1 0,0 1 1,0 0-1,0 0 0,0 0 1,0 0-1,-1 0 0,1 0 1,0 0-1,0 1 0,-1-1 0,1 1 1,0 0-1,-1 0 0,-4 0 1,7 0-55,0 0 1,0 0-1,0 0 0,0 0 1,-1 0-1,1 0 1,0 0-1,0 0 0,0 0 1,0 0-1,-1 0 1,1 0-1,0 0 0,0 0 1,0 0-1,-1 0 1,1 0-1,0 0 1,0 0-1,0 0 0,0 0 1,-1 0-1,1 0 1,0 1-1,0-1 0,0 0 1,0 0-1,0 0 1,0 0-1,-1 0 0,1 0 1,0 1-1,0-1 1,0 0-1,0 0 0,0 0 1,0 0-1,0 1 1,0-1-1,0 0 1,0 0-1,0 0 0,0 1 1,0-1-1,0 0 1,0 0-1,0 0 0,0 0 1,0 1-1,0-1 1,0 0-1,0 0 0,0 2-333,0 10-3272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8516,'0'0'4538,"2"11"-4471,0 6-201,1 0-1,0-1 1,1 0 0,1 1 0,1-2 0,10 22 0,-16-36 99,0-1 0,0 1 0,0-1 0,1 0 1,-1 1-1,0-1 0,0 1 0,1-1 0,-1 0 0,0 1 1,1-1-1,-1 0 0,0 0 0,1 1 0,-1-1 1,0 0-1,1 0 0,-1 1 0,0-1 0,1 0 1,-1 0-1,1 0 0,-1 0 0,1 0 0,-1 0 0,0 0 1,1 1-1,-1-1 0,1 0 0,-1-1 0,1 1 1,-1 0-1,0 0 0,1 0 0,-1 0 0,1 0 1,-1 0-1,1 0 0,-1-1 0,0 1 0,1 0 1,-1 0-1,0-1 0,1 1 0,-1 0 0,0 0 0,1-1 1,-1 1-1,0 0 0,1-1 0,-1 1 0,0 0 1,0-1-1,0 1 0,1-1 0,-1 1 0,0 0 1,0-1-1,0 0 0,11-25 70,-11 26-38,8-26 262,1 0 1,19-38 0,-28 64-242,0 0 0,0-1 0,0 1-1,0 0 1,1 0 0,-1-1 0,0 1 0,0 0 0,0 0 0,1 0 0,-1 0 0,0-1 0,0 1 0,1 0 0,-1 0 0,0 0 0,0 0 0,1 0 0,-1 0 0,0 0 0,0 0 0,1 0-1,-1 0 1,0 0 0,1 0 0,-1 0 0,0 0 0,0 0 0,1 0 0,-1 0 0,0 0 0,0 0 0,1 0 0,-1 0 0,0 0 0,0 0 0,1 0 0,-1 1 0,0-1 0,0 0 0,1 0 0,-1 0-1,0 1 1,0-1 0,0 0 0,1 0 0,-1 0 0,0 1 0,0-1 0,0 0 0,0 0 0,0 1 0,0-1 0,1 0 0,-1 0 0,0 1 0,0-1 0,0 0 0,0 1 0,8 17 380,-8-17-331,4 10 172,1 5-196,0 0 0,2 0 0,-1-1 0,2 0 0,0 0 1,1-1-1,15 19 0,-24-32-53,1 0 0,0-1 0,-1 1 0,1-1 0,0 1 0,-1 0 0,1-1 0,0 0 0,0 1 0,0-1-1,-1 1 1,1-1 0,0 0 0,0 0 0,0 1 0,0-1 0,0 0 0,0 0 0,-1 0 0,1 0 0,0 0 0,0 0 0,0 0 0,0 0 0,0-1 0,0 1 0,0 0 0,-1 0 0,1-1 0,0 1 0,0-1 0,0 1 0,-1-1-1,1 1 1,0-1 0,-1 1 0,1-1 0,0 1 0,-1-1 0,1 0 0,0 0 0,-1 1 0,1-1 0,-1 0 0,0 0 0,1 1 0,-1-1 0,0 0 0,1-1 0,4-7 62,-1-1-1,0 0 1,3-14 0,-3 12-59,5-15-93,-1-1 0,-1-1-1,-2 1 1,-1-1-1,2-39 1,-6 68 22,0 0 1,-1-1 0,1 1 0,0 0-1,0 0 1,0-1 0,0 1 0,0 0-1,0 0 1,0 0 0,0-1 0,0 1-1,-1 0 1,1 0 0,0 0 0,0 0 0,0-1-1,0 1 1,-1 0 0,1 0 0,0 0-1,0 0 1,0 0 0,-1 0 0,1 0-1,0-1 1,0 1 0,0 0 0,-1 0-1,1 0 1,0 0 0,0 0 0,-1 0-1,1 0 1,0 0 0,0 0 0,0 0 0,-1 0-1,1 0 1,0 0 0,0 1 0,-1-1-1,1 0 1,0 0 0,-3 0-1274,-18 0-5948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5106,'0'0'8500,"-11"0"-8532,32 0 32,9 0 96,2 0-96,-2 0-240,-2 0-720,-4 0-1105,-5 0-1473,-8 0-1728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8900,'0'0'1089,"146"-6"-1490,-99 1-2400,-2 1-2001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7027,'0'0'4578,"-48"131"-4274,31-100-95,3-1-49,0-2-96,3-5-32,2-5-32,4-6-96,5-7-689,14-7-6546,11-21 3169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3185,'0'0'9616,"-10"22"-9312,-32 70-126,39-84-143,1-1 0,-1 1-1,1 0 1,1 0 0,0 1-1,0-1 1,0 0 0,1 0-1,0 1 1,2 10-1,0 5-17,-2-20-49,1 0 1,-1 0-1,1 0 1,0 0-1,0 0 1,0 0-1,0 0 0,1 0 1,-1 0-1,1-1 1,0 1-1,0-1 1,1 1-1,-1-1 1,1 0-1,4 5 1,-4-6-107,-1 0 0,1 0 1,0 0-1,-1-1 0,1 1 1,0-1-1,0 0 0,0 0 1,0 0-1,0 0 1,0 0-1,1-1 0,-1 1 1,0-1-1,0 0 0,0 0 1,1 0-1,-1 0 1,0-1-1,0 1 0,6-3 1,-7 2 113,0 0 1,0 1-1,0-1 1,-1-1-1,1 1 1,0 0-1,-1 0 1,1-1 0,-1 1-1,1-1 1,-1 1-1,0-1 1,1 1-1,-1-1 1,0 0-1,0 0 1,0 0 0,-1 0-1,1 1 1,0-1-1,-1 0 1,1-3-1,0-1 166,0 0-1,0 0 1,-1 0-1,1 1 1,-2-1-1,0-10 1,0 14-105,0 1 0,1-1 1,-1 1-1,0 0 1,0-1-1,0 1 0,0 0 1,-1 0-1,1-1 1,0 1-1,0 0 1,-1 0-1,1 0 0,-1 1 1,1-1-1,-1 0 1,1 0-1,-1 1 0,1-1 1,-1 1-1,-2-1 1,-36-7 454,-43 6-3080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9156,'0'0'3519,"18"-5"-3471,56-16-64,-71 20 3,1 1 0,-1-1 0,0 1 0,1-1 0,-1 1 0,1 0-1,-1 0 1,0 0 0,1 1 0,3 0 0,-6-1-9,0 1 1,0-1-1,1 1 0,-1-1 0,0 1 1,0 0-1,0-1 0,0 1 1,0 0-1,0 0 0,0 0 0,0 0 1,-1 0-1,1 0 0,0 0 0,0 0 1,-1 0-1,2 2 0,-1 0-69,-1 1 0,1-1 0,0 1 0,-1 0 0,0-1-1,0 1 1,0 0 0,-1-1 0,1 1 0,-1 0 0,1-1 0,-1 1-1,-2 4 1,0-2-28,0 1 0,-1-1-1,1 0 1,-1 1 0,-1-2-1,1 1 1,-1 0 0,-7 6-1,-50 41-110,47-41 288,16-10 121,9-4-66,13-4 116,-12 2-176,1 0 0,0 0 1,0 1-1,1 1 0,-1 0 1,1 1-1,-1 0 1,1 1-1,14 1 0,-24 0-47,0 0 0,0 0 0,0 0 0,0 1 0,0-1-1,0 1 1,-1-1 0,1 1 0,-1 0 0,1 0 0,-1 0 0,0 1-1,1-1 1,-1 0 0,0 1 0,-1-1 0,1 1 0,0 0 0,-1 0-1,1 0 1,-1-1 0,0 1 0,1 6 0,0-5-5,-1-1 0,-1 0 0,1 1 0,0-1 0,-1 0 0,1 1 0,-1-1 0,0 1 1,0-1-1,-1 0 0,1 1 0,-1-1 0,0 1 0,1-1 0,-1 0 0,-1 0 0,1 1 0,0-1 0,-1 0 0,0 0 0,0 0 1,-2 3-1,-1-2 6,1-1 0,-1 0 0,0 0 0,1 0 0,-1 0 0,-1 0 1,1-1-1,0 0 0,-1 0 0,1-1 0,-11 2 0,-4-1 46,-41 0 0,42-2-44,14 0 25,1 0 1,-1-1-1,1 1 1,-1-1-1,1 0 1,-1 0-1,-4-2 0,8 2-51,0 1-1,-1-1 1,1 0-1,0 1 1,0-1-1,-1 0 1,1 0-1,0 0 1,0 0-1,0 0 1,0 0-1,0 0 1,0 0-1,1 0 1,-1-1-1,0 1 1,1 0-1,-1 0 0,0-1 1,1 1-1,0 0 1,-1-1-1,1 1 1,0-1-1,-1 1 1,1-3-1,1 3-55,-1 1 0,0-1 0,1 0 0,-1 0 0,0 1 0,1-1 0,-1 0 0,1 0 0,-1 1 0,1-1 0,0 1-1,-1-1 1,1 0 0,0 1 0,-1-1 0,1 1 0,0 0 0,-1-1 0,1 1 0,0-1 0,0 1 0,0 0 0,-1 0 0,1 0 0,0-1-1,0 1 1,0 0 0,0 0 0,0 0 0,1 0 0,1 0-314,26-3-2577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7491,'0'0'3762,"43"120"-3762,-39-99-448,2-4-432,-3-13-1361</inkml:trace>
  <inkml:trace contextRef="#ctx0" brushRef="#br0" timeOffset="1">39 1 8388,'0'0'0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7363,'0'0'3578,"2"13"-3517,9 69-976,-12-86 604,1 0-1,0 0 1,0 0-1,0 0 1,1 0-1,1-7 1,0 4 536,0 1 1,0-1 0,1 1-1,0 0 1,0 0-1,1 0 1,5-7 0,-7 8-62,2 2 0,-1-1 0,0 0-1,1 1 1,-1-1 0,1 1 0,0 0 0,0 0 0,1 1 0,-1-1 0,0 1 0,1 0 0,-1 0 0,1 0 0,0 1 0,0 0-1,0 0 1,0 0 0,0 0 0,-1 1 0,7 0 0,-10 0-136,1 0-1,-1 1 0,0 0 1,0-1-1,0 1 1,0 0-1,0-1 1,1 1-1,-1 0 1,-1 0-1,1 0 1,0 0-1,0 0 1,0 0-1,0 0 0,-1 0 1,1 0-1,0 0 1,-1 1-1,1-1 1,-1 0-1,0 0 1,1 1-1,-1-1 1,0 0-1,0 0 1,1 1-1,-1 1 0,2 44 139,-2-40-157,1 28-124,-3 44-4166,-1-62-522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79 1617,'0'0'5458,"-39"26"-3873,46-26-1425,25 0 752,13-5 33,10-13-481,7-2-208,0-1-256,-7 7 0,-13-1-48,-16 3-1777,-20 12-2273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5186,'0'0'4458,"11"-1"-4327,106-10-10,64-4-71,-181 16-51,1-1 0,-1 0 0,1 1 0,-1-1 0,1 1 0,-1-1 0,0 1 0,1-1 0,-1 1 0,0-1 0,1 1 0,-1-1 0,0 1 0,0 0 0,0-1 0,1 1 0,-1-1 0,0 1 0,0 0 0,0-1 0,0 1 0,0-1 0,0 1-1,0 0 1,0 0 0,-1 24 108,1-19-56,-2 17 160,0 0 1,-2 0-1,-1 0 1,-1 0-1,-13 33 1,10-31-178,1 0 0,1 0 1,1 0-1,-3 36 0,8-24-1472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6995,'0'0'4002,"-8"21"-3959,-24 69 39,30-87-78,1-1-1,0 1 0,1 0 0,-1 0 0,0 0 1,1-1-1,-1 1 0,1 0 0,0 0 0,0 0 0,0 0 1,0 0-1,1-1 0,-1 1 0,1 0 0,0 0 1,0 0-1,0-1 0,0 1 0,0 0 0,0-1 1,1 1-1,-1-1 0,1 0 0,2 4 0,2-2 2,-1 0 0,1-1 0,0 1-1,0-1 1,0-1 0,1 1 0,-1-1-1,8 2 1,-9-3 10,1 1 0,-1-1 0,0 1 0,0 0 0,0 1 0,0-1-1,-1 1 1,1 0 0,8 7 0,-12-8-13,1 0 0,-1 0-1,0 0 1,0 0 0,0 0 0,0 0 0,0 1-1,-1-1 1,1 0 0,-1 1 0,1-1-1,-1 0 1,0 1 0,0-1 0,0 0-1,0 1 1,0-1 0,-1 0 0,1 1-1,-1-1 1,1 0 0,-2 3 0,1-1 8,-1-1 0,0 1 0,1-1 1,-1 0-1,0 0 0,0 1 0,-1-1 1,1-1-1,-1 1 0,1 0 0,-1-1 0,-5 4 1,-1 1-348,-1-1 0,0 0 0,0-1-1,-1 0 1,0-1 0,0 0 0,0 0 0,-17 2 0,7-5-3574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0 164 880,'0'0'9493,"107"-108"-10310,-71 81-1120,-1-2-3185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1665,'0'0'8612,"16"0"-8404,10 0-32,3 0-80,3 0-96,4 0 0,-4 0-656,-6-6-2402,-9 0-2320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2625,'0'0'6075,"2"-2"-5838,6 0-185,0 0-1,-1 0 0,1 0 0,0 1 0,0 0 1,0 1-1,0-1 0,0 2 0,14 1 0,5-1 0,103-1-101,-129 1 50,0 1 0,0-1-1,-1 1 1,1 0 0,-1-1 0,1 1 0,-1-1 0,0 1 0,0 0 0,1-1 0,-1 1 0,0 0 0,-1-1 0,1 1 0,-1 2-1,1 2 35,0 39 385,-3-1 1,-13 69 0,12-84-923,1 1 1,0 43 0,13-71-7852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266 248 3618,'0'0'10202,"-30"-3"-8743,-6-2-1083,-52 2 0,85 3-360,-1 1-1,1-1 0,-1 1 0,1 0 0,-1 0 1,1 0-1,-1 0 0,1 1 0,0 0 0,0-1 1,-1 1-1,1 0 0,1 1 0,-1-1 0,0 0 1,0 1-1,1 0 0,0-1 0,-1 1 1,1 0-1,0 0 0,0 0 0,1 1 0,-1-1 1,1 0-1,-1 1 0,0 4 0,-3 4 37,-1 1-42,1 1 1,0 1-1,1-1 1,1 1-1,0-1 1,1 1-1,1 0 0,0 0 1,1 0-1,0 0 1,5 25-1,-4-37-19,0 1-1,0-1 1,0 1-1,0-1 1,1 0-1,-1 1 1,1-1-1,0 0 1,0 0-1,0 0 1,0-1-1,1 1 1,-1 0-1,1-1 0,0 1 1,0-1-1,-1 0 1,1 0-1,1 0 1,-1-1-1,0 1 1,0-1-1,7 3 1,0-2-149,1 1 1,-1-2-1,1 1 1,0-1-1,-1-1 1,1 0-1,11-2 1,-18 1 139,0 0 1,1 0 0,-1-1 0,0 0 0,0 0-1,0 0 1,0 0 0,0-1 0,0 1 0,-1-1 0,1 0-1,-1 0 1,0-1 0,0 1 0,0 0 0,0-1-1,0 0 1,-1 0 0,0 0 0,0 0 0,3-7-1,4-11 97,0 0 0,9-40 0,-11 26 582,-1-1 0,-2 1 0,-1-61 0,-3 114-570,2 1 0,0-1 0,0 0 0,2 0-1,0 0 1,1 0 0,14 32 0,-17-43-136,1 0 0,0 0 0,1-1 1,-1 1-1,1-1 0,0 1 0,0-1 0,1-1 0,-1 1 0,1-1 0,0 1 1,0-1-1,1-1 0,-1 1 0,1-1 0,0 0 0,0 0 0,0 0 0,0-1 1,0 0-1,1-1 0,-1 1 0,0-1 0,11 1 0,-11-2-51,-1 0-1,0 0 0,0-1 0,0 1 1,0-1-1,0 0 0,1 0 1,-1-1-1,-1 0 0,1 0 1,8-4-1,-9 3 68,0-1 0,1 0 0,-1 0-1,-1-1 1,1 1 0,0-1 0,-1 0 0,0 0 0,-1 0 0,5-10 0,0-1-6,-1 0 1,-1-1-1,0 0 1,-2 0-1,3-26 1,-1-87 132,-5 114-61,0 14 7,0 0 0,0 1 0,-1-1 0,1 1 0,0-1 0,-1 0 0,1 1 0,-1-1 0,0 1 0,1-1 0,-1 1 0,0 0 0,0-1 0,0 1 0,0 0 0,0-1 0,-2 0 0,3 1-29,-1 1 0,0-1 0,1 1 0,-1 0 0,0-1 1,1 1-1,-1 0 0,0 0 0,1-1 0,-1 1 0,0 0 0,1 0 0,-1 0 0,0 0 0,0 0 0,1 0 0,-1 0 0,0 0 0,1 0 0,-1 0 1,0 0-1,0 1 0,1-1 0,-1 0 0,0 0 0,1 1 0,-1-1 0,0 0 0,1 1 0,-1-1 0,1 1 0,-1-1 0,1 1 0,-1-1 0,1 1 1,-1-1-1,1 1 0,-1-1 0,1 2 0,-4 3 3,2-1 1,-1 1 0,1 1-1,0-1 1,0 0-1,0 0 1,1 1-1,-1-1 1,1 1-1,0 6 1,-1 64 42,2-54-78,0-20 15,0 1 0,0-1 1,0 0-1,0 0 0,1 1 0,-1-1 1,0 0-1,1 0 0,0 0 0,0 1 1,-1-1-1,1 0 0,0 0 0,1 0 0,-1 0 1,0 0-1,0-1 0,1 1 0,-1 0 1,1-1-1,3 3 0,0-1 0,0 0-1,1-1 1,-1 0-1,1 0 1,0-1-1,-1 1 1,12 0-1,33 3 12,92-3-1,-82-2 37,-60 0-47,0 0 1,1 0 0,-1 1 0,0-1 0,0 0 0,1 1-1,-1-1 1,0 0 0,0 1 0,1-1 0,-1 0-1,0 1 1,0-1 0,0 1 0,0-1 0,0 0 0,1 1-1,-1-1 1,0 1 0,0-1 0,0 1 0,0-1-1,0 0 1,0 1 0,-1-1 0,1 1 0,0-1 0,0 0-1,0 1 1,0 0 0,-1 1-2,0 1 5,0 1 0,0-1 0,-1 1 0,1-1 0,-1 0 1,0 1-1,0-1 0,0 0 0,0 0 0,-1 0 0,1-1 1,-1 1-1,0-1 0,1 1 0,-1-1 0,-4 2 0,-64 40 60,43-29-51,-6 5-31,17-11-40,1 1-1,-1 1 1,-15 14 0,31-24-386,16-10-1520,-6 3 1472,46-30-2747,74-63 0,-100 73 1819,42-48 1,-55 54 1843,21-33 0,-33 46 347,0 0 1,-1-1-1,0 1 0,3-14 0,2-3 6305,-8 31-6437,-1 20-557,1-2-25,0-1 0,1 1-1,9 43 1,-9-61-85,1-1-1,-1 0 1,2 0 0,-1 0 0,1 0-1,-1 0 1,1-1 0,1 1 0,-1-1 0,1 0-1,0 0 1,1 0 0,-1-1 0,1 1-1,-1-1 1,1 0 0,1 0 0,-1-1 0,0 1-1,8 2 1,-8-4-165,-1 0 1,1 0-1,-1-1 0,1 0 0,0 0 1,0 0-1,0 0 0,0-1 0,-1 0 0,1 0 1,0 0-1,0-1 0,0 1 0,0-1 1,6-2-1,-7 1 99,0 1-1,-1-1 1,1-1 0,0 1-1,-1 0 1,0-1 0,1 0-1,-1 0 1,0 0 0,0 0-1,-1 0 1,1-1 0,-1 1-1,1-1 1,-1 1 0,0-1-1,1-5 1,7-19 181,-2 1-1,-1-1 1,-2 0 0,0-1-1,0-39 1,-1 31 834,-2 21 523,2 33-624,-1 1-642,2 8-63,0 0-1,12 32 1,-15-53-117,0 1 0,0 0 0,1-1 0,0 0 0,0 1 0,0-1 0,1 0 0,-1-1 0,1 1 0,0-1 0,1 1 0,-1-1 1,1 0-1,0-1 0,10 7 0,-12-8-54,1-1 0,0 0 0,0 0 0,0 0-1,-1 0 1,1-1 0,0 1 0,0-1 0,0 0 0,0 0 0,0 0 0,0-1 0,0 1 0,0-1 0,0 0 0,-1 0 0,1-1 0,0 1 0,-1-1-1,1 1 1,-1-1 0,1 0 0,-1-1 0,0 1 0,0 0 0,0-1 0,0 0 0,4-5 0,4-6-61,0 1 0,-1-2 0,-1 0 0,-1 0-1,8-18 1,-4 8-137,13-44-1,-23 61 310,0 0 1,0 0-1,-1 0 1,0-1-1,0 1 1,-1 0-1,0-1 1,0 1-1,-1 0 1,-2-9-1,2 16-8,1 1-1,-1 0 1,0-1 0,0 1 0,0 0-1,0 0 1,0 0 0,0 0 0,0 0-1,0 0 1,0 0 0,-1 0-1,1 0 1,0 0 0,0 1 0,1-1-1,-1 0 1,0 1 0,0-1-1,-2 1 1,0 1-24,1 0-1,-1 1 0,0-1 1,1 1-1,0-1 1,-1 1-1,1 0 1,0 0-1,0 0 0,1 0 1,-1 0-1,1 0 1,-1 0-1,0 4 1,-13 50 136,13-37-155,0-1 0,1 21 0,1-39-6,0 0 0,1 0 0,-1 0 1,0 0-1,0 0 0,0 0 0,1 0 0,-1 0 1,1 0-1,-1 0 0,1 0 0,-1 0 0,1 0 1,-1 0-1,1 0 0,0 0 0,0 0 0,-1-1 1,1 1-1,0 0 0,0 0 0,0-1 0,1 2 1,1-1-12,1 0 0,-1 1 0,0-1 1,0 0-1,1-1 0,-1 1 1,7 0-1,2-1-81,-1 0 0,1-1 0,23-4 0,-21 1 26,1-1 1,-1-1-1,0 0 0,0-1 0,18-12 0,28-14-28,-58 32 87,-2 6 41,-3 251 1837,3-255-1868,0 0 1,0 1-1,0-1 0,0 0 1,1 0-1,-1 0 1,0 0-1,1 0 0,-1 0 1,0 0-1,1 0 0,-1 0 1,1 0-1,0 0 0,-1 0 1,1 0-1,0 0 0,-1 0 1,1-1-1,0 1 0,0 0 1,0 0-1,0-1 0,2 2 1,-1-1-32,1 0 0,0 0 0,0 0 0,-1-1 0,1 1 0,0-1 0,0 0 0,0 0 0,5 0 0,-1-1-113,0 1 0,-1-1 0,0-1 0,1 0 0,-1 0 0,0 0 0,1 0 0,10-7 0,-3-2-234,-1-1-1,0 0 0,0-1 0,-2-1 1,20-27-1,-12 11-230,-1 0 0,14-35 0,-27 52 1001,0 0-1,-1-1 1,0 0 0,-1 1 0,-1-1 0,0 0 0,0-29 1045,-2 64-251,-1 16-853,0-12-255,1 1 0,5 37-1,-4-56-83,0-1 0,1 1 0,0 0 0,0-1 0,0 1 0,1-1 0,0 0 0,0 0 0,1 0-1,-1-1 1,1 1 0,0-1 0,1 1 0,6 5 0,-7-8-35,-1-1 0,0 0-1,1 0 1,0 0 0,-1 0-1,1-1 1,0 0 0,0 1 0,0-1-1,0-1 1,0 1 0,0 0 0,0-1-1,0 0 1,0 0 0,0 0 0,0-1-1,0 1 1,7-3 0,-5 2-8,0-1 1,0 0-1,0-1 0,0 0 1,-1 1-1,1-2 0,-1 1 1,0-1-1,0 0 1,0 0-1,8-8 0,7-13 0,-1 0-1,-1-2 0,-1 0 1,-2 0-1,0-2 0,19-55 1,-31 75 98,-3 7 5,0 0 0,1 0 0,-1 0 0,1 0-1,-1 1 1,1-1 0,0 0 0,0 0-1,0 1 1,0-1 0,0 0 0,0 1-1,0-1 1,3-1 0,-3 3-43,-1 0 0,0 0 0,1 0 0,-1 0 0,1 1 1,-1-1-1,0 0 0,1 1 0,-1-1 0,0 0 0,1 0 0,-1 1 0,0-1 0,1 1 0,-1-1 1,0 0-1,0 1 0,1-1 0,-1 1 0,0-1 0,0 0 0,0 1 0,0-1 0,0 1 0,1-1 1,-1 1-1,0-1 0,0 1 0,0-1 0,0 0 0,0 1 0,0-1 0,-1 1 0,1 0 0,0 0-3,20 171 648,2 11-624,-21-176-187,7 26 160,-8-32-116,0 0 0,1 0 1,-1 0-1,0 0 0,1 0 1,-1 0-1,1 0 0,0 0 1,-1-1-1,1 1 0,0 0 1,-1 0-1,1 0 0,0-1 1,0 1-1,0 0 0,0-1 1,0 1-1,-1-1 1,1 1-1,0-1 0,0 1 1,0-1-1,0 0 0,1 0 1,0 1-1,-1-2 53,1 1-1,-1-1 1,0 1-1,0-1 1,0 1 0,1-1-1,-1 0 1,0 0-1,0 1 1,0-1 0,0 0-1,0 0 1,0 0-1,-1 0 1,1 0 0,0-1-1,0 1 1,-1 0-1,1 0 1,-1 0 0,1-1-1,-1 1 1,1 0-1,-1-1 1,0 1 0,0 0-1,1-3 1,2-7-124,17-47-133,38-93-69,-51 135 432,2 0-1,-1 1 0,2 0 0,0 1 0,1 0 1,1 0-1,13-11 0,8 4 329,-32 20-333,0 1 0,-1-1 0,1 1 0,0 0 0,0-1 0,-1 1-1,1 0 1,0-1 0,0 1 0,0 0 0,0 0 0,0 0 0,-1 0 0,1 0 0,0 0-1,0 0 1,0 0 0,0 0 0,0 0 0,0 0 0,-1 1 0,1-1 0,0 0-1,0 0 1,0 1 0,-1-1 0,1 1 0,0-1 0,0 1 0,-1-1 0,1 1 0,0-1-1,-1 1 1,1 0 0,-1-1 0,1 1 0,-1 0 0,1 0 0,-1-1 0,1 1-1,-1 1 1,5 21 366,-2 1 0,-1 0-1,0 29 1,1 18-275,-2-54-308,1 3 275,0 0-1,8 34 0,-9-50-276,0-1-1,0 1 1,0-1 0,0 1-1,1-1 1,-1 1 0,1-1 0,0 0-1,0 0 1,0 0 0,1 0-1,-1 0 1,1-1 0,-1 1-1,1-1 1,0 1 0,0-1-1,0 0 1,0 0 0,0 0-1,7 2 1,21-2-3369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8308,'0'0'-203,"25"3"62,87 8 162,-91-10 15,-1-1-1,1-1 1,0-1-1,35-7 1,-37 5 33,0 1 1,32-1 0,-51 29 786,-2-12-655,-1 1 0,-1-1-1,0 0 1,0 0 0,-1 0-1,-1-1 1,0 1 0,-1-1-1,-12 16 1,-23 46 17,39-66-203,0 0 0,0 0 0,1 0 0,-1 0 0,2 0 0,-1 1 0,0 14 0,3-23-66,-1 1-1,0-1 1,0 1-1,1-1 1,-1 1-1,0-1 1,1 1-1,-1-1 1,0 0-1,1 1 0,-1-1 1,1 0-1,-1 1 1,1-1-1,-1 0 1,0 0-1,1 1 1,-1-1-1,1 0 1,-1 0-1,1 0 1,0 0-1,-1 1 1,1-1-1,-1 0 0,1 0 1,-1 0-1,1 0 1,-1 0-1,1-1 1,-1 1-1,1 0 1,0 0-1,21-4-1234,11-10-1486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7668,'0'0'3812,"-4"16"-3593,-3 20-133,2-1 0,-2 56 0,6-80-84,2 1-1,-1 0 0,1 0 0,1 0 0,5 21 0,-5-30-24,-1 0 1,0 0-1,1 0 1,-1 0-1,1-1 1,0 1-1,0 0 0,0-1 1,0 0-1,0 1 1,0-1-1,1 0 1,-1 0-1,1 0 0,0-1 1,0 1-1,-1-1 1,1 1-1,0-1 1,0 0-1,0 0 0,0 0 1,0 0-1,1-1 1,-1 1-1,6-1 1,-3 0 14,0 0 1,0 0-1,0 0 1,0-1 0,0 0-1,-1 0 1,1 0-1,0-1 1,0 0 0,-1 0-1,1 0 1,-1-1-1,0 0 1,0 0 0,0 0-1,0-1 1,0 0-1,-1 1 1,0-2 0,0 1-1,0 0 1,0-1-1,0 0 1,-1 0 0,0 0-1,0 0 1,-1 0-1,1-1 1,-1 1-1,3-11 1,-2 2 26,0-1-1,0 1 1,-2-1 0,1 0-1,-2 1 1,0-1 0,-3-16-1,3 28 8,-1 0 0,1 0 0,-1 0 0,0 0-1,0 0 1,0 0 0,-1 0 0,1 1-1,-1-1 1,0 0 0,1 1 0,-1-1-1,0 1 1,0 0 0,-1 0 0,1 0 0,0 0-1,-1 0 1,1 0 0,-1 0 0,0 1-1,1 0 1,-1-1 0,0 1 0,0 0-1,0 0 1,0 0 0,-4 0 0,-10-2-484,0 1 0,0 1 0,-34 1 1,28 0-2133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1713,'0'0'0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1088,'147'71'689,"-134"-67"-401,0 0-288,-2-3-352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6812 1822 3105,'0'0'2820,"0"0"-2630,0 1 0,0 0 0,0 0 0,0-1 0,0 1 0,-1 0 0,1 0 0,0 0 0,0-1 1,-1 1-1,1 0 0,0-1 0,-1 1 0,1 0 0,0-1 0,-1 1 0,0 0 0,-7-3-138,1 0 1,-1 0-1,1 0 1,-1-1-1,1-1 1,0 1-1,0-1 1,-12-9-1,-10-5-15,-41-12-126,-1 2 0,-2 3 0,-77-15 0,8 1 202,-72-19 354,83 24-3,-170-67 1,49-17-204,138 62-309,-185-64 0,92 55 343,-265-84-374,-244-61 626,-436-23-219,255 6 22,738 179-288,-298-50 1,-200 3-172,602 90-19,-56 3 0,130 2-10341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16 560,'0'0'6230,"-9"-15"2358,9 23-8583,0 0 1,0 0-1,0 0 1,1 0-1,1 0 1,-1-1-1,1 1 1,1 0-1,-1-1 1,1 1-1,0-1 1,1 0-1,0 0 0,0 0 1,1 0-1,-1-1 1,10 10-1,24 17-45,-29-27-161,0 1-1,-1 0 0,0 1 1,7 8-1,-16-15 180,1-1-1,0 1 1,-1-1 0,1 1-1,0-1 1,-1 0 0,1 1-1,0-1 1,-1 0 0,1 1-1,0-1 1,-1 0-1,1 0 1,-1 1 0,1-1-1,-1 0 1,1 0 0,-1 0-1,1 0 1,-1 1 0,1-1-1,-1 0 1,1 0 0,-1 0-1,1 0 1,-1 0 0,1 0-1,-1 0 1,1 0 0,-1-1-1,1 1 1,-1 0 0,-27 0 152,26 0-177,-11 1 71,9-1-8,-1 1 0,1-1 0,-1 0 0,1 0 0,-1-1 0,1 1 0,-1-1 0,1 0 0,0 0 0,-1-1 0,1 1 0,0-1 0,0 0 0,0 0 0,0 0 0,-4-3 0,3 2 2,0 1-1,0 0 0,0 1 1,0-1-1,-1 1 0,1 0 0,0 1 1,-1-1-1,1 1 0,-11 1 0,14-1 18,2 0 85,-3-2 386,3 2-501,0 0-1,-1 0 0,1 0 1,0 0-1,0 0 1,0 0-1,-1 0 0,1 0 1,0-1-1,0 1 1,0 0-1,0 0 0,-1 0 1,1 0-1,0 0 1,0 0-1,0-1 0,0 1 1,0 0-1,-1 0 1,1 0-1,0 0 0,0-1 1,0 1-1,0 0 0,0 0 1,0 0-1,0-1 1,0 1-1,0 0 0,0 0 1,0 0-1,0-1 1,0 1-1,0 0 0,0 0 1,0 0-1,0-1 1,0 1-1,0 0 0,0 0 1,0 0-1,0 0 1,0-1-1,2-4 15,0 0 0,-1-1 0,1 1 1,1 1-1,-1-1 0,1 0 0,0 0 0,0 1 0,0 0 0,8-8 1,8-14-26,21-53-2523,-38 76 1512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 3330,'0'0'3582,"-18"20"-2728,-56 63-45,71-79-735,0 0 0,0 0 0,0 1 0,0-1 0,0 1 0,1-1 0,-3 9 0,5-11-51,-1 0-1,1 1 0,0-1 0,0 0 1,0 1-1,0-1 0,0 0 1,1 1-1,0 2 0,1 5-13,-2-8-4,1 0 0,-1 0 1,1-1-1,-1 1 0,1-1 0,0 1 0,0-1 1,0 1-1,0-1 0,0 1 0,1-1 0,-1 0 1,0 1-1,0-1 0,1 0 0,-1 0 0,1 0 1,-1 0-1,1 0 0,0-1 0,-1 1 0,1 0 1,0-1-1,-1 1 0,1-1 0,0 1 0,2-1 1,8 2-28,0-1 1,-1 0 0,14-1-1,-14-1-73,-5 1 23,0-1-1,0 0 0,0 0 1,0 0-1,0-1 0,0 0 1,-1 0-1,1 0 1,0-1-1,-1 0 0,0 0 1,0 0-1,0-1 0,0 0 1,0 0-1,-1 0 1,0 0-1,0-1 0,0 0 1,4-5-1,-4 4 157,-1 0 0,1 0 1,-1 0-1,-1 0 0,1 0 0,-1-1 0,0 1 1,0-1-1,-1 1 0,0-1 0,0 0 1,0 1-1,-1-1 0,0 0 0,0 0 0,-1 0 1,0 1-1,-2-9 0,2 12-24,-1 1-1,1-1 1,0 1-1,-1-1 1,1 1 0,-1 0-1,0 0 1,0 0-1,0 0 1,0 0 0,0 0-1,0 0 1,-1 1-1,1-1 1,0 1 0,-1 0-1,1 0 1,-1-1-1,0 2 1,1-1-1,-5-1 1,1 1-11,0-1-1,-1 2 1,1-1-1,-1 0 1,0 1-1,1 0 0,-1 1 1,-7 1-1,12-2-47,0 1 0,1-1-1,-1 1 1,0 0 0,1 0-1,-1-1 1,1 1-1,-1 0 1,1 0 0,0 0-1,-1 1 1,1-1-1,0 0 1,0 0 0,0 1-1,0-1 1,0 1 0,0-1-1,-1 3 1,0 0-7,1 0 0,-1 0 0,1 0 0,0 0 0,0 1 0,1-1 0,-1 8-1,1-6-2,0 0-1,0 0 0,0 1 0,1-1 0,0 0 0,1 0 0,-1 0 0,1-1 0,0 1 1,1 0-1,3 6 0,35 30 20,-33-35-53,0 0 1,0 1-1,7 10 1,-13-15 18,0 0 1,0 1-1,0-1 0,0 1 1,-1-1-1,1 1 1,-1-1-1,0 1 0,0 0 1,-1 0-1,1 0 0,-1 6 1,0-7 6,-1 0 0,0-1 0,0 1 1,0-1-1,0 0 0,0 1 0,0-1 0,-1 0 1,1 0-1,-1 1 0,1-1 0,-1 0 0,0-1 1,0 1-1,0 0 0,0 0 0,0-1 0,0 0 1,-1 1-1,1-1 0,0 0 0,-1 0 0,1 0 1,-1 0-1,-2 0 0,-5 2-171,1 0 0,-1 0-1,0-1 1,0-1 0,-14 1 0,17-3-1949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46 8052,'0'0'2457,"13"-7"-2321,42-21-11,-52 26-119,0 1-1,0-1 1,0 1 0,0 0-1,0 0 1,0 0 0,0 1-1,0-1 1,1 1-1,-1-1 1,0 1 0,0 0-1,0 0 1,1 1-1,-1-1 1,0 1 0,0-1-1,0 1 1,0 0 0,1 0-1,-1 0 1,4 3-1,-5-2-36,0 0 0,-1 0 0,1 0 0,-1 0 0,0 0 0,0 1 0,0-1 0,0 0 0,0 1-1,0-1 1,0 0 0,-1 1 0,1-1 0,-1 1 0,0-1 0,1 1 0,-1-1 0,-1 1 0,1-1-1,0 1 1,0-1 0,-1 1 0,0-1 0,-1 5 0,-1 0-41,0 0 1,0-1-1,-1 0 0,0 0 0,0 0 1,0 0-1,-1-1 0,0 1 0,0-1 1,0 0-1,-11 7 0,-4 2 54,-1 0 0,-23 11 0,25-13 603,34-15-12,3-1-672,12 0 118,-1 1-1,1 1 1,36 4 0,-62-2-37,0 0 1,-1 0 0,1 1 0,0 0-1,-1 0 1,1 0 0,0 0-1,-1 1 1,0-1 0,1 1 0,-1 0-1,0 0 1,5 4 0,-6-4 3,0-1 0,-1 1 1,1 0-1,-1-1 0,0 1 1,1 0-1,-1 0 0,0 0 0,0 0 1,0 0-1,-1 0 0,1 1 1,0-1-1,-1 0 0,1 0 1,-1 0-1,0 1 0,0-1 1,0 0-1,0 0 0,0 1 1,0-1-1,-1 0 0,0 3 0,1-4 8,-1 1 0,0-1 0,1 0-1,-1 1 1,0-1 0,0 0-1,0 0 1,0 0 0,0 0-1,0 0 1,0 0 0,0 0 0,0 0-1,-1 0 1,1 0 0,0-1-1,-1 1 1,-1 0 0,-31 9 81,23-7-47,-22 6 121,0-1-1,-1-2 0,0-1 1,-42 0-1,84-9-3827,17-6-1027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1249,'0'0'9556,"-6"3"-9412,30-3-80,3 0 0,3 0-64,5 0-128,-3 0-640,0 0-529,-4-5-1312,-9-3-2065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8580,'0'0'51,"12"3"-150,20 5-498,0-2 0,1-1 0,32 0 0,-63-5 528,0 0 0,0 0 0,0 0 0,0 0 0,0 0 0,0 1 0,0-1 0,0 1 0,0-1 0,0 1 0,0 0 0,0 0 0,-1 0 0,3 1 0,-3-2 97,-1 1 0,0-1-1,0 0 1,1 1 0,-1-1 0,0 0 0,0 1 0,0-1-1,1 1 1,-1-1 0,0 1 0,0-1 0,0 0-1,0 1 1,0-1 0,0 1 0,0-1 0,0 1-1,0-1 1,0 1 0,0-1 0,0 0 0,0 1 0,-1 0-1,-11 15 1114,-116 102 3687,127-116-5248,-6 6 1359,7-4-2236,6-4-3759,10-3 318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7716,'0'0'4508,"3"-1"-4470,133-21 374,-65 12-400,-14 6-31,-59 12-21,-6 3 69,0-1 1,0 0-1,-2 0 0,1-1 0,-1 0 0,0-1 1,-22 14-1,12-8 4,-24 17-52,42-30-202,93-13-705,-87 12 923,1 0-1,0 0 1,-1 0-1,1 1 1,0-1-1,-1 1 1,1 0-1,-1 1 1,1-1-1,-1 1 0,8 3 1,-10-3-7,0 0-1,0 0 1,0 0 0,-1 1-1,1-1 1,0 0 0,-1 1-1,1-1 1,-1 1 0,0-1-1,0 1 1,0 0 0,0-1-1,0 1 1,-1 0 0,1 0-1,-1-1 1,0 1 0,0 0-1,0 0 1,0 3 0,-1-4-9,1 0 1,-1 0 0,1 0 0,-1 1-1,0-1 1,0 0 0,0 0 0,0 0-1,0 0 1,0 0 0,-1 0 0,1-1-1,0 1 1,-1 0 0,0-1 0,1 1-1,-1-1 1,0 1 0,0-1 0,0 0-1,0 0 1,0 0 0,0 0 0,0 0-1,-3 1 1,-9 3 33,1-1 0,-27 5 0,34-8-23,-32 5-36,0 0 1,-52-1-1,89-5-34,1 0 0,-1 0 0,1 0 0,-1-1 0,1 1 0,-1 0 0,1 0 0,-1-1 0,1 1 0,0 0 0,-1-1 0,1 1 0,-1 0 0,1-1 0,0 1 0,-1 0 0,1-1 0,0 1 0,0-1 0,-1 1 0,1-1 0,0 1 0,0-1 0,-1 1 0,1-1 0,0 1 0,0-1 0,0 1 0,0-1 0,0 1 0,0-1 0,0 1 0,0-1 0,0 1 0,0-1 0,0 1 0,0-1 0,1 1 0,-1-1 0,0 1 0,0-1 0,1 0 0,9-24-3333,18-3-570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1 576,'0'0'11149,"-5"21"-11034,-14 72-64,17-80-41,-1-1 1,2 0 0,0 1-1,0 0 1,1-1 0,1 1-1,0-1 1,3 14 0,-3-23-17,1 0 1,-1 1-1,1-1 1,0 0-1,0 0 1,0 0-1,0 0 1,0 0-1,1-1 1,0 1-1,-1-1 0,1 1 1,0-1-1,0 0 1,0 0-1,0 0 1,1-1-1,-1 1 1,0-1-1,1 0 1,6 2-1,-7-2 3,0 0 0,1 0 0,-1-1 1,0 1-1,0-1 0,0 0 0,1 0 0,-1 0 0,0 0 0,0 0 0,1-1 0,-1 1 0,0-1 0,0 0 0,0 0 0,0 0 0,0-1 1,0 1-1,0-1 0,-1 0 0,1 1 0,0-1 0,-1 0 0,5-5 0,-2 0-28,-1-1-1,0 1 1,0-1 0,0 0-1,-1 0 1,0-1 0,-1 1-1,0-1 1,1-12 0,-1 4 62,-1-1 0,-1 1 0,-4-33 0,3 45-23,0 1 0,0 0 0,-1 0 1,0 0-1,1 0 0,-2 0 0,1 1 1,0-1-1,-1 0 0,1 1 0,-1 0 1,0-1-1,0 1 0,-1 0 1,-3-2-1,5 3-30,0 1 0,0-1 0,-1 0 0,1 1 1,-1 0-1,1-1 0,-1 1 0,0 0 0,1 0 1,-1 1-1,0-1 0,0 0 0,1 1 0,-1 0 0,0 0 1,0 0-1,0 0 0,0 0 0,1 0 0,-1 1 0,0-1 1,0 1-1,1 0 0,-5 1 0,6-1-56,-1 1 0,1-1-1,0 0 1,0 0 0,0 1 0,0-1 0,0 0-1,0 1 1,0-1 0,0 1 0,1-1-1,-1 1 1,1 0 0,-1-1 0,1 1 0,-1-1-1,1 1 1,0 0 0,0 2 0,0 39-1395,0-29 663,4 30-2218,15 1-1078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4562,'0'0'7457,"2"5"-7292,16 77 136,-11-44-627,-5-30 140,-1-13 24,-1-8 213,0 8-37,-1-1 0,2 0 0,-1 1 0,1-1 0,1-7 0,-1 11-19,-1 0 0,1 1 1,0-1-1,0 0 0,0 0 0,0 1 1,0-1-1,0 1 0,1-1 0,-1 1 1,0-1-1,1 1 0,-1 0 0,1 0 1,0-1-1,-1 1 0,1 0 0,0 1 1,2-2-1,10-2-553,-1 1 1,0 0-1,1 1 0,-1 1 1,1 0-1,-1 1 0,16 1 1,1 0-2239,0-1-645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126 193 2257,'0'0'9460,"-18"1"-9147,-59 6 41,75-7-343,1 0 0,0 1 0,-1-1 0,1 0 0,-1 1 0,1-1 0,0 1-1,-1 0 1,1-1 0,0 1 0,0 0 0,-1 0 0,1 0 0,0 0 0,0 0 0,0 0 0,0 0-1,0 0 1,1 0 0,-1 0 0,0 1 0,0-1 0,1 0 0,-1 1 0,1-1 0,-1 0-1,1 1 1,-1 1 0,1 2-9,-1-1 0,1 0 0,0 0-1,1 0 1,-1 0 0,2 6 0,-2-8-5,1 0-47,0 0 0,0 0 0,0 0 0,1 0 1,-1 0-1,0 0 0,1 0 0,-1-1 0,1 1 0,-1 0 1,1-1-1,0 0 0,0 1 0,0-1 0,0 0 0,0 0 1,0 0-1,0 0 0,0 0 0,0-1 0,0 1 0,0 0 1,1-1-1,-1 0 0,0 0 0,0 1 0,1-1 0,-1 0 1,0-1-1,3 1 0,0 0-268,0-1 0,0 1 0,1-1 0,-1 0 1,0 0-1,0 0 0,0-1 0,0 1 0,0-1 0,0 0 0,-1-1 0,6-3 1,-6 2 277,-1 0 0,0 0 0,0-1 0,0 1 1,0-1-1,-1 1 0,1-1 0,-1 0 1,0 0-1,-1 0 0,0 0 0,1-1 1,-1 1-1,-1 0 0,1 0 0,-1-1 0,0 1 1,0 0-1,-2-8 0,-1-11 1364,-1 0-1,-14-44 0,13 51-792,-5-21 958,10 37-1188,0 12-74,0 14-216,4 105 682,-2-116-1108,0 0 0,1 0 1,0 0-1,1 0 0,0 0 0,1-1 0,7 13 1,1-7-3052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7796,'0'0'2977,"-127"125"-2401,112-87 129,7-1-177,8-6-304,0-6-224,2-8 0,22-8-256,5-7-577,6-2-879,1 0-417,-6-17-2289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55 4434,'0'0'7225,"16"-9"-7140,50-26 43,-62 33-103,0 1 0,-1-1 0,1 1 0,0 0 0,0 0 0,0 0 0,0 0 0,0 1 0,1-1 0,-1 1 0,0 0 0,0 1 0,0-1 0,0 1 0,0 0 1,5 1-1,-6-1-11,0 1 0,-1-1 0,1 1 0,-1-1 0,0 1 1,1 0-1,-1 0 0,0 0 0,0 0 0,0 0 0,-1 1 0,1-1 1,0 1-1,-1-1 0,0 1 0,1-1 0,0 6 0,0-3-1,-1 0 0,1 1-1,-1-1 1,-1 1-1,1-1 1,-1 1-1,0-1 1,0 1 0,-1-1-1,0 1 1,0-1-1,0 0 1,0 1 0,-1-1-1,0 0 1,0 0-1,0 0 1,-1 0-1,0 0 1,-4 6 0,-5 1-94,0 0 0,-1-1 0,0 0 0,-1-1 0,-27 15 0,30-19-107,0-1-1,0 0 1,0-1-1,-1 0 1,0 0-1,0-2 0,0 1 1,-22 1-1,33-5 187,0 0 0,0 0 0,0 0 0,1 0 0,-1 0 0,0 0 0,1 0-1,-1 0 1,1 0 0,-1 0 0,1 0 0,-1 0 0,1 0 0,0 0 0,0 0 0,-1-1 0,1 1-1,0 0 1,0 0 0,0 0 0,0 0 0,1-1 0,-1-1 0,3-33 100,-1 33-68,0-1-1,-1 1 1,1 0-1,1 0 1,-1-1-1,0 1 1,1 1-1,-1-1 1,1 0-1,0 1 1,0-1-1,0 1 1,0 0-1,1 0 1,-1 0-1,0 1 1,1-1-1,-1 1 1,1-1-1,5 0 1,-5 1 23,-1 0 0,1 0 0,0 0 0,0 1 0,0-1 0,0 1 0,0 0 0,0 0 0,0 0 1,0 1-1,0 0 0,0-1 0,0 1 0,-1 0 0,1 1 0,0-1 0,-1 1 0,1 0 0,0 0 0,3 2 0,-1 3-14,-1 0 0,1 0 0,-1 0 0,-1 1 0,0-1 0,0 1 0,0 0 0,-1 0 0,0 0 0,3 12 0,-2-6-262,0-1 0,1-1-1,10 18 1,-15-29 16,1 0 0,0 0 0,0 0 0,0 0 0,0 0 0,0-1 0,0 1 0,0 0 0,0-1 0,1 1 0,-1-1 0,0 1 0,0-1-1,0 1 1,1-1 0,-1 0 0,0 0 0,0 0 0,1 1 0,-1-1 0,0 0 0,1-1 0,1 1 0,-2 0 40,15 0-3752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7507,'0'0'6193,"-2"7"-6127,-2 5-83,1-1 0,1 1 0,0 0 0,0 0-1,1 0 1,1 0 0,0 0 0,3 20 0,-3-30-81,2 0 1,-1-1 0,0 1 0,0 0-1,0 0 1,1-1 0,-1 1-1,1-1 1,-1 1 0,1-1 0,0 0-1,-1 1 1,1-1 0,0 0 0,0 0-1,0 0 1,0 0 0,0-1 0,0 1-1,0-1 1,0 1 0,0-1 0,0 0-1,1 1 1,-1-1 0,0 0 0,0 0-1,0-1 1,0 1 0,0 0-1,1-1 1,-1 1 0,0-1 0,0 0-1,0 0 1,0 0 0,-1 0 0,1 0-1,0 0 1,0 0 0,0 0 0,-1-1-1,1 1 1,-1-1 0,2-1 0,3-13 561,-1 0 1,-1 0 0,0 0 0,-1-1-1,1-27 1,-3 36 1221,2 21-1772,0-1 0,1 1 0,0-1 0,1 0 0,0 0 0,8 12 0,-11-20-299,1-1 0,-1 1-1,1-1 1,0 0 0,0 0-1,0 0 1,0 0 0,1 0 0,-1-1-1,1 1 1,0-1 0,0 0-1,0 0 1,0 0 0,0-1 0,0 1-1,0-1 1,0 0 0,0-1-1,1 1 1,-1 0 0,5-1 0,16 0-3764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 6915,'0'0'5974,"-10"-4"-5569,4 2-365,4 0-36,1 1 0,-1 0-1,0 0 1,1 1-1,-1-1 1,0 0 0,0 0-1,0 1 1,0-1-1,1 1 1,-1 0 0,0 0-1,0 0 1,0-1-1,0 2 1,0-1 0,0 0-1,0 0 1,0 1-1,1-1 1,-1 1 0,0-1-1,0 1 1,0 0-1,1-1 1,-1 1 0,0 0-1,1 0 1,-1 1-1,1-1 1,-1 0 0,1 0-1,-2 3 1,-2 2-1,1 0 1,0 0-1,1 0 1,-1 1-1,1 0 1,0 0-1,1 0 0,-1 0 1,2 0-1,-1 0 1,1 1-1,0-1 1,0 0-1,1 1 1,0-1-1,1 10 1,0-16-53,0 0 0,0-1 0,-1 1 1,1 0-1,0 0 0,0-1 1,0 1-1,0 0 0,0-1 1,0 1-1,0-1 0,0 1 1,0-1-1,1 0 0,-1 1 1,0-1-1,0 0 0,0 0 1,0 0-1,1 0 0,-1 0 1,0 0-1,2 0 0,29-3-765,-26 2 735,-1-2 1,0 1-1,0 0 0,0-1 0,0 0 0,0 0 0,0-1 0,-1 1 1,1-1-1,-1 0 0,0 0 0,-1-1 0,5-4 0,-4 4 221,0 0-1,-1 0 0,1 0 1,-1-1-1,-1 1 0,1-1 1,-1 0-1,1 0 0,-2 0 1,1 0-1,1-12 742,-3 36-405,-1 4-476,0-14-159,1 1 1,0-1-1,0 0 1,3 17-1,-3-24-54,1 1 0,-1-1 0,1 1-1,-1-1 1,1 0 0,-1 1-1,1-1 1,0 1 0,0-1-1,0 0 1,0 0 0,0 0-1,0 1 1,0-1 0,0 0 0,0 0-1,0 0 1,1-1 0,-1 1-1,0 0 1,1 0 0,-1-1-1,1 1 1,-1-1 0,1 1 0,-1-1-1,1 0 1,-1 1 0,1-1-1,-1 0 1,4 0 0,10 0-2665,0-2 445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1 66 2305</inkml:trace>
  <inkml:trace contextRef="#ctx0" brushRef="#br0" timeOffset="1">1 66 2305,'125'14'2463,"-124"-13"-2374,1-1 1,-1 0-1,0 0 1,0 0-1,1-1 1,-1 1-1,0 0 1,0 0-1,1-1 1,-1 1-1,0-1 1,0 1-1,0-1 1,0 1 0,0-1-1,1 0 1,-1 1-1,0-1 1,0 0-1,-1 0 1,1 0-1,0 0 1,0 0-1,0 0 1,-1 0-1,1 0 1,0 0-1,-1 0 1,1 0 0,-1-1-1,1 1 1,-1 0-1,0 0 1,0 0-1,1-1 1,-1 1-1,0 0 1,0 0-1,0-1 1,0 1-1,0 0 1,-1-1 0,1 1-1,0 0 1,-1-2-1,1-6 675,6-10 337,-6 19-1083,0 0-1,1 0 1,-1 0 0,0 0 0,1 0-1,-1 0 1,0 0 0,0 1 0,1-1 0,-1 0-1,0 0 1,0 0 0,1 0 0,-1 1-1,0-1 1,0 0 0,0 0 0,1 0-1,-1 1 1,0-1 0,0 0 0,0 0-1,0 1 1,0-1 0,1 0 0,-1 1 0,0-1-1,0 0 1,0 0 0,0 1 0,0-1-1,0 1 1,10 42 400,-8-35-320,9 37-9,-6-29-566,-1 1 0,0-1 0,1 32 0,-5-82-3010,1 26 3576,0-1 0,0 1 0,1 0 0,0-1 0,0 1 0,1 0 0,0 0-1,0 1 1,1-1 0,0 1 0,0 0 0,1-1 0,8-9 0,-9 12-137,1 0 1,-1 0-1,1 1 1,0-1-1,0 1 1,1 0-1,-1 1 1,1-1-1,0 1 1,0 0-1,0 1 1,0-1-1,0 1 1,1 0-1,-1 1 1,0 0-1,12-1 1,-1 2-2069,-5 0-800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8820,'0'0'3460,"4"15"-2665,35 225 542,-38-235-1338,0 1 1,0 0-1,1-1 0,0 0 1,-1 1-1,2-1 0,-1 0 1,1 0-1,5 8 1,-6-11-149,0 0 1,0-1 0,0 1 0,0-1-1,0 1 1,0-1 0,1 0 0,-1 0-1,0 0 1,1 0 0,-1 0 0,1-1-1,-1 1 1,1-1 0,-1 1 0,1-1-1,-1 0 1,1 0 0,0 0 0,-1 0-1,1-1 1,-1 1 0,4-2 0,15-6-2992,-2-11-2263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7732,'0'0'5506,"1"2"-5653,0-1 117,0 0 0,0 0 0,1 1 0,-1-1 0,1 0-1,-1-1 1,1 1 0,-1 0 0,1 0 0,-1-1 0,1 1-1,0-1 1,-1 1 0,1-1 0,0 0 0,0 1 0,-1-1-1,1 0 1,2 0 0,47-1-712,-30 0 351,-21 1 418,1 0 1,-1-1 0,1 1 0,0 0 0,-1 0 0,1 0-1,-1 0 1,1 0 0,-1 0 0,1 0 0,0 0 0,-1 0-1,1 0 1,-1 0 0,1 0 0,-1 0 0,1 0 0,0 1-1,-1-1 1,1 0 0,-1 0 0,1 1 0,-1-1 0,1 0-1,-1 1 1,0-1 0,1 1 0,-1-1 0,1 0 0,-1 1 0,0-1-1,1 1 1,-1-1 0,0 1 0,1-1 0,-1 1 0,0-1-1,0 1 1,0-1 0,1 1 0,-1 0 0,0-1 0,0 1-1,0-1 1,0 1 0,0-1 0,0 1 0,0 0 0,0-1-1,0 1 1,0-1 0,-1 1 0,1-1 0,0 2 0,0 2-49,-1 17 384,0-13-431,1-1-1,0 1 1,0 0 0,0 0-1,1 0 1,0 0-1,1 0 1,0-1 0,0 1-1,0 0 1,1-1-1,5 10 1,1-9-1960,3-5-1736</inkml:trace>
  <inkml:trace contextRef="#ctx0" brushRef="#br0" timeOffset="1">178 1 4882,'0'0'256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9172,'86'-41'2049,"-86"38"-1921,2 1 593,0 2-129,0 0-432,2 0-32,1 23 608,1 11 65,0 9-449,1 5-256,-3 2-64,0-4-32,-1-4-48,-1-7-640,0-10-577,4-11-752,3-11-1681,-1-3-2737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4082,'0'0'6323,"-68"142"-6227,57-114-80,8-5-16,0-5-64,3-8-208,14-10-8260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8932,'0'0'3423,"9"0"-3351,6 1 406,-6 0-887,0-1-1,0 0 1,0 0 0,0-1 0,10-2-1,-17 3 342,-1-1-1,1 1 1,0-1-1,0 0 1,0 1-1,-1-1 1,1 0-1,0 0 1,-1 0-1,1 0 1,-1 0-1,1-1 1,-1 1-1,1 0 1,-1-1-1,0 1 1,0-1-1,0 0 1,0 1-1,0-1 1,0 0-1,0 1 1,0-1-1,-1 0 1,1 0-1,-1 0 1,1 0-1,-1 1 1,0-1-1,0 0 1,0-3-1,0 4 189,-1 0 0,0 0 0,0 0 1,1 1-1,-1-1 0,0 0 0,0 0 0,0 1 0,0-1 0,0 0 0,0 1 0,0-1 0,0 1 1,0-1-1,0 1 0,0 0 0,0-1 0,-1 1 0,1 0 0,0 0 0,0 0 0,0 0 1,0 0-1,-1 0 0,-1 0 0,-35 2 1226,36-2-1292,-1 1 0,1 0 0,0 0 0,-1 0 0,1 0 0,0 0 0,-1 0 0,1 1 0,0-1 0,0 1 0,0-1 0,0 1 0,1 0 0,-1 0 0,0 0 0,1 0 0,-1 0 0,1 0 0,0 1 0,0-1 0,0 0 0,0 1 0,0-1 0,-1 3 0,0 5 109,0-1 0,0 1-1,1 0 1,0 19-1,1-27-160,0 0 0,1-1 0,-1 1 0,1 0 0,0 0-1,-1-1 1,1 1 0,0 0 0,0-1 0,0 1-1,0-1 1,1 1 0,-1-1 0,0 1 0,1-1-1,-1 0 1,1 0 0,-1 0 0,1 0 0,-1 0 0,1 0-1,0 0 1,-1 0 0,1-1 0,0 1 0,0 0-1,0-1 1,-1 0 0,5 1 0,7 1-7,0 0 0,0-1 0,14-1 0,-19 0-19,-3 1-214,1 0 0,-1-1 0,1 0-1,-1 0 1,0-1 0,1 0 0,-1 0-1,0 0 1,0 0 0,1-1 0,-1 0 0,0 0-1,0 0 1,-1-1 0,1 0 0,7-5-1,-2-5-4080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4578,'0'0'3362,"68"11"-3106,-40-11-192,-2 0-64,1 0-368,-3 0-1281,-5 0-992,-8 0-577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1072,'0'0'5683,"72"1"-5251,-54 1-240,-1-2-48,-2 2-112,-5 2-32,-1-4-208,-1 0-1232,-3 0-1842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6723,'0'0'-779,"21"0"-1729,66-1 950,-77 1 1133,-1 0-1,1-1 1,-1-1 0,1 1 0,13-6 0,-9 3 2662,-2 2 5785,-25 30-7960,7-19-15,-105 212 1295,111-221-1526,10-10-5085,6-9 1638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8756,'0'0'-125,"-10"1"-94,-91 10 1745,100-11-1475,0 0 1,0 0-1,0 1 0,0-1 1,1 0-1,-1 1 0,0-1 1,0 1-1,0-1 1,1 1-1,-1-1 0,0 1 1,0 0-1,1-1 0,-1 1 1,1 0-1,-1-1 0,0 1 1,1 0-1,0 0 1,-1 0-1,0 1 0,-4 28 509,4-21-465,2 1 0,-1 0 0,5 17 0,-5-26-108,0 0-1,0 0 1,0 0 0,1 0 0,-1 0 0,0 0-1,1-1 1,-1 1 0,0 0 0,1 0 0,-1 0-1,1-1 1,-1 1 0,1 0 0,0 0-1,-1-1 1,1 1 0,0-1 0,-1 1 0,1-1-1,0 1 1,0-1 0,0 1 0,-1-1 0,1 1-1,0-1 1,0 0 0,0 0 0,0 1 0,0-1-1,0 0 1,-1 0 0,1 0 0,0 0-1,0 0 1,2 0 0,2-2-31,0 1 1,1-1-1,-1 0 0,0-1 1,7-3-1,-8 3 50,1 1 0,-1 0 0,0 0-1,1 0 1,-1 0 0,9-1 0,3 2-17,-8 0 1,1 1 0,-1-1 0,1 1 0,-1 1 1,9 1-1,-15-2 0,-1 1 1,1-1 0,-1 1-1,1-1 1,-1 1 0,0 0 0,1-1-1,-1 1 1,0 0 0,1 0 0,-1 0-1,0 0 1,0 0 0,0 0 0,0 0-1,0 0 1,0 1 0,0-1 0,0 0-1,0 1 1,0-1 0,-1 0 0,1 1-1,-1-1 1,1 1 0,-1-1 0,0 1-1,1 0 1,-1-1 0,0 1 0,0-1-1,0 3 1,0-2-3,0 1 0,0-1 0,0 1 0,0-1 0,0 1 0,0-1 0,-1 1 0,1-1 0,-1 1 0,0-1 0,0 0 0,0 1 1,0-1-1,0 0 0,-1 0 0,1 1 0,0-1 0,-1 0 0,0 0 0,1-1 0,-1 1 0,0 0 0,0-1 0,0 1 0,0-1 0,-1 1 0,1-1 0,0 0 0,0 0 0,-4 1 0,-7 5-9,-1-1 0,0 0-1,0-1 1,-1-1-1,1 0 1,-1-1 0,0-1-1,0 0 1,0-1 0,-22-1-1,41-1-480,1 0 0,-1 0 0,0 0 0,0-1 0,0 1 0,0-1-1,-1 0 1,7-5 0,6-2-1056,20-8-2588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4530,'0'0'6368,"0"3"-5645,1-1-669,-1 1-1,0 0 1,0 0-1,0 0 0,0 0 1,0 0-1,-1 0 1,1 0-1,-1 0 0,0-1 1,0 1-1,0 0 1,0 0-1,-2 2 0,-26 46 593,12-24-198,9-13-325,1-3-117,1 1 0,0 0 0,0 0 0,1 0 1,1 0-1,0 1 0,0 0 0,-1 19 0,7-40-6641,4-10 793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5378,'0'0'7748,"30"0"-8260,4 9-1089,4-3-2321</inkml:trace>
  <inkml:trace contextRef="#ctx0" brushRef="#br0" timeOffset="1">296 151 11637,'0'0'817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8740,'0'0'2756,"-8"15"-2604,-25 52 72,30-61-209,1-1-1,0 1 0,0 0 1,1 0-1,-1 0 1,1-1-1,1 1 1,-1 0-1,1 0 1,1 12-1,0 0-61,-1-17 21,0 0-1,0-1 1,1 1 0,-1 0-1,0 0 1,1-1 0,-1 1-1,1 0 1,-1-1-1,1 1 1,-1 0 0,1-1-1,0 1 1,-1-1 0,1 1-1,0-1 1,-1 1 0,1-1-1,0 0 1,-1 1-1,1-1 1,0 0 0,0 1-1,0-1 1,-1 0 0,1 0-1,0 0 1,0 0-1,0 0 1,-1 0 0,1 0-1,0 0 1,1 0 0,2 0-63,-1 0 1,0-1 0,1 1-1,-1 0 1,0-1 0,0 0-1,0 0 1,4-1 0,-3 0-44,-1-1 0,0 1-1,1-1 1,-1 0 0,0 0 0,0 0 0,0 0 0,-1 0 0,1-1 0,-1 1 0,0-1 0,1 1-1,-2-1 1,1 0 0,2-7 0,-2 2 160,0 1-1,0-1 1,-1 0-1,0 0 1,0 0-1,-2-13 1,1 20 51,-1 1 0,1-1 0,-1 1 1,1-1-1,-1 1 0,0-1 0,0 1 1,0 0-1,0 0 0,0-1 0,0 1 0,0 0 1,0 0-1,-1 0 0,1 0 0,0 0 0,-1 1 1,1-1-1,0 0 0,-1 0 0,1 1 0,-1-1 1,1 1-1,-1 0 0,1-1 0,-1 1 1,0 0-1,-1 0 0,-2-1-28,0 0 0,0 1 0,-1 0 0,1 0 0,0 0 0,0 1 0,0-1 0,-5 3 0,9-3-196,1 0 0,-1 1 0,0-1 0,1 1 1,-1-1-1,1 1 0,-1 0 0,1-1 0,0 1 0,-1-1 1,1 1-1,-1 0 0,1-1 0,0 1 0,0 0 0,-1-1 0,1 1 1,0 0-1,0 0 0,0-1 0,0 1 0,0 0 0,0 0 1,0-1-1,0 1 0,0 0 0,0 0 0,0-1 0,1 1 1,-1 1-1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0 1 7555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7555,'98'-14'3263,"-76"7"-703,-24 14-2062,3 22-722,1 0 1,1 0-1,8 29 1,-9-80-1869,3 6 2507,1 1 1,9-17-1,-12 25-300,1 1-1,0-1 1,0 1-1,0 0 1,1 1-1,10-11 1,-13 14-136,0 0 1,1 1-1,-1-1 1,1 0-1,-1 1 1,1 0-1,0 0 1,0-1-1,-1 2 1,1-1-1,0 0 1,0 0-1,0 1 1,0 0-1,0-1 1,0 1-1,0 0 1,-1 1-1,1-1 1,3 1-1,-5-1-83,0 1 0,-1-1 0,1 0 0,-1 1 0,1-1 0,-1 0 0,1 1 0,-1-1 0,1 0 0,-1 1 0,0-1 0,1 1 0,-1-1 0,0 1 0,1-1 0,-1 1 0,0 0 0,1-1 0,-1 1 0,0-1 0,0 1 0,0 0 0,0-1 0,0 1 0,1-1 0,-1 1 0,0 0 0,0-1 0,-1 2 0,1-1-210,1 14-4389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6547,'0'0'104,"28"0"-56,92-2-24,-97 1-24,1 0-1,-1-2 1,0-1-1,0-1 1,0-1-1,34-14 1,-45 16 3,17-9 1392,-29 15-488,-1 13-543,-2 0-1,1-1 1,-2 0-1,0 1 0,-8 17 1,-2 9-130,-49 142 660,62-170-1800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3778,'0'0'7905,"-2"3"-7468,-3 7-175,0 1 0,1-1 0,0 1 0,1 0-1,0 0 1,0 0 0,2 0 0,-2 13 0,1 100 453,3-80-647,-2-23-130,1-12 60,-1 1-1,2 0 0,-1-1 1,4 17-1,-4-23-88,1-1-1,0 0 0,-1 0 1,1-1-1,0 1 1,0 0-1,0 0 1,0 0-1,0-1 1,1 1-1,-1 0 1,0-1-1,1 1 0,0-1 1,-1 0-1,1 1 1,0-1-1,-1 0 1,1 0-1,0 0 1,0 0-1,0 0 1,0-1-1,0 1 0,0 0 1,0-1-1,2 1 1,1-1-627,0 1 0,0-1 0,0 0 0,0 0 0,0 0 0,10-3-1,8-8-4811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4514,'0'0'3396,"19"-9"-2433,60-25-357,-71 30-442,1 1 0,-1 0 0,1 0 0,-1 1 0,1 1 0,0-1 0,-1 1 0,1 1 0,10 0 0,-8 0-153,-11 0-54,1 0 0,0 1 0,-1-1-1,1 0 1,0 0 0,-1 1 0,1-1-1,-1 1 1,1-1 0,-1 0 0,1 1-1,-1-1 1,1 1 0,-1-1 0,1 1-1,-1-1 1,0 1 0,1 0 0,-1-1-1,0 1 1,1-1 0,-1 1 0,0 0-1,0-1 1,0 1 0,0 0-1,0-1 1,1 1 0,-1 0 0,0-1-1,0 1 1,-1 0 0,1-1 0,0 1-1,0 0 1,0-1 0,0 1 0,-1 0-1,1-1 1,0 2 0,-1 1-34,0 0 0,0 0-1,0 0 1,0 1 0,0-1 0,-1 0 0,1-1 0,-3 5 0,-2-1 31,0-1 1,0 0-1,-1 0 1,0 0-1,1-1 1,-11 5-1,8-4 457,0 0-1,0 0 0,-10 10 1,19-15-296,3-1-70,0 1 0,0 0 0,0-1 1,0 1-1,0 0 0,0 0 0,5 2 0,-1-2 2,14 0 2,-13-1-33,-1 1 1,1 0-1,0 0 1,-1 1-1,1 0 1,13 3 0,-20-3-30,1 0 0,0 0 0,-1 0 0,1 0-1,-1 0 1,1 0 0,-1 0 0,0 0 0,1 1 0,-1-1 0,0 0 0,0 1 0,0-1 0,0 1 0,0 0 0,0-1 0,-1 1 0,1 0 0,0-1 0,-1 1 0,1 0 0,-1 0 0,0 0 0,0-1 0,1 1 0,-1 0 0,0 0 0,-1 0 0,1 0 0,0-1 0,0 1 0,-1 0 0,0 3 0,0-3 5,0-1 0,0 1 0,0 0 0,0-1 0,-1 1 0,1-1 0,0 1-1,-1-1 1,1 0 0,-1 0 0,1 1 0,-1-1 0,0 0 0,1 0 0,-1 0 0,0-1-1,0 1 1,0 0 0,1-1 0,-1 1 0,-2-1 0,-47 10 10,44-9-18,-65 3-333,71-7-2226,3-5-314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10549,'0'0'2577,"-70"118"-2449,52-80 320,-1 3-256,-2-1 161,2-2-17,1-5-336,8-12 0,5-7-368,5-12-561,15-8-3361,11-19 897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8292,'0'0'2993,"-13"15"-2889,-82 94-291,83-92 158,14-9 74,0-7-11,1 0-1,-1-1 1,1 1 0,-1-1 0,1 0 0,-1 1 0,1-1 0,0 0 0,2-1 0,4 1 102,22-2-370,-1-1 1,0-2-1,0-1 0,-1-1 0,32-12 0,-59 18-81,-1 1 7,0 0-1,0-1 0,0 1 0,0 0 1,0-1-1,0 1 0,0-1 0,0 1 0,0-1 1,0 1-1,0-1 0,-1 0 0,1 1 1,1-3-1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1505,'19'-23'10084,"-19"29"-9395,0 13 63,11 8 192,2 6-479,2 3-225,-5 6 48,1 3-240,-4-5-16,-1-3-32,-4-6-112,2-12-705,1-10-815,1-9-1410,5 0-2592</inkml:trace>
  <inkml:trace contextRef="#ctx0" brushRef="#br0" timeOffset="1">171 1 9700,'0'0'3610,"10"14"-3362,40 66-77,-43-67-147,0 1 1,-1 0-1,-1 0 1,0 0-1,5 27 1,-6-15 5,-2 0-1,-1 1 1,-3 46 0,2-65-48,-1-1 0,0 1-1,-1-1 1,0 1 0,0-1 0,0 0 0,-1 0-1,0 0 1,0 0 0,-1 0 0,0-1 0,0 0 0,0 0-1,-1 0 1,0 0 0,0 0 0,-11 7 0,7-8-409,4-4-1051,2-28-9309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10453,'0'0'3954,"9"127"-3906,-3-83-16,-1-4-32,1-3-32,-2-8-449,-2-12-527,-2-5-465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3314,'0'0'5856,"8"-3"-5715,67-12-18,-73 15-181,1-1 0,-1 1 0,1-1 0,-1 1 1,0-1-1,0 0 0,1 0 0,-1 0 0,0 0 1,0-1-1,0 1 0,0 0 0,0-1 0,0 0 1,0 1-1,-1-1 0,1 0 0,-1 0 0,1 0 1,-1 0-1,0 0 0,1 0 0,-1 0 0,1-5 0,0-1 501,0-1 0,-1 1 0,0-1 0,-1 0 0,0-13-1,-1 4 4179,1 26-3781,0 279-1216,0-286-211,0-11-1064,1-4 1716,0 0 1,0 0 0,2 0 0,0 0 0,6-19 0,-7 27-19,0 1 0,1 0-1,-1 0 1,1 0 0,0 0 0,0 1 0,6-7-1,-7 9-35,0 0-1,0 0 1,0 0-1,0 1 0,0-1 1,1 1-1,-1 0 1,0 0-1,1 0 1,-1 0-1,1 0 0,-1 0 1,1 1-1,0-1 1,-1 1-1,6-1 1,-7 2 5,0-1 0,0 0 1,0 1-1,1-1 0,-1 1 1,0-1-1,0 1 0,0 0 1,0 0-1,0-1 1,0 1-1,0 0 0,0 0 1,0 0-1,-1 0 0,1 0 1,0 0-1,0 0 0,-1 0 1,1 0-1,-1 1 0,1-1 1,-1 0-1,1 0 0,-1 1 1,0 1-1,7 38 585,-6-37-566,2 93-307,-3-96 150,0 0 0,0-1-1,0 1 1,0-1-1,0 1 1,0 0-1,0-1 1,0 1 0,0-1-1,0 1 1,1 0-1,-1-1 1,0 1 0,0-1-1,1 1 1,-1-1-1,0 1 1,1-1 0,-1 1-1,1-1 1,-1 1-1,1-1 1,-1 1 0,1-1-1,5 1-3705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4482,'0'0'6766,"0"-8"-5923,0-24-189,0 24-177,0 10-181,15 87 921,-5-26-1677,18 67-1,-23-122-2574,-1-8 1653,4-19 1562,3-6 453,-8 23-580,1-1 0,-1 1-1,0-1 1,0 1 0,1 0 0,-1 0-1,1 1 1,0-1 0,-1 1 0,1 0-1,0 0 1,0 0 0,0 0 0,0 0-1,0 1 1,0 0 0,0 0 0,0 0-1,0 0 1,0 1 0,0 0 0,5 1-1,-5-1-86,-1 0-1,0 0 1,-1 0 0,1 0-1,0 0 1,0 0-1,0 1 1,-1 0-1,1-1 1,-1 1-1,1 0 1,-1 0-1,0 1 1,1-1-1,-1 0 1,0 1-1,-1-1 1,1 1-1,0-1 1,-1 1-1,1 0 1,-1 0-1,0 0 1,0 0-1,0 0 1,-1 0-1,1 0 1,0 5-1,-1-7 16,-1 1 0,1-1 0,-1 0-1,1 1 1,-1-1 0,0 0-1,1 0 1,-1 1 0,0-1 0,0 0-1,0 0 1,0 0 0,0 0-1,0 0 1,0 0 0,0 0 0,0-1-1,0 1 1,0 0 0,-1-1-1,1 1 1,0 0 0,-2 0 0,-37 12 97,33-11-78,1 0-67,-1 0-1,1 0 1,0-1 0,-1 0-1,1 0 1,-1-1-1,1 0 1,-1 0-1,1 0 1,-8-2 0,12-4-1852,2-8-1570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10037,'0'0'373,"10"-4"-1312,-6 3 932,37-16-701,-39 16 697,0 0 0,0 0 0,0 0 0,-1 0 1,1 0-1,0-1 0,-1 1 0,0-1 0,1 1 0,-1-1 0,0 1 0,1-1 0,-1 0 0,0 1 0,0-1 0,0 0 0,0 0 1,-1 0-1,1 0 0,-1 0 0,2-3 0,-3 4 131,1 0 0,-1 0 1,0 0-1,1 0 0,-1 1 0,0-1 1,1 0-1,-1 0 0,0 1 0,0-1 1,1 1-1,-1-1 0,0 0 0,0 1 0,0-1 1,0 1-1,0 0 0,0-1 0,0 1 1,0 0-1,0 0 0,0 0 0,0-1 1,0 1-1,0 0 0,0 0 0,-2 1 1,-1-2 41,1 1 0,-1 0 1,0 0-1,1 1 1,-1-1-1,1 1 1,-6 1-1,7 0-111,0 0-1,0 0 0,0 0 1,0 0-1,1 0 1,-1 0-1,1 0 1,-1 1-1,1-1 1,0 1-1,0-1 1,0 1-1,0 0 1,0-1-1,1 1 1,-1 0-1,1-1 1,0 5-1,-1-1-22,1 1 0,-1-1 0,1 0 0,1 1-1,-1-1 1,1 1 0,2 6 0,-2-11-65,0 0 0,1-1 0,-1 1 0,1 0 0,-1-1 0,1 1 0,0-1 0,-1 0 0,1 1 0,0-1 0,0 0-1,0 0 1,0 0 0,0 0 0,0-1 0,0 1 0,0-1 0,0 1 0,0-1 0,0 1 0,1-1 0,-1 0 0,3 0 0,5 0-309,-1 0 0,1 0 0,19-4 0,-23 2 211,1 0 0,-1-1 0,0 1 0,0-1 0,-1-1 0,1 1 0,0-1 0,-1 0 0,0 0-1,0-1 1,-1 1 0,1-1 0,-1 0 0,6-9 0,-4 6-36,0-1-1,-1-1 1,0 1-1,0-1 0,-1 0 1,0 0-1,-1 0 1,3-14-1,-2-19 711,-2 0 1,-2-45-1,-1 29 879,1 54-1194,-2-24 630,2 29-783,0-1 0,0 0-1,0 1 1,-1-1 0,1 0-1,0 1 1,0-1 0,0 1-1,-1-1 1,1 1 0,0-1-1,-1 1 1,1-1 0,0 1-1,-1-1 1,1 1 0,-1-1-1,1 1 1,-1-1 0,1 1-1,-1 0 1,1-1-1,-1 1 1,1 0 0,-1 0-1,0-1 1,1 1 0,-1 0-1,1 0 1,-1 0 0,0 0-1,1-1 1,-1 1 0,0 0-1,1 0 1,-2 1 0,1-1-46,0 1 1,1 0-1,-1 0 1,0 0-1,1 0 1,-1 0-1,0 0 1,1 0-1,-1 0 1,1 0-1,0 0 1,-1 0-1,1 0 1,0 0-1,0 0 1,-1 1-1,1-1 1,0 0-1,0 0 1,1 2-1,-2 2 27,-2 29 24,1 0 0,1 0 0,3 0 0,0 0 0,2 0 1,2-1-1,1 0 0,1 0 0,2 0 0,15 32 0,-9-36-1048,-16-28 703,1 0 0,0 0 0,0 0-1,0-1 1,0 1 0,0 0 0,0-1-1,0 1 1,0-1 0,0 1 0,0-1 0,0 1-1,0-1 1,0 0 0,1 0 0,-1 0-1,0 1 1,0-1 0,0 0 0,0 0 0,1-1-1,-1 1 1,0 0 0,0 0 0,0 0-1,1-1 1,13-6-4338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7139,'0'0'4981,"1"13"-4831,7 40-62,-8-51-92,0 0 0,0 0 0,1-1 0,-1 1 1,1 0-1,0 0 0,-1-1 0,1 1 0,0 0 1,0-1-1,0 1 0,0-1 0,0 0 0,1 1 1,-1-1-1,0 0 0,1 1 0,-1-1 0,1 0 1,-1 0-1,1 0 0,-1 0 0,1-1 0,0 1 1,-1 0-1,1-1 0,0 1 0,0-1 0,0 1 1,-1-1-1,1 0 0,0 0 0,0 0 1,0 0-1,-1 0 0,1 0 0,0-1 0,0 1 1,0 0-1,-1-1 0,1 1 0,0-1 0,0 0 1,-1 0-1,1 0 0,-1 0 0,1 0 0,-1 0 1,1 0-1,-1 0 0,0 0 0,1-1 0,-1 1 1,0-1-1,0 1 0,0-1 0,0 1 0,1-3 1,-1 2 19,0 0 1,-1-1 0,1 1 0,0 0 0,-1 0 0,0 0 0,1-1 0,-1 1 0,0 0 0,0 0 0,-1-1 0,1 1-1,0 0 1,-1 0 0,1-1 0,-1 1 0,0 0 0,1 0 0,-1 0 0,0 0 0,-1 0 0,1 0 0,0 0-1,0 1 1,-1-1 0,-2-2 0,1 2-7,-2 0 0,1 0 0,0 0 0,0 1 0,-1-1 0,1 1 0,0 0 0,-1 0 0,1 1 0,-1 0 0,1-1 0,-7 2 0,11-1-99,-1 0 0,1 0 0,-1 0 0,1 0-1,-1 0 1,1 0 0,-1 1 0,1-1 0,-1 0-1,1 0 1,-1 0 0,1 1 0,-1-1-1,1 0 1,-1 1 0,1-1 0,0 0 0,-1 1-1,1-1 1,0 0 0,-1 1 0,1-1-1,0 1 1,-1-1 0,1 1 0,0-1 0,0 1-1,0-1 1,-1 1 0,1-1 0,0 1-1,0-1 1,0 1 0,0-1 0,0 1 0,0-1-1,0 1 1,0-1 0,0 1 0,0-1-1,0 1 1,0-1 0,1 2 0,-1 0-686,0 8-4620</inkml:trace>
  <inkml:trace contextRef="#ctx0" brushRef="#br0" timeOffset="1">1 0 6563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39 5314,'0'0'7460,"-7"-3"-7151,3 1-280,2 1-26,1 0 0,-1 1 0,0-1 0,1 0 1,-1 0-1,0 1 0,0-1 0,0 1 0,1-1 0,-1 1 0,0 0 0,0 0 0,0 0 0,0 0 1,0 0-1,1 0 0,-1 0 0,0 1 0,0-1 0,0 1 0,1-1 0,-1 1 0,0 0 1,1 0-1,-4 2 0,-7 8 10,2 1 1,-1 0-1,2 1 1,0 0-1,0 1 1,1 0-1,1 0 1,0 1-1,1 0 1,1 0-1,0 1 1,1-1-1,1 1 1,0 0-1,-1 29 1,4-38-19,0-2-1,0 0 1,0 0 0,0 0-1,1 0 1,-1 0 0,1 0-1,2 5 1,-2-8-5,0-1 0,0 1 0,0-1 0,0 0 0,0 1 0,1-1 0,-1 0 0,0 0 0,0 0 0,1 0-1,-1 0 1,1 0 0,-1 0 0,1 0 0,0 0 0,-1-1 0,1 1 0,-1-1 0,1 1 0,0-1 0,0 0 0,-1 1 0,1-1 0,2 0 0,3 0-47,-1 1 0,1-1 0,0 0 0,0-1 0,0 0-1,-1 0 1,1 0 0,0-1 0,-1 0 0,1 0 0,-1-1 0,0 1 0,0-1 0,0-1 0,8-5-1,-6 2-21,0 0 0,0-1-1,-1 0 1,0 0-1,-1 0 1,1-1 0,-2 0-1,1-1 1,4-10 0,-5 6 41,1 0 0,-2 0 0,0 0 0,0-1 1,-2 0-1,0 1 0,0-1 0,-2 0 0,1 0 1,-2 0-1,-3-23 0,3 35 57,0 1 0,0 0 1,0-1-1,0 1 0,0 0 0,0 0 0,-1 0 1,1 0-1,-1 0 0,1 0 0,-1 0 1,0 1-1,0-1 0,0 0 0,0 1 0,0 0 1,0-1-1,0 1 0,0 0 0,0 0 0,-1 0 1,1 0-1,0 1 0,-1-1 0,1 1 0,-1-1 1,1 1-1,-1 0 0,-3 0 0,5 0-47,1 0 0,-1 0 0,1 0 0,-1 0 0,1 0 0,-1 0 0,1 0 0,-1 1 0,1-1 0,-1 0 0,1 0-1,-1 1 1,1-1 0,-1 0 0,1 0 0,0 1 0,-1-1 0,1 1 0,-1-1 0,1 0 0,0 1 0,0-1 0,-1 1 0,1-1 0,0 1-1,-1-1 1,1 1 0,0-1 0,0 1 0,0-1 0,0 1 0,-1 0 0,1 19-1324,0-13 904,1 24-2186,4 4-1530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6563,'121'0'3663,"-97"0"-947,-15 7-2255,-4-1-360,0-1 0,0 1 0,-1 1 0,0-1 0,0 0 0,-1 1 0,5 13 0,-5-13-108,0 0 0,0 0 0,0 0 0,1 0 0,0-1 0,0 0 1,11 11-1,-15-16 1,0-1 0,1 0 0,-1 0 0,1 1 0,-1-1-1,1 0 1,-1 0 0,1 1 0,-1-1 0,1 0 0,-1 0 0,1 0 0,-1 0 0,1 0 0,-1 0 0,1 0 0,-1 0 0,1 0 0,-1 0 0,1 0 0,-1 0-1,1 0 1,-1 0 0,1 0 0,-1 0 0,1-1 0,-1 1 0,1 0 0,-1 0 0,1-1 0,-1 1 0,0 0 0,1-1 0,-1 1 0,0 0 0,1-1 0,-1 1 0,0 0-1,1-1 1,-1 1 0,0-1 0,1 1 0,-1-1 0,0 1 0,0-1 0,0 1 0,1-2 0,9-28 289,-8 25-315,2-12 73,14-37 16,-17 50-57,1 1 1,-1 0-1,1-1 0,0 1 0,0 0 1,0 0-1,0 0 0,0 1 0,1-1 0,-1 0 1,1 1-1,3-3 0,-5 5-3,-1-1-1,1 1 0,-1 0 1,1 0-1,-1-1 1,1 1-1,-1 0 0,1 0 1,-1 0-1,1 0 1,0 0-1,-1 0 0,1 0 1,-1 0-1,1 0 0,-1 0 1,1 0-1,-1 0 1,1 0-1,-1 0 0,1 0 1,-1 0-1,1 1 1,-1-1-1,1 0 0,-1 0 1,1 1-1,-1-1 1,1 0-1,-1 1 0,1-1 1,-1 0-1,0 1 1,1-1-1,-1 1 0,0-1 1,1 1-1,-1-1 1,0 1-1,0-1 0,1 1 1,-1-1-1,0 1 1,7 29 57,-5-19-43,1 3 19,-1-6-88,-1 0 0,2-1-1,-1 1 1,1 0 0,5 10 0,-7-16 6,1 0 0,-1 0 0,1-1 0,-1 1 0,1 0 0,0 0 0,-1-1 0,1 1 0,0-1 0,0 0 0,0 0 0,0 1 1,0-1-1,1-1 0,-1 1 0,0 0 0,0 0 0,1-1 0,-1 1 0,0-1 0,1 0 0,-1 0 0,3 0 0,-3 0 51,-1-1 0,1 0 0,-1 0 0,0 1 0,1-1 0,-1 0 0,0 0 1,1 0-1,-1-1 0,0 1 0,0 0 0,0 0 0,0-1 0,0 1 0,-1 0 0,1-1 1,0 1-1,0-1 0,-1 1 0,1-1 0,-1 1 0,0-1 0,1 1 0,-1-1 0,0-2 0,6-45 134,-5-67 806,-1 61-7094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8996,'0'0'5539,"8"0"-5459,16 0-80,1 0 32,1 0-64,0 0-497,-1 0-703,-5-2-673,-5-2-1633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4178,'0'0'9012,"111"2"-8900,-81-2-112,-8 0-144,-3 2-1009,-13 4-1680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3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8740,'0'0'2623,"3"2"-2559,24 7 87,-1-2 0,1 0 0,0-2 0,35 2 0,-62-6-135,1-1 0,0 0 0,0 1 0,-1-1 0,1 1 1,0-1-1,-1 1 0,1 0 0,0-1 0,-1 1 0,1 0 1,-1-1-1,1 1 0,-1 0 0,0-1 0,1 1 1,-1 0-1,0 0 0,1 0 0,-1-1 0,0 1 0,0 0 1,0 0-1,0 0 0,1 0 0,-1 0 0,0-1 0,-1 1 1,1 0-1,0 0 0,0 0 0,-1 1 0,-5 29 523,-7-5-387,-1-2 1,-19 25-1,16-23-4,-22 41-1,2 6-1555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7860,'0'0'5906,"-6"15"-5626,-21 50-58,24-54-195,0 0 1,1 0-1,0 0 1,1 1 0,0-1-1,0 0 1,1 1-1,3 17 1,-2-14-25,-1-11-37,1-1 1,-1 1 0,1-1 0,0 0 0,-1 1 0,2-1-1,-1 0 1,0 0 0,1 1 0,-1-1 0,1 0 0,0-1-1,0 1 1,0 0 0,0 0 0,0-1 0,1 0-1,-1 1 1,1-1 0,0 0 0,0 0 0,-1 0 0,1-1-1,1 1 1,-1-1 0,0 1 0,0-1 0,0 0-1,1 0 1,-1 0 0,0-1 0,1 1 0,-1-1 0,1 0-1,-1 0 1,1 0 0,-1-1 0,0 1 0,1-1 0,-1 1-1,0-1 1,1 0 0,-1-1 0,0 1 0,0 0-1,0-1 1,0 0 0,0 0 0,0 0 0,-1 0 0,1 0-1,0 0 1,-1-1 0,4-4 0,-1 1 28,-1-1 0,1 0 0,-1 0 0,-1-1 0,1 1 0,-2 0 0,1-1 0,-1 0 0,0 0 0,0 0 0,-1 0 0,0 0 0,0 0 0,-1 0-1,0 0 1,-3-15 0,3 20 52,-1 0-1,1-1 1,-1 1-1,0 0 1,0 0-1,-1-1 0,1 1 1,0 0-1,-1 0 1,0 0-1,0 1 0,0-1 1,0 0-1,0 1 1,-1-1-1,1 1 1,-1 0-1,0 0 0,-4-3 1,1 2-143,1 0-1,0 0 1,-1 1 0,1 0-1,-1 0 1,0 1 0,0 0 0,1 0-1,-1 0 1,-9 0 0,15 2-39,-1-1 0,1 0 0,0 1 0,-1-1 0,1 1 1,0-1-1,-1 1 0,1-1 0,0 1 0,0-1 0,0 1 1,-1-1-1,1 1 0,0-1 0,0 1 0,0-1 0,0 1 1,0 0-1,0-1 0,0 1 0,0-1 0,0 1 0,0-1 0,1 2 1,-1 0-526,0 13-3209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10197,'0'0'3521,"0"92"-3489,0-59-32,0-4-528,2-4-336,1-10-1073,-1-9-720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8148,'0'0'640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8452,'0'0'2033,"7"-5"-1956,22-16 193,-28 21-256,-1 0 0,0 0 0,1 0 0,-1-1 0,0 1 0,1 0 1,-1 0-1,0 0 0,1 0 0,-1 0 0,1 0 0,-1 0 0,0 0 1,1 0-1,-1 0 0,1 0 0,-1 0 0,0 0 0,1 0 0,-1 0 1,0 0-1,1 0 0,-1 1 0,1-1 0,-1 0 0,0 0 0,1 0 1,-1 1-1,0-1 0,0 0 0,1 0 0,-1 1 0,0-1 0,0 0 1,1 1-1,-1-1 0,0 0 0,0 1 0,0-1 0,1 0 0,-1 1 1,0-1-1,0 0 0,0 1 0,0-1 0,0 1 0,0-1 0,0 0 1,0 1-1,0-1 0,0 0 0,0 1 0,1 22 373,-1-21-291,1 18 111,0-14-225,-1 1 0,1-1 0,-1 0 0,-1 0-1,1 0 1,-1 0 0,0 0 0,0 0 0,-1 0-1,0-1 1,0 1 0,-3 6 0,4-11-364,1-14-1779,0 6 2187,1 0 0,-1 0 0,1 0 1,0 0-1,1 0 0,0 0 0,0 1 0,0-1 0,1 1 0,0-1 0,5-7 0,-6 11 97,1-1 1,-1 1-1,1 0 0,0 0 0,0 1 1,0-1-1,0 1 0,0-1 1,0 1-1,1 0 0,-1 0 1,1 0-1,0 1 0,-1-1 1,1 1-1,0 0 0,0 0 0,0 0 1,0 1-1,0-1 0,6 1 1,-9 0-83,0 1 0,0 0-1,0-1 1,0 1 0,0 0 0,0-1 0,0 1 0,-1 0 0,1 0 0,0 0 0,0 0 0,-1 0 0,1 0 0,-1 0-1,1 0 1,-1 0 0,1 0 0,-1 0 0,1 0 0,-1 0 0,0 0 0,0 1 0,0-1 0,1 0 0,-1 0 0,0 0-1,-1 2 1,3 40 336,-2-38-336,0 120-2309,0-115-1157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7283,'0'0'3570,"178"-41"-3714,-145 30-1057,-17 2-2112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185 181 4818,'0'0'2729,"12"-18"-2422,33-57-75,-43 72-150,0 0-1,0-1 1,-1 1-1,0-1 1,1 1-1,-1-1 1,0 0-1,-1 1 0,1-6 1,-1 8-57,0 0-1,0 0 1,0 0-1,0 0 1,0 0 0,0 0-1,-1 0 1,1 0-1,-1 0 1,1 0-1,0 0 1,-1 0 0,1 0-1,-1 0 1,0 1-1,1-1 1,-1 0 0,0 0-1,1 1 1,-1-1-1,0 0 1,-1 0 0,-2 0 23,0-1 1,0 1-1,0 0 1,-1 0 0,1 0-1,-1 1 1,1 0-1,0 0 1,-1 0 0,-4 0-1,-2 1-12,-12-2 61,3 1 0,-37 3-1,51-2-57,1 0-1,-1 0 1,1 1-1,0 0 1,-1 0-1,1 0 1,0 0-1,0 1 1,0-1-1,1 2 0,-7 4 1,10-8-32,0 1 1,0 0 0,0 0-1,0 0 1,0 0-1,1-1 1,-1 1-1,0 0 1,1 0-1,-1 0 1,1 1 0,-1-1-1,1 0 1,-1 0-1,1 0 1,0 0-1,-1 0 1,1 0-1,0 1 1,0-1 0,0 0-1,0 0 1,0 0-1,0 0 1,0 1-1,1-1 1,-1 0-1,0 0 1,1 0-1,-1 0 1,0 0 0,1 0-1,0 1 1,0 0-1,1 1 24,1 0 0,-1-1-1,1 1 1,-1-1 0,1 0-1,0 1 1,0-1 0,0 0-1,6 2 1,91 34 164,-76-30-165,0 0 0,0 2-1,-1 0 1,0 2 0,33 22-1,-53-33-42,-1 2-1,0-1 0,1 0 0,-1 0 0,0 1 0,0-1 0,0 1 1,0 0-1,0-1 0,-1 1 0,1 0 0,-1 0 0,0 0 1,0 0-1,1 4 0,-2-5-1,0 0 1,0 0-1,0 0 0,0 0 1,-1 0-1,1 0 0,0-1 1,-1 1-1,1 0 0,-1 0 1,0 0-1,0 0 0,1-1 1,-1 1-1,0 0 0,-1-1 0,1 1 1,0-1-1,0 1 0,-1-1 1,1 1-1,-1-1 0,1 0 1,-1 0-1,-3 2 0,-11 5-93,-1 0 0,0-1-1,0-1 1,-1-1-1,0 0 1,0-1 0,0-1-1,0-1 1,0-1-1,-22 0 1,39-1 106,-1 0 0,1 0 0,0 0 0,-1-1-1,1 1 1,-1 0 0,1 0 0,-1-1 0,1 1 0,0-1 0,-1 1 0,1-1 0,0 0 0,-1 1 0,1-1 0,0 0-1,0 0 1,0 0 0,0 0 0,0 0 0,0 0 0,-2-2 0,2 1-5,0 0-1,0-1 1,1 1-1,-1 0 1,0 0 0,1-1-1,0 1 1,-1 0-1,1-1 1,0 1-1,0-1 1,1 1 0,-1-3-1,1-1-17,1 0 0,-1 0 0,1 0 0,0 0 0,0 0 0,1 0 0,0 0 0,0 0 0,0 1 0,5-6 0,10-7-203,0 1 1,1 1-1,0 1 1,32-20-1,95-44-975,-61 35 1026,-19 11 3194,-67 34-2886,-1-1 1,1 1-1,-1-1 0,1 1 1,0 0-1,-1 0 1,1-1-1,0 1 0,-1 0 1,1 0-1,0 0 0,0 1 1,0-1-1,0 0 0,0 0 1,0 0-1,-1 2 1,-13 23-75,13-21-40,0 1 0,0-1 0,0 0-1,1 1 1,-1-1 0,1 1 0,1 0 0,-1 0-1,1-1 1,0 1 0,0 0 0,1-1 0,-1 1-1,1 0 1,1-1 0,-1 1 0,1-1-1,0 1 1,0-1 0,0 0 0,1 0 0,0 0-1,0 0 1,0 0 0,1-1 0,-1 1-1,1-1 1,0 0 0,0 0 0,7 4 0,38 24 65,-36-25-51,-2 0 1,1 1-1,18 15 1,-29-22-34,0 0 0,0 0 1,0 0-1,0 0 1,0 0-1,0 0 0,0 0 1,0 0-1,0 0 0,0 1 1,0-1-1,-1 0 0,1 0 1,0 1-1,-1-1 1,1 1-1,-1-1 0,0 1 1,1-1-1,-1 0 0,0 1 1,0-1-1,0 1 0,0-1 1,0 1-1,0-1 1,-1 1-1,1-1 0,0 1 1,-1-1-1,1 0 0,-1 1 1,1-1-1,-1 0 1,0 1-1,-1 0 0,0 1-67,-1-1 0,0 0 0,0 0 0,0 0 0,0 0 0,0 0 0,0-1 0,0 1 0,-1-1 0,1 0 0,0 0 0,-1 0 0,-3 0 0,-32 2-2228,-3-2-2194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5282,'0'0'6515,"-48"157"-6323,34-122 33,0-5-129,3-4-32,3-8-64,5-8 0,3-5-160,22-20-5427,4-21 545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8996,'0'0'2689,"192"-137"-2449,-153 108-240,-7 3-1440,-13-3-4467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70 912,'0'0'1788,"-12"1"71,-38 3 273,38-3 523,16-1-1927,12 0-262,6 0-154,0 0 0,0-1 1,0-2-1,30-6 1,-32 3-343,137-42-639,-143 40-1903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58 4866,'0'0'2575,"12"-2"-2234,39-9 62,-50 11-363,0 0-1,0 0 1,0 0 0,0 0-1,0-1 1,0 1-1,0 0 1,0-1 0,0 1-1,0-1 1,0 1-1,0-1 1,0 1 0,-1-1-1,1 0 1,0 1-1,0-1 1,-1 0 0,1 0-1,0 0 1,-1 1-1,1-1 1,-1 0 0,1 0-1,-1 0 1,1 0-1,-1 0 1,0 0 0,1 0-1,-1 0 1,0 0-1,0 0 1,0-2 0,0 2-6,0 1 1,0-1 0,-1 0-1,1 0 1,0 0-1,-1 0 1,1 0 0,0 1-1,-1-1 1,1 0-1,-1 0 1,1 1 0,-1-1-1,0 0 1,1 1 0,-1-1-1,0 1 1,1-1-1,-1 1 1,0-1 0,0 1-1,0-1 1,1 1-1,-1 0 1,0-1 0,0 1-1,0 0 1,-1-1-1,-16 0 166,0 0-1,0 1 0,0 1 0,1 0 0,-19 5 1,31-5-179,0 0 0,0 1 1,0-1-1,0 1 0,0 1 1,1-1-1,-1 0 0,1 1 1,0 0-1,-1 0 0,1 1 1,1-1-1,-1 1 0,0 0 1,1 0-1,0 0 0,0 0 1,0 0-1,0 1 1,1-1-1,0 1 0,-2 5 1,2-6-31,1 0 1,0 0 0,0 1-1,0-1 1,1 0-1,0 1 1,-1-1 0,2 6-1,-1-8 3,0-1 0,0 0 0,1 1 0,-1-1 0,0 0 0,1 0 0,-1 1 0,1-1 0,-1 0 0,1 0 0,0 0 0,0 0 0,-1 1 0,1-1 0,0 0 0,0 0-1,0-1 1,0 1 0,0 0 0,0 0 0,0 0 0,0-1 0,1 1 0,-1-1 0,0 1 0,0-1 0,1 1 0,0 0 0,19 2-96,0-1 1,0-1-1,36-2 1,-9-1 237,-47 3-121,0-1 0,0 1 0,-1-1-1,1 0 1,0 1 0,-1-1-1,1 1 1,0 0 0,-1-1 0,1 1-1,-1-1 1,1 1 0,-1 0 0,1 0-1,-1-1 1,0 1 0,1 0-1,-1 0 1,0-1 0,1 1 0,-1 0-1,0 0 1,0 0 0,0 1-1,6 32 264,-4-20-131,5 38 100,2 77 0,-6-51-531,-3-77 134,3 19-439,4-13-3687,-1-7-468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3506,'0'0'7203,"0"10"-6651,0 250 353,0-258-908,0 0 0,1 0 0,-1 0 1,0 0-1,1 0 0,-1 0 0,1 0 1,-1 0-1,1 0 0,0 0 0,0 0 1,0 0-1,0 0 0,1 0 0,-1-1 1,0 1-1,1 0 0,-1-1 1,1 1-1,-1-1 0,1 0 0,0 0 1,0 1-1,-1-1 0,1 0 0,0 0 1,0-1-1,3 2 0,-1-1 14,0 0-1,0 0 1,0-1-1,0 1 0,0-1 1,0 0-1,0 0 1,0-1-1,0 1 1,-1-1-1,1 0 1,0 0-1,0 0 1,0 0-1,6-4 1,-1-1 0,0-1 0,0 1 1,0-2-1,0 1 0,-1-1 1,-1-1-1,14-18 0,-12 15 5,-1-2 0,0 1 0,-1-1 0,0 0 0,6-20 0,-10 23 15,-1 0-1,0 0 1,0 0-1,-1 0 1,-1-1 0,0 1-1,0 0 1,-3-14-1,2 22-21,0 0-1,0 0 0,-1 1 1,1-1-1,-1 0 1,1 0-1,-1 1 0,0-1 1,0 1-1,0-1 1,0 1-1,-1 0 0,1 0 1,-1 0-1,1 0 1,-1 0-1,0 1 0,0-1 1,1 1-1,-1 0 0,-6-2 1,-8-2-69,1 0 0,-30-4 0,40 8 26,2 0-4,-12-1-1000,0-1-1,-28-9 0,16-3-3787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2785,'0'0'8084,"16"0"-7588,13-3 16,7-6-143,3 0-81,3-5-144,0 2-112,-3 0-32,-10 6-849,-13 1-2112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4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234 137 6051,'0'0'3609,"0"-16"-3499,0-50-19,0 64-80,0 1 0,0-1 0,1 1 0,-2-1 0,1 1 0,0 0 0,0-1 0,0 1 0,-1-1 0,1 1 0,-1-1 1,1 1-1,-1 0 0,1-1 0,-1 1 0,0 0 0,0 0 0,1-1 0,-1 1 0,0 0 0,0 0 0,0 0 1,-1 0-1,1 0 0,0 0 0,0 1 0,-2-2 0,-1 1 27,1 0 0,-1 1 0,1-1 1,-1 1-1,1 0 0,-1 0 0,1 0 0,-6 1 0,-5 0 72,5-1-82,1 0 0,0 1 0,-1 0 0,1 1 0,0-1 0,0 2 1,0-1-1,0 1 0,0 0 0,0 1 0,1 0 0,-9 5 0,12-5 12,0-1-1,0 1 1,0-1-1,0 1 1,1 0-1,-1 0 1,1 1-1,0-1 1,1 1-1,-1 0 1,1-1-1,0 1 1,0 0-1,0 0 1,1 0-1,-1 1 1,1-1-1,1 0 1,-1 1-1,1 6 1,0-8-32,0 0 0,1-1 0,0 1 0,0 0 0,0-1 0,0 1 0,1-1 0,-1 1 0,1-1 1,0 0-1,0 0 0,0 1 0,0-1 0,0-1 0,1 1 0,-1 0 0,6 3 0,6 6 13,1-2 1,24 14-1,2 2-33,-38-24-13,0 0-1,1 1 1,-1-1 0,0 1-1,0-1 1,-1 1-1,1 0 1,0 0 0,-1 0-1,0 1 1,0-1-1,0 1 1,0-1 0,-1 1-1,1-1 1,-1 1-1,0 0 1,0 0 0,0 0-1,0 0 1,-1 0-1,0 0 1,1-1 0,-2 7-1,0-9 15,1 1-1,-1-1 1,0 0-1,0 1 1,0-1-1,0 0 1,0 1-1,0-1 1,-1 0-1,1 0 1,0 0-1,-1 0 1,1 0-1,-1 0 1,1 0-1,-1-1 1,1 1-1,-1 0 1,1-1-1,-1 0 0,0 1 1,-2-1-1,-42 8 19,44-7-18,-2-1-7,0 1 1,0 0-1,0-1 0,0 0 1,0 0-1,0 0 1,0-1-1,1 1 0,-1-1 1,-4-1-1,7 1-7,-1 0-1,1 0 1,0-1-1,0 1 1,0 0 0,0-1-1,0 1 1,0 0-1,0-1 1,0 0-1,0 1 1,1-1-1,-1 1 1,1-1-1,-1 0 1,1 1 0,0-1-1,-1 0 1,1 1-1,0-1 1,0 0-1,0 0 1,0 1-1,1-3 1,0-5-28,-1 0 1,2 0-1,-1-1 1,2 1-1,-1 0 0,1 1 1,0-1-1,1 0 0,0 1 1,0 0-1,10-14 1,7-5-6,45-47 1,-42 49-35,-6 6 222,0 0 0,1 2 0,1 0 0,1 1 0,28-16-1,-49 32-92,0 0-1,0 0 1,1 0-1,-1 0 1,0 0-1,1 0 1,-1 1-1,0-1 1,0 0-1,1 0 1,-1 0-1,0 0 1,0 1-1,1-1 1,-1 0-1,0 0 1,0 0-1,0 1 1,0-1-1,1 0 1,-1 1-1,0-1 1,0 0-1,0 0 1,0 1-1,0-1 1,0 0-1,0 1 1,0-1-1,1 0 1,-1 0-1,0 1 1,0-1-1,-1 0 1,1 1-1,0-1 1,0 0-1,0 1 1,0-1-1,0 0 1,0 0-1,0 1 1,-1-1-1,0 20 298,-5 8-91,-15 42-1,13-46-222,1 1 0,-7 44-1,10 42-56,4-110 28,0 0-1,0 0 1,0 0 0,0 1 0,1-1-1,-1 0 1,0 0 0,1 0 0,-1 0-1,1 0 1,-1 0 0,1 0 0,0 0 0,-1 0-1,1 0 1,0 0 0,0 0 0,-1 0-1,1 0 1,0 0 0,2 1 0,0-1-20,0 1 0,-1-1 0,1 0 0,0 0 0,0 0 0,0 0 0,0-1 0,6 1 0,-2 0-13,0-1-1,0 0 1,0 0-1,0-1 1,1 0 0,-1 0-1,12-5 1,-3-3-33,0-1 0,-1 0 0,-1-1-1,1-1 1,-2 0 0,19-22 0,-23 26 67,0-1 0,-1-1 0,0 1 0,-1-1-1,0-1 1,-1 1 0,0-1 0,0 0 0,-1-1-1,-1 1 1,0-1 0,0 0 0,-1 0 0,-1 0 0,2-24-1,-4 33 23,0 1 0,0 0 0,-1-1 0,1 1-1,-1-1 1,0 1 0,1 0 0,-1 0 0,0-1-1,0 1 1,-1 0 0,1 0 0,0 0 0,-1 0-1,1 0 1,-1 0 0,1 1 0,-1-1 0,0 1-1,0-1 1,0 1 0,0-1 0,0 1 0,0 0-1,0 0 1,-1 0 0,1 0 0,0 0 0,0 1-1,-1-1 1,-3 0 0,-9-1 3,0 0 0,0 1 0,-31 1 1,25 0-96,-123 0-2857,113 0-539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4586 3077 5539,'0'0'1512,"0"-14"-1610,-1 0 1,-3-20-1,-9 12 200,0 1-1,-2 0 1,0 1 0,-1 1 0,-1 0-1,-1 1 1,-25-20 0,-23-24 18,-28-31 28,-128-98 0,-169-125 174,229 170-187,-206-172 640,-200-141-1759,403 336 812,-100-81 557,175 131-1448,-196-116 0,-108-66-1166,377 244 2262,-49-30-506,-3 2-1,-1 3 1,-1 4-1,-2 3 1,-102-27 0,-389-62 354,394 88-721,85 15 512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1857 272 384,'0'0'1233,"-171"-39"-1233,87 22-32,1-2-192,0 0 144,-7 1-401,0 3 1</inkml:trace>
  <inkml:trace contextRef="#ctx0" brushRef="#br0" timeOffset="1">614 52 464,'0'0'1201,"-128"-17"143,68 11-799,2 1-850,7-1 305,0 2-832,6-2 784,2 4-544,2 0-337,5 0 801,6 2 256,2 0 80,7 0 513,8-1-721,4 1-769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6339,'0'0'3580,"0"18"-1816,0 8-1524,0 0 1,-2-1-1,0 1 1,-2 0-1,-11 40 1,11-55-244,1-3-7,0-1 1,1 1 0,0 0 0,0 0 0,0 9-1,2-16-75,-2-23 101,2 8 102,-1-1 0,-1 0-1,0 0 1,0 1 0,-10-27 0,11 37-104,0-1 1,-1 1-1,0 0 0,0 0 1,0 0-1,-1 0 0,1 0 1,-1 0-1,0 1 0,0-1 1,0 1-1,0 0 0,-1 0 1,1 0-1,-1 0 0,0 1 1,0-1-1,0 1 0,0 0 1,0 0-1,0 0 0,-1 1 1,-4-2-1,-27 3-64,32 1 80,22 0 94,-6-2-75,-1 0-1,0-1 1,0 0-1,0-1 1,0 0-1,0 0 1,12-7-1,-9 4-273,-1 1-1,1 0 0,23-4 0,-33 9-19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3169,'0'0'3498,"-3"5"-2895,2-2-528,0-1-1,0 1 1,-1-1 0,1 0 0,-1 0-1,0 0 1,1 0 0,-1 0-1,0 0 1,0 0 0,0-1-1,-3 3 1,-1-1 362,0 0-1,0-1 1,-1 1-1,-11 2 0,13-4-263,1 1-1,-1 0 1,1 0-1,0 0 1,0 1-1,-7 4 1,-11 7 322,27-13-405,-1-1 1,0 1 0,1-1 0,-1 1-1,1-1 1,-1-1 0,9 0-1,3 0-15,14 0 3,-20 0-71,-1 0 0,1 1-1,-1 1 1,1-1 0,-1 1 0,1 1 0,-1 0 0,0 0 0,15 6 0,-17-5-288,-7-2 306,1-1 1,0 0-1,-1 0 0,1 1 1,0-1-1,-1 0 1,1 1-1,0-1 1,-1 1-1,1-1 1,-1 1-1,1-1 1,0 1-1,-1-1 1,0 1-1,1-1 1,-1 1-1,1 0 0,0 0 1,0 15-3784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6403,'0'0'1067,"29"0"-958,91-3 28,20-9 281,-139 23 807,-2 0-890,0 0-1,0 0 1,-2-1 0,1 1-1,-1 0 1,-1-1 0,-5 13-1,-41 72 141,26-51-161,17-30-365,2-8-59,1 1 1,1 0-1,-1 0 0,1 1 1,0-1-1,1 1 0,0-1 0,-2 16 1,9-24-4237,9-3 491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71 1024,'0'0'8634,"0"7"-4719,0 36-3658,-10 80-1230,10-139-1210,-2-50 1216,1 22 1381,4-52 0,-3 95-385,0 0 0,0 0 0,0 1 0,0-1 0,0 0 0,0 0-1,0 0 1,1 1 0,-1-1 0,0 0 0,0 0 0,1 0 0,-1 1-1,1-1 1,-1 0 0,0 1 0,1-1 0,-1 0 0,1 1 0,0-1-1,-1 0 1,1 1 0,-1-1 0,1 1 0,0-1 0,-1 1 0,1 0-1,0-1 1,0 1 0,-1 0 0,1-1 0,1 1 0,-1 0-18,0 0 1,0 1 0,0-1 0,0 0 0,0 1 0,0-1 0,0 1-1,0-1 1,0 1 0,0 0 0,-1-1 0,1 1 0,0 0 0,0-1-1,-1 1 1,1 0 0,0 0 0,-1 0 0,1 0 0,-1 0 0,1 0-1,-1-1 1,0 1 0,1 2 0,5 16-12,-3-8 7,1-1-1,0 1 1,10 17 0,-13-26-66,1 0 1,-1 0 0,0 0-1,1 0 1,0 0 0,-1 0-1,1 0 1,0-1-1,0 1 1,0-1 0,0 1-1,0-1 1,1 0 0,-1 0-1,0 0 1,1 0 0,-1 0-1,0 0 1,1-1 0,-1 1-1,1-1 1,3 0 0,-3 1 6,0-1 0,0 0 0,1-1 0,-1 1 0,0-1 0,0 1 0,0-1 0,0 0 0,0 0 0,0 0 0,0 0 0,0-1-1,0 1 1,0-1 0,-1 0 0,1 0 0,-1 0 0,1 0 0,-1 0 0,0-1 0,1 1 0,-1 0 0,-1-1 0,1 0 0,0 0 0,-1 1 0,1-1 0,-1 0 0,0 0 0,0 0 0,0 0 0,0 0 0,0-5 0,2-7 666,-3 12-419,0 1 0,0-1 1,1 0-1,0 0 0,-1 0 0,1 1 0,0-1 1,0 0-1,1 1 0,1-4 0,-3 6-171,0 0 0,0 0-1,1 0 1,-1 0 0,0 0 0,0 0-1,0 0 1,1 0 0,-1 0-1,0 1 1,0-1 0,0 0 0,0 0-1,1 0 1,-1 0 0,0 0 0,0 0-1,0 1 1,0-1 0,1 0-1,-1 0 1,0 0 0,0 0 0,0 1-1,0-1 1,0 0 0,0 0-1,0 0 1,1 0 0,-1 1 0,0-1-1,0 0 1,0 0 0,0 1-1,0-1 1,0 0 0,0 0 0,0 0-1,0 1 1,0-1 0,0 0 0,0 0-1,0 0 1,0 1 0,-1-1-1,5 56 408,1 15-186,-4-64-414,0-1 0,0 0 0,1 1 0,0-1 0,0 0 0,1 0 0,-1 0 0,6 7 0,-7-12-203,0 1 0,0-1 0,1 1 1,-1-1-1,0 1 0,1-1 0,-1 0 0,1 0 1,0 0-1,-1 0 0,1 0 0,0 0 0,2 0 1,6 0-4610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86 2513,'0'0'7876,"-4"14"-7633,-5 15-195,-2 0 1,-1-1 0,-24 41-1,41-76-1654,88-143 1852,-84 133 161,-6 9-223,1 1 0,0 0 0,0 0 0,0 0 0,1 0 0,0 1-1,1 0 1,-1 0 0,1 0 0,8-5 0,-14 10-158,1 1 0,0 0 0,0 0-1,0-1 1,0 1 0,0 0 0,0 0 0,-1 0-1,1 0 1,0 0 0,0 0 0,0 0 0,0 0-1,0 0 1,0 1 0,0-1 0,-1 0 0,1 1-1,0-1 1,0 0 0,0 1 0,-1-1 0,1 1-1,0-1 1,0 1 0,-1 0 0,1-1 0,0 1-1,-1 0 1,1-1 0,-1 1 0,1 0 0,-1 0-1,1-1 1,-1 1 0,0 0 0,1 0 0,-1 0-1,0 0 1,0 0 0,1-1 0,-1 3 0,12 48 635,-11-40-596,23 100-204,-4-39-7643,-19-65 2883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4274,'0'0'5651,"60"-2"-5796,-31 2-783,-1 0-1249,-2 0-1377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6147,'0'0'5346,"36"9"-5010,-15 5 17,1 1-161,1 3-32,-1-7-144,-5 1-16,-2-5-112,-4-1-929,-5-2-1408</inkml:trace>
  <inkml:trace contextRef="#ctx0" brushRef="#br0" timeOffset="1">191 0 5523,'0'0'6963,"-49"58"-6947,25-23 96,-2 1 48,3-1 336,-3-2-224,5-5-176,6-8-96,9-7-32,6-7-976,12-6-9109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1105,'0'0'10716,"0"-4"-10561,43 146 640,-41-138-829,-1 1 0,1-1 0,0 0 0,0 0 0,1 0-1,-1 0 1,1 0 0,0 0 0,6 5 0,-8-8 11,0 0 0,0 0 0,0-1 0,0 1 0,0 0 0,1-1 0,-1 1 0,0 0 0,1-1 0,-1 1 0,0-1 0,1 0 0,-1 0 0,0 1-1,1-1 1,-1 0 0,1 0 0,-1 0 0,0 0 0,1-1 0,-1 1 0,1 0 0,-1 0 0,0-1 0,1 1 0,-1-1 0,0 1 0,0-1 0,1 0 0,-1 0 0,0 1 0,0-1 0,0 0 0,0 0 0,0 0 0,0 0 0,1-2 0,7-8-4,-1-1-1,0 0 1,-1-1 0,0 1 0,9-28 0,4-6 302,-7 15-91,-11 24-163,1-1-1,0 1 1,0-1 0,1 1-1,0 0 1,0 0 0,7-7-1,-11 14-91,0 0 0,0-1 0,1 1-1,-1 0 1,0 0 0,0 0 0,0 0 0,1 0 0,-1 0-1,0 0 1,0 0 0,1-1 0,-1 1 0,0 0-1,0 0 1,1 0 0,-1 0 0,0 0 0,0 0 0,0 0-1,1 0 1,-1 0 0,0 1 0,0-1 0,1 0 0,-1 0-1,0 0 1,0 0 0,0 0 0,1 0 0,-1 0-1,0 0 1,0 1 0,0-1 0,1 0 0,-1 0 0,0 0-1,0 0 1,0 1 0,0-1 0,0 0 0,1 0-1,-1 0 1,0 1 0,0-1 0,0 0 0,0 0 0,0 1-1,0-1 1,0 0 0,0 0 0,0 1 0,0-1 0,0 0-1,0 0 1,0 0 0,0 1 0,0-1 0,0 0-1,0 0 1,0 1 0,0-1 0,-1 0 0,2 22-2373,-2-18 2090,1 27-3044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8516,'0'0'3025,"8"-16"-2950,-3 7-66,7-15 14,1 1 0,2 1 0,19-25 0,-17 25-21,19-30 0,-2 1 392,-29 105 983,-3-33-1230,1-1 0,6 29 0,8-6-1204,-14-38 200,0 0 1,0 0-1,0-1 1,0 0-1,9 8 1,-8-9-2863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8900,'0'0'2593,"81"0"-2593,-55 0-144,-1 0-800,-7-1-2082,-8-3-3953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8580,'0'0'3108,"3"5"-2468,1 10-582,-2 1 0,0 0 0,-1-1 0,0 1 0,-3 24 0,1-2-672,2-37 603,-1 0 0,0-1 0,1 1 0,-1-1 0,0 1 0,1-1 0,-1 1 0,1-1 0,-1 1 0,1-1 0,-1 1 0,1-1 0,0 1 0,-1-1 0,1 0 1,-1 1-1,1-1 0,0 0 0,-1 0 0,1 0 0,0 1 0,-1-1 0,1 0 0,0 0 0,0 0 0,-1 0 0,1 0 0,0 0 0,1 0 0,28-1 156,-25 0-127,2 0 25,0 0 1,0-1-1,0 1 0,0-2 1,-1 1-1,9-5 0,26-8-4185,-33 13 7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 9380,'0'0'1905,"0"5"-1942,-1 11 130,0 1 0,1-1 0,4 29 0,-4-40-103,1-1 0,0 1 0,0 0 0,0 0 0,1-1 1,0 1-1,0-1 0,0 0 0,0 1 0,1-1 0,-1 0 0,1 0 0,0-1 0,0 1 0,1-1 1,-1 1-1,1-1 0,5 3 0,-7-4-50,0-1 1,1 1-1,-1-1 1,1 0-1,0 0 1,-1 0-1,1 0 1,0 0-1,0-1 1,-1 0-1,1 1 1,0-1-1,0 0 1,0 0-1,0 0 1,-1-1-1,1 1 0,0-1 1,0 1-1,-1-1 1,1 0-1,0 0 1,-1 0-1,1 0 1,-1-1-1,1 1 1,-1-1-1,0 0 1,1 1-1,-1-1 1,0 0-1,0 0 1,-1 0-1,1-1 1,0 1-1,-1 0 1,3-4-1,1-3 170,-1 0 0,1 0 0,-2 0 0,1-1-1,-1 1 1,-1-1 0,1 0 0,-2 1 0,2-14 0,-3-55 1677,0 45-6333,0 40-595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10005,'0'0'3105,"-1"8"-3092,-15 209-130,16-217 114,1 1-1,-1 0 1,1-1-1,-1 1 1,0-1 0,1 1-1,-1 0 1,1-1 0,-1 0-1,1 1 1,0-1 0,-1 1-1,1-1 1,-1 0-1,1 1 1,0-1 0,-1 0-1,1 1 1,0-1 0,-1 0-1,1 0 1,0 0-1,0 0 1,-1 0 0,1 0-1,0 0 1,-1 0 0,1 0-1,1 0 1,30-1 38,-24 1-12,0-1-68,1-1-1,-1 0 0,1-1 0,-1 1 1,0-1-1,0-1 0,0 0 0,0 0 1,11-8-1,-10 5-1014,0 1 1,-1-1-1,16-16 1,-17 11-2393,-6 0-1364</inkml:trace>
  <inkml:trace contextRef="#ctx0" brushRef="#br0" timeOffset="1">11 110 2465,'0'0'8532,"117"-23"-8516,-91 13-16,-5 3-272,-6-3-705,-6 0-671,-7 3-1906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6051,'0'0'4175,"19"-5"-3922,62-15-122,-32 14 40,-47 6-171,0 0 0,0 0-1,0 0 1,0 0 0,0 1-1,0-1 1,0 1 0,0-1-1,0 1 1,-1 0 0,1 0-1,3 1 1,-3 0-3,-1 1 1,1-1-1,-1 1 1,1-1-1,-1 1 0,0-1 1,0 1-1,0 0 1,0-1-1,0 1 0,-1 0 1,1 0-1,-1 0 1,0 0-1,1 0 0,-1-1 1,-1 1-1,0 4 1,1-1 2,0-1 0,-1 1-1,0 0 1,-1 0 0,1-1 0,-1 1 0,0-1 0,-1 0 0,1 1 0,-1-1 0,0 0 0,0 0 0,-5 5 0,-6 7-2,-1-1 0,-21 17 0,12-12-125,-21 15 87,44-35 51,5-1 218,129 0 1166,-42 0-5015,-65 0-1539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8436,'0'0'3858,"129"-21"-3746,-97 19-112,-4-2-32,-9 4-881,-6 0-2448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6515,'0'0'3986,"3"2"-3650,0 0-360,1 0-1,-1 0 1,1-1 0,-1 1-1,1-1 1,0 0 0,0 1-1,0-2 1,-1 1 0,1 0-1,0-1 1,0 0 0,0 0-1,0 0 1,0 0 0,0-1-1,0 1 1,-1-1 0,1 0-1,0 0 1,0-1 0,-1 1-1,5-3 1,-5 2-357,1 0 0,-1 0 0,1-1-1,-1 1 1,0-1 0,0 0 0,0 1 0,-1-1-1,1-1 1,-1 1 0,1 0 0,-1-1 0,0 1-1,0-1 1,-1 0 0,1 1 0,-1-1 0,0 0-1,0 0 1,0 0 0,0 0 0,-1 0 0,1-5 0,-2 7 507,1 1 0,0 0 0,0 0 0,-1 0 0,1-1 0,-1 1 0,1 0 0,-1 0 0,1 0 0,-1 0 1,0 0-1,1 0 0,-1 0 0,0 0 0,0 0 0,0 0 0,0 0 0,0 1 0,0-1 0,0 0 0,0 1 1,0-1-1,0 1 0,0-1 0,0 1 0,-1-1 0,1 1 0,0 0 0,0 0 0,0-1 0,-1 1 0,1 0 1,-2 0-1,-1 0 18,1 0 0,0 0 0,0 0 0,0 0 0,0 1 0,0-1 0,-1 1 0,1 0 0,0 0 0,0 0 0,1 0 1,-1 1-1,-5 2 0,4 0-12,0 1-1,0-1 1,0 1 0,1-1 0,0 1 0,0 0-1,0 1 1,1-1 0,-1 0 0,1 1 0,1-1-1,-1 1 1,0 5 0,0-2-40,0 0-1,1 0 1,1 0-1,-1 0 0,2 0 1,-1 1-1,4 15 1,-4-22-126,1-1 0,0 0 0,0 1 0,0-1 0,0 0 0,1 0 0,-1 0 0,1 0 0,-1 0 0,1 0 0,-1 0 1,1 0-1,0-1 0,0 1 0,0-1 0,0 1 0,0-1 0,0 0 0,1 0 0,-1 0 0,4 1 0,1 1-633,1-2 1,-1 1-1,1-1 1,0 0-1,13 0 1,11-1-2413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6467,'0'0'3009,"47"55"-2849,-23-37-128,-1-3 16,-3-3-48,-3-5-752,-2-5-1569,-7-2-2065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6339,'0'0'4306,"-40"34"-4274,18-11 80,-3 4 112,1 0 16,0-6 16,7-3-176,9-7-80,6-3-32,8-8-3297,22 0 784,6-10-449</inkml:trace>
  <inkml:trace contextRef="#ctx0" brushRef="#br0" timeOffset="1">163 1 6243,'117'17'3039,"-118"-17"-2934,0 1 0,0-1 1,0 0-1,0 0 0,0 1 1,0-1-1,1 1 0,-1-1 1,0 1-1,0-1 0,0 1 1,0-1-1,1 1 0,-1 0 1,0-1-1,1 1 0,-1 0 0,0 0 1,1-1-1,-1 1 0,0 2 1,-17 33 704,15-27-782,0 1-1,0-1 0,1 1 0,0 0 1,0 0-1,1 18 0,1-27-33,0 0-1,0 0 0,0-1 0,1 1 0,-1 0 1,0 0-1,1 0 0,-1 0 0,1 0 0,-1-1 1,1 1-1,-1 0 0,1 0 0,0-1 1,-1 1-1,1 0 0,0-1 0,0 1 0,-1 0 1,1-1-1,0 1 0,1 0 0,27 6-609,-19-7 121,0 0 0,0 0-1,18-3 1,-24 1 143,1 1-1,0-1 0,0 0 1,-1 0-1,1-1 0,-1 1 1,0-1-1,0 0 0,0 0 1,5-5-1,13-13-2958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1457,'0'0'9553,"-1"-16"-8795,-5-45 872,5 146-1277,3 102-2928,-2-184 2008,0 0 0,1 0 0,-1 0-1,1-1 1,0 1 0,0 0 0,0-1 0,2 5 0,1-2-3120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2977,'0'0'7884,"1"5"-7409,-2 15-430,1-10 80,0 0 0,0 1 0,3 19 0,-3-29-211,1 1 0,-1-1 0,0 1 0,1-1 0,-1 1 0,1-1 0,-1 1 0,1-1 0,0 1 0,0-1 0,0 0 0,-1 1 0,1-1 0,1 0 0,-1 0 0,0 0 0,0 1 0,0-1 0,0 0 0,1-1 0,-1 1 0,1 0 0,-1 0 0,0-1 0,1 1 0,-1 0 0,1-1 0,0 0 0,-1 1 0,1-1 0,2 0 1,-1 0-11,0-1 0,0 0 1,1 0-1,-2 0 1,1 0-1,0 0 1,0-1-1,0 1 1,0-1-1,-1 0 1,1 1-1,-1-1 1,0-1-1,1 1 1,-1 0-1,0-1 1,0 1-1,0-1 1,2-3-1,11-27 1335,-15 31-818,1-1 0,-1 1 0,1 0-1,-1 0 1,0-1 0,0 1-1,0 0 1,0 0 0,0-1-1,-2-3 1,8 24-316,-4-8-663,1-1 0,0 0 0,1 0 0,0-1 0,0 1 0,0-1 0,11 15 0,3-7-2999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95 241 7892,'0'0'3732,"-15"10"-3513,-46 34 10,60-43-218,-1 0-1,1 0 1,0 1-1,-1-1 1,1 0-1,0 0 1,0 1-1,0-1 1,0 1-1,0-1 1,0 1-1,0-1 1,1 1-1,-1 0 1,0-1-1,1 1 1,0 0-1,-1-1 1,1 1-1,0 0 1,0 0-1,0 0 1,0-1-1,0 1 1,0 0-1,1 2 1,0 5-9,-1-9-21,1 1 1,-1 0-1,1 0 1,-1-1 0,1 1-1,0 0 1,-1-1-1,1 1 1,0-1 0,0 1-1,-1-1 1,1 1-1,0-1 1,0 0 0,0 1-1,0-1 1,0 0-1,0 0 1,-1 1 0,1-1-1,0 0 1,0 0-1,0 0 1,0 0 0,0 0-1,0 0 1,1-1-1,31-2-444,-27 1 397,0 0 1,-1 0 0,1-1 0,0 0 0,-1 0 0,0-1 0,0 0 0,0 0 0,0 0-1,0 0 1,-1-1 0,0 1 0,0-1 0,0 0 0,-1 0 0,1-1 0,-1 1-1,3-8 1,-1 0 73,0 1 0,0-2 0,-1 1 0,-1 0 0,0-1 0,-1 1 0,1-20 0,-2 7 278,0 8 50,-1-1 0,0 0 0,-5-29 0,-1 32-410,0 21-1385,0 27-994,6 6-84,0 3-886</inkml:trace>
  <inkml:trace contextRef="#ctx0" brushRef="#br0" timeOffset="1">255 256 8644,'0'0'4034,"0"31"-3810,0-6-144,2 2-80,0-4-736,2-2-1329,3-9-1281,1-10-1840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0 912,'0'0'9589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6403,'0'0'3399,"2"8"-3642,7 81-736,-7-73-5896,-2-23 7277,1 0 0,0 0 0,0 1-1,1-1 1,0 1 0,0-1 0,0 1 0,1 0 0,0-1 0,0 1 0,1 1 0,0-1 0,0 0 0,0 1 0,0 0-1,8-7 1,-7 8-226,-1 0 0,1 0 0,0 0 0,1 1 0,-1 0 0,0 0 0,1 0 0,0 1 0,-1 0 0,1 0 0,0 0 0,0 0 0,0 1-1,1 0 1,-1 1 0,0-1 0,0 1 0,11 2 0,-16-2-170,0 0 0,0 1-1,0-1 1,0 1 0,0-1-1,0 1 1,0 0 0,-1-1 0,1 1-1,0 0 1,-1 0 0,1 0 0,0-1-1,-1 1 1,1 0 0,-1 0-1,1 0 1,-1 0 0,1 0 0,-1 0-1,0 0 1,0 0 0,1 0 0,-1 0-1,0 0 1,0 0 0,0 1-1,0 37-124,0-27 41,0 75-4263,0-77 1158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15 608,'0'0'14471,"-9"-4"-13951,6 2-494,0 1 0,-1-1 0,1 1 0,0 0 0,-1 0 0,1 1 0,-1-1 0,-6 0 0,8 1-23,0 1 0,0-1 0,-1 1 0,1-1-1,0 1 1,0 0 0,1 0 0,-1 0 0,0 0-1,0 0 1,0 1 0,1-1 0,-1 0 0,0 1 0,1-1-1,-1 1 1,1 0 0,0-1 0,0 1 0,-1 0-1,0 4 1,-1-1-21,1 0 0,-1 1 0,1-1 0,1 1-1,-1 0 1,1 0 0,0-1 0,0 1 0,1 0-1,0 10 1,0-15-37,1-1 0,-1 1 0,1 0-1,-1 0 1,1 0 0,-1 0 0,1-1 0,0 1-1,-1 0 1,1 0 0,0-1 0,0 1 0,-1-1-1,1 1 1,0-1 0,0 1 0,0-1 0,0 1-1,0-1 1,0 0 0,-1 1 0,1-1 0,0 0-1,0 0 1,0 0 0,0 0 0,0 0 0,0 0-1,0 0 1,0 0 0,0 0 0,0 0 0,1-1-1,3 1-57,0 0 0,-1-1 0,1 0 0,0 0 0,-1 0 0,6-2 0,-5-1 89,0 0-1,0 0 0,0 0 1,0-1-1,-1 0 0,0 1 0,0-2 1,0 1-1,4-8 0,5-15 4071,-12 97-3748,-4 122-10,0-157-407,-1 0 0,-1-1 0,-17 54 0,21-83 90,0-1 1,-1 1-1,1-1 1,-1 1 0,0-1-1,0 1 1,0-1-1,-1 0 1,1 0 0,-1 0-1,1 0 1,-1-1-1,0 1 1,0-1-1,0 1 1,-1-1 0,1 0-1,-1 0 1,1-1-1,-6 3 1,1-2-118,0 0 1,0-1-1,0 0 0,0-1 1,0 1-1,0-2 0,0 1 1,-15-3-1,20 2 168,0 0 0,0 1 0,0-1 0,0-1 0,1 1 0,-1 0 0,0-1 0,1 1 0,-1-1 0,1 0 0,-1 0 0,1 0-1,0 0 1,0 0 0,0 0 0,-3-4 0,2 1 72,0 0-1,0-1 0,1 1 0,-1-1 1,1 1-1,0-1 0,1 0 1,-2-7-1,2 5-5,0 0 0,0 0 0,1 0 0,0 0 1,0 0-1,1 0 0,0 0 0,1 0 0,-1 0 0,1 0 0,1 0 0,6-13 1,-1 8-64,1 1 1,1 0-1,0 1 1,0 0-1,1 1 1,17-13 0,78-47-4036,-80 54-1766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8980,'0'0'1857,"-45"132"-1201,37-89-400,-4 0-32,-2-2-15,6-8-161,2-5 0,6-11-48,0-9-112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9204,'0'0'5192,"-8"6"-4418,3-3-772,1 0-1,0 0 1,0 0 0,0 0 0,0 1 0,1 0 0,-1 0 0,1 0 0,0 0 0,0 0 0,1 0 0,-1 1 0,1 0 0,0-1 0,0 1-1,0 0 1,-1 9 0,1-5-39,1 1 0,0-1 1,0 1-1,2 13 0,-1-21 8,0 0 1,0-1-1,0 1 1,1-1-1,-1 1 0,0-1 1,1 1-1,0-1 1,-1 1-1,1-1 1,0 1-1,-1-1 1,1 0-1,0 1 0,0-1 1,0 0-1,0 0 1,1 0-1,-1 0 1,0 0-1,0 0 1,1 0-1,-1 0 1,0 0-1,1-1 0,-1 1 1,1 0-1,-1-1 1,1 1-1,-1-1 1,1 0-1,-1 1 1,4-1-1,2 0-81,0 0 1,0 0-1,0-1 1,0 0-1,0 0 0,0-1 1,0 1-1,0-2 1,-1 1-1,1-1 0,9-5 1,-13 6 61,0 0 0,0 0 0,0-1 0,0 0 0,0 1 0,0-1 0,-1 0 0,1 0 0,-1 0 0,0-1 0,0 1 0,0 0 0,0-1 0,-1 0 0,1 1 0,-1-1-1,0 0 1,0 1 0,0-1 0,-1 0 0,1 0 0,-1-5 0,0 7 77,0 0-1,1 0 0,-1 1 1,-1-1-1,1 0 1,0 0-1,0 0 0,-1 1 1,1-1-1,-1 0 0,1 1 1,-1-1-1,0 0 1,1 1-1,-1-1 0,0 1 1,0-1-1,0 1 0,-1-1 1,1 1-1,0 0 0,-3-3 1,0 3 0,1-1 0,-1 1 0,0 0 1,0 0-1,0 1 0,0-1 0,0 1 0,0 0 1,-6 0-1,7 0-40,1 0-20,-1 0 0,1 0 0,-1 0 0,1 0 1,-1 0-1,1 1 0,-1-1 0,1 1 0,-3 0 1,4 0-135,0 0 0,1 0-1,-1-1 1,0 1 0,1 0 0,-1 0 0,1 0 0,-1 0 0,1 0 0,-1 0 0,1 0 0,0 0 0,-1 0 0,1 0 0,0 0 0,0 0 0,0 0 0,0 0 0,0 0 0,0 0 0,0 0 0,0 0 0,0 0 0,1 1 0,1 8-3178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0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10165,'0'0'4858,"0"4"-4797,0 6-102,0 0-1,1-1 0,0 1 1,0 0-1,1-1 1,6 19-1,-6-25-92,-1 0-1,0 0 1,1 0 0,0-1-1,-1 1 1,1 0 0,0-1-1,0 0 1,1 1 0,-1-1-1,0 0 1,1 0 0,-1-1-1,1 1 1,0 0 0,-1-1-1,1 1 1,0-1 0,0 0-1,0 0 1,0 0 0,0-1-1,0 1 1,1-1 0,-1 1-1,0-1 1,3 0 0,-2-1 98,-1 1 1,1-1 0,0 0-1,-1 0 1,0 0-1,1 0 1,-1-1 0,0 1-1,1-1 1,-1 0-1,0 0 1,0 0 0,0-1-1,-1 1 1,1-1-1,-1 1 1,1-1 0,-1 0-1,0 0 1,0 0-1,0 0 1,0 0 0,-1 0-1,1-1 1,-1 1-1,1-4 1,5-12 728,-1 0-1,-2 0 1,5-26 0,-9 43-579,0 4 346,1 13-239,0 0 0,5 24 1,-5-33-660,1 0 1,0-1 0,0 1 0,1 0 0,3 6 0,-5-10 70,0 0-1,1 0 1,-1-1 0,0 1 0,1 0-1,-1-1 1,1 0 0,0 1 0,-1-1-1,1 0 1,0 0 0,0 1-1,0-1 1,0-1 0,0 1 0,2 1-1,12-1-4354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4114,'0'0'10274,"0"-5"-9815,0-4-297,0 11-6,0 26 118,0 48-20,0-59-238,-1 3-15,1 1 1,1-1 0,0 0 0,2 1 0,0-1 0,12 36 0,-15-54-72,1-1 1,0 1-1,0 0 1,0-1-1,0 1 0,0-1 1,0 1-1,0-1 1,0 0-1,1 1 1,-1-1-1,0 0 1,1 0-1,-1 0 0,1 0 1,-1 0-1,1 0 1,0 0-1,-1-1 1,1 1-1,0-1 0,0 1 1,-1-1-1,1 1 1,0-1-1,0 0 1,0 0-1,0 0 1,-1 0-1,1 0 0,0-1 1,2 1-1,-1-1-383,1 0 0,-1 0-1,0-1 1,1 1 0,-1-1 0,0 0-1,0 0 1,0 0 0,0 0-1,0 0 1,-1 0 0,1-1 0,-1 1-1,5-6 1,7-17-4701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8452,'0'0'3025,"49"39"-3489,-6-39-224,0-2-769,-5-13-1280,-6-5-929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3265,'0'0'9306,"-3"-10"-8148,-10-31-134,10 56 668,1 17-1372,0 38 315,1-30-520,0 0-1,11 76 1,-10-114-164,0-1 1,1 1-1,-1-1 0,0 1 0,1-1 0,-1 1 1,1-1-1,-1 1 0,1-1 0,0 0 0,0 1 0,0-1 1,-1 0-1,1 1 0,0-1 0,1 0 0,-1 0 1,0 0-1,0 0 0,0 0 0,1 0 0,1 1 1,-2-2-5,1 0 0,0 0 0,-1 1 0,1-1 0,0 0 0,-1 0 0,1-1 0,0 1 0,0 0 0,-1-1 1,1 1-1,-1 0 0,1-1 0,0 0 0,-1 1 0,3-3 0,5-3-39,0 0-1,-1 0 1,0-1-1,0 0 0,7-10 1,17-25-11,-24 31 147,1-1 1,0 1-1,12-11 1,-21 22-11,1 0 1,-1 1-1,0-1 1,1 1-1,-1-1 1,1 0-1,-1 1 1,0-1 0,1 1-1,-1-1 1,0 1-1,1-1 1,-1 1-1,0-1 1,0 1-1,0 0 1,1-1-1,-1 1 1,0-1 0,0 1-1,0-1 1,0 1-1,0 0 1,0-1-1,0 1 1,0-1-1,0 1 1,-1 1-1,3 25 176,-2-25-151,1 12-11,0 0 0,0-1 1,2 1-1,3 15 1,-5-27-130,0 1 0,0-1 1,0 0-1,0 0 0,0 1 1,0-1-1,0 0 0,1 0 1,-1 0-1,1-1 0,0 1 1,-1 0-1,1 0 0,2 1 1,-2-3-88,0 1 1,-1-1-1,1 1 1,-1-1-1,1 1 1,-1-1 0,1 0-1,0 0 1,-1 0-1,1 0 1,-1 0-1,1-1 1,0 1-1,-1 0 1,1-1-1,-1 1 1,1-1-1,-1 1 1,1-1 0,-1 0-1,1 0 1,-1 1-1,0-1 1,2-2-1,17-18-4450</inkml:trace>
  <inkml:trace contextRef="#ctx0" brushRef="#br0" timeOffset="1">284 13 11333,'0'0'3330,"-17"33"-8693,36-8-1248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7 135 11093,'0'0'2991,"6"-1"-2831,1-2-222,-1 0 0,1 0 0,-1-1 0,1 0 0,-1 0-1,8-7 1,-11 9 26,-1 0 0,0 0 0,0 1 0,0-2 0,0 1 0,0 0 0,0 0 0,-1-1 0,1 1-1,-1-1 1,0 1 0,0-1 0,0 1 0,0-1 0,0 0 0,0 0 0,-1 0 0,1 1 0,-1-1 0,0 0-1,0 0 1,0-5 0,-3 7 89,-1 0 1,1 1-1,0-1 0,-1 1 0,1 0 0,0-1 0,-1 1 0,1 1 0,0-1 0,-4 1 1,4 0-43,1-1 1,0 1-1,-1 0 1,1 0-1,0 0 1,0 0-1,-1 0 1,1 0-1,0 0 1,0 1-1,0-1 1,1 1-1,-1 0 1,0 0-1,1-1 1,-1 1-1,1 0 1,-1 0-1,1 0 1,0 0-1,0 1 1,0-1-1,-1 3 1,-1 2-4,1 1 1,1-1-1,-1 1 1,1-1 0,1 1-1,-1 8 1,2-14-40,-1-1-1,1 0 1,-1 0 0,1 0 0,-1 0 0,1 0-1,0 0 1,0 0 0,0 0 0,0 0 0,0 0-1,-1 0 1,2 0 0,-1 0 0,0-1 0,0 1-1,0 0 1,0-1 0,0 1 0,0-1 0,1 1 0,-1-1-1,0 0 1,1 1 0,-1-1 0,0 0 0,0 0-1,1 0 1,-1 0 0,0 0 0,3-1 0,44-2-1450,-42 0 1388,0 1 0,0-1 0,-1 0-1,1-1 1,-1 1 0,1-1 0,-1 0-1,0 0 1,-1-1 0,1 0 0,-1 1-1,0-2 1,5-6 0,-3 3 663,0-1 0,0 1 0,-1-1 0,-1 0 0,1 0 0,-2 0 0,4-14 0,-9 50 27,1-1 0,2 1 0,7 50 0,-1-15-928,-7-61 304,0 0-1,0 0 1,0 0 0,0 0-1,0 0 1,0 0 0,0 0-1,0-1 1,0 1 0,1 0-1,-1 0 1,0 0 0,0 0-1,0 0 1,0 0 0,0 0 0,0 0-1,0 0 1,0 0 0,0 0-1,1 0 1,-1 0 0,0 0-1,0 0 1,0 0 0,0 0-1,0 0 1,0 0 0,0 0-1,0 0 1,0 0 0,1 1-1,-1-1 1,0 0 0,0 0-1,0 0 1,0 0 0,0 0-1,0 0 1,0 0 0,0 0-1,0 0 1,0 0 0,0 0-1,0 0 1,0 1 0,0-1 0,1 0-1,-1 0 1,0 0 0,0 0-1,0 0 1,8-18-421,11-39 663,-13 40-399,-3 6 76,1 0-1,1 0 0,0 1 1,0 0-1,1 0 0,9-11 1,-13 18-259,1-1 1,0 1-1,0 0 1,1 0-1,-1 1 0,1-1 1,-1 1-1,1-1 1,0 1-1,0 0 1,0 0-1,0 1 0,0-1 1,0 1-1,1 0 1,-1 0-1,0 1 1,0-1-1,5 1 0,-1 0-4200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11445,'0'0'1329,"0"7"-1244,2 169 1817,0-206-984,0-20-827,-3 49-116,-1 1 1,1-1-1,-1 1 0,0 0 1,1-1-1,-1 1 0,0 0 0,1 0 1,-1 0-1,0 0 0,-2 1 1,2-1 2,-2 1 16,1 0 0,-1 0 0,0 0 0,1 1 0,-1-1 0,1 1 0,0 0 0,-1 0 0,1 0 0,0 0 0,0 1 0,0-1 0,0 1 0,1 0-1,-1 0 1,1 0 0,-3 5 0,3-6-1,0 1 0,0-1-1,1 1 1,-1 0 0,1 0-1,0 0 1,0-1 0,0 1-1,0 1 1,0-1 0,1 0-1,-1 0 1,1 0 0,0 0 0,0 0-1,0 0 1,0 0 0,0 0-1,1 1 1,0-1 0,-1 0-1,3 5 1,-1-6 2,-1 0-1,1-1 1,-1 1-1,1-1 1,0 1 0,0-1-1,-1 0 1,1 0 0,0 0-1,0 0 1,0 0-1,0 0 1,0 0 0,1-1-1,-1 1 1,0-1 0,4 1-1,45 2 152,-35-3-38,-15 1-100,5-1 19,1 0 1,-1 0-1,1 1 0,-1 0 1,0 1-1,9 2 0,-14-4-12,0 1-1,0 0 1,0-1-1,1 1 1,-1 0-1,0 0 1,0 0-1,0 0 1,0 0-1,0 0 1,-1 0-1,1 0 1,0 0-1,0 1 1,-1-1-1,1 0 1,-1 0-1,1 1 1,-1-1-1,1 0 0,-1 1 1,0-1-1,0 0 1,0 1-1,0-1 1,0 1-1,0-1 1,0 0-1,0 1 1,0-1-1,0 1 1,-1-1-1,1 0 1,-1 0-1,0 2 1,-1 2 10,0-1 0,0 0 0,-1 0 0,1 0 0,-1 0 0,0-1 0,0 1 0,0-1 0,-1 0 0,1 0 1,-1 0-1,-7 5 0,-55 29-841,52-31 284,-20 10-5858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0 256,'0'0'6488,"0"6"-5428,-2 29-194,-6 33-1,3-32-449,0 39 0,5-62-239,0-10-142,-1 1 0,1 0 0,0 0 0,1 0 0,-1 0 0,1 0 0,0-1 0,2 8 0,-2-10-32,0 0 0,0 1 0,0-1 0,0 0 1,1 0-1,-1 0 0,0 0 0,1 0 0,-1 0 1,1 0-1,-1-1 0,1 1 0,-1-1 1,1 1-1,0-1 0,-1 1 0,1-1 0,0 0 1,-1 0-1,1 0 0,0 0 0,-1 0 0,4 0 1,8 0-245,0 0 1,-1-1 0,1-1 0,20-4 0,-27 4-278,0 0 1,0-1 0,-1 1 0,1-1 0,-1 0 0,0-1 0,0 1 0,0-1 0,0 0 0,-1 0 0,7-8 0,-3 0-1941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33 0 3330</inkml:trace>
  <inkml:trace contextRef="#ctx0" brushRef="#br0" timeOffset="1">33 0 3330,'-33'163'1616,"46"-163"-1184,10 0 145,-1 0-129,4 0-400,-3-8 0,0-1-48,-4 0-96,-3 0-1393,-9 1-1328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6771,'0'0'3778,"113"-35"-3778,-81 29-1025,-2 0-1536,-14 6-3153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5843,'0'0'5138,"-65"132"-4562,43-87 1,-1 4-145,1-6-64,5-8-112,6-7-208,5-10-48,6-13 0,23-28-8164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3682,'0'0'3911,"0"6"-3458,0 217 2963,0-71-6383,0-142-582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 2161,'0'0'4469,"-13"0"-3962,3 0-367,7 0-97,0-1 1,-1 1 0,1 0-1,0 0 1,0 0 0,-1 0-1,1 1 1,0-1 0,0 1-1,0 0 1,0 0 0,0 0-1,0 1 1,0-1 0,0 0-1,0 1 1,0 0 0,1 0-1,-1 0 1,1 0 0,-1 0-1,-3 5 1,-3 5 222,0 2-1,1-1 1,1 1 0,0 0-1,0 1 1,2 0 0,-1 0-1,2 0 1,0 0 0,1 1-1,1-1 1,0 1 0,1 30-1,1-32-262,0-9-8,0 0 0,0 0 0,0 0 0,0 0 0,1 0 0,0 0 0,2 7 1,-2-10-2,0-1 0,0 0 0,0 1 0,0-1 0,0 0 0,0 1 1,0-1-1,0 0 0,1 0 0,-1 0 0,0 0 0,1 0 1,-1 0-1,1 0 0,-1-1 0,1 1 0,-1 0 0,1-1 1,0 0-1,-1 1 0,1-1 0,0 0 0,-1 0 0,1 1 1,0-1-1,-1-1 0,3 1 0,5 0-204,-2 0 50,0 0 1,0 0-1,0-1 0,11-2 0,-15 3 129,-1-1 1,1-1 0,-1 1-1,0 0 1,1 0 0,-1-1 0,0 1-1,0-1 1,0 0 0,0 0-1,0 0 1,0 0 0,0 0 0,-1 0-1,2-3 1,-2 3 6,6-8 45,0 0 0,0 0-1,9-10 1,-16 21 2,0-1 1,0 0-1,0 0 1,0 0-1,0 0 1,0 0-1,0 0 1,0 1-1,0-1 1,0 0-1,0 0 1,0 0-1,0 0 1,0 0-1,0 0 1,0 0-1,0 1 1,0-1-1,0 0 0,0 0 1,0 0-1,0 0 1,0 0-1,1 0 1,-1 0-1,0 1 1,0-1-1,0 0 1,0 0-1,0 0 1,0 0-1,0 0 1,0 0-1,0 0 1,1 0-1,-1 0 1,0 0-1,0 0 1,0 0-1,0 0 1,0 0-1,0 0 1,1 0-1,-1 0 1,0 0-1,0 0 1,0 0-1,0 0 1,0 0-1,0 0 1,0 0-1,1 0 1,-1 0-1,0 0 1,0 0-1,0 0 0,0 0 1,0 0-1,0 0 1,1 0-1,-1 209-127,0-207-1246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1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6243,'0'0'3345,"101"-41"-3345,-72 30-64,-3 2-944,-7 3-2210,-6 6-975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2513,'0'0'3874,"20"0"-3557,155 0-157,-69 0-859,-110 0-445,-23 0-606,-13 0-1409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2865,'0'0'2047,"-9"17"-1581,-28 54 76,26-42 139,11-18-390,2-3-76,0-7-177,1 0 0,-1 0 0,0 0 0,1 0 0,-1-1 0,1 1 0,-1-1 0,1 1 0,0-1 0,-1 0 0,1 0 0,2 0 0,-4 0-28,1 0 15,10-1 78,1 2 0,0 0 0,23 4 0,-34-5-93,0 1-1,1 0 0,-1-1 1,0 1-1,1 0 1,-1 0-1,0 0 0,0 0 1,0 0-1,0 1 0,0-1 1,0 1-1,-1-1 0,1 1 1,0 0-1,-1-1 0,1 1 1,-1 0-1,1 0 1,-1 0-1,0 0 0,0 1 1,0-1-1,0 0 0,-1 0 1,1 1-1,0 2 0,0-2 16,-1 0 0,0 0 0,1 0 0,-1 0-1,-1 1 1,1-1 0,0 0 0,-1 0-1,1 0 1,-1 0 0,0 0 0,0 0 0,0 0-1,-1-1 1,1 1 0,-1 0 0,1-1-1,-1 1 1,-4 4 0,0-2-5,1-1 1,-1 0-1,-1 0 1,1-1-1,0 0 1,-1 0-1,-12 4 0,5-2-90,-38 11 194,49-15-268,-1 0-1,1-1 1,-1 1-1,0-1 1,1 0-1,-1 0 1,1 0-1,-1-1 1,0 1-1,1-1 1,-1 0-1,-3-1 1,-3-10-2327,3-12-650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0 1 3410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3410,'-31'43'2657,"31"-42"-2634,-1-1 0,1 0 0,0 0 1,0 1-1,0-1 0,0 0 0,0 0 0,0 1 0,0-1 1,0 0-1,0 0 0,0 1 0,0-1 0,0 0 1,0 0-1,0 1 0,0-1 0,0 0 0,0 0 1,0 1-1,0-1 0,0 0 0,0 0 0,0 1 1,1-1-1,-1 0 0,0 0 0,0 0 0,0 1 0,0-1 1,1 0-1,-1 0 0,0 0 0,0 0 0,0 1 1,1-1-1,-1 0 0,0 0 0,0 0 0,1 0 1,-1 0-1,0 0 0,0 0 0,1 1 0,-1-1 0,0 0 1,0 0-1,1 0 0,-1 0 0,0 0 0,0 0 1,1 0-1,-1 0 0,1-1 0,17 1 487,-15 0-318,150 0 367,-47 0-2428,-108 2 2896,-3 1-856,1 1-1,-1 0 1,1 0 0,0 0 0,0 0 0,0 1-1,1 0 1,0-1 0,0 1 0,0 0-1,0 1 1,1-1 0,0 1 0,0-1-1,-2 11 1,1 5-41,0 0 0,2 1 0,0 22-1,1-39-139,1-3-10,-1 0 0,0 0 0,1 0 0,0 0 0,-1 0 0,1 0 0,0 0 0,0-1 0,0 1 0,0 0 0,0-1 0,0 1 0,1 0 0,-1-1 0,0 0 0,1 1 0,0-1 0,-1 0 0,1 0 0,-1 0 0,1 0 0,0 0 0,0 0 0,0 0 0,0 0 0,-1-1 0,1 1 0,0-1 0,0 0 0,0 1 0,4-1 0,1 1-47,1 0-1,-1-1 1,1 0 0,0 0-1,-1-1 1,1 0 0,11-3-1,-16 3 75,0-1-1,0 1 1,0-1-1,0 0 0,-1 0 1,1 0-1,-1 0 1,1-1-1,-1 1 1,0-1-1,0 1 1,0-1-1,0 0 1,0 0-1,-1 0 1,1 0-1,-1 0 1,2-6-1,0 0 12,-1 0 0,1 0 1,-2 0-1,1-1 0,-1-13 0,-1 20-13,1-6 18,-1 0 0,0-1 0,-1 1 0,0 0 0,-1 0 0,-5-19 0,6 26 9,-1-1 0,0 0 0,1 0 0,-1 1 0,-1-1 0,1 1-1,0-1 1,-1 1 0,1 0 0,-1 0 0,1 0 0,-1 0 0,0 1 0,0-1-1,0 1 1,0 0 0,0-1 0,0 1 0,-1 1 0,1-1 0,0 0 0,0 1-1,-6-1 1,-27 2 304,7 0-1011,10-4-3185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13 176,'0'0'2660,"-17"-3"4397,81 5-6421,23-1-723,-31-5-3146,-49 1 482,-6-2-1195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1 784,'0'0'7484,"-5"0"-6972,4 0-467,-1 0 0,0 1 0,1-1 0,-1 1 0,0-1-1,1 1 1,-1 0 0,0-1 0,1 1 0,-1 0 0,1 0 0,0 0 0,-1 0 0,1 1 0,0-1 0,-1 0-1,1 1 1,0-1 0,0 0 0,0 1 0,0-1 0,1 1 0,-1 0 0,0-1 0,1 1 0,-1 0-1,1-1 1,-1 1 0,1 0 0,0-1 0,-1 3 0,-1 11 214,0-1 1,1 29-1,1-37-286,1-2 38,-1-1 1,0 0-1,1 0 1,0 0-1,-1 0 1,1 0 0,0 0-1,1 0 1,-1 0-1,0-1 1,1 1-1,0 0 1,0-1-1,-1 1 1,4 2-1,41 34 94,-36-33-78,-1 2-1,0-1 0,8 9 1,-15-14-19,-1-1 0,0 0 0,0 1 0,0-1 0,1 1 0,-1-1 0,-1 1 0,1 0 0,0 0 0,0-1 0,-1 1 0,1 0 0,-1 0 0,1 0 0,-1-1 0,0 1 1,0 0-1,0 0 0,0 0 0,0 0 0,0 3 0,-1-2 0,-1-1 1,1 0 0,0 0-1,0 0 1,-1 0-1,1 0 1,-1 0 0,0 0-1,1 0 1,-1-1-1,0 1 1,0-1 0,0 1-1,-3 1 1,-7 3-246,1-1 0,-1 0 0,0-1 0,0-1 0,-15 3 0,16-3-531,0-2-1,0 1 0,0-2 1,0 1-1,0-2 0,-1 1 1,-12-4-1,0-8-2465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3057,'0'0'7652,"27"-15"-7265,86-43-131,-109 56-247,0 0 1,0 0-1,0 0 1,0 0-1,0 1 1,1-1-1,-1 1 1,1 0-1,-1 1 0,1-1 1,-1 1-1,1 0 1,8 0-1,1 2-2,164-2-3302,-177 1 3397,0 0 1,-1 1-1,1-1 1,-1 1-1,1-1 1,-1 1 0,1-1-1,-1 1 1,0-1-1,0 1 1,0-1-1,0 1 1,0-1-1,0 1 1,0-1-1,-1 3 1,1 2 315,-1 3-198,0 0 1,-1 0 0,0 0-1,-3 11 1,-6 28-9,10-38-181,2 23-36,-1-32 4,1 1 1,-1-1-1,1 0 1,-1 0-1,1 0 1,0 1-1,-1-1 1,1 0 0,0 0-1,0 0 1,0 0-1,0 0 1,0 0-1,0-1 1,0 1-1,1 0 1,-1 0-1,0-1 1,0 1-1,3 0 1,18 6 131,43 8-1,-19-5-76,-45-9-54,1-1-1,-1 0 1,0 1 0,0-1 0,0 1 0,0-1-1,0 1 1,0-1 0,0 1 0,0 0 0,0 0-1,-1-1 1,1 1 0,0 0 0,0 0 0,-1 0-1,1 0 1,0 0 0,-1 0 0,1 0-1,-1 0 1,1 0 0,-1 0 0,0 0 0,1 0-1,-1 0 1,0 0 0,0 1 0,0-1 0,0 0-1,0 2 1,0-1 8,0 0 0,-1 0 0,1 0-1,-1 0 1,1 0 0,-1 0 0,0 0 0,0 0-1,0 0 1,0 0 0,0 0 0,0-1-1,0 1 1,0-1 0,-1 1 0,1-1 0,-1 1-1,-1 1 1,-8 4-113,0 0 0,0-1 0,-1 0 1,1-1-1,-18 6 0,19-9-896,1 1 0,-1-2 0,0 1 0,-16 0 0,10-2-3092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6755,'0'0'9572,"-21"2"-9382,2 0-160,0 1 0,-29 8 1,45-10-30,1 1 0,0-1 1,0 0-1,0 1 0,0-1 1,0 1-1,0 0 0,1 0 1,-1-1-1,0 1 0,1 0 1,-1 0-1,1 1 0,0-1 1,0 0-1,0 0 0,0 1 1,0-1-1,0 0 0,1 1 1,-1-1-1,1 1 0,0-1 1,0 1-1,0-1 0,0 1 1,0-1-1,1 5 1,-1 4-4,-2 13-10,1-12-25,0-1 1,1 1 0,0-1 0,0 0 0,5 22 0,-4-32-4,-1 0 1,1 0-1,0 0 1,0-1-1,0 1 1,0 0-1,0 0 1,0-1 0,0 1-1,0-1 1,0 1-1,0-1 1,0 0-1,0 1 1,1-1 0,-1 0-1,0 0 1,0 0-1,0 0 1,0 0-1,1 0 1,-1 0 0,1 0-1,29-4-918,-27 2 905,1 0 0,-1-1-1,1 1 1,-1-1 0,0 0 0,0 0 0,0-1 0,-1 1 0,1-1 0,-1 0 0,0 0 0,0 0 0,0 0 0,0-1 0,-1 1 0,0-1 0,3-5 0,1-5 230,-1 0 1,0-1 0,0 0-1,1-18 1,-4 6 2645,-2 33-2557,28 187 639,-8-60-697,6 193 0,-26-321-230,1-1 0,-1 0-1,-1 0 1,1 1 0,0-1 0,-1 0-1,0 0 1,1 1 0,-1-1 0,-1 0 0,1 0-1,0 0 1,-1 0 0,1-1 0,-1 1 0,-3 3-1,3-4-42,-1 0 0,0 0-1,0 0 1,0-1 0,0 1 0,0-1-1,0 0 1,0 0 0,0 0 0,-1-1-1,1 1 1,0-1 0,-1 1 0,1-1-1,-6-1 1,-3 1-5,8 1 66,-1 0-1,1-1 1,0 0 0,0 0-1,0 0 1,0-1 0,-1 0-1,1 1 1,0-1-1,0-1 1,0 1 0,0 0-1,0-1 1,1 0-1,-1 0 1,0 0 0,1-1-1,0 1 1,-5-5 0,1-1 25,1 0 0,1 0 1,0 0-1,0-1 1,0 0-1,1 0 1,1 0-1,-1-1 0,2 1 1,-1-1-1,1 0 1,1 0-1,-1 0 0,1-13 1,2 5-106,0-1 1,1 1-1,1 0 0,0 0 1,1 0-1,13-34 0,-10 35-612,0-1 0,-2 0-1,0 0 1,-1 0 0,-1-1 0,1-21-1,-3-12-4492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9492,'0'0'99,"14"0"-22,148-12-143,-116 9-188,-46 14 174,-1 3 350,-2 0 0,1 0 1,-2 0-1,0 0 0,-10 23 0,-3 11-13,-1 13 100,-17 93-1,35-153-426,0 0 1,0 0-1,-1 0 0,1 0 1,0-1-1,0 1 1,0 0-1,0 0 0,0 0 1,0 0-1,0 0 1,0 0-1,1 0 0,-1 0 1,0 0-1,0 0 1,1 0-1,-1-1 0,1 1 1,-1 0-1,1 1 1,0-2-29,0 0 0,0 0 0,0 0 1,0 0-1,0 0 0,0 0 0,0 0 1,0-1-1,-1 1 0,1 0 0,0 0 1,0-1-1,0 1 0,0-1 0,-1 1 1,1-1-1,0 1 0,-1-1 0,1 1 1,0-1-1,0 0 0,22-24-3853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26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6963,'0'0'5155,"45"-50"-5107,-19 41 32,10-8-80,3-4-128,-1-5-897,1 0-1504,-6-9-3938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8233 2 256,'0'0'5576,"-8"0"-554,-29-1-5087,-134 30 99,36-5-479,-242 20-56,-155 24 1280,-204 40-479,527-80-211,-502 36 1835,476-48-1836,-145 29-30,189-19-10,-1038 103 273,498-56-215,454-41 213,-510 128 0,722-142-298,-275 83 111,7 27-93,208-70-58,-371 163 105,486-216-92,-11 3-41,1 0 1,-1-1-1,-34 7 1,55-14 27,0 0 1,0 0-1,0-1 1,1 1-1,-1 0 1,0 0-1,0 0 1,0 0-1,0 0 1,0 0-1,0 0 1,0 0-1,0 0 1,0 0 0,0 0-1,0 0 1,0 0-1,0-1 1,0 1-1,0 0 1,0 0-1,0 0 1,0 0-1,0 0 1,0 0-1,0 0 1,0 0 0,0 0-1,0 0 1,0 0-1,0-1 1,0 1-1,0 0 1,0 0-1,0 0 1,0 0-1,0 0 1,0 0-1,0 0 1,0 0-1,0 0 1,-1 0 0,1 0-1,0 0 1,0 0-1,0 0 1,0-1-1,0 1 1,0 0-1,0 0 1,0 0-1,0 0 1,0 0-1,0 0 1,-1 0-1,3-1-155,8-10-457,1 0 0,1 1 1,0 0-1,0 1 0,1 1 0,0 0 0,24-11 1,-27 13 20,75-36-4739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2913,'0'0'0,"-83"0"-2193,72 2 1921,1 4 272,-1 0 576,2-3 161,3-1-337,4-2-336,-2 0-64,-1 0-80,1 0-208,-5 0-561,3 0-159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0 224,'0'0'3660,"-8"2"-2483,-5 1-764,-36 10 2477,18-2 2659,62-7-5280,62 3-119,-65-6-261,1 1-1,-1 1 1,47 12-1,-74-15 109,0 0 0,0 0 0,-1 0 0,1 0 0,0 0 0,0 1 0,0-1 0,0 0 0,-1 1 0,1-1 0,0 0 0,0 1 0,-1-1 0,1 1 0,0-1 0,-1 1 0,1 0 0,-1-1 0,1 1 0,-1 0 0,1-1 0,-1 1 0,1 0 0,-1 0 0,1-1 0,-1 1 0,0 0 0,0 0 0,1 0 0,-1-1 0,0 1 0,0 0 0,0 0 0,0 0 0,0 0 0,0-1 0,0 1 0,0 0 0,0 0 0,0 0 0,0 0 0,-1-1 0,1 1 0,0 0 0,-1 0 0,1 0 0,-1-1 0,1 1 0,0 0 0,-1-1 0,0 1 0,1 0 0,-1-1 0,0 2 0,-3 2 36,-1 1-1,0 0 0,0-1 1,0 0-1,-8 6 1,-151 90 330,163-112-351,1 0 1,-1 0 0,2 0 0,2-17 0,4-4-186,-2 14-84,-2 0-1,0 0 0,0-21 0,-36 39-3215,8 3-94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63 7075,'0'0'2855,"-1"21"-2522,-8 139 252,7-111-361,2-49-352,0-11-1380,1-6 1595,1 0-1,1 0 1,5-21-1,7-38 876,-15 55-502,-1 16-288,1 0-1,0 0 1,0 1-1,1-1 1,-1 0-1,1 1 1,2-9-1,-2 13-143,0-1-1,0 1 0,-1 0 1,1 0-1,0 0 0,0 0 1,-1 1-1,1-1 1,0 0-1,0 0 0,-1 0 1,1 1-1,0-1 0,-1 0 1,1 0-1,0 1 0,-1-1 1,1 1-1,-1-1 0,1 1 1,-1-1-1,1 1 0,-1-1 1,1 1-1,-1-1 0,1 1 1,0 0-1,6 8 116,-1-2-128,0 1 0,1-1 0,0-1 0,9 8 0,-14-13-123,0 1 1,1-1 0,-1 1-1,1-1 1,-1 0 0,1 0-1,0 0 1,-1 0 0,1-1 0,0 1-1,-1-1 1,1 1 0,0-1-1,0 0 1,0 0 0,-1-1-1,1 1 1,0 0 0,4-2-1,-2-2 88,0 0 0,0-1 0,0 1 0,0-1 0,-1 0-1,0 0 1,0-1 0,0 1 0,-1-1 0,4-8 0,3-2 54,-5 8 52,-4 6-7,0-1 0,1 0 0,-1 1 1,1-1-1,0 0 0,0 1 0,0 0 0,0 0 0,0-1 0,0 1 0,5-2 1,-5 11 744,0 21-314,0 0-396,1 0 1,11 48 0,-8-44-76,-6-26-310,1 0 1,0 1-1,1-1 0,-1 0 1,6 12-1,-7-18-34,1 1 0,0-1 1,-1 1-1,1-1 0,0 0 0,-1 1 1,1-1-1,0 0 0,-1 1 0,1-1 1,0 0-1,0 0 0,-1 1 0,1-1 1,0 0-1,0 0 0,0 0 0,-1 0 1,1 0-1,0 0 0,0 0 0,-1-1 1,1 1-1,0 0 0,0-1 0,12-2-4126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4082,'0'0'8132,"-19"90"-7764,15-55-176,2-4-112,0-1-64,2-1-16,0-7-144,0-9-801,0-5-1136,10-8-5906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6307,'0'0'6995,"-5"69"-6995,1-36-16,2-5 16,0-1-304,2-5-592,0-5-801,-2-8-384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7043,'0'0'3367,"3"2"-3212,4 3-67,-1 0 0,1 1 1,-1-1-1,0 2 0,0-1 0,-1 1 0,6 10 1,-4-8-669,0 0 1,0 0 0,1 0 0,14 12-1,-21-21 549,-1 1 0,0-1-1,1 0 1,-1 1-1,1-1 1,-1 0-1,1 0 1,-1 1-1,1-1 1,-1 0-1,1 0 1,-1 0-1,1 0 1,-1 0-1,1 0 1,-1 0-1,1 0 1,-1 0-1,1 0 1,-1 0-1,1 0 1,-1 0-1,1 0 1,-1 0-1,1 0 1,-1 0-1,0-1 1,1 1-1,-1 0 1,1-1-1,10-15-14,-1-32 975,-8 38-798,2-18 327,-4 21-435,0 0 1,1 1-1,0-1 1,1 0 0,-1 1-1,1 0 1,0-1 0,1 1-1,0 0 1,3-6 0,-5 11-250,0 1 0,0-1 0,1 1 1,-1 0-1,0-1 0,0 1 1,0 0-1,0 0 0,1 0 0,-1 0 1,0 0-1,0 0 0,1 0 1,-1 0-1,0 0 0,0 1 1,0-1-1,0 0 0,2 2 0,6 9-3172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5747,'0'0'5581,"2"2"-5357,5 8-108,0 0-1,-1 1 1,0-1 0,0 1-1,-2 0 1,7 20-1,10 21-76,-11-31-32,-8-14-44,1 0-1,0-1 1,0 1-1,0-1 1,1 0-1,0 0 1,0 0-1,9 9 1,-12-15 32,0 1 0,0-1 0,-1 1 0,1-1-1,0 1 1,0-1 0,-1 0 0,1 0 0,0 1 0,0-1 0,0 0 0,0 0 0,-1 0 0,1 0 0,0 0 0,0 0 0,0 0 0,0 0 0,0 0 0,-1 0 0,1-1 0,0 1 0,0 0 0,0-1 0,-1 1 0,1 0 0,0-1 0,0 1 0,-1-1 0,1 1 0,0-1 0,-1 1 0,1-1 0,-1 0 0,1 1 0,0-1 0,-1 0 0,0 1 0,2-3 0,13-33 546,-14 31-481,19-80 635,-16 60-589,16-47 0,-20 71-175,0 0 0,0 1 0,0-1 1,0 1-1,0-1 0,0 1 0,0-1 0,0 0 1,1 1-1,-1-1 0,0 1 0,0-1 0,1 1 1,-1-1-1,0 1 0,1-1 0,-1 1 0,0 0 1,1-1-1,-1 1 0,1-1 0,-1 1 0,1 0 1,-1-1-1,1 1 0,-1 0 0,1 0 0,-1-1 1,1 1-1,-1 0 0,1 0 0,-1 0 0,1 0 1,-1-1-1,1 1 0,0 0 0,-1 0 0,1 0 1,-1 0-1,1 1 0,0-1 0,-1 0 0,1 0 1,1 1-310,-1 0 1,0 1 0,0-1 0,1 0-1,-1 1 1,0-1 0,0 1 0,0-1-1,0 1 1,-1-1 0,1 1-1,0 1 1,8 22-3371</inkml:trace>
  <inkml:trace contextRef="#ctx0" brushRef="#br0" timeOffset="1">281 257 5923,'0'0'4647,"7"-9"-4340,5-7-164,0-1 1,-1-1-1,15-31 1,-18 29 39,-3 6-26,0 0 1,1 0-1,1 0 1,0 1-1,1 0 1,0 1-1,13-16 1,-21 27-140,1 1-1,-1-1 1,1 1 0,-1 0-1,1-1 1,-1 1 0,1-1-1,-1 1 1,1 0 0,-1-1-1,1 1 1,0 0 0,-1 0-1,1 0 1,-1-1 0,1 1-1,0 0 1,-1 0 0,1 0-1,0 0 1,-1 0 0,1 0 0,0 0-1,-1 0 1,1 0 0,0 1-1,-1-1 1,1 0 0,0 0-1,-1 0 1,1 1 0,-1-1-1,1 0 1,-1 1 0,1-1-1,-1 1 1,1-1 0,-1 0-1,1 1 1,-1-1 0,1 1-1,-1-1 1,0 1 0,1 0-1,-1-1 1,0 1 0,1-1 0,-1 1-1,0 0 1,0-1 0,0 1-1,1 0 1,-1-1 0,0 1-1,0 0 1,9 48 660,-8-37-647,3 13-58,28 138-1400,-32-161 1115,6 13-1207,2-9-4184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9300,'0'0'2481,"54"2"-2449,-29 2-32,1-4-480,0 0-736,-1 0-593,-1 0-1089,-5-6-1103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5026,'0'0'3943,"30"-2"-3772,97-10 43,-1-9 55,-100 16-152,-26 20 678,-6 10-413,-1 1 0,-1-2 0,-1 1-1,-15 26 1,5-8-65,1-1-47,-3-1 1,-1-1 0,-36 50 0,57-88-191,9-16-12323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0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2369,'0'0'8564,"0"10"-7153,0 240-141,0-250-1279,1 1 1,-1-1-1,0 1 0,1-1 0,-1 1 0,1-1 0,-1 0 0,1 1 0,-1-1 1,1 0-1,-1 1 0,1-1 0,-1 0 0,1 1 0,-1-1 0,1 0 0,-1 0 1,1 0-1,0 0 0,-1 0 0,1 0 0,-1 1 0,1-1 0,-1 0 1,1-1-1,0 1 0,25 1 86,-17-1-78,150 8 590,-92-7-6444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2417,'0'0'11304,"-1"5"-11189,0 5-101,0-1 0,1 1-1,0-1 1,1 1 0,0-1 0,0 0 0,1 1 0,0-1 0,5 11 0,36 86 134,-39-96-123,0-2-18,0 0 1,0 0 0,1 0-1,0-1 1,1 1 0,7 7-1,-12-14-9,0 0 0,0 1 0,1-1 0,-1 0 0,0 0 0,1 0 0,-1 0 0,1 0 1,0 0-1,-1 0 0,1 0 0,0-1 0,-1 1 0,1-1 0,0 1 0,-1-1 0,1 0 0,0 1 0,0-1 0,0 0 0,-1 0 0,1 0 0,0-1 0,0 1 0,0 0 0,-1-1 0,1 1 0,0-1 0,0 1 0,-1-1 0,1 0 0,-1 0 0,1 0 0,-1 0 0,1 0 0,-1 0 0,1 0 0,0-2 0,3-3 12,0 0 0,0 0 1,0-1-1,-1 1 0,0-1 0,-1 0 1,1-1-1,-2 1 0,1 0 0,-1-1 1,0 0-1,0 1 0,0-10 1,1-15-167,-2-62 0,-1 56 142,0 35-61,0 2 35,0 0 0,1 0 0,-1 0 0,0 0 0,0 0 0,0 0 0,0 0-1,0 0 1,0 0 0,0 0 0,-1 0 0,1 0 0,0 0 0,0 0 0,-1 1 0,1-1 0,-1 0-1,1 0 1,-1 0 0,1 0 0,-1 0 0,1 1 0,-1-1 0,0 0 0,0 0 0,-1 0 0,2 4-985,-1 0 0,0 0 0,1 0 0,0 0 1,0 0-1,0 1 0,1 3 0,0 4-2793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8436,'0'0'4543,"0"10"-4489,-1 24-30,0 58 41,1-79-58,1 0 1,0-1-1,1 1 0,7 23 0,-8-34-12,1 0 0,-1-1 0,0 1 0,1-1 0,0 1 0,-1-1 0,1 0 0,0 1 0,0-1 0,-1 0 0,1 0 0,0 0 0,0 0 0,0-1 0,1 1 0,-1-1 0,0 1 0,0-1-1,0 0 1,0 1 0,0-1 0,1 0 0,-1 0 0,0-1 0,2 1 0,6-1-59,0 0-1,0 0 1,0-1-1,10-3 0,38-20-2853,-22 5-2701,-25 10 1708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34 189 2945,'0'0'5475,"112"-35"-5859,-89 24-913,-4 1-432,-8-1-928</inkml:trace>
  <inkml:trace contextRef="#ctx0" brushRef="#br0" timeOffset="1">0 43 9412,'0'0'3346,"126"-31"-3330,-102 27-16,-7 0-112,-4 0-689,-7 4-1071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45 130 2145,'0'0'9885,"-7"1"-9117,-23 2-197,22-3 82,15 0-533,6 0-183,-1-1 0,0-1 0,1 0 0,-1-1 0,0 0 0,0-1 0,17-8 0,-15 6-621,0-2 0,0 0-1,-1 0 1,0-1 0,21-20-1,-32 28 539,-1 0 0,0-1 0,1 1 0,-1-1 0,0 1 0,0 0 0,0-1 0,0 0 0,0 1 0,0-1 0,0 0 0,-1 1 0,1-1 0,0-3 0,-1 4 130,0 1 0,-1-1 0,1 0 0,0 1 0,-1-1 0,1 0 0,0 1 0,-1-1 0,1 1 1,-1-1-1,1 0 0,-1 1 0,0-1 0,1 1 0,-1-1 0,1 1 0,-1 0 0,0-1 0,1 1 0,-1 0 0,0-1 0,1 1 0,-1 0 1,0 0-1,0 0 0,1 0 0,-1-1 0,0 1 0,0 0 0,1 0 0,-1 1 0,0-1 0,0 0 0,1 0 0,-2 0 0,-9 0 324,0 1-1,1 0 0,-1 0 0,1 1 0,-1 0 0,1 1 0,-20 8 0,26-9-183,0 0-1,0 0 0,0 1 1,1-1-1,-1 1 0,1 0 1,-1-1-1,1 2 0,0-1 1,0 0-1,0 1 0,1-1 0,-1 1 1,1 0-1,0 0 0,0 0 1,0 0-1,1 0 0,-1 0 1,1 1-1,0-1 0,0 5 1,0-4-98,0 0 1,1 1 0,0-1 0,0 0 0,0 0-1,1 1 1,0-1 0,0 0 0,0 0 0,1 0-1,0 0 1,3 8 0,-3-9-57,1-1-1,-1 1 1,1-1 0,0 0-1,0 0 1,0 0-1,0 0 1,1-1 0,-1 1-1,1-1 1,-1 0-1,1 0 1,0 0 0,0-1-1,0 1 1,5 1-1,11 1-1153,0-1 0,1 0 0,-1-1 0,24-2 0,-5 0-3236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7716,'0'0'4498,"28"65"-4434,-11-36-64,0-4 0,0-2-240,-4-8-1345,-4-5-768,-3-6-1377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6787,'0'0'4242,"-8"56"-4146,-5-27 256,-4 2-144,2-2-48,-2-6-80,6-6-80,7-5-288,4-7-896,15-5-4339,13-2 2706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89 245 4514,'0'0'8164,"-12"4"-7823,-38 15 35,48-18-354,0 0 0,0 0 0,1 1 0,-1-1 0,1 0 0,-1 1 0,1-1 0,-1 1 0,1-1 0,0 1 0,0 0 0,-1 0 0,1-1 0,1 1 0,-1 0 0,0 0 0,0 0 0,1 0 0,-1 0 0,0 4 0,1-5-36,0 1 1,-1-1-1,1 0 1,0 1 0,0-1-1,0 0 1,0 0-1,1 1 1,-1-1-1,0 0 1,0 1 0,1-1-1,-1 0 1,1 0-1,-1 0 1,1 1-1,-1-1 1,1 0 0,0 0-1,0 0 1,-1 0-1,1 0 1,0 0-1,0 0 1,0 0 0,2 1-1,1-1-170,1 0 1,-1 1-1,1-2 0,0 1 1,-1-1-1,1 1 0,0-1 0,-1 0 1,1-1-1,-1 1 0,1-1 0,0 0 1,-1 0-1,1-1 0,-1 1 1,0-1-1,1 0 0,-1 0 0,0 0 1,0-1-1,-1 1 0,1-1 0,0 0 1,4-5-1,6-6-1252,-1-1 0,0 0 0,0-1 0,13-25 0,-8 13-141</inkml:trace>
  <inkml:trace contextRef="#ctx0" brushRef="#br0" timeOffset="1">89 245 1777,'128'-137'2726,"-123"133"-2411,-1-1-1,0-1 0,-1 1 0,1-1 1,3-6-1,-7 11-210,1 0 1,-1 0-1,0 0 1,0 0-1,0 0 0,1 0 1,-1 0-1,0 0 1,0 0-1,0 0 0,0 0 1,-1 0-1,1 0 0,0 0 1,-1-2-1,0-5 753,1-35 5426,0 62-5515,2 36-1147,4 1-1,20 95 0,-26-150 332,11 34-2063,-10-34 1864,-1 0-1,1 0 0,0 0 0,0 0 0,0 0 1,-1 0-1,1 0 0,0 0 0,0-1 1,0 1-1,0 0 0,1 0 0,-1-1 0,0 1 1,0-1-1,0 1 0,0-1 0,1 1 1,-1-1-1,0 0 0,1 0 0,-1 1 1,0-1-1,2 0 0,12 0-4226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2417,'0'0'10861,"0"3"-10199,-7 143-561,7-144-243,0-1 0,0 1 0,1-1 0,-1 1 0,0-1 0,0 1 0,1-1 0,-1 1 0,1-1 0,-1 1 0,1-1 0,0 0 0,-1 1 0,1-1 0,0 0 0,0 0 0,0 0 0,0 1 0,0-1 0,0 0 0,0 0 0,1 0 0,-1-1 0,0 1 0,0 0 0,1 0 0,-1-1 0,0 1 0,1-1 0,-1 1 0,1-1 0,-1 1 0,1-1 0,-1 0 0,1 0 0,-1 0 0,1 0 0,-1 0 0,1 0 0,-1 0 0,1 0 0,-1-1 0,1 1 0,-1-1 0,1 1 0,-1-1 0,0 1 0,1-1 0,-1 0 0,0 1 0,1-1 0,-1 0 0,0 0 0,0 0 0,0 0 0,1-2 0,3-3-280,-1 0-1,0-1 1,0 0 0,-1 1 0,0-1 0,0-1-1,3-12 1,-1-16 3487,-3-3 4699,-2 41-7284,0 4-638,1-1 0,0 0 0,0-1 0,1 1 0,-1 0 0,1 0 0,0 0 0,0-1 0,0 1 0,5 6 0,22 22-4755,-11-18-361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95 271 5635,'0'0'6379,"-14"2"-5833,3-1-498,0 0 0,0 1 0,-11 3 1,20-4-45,0 0 0,1 0 0,-1 0 1,1 0-1,0 0 0,-1 0 1,1 0-1,0 0 0,0 1 1,0-1-1,-1 0 0,1 1 1,1-1-1,-1 1 0,0-1 0,0 1 1,0-1-1,1 1 0,-1 0 1,1-1-1,-1 4 0,-1 36 144,3-31-81,-2-5-64,1-1-1,0 1 1,0-1 0,1 1-1,0-1 1,-1 1 0,2-1-1,-1 1 1,3 7-1,-2-11-37,-1 1 0,0-1-1,1 0 1,-1 1 0,0-1-1,1 0 1,0 0 0,-1 0-1,1 0 1,-1 0-1,1-1 1,0 1 0,0 0-1,0-1 1,-1 0 0,1 1-1,0-1 1,0 0 0,0 0-1,0 0 1,0 0-1,-1 0 1,1 0 0,0 0-1,0-1 1,3 0 0,0 0-163,-1-1 1,0 1 0,0-1 0,0 0 0,0 0-1,0-1 1,-1 1 0,1-1 0,-1 0-1,1 1 1,-1-1 0,0-1 0,0 1 0,0 0-1,-1-1 1,1 0 0,2-6 0,3-4-690,-1-1 0,0 0 1,6-23-1,-9 23 816,0 0 1,-2-1-1,2-20 0,-3 10 1510,-1 0 0,-7-49 0,6 66-923,0 1 1,-1-1-1,-1 1 0,1 0 1,-1-1-1,-1 1 1,1 1-1,-8-12 0,11 19-491,0-1-1,0 1 1,0 0 0,0 0-1,0 0 1,-1 0-1,1 0 1,0 0-1,0 0 1,0 0-1,0 0 1,0 0 0,0 0-1,0 0 1,0 0-1,-1 0 1,1 0-1,0 0 1,0 0-1,0-1 1,0 1 0,0 0-1,0 0 1,0 1-1,-1-1 1,1 0-1,0 0 1,0 0-1,0 0 1,0 0 0,0 0-1,0 0 1,0 0-1,0 0 1,-1 0-1,1 0 1,0 0-1,0 0 1,0 0 0,0 0-1,0 0 1,0 0-1,0 1 1,0-1-1,0 0 1,0 0-1,0 0 1,-1 0 0,1 0-1,0 0 1,0 0-1,0 0 1,0 1-1,0-1 1,0 0-1,0 0 1,0 0 0,0 0-1,0 0 1,0 0-1,0 0 1,0 1-1,0-1 1,0 0-1,0 0 1,0 0 0,1 0-1,-1 0 1,-1 12 33,1-11 19,0 25 44,0 25 66,7 66 0,-5-102-238,1 0 0,0 0 0,1 0 0,1 0-1,0-1 1,1 0 0,0 0 0,17 25 0,-22-37-52,0 0-1,0 0 0,1-1 1,-1 1-1,0-1 1,1 1-1,-1-1 1,1 1-1,-1-1 0,1 0 1,-1 0-1,1 0 1,0 0-1,0 0 1,0 0-1,0 0 0,-1 0 1,1-1-1,0 1 1,0-1-1,0 0 1,0 1-1,0-1 0,1 0 1,-1 0-1,0 0 1,0-1-1,0 1 1,0 0-1,0-1 0,2 0 1,0-1-4,-1 0-1,0 0 1,1 0 0,-1-1 0,0 1 0,0-1-1,0 1 1,0-1 0,-1 0 0,1 0 0,-1-1-1,0 1 1,1 0 0,0-5 0,1 1 364,-1-1 1,0 0 0,-1 1-1,1-1 1,-2 0-1,1 0 1,-1 0 0,0-13-1,6 48 846,11 31 1,-16-51-1320,16 34-174,-18-41 194,1 1 0,-1 0 1,0 0-1,1 0 0,-1 0 0,1-1 1,0 1-1,-1 0 0,1 0 0,0-1 0,-1 1 1,1 0-1,0-1 0,0 1 0,0-1 0,-1 1 1,1-1-1,0 0 0,0 1 0,0-1 1,0 0-1,0 1 0,0-1 0,0 0 0,0 0 1,0 0-1,0 0 0,0 0 0,0 0 1,-1 0-1,1 0 0,0 0 0,0-1 0,0 1 1,0 0-1,0-1 0,0 1 0,1-1 1,9-10-5293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0 384,'0'0'4728,"6"13"-4667,20 40 14,-25-51 4,0 0 1,0 0-1,0-1 1,0 1-1,0 0 0,0-1 1,1 1-1,-1-1 1,0 0-1,1 1 1,-1-1-1,1 0 1,3 2-1,-5-3 6,1 1 0,-1-1 0,1 0 1,-1 1-1,1-1 0,-1 0 0,0 1 0,1-1 0,-1 0 0,0 1 1,1-1-1,-1 1 0,0-1 0,1 1 0,-1-1 0,0 0 0,0 1 0,0-1 1,1 1-1,-1 0 0,0-1 0,0 1 0,0-1 0,0 1 0,0-1 1,0 1-1,0-1 0,0 1 0,0-1 0,0 1 0,0-1 0,-1 1 1,1 6 248,0-1 1,-1 1 0,0-1 0,0 0-1,-1 1 1,0-1 0,0 0 0,0 0 0,-7 11-1,-1 0-85,-25 28 0,11-14-74,24-29-1206,6-1-907,-6-1 1914,22-4-2908,6-13-2284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7716,'0'0'3361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8052,'0'0'5933,"0"13"-5858,0 111-505,-1-123 336,1 0 0,0-1-1,0 1 1,0 0 0,0-1 0,0 1-1,0 0 1,0 0 0,0-1 0,0 1-1,0 0 1,1-1 0,-1 1-1,0-1 1,0 1 0,1 0 0,-1-1-1,0 1 1,1 0 0,-1-1-1,0 1 1,1 0 0,8-11-870,8-29 824,-16 36 149,4-10 42,1 1 0,0 0 0,1 0 0,11-15 0,-15 23 52,-1 1 0,1 0-1,-1 0 1,1 0 0,0 0 0,1 0-1,-1 1 1,0-1 0,1 1-1,-1 0 1,1 0 0,0 1 0,-1-1-1,1 1 1,0-1 0,0 1-1,0 0 1,7 0 0,-10 1-45,0 0 0,-1 0 0,1 1 0,0-1 1,0 0-1,-1 1 0,1-1 0,0 1 0,0-1 0,-1 1 1,1-1-1,0 1 0,-1-1 0,1 1 0,-1-1 0,1 1 1,-1 0-1,1 0 0,-1-1 0,0 1 0,1 0 0,-1 0 1,0-1-1,1 1 0,-1 1 0,7 26 276,-6-19-195,3 6-262,-1-1-169,0 0-1,10 25 1,-11-36-130,-1 0 1,1 0-1,-1 0 0,1 0 0,0 0 1,0 0-1,0-1 0,1 1 1,-1-1-1,0 1 0,1-1 0,0 0 1,-1 0-1,1 0 0,0 0 0,0-1 1,6 3-1,13 1-4249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55 480,'0'0'11867,"-8"-10"-10883,-28-29-44,35 39-918,0-1 1,1 1 0,-1-1 0,0 1-1,1-1 1,-1 1 0,0 0 0,0-1 0,1 1-1,-1 0 1,0 0 0,0-1 0,0 1 0,0 0-1,1 0 1,-1 0 0,0 0 0,0 0-1,0 0 1,0 0 0,1 0 0,-1 1 0,0-1-1,0 0 1,0 0 0,1 1 0,-1-1-1,0 0 1,0 1 0,0 0 0,-14 18 183,12-14-185,-2 2-10,1 0 0,0 0 0,1 1 0,0-1 0,0 1 0,0 0-1,1-1 1,0 1 0,1 0 0,0 0 0,0 0 0,0 12 0,2-20-31,-1 1 1,0-1 0,0 0 0,0 1-1,0-1 1,0 0 0,1 1 0,-1-1-1,0 0 1,0 0 0,1 1-1,-1-1 1,0 0 0,0 0 0,1 1-1,-1-1 1,0 0 0,1 0-1,-1 0 1,0 1 0,1-1 0,-1 0-1,0 0 1,1 0 0,-1 0 0,1 0-1,-1 0 1,0 0 0,1 0-1,-1 0 1,0 0 0,1 0 0,-1 0-1,1 0 1,-1 0 0,15-2-267,-15 2 284,4-2-32,0 1-1,0-1 1,0 0 0,0 0 0,-1-1-1,1 1 1,-1-1 0,1 0 0,-1 0-1,0 0 1,0 0 0,4-6 0,28-45 1135,-30 92 249,3 264-1240,-8-299-188,0 1 1,0-1-1,-1 1 1,1-1-1,-1 1 1,0-1-1,0 0 1,0 1 0,-1-1-1,1 0 1,-1 0-1,0 0 1,0 0-1,0 0 1,0 0-1,0 0 1,0-1 0,-1 1-1,1-1 1,-1 0-1,0 0 1,0 0-1,0 0 1,0 0-1,0 0 1,0-1 0,0 1-1,-1-1 1,-5 1-1,-5 1-338,-1 0-1,0-1 0,0-1 0,0-1 1,-24-1-1,34 0 367,0 0-1,0 1 1,0-2 0,0 1 0,0 0-1,0-1 1,0 0 0,1 0-1,-1-1 1,1 1 0,-1-1 0,1 0-1,0 0 1,-7-7 0,9 8 114,0-1 0,0 1 0,0-1 0,0 1 0,0-1 0,1 0 0,-1 0 0,1 0 0,0 1 0,0-1 0,0 0 0,0-1 0,1 1 0,-1 0 0,1 0 0,-1 0 0,1 0 0,0 0 0,0-1 0,1 1 0,-1 0 0,1 0 0,0 0 0,-1 0 0,3-5 0,1 2-39,0 1 0,1 0 1,-1 0-1,1 0 0,0 0 1,0 1-1,0 0 0,1 0 1,-1 0-1,1 0 0,12-4 1,3-4-55,98-61-4397,-82 51-916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6563,'0'0'5448,"-11"17"-5048,-37 56-147,45-69-238,0 0 0,1 1-1,-1-1 1,1 1-1,0 0 1,0 0 0,1-1-1,0 1 1,0 0-1,0 0 1,0 0 0,1 0-1,0 0 1,0 1 0,0-1-1,0 0 1,1 0-1,1 6 1,-1-10-32,0 0 1,0 0-1,0 0 0,0 0 1,0 0-1,0-1 0,0 1 1,1 0-1,-1-1 0,0 1 1,0-1-1,1 1 0,-1-1 1,0 0-1,0 1 0,1-1 1,-1 0-1,0 0 0,1 0 1,-1 0-1,0 0 0,1 0 1,-1 0-1,2-1 0,1 1-15,1 0 0,-1-1-1,0 0 1,1 0 0,-1 0 0,0 0-1,4-3 1,0-1-9,-1-1 0,1 0 0,-1 0 0,-1-1 0,1 0-1,-1 0 1,-1 0 0,1-1 0,-1 0 0,0 0 0,-1-1 0,0 1 0,0-1 0,-1 0 0,0 0 0,-1 0-1,0 0 1,0 0 0,0-19 0,-2 27 36,0 0-1,-1 1 1,1-1-1,0 0 1,0 1 0,-1-1-1,1 1 1,-1-1-1,1 0 1,-1 1-1,1-1 1,-1 1-1,1-1 1,-1 1-1,1 0 1,-1-1 0,0 1-1,1-1 1,-1 1-1,0 0 1,1 0-1,-1-1 1,0 1-1,1 0 1,-1 0 0,0 0-1,0 0 1,0 0-1,-23-3-5217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7091,'0'0'5035,"0"16"-4961,1 53-66,-1-65-102,0 0 1,0 0-1,0 0 0,1 0 0,-1 0 1,1 0-1,0-1 0,0 1 0,1 0 1,-1 0-1,1-1 0,0 1 0,0-1 1,0 0-1,0 1 0,0-1 0,1 0 0,0 0 1,4 4-1,-5-6-30,0 0 0,0-1 0,0 1 0,0 0 0,0-1 0,-1 0-1,1 1 1,0-1 0,0 0 0,0 0 0,0 0 0,0 0 0,0 0 0,0 0 0,0-1 0,0 1 0,0-1 0,0 1 0,0-1 0,0 0 0,-1 0 0,1 0-1,0 0 1,-1 0 0,1 0 0,0 0 0,-1-1 0,1 1 0,-1 0 0,0-1 0,1 1 0,-1-1 0,1-1 0,6-8 172,-1 1 0,1-1 1,-2 0-1,0-1 0,7-16 0,-11 21 679,1 0 0,-1-1 0,0 1 0,-1-1 0,0 0 0,0-8 1308,-1 45-859,-1-10-1186,1-12-336,-1 0-1,1 1 1,1-1-1,1 10 1,-2-17 187,0 1 1,0-1-1,1 1 0,-1-1 1,0 1-1,1-1 0,-1 1 1,0-1-1,1 1 0,-1-1 1,0 0-1,1 1 0,-1-1 1,1 0-1,-1 1 1,1-1-1,-1 0 0,1 1 1,-1-1-1,1 0 0,-1 0 1,1 0-1,-1 0 0,1 1 1,-1-1-1,1 0 0,0 0 1,-1 0-1,1 0 0,-1 0 1,1 0-1,-1-1 0,1 1 1,-1 0-1,1 0 1,-1 0-1,1 0 0,-1-1 1,1 1-1,-1 0 0,1 0 1,-1-1-1,1 1 0,0-1 1,9-13-3241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4706,'0'0'8628,"1"-8"-7769,7 50-48,5 54-541,-11-65-279,2 0 0,9 36 0,-12-64-40,0 0 0,0-1 0,0 1 0,0 0 0,1 0 0,-1-1 0,1 1 0,-1-1 0,1 1 0,0-1 0,0 1 0,0-1 0,0 0 0,0 0 0,1 0 0,-1-1 0,1 1 0,-1 0 0,1-1 0,0 0 0,-1 1 0,6 0 0,-6-1-86,1-1-1,0 0 0,-1 0 1,1 0-1,-1 0 0,1 0 1,-1-1-1,1 1 0,-1-1 1,1 0-1,-1 1 1,1-1-1,-1 0 0,0-1 1,1 1-1,-1 0 0,0-1 1,0 1-1,0-1 1,0 1-1,0-1 0,0 0 1,-1 0-1,1 0 0,-1 0 1,3-4-1,12-22-2598,-6-1-1725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8100,'0'0'3617,"77"-12"-3617,-54 3-208,-1-5-400,-3 7-865,-4-7-672,-4 3-2193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3858,'0'0'8745,"1"7"-8011,16 123 1316,-12-80-1869,21 92 0,-25-138-261,0 0 0,1 0 1,-1 0-1,1 0 0,0 0 1,0 0-1,1-1 0,-1 1 1,1-1-1,-1 0 0,1 1 1,4 2-1,-5-5 22,-1 0 0,1 0 1,-1 0-1,1-1 0,-1 1 0,1-1 0,0 1 0,-1-1 1,1 1-1,-1-1 0,1 0 0,0 0 0,0 0 1,-1 0-1,1 0 0,0 0 0,-1 0 0,1-1 0,0 1 1,-1-1-1,1 1 0,-1-1 0,1 0 0,-1 1 1,1-1-1,-1 0 0,1 0 0,-1 0 0,0 0 0,1 0 1,-1 0-1,0-1 0,2-1 0,12-14 11,-1-1-1,0 0 1,-2-1 0,0 0-1,-1-1 1,-1 0 0,9-28 954,-19 64 267,0 0-1350,-1-2 336,1 0-1,1 0 1,0 0 0,5 21 0,-6-32-298,1 0 0,0-1 0,0 1 0,1 0 0,-1-1-1,1 1 1,-1 0 0,1-1 0,0 0 0,-1 1 0,5 2 0,-4-3-158,0-1 0,0 0 1,0 0-1,0 0 0,0 0 0,0 0 0,0 0 0,0-1 0,0 1 0,0-1 0,1 0 0,-1 1 1,0-1-1,0 0 0,0 0 0,1 0 0,2-1 0,8-2-5472</inkml:trace>
  <inkml:trace contextRef="#ctx0" brushRef="#br0" timeOffset="1">315 28 12886,'0'0'512,"53"80"-12245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3 164 7491,'0'0'5061,"8"-5"-4959,3-1-128,-1-2 0,-1 1 1,1-1-1,12-13 0,-19 17-33,1-1 1,-1 1-1,1 0 0,-1-1 0,-1 0 0,1 0 0,-1 0 1,0 0-1,0 0 0,0 0 0,-1-1 0,1 1 0,-2 0 0,2-11 1,-2 15 75,-1 0 0,1 0 0,0-1 0,-1 1 0,1 0 0,-1 0 0,1 0 0,-1 0 0,0 0 0,1 0 0,-1 0 0,0 0 1,0 0-1,0 0 0,1 0 0,-1 0 0,0 0 0,0 1 0,0-1 0,-1 0 0,1 1 0,0-1 0,0 1 0,0-1 0,0 1 0,-1-1 1,1 1-1,0 0 0,0 0 0,-1 0 0,1-1 0,-2 2 0,-45-1 1199,47 1-1202,0-1-1,-1 0 1,1 1 0,-1 0 0,1-1-1,0 1 1,0 0 0,-1 0-1,1-1 1,0 1 0,0 0-1,0 0 1,0 0 0,0 0-1,0 1 1,0-1 0,0 0-1,0 0 1,1 1 0,-1-1-1,0 0 1,1 1 0,-1-1-1,1 1 1,-1-1 0,1 0-1,0 1 1,0 1 0,-2 49-107,2-38 88,0-10-87,1 0 0,-1 1 0,1-1 0,0 0 0,0 0-1,1 0 1,-1 0 0,1-1 0,0 1 0,0 0 0,0-1 0,0 1 0,1-1 0,0 1 0,-1-1 0,1 0 0,0 0 0,1-1-1,-1 1 1,0-1 0,1 1 0,-1-1 0,1 0 0,0 0 0,0-1 0,-1 1 0,1-1 0,0 0 0,1 0 0,-1 0 0,0 0 0,0-1-1,0 0 1,0 1 0,1-2 0,-1 1 0,0 0 0,6-2 0,-6 0-213,0 0 0,0 0 0,0 0 0,0 0 0,-1-1 1,1 1-1,-1-1 0,0 0 0,1 0 0,-1 0 0,-1-1 0,1 1 0,0-1 0,-1 1 0,0-1 0,0 0 0,0 0 1,2-5-1,0-1 547,0-1 1,-1 0-1,1 0 1,-2 0-1,3-21 1,-5 15 1802,0 0 2217,1 22-1525,6 42-2633,-1-17-316,1 57 0,-8-48-661,1-33 375,-1-25 415,1-8 98,-1 14 121,0 0 1,2-1-1,-1 1 0,2 0 0,2-14 0,-3 24-142,0 0 0,0 1 0,0-1 0,0 0 0,1 0 0,-1 0 0,1 1 0,0-1 0,0 1-1,0-1 1,0 1 0,0 0 0,0 0 0,0 0 0,1 0 0,-1 0 0,1 0 0,0 1 0,-1-1-1,1 1 1,0 0 0,0-1 0,0 2 0,0-1 0,0 0 0,0 0 0,3 1 0,66-1-5386,-46 1 1750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3089,'0'0'10485,"-12"5"-10058,-41 18-99,51-22-311,0 0-1,0 0 1,-1 1-1,1-1 0,0 1 1,0-1-1,0 1 1,1 0-1,-1-1 0,0 1 1,1 0-1,-1 0 1,1 1-1,0-1 1,-1 0-1,1 0 0,0 1 1,0-1-1,1 0 1,-1 1-1,0-1 1,1 1-1,0-1 0,-1 1 1,1-1-1,0 1 1,0-1-1,0 1 1,1-1-1,-1 1 0,1 2 1,1-4-47,0 0 0,1 0 0,-1 0 0,0-1 0,0 1 1,0 0-1,0-1 0,1 0 0,-1 0 0,0 1 0,0-1 0,1-1 0,-1 1 0,0 0 1,3-1-1,2 1-39,28-1-64,-18 0 66,0 0 0,30 5 0,-45-4 58,-1 1 0,1-1 0,-1 1 0,1 0 0,-1 0 0,0 0-1,1 0 1,-1 0 0,0 0 0,0 0 0,0 0 0,0 0 0,0 1 0,0-1-1,0 0 1,0 1 0,0-1 0,-1 0 0,1 1 0,0-1 0,-1 1-1,1 0 1,-1-1 0,0 1 0,0-1 0,1 1 0,-1-1 0,0 1-1,0 0 1,0-1 0,-1 1 0,1 0 0,-1 1 0,1 1-4,-1 0-1,1 0 1,-1 0 0,0 0 0,0 0-1,0 0 1,-1 0 0,0-1 0,1 1-1,-1-1 1,-1 1 0,-2 4 0,-3-2 10,0 0 0,0 0 0,-1 0 0,0-1 0,0-1 0,0 1 0,0-2 0,-1 1 0,0-1 0,1-1 0,-15 3 1,-10-1 251,-68 0 1,101-4-981,3 0-1067,10-1-1631,10-5-1704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295 112 1825,'0'0'5773,"5"-18"-4935,14-55 114,-19 72-930,0 1 0,0-1 0,1 0 0,-1 0 0,0 1 0,0-1 0,0 0 0,-1 0 0,1 1 0,0-1 0,0 0 0,0 1 0,0-1 0,-1 0 0,1 1 0,0-1 0,-1 0 0,1 1 0,0-1 0,-1 0 0,1 1 0,-1-1 0,1 1 0,-1-1 0,1 1 0,-1-1 0,1 1 0,-1 0 0,0-1 0,1 1 0,-1-1 0,0 1 0,1 0-1,-2-1 1,-23 1 353,17 1-283,-1-2 0,-1 2 1,1-1 0,0 1-1,0 1 1,-1-1 0,1 1-1,0 1 1,1 0 0,-1 0-1,0 1 1,1 0 0,0 1-1,0-1 1,0 2 0,1-1-1,-1 1 1,1 0 0,-8 9-1,13-13-78,0 0 0,0 1 0,0-1-1,0 0 1,1 1 0,-1-1-1,1 1 1,0-1 0,-1 1 0,1 0-1,0-1 1,1 1 0,-1 0 0,0 0-1,1 0 1,0 0 0,-1 0 0,1 0-1,0 0 1,1 0 0,-1-1-1,0 1 1,1 0 0,0 0 0,-1 0-1,1 0 1,0-1 0,1 1 0,-1 0-1,0-1 1,1 1 0,-1-1-1,1 1 1,2 1 0,7 8 1,0-1 0,1 0 1,0 0-1,1-1 0,14 8 1,-2-1 33,-10-6-39,-2-1 4,0-1-1,18 20 1,-29-26-13,1 0 1,0 0-1,-1 0 0,1 1 1,-1-1-1,0 1 0,-1-1 0,1 1 1,0 0-1,-1 0 0,0 0 1,0 0-1,0 0 0,0 0 1,0 5-1,-2-7-6,1 0 1,-1 0-1,1 0 0,-1 0 0,1 0 1,-1 0-1,0-1 0,0 1 1,0 0-1,0 0 0,0-1 0,0 1 1,-1-1-1,1 1 0,0-1 0,-1 1 1,1-1-1,-1 0 0,0 0 1,1 0-1,-1 0 0,0 0 0,-3 1 1,-51 18-314,43-17 197,-15 4-554,1-1 1,-2-1-1,1-1 1,-42-1 0,69-3 673,0 0 0,-1 0 0,1 0 0,0 0 0,0-1 0,-1 1 0,1 0 0,0-1 0,0 1 0,0-1 0,-1 1 0,1-1 0,0 1 0,0-1 0,0 0 0,0 0 0,0 0 0,0 1 0,1-1 0,-1 0 0,0 0 0,0 0 0,0 0 0,1 0 0,-1-1 0,1 1 0,-1 0 0,1 0 0,-1 0 1,1 0-1,0-1 0,-1 1 0,1 0 0,0 0 0,0-1 0,0 1 0,0-2 0,0-3 13,1 1-1,-1-1 1,1 1 0,0-1 0,1 1 0,-1 0-1,1-1 1,3-5 0,3-3 10,0 1 0,1 0 1,0 0-1,1 1 0,1 0 0,0 1 0,21-17 1,0 3 197,66-38 1,-72 48-54,-10 5 62,0 1 1,0 0 0,1 1-1,23-7 1,-39 15-849,-1 13-2091,0 2-204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7059,'0'0'7652,"-24"104"-10133,5-75-6275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28.9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4162,'0'0'1841,"2"0"-1777,6 0 0,1 0 64,4 0-112,2 0-16,4 0-336,7 0-1633,4 0-1489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29.3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7571,'0'0'225</inkml:trace>
  <inkml:trace contextRef="#ctx0" brushRef="#br0" timeOffset="1">325 22 8500,'0'0'1585,"75"7"-1585,-45-7-769,2 0-1664,-2-1-2561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29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3826,'0'0'6947,"103"8"-6931,-73-8-16,4 0-48,0 0-1473,1 0-1376,-1-4-2033</inkml:trace>
  <inkml:trace contextRef="#ctx0" brushRef="#br0" timeOffset="1">486 27 7139,'0'0'3314,"128"0"-3314,-100 0-384,0 0-1777,-3 0-2626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0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8884,'0'0'3362,"82"6"-3298,-57-6-64,5 0-369,2 0-1055,0 0-1393,-2 0-2290</inkml:trace>
  <inkml:trace contextRef="#ctx0" brushRef="#br0" timeOffset="1">415 9 7171,'0'0'6867,"84"11"-6642,-65-7-225,5 2-48,-3-1-753,2 1-1216,-1-4-2321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0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2785,'0'0'5315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0.7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7668,'0'0'6338,"80"5"-7570,-42-5-577,5 0-1280,4 0-2962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1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10085,'0'0'1216,"109"0"-1664,-75 0-1841,1-2-2065</inkml:trace>
  <inkml:trace contextRef="#ctx0" brushRef="#br0" timeOffset="1">398 1 9748,'0'0'1985,"109"0"-2337,-81 0-2081,-2 0-1729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1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 8052,'0'0'5890,"62"8"-5698,-39-4-192,5-2 0,2-2-1200,2 0-1569,0 0-1585</inkml:trace>
  <inkml:trace contextRef="#ctx0" brushRef="#br0" timeOffset="1">469 0 6723,'0'0'7956,"90"17"-7652,-64-17-304,6 0-64,0 0-881,2 0-1408,-2 0-2145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1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58 9989,'0'0'4722,"109"19"-4642,-70-19-80,6-4-977,2-9-1120,0-3-2545</inkml:trace>
  <inkml:trace contextRef="#ctx0" brushRef="#br0" timeOffset="1">550 14 9941,'0'0'6274,"105"38"-6017,-69-38-177,5 0-80,4 0-112,4-4-1137,0-11-784,2-1-1072,-4-1-2562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5619,'0'0'6413,"19"-6"-6197,58-18-32,-75 24-176,0-1 0,0 1 0,0-1 0,-1 1 0,1-1 1,0 1-1,0 0 0,0 0 0,0 0 0,0 0 0,0 1 0,0-1 0,0 0 0,0 1 0,0-1 0,2 2 0,-3-1-8,0-1 1,0 1-1,0 0 1,-1 0-1,1 0 1,0 0-1,0 0 1,0 0-1,-1 0 1,1 0-1,-1 0 1,1 0-1,-1 0 1,1 0-1,-1 0 1,1 0-1,-1 1 1,0 1-1,1 1-8,-1 0 0,0 1 1,0-1-1,-1 1 0,1-1 0,-1 0 0,0 1 0,0-1 0,-3 6 0,2-5-70,-1 0-1,0 1 1,-1-2-1,1 1 1,-1 0-1,0-1 1,-1 1-1,1-1 1,-6 4-1,-51 32-1344,45-30 1120,0 0-1,-18 15 0,35-25 308,-1 0 0,0 1 0,1-1 0,-1 0 0,0 0-1,0 1 1,1-1 0,-1 0 0,0 0 0,1 0 0,-1 0 0,0 1-1,1-1 1,-1 0 0,1 0 0,-1 0 0,0 0 0,1 0 0,-1 0-1,0 0 1,1 0 0,-1 0 0,1 0 0,-1 0 0,0 0-1,1 0 1,39-1 470,-14 0-307,50 4 1,-73-2-165,0 0 0,1 0 0,-1 0 1,0 0-1,1 1 0,-1-1 1,0 1-1,0 0 0,0 0 0,0 0 1,-1 0-1,1 1 0,-1-1 0,1 1 1,-1-1-1,0 1 0,0 0 0,0 0 1,0 0-1,0 0 0,-1 0 0,1 1 1,-1-1-1,0 0 0,0 1 0,0-1 1,-1 1-1,1-1 0,-1 1 1,0-1-1,0 1 0,0-1 0,0 1 1,-1-1-1,0 5 0,0-6 13,0 0 0,0 0 0,0-1 0,0 1 0,0 0 1,-1-1-1,1 1 0,-1 0 0,1-1 0,-1 0 0,1 1 0,-1-1 0,0 0 0,0 0 0,1 0 0,-1 0 0,0 0 1,0 0-1,0-1 0,0 1 0,0-1 0,-3 1 0,-51 8 419,50-8-381,-92 4-38,57-5-3684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7123,'0'0'7748,"41"25"-7476,-22-25-256,5 0 0,-3 0-32,2 0-1009,-1-2-1616,-3-4-2817</inkml:trace>
  <inkml:trace contextRef="#ctx0" brushRef="#br0" timeOffset="1">302 66 12742,'0'0'1344,"47"27"-6770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3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0 400,'0'0'6467,"0"14"-6171,-1-11-280,1 97 409,0-87-402,2 0 0,-1 0 1,2 0-1,0 0 0,0-1 0,10 23 0,-11-30-30,1-1-1,-1 0 0,1 1 1,0-1-1,0 0 0,0 0 0,0-1 1,1 1-1,-1-1 0,1 1 1,0-1-1,0 0 0,9 4 1,-7-4-86,1-1 1,-1-1-1,1 1 1,0-1-1,-1 0 1,1 0-1,0-1 1,0 0-1,11-1 1,-13 1 81,-1-1 1,1 0-1,-1 0 1,0-1-1,1 1 1,-1-1-1,0 0 1,0 0-1,0 0 1,0-1-1,-1 1 1,1-1-1,0 0 1,-1 0-1,0 0 1,0 0 0,0-1-1,0 1 1,0-1-1,-1 0 1,0 0-1,1 0 1,-1 0-1,2-8 1,1-1 256,-1-1 0,-1 0 1,0 0-1,0-1 0,-2 1 0,1-22 1,-2 26-236,0 1 413,0-1 0,0 1 0,-4-15 0,4 22-491,0 1 0,0-1 0,0 1 0,-1 0 0,1-1 1,-1 1-1,1-1 0,-1 1 0,1 0 0,-1 0 0,0-1 0,0 1 1,0 0-1,0 0 0,1 0 0,-1 0 0,-1 0 0,1 0 1,0 0-1,0 0 0,0 1 0,0-1 0,-1 0 0,1 1 0,0-1 1,-1 1-1,1-1 0,0 1 0,-1-1 0,1 1 0,-2 0 1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3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7700,'0'0'4354,"5"73"-4162,1-40-96,0-1-96,3-3-64,-3-4-977,1-5-1520,-3-11-1185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4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 6131,'0'0'4890,"1"-9"-4647,0 3-214,-1 3-11,0 0 0,0 1 0,1-1 0,-1 1 0,1-1 0,-1 1 0,1-1 0,0 1 0,2-4-1,-2 5-10,0 0 0,0 0-1,0 0 1,0 0 0,0 0-1,0 0 1,0 1 0,1-1-1,-1 0 1,0 1 0,0-1-1,1 1 1,-1-1 0,0 1-1,1 0 1,-1-1-1,1 1 1,-1 0 0,0 0-1,1 0 1,-1 0 0,1 0-1,-1 0 1,0 1 0,2-1-1,5 2 18,-1-1 0,0 1 0,-1 0-1,1 0 1,0 1 0,-1 0 0,1 0-1,7 6 1,-12-8-67,0 1 0,1-1 0,-1 1 1,0 0-1,0-1 0,0 1 0,-1 0 0,1 0 0,0 1 0,-1-1 0,1 0 0,-1 0 0,0 1 1,0-1-1,0 1 0,0-1 0,0 1 0,-1-1 0,1 1 0,-1-1 0,1 1 0,-1 0 0,0-1 0,0 1 1,0 3-1,-1-4 45,0 0 0,0 0 0,-1 0 0,1 0 0,0-1 1,-1 1-1,1 0 0,-1-1 0,1 1 0,-1-1 0,0 1 0,0-1 1,1 0-1,-1 0 0,0 0 0,0 0 0,0 0 0,-4 1 1,-46 14 55,41-13-37,-24 5-2174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4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6371,'0'0'4530,"26"113"-4530,-17-82-16,-7-2-352,-2-4-881,0-4-1952</inkml:trace>
  <inkml:trace contextRef="#ctx0" brushRef="#br0" timeOffset="1">26 37 4498,'0'0'3951,"14"-6"-3484,45-16-43,-54 21-409,-1-1-1,1 1 0,-1 0 1,1 0-1,-1 0 0,1 0 1,-1 1-1,1 0 0,-1 0 1,1 0-1,0 1 0,-1-1 1,1 1-1,-1 0 0,1 0 1,-1 1-1,0-1 0,1 1 1,-1 0-1,0 0 0,0 1 1,0-1-1,6 6 0,-9-7-62,0 0-1,-1 0 1,1 0-1,0 0 1,0 1-1,-1-1 1,1 0-1,-1 1 1,1-1-1,-1 0 1,1 1-1,-1-1 0,0 0 1,0 1-1,1-1 1,-1 0-1,0 1 1,0-1-1,-1 1 1,1-1-1,0 0 1,0 1-1,-1-1 1,1 1-1,-1-1 0,1 0 1,-1 0-1,0 2 1,-1 0 55,0 0 0,0-1 0,0 1 0,0-1 0,0 1-1,0-1 1,-1 0 0,0 0 0,1 0 0,-5 2 0,-19 9 155,16-9-170,1 1 0,0 0 0,0 0 0,0 0 0,1 1 1,-15 14-1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4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7940,'0'0'2214,"1"5"-1448,3 28-230,-2 0 1,-2 46 0,0-32-365,0-45-163,0 1 0,0-1 0,0 1 0,1-1 1,-1 1-1,1-1 0,0 1 0,-1-1 0,1 0 0,0 1 0,1-1 0,-1 0 1,0 0-1,1 0 0,-1 0 0,1 0 0,-1 0 0,1 0 0,0 0 1,0-1-1,0 1 0,0-1 0,0 1 0,0-1 0,1 0 0,-1 0 1,0 0-1,1 0 0,-1 0 0,0-1 0,1 1 0,-1-1 0,1 1 1,-1-1-1,1 0 0,-1 0 0,5 0 0,1-1-206,0 1 0,0-1-1,0 0 1,0 0 0,0-1 0,0 0 0,-1-1-1,1 0 1,-1 0 0,14-8 0,4-7-2074,-5 0-2016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5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56 173 8564,'0'0'2705,"75"-17"-2705,-47 7-432,0 1-689,-5-1-927,-8 1-2338</inkml:trace>
  <inkml:trace contextRef="#ctx0" brushRef="#br0" timeOffset="1">1 41 848,'0'0'12406,"100"-35"-12598,-57 33-1473,-7-2-2593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5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0 5090,'0'0'7044,"-4"112"-6468,4-83-336,2 0-128,-2 0-112,0-2-48,0-6-496,0-8-929,0-5-1520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5.7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69 6851,'0'0'4490,"15"-11"-4346,49-32-53,-61 41-88,0 0 0,0 0-1,0 1 1,1-1 0,-1 1 0,0 0 0,1 0 0,-1 0-1,1 1 1,-1-1 0,1 1 0,-1 0 0,1 0 0,0 0 0,-1 0-1,5 1 1,7 1 37,-14-2-36,-1 0-1,1 0 1,0 0 0,-1 0-1,1 1 1,0-1 0,-1 0-1,1 1 1,-1-1 0,1 0-1,0 1 1,-1-1 0,1 1-1,-1-1 1,1 1 0,-1-1-1,1 1 1,-1-1 0,0 1-1,1-1 1,-1 1 0,1 0 0,-1-1-1,0 1 1,0-1 0,1 1-1,-1 0 1,0 0 0,0-1-1,0 1 1,0 0 0,0-1-1,0 1 1,0 0 0,0-1-1,0 1 1,0 0 0,0-1-1,0 1 1,-1 0 0,1-1-1,0 1 1,0 0 0,-1-1-1,0 2 1,1 1 10,-1 0 1,0 0-1,-1 0 1,1 0-1,0 0 1,-1 0-1,0-1 0,-3 5 1,-46 26-1805,9-6 58,41-27 1769,1 0-1,0 1 1,-1-1-1,1 0 1,-1 1-1,1-1 0,0 0 1,-1 1-1,1-1 1,0 0-1,-1 1 1,1-1-1,0 1 1,0-1-1,-1 1 1,1-1-1,0 0 1,0 1-1,0-1 0,0 1 1,0-1-1,0 1 1,0-1-1,0 1 1,0-1-1,0 1 1,0-1-1,0 1 1,0-1-1,0 1 1,0-1-1,0 1 1,14 13 782,25 3 55,-38-16-828,23 8 92,0-2 1,29 6-1,-9-9-3704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6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1265,'0'0'11413,"6"60"-10549,-4-24-400,0 5-352,3-1-112,-3-1 0,0-3-16,0-5-864,0-12-529,2-7-1440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9989,'0'0'1280,"-110"141"-848,85-108-288,5-2-32,6-8-80,9-6-32,5-9 0,19-13-4193,9-20-882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6.4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53 1617,'0'0'10869,"66"-45"-10773,-44 43-96,4 0-240,-7 1-737,-2-1-736,-6 2-1088</inkml:trace>
  <inkml:trace contextRef="#ctx0" brushRef="#br0" timeOffset="1">4 182 7764,'0'0'3313,"92"-6"-3521,-70 0-1953,-5 0-2577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6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7603,'0'0'4984,"-1"10"-4314,-18 182 1256,18-133-1745,1-58-182,0-1 0,0 1-1,0-1 1,1 1 0,-1-1-1,0 1 1,0-1-1,0 1 1,1-1 0,-1 1-1,0-1 1,1 1 0,-1-1-1,0 1 1,1-1-1,-1 1 1,1-1 0,-1 0-1,1 1 1,-1-1 0,1 0-1,-1 1 1,1-1 0,-1 0-1,1 0 1,-1 0-1,1 1 1,23 3-173,24-7-755,-41 1 560,-1 0 0,1 0 0,0 0 0,-1-1 0,1 0 0,-1 0 0,0-1 0,11-7 0,21-21-5061,-17 12-42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7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29 139 5042,'0'0'5587,"87"0"-5587,-59-12-480,0-1-257,-7-2-1600,-4-1-2929</inkml:trace>
  <inkml:trace contextRef="#ctx0" brushRef="#br0" timeOffset="1">1 20 10229,'0'0'1328,"143"-18"-2912,-102 16-1682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7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26 10181,'0'0'2385,"-11"100"-1569,11-73-336,0-6 65,0-2-449,0-7-96,0-2-160</inkml:trace>
  <inkml:trace contextRef="#ctx0" brushRef="#br0" timeOffset="1">5 3 7331,'0'0'5923,"0"-2"-5411,15 19-192,2 1-256,2-1 1,-2 0-33,2-3-32,-1-1-32,1-3-705,-4-6-1360,0-2-1761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7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 10053,'0'0'4162,"-9"136"-4002,9-99-48,0-1-64,0-3-48,3-4 0,3-8-577,5-7-559,-1-9-849,1-5-2305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8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0 9877,'0'0'3996,"-11"7"-3881,0-1-89,6-4-10,0 1 0,1-1 1,-1 1-1,0 0 1,1 0-1,0 1 1,0-1-1,0 1 0,0 0 1,1 0-1,-1 0 1,1 1-1,0-1 0,-3 7 1,0 0 101,1 0 1,0 1-1,1 0 1,0 0-1,1 0 0,0 0 1,1 1-1,1-1 1,0 1-1,0 0 0,1-1 1,2 15-1,-1-25-141,0 1-1,0-1 1,0 0-1,0 0 1,1 0-1,-1 0 1,0 0-1,1 0 1,0-1-1,-1 1 1,1 0-1,0-1 1,0 1-1,0-1 1,0 0-1,0 0 1,0 1-1,1-1 1,-1-1-1,0 1 1,0 0-1,1-1 1,-1 1-1,1-1 1,-1 1-1,4-1 1,8 1-581,0-1 0,-1 0 1,18-2-1,7-7-1829,1-10-2249</inkml:trace>
  <inkml:trace contextRef="#ctx0" brushRef="#br0" timeOffset="1">326 4 9861,'0'0'4337,"-4"18"-3656,-3 16-363,1 1 1,-1 53-1,7 19 10,1-106-349,-1 0-1,1 0 1,-1 0-1,1 0 1,0 0-1,-1 0 1,1 0 0,0-1-1,0 1 1,0 0-1,0 0 1,0-1-1,0 1 1,0-1-1,0 1 1,0-1 0,0 1-1,0-1 1,0 0-1,0 1 1,0-1-1,0 0 1,0 0-1,0 0 1,0 0 0,0 0-1,1 0 1,-1 0-1,0 0 1,2-1-1,40-5-618,-21-4-683,1-2-1,-2-1 0,1 0 0,24-22 1,-37 29 346,14-12-3724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38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36 248 8772,'0'0'2369,"60"-1"-2369,-40-7-400,-1-2-897,-2-1-1120,-9-3-2737</inkml:trace>
  <inkml:trace contextRef="#ctx0" brushRef="#br0" timeOffset="1">0 19 11189,'0'0'0,"109"-17"-672,-87 17-1937,-5-2-3986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4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43 48,'0'0'803,"-5"-1"-147,-20-19 9797,153 15-8994,-42-2-5135,-61 3 611,-5-1-1324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4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7571,'0'0'5187,"75"-18"-4691,-56 14-64,5 1-272,-5-3-48,4 4-96,-1 0-16,-3 2-160,5 0-624,-1 0-369,1 0-799,1 0-898,-1 0-2448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5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8260,'0'0'3826,"54"0"-3506,-31 0-16,3 0-112,2 0 160,2 0-256,2 0-96,-2 0-64,2 0-560,0 0-1009,0 0-1696,-2 0-2418</inkml:trace>
  <inkml:trace contextRef="#ctx0" brushRef="#br0" timeOffset="1">625 1 3410,'0'0'9444,"55"0"-9076,-29 0-160,2 0-32,0 0-128,2 0-48,2 0-320,-5 0-400,1 0-625,0 0-640,-2 0-992,-5 0-1377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49 4114,'0'0'7902,"-22"-9"-7688,-9-5-105,-33-8 0,61 21-100,1 0-1,0 1 1,-1-1 0,1 1-1,-1-1 1,1 1-1,-1 0 1,1 0-1,-1 0 1,1 1-1,-1-1 1,1 1 0,0-1-1,-1 1 1,1 0-1,-1-1 1,1 1-1,0 1 1,0-1-1,0 0 1,0 0 0,0 1-1,0-1 1,0 1-1,0 0 1,0 0-1,1-1 1,-1 1-1,1 0 1,-1 0 0,-1 3-1,1 1 20,-1 0 0,1 0 0,0 0 0,1 0 0,-1 0 0,1 1 0,0-1 0,0 12 0,1-13-19,0 0 0,0 0 0,1 0 0,-1 0-1,1 0 1,0 0 0,1 0 0,-1-1 0,1 1 0,0 0 0,0-1 0,0 1 0,1-1-1,-1 0 1,1 1 0,0-1 0,1-1 0,-1 1 0,0 0 0,6 3 0,16 15 39,-11-10-25,-1 0 0,14 17 0,-24-26-25,0 1 0,0 0 0,-1-1 0,0 1 1,1 0-1,-2 0 0,1 0 0,0 1 0,-1-1 0,0 0 0,0 1 0,0-1 0,1 9 0,-3-12-3,1 1 0,-1 0-1,1-1 1,-1 1 0,0 0-1,0-1 1,1 1 0,-1-1-1,0 1 1,-1-1 0,1 1-1,0-1 1,0 0 0,0 0-1,-1 1 1,1-1 0,-1 0-1,1 0 1,-1 0 0,1 0-1,-1-1 1,0 1 0,-3 1-1,-47 14-636,44-14 409,-12 2-414,0-1 0,0-1 0,-30-1 0,49-1 656,1 0 0,-1 0 0,1 0 0,-1 0 0,1-1 0,-1 1-1,1 0 1,-1 0 0,1 0 0,-1-1 0,1 1 0,-1 0 0,1-1 0,-1 1-1,1-1 1,0 1 0,-1 0 0,1-1 0,-1 1 0,1-1 0,0 1-1,0-1 1,-1 1 0,1-1 0,0 1 0,0-1 0,0 1 0,0-1-1,-1 0 1,1 1 0,0-1 0,0 1 0,0-1 0,0 1 0,0-1-1,1 0 1,1-24 430,-2 24-416,2-3 50,-1-1 0,1 0 0,0 0 0,0 1 0,0-1 0,0 1 0,1 0 1,0 0-1,0 0 0,4-4 0,39-35 336,-31 30-299,30-23 303,2 2 0,2 2 0,62-30 0,-105 57-332,10-3-397,-16 35-3310,0-14 225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5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4978,'0'0'7204,"77"0"-6676,-53 0-272,-1 0 48,3 0-288,0-4-16,-3 0-96,1-2-512,-1 2-737,-1 1-1344,-1 3-1745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5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7475,'0'0'5603,"87"0"-5027,-70 4-224,-2-4-15,0 3-257,-2-1-80,0 2-449,0 0-815,2-2-961,-5-2-1745</inkml:trace>
  <inkml:trace contextRef="#ctx0" brushRef="#br0" timeOffset="1">338 64 8660,'0'0'4226,"131"0"-4226,-103 0 0,-7 0-224,3 0-1073,-7 0-2144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6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 9989,'0'0'5842,"53"0"-5009,-27 0-353,4 0-48,0 0-304,2 0-80,-2 0-48,-5-3-384,1-3-929,0 2-1344,-7 0-2497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6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 8212,'0'0'6515,"120"0"-6275,-92 0-208,2 0-32,-2 0-192,0-4-913,-1 1-1008,-1-1-2001,-5 2-3217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6.8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8292,'0'0'6803,"83"6"-6435,-57-6-240,2 0-128,2 0-112,0 0-800,0 0-817,2-6-656,-9 2-2786</inkml:trace>
  <inkml:trace contextRef="#ctx0" brushRef="#br0" timeOffset="1">460 11 7812,'0'0'5218,"88"0"-4850,-67 0-320,-2 0-48,3-4-320,-3 4-736,-2-4-1314,-2 2-3152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7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12166,'0'0'2625,"90"33"-2449,-66-32-160,-3-1-16,0 0 0,-1 0-1473,-1-5-528,-4 1-2305</inkml:trace>
  <inkml:trace contextRef="#ctx0" brushRef="#br0" timeOffset="1">351 43 1008,'0'0'13495,"105"0"-13463,-82-6-32,5 3-529,-2-1-927,2 0-1490,2-4-2528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7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43 8116,'0'0'6643,"102"0"-6147,-74 0-288,2-4-144,-4-2-64,-1-4-688,-1 5-1137,-3-1-1024,-2-2-3250</inkml:trace>
  <inkml:trace contextRef="#ctx0" brushRef="#br0" timeOffset="1">463 0 11461,'0'0'448,"85"2"-4978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7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10117,'0'0'1456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8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 4738,'0'0'5328,"0"3"-4701,0 27-160,-1 0 0,-2 0 0,-6 31-1,4-35-554,1 1 0,-2 51 0,6-77 71,1 0-1,-1 0 0,0 0 0,1-1 1,-1 1-1,0 0 0,1 0 1,-1-1-1,1 1 0,-1 0 0,1 0 1,0-1-1,-1 1 0,1-1 0,0 1 1,-1-1-1,1 1 0,0-1 1,0 1-1,0-1 0,-1 1 0,1-1 1,0 0-1,0 0 0,0 1 1,0-1-1,0 0 0,0 0 0,-1 0 1,1 0-1,0 0 0,1 0 0,36-1-182,-32 1 185,12-3-319,0-1 0,-1-1 0,1 0 0,-1-2 0,0 0-1,22-12 1,2 0-2305,-2 2-966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8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0 3057,'0'0'8471,"-8"10"-8316,-28 34-57,33-38-87,1-1 0,-1 1-1,2-1 1,-1 1-1,1 0 1,0 0 0,0 0-1,0 0 1,1-1-1,0 1 1,0 0 0,0 0-1,1 0 1,1 6-1,0-2-19,-2-8-47,0 1 0,1-1 1,0 0-1,-1 0 0,1 1 0,0-1 1,0 0-1,0 0 0,1 0 0,-1 0 1,0-1-1,1 1 0,-1 0 0,1 0 0,0-1 1,-1 1-1,1-1 0,0 0 0,0 1 1,0-1-1,0 0 0,0 0 0,0 0 1,0 0-1,1-1 0,-1 1 0,0 0 1,0-1-1,1 0 0,-1 1 0,4-1 1,1 0-78,0 0 0,-1 0 0,1 0 0,0-1 0,0 0 0,0 0 0,-1-1 0,1 0 0,9-4 0,-9 3 157,-1 0-1,1 0 0,-1-1 0,0 1 0,-1-1 0,1-1 0,-1 1 1,1-1-1,-2 0 0,1 0 0,0-1 0,-1 1 0,0-1 1,0 0-1,-1 0 0,1 0 0,-1-1 0,-1 1 0,1-1 1,-1 1-1,0-1 0,-1 0 0,0 0 0,1-12 0,-2 17 4,-1 0 1,1 0-1,-1 1 0,1-1 0,-1 0 0,0 1 0,0-1 1,0 0-1,0 1 0,0-1 0,0 1 0,0 0 0,0-1 1,-1 1-1,1 0 0,0 0 0,-1-1 0,1 1 1,-1 0-1,0 1 0,1-1 0,-1 0 0,0 0 0,1 1 1,-1-1-1,0 1 0,0-1 0,1 1 0,-1 0 0,-3 0 1,-11-2-242,1 0 1,-25 2-1,28 0-345,-3 0-1357,3 2-1173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8756,'0'0'2807,"-23"21"-2324,-72 73-201,89-88-264,1 0 0,-1 0 0,2 1-1,-1-1 1,1 1 0,-7 13 0,10-16-17,0 1 0,0-1 0,0 1 0,0-1 0,1 1 0,0 0 0,0 6 0,0-1-11,0-9 5,1 0 1,-1 0-1,0-1 0,1 1 1,-1 0-1,0 0 0,1-1 1,-1 1-1,1 0 0,-1-1 1,1 1-1,-1 0 0,1-1 1,-1 1-1,1-1 0,0 1 1,-1-1-1,1 1 0,0-1 0,0 1 1,-1-1-1,1 0 0,0 1 1,0-1-1,-1 0 0,1 0 1,0 0-1,2 1 0,26 2 33,-26-3-16,25 1 190,-14-2-172,0 2-1,-1 0 1,1 0-1,-1 2 0,0-1 1,20 8-1,-32-10-22,0 1 0,0-1 0,0 0-1,0 1 1,0-1 0,-1 1 0,1 0 0,0-1-1,0 1 1,0 0 0,-1-1 0,1 1 0,0 0 0,-1 0-1,1-1 1,-1 1 0,1 0 0,-1 0 0,1 0-1,-1 0 1,0 0 0,1 0 0,-1 0 0,0 0-1,0 0 1,0 0 0,0 0 0,0 0 0,0 0 0,0 0-1,0 0 1,0 0 0,0 0 0,0 0 0,-1 0-1,1 0 1,0 0 0,-1 0 0,1-1 0,0 1-1,-1 0 1,0 0 0,1 0 0,-1 0 0,-1 1 0,-1 2 29,0 0 1,0 0 0,0 0 0,-1-1 0,0 1 0,1-1 0,-9 5-1,-8 2-194,0-1 0,-1 0 0,0-2 0,0 0 0,-26 4 0,23-7-1483,0-1 1,-33 1 0,36-4-3045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9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 8292,'0'0'2932,"5"7"-2471,8 11-297,-2 0 0,17 36-1,-25-46-302,1-1-1,-1 1 1,1-1 0,7 10-1,-10-16-18,0 1 0,1-1-1,-1 0 1,0 1 0,0-1 0,1 0-1,-1 0 1,0 0 0,1 0 0,-1 0 0,1 0-1,-1-1 1,1 1 0,0 0 0,-1-1-1,1 1 1,0-1 0,-1 1 0,1-1-1,0 0 1,-1 0 0,1 0 0,0 0 0,0 0-1,-1 0 1,1 0 0,3-2 0,-2-1 112,0 0 0,0 0 0,0 0 0,-1-1 1,1 1-1,-1-1 0,0 0 0,0 0 1,0 0-1,-1 0 0,1 0 0,1-7 0,2-3 340,-3 8-59,1 0 1,0 1-1,0-1 0,0 1 0,0 0 1,8-9-1,-10 14-211,-1-1 1,1 0-1,0 0 0,0 1 1,0-1-1,0 1 0,1-1 0,-1 1 1,0-1-1,0 1 0,0 0 1,0-1-1,0 1 0,1 0 1,-1 0-1,0 0 0,0 0 1,0 0-1,0 0 0,1 0 1,-1 0-1,0 1 0,0-1 0,0 0 1,0 1-1,0-1 0,1 1 1,-1-1-1,0 1 0,0-1 1,0 1-1,0 0 0,-1 0 1,1-1-1,0 1 0,0 0 0,0 0 1,-1 0-1,1 0 0,0 0 1,0 2-1,16 18 213,-13-14-279,0-1 1,1 0-1,0 0 0,0-1 0,0 1 0,1-1 1,-1 0-1,1 0 0,1-1 0,-1 0 1,11 5-1,-17-9 34,1 0 1,0 0-1,0 0 1,-1 0-1,1 0 1,0 0-1,0 0 1,0 0-1,-1-1 0,1 1 1,0 0-1,-1 0 1,1-1-1,0 1 1,-1-1-1,1 1 1,0-1-1,-1 1 1,1-1-1,-1 1 1,1-1-1,0 1 1,-1-1-1,0 0 0,1 1 1,-1-1-1,1 0 1,-1 1-1,0-1 1,1 0-1,-1 0 1,0 1-1,0-1 1,0 0-1,0 0 1,0 1-1,0-1 0,0 0 1,0-1-1,2-38 483,-2 33-413,3-109 618,-3 115-748,0 1 1,-1-1-1,1 0 1,0 1-1,0-1 1,0 0-1,0 1 1,0-1-1,1 1 1,-1-1-1,0 0 1,0 1-1,0-1 1,0 1-1,1-1 1,-1 0-1,0 1 1,1-1-1,-1 1 1,0-1-1,1 1 1,-1-1-1,1 1 0,-1 0 1,0-1-1,1 1 1,-1-1-1,1 1 1,0 0-1,-1-1 1,1 1-1,-1 0 1,1 0-1,-1-1 1,1 1-1,0 0 1,-1 0-1,2 0 1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49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8644,'0'0'3143,"2"7"-2658,6 62 245,-6-41-607,8 36 1,-10-62-116,1 0 0,-1 0 0,1 0 0,0 0 1,0-1-1,0 1 0,0 0 0,0 0 0,0-1 1,1 1-1,-1 0 0,1-1 0,-1 1 0,1-1 1,-1 0-1,1 1 0,0-1 0,3 2 0,-1-2 17,0 1 0,0-1-1,1 0 1,-1 0 0,0 0 0,1-1-1,-1 1 1,8-1 0,-2-1-74,-1 0 0,0 0 0,1-1 0,-1 0 0,0 0 0,0-1 0,16-8 0,-15 6-420,27-17-1588,-21 3-3658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0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6163,'0'0'2305,"118"-25"-2225,-99 17-80,-6 3-496,-6-3-1633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0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45 189 4322,'-45'-136'4690,"45"124"-4690,9 2 0,17 1 400,1 1-272,6 0-128,-3 3-352,-1 5-1136,-1 0-1874</inkml:trace>
  <inkml:trace contextRef="#ctx0" brushRef="#br0" timeOffset="1">332 35 6355,'0'0'5394,"13"112"-5218,-11-83-176,0-2 0,-2-6-368,0-4-768,0-7-1041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0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3 179 2817,'0'0'4421,"0"-19"-2631,-1-9-1184,0 10 10,0 0 1,5-35-1,-4 51-577,0 0 1,1 0 0,-1 0-1,1 0 1,0 1 0,0-1-1,-1 0 1,1 0 0,0 1-1,0-1 1,1 0 0,-1 1 0,0-1-1,0 1 1,1 0 0,-1-1-1,1 1 1,-1 0 0,1 0-1,0 0 1,-1 0 0,1 0-1,0 0 1,0 1 0,0-1 0,-1 0-1,1 1 1,0 0 0,3-1-1,7-1 65,0 1 1,0 1-1,22 2 0,-9-1 153,-22-2-246,0 1-1,0 1 1,0-1-1,0 0 1,0 1-1,0-1 0,0 1 1,0 0-1,0 0 1,0 0-1,3 2 1,-5-2-26,1 0 1,-1 0 0,0 0 0,0 1 0,0-1 0,-1 0-1,1 0 1,0 1 0,0-1 0,-1 0 0,1 1 0,-1-1 0,1 1-1,-1-1 1,1 0 0,-1 1 0,0-1 0,0 1 0,0-1 0,0 1-1,0 0 1,0-1 0,0 1 0,0-1 0,-1 3 0,0-2-28,0 1 0,0-1 0,0 0 0,-1 0 0,1 0 1,0 0-1,-1 0 0,1-1 0,-1 1 0,0 0 0,1-1 1,-1 1-1,0-1 0,-4 3 0,-36 20-879,27-17 538,-17 14-277,22-15 552,0 1 0,0-2 0,-1 1 0,-16 5 0,26-11 412,12 2 299,29 3-98,0 2 1,0 2 0,-1 1 0,49 20 0,-66-20-643,-17-7-613,1 0-1,-1-1 0,1 0 0,0 0 1,0 0-1,9 1 0,-1-2-5009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1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8036,'0'0'3473,"10"114"-3297,-3-78 0,1 1-96,-1-2-32,-3-5-48,-2-5-512,-2-3-1088,0-9-2418</inkml:trace>
  <inkml:trace contextRef="#ctx0" brushRef="#br0" timeOffset="1">22 76 9220,'0'0'2321,"88"-58"-2353,-60 53 32,-3-1-1136,-3 2-1137,-5 2-2225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1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9268,'0'0'1969,"127"-23"-2161,-93 11-480,-4 5-1729,-3 1-3282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1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2673,'0'0'9186,"0"16"-8973,0 137 139,1-150-335,-1 0-1,0 0 1,1 0-1,0 0 1,0 0-1,0 0 1,0 0-1,0 0 1,0 0-1,1-1 1,-1 1-1,1 0 1,0-1-1,0 1 0,0-1 1,0 0-1,0 0 1,1 0-1,-1 0 1,1 0-1,-1 0 1,1 0-1,0-1 1,-1 0-1,1 1 1,0-1-1,0 0 1,0 0-1,0-1 1,6 2-1,-3-1-391,1 0 0,-1-1 0,1 0 0,-1 0 0,0 0 0,1-1 0,-1 0 0,1 0 0,-1-1 0,0 0 0,0 0 0,0 0 0,0-1 0,7-4 0,9-9-4358</inkml:trace>
  <inkml:trace contextRef="#ctx0" brushRef="#br0" timeOffset="1">28 130 6547,'0'0'1537,"132"-43"-3106,-108 32-992,-7 1-48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2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 9973,'0'0'2465,"128"-38"-2465,-100 34-96,-2 4-881,-7 0-1488,-2 0-3234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2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15 293 7940,'0'0'4492,"-2"-4"-4388,-1-3-82,1-1-1,0 0 1,0 0-1,1 0 1,-1 0-1,2 0 1,-1 0-1,1 0 0,1-1 1,1-10-1,0 2 154,1 1 0,1-1 0,1 0-1,7-19 1,-12 36-170,0-1 0,1 0-1,-1 1 1,0-1 0,0 0 0,0 1-1,0-1 1,1 1 0,-1-1 0,0 0-1,1 1 1,-1-1 0,0 1 0,1-1-1,-1 1 1,1-1 0,-1 1 0,0-1-1,1 1 1,-1 0 0,1-1 0,0 1-1,-1 0 1,1-1 0,-1 1 0,1 0-1,-1 0 1,1-1 0,0 1 0,-1 0-1,1 0 1,0 0 0,-1 0 0,1 0-1,-1 0 1,1 0 0,0 0 0,-1 0-1,1 0 1,0 0 0,-1 0 0,1 1-1,-1-1 1,1 0 0,0 0 0,-1 1-1,1-1 1,-1 0 0,1 1 0,-1-1-1,1 1 1,-1-1 0,1 0 0,-1 1-1,1-1 1,-1 1 0,0-1 0,1 1-1,-1 0 1,1 0 0,22 40 148,-22-39-142,12 30 52,19 38-98,-29-65-2,-1 0 1,1-1-1,0 1 1,1-1-1,-1 0 1,1 0-1,0 0 0,0-1 1,0 1-1,1-1 1,5 3-1,-10-5 25,1-1-1,-1 1 1,1-1 0,0 0 0,-1 1-1,1-1 1,0 0 0,0 1 0,-1-1-1,1 0 1,0 0 0,0 0-1,-1 0 1,1 0 0,0 0 0,0 0-1,-1 0 1,1 0 0,0 0 0,0 0-1,-1-1 1,1 1 0,0 0 0,-1 0-1,1-1 1,0 1 0,-1 0-1,1-1 1,0 1 0,-1-1 0,1 1-1,-1-1 1,1 1 0,-1-1 0,1 1-1,-1-1 1,1 0 0,-1 1 0,1-1-1,-1 0 1,0 1 0,1-1-1,-1 0 1,0 1 0,0-1 0,0 0-1,1 0 1,-1 1 0,0-1 0,0-1-1,1-7 45,-1-1-1,1 1 1,-3-16 0,1 7-27,1-79 739,0 35-1860,0 29-3482,0 51 1415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10533,'0'0'3281,"154"-58"-3089,-120 52-192,-3 4-64,-3 2-1264,-8 0-2162,-6 10-5426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2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0 7043,'0'0'5750,"-3"7"-5308,-1 7-197,1-1 0,0 1-1,1-1 1,-1 28-1,4 65 662,-1-104-923,0 1 0,1-1-1,-1 0 1,0 0 0,1 0 0,0 1-1,-1-1 1,1 0 0,0 0-1,0 0 1,0 0 0,0 0 0,0-1-1,1 1 1,-1 0 0,1 0-1,-1-1 1,1 1 0,-1-1-1,1 1 1,0-1 0,0 0 0,0 0-1,0 0 1,0 0 0,0 0-1,0 0 1,0 0 0,0-1 0,0 1-1,0-1 1,1 1 0,-1-1-1,0 0 1,0 0 0,3 0-1,0 0-319,0 0-1,1-1 0,-1 1 0,0-1 0,0 0 0,0-1 0,0 1 0,0-1 0,-1 0 0,1 0 0,0-1 0,-1 1 0,1-1 0,6-6 0,10-15-3325,-3-3-1305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3.3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1345,'0'0'11674,"0"10"-10777,0 57 181,1 121 458,-1-185-1551,0-1-1,1 0 0,-1 1 1,1-1-1,0 1 0,0-1 1,0 0-1,0 0 1,0 1-1,0-1 0,1 0 1,-1 0-1,0 0 0,1 0 1,0-1-1,0 1 1,-1 0-1,1-1 0,0 1 1,0-1-1,0 0 0,1 1 1,-1-1-1,0 0 1,0 0-1,1 0 0,-1-1 1,1 1-1,-1-1 0,3 1 1,0 0-170,1 0-1,-1-1 1,0 0 0,1 0-1,-1 0 1,0 0 0,0-1-1,1 0 1,-1 0 0,0-1-1,0 1 1,0-1 0,8-4-1,3-5-2171,0-1-1,16-16 1,-15 13-2117</inkml:trace>
  <inkml:trace contextRef="#ctx0" brushRef="#br0" timeOffset="1">46 148 9700,'0'0'897,"124"-38"-897,-107 32-528,-4-4-1281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1:53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73 11605,'0'0'1521,"115"-56"-833,-70 45-576,-4 7-112,-7 2-736,-6 2-1537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0.2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14 7411,'0'4'16924,"0"19"-19092,-1-21 2146,0 0 0,0 0-1,0 1 1,0-1-1,1 0 1,-1 1-1,1-1 1,-1 0-1,1 1 1,0-1 0,0 1-1,0-1 1,1 4-1,0-5-1,-1 0 0,1 0 0,0 0 0,-1 0 0,1 0 0,0 0 0,0 0 0,0-1 0,0 1 0,0 0 0,0-1 0,0 1 0,0-1 0,0 1 0,0-1 0,0 1 0,0-1 0,0 0 0,0 1 0,1-1 0,-1 0 0,0 0 0,0 0-1,0 0 1,0 0 0,1 0 0,0 0 0,3 0-100,0 0 0,0 0 0,-1 0 0,1-1 0,0 0 0,0 1 0,0-2 0,0 1 0,6-3 0,-9 2 110,-1 1 1,1 0-1,0-1 0,-1 0 0,1 1 0,-1-1 1,0 0-1,0 0 0,0 0 0,1 0 0,-2 0 1,1 0-1,0 0 0,0 0 0,-1 0 0,1 0 1,-1 0-1,0 0 0,1-1 0,-1 1 0,0 0 1,0 0-1,-1-3 0,1 4 28,1 0 1,-1-1-1,0 1 1,0 0-1,0-1 0,-1 1 1,1 0-1,0 0 1,0-1-1,-1 1 0,1 0 1,0 0-1,-1-1 0,1 1 1,-1 0-1,0 0 1,1 0-1,-1 0 0,0 0 1,0 0-1,0 0 1,-1-2-1,-1 3 56,1-1 0,0 0-1,-1 1 1,1-1 0,-1 1 0,1 0 0,-1 0-1,1 0 1,-5 1 0,-9-1 144,16 0-248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1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46 6323,'0'13'16293,"0"-12"-16072,5-1-877,1 0 0,0 0-1,0 0 1,9-2 0,-13 1 635,0 0 1,-1-1-1,1 0 1,0 1 0,-1-1-1,0 0 1,1 0-1,-1 0 1,0 0-1,0 0 1,0 0 0,0 0-1,0 0 1,0 0-1,-1-1 1,1 1 0,-1 0-1,1-1 1,-1 1-1,0 0 1,0 0-1,-1-5 1,1 6 25,-1 1 1,1-1-1,-1 0 0,0 1 1,1-1-1,-1 1 0,0-1 1,1 1-1,-1-1 0,0 1 0,0 0 1,0-1-1,1 1 0,-1 0 1,0 0-1,0-1 0,0 1 1,0 0-1,1 0 0,-1 0 1,0 0-1,0 0 0,0 0 1,0 0-1,0 1 0,-1-1 0,0 0 8,0 0-1,0 0 1,0 1-1,0-1 1,0 0-1,0 1 1,0-1 0,0 1-1,0 0 1,0 0-1,-3 1 1,3 2-9,0 0 1,1 0 0,-1 0-1,1 0 1,-1 0 0,1 0-1,1 1 1,-1-1 0,0 0-1,1 0 1,0 1 0,0-1-1,0 0 1,1 1 0,1 6-1,-1-10-7,0 0 0,0-1 0,-1 1 0,1 0 0,0-1 0,0 1 0,0-1 0,0 1 0,0-1 0,0 0 0,0 1 0,0-1 0,0 0 0,0 0 0,0 0 0,0 1 0,1-1 0,-1 0 0,0 0 0,0-1 0,0 1 0,0 0 0,0 0 0,2-1 0,-2 1 5,1-1 1,0 1 0,-1 0-1,1-1 1,-1 1 0,1-1 0,-1 0-1,0 1 1,1-1 0,-1 0 0,1 0-1,-1 0 1,0 0 0,0 0-1,2-2 1,2-19 275,-6 22-304,1-1 0,0 1 0,0-1-1,0 1 1,-1-1 0,1 1 0,0-1 0,-1 1 0,1 0 0,0-1 0,-1 1 0,1-1 0,-1 1 0,1 0 0,0-1 0,-1 1 0,1 0 0,-1-1 0,1 1 0,-1 0 0,1 0 0,-1 0 0,1-1 0,-1 1 0,0 0 0,1 0 0,-1 0 0,1 0 0,-1 0 0,1 0 0,-1 0 0,0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4.0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6 16,'-5'1'14823,"-18"3"-14015,20-2-759,1 0 0,0 0 0,0 0 0,0 0 0,0 0 0,0 1 0,0-1-1,0 1 1,1-1 0,0 1 0,-1 0 0,1-1 0,0 1 0,0 0 0,0 0 0,1 0 0,-1 0 0,1 0-1,0 0 1,-1 0 0,1 0 0,0 0 0,1 3 0,23-6-540,-22 0 430,1-1 0,0 0 0,0 0 1,-1 0-1,1 0 0,0 0 0,-1-1 0,0 1 0,1-1 0,-1 0 0,0 1 0,0-1 1,1 0-1,-2-1 0,4-2 0,-4 4 88,1-1 0,-1 1 1,0-1-1,0 1 0,0-1 0,0 1 0,0-1 1,0 0-1,0 0 0,-1 1 0,1-1 1,0 0-1,-1 0 0,0 0 0,1 0 1,-1 0-1,0 0 0,0 0 0,0 0 1,0 0-1,0 0 0,-1 1 0,1-1 0,-1-3 1,-3 4 122,1 1 1,-1-1 0,1 0-1,-1 1 1,0 0 0,1 0 0,-1 0-1,-6 1 1,2-1 104,8 0-235,-1 0 1,0 1-1,0-1 0,1 0 1,-1 0-1,0 0 0,0 1 1,1-1-1,-1 0 0,0 1 1,1-1-1,-1 0 0,0 1 0,1-1 1,-1 1-1,1-1 0,-1 1 1,1-1-1,-1 1 0,1 0 1,-1-1-1,1 1 0,-1 0 1,1-1-1,0 1 0,-1 0 1,1-1-1,0 1 0,0 0 0,0 0 1,-1-1-1,1 3 0,0 28 47,0-21-76,0-9 6,1 0 0,-1 0-1,1 0 1,-1-1-1,1 1 1,-1 0 0,1-1-1,0 1 1,-1 0-1,1-1 1,0 1 0,-1-1-1,1 1 1,0-1-1,0 1 1,-1-1 0,1 1-1,0-1 1,0 0-1,0 0 1,0 1 0,0-1-1,-1 0 1,1 0-1,0 0 1,0 0 0,1 0-1,28-1-23,-29-1 53,0-1 0,0 0 0,0 0 0,0 0 0,-1 1 0,1-1 0,-1 0 0,0 0 0,0 0 0,0 0 0,0 0 0,0 0 0,-1-3 0,1 0 330,-9 6 197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6.5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7 128 320,'0'0'4047,"0"4"-2974,-3 28 1692,0 10-1867,38-77-2857,46-37 673,-31 29-640,15-12-982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7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0 671 3169,'0'0'3114,"23"-20"-2188,4-4-714,17-15 88,54-37 1,55-28 1,306-156-1,-386 224-174,6-3-228,90-32 1,-165 70-249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8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1296 2657,'0'0'4824,"-3"5"-4128,-7 10 182,13-23 267,22-38-33,174-335 130,-129 235-1454,133-206 1,-15 117 103,-110 143-729,-74 87 648,-1 2-67,0 1-1,-1-1 1,1 0 0,-1 0-1,0 0 1,0-1 0,0 1-1,-1 0 1,1-1 0,-1 1 0,1-1-1,-1 0 1,0-5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8.8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42 2465,'0'0'2772,"0"4"-2180,-2 112 3422,2-75-3404,0-40-583,-1 1-1,1-1 1,0 1 0,0-1-1,0 0 1,0 1 0,0-1 0,1 1-1,-1-1 1,0 0 0,0 1-1,1-1 1,-1 0 0,1 1 0,0-1-1,-1 0 1,1 0 0,0 0-1,0 1 1,-1-1 0,1 0 0,0 0-1,0 0 1,0 0 0,0 0 0,1-1-1,-1 1 1,0 0 0,0 0-1,0-1 1,1 1 0,-1-1 0,0 1-1,1-1 1,-1 1 0,0-1-1,1 0 1,-1 0 0,1 0 0,-1 0-1,0 0 1,1 0 0,1 0 0,2-1 56,-1 0 0,1 0 1,-1-1-1,0 1 0,0-1 1,1 0-1,-1 0 1,0-1-1,-1 1 0,1-1 1,0 0-1,4-4 0,4-5 26,184-182 740,-195 193-1114,2-3 108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6627,'0'0'4082,"-82"135"-2946,65-105-95,6-5-641,0-5-208,5-4-192,1-6 0,5-8-288,5-2-3666,21-10 16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09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180 0 3153,'0'0'6900,"-9"13"-6740,-24 33 258,2 2 0,-28 57 0,53-90-315,-25 62 112,28-70-193,1 0 0,0 0 0,1 1 0,0-1 0,0 0 1,0 0-1,1 1 0,1 12 0,0-19 12,0-1-1,1 1 0,-1-1 1,0 1-1,0-1 1,1 1-1,-1-1 1,0 0-1,0 0 1,1 0-1,-1 0 0,0 0 1,1 0-1,-1 0 1,0 0-1,2-1 1,1 1 80,12-2-120,0 0-1,0-2 1,0 0-1,-1 0 1,1-2-1,-1 0 0,26-14 1,-6 3-2490,-13 7-1668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0.1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0 8180,'0'0'1126,"-11"20"-51,-37 66-387,45-78-634,-1 0 1,1 0-1,0 1 0,1-1 0,0 1 1,0-1-1,1 1 0,0-1 1,0 1-1,1 0 0,1 11 0,0 4-1,-1-18-46,0 0 0,0 0 0,1-1 0,-1 1 0,1 0 0,1-1 0,-1 1 0,1 0 0,4 9 0,-4-13-7,0 1 1,-1-1 0,1 0-1,0 0 1,0 0-1,0 0 1,0 0-1,1-1 1,-1 1 0,0-1-1,1 1 1,-1-1-1,1 0 1,-1 0-1,1 0 1,0 0 0,-1 0-1,1-1 1,0 1-1,0-1 1,-1 0 0,5 0-1,-1 0-8,-1 0 0,1 0 0,-1-1 0,1 0 0,-1 0 0,0 0 0,1-1 0,-1 0 0,0 0 0,0 0 0,0-1 1,0 1-1,6-6 0,-3 2-68,-1 0 1,0-1-1,-1 1 1,1-2-1,-1 1 1,-1-1-1,8-12 1,-6 8 33,-1 1 1,-1-1 0,0-1-1,-1 1 1,0-1 0,-1 0-1,0 0 1,-1 0 0,-1 0 0,0 0-1,-1-22 1,0 32 48,-1 0 1,0 1 0,0-1-1,0 0 1,0 0-1,0 1 1,-1-1-1,1 1 1,-1-1-1,0 1 1,0-1-1,0 1 1,0 0-1,0 0 1,0 0 0,0 0-1,-1 1 1,1-1-1,-1 0 1,1 1-1,-1 0 1,1-1-1,-1 1 1,0 0-1,0 1 1,0-1 0,0 0-1,-3 1 1,-9-3-653,-1 1 1,1 1 0,-30 2-1,26 2-2785,7 7-1426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0.4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 11045,'0'0'667,"2"6"-720,10 39 233,-11-35-163,1 0 0,0 0 0,1 0 0,0-1 0,0 1 0,1-1 1,1 0-1,-1 0 0,1 0 0,8 10 0,-10-17-14,1 1 1,-1-1-1,0 0 0,1 0 1,-1-1-1,1 1 1,0-1-1,0 0 0,-1 0 1,1 0-1,0 0 0,0-1 1,0 0-1,0 1 1,0-1-1,0-1 0,6 0 1,-4 0-40,0 0 1,0 0 0,0 0-1,0-1 1,-1 0 0,1 0-1,-1-1 1,1 1-1,-1-1 1,9-6 0,-10 5-20,0 1 0,-1-1 1,1 0-1,-1 1 0,0-2 1,0 1-1,0 0 1,-1-1-1,1 1 0,-1-1 1,2-7-1,-2 3 84,0-1 0,0 0 1,-1 0-1,-1-19 0,0 26 5,0 0 0,-1-1 0,1 1 0,-1 0 0,0 0-1,0 0 1,0 0 0,0 0 0,-1 0 0,1 0 0,-1 0 0,0 0 0,0 1 0,0-1 0,0 1-1,0-1 1,-1 1 0,1 0 0,-1 0 0,1 0 0,-1 0 0,0 0 0,0 0 0,0 1-1,0 0 1,-5-2 0,5 2-323,0 0 0,0 0-1,-1 1 1,1-1-1,0 1 1,0 0 0,-1 0-1,1 0 1,0 1 0,-6 0-1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0.8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74 10709,'0'0'2801,"112"-29"-2801,-78 19-16,-2 1-176,-2-1-1024,-5 2-705,-12 1-1873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1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7379,'0'0'4675,"13"116"-4323,-9-87-256,1-2-64,-5-2-32,2-2-256,0-4-817,0-4-1024,2-5-1873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1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1153,'0'0'11015,"0"12"-10583,5 236 574,-5-248-1006,0 1-1,0 0 0,0 0 0,0 0 1,0 0-1,0-1 0,0 1 1,0 0-1,1 0 0,-1 0 1,0-1-1,1 1 0,-1 0 0,1 0 1,-1-1-1,0 1 0,1 0 1,0-1-1,-1 1 0,1-1 1,-1 1-1,1-1 0,0 1 1,-1-1-1,1 1 0,0-1 0,0 1 1,0-1-1,2 1 14,-1 0 1,1-1-1,-1 0 0,1 1 1,-1-1-1,1 0 1,-1 0-1,1-1 0,4 0 1,1 0-15,0-1 0,-1-1 1,1 1-1,0-1 0,10-6 1,23-19-1634,-16 12-1831,-4 2-2207</inkml:trace>
  <inkml:trace contextRef="#ctx0" brushRef="#br0" timeOffset="1">244 2 8548,'0'0'4930,"7"75"-4626,-1-44-96,-2 2-128,-2-4-80,1-2-144,-3-4-672,2-4-721,4-7-1312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1.8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9076,'0'0'4373,"0"17"-3906,2 146-110,-2-50-274,0-112-82,1 0 1,-1 0-1,1 0 0,-1 0 1,1 0-1,0 0 1,-1 0-1,1 0 0,0 0 1,-1 0-1,1-1 1,0 1-1,0 0 0,0-1 1,0 1-1,0-1 1,0 1-1,0-1 0,0 1 1,0-1-1,0 1 0,0-1 1,0 0-1,0 0 1,0 0-1,0 1 0,1-1 1,-1 0-1,0 0 1,0-1-1,0 1 0,0 0 1,1 0-1,43-5 96,-32 1-296,0-1 1,1 0-1,-1-1 0,-1 0 1,14-9-1,29-21-4548,-37 23-132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2.2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58 191 7619,'0'0'849,"127"-60"-1906,-102 45-928,-3-3-320,-5 3-160</inkml:trace>
  <inkml:trace contextRef="#ctx0" brushRef="#br0" timeOffset="1">1 46 11317,'0'0'2817,"143"-27"-3377,-102 22-800,-7-1-1154,-2-2-2272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2.5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8020,'0'0'3665,"-8"108"-2992,8-77-401,0-3-144,4-2-32,2-5-96,-3-4-32,-1-5-384,-2-7-1153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2.9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31 218 320,'0'0'4912,"0"-18"-2682,0-60-386,0 73-1671,0 1 1,0-1 0,0 0 0,0 0-1,1 0 1,0 0 0,0 1 0,0-1-1,0 0 1,1 1 0,0-1 0,0 1-1,0-1 1,0 1 0,1 0 0,0 0-1,0 0 1,0 0 0,0 1 0,0-1-1,7-4 1,-4 5-122,0 0-1,1 0 1,-1 1-1,1 0 1,0 0-1,-1 0 1,1 1 0,0 0-1,0 0 1,0 1-1,0 0 1,11 1-1,-16 0-52,0-1 0,0 0 0,-1 1 0,1 0 0,0-1 1,0 1-1,-1 0 0,1 0 0,0 0 0,-1 0 0,1 0 0,-1 0 0,1 1 0,-1-1 0,0 0 0,0 1 0,1-1 0,-1 1 0,0 0 0,0-1 0,0 1 0,-1 0 0,1-1 0,0 1 0,-1 0 0,1 0 0,-1 0 0,1 0 0,-1 0 0,0 2 0,1-1-35,-1 1-1,1-1 1,-1 1-1,0-1 1,-1 1-1,1-1 1,0 1-1,-1-1 1,0 1-1,0-1 1,0 1-1,0-1 0,0 0 1,-1 0-1,0 1 1,-2 2-1,-9 6-365,0 0-1,-1-1 0,-1-1 0,1 0 0,-2-1 1,-20 10-1,-2 1-643,18-10 539,4-1 1669,17-9-1119,-1 1 0,1-1 1,-1 1-1,1-1 0,0 0 0,-1 1 1,1-1-1,0 0 0,-1 0 0,1 1 1,0-1-1,0 0 0,-1 0 1,1 0-1,0 0 0,-1 0 0,1 0 1,0 0-1,0 0 0,-1 0 0,1 0 1,0 0-1,0 0 0,0-1 0,46-2 713,23 0 249,-65 3-950,0 1 0,0-1 0,0 1 0,0 0 0,0 0 0,0 1 1,0-1-1,-1 1 0,1 0 0,8 6 0,37 37 203,-41-35-443,1-1 1,-1 0-1,2 0 1,13 8-1,-13-14-1805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6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7475,'0'0'9685,"52"-38"-16872,19 3-2418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8900,'0'0'4258,"-26"8"-4055,-80 28-22,103-34-178,-1 0-1,1 0 0,0 0 1,-1 0-1,1 1 0,0 0 1,0-1-1,0 1 0,1 0 1,-1 0-1,1 1 0,-1-1 1,1 0-1,0 1 0,1-1 1,-1 1-1,0 0 0,1 0 1,0-1-1,0 1 0,0 0 1,1 0-1,-1 0 0,1 0 1,0 0-1,0 8 0,0-4-30,0-1 75,-1-3-85,1 0-1,-1 0 0,1 0 0,1 0 0,-1 0 0,0 0 0,1 0 0,0 0 0,1 5 0,-1-8-45,1 1 1,-1-1 0,0 0-1,0 0 1,1 0-1,-1 0 1,1 0 0,-1 0-1,1 0 1,-1 0-1,1-1 1,-1 1 0,1-1-1,0 1 1,-1-1-1,1 1 1,0-1 0,-1 0-1,1 0 1,0 0-1,0 0 1,-1 0 0,1 0-1,0-1 1,1 1-1,1-1 21,0 0-1,0 0 0,0 0 1,-1-1-1,1 1 0,0-1 1,-1 0-1,1 0 0,-1 0 0,1 0 1,-1-1-1,0 1 0,0-1 1,0 0-1,-1 0 0,1 0 1,0 0-1,1-4 0,8-10 249,-2-1 0,12-24 0,-10 17 374,-5 14-161,-6 9-213,1 0 1,-1 0-1,0 0 1,1 0 0,-1 0-1,0-1 1,0 1-1,-1 0 1,1-1-1,0-3 452,-1 18-250,0 221 1349,0-75-4382,8-167-3389,7-18 878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13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208 1 8356,'0'0'4092,"-14"4"-3331,6-2-706,0-1-51,1 1 0,1 0-1,-1 1 1,0 0-1,0 0 1,1 0 0,0 0-1,0 1 1,0 0-1,0 1 1,-9 8-1,9-8-6,0 1-1,1 0 0,0 1 0,0-1 0,0 1 0,1 0 0,0 0 0,0 0 0,0 1 0,1-1 0,0 1 0,1 0 1,0 0-1,-2 15 0,4-22 4,0 0 1,1-1-1,-1 1 1,0 0-1,1-1 1,-1 1-1,1 0 0,-1 0 1,1-1-1,-1 1 1,1-1-1,0 1 1,-1-1-1,1 1 1,0-1-1,-1 1 1,1-1-1,0 1 1,-1-1-1,1 0 1,0 0-1,0 1 0,0-1 1,-1 0-1,1 0 1,0 0-1,0 0 1,0 0-1,0 0 1,-1 0-1,2 0 1,36 0 56,-27 0-28,123 0 131,-132 0-151,0 1 1,0-1-1,0 1 0,0-1 0,-1 1 0,1 0 0,0 0 1,0 0-1,-1 0 0,1 0 0,-1 0 0,1 0 0,-1 0 1,1 1-1,-1-1 0,0 0 0,0 1 0,0-1 0,0 1 1,0 0-1,0-1 0,0 1 0,0 0 0,0 0 0,-1-1 1,1 3-1,0-1-2,0-1 0,-1 0 1,1 1-1,-1-1 0,0 1 1,0-1-1,0 1 0,0-1 0,0 1 1,0-1-1,-1 0 0,1 1 1,-1-1-1,1 0 0,-1 1 1,0-1-1,0 0 0,0 1 0,-1-1 1,1 0-1,-2 2 0,-3 1 9,0 0 1,-1 0-1,0 0 0,0-1 0,0 0 0,0 0 0,0-1 0,-1 0 0,0 0 1,-12 2-1,-8 2 40,-47 3 1,0-7-905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5475,'0'0'8230,"-1"14"-7779,0 13-164,-2 16 62,6 81-1,-3-120-345,1-1-1,-1 0 1,1 0-1,0 0 1,0 0 0,0 0-1,1 0 1,-1 0-1,0 0 1,1 0-1,0 0 1,0-1-1,0 1 1,0 0 0,0-1-1,0 0 1,1 0-1,-1 0 1,1 0-1,0 0 1,-1 0-1,6 2 1,0-1-49,0-1 0,0 0 0,0 0 0,0-1 0,1 0 0,-1 0 0,13-1 0,-17-1 12,1 0 1,-1 0-1,1 0 1,-1 0-1,0-1 1,1 1 0,-1-1-1,0-1 1,0 1-1,0 0 1,0-1-1,-1 0 1,1 0-1,-1 0 1,0 0-1,1 0 1,-1-1-1,-1 0 1,1 1-1,3-7 1,4-7-94,0-2 0,0 1 0,7-24 0,-11 23 81,-1 0 0,0 0 0,-1-1 1,-1 1-1,-1-1 0,-1-35 0,-1 55-35,0 0-1,0 0 0,-1 0 1,1 0-1,0-1 0,0 1 1,0 0-1,-1 0 0,1 0 1,0 0-1,0 0 0,-1 0 0,1 0 1,0 0-1,0 0 0,-1 0 1,1 0-1,0 0 0,-1 0 1,1 0-1,0 0 0,0 0 1,-1 0-1,1 0 0,0 0 1,0 0-1,-1 0 0,1 0 0,0 0 1,0 0-1,0 1 0,-1-1 1,1 0-1,0 0 0,0 0 1,0 0-1,-1 1 0,1-1 1,0 0-1,0 0 0,-1 1 1,1 14-2726,0 2-1070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94 816,'0'0'10928,"0"8"-10851,0 182 521,0-131-8852,0-170 5673,0-57 9067,0 165-6421,0 0 0,0 1 0,1-1 0,-1 0 0,1 0 0,0 1 0,0-1 0,0 1 0,0-1 0,0 1 0,0-1 0,1 1 0,-1-1 0,1 1 0,0 0 0,-1 0 0,1 0 0,0 0 0,1 0 0,-1 0 0,0 1 0,0-1 0,1 1 0,-1-1 0,1 1 0,-1 0 0,1 0 0,-1 0 0,1 0 0,4 0 0,8-2-37,-1 0 0,1 2 1,0 0-1,20 1 0,-23 0 55,-10 0-83,-1 0 1,0 0-1,1 0 1,-1 0 0,1 1-1,-1-1 1,0 1-1,1-1 1,-1 1 0,0-1-1,1 1 1,-1 0-1,0-1 1,0 1-1,0 0 1,0 0 0,0 0-1,0 0 1,0 0-1,0 0 1,1 2-1,0 0-10,-1 0-1,1 0 0,-1 1 1,1-1-1,-1 0 0,0 1 1,-1-1-1,2 7 0,-1-5-2,-1 0 1,0 0-1,0 0 0,0 0 0,-1 0 0,1 0 0,-1-1 0,0 1 0,-1 0 0,1 0 0,-1-1 0,0 1 0,-3 6 1,-3-3 29,1 0 0,-1-1 0,0 0 0,-15 10 1,18-13-332,0-1-1,0 0 1,0 0 0,0-1 0,0 0 0,-1 0 0,1 0 0,-1 0-1,1-1 1,-8 1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8500,'0'0'2385,"0"181"-2385,0-140-16,0-9-288,3-6-368,1-11-1217,-1-7-881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4162,'0'0'3308,"21"-6"-3201,70-19 0,-49 18-27,-41 7-80,0-1 0,1 1 0,-1 0-1,1 1 1,-1-1 0,0 0 0,1 0-1,-1 1 1,0-1 0,1 0 0,-1 1-1,0-1 1,1 1 0,0 1 0,-1-1 51,0 1 1,0 0 0,0 0 0,0 0-1,0 0 1,-1 0 0,1 0-1,-1 0 1,1 0 0,-1 0-1,0 0 1,0 1 0,0-1-1,0 0 1,0 0 0,0 0-1,-1 0 1,0 4 0,0-4 13,0 1 0,1-1 0,-1 0 0,0 0 0,0 0 0,-1 0 0,1 0 0,0 0 0,-1 0 0,1 0 0,-1 0 0,1-1 0,-1 1 0,-3 1 0,-33 24 461,21-15-453,-1 0-104,10-7-188,1-1 0,0 2 0,0-1 0,1 1 0,-11 11 0,16-13-548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10325,'0'0'1184,"0"13"-1104,-13 258 449,14-269-524,-1-1 0,0 0 0,1 0 1,-1 1-1,1-1 0,-1 0 0,1 0 1,-1 0-1,1 0 0,0 0 1,0 0-1,-1 0 0,1 0 0,0 0 1,0 0-1,0 0 0,0 0 0,0-1 1,0 1-1,1 0 0,-1-1 1,0 1-1,0-1 0,0 1 0,0-1 1,1 0-1,-1 1 0,0-1 0,1 0 1,-1 0-1,0 0 0,2 0 1,52 1 113,-41-2-159,-7 1-144,1 0 0,-1-1 1,0 0-1,1 0 0,-1-1 0,0 0 1,0 0-1,11-6 0,-10 4-766,0-1-1,0 0 0,0-1 1,-1 0-1,1 0 1,7-9-1,2-5-2600</inkml:trace>
  <inkml:trace contextRef="#ctx0" brushRef="#br0" timeOffset="1">75 128 8612,'0'0'2161,"94"0"-2161,-65-8-368,-3-1-32,-7-3-657,-6 3-1536,-9-5-1265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27 190 7828,'-26'-137'2000,"26"134"-1279,19-2-705,20-1 32,7 0-48,2-3-1521,4-3-2064,-7 1-1778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54 8660,'0'0'2521,"-4"26"-1955,-11 85-342,12-87-198,2 2 1,1 35-1,1-24-625,-5-26-1870,3-11 2398,1 1-1,0-1 1,0 0 0,0 0-1,0 0 1,0 0-1,0 1 1,-1-1 0,1 0-1,0 0 1,0 0-1,0 0 1,0 0 0,-1 0-1,1 0 1,0 0 0,0 0-1,0 0 1,-1 1-1,1-1 1,0 0 0,0 0-1,0 0 1,-1 0-1,1 0 1,0 0 0,0 0-1,0 0 1,0-1-1,-1 1 1,1 0 0,0 0-1,0 0 1,0 0 0,-1 0-1,1 0 1,0 0-1,0 0 1,0 0 0,0-1-1,-1 1 1,1 0-1,0 0 1,0 0 0,0 0-1,0 0 1,0-1-1,0 1 1,0 0 0,0 0-1,-1 0 1,1 0 0,0-1-1,0 1 1,0 0-1,0 0 1,0 0 0,0-1-1,-3-9-166,1 0 0,0 0 0,1-1 0,0 1 0,0 0-1,1-1 1,2-16 0,-1-5 489,-2-1 276,0 18 39,1 0 0,1 0 0,0-1 0,5-25 0,-5 37-438,0 0 0,1 0 1,0 0-1,-1 0 1,1 0-1,1 0 0,-1 1 1,0-1-1,1 1 1,0-1-1,0 1 1,0 0-1,0 0 0,0 0 1,1 1-1,-1-1 1,1 1-1,0 0 0,-1 0 1,1 0-1,6-2 1,1 1-30,1 0 0,-1 1 0,1 1 0,0 0 0,0 0 0,-1 1 0,17 2 0,-26-1-81,-1-1 1,1 1-1,-1 0 0,0 0 1,1 0-1,-1 0 1,0 0-1,1 0 0,-1 0 1,0 0-1,0 0 0,0 1 1,0-1-1,0 1 1,0-1-1,0 0 0,-1 1 1,1-1-1,0 1 0,-1 0 1,1-1-1,-1 1 1,0 0-1,1-1 0,-1 1 1,0-1-1,0 4 0,0-2 1,0-1 0,1 1-1,-1 0 1,0 0-1,0 0 1,-1 0-1,1 0 1,-1 0-1,0 0 1,1 0-1,-1 0 1,0-1 0,-1 1-1,1 0 1,0-1-1,-2 3 1,-11 5-24,1-1 0,-1-1 0,-1-1 0,0 0 0,0 0 0,-17 4 0,31-11 0,-17 7 8,13-4 82,0-1 0,0 0-1,0-1 1,0 1-1,0-1 1,-1 0-1,-6 1 732,16-2-739,23 3-117,-1 0-1,0 2 0,0 1 1,-1 1-1,0 1 1,0 1-1,0 1 0,-1 1 1,-1 2-1,0 0 0,-1 1 1,33 28-1,-40-30-2157,-7-5-2226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7571,'0'0'5699,"4"73"-5427,-4-26-96,0 0-48,0 2-80,0-5-48,0-9-32,0-9-528,0-11-688,3-12-721,7-3-2065,-4-3-929</inkml:trace>
  <inkml:trace contextRef="#ctx0" brushRef="#br0" timeOffset="1">36 70 6963,'0'0'3762,"81"-61"-3762,-45 55-80,-1 3-160,-9 3-1217,-6 0-1120,-14 0-1985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6835,'-6'123'3970,"35"-123"-3442,10 0-224,3 0-208,3-12-96,-6 4-784,-7-4-2481,-9 9-3603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 9204,'0'0'3895,"-9"27"-3265,-24 85-321,29-98-275,1 0-1,1 0 0,1 0 0,0 0 0,0 0 1,3 17-1,-1 2 1,-1-29-35,0 0-1,0 0 1,1 0-1,-1 0 1,1 0-1,0 0 1,0 0-1,0-1 1,0 1-1,1 0 1,2 5-1,-2-7-6,-1 0 0,1-1 0,0 1 0,0 0 0,0-1-1,0 1 1,0-1 0,0 1 0,0-1 0,0 0-1,0 0 1,1 0 0,-1 0 0,0 0 0,1-1 0,-1 1-1,0-1 1,1 0 0,2 1 0,1-1-47,1 1 0,-1-1 0,1 0 0,-1-1 0,1 0 0,-1 0 0,1 0 0,-1-1 0,0 1 0,1-2 0,-1 1 0,0-1 0,10-6 0,-8 3-26,0 0-1,-1 0 1,0-1 0,0 0-1,-1-1 1,0 1 0,0-1-1,8-15 1,-8 10 94,0 1 1,-1-1-1,0-1 1,-1 1 0,0-1-1,-1 1 1,-1-1-1,0 0 1,-1 0-1,-1 0 1,0 0-1,-3-20 1,3 30 16,-1 1 0,0-1 1,0 1-1,-1 0 0,1-1 0,-1 1 1,1 0-1,-1 0 0,0 0 0,-1 0 1,1 0-1,0 0 0,-1 1 0,1-1 1,-1 1-1,0 0 0,0 0 0,0 0 1,0 0-1,0 0 0,0 0 0,-1 1 1,1 0-1,0-1 0,-1 1 0,-6-1 1,2 1-48,0-1 0,0 1 0,0 1 1,-1 0-1,1 0 0,0 0 1,0 1-1,0 0 0,0 1 1,0-1-1,-11 6 0,-24 20-1367,-1 7-1906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8996,'0'0'2569,"1"6"-2126,-1 71 865,-1-54-1223,0 0 0,2 0 1,4 23-1,-4-43-80,0 0 0,0 0-1,0 0 1,0 0 0,1 0 0,0 0-1,-1 0 1,1-1 0,0 1 0,0 0 0,0-1-1,1 0 1,-1 0 0,1 1 0,-1-1 0,1-1-1,0 1 1,0 0 0,-1-1 0,1 1 0,0-1-1,0 0 1,1 0 0,-1 0 0,0 0 0,0-1-1,7 1 1,7 1-164,1-2-1,0 0 1,31-4-1,-46 4 90,1-1-150,1 1-1,-1-1 0,0 0 0,1-1 0,-1 1 0,0-1 1,0 1-1,0-1 0,0-1 0,3-2 0,-5 4-304,0-1-1,0 0 0,0 1 1,0-1-1,-1 0 0,1 0 0,-1 0 1,1 0-1,-1-1 0,0 1 1,2-5-1,-1-9-3436</inkml:trace>
  <inkml:trace contextRef="#ctx0" brushRef="#br0" timeOffset="1">50 129 3810,'0'0'8532,"77"-6"-8500,-47-3 0,2 0-32,-3-2-96,-9-1-897,-1-3-1248,-12 4-1761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20 161 9588,'-20'-123'897,"20"117"-353,3-5-224,23 2-320,10 0-112,3 6-144,-3 3-1553,-4 0-1312,-3 0-1073</inkml:trace>
  <inkml:trace contextRef="#ctx0" brushRef="#br0" timeOffset="1">366 38 8308,'0'0'2833,"0"166"-2833,0-145-64,0-10-512,0-2-1153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85 7619,'-22'-9'3106,"35"9"-2978,9 0 144,4 9-176,3 14-80,1 7 0,-1-1 0,-7 0-16,-2-3 0,-4-5-368,-3-4-496,-3-5-881,-4-9-832</inkml:trace>
  <inkml:trace contextRef="#ctx0" brushRef="#br0" timeOffset="1">231 0 5330,'0'0'5571,"3"79"-5139,4-35-304,-7 0-48,3-1-80,-3-5-48,0-8-784,3-13-881,3-11-1072,7-6-1409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9716,'0'0'2754,"-9"9"-2605,2-3-125,1 0 27,-1 0 1,1 1 0,0-1 0,0 1 0,1 1-1,0-1 1,0 1 0,1 0 0,-4 9 0,0 7 112,2 1-1,0 1 1,2-1 0,1 0 0,1 1 0,2 35 0,-1-60-174,1 1 1,0-1-1,1 0 1,-1 1-1,0-1 0,0 1 1,0-1-1,1 0 1,-1 1-1,1-1 1,-1 0-1,1 1 0,0-1 1,-1 0-1,1 0 1,0 1-1,0-1 1,0 0-1,0 0 1,0 0-1,0 0 0,0 0 1,0-1-1,0 1 1,1 0-1,-1 0 1,0-1-1,0 1 0,1-1 1,1 1-1,3 1-165,1-1-1,-1 0 0,1-1 1,0 0-1,8 0 0,0-1-282,-12 1 241,0 0 0,1 0 0,-1 0-1,0-1 1,0 1 0,0-1 0,0 0 0,0 0 0,0 0-1,0 0 1,0-1 0,0 1 0,0-1 0,-1 1 0,1-1-1,0 0 1,-1 0 0,0-1 0,4-3 0,21-25-4465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5122,'0'0'8135,"0"89"-7121,0 121-486,0-205-526,0 0 1,0-1 0,1 1-1,0 0 1,-1 0 0,2-1-1,-1 1 1,0-1 0,4 7-1,-4-9-25,0-1 0,0 1 1,0 0-1,1-1 0,-1 1 0,1-1 0,-1 1 0,1-1 0,0 0 0,-1 0 0,1 0 1,0 0-1,0 0 0,0 0 0,-1 0 0,1 0 0,0-1 0,0 1 0,0-1 0,0 1 1,1-1-1,-1 0 0,4 0 0,1 0-212,0 0 1,1 0-1,-1-1 0,0 0 0,0 0 1,0-1-1,0 0 0,0 0 1,12-6-1,-12 4-386,-1 0 0,-1 0 0,1 0 0,-1-1 0,1 0 0,5-8 0,11-13-3904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4722,'0'0'6435,"104"9"-6451,-69-9-528,-6 0-112,-6-12-465,-7-3-96,-6 1-1440,-10-1-1473</inkml:trace>
  <inkml:trace contextRef="#ctx0" brushRef="#br0" timeOffset="1">1 187 8132,'0'-137'2177,"32"125"-2145,7 3 48,0 1-80,0 2 0,-7-3-48,-6 6-833,-9 0-2080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62 1505,'0'0'7881,"-8"1"-7196,-22 3-175,22-3 426,26-1-485,137 13-95,-27 0-333,595-5 208,-517-10-241,801-47 12,-129 2-260,-292 44-171,-441 3 463,-138 0-38,22 0 23,-28 0-23,-1 0-1,1 0 0,0 0 1,-1 0-1,1 0 0,0 0 1,-1 0-1,1 0 0,0 0 1,-1 1-1,1-1 0,0 0 1,-1 0-1,1 1 0,-1-1 1,1 0-1,0 1 1,-1-1-1,1 0 0,-1 1 1,1-1-1,-1 1 0,0-1 1,1 1-1,-1-1 0,1 1 1,-1 0-1,1 0 0,-2 0 6,0-1 0,0 1 0,0 0 0,0-1 0,0 1 0,0-1-1,0 1 1,0-1 0,-1 1 0,1-1 0,0 0 0,0 1 0,0-1-1,0 0 1,-1 0 0,1 0 0,0 0 0,0 0 0,0 0 0,-1 0-1,-1-1 1,0 1-124,-49-1-5087,20-4-1193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4690,'0'0'5571,"101"2"-5459,-65 1-96,-1-3-16,-2 0-272,-1 0-2370,-9 0-1648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6163,'0'0'4226,"84"15"-4114,-38-15-112,-4 0-2193,-10 0-2898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34 3201,'0'0'5768,"-23"25"-4700,-75 82-284,89-97-630,0 1 0,0 0-1,2 1 1,-1 0 0,1 0 0,1 1-1,0 0 1,-5 17 0,7-12 29,1 0-1,1 0 1,0 0-1,2 26 1,0-41-170,0 0 1,1-1-1,-1 1 1,1 0-1,-1 0 1,1 0-1,0 0 1,0-1-1,1 1 1,-1-1-1,0 1 1,1-1-1,0 1 1,-1-1-1,1 0 1,0 1-1,0-1 1,0 0-1,1 0 1,-1-1-1,0 1 1,1 0-1,-1-1 1,1 0-1,0 1 1,-1-1-1,1 0 1,0 0-1,0 0 1,4 0-1,1 1 23,-1-1-1,1 0 0,-1-1 1,1 0-1,-1 0 1,1 0-1,-1-1 0,1 0 1,-1-1-1,0 1 1,12-5-1,-10 1-41,1-1 0,-1 0 0,0 0 0,0-1-1,0 0 1,-1 0 0,-1-1 0,1 0 0,-1 0 0,10-15 0,-6 5-66,0 0 0,-1 0 0,-1-1 0,12-34 0,-16 34 87,0-1 0,-2 0-1,0 0 1,-1 0 0,-1 0-1,-1 0 1,-3-21 0,2 38-1,1-1 0,-1 1 0,0 0 0,-1 0 0,1 0 0,-1 0 0,1 0 1,-1 0-1,0 0 0,0 1 0,0-1 0,0 0 0,-1 1 0,1 0 1,-1 0-1,1-1 0,-1 1 0,0 1 0,0-1 0,0 0 0,0 1 0,0 0 1,0-1-1,0 1 0,0 0 0,0 1 0,-7-2 0,4 1 12,1 0 0,-1 0 0,1 1 0,-1 0 0,0 0 0,1 0 0,-1 1 0,1-1 0,-1 1 0,1 1 0,-1-1 0,1 1 0,0 0 0,0 0 0,0 1 0,-9 4 0,10-2-23,-1-1-1,1 1 0,0 0 1,0 0-1,1 0 0,-1 0 1,1 1-1,0 0 0,1-1 1,-1 1-1,1 0 0,0 0 1,-1 11-1,2-12-1,0-1 1,0 1-1,1 0 1,0-1-1,0 1 1,0 0-1,1 0 0,-1-1 1,1 1-1,0 0 1,0-1-1,1 1 1,0-1-1,-1 1 0,1-1 1,1 0-1,-1 0 1,1 0-1,4 5 1,10 8 1,2-2 0,0-1 0,0 0 1,28 13-1,-25-15 1,-1 2 0,0 0 0,35 31 0,-53-42-18,0 0-1,-1 0 1,1 1 0,-1-1 0,1 0 0,-1 1 0,0 0 0,0 0 0,0-1 0,-1 1 0,0 0 0,1 0-1,-1 1 1,-1-1 0,1 0 0,-1 0 0,1 0 0,-1 1 0,0-1 0,-1 0 0,0 5 0,0-3-19,-1-1 0,0 0 0,0 0 0,0 0 0,-1 0 0,1 0 1,-1 0-1,0 0 0,-1-1 0,1 1 0,-1-1 0,0 0 0,0 0 1,-7 5-1,1-1-149,0-1 1,-1 0-1,1-1 1,-1 0 0,-1-1-1,1 0 1,-1-1-1,1 0 1,-1 0-1,-25 3 1,35-10-1641,2-12-2185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40 124 144,'0'0'5082,"-1"-5"-4519,-4-22 400,2 12-229,0 0 1,0-1-1,-1 1 0,-7-15 0,10 29-347,1 3-360,-1-1 0,0 1 0,1-1-1,0 0 1,-1 1 0,1-1 0,0 1-1,0 0 1,0-1 0,0 1 0,0-1-1,0 2 1,0 0 20,-5 259 173,5-234-224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2385,'0'0'8321,"-6"1"-8155,-10 3-62,38-1 120,50 1 141,-48-4-295,11 1-289,-1-1 0,1-2 0,0-2 1,62-14-1,-96 18 221,-25 6 532,-14 12-251,1 3 0,2 1-1,-53 41 1,74-53-148,10-8-79,0 1 1,0 0-1,0 0 1,0 0-1,0 0 1,1 0-1,0 1 1,-6 7-1,16-11-384,38-2 386,-29 1-55,1 0 1,-1 1 0,1 0-1,-1 1 1,1 1 0,-1 1-1,0 0 1,17 7 0,-31-9-11,0 0 0,0 0 0,0 0 0,0 0 0,0 1 0,0-1 0,0 1 0,-1-1 1,1 1-1,-1 0 0,1 0 0,-1 0 0,0 0 0,1 0 0,-1 0 0,0 0 0,0 0 0,-1 0 0,2 5 1,0 1-6,-1 0 1,-1 0-1,1 0 1,-2 11-1,1-1 88,-1-15-69,0 1 0,1-1 0,-1 0 0,0 0 0,-1 0 1,1 0-1,-1 0 0,1 0 0,-1 0 0,0-1 0,0 1 1,0-1-1,0 1 0,0-1 0,-1 0 0,1 1 0,-1-1 0,-2 2 1,-9 5 20,-1 1 1,-17 7-1,5-3 28,-1-2 0,-1-1 0,0-1 0,-45 10 0,67-21-1292,17-6-407,24-10-1913,-26 13 2615,48-22-4678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10277,'0'0'2433,"52"0"-2177,-16 0-112,6 0-112,3-3 16,-2-5-48,2-1-112,-9 3-784,-11 0-833,-12 3-2289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 7171,'0'0'5493,"-2"-6"-4850,-3-10-259,5 16-377,0 0 1,0 0-1,0 0 0,0 0 1,0 0-1,0 1 1,0-1-1,0 0 0,0 0 1,0 0-1,0 0 0,0 0 1,0 0-1,0 0 1,-1 0-1,1 0 0,0 0 1,0 0-1,0 0 1,0 0-1,0 0 0,0 0 1,0 0-1,0 0 0,0 0 1,0 0-1,0 0 1,0 0-1,0 0 0,0 0 1,0 0-1,-1 0 0,1 0 1,0 0-1,0 0 1,0 0-1,0 0 0,0 0 1,0 0-1,0 0 1,0 0-1,0 0 0,0 0 1,0-1-1,0 1 0,0 0 1,0 0-1,0 0 1,0 0-1,0 0 0,0 0 1,0 0-1,0 0 0,0 0 1,0 0-1,0 0 1,0 0-1,-1 29 700,1-6-569,2 23-62,2 0 0,1 0 0,14 48 0,-19-91-92,0-1-167,1 1-1,-1-1 1,0 0 0,1 0 0,-1 1-1,1-1 1,0 0 0,0 0 0,0 0-1,0 0 1,0 0 0,0 0 0,1 0-1,-1 0 1,1-1 0,-1 1 0,1 0-1,0-1 1,-1 1 0,1-1 0,0 0-1,4 3 1,12-3-4435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6931,'0'0'4669,"3"8"-4549,3 8 52,0 0 0,-1 1 0,-1-1 0,-1 1 0,1 24 1,-3-32-78,1 54 293,16 102 1,-9-137-889,-8-27 213,0 0 0,-1 0 0,1 0-1,0-1 1,0 1 0,0 0-1,-1 0 1,1-1 0,0 1 0,0-1-1,0 1 1,0-1 0,0 1-1,0-1 1,0 1 0,0-1-1,1 0 1,-1 0 0,0 1 0,0-1-1,0 0 1,1 0 0,14 0-5575</inkml:trace>
  <inkml:trace contextRef="#ctx0" brushRef="#br0" timeOffset="1">334 167 11637,'0'0'2433,"10"-3"-10148,3 3 2641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3474,'0'0'8724,"-4"5"-8271,-9 11-347,2 0 0,-13 22 0,20-31-89,0 1 0,1-1 1,0 1-1,0 0 0,1 0 1,0 0-1,0 0 0,1 0 1,0 10-1,1-17-12,1 0 0,-1-1 0,1 1 0,0 0 1,-1-1-1,1 1 0,0-1 0,0 1 0,-1-1 0,1 0 0,0 1 0,0-1 1,0 0-1,0 1 0,-1-1 0,1 0 0,0 0 0,0 0 0,0 0 0,0 0 1,0 0-1,0 0 0,-1 0 0,1 0 0,0 0 0,0-1 0,1 1 0,4-1 57,37 1 107,52 1-121,-94-1-47,0 0 1,0 0 0,0 0-1,0 1 1,0-1 0,0 1-1,0-1 1,0 0-1,0 1 1,0-1 0,0 1-1,-1 0 1,1-1 0,0 1-1,0 0 1,0 0 0,-1-1-1,1 1 1,-1 0 0,1 0-1,0 0 1,-1 0 0,1 1-1,0 1 32,0 0 0,0 0 0,0 0 0,0 1 0,-1-1 0,1 0 0,-1 6 0,0-2 42,-1 0 1,1 0-1,-1-1 1,-1 1-1,1 0 1,-1-1-1,-3 8 1,-1-4-27,0 0 1,-1-1-1,0 0 1,0 0 0,-1-1-1,0 0 1,0 0-1,-12 7 1,14-9-272,-1-2 0,0 1 0,0-1 0,-1 0 0,1-1 0,-1 1 1,0-1-1,0-1 0,0 0 0,0 0 0,0 0 0,-9-1 0,17-1 222,-1 1-148,0-1 1,0 0-1,1 0 0,-1 0 0,0 0 0,0 0 1,0-1-1,1 1 0,-1 0 0,0 0 0,0 0 1,1-1-1,-1 1 0,0 0 0,0-1 0,1 1 1,-1-1-1,0 1 0,0-1 0,-10-24-5646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10181,'0'0'5250,"123"0"-5026,-88-6-80,1-8-144,-4 2-624,-12-3-2049,-14 4-4531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 1105,'0'0'2187,"1"-4"-805,0 2-1011,0 0-181,0 1 0,0 0 0,0-1 0,-1 1-1,1-1 1,0 1 0,-1-1 0,0 1 0,1-1-1,-1 0 1,0-4 4808,-1 25-4489,-18 45-252,11-43-109,2 1 1,-4 22-1,3 14 125,3 92 0,4-124-259,0-14-11,1-1-1,0 0 0,0 1 1,1-1-1,1 0 0,4 14 0,-6-22-72,0 1-1,1-1 0,-1 0 0,1 0 0,0 0 0,0 0 0,0 0 1,0 0-1,0-1 0,1 1 0,-1-1 0,1 1 0,-1-1 0,1 0 1,0 0-1,0 0 0,0 0 0,0-1 0,0 1 0,1-1 0,-1 0 0,0 0 1,1 0-1,4 0 0,3 0-950,0 0 0,0-1-1,16-2 1,0-5-3087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10613,'0'0'2833,"68"-9"-2801,-32 9-32,2-3 0,-2-9 0,3 1-112,-10-1-912,-6 3-721,-10 3-2177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5523,'0'0'6370,"-3"6"-6159,-2 19 57,1 1 0,1 0 0,1 0 0,1 0 0,4 38 0,-1 1-296,1-39 422,-1-14-2026,-1 0-5593</inkml:trace>
  <inkml:trace contextRef="#ctx0" brushRef="#br0" timeOffset="1">0 307 6643,'0'0'5234,"52"6"-4737,-16-6-305,-4 0-96,1 0-32,-4 0-64,-6 0-913,-1 0-1840,-2-6-1985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71 4130,'0'0'8537,"-2"12"-7867,-12 28-458,6-21-66,1 1 0,1 0 0,0 1 0,2-1 0,-3 32 0,6-36-93,0-6-34,1-1 0,0 1 0,0-1 0,1 1 0,3 15 0,-3-22-18,0-1-1,-1 0 1,2 1 0,-1-1-1,0 0 1,0 0 0,1 0-1,-1 0 1,1 0-1,-1 0 1,1 0 0,0 0-1,0-1 1,0 1 0,0-1-1,0 1 1,0-1 0,0 0-1,1 0 1,-1 0 0,0 0-1,1 0 1,-1-1-1,1 1 1,-1-1 0,5 1-1,4 1 7,0-1-1,0 0 0,1-1 1,-1 0-1,1-1 0,-1 0 1,12-3-1,-16 2-71,0 0 1,-1-1-1,1 0 0,-1 0 1,0-1-1,0 0 0,0 0 1,0 0-1,-1 0 1,0-1-1,0 0 0,7-8 1,-4 2-78,1-1 0,-2 0 1,0 0-1,0 0 0,-1-1 0,-1 0 1,0 0-1,-1 0 0,0-1 1,-1 1-1,-1-1 0,0 0 1,0 0-1,-2 0 0,0 0 1,0 0-1,-4-20 0,3 30 174,0 0-1,0 0 0,0 0 1,0 1-1,-1-1 1,1 0-1,-1 1 0,0-1 1,0 1-1,0-1 0,-1 1 1,1 0-1,-1 0 1,0 0-1,0 0 0,0 1 1,0-1-1,0 1 1,-1 0-1,1 0 0,-1 0 1,1 0-1,-6-1 1,-2-1 100,0 1 1,-1 0-1,0 0 0,1 1 1,-1 1-1,-20 0 1,29 1-127,1 0 1,0 0-1,-1 1 1,1-1-1,0 0 1,-1 1-1,1 0 1,0 0-1,0-1 1,0 1-1,-1 0 1,1 1-1,0-1 1,0 0-1,1 1 1,-1-1-1,0 1 0,0-1 1,1 1-1,-1 0 1,1 0-1,-1 0 1,1 0-1,0 0 1,0 0-1,0 0 1,0 0-1,-1 4 1,0 1 2,0-1 0,1 1 0,0 0 1,1 0-1,-1-1 0,1 1 0,0 0 1,1 0-1,1 9 0,-1-13-6,0-1 0,0 1 1,0 0-1,1 0 0,-1-1 0,0 1 0,1-1 0,0 1 0,0-1 1,0 0-1,0 0 0,0 1 0,0-2 0,0 1 0,0 0 0,5 2 1,48 24 57,-27-17-35,-12-3-2,-2-1-12,0 0-1,-1 0 1,0 1-1,14 11 1,-24-16-9,1 0 0,-1 0 0,0 1 1,0-1-1,0 1 0,-1 0 0,1 0 0,-1 0 0,0 0 0,0 0 1,0 0-1,-1 0 0,1 1 0,-1-1 0,0 0 0,0 1 1,-1 0-1,1 6 0,-1 10 20,1-15-15,-1 1 1,0-1-1,0 1 1,0-1-1,-1 1 1,0-1-1,0 1 0,0-1 1,-1 1-1,0-1 1,0 0-1,-1 0 1,-5 9-1,0-4-154,5-6-85,0 0 1,-1 0-1,0 0 0,0-1 0,0 1 0,-1-1 0,1 0 0,-1 0 1,-8 5-1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105 371 352,'0'0'2871,"-6"-1"-2247,1 0-411,-3-1 1,-1 1 0,1 0 0,0 0 0,0 1 0,0 0 0,-1 0 1,1 1-1,-13 2 0,21-3-185,0 0 1,-1 0-1,1 1 1,0-1-1,-1 0 1,1 0-1,0 0 1,-1 0-1,1 1 1,0-1-1,0 0 0,-1 0 1,1 1-1,0-1 1,0 0-1,-1 0 1,1 1-1,0-1 1,0 0-1,0 1 1,0-1-1,-1 0 1,1 1-1,0-1 1,0 0-1,0 1 1,0-1-1,0 0 1,0 1-1,0-1 1,0 0-1,0 1 0,0-1 1,0 0-1,0 1 1,0-1-1,0 0 1,0 1-1,0-1 1,1 0-1,-1 1 1,0-1-1,0 0 1,0 1-1,0-1 1,1 0-1,-1 0 1,0 1-1,0-1 1,1 0-1,-1 0 1,0 1-1,1-1 0,14 8 55,48 6 385,-1-3 0,98 4 0,130-11 855,-183-5-1464,-52 1 187,690-12 140,-98 0-129,37-2-1,200-14-11,-270 13-40,-99 0 17,940-26-58,-338 6 38,95-26-355,-194 34-30,-435 19 374,32 2 65,386-17 78,-118-22-113,-143 14 2,-1 14 0,1806 17 338,-2441-9 80,2 0 125,-46 8-412,114-18-1,-153 16-156,0 2-1,26 0 0,-32 1-10,-14 0-51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10197,'0'0'3484,"1"8"-2865,21 255 49,-20-204-4394,-1-1-3997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2081,'0'0'5640,"0"-30"-3778,4-95-480,-4 115-1133,1 0 1,1-1-1,-1 1 1,7-18-1,-6 23-150,0 0-1,0 1 1,1-1-1,0 1 1,0 0-1,6-6 1,-6 7-78,0 0 1,0 1-1,0 0 1,1-1-1,-1 1 1,1 0-1,-1 1 1,1-1-1,0 1 0,-1 0 1,1 0-1,0 0 1,0 0-1,0 0 1,5 1-1,62 1 127,-67-1-143,-3 0-7,0 1 0,0-1 0,1 0 0,-1 0 0,0 1 0,0-1 0,0 1 1,0-1-1,0 1 0,0-1 0,0 1 0,0-1 0,0 1 0,0 0 0,0 0 0,0 0 0,0 0 0,0-1 0,-1 1 0,1 0 0,0 0 0,0 2 0,0 0-14,1 0 1,-2 0-1,1 0 0,0 0 0,0 0 0,-1 0 0,0 0 0,1 0 0,-1 4 1,-1-3-19,1 0 0,0 1 0,-1-1 0,0 1 0,0-1 0,0 0 1,0 1-1,-1-1 0,1 0 0,-1 0 0,0 0 0,-1 0 0,-2 4 0,-5 0-85,-1 0 0,1-1 0,-1 0-1,0-1 1,-21 9 0,-20 10 192,51-23-70,0-1 0,0 0 1,0 1-1,0-1 1,0 1-1,0-1 0,0 1 1,0-1-1,0 1 1,1 0-1,-1-1 0,1 1 1,-1 0-1,1 0 1,0-1-1,0 1 0,-1 0 1,1 0-1,1 2 1,-1-1 23,0 1 0,0-1 0,0 0 0,1 0 0,0 0 0,-1 0 0,1 1 0,0-1 0,0 0 0,3 3 0,6 5 127,1 0 0,1 0-1,0-2 1,0 0 0,22 13 0,-3-2 86,-29-19-232,24 17 64,-1 1 0,36 34 0,-61-53-268,1 1 1,0 0-1,-1 0 0,1-1 0,0 1 0,-1-1 0,1 1 0,0 0 1,0-1-1,0 1 0,0-1 0,0 0 0,0 1 0,0-1 1,-1 0-1,3 1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11685,'0'0'2551,"15"15"-2621,-14-14 70,68 72 28,-59-60-12,-1-1 0,0 2 1,0-1-1,-1 1 0,-1 1 1,6 17-1,-5 1 34,-1 1 0,-2 0 1,-1 0-1,-2 0 0,-4 59 0,1-76-34,-1-1 1,0 0-1,-2 0 0,0-1 0,0 1 0,-2-1 0,0 1 0,-1-2 1,0 1-1,-15 21 0,4-10-95,-1-1-1,-1-1 1,-1-1 0,-38 32 0,55-51-132,0-1 1,0 1-1,-1-1 1,1 0-1,-1-1 1,0 1 0,-6 2-1,-22-1-3943,19-4-2078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6259,'0'0'6115,"-7"0"-5427,27 3-208,9 0 64,3-3-319,7 0-145,0 0-80,0 0-1041,-7 0-1392,-9 0-2161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9941,'0'0'1504,"155"0"-2640,-119 0-2082,-13 0-2192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5907,'0'0'8702,"9"3"-8707,18 3-40,0-1 0,1-1 0,-1-1 1,1-2-1,54-4 0,-10 1-1239,-32 2 222,-39 15 604,-3-5 500,0 0 1,-1 1 0,0-1 0,-1 0 0,0-1 0,-1 1-1,0-1 1,0 0 0,-11 14 0,-10 20 257,13-18-178,0-2-1,0 0 0,2 2 0,1-1 0,1 2 0,-12 49 0,21-75-199,0 0 0,0 0 0,-1 0-1,1 1 1,0-1 0,0 0-1,0 1 1,0-1 0,0 0 0,0 0-1,0 1 1,0-1 0,0 0-1,0 1 1,0-1 0,0 0 0,0 0-1,0 1 1,0-1 0,0 0 0,0 1-1,0-1 1,0 0 0,0 0-1,0 1 1,1-1 0,-1 0 0,0 0-1,0 1 1,0-1 0,0 0-1,1 0 1,-1 0 0,0 1 0,0-1-1,0 0 1,1 0 0,-1 0 0,0 0-1,0 1 1,1-1 0,-1 0-1,1 0 1,11-10-3830,4-21-1591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2593,'0'0'9175,"-6"14"-9039,-35 101 621,35-94-555,0 1 1,2-1-1,0 1 1,0 30-1,3-50-200,1 0 1,0 0 0,0 0-1,0 1 1,0-1-1,0 0 1,1 0-1,-1 0 1,1 0-1,-1 0 1,1 0 0,0 0-1,0 0 1,1 3-1,0-4 4,0 0-1,0 0 1,-1 0-1,1-1 1,0 1 0,0-1-1,0 0 1,0 1-1,0-1 1,0 0-1,0 0 1,0 0-1,3-1 1,5 1 43,-3 0-50,0-1 0,1 0 0,-1-1 0,0 1 0,1-1 0,-1-1 0,0 1 0,-1-1 0,1 0 0,0-1 0,-1 0 0,0 0 0,0 0 0,0-1 0,0 1 0,-1-2 0,0 1 0,0 0 0,0-1 0,0 0 0,-1 0 0,0-1 0,-1 1 0,1-1 0,-1 1 0,0-1 0,-1 0 0,0 0 0,0-1 0,0 1 0,-1 0 0,0-1 0,-1-12 0,1 15 1,-1 0 1,-1 1 0,1-1 0,0 0-1,-1 1 1,0-1 0,0 1 0,-1-1-1,1 1 1,-1 0 0,0 0 0,-2-5-1,0 5-8,0 0 1,0-1-1,0 1 0,-1 1 0,1-1 0,-1 1 0,0-1 0,0 1 0,-5-2 0,2 1-224,0 0 1,0 0-1,0 1 0,0 0 0,0 1 0,-1 0 1,1 0-1,-17-1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6851,'0'0'4242,"26"12"-3986,10-7-16,6 1-112,0-6-64,0 0-48,0 0 0,-3 0-16,-3 0-688,-10 0-1137,-7 0-1520,-9 0-945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 8420,'0'0'4263,"-2"-5"-4223,-7-6-61,6 21 186,3 41 380,1-22-313,-2 33-1,-1-39-215,1 0 0,1 0 0,1 0 0,1 0 1,10 42-1,-12-63-52,1 1 0,0-1 0,-1 0 0,1 0 0,0 0 0,1 0 0,-1 0 0,0-1 0,0 1 0,1 0 0,-1 0 0,1-1 0,-1 1 0,1-1 0,0 1 0,3 1 0,-1-2-408,-1 1 0,1-1-1,0 0 1,0-1 0,-1 1-1,1-1 1,0 1 0,7-1 0,14 0-4436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9380,'0'0'1953,"4"137"-1777,-4-93 288,0-3-159,0-4-81,3-4-128,3-7-96,1-9-16,3-5-625,2-12-1936,1 0-2353</inkml:trace>
  <inkml:trace contextRef="#ctx0" brushRef="#br0" timeOffset="1">256 161 3730,'0'0'8724,"46"-8"-17864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6 320,'0'0'8087,"-3"-5"-6930,1 12-958,-1 0-1,1 0 0,1 1 0,-1-1 0,1 1 0,0 13 1,0-4 57,-6 247 1754,7-174-1974,0-90-55,1 0-60,-1 1-1,0-1 0,0 0 0,0 1 0,0-1 0,0 0 1,0 1-1,0-1 0,0 0 0,0 1 0,-1-1 1,1 0-1,0 1 0,0-1 0,0 0 0,0 1 0,0-1 1,-1 0-1,1 1 0,0-1 0,0 0 0,0 0 1,-1 1-1,1-1 0,0 0 0,0 0 0,-1 0 0,1 1 1,0-1-1,-1 0 0,1 0 0,0 0 0,0 0 0,-1 1 1,1-1-1,-1 0 0,-9 2-4215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5314,'0'0'3311,"-16"22"-3260,-45 68 34,58-87-80,1 0 0,0 0 0,0 0 0,0 1 0,0-1 0,0 1-1,1-1 1,-1 1 0,1 0 0,0-1 0,0 1 0,1 0 0,-1 0 0,1 0-1,0-1 1,0 1 0,0 4 0,1 7 73,0-14-57,0 0 1,-1 0-1,1-1 1,0 1-1,0-1 0,0 1 1,0 0-1,-1-1 1,1 1-1,0-1 1,0 0-1,0 1 1,0-1-1,0 0 0,0 0 1,0 0-1,0 1 1,0-1-1,0 0 1,0 0-1,0 0 1,0-1-1,0 1 1,0 0-1,0 0 0,2-1 1,3 1 66,197 0 1187,-202 0-1269,0 0 1,-1 1-1,1-1 0,0 1 0,0-1 1,0 1-1,-1 0 0,1-1 0,0 1 1,-1 0-1,1-1 0,-1 1 1,1 0-1,-1 0 0,1 0 0,-1-1 1,1 1-1,-1 0 0,0 0 1,1 0-1,-1 0 0,0 0 0,0 0 1,0 0-1,1 0 0,-1 0 0,0 0 1,-1 0-1,1-1 0,0 1 1,0 0-1,0 0 0,0 0 0,-1 0 1,0 1-1,1 2 51,0 0-1,-1-1 1,0 1 0,0-1-1,0 1 1,-1-1-1,1 0 1,-1 1 0,-3 5-1,-4-1-16,0 0 0,-1 0 0,0-1 0,0 0-1,-1-1 1,0 0 0,0-1 0,-15 5 0,6-3-385,0 0 1,-1-2 0,-42 6-1,58-10 48,2-1 91,0 1 0,1-1 0,-1 0 0,0 0 0,1 0 0,-1 0 0,1 0 0,-1 0 1,0-1-1,1 1 0,-1-1 0,1 0 0,-4-1 0,-3-17-3446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9700,'0'0'4531,"130"-11"-4227,-88-1-224,3-5-80,-6-1-1041,-3 1-2112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6323,'0'0'2606,"3"7"-1960,4 6-412,1-1 1,1 0-1,0 0 1,0 0-1,1-2 0,1 1 1,0-1-1,17 13 1,8 3-334,68 38 1,-95-61-1145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 6099,'0'0'6531,"-32"-9"-6195,16 29-272,-4 9 0,-2 3 48,-1 3 304,0 0-240,4-5-144,6-7-32,6-9 0,7-5-576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1409,'0'0'96</inkml:trace>
  <inkml:trace contextRef="#ctx0" brushRef="#br0" timeOffset="1">1 39 1585,'38'-36'3428,"-38"36"-3357,0-1 1,0 1-1,0 0 1,0 0 0,0 0-1,1 0 1,-1 0-1,0 0 1,0-1-1,0 1 1,0 0-1,1 0 1,-1 0-1,0 0 1,0 0-1,0 0 1,1 0-1,-1 0 1,0 0-1,0 0 1,0 0-1,1 0 1,-1 0-1,0 0 1,0 0-1,0 0 1,0 0-1,1 0 1,-1 0-1,0 0 1,0 0-1,0 0 1,1 0-1,-1 0 1,0 0-1,0 1 1,0-1-1,0 0 1,1 0-1,-1 0 1,0 0-1,0 0 1,0 1-1,0-1 1,0 0-1,0 0 1,0 0-1,1 0 1,-1 1 0,0-1-1,0 0 1,0 0-1,0 0 1,0 0-1,0 1 1,0-1-1,0 0 1,0 0-1,0 0 1,0 1-1,0-1 1,0 0-1,0 0 1,0 0-1,0 1 1,0-1-1,-1 0 1,2 21-9,-2-15 464,-10 132 1002,0 0-1044,10-111-462,0-16-3,0-1-1,1 1 1,1 0-1,3 17 1,-4-25-36,1-1-1,0 1 1,0-1 0,-1 1 0,2-1 0,-1 0 0,0 1 0,0-1 0,1 0-1,0 0 1,-1 0 0,1 0 0,0 0 0,0 0 0,0-1 0,0 1 0,0-1-1,0 1 1,0-1 0,1 0 0,-1 0 0,0 0 0,1 0 0,3 1 0,2 0-600,1 0 1,0-1 0,0 0 0,1-1 0,-1 0-1,0 0 1,0-1 0,0 0 0,15-4-1,18-19-5157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12438,'0'0'-248,"19"0"-761,63 0 838,-26-3 104,-53 2 73,-1 0 0,1 0 0,0 0-1,0 0 1,0 0 0,-1 0 0,1-1 0,0 1 0,-1-1 0,4-3 0,-5 5 418,-1 15-16,0 82 306,0 59-203,0-52-3227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7908,'0'0'3409,"42"-3"-3281,-19 3-80,6 0 48,0-3-16,0-2-64,0-1-16,4 0-48,-4 0-1664,-3-6-2787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9108,'0'0'1411,"12"12"-1048,0-1-225,-6-5-47,0-1 0,0 1 1,0 0-1,-1 1 0,0 0 1,0 0-1,-1 0 0,1 0 1,-2 0-1,7 16 0,-4 3 166,-1 0 0,-1 0 0,-1 0 0,-1 0 0,-3 44 0,1-31 50,-1-25-200,0 1 0,-1-1 1,0 1-1,-1-1 0,-1 0 0,0 0 1,-12 25-1,12-31-207,0-1-1,0 1 1,0 0-1,-1-1 1,-1 0-1,1 0 1,-1-1 0,0 0-1,0 0 1,-1 0-1,0 0 1,0-1 0,0 0-1,-11 4 1,-5-2-3144,0-6-3520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10309,'0'0'672,"142"0"-816,-103 0-592,0 0-977,-13 0-1441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8708,'0'0'1441,"204"0"-1441,-172 0-1409,-6 0-4033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141 101 1857,'0'0'6635,"-7"-1"-6222,4 0-363,0 0-1,0 0 1,1 1-1,-1 0 1,0-1-1,0 1 1,0 0-1,0 0 1,0 1-1,0-1 1,0 1-1,0-1 1,1 1-1,-1 0 1,0 0-1,0 0 1,1 0-1,-1 1 1,0-1-1,1 1 1,0-1 0,-1 1-1,1 0 1,0 0-1,0 0 1,-3 4-1,-2 2 44,1 1 0,0 1 0,0-1 0,1 1 0,0 0 0,0 0 0,1 1 0,1-1 0,0 1 0,0 0 0,1 0-1,0 0 1,1 0 0,1 0 0,-1 0 0,2 0 0,0 1 0,2 14 0,-2-22-91,1 0 0,-1 0 0,0 0 0,1 0 0,0 0 0,0-1 0,0 1 0,0 0 0,1-1 0,0 0-1,-1 1 1,1-1 0,0 0 0,1-1 0,-1 1 0,0 0 0,1-1 0,-1 0 0,1 0 0,0 0 0,0 0 0,0 0 0,0-1 0,8 2 0,2 0-1,0 0 0,1-1 0,0-1 1,-1 0-1,28-2 0,-37 0-23,1 0-1,0 0 1,-1 0 0,1 0-1,-1-1 1,0 0-1,1 0 1,-1 0 0,0-1-1,0 0 1,0 0-1,-1 0 1,1-1-1,-1 1 1,0-1 0,0 0-1,0 0 1,0-1-1,3-5 1,-2 3-25,-1-1 0,0 0 0,0 0-1,-1 0 1,0-1 0,0 1 0,-1-1 0,0 1 0,-1-1 0,0 0 0,0-13-1,-1 20 46,1-15 91,-1 1-1,0 0 0,-2 0 0,0 0 1,0-1-1,-2 2 0,0-1 0,-7-19 1,8 30-45,1 0 0,0 0 0,-1 1 0,0-1 0,0 1 0,-1 0 0,1 0 0,-1 0 0,0 0 0,0 0 0,0 1 0,0 0-1,-1 0 1,1 0 0,-9-3 0,3 2-4,0 1 0,0 0 0,0 1-1,0 1 1,0-1 0,0 1 0,-14 1 0,20 0-59,1 1 0,0-1 0,0 1 0,-1 0 0,1 0 1,0 0-1,0 0 0,0 1 0,0-1 0,0 1 0,0 0 1,1 0-1,-1 0 0,1 0 0,-1 0 0,1 1 1,0-1-1,-4 5 0,4-4-301,0 0 0,0 1 0,0-1 0,0 0 0,1 1 1,-1-1-1,1 1 0,0 0 0,0-1 0,0 6 0,0 4-3482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75 768,'0'0'6614,"0"-8"-6318,0-54 2492,-1 61-2731,0 1 0,-1-1 0,1 1 1,0-1-1,-1 1 0,1 0 0,-1-1 0,1 1 0,0 0 0,-1 0 0,1 0 0,-1 0 0,1 0 0,0 0 1,-2 1-1,0-1 24,-5 0-81,0 1 0,1 0-1,-1 0 1,1 1 0,-1 0 0,1 0-1,0 1 1,0 0 0,0 0-1,0 1 1,1 0 0,-1 0 0,1 1-1,-6 4 1,4-1-4,0-1 0,1 1 0,0 0 1,0 1-1,1-1 0,0 1 0,0 1 0,1-1 0,-6 16 1,9-21-9,1 0 0,0-1 1,0 1-1,0 0 0,0 0 0,0 0 1,1 0-1,0 0 0,0 0 1,0 1-1,0-1 0,2 7 1,-1-9 8,0 0 0,0 0 0,0 0 0,0 0 0,0 0 0,1 0 0,-1 0 0,1-1 0,-1 1 1,1 0-1,0-1 0,-1 1 0,1-1 0,0 0 0,0 0 0,0 0 0,0 1 0,0-2 0,1 1 1,-1 0-1,0 0 0,4 0 0,64 9 81,-56-9-71,0 1 1,0 0-1,-1 0 1,1 1 0,-1 1-1,14 6 1,-24-9-21,-1 1 0,1 0 0,-1 0 1,0 0-1,0 0 0,0 0 1,0 1-1,0-1 0,0 0 1,0 1-1,-1 0 0,1-1 0,-1 1 1,0 0-1,0 0 0,0 0 1,0-1-1,0 1 0,0 6 1,0-5-53,-1 0 0,1 0-1,-1 0 1,0 1 0,-1-1 0,1 0 0,-1 0 0,1 0 0,-1 0 0,-1 0 0,1 0 0,0 0 0,-1 0 0,-3 6 0,-3-1-131,1 0 1,-1-1 0,-1 0-1,0 0 1,-18 12 0,2-4 54,-32 15 0,51-27 165,-1-2 0,1 1 0,-1 0 0,1-1 0,-1-1 0,0 1 0,0-1 0,-7 1 0,12-20 167,2 16-174,1-8-1,0 0-1,0 0 1,1 0 0,1 0 0,0 0 0,0 1 0,1 0 0,0-1-1,0 1 1,1 1 0,1-1 0,-1 1 0,1 0 0,8-8-1,14-15 188,2 2 0,37-29 0,-38 34 26,-3 2-94,-10 9-28,26-26 0,-38 34-256,-4 11-4957,0 7 1371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8340,'0'0'3255,"-5"24"-3202,1-8-38,-6 26 65,2 1-1,-3 47 0,10-27-39,2-63-43,1 1 0,-1-1-1,0 0 1,0 1 0,0-1-1,1 0 1,-1 1 0,0-1-1,0 0 1,0 0-1,1 0 1,-1 0 0,3-1-1,-3 1 14,6 0 12,-1-1 1,0 0-1,0 0 0,1 0 1,-1-1-1,0 0 1,0 0-1,-1 0 0,1-1 1,0 0-1,-1 0 0,1 0 1,-1-1-1,0 0 0,0 0 1,-1 0-1,1-1 0,-1 1 1,0-1-1,3-5 0,-1 1-2,-1 1 1,0-1-1,0 0 0,-1-1 0,0 1 0,-1-1 0,0 1 0,0-1 1,-1 0-1,-1 0 0,1 0 0,-1-11 0,-1 9 17,0 6 117,0 0 0,0 0-1,0 0 1,-1 1-1,1-1 1,-2 0-1,-1-7 1,2 11-125,0 0 1,-1 0-1,1 1 1,0-1-1,-1 0 1,1 1-1,-1-1 1,0 1-1,1-1 1,-1 1 0,0 0-1,0 0 1,0 0-1,0 0 1,0 0-1,0 0 1,0 1-1,0-1 1,0 0-1,0 1 1,0 0-1,-1-1 1,-2 1-1,3 0-65,0-1 0,-1 1 0,1-1 0,0 1 0,-1 0 0,1 0-1,0 0 1,-1 0 0,1 1 0,0-1 0,-1 1 0,1-1 0,0 1 0,-1 0-1,1 0 1,0 0 0,0 0 0,0 0 0,0 0 0,0 1 0,0-1 0,-2 3-1,2 0-233,0-1 0,1 1 0,-1-1 0,1 1 0,0 0-1,0 0 1,0 0 0,0-1 0,1 1 0,0 0-1,0 0 1,0 6 0,2 16-3673,9-2-2380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11781,'0'0'2337,"-7"3"-7443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101 123 8900,'0'0'694,"-17"25"-718,-50 77 66,64-98-34,1 0-1,0 0 1,0 0-1,0 0 1,1 0-1,-1 0 0,-1 7 1,3-10-2,0 0 0,0 0 1,0-1-1,0 1 0,0 0 1,0 0-1,0 0 0,0-1 0,0 1 1,1 0-1,-1 0 0,0-1 1,0 1-1,1 0 0,-1 0 1,1-1-1,-1 1 0,0 0 0,1-1 1,-1 1-1,1-1 0,-1 1 1,1-1-1,1 2 0,1-1 36,0 0 0,0 0-1,1-1 1,-1 1-1,0-1 1,1 1 0,-1-1-1,0 0 1,1 0 0,-1-1-1,5 0 1,6 0 167,143 1 581,-156 0-792,1-1 1,-1 1-1,0 0 1,1 0-1,-1 1 1,0-1-1,1 0 1,-1 0 0,0 1-1,1-1 1,-1 0-1,0 1 1,0 0-1,1-1 1,-1 1-1,0 0 1,0-1-1,0 1 1,0 0-1,0 0 1,0 0-1,0 0 1,0 0-1,0 0 1,-1 0-1,1 0 1,1 2-1,-1 1 8,0 0 0,0 0 0,-1 1 0,1-1 0,-1 0-1,0 1 1,-1 4 0,1 2 101,0-7-83,-1-1 1,0 1-1,0 0 1,-1-1-1,1 1 1,-1 0-1,0-1 1,0 0-1,0 1 1,0-1-1,0 0 0,-1 0 1,0 0-1,1-1 1,-1 1-1,0-1 1,0 1-1,0-1 1,-1 0-1,-4 2 1,-7 5-26,0-1 1,-1-1 0,-21 7-1,25-10-568,-1-1 1,0 0-1,0-1 0,-1 0 1,-20-1-1,10-1-2737</inkml:trace>
  <inkml:trace contextRef="#ctx0" brushRef="#br0" timeOffset="1">97 85 11109,'0'0'3122,"211"-49"-3090,-169 31-32,-10 4-289,-12 11-1327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8196,'0'0'3972,"32"0"-3678,392-18 413,-205 1-842,180-17 338,-6-30-5818,-388 63 4345,-11 1 38,-25 3 434,-20 9-1027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12134,'0'0'1211,"42"3"-1131,-17-1-62,308 5 105,302-82-732,-342 34-711,-269 37 1126,47-2-2304,-75 7 924,-12 7-355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3378,'0'0'4028,"0"28"-3540,0 139 270,1-134-392,-2 0 0,-1 1 0,-12 56 1,11-69 1799,145-31-1619,1-1-3634,-137 10 438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2:5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5715,'0'0'5210,"-10"25"-5111,-34 80 15,41-97-86,0 1 0,0-1-1,1 1 1,0-1-1,0 1 1,1 0-1,1-1 1,-1 1 0,1 0-1,2 10 1,-1 11 39,0-28-67,-1 0 0,0-1 0,0 1 0,1-1 1,-1 1-1,1-1 0,0 1 0,-1-1 0,1 1 0,0-1 0,0 1 0,0-1 0,0 0 0,0 1 0,0-1 0,0 0 0,0 0 0,1 0 0,-1 0 0,0 0 0,1 0 0,-1 0 0,1 0 0,-1-1 1,1 1-1,-1 0 0,1-1 0,-1 0 0,1 1 0,0-1 0,-1 0 0,1 0 0,-1 1 0,3-2 0,0 2 2,1-1-1,-1 0 1,1 0-1,-1-1 1,0 1-1,0-1 1,1 0-1,-1 0 1,0-1-1,0 1 1,0-1-1,8-4 1,-8 2-11,1 0 1,-1-1-1,1 1 1,-1-1-1,-1 0 1,1 0-1,-1 0 1,0-1-1,0 1 1,0-1-1,-1 0 1,0 0-1,0 0 1,0 0-1,1-9 1,0-11 85,0 1 1,-2-38-1,-2 44-13,1 17-54,0 1 1,0-1-1,0 1 1,0-1-1,0 0 1,-1 1-1,1-1 1,-1 1-1,1-1 1,-1 1-1,0-1 1,1 1-1,-1-1 0,0 1 1,0-1-1,0 1 1,0 0-1,0 0 1,-1 0-1,1 0 1,0-1-1,0 2 1,-1-1-1,1 0 1,-1 0-1,1 0 1,-1 1-1,1-1 1,-1 0-1,-1 0 1,-3 0-114,0 0 1,-1 0-1,1 0 1,0 1-1,-1 0 1,-9 1 0,15-1 22,1 0 0,-1 1 1,0-1-1,0 0 1,0 0-1,0 0 0,1 1 1,-1-1-1,0 0 1,0 1-1,1-1 0,-1 1 1,0-1-1,1 1 1,-1-1-1,0 1 0,1-1 1,-1 1-1,1 0 1,-1-1-1,1 1 0,-1 0 1,1-1-1,-1 1 1,1 0-1,-1 1 0,-1 23-3851,2-24 3537,0 14-3582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7940,'0'0'4575,"1"14"-4514,6 42-125,17 71 0,-20-108-263,-4-16 184,0 1 0,1-1 0,0 0 0,0 1 1,0-1-1,0 0 0,0 0 0,1 1 1,2 3-1,-3-6 111,-1-1 0,1 1 0,0-1 0,-1 1 0,1-1 1,0 0-1,-1 1 0,1-1 0,0 0 0,0 0 0,-1 1 0,1-1 0,0 0 0,0 0 1,-1 0-1,1 0 0,0 0 0,0 0 0,0 0 0,-1 0 0,1 0 0,0 0 0,0-1 0,-1 1 1,1 0-1,0 0 0,0-1 0,-1 1 0,1 0 0,0-1 0,-1 1 0,1-1 0,0 1 1,-1-1-1,1 1 0,-1-1 0,1 0 0,-1 1 0,1-1 0,-1 0 0,1 0 0,18-26 307,7-27-41,-20 40-113,1 0 0,0 0 0,0 0 0,1 1 1,19-22-1,-26 34-115,0 0 1,0 0-1,0 0 1,0 0-1,0 0 1,0 1 0,0-1-1,0 0 1,0 1-1,0-1 1,0 1-1,0-1 1,1 1-1,-1-1 1,0 1-1,0 0 1,1 0-1,-1 0 1,0 0-1,0 0 1,1 0-1,-1 0 1,0 0-1,0 0 1,1 0-1,-1 1 1,0-1-1,0 1 1,1-1 0,-1 1-1,0-1 1,0 1-1,0-1 1,0 1-1,0 0 1,0 0-1,0 0 1,0-1-1,0 1 1,0 0-1,-1 0 1,2 2-1,5 6 29,-1 0-1,0 1 1,0 0-1,4 10 1,-1-1-56,-5-12-44,1 0-1,0 0 1,0 0 0,8 8-1,-10-13-39,-1 0-1,0 0 1,1 0-1,-1 0 0,1-1 1,-1 1-1,1-1 0,0 1 1,0-1-1,0 0 0,-1 0 1,1-1-1,0 1 0,0 0 1,5-1-1,-7 0 107,0 0 0,0 0 0,0 0-1,0-1 1,0 1 0,0 0 0,0-1 0,0 1-1,-1-1 1,1 1 0,0-1 0,0 0 0,0 1-1,-1-1 1,1 1 0,0-1 0,-1 0 0,1 0-1,-1 0 1,1 1 0,-1-1 0,1 0 0,-1 0 0,1-1-1,8-26 110,-7 21-69,13-61 819,10-103-1,-14 86-929,-10 79-1534,-2 14-2152,1 14-507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8676,'0'0'1822,"0"25"-1774,0 182 283,0-203-316,0 0 0,0 0 1,0 0-1,0 0 0,1 0 0,0 0 1,-1 0-1,1 0 0,1 0 0,-1-1 0,1 1 1,-1 0-1,1-1 0,0 1 0,0-1 1,1 1-1,-1-1 0,1 0 0,-1 0 0,1 0 1,0-1-1,0 1 0,1-1 0,-1 1 1,0-1-1,1 0 0,-1 0 0,1-1 0,0 1 1,-1-1-1,1 1 0,0-1 0,6 1 1,5 0-19,0-1 1,0 0-1,0-1 1,0-1-1,24-3 1,-32 2-333,-1 1 0,1-1 0,-1 1 0,0-2 0,0 1 0,0-1-1,0 0 1,-1 0 0,1 0 0,-1-1 0,1 0 0,-1 0 0,-1-1 0,1 1 0,5-8 0,5-12-3699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4 105 2145,'0'0'5763,"-3"8"-5315,3-120 862,0 112-1297,8 2-3145,-2 6-870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9700,'0'0'1329,"178"-33"-1345,-133 10-272,-6 3-609,-10-1-223,-13 7-1985,-16 2-993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7411,'0'0'4840,"18"-6"-4800,-9 3-54,22-8-249,1 2 0,47-8 0,-51 12-114,25-3-2541,77-3-1,-129 11 2993,1 0 0,-1 1 0,0-1 0,0 0 0,0 0 0,0 1-1,0-1 1,0 0 0,0 1 0,0-1 0,0 1 0,0 0 0,0-1-1,0 1 1,0 0 0,0-1 0,0 1 0,0 0 0,-1 0 0,1 0-1,0 0 1,-1 0 0,1 0 0,0 0 0,-1 0 0,1 0 0,-1 0 0,0 0-1,1 0 1,-1 0 0,0 1 0,0-1 0,0 2 0,0 47 2215,-1-30-1642,1 266 1269,0-284-2789,0-3-344,-1-1 1163,1 0 0,0 0-1,0 1 1,0-1 0,0 0 0,0 0 0,0 1 0,0-1-1,0 0 1,1-2 0,0-1-19,5-68-264,-3 28 1193,2 0 0,19-84 0,-23 126-840,0-1 0,0 0 1,0 0-1,1 0 1,-1 1-1,1-1 1,0 1-1,0-1 0,1 1 1,-1 0-1,1 0 1,-1 0-1,1 0 1,0 0-1,0 1 1,0-1-1,0 1 0,1 0 1,-1 0-1,1 0 1,-1 0-1,1 1 1,0-1-1,-1 1 0,1 0 1,0 0-1,0 1 1,0-1-1,0 1 1,6 0-1,-9 0-17,0 0-1,-1 0 1,1 0-1,0 1 1,0-1-1,0 0 1,-1 1-1,1-1 1,0 0-1,0 1 1,-1-1 0,1 1-1,0-1 1,-1 1-1,1 0 1,0-1-1,-1 1 1,1 0-1,-1-1 1,1 1-1,-1 0 1,0 0-1,1-1 1,-1 1-1,0 0 1,1 0 0,-1 0-1,0 0 1,0-1-1,0 1 1,0 0-1,0 1 1,1 36-187,-2-26 21,0-6 17,1 1 1,-2-1-1,1 0 0,-1 1 0,0-1 0,0 0 0,-1 0 0,0 0 1,0 0-1,0-1 0,-1 1 0,0-1 0,0 0 0,0 0 0,-1 0 1,1 0-1,-1-1 0,-8 6 0,5-4 21,-1 0-1,0 0 1,0-1-1,-1-1 1,1 1-1,-12 2 1,14-4 760,0-2 0,-1 1 0,1-1 0,-15 1 1,26-13 203,-1 8-821,1 1 1,0 0-1,0 0 1,0 0-1,0 0 1,0 1 0,0 0-1,1 0 1,-1 0-1,0 0 1,0 1-1,6-1 1,59 1 149,-52 1-133,-7 0-41,0 0 1,-1 0-1,1 1 1,-1 1-1,0-1 1,0 1 0,0 1-1,11 5 1,5 5 221,33 25 1,-43-27-823,2-1 0,-1 0 0,1-1 1,1-1-1,19 7 0,-16-10-3531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9748,'0'0'1569,"7"184"-1569,-4-143 0,0 0 0,-3-6 0,0-6-336,0-9-1281,0-14-1600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7876,'0'0'4354,"94"-44"-4338,-68 41-32,0 3 0,0-2-160,-3 2-897,-10 0-1008,-7 0-1361</inkml:trace>
  <inkml:trace contextRef="#ctx0" brushRef="#br0" timeOffset="1">0 50 7235,'20'160'2577,"-20"-154"-2176,0 0 831,13-6-720,16 0-47,3 0-193,1 0-192,-4-12-80,-3 1-112,-4 5-1233,-5-3-1312,-1 3-1713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1697,'0'0'9642,"-5"25"-9557,2-4-70,-25 165 63,25-98 517,3-87-578,0 1-1,0-1 0,0 0 1,0 0-1,1 0 1,-1 0-1,0 0 1,1 0-1,-1 0 0,1 0 1,-1 0-1,1 0 1,-1 0-1,1 0 1,0 0-1,0 0 0,-1 0 1,1-1-1,0 1 1,0 0-1,0-1 0,0 1 1,0 0-1,1 0 1,2 1 4,0-1 0,-1 0 1,1 0-1,0 0 0,0 0 0,0 0 1,5 0-1,7-1-18,0 0 0,27-4 0,-38 3-159,0-1 0,0 1 0,0-1 0,0 0 0,-1 0 0,1 0 0,0 0 1,-1-1-1,0 0 0,1 0 0,6-6 0,19-28-5289,-19 17 251</inkml:trace>
  <inkml:trace contextRef="#ctx0" brushRef="#br0" timeOffset="1">66 181 6707,'0'0'2353,"136"-3"-5298,-114-12 784,-2-5 112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12886,'0'0'0,"179"-50"-5507,-147 41 849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6851,'0'0'2796,"0"26"-2332,0 143-360,0-253-8236,1-115 13546,-1 197-5279,0 0 1,0 0-1,1 0 1,-1 0-1,0 0 0,1 0 1,-1 0-1,1 0 1,0 0-1,0 0 1,0 1-1,0-1 1,0 0-1,0 0 1,0 1-1,0-1 0,1 1 1,-1-1-1,1 1 1,-1 0-1,1 0 1,1-2-1,-2 3-82,1-1 0,-1 1-1,1 0 1,-1 0 0,0 0 0,1 0-1,-1 0 1,0 0 0,1 0 0,-1 0-1,0 0 1,1 1 0,-1-1-1,0 0 1,1 1 0,-1-1 0,0 1-1,0 0 1,1-1 0,-1 1 0,0 0-1,0 0 1,0-1 0,0 1-1,0 0 1,0 0 0,0 0 0,0 1-1,0-1 1,-1 0 0,1 0 0,1 3-1,8 15 79,0 2 0,-1-1 0,-1 1 0,8 37 0,-10-37-117,0 0 0,1-1 0,1 0 0,0 0 0,16 25 0,-23-43-13,0-1 0,0 1-1,-1-1 1,1 0 0,0 0 0,0 0-1,0 1 1,0-1 0,0 0-1,0 0 1,1 0 0,-1 0-1,0-1 1,0 1 0,1 0 0,-1 0-1,1-1 1,-1 1 0,0-1-1,1 1 1,-1-1 0,1 0-1,-1 0 1,1 1 0,-1-1 0,1 0-1,0 0 1,-1 0 0,1-1-1,-1 1 1,2-1 0,-1 0 14,1 0 0,-1-1 0,0 1 0,0-1 0,-1 1 0,1-1 0,0 0 0,0 0 0,-1 0 0,1 0 0,-1 0 0,0 0 0,0 0 1,1 0-1,-1-1 0,-1 1 0,2-4 0,9-38 206,-1-1 1,3-57 0,6-24-818,-19 125 490,0 1 0,0-1 0,0 1 0,0-1 0,0 0 0,1 1-1,-1-1 1,0 1 0,0-1 0,1 1 0,-1-1 0,0 1 0,1-1 0,-1 1 0,1-1 0,-1 1-1,1-1 1,-1 1 0,1 0 0,-1-1 0,1 1 0,0 0-142,-1-1 1,1 1-1,-1 0 0,1 0 1,-1 0-1,1 1 1,0-1-1,-1 0 0,1 0 1,-1 0-1,1 0 0,-1 0 1,1 1-1,-1-1 1,1 0-1,-1 0 0,0 1 1,1-1-1,-1 0 0,1 1 1,-1-1-1,0 0 1,1 1-1,-1-1 0,0 1 1,1 0-1,11 16-3706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8468,'0'0'4255,"-17"23"-3972,-53 75 160,66-92-400,1 0 1,0 0 0,0 0-1,0 0 1,1 1 0,0-1-1,0 1 1,1 0 0,-1-1-1,2 1 1,-1 0 0,1 0-1,0-1 1,0 1 0,2 7-1,-1 12 75,-1-16-87,0-4-7,0 1 1,0-1-1,0 1 0,1-1 1,3 11-1,-4-15-32,1 0-1,0-1 1,0 1 0,0 0 0,0 0-1,0-1 1,0 1 0,1-1 0,-1 1-1,0-1 1,1 1 0,-1-1 0,1 0-1,-1 0 1,1 1 0,0-1-1,0-1 1,-1 1 0,1 0 0,0 0-1,0-1 1,4 2 0,1-1-179,0 0 0,0 0 0,0-1 1,0 1-1,1-2 0,-1 1 0,0-1 0,0 0 0,0-1 0,0 1 1,0-1-1,0-1 0,0 1 0,-1-1 0,1 0 0,-1-1 1,0 0-1,0 0 0,9-8 0,-5 4-220,-1-1-1,-1 0 0,1 0 1,-2-1-1,1 0 1,-1-1-1,-1 0 1,0 0-1,0 0 1,6-20-1,-9 20 614,-1 1-1,0-1 0,0 0 1,0-12-1,-2-20 3505,0 32-2100,0 11-1537,-1 0-1,1-1 1,-1 1-1,0 0 1,1 0-1,-1 0 1,1 0-1,-1 0 1,0 0-1,1 0 1,-1 0-1,1 0 1,-1 0-1,0 0 1,1 0-1,-1 0 1,1 1-1,-1-1 1,0 0-1,1 0 1,-1 1-1,1-1 1,-1 0-1,1 1 1,-1-1-1,1 0 1,-1 1-1,-5 13 59,1 0 0,0 1 0,1-1 0,1 1 0,0 0 0,0 19 0,-1 97 557,5-96-607,-1-33-76,0 0 0,1 0 0,-1 1-1,1-1 1,-1 0 0,1 0 0,0 0-1,0 0 1,0 0 0,0 0 0,0 0-1,1 0 1,-1-1 0,1 1 0,-1 0-1,1-1 1,-1 1 0,1-1 0,0 1-1,0-1 1,0 0 0,0 0 0,-1 0-1,2 0 1,-1 0 0,0 0-1,0-1 1,0 1 0,0-1 0,0 1-1,5-1 1,10 3 25,0-2-1,0 0 1,21-2-1,-16 0-40,-11 1-132,-1-1-1,1 0 1,-1 0-1,1-1 1,-1-1-1,17-6 0,-24 8-133,0 0 0,1-1 0,-1 1 0,0-1 0,0 0-1,0 1 1,0-2 0,0 1 0,-1 0 0,1 0 0,-1-1-1,1 0 1,-1 1 0,0-1 0,0 0 0,0 0 0,-1 0-1,1 0 1,0-1 0,-1 1 0,0 0 0,0-1-1,1-5 1,-1-11-4162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10261,'0'0'2337,"185"6"-2337,-143-6-224,-7-6 16,-15-12-273,-4-8-1167,-16 6-2178</inkml:trace>
  <inkml:trace contextRef="#ctx0" brushRef="#br0" timeOffset="1">17 0 7780,'0'0'4001,"181"6"-4033,-132-6-688,-10 0-1217,-16 0-1088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313 117 1457,'0'0'3911,"-33"-1"-3524,-102-2 114,117 2-263,0 1 1,-36 4-1,49-3 8,-1 1 0,1 0 0,-1 0 0,1 1 1,0-1-1,-1 1 0,-7 6 0,13-9-232,-1 1 0,1-1 0,0 0 0,0 0 0,-1 0 0,1 0 0,0 1 0,0-1-1,-1 0 1,1 0 0,0 1 0,0-1 0,0 0 0,0 0 0,0 1 0,-1-1 0,1 0 0,0 1 0,0-1 0,0 0 0,0 0-1,0 1 1,0-1 0,0 0 0,0 1 0,0-1 0,0 0 0,0 0 0,0 1 0,0-1 0,0 0 0,0 1 0,1-1 0,-1 0 0,0 0-1,0 1 1,0-1 0,0 0 0,0 0 0,1 1 0,-1-1 0,0 0 0,0 0 0,0 1 0,1-1 0,-1 0 0,0 0 0,0 0 0,1 0-1,-1 1 1,0-1 0,0 0 0,1 0 0,-1 0 0,0 0 0,1 0 0,-1 0 0,0 0 0,1 0 0,-1 0 0,0 0 0,0 0 0,1 0-1,-1 0 1,1 0 0,19 5-2,91 5 362,144-5-1,-184-5-223,-12 0-97,1285-21 288,382-28 228,-1447 41-553,142-2 2,-413-19 169,-4 22-972,0 1 1,1 0-1,0 0 0,0 0 0,12-10 0,-9 8-2360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5683,'0'0'4564,"7"-11"-4155,-1 0-277,-4 7-93,0 0 0,0 0 0,0 0-1,1 1 1,-1-1 0,1 1 0,0-1 0,0 1-1,0 0 1,1 0 0,-1 0 0,1 0 0,-1 1-1,1-1 1,0 1 0,4-2 0,4 0 32,0 0 0,0 0-1,0 1 1,1 1 0,-1 0 0,1 1 0,-1 0-1,1 1 1,0 0 0,23 5 0,-33-4-62,-1 0 0,1 1 1,0-1-1,-1 1 0,1 0 0,-1 0 1,0 0-1,1 0 0,-1 0 0,0 0 1,0 1-1,0-1 0,-1 0 0,1 1 1,-1 0-1,1-1 0,-1 1 0,0 0 1,0 0-1,0 0 0,0 0 0,-1 0 0,1 4 1,2 10 18,-1 0 1,-2 34 0,0-35-76,-1-10 16,0 0 0,0 0-1,-1 0 1,0 0-1,0 0 1,0-1-1,-1 1 1,0-1 0,0 1-1,0-1 1,-1 0-1,0 0 1,0-1-1,0 1 1,0-1 0,-1 0-1,0 0 1,-8 6-1,-4 1-102,0 0 0,0-1 0,-1 0 0,-27 10 0,23-15 165,12-2 372,21-3 44,15-1-325,0-2 0,49-13 1,-15 3-58,-47 11-240,45-12 192,-54 13-539,0-1-1,-1 0 1,1 0-1,0 0 1,-1 0-1,1-1 0,3-3 1,7-11-4985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10005,'0'0'2609,"16"-32"-2609,-16 35-1761,0 17 16,0 1-2881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8148,'0'0'3153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4434,'0'0'6227,"65"12"-6099,-29-12-64,-1 0-64,-2 0-352,-4 0-1505,-13 0-2225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8404,'-65'155'1216,"72"-155"-1120,25 0-96,1 0 112,6-3-112,0 0-1312,-7 3-1681,0 0-1874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6131,'0'0'3209,"-26"27"-2507,-81 90-422,101-110-254,0 0-1,1 1 1,-1 0-1,2 0 1,-1 0-1,1 0 1,-5 15-1,7-16 18,1 0-1,0 1 1,0-1-1,1 1 1,1 13-1,0 3 33,-2-20-68,1 0 0,1 1 0,-1-1 0,0 0 0,1 0 0,0 0 0,0 0 1,0 0-1,1 0 0,-1 0 0,1-1 0,0 1 0,0 0 0,0-1 0,1 0 0,-1 1 1,1-1-1,0 0 0,0 0 0,0 0 0,0-1 0,0 1 0,1-1 0,-1 0 0,1 1 1,0-2-1,-1 1 0,1 0 0,0-1 0,0 0 0,0 1 0,0-2 0,0 1 1,0 0-1,5-1 0,0 2-1,1-1-1,0-1 1,-1 1 0,1-2 0,0 1-1,-1-1 1,1-1 0,-1 0 0,1 0 0,-1-1-1,0 0 1,0 0 0,0-1 0,0 0-1,-1-1 1,1 0 0,8-8 0,-2 2-54,-1-2 0,-1 1 0,0-2 0,-1 0 0,0 0 1,15-27-1,-21 30 47,0-1 1,-1 0 0,0-1-1,-1 1 1,0-1 0,-1 0-1,0 0 1,-1 0 0,-1 0-1,0-15 1,-1 25 28,0 0 1,0 0-1,-1 0 0,1 0 1,-1 0-1,0 0 1,0 0-1,0 0 0,0 0 1,-1 1-1,1-1 1,-1 0-1,0 1 0,1-1 1,-1 1-1,0 0 0,-1 0 1,1-1-1,0 1 1,-1 0-1,1 1 0,-1-1 1,1 0-1,-1 1 0,0 0 1,0-1-1,1 1 1,-1 0-1,0 0 0,0 1 1,-4-1-1,-6-2 41,-1 2 0,1-1 0,0 2-1,0 0 1,0 0 0,-17 4 0,26-4-68,0 1-1,1-1 1,-1 1-1,0 0 1,1 1 0,-1-1-1,0 1 1,1-1-1,0 1 1,-1 0 0,1 0-1,0 1 1,0-1-1,0 1 1,0-1 0,0 1-1,1 0 1,0 0-1,-1 0 1,-2 4 0,3 0-9,-1-1 0,1 1 0,0-1 0,0 1 0,1 0 0,0 0 0,0-1 0,0 1 0,1 0 0,1 11 0,0-14 8,0-1 0,0 1 1,0-1-1,0 0 0,1 1 0,0-1 0,-1 0 0,1 0 0,0 0 0,1 0 0,-1 0 1,0 0-1,1-1 0,0 1 0,0-1 0,-1 0 0,1 0 0,1 0 0,-1 0 0,0 0 1,4 1-1,14 7 17,2 0 1,25 6 0,-21-7 4,-15-4-20,0-1 0,0 2 0,-1-1 0,21 15 0,-28-18-3,-1 1-1,0 0 1,0 0-1,0 0 1,0 0-1,-1 1 1,1-1-1,-1 1 0,0-1 1,0 1-1,0 0 1,0 0-1,-1 0 1,0 0-1,1 0 1,-1 0-1,-1 1 0,1 7 1,0-6 10,0 1 0,-1-1 0,0 1 1,-1 0-1,0-1 0,0 1 0,0-1 0,0 0 0,-1 1 0,0-1 1,-1 0-1,1 0 0,-1 0 0,0 0 0,-1-1 0,0 1 0,1-1 1,-2 0-1,1 0 0,-10 9 0,-1-1 93,-1 0 1,-30 17-1,39-26-417,0 0 1,-1 0-1,1-1 1,-1 0-1,0 0 1,0-1-1,0 0 1,0 0-1,-12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10 123 5314,'0'0'5867,"0"0"-5823,-1 0 0,1 0 0,0 1 0,-1-1 0,1 0 0,0 0 0,-1 0 0,1 0 0,-1 0 0,1 1 0,0-1 0,-1 0 0,1 0 0,-1 0 0,1 0 0,0 0 0,-1 0 0,1 0-1,0 0 1,-1-1 0,1 1 0,-1 0 0,1 0 0,-1 0 0,2-4-17,0 0-1,0 1 0,0-1 1,0 1-1,1-1 1,0 1-1,-1-1 0,1 1 1,1 0-1,3-6 1,33-35-33,-29 33 25,-1 4-11,6-10-10,-15 16-49,0 283 867,0-162-5450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1 720,'0'0'10325,"113"0"-9989,-71 0-176,-6 0-80,-4 0-80,-6 0-32,-6 0-224,-8 0-976,-2 0-625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0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7091,'0'0'6670,"-9"0"-6334,-17 0-276,22 0-30,20 0 46,128-2 461,-32 1-1291,-37 1-3370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6003,'0'0'5824,"0"-3"-5025,0 7-251,0 398 226,0-397-1310,-1-5 369,1 1 0,0-1-1,0 1 1,0 0-1,0-1 1,0 1-1,0-1 1,0 1-1,0 0 1,0-1-1,0 1 1,0 0 0,1-1-1,-1 1 1,0-1-1,0 1 1,0-1-1,1 1 1,-1 0-1,0-1 1,1 1 0,-1-1-1,1 1 1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11637,'0'0'961,"9"0"-8117,4 0 2594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6947,'0'0'2046,"0"17"-2024,0 125-182,26-142 843,26-2 452,-31 1-996,0 0-1,36 4 0,-55-2-117,0 0 0,0 0 1,0 0-1,0 0 0,0 0 1,0 1-1,0-1 1,0 1-1,0 0 0,-1-1 1,1 1-1,-1 0 0,1 0 1,-1 0-1,0 0 0,0 0 1,0 0-1,0 0 0,0 1 1,0-1-1,0 0 0,-1 1 1,1-1-1,-1 0 0,0 1 1,0 2-1,1-1 19,0 0 0,-1 0 1,0 0-1,0 0 0,0 0 0,0 0 0,-1 0 1,0 0-1,1-1 0,-1 1 0,-1 0 0,1 0 0,-1 0 1,1-1-1,-5 7 0,0-4-4,-1 0-1,0-1 1,0 0 0,0 0 0,-1-1-1,1 1 1,-1-2 0,-17 7-1,-2-2-14,-40 8 0,47-13-284,1 0 1,-34-1 0,50-2 148,3 1 27,-1-1 1,1 0-1,-1 0 1,0 0-1,1 0 1,-1 0-1,1 0 0,-1 0 1,0 0-1,1 0 1,-1 0-1,1 0 1,-1 0-1,0-1 1,1 1-1,-1 0 1,1 0-1,-1-1 1,1 1-1,-1 0 1,1-1-1,-1 1 1,1 0-1,-1-1 0,1 1 1,0-1-1,-1 1 1,1-1-1,0 1 1,-1-1-1,1 1 1,0-1-1,-1 1 1,1-1-1,0 1 1,0-1-1,0 1 1,0-1-1,0 0 0,-1 1 1,1-2-1,-1-25-4173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9172,'0'0'2164,"-20"16"-2103,-60 49-34,70-57-21,-16 16-10,25-23 7,1 0 0,-1 0 0,0 1 0,1-1 0,-1 0 0,0 0 0,1 0 0,-1 0 0,1 1 0,0-1 0,-1 0 0,1 0 0,0 1 0,0-1 1,0 2-1,24-3 479,52-1 32,-27-1-470,69 6 1,-116-3-48,0-1 0,0 1 0,1 0 0,-2 0 0,1 0-1,0 0 1,0 0 0,0 0 0,0 0 0,-1 1-1,1-1 1,0 1 0,-1-1 0,1 1 0,-1-1 0,0 1-1,0 0 1,1 0 0,-1 0 0,0 0 0,-1 0 0,1 0-1,0 0 1,0 0 0,-1 0 0,0 0 0,1 0-1,-1 0 1,0 0 0,0 3 0,1-1 17,-1 0 1,0 0-1,0-1 1,-1 1-1,1 0 1,-1-1 0,1 1-1,-1 0 1,0-1-1,-1 1 1,1-1-1,-1 1 1,1-1-1,-1 0 1,0 1-1,0-1 1,-4 4-1,-7 4 11,0-2 0,-1 0-1,0 0 1,0-1 0,-1-1-1,0 0 1,-29 8 0,20-8-707,-1-2 0,1 0 0,-1-2 0,-38 1 0,21-6-2181,8-11-888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8708,'0'0'5154,"185"6"-4481,-136-6-273,-4-3-320,0-11-80,-12 2-672,-7 3-1249,-7 6-961,-9 3-3056</inkml:trace>
  <inkml:trace contextRef="#ctx0" brushRef="#br0" timeOffset="1">684 1 560,'0'0'12230,"-12"24"-11737,-41 83 89,44-83-347,0 1-1,2 0 1,1 0-1,1 1 1,1 0 0,1 0-1,1 0 1,2 0-1,2 26 1,-1 0-68,-1-46-193,0-1 0,0 0 0,0 1 1,1-1-1,-1 0 0,2 0 0,-1 0 0,0 0 0,1 0 0,0 0 0,0 0 0,0 0 0,1 0 1,0-1-1,0 0 0,0 1 0,0-1 0,1 0 0,-1 0 0,1-1 0,0 1 0,0-1 0,1 0 0,-1 0 1,1 0-1,-1-1 0,1 1 0,0-1 0,0 0 0,6 1 0,0 0-521,0-1 0,0-1 0,0 0-1,0 0 1,0-1 0,0 0 0,0-1 0,0 0-1,13-4 1,18-17-4226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2081,'0'0'9959,"0"0"-9895,0 0 0,1 0 0,-1 1 0,0-1 0,1 0 0,-1 0 0,0 0-1,1 0 1,-1 0 0,0 0 0,1 0 0,-1 1 0,0-1 0,0 0 0,1 0 0,-1 1 0,0-1 0,0 0-1,1 0 1,-1 1 0,0-1 0,0 0 0,0 0 0,0 1 0,1-1 0,-1 0 0,0 1 0,0-1 0,0 0 0,0 1-1,0-1 1,0 0 0,0 1 0,0-1 0,0 0 0,0 1 0,0-1 0,0 0 0,0 1 0,0-1 0,0 0-1,0 1 1,0-1 0,-1 1 0,3 103 31,-4 120-1332,2-221 904,0-2 170,0 0-1,0 0 0,0-1 0,-1 1 0,1 0 1,0 0-1,0 0 0,0 0 0,-1 0 0,1 0 0,0-1 1,-1 1-1,1 0 0,0 0 0,-1-1 0,1 1 1,-2 1-1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2289,'0'0'9524,"143"0"-9524,-101 0 64,0 0-16,-6 0-32,-10 0-16,-4 0-1408,-12 0-1794,-7 6-1728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7796,'0'0'4690,"162"0"-4450,-113-3-64,-7-3-64,-7 4-64,-9 2-48,-3-3-128,-7 3-1121,-3-6-1600,-3-3-2898</inkml:trace>
  <inkml:trace contextRef="#ctx0" brushRef="#br0" timeOffset="1">651 1 6355,'0'0'5797,"-3"10"-5637,-9 21 145,2 1-1,1-1 1,2 2 0,1-1-1,-2 40 1,9 3 132,-1-73-431,0-1-1,1 1 0,-1 0 0,0 0 0,1 0 0,-1-1 1,1 1-1,0 0 0,0-1 0,0 1 0,0-1 0,0 1 1,0-1-1,0 1 0,0-1 0,0 0 0,1 1 0,-1-1 1,3 2-1,0-1-33,-1 0-1,1 0 1,0-1 0,0 1-1,0-1 1,0 0 0,0 0 0,7 1-1,-5-1-199,0-1-1,0 0 1,-1 0-1,1 0 1,0 0-1,0-1 0,-1 0 1,1-1-1,0 1 1,-1-1-1,0 0 1,1 0-1,6-5 0,-8 5-325,-1-2 0,0 1 0,1 0 0,-2-1 0,1 1 0,4-7-1,11-27-5431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11621,'-2'15'1079,"11"-16"-511,8-1-614,-1-1 54,0 2 0,1 0-1,32 4 1,-44-3-1,-1 1 0,1 0 1,0 1-1,-1-1 0,1 1 0,-1 0 0,1 0 0,-1 1 1,0-1-1,0 1 0,0 0 0,0 0 0,-1 0 0,1 0 1,-1 1-1,1-1 0,3 8 0,-1-2 32,-1 1-1,0-1 1,0 1-1,-1 1 1,0-1-1,-1 0 1,-1 1-1,3 16 1,-3-6-69,-1-1 1,0 1 0,-5 33 0,3-50-114,1 0 1,-2 0-1,1 0 1,0 0-1,-1 0 1,0 0-1,1-1 0,-2 1 1,1-1-1,0 1 1,-1-1-1,1 0 1,-1 0-1,0 0 1,0 0-1,0 0 1,-1-1-1,1 1 1,-1-1-1,1 0 1,-1 0-1,0 0 1,0-1-1,-7 3 1,-3 0-1207,-1 0-1,1-1 1,-1-1 0,0 0-1,-23-1 1,37-1 1504,-1-1 1,0 1-1,1-1 1,-1 1-1,1-1 1,-1 0-1,1 0 1,0 0-1,-1 0 1,1 0-1,0 0 1,-1 0-1,1 0 1,0 0-1,0 0 1,0-1-1,0 1 0,0-1 1,1 1-1,-1 0 1,0-1-1,1 1 1,-1-1-1,1 0 1,-1 1-1,1-1 1,-1 1-1,1-1 1,0 0-1,0 1 1,0-3-1,0 1 61,-1 0 1,1 0-1,0 0 0,0 0 0,0 0 1,1-1-1,-1 1 0,1 0 1,0 0-1,-1 0 0,1 1 0,0-1 1,1 0-1,-1 0 0,1 0 0,-1 1 1,3-4-1,0 4-61,0 0 1,1 0-1,-1 0 0,0 0 1,1 0-1,0 1 0,-1 0 1,1 0-1,0 0 0,0 1 1,-1 0-1,1 0 0,0 0 1,7 1-1,4-1 167,-12 1-282,0-1 1,0 1-1,0 0 1,-1 0 0,1 0-1,0 1 1,-1-1-1,1 1 1,-1 0-1,0 0 1,1 0-1,-1 1 1,0-1 0,0 1-1,0-1 1,4 6-1,5 8-11,1-1 0,9 20 0,-9-16-42,-9-13-333,25 31-252,-27-36 99,0 1 0,-1-1 0,1 0 0,0 0 0,0 0 0,0 0 0,0 0 0,0 0 0,0 0 1,0 0-1,3 0 0,8-1-6214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6547,'0'0'7150,"0"32"-6993,0 106-63,0 117-1346,0-257-332,-1-77 1145,2-83 1457,0 143-835,1 0 0,2 0 0,0 0 0,0 0 0,2 1-1,9-23 1,-12 35-150,1 0 1,-1 1-1,1-1 0,0 1 0,0 0 1,0 0-1,1 0 0,0 1 0,0-1 0,0 1 1,6-3-1,-8 5-28,1 0 0,-1 0 0,1 0 0,-1 1 1,1-1-1,0 1 0,0 0 0,-1 0 0,1 0 0,0 1 0,0 0 1,0-1-1,0 1 0,0 1 0,0-1 0,0 0 0,0 1 1,0 0-1,5 2 0,-8-3-6,0 1 0,0 0 0,0-1 0,-1 1 0,1 0 0,0 0 0,0 0-1,0 0 1,0 0 0,-1 0 0,1 0 0,-1 0 0,1 0 0,-1 0 0,1 0 0,-1 0 0,1 0 0,-1 0 0,0 1 0,0-1 0,1 0 0,-1 1 0,0 31-178,0-24 80,0-5 1,-1 1-1,0-1 1,-1 0-1,1 0 1,-1 0-1,1-1 1,-1 1-1,0 0 0,0-1 1,-1 1-1,1-1 1,-1 0-1,0 1 1,0-1-1,0-1 1,0 1-1,0 0 0,-1-1 1,1 0-1,-1 1 1,-6 2-1,-6 3-230,0-1-1,0 0 0,-32 8 0,14-11 3041,41 2-2185,16 3-258,0 1 0,-1 1 1,0 1-1,36 27 1,-31-16-392,32 24 655,-55-44-827,1 0 1,-1 0 0,0-1 0,1 0 0,0 1-1,0-2 1,0 1 0,-1-1 0,1 1 0,1-1-1,4 0 1,-2-1-3804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9636,'0'0'3567,"6"14"-3508,2 6 2,12 30 300,-1 2 0,17 79 1,-31-84 164,-1 83 1,-5-93-460,0-11-65,-1 1 0,-2-1-1,-1 0 1,-1 0 0,-1-1-1,-1 1 1,-1-2 0,-2 1-1,0-1 1,-19 29 0,27-48-305,0 0 1,0-1 0,0 1-1,-1-1 1,1 1 0,-1-1-1,0 0 1,0 0 0,-1-1-1,1 1 1,-7 3-1,-15-1-4411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8740,'0'0'2769,"62"0"-2657,-23 0-32,0 0-64,3-3-16,-7 0-480,-6 0-2209,-12 1-2257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9957,'0'0'1008,"172"0"-1008,-143 0-320,-6 0-2129,-10 0-1761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9108,'0'0'3346,"154"-27"-2946,-109 19-112,-5 3-160,-6-3-48,-9 6-80,-8-1-64,-6 3-656,-8 0-801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8852,'0'0'4221,"-7"9"-4083,-6 11-1,1 1 0,1 1 0,1 0 0,1 0 0,-10 38 0,3-2-76,3 0 0,3 1 0,2 0-1,0 76 1,7-134-96,1 1 1,0-1-1,0 0 0,0 1 0,0-1 0,0 1 1,0-1-1,1 0 0,-1 1 0,0-1 0,1 0 1,-1 1-1,1-1 0,-1 0 0,1 0 0,0 1 0,-1-1 1,1 0-1,2 2 0,-1-2-40,0 0 0,1-1 0,-1 1 0,0-1 0,1 1 0,-1-1 0,0 0 0,1 0 0,-1 0 0,4 0 1,0 0 22,-1-1 1,1 1-1,-1-1 1,1 0-1,-1-1 1,1 1 0,-1-1-1,0 0 1,0 0-1,0-1 1,0 0 0,0 1-1,0-2 1,-1 1-1,1-1 1,-1 1-1,0-1 1,0 0 0,0 0-1,-1-1 1,0 1-1,0-1 1,0 0 0,0 0-1,-1 0 1,1 0-1,-1 0 1,0-1-1,-1 1 1,0-1 0,0 1-1,1-7 1,-2 5 8,0 3 30,0 0-1,0 0 0,0 0 1,0 0-1,-1 0 1,0 0-1,-1-4 0,1 7 12,1-1 1,-1 1-1,0 0 0,0 0 0,0 0 0,0 0 0,0 0 0,0 0 0,0 0 0,0 0 1,-1 0-1,1 0 0,0 1 0,0-1 0,-1 0 0,1 1 0,0-1 0,-1 1 1,1-1-1,-1 1 0,1 0 0,-3 0 0,-19-3-219,-47 2 1,41 1-2698,22 0-1222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9156,'0'0'3212,"25"-10"-3166,77-31-46,-67 33-81,-35 7 74,1 1 0,0 0 0,0 0 0,0 0 0,0 1 0,-1-1 0,1 0 0,0 0 1,0 0-1,0 1 0,-1-1 0,1 0 0,0 1 0,0-1 0,-1 1 0,1-1 0,0 1 0,-1-1 0,2 2 0,-1 0-20,0 0-1,-1 0 1,1 0 0,-1 0 0,1 0 0,-1 0 0,0 0-1,0 0 1,0 0 0,0 0 0,0 0 0,0 1 0,-1-1-1,0 3 1,-1 12-204,1-7 50,1-1 0,-2 0 0,1 0 0,-1 0 0,-1 0 1,0-1-1,0 1 0,0-1 0,-1 1 0,-9 12 0,-6 7-991,-36 41 0,6-11 1424,88-72 2642,-15 7-2735,0 2-1,1 0 0,-1 1 1,1 2-1,49 0 0,-71 2-158,0 0 0,0 0 0,1 1-1,-1-1 1,0 1 0,0-1 0,0 1 0,0 0 0,1 0-1,-1 1 1,-1-1 0,1 1 0,0-1 0,0 1 0,0 0-1,-1 0 1,1 0 0,-1 0 0,4 5 0,-3-3-3,0 0 0,-1 1 0,0-1 0,0 1 0,0-1 0,-1 1 0,0-1 0,0 1 0,0 0 0,0 0 0,0 0 0,-1 9-1,0-11 2,-1 1 0,1-1-1,0 1 1,-1-1 0,0 1-1,0-1 1,0 1 0,0-1-1,0 0 1,-1 1 0,0-1-1,1 0 1,-1 0 0,0 0-1,-1-1 1,1 1-1,-4 3 1,1-1-2,-1-1 1,0 0-1,0 0 0,0 0 1,0-1-1,-1 0 0,1-1 0,-10 4 1,-7-1-123,0 0-1,0-2 1,0 0 0,-33-2 0,-15-1-4306,66 0 1978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12086,'0'0'1664,"211"0"-1600,-163 0 48,-5 0-80,-14 0-32,-7 0-208,-9 0-1376,-3 0-1506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6403,'0'0'6883,"0"11"-6544,0 234 1568,0-73-3771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13670,'0'0'1249,"32"0"-15976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8772,'0'0'2380,"-23"25"-2479,-72 77 48,90-97 47,1 1 0,-1-1 0,1 1 0,0 0 0,1 1 0,-5 10 0,7-15-1,0 1-1,1 0 0,-1 0 0,1 1 1,0-1-1,0 0 0,0 0 0,1 5 1,0 8-41,-1-16 50,0 1-1,1-1 1,-1 1 0,0-1 0,1 1-1,-1-1 1,0 1 0,1-1-1,-1 0 1,1 1 0,-1-1 0,1 0-1,-1 1 1,1-1 0,-1 0-1,1 0 1,0 1 0,-1-1-1,1 0 1,-1 0 0,1 0 0,-1 0-1,1 0 1,0 0 0,-1 0-1,1 0 1,-1 0 0,2 0 0,24 0 255,-18 0-124,168 0 1825,-176 0-1956,1 1 0,0 0-1,-1-1 1,1 1 0,-1 0-1,1-1 1,-1 1-1,0 0 1,1 0 0,-1-1-1,0 1 1,0 0 0,1 0-1,-1 0 1,0 0-1,0-1 1,0 1 0,0 0-1,0 0 1,0 0 0,0 0-1,0-1 1,0 1-1,-1 2 1,1 0 15,0 2-15,0 1 1,0 0-1,0-1 1,-1 0 0,0 1-1,0-1 1,0 1-1,-1-1 1,0 0-1,0 0 1,0 0 0,0 0-1,-1 0 1,0 0-1,0-1 1,0 1-1,-1-1 1,1 0-1,-1 0 1,0 0 0,0 0-1,-1-1 1,-4 4-1,1-1-195,-1-1 1,1 1-1,-1-1 0,0 0 0,0-1 0,-1 0 1,-15 4-1,14-6-805,0 0-1,-1 0 1,-19-1-1,-5-1-4104</inkml:trace>
  <inkml:trace contextRef="#ctx0" brushRef="#br0" timeOffset="1">172 12 11253,'0'0'1329,"146"15"-5075,-110-15-2977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10453,'0'0'3754,"20"29"-3069,65 92-343,-66-93-186,2 0 1,1-1 0,41 39 0,-55-57-284,-7-7-15,1 0 0,0 0 0,0 1 0,1-1 0,-1 0 0,0-1-1,1 1 1,-1 0 0,1-1 0,-1 1 0,1-1 0,0 0 0,-1 0 0,1 0-1,0 0 1,3 0 0,-5-1 43,-1 0-1,1 0 1,-1 0-1,1 0 1,-1 0-1,1 0 1,-1 0-1,1-1 1,-1 1-1,0 0 0,1 0 1,-1-1-1,1 1 1,-1 0-1,0 0 1,1-1-1,-1 1 1,0 0-1,1-1 1,-1 1-1,0 0 1,0-1-1,1 1 1,-1-1-1,0 1 1,0 0-1,0-1 1,1 1-1,-1-1 1,0 1-1,0-1 1,0 1-1,0-1 1,0 1-1,0-1 1,0 1-1,0 0 1,0-1-1,0 1 1,0-1-1,0 1 1,-1-1-1,1 1 1,0-1-1,0 0 1,0 1 45,0-22-6040</inkml:trace>
  <inkml:trace contextRef="#ctx0" brushRef="#br0" timeOffset="1">293 1 8740,'0'0'5280,"-10"16"-5198,-128 192 620,131-199-763,-28 41 263,33-46-308,-1 0 1,1 0-1,0 0 0,0 1 1,1-1-1,-1 1 1,1-1-1,0 1 1,-1 7-1,9-13-3485,16-11 422,6-15-2183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11157,'0'0'2793,"19"-2"-2734,1 0-42,121-6 65,-128 7-79,13 1 257,-26 0-241,1 0 0,0 1 0,-1-1 0,1 0 0,0 0 0,-1 0 0,1 1 0,-1-1 0,1 0 0,0 1 0,-1-1 0,1 1 0,-1-1 0,1 1-1,-1-1 1,1 1 0,-1-1 0,1 1 0,-1-1 0,0 1 0,1-1 0,-1 1 0,0 0 0,0-1 0,1 1 0,-1 0 0,0-1 0,0 1 0,0 0 0,0 1 0,0 234 1296,-3-200-1159,-2-1 1,-10 42-1,7-45-464,2 0 0,1 1 0,-1 33 0,16-83-7824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12214,'0'0'1328,"182"23"-1920,-140-31 208,-10-10-353,-12 9-1904,-14 1-4802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9588,'0'0'3042,"136"9"-4595,-104-9-80,-9 0-1968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524 128 6611,'0'0'3596,"-5"-19"-2921,-19-60 264,24 77-902,-1 0 0,0 1-1,1-1 1,-1 0 0,0 1-1,0-1 1,0 1-1,-1-1 1,1 1 0,0 0-1,0 0 1,-1-1 0,1 1-1,-1 0 1,1 0 0,-1 0-1,1 0 1,-1 1-1,1-1 1,-1 0 0,0 1-1,0-1 1,1 1 0,-1-1-1,0 1 1,0 0-1,0 0 1,1 0 0,-1 0-1,0 0 1,0 0 0,-3 1-1,-5 0 159,2-2-92,0 1 0,0 0 0,0 1 0,0-1 0,0 1 0,-1 1 0,2 0 0,-1 0 0,0 1 0,0-1 0,1 2 0,-1-1 0,1 1 0,0 0 0,-11 9 0,-10 10 87,1 2 0,1 0-1,2 2 1,0 1 0,2 0-1,1 2 1,-32 60 0,40-64-75,2 1 0,0 0 0,2 0 0,0 1 0,3 1 0,0-1 0,1 1 0,2 0 0,1 0 0,3 36 0,-1-59-120,0 0 0,1-1 0,0 1 0,1 0 0,-1 0 0,1-1 0,0 1 0,1-1 0,-1 0 0,1 1 0,0-1 0,0-1 0,0 1 0,1 0 0,0-1 0,0 1 0,0-1 0,0 0 0,1-1 0,0 1 0,0-1 0,0 0 0,0 0 0,0 0 0,0-1 0,1 0 0,-1 0 0,1 0 0,0-1 0,6 2 0,3-1-64,-1 0-1,1-1 1,-1 0-1,1-1 1,-1-1-1,1 0 1,-1-1 0,1 0-1,-1-2 1,0 1-1,0-2 1,0 0-1,-1-1 1,1 0-1,-1 0 1,-1-2-1,0 0 1,0 0-1,0-1 1,-1 0-1,0-1 1,13-15-1,-5 3-25,30-41 0,-43 55 102,-1-1-1,0 0 1,0 0 0,-1 0-1,0-1 1,-1 1-1,0-1 1,2-14 0,-6 150 1379,3-57-1388,-3-55-97,1 0 0,0 0 0,2-1 1,-1 1-1,2 0 0,0-1 0,0 1 0,1-1 0,1 0 0,0 0 0,1-1 0,11 19 0,-16-29-449,5 5 507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5539,'0'0'3556,"0"5"467,0-127-3416,0 69-4007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12102,'-39'154'672,"42"-154"-464,29 0-176,10 0 160,7 0-192,0-3-96,-10 3-1745,-7 0-2785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8468,'0'0'3812,"-10"14"-3668,1-2-112,-65 97 646,70-104-706,1 1 0,0 0 0,0 0 0,0 0 1,1 0-1,0 0 0,0 1 0,0-1 0,1 1 0,0 6 0,8-12-311,97-10 597,-64 4-278,45 4-71,-84 2 86,0-1-1,0 0 1,0 0-1,0 1 1,0-1-1,0 1 0,0-1 1,0 1-1,0-1 1,0 1-1,0 0 1,-1-1-1,1 1 1,0 0-1,0 0 1,-1 0-1,1-1 1,0 1-1,-1 0 1,1 0-1,-1 0 1,1 0-1,-1 0 1,0 0-1,1 0 1,-1 0-1,0 0 1,0 0-1,0 0 1,1 0-1,-1 1 1,-1 1-1,1 43-32,-1-39 26,0-3-6,0 0 1,0-1-1,-1 1 0,1 0 1,-1-1-1,0 1 0,0-1 0,0 0 1,-1 1-1,1-1 0,-1 0 1,1-1-1,-1 1 0,0 0 0,0-1 1,0 1-1,-7 3 0,0 0-326,0 0-1,-1-1 1,1 0 0,-22 6-1,22-8-658,0-1 1,0 0-1,0-1 1,-11 0-1,-6-1-2921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7812,'0'0'2913,"152"26"-4098,-107-26-1184,-2 0-3329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71 7603,'0'0'2244,"13"-10"-1972,43-32 299,-51 39-482,-1 1-1,1 0 0,0-1 1,0 2-1,0-1 0,0 0 1,1 1-1,-1 0 0,0 0 1,0 1-1,1 0 0,-1-1 1,0 2-1,1-1 0,-1 1 1,0-1-1,6 3 0,-10-2-80,0-1 1,0 1-1,0 0 0,0-1 0,-1 1 0,1 0 0,0 0 1,-1 0-1,1 0 0,-1 0 0,1 0 0,-1 0 0,1 0 1,-1 0-1,0 0 0,1 0 0,-1 0 0,0 0 0,0 0 1,0 2-1,3 27 98,-3-23-112,1 2 5,0-1 0,-1 0-1,0 1 1,0-1 0,-1 1-1,0-1 1,-1 0 0,1 0-1,-2 0 1,1 0 0,-1 0-1,0 0 1,-1 0 0,0-1-1,-6 9 1,-14 12-320,-1-1-1,-54 45 1,30-29 642,48-42-22,16-1 256,3-2-319,0 0 0,0-1 1,28-7-1,-27 4-143,0 2 0,0 1 1,32-2-1,8 5-490,-34 0-3099,-15 0-1261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0 592,'0'0'14807,"10"0"-18457,6 0 129,0 0-2642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8132,'0'0'3639,"-13"15"-3549,-39 52-76,46-59-16,-1 0-1,2 1 1,-1 0 0,-5 14 0,9-18 7,1 1 1,-1-1 0,1 1 0,1-1 0,-1 1-1,1 10 1,20-15 576,182-1 1557,-199 1-2131,-1-1 0,0 0 0,0 1 0,0 0 0,1-1 0,-1 1 0,0 0 0,0 0 0,0 0 0,0 0 0,-1 1 0,1-1 0,0 0 0,0 1 0,-1 0 0,1-1 0,-1 1 0,1 0 0,-1-1 0,0 1 0,0 0 0,0 0 0,0 0 0,0 0-1,0 0 1,0 1 0,-1-1 0,1 0 0,-1 0 0,1 0 0,-1 1 0,0-1 0,0 2 0,1 2 7,-1 0 1,0-1-1,0 1 1,0 0-1,-1-1 0,0 1 1,0-1-1,0 1 0,-1-1 1,1 1-1,-1-1 0,-1 0 1,-2 6-1,-3-2-165,0-1 1,0 0-1,0 0 0,-1-1 1,0 0-1,-1-1 0,1 1 0,-1-2 1,-1 0-1,1 0 0,-1 0 1,1-2-1,-1 1 0,-1-1 1,1-1-1,0 0 0,0-1 1,-16 1-1,24-2-25,0 0 1,1 0-1,-1 0 0,0 0 1,0-1-1,0 1 1,1-1-1,-1 1 0,0-1 1,0 0-1,1 0 1,-1 0-1,1-1 0,-1 1 1,1-1-1,0 1 1,-1-1-1,1 0 0,-3-2 1,-15-26-4391</inkml:trace>
  <inkml:trace contextRef="#ctx0" brushRef="#br0" timeOffset="1">101 82 9524,'0'0'4130,"156"-17"-3794,-111 5-31,1 1-65,-4-1-224,-13 3-16,-6 0-1041,-17 7-928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11205,'0'0'1302,"36"5"-896,282 23 274,564-25-371,-346-47-400,-456 35-98,-65 8-78,-12 1-42,-7 0-217,-1 0 237,0 1-1,-1-1 0,1 1 0,-1 1 0,1-1 1,0 1-1,-7 2 0,-6 3-993,-41 13-4755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2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9076,'0'0'2121,"34"0"-1827,427 8 719,298-4-840,-324-5-925,-449 10-2887,-5-3-2550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5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1 864,'0'0'4637,"13"6"-1753,-5 59-3013,-1-6 178,56 701-369,-13-285 11,38 280 132,13 138-714,-86-117 208,-17-514 1022,3 107-903,-4 545 3076,-9-657-2268,0 63 587,12-277-765,-1 17-14,3 1 0,10 62-1,2-9-139,-6 0 0,-6 120 0,-3-135-341,-1-42-174,-12 65 0,6-66 594,0 67-1,6-20-234,-4 1-1,-21 113 0,21-186 408,2-18 147,2 1 0,-1-1 1,1 19 706,4-50-566,1 16-439,0 0 1,0 0-1,1 0 1,-1 0-1,0 0 1,1 1-1,-1-1 1,1 1-1,-1 0 1,1 0-1,3-1 1,48-5 186,-45 6-154,229-16-976,-46 4 537,486-17-351,-409 22 134,1754-30-1225,-1619 33-444,366 2 2188,182-4 2892,347 1-3411,-880 7 8,1217 62-69,-89-1-687,372-24 583,-734-33-910,-758-17 1995,53-1-298,-263 13-347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12 688,'207'0'433,"1"0"-145,-1 0 48,0 0-336,1 0-128,-1 0-144,4-6-193,-1 6 209,1-6 176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8020,'0'0'2588,"-18"24"-2367,-54 74-34,50-60-100,20-19-52,3-9-32,-1-10 2,0 1 0,1-1-1,-1 1 1,0-1 0,0 0 0,1 1 0,-1-1-1,0 0 1,0 1 0,1-1 0,-1 0-1,0 1 1,1-1 0,-1 0 0,0 0 0,1 1-1,-1-1 1,1 0 0,-1 0 0,0 0-1,1 0 1,-1 0 0,1 1 0,-1-1 0,1 0-1,-1 0 1,0 0 0,1 0 0,-1 0-1,1 0 1,0 0 0,14-1 311,-13 1-238,28-1 258,-12 0-235,1 1 0,-1 1 1,24 3-1,-38-3-78,1 0 0,-1 0-1,0 0 1,0 1 0,0-1 0,0 1 0,0 0 0,0 0 0,0 0-1,-1 1 1,1-1 0,-1 1 0,0 0 0,0 0 0,0 0-1,0 0 1,0 1 0,0-1 0,2 6 0,-4-6 0,1 0 0,-1 0-1,0 0 1,0 1 0,0-1 0,0 0 0,0 1 0,-1-1 0,0 1 0,0-1-1,0 1 1,0-1 0,0 1 0,-1-1 0,1 1 0,-1-1 0,0 0 0,0 1-1,0-1 1,-1 0 0,1 0 0,-1 0 0,0 0 0,1 0 0,-1 0-1,-1 0 1,1-1 0,0 1 0,-1-1 0,1 1 0,-1-1 0,0 0 0,0 0-1,-3 2 1,-5 2-162,0-1 0,-1 0 0,1 0 0,-1-2 0,0 1 0,-13 1 1,16-3-706,-1-2 1,1 1 0,-1-1-1,-17-2 1,3-4-3652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3:5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8187 1425,'941'-7'1851,"-403"-14"-1097,56-1-1820,-186 18 1085,1037 5 485,-943 14 372,358 5 131,-743-20-1263,558 23-283,-219 13 1200,-51-5-580,-129-16 218,-275-15-250,1 0 1,-1-1 0,0 1-1,1 0 1,-1-1-1,1 1 1,-1-1-1,0 1 1,1-1-1,-1 0 1,0 0 0,1 0-1,-1 0 1,0 1-1,0-2 1,0 1-1,0 0 1,0 0 0,0 0-1,0 0 1,0-1-1,-1 1 1,1 0-1,0-1 1,-1 1-1,1 0 1,-1-1 0,1-1-1,8-49 159,-7 37-140,8-95-237,-6-160 0,-5 154-6,-22-443-158,-107-1136 3911,107 1192-2525,-8-382-121,29 436-1265,5-503 468,5 719 109,2-127-445,-36-127 406,4 266-161,9 65-90,-48-218 0,33 254 47,5-2 0,-11-214 0,33 307-6,-1 0 0,-2 0 0,-1-1 1,-16-51-1,20 79-14,0 0 1,0 1-1,0-1 0,0 0 1,0 0-1,0 1 1,0-1-1,-1 1 0,1-1 1,-1 1-1,1-1 1,-1 1-1,1 0 1,-1 0-1,0 0 0,0 0 1,1 0-1,-1 0 1,0 0-1,0 1 0,0-1 1,0 1-1,-4-1 1,-5-1-18,1 2 0,-1-1 0,-16 3 0,2-1-180,-9-1-256,-225 9-3119,-1156 72-2065,963-75 4325,218-6 1160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21817 36 800,'-902'20'2514,"-990"19"271,644-26-2589,-2 0-216,-746-25-794,349 3 2874,-738 4-2558,1332 7 953,-1104-45 1621,50-9-884,1341 50-1078,425 3 7,-167 22 236,3 26-161,-97 8-143,14-28-110,175-9 4,267-13 51,-351 30 71,-164 23 59,508-53 323,172-8-385,-17 1-79,1-1-1,-1 1 1,0 0-1,1 0 1,-1 0-1,0 0 1,1 0-1,-1 0 1,0 0-1,1 1 1,-1-1-1,0 1 1,0 0-1,0 0 1,1 0-1,-1 0 1,0 0-1,0 0 1,0 0-1,0 1 1,-1-1-1,1 1 0,0 0 1,-1-1-1,1 1 1,-1 0-1,1 0 1,1 3-1,44 75-4190,-24-29-1932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 3426,'0'0'5279,"-3"-6"-4494,-11-17-233,14 23-542,0-1-1,0 1 1,0 0 0,0 0-1,0 0 1,0-1 0,0 1-1,0 0 1,0 0-1,0-1 1,0 1 0,-1 0-1,1 0 1,0 0 0,0-1-1,0 1 1,0 0 0,0 0-1,-1 0 1,1-1 0,0 1-1,0 0 1,0 0 0,-1 0-1,1 0 1,0 0 0,0 0-1,-1 0 1,1-1 0,0 1-1,0 0 1,-1 0 0,1 0-1,0 0 1,0 0-1,0 0 1,-1 0 0,1 0-1,0 0 1,0 0 0,-1 0-1,1 1 1,0-1 0,0 0-1,-1 0 1,1 0 0,0 0-1,0 0 1,0 0 0,-1 1-1,-2 9 139,2-7-81,-6 45 187,1 0 0,2 1 0,5 73 0,0-52-32,21 516 864,34 84-1300,-51-648 218,-2-15-1231,-2-49-8696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3506,'0'0'741,"-5"0"-906,-7 0 705,-47 2 4235,47-1-3814,37-1-3155,2137 3 959,-2161-3 768,19 0 1206,37 0 138,-56 0-839,32 0 26,2 8-67,-20-4-126,1-1 0,30 2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0 208,'0'0'5288,"3"25"-4280,11 165 566,29 370 1737,4 62-2598,8 12 330,-33-507-946,12 242 0,-34-303 135,0-42-732,0-38-2260,0-49-241,0-33-3108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0 120 960,'0'0'2001,"2"-12"-1363,9 13-333,0 0-1,0 1 1,0 1-1,11 3 1,-9-3-246,1 1 0,23 2-1,309-6 1682,-98-19-1653,-55 3-81,579 0-77,-61 3-533,418 0-1690,-742 15 1542,261-18 446,0 0-183,90 3 668,-1-1 487,60 14 964,-796 2-1482,-1 1 0,1-1 1,0 0-1,-1 0 0,1 0 0,-1 0 0,1 1 0,-1-1 0,0 0 0,0 0 0,0 1 0,-1-1 0,1 3 0,-1 0 4,1 2-91,-2 1 0,1-1 0,-1 0 0,0 0 0,-1 1 0,0-1 0,0-1 0,-5 9 0,-10 24-7,-2 24 21,3 1-1,-16 118 0,7 136 298,20 281-219,8-344-146,-2 289 201,-4-464-174,-24 137 0,14-138-3,-5 141 1,19-204-31,-12 318 142,9-293-94,3-29-28,0 0 0,-1 0 0,-1 0 1,0 0-1,-7 24 0,8-35-36,0 0 0,0 0 0,0 0 0,0 0 0,0 0-1,0 0 1,-1 0 0,1 0 0,0-1 0,0 1 0,-1 0 0,1-1-1,-1 1 1,1-1 0,0 1 0,-1-1 0,1 0 0,-1 0 0,1 1-1,-1-1 1,-1 0 0,-41-1-480,27 0 424,-13-1 234,1-1-1,-50-12 1,-20-2-229,-265-8 167,206 17 155,-487 0 207,386 10-37,-290 29 1315,191-5-1345,-1184 10-196,1435-36-206,-966-8-164,944 6 250,-150 18 0,234-13-120,1-3 0,-1-1 0,1-3 0,0-1 0,-64-16 0,-210-19-93,181 27-4,84 8 130,7 1-15,-48-10 0,73 11 57,0 0-1,0 1 0,-1 2 0,-29 2 1,-21 0 18,70-2-58,0 0 0,1 1 0,-1-1 0,0 0 0,1 1 0,-1-1 0,0 1 0,1-1 0,-1 1 0,1 0 0,-1-1 1,1 1-1,-1 0 0,1 0 0,0 0 0,-1 1 0,1-1 0,0 0 0,-2 2 0,-3 4-123,5-7 64,1-9-59,0-272-2556,0 184-455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86 2913,'0'0'3389,"-14"1"-2213,-43 5-389,48-4-581,0-1 0,1 1 1,-1 0-1,1 1 0,-1 0 0,1 1 0,-8 4 1,-18 7-568,10-6 138,17-6 296,0 0 0,0 0 0,-1-1 0,1 0 1,-14 2-1,21-4 36,6 0-200,77 5-688,88-5 0,-58-2 649,1131 13 450,-1077-11-335,738-17-90,660-59-15,-353 20 258,932 33-42,-1816 23-101,347 19 46,-1 0 449,2537-19-447,-3210-20-2847,-1 8-1710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2465,'0'0'4210,"4"-20"-3591,16-59 237,-15 47 1104,-5 26 573,0 8-2383,-13 385 286,0 0-363,13-86-18,0 39-249,0-115-4915,0-237 529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0 352,'0'0'9967,"0"6"-10113,-2 187 336,10 310-167,1 86-35,-11-357-21,-8 413 350,8-126 284,4-266-586,-2-87 95,-3-140-27,3-26 191,0 1-279,0 1 5,0-2 19,-7 47 130,6 17-2307,-4-93-1329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42.1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40 816,'-5'-39'16276,"4"84"-25572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10165,'0'0'725,"27"0"-677,93 0-69,-100 1-636,1-2 1,0 0-1,0-1 1,0-1-1,-1-1 1,0-1-1,1-1 1,-2 0-1,1-2 1,20-10-1,-37 17 730,21-13-947,-17 1 4180,-15 13 693,4 0-3853,0 0-1,0 1 0,1-1 0,-1 1 1,0 0-1,1 0 0,-1 0 1,0 0-1,1 1 0,0 0 1,-1-1-1,1 1 0,0 0 0,0 1 1,-4 3-1,2-1-1,0 0 1,0 0-1,1 1 0,0 0 1,0 0-1,1 0 0,-6 12 1,3 0 24,1-1-1,0 0 1,1 1 0,1 0 0,-2 36 0,4-35-138,1-1-1,0 1 1,2-1 0,0 1-1,9 32 1,-10-46-34,1-1 1,0 1-1,0 0 1,0-1-1,1 1 1,-1-1-1,1 0 0,0 1 1,1-2-1,-1 1 1,1 0-1,-1-1 1,1 1-1,0-1 0,0 0 1,1 0-1,-1-1 1,1 1-1,-1-1 1,1 0-1,0 0 1,0-1-1,-1 1 0,1-1 1,1 0-1,4 0 1,-3 0-34,-1 0-1,0-1 1,0 0 0,1 0 0,-1-1-1,0 1 1,0-1 0,1-1 0,-1 1-1,0-1 1,0 0 0,0-1 0,-1 1-1,1-1 1,5-4 0,-5 3 24,-1-1 0,0 0 0,0 0-1,0 0 1,-1 0 0,0-1 0,0 0 0,0 0 0,-1 0 0,0 0-1,0-1 1,0 1 0,2-11 0,0-4 25,-1-1 0,-1 0 0,-1 0 0,-1 0 0,-1 0 0,-5-41 0,4 54 12,-1 0 1,0 0-1,0 0 1,-1 1-1,0-1 1,-1 1-1,0 0 1,-1 0-1,1 0 1,-12-14-1,12 17-28,0 0 0,0 1-1,-1 0 1,1 0 0,-1 0 0,0 0-1,0 1 1,-1-1 0,1 2-1,-1-1 1,1 0 0,-1 1 0,0 0-1,0 0 1,0 1 0,0 0 0,-7-1-1,8 2-119,-1-1-1,0 1 1,1 1-1,-1-1 1,0 1-1,-8 2 1,12-2-65,0 0 1,-1 0 0,1 0 0,0 0-1,0 1 1,1-1 0,-1 1-1,0-1 1,0 1 0,1 0-1,-1 0 1,1 0 0,-1 0-1,1 0 1,0 0 0,0 0 0,0 0-1,-1 2 1,-2 12-4108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4:49.91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 1121,'0'0'2265,"46"7"1420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07.61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8 6692 992,'-7'-19'10291,"9"2"-10308,3 9 60,0 0 0,0 1-1,1 0 1,0 0 0,0 1-1,14-11 1,3-5 3,43-40 183,114-83 0,86-36-102,-247 168-136,37-26 15,-3-3 1,-1-2-1,59-63 0,123-165 69,21-23 70,-238 278-126,25-24 125,-2-2 0,54-76 0,-45 43-62,157-223 348,-171 250-275,-2-2-1,-3-1 0,-1-1 1,-3-1-1,22-69 0,-24 66 99,2 1 1,48-73-1,29-64 121,-83 149-268,15-35 288,39-130 0,-54 150-260,2 2-1,2 0 1,60-98 0,-56 104-42,-4 3-31,27-78 1,-37 85-39,2 1-1,2 0 1,28-45-1,-13 29-10,34-76-1,-14 22 36,160-273 41,-106 183 11,49-86 47,-109 195-128,-35 64-10,1 1 0,1 1 0,33-45 1,94-116-12,-39 43 22,-25 40 7,-31 40-32,57-59-1,4-2 50,-51 52-44,-39 49-4,34-39 0,53-61 5,-11 9 0,-62 80-15,-21 22 4,0 0 0,1 1 0,0 1 1,0 0-1,23-15 0,65-40-26,28-17-58,-107 71 84,1 1-1,-1 1 1,1 0-1,36-8 1,-21 11-15,0 2 0,0 2 0,48 2 1,-36 0-16,-42 1 37,1 0 1,0 0-1,0 1 1,-1 0-1,1 0 1,-1 1-1,10 4 1,26 9-1,-17-9-10,0 2 1,0 0 0,33 19 0,10 4 2,53 21 21,36 16-34,-123-55 22,-1 0-1,43 28 0,-41-21-2,-22-14 3,0 1-1,0 0 0,-1 0 0,0 2 1,0-1-1,-1 2 0,0-1 1,17 24-1,-18-20 3,2 1 0,-1-2 0,2 1 0,0-2 0,16 13 0,77 49 0,-65-48 0,31 26-1,25 15 5,93 68 36,-140-96-35,-4-8 27,83 44 0,-81-50 5,82 58 1,444 369 60,-437-330-78,-5-5 0,-60-52 17,65 74-1,-87-86-31,-6-9 4,1-1 0,2-3 0,2-1 0,100 60 0,347 213-64,-483-303 54,239 145 1,-80-52 8,-4 6 6,143 84 20,-229-143-34,-3 3 0,-2 4 0,98 92 0,-80-64-6,4-3 0,125 76-1,-78-77-16,-80-45 17,223 97-26,-104-52 16,285 159-32,3-8 59,-376-188-15,244 92-27,-262-111-124,260 89 25,-204-63 24,3-5 0,243 44 0,101 19-282,184 34 133,-456-108 226,529 96-254,-485-77 205,137 30-52,-113-24-382,-102-23 280,216 71-1,-179-27 200,196 62-158,-239-94 179,130 32 6,-91-33-37,198 35-74,296 63-134,-607-122 216,64 19-149,-91-19 139,72 15-1,-88-27-3,1-2 0,63 3 1,223 25-388,3-1-89,-290-34 499,338 16-436,-309-17 599,-44-2-5066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3.1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10149,'0'0'2161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4.1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2693 1121,'0'0'9804,"-5"7"-9038,-15 24-142,18-31 219,1-8-586,0-11-87,4-30-171,3 0 1,1 0-1,3 0 1,19-55-1,-17 61-111,184-578-3100,-144 489 618,5 3 0,119-197 0,-92 202 1771,5 3 1,155-163 0,-105 146 1112,220-172 1,-220 210-110,-27 25-136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4.5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 4770,'0'0'6374,"17"5"-6428,9 2 32,0-1 0,1-2 0,52 3 0,-38-6-199,90-5-1249,-112 3 948,1-2 0,-1 0 0,-1-2 1,33-11-1,-40 11 353,-10 4 197,0 0 0,1 0-1,-1 0 1,1 1-1,-1-1 1,1 0 0,0 1-1,-1 0 1,1-1-1,-1 1 1,3 0-1,-4 6 1206,-4 16-703,-2-1-1,0 0 1,-1-1-1,-1 1 1,-19 35-1,-7 19-62,23-50-526,2 1-1,1 0 1,2 1 0,0 0-1,2 0 1,-2 42-1,6-68-50,0 0 0,-1-1-1,1 1 1,0 0 0,0 0 0,0 0-1,1 0 1,-1 0 0,0 0-1,0 0 1,0 0 0,1 0 0,-1 0-1,0 0 1,1 0 0,-1 0 0,2 1-1,17 0-3738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5.0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433 0 8724,'0'0'2385,"-28"2"-1331,3-2-815,7 0-96,0 1 0,1 0 0,-1 1 0,0 1 0,1 1 0,-1 0 0,1 1 0,-25 12 0,18-6 179,2 2 1,-37 25-1,54-35-310,1 0 0,-1 1 0,1-1 0,0 1 0,0 1 0,0-1 0,0 0 0,1 1 0,-1 0 0,1 0 0,0 0 0,1 0 0,-1 0 0,1 0 0,0 1 0,1-1 0,-1 1 0,0 8 0,2-13-17,0 1-1,1-1 1,-1 0-1,0 0 1,1 1-1,-1-1 1,1 0 0,0 0-1,-1 0 1,1 1-1,0-1 1,0 0-1,0 0 1,0 0-1,0-1 1,0 1-1,0 0 1,0 0 0,0 0-1,0-1 1,0 1-1,0 0 1,1-1-1,-1 1 1,0-1-1,0 0 1,1 1-1,-1-1 1,0 0 0,2 0-1,48 4 96,-43-4-83,72-1 49,-46 0-66,0 1 1,52 7-1,-83-7-7,0 1 0,0 0 1,0-1-1,0 1 0,-1 0 1,1 0-1,0 1 0,0-1 0,-1 1 1,1-1-1,-1 1 0,1 0 1,-1 0-1,0 0 0,0 0 1,3 2-1,-4-1-14,0-1-1,0 0 1,0 0 0,0 1 0,0-1 0,-1 0-1,1 1 1,-1-1 0,1 1 0,-1-1 0,0 0 0,0 1-1,0-1 1,0 1 0,-1-1 0,1 1 0,-1-1-1,1 0 1,-1 1 0,-1 2 0,-2 2 30,0 0 0,0-1 0,-1 0 0,0 0 1,0 0-1,0 0 0,-1-1 0,0 0 0,0 0 1,0-1-1,0 1 0,-11 4 0,16-8 1,-35 21-58,-76 34 1,91-47-23,-1-2-1,1 0 1,-1-1-1,0-1 1,-33 2-1,55-7 30,0 0-1,-1 0 1,1 1-1,-1-1 1,1 0-1,0 0 1,-1 0-1,1 0 1,-1 0-1,1 0 1,0-1-1,-1 1 1,1 0-1,-1 0 1,1 0-1,0 0 1,-1 0-1,1-1 1,0 1-1,-1 0 1,1 0-1,0 0 1,-1-1-1,1 1 1,0 0-1,-1-1 1,1 1-1,0 0 1,0-1-1,-1 1 1,1 0-1,0-1 1,0 0-1,3-15-1293,20-17-1009,29-25-1885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5.3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35 4466,'0'0'9877,"19"-35"-9861,-19 79 304,7 14-144,-1 6-128,4 9-32,0 0-16,-7-3 0,0-9-496,0-14-929,-3-15-224,0-14-1056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5.6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1 3378,'0'0'4442,"6"1"-3495,-6-1-937,1 0 0,-1-1 0,1 1 0,-1 0 0,1 1 0,-1-1 0,1 0 1,-1 0-1,1 0 0,-1 0 0,0 0 0,1 0 0,-1 1 0,1-1 0,-1 0 0,1 0 1,-1 1-1,1-1 0,-1 0 0,0 1 0,1-1 0,-1 0 0,0 1 0,1-1 0,-1 1 1,0-1-1,0 0 0,1 1 0,-1-1 0,0 1 0,0-1 0,0 1 0,1-1 0,-1 1 1,0-1-1,0 1 0,0-1 0,0 1 0,0-1 0,0 1 0,0-1 0,0 1 0,0-1 1,0 1-1,-1-1 0,1 1 0,0-1 0,0 1 0,0-1 0,-1 1 0,1-1 0,0 0 1,0 1-1,-1-1 0,1 1 0,0-1 0,-1 0 0,1 1 0,0-1 0,-1 0 0,1 1 1,-1-1-1,1 0 0,-1 1 0,-42 34 61,21-18-20,3-2-5,0 0 336,1 1 0,0 1 0,-22 27 0,39-43-360,1-1 0,-1 1 0,1-1 0,0 1 1,-1 0-1,1-1 0,0 1 0,-1 0 0,1 0 0,0-1 0,0 1 1,0 0-1,0 0 0,-1-1 0,1 1 0,0 0 0,0 0 0,1 0 1,-1-1-1,0 1 0,0 0 0,0 0 0,0-1 0,1 1 1,-1 0-1,0-1 0,1 1 0,-1 0 0,0-1 0,1 1 0,-1 0 1,1-1-1,-1 1 0,1-1 0,0 1 0,-1-1 0,1 1 0,-1-1 1,1 1-1,0-1 0,-1 0 0,1 1 0,0-1 0,0 0 1,-1 0-1,1 1 0,0-1 0,1 0 0,49 12 20,-33-8 63,112 22-560,-42-20-5183,-55-6-29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6.2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0 248 6659,'0'0'3514,"21"-1"-3290,67-10-144,-76 9-111,0-1 0,-1 0 0,0 0 1,0-1-1,0-1 0,0 0 0,0-1 1,-1 0-1,0 0 0,-1-1 0,1 0 0,10-12 1,-15 14-61,1-1 0,-1 1 1,0-1-1,7-13 0,-10 17 122,-1 0 0,0 0 0,0 1 0,0-1 0,0 0 0,-1 0 0,1 0 0,0 0 0,-1 0 0,1 0 0,-1 0 0,0-1 0,0 1 0,0 0 0,0 0 0,0 0 0,0 0 0,-1 0 0,1 0 0,0 0-1,-1 0 1,-1-4 0,-1 5 79,-1 0 0,1 0 0,0 0-1,-1 0 1,1 0 0,0 1-1,-1-1 1,1 1 0,-1 0 0,1 0-1,-1 1 1,-5 0 0,-1 0 109,6-1-173,0 0 0,0 0-1,1 1 1,-1 0 0,0-1-1,1 1 1,-1 1 0,0-1-1,1 0 1,-1 1-1,1 0 1,0 0 0,0 0-1,0 0 1,0 0 0,-3 3-1,1 0 6,1 0 0,0 0 0,0 1-1,1-1 1,-1 1 0,1 0 0,0 0-1,-3 10 1,2-2-16,0 0-1,1 0 1,1 0 0,0 0 0,1 0-1,1 1 1,0-1 0,2 15-1,-1-26-63,0 1-1,0-1 0,0 0 1,1 0-1,-1 0 1,1 0-1,0 0 1,0-1-1,0 1 0,0 0 1,0-1-1,0 0 1,1 1-1,-1-1 1,1 0-1,0 0 0,0 0 1,-1-1-1,1 1 1,0-1-1,0 1 1,1-1-1,-1 0 0,0 0 1,0-1-1,1 1 1,5 0-1,2 1-310,1-1 1,-1-1-1,1 1 0,0-2 1,-1 0-1,1 0 0,11-3 1,-13 0-136,0 0 0,-1 0 1,1-1-1,-1 0 1,0 0-1,0-1 1,-1-1-1,0 1 1,0-1-1,0-1 0,10-12 1,-6 6 349,-1-1 0,0-1-1,-1 0 1,0 0 0,11-29 0,-18 35 802,1-1 1,-2 0-1,1 1 0,0-15 0,-1-22 5381,-2 51-5834,30 147 139,-24-129-403,1-1 0,1 1 0,1-1 0,21 36 0,-28-54-54,1 0 0,0 0 1,-1 0-1,1 0 0,0 0 0,0-1 0,0 1 1,7 3-1,-9-5 71,0 0 0,1-1 1,-1 1-1,0-1 0,1 1 0,-1-1 1,0 1-1,1-1 0,-1 0 1,1 1-1,-1-1 0,1 0 0,-1 0 1,0 0-1,1 0 0,-1 0 0,1-1 1,-1 1-1,1 0 0,-1-1 1,0 1-1,1-1 0,-1 1 0,0-1 1,1 0-1,-1 1 0,2-3 0,2-4 26,0-1-1,0 0 1,0 0-1,-1 0 1,-1 0-1,1-1 0,-2 0 1,1 0-1,-1 0 1,1-10-1,11-31 11,0 26-77,-14 23 62,0 1-1,0-1 1,0 1-1,1-1 1,-1 1-1,0 0 1,0-1-1,1 1 1,-1-1-1,0 1 1,1 0-1,-1-1 1,1 1-1,-1 0 1,0-1-1,1 1 0,-1 0 1,1 0-1,-1 0 1,1-1-1,-1 1 1,1 0-1,-1 0 1,1 0-1,-1 0 1,1 0-1,-1 0 1,1 0-1,-1 0 1,1 0-1,-1 0 1,1 0-1,-1 0 1,1 0-1,-1 0 0,1 0 1,-1 1-1,0-1 1,1 0-1,-1 0 1,1 0-1,-1 1 1,1-1-1,-1 0 1,0 1-1,1-1 1,-1 0-1,0 1 1,1-1-1,-1 1 1,0-1-1,1 0 0,-1 1 1,0-1-1,0 1 1,1 0-1,5 14-23,-1 0 0,-1 0-1,0 0 1,3 29-1,-5-27 22,1 0 0,1-1 0,0 0 0,12 29 0,-15-42-15,0-1 0,0 0 0,0 0 0,0 0 0,1 0 0,-1 0 0,1 0 0,0 0 0,-1 0 0,1 0 0,0-1 0,0 1 0,0-1 0,0 1 0,0-1 0,0 0 0,1 0 0,-1 0 0,0 0 0,1 0 0,-1 0 0,1-1 1,-1 1-1,0-1 0,6 0 0,-5 0 26,0-1 0,0 1 1,0-1-1,-1 0 0,1 0 1,0 0-1,0-1 0,-1 1 1,1-1-1,0 1 1,-1-1-1,0 0 0,1 0 1,-1 0-1,0 0 0,0 0 1,0-1-1,0 1 0,2-6 1,18-34 351,-2-2 0,-1 0 0,17-67 0,16-42-227,-51 168-4240,2 32 1946,-3 7-1831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6.5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6 301 3618,'0'0'3865,"24"-29"-3787,69-94-105,-87 116 10,-2 0 0,1 0 1,-1-1-1,0 0 0,5-15 0,-8 19 15,0 0 0,-1-1 0,0 1 0,1 0 0,-1 0-1,-1 0 1,0-4 0,0-10 48,1 17 36,0 0 0,0-1 0,0 1-1,0-1 1,0 1 0,-1 0 0,1-1 0,-1 1 0,1-1-1,-1 1 1,1 0 0,-1 0 0,0-1 0,0 1 0,0 0-1,1 0 1,-1 0 0,0 0 0,0 0 0,0 0 0,-1 0-1,1 0 1,0 0 0,0 1 0,0-1 0,-1 0 0,1 1-1,0-1 1,-1 1 0,1-1 0,-1 1 0,1 0 0,0-1-1,-1 1 1,-2 0 0,0 0 33,0 0-1,0 0 1,0 1 0,1-1-1,-1 1 1,0 0 0,0 0-1,1 0 1,-1 1 0,0-1-1,1 1 1,-1 0 0,-3 3 0,1 0-29,0 0 0,1 1 1,0 0-1,1 0 1,-1 1-1,1-1 0,0 1 1,1 0-1,0 0 1,0 0-1,0 1 0,-2 10 1,3-9-94,0 0-1,0 0 1,1 0 0,0 1-1,0-1 1,1 0 0,1 1 0,0-1-1,0 0 1,3 13 0,-2-18-144,0 0 1,0 0 0,1-1 0,-1 1 0,1-1 0,-1 0-1,1 0 1,0 0 0,0 0 0,1 0 0,-1-1 0,0 0 0,1 1-1,0-1 1,-1 0 0,1-1 0,0 1 0,0-1 0,0 1-1,7 0 1,48 11-3350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34 358 2385,'0'0'6403,"0"-132"-5314,0 89-241,0-2-224,0 1-112,0 4-335,0 12 63,0 10-144,0 11-64,-8 7-1041,0 17-2448,-9 19-609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6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267 738 1281,'0'0'10815,"-33"8"-9857,-104 25 117,130-31-1004,-1 0-1,1 1 1,0 0-1,1 0 1,-1 0-1,1 1 1,-1 0-1,-8 7 1,13-9-51,-1 1 0,1 0 1,0 0-1,-1 0 0,1 0 0,1 1 1,-1-1-1,0 1 0,1-1 0,0 1 1,-2 4-1,3-7-22,-1 0 0,1-1 0,0 1 0,-1 0 0,1 0 0,0 0 0,0 0 0,0 0 0,0 0 0,0-1 0,-1 1 0,2 0 0,-1 0 0,0 0 0,0 0 0,0 0 0,0 0 0,0 0 0,1 0 0,-1-1 0,0 1 0,1 0 0,-1 0 0,1 0 0,-1-1-1,1 1 1,-1 0 0,1-1 0,0 1 0,0 1 0,1-2-11,1 1 0,-1 0 0,0-1 0,1 1 0,-1-1 0,0 0 0,1 0 0,-1 0 0,3 0-1,-1 0 5,5-1-50,0 0-1,-1-1 1,1 0-1,-1 0 1,0-1-1,1 0 1,-1 0 0,-1-1-1,1 0 1,0 0-1,-1-1 1,0 0-1,0-1 1,8-7 0,13-15-770,47-57 1,-53 58 396,-5 7 333,-1 0 1,-1-1-1,-1-1 0,0 0 1,-2-1-1,0 0 0,-2-1 0,-1 0 1,0-1-1,-2 0 0,-1 0 1,4-37-1,-6-14 1238,-8-116 0,3 183-928,0 0 0,-1 1 1,0-1-1,0 1 0,-1 0 0,-6-16 0,9 24-191,0-1 0,0 1-1,0 0 1,-1-1 0,1 1 0,0-1-1,0 1 1,0-1 0,0 1 0,-1 0-1,1-1 1,0 1 0,0 0 0,-1-1-1,1 1 1,0 0 0,-1-1-1,1 1 1,0 0 0,-1 0 0,1-1-1,0 1 1,-1 0 0,1 0 0,-1 0-1,1-1 1,0 1 0,-1 0 0,1 0-1,-1 0 1,1 0 0,-1 0 0,1 0-1,0 0 1,-1 0 0,1 0 0,-1 0-1,1 0 1,-1 0 0,1 0-1,0 0 1,-1 0 0,1 1 0,-1-1-1,1 0 1,0 0 0,-1 0 0,1 1-1,-1-1 1,1 0 0,0 1 0,-1-1-1,1 0 1,-1 1 0,-9 25 204,2 25-188,3 0 0,2 0 0,4 56 0,0-37-36,1 8-157,14 89 0,11-5-3955,-11-84-2091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7.3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14791,'0'0'0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8.3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36 105 1553,'0'0'5042,"-6"0"-3375,-17-2-314,17 1-531,7 0-714,0 1-1,0-1 1,0 0 0,1 1 0,-1-1 0,0 1 0,1-1 0,-1 1-1,1 0 1,-1 0 0,0-1 0,1 1 0,-1 0 0,1 0 0,1 1-1,2-2 131,318-54 1628,-213 32-1640,-103 22-242,20-5-150,1 2-1,50-3 1,-78 8 69,0 0-1,0 0 1,1 0 0,-1 0-1,0 0 1,0 0-1,0 0 1,0-1 0,0 1-1,-1 0 1,1 0 0,0 0-1,0 0 1,0 0-1,-1 0 1,1 0 0,-1-1-1,1 1 1,-2 2 0,0 0-243,-2 1 1,1 0 0,0-1-1,-1 1 1,-7 4 0,-31 19-4517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9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0 1345,'0'0'7384,"-7"9"-6383,1 13-601,2 0 0,0 1 0,2 0 0,1-1 0,0 1 0,4 32 0,-1 7 44,36 541 2507,-14-344-2338,-7-66-256,11 236 31,-30-191-352,5 255 61,3 36-1026,-6-416-2187,0-113 3413,0 1-281,0 1-16,0-2-96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19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8788,'0'0'4696,"6"6"-4184,-4-4-451,1 1 0,0-1 1,0 1-1,0-1 0,0 0 0,1 0 1,-1-1-1,0 1 0,1-1 1,-1 1-1,1-1 0,0 0 1,4 0-1,62 3 661,-61-4-675,44-3 59,-2-3-1,1-2 1,-1-2-1,61-21 1,100-18-2864,-191 45 373,-17-2-1580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0.3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65 7395,'0'0'4328,"11"-8"-3653,-4 2-545,0 1-43,-1-1-1,1 2 0,0-1 1,0 1-1,1 0 0,-1 0 1,1 1-1,0 0 0,-1 0 1,12-2-1,15 2 267,64 1-1,-52 3-238,-29-1-56,1 2 1,0 0-1,0 0 0,0 2 0,-1 0 1,1 1-1,-1 1 0,-1 0 0,1 2 0,-1 0 1,0 0-1,-1 2 0,15 10 0,-11-4 23,-1 1 0,0 0 0,-1 1 0,-1 0 0,0 2 0,-2 0 0,0 1 0,-2 0 0,12 25 0,18 57 447,44 156 1,17 49 362,-93-286-872,0 0 0,1-1 1,2-1-1,0 0 0,1 0 1,0-2-1,21 20 0,-23-26-13,0-1 1,1-1-1,1 0 0,-1-1 0,1-1 1,1 0-1,0-1 0,0 0 0,0-1 1,1-1-1,17 4 0,2-4-60,1-1 1,0-2-1,39-2 1,-33 0-112,-30 0-85,1-1 0,0 0 0,0-1 0,-1 0 1,1-1-1,-1 0 0,0-1 0,19-8 0,-23 8-405,0-1 1,0 0-1,-1 0 1,0-1-1,0 0 1,0 0-1,-1 0 1,7-8-1,6-18-6156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0.6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 0 9748,'0'0'5699,"4"25"-5384,1 5-226,11 41 1,-15-67-86,1-1 1,-1 1 0,1 0 0,0-1 0,0 1 0,1-1-1,-1 1 1,1-1 0,-1 0 0,1 0 0,0 0-1,0-1 1,0 1 0,1-1 0,-1 1 0,1-1-1,-1 0 1,6 2 0,6 4 2,24 13-1,20 12 5,-54-30-46,-1 1 0,1-1 0,-1 1 0,0 0 0,0 0 0,0 0 0,0 0 0,5 8 0,-8-9 22,1 0 0,-1 0 0,0 0 0,0 1 0,0-1 1,0 0-1,-1 1 0,0-1 0,1 0 0,-1 1 0,0-1 1,0 0-1,-1 1 0,1-1 0,-1 1 0,0-1 0,1 0 1,-1 0-1,-1 0 0,1 1 0,0-1 0,-1 0 0,0 0 1,0-1-1,-4 6 0,-5 5 22,-1 0 1,0-1-1,-27 21 0,15-14-49,-27 26-1418,-46 51 0,76-71-1618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1.0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1 117 10949,'0'0'1105,"243"-26"-913,-113-3-160,-1 3-32,-2 8-192,-14 4-897,-29 11-1152,-35 3-1617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1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214 0 6067,'0'0'4706,"-175"70"-3506,156-47-431,6 12-401,6 12 0,7 8-192,0 7 128,0-4-176,7 0-128,6-11-112,3-3-1104,-3-21-929,3-11-2209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1.7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9732,'0'0'3223,"1"9"-3095,21 294 247,-19-95-4706,-1-205 3200,2-12 1010,4-16 372,-2-5 304,2 2-1,17-39 0,-22 58-394,1 1 0,0 0 1,1 0-1,0 0 0,0 1 0,1-1 1,-1 1-1,2 1 0,-1-1 0,1 1 1,0 0-1,8-5 0,-13 9-137,0 1-1,0-1 1,0 1 0,0 0-1,0 0 1,1 0 0,-1 0-1,0 0 1,1 1 0,-1-1-1,0 1 1,1-1 0,-1 1-1,0 0 1,1 0 0,-1 0-1,1 0 1,-1 0 0,0 1-1,1-1 1,-1 1 0,0-1-1,1 1 1,-1 0 0,0 0-1,0 0 1,0 0 0,0 0-1,0 1 1,0-1 0,0 1-1,0-1 1,0 1 0,-1 0-1,1-1 1,-1 1 0,1 0-1,-1 0 1,2 3 0,3 8 10,0 0 1,-1 0 0,0 0-1,-1 1 1,3 19 0,-5-21-52,29 111-4141,-22-100 477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8228,'0'0'1897,"17"2"-1348,16 2-366,1-2-1,0-1 1,0-2-1,45-6 1,-54 1-181,-13 2 6,1 1 0,0 1 0,19-1 0,-31 28 30,-2 3 306,-2 1 1,0-1 0,-2 0 0,-11 38-1,-45 108 405,51-148-551,4-11-122,3-8-64,0-1-1,1 0 1,0 1 0,0 0 0,0-1 0,1 1 0,0 8 0,1-14-215,9-4-1694,1-4 1057,1 0 0,-2-1-1,1 0 1,9-11-1,17-18-4396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2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0 103 7716,'0'0'3236,"21"4"-3108,66 14-96,-75-16-36,1 0 0,-1-1 0,1 0 0,15-2 0,-3 0-192,-23 2 143,0-1 0,0 0 0,1 0 0,-1-1 0,0 1 1,0 0-1,1-1 0,-1 1 0,0-1 0,0 0 0,0 1 0,0-1 0,0 0 1,0-1-1,0 1 0,0 0 0,0 0 0,0-1 0,-1 1 0,1-1 1,-1 0-1,1 1 0,-1-1 0,1 0 0,-1 0 0,2-4 0,-1-1 25,0 0 0,0 0 0,-1 0 0,0 0 0,0-1 0,-1 1 0,0-8 0,-1 13 76,1 1-1,0-1 0,-1 1 1,1-1-1,-1 0 1,0 1-1,0-1 1,1 1-1,-1-1 0,0 1 1,0 0-1,0-1 1,0 1-1,-1 0 1,1 0-1,0 0 0,0 0 1,-1 0-1,1 0 1,-1 0-1,1 0 0,-1 0 1,1 1-1,-1-1 1,1 1-1,-1-1 1,1 1-1,-1-1 0,0 1 1,1 0-1,-1 0 1,-2 0-1,-2-1 76,1 1 0,-1 0 0,1 0 0,0 1 1,-1-1-1,1 1 0,0 0 0,0 0 0,-10 4 0,10-1-33,-1-1-1,1 1 1,1 0 0,-1 0-1,1 1 1,-1-1 0,1 1-1,0 0 1,1 0-1,-1 1 1,1-1 0,0 1-1,1-1 1,-1 1 0,1 0-1,0 0 1,-1 8-1,-2 7 132,2 0-1,0 0 0,0 40 1,3-57-227,-1-1 1,1 1 0,0 0-1,1 0 1,-1-1 0,1 1-1,0-1 1,0 1 0,0 0-1,0-1 1,0 1 0,1-1-1,-1 0 1,1 1 0,0-1-1,0 0 1,1 0 0,-1 0-1,0-1 1,1 1 0,0 0-1,0-1 1,0 0 0,0 0-1,0 0 1,0 0 0,0 0-1,1 0 1,-1-1 0,0 0-1,8 2 1,8 2-650,0-1 1,0-1-1,1-1 0,-1-1 1,0 0-1,1-2 0,31-4 1,17-9-6472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2.5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6051,'0'0'3081,"3"2"-2953,1 3-58,0 0-1,-1 1 1,0-1 0,0 1-1,0-1 1,-1 1 0,0 0-1,2 6 1,11 56 73,-9-41-147,-2 8-171,-3-26-198,0-1 1,1 1 0,4 15-1,-6-24 373,0 1 0,0-1 0,0 0 0,0 0 0,0 0 1,0 1-1,0-1 0,0 0 0,1 0 0,-1 0 0,0 0 0,0 1 0,0-1 0,0 0 0,1 0 0,-1 0 0,0 0 0,0 0 0,0 1 0,0-1 1,1 0-1,-1 0 0,0 0 0,0 0 0,0 0 0,1 0 0,-1 0 0,0 0 0,0 0 0,1 0 0,-1 0 0,0 0 0,0 0 0,0 0 0,1 0 1,-1 0-1,0 0 0,0 0 0,0 0 0,1 0 0,-1 0 0,0 0 0,0-1 0,0 1 0,1 0 0,-1 0 0,0 0 0,0 0 0,0 0 0,0-1 0,1 1 1,-1 0-1,0 0 0,0 0 0,0 0 0,0-1 0,0 1 0,0 0 0,0-1 0,7-10 178,-6 11-178,4-10 43,0 0-1,2 0 0,7-10 0,-12 17-29,0 1 0,0 0-1,0-1 1,0 1 0,0 1 0,1-1 0,-1 0 0,1 0 0,-1 1-1,1-1 1,-1 1 0,1 0 0,0 0 0,0 0 0,0 0 0,0 1-1,0-1 1,4 0 0,-4 1-8,0 0 0,0 0-1,0 0 1,0 1 0,0-1-1,0 1 1,0 0 0,0-1 0,0 1-1,0 1 1,-1-1 0,1 0-1,3 3 1,-2 0 7,0 0 0,0 0 0,-1 0 0,1 0 0,-1 1 0,5 8 0,3 8 75,-8-14-189,1 1 0,1-1 0,-1 0 0,7 7 0,-9-12 86,0 0-1,0 0 1,0 0 0,0-1 0,0 1-1,0-1 1,0 0 0,1 0 0,-1 1-1,1-1 1,-1-1 0,0 1 0,1 0-1,-1-1 1,1 1 0,0-1 0,4 0 0,-6 0 25,0 0 0,0 0 1,0-1-1,0 1 1,-1 0-1,1-1 1,0 1-1,0-1 1,0 1-1,-1-1 1,1 0-1,0 1 1,0-1-1,-1 0 1,1 1-1,0-1 1,-1 0-1,1 0 0,-1 0 1,1 1-1,-1-1 1,0 0-1,1 0 1,-1 0-1,0 0 1,1-1-1,6-30 214,-6 24-149,5-29-122,-2-1 0,-1-46 0,-2 73-1534,5 9-1617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2.8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26 8052,'0'0'2033,"0"-26"-2706,0 64-127,0 3-1297,3 0-1297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3.2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6563,'0'0'1377</inkml:trace>
  <inkml:trace contextRef="#ctx0" brushRef="#br0" timeOffset="1">263 319 6035,'0'0'3623,"-26"14"-3469,-6 3-124,-41 30-1,70-44-21,0 0 0,0 0 0,0 0 0,0 0 0,1 0 1,-1 1-1,1 0 0,0-1 0,0 1 0,0 0 0,1 0 0,-1 0 0,1 0 0,0 0 0,0 0 0,1 0 0,-1 0 0,1 1 0,0-1 0,0 0 0,0 0 0,0 0 0,2 8 1,0 8 19,-2-18-33,0-1 0,0 0 1,0 1-1,0-1 1,0 0-1,0 1 0,1-1 1,-1 0-1,0 1 1,1-1-1,-1 0 0,1 1 1,0-1-1,-1 0 1,1 0-1,0 0 0,0 0 1,-1 0-1,1 0 1,0 0-1,0 0 0,0 0 1,1 0-1,-1 0 1,0-1-1,0 1 1,0 0-1,0-1 0,1 1 1,-1-1-1,0 1 1,1-1-1,-1 0 0,0 1 1,1-1-1,-1 0 1,0 0-1,1 0 0,-1 0 1,1 0-1,-1 0 1,0-1-1,3 0 0,1 1-33,-1-2-1,1 1 1,0 0-1,-1-1 1,1 0-1,-1 0 1,0 0-1,1 0 1,-1-1-1,0 0 1,6-5-1,-1-3 44,0-1 0,0 0-1,-1 0 1,-1-1-1,0 0 1,-1-1 0,0 1-1,-1-1 1,-1 0-1,0 0 1,-1-1 0,2-16-1,0-14 329,-3 0 0,-4-75 0,1 110-287,0 0 0,-1 0 0,0 0 0,-4-12 0,6 20-58,-1 0 0,1 0-1,-1 0 1,0 0 0,0 0 0,0 0 0,0 0-1,0 0 1,0 1 0,0-1 0,-1 0 0,1 1-1,0-1 1,-1 1 0,0 0 0,1-1 0,-1 1-1,0 0 1,0 0 0,1 0 0,-1 0 0,0 0-1,0 1 1,0-1 0,0 0 0,0 1 0,-2-1-1,3 1-81,1 0 0,-1 0 0,1 0 0,-1 1 0,1-1-1,-1 0 1,1 0 0,0 0 0,-1 0 0,1 0 0,-1 1-1,1-1 1,-1 0 0,1 0 0,0 1 0,-1-1 0,1 0-1,0 1 1,-1-1 0,1 0 0,0 1 0,-1-1 0,1 1-1,0-1 1,0 0 0,0 1 0,-1-1 0,1 1 0,0-1-1,0 1 1,0-1 0,0 1 0,0-1 0,0 1 0,0-1 0,0 0-1,0 1 1,0-1 0,0 1 0,0-1 0,0 1 0,0-1-1,0 1 1,0 28-3657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3.6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1 11797,'0'0'2706,"-13"166"-2706,13-78-16,6 2-48,4-5-721,6-18-928,-6-18-2705,-4-25-2705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4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0 316 8340,'0'0'2916,"26"5"-2865,-5 0-44,10 2-4,0-1 0,0-2-1,50 1 1,-76-5-17,23 0-200,38-5 0,-57 4 78,0-1-1,0 0 0,-1 0 0,1-1 1,0 0-1,-1-1 0,0 0 0,10-6 0,-9 4-127,0-1-1,-1 1 1,0-2-1,0 1 0,0-1 1,-1 0-1,0 0 1,-1-1-1,7-10 0,-9 11 291,-1 1 0,0-1-1,0 0 1,0 0-1,-1-1 1,-1 1 0,1 0-1,-1-1 1,-1 1 0,1-1-1,-1 1 1,-2-11-1,1 15 133,0-1 1,0 0-1,-1 1 0,0-1 0,0 1 0,0 0 0,0 0 0,-1 0 0,1 0 0,-1 0 1,0 0-1,0 0 0,-1 1 0,1 0 0,-1 0 0,0 0 0,1 0 0,-1 0 0,-1 1 0,1-1 1,-9-2-1,2 0 133,0 1 1,-1 0-1,0 1 1,1 0-1,-1 1 1,0 0-1,-18 0 1,26 2-249,0 0-1,0 0 1,0 1 0,0-1 0,1 1-1,-1 0 1,0 0 0,1 0 0,-1 1-1,1-1 1,-1 1 0,1 0-1,-1 0 1,1 0 0,0 0 0,0 1-1,0-1 1,1 1 0,-1 0-1,0 0 1,1 0 0,0 0 0,0 0-1,0 0 1,0 1 0,0-1-1,1 1 1,-1-1 0,1 1 0,0 0-1,-1 4 1,-2 12 95,1 1-1,1-1 0,1 1 1,2 33-1,0-20-43,1-5-43,1 0 1,1-1 0,2 1 0,9 27-1,-7-29-63,-2 1 0,0 0 0,3 56 0,-9-79 33,0 4-166,0 0 1,0 0 0,-1 0-1,0 0 1,-5 16 0,5-23 57,0 1 1,0-1 0,0 0 0,0 0 0,0 0 0,-1 0-1,1 0 1,-1 0 0,0-1 0,1 1 0,-1 0 0,0-1 0,0 1-1,0-1 1,0 0 0,0 0 0,0 0 0,0 0 0,-1 0-1,1 0 1,0 0 0,-1-1 0,1 1 0,0-1 0,-1 0-1,-3 1 1,5-1 73,0 0-1,0 0 0,0 0 1,-1 0-1,1 0 1,0-1-1,0 1 0,0 0 1,0 0-1,0-1 1,0 1-1,0-1 0,0 1 1,0-1-1,0 1 1,0-1-1,0 0 0,0 1 1,0-1-1,0 0 1,0 0-1,1 0 0,-1 0 1,0 1-1,1-1 1,-1 0-1,0 0 0,1 0 1,0-1-1,-1 1 0,1 0 1,-1 0-1,1 0 1,0-2-1,-1-4 14,0-1 1,0 0-1,1 1 0,1-11 1,0 2 4,0 8 27,0 1 0,0-1 0,1 1 0,0-1 0,1 1 0,-1 0 0,1-1 0,1 2 0,-1-1 1,1 0-1,1 1 0,-1-1 0,1 1 0,0 0 0,0 1 0,1-1 0,0 1 0,10-7 0,-2 2-2,0 0-1,1 1 1,0 0-1,1 2 1,0 0-1,0 0 1,26-6-1,-31 11 9,0-1 0,0 2-1,0-1 1,0 1-1,0 1 1,0 0-1,15 2 1,-22-1-21,0 0 0,-1 0 0,1 0 0,0 1 1,-1-1-1,1 1 0,-1 0 0,1 0 0,-1 0 0,0 0 1,0 0-1,0 1 0,0-1 0,0 1 0,-1 0 0,1 0 1,-1 0-1,0 0 0,0 1 0,0-1 0,0 1 0,0-1 1,1 6-1,3 12 262,-1-1 1,5 41-1,-3-11 49,-6-48-341,-1 0 1,1 0 0,-1 0-1,1 0 1,0 0 0,0 0-1,0 0 1,0 0 0,1 0-1,-1 0 1,0 0 0,1-1-1,0 1 1,-1-1-1,1 1 1,0-1 0,-1 1-1,1-1 1,0 0 0,0 0-1,0 0 1,0 0 0,0 0-1,0-1 1,4 2 0,-2-1-249,0-1 0,0 1 1,0-1-1,1 0 1,-1 0-1,0 0 0,0-1 1,0 1-1,0-1 0,0 0 1,0 0-1,0-1 0,6-2 1,-4 0-877,1-1 0,-1 0 0,0 0-1,7-7 1,-13 11 1132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4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0 138 10325,'0'0'2753,"0"4"-2694,2 11-29,0-1 0,1 1 1,1-1-1,0 0 1,9 20-1,7 26-31,-16-46-276,-1 0 1,0 1-1,1 27 0,-5-87 318,0 12 138,1 0-1,2 0 0,7-40 1,-7 63-176,0 0 0,1 1 0,1-1 0,-1 1 1,1 0-1,1 0 0,-1 0 0,2 1 0,-1 0 1,1 0-1,0 0 0,1 0 0,0 1 0,0 0 0,11-7 1,-11 9-110,0 1 1,0 0 0,1 1-1,-1 0 1,1 0-1,0 1 1,0-1 0,13 0-1,-16 2-114,0 0 0,0 1 0,-1-1 1,1 1-1,0 1 0,0-1 0,-1 1 0,1 0 0,0 0 0,-1 0 0,1 0 0,-1 1 0,1 0 0,-1 0 0,0 0 0,7 5 0,-6-3-222,-1 1-1,0 0 1,0 0-1,0 0 1,5 10 0,14 34-3136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4.9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35 260 2145,'0'0'6971,"15"-4"-6541,-4 2-375,-7 2-47,0-1 0,1 0 1,-1 1-1,0-1 0,0 0 0,0-1 0,0 1 0,-1-1 0,1 0 1,0 0-1,-1 0 0,1 0 0,-1-1 0,0 1 0,1-1 1,-1 0-1,-1 0 0,1 0 0,0 0 0,-1 0 0,4-7 0,0-5 19,-1 0 0,0 0 0,-2-1-1,0 1 1,0-1 0,-2 0-1,0 0 1,-2-30 0,1 45 23,0-1 0,-1 0 0,1 1 0,-1-1 0,0 0 0,0 1 0,1-1 0,-1 1 1,0-1-1,0 1 0,0-1 0,0 1 0,-1 0 0,1-1 0,0 1 0,-1 0 1,1 0-1,0 0 0,-1 0 0,1 0 0,-1 1 0,0-1 0,1 0 0,-1 1 0,0-1 1,1 1-1,-1-1 0,0 1 0,1 0 0,-1 0 0,0 0 0,0 0 0,1 0 0,-1 0 1,-2 0-1,0 1 6,-1-1 0,1 0 1,0 1-1,0 0 0,-1 0 1,1 0-1,0 0 0,0 1 1,0 0-1,0-1 0,0 2 1,1-1-1,-1 0 0,-3 4 1,1 1-47,0 0 0,1 1 0,0 0 0,1 0 0,0 1 0,0-1 0,0 1 0,1 0 1,0 0-1,-2 14 0,3-9-25,0 0 0,1 1-1,0-1 1,1 0 0,1 0 0,3 19 0,-4-31-35,1 1 0,0-1 0,0 0 0,1 0 0,-1 0 0,0 0 0,1 0 0,-1 0 0,1 0 0,-1 0 0,1 0 0,0-1 0,0 1 0,0-1 0,0 1 0,0-1 0,0 0 0,0 0 0,0 0 0,1 0 0,-1 0 0,0 0 0,1-1 0,-1 1 0,0-1 0,6 1 0,8 0-705,1 0-1,30-2 1,-31 1 33,-6-1 429,-1-1-1,1 1 0,-1-1 1,0-1-1,0 0 0,0 0 1,0-1-1,-1 0 0,1 0 1,-1-1-1,0 0 0,0-1 1,-1 0-1,9-8 1,-9 8 656,-1-1 1,0 1 0,-1-1 0,0 0 0,0-1 0,0 1 0,-1-1 0,0 0 0,4-12-1,-6-1 2841,-2 18-1023,0 16-1472,-9 231-405,10-62-225,0-89-2069,0 0-5175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5.2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1 435 4098,'0'-27'1531,"0"-14"-1165,3-134 1216,-2 164-1380,0-1 1,2 0 0,-1 1 0,2-1-1,-1 1 1,1 0 0,1 0-1,12-20 1,-14 26-165,0 0 0,1 0 0,0 0 0,0 1 0,1-1 0,-1 1 0,1 0 0,0 0-1,0 1 1,0-1 0,0 1 0,1 0 0,-1 1 0,1-1 0,0 1 0,0 0 0,0 0 0,10-1 0,-11 2-25,1 1-1,0-1 1,-1 1-1,1 0 1,0 1-1,-1-1 1,1 1 0,-1 0-1,1 1 1,7 2-1,-11-3-16,1 0 1,-1 1-1,1 0 0,-1-1 1,0 1-1,0 0 0,0 0 0,0 0 1,0 1-1,0-1 0,-1 0 0,1 1 1,-1-1-1,1 1 0,-1 0 0,0-1 1,0 1-1,0 0 0,-1 0 0,1-1 1,0 6-1,1 4-115,-1-1 1,0 1-1,0 0 0,-1 0 0,-1-1 1,0 1-1,-3 13 0,3-20 104,-1 1 0,0 0 0,0-1-1,-1 1 1,1-1 0,-1 0 0,-1 0 0,1 0 0,-1 0-1,1 0 1,-1-1 0,-1 0 0,1 0 0,0 0 0,-9 5-1,3-2-16,-1 0-1,0-2 0,0 1 1,-1-1-1,0-1 0,-19 5 0,-14-4-4364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5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39 6851,'0'0'5389,"0"28"-5242,1 91-136,-1-113-96,0 0 0,0 0-1,1 0 1,-1 0 0,1 0 0,0 0 0,1 0 0,0 0 0,0 0 0,0 0 0,0-1 0,1 1 0,0-1 0,0 0 0,5 6 0,-1-1-414,-6-9 311,-1 0-1,1 0 1,0 0 0,0 0-1,0-1 1,0 1-1,0 0 1,-1 0 0,1-1-1,1 1 1,-1 0-1,0-1 1,0 1 0,0-1-1,0 1 1,0-1 0,0 0-1,1 1 1,0-1-1,-1 0 65,0 0-1,-1 0 1,1 0-1,0-1 1,-1 1-1,1 0 0,0 0 1,-1-1-1,1 1 1,0 0-1,-1-1 1,1 1-1,-1-1 1,1 1-1,-1-1 0,1 1 1,-1-1-1,1 1 1,-1-1-1,1 1 1,-1-1-1,0 0 0,1 1 1,-1-1-1,0 0 1,1 1-1,-1-1 1,0 0-1,0 1 1,0-1-1,0 0 0,0-1 1,4-26-346,12-59 2390,-14 78-1550,0 2 0,1-1 0,0 0 0,0 0 0,1 1 1,0 0-1,0 0 0,6-8 0,-8 13-292,0 1 1,0-1 0,0 0-1,0 1 1,0-1-1,0 1 1,0-1-1,1 1 1,-1 0 0,0 0-1,1 0 1,-1 1-1,1-1 1,-1 0 0,1 1-1,-1 0 1,1-1-1,0 1 1,-1 0 0,1 0-1,-1 1 1,1-1-1,-1 0 1,5 2-1,-1 0-41,0 0-1,0 0 0,-1 1 0,1 0 0,-1 0 0,0 0 1,0 0-1,0 1 0,4 4 0,10 10-66,1-1-1,1 0 1,27 16-1,-38-27-399,-1-1-1,1-1 1,1 1-1,-1-2 0,1 1 1,-1-1-1,1-1 1,0 0-1,0-1 1,15 1-1,-24-2 319,1 0-1,-1 0 1,1-1-1,-1 1 1,0-1 0,1 1-1,-1-1 1,0 0-1,0 0 1,0 0 0,1 0-1,-1 0 1,0 0-1,0 0 1,0-1 0,-1 1-1,4-4 1,-2 1 94,0 1-1,-1-1 1,0 0 0,1 0 0,-1 0-1,-1 0 1,1 0 0,2-9 0,-1-5 968,0-1 0,-1 1 0,-2-31 0,0 40-285,1 6-456,-1-1-1,-1 1 0,1 0 0,0 0 1,-1-1-1,0 1 0,0 0 0,0 0 1,0 0-1,0 0 0,0 0 0,-1 0 1,-3-5-1,4 7-120,-1-1 1,1 1-1,-1 0 1,1 0 0,-1 0-1,1 0 1,-1 0-1,0 1 1,1-1-1,-1 1 1,0-1-1,0 1 1,0-1-1,1 1 1,-1 0-1,0 0 1,0 0-1,0 0 1,0 0 0,1 0-1,-1 0 1,0 1-1,0-1 1,0 1-1,1-1 1,-1 1-1,-2 1 1,1-1-80,1 1 0,0-1 0,0 1 0,0 0 0,0 0 0,0-1 0,1 1 0,-1 1 0,0-1 0,1 0 0,0 0 0,-1 0 0,1 1 0,0-1 0,0 1 0,0-1 0,1 1 0,-1-1 0,0 1 0,1-1 0,0 5 0,-2 11-75,1 0 1,1 18-1,0-20-85,0-11-162,0 0 0,-1-1 0,2 1 0,-1 0 1,1 0-1,0 0 0,0-1 0,0 1 0,0 0 0,1-1 0,0 1 0,4 7 0,18 11-4866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3922,'0'0'7387,"-13"14"-7192,-39 43 40,50-55-225,1-1 0,-1 1 1,1 0-1,-1 0 0,1-1 1,0 1-1,0 0 0,0 0 0,0 1 1,0-1-1,0 0 0,1 0 1,-1 0-1,1 0 0,-1 1 0,1-1 1,0 0-1,0 1 0,0-1 1,0 0-1,0 0 0,1 1 1,-1-1-1,1 0 0,-1 0 0,1 0 1,0 1-1,0-1 0,0 0 1,0 0-1,0 0 0,0 0 1,1-1-1,-1 1 0,1 0 0,-1 0 1,1-1-1,0 1 0,-1-1 1,1 0-1,0 1 0,3 1 1,51 15 119,-46-16-115,0 1-1,0 0 1,0 1-1,0 0 1,-1 0 0,1 1-1,-1 0 1,0 1-1,-1-1 1,15 14-1,-22-18-6,0 0-1,0 0 1,0 1-1,0-1 0,0 0 1,0 0-1,0 1 0,0-1 1,-1 1-1,1-1 1,-1 0-1,1 1 0,-1-1 1,1 1-1,-1 0 0,0-1 1,0 1-1,0-1 1,1 1-1,-2-1 0,1 1 1,0-1-1,0 1 0,-1 2 1,0-2 22,-1 1 0,1-1 0,-1 0 0,1 0 0,-1 0 0,0-1 1,0 1-1,0 0 0,0-1 0,0 1 0,0-1 0,0 0 0,-5 2 0,-7 3 56,0-1-1,-1 0 1,-27 4-1,39-9-118,-22 4-484,0 0-1,0-2 1,-36-2-1,60 0 371,0 0 0,0 0 0,0 0 0,0-1 0,0 1 1,0 0-1,0 0 0,0-1 0,0 1 0,0-1 0,0 1 0,0-1 0,1 1 0,-1-1 0,0 0 0,0 1 0,0-1 0,1 0 0,-1 0 0,0 1 0,1-1 1,-1 0-1,1 0 0,-1 0 0,1 0 0,-1 0 0,1 0 0,0 0 0,-1 0 0,1 0 0,0 0 0,0 0 0,0 0 0,0 0 0,0 0 0,0 0 0,0 0 1,0-2-1,-1-28-4944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6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144 326 2673,'0'0'9658,"-13"27"-9445,-37 87-178,49-112-35,0 1 0,0 0 1,0-1-1,0 1 0,0 0 0,1 0 1,0 0-1,-1-1 0,1 1 0,0 0 0,0 0 1,0 0-1,1 0 0,1 5 0,-2-7 0,1 1 0,0-1-1,0 0 1,0 1 0,0-1-1,0 0 1,0 0 0,1 0 0,-1 0-1,0 0 1,1 0 0,-1 0 0,0 0-1,2 0 1,4 3-4,-2-1-39,1 0 0,-1 0 0,1-1-1,-1 0 1,11 3 0,11 4-1822,-39-9-432,-19-1 1178,21 0 1296,-1 0-1,1 1 1,0 0-1,-1 0 1,1 2-1,-1-1 1,1 1-1,-18 6 1,27-8-139,0 0 1,0 1 0,0 0 0,0-1-1,0 1 1,0 0 0,0-1 0,0 1-1,1 0 1,-1 0 0,0 0 0,0 0-1,1-1 1,-1 1 0,0 0 0,1 0-1,-1 1 1,1-1 0,-1 0 0,1 0-1,0 0 1,-1 0 0,1 0 0,0 0 0,0 1-1,0-1 1,0 0 0,0 0 0,0 0-1,0 0 1,0 1 0,1 0 0,-1 0-36,1-1 0,0 1 0,0 0 0,0-1 0,0 1 0,0-1 0,0 1 0,0-1 0,0 0 0,0 1 0,1-1 0,-1 0 0,0 0 0,1 0 0,-1 0 0,1 0 0,0 0 0,-1 0 0,1-1 0,2 2 0,25 4-425,1-2 1,-1 0-1,1-2 0,0-2 1,47-4-1,-67 3 476,0-1 0,0 0 0,0-1 0,0 1 0,0-2 0,-1 0-1,1 0 1,-1-1 0,0 0 0,-1 0 0,1-1 0,-1 0-1,14-13 1,-16 13 138,1-1-1,-2 0 0,1 0 1,-1 0-1,0 0 1,0-1-1,-1 0 0,0 0 1,0 0-1,-1 0 0,0-1 1,-1 1-1,0-1 0,0 1 1,-1-1-1,1-10 1,-2 7 41,1 7-84,-1 1-1,0 0 0,-1-1 0,1 1 0,-1 0 0,-1-8 0,1 11-110,1 0 0,-1 0-1,0 0 1,0 0 0,1 0 0,-1 0-1,0 0 1,0 0 0,0 0-1,0 0 1,0 0 0,0 0 0,0 1-1,0-1 1,0 0 0,-1 1-1,1-1 1,0 1 0,0 0 0,-1-1-1,1 1 1,0 0 0,0 0-1,-1-1 1,1 1 0,-2 1 0,0-2 3,0 1 0,1 0 1,-1 0-1,0 0 1,0 1-1,0-1 1,0 1-1,1-1 0,-1 1 1,0 0-1,1 0 1,-1 0-1,0 0 0,1 1 1,-1-1-1,1 1 1,0-1-1,0 1 1,-3 2-1,2 1-31,0-1 0,0 1 1,0-1-1,0 1 0,1 0 1,0 0-1,0 0 0,0 1 0,-1 9 1,0-2-7,0-1 0,2 1 1,0-1-1,0 1 0,1 0 1,3 23-1,-3-32-11,1-1 1,0 1-1,-1 0 1,1-1-1,1 1 1,-1-1-1,0 1 1,1-1-1,0 0 1,0 0-1,0 0 1,0 0-1,0 0 1,1 0-1,-1 0 1,1-1-1,0 1 1,0-1-1,0 0 1,0 0-1,0 0 1,0 0-1,1 0 1,-1-1-1,1 1 1,-1-1-1,7 1 1,-4-1-47,0 0 0,1 0 0,-1-1-1,0 0 1,0 0 0,0-1 0,1 0 0,-1 0 0,0 0 0,0-1 0,0 0 0,-1 0 0,1 0 0,0-1 0,-1 0 0,1 0 0,-1 0 0,0-1 0,0 0 0,-1 0 0,9-9 0,3-5 66,-2-1-1,-1 0 1,0-1 0,14-31 0,-22 41-10,-2 3 20,-3 6-2,0 0 0,1 0 0,-1 0 0,1 0 0,-1 0 0,1 0 1,-1 0-1,1 0 0,0 0 0,-1 0 0,1 0 0,0 0 0,0 0 0,0 0 0,0 0 0,0 1 0,0-1 0,0 0 0,0 1 0,0-1 0,0 1 1,0-1-1,2 0 0,-2 3 6,0-1 1,0 0-1,0 0 1,0 1-1,-1-1 1,1 0-1,0 1 1,-1-1-1,1 1 1,-1-1-1,1 1 1,-1-1-1,0 1 1,0 0-1,1-1 1,-1 3-1,0 1 61,7 61 296,-5-47-463,-1 0-1,2 0 1,8 29-1,-11-47 37,1 0 0,-1 1 0,1-1 0,-1 0-1,1 0 1,0 0 0,-1 0 0,1 0 0,0 0-1,0 0 1,0 0 0,0 0 0,0-1 0,0 1 0,0 0-1,0-1 1,0 1 0,0 0 0,0-1 0,0 1-1,0-1 1,1 0 0,-1 1 0,0-1 0,0 0-1,0 0 1,1 0 0,-1 0 0,0 0 0,0 0 0,1 0-1,0 0 1,1-1 25,-1 1-1,1-1 0,-1 0 1,1 1-1,-1-1 0,0 0 1,1-1-1,-1 1 0,0 0 1,0-1-1,0 1 0,0-1 1,0 0-1,3-3 1,11-18 56,26-49 0,-32 52 52,1 1 0,0 0 0,2 0-1,20-23 1,-29 38-51,-1 1 0,1 0 0,0 0-1,0 0 1,0 1 0,6-3 0,-9 4-29,0 1 0,0-1 0,0 1 0,-1-1 0,1 1 0,1 0 1,-1 0-1,0-1 0,0 1 0,0 0 0,0 0 0,0 0 0,0 0 0,0 0 0,0 0 0,0 0 1,0 0-1,0 1 0,0-1 0,0 0 0,0 0 0,0 1 0,0-1 0,0 1 0,0-1 1,0 1-1,0 0 0,0-1 0,-1 1 0,1 0 0,0-1 0,0 1 0,-1 0 0,1 0 1,0 0-1,0 1 0,5 11 107,-1 1 0,-1 0 0,6 24 0,-6-19-109,13 36-1,-15-49-70,1-1 0,0 1 1,0-1-1,1 1 0,-1-1 0,1 0 0,0 0 0,0 0 0,1-1 1,5 5-1,-7-7-59,0 0 1,1 0 0,-1 0-1,0-1 1,1 1-1,-1-1 1,1 0 0,-1 0-1,1 0 1,0 0 0,0-1-1,-1 0 1,1 1 0,0-1-1,0-1 1,-1 1-1,1 0 1,0-1 0,7-2-1,-6 1-18,1 0 0,-1 0 0,1-1 0,-1 1 0,0-1 0,0-1 0,0 1 0,0-1-1,-1 1 1,1-1 0,5-8 0,-1 1 17,-1-2 0,-1 1 0,0-1 1,0 0-1,-1-1 0,-1 1 0,0-1 0,-1 0 0,5-30 0,-4-2 478,-1-85-1,-5 98-111,2 15 57,-2 0 0,0 1 0,-1-1 0,-1 0 0,0 1 0,-2 0 1,0 0-1,-1 0 0,-10-21 0,9 29 624,2 11-349,1 18-300,6 399-202,17-242-6362,-15-151 1497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6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47 5010,'0'0'5651,"94"-47"-8132,-55 47-577,3 0-255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7.3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129 342 768,'0'0'12110,"-22"21"-11593,-64 68-250,84-86-259,0 0 0,0-1-1,0 1 1,0 0 0,0 0-1,1 0 1,-1 0 0,1 0-1,0 0 1,0 1-1,0-1 1,1 0 0,-2 6-1,3-6-5,-1-1 0,0 0 0,0 1 0,1-1 0,0 0 0,-1 0 0,1 0 0,0 0 0,0 1 0,0-1 0,0 0 0,0-1 0,1 1 0,-1 0 0,2 2 0,3 1 1,-1-1 0,1 1 0,0-1 0,1 0 0,-1 0 0,0-1 0,15 5 0,-6-3-88,0-1-1,0-1 1,1-1 0,0 0-1,-1-1 1,23-1-1,-37 0 86,0 0-1,-1 0 0,1 0 0,0 0 0,0 0 0,0 1 1,-1-1-1,1 0 0,0 0 0,0 1 0,-1-1 0,1 1 1,0-1-1,0 0 0,-1 1 0,1-1 0,0 1 0,0 0 1,-1 0 2,0-1 0,1 0 0,-1 1 0,0-1-1,0 1 1,0-1 0,0 0 0,0 1 0,0-1 0,0 1 0,0-1 0,0 0 0,0 1 0,0-1 0,0 1 0,0-1 0,0 0 0,0 1 0,0-1 0,0 1 0,-1-1 0,1 0 0,0 1 0,0-1 0,0 0 0,-1 1 0,1-1 0,0 0 0,0 1 0,-1-1 0,1 0 0,0 0 0,-1 1 0,1-1 0,0 0 0,-1 0 0,1 1 0,-1-1 0,-10 6 23,0-1 0,0 0 0,0-1 0,-20 5 0,0 0-49,4-1-102,-24 8-183,24 0-2930</inkml:trace>
  <inkml:trace contextRef="#ctx0" brushRef="#br0" timeOffset="1">965 1 13078,'0'0'2113,"-32"149"-1393,22-65-400,7 15-143,-1 3-49,4 1-48,0-13-48,0-14-32,4-18-369,5-17-943,-2-18-1185,-7-17-1569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7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0 625 880,'0'0'13921,"16"-9"-13835,-5 3-79,1 0 0,0 1 0,0 0 1,0 0-1,1 2 0,0-1 0,0 2 0,0 0 1,19-1-1,-7 3 12,-9 1-126,0-1 1,-1 0-1,1-1 0,0-1 0,0 0 0,-1-1 1,1-1-1,18-7 0,-8-3 46,-1-1-1,-1-1 1,0-1 0,-1-1-1,0-1 1,-2-1 0,-1-1-1,0-1 1,19-27-1,-33 40 94,0 0 0,-1-1 0,0 1 0,0-1 0,-1 0 0,-1 0 0,1-1 0,-2 1 0,1 0 0,-2-1 0,2-14 0,-3 17 44,0 0 0,0 0-1,-1 0 1,0 0 0,0 0 0,-1 0-1,0 0 1,-1 1 0,1-1-1,-2 1 1,1 0 0,-1-1 0,0 2-1,0-1 1,-9-10 0,3 5 44,-1 2 0,1-1 0,-18-11 0,25 19-58,0 1 0,0 0 0,0 0 0,-1 0 0,1 0 0,-1 1 0,1-1 0,-1 1 1,0 0-1,1 0 0,-1 0 0,0 1 0,0-1 0,0 1 0,0 0 0,0 0 0,1 0 0,-8 2 0,8-1-30,0 1-1,0 0 1,0 0 0,0 0-1,1 1 1,-1-1-1,1 0 1,0 1-1,-1 0 1,1 0 0,0-1-1,0 1 1,1 0-1,-1 0 1,1 1-1,-1-1 1,1 0-1,0 0 1,-1 7 0,0-2 6,-10 32 224,1 1 1,3 0-1,-7 81 1,11 130 404,4-166-666,0-76-5,0 1-1,1 0 1,0-1 0,1 1-1,4 15 1,-6-24-18,1 1-1,0-1 1,0 0 0,0-1 0,0 1 0,0 0 0,0 0-1,0 0 1,1-1 0,-1 1 0,0 0 0,1-1 0,0 1-1,-1-1 1,1 0 0,0 0 0,0 0 0,0 0 0,0 0-1,0 0 1,0 0 0,0 0 0,0-1 0,0 1 0,0-1 0,0 1-1,0-1 1,0 0 0,1 0 0,-1 0 0,0 0 0,4-1-1,-5 0 23,1 1-1,-1-1 0,1 0 1,-1 0-1,0 0 0,1 0 1,-1 0-1,0 0 0,0 0 1,0 0-1,0-1 0,0 1 1,0 0-1,0-1 0,0 1 1,-1-1-1,1 1 0,-1-1 1,1 1-1,-1-1 0,1 1 1,-1-1-1,0 1 0,1-1 1,-1-2-1,0 2 1,0 0 0,0 0-1,0 0 1,1 0 0,-1 0 0,0 0-1,1 1 1,0-1 0,-1 0 0,1 0-1,0 1 1,0-1 0,0 0 0,0 1-1,0-1 1,1 1 0,-1-1 0,0 1-1,1 0 1,-1 0 0,1-1 0,-1 1 0,1 0-1,-1 0 1,1 0 0,0 1 0,2-2-1,3 2 6,-1 1 0,1-1 0,0 1 0,0 1 0,-1-1 0,1 1 0,-1 0 0,1 0 0,-1 1 0,0 0 0,0 0 0,0 1-1,10 7 1,36 17 22,-39-23-22,-1-1-1,1-1 1,0 0-1,0-1 1,0 0-1,0-1 1,20-1-1,-25 0-11,0-1-1,0 0 0,0 0 0,0-1 1,0 0-1,0 0 0,-1-1 1,1 0-1,-1-1 0,1 0 0,-1 0 1,-1 0-1,9-7 0,4-6-122,-1-1 0,0-1 0,-2 0 0,0-2 0,-1 0 0,13-24 0,-20 29 112,0 0-1,-1-1 0,0 0 0,-2 0 0,0 0 0,0 0 0,-2-1 0,0 0 0,0-24 0,-3 41 21,0 0 0,0 0 0,0 0 0,0 0 0,0 0 0,0 1 0,0-1 0,-1 0-1,1 0 1,0 0 0,0 0 0,-1 1 0,1-1 0,0 0 0,-1 0 0,1 1 0,-1-1 0,1 0 0,-1 0-1,0 1 1,1-1 0,-1 1 0,0-1 0,1 1 0,-1-1 0,0 1 0,1-1 0,-1 1 0,0-1 0,0 1 0,0 0-1,1 0 1,-1-1 0,0 1 0,0 0 0,-1 0 0,-1 0 19,1 0-1,-1 0 1,1 0-1,-1 1 1,0-1-1,1 1 1,-1 0-1,1 0 1,-1 0 0,1 0-1,-4 2 1,-1 2 32,-1 1 1,1 0 0,1 0 0,-1 1 0,1 0 0,0 0-1,1 0 1,0 1 0,0 0 0,0 0 0,-5 16-1,3-9 4,2 1 0,0 0 0,0 1 0,2-1 0,-3 33 0,5-41-58,1 1 1,0 0 0,1-1-1,0 1 1,0-1-1,1 1 1,0-1-1,4 12 1,-4-14-3,1-1-1,0 1 1,1-1-1,-1 0 1,1 0 0,0 0-1,0-1 1,1 1-1,-1-1 1,1 0 0,0 0-1,6 3 1,8 4-227,0 0 1,1-2-1,0 0 0,0-2 1,1 0-1,21 4 0,-6-3-2351,41 2-1,-16-6-3859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8.8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297 113 848,'0'0'2682,"-13"-15"-1775,-36-47 376,47 61-717,0-1 0,1 0 0,-1 0 0,1-1 0,0 1 0,-1 0 0,1 0 0,0-1 0,0 1 0,0 0 0,1-1 0,-1-3 0,1 6-508,0 0 1,0 0-1,0 0 1,0 0-1,-1-1 1,1 1-1,0 0 1,0 0-1,0 0 0,0 0 1,0-1-1,0 1 1,0 0-1,0 0 1,0 0-1,0 0 1,-1 0-1,1 0 1,0-1-1,0 1 0,0 0 1,0 0-1,0 0 1,-1 0-1,1 0 1,0 0-1,0 0 1,0 0-1,0 0 1,0 0-1,-1 0 1,1 0-1,0 0 0,0 0 1,0 0-1,-1 0 1,1 0-1,0 0 1,0 0-1,0 0 1,0 0-1,-1 0 1,1 0-1,0 0 0,0 0 1,0 0-1,0 0 1,0 0-1,-1 0 1,1 0-1,0 1 1,-11-1-159,3-1 119,1 1-1,-1 0 1,0 0-1,0 1 1,0 0-1,0 0 1,1 1-1,-1 0 1,1 1-1,-1-1 1,1 1-1,0 1 1,0-1-1,0 1 1,-7 6-1,12-8-23,-9 7 11,0 0 0,1 0 0,-11 14 0,19-20-23,0-1-1,1 0 1,-1 1-1,0-1 1,1 1-1,0-1 1,-1 1-1,1 0 1,0-1-1,0 1 0,1 0 1,-1 0-1,1 0 1,-1 0-1,1 0 1,0-1-1,0 1 1,0 0-1,0 0 1,1 0-1,-1 0 0,2 4 1,-1-5-2,1 0 0,-1-1 0,1 1 0,-1-1-1,1 1 1,0-1 0,0 1 0,0-1 0,-1 0 0,1 0 0,0 0 0,0 0 0,1 0 0,-1 0-1,0-1 1,0 1 0,0-1 0,0 1 0,1-1 0,3 0 0,5 2-10,24 4-60,58 2-1,-56-6-164,50 8-1,-83-9 184,0 0 1,0 0-1,0 0 0,-1 0 1,1 1-1,0-1 0,0 1 1,4 3-1,-7-4 18,0 0 0,0 0 1,0 0-1,0 1 0,0-1 0,0 0 0,0 0 0,-1 1 0,1-1 1,-1 0-1,1 1 0,-1-1 0,1 1 0,-1-1 0,0 1 1,1-1-1,-1 1 0,0-1 0,0 1 0,0-1 0,0 1 0,-1 2 1,1-3 53,-1 1-1,0-1 1,1 1 0,-1-1 0,0 1 0,0-1 0,0 0 0,0 1 0,0-1 0,0 0 0,0 0 0,0 0 0,-1 0 0,1 0 0,0 0 0,-1 0-1,1 0 1,0 0 0,-1 0 0,1-1 0,-1 1 0,0-1 0,1 1 0,-1-1 0,-1 1 0,-5 1 15,-28 13-314,-77 19 1,98-31-1740,1-1 1,-23 0-1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9.2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1 47 2225</inkml:trace>
  <inkml:trace contextRef="#ctx0" brushRef="#br0" timeOffset="1">1 47 2225,'136'0'2513,"-113"-21"-720,-4 10 656,-9-1-768,-7 9 544,-3 18-2145,0 17 256,3 14-336,0 1-544,1-3-1025,-4-3-1744,0-9-4499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29.6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3794,'0'0'7358,"22"2"-7241,165 7 193,-187-9-303,1 0 0,-1 0 0,0 1 0,1-1 0,-1 0 0,0 0 0,1 0 0,-1 0 0,0 0 0,1 0 0,-1 1 0,0-1 0,1 0 0,-1 0 0,0 0 0,0 1 0,1-1 0,-1 0 0,0 0 0,0 1 0,1-1 0,-1 0 0,0 1 0,0-1 1,0 0-1,0 1 0,0-1 0,1 0 0,-1 1 0,0-1 0,0 0 0,0 1 0,0-1 0,0 0 0,0 1 0,0-1 0,0 1 0,0-1 0,0 0 0,0 1 0,0-1 0,-1 0 0,1 1 0,0-1 0,0 0 0,0 1 0,0-1 0,0 0 0,-1 1 0,1-1 0,0 0 0,0 0 0,-1 1 1,1-1-1,0 0 0,0 0 0,-1 1 0,1-1 0,0 0-6,-12 14 205,-1-1 1,-21 18 0,-19 21 413,47-47-533,1 1-1,0 0 1,1 0-1,0 1 1,-1-1-1,2 1 1,-1 0-1,1 0 1,0 0-1,1 1 1,0-1-1,0 1 1,0-1-1,1 1 0,0 0 1,0 10-1,1-18-87,1 1 0,-1 0 0,0 0 0,0 0 0,0-1 0,1 1 0,-1 0 0,0 0 0,1-1 0,-1 1 0,0 0 0,1-1 0,-1 1 0,1 0 0,-1-1 0,1 1 0,0-1 0,-1 1 0,1-1 0,-1 1 0,1-1 0,0 1 0,-1-1 0,1 0 0,0 1 0,1-1 0,29 6 3,-19-6-27,0 0 0,1-1 0,13-3 0,-12 1-104,-1-2-1,0 1 1,0-2 0,0 0-1,17-10 1,58-45-706,-73 50 717,-3 3 27,0-1-1,-1-1 1,0 0 0,15-20-1,-23 27 173,0-1 1,-1 0-1,1 1 0,-1-1 0,0 0 0,0 0 0,0-1 0,-1 1 1,1 0-1,-1-1 0,0 1 0,-1 0 0,1-1 0,-1 1 0,0-1 1,0 1-1,0-1 0,0 1 0,-2-8 0,1 12-32,0-1-1,0 1 1,0-1 0,1 1-1,-1-1 1,0 1 0,0-1-1,0 1 1,0 0 0,0-1-1,0 1 1,0 0 0,0 0-1,0 0 1,0 0 0,0 0-1,0 0 1,0 0 0,0 0-1,-1 1 1,-22 2 178,21-1-215,0 1 0,1-1 0,-1 1 0,1-1 0,0 1 0,0 0-1,0-1 1,0 1 0,0 0 0,0 1 0,1-1 0,0 0 0,-1 0 0,1 1 0,0-1 0,1 0 0,-2 7 0,1-5-21,1-1 0,-1 0 0,1 0 0,-1 0 0,1 0-1,1 0 1,-1 1 0,0-1 0,1 0 0,0 0 0,0 0 0,0 0-1,1 0 1,-1 0 0,4 5 0,-1-6-49,0 1 0,0-1 0,1 1-1,-1-1 1,1-1 0,0 1 0,0-1 0,0 1 0,0-1 0,1-1-1,9 3 1,66 8-1637,-11-10-776,4-2-1677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0.3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41 251 9316,'0'0'6942,"-7"23"-6808,-19 72-92,24-86-44,0 1-1,1-1 0,-1 0 1,2 0-1,0 0 0,0 12 1,1-9-14,-1-10 12,0 0 0,0-1 0,1 1 1,-1 0-1,0 0 0,1-1 1,-1 1-1,1 0 0,-1-1 1,1 1-1,0 0 0,0-1 0,0 1 1,0-1-1,0 1 0,0-1 1,0 0-1,0 1 0,1-1 1,-1 0-1,0 0 0,1 0 0,-1 0 1,1 0-1,0 0 0,-1 0 1,1 0-1,2 0 0,3 1-40,0-1-1,0 0 0,0 0 1,1-1-1,11-1 1,-4 1-120,-11 0 133,0 0 0,0 0 1,0-1-1,1 0 1,-1 0-1,0 0 0,0 0 1,0-1-1,0 1 1,-1-1-1,1 0 0,0 0 1,-1 0-1,1-1 0,-1 1 1,4-4-1,-2 0 13,-1 1 0,1-1-1,-1 0 1,0 0 0,-1 0 0,1 0-1,-1-1 1,4-12 0,-2 3 22,-2 0 0,0 0 0,0 0-1,-1 0 1,-2-1 0,1 1 0,-4-30 0,2 44-6,1 0 1,0 0-1,-1-1 1,0 1-1,1 0 1,-1 0-1,0 0 1,0 0-1,0 0 1,-1 0-1,1 0 1,0 0-1,-1 0 1,1 0-1,-1 1 1,0-1-1,1 0 1,-1 1-1,0 0 1,0-1-1,0 1 0,0 0 1,0 0-1,-3-1 1,-3 0-73,1 0 1,-1 1 0,1-1-1,-1 1 1,0 1-1,-9 0 1,16 0 54,-1 0 1,0 0-1,1 0 1,-1 0-1,0 0 1,1 1-1,-1-1 1,0 0-1,1 1 1,-1 0-1,1-1 1,-1 1-1,1 0 1,-1 0-1,1 0 1,0 0-1,-1 0 1,1 0-1,0 0 1,0 0-1,-1 0 1,1 1-1,0-1 1,0 0-1,1 1 1,-2 2-1,0 1-203,0 0 1,1 0-1,0 0 0,0 0 1,1 0-1,-1 1 0,1 6 1,1-11 153,-1-1 0,0 1 0,0 0 0,0 0 0,1-1-1,-1 1 1,0 0 0,0 0 0,1-1 0,-1 1 0,1 0 0,-1-1 0,1 1 0,-1-1 0,1 1 0,-1 0 0,1-1 0,-1 1 0,1-1 0,0 0 0,-1 1 0,1-1 0,0 1 0,0-1 0,-1 0 0,1 0 0,0 1 0,0-1 0,-1 0 0,1 0 0,0 0 0,1 0 0,31 1-1307,-22-2 729,-1 1 364,0-1 1,0 0 0,0-1-1,0 0 1,0 0-1,0-1 1,0-1 0,-1 0-1,0 0 1,1 0-1,10-9 1,-5 3 587,-1-1 0,0-1-1,0-1 1,-1 0 0,17-22 0,-25 29 52,-1-1 0,1 0 0,-1 0 0,0-1 0,-1 1 0,0-1 1,0 0-1,0 0 0,1-11 0,1-44 5313,-6 63-5584,1 0 0,-1 0 1,0 0-1,0 0 0,0 0 0,0 0 1,1 0-1,-1 0 0,0 0 0,0 0 1,0 0-1,0 1 0,1-1 0,-1 0 1,0 1-1,0-1 0,1 0 0,-1 1 0,0 0 1,-4 7-43,2 0 1,-1 0 0,1 0 0,0 0-1,1 1 1,0-1 0,0 1-1,1-1 1,0 15 0,-1-6 33,-4 69 189,6 107 1,2-80-206,-3-55-65,0 21-68,3 1 1,17 105-1,-17-176-39,0 0 0,0-1 0,1 1 0,1 0 0,5 10 0,-9-18 75,1 1 0,0-1 0,0 0-1,0 0 1,0 0 0,0 0 0,0 1 0,0-1-1,0 0 1,0-1 0,0 1 0,1 0-1,-1 0 1,0 0 0,0-1 0,1 1-1,1 0 1,-2-1 5,1 0 0,-1 0 0,1-1-1,-1 1 1,1 0 0,-1 0 0,0-1 0,1 1-1,-1-1 1,0 0 0,1 1 0,-1-1 0,0 0-1,0 0 1,0 1 0,0-1 0,1 0-1,-1 0 1,0 0 0,-1 0 0,3-3 0,6-8-83,-1 0 1,0 0 0,-1-1-1,-1-1 1,0 1 0,5-15 0,0-7-227,9-48 1,-18 74 287,3-13-10,-1 0 0,-1-1 0,0 1 0,-2-1 0,-1 0 0,-3-27 0,3 49 59,0 0 1,-1 0-1,1-1 0,-1 1 1,1 0-1,-1 0 0,0 0 1,1 0-1,-1 0 0,0 0 1,0 0-1,0 0 0,0 0 1,0 0-1,0 0 0,0 0 1,0 1-1,0-1 0,0 0 1,-2 0-1,-1 0 12,0-1-1,1 1 1,-1 1 0,0-1-1,0 1 1,1-1 0,-7 1-1,3 0 6,0 1-1,-1 0 0,1 0 0,0 1 0,-1 0 0,1 0 0,-9 4 0,12-4-112,1 0 0,-1 1 0,0 0 0,0-1 0,1 1 0,-6 6 0,-4 14-4808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1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319 24 400,'0'0'11360,"-13"-5"-10778,-46-13-366,55 18-203,0 0 0,0 0 0,0 0 0,0 1 0,0-1 0,0 1 0,0 0 0,0 0 0,0 0 0,1 1 0,-1 0 0,1-1 0,-1 1 0,1 0 0,-1 1 0,1-1 0,0 0 0,0 1 0,0 0 0,0 0 1,1 0-1,-4 5 0,-2 0 12,5-5-27,1-1 0,-1 1-1,1 0 1,-1 0 0,1 0 0,0 0-1,0 0 1,0 1 0,1-1-1,-1 0 1,1 1 0,0-1 0,0 1-1,0 0 1,0-1 0,1 1-1,-1 0 1,1 0 0,0-1-1,1 8 1,-1-9 3,1-1-1,0 0 1,0 0-1,-1 0 1,1 0-1,0 0 0,0 0 1,0 0-1,0 0 1,0 0-1,0 0 1,1-1-1,-1 1 1,0 0-1,0-1 1,0 1-1,1-1 1,-1 1-1,0-1 0,1 0 1,-1 1-1,0-1 1,1 0-1,0 0 1,5 1 6,27 7 10,-25-7-29,0 1 0,0 0 0,0 0 0,0 1 1,0 0-1,0 1 0,-1 0 0,1 0 0,-1 1 0,0 0 0,13 11 0,-20-15-18,0 0 0,0 0-1,0 0 1,0 0 0,0 0-1,0 1 1,0-1-1,-1 0 1,1 1 0,0-1-1,-1 0 1,1 1 0,-1-1-1,1 1 1,-1-1-1,0 1 1,1-1 0,-1 1-1,0-1 1,0 1-1,0 0 1,0-1 0,0 1-1,-1-1 1,1 1 0,0-1-1,-1 1 1,1-1-1,-1 0 1,0 1 0,1-1-1,-1 1 1,0-1-1,0 0 1,0 0 0,0 1-1,0-1 1,0 0 0,0 0-1,0 0 1,-2 1-1,-4 2-52,1 1-1,-1-1 0,0-1 0,-1 1 1,1-1-1,-14 3 0,-5 1-88,-1-1 1,0-2-1,0 0 0,-1-2 0,1-1 0,-45-4 0,72 2 71,-1 1-1,0 0 1,0-1 0,1 1-1,-1-1 1,0 1 0,1-1-1,-1 1 1,1-1 0,-1 1 0,1-1-1,-1 1 1,1-1 0,-1 0-1,1 1 1,-1-1 0,1 0-1,0 0 1,-1 1 0,1-1-1,0 0 1,0 0 0,0 0-1,-1 1 1,1-1 0,0 0-1,0 0 1,0 0 0,0 1-1,0-1 1,1 0 0,-1 0-1,0 0 1,0 1 0,0-1-1,1 0 1,-1 0 0,0 1-1,1-1 1,0-1 0,-1 1-123,14-30-2708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1.5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1 4898,'0'0'6931,"-31"10"-6602,-92 35-111,119-44-211,1 0 0,-1 1-1,1 0 1,0-1-1,-1 1 1,1 0 0,0 1-1,0-1 1,0 0-1,1 1 1,-1 0 0,1 0-1,-1 0 1,-1 3-1,3-3-2,0-1 0,0 1-1,0 0 1,1-1 0,-1 1-1,1 0 1,0-1 0,0 1 0,0 0-1,0-1 1,1 5 0,0 5-1,-2-8-21,1-1 0,0 0 0,0 0 0,1 1 0,-1-1 0,0 0 0,1 0 0,0 1 0,0-1 0,0 0-1,0 0 1,1 0 0,2 4 0,-2-5-20,0 0-1,0 0 0,1-1 1,-1 1-1,1-1 0,-1 0 1,1 1-1,-1-1 0,1 0 1,0 0-1,0-1 1,-1 1-1,1-1 0,0 1 1,0-1-1,3 0 0,6 1-259,-1 0-1,0-1 0,0-1 0,0 0 1,0 0-1,0-1 0,0 0 0,20-8 1,-26 8 343,-1 0 0,0 0 1,0 0-1,0-1 1,0 1-1,-1-1 1,1 0-1,-1 0 1,1-1-1,-1 1 0,0-1 1,-1 1-1,1-1 1,-1 0-1,1 0 1,-1 0-1,0-1 1,0 1-1,-1 0 0,0-1 1,1 1-1,-1-1 1,-1 1-1,1-8 1,0-45 3619,-10 82-3128,7 0-1300,0 1-1,2 0 1,5 49 0,-4-73 517,0 0 0,0 0-1,0 1 1,0-1-1,1 0 1,-1 0-1,0 0 1,1 0-1,-1 0 1,1-1 0,0 1-1,0 0 1,0-1-1,0 1 1,0-1-1,0 0 1,0 0-1,0 0 1,0 0 0,1 0-1,-1 0 1,0 0-1,1-1 1,-1 1-1,0-1 1,1 0-1,-1 0 1,1 0 0,-1 0-1,1 0 1,2 0-1,23 0-2629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4418,'0'0'9412,"84"0"-8739,-58 0-465,5 0-160,0 0-48,0 0-272,0-5-1617,-3 3-1761,-6-1-5154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2.4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10 109 224,'0'0'10629,"2"-23"-9757,-2 21-867,7-72 719,-7 65-491,-1 11-41,-7 51-57,2 16-942,2 76 0,4-138 487,0-6-566,0-3 195,0-16 819,1-1 1,0 1-1,1 0 0,1 0 1,1 0-1,0 1 0,1-1 0,1 1 1,1 0-1,16-29 0,-21 43-84,1-1 0,0 1-1,0 0 1,0 0 0,0 0-1,0 1 1,1-1 0,-1 1-1,1-1 1,-1 1 0,1 0-1,5-1 1,-7 2-23,0 0 0,0 0-1,0 1 1,0-1 0,0 1 0,0 0 0,0 0 0,0-1 0,1 1 0,-1 1-1,0-1 1,0 0 0,0 0 0,0 1 0,0-1 0,0 1 0,0 0 0,0 0-1,0 0 1,0 0 0,0 0 0,0 0 0,0 0 0,-1 0 0,1 1 0,2 2 0,5 7 55,-2 1 0,1 0 0,-1 0 0,-1 1 0,7 18 0,-6-13-414,0-2 0,14 22 0,-20-37 301,-1-1 0,1 1 1,0-1-1,0 0 0,0 1 0,0-1 0,-1 0 1,1 0-1,0 0 0,0 0 0,0 1 1,0-1-1,0 0 0,-1-1 0,1 1 0,0 0 1,0 0-1,0 0 0,0 0 0,0-1 1,-1 1-1,1 0 0,0-1 0,0 1 0,0-1 1,-1 1-1,2-2 0,12-40 43,-13 33 48,1 1 1,1 0-1,0 0 1,0 1-1,0-1 1,8-12-1,-11 19-46,1 0 0,-1 1 0,0-1 0,0 1 0,1-1 0,-1 1 0,1-1 0,-1 1 0,0-1 0,1 1 0,-1-1 0,1 1 0,-1 0 0,1-1 0,-1 1 0,1 0 0,-1-1 0,1 1 0,-1 0 0,1 0 0,0-1 0,-1 1 0,1 0 0,-1 0 0,1 0 0,0 0 0,-1 0 0,1 0 0,-1 0 0,1 0 0,0 0 0,-1 0 0,1 0 0,0 0 0,-1 0 0,1 1 0,-1-1 0,1 0 0,-1 0 0,1 1 0,-1-1 0,1 0 0,-1 1 0,1-1 0,-1 0 0,1 1 0,-1-1 0,1 1 0,-1-1 0,1 2-1,15 31 115,-11-22-40,-1-1-90,1-1 0,1 0 0,-1-1 0,1 1 0,1-1 0,12 12 0,-15-16-91,0-1 1,0 1-1,1-1 0,0 0 0,-1 0 1,1-1-1,0 1 0,1-1 1,-1 0-1,0-1 0,0 1 0,1-1 1,-1 0-1,8 0 0,-3 0 10,0-1-1,0 0 0,0 0 0,0-1 1,18-5-1,-24 5 137,0-1 0,1 0 1,-1 0-1,0 0 0,0-1 0,0 1 0,-1-1 0,1 0 0,-1 0 0,1 0 1,-1 0-1,0-1 0,0 1 0,-1-1 0,4-5 0,-2 3 295,0-1 0,0 0 0,0 0-1,-1 0 1,0 0 0,-1 0-1,0-1 1,0 1 0,0-1 0,0-10-1,-2 17 257,0 25-265,0 46-482,0 161 398,0-78-4780,0-150 3499,0-24-820,-12-134 576,-2-8 4468,14 146-2959,0 1-6,0 0 1,0 0 0,2 0-1,0 1 1,5-18 0,-6 29-198,1-1 1,0 0-1,0 1 1,0 0-1,1 0 1,-1-1-1,1 1 1,0 1-1,0-1 1,1 0-1,-1 1 1,1 0-1,-1-1 1,1 2-1,0-1 1,0 0-1,1 1 1,-1-1-1,0 1 1,1 1 0,5-3-1,1 1-16,-1 0 0,1 1-1,0 0 1,0 1 0,0 0 0,0 1 0,-1 0 0,1 1-1,17 3 1,-24-4-10,0 1 0,0 0-1,0 0 1,0 0-1,-1 1 1,1 0 0,0-1-1,-1 1 1,1 0 0,-1 1-1,1-1 1,-1 1 0,0-1-1,0 1 1,0 0-1,-1 0 1,1 0 0,0 1-1,-1-1 1,0 1 0,0-1-1,0 1 1,-1 0 0,1-1-1,-1 1 1,0 0-1,2 6 1,-2-4-5,-1 0 0,1 0 0,-1 0-1,0-1 1,0 1 0,-1 0 0,0 0 0,0 0-1,0 0 1,0-1 0,-1 1 0,0-1 0,-1 1-1,1-1 1,-4 6 0,1-4-7,-1 0 0,0-1-1,0 1 1,-1-1 0,1-1 0,-1 1-1,0-1 1,-1 0 0,-9 4 0,10-4-288,-1-1-1,0 0 1,0 0 0,0-1 0,0 0 0,-1 0 0,1-1 0,-1 0 0,-10 1-1,12-4-2981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2.7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11077,'0'0'3218,"0"202"-3218,0-138-305,6-6-703,4 0-961,0-23-1873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3.1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0 389 6307,'0'0'4634,"20"0"-4586,65-2-53,-81 2-17,1 0 1,-1-1-1,0 1 1,1-1-1,-1 0 1,0 0-1,0 0 1,0-1 0,0 1-1,0-1 1,0 0-1,0 0 1,-1-1-1,1 1 1,-1-1-1,1 0 1,-1 0-1,0 0 1,0 0-1,-1 0 1,1-1 0,0 1-1,3-8 1,-4 5 31,1-1 0,-1 0 0,0 0 1,-1 0-1,0-1 0,0 1 0,0 0 1,-1 0-1,0-1 0,0 1 0,-2-10 1,1 15 64,0 0 1,0 0-1,0-1 1,-1 1 0,1 0-1,0 0 1,-1 0 0,1 0-1,-1 1 1,0-1 0,0 0-1,0 1 1,0-1 0,0 1-1,0-1 1,0 1 0,0 0-1,0 0 1,-1 0 0,1 0-1,0 1 1,-1-1 0,1 0-1,0 1 1,-5-1 0,0 0 64,0 0 1,1 1 0,-1 0 0,1 0 0,-1 0-1,1 0 1,-1 1 0,0 0 0,-6 3-1,9-3-99,1 1-1,0 0 0,-1 0 0,1 0 0,0 0 0,0 1 1,0-1-1,0 1 0,1 0 0,-1 0 0,1 0 1,0 0-1,0 0 0,0 0 0,0 1 0,0-1 0,-2 7 1,1-1-18,1 0 0,0 0 0,0 0 0,0 0 1,1 1-1,1 11 0,0-19-42,0 1 0,0 0 0,0-1 0,1 1 0,-1 0 0,1-1 0,0 1 0,-1-1 0,1 1 0,1-1 0,-1 1 0,0-1 0,0 0 0,1 1 0,-1-1 0,1 0 0,0 0 0,2 2 0,0-1-72,0 0-1,0-1 1,0 0 0,0 1 0,0-1-1,0-1 1,0 1 0,1-1-1,8 2 1,7 0-1241,0-2 0,0 0 0,39-4 0,-51 3 600,51-8-5890</inkml:trace>
  <inkml:trace contextRef="#ctx0" brushRef="#br0" timeOffset="1">593 1 9396,'0'0'5694,"-1"5"-5401,-34 143 909,-20 67-475,-1-65-455,31-88-489,2 1 0,-25 118 0,45-144-1226,5-25-1449,6-10-1830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3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2721,'0'0'0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3.8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3201,'69'114'2716,"-48"-71"-476,-21-21-1304,-2-3-529,2 35 63,-4 109 217,2-146-752,-1 1 1,-1 0-1,0-1 1,-2 0-1,0 0 1,0 0-1,-10 16 1,-2-9-510,9-22 338,6-18 16,2-59-396,5-130 1250,-2 183-333,1 0-1,1 0 1,1 0 0,1 0 0,1 1 0,19-41-1,-24 57-228,1 0-1,0 1 0,0-1 1,0 1-1,1 0 0,-1-1 0,1 2 1,0-1-1,1 0 0,-1 1 0,0 0 1,1 0-1,0 0 0,6-3 0,-2 3-9,1 0 0,0 1 0,-1 0 0,1 0-1,0 1 1,0 1 0,10 0 0,-16 0-49,-1 1-1,1 0 1,-1 0 0,1 0 0,0 0 0,-1 0-1,0 1 1,1 0 0,-1-1 0,0 1-1,0 0 1,0 1 0,0-1 0,0 1-1,0-1 1,-1 1 0,0 0 0,1 0 0,-1 0-1,0 0 1,0 0 0,0 0 0,-1 1-1,1-1 1,-1 1 0,0-1 0,0 1 0,0-1-1,0 6 1,1-4-8,-1 0 1,0 0-1,-1 0 0,1 0 0,-1 0 1,0 0-1,0 0 0,-1 0 0,1 0 1,-1 0-1,0 0 0,0 0 0,-1 0 1,0 0-1,0 0 0,0-1 0,0 1 1,-1-1-1,1 0 0,-1 1 1,-5 4-1,-6 2-178,0-1 0,0-1 0,-1 0 0,0-2 0,-21 9 0,28-15-630,18-15-8780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4.1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36 2225,'0'0'10154,"0"5"-9791,-9 94 146,9-97-509,0-1 0,0 0-1,0 0 1,0 0 0,0 1-1,1-1 1,-1 0-1,1 0 1,-1 0 0,1 0-1,-1 0 1,1 1 0,-1-1-1,1 0 1,0-1-1,0 1 1,-1 0 0,1 0-1,0 0 1,0 0 0,0-1-1,0 1 1,2 1-1,0-1 4,0 1 0,1-1 0,-1 0 0,1 0 0,0 0 0,-1 0-1,8 0 1,2 0-90,0-1 1,0-1-1,24-3 0,-30 2 40,1 0 0,-1-1 0,0 0 0,0 0-1,0 0 1,0-1 0,0 0 0,-1 0 0,0-1 0,0 0 0,6-6 0,-8 7 35,0 0 1,0 0-1,0 0 1,-1-1-1,0 0 1,0 1-1,0-1 0,-1 0 1,1 0-1,-1-1 1,0 1-1,-1 0 1,1-1-1,-1 1 1,1-11-1,-2 15 12,0-1 0,-1 1 0,1 0 0,0 0-1,0-1 1,-1 1 0,1 0 0,0-1 0,-1 1 0,1 0-1,-1 0 1,0 0 0,1 0 0,-1 0 0,0 0 0,0 0 0,1 0-1,-1 0 1,0 0 0,0 0 0,0 0 0,0 0 0,0 1-1,-1-1 1,1 0 0,0 1 0,0-1 0,0 1 0,-1-1-1,1 1 1,-2-1 0,-4 0-16,-1 0 0,1 0 0,-1 1 1,-10 1-1,5-1-17,7 0-44,1 0 0,0 1 0,0-1 0,0 1 0,0 0 0,0 0 0,0 1 1,0 0-1,0 0 0,1 0 0,-1 0 0,-6 5 0,9-5-165,-1 0-1,1 0 1,-1 1 0,1-1 0,0 0-1,0 1 1,0 0 0,0-1-1,1 1 1,-1 0 0,1 0-1,0 0 1,0 0 0,0 0 0,0 0-1,0 1 1,0-1 0,1 0-1,0 0 1,0 4 0,0 9-3432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4.5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72 1681,'0'0'12245,"16"41"-12069,-16 17 17,0 9-177,0 6-16,6 6 0,7-12-625,-3-9-831,0-8-1458,-7-24-2064</inkml:trace>
  <inkml:trace contextRef="#ctx0" brushRef="#br0" timeOffset="1">59 194 6227,'0'0'2185,"6"-28"-598,23-87-728,-29 112-848,1 1 0,-1 0 0,1-1 0,0 1-1,0 0 1,0 0 0,0-1 0,0 1 0,0 0 0,1 0-1,-1 0 1,1 0 0,0 1 0,-1-1 0,1 0 0,0 1-1,0-1 1,0 1 0,0 0 0,0-1 0,0 1-1,1 0 1,-1 0 0,0 1 0,0-1 0,1 0 0,-1 1-1,1-1 1,-1 1 0,0 0 0,5 0 0,2-1 10,4 0 17,-1 0-1,1 0 0,-1 2 1,1-1-1,0 2 0,-1-1 0,0 2 1,17 4-1,-26-5-39,0-1-1,0 0 1,0 1-1,0-1 1,0 1-1,0 0 1,0 0 0,-1 0-1,1 0 1,-1 1-1,1-1 1,-1 1-1,0-1 1,0 1 0,0 0-1,0 0 1,-1 0-1,1 0 1,-1 0-1,0 0 1,0 0 0,0 0-1,0 1 1,0-1-1,-1 0 1,1 1-1,-1-1 1,0 0 0,0 1-1,0-1 1,-1 1-1,1-1 1,-1 0-1,0 1 1,-2 5 0,1-5-12,0 1 1,0-1 0,0 1 0,-1-1 0,1 0-1,-1 0 1,-1 0 0,1 0 0,0-1 0,-1 1 0,0-1-1,1 0 1,-1 0 0,0 0 0,-6 2 0,-10 6-159,-41 16 0,49-23 94,-4 3-186,10-4-266,-1 0-1,1 0 1,-1-1-1,1 0 1,-1 0-1,-12 1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4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22 289 7924,'0'0'5279,"-3"20"-5233,-12 62-60,14-80-14,0 0 0,1 1 0,-1-1 0,1 0-1,0 0 1,0 0 0,0 0 0,0 0-1,0 1 1,0-1 0,1 0 0,-1 0 0,1 0-1,-1 0 1,2 3 0,-1-5 5,-1 1-1,1-1 1,0 0 0,-1 1 0,1-1-1,0 0 1,0 1 0,-1-1 0,1 0-1,0 0 1,0 0 0,0 0 0,-1 0-1,1 1 1,0-2 0,0 1 0,0 0-1,-1 0 1,1 0 0,0 0 0,1-1-1,8 0 48,-3 0-104,-1 0 0,1 0 0,0-1-1,-1 0 1,1 0 0,-1-1 0,0 0 0,1 0-1,-1 0 1,-1-1 0,1 0 0,8-7 0,10-10-126,29-31 0,-53 51 206,55-67 491,-55 68-472,0 0-1,0 0 1,0 0 0,1 0-1,-1 0 1,0 0-1,0 0 1,0 0-1,0 0 1,0 0 0,0-1-1,0 1 1,0 0-1,0 0 1,0 0 0,1 0-1,-1 0 1,0 0-1,0 0 1,0 0 0,0 0-1,0 0 1,0 0-1,0 0 1,0 0-1,1 0 1,-1 0 0,0 0-1,0 0 1,0 0-1,0 0 1,0 0 0,0 0-1,0 0 1,0 0-1,0 0 1,1 1 0,-1-1-1,0 0 1,0 0-1,0 0 1,0 0-1,0 0 1,0 0 0,0 0-1,0 0 1,0 0-1,0 0 1,0 0 0,0 0-1,0 1 1,0-1-1,1 0 1,-1 0 0,0 0-1,0 0 1,0 0-1,2 12 342,-2 17-359,0-24 105,0 12-99,-1-3 18,1 0-1,1 0 1,0 0-1,6 24 1,-6-35-46,-1 0 1,1 0 0,1-1 0,-1 1-1,0 0 1,1 0 0,-1-1-1,1 1 1,0 0 0,0-1 0,0 0-1,0 1 1,0-1 0,1 0 0,-1 0-1,0 0 1,1-1 0,0 1 0,-1-1-1,1 1 1,0-1 0,0 0 0,0 0-1,0 0 1,0 0 0,0-1 0,4 1-1,-1 0-67,-1-1-1,1 1 0,0-2 0,0 1 0,-1 0 0,1-1 1,0 0-1,-1-1 0,1 1 0,-1-1 0,1 0 1,-1 0-1,9-6 0,-7 3 27,0 0 1,-1-1-1,0 0 0,1 0 1,-2 0-1,1-1 0,-1 0 1,7-11-1,-6 6-9,0 0 0,-1 0 0,0 0 0,-1-1 0,0 0 0,-1 0 0,0 0-1,1-20 1,-2-15 199,-3-48 0,0 32 216,1 29-861,0 112-2981,0-25-1488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5.8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181 482 9156,'0'0'3965,"-27"-2"-3904,-7 0-57,-44 2 0,76 0-5,0 0 1,0 0-1,1 1 0,-1-1 1,0 0-1,1 1 0,-1 0 0,0-1 1,1 1-1,-1 0 0,1 0 1,-1 0-1,1 0 0,-1 0 1,1 0-1,0 0 0,-1 1 0,1-1 1,0 0-1,0 1 0,0-1 1,0 1-1,0-1 0,0 1 1,1-1-1,-1 1 0,0 2 0,0 1-5,0 1-1,0-1 1,1 1-1,0-1 1,0 1-1,1 7 0,0-1-12,-2-8 9,1 0 0,0 0 1,1 0-1,-1 0 0,0 0 1,1 0-1,0 0 1,0 0-1,2 4 0,-2-6-1,0-1 0,1 1 1,-1-1-1,1 0 0,-1 1 0,1-1 0,-1 0 0,1 0 0,0 0 0,0 0 0,-1-1 0,1 1 1,0 0-1,0-1 0,0 1 0,0-1 0,0 0 0,-1 1 0,1-1 0,0 0 0,3-1 1,-1 2-44,51-2-391,-52 1 443,0-1 1,0 0-1,1 1 0,-1-1 0,0-1 0,0 1 0,0 0 1,0-1-1,0 1 0,-1-1 0,1 0 0,0 0 1,-1 0-1,3-3 0,7-9 112,0 0 0,-1 0 0,10-18 0,-21 31 61,0 13-94,0-4-86,0 5 14,0 1-1,1-1 1,5 27 0,-5-38-72,-1 1 1,1-1 0,-1 1-1,1-1 1,0 1 0,0-1 0,0 0-1,1 1 1,-1-1 0,0 0-1,1 0 1,-1 0 0,1 0 0,0 0-1,0 0 1,0-1 0,0 1-1,0 0 1,0-1 0,0 0 0,0 1-1,1-1 1,-1 0 0,1 0 0,-1 0-1,0-1 1,1 1 0,4 0-1,-2 0-156,1-1-1,-1 1 1,1-1-1,-1-1 1,1 1-1,-1-1 1,0 1-1,1-2 1,-1 1-1,0-1 1,1 1-1,-1-1 1,0-1-1,0 1 1,-1-1-1,1 0 1,0 0-1,-1 0 1,0-1-1,0 1 1,5-6-1,1-2-106,-1-1-1,0 1 0,0-1 1,-1-1-1,-1 1 1,-1-1-1,1-1 0,7-24 1,-9 14 532,0 0 0,-1 1 1,-2-1-1,0-40 1,-2 59-120,1-24 755,-1-1 1,-2 1 0,-1-1 0,-12-50 0,10 63-420,0-1 285,0 0 0,-2 0-1,0 1 1,-14-26-1,21 42-637,0 1 0,0-1-1,-1 1 1,1-1 0,0 1-1,0 0 1,0-1 0,0 1 0,0-1-1,-1 1 1,1 0 0,0-1-1,0 1 1,-1 0 0,1-1-1,0 1 1,-1 0 0,1-1 0,0 1-1,-1 0 1,1 0 0,-1 0-1,1-1 1,0 1 0,-1 0-1,1 0 1,-1 0 0,1 0-1,0-1 1,-1 1 0,1 0 0,-1 0-1,1 0 1,-1 0 0,1 0-1,0 0 1,-1 0 0,1 1-1,-1-1 1,-4 19 620,2 50-558,3 0 1,3 0 0,3-1-1,20 91 1,-19-127-148,18 67 85,-22-90-115,0 0 1,1 0-1,0 0 1,1-1-1,-1 0 0,2 0 1,11 15-1,-15-21-62,0-1-1,-1 1 1,1-1-1,0 1 1,0-1-1,0 1 1,0-1-1,0 0 0,1 0 1,-1 0-1,0 0 1,1-1-1,-1 1 1,0 0-1,1-1 1,-1 0-1,1 0 1,-1 1-1,0-1 0,1-1 1,-1 1-1,1 0 1,-1-1-1,0 1 1,1-1-1,-1 1 1,4-3-1,-1 1-147,0-1 0,-1 0 0,0 0 0,0 0 0,1 0 0,-2 0 0,1-1-1,0 0 1,-1 0 0,0 0 0,4-5 0,7-15-568,-1-2-1,12-29 1,-13 21 1992,11-43 0,-15 59 850,-2 18-830,-1 12-829,1 14 99,-4-9-361,2 0-1,0 0 1,1 0-1,1-1 1,14 28-1,-18-40-94,0-1 0,0 1-1,1-1 1,0 0 0,-1 0-1,1 0 1,0 0 0,1-1 0,-1 1-1,0-1 1,1 0 0,-1 0 0,1 0-1,0 0 1,-1-1 0,1 1 0,0-1-1,0 0 1,0 0 0,0 0-1,0-1 1,0 0 0,1 1 0,-1-1-1,0-1 1,0 1 0,0-1 0,0 1-1,0-1 1,7-3 0,0 0-11,0-2 0,-1 1 0,1-2 0,-1 1 0,0-1 0,-1-1 0,1 0 0,-2 0 0,11-12 0,26-22-26,-34 34 44,19-16 31,-29 23-35,1-1 0,-1 1 0,0 0 0,0-1 0,1 1 0,-1-1 0,0 1 0,0-1 0,-1 1 0,1-1 0,0 0 0,0 0 0,-1 1 0,1-1 0,-1-2 0,-2 2-34,-1 1 1,0 0-1,0 0 0,-1 0 0,1 0 1,0 0-1,0 1 0,0-1 0,0 1 0,-1 0 1,-3 0-1,2 0 0,-138-3-539,143 3 515,-1 0 0,1 0 0,0 0 1,0 0-1,-1 0 0,1-1 0,0 1 1,-1 0-1,1 0 0,0 0 0,0 0 1,-1 1-1,1-1 0,0 0 0,0 0 1,-1 0-1,1 0 0,0 0 0,0 0 1,-1 0-1,1 0 0,0 0 0,0 1 0,0-1 1,-1 0-1,1 0 0,0 0 0,0 1 1,0-1-1,-1 0 0,1 0 0,0 0 1,0 1-1,0-1 0,0 0 0,0 0 1,0 1-1,0-1 0,-1 0 0,1 0 1,0 1-1,0-1 0,0 0 0,0 0 1,0 1-1,0-1 0,0 0 0,0 0 1,0 1-1,1-1 0,-1 1 0,0 0-315,0 10-3004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6.2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11557,'0'0'3178,"1"18"-2807,11 146-126,-12-159-245,1 3-2,-1 0-1,2-1 1,-1 1-1,4 11 1,-4-18-13,-1 0 0,0-1 1,0 1-1,1 0 0,-1 0 0,1 0 1,-1 0-1,1-1 0,-1 1 0,1 0 1,-1 0-1,1-1 0,-1 1 1,1-1-1,0 1 0,0 0 0,-1-1 1,1 1-1,0-1 0,0 1 1,-1-1-1,1 0 0,0 1 0,0-1 1,0 0-1,0 0 0,0 1 1,0-1-1,0 0 0,-1 0 0,1 0 1,0 0-1,0 0 0,0 0 0,0-1 1,0 1-1,0 0 0,0 0 1,0-1-1,-1 1 0,1 0 0,0-1 1,0 1-1,0-1 0,-1 1 1,1-1-1,0 1 0,1-2 0,3-4 21,1-1-1,-1 0 0,0 0 0,0 0 0,-1 0 0,0-1 1,0 0-1,-1 0 0,5-16 0,4-7 5,-11 28-10,5-13 23,1 1 0,1 0 0,0 0 0,0 0 0,2 1 0,0 0 0,13-13 0,-23 26-17,1 0 0,0 0 0,0 0 1,0 0-1,0 0 0,1 0 0,-1 0 1,0 0-1,0 1 0,0-1 0,1 1 0,-1-1 1,0 1-1,1-1 0,-1 1 0,0 0 1,1-1-1,-1 1 0,1 0 0,-1 0 0,0 0 1,1 0-1,1 0 0,-2 1-4,0 0 1,0 0-1,0 0 0,0 0 0,0 0 1,0 0-1,0 0 0,0 0 0,0 0 1,0 0-1,-1 0 0,1 1 0,0-1 1,-1 0-1,1 1 0,-1-1 1,0 0-1,1 3 0,1 9-39,0 0 1,-1 0-1,0 23 0,-2-28-11,2 16-549,-1 36-1156,0-58 1408,0 1 0,-1 0 0,1 0 0,-1-1 0,1 1 0,-1 0 0,0-1 0,0 1 0,0-1 0,-1 1 0,1-1 0,-1 0 0,1 1 0,-1-1 1,0 0-1,-3 3 0,-13 3-6189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12454,'0'0'2881,"0"65"-2497,-5-14-128,2 0-144,0-6-112,3 1 0,0-8-32,0-8-144,0-9-608,9-11-641,10-8-768,4-2-1248,5-2-2386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6.6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309 7 13078,'0'0'560,"100"-6"-10900</inkml:trace>
  <inkml:trace contextRef="#ctx0" brushRef="#br0" timeOffset="1">1 161 11333,'0'0'1169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7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201 1 9076,'0'0'1113,"-14"6"-873,-49 24-128,60-28-91,-1 0 1,1 1-1,-1 0 1,1 0-1,0 0 1,0 0-1,0 0 1,1 1-1,-1-1 1,1 1-1,0 0 1,0 0-1,0 0 1,0 0-1,1 0 1,0 0 0,-1 0-1,2 0 1,-1 0-1,0 1 1,1-1-1,0 0 1,0 1-1,0-1 1,1 6-1,-1-9-9,0 1 2,1 0 0,0-1 1,-1 1-1,1 0 0,0-1 1,0 1-1,0-1 0,0 1 1,0-1-1,0 1 0,1-1 1,-1 0-1,0 1 0,1-1 1,-1 0-1,1 0 0,-1 0 1,1 0-1,-1 0 0,1-1 1,0 1-1,0 0 0,-1-1 1,4 1-1,53 14 153,-47-13-116,-5-1-44,0 0 0,0 1 0,-1 0 0,1 0 0,-1 1 0,1-1 0,7 6 1,-12-7-10,1 0 1,-1 0 0,0 0 0,0 0 0,0 0-1,0 1 1,0-1 0,0 0 0,0 1 0,0-1-1,-1 0 1,1 1 0,0-1 0,-1 1 0,0-1-1,1 1 1,-1-1 0,0 1 0,1 0 0,-1-1-1,0 1 1,0-1 0,0 1 0,-1-1 0,1 1-1,0 0 1,0-1 0,-1 1 0,1-1 0,-1 1-1,0-1 1,1 0 0,-1 1 0,0-1 0,-1 3-1,-1 0-13,0-1-1,0 1 1,0-1-1,-1 1 1,1-1-1,-1 0 1,0 0-1,0-1 1,0 1 0,-7 2-1,-49 20-482,41-18 278,-48 14-1072,18-15-3472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8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1 136 8452,'0'0'5362,"0"37"-4708,2 121-478,-1 193-963,-1-346 596,4 39-1769,-4-43 1806,0 0 0,0 0 0,0 0 0,0 0 0,1 0 0,-1 0 0,0 0-1,1-1 1,-1 1 0,1 0 0,-1 0 0,1 0 0,0-1 0,-1 1 0,1 0 0,-1 0-1,1-1 1,0 1 0,0-1 0,-1 1 0,1-1 0,0 1 0,0-1 0,0 1 0,0-1-1,0 0 1,0 1 0,-1-1 0,1 0 0,0 0 0,0 0 0,0 1 0,0-1 0,0 0-1,0-1 1,0 1 0,0 0 0,2 0 0,-2-1 22,0 0 0,1 0 0,-1 0 0,0 0 1,0 0-1,0 0 0,0 0 0,0 0 0,0-1 0,0 1 0,0 0 0,0-1 0,0 1 1,-1-1-1,1 1 0,-1-1 0,1 1 0,-1-1 0,0 1 0,1-1 0,-1 1 1,0-1-1,0-2 0,1-4-379,12-78-653,-6-47 5354,0-2-416,-5 107-3331,-1 4 115,2 2 1,0-1-1,1 0 1,11-32-1,-13 50-506,0 0 0,0 0 0,1-1 0,0 2-1,0-1 1,0 0 0,0 0 0,1 1 0,0 0 0,-1 0-1,2 0 1,-1 0 0,0 0 0,1 1 0,0 0 0,0 0 0,0 0-1,0 1 1,0 0 0,0 0 0,1 0 0,-1 0 0,8 0-1,-6 0-55,0 1-1,0 1 0,-1-1 1,1 1-1,0 0 0,7 2 1,-12-2-4,0 0 1,-1 1-1,1-1 1,0 1 0,-1-1-1,1 1 1,-1 0-1,1-1 1,-1 1-1,1 0 1,-1 0 0,0 0-1,1 0 1,-1 0-1,0 1 1,0-1-1,0 0 1,1 0 0,-2 1-1,1-1 1,0 1-1,0-1 1,0 1-1,-1-1 1,1 1 0,0 0-1,-1-1 1,1 3-1,0 0-26,-1 1-1,1-1 0,-1 1 1,0-1-1,0 1 1,0-1-1,-1 1 0,1-1 1,-1 1-1,0-1 0,0 1 1,-1-1-1,1 0 1,-1 0-1,0 1 0,0-1 1,-1 0-1,1-1 0,-5 6 1,-1-1 15,-1 0-1,0-1 1,-1 0 0,1 0 0,-1-1-1,-14 6 1,-9 3 59,27-12-10,-1-1 1,0 1 0,1 0 0,-1 0 0,1 1 0,0 0 0,0 0 0,0 0-1,1 1 1,-9 9 0,13-13-49,0 1 61,8 0-383,15-2-266,0-1-1,0 0 0,-1-2 1,1 0-1,-1-2 1,1 0-1,29-12 0,-22 5 51,0-2-1,-2 0 0,0-2 1,0-1-1,24-20 0,-49 35 842,0 1-1,0-1 1,0 0 0,0 0-1,-1 0 1,1 0-1,-1 0 1,1 0-1,-1 0 1,0 0 0,1-1-1,-1 1 1,-1 0-1,1-1 1,0 1-1,0-1 1,-1 1 0,0-1-1,1 1 1,-1-5-1,0 7-181,0-1 1,0 1-1,0-1 0,0 1 0,-1 0 0,1-1 0,0 1 0,0-1 1,0 1-1,-1 0 0,1-1 0,0 1 0,0-1 0,-1 1 1,1 0-1,0-1 0,0 1 0,-1 0 0,1 0 0,0-1 0,-1 1 1,1 0-1,-1 0 0,1 0 0,0-1 0,-1 1 0,1 0 0,-1 0 1,1 0-1,-1 0 0,1 0 0,-1 0 0,-17-1 608,12 1-400,2 0-266,-1 1-1,0-1 1,0 1-1,0 0 1,0 0-1,1 1 1,-1-1-1,0 1 1,1 0-1,0 0 1,-1 1-1,1-1 1,0 1-1,0 0 1,0 0-1,1 0 1,-1 1-1,1-1 1,0 1-1,-1 0 1,2 0-1,-1 0 1,0 0-1,1 0 1,0 1-1,0-1 1,0 1-1,1-1 1,-1 1-1,0 8 1,0-2-56,0 0 1,1 0 0,1 21 0,0-21-59,0-10 54,0 0 0,0 0-1,1-1 1,-1 1 0,0 0 0,1-1-1,-1 1 1,0 0 0,1-1-1,-1 1 1,1-1 0,-1 1 0,1-1-1,0 1 1,-1-1 0,1 1-1,-1-1 1,1 1 0,0-1 0,-1 0-1,1 1 1,0-1 0,-1 0-1,1 0 1,0 0 0,0 1 0,-1-1-1,1 0 1,0 0 0,-1 0-1,2 0 1,30 0-328,-24 0 244,1-1 71,-1 0 0,0 0-1,0-1 1,0 0 0,0 0 0,0-1-1,0 0 1,0 0 0,-1-1-1,0 0 1,1-1 0,-1 1 0,-1-1-1,9-8 1,-8 6 55,0 1-1,0-1 1,-1-1 0,0 1-1,-1-1 1,1 0 0,-1 0-1,-1-1 1,0 1 0,0-1-1,-1 0 1,4-12 0,-8 32 1147,-1 21-1800,4 62 0,-1-92 504,-1 0 0,1 0 0,0-1-1,0 1 1,0 0 0,0-1-1,1 1 1,-1 0 0,0-1 0,1 1-1,-1-1 1,1 0 0,-1 1 0,1-1-1,0 0 1,-1 0 0,1 0-1,0 0 1,0-1 0,0 1 0,0 0-1,0-1 1,0 1 0,0-1 0,0 0-1,0 1 1,3-1 0,10 1-1096,0-1 0,25-2 0,-27 1 180,-2-1 605,0 0 1,0-1 0,1 0 0,-2-1-1,1 0 1,0-1 0,-1 0 0,0 0-1,0-1 1,0-1 0,16-14-1,-12 10 767,-1-2-1,0 0 0,0-1 0,-2 0 1,0-1-1,17-29 0,-24 34 582,0 1 0,-1-1-1,-1 0 1,0 0 0,0 0 0,-1 0 0,0 0 0,-1 0-1,0-12 1,0 22-843,0-1 0,0 0 0,0 1 0,0-1 0,0 1 0,0-1 0,0 0 0,0 1 0,-1-1 0,1 1 0,0-1 0,0 0 0,0 1 0,-1-1 0,1 1 0,0-1 0,-1 1 0,1-1 0,0 1 0,-1-1 0,1 1 0,-1 0 0,1-1 0,-1 1 0,1-1 0,-1 1 0,1 0 0,-1-1 0,1 1 0,-1 0 0,1 0 0,-1 0 0,1-1 0,-1 1 0,0 0 0,1 0 0,-1 0 0,1 0 0,-1 0 0,0 0 0,1 0 0,-1 0 0,1 0 0,-1 0 0,0 0 0,0 1 0,-1-1-32,-1 1 1,1 0-1,0 0 1,0 0-1,0 0 1,0 0 0,0 1-1,0-1 1,0 0-1,0 1 1,1 0-1,-1-1 1,-1 3-1,-3 5-7,1 0-1,0 0 1,0 0 0,1 0-1,1 1 1,-1 0-1,2 0 1,-1 0-1,-1 17 1,1 12-13,1 45 1,2-72-25,0-9-2,0-1 0,0 1 0,0 0 0,0-1 0,1 1 0,-1 0 1,1-1-1,0 1 0,0-1 0,0 1 0,0-1 0,0 1 0,0-1 0,1 0 0,-1 0 0,1 1 0,0-1 0,-1 0 0,1-1 0,0 1 0,0 0 0,0 0 0,1-1 0,-1 1 0,0-1 0,0 0 1,1 0-1,-1 0 0,1 0 0,-1 0 0,4 1 0,7 0-109,0 0 1,1-1-1,-1 0 1,1-1-1,13-1 1,-8 0-57,-11 0 139,0 0-1,0 0 1,0-1 0,0 0 0,0 0-1,-1-1 1,1 0 0,-1 0 0,1-1 0,-1 0-1,0-1 1,-1 1 0,1-1 0,-1 0 0,0-1-1,0 1 1,-1-1 0,1-1 0,4-6 0,-3 3 86,-1 0 1,0-1 0,0 1 0,-1-1 0,0-1 0,-1 1 0,-1-1 0,0 1 0,0-1-1,-1 0 1,0 0 0,-1-14 0,-1 25-26,0 1 0,-1-1-1,1 1 1,0 0 0,-1-1 0,1 1-1,-1-1 1,1 1 0,-1 0-1,1-1 1,-1 1 0,1 0 0,-1-1-1,1 1 1,-1 0 0,1 0 0,-1-1-1,0 1 1,1 0 0,-1 0 0,1 0-1,-1 0 1,0 0 0,1 0 0,-1 0-1,1 0 1,-1 0 0,0 0-1,1 1 1,-1-1 0,1 0 0,-1 0-1,1 0 1,-1 1 0,0-1 0,0 1-1,-24 9 214,20-5-229,0 1 0,0 0 0,0 1 0,1-1 1,0 1-1,0 0 0,1 0 0,0 0 0,0 0 1,0 0-1,-2 14 0,3-10-47,0 0 0,0 0 1,1 0-1,0 1 0,1-1 0,1 0 0,2 20 1,-2-29-33,-1 0 1,1-1 0,-1 1 0,1-1-1,0 1 1,0-1 0,-1 1 0,1-1-1,0 0 1,0 1 0,1-1 0,-1 0 0,0 0-1,0 0 1,1 0 0,-1 0 0,0 0-1,1 0 1,-1 0 0,1 0 0,-1-1-1,1 1 1,-1-1 0,1 1 0,2 0-1,5 0-772,0 0 0,0 0-1,16-2 1,-8 1-1158,42 0-6776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38.5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11877,'0'0'321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1.0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2635 9957,'0'0'2203,"-9"4"-701,9 32 705,0-35-2119,0-3-54,1-9-45,1 1 0,1 0 0,-1 0-1,2 0 1,-1 0 0,2 0 0,-1 1-1,1 0 1,8-12 0,2-5 9,119-205-79,10 5 0,10 8 0,185-203 1,-208 277-107,6 6 1,7 6 0,5 6-1,5 7 1,5 6 0,231-121-1,65 13-427,-310 162-257,176-47 0,-270 92 412,0 3-1,1 1 0,0 3 0,0 2 1,61 2-1,-103 3 71,-1 1 0,0 0 0,1 0 0,-1 0 1,0 1-1,0 1 0,17 6 0,-21-5-72,0-1-1,0 1 0,0 0 1,-1 1-1,1-1 1,-1 1-1,0 0 1,-1 0-1,4 7 1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1.4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2577,'0'0'0,"178"0"-2577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1.7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195 0 3169,'0'0'9429,"-94"96"-9173,68-46-32,0 11 64,4-5 64,9-1-96,3-8-256,7-9-32,3-15-528,0-9-1137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2.1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111 187 1265,'0'0'4348,"-13"-26"-3443,-41-80-134,33 70 197,10 25 1150,0 3 1839,19 17-3071,6 1-829,2 0 0,-1 0 0,1-2 0,1 0 1,-1-1-1,1 0 0,21 4 0,1-1-870,1-2 0,49 4-1,10-5-2689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3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0 473 9508,'0'0'4779,"4"27"-3995,0 8-583,18 130 209,-20-152-392,1 9-13,1 1 0,1-1 0,1-1 0,1 1 0,17 38 0,-23-59-33,0 1 1,0-1 0,0 1-1,0-1 1,0 0-1,0 1 1,0-1-1,0 0 1,0 0 0,1 0-1,-1 0 1,1 0-1,-1 0 1,0 0-1,1 0 1,0-1 0,-1 1-1,1 0 1,-1-1-1,1 0 1,0 1 0,-1-1-1,1 0 1,0 0-1,-1 0 1,1 0-1,0 0 1,-1 0 0,3-1-1,-1 1 2,0-1 0,0-1-1,0 1 1,-1 0 0,1-1 0,0 0-1,-1 1 1,1-1 0,-1 0 0,0 0-1,0 0 1,0-1 0,0 1 0,4-5-1,10-23 33,-1 0-1,-1-1 0,15-47 0,-18 42 48,3 1-1,22-41 1,-35 74-47,0-1 0,1 1 0,-1-1 0,1 1 0,0 0 0,0 0 0,0-1 0,0 1-1,0 1 1,0-1 0,0 0 0,1 0 0,-1 1 0,1 0 0,-1-1 0,1 1 0,0 0 0,4-1 0,-5 2-1,0 0 0,0 0 0,0 1 0,0-1 0,-1 0 0,1 1 1,0-1-1,0 1 0,0 0 0,0 0 0,0 0 0,-1 0 0,1 0 0,0 0 1,-1 0-1,1 0 0,-1 1 0,1-1 0,-1 1 0,0-1 0,1 1 0,-1 0 1,0-1-1,0 1 0,0 0 0,-1 0 0,2 2 0,15 35 109,15 47-1,-23-57-146,1 1-1,2-2 0,1 0 1,23 39-1,-31-61-49,0-1 1,0 1 0,1 0-1,0-1 1,11 8-1,-16-12 47,1 0 0,-1-1 0,1 1-1,-1 0 1,1 0 0,-1-1 0,1 1-1,0-1 1,-1 1 0,1-1 0,0 0 0,-1 0-1,4 0 1,-4 0 16,0 0 1,0-1-1,0 1 0,0 0 1,-1-1-1,1 1 0,0-1 1,0 0-1,-1 1 0,1-1 1,0 1-1,-1-1 0,1 0 1,0 0-1,-1 1 0,1-1 1,-1 0-1,0 0 0,1 0 1,-1 0-1,0 1 0,1-1 1,-1 0-1,0 0 0,0 0 0,0 0 1,1-1-1,3-43 51,-1 0 0,-5-64 0,0 27 124,2-74 632,0 154-789,0 1 0,0-1-1,0 1 1,0-1-1,1 1 1,-1 0 0,0-1-1,0 1 1,1-1-1,-1 1 1,1 0 0,0-1-1,-1 1 1,1 0 0,0-1-1,0 1 1,-1 0-1,1 0 1,0 0 0,0 0-1,0 0 1,1 0-1,-1 0 1,0 0 0,2 0-1,-1 0-30,0 0 0,0 1 0,0-1 0,0 1 0,1 0 0,-1 0 0,0 0 0,0 0 0,1 0 0,-1 0 0,0 0 0,0 1 0,0-1 0,1 1 0,-1 0 0,0 0 0,3 1 0,6 4-151,0 1-1,-1 0 1,1 1 0,-1 0-1,13 14 1,-16-14-123,1 0 1,0-1-1,0 0 0,1 0 1,0-1-1,0 0 0,1-1 1,0 0-1,16 6 0,-21-9-103,1-1-1,0 0 1,0 0-1,0 0 1,-1 0-1,1-1 1,0 0 0,0-1-1,0 1 1,0-1-1,10-2 1,-13 1 224,0 1 1,0-1 0,0 0 0,-1 0 0,1 0 0,0 0 0,-1 0 0,1 0 0,-1-1 0,0 0 0,0 1 0,0-1 0,0 0 0,0 0 0,0 0 0,-1 0 0,0 0 0,1 0 0,-1 0-1,1-7 1,4-24 1327,-1 1-1,-1-1 0,-3 0 1,-2-50-1,-1 18 196,2 54-1019,1-12 498,-1-1 0,-1 1 0,-1 0-1,-1 0 1,-2 0 0,-7-26 0,9 84 1823,3 758-1679,0-790-1280,0-28-206,1 15 522,1 1 0,0-1 0,1 0-1,0 1 1,1 0 0,0 0 0,0 0-1,1 0 1,0 0 0,1 1 0,0 0-1,0 0 1,14-13 0,-15 17 3,0 0 1,0 0-1,0 0 0,1 1 1,-1 0-1,1 0 0,0 0 1,0 1-1,1 0 0,-1 0 1,1 1-1,-1 0 0,1 0 1,0 0-1,0 1 0,0 0 1,0 0-1,0 1 0,0 0 1,0 0-1,0 1 0,9 1 1,-12 0 3,0-1 1,-1 1-1,1 0 1,-1 0-1,0 0 1,0 1-1,0-1 1,0 1-1,0 0 1,0-1 0,-1 1-1,1 1 1,-1-1-1,0 0 1,0 1-1,0-1 1,0 1-1,1 5 1,5 10 15,-2 0 1,6 25-1,-10-35-14,3 15-11,-4-14 5,2 0-1,-1 0 1,1 0 0,0 0-1,7 13 1,-9-21-22,0 0-1,1-1 1,-1 1 0,0 0-1,1 0 1,0-1-1,-1 1 1,1-1 0,0 1-1,-1-1 1,1 1-1,0-1 1,0 0 0,0 0-1,0 0 1,0 0 0,1-1-1,-1 1 1,0-1-1,0 1 1,0-1 0,1 1-1,-1-1 1,0 0 0,0 0-1,1 0 1,-1-1-1,0 1 1,0 0 0,3-2-1,-1 1 13,-1 0-1,0-1 0,1 0 0,-1 0 0,0 0 1,0 0-1,0 0 0,0 0 0,0-1 0,0 0 1,-1 1-1,1-1 0,3-6 0,28-49-40,-25 41 48,0 1 13,3-6 46,16-36 1,-28 57 35,1 34 196,6 56 0,-5-77-345,1 0 0,-1-1 0,2 1-1,0-1 1,0 0 0,1 0 0,0 0 0,7 10-1,-11-19-173,1 0 0,-1-1-1,1 1 1,-1 0-1,1-1 1,-1 1 0,1-1-1,0 0 1,0 0-1,0 1 1,0-1 0,0 0-1,0-1 1,0 1-1,0 0 1,1 0-1,-1-1 1,0 0 0,0 1-1,0-1 1,1 0-1,-1 0 1,0 0 0,0 0-1,1-1 1,3 0-1,11-6-5809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3.7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 0 8388,'0'0'6515,"-52"9"-7924,58 20-304,23-2-896,1-7-448,5 3-2002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 7267,'0'0'5662,"-3"13"-5180,-4 27-103,1 0 0,0 64 0,5-97-386,1-1 0,1 1 1,-1 0-1,1 0 0,0 0 0,0-1 1,5 13-1,-4-16 5,-1-1 1,0 0-1,1 0 1,0 0-1,0 0 1,-1 0-1,1 0 1,1 0-1,-1 0 1,0-1-1,0 1 1,0-1-1,1 0 0,-1 0 1,1 0-1,-1 0 1,1 0-1,-1 0 1,1-1-1,0 1 1,-1-1-1,1 0 1,2 1-1,3-1 3,0 1-1,-1-1 0,1 0 1,0-1-1,-1 0 1,1 0-1,-1 0 0,1-1 1,-1-1-1,0 1 1,1-1-1,-1 0 0,9-6 1,-12 6-18,1 0 1,-1-1-1,0 1 1,0-1-1,0 0 1,-1-1-1,1 1 0,-1 0 1,0-1-1,0 0 1,0 0-1,-1 0 1,0 0-1,0 0 1,0 0-1,-1-1 0,1 1 1,-1-1-1,0-7 1,0 6 11,0-1 0,-1 1 1,0-1-1,0 1 0,-1-1 0,0 1 1,0-1-1,-1 1 0,-3-10 0,3 13-15,-1-1 0,1 1 0,-1 0 0,0 0 0,0 0 0,-1 0-1,1 1 1,-1-1 0,1 1 0,-1 0 0,0 0 0,-1 0 0,1 0-1,-8-3 1,-1 1-247,1 1 0,-1 0 0,-14-2 0,7 1-2354,53 3 414,-11 2 612,-1-2-1,31-6 1,1-2-993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4.1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1 207 7459,'186'110'2337,"-151"-88"-669,-42-22-1444,1 0 0,-1 1 1,1 0-1,0 1 0,0-1 1,-1 1-1,1 0 0,0 1 0,1-1 1,-1 1-1,0 0 0,1 1 0,0-1 1,-6 6-1,7-6-206,1 0 1,0 0-1,0 1 1,0 0-1,0-1 1,0 1-1,1 0 0,-1 1 1,1-1-1,0 0 1,1 1-1,-1-1 1,1 1-1,0-1 0,0 1 1,0-1-1,0 1 1,1 0-1,0 0 1,1 7-1,-1-11-18,1 1-1,0 0 1,0-1-1,0 0 1,0 1 0,0-1-1,0 0 1,0 1-1,0-1 1,0 0 0,1 0-1,-1 0 1,0 0 0,1 0-1,-1 0 1,1 0-1,-1-1 1,1 1 0,0-1-1,-1 1 1,1-1-1,0 1 1,-1-1 0,1 0-1,0 0 1,1 0 0,57 4 90,-48-3-87,6-1-6,-8 0-33,-1 0 0,1 1 1,0 0-1,-1 0 0,0 1 0,12 4 0,-19-5 7,-1-1-1,0 0 1,0 1-1,0-1 1,0 1-1,0 0 1,-1-1-1,1 1 1,0 0 0,0 0-1,0-1 1,0 1-1,-1 0 1,1 0-1,0 0 1,-1 0-1,1 0 1,-1 0-1,1 0 1,-1 0-1,0 0 1,1 0-1,-1 0 1,0 0 0,0 0-1,1 0 1,-1 1-1,0-1 1,0 0-1,0 0 1,-1 1-1,1 1-4,-1-1-1,0 1 1,1 0 0,-1-1-1,0 0 1,-1 1-1,1-1 1,0 0-1,-1 0 1,1 1 0,-1-1-1,0 0 1,1 0-1,-4 2 1,-24 16-71,0-2 0,-1 0 0,0-2 0,-2-1 0,-41 13 0,57-23 65,29-11-776,0 0-1,-1-1 1,0-1-1,19-15 1,3-2-1003,26-15-2074</inkml:trace>
  <inkml:trace contextRef="#ctx0" brushRef="#br0" timeOffset="1">535 207 2897,'0'0'5069,"1"-29"-2670,1-91-644,-1 100-1482,-2-11 885,0 31-1106,1 0 0,0-1 1,0 1-1,0-1 0,0 1 1,-1 0-1,1-1 0,0 1 1,0 0-1,-1-1 0,1 1 1,0 0-1,-1-1 0,1 1 1,0 0-1,-1 0 0,1-1 1,0 1-1,-1 0 0,1 0 1,-1 0-1,1 0 0,-1-1 0,1 1 1,0 0-1,-1 0 0,1 0 1,-1 0-1,1 0 0,-1 0 1,1 0-1,0 0 0,-1 0 1,0 0-28,0 1 0,1-1 1,-1 0-1,1 0 0,-1 0 1,1 0-1,-1 1 0,1-1 1,-1 0-1,1 0 0,-1 1 1,1-1-1,-1 1 0,1-1 0,-1 0 1,1 1-1,0-1 0,-1 1 1,1-1-1,0 1 0,-1-1 1,1 1-1,0-1 0,-1 1 1,1-1-1,0 1 0,0-1 1,0 1-1,0 1 0,-3 21 43,3-17 6,0 388 609,5-296-605,0 0-444,-4-32-2699,0-65 2960,-1-1 0,0 0 1,0 0-1,0 0 0,0 0 1,0 0-1,1 0 0,-1 0 0,0 1 1,0-1-1,0 0 0,0 0 1,1 0-1,-1 0 0,0 0 0,0 0 1,0 0-1,1 0 0,-1 0 1,0 0-1,0 0 0,0 0 0,0 0 1,1 0-1,-1 0 0,0 0 1,0 0-1,0 0 0,1 0 0,-1 0 1,0-1-1,0 1 0,0 0 1,0 0-1,1 0 0,-1 0 0,0 0 1,0 0-1,0-1 0,0 1 1,0 0-1,0 0 0,1 0 0,-1 0 1,0 0-1,0-1 0,0 1 1,13-21-3968,5-16-391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4.8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320 1 3682,'0'0'8310,"-32"27"-8118,-106 89-74,122-101 16,-1-2 0,0 0 0,0-1 1,-1-1-1,-36 16 0,44-20 445,25-8-188,2 0-422,4 1 39,-10-1 20,0 0 0,0 1 1,0 1-1,0 0 0,0 0 0,0 1 0,0 1 0,0-1 1,-1 2-1,17 7 0,37 30 443,-44-26-245,42 21 0,-53-32-224,0-1 0,0 1 0,1-2-1,-1 1 1,1-1 0,-1-1 0,1 1-1,12-1 1,-16-1-57,0 0 0,-1-1 1,1 1-1,-1-1 0,1 0 0,-1-1 0,1 1 0,-1-1 1,0 0-1,0-1 0,0 1 0,0-1 0,7-5 0,-7 3 24,1 0 0,-1 0-1,0-1 1,0 1 0,-1-1-1,0-1 1,0 1 0,0 0-1,-1-1 1,3-7-1,0-7 159,0-1 0,-1 0 0,-1-1-1,-1 1 1,0-1 0,-2 1-1,-2-26 1,1 42-31,0 4-67,0 1 0,0-1 1,0 1-1,0-1 0,0 1 0,-1 0 0,1-1 0,0 1 0,-1 0 0,1-1 0,0 1 0,-1 0 0,0-1 0,1 1 0,-1 0 0,0 0 1,0 0-1,0-1 0,1 1 0,-3-1 0,2 1 4,-1 1 1,1-1 0,-1 1-1,1-1 1,-1 1-1,1 0 1,-1 0-1,1-1 1,-1 1 0,0 0-1,1 0 1,-1 1-1,1-1 1,-1 0 0,0 0-1,1 1 1,-1-1-1,-2 2 1,2-1-6,-1 1-1,0 0 1,0 0 0,1 0-1,-1 0 1,1 1 0,0-1 0,0 1-1,0-1 1,0 1 0,0 0-1,0-1 1,1 1 0,-1 0-1,1 0 1,0 1 0,0-1 0,0 0-1,-1 5 1,0-1-6,-5 20 3,1 1 0,1 0-1,2 0 1,0 0 0,2 1 0,3 33 0,-2-59-53,0 0 1,1 0 0,-1 1 0,0-1-1,1 0 1,0 0 0,0 0 0,0 0-1,0 0 1,0 0 0,1 0-1,-1 0 1,1-1 0,0 1 0,0-1-1,0 1 1,0-1 0,0 0 0,0 1-1,1-1 1,-1 0 0,1 0 0,-1-1-1,1 1 1,0-1 0,0 1 0,4 1-1,3-1-288,0 1-1,0-2 0,-1 1 0,1-1 0,1-1 1,-1 0-1,15-1 0,-19 0 195,0-1-1,0 1 1,0-1-1,0 0 1,0-1-1,0 1 1,-1-1 0,1 0-1,-1 0 1,0-1-1,0 0 1,0 0-1,0 0 1,-1 0 0,0-1-1,0 0 1,0 1-1,0-2 1,-1 1-1,6-11 1,-2 3 245,-1-1-1,-1 1 1,0-1-1,-1 0 1,0 0 0,-1 0-1,-1 0 1,1-18 0,-2-69 2365,-1 75-857,0 74-1185,-2 45-354,4 105-78,2-177-22,1-13-106,-5-8 105,0 1 0,0-1 0,0 0 0,0 0 0,1 0 0,-1 0 0,0 0 0,0 0 0,0 0 0,0 0 0,0 0 0,1 0 0,-1 0 0,0 0 0,0 0 0,0 0 0,0 0 0,0 0 0,1 0 0,-1-1 0,0 1 0,0 0 0,0 0 0,0 0 0,0 0 0,0 0 0,1 0 0,-1 0 0,0 0 0,0 0 0,0-1 0,0 1 0,0 0 0,0 0 0,0 0 0,0 0 0,0 0 0,0 0 0,1-1 0,-1 1 0,0 0 0,0 0 0,0 0 0,0 0 0,0 0 0,0-1 0,0 1 0,0 0 0,31-104 35,-23 73-25,1 0 0,20-47 1,-24 68-61,0 1 1,1-1-1,0 1 0,0 0 1,1 0-1,0 1 1,0 0-1,10-8 1,-11 12-195,-1 0 0,1 1 0,0-1 1,0 1-1,1 0 0,-1 1 0,0-1 0,1 1 1,0 1-1,-1-1 0,1 1 0,0 0 1,13 1-1,51 1-6606,-38 7 1112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5.2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258 0 7764,'0'0'7184,"-16"3"-6479,-51 13-164,65-16-519,1 1-1,-1 0 1,0 0-1,0 0 1,1 0-1,-1 1 1,0-1-1,1 0 1,-1 1-1,1-1 1,-1 1-1,1-1 1,0 1-1,0 0 1,0 0-1,0-1 1,0 1-1,0 0 1,0 0-1,1 0 1,-2 4-1,1 0 13,1 1 0,-1 0 0,1 0 0,1 11 0,0-5-18,-1-11-25,0 1 1,1-1-1,-1 0 0,1 0 0,-1 0 1,1-1-1,0 1 0,0 0 0,0 0 1,0 0-1,0 0 0,0-1 1,1 1-1,-1-1 0,0 1 0,1-1 1,-1 1-1,1-1 0,0 0 0,-1 0 1,1 0-1,0 0 0,0 0 1,0 0-1,0 0 0,0 0 0,0-1 1,0 1-1,0-1 0,0 0 0,3 1 1,11 1-278,0 0 1,-1-2-1,20 0 1,-18 0-60,-2-1 79,-10 1 216,0-1 0,1 1 0,-1 0-1,0 1 1,0-1 0,0 1 0,7 2-1,-11-2 56,-1-1 0,1 0 0,0 1-1,0-1 1,-1 1 0,1-1 0,0 1 0,0 0-1,-1-1 1,1 1 0,-1 0 0,1-1-1,0 1 1,-1 0 0,0 0 0,1 0-1,-1-1 1,1 3 0,-1-1 21,1 0 1,-1 0-1,0 0 1,0 0 0,0 0-1,0 0 1,0 0-1,-1 0 1,1 0-1,-1 0 1,-1 3-1,1-1 9,-1 0 0,0-1 0,0 1 0,-1-1 0,1 0 0,-1 1 0,1-1 0,-1-1 0,0 1 0,0 0 0,0-1 0,-5 4 0,-48 25 88,37-22-74,18-9-50,-39 22-68,-2-2-1,0-1 0,-78 21 0,115-39-209,36-7-8310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5.5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12166,'0'0'976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6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 25 4482,'0'0'832,"-13"-1"-191,-40-4 637,52 5-1164,0 0-1,0 0 1,1 0 0,-1 0 0,0-1 0,0 1 0,0 0 0,0 0-1,0-1 1,0 1 0,1 0 0,-1-1 0,0 1 0,0-1 0,1 1 0,-1-1-1,0 0 1,1 1 0,-1-1 0,0 0 0,1 1 0,-2-2 0,2 2-45,0-1 0,0 1 1,0 0-1,0 0 1,0-1-1,0 1 0,0 0 1,0 0-1,0 0 0,0-1 1,0 1-1,0 0 1,0 0-1,0-1 0,0 1 1,0 0-1,0 0 1,0 0-1,0-1 0,0 1 1,1 0-1,-1 0 1,0 0-1,0-1 0,0 1 1,0 0-1,0 0 0,1 0 1,-1 0-1,0-1 1,0 1-1,0 0 0,0 0 1,1 0-1,-1 0 1,0 0-1,0 0 0,0 0 1,1-1-1,16 1 25,-7-1-65,-1 1 1,1 0-1,-1 0 0,1 1 0,-1 1 1,0-1-1,1 1 0,-1 1 1,0 0-1,0 0 0,16 9 1,-12-4-35,-1 0 1,-1 2-1,0-1 1,0 1-1,0 1 1,-2 0 0,1 1-1,-1-1 1,-1 2-1,11 21 1,-11-17-65,-1 1 1,-1 0 0,-1 0-1,0 0 1,-2 1-1,0-1 1,-1 1 0,0 20-1,-5 163-467,0-167 478,-1 1 1,-2-1 0,-17 56 0,-20 22 22,-66 123 1,53-119 353,51-107-447,2-6-47,1 1 0,0-1 0,0 0 0,0 1 1,1 0-1,0 0 0,0-1 0,-1 10 0,11-16-4643,1-8 1142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6.8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1 8180,'0'0'1822,"-2"28"-1531,0 12-228,-4 112 95,6-141-139,0 0 0,1 1 1,0-1-1,0 0 0,7 20 0,-8-28-9,1-1 1,0 0 0,0 0-1,0 0 1,1 0-1,-1 0 1,0 0-1,1 0 1,-1 0-1,1-1 1,0 1-1,0-1 1,-1 1-1,1-1 1,0 1-1,0-1 1,0 0-1,1 0 1,-1 0-1,0 0 1,0 0-1,1-1 1,-1 1-1,0-1 1,0 0-1,1 1 1,-1-1-1,1 0 1,-1 0-1,0 0 1,1-1-1,-1 1 1,5-2-1,-2 1 23,0-1 0,0 0 0,-1 0 1,1 0-1,0-1 0,-1 0 0,1 1 0,-1-2 0,0 1 0,0 0 0,4-5 0,41-49-165,-38 43-31,-5 7-554,0-1-1,-1 0 1,1 0 0,5-15 0,-8 10-3327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7.4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1 163 6835,'0'0'4632,"0"27"-4390,0 173-106,0-3-1451,0-195 827,0-6-19,5-89 1173,4 0 0,39-169 0,-45 245-445,-1 9-82,-1-1-1,1 1 0,1-1 0,0 1 0,0 0 0,0 0 0,6-8 0,-9 16-132,0-1-1,0 1 1,0 0-1,0 0 1,0 0 0,0-1-1,1 1 1,-1 0-1,0 0 1,0 0-1,0-1 1,0 1 0,1 0-1,-1 0 1,0 0-1,0 0 1,0 0-1,1 0 1,-1 0 0,0-1-1,0 1 1,0 0-1,1 0 1,-1 0-1,0 0 1,0 0-1,1 0 1,-1 0 0,0 0-1,0 0 1,1 0-1,-1 0 1,0 0-1,0 0 1,0 1 0,1-1-1,-1 0 1,0 0-1,0 0 1,0 0-1,1 0 1,-1 0-1,0 0 1,0 1 0,0-1-1,1 0 1,-1 0-1,7 14 160,10 44-116,-14-44-139,0 1-1,1-1 1,1-1-1,0 1 1,1-1-1,0 0 1,1 0-1,1 0 1,15 19-1,-20-29 13,-1-1-1,0 0 1,1 1 0,0-1 0,-1 0-1,1-1 1,0 1 0,0 0 0,0-1-1,0 0 1,1 0 0,-1 0-1,0 0 1,0 0 0,1 0 0,-1-1-1,0 0 1,1 1 0,-1-1 0,0-1-1,1 1 1,-1 0 0,0-1-1,6-1 1,-4 0 12,0 0 0,0 0 0,0-1 0,-1 0 0,1 0 0,-1 0 0,1 0 0,-1-1 0,0 0 0,0 0 0,-1 0 0,1 0 0,5-9 0,1-5 142,-2 0 0,0 0 1,-1-1-1,0 0 0,-2 0 1,4-22-1,-6 20 1558,3-44-1,-8 181-1256,6 159-1164,-3-260 105,0-1 1,2 0 0,0 0 0,0 0 0,7 15-1,6-2-3981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7.8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37 5939,'0'0'5984,"9"16"-5869,32 49-86,-38-62-30,0 1-1,0-1 1,0 0 0,0 1 0,1-2-1,-1 1 1,1 0 0,0-1 0,0 1 0,0-1-1,0 0 1,0 0 0,0-1 0,1 1-1,-1-1 1,7 1 0,1-1-110,-1 0 0,0-1 0,0 0 0,17-3 1,-27 2 93,1 1-6,0 0 1,1-1 0,-1 1 0,0-1 0,0 0 0,1 0 0,-1 0 0,0 0-1,0 0 1,0-1 0,0 1 0,-1 0 0,1-1 0,0 1 0,0-1-1,-1 0 1,1 0 0,-1 0 0,0 1 0,1-1 0,-1-1 0,0 1-1,0 0 1,0 0 0,0-3 0,1-1 56,0-1 0,-1-1 0,0 1 0,0 0 0,-1 0 0,1 0 0,-2-10-1,0 16 16,1-1 0,-1 0-1,1 0 1,-1 0 0,1 0-1,-1 1 1,0-1 0,0 0-1,0 1 1,0-1 0,0 0-1,0 1 1,-1-1-1,1 1 1,-1 0 0,1-1-1,-1 1 1,-2-2 0,-1 0 56,1 1 1,-1 0 0,0 0 0,0 0 0,0 0-1,0 1 1,-8-2 0,9 2-55,0 0 1,0 1 0,0-1-1,0 1 1,-1 0 0,1 0-1,0 0 1,0 1 0,0-1-1,0 1 1,0 0-1,0 0 1,0 0 0,0 1-1,0 0 1,0 0 0,1 0-1,-1 0 1,1 0-1,-7 5 1,7 0-80,0 0 1,0-1-1,0 1 0,1 0 0,-1 1 1,2-1-1,-1 0 0,1 0 0,0 1 1,1-1-1,0 1 0,0-1 0,0 1 1,1-1-1,0 0 0,1 1 0,0-1 1,0 0-1,4 9 0,-3-11-120,1 0-1,0-1 0,0 0 1,1 0-1,-1 0 0,1 0 1,0-1-1,0 0 0,0 0 1,0 0-1,11 4 0,-3-2-545,0-1 0,1 0-1,0-1 1,14 1-1,37-1-3917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8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194 296 7716,'0'0'4823,"-30"19"-4647,-93 67 14,120-84-181,0 0 0,0 0 0,0 1 1,0 0-1,1-1 0,-1 1 1,1 0-1,0 0 0,0 0 1,0 0-1,0 1 0,0-1 0,1 1 1,-1-1-1,1 1 0,0-1 1,0 1-1,0 0 0,1-1 1,-1 1-1,1 0 0,0 0 0,0-1 1,1 7-1,0 5-7,-2 0-4,1-11 3,0 0-1,0 1 1,0-1 0,1 1 0,-1-1 0,2 6 0,-1-8-5,-1-1-1,1 0 1,0 0-1,-1 1 1,1-1-1,0 0 1,0 0-1,0 0 1,0 0-1,0 0 1,0 0-1,0 0 1,0-1-1,1 1 1,-1 0-1,0 0 1,0-1-1,1 1 1,-1-1-1,0 1 1,1-1-1,-1 0 1,3 1-1,2 0-82,1 0-1,-1-1 1,0 0-1,1 0 0,-1 0 1,1-1-1,-1 0 1,0 0-1,0 0 0,1-1 1,-1 0-1,0 0 1,7-5-1,-4 2-45,-1 0 0,0-1 0,0 0-1,0 0 1,-1-1 0,1 0 0,11-16 0,-8 7 23,0-1 0,-1 0 0,-1-1 0,-1 0 0,0 0 0,-1 0 0,-1-1 0,5-27 0,-7 11 685,-1 0 1,-1-1 0,-5-55-1,3 85-403,-1 0-1,1 0 1,-1 0-1,-1 0 0,1 0 1,-1 1-1,0-1 1,0 1-1,-1-1 1,0 1-1,0 0 1,0 0-1,0 0 0,-1 0 1,0 0-1,0 1 1,0 0-1,-8-6 1,12 9-138,-1 1 0,0-1 1,1 1-1,-1 0 0,1 0 1,-1-1-1,0 1 1,1 0-1,-1 0 0,0 0 1,0-1-1,1 1 0,-1 0 1,0 0-1,1 0 0,-1 0 1,0 0-1,1 0 0,-1 1 1,0-1-1,1 0 0,-1 0 1,0 0-1,1 1 1,-1-1-1,0 0 0,1 1 1,-1-1-1,1 0 0,-1 1 1,0 0-1,-10 23 230,5 8-256,2 0-1,2 1 1,1 0 0,3 40 0,-1-31-10,0-22 8,1-1-1,0 0 1,1 0-1,1-1 0,12 36 1,-14-48-112,0 0 0,1-1 0,-1 1 0,1-1 0,0 0 0,0 0-1,1 0 1,0 0 0,-1-1 0,2 1 0,-1-1 0,0 0 0,1 0 0,0-1 0,0 1 0,0-1 0,0 0 0,0 0 0,1-1 0,-1 0 0,1 0 0,11 3 0,-12-4-22,1-1 0,-1 1 0,1-1 1,-1 0-1,1-1 0,-1 1 0,0-1 0,1 0 1,-1-1-1,0 1 0,1-1 0,-1 0 0,0 0 0,0-1 1,6-4-1,-2 0 87,0 0 1,-1-1-1,0 0 1,-1 0-1,1-1 0,9-15 1,-11 16 160,-1 0 1,1-1-1,-1 1 1,0-1 0,-1 0-1,0 0 1,-1 0-1,0 0 1,0-1-1,2-17 662,-5 54 248,-1 21-895,-1-26-215,2 0 0,0 0 1,5 31-1,-4-51-25,0 0-1,-1 1 1,1-1 0,0 0-1,0 0 1,0 0 0,1 1-1,-1-1 1,0 0-1,1-1 1,-1 1 0,1 0-1,0 0 1,0-1 0,0 1-1,0-1 1,0 1-1,0-1 1,0 0 0,0 0-1,3 1 1,-3-1-130,-1-1 0,1 0-1,0 1 1,-1-1 0,1 0 0,0 0 0,0 0 0,-1 0-1,1 0 1,0 0 0,0-1 0,-1 1 0,1 0 0,0-1-1,-1 0 1,1 1 0,0-1 0,-1 0 0,1 0 0,1-1-1,19-24-5366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8.7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 0 912,'0'0'10325,"-91"163"-10853,111-110-849,15-6-1216,1-10-2161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7 592,'0'0'10856,"-3"-2"-9784,3 2-1040,-1-1 0,1 1 0,-1-1 0,0 1 0,1 0 0,-1-1-1,0 1 1,1 0 0,-1-1 0,0 1 0,1 0 0,-1 0 0,0 0-1,0 0 1,1 0 0,-1 0 0,0 0 0,0 0 0,1 0 0,-1 0-1,0 0 1,0 0 0,1 0 0,-1 1 0,0-1 0,0 0 0,0 1-1,-21 18 560,15-10-402,1 0 0,0 0 0,-8 19 0,8-10-118,0 0 1,2 0 0,0 1 0,1-1-1,1 1 1,1 0 0,1 24-1,0-39-74,0 0-1,1 0 0,0 0 0,-1 0 1,2 0-1,-1 0 0,0-1 0,1 1 1,-1 0-1,1-1 0,0 1 0,1-1 1,-1 0-1,0 0 0,1 0 0,0 0 1,-1 0-1,1 0 0,1-1 1,-1 1-1,0-1 0,0 0 0,1 0 1,-1 0-1,1 0 0,0-1 0,0 0 1,-1 1-1,6 0 0,3 1-52,0-1-1,0 0 0,1 0 1,-1-1-1,0-1 1,1 0-1,-1-1 0,19-3 1,-27 3 48,0 0 1,0 0-1,0-1 0,0 0 1,0 1-1,-1-1 1,1 0-1,0-1 0,-1 1 1,0-1-1,1 0 1,-1 0-1,0 0 0,-1 0 1,1 0-1,0 0 1,-1-1-1,0 1 0,0-1 1,0 0-1,0 0 1,0 0-1,-1 0 0,2-8 1,1-7 22,-1 1 0,-1-1 0,0 0 0,-2-22 0,0 31-10,-1 5 0,1 0-1,0 0 0,-1 0 0,0 0 1,0 0-1,-1 0 0,1 1 1,-1-1-1,0 0 0,0 1 0,-1-1 1,0 1-1,1 0 0,-1 0 0,0 0 1,-1 0-1,1 1 0,-1-1 0,0 1 1,0 0-1,0 0 0,0 0 1,0 0-1,-7-2 0,1 0-14,0 1-1,0 1 1,0-1-1,-1 2 1,1 0-1,-1 0 1,0 1 0,0 0-1,1 0 1,-18 3-1,27-2-53,-1 0 0,1 0 0,0 0 0,0 1 0,-1-1 0,1 0 0,0 1 0,0-1 0,0 1 0,-1-1 0,1 1 0,0 0 0,0 0 0,0-1 0,0 1 0,0 0 0,0 0 0,1 0 0,-1 0 0,0 0 0,0 0 0,1 0 0,-1 0 0,0 0 0,1 1 0,-1-1 0,1 0 0,0 0 0,-1 0-1,1 1 1,0-1 0,0 0 0,0 0 0,0 1 0,0-1 0,0 0 0,0 1 0,0-1 0,0 0 0,1 3 0,-1-4-94,0 1 0,0-1-1,0 1 1,0 0 0,1-1 0,-1 1-1,0-1 1,0 1 0,0-1 0,1 1-1,-1 0 1,0-1 0,1 1 0,-1-1-1,0 1 1,1-1 0,-1 1-1,0-1 1,1 0 0,-1 1 0,1-1-1,-1 0 1,1 1 0,1 0 0,31 9-7086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9.1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217 154 6003,'0'0'8932,"-20"0"-8681,-1 0-159,1 1 1,-27 4-1,43-4-75,-1 1 1,1-1-1,0 1 0,0 0 1,0 1-1,0-1 0,0 1 1,0-1-1,1 1 0,-1 0 1,1 1-1,0-1 0,0 0 1,0 1-1,1 0 0,-1 0 1,1 0-1,-1 0 0,-1 5 1,-1 0 9,-1 3 16,0-1 1,1 1 0,-6 19 0,10-27-43,0 0 0,0 1-1,0-1 1,0 1 0,1-1 0,-1 1 0,1-1-1,0 1 1,1-1 0,-1 1 0,1-1 0,0 1 0,2 4-1,-2-8-25,0 0-1,0 0 1,0 0-1,1 0 1,-1 0-1,0 0 1,1 0-1,-1 0 1,1 0-1,-1-1 1,1 1-1,-1-1 0,1 1 1,-1-1-1,1 0 1,0 1-1,-1-1 1,1 0-1,-1 0 1,1 0-1,3-1 1,36-3-622,-33 1 518,1 0 0,-1-1 0,0 0 1,0 0-1,-1-1 0,1 0 0,-1 0 0,0-1 0,0 0 1,-1 0-1,9-10 0,4-7-73,0-2 1,15-26-1,-11 2 186,-12 25 2203,-14 59-1111,-1 35-1015,4-64-66,0-5 1,0 0-1,0-1 0,0 1 0,1 0 0,-1 0 0,0-1 1,1 1-1,-1 0 0,0-1 0,1 1 0,-1-1 1,1 1-1,-1 0 0,1-1 0,-1 1 0,1-1 1,-1 0-1,1 1 0,-1-1 0,1 1 0,0-1 1,-1 0-1,1 1 0,0-1 0,-1 0 0,1 0 1,0 1-1,-1-1 0,1 0 0,0 0 0,0 0 0,-1 0 1,1 0-1,1 0 0,30-1-247,-24 0 171,-2 0 49,1-1 1,0 1-1,-1-1 1,1 0 0,-1-1-1,1 0 1,-1 0-1,0 0 1,0-1 0,-1 0-1,1 0 1,8-8-1,7-9-45,31-38-1,-30 32 20,1-1 64,-16 17 33,0 2-1,1-1 0,1 1 1,0 0-1,0 1 1,15-11-1,-24 18-17,1 1 0,-1 0 0,0 0 0,1-1 1,-1 1-1,1 0 0,-1 0 0,0-1 0,1 1 0,-1 0 0,1 0 0,-1 0 0,1 0 1,-1 0-1,1 0 0,-1 0 0,0 0 0,1 0 0,-1 0 0,1 0 0,-1 0 1,1 0-1,-1 0 0,1 0 0,-1 0 0,1 0 0,-1 1 0,0-1 0,1 0 1,-1 0-1,1 1 0,-1-1 0,0 0 0,1 0 0,-1 1 0,0-1 0,1 0 0,-1 1 1,0-1-1,0 1 0,1-1 0,-1 0 0,0 1 0,0-1 0,0 1 0,1-1 1,-1 0-1,0 2 0,2 26 365,-2-20-270,1 255 367,-1-257-513,1 0 0,0 0 0,0 0 0,0 0 0,5 10 0,-6-15 17,0 0 0,0 0 0,1 0 0,-1-1 1,0 1-1,1 0 0,-1 0 0,1-1 0,-1 1 0,1 0 0,-1-1 0,1 1 0,0-1 0,-1 1 0,1 0 0,0-1 0,-1 1 1,1-1-1,0 0 0,0 1 0,-1-1 0,1 0 0,0 1 0,0-1 0,0 0 0,-1 0 0,1 0 0,0 1 0,0-1 0,0 0 1,0 0-1,0 0 0,-1-1 0,1 1 0,0 0 0,0 0 0,0 0 0,0-1 0,-1 1 0,1 0 0,0-1 0,0 1 0,-1 0 0,1-1 1,0 1-1,-1-1 0,1 0 0,0 1 0,-1-1 0,1 1 0,-1-1 0,1 0 0,9-12 16,0 0 1,-2 0-1,1-1 0,-2 0 0,0-1 0,9-26 1,1 1-3,3-11 15,-14 35 76,0 0 0,1 0 0,1 1 0,0 0 0,14-19 0,-21 34-86,-1 0 0,0 0-1,0 0 1,0 0-1,0-1 1,0 1 0,0 0-1,1 0 1,-1 0 0,0 0-1,0 0 1,0 0-1,0-1 1,1 1 0,-1 0-1,0 0 1,0 0-1,0 0 1,1 0 0,-1 0-1,0 0 1,0 0 0,0 0-1,1 0 1,-1 0-1,0 0 1,0 0 0,0 0-1,1 0 1,-1 0-1,0 0 1,0 0 0,0 0-1,1 1 1,-1-1 0,0 0-1,0 0 1,0 0-1,0 0 1,1 0 0,-1 0-1,0 1 1,0-1-1,0 0 1,0 0 0,0 0-1,0 0 1,1 1 0,-1-1-1,0 0 1,0 0-1,0 0 1,5 13 99,12 86 581,-14-67-716,16 59 1,-18-88-63,0 1-1,0-1 1,0 0-1,1 0 1,-1 0-1,1 0 0,0 0 1,0 0-1,0 0 1,0-1-1,0 1 1,0-1-1,1 1 1,-1-1-1,1 0 1,4 3-1,-3-4-351,0 1 1,0-1-1,0 0 0,0 0 1,0 0-1,0-1 0,1 1 0,-1-1 1,0 0-1,0-1 0,0 1 1,1-1-1,4 0 0,34-12-6850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49.5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8964,'0'0'4978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0.4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185 1 6451,'0'0'7772,"-8"21"-7082,-7 17-487,-87 248 920,55-79-679,41-170-445,2 0 0,1 0 0,5 62 1,-2-97-42,0 1 0,1-1 1,-1 0-1,1 0 1,0 0-1,0 0 0,0 0 1,0 0-1,0 0 1,0 0-1,0 0 0,1 0 1,-1 0-1,1-1 1,-1 1-1,1 0 0,0-1 1,0 0-1,-1 1 1,1-1-1,0 0 1,0 0-1,0 0 0,0 0 1,1 0-1,-1-1 1,0 1-1,0-1 0,0 1 1,1-1-1,2 0 1,9 2-549,0-2 1,0 0-1,26-4 1,-35 4 433,4-1-403,0-1-1,-1 0 1,1 0-1,0-1 1,-1 0-1,0-1 1,0 0-1,0 0 0,0 0 1,14-12-1,27-30-5704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0.8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 8 9316,'0'0'3212,"0"0"-3198,0 0-1,0-1 0,1 1 0,-1 0 0,0 0 0,0 0 1,0-1-1,0 1 0,0 0 0,0 0 0,0-1 1,0 1-1,0 0 0,0 0 0,0-1 0,0 1 1,0 0-1,0 0 0,-1 0 0,1-1 0,0 1 0,0 0 1,0 0-1,0 0 0,0-1 0,0 1 0,-1 0 1,1 0-1,0 0 0,0 0 0,0-1 0,0 1 0,-1 0 1,1 0-1,0 0 0,0 0 0,0 0 0,-1 0 1,1-1-1,0 1 0,0 0 0,-1 0 0,1 0 0,0 0 1,0 0-1,0 0 0,-1 0 0,1 0 0,0 0 1,-1 0-1,-7 9 5,0 0 0,0 1 1,1 0-1,0 0 0,0 0 0,-6 15 1,11-19-18,-1-3 5,1 0 1,0 1-1,0-1 0,1 1 0,-1 0 0,1-1 0,0 1 0,0 0 0,0 0 1,0 0-1,1 0 0,-1-1 0,1 1 0,0 7 0,7-9-38,178-1 202,-81-4-134,-102 3-39,0 0 0,0 0 0,0 0 1,0 1-1,0-1 0,0 1 1,0-1-1,0 1 0,-1 0 1,1-1-1,0 1 0,0 0 1,-1 0-1,1 0 0,-1 0 0,1 1 1,-1-1-1,1 0 0,-1 1 1,2 1-1,-2 0 5,1 0 0,0 0-1,-1 0 1,1 0 0,-1 1 0,0-1 0,0 0-1,0 1 1,0-1 0,0 7 0,-1-4-2,0 0 1,0 0-1,0-1 1,-1 1-1,0 0 1,0 0-1,0 0 1,-1 0 0,0-1-1,0 1 1,0-1-1,-1 1 1,-5 8-1,1-6-209,-1-1-1,0 1 1,0-1-1,0-1 1,-1 0 0,0 0-1,-1 0 1,1-1-1,-1-1 1,0 0-1,0 0 1,0-1 0,0 0-1,-1-1 1,0 0-1,1 0 1,-17-1-1,-2-4-3172,5-14-2008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1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5603,'0'0'5877,"26"8"-5789,83 27-99,-98-32-5,-1 0 0,1-1 0,0-1 0,0 0 0,-1 0-1,17-2 1,-4 0-44,-2 0-136,0-1 0,0-1 1,0-1-1,37-12 0,-19 5 70,-39 10 147,1 1-1,-1 0 0,1 0 0,-1 0 1,1 0-1,-1 0 0,1-1 1,-1 1-1,1 0 0,-1 0 0,1 0 1,-1 0-1,0 0 0,1 0 0,-1 0 1,1 1-1,-1-1 0,1 0 1,-1 0-1,1 0 0,-1 0 0,1 1 1,-1-1-1,0 0 0,1 0 0,-1 1 1,1-1-1,-1 0 0,0 1 1,1-1-1,-1 0 0,0 1 0,0-1 1,1 0-1,-1 1 0,0-1 0,0 1 1,1-1-1,-1 1 0,0 0 1,-2 25 559,-20 30 121,21-55-682,-8 25 173,0 1-1,1 0 1,2 0-1,1 1 0,1-1 1,1 1-1,1 0 1,3 29-1,-1-55-196,0 0-1,0-1 0,0 1 0,0 0 0,0-1 0,0 1 0,1 0 0,-1-1 0,1 1 0,-1 0 1,1-1-1,0 1 0,-1-1 0,1 1 0,0-1 0,0 1 0,0-1 0,0 0 0,0 1 0,0-1 1,1 0-1,-1 0 0,0 0 0,1 0 0,-1 0 0,1 0 0,-1 0 0,1 0 0,2 0 0,2 1-82,0-1-1,1-1 1,-1 1-1,0-1 0,0 0 1,0 0-1,9-2 1,-9 1 4,-1-1 1,1 0-1,0 0 1,-1 0-1,1 0 1,-1-1 0,0 0-1,0 0 1,0-1-1,0 1 1,-1-1-1,1 0 1,-1 0-1,4-6 1,8-9-544,26-42 0,-39 58 569,4-8 38,-1-1-1,0 1 1,0-1 0,-1 0 0,-1-1 0,0 1-1,-1-1 1,0 0 0,-1 0 0,0 0-1,0-24 1,-2 35 45,0 0 1,0-1-1,-1 1 0,1 0 0,0-1 1,-1 1-1,1 0 0,-1-1 0,0 1 1,0 0-1,0 0 0,0 0 0,0 0 0,0 0 1,0 0-1,-1 0 0,1 0 0,-1 0 1,1 1-1,-1-1 0,0 1 0,0-1 1,0 1-1,0-1 0,0 1 0,0 0 1,0 0-1,0 0 0,0 0 0,-3 0 1,-6-1 57,1 0 1,-1 0 0,0 1 0,0 1 0,-14 1-1,7-1-29,13 0-65,1 1 0,-1-1 0,1 1 0,0 0 0,-1 1 0,1-1 0,0 1 0,0 0-1,0 0 1,0 0 0,0 0 0,-4 4 0,6-5-71,1 0 0,0 0 0,-1 0 0,1 0 1,0 0-1,0 1 0,0-1 0,0 0 0,0 1 0,0-1 0,0 1 0,0-1 1,1 1-1,-1-1 0,1 1 0,-1-1 0,1 1 0,-1 0 0,1-1 0,0 1 1,0 0-1,0-1 0,0 1 0,0 0 0,0 0 0,0-1 0,0 1 0,1 0 0,-1-1 1,1 1-1,-1-1 0,1 1 0,0-1 0,0 1 0,1 2 0,-1-3-76,0 0 0,0 0 0,0-1 0,0 1 0,0 0 0,0 0 0,0-1 0,0 1 0,0 0 0,0-1 0,1 1 0,-1-1 0,0 0 0,0 1 0,1-1 0,1 0 0,38 2-3796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1.6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140 1 6755,'0'0'7516,"0"19"-6772,1-2-616,0-5-68,0 1-1,-1 0 0,-1 0 0,0-1 1,0 1-1,-2-1 0,1 1 0,-7 16 1,-52 110 454,-2 6-1138,61-141-1492,3-38-10855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2.0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8356,'0'0'4930,"23"26"-5250,6-15-1185,3-2-992,-3 0-2481</inkml:trace>
  <inkml:trace contextRef="#ctx0" brushRef="#br0" timeOffset="1">308 178 10453,'0'0'1905,"-23"62"-5587,39-65-1184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8:35:52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 11461,'0'0'1553,"12"11"-1404,6 7 15,-1 0 1,0 1-1,-2 1 0,0 0 0,-1 2 0,-1-1 0,10 26 0,-16-29-115,-2 2 0,0-1 0,-1 0-1,2 37 1,-5 81 31,-2-112-55,0-11-6,-1 1 0,-1 0-1,0-1 1,0 0-1,-2 0 1,1 0 0,-2 0-1,0-1 1,-14 23 0,6-15 15,-1 1 1,-1-2 0,0 0 0,-33 29 0,3-16-718,61-48-6193,17-10 1122</inkml:trace>
  <inkml:trace contextRef="#ctx0" brushRef="#br0" timeOffset="1">496 686 4514,'0'0'2977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48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2593,'0'0'5408,"0"23"-4714,0 155 418,0 296-285,6-496-5266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48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749 152 3618,'0'0'2580,"-32"0"-1665,-102-1-387,118 1-457,0 1 0,0 1 1,0 0-1,1 1 0,-1 0 1,0 2-1,-22 8 0,15-1 201,1 1 0,-41 29-1,47-30-114,-11 8 83,1 1 1,0 1-1,2 2 1,0 0-1,2 1 1,1 2-1,1 0 1,-24 44-1,31-47-171,2 0 0,1 1 0,1 1 0,1 0 1,1 0-1,1 0 0,2 1 0,0 0 0,2 0 0,1 0 0,2 28 0,0-45-59,0 1 0,1-1 0,0 1 0,1-1 1,0 0-1,0 0 0,1 0 0,1 0 0,0-1 0,0 0 0,0 0 0,10 12 0,-6-11-1,0 0 0,1-1 0,1 0 1,-1-1-1,1 0 0,0 0 0,1-2 0,21 11 0,-4-6-24,0-2 0,0-1 0,0-1 0,1-1 0,0-2 0,1-1 0,-1-1 0,31-3 0,-33-2-126,-1 0 0,0-2 0,1-1 0,-2-1 0,1-1 0,-1-2 0,-1 0 0,1-2 0,-2-1 0,31-20 0,-12 3-262,-1-2 0,-2-2-1,-1-2 1,52-61 0,-63 63 226,-2 0 0,-1-2 0,-2-1 0,-1-1 0,22-55 0,-31 60 268,-2-1 1,-1 0 0,-1-1 0,-2 0 0,-2 0 0,2-69 0,-7 92 69,0-1 0,-1 1 0,-1 0-1,1 0 1,-5-14 0,4 20-56,0 1 0,-1 0 1,0-1-1,1 1 0,-2 0 0,1 0 0,0 1 0,-1-1 0,0 1 0,0 0 0,-1 0 0,-6-6 1,0 3 66,-1 0 0,1 1 1,-1 0-1,0 0 0,-1 2 0,1 0 1,-1 0-1,0 1 0,-23-3 1,4 3 32,0 2 1,1 1-1,-33 4 1,35 0-74,0 1 0,0 2 1,1 1-1,0 1 0,1 1 1,0 2-1,0 0 1,-43 29-1,44-24-136,0 2 0,1 1 0,1 1 1,1 1-1,1 1 0,1 0 0,-34 52 0,46-61-326,1 1-1,0 1 1,2 0-1,-1-1 1,2 2-1,0-1 1,-4 33-1,6 12-4287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7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7603,'0'0'7076,"120"-43"-6756,-58 37-176,3 3-128,-4-3-16,1 0-608,-7 3-1057,-7 3-1136,-9 0-2034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2193,'0'0'3522,"0"-4"-2753,1 1 0,-1-1 1,0 0-1,-1 0 0,1 0 1,-1 0-1,0-3 0,-3 6-733,1 0-1,-1 1 0,1-1 1,-1 1-1,1 0 1,-1 0-1,0 0 0,1 1 1,-1-1-1,1 1 0,-1 0 1,1 0-1,0 0 0,-1 0 1,1 0-1,0 1 0,0 0 1,0 0-1,0-1 0,0 2 1,0-1-1,0 0 0,1 1 1,-5 4-1,0 0 42,1 2 1,-1-1-1,1 0 0,0 1 1,1 0-1,0 1 0,-4 11 0,8-20-75,1 0-1,-1 0 1,0 0-1,1 0 1,0-1-1,-1 1 0,1 0 1,0 0-1,-1 0 1,1 0-1,0 1 1,0-1-1,0 0 0,0 0 1,0 0-1,0 0 1,0 0-1,0 0 0,0 0 1,1 0-1,-1 0 1,0 0-1,1 0 1,-1 0-1,0 0 0,1 0 1,0 0-1,-1-1 1,1 1-1,-1 0 1,1 0-1,0 0 0,1 0 1,1 0 1,0 0 1,0 0 0,0 0 0,0-1-1,0 0 1,0 1 0,1-1-1,5-1 1,2 1 48,-7 0-73,1-1 1,-1 1 0,0-1-1,0 0 1,0 0 0,1 0-1,-1 0 1,0-1-1,0 1 1,-1-1 0,1 0-1,0-1 1,-1 1-1,1 0 1,-1-1 0,0 0-1,1 0 1,-1 0 0,-1 0-1,1-1 1,0 1-1,-1-1 1,0 1 0,2-5-1,-1 1 28,0 0-1,0 0 0,-1 0 0,0 0 1,0 0-1,-1 0 0,0-1 1,0 1-1,-1-1 0,0 1 0,0 0 1,-1-1-1,-2-10 0,2 17 39,1-1 0,-1 1 0,0 0 0,0 0 0,0-1 0,0 1 0,0 0 1,0 0-1,0 0 0,-1 0 0,1 0 0,0 1 0,-1-1 0,1 0 0,0 0 0,-1 1 0,1-1 0,-1 1 0,1 0 0,-1-1 0,1 1 0,-1 0 0,1 0 0,-1 0 0,1 0 0,-1 0 0,1 0 0,-1 0 0,-2 1 0,0-1-19,0 1-1,0-1 1,1 1 0,-1 0 0,0 0-1,1 0 1,-1 0 0,0 1 0,1-1-1,0 1 1,-4 2 0,3 0-28,2 0 1,-1-1 0,0 1-1,1 0 1,0 0 0,0 0-1,0 1 1,0-1 0,1 1-1,-1-1 1,1 1 0,0-1-1,1 1 1,-1-1 0,1 1-1,0 0 1,0-1 0,0 1-1,2 6 1,-1-10-4,-1 0 1,1-1-1,0 1 1,-1 0-1,1-1 0,0 1 1,0-1-1,0 1 0,-1-1 1,1 1-1,0-1 1,0 1-1,0-1 0,0 0 1,0 0-1,0 1 0,0-1 1,0 0-1,-1 0 0,1 0 1,0 0-1,0 0 1,1 0-1,33-1-52,-24 1-7,-8 0 34,1 0 0,-1 0 0,0-1 0,0 1 0,0-1 0,0 1 0,0-1 0,0 0 0,0 0 0,0-1 0,0 1 0,0 0 0,-1-1 0,1 0-1,-1 0 1,1 0 0,-1 0 0,1 0 0,-1 0 0,0 0 0,0-1 0,0 1 0,0-1 0,-1 0 0,1 1 0,-1-1 0,1 0 0,-1 0 0,0 0 0,0 0 0,-1 0 0,1 0 0,0 0 0,-1-6 0,0 8 40,1 0 0,-1 0 0,0-1-1,0 1 1,-1 0 0,1 0 0,0-1 0,0 1 0,-1 0 0,1 0 0,0 0 0,-1 0 0,1-1 0,-1 1-1,0 0 1,1 0 0,-1 0 0,0 0 0,1 0 0,-1 0 0,0 0 0,0 1 0,0-1 0,0 0 0,0 0-1,0 1 1,-2-2 0,-1 1 59,0 0-1,0 0 1,0 1 0,0-1-1,1 1 1,-1 0-1,-5 1 1,-3-1 36,10 0-96,0 0-1,-1 1 1,1-1-1,0 1 1,0-1 0,0 1-1,0 0 1,0 0-1,0 0 1,0 0 0,0 0-1,0 0 1,1 0 0,-1 1-1,0-1 1,1 1-1,-1-1 1,1 1 0,-1 0-1,1-1 1,0 1-1,0 0 1,0 0 0,0 0-1,0 0 1,0 0-1,-1 3 1,1 1-16,-1 0 1,0 0-1,1 0 1,0 0-1,1 0 0,-1 0 1,1 0-1,2 11 0,-2-16 0,1 0 0,0 0 0,0 0 0,0 0-1,-1 0 1,1 0 0,0 0 0,1 0 0,-1 0-1,0-1 1,0 1 0,0 0 0,0-1 0,1 1-1,-1-1 1,0 1 0,0-1 0,1 0 0,-1 1 0,0-1-1,1 0 1,-1 0 0,0 0 0,1 0 0,1 0-1,38-2-304,-40 1 315,0 0-1,0 0 1,0 1-1,-1-1 1,1-1-1,0 1 1,0 0-1,-1 0 1,1 0-1,-1 0 1,1 0-1,-1-1 1,1 1-1,-1 0 1,0 0-1,1-1 1,-1 1-1,0 0 1,0 0-1,0-1 1,0 1-1,0 0 1,-1-3-1,1 2 0,0 1 0,1-1 1,-1 1-1,-1-1 0,1 1 0,0-1 0,0 1 0,0-1 0,-1 1 0,1-1 0,-1 1 0,1-1 0,-1 1 0,0 0 0,0-1 1,1 1-1,-1 0 0,0 0 0,-1-2 0,-6 3-24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4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101 172 7716,'0'0'4103,"1"-11"-3959,-1 8-135,0 0 4,1-1 0,-1 0-1,0 0 1,1 0 0,0 1 0,0-1 0,0 0 0,0 1-1,1-1 1,-1 1 0,1-1 0,0 1 0,0 0 0,0 0-1,1 0 1,-1 0 0,1 0 0,0 0 0,-1 1-1,1-1 1,0 1 0,4-3 0,11-6 22,1 0 0,1 1 0,0 1 0,0 1 0,0 1-1,1 1 1,0 0 0,1 2 0,-1 0 0,42-1 0,-62 6-40,0-1 0,-1 0 0,1 1 0,0-1-1,-1 1 1,1-1 0,-1 0 0,1 1 0,-1 0 0,1-1 0,-1 1-1,1-1 1,-1 1 0,0-1 0,1 1 0,-1 0 0,0-1 0,1 1-1,-1 0 1,0 0 0,0-1 0,0 1 0,0 0 0,1-1 0,-1 1-1,0 0 1,0 0 0,0-1 0,-1 1 0,1 0 0,0-1 0,0 1-1,0 0 1,0 0 0,-1 0 0,1 6-13,-1 6 24,-1 1 0,0-1-1,-1 0 1,0 0-1,-1 0 1,0-1-1,-1 1 1,-1-1 0,0 0-1,0 0 1,-1-1-1,-14 18 1,-9 7-58,-2-1 0,-43 38 1,30-33 25,-2-2 0,-58 36 0,90-65 58,25-8-74,19-5 76,1-1 0,-1-2 0,31-10 0,53-13 206,367-60 662,-478 90-889,14-6-113,-14-15-526,-8-10-1031,-13-11-3174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0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698 212 4386,'-29'1'790,"23"-1"-760,-28 1 178,1 1 0,-1 2 0,1 1 0,0 2 0,-37 12 0,27-4 445,1 2 1,1 2 0,1 2 0,-47 32 0,74-43-541,-1 0 1,1 0 0,1 1 0,0 1 0,1 0-1,0 0 1,0 2 0,2-1 0,0 1-1,0 0 1,1 1 0,1 0 0,0 0-1,-8 31 1,11-23-57,0 1 0,2-1 0,1 1 0,1 0 0,0 0 0,2-1 0,1 1 0,1 0 0,1-1 0,1 0 0,1 0 0,1-1 0,1 0 0,1 0 0,0-1 0,27 38-1,-23-40-47,1 1 0,1-2 0,0 0 0,2-1-1,0-1 1,0 0 0,2-2 0,0 0 0,0-1-1,2-1 1,-1-1 0,1-1 0,1-1 0,0-1-1,0-1 1,38 7 0,-33-10-3,0-1 1,1-2-1,0 0 0,40-5 1,-50 1-37,-1-1 1,1 0-1,-2-1 0,1-1 1,0-1-1,-1 0 0,29-18 1,-12 3-263,-2-3 0,0 0 0,-1-2 0,-2-1 0,-1-2 0,-2-1 0,0 0 0,-2-2 0,-2-1 0,36-73 0,-40 67 218,-1-1 0,-2 0 0,-2-1-1,-2-1 1,-2 0 0,-1 0-1,-3-1 1,-1 1 0,-2-1-1,-5-46 1,2 79 217,0-1-1,-1 1 1,-1 0 0,0 0-1,0 0 1,-1 0 0,0 0-1,-1 1 1,-1 0 0,1 0-1,-11-12 1,6 9 1,-1 1 0,-1 1 1,0 0-1,0 1 0,-1 0 0,-1 1 0,-19-11 0,13 10 38,-1 0 0,0 1 0,-1 2 0,0 0 0,0 1 0,-1 1 0,1 1 0,-1 1 0,0 1-1,-38 2 1,51 1-183,0-1-1,0 2 0,0 0 0,0 0 0,0 1 0,0 0 1,1 0-1,-1 1 0,1 1 0,0-1 0,-12 10 0,9-5-27,1 0 0,0 1 0,1 0 0,0 1 0,0 0 0,1 1 0,-10 16 0,4 0-571,1 1 0,1 0 1,1 1-1,1 1 0,2 0 0,-9 57 1,3 47-4702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0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207 222 6163,'0'0'3401,"12"-25"-2896,2-8-321,26-40 0,-36 68-147,0 0 0,0-1 0,0 2 1,1-1-1,0 0 0,0 1 0,1 0 0,-1 0 1,1 0-1,0 1 0,0 0 0,0 0 1,0 1-1,0-1 0,9-1 0,-1-1 27,3 0-1,0 0 1,1 1 0,0 1-1,-1 1 1,1 0 0,21 2-1,-37-1-65,1 1-1,-1 0 0,1 0 1,-1 0-1,0 1 1,1-1-1,-1 1 0,1-1 1,-1 1-1,0 0 0,0 0 1,1 0-1,-1 0 1,0 0-1,0 0 0,0 1 1,3 2-1,-3-2 0,0 1-1,-1 0 1,1 0 0,-1 0-1,0 0 1,0 0 0,0 0-1,0 0 1,0 0 0,-1 0-1,1 1 1,-1 5 0,1 2 18,-1 0 0,0 0-1,-1 0 1,0 0 0,-1 0 0,0-1 0,0 1 0,-1-1 0,-1 1 0,-5 11 0,-2-3 8,0 0 0,-1-1 1,-1 0-1,-18 18 0,-40 41 62,-88 73 0,157-149-186,17-2 76,0 0 0,-1-1-1,1-1 1,19-7 0,-17 5 47,0 1 1,25-3-1,-7 4-4,-1 1 0,1 2 0,47 5 0,-78-4-15,-1 0-1,0 0 0,0 1 0,0-1 0,0 1 0,0-1 0,0 1 0,0 0 0,-1 0 1,1 0-1,-1 0 0,1 1 0,-1-1 0,0 1 0,0 0 0,0-1 0,0 1 0,0 0 1,-1 0-1,1 0 0,-1 0 0,0 0 0,0 1 0,0-1 0,0 0 0,-1 0 0,1 1 1,-1-1-1,0 0 0,0 1 0,0-1 0,0 1 0,-1-1 0,1 0 0,-1 0 0,0 1 1,0-1-1,0 0 0,0 0 0,-1 0 0,1 0 0,-1 0 0,0 0 0,0 0 0,0-1 1,0 1-1,-5 4 0,-7 5 12,-2 0 0,1-2 0,-1 1 0,-1-2 0,0 0 0,0-2 0,-25 9 0,-5-1 53,-81 14-1,74-21-55,-1-2 0,-58-2-1,107-3-34,0-1 1,-1 0-1,1-1 0,0 0 0,-1 0 1,1 0-1,-10-4 0,14 4-17,0 0-1,0 0 1,1 0 0,-1-1 0,0 1-1,1-1 1,-1 0 0,1 1 0,0-1-1,-1 0 1,1 0 0,0 1 0,0-1-1,0 0 1,0 0 0,1 0-1,-1-1 1,1 1 0,-1 0 0,1 0-1,-1 0 1,1 0 0,0 0 0,0-5-1,0 0-276,0 0-1,0 0 0,1 0 0,0 0 0,0 0 0,1 0 1,0 0-1,0 0 0,0 1 0,1-1 0,0 1 1,0-1-1,5-6 0,42-49-4171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1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997 108 7764,'0'0'1979,"-36"-11"-1608,-122-36 141,135 40-443,0 2-1,0 0 0,-1 2 0,1 0 1,-1 1-1,-28 3 0,10-1 14,26 0-29,0 0-1,-1 1 0,1 0 0,0 1 0,0 1 0,0 1 0,0 0 0,1 1 1,-1 1-1,1 0 0,0 1 0,-24 16 0,12-4 14,1 2 0,1 1 0,1 1 1,0 1-1,2 2 0,1 0 0,1 1 0,2 0 0,0 2 0,-16 37 1,19-31-28,1 1 1,2 0 0,1 1 0,2 1 0,2 0-1,1 0 1,2 0 0,1 60 0,4-79-36,0 0 0,2 0 0,0 0 0,0-1 0,2 1 0,0-1 0,10 22 0,-8-26-7,1-1-1,-1 0 1,2 0-1,0 0 1,1-1-1,0 0 1,0-1-1,1 0 1,18 12-1,-16-13-6,1-1-1,0-1 0,1 0 1,-1-1-1,2 0 1,-1-1-1,1-1 0,23 4 1,-4-3-14,0-2-1,69 0 1,-78-5 10,0-1 0,0-1-1,0-1 1,-1-2 0,41-13 0,-29 5-78,-2-2 0,0-2 0,38-24 0,-34 16-114,-1-2 0,-1-1 0,-2-1 0,-1-3 0,-1 0 0,35-48 0,-48 54 209,-1-1 0,-2-1-1,-1 0 1,-1-1 0,-1 0 0,-2-2-1,-1 1 1,-1-1 0,7-51 0,-11 47 443,-3 0 1,-1-67 0,-3 92-286,0-1 1,0 1-1,-1 0 0,-1 0 1,0 0-1,0 0 0,-1 1 1,-1-1-1,0 1 0,0 0 1,-1 0-1,0 1 0,-8-10 1,5 8-38,-2 1 0,1 1-1,-1 0 1,-1 0 0,0 1 0,0 1 0,0 0 0,-1 0 0,0 2 0,0-1 0,-19-4 0,13 6-45,-1 0 0,0 1 0,1 1-1,-1 1 1,0 0 0,0 2 0,-31 4 0,43-3-86,0 0 0,0 0 0,0 0 0,0 1 0,0 0-1,1 1 1,-1 0 0,1 0 0,0 0 0,0 1 0,0 0 0,1 0 0,0 1 0,0 0 0,0 0 0,-6 9 0,8-9-292,0 1 0,1-1 1,0 0-1,0 1 1,0 0-1,1-1 1,0 1-1,0 0 0,0 0 1,1 1-1,0-1 1,1 7-1,0 14-3444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3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6931,'0'0'6729,"0"-15"-5886,0-53 125,0 422-976,0-201-3508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4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690 15 7780,'0'0'608,"-32"-1"-16,-107 1 361,128 0-901,-1 1 1,1 1-1,-1 0 1,1 0-1,-1 1 1,1 1-1,0 0 1,1 0-1,-1 1 1,1 1-1,-11 6 1,3-2-19,-16 10 84,0 2 1,2 0-1,-56 51 0,73-57 13,-1 0-1,2 1 1,0 1 0,1 0-1,1 1 1,1 0-1,0 1 1,-11 31 0,11-11-25,1-1 0,2 1 1,2 1-1,2-1 0,1 1 1,4 55-1,0-78-97,0-1 0,1 1 0,1-1 0,0 0 0,2 0 0,0 0 0,1-1 0,0 0-1,1 0 1,1 0 0,1-1 0,0 0 0,1 0 0,1-1 0,0-1 0,16 16 0,-11-13 6,2 0 0,0-2 0,1 1 0,0-2 0,1-1 0,1 0 0,0-2 0,0 0 0,1-1 0,0-2 0,0 0 0,1-1 0,0-1 0,0-1 0,1-2 0,-1 0 0,0-1 0,1-1 0,-1-2 0,1 0 0,-1-1 0,0-2 0,0 0 0,0-1 0,27-12 0,-9-2-27,-2-1 1,0-1-1,-1-3 1,-1-1-1,-2-1 1,-1-2-1,-1-2 1,-1-1-1,-2-1 1,-1-2-1,-2-1 1,39-66-1,-55 78 14,0 0 0,-2-1-1,0 1 1,-2-2 0,-1 1-1,0-1 1,-2 0 0,-2 0-1,0-1 1,-3-43 0,1 60 0,-1-1 1,-1 1-1,0-1 1,0 1-1,-1 0 1,0-1 0,-1 1-1,0 1 1,-1-1-1,0 1 1,0-1-1,-10-11 1,2 7 35,0 0 0,0 1 0,-2 0 0,1 1 0,-2 1 0,-19-11 0,-1 1 62,-2 1 0,-1 3 1,0 0-1,-1 3 1,0 2-1,-1 1 0,-1 2 1,0 2-1,0 1 1,-59 1-1,88 5-99,0 0 0,0 1-1,0 1 1,1 0 0,-1 1 0,-15 5 0,20-5-33,0 1 0,-1 0 0,2 1 1,-1-1-1,0 2 0,1-1 0,0 1 1,0 0-1,-7 9 0,1 1-733,1 0 1,1 0-1,0 1 1,-15 36-1,-1 6-4478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3330,'0'0'0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2:56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 1265,'0'0'3655,"1"0"-3569,-1 0 1,1-1 0,-1 1-1,1 0 1,0 0 0,-1 0 0,1-1-1,-1 1 1,1 0 0,0 0-1,-1 0 1,1 0 0,0 0-1,-1 0 1,1 0 0,0 1 0,-1-1-1,1 0 1,-1 0 0,1 0-1,0 1 1,-1-1 0,1 0 0,-1 1-1,1-1 1,-1 0 0,1 1-1,-1-1 1,1 1 0,-1-1-1,1 1 1,5 39 433,-3 0 1,-1 0-1,-4 47 0,0-8-48,-19 994 417,0 1-799,27 1589 1175,4-2228-886,-10-429-379,4 116 54,-3-104-43,1 0 1,2-1 0,-1 0-1,13 32 1,-16-47-19,1-1 1,0 1-1,0-1 0,0 0 1,0 0-1,0 0 1,0 1-1,0-1 0,0 0 1,1 0-1,-1 0 0,0-1 1,1 1-1,-1 0 1,0 0-1,1-1 0,-1 1 1,1-1-1,-1 1 0,1-1 1,2 1-1,36 0 218,-28-1-140,280 7 225,-40-1-114,350-35-1,12-55 193,161-16-249,-63 43-93,432-45 312,-187 19-317,-61 44 15,-671 23-41,103-9-12,229-3-25,-63 5 10,52-27-3,-439 40 24,-201 1-2690,-18 0-2758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05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5832 3490,'0'0'4180,"-4"0"-3921,-15 0 4111,30 0-4383,104 8 78,-7 1 8,265-9 15,-320-4-136,-1-2-1,1-3 1,-1-2-1,-1-2 0,0-2 1,-1-2-1,-1-3 0,71-39 1,26-16-552,70-38 458,-152 74 79,-1-3-1,97-85 1,-117 87 12,-1-2 0,-3-1 0,-1-2 0,32-51 0,-46 55 28,-1-2-1,-2 0 1,-2-1 0,-2-1 0,-2 0 0,9-48 0,34-285-84,-42 246 176,21-362 119,-31 2 642,-6 479-779,9-155 375,1 3-182,-11 45-195,3-136 25,3 198-71,2 1 1,17-63 0,7-39-2,-20 20-8,-7-189 0,-6 173 5,0 29 6,7-176 19,7 200 49,3-38 166,-10 95-92,2 1-1,1-1 1,21-57 0,11-58 16,-32 83-93,-6 51-65,7-37 0,-7 54-9,1 0-1,-1 0 1,2 0 0,0 0-1,0 1 1,0 0 0,10-14-1,2 3-2,33-32-1,-4 5 5,-44 45-1,0 0-1,0 0 1,0 0 0,0 0 0,1 0 0,-1 0 0,0 0 0,0 0 0,1 1 0,-1-1 0,0 0 0,1 1 0,-1-1 0,1 1 0,-1 0 0,1-1 0,-1 1-1,1 0 1,-1 0 0,1 0 0,1 0 0,0 1-13,0 0-1,0-1 1,-1 1 0,1 0-1,0 1 1,-1-1-1,1 0 1,-1 1 0,0-1-1,5 4 1,-1 1-23,0 1 1,0-1-1,0 1 1,-1 0-1,0 0 1,7 15-1,52 141 151,-40-97-81,-11-25-13,10 53-1,-16-60-10,1 0 0,26 64 0,-15-57 2,11 23 12,40 125 0,-60-136-5,-2 0 0,-2 1 1,-3 103-1,5 54 119,5 4-36,-12-179-84,5 58 66,30 153 0,20-22 144,4 24-16,-20 47-48,33 3 69,-4-23-4,-68-275-222,33 147 180,-28-125-156,2 0 1,1-1-1,0 0 0,17 27 1,-11-23 16,-2 1 0,17 48 0,-21-49-19,1 0 0,2 0 0,17 27 0,155 213 298,-141-207-267,-12-15-29,2-1-1,41 42 1,124 117 39,-139-141-53,-35-34 19,2-1 0,0-2 0,53 39 1,25 12 4,117 74 8,-144-99-4,-35-21-11,1-2 0,67 30 0,-78-43-12,104 39 332,-115-47-269,-1-1-1,1-1 1,0 0 0,41 0-1,-13-4 19,0 2 0,94 17-1,-107-14-84,-1-2 0,1-1-1,51-4 1,-13 0-2,572 2 559,-645 0-630,-1-1 0,0 1 0,1 0 0,-1 0 1,1 0-1,-1 0 0,1 0 0,-1 0 0,0 0 0,1 1 0,-1-1 0,1 0 1,-1 0-1,0 0 0,1 0 0,-1 0 0,1 1 0,-1-1 0,0 0 0,1 0 1,-1 1-1,0-1 0,1 0 0,-1 0 0,0 1 0,1-1 0,-1 0 1,0 1-1,0-1 0,1 1 0,-1-1 0,0 0 0,0 1 0,0-1 0,0 1 1,0-1-1,1 0 0,-1 1 0,0-1 0,0 1 0,0-1 0,0 0 0,0 1 1,0 0-1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07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 2769,'0'0'4786,"0"-5"-3030,0 10-569,5 354-696,-10 389 139,-26 436 5,93-436 491,-15-326-678,-7 405 122,-24-382-215,38-19 231,-18-195-297,-20-142-193,-9-59-34,-2 0 1,3 51-1,-3-79-28,1-2-1,0 1 0,-1-1 1,1 1-1,9-2 0,-9 1 15,157 12 63,-26-1-104,672-9 30,-291-23 6,-294 10 18,170-8 181,682-25 306,192 29-497,-503 78-39,-468-29-8,303-14 24,-507-20-27,-90 0-8,-1 0 1,1 0 0,-1 0-1,1 0 1,-1-1-1,1 1 1,-1-1-1,1 0 1,-1 1 0,0-1-1,1 0 1,-1 0-1,0-1 1,0 1-1,0 0 1,3-3 0,-4 3-12,-1 0 0,1 0 0,0-1 0,-1 1 0,1 0 0,-1-1 0,0 1 0,1-1 0,-1 1 0,0-1 0,0 1 0,0 0 0,0-1 0,0 1 0,0-1 0,0 1 0,0-1 0,-1 1 0,1 0 0,0-1 0,-1 1 0,1 0 0,-1-1 0,0 1 0,1 0 0,-1-1 0,0 1 0,0 0 0,0 0 0,-1-2 0,-8-7-383,0 1 0,0-1 0,0 1 0,-1 1 1,-1 0-1,-21-11 0,1 0-669,-79-51-3031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1 224,'0'0'0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08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54 5587,'0'0'2828,"9"-8"-2735,-3 3-82,-2 1-2,0 1-1,0-1 0,0 1 1,1 0-1,0 0 0,-1 0 1,1 1-1,0-1 0,0 1 1,1 0-1,-1 1 1,10-2-1,-5 1 33,0 1 0,0 0 0,1 0 0,-1 2 0,1-1 0,-1 1 0,12 3 1,-19-3-37,1 0 0,-1 1 0,0-1 0,0 1 1,0 0-1,1 0 0,-2 0 0,1 0 0,0 1 1,0-1-1,-1 1 0,1 0 0,-1-1 0,0 1 1,0 0-1,0 1 0,0-1 0,0 0 0,-1 0 1,0 1-1,1-1 0,-1 1 0,0 4 0,2 1 0,-1 0 0,-1 0-1,1 1 1,-2-1-1,1 0 1,-1 1 0,-1-1-1,1 0 1,-2 0-1,1 1 1,-1-1-1,-1 0 1,1-1 0,-2 1-1,1 0 1,-1-1-1,0 1 1,-1-1-1,0-1 1,-12 15 0,-21 16 17,-2-3 1,-2-1 0,-1-3-1,-56 33 1,-2 1-14,84-50-30,17-15 20,0 0 0,0 0 0,0 0 0,0 1 0,0-1 0,0 0 0,0 0 0,0 0 0,0 0 0,0 0 0,0 1 0,0-1 0,0 0 0,0 0 0,0 0 0,0 0 0,0 0 0,0 1 0,0-1 0,0 0 0,0 0 0,0 0 0,0 0 0,0 0 0,0 1 0,0-1 0,0 0 0,0 0 0,0 0-1,0 0 1,1 0 0,-1 0 0,0 0 0,0 0 0,0 1 0,0-1 0,0 0 0,0 0 0,1 0 0,-1 0 0,0 0 0,0 0 0,0 0 0,0 0 0,0 0 0,1 0 0,-1 0 0,0 0 0,0 0 0,0 0 0,0 0 0,0 0 0,1 0 0,-1 0 0,0 0 0,0 0 0,42-7-5,191-63 123,-209 64-98,440-95 643,-454 100-746,17-3 350,-27 4-297,0 0-1,1 0 1,-1 0-1,1-1 1,-1 1-1,0 0 1,1 0 0,-1-1-1,0 1 1,1 0-1,-1 0 1,0-1-1,1 1 1,-1 0-1,0-1 1,0 1 0,0-1-1,1 1 1,-1 0-1,0-1 1,0 1-1,0-1 1,0 1-1,0 0 1,1-1-1,-1 1 1,0-1 0,0 1-1,0-1 1,0 1-1,0 0 1,0-1-1,-1 1 1,1-1-1,0 1 1,0 0-1,0-1 1,0 1 0,0-1-1,-1 1 1,1 0-1,0-1 1,0 1-1,-1 0 1,1-1-1,0 1 1,0 0 0,-1-1-1,0 1 1,-15-16-3182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08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868 56 6499,'0'0'312,"-41"-3"-18,-139-12 498,162 13-641,0 2 0,-1 0-1,1 1 1,0 1 0,-1 1 0,1 0 0,-22 8-1,16-1 78,-1 1 0,2 1 0,-29 20 0,40-25-156,-18 12 109,2 1 0,0 2 0,1 0 0,1 2 0,1 0 0,-34 45 0,45-49-91,0 1 0,1 1 0,1 0-1,1 0 1,1 1 0,1 1 0,1-1-1,1 2 1,1-1 0,-2 25 0,3-8 17,3 0 1,4 80 0,0-99-94,2 0 0,0 0 1,1-1-1,1 0 0,1 0 1,1 0-1,12 22 0,-8-20 1,1-1 0,2 0 0,0-1 0,1-1 0,1-1-1,1 0 1,0-1 0,2-1 0,0-1 0,1 0 0,0-2 0,1 0 0,1-2 0,0 0-1,0-2 1,2-1 0,-1 0 0,29 5 0,-16-7-1,0-3-1,0-1 1,0-1 0,1-2-1,-1-2 1,0-1-1,0-2 1,0-2 0,-1-1-1,0-2 1,46-18 0,-52 15-12,0-2 0,-1-1 0,-1-1 1,0-1-1,-1-2 0,-1-1 0,-1-1 0,-1 0 1,-1-2-1,-1-1 0,-1-1 0,-1-1 1,16-30-1,-14 17 5,-3-2 0,-1 0 0,-2-1 0,-2-1 0,-2 0 0,-1-1 1,-3 0-1,-2-1 0,-2 0 0,-1 1 0,-7-76 0,3 107-4,0 0 0,-1 0 0,-1 1 0,0-1 0,-1 1-1,0 0 1,-1 0 0,-1 0 0,0 0 0,-1 1 0,0 0 0,0 1 0,-2 0 0,1 0-1,-1 0 1,-1 1 0,0 0 0,0 1 0,-1 1 0,0-1 0,-1 2 0,0-1 0,-16-6-1,1 2 29,-1 3-1,0 0 0,-1 1 0,0 2 0,0 1 0,0 2 1,0 0-1,-1 2 0,-49 5 0,60-3-16,1 1 0,0 1 0,0 1 0,0 0 0,0 2 0,1 0 0,0 0 1,-18 11-1,25-11-229,0 0 1,1 0 0,-1 1-1,1 0 1,1 1 0,-1 0 0,2 0-1,-1 1 1,1 0 0,0 1-1,1-1 1,0 1 0,-9 21 0,-2 28-4495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13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4605 1953,'0'0'7350,"-9"1"-6430,-40 4 3007,107-9-3836,-22-10-32,0-2-1,-1-1 1,52-35 0,-30 17-16,4-4-16,-1-3 0,73-66 0,94-117 60,-77 38-37,-34 38-28,120-139 23,-204 243-34,-1-1 0,-3-1 0,33-76-1,43-163 32,-12-127 56,-21 73-70,-2 60-26,121-391 44,-69 363-14,-79 215-33,66-108 1,-76 151-12,2 1 0,2 2 0,61-63 1,-64 79-7,1 0 1,2 3 0,1 1-1,1 1 1,53-26 0,-45 30-12,0 2 1,2 2-1,0 2 1,1 2 0,0 2-1,1 2 1,0 3-1,83-2 1,-18 7-52,141 6-91,-235-2 147,-1 1 1,0 1-1,0 1 0,0 1 1,-1 1-1,0 0 1,35 20-1,-25-9-86,-1 2 0,-1 1-1,48 46 1,78 61 217,-110-96-102,-2 2-1,70 74 0,-78-67 1,-2 1 0,28 52 0,43 99 36,-60-109-33,70 137 54,97 278-1,-169-390-27,4-1 0,86 150 0,-87-184 12,-4 2 0,59 158 0,-51-84 64,-17-49 219,82 186 1,67 48 6,-144-276-301,2-3 0,3-1 0,2-1 1,73 69-1,-24-23 5,41 39-18,-114-123-18,1-1-1,0 0 0,0-2 1,2 0-1,42 19 1,124 29 174,-15-5 134,-138-46-158,-27-8-94,1 0 0,-1 0 0,0 1 0,0 0 0,0 0 0,0 1 0,0 0 0,6 5 0,-6 2-2472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1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234 175 6131,'0'0'3906,"21"-26"-3786,-21 26-120,89-107 40,-86 103-33,0 1 0,0 0 0,0-1 0,1 2 0,-1-1 1,1 0-1,-1 1 0,1-1 0,0 1 0,0 0 0,0 0 0,0 0 1,0 1-1,1 0 0,-1 0 0,0 0 0,1 0 0,-1 0 0,1 1 1,6 0-1,1 0 40,-9 0-41,1-1 0,0 1 1,-1 0-1,1 0 0,-1 1 0,1-1 0,-1 1 0,1 0 0,-1 0 1,1 0-1,-1 0 0,1 1 0,-1-1 0,0 1 0,0 0 1,0 0-1,0 0 0,0 0 0,0 1 0,2 2 0,-1 0-6,-1 1 0,0-1 0,-1 0 0,0 1 0,1 0 0,-2-1 0,1 1 0,-1 0-1,1 0 1,-2 0 0,1 8 0,1-1 11,-1-1 0,0 1 1,-1 0-1,-1 0 0,0-1 0,0 1 0,-1 0 1,-1-1-1,0 1 0,-1-1 0,0 0 0,-1 0 0,-1-1 1,0 1-1,-13 19 0,-59 60 49,66-79-55,-1-1-1,0 0 1,0 0 0,-1-1-1,-15 8 1,22-15 14,31-6 42,-6 2-50,-12 0-12,14-4-2,-1 2 1,1 0-1,0 1 0,25 1 1,-39 1-7,0 1 0,-1 0 1,1 0-1,-1 0 0,1 0 1,-1 1-1,0 0 0,1 1 1,-1-1-1,0 1 1,0 0-1,-1 0 0,1 0 1,-1 1-1,0-1 0,1 1 1,-2 0-1,1 1 1,6 7-1,-5-3 7,0 0 0,0 1 0,-1-1 0,0 1 0,0 0 0,-1 0 0,-1 0 0,0 0 0,0 0 0,-1 1 0,0-1 0,-1 0 0,0 1 1,-3 18-1,3-26 7,-1 0 0,0 0 1,0 0-1,0 0 1,0 0-1,-1 0 1,1 0-1,-1 0 1,0 0-1,1-1 0,-1 1 1,-1-1-1,1 1 1,0-1-1,-4 3 1,0 0 1,-1-1-1,0 0 1,0 0 0,0 0 0,-15 5 0,-2-2 31,0-1 0,-49 6 0,-20-5 9,-103-6 0,91-3-834,100 3 276,5-1 417,-1 0 1,1 0 0,-1 1 0,1-1 0,-1 0 0,1 0 0,-1 0-1,1 0 1,-1 0 0,1 0 0,-1 0 0,1 0 0,0 0-1,-1 0 1,1 0 0,-1 0 0,1 0 0,-1 0 0,1-1-1,-1 1 1,1 0 0,-1 0 0,1-1 0,0 1 0,-1 0-1,1 0 1,0-1 0,-1 1 0,1 0 0,-1-1 0,1 1-1,0 0 1,0-1 0,-1 1 0,1-1 0,0 1 0,0 0 0,0-1-1,-1 1 1,1-1 0,0 1 0,0-1 0,0 0 0,0-17-4149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14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614 177 8132,'0'0'253,"-18"-26"545,18 26-798,-76-108 1441,73 105-1381,1-1 1,-1 1 0,1 0 0,-1 0 0,0 0 0,0 1 0,-1-1 0,1 1-1,0 0 1,-1 0 0,1 0 0,-1 0 0,0 0 0,0 1 0,0 0 0,1-1-1,-1 1 1,0 1 0,-1-1 0,1 1 0,0 0 0,0 0 0,0 0 0,0 0-1,-4 1 1,-5 0 69,3 0-99,1 0 0,-1 1 0,1 0-1,0 1 1,-1-1 0,1 2-1,0 0 1,0 0 0,-13 8 0,8-2-1,0 0 0,1 1-1,0 0 1,-23 27 0,16-13 55,1 1 0,1 1 0,2 1-1,0 0 1,-16 45 0,12-15 58,3 1 0,2 1 0,3 0 0,-7 94 0,9 252 146,10-323-250,0-27-26,3 0-1,2 1 1,3-1-1,25 92 1,-27-124-11,2-1 0,1 0 0,1 0 0,1-1 0,1-1 0,0 0 0,2 0 0,0-2 0,2 1 0,0-2 0,1 0 0,0-1 0,27 19 0,-31-27-3,2-1 0,-1 0 0,1-1 0,0 0 1,1-1-1,0-1 0,30 6 0,-15-6 31,1-2 1,-1-1-1,37-2 1,-46-2-10,-1 0 0,0-1-1,1-2 1,-2 0 0,1-1 0,-1-1 0,34-16 0,-26 8-108,-1-1-1,-1-1 1,-1-1-1,41-38 1,-24 12-136,-2-1 0,-2-2 1,-2-1-1,-2-2 0,29-58 1,-35 53 200,-3-2 1,-2 0 0,-2-1-1,-3-1 1,-3-1 0,-2-1-1,-3 0 1,-3 0 0,0-72-1,-6 92 21,-2 0 0,-2 0 0,-13-62 1,10 78 9,-1 1 1,-1 0 0,-1 0-1,-2 1 1,0 0 0,-27-40-1,20 38 17,-2 1-1,-1 1 1,0 0-1,-2 2 1,0 1 0,-2 1-1,0 0 1,-1 2-1,0 1 1,-1 2-1,-1 0 1,-1 2-1,0 1 1,0 1 0,-1 1-1,0 2 1,-1 1-1,-51-3 1,45 7-5,-1 1 0,0 1 0,1 3 1,-39 6-1,62-6-231,1 0 0,0 1 0,0 0 1,1 1-1,-1 0 0,1 1 0,0 1 0,1 0 0,-1 0 1,1 1-1,1 1 0,0-1 0,0 2 0,-13 14 0,6 9-5163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16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4914,'0'0'691,"-7"16"8,-1 2-394,2-8-108,1 1 1,1 0-1,0 0 0,0 0 1,1 1-1,0-1 0,-1 17 1,-8 459 2581,14-315-2485,31 325 552,-8-215-537,-12-83-112,46 548 751,9-29 504,61 470 361,-45-598-842,-60-388-834,27 158 140,-37-292-194,-2 0-1,4 118 1,-3-6-42,0 1 22,-13-175-61,0 1-1,0-1 1,1 0-1,0 0 0,2 8 1,-2-12-6,-1 0 0,1 0 0,0-1 0,0 1 1,0 0-1,0-1 0,0 1 0,0-1 0,0 1 0,0-1 0,1 0 1,-1 1-1,1-1 0,-1 0 0,1 0 0,-1 0 0,1 0 0,0 0 1,-1-1-1,1 1 0,0 0 0,2 0 0,25 4 66,1-2 0,-1 0 0,0-2 0,38-4 0,4 1-30,-37 2-13,446-11 159,849-27-34,-881 35-120,356 4-48,-379 18 133,-158-5 14,156-1-61,287 17-41,-74-8-21,-609-24 8,-1-1 1,1-1-1,-1-2 0,-1 0 0,31-12 1,-21 6 6,61-11 0,-82 20-79,-1-1-1,0 0 1,1-1-1,-2-1 1,25-13-1,-24 11-8,1 1-1,-1 1 0,1 0 1,24-6-1,-22 9 34,-11 3 33,-1 0-1,1-1 0,-1 0 0,1 0 1,0 0-1,-1-1 0,0 0 0,6-2 1,-6 1 9,0 1 1,1-1 0,-1 1 0,1 0 0,-1 0 0,1 1 0,0-1 0,-1 1 0,7-1 0,28-10 16,-33 9-22,-5 3-96,-7 0-496,-106 0-3986,10 0-738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8T15:43:24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2244 1505,'0'0'8123,"-21"3"-7546,-64 11-97,62-11 1025,25-3-1119,7 0-335,0-1 0,0-1 0,0 0 0,-1 0 0,1 0 0,-1-1 0,10-5 0,61-32 35,-45 20-62,18-9-16,-2-3 0,-2-2 1,-1-2-1,46-46 0,160-183-22,-115 114-26,-71 76 53,63-91 0,-65 86-9,4 2 1,109-95-1,-118 116 5,-11 11 1,315-314-20,-325 317 76,3 1 1,1 3 0,3 1-1,0 3 1,2 1 0,99-50 0,-50 43 45,2 4 1,1 5 0,189-35-1,-205 54-52,1 4 0,1 4 1,88 5-1,-156 2-33,-1 0 0,-1 0 0,1 2 0,0 0 0,21 8 0,81 40 293,12 4 99,133 18-17,-140-42-122,136 55-1,18 40 49,-245-108-221,0 1-1,-2 2 1,0 1 0,-1 2 0,50 54-1,-52-52 2,0-1 0,2-1 0,1-1 0,52 30 1,10 7 46,-78-49-130,-1 0 0,0 1-1,-1 0 1,0 1 0,15 23-1,46 82 273,-54-83-188,2 0 1,42 52 0,1-19-45,29 35 6,-50-47 18,2-2 0,2-1-1,98 82 1,6-24-60,50 39-7,-175-132-20,1-1 0,0-1 0,48 19 0,-15-7 3,-40-19-16,0-2-1,0 0 1,1-2-1,0 0 1,0-2-1,0 0 1,1-1-1,-1-2 1,27-1-1,-47 0-460,-9 2-1195,-34 8-3461,-31 11-5527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1 144,'0'0'11464,"0"7"-11179,0 14-218,-1-14 6,1 0 1,0 1 0,0-1 0,1 0 0,0 0 0,3 12 0,-3-17-240,0 0 1,0 0-1,0 0 1,0 0 0,0 0-1,1-1 1,-1 1 0,1 0-1,-1 0 1,1-1 0,0 1-1,0-1 1,0 0-1,0 0 1,0 1 0,0-1-1,0 0 1,0-1 0,0 1-1,0 0 1,0 0 0,1-1-1,-1 0 1,0 1-1,5-1 1,20 1-5339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5651,'0'0'4386,"-14"18"-3698,14 0-560,0-3-32,0 3-96,0-6-48,0 1-928,0-8-1169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1024,'2'4'12289,"1"8"-11582,-4 10-758,2 36 607,-1-55-782,0-1 0,0 1-1,1-1 1,-1 1 0,1-1 0,0 0-1,0 1 1,0-1 0,0 0 0,0 1-1,0-1 1,1 0 0,-1 0-1,1 0 1,-1 0 0,1 0 0,0-1-1,3 4 1,3-2-3378,1-3-2794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91 5090,'0'0'1943,"16"-26"2753,-28 25-3397,11 1-1312,-1 0 0,1 0 0,0 0 0,0 0-1,-1 0 1,1 1 0,0-1 0,0 0 0,0 1 0,-1-1 0,1 1 0,0-1 0,0 1 0,0 0 0,0 0-1,0-1 1,0 1 0,-1 1 0,0 1 26,1 1 0,0-1-1,0 0 1,0 1 0,0-1-1,0 1 1,1-1 0,-1 1-1,1-1 1,0 1 0,0 3-1,2-6-11,-1-1-1,1 1 0,-1-1 0,1 1 1,0-1-1,-1 1 0,1-1 0,0 0 1,-1 0-1,1 0 0,0 0 0,-1 0 1,3-1-1,0 1 7,1 0-6,0 0 0,0 0-1,0-1 1,0 0 0,0 0 0,0 0 0,0 0 0,0-1-1,0 0 1,8-5 0,-11 6 2,0-1 1,1 0-1,-1 0 1,0 0-1,0 0 1,0 0-1,-1 0 0,1 0 1,-1-1-1,1 1 1,-1-1-1,0 1 1,1-1-1,-1 0 1,-1 1-1,1-1 0,0 0 1,-1 0-1,1 1 1,-1-1-1,0 0 1,0-3-1,0 5 15,0 0 1,1-1-1,-1 1 0,0 0 1,0 0-1,-1-1 1,1 1-1,0 0 0,0-1 1,-1 1-1,1 0 0,0 0 1,-1 0-1,1-1 0,-1 1 1,0 0-1,1 0 1,-1 0-1,0 0 0,0 0 1,0 0-1,0 0 0,-1-1 1,-1 1 68,0 0 1,1 1-1,-1-1 1,0 1-1,0-1 1,0 1-1,0 0 1,-6 1-1,-1-1-5,-4 0 29,8-1-64,0 1 1,0 0 0,0 1 0,0-1 0,-8 3 0,12-2-41,0 0 0,0 0 1,0 0-1,-1 0 0,1 1 0,0-1 0,0 0 0,1 1 1,-1 0-1,0-1 0,1 1 0,-1 0 0,1 0 1,-1 0-1,1 0 0,-2 4 0,-1 2-9,1 1 0,0-1 0,1 1 0,0-1 0,0 1 0,1 0 0,0 0 0,1 0-1,1 13 1,-1-17-17,0-4 6,1 0 0,0 0-1,-1 0 1,1 0 0,0 0 0,0 0 0,0 0-1,0 0 1,0-1 0,0 1 0,0 0 0,0 0-1,0-1 1,0 1 0,1-1 0,-1 1 0,0-1-1,0 1 1,0-1 0,1 0 0,-1 0-1,0 0 1,1 1 0,-1-1 0,0 0 0,0-1-1,1 1 1,0 0 0,42-3-199,-40 1 210,0 0-1,0 0 1,0 0-1,-1-1 0,1 1 1,-1-1-1,1 0 1,-1 0-1,0 0 1,0 0-1,0-1 1,0 1-1,-1-1 0,1 0 1,-1 0-1,0 0 1,3-8-1,-2 3 59,1-1 0,-2 0-1,1 0 1,-1 0 0,-1 0 0,1-17-1,-3 25-18,1 1-1,-1 0 1,0 0 0,1 1-1,-1-1 1,0 0-1,0 0 1,0 0-1,1 0 1,-1 1 0,0-1-1,0 0 1,0 1-1,0-1 1,0 1-1,0-1 1,-1 1-1,1-1 1,0 1 0,0 0-1,0 0 1,0-1-1,0 1 1,-1 0-1,1 0 1,0 0 0,0 0-1,-3 1 1,-35 1 252,37-1-288,0 0 0,1-1 0,-1 1 0,1 0 0,-1 0 0,1 0 0,-1 0 1,1 0-1,0 0 0,-1 0 0,1 1 0,0-1 0,0 1 0,0-1 0,0 0 0,0 1 0,0 0 0,0-1 0,1 1 0,-1-1 0,0 1 0,1 0 0,0 0 0,-1 2 0,-3 46-58,4-43 38,1-6 7,-1 0 0,0 0 0,0 0 0,1 0 0,-1 0 0,1-1 0,-1 1 0,1 0 0,-1 0 0,1-1 0,-1 1 1,1 0-1,0-1 0,-1 1 0,1 0 0,0-1 0,0 1 0,0-1 0,-1 1 0,1-1 0,0 0 0,0 1 0,0-1 1,0 0-1,0 1 0,0-1 0,-1 0 0,1 0 0,0 0 0,0 0 0,0 0 0,1 0 0,41 0-279,-28-1 173,-14 1 109,0 0 0,1 0 0,-1 0 0,1-1 0,-1 1 0,1 0 0,-1-1 1,1 1-1,-1-1 0,0 1 0,1-1 0,-1 0 0,0 0 0,0 0 1,0 1-1,1-1 0,-1 0 0,0 0 0,0 0 0,0-1 0,0 1 0,-1 0 1,1 0-1,0-1 0,0 1 0,0-2 0,1-1 34,-1 0 0,0-1 0,0 1 0,0 0 0,0-1 0,-1 1 0,0-7 0,0 10-12,0 0 1,-1 0-1,1 1 0,-1-1 1,1 0-1,-1 1 1,1-1-1,-1 1 1,0-1-1,1 1 1,-1-1-1,0 1 1,1-1-1,-1 1 1,0-1-1,0 1 1,1 0-1,-1-1 1,0 1-1,0 0 1,0 0-1,1 0 1,-1 0-1,0 0 1,0 0-1,0 0 1,1 0-1,-3 0 0,-33 0 170,26 0-108,6 0-224,-12 0 473,16 0-364,-1 0-1,1 0 0,0 0 1,0 0-1,-1 0 0,1 0 1,0 0-1,0 0 0,0 0 1,-1 0-1,1 0 1,0 0-1,0 1 0,0-1 1,-1 0-1,1 0 0,0 0 1,0 0-1,0 0 0,0 0 1,-1 1-1,1-1 0,0 0 1,0 0-1,0 0 0,0 0 1,0 1-1,0-1 0,-1 0 1,1 0-1,0 0 1,0 1-1,0-1 0,0 0 1,0 0-1,0 0 0,0 1 1,0-1-1,0 0 0,0 0 1,0 0-1,0 1 0,0-1 1,0 0-1,0 0 0,0 1 1,0-1-1,0 0 0,0 0 1,0 0-1,1 0 1,-1 1-1,0-1 0,5 2-3184,9-1-2642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1265,'0'0'1232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1024,'-59'36'12006,"38"-36"-9949,20 0-2051,-1 0 0,0 0 0,0 0 0,1 0 0,-1 0 0,0 0 0,1 1 0,-1-1 0,0 1 0,1-1 0,-1 1 0,0-1 0,1 1 0,-1 0 0,1 0 0,-1 0 0,1 0 0,0 0 0,-1 0 0,1 1 0,0-1 0,0 0 0,0 1 0,0-1 0,0 0 0,0 1 0,0 0 0,0-1 0,0 1 0,1-1 0,-1 1 0,1 0 0,-1-1 0,1 1 0,0 0 0,0 0 0,0-1 0,0 1 0,0 3 0,0-5-10,0 1 0,0-1 0,1 1 0,-1-1 0,0 1 0,0-1 0,1 1 0,-1-1 0,0 0-1,1 1 1,-1-1 0,0 0 0,1 1 0,-1-1 0,0 0 0,1 1 0,-1-1 0,1 0 0,-1 0 0,1 1 0,-1-1 0,1 0 0,-1 0 0,1 0 0,-1 0 0,1 0-1,-1 0 1,1 0 0,-1 0 0,1 0 0,0 0 0,22 0-79,-16 0 3,-1 0-38,0 0 1,0 0 0,0-1 0,0 0-1,0 0 1,0-1 0,6-1 0,-10 2 105,-1 0 0,1 1 0,-1-1 0,1 0 0,-1 0 0,0 0 0,1 0 0,-1 0 0,0 0 0,0 0 0,0-1 0,0 1 0,0 0 0,0-1 0,0 1 0,0-1 0,-1 1 0,1-1 0,0 1 1,-1-1-1,0 1 0,1-1 0,-1 1 0,0-1 0,1 0 0,-1 1 0,0-1 0,0 0 0,-1 1 0,1-1 0,-1-2 0,1 3 34,-1-1 0,0 1 0,0 0 0,0-1 0,0 1 0,0 0 0,0 0 0,0 0 0,0 0 0,0 0 0,-1 0 0,1 0 0,0 0 0,-1 0 0,1 1 0,-1-1 0,1 0 1,-1 1-1,1-1 0,-1 1 0,-1-1 0,-36-6 568,34 7-540,0-1 1,0 1-1,0 0 1,0 1-1,0-1 0,0 1 1,0 0-1,0 0 1,0 0-1,0 1 0,0 0 1,1 0-1,-6 3 0,7-3-48,1 0-1,-1 1 0,1-1 1,0 1-1,0-1 0,0 1 0,0 0 1,0 0-1,0 0 0,1 0 1,0 0-1,-1 0 0,1 0 0,0 0 1,1 1-1,-1-1 0,0 0 1,1 1-1,0-1 0,0 0 0,0 5 1,0-7-16,1 0 1,-1 0-1,0 0 1,1 0 0,-1 0-1,1 0 1,-1 0-1,1 0 1,-1 0-1,1 0 1,0 0-1,0 0 1,-1 0 0,1-1-1,0 1 1,0 0-1,0 0 1,0-1-1,0 1 1,0-1 0,0 1-1,0-1 1,0 1-1,0-1 1,0 1-1,0-1 1,0 0-1,0 0 1,1 0 0,-1 1-1,2-1 1,45 1-458,-37-2 230,-7 2 133,1-1 0,-1-1 1,0 1-1,0-1 0,0 1 0,1-1 1,-1 0-1,0-1 0,0 1 0,0-1 1,7-4-1,-9 5 93,-1-1 0,1 0 0,0 1 0,0-1 0,-1 0 1,1-1-1,-1 1 0,1 0 0,-1 0 0,0 0 0,0-1 0,0 1 0,0-1 0,0 1 0,-1-1 0,1 1 1,-1-1-1,0 1 0,0-1 0,0-5 0,1 6 76,-1-1 0,0 0 0,0 1 0,0-1-1,-1 0 1,1 1 0,-1-1 0,1 0 0,-1 1 0,0-1 0,0 1 0,0-1 0,0 1 0,-1-1 0,1 1 0,-1 0 0,1 0 0,-1-1-1,0 1 1,0 0 0,0 1 0,0-1 0,0 0 0,0 0 0,0 1 0,-1 0 0,1-1 0,0 1 0,-1 0 0,0 0 0,1 0 0,-1 0 0,1 1-1,-1-1 1,0 1 0,-2-1 0,-4 0 42,-1 0-1,1 1 1,0 0-1,0 0 0,-1 1 1,1 0-1,-9 2 1,15-2-101,1-1 0,0 1 0,-1 0 0,1 0 0,0 0 1,0 1-1,0-1 0,0 0 0,0 1 0,0-1 0,0 1 0,0 0 0,1 0 1,-1 0-1,0 0 0,1 0 0,0 0 0,-1 0 0,1 0 0,0 0 1,0 1-1,0-1 0,1 0 0,-1 1 0,1-1 0,-1 0 0,1 1 1,0-1-1,-1 1 0,2 3 0,-1-4-13,0 0-1,0-1 1,0 1 0,1 0 0,-1 0-1,1-1 1,0 1 0,-1 0-1,1 0 1,0-1 0,0 1-1,0-1 1,0 1 0,0-1 0,0 1-1,1-1 1,-1 0 0,0 0-1,1 1 1,-1-1 0,1 0 0,-1 0-1,1 0 1,0-1 0,-1 1-1,1 0 1,0 0 0,-1-1 0,1 1-1,0-1 1,0 0 0,0 0-1,2 1 1,9 0-198,0 0 0,0-1 0,22-2 0,-28 1 95,-8 1 128,0 0 0,0 0 0,0 0-1,0-1 1,0 1 0,0 0 0,0 0 0,0-1 0,0 1-1,0-1 1,0 1 0,0-1 0,0 1 0,1-1 0,-1 0-1,0 1 1,0-1 0,1 0 0,-1 0 0,0 1 0,1-1-1,-1 0 1,1 0 0,-1 0 0,1 0 0,-1 0 0,1 0-1,-1 0 1,1 0 0,0 0 0,0 0 0,0 0 0,0 0-1,-1 0 1,1 0 0,0 0 0,1 0 0,-1 0 0,0 0-1,0 0 1,0 0 0,1 0 0,-1 0 0,0 0 0,1 0-1,-1 0 1,1 0 0,-1 1 0,1-1 0,-1 0 0,1 0-1,0 0 1,-1 1 0,1-1 0,0 0 0,0 1 0,0-1-1,0 0 1,-1 1 0,1-1 0,0 1 0,0-1 0,0 1-1,0 0 1,0-1 0,0 1 0,0 0 0,0 0 0,2 0-1,-6-1 38,0 1-1,1-1 0,-1 1 1,0 0-1,0 0 0,0 1 0,1-1 1,-1 0-1,-4 2 0,6-1-53,0-1 0,0 1 0,0 0 0,1 0 0,-1 0 0,0 0 0,1 0 0,-1 0 0,0-1 0,1 1 0,0 1 0,-1-1 0,1 0 0,-1 0-1,1 0 1,0 0 0,0 0 0,0 0 0,0 0 0,0 0 0,0 0 0,0 1 0,0 1 0,0-2-6,0 1 0,0-1 0,0 0-1,0 1 1,0-1 0,0 1 0,0-1 0,0 0 0,1 1 0,-1-1 0,0 0 0,1 1-1,0-1 1,-1 0 0,1 1 0,0-1 0,-1 0 0,1 0 0,0 0 0,0 0-1,0 0 1,0 0 0,0 0 0,2 1 0,0-1-36,0 0 1,0 0-1,0-1 0,0 1 1,0-1-1,0 0 0,1 1 1,5-2-1,5 1 3,-13 0 36,0 0 0,0 0 0,0 0 0,0 0 0,0 0 0,0 0 0,1 0 1,-1 0-1,0-1 0,0 1 0,0 0 0,0-1 0,0 1 0,0-1 0,0 1 0,0-1 0,0 1 1,0-1-1,0 0 0,0 1 0,-1-1 0,1 0 0,1-1 0,-1 0 25,0-1 0,-1 1-1,1-1 1,-1 0 0,0 1 0,1-1-1,-1 1 1,-1-6 0,1 0 68,0 6-98,0 1-1,-1-1 1,1 1-1,-1-1 1,0 1-1,1-1 1,-1 1-1,0-1 1,0 1-1,0 0 1,0 0-1,0-1 1,0 1-1,0 0 1,0 0-1,0 0 1,0 0-1,-1 0 1,1 1-1,0-1 1,-1 0-1,1 0 1,-1 1-1,1-1 1,-1 1-1,-1-1 1,-3-1-514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36 115 1873,'0'0'3425,"2"-3"-2120,1-10 1008,-12 14 1526,-7 12-899,8-1-4082,7-10 1151,0 0 0,0-1 0,0 1 0,1 0 0,-1 0 0,0 0 0,1 0 1,-1 1-1,1-1 0,0 0 0,0 0 0,0 0 0,0 0 0,0 3 0,1-4-16,0-1 0,-1 1 0,1 0-1,0 0 1,0 0 0,0-1 0,0 1 0,0 0 0,0-1 0,-1 1 0,1-1 0,1 1 0,-1-1 0,0 0 0,0 1 0,0-1 0,0 0 0,0 0 0,0 1 0,0-1 0,0 0 0,0 0-1,1 0 1,-1-1 0,1 1 0,8 0-177,-1 0 0,1-1-1,-1 0 1,0 0 0,10-4-1,-14 4 90,-1-1 0,0 0-1,0 0 1,0 0 0,0-1 0,0 1-1,0-1 1,0 0 0,-1 0-1,1 0 1,-1-1 0,3-4-1,-5 7 116,0 0 0,0 0 0,0 0 0,0 0 0,0 0 0,-1 0 0,1 0 0,0 0 0,-1 0-1,1-1 1,-1 1 0,0 0 0,1 0 0,-1-1 0,0 1 0,0 0 0,0-1 0,0 1 0,0 0 0,0-1 0,0 1 0,0 0 0,0 0-1,-1-1 1,1 1 0,0 0 0,-1 0 0,1-1 0,-1 1 0,0-1 0,-1 0 79,1 1 0,-1-1 0,0 1 0,0-1 0,1 1 0,-1 0 0,0 0 0,0 0 0,0 0-1,0 0 1,-1 0 0,1 0 0,0 1 0,0-1 0,-4 1 0,-2-2 39,1 1-1,-1 1 0,0-1 1,0 1-1,1 1 0,-11 1 1,16-2-130,0 1 1,0 0-1,0 0 1,1-1-1,-1 1 1,0 1-1,0-1 1,0 0 0,1 0-1,-1 1 1,0-1-1,1 1 1,-1-1-1,1 1 1,0-1 0,0 1-1,-1 0 1,1 0-1,0 0 1,1 0-1,-1 0 1,0 0 0,0 0-1,1 0 1,-1 0-1,1 4 1,-1-3-26,0-1 0,1 1 1,0 0-1,-1-1 0,1 1 0,0 0 1,0 0-1,1-1 0,-1 1 0,1 0 1,-1-1-1,2 5 0,-1-6-31,0 1-1,0-1 1,0 0 0,0 0 0,1 0-1,-1 0 1,0-1 0,0 1-1,0 0 1,1 0 0,-1-1 0,0 1-1,1-1 1,-1 1 0,1-1-1,-1 1 1,1-1 0,-1 0 0,1 0-1,-1 0 1,1 0 0,-1 0-1,3 0 1,-1 0-67,0 0 0,0 0 0,0 0 0,0 0 0,0-1 0,0 1 0,0-1 0,0 0 0,0 0 0,-1 0-1,1 0 1,0-1 0,0 1 0,-1-1 0,4-1 0,-5 0 97,1 1-1,0 0 1,-1 0-1,1-1 1,-1 1-1,0-1 1,0 1-1,0-1 1,0 1-1,0-1 0,0 0 1,-1 0-1,1 1 1,-1-1-1,0 0 1,0 0-1,0-3 1,0 3 18,0-4 124,0-1 0,0 0 0,-1 0 0,0 0 0,0 0 1,-3-9-1,3 15-38,0 0 1,0 0-1,0 0 1,0 1-1,-1-1 1,1 0-1,0 0 1,-1 1-1,1-1 1,-1 1-1,0-1 1,1 1-1,-1 0 1,0 0-1,0 0 1,0 0-1,0 0 1,0 0-1,0 0 1,0 0-1,0 1 1,0-1-1,0 1 1,0 0-1,-1 0 1,1-1-1,0 1 1,-3 1-1,4-1-70,-1 0-1,1 1 0,0-1 1,-1 1-1,1-1 0,-1 1 1,1-1-1,0 1 0,0 0 1,-1 0-1,1 0 0,0 0 1,0 0-1,0 0 0,0 0 1,0 0-1,0 0 0,0 0 0,0 1 1,1-1-1,-1 0 0,0 1 1,1-1-1,-1 0 0,1 1 1,-1-1-1,1 1 0,0-1 1,-1 1-1,1-1 0,0 3 1,-1 9-54,0 0-1,1 22 1,1-21 36,-1-13-9,0 1-1,0-1 1,0 0 0,0 0 0,0 1-1,0-1 1,0 0 0,1 1-1,-1-1 1,0 0 0,1 0 0,-1 0-1,1 1 1,-1-1 0,1 0 0,0 0-1,0 0 1,-1 0 0,3 2-1,-1-2-28,0 0 0,-1-1 0,1 1 0,0 0 0,0-1 0,0 1 0,0-1-1,0 0 1,0 1 0,0-1 0,0 0 0,2 0 0,-3-1 48,0 0 1,0 0-1,0 0 1,-1 1-1,1-1 1,0 0-1,-1 0 1,1 0-1,0 0 0,-1 0 1,0 0-1,1 0 1,-1-1-1,0 1 1,1 0-1,-1 0 1,0 0-1,0 0 1,0 0-1,0-1 0,0 0 1,2-27 34,-2 25-37,-1 3-6,1 0-1,0 0 1,0 0-1,0-1 0,0 1 1,0 0-1,0 0 1,1 0-1,-1 0 0,0 0 1,1-1-1,-1 1 1,0 0-1,1 0 0,0 0 1,-1 0-1,1 0 1,0-1-1,3 1-112,0 1 1,0-1-1,0 1 1,0 0-1,0 0 1,7 2-1,-4-2-19,-7 0 138,0 0 1,1 0-1,-1 0 1,0 0 0,1 0-1,-1 0 1,0 0-1,1-1 1,-1 1 0,0 0-1,0 0 1,1 0-1,-1 0 1,0-1 0,0 1-1,1 0 1,-1 0-1,0 0 1,0-1 0,1 1-1,-1 0 1,0-1-1,0 1 1,0 0 0,0 0-1,1-1 1,-1 1 0,0 0-1,0-1 1,0 1-1,0 0 1,0-1 0,0 1-1,0 0 1,0-1-1,0 1 1,0 0 0,0-1-1,0 1 1,0 0-1,0-1 1,0 1 0,0 0-1,0-1 1,-1 1-1,1 0 1,0 0 0,0-1-1,0 1 1,-1 0-1,1 0 1,0-1 0,0 1-1,0 0 1,-1 0 0,1-1-1,0 1 1,0 0-1,-1 0 1,1 0 0,0 0-1,-1-1 1,-3 1-204,-19 0 751,15-1-3934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1601,'0'0'3588,"9"-12"-2510,29-37-163,-37 47-612,0 0 1,0 1-1,1-1 0,-1 0 0,0 0 1,0 0-1,-1 0 0,1 0 1,0 0-1,-1 0 0,1 0 0,-1 0 1,0-1-1,0 1 0,1 0 1,-1 0-1,-1 0 0,1 0 0,0-1 1,-1 1-1,0-3 0,-1 5-249,1 0 0,-1 0 0,0 0-1,1 0 1,-1 0 0,1 0 0,-1 1-1,1-1 1,-1 1 0,0-1 0,1 1 0,-3 0-1,1 2-47,0 0 0,-1 0 0,1 0 1,0 0-1,1 0 0,-1 1 0,1-1 0,-1 1 0,1 0 0,0 0 0,0 0 0,1 0 0,-2 4 0,0 1-5,0 0 0,2 0 0,-1 0 0,1 0 0,0 12 0,1-20-8,0 0-1,0-1 0,0 1 1,0 0-1,0-1 1,0 1-1,1 0 1,-1-1-1,0 1 1,1-1-1,-1 1 1,0 0-1,1-1 1,-1 1-1,1-1 1,-1 1-1,0-1 1,1 1-1,-1-1 1,1 0-1,0 1 1,-1-1-1,1 0 0,-1 1 1,1-1-1,0 0 1,0 1-1,26 2-306,-22-3 217,0-1 0,0 1 0,0-1 0,-1 0 0,1 0 0,0-1 0,-1 0 0,9-3 0,-10 2 45,0 1 0,0 0 0,-1-1 0,1 0 0,-1 0 0,0 1 0,0-1 0,0-1 0,0 1 0,0 0 1,0 0-1,1-7 0,-1 1 238,0 1 1,-1 0 0,0 0 0,-1-15 0,0 22-148,0-1 0,0 1 1,-1-1-1,1 1 0,0-1 0,-1 1 1,1 0-1,-1-1 0,0 1 0,1 0 1,-1-1-1,0 1 0,0 0 1,0 0-1,0 0 0,0 0 0,0 0 1,0 0-1,0 0 0,0 0 0,0 0 1,-1 0-1,1 1 0,0-1 0,-1 0 1,1 1-1,0-1 0,-1 1 0,1 0 1,-1-1-1,1 1 0,-1 0 0,1 0 1,-1 0-1,1 0 0,0 0 1,-1 0-1,-1 1 0,0-1-17,0 0 0,0 0 0,0 1 0,0-1-1,1 1 1,-1 0 0,0-1 0,0 1 0,1 1 0,-1-1 0,1 0 0,-1 1 0,1-1-1,-1 1 1,1 0 0,0 0 0,0 0 0,0 0 0,-3 3 0,3 1-34,0 0 1,1 0-1,-1 0 0,1 0 1,0 0-1,0 1 1,1-1-1,0 0 0,1 10 1,-1 0-41,0-14 30,1-1 1,-1 0-1,0 1 1,1-1 0,-1 0-1,1 1 1,-1-1-1,1 0 1,0 0-1,-1 0 1,1 1 0,0-1-1,0 0 1,0 0-1,0 0 1,0 0-1,0 0 1,0-1 0,0 1-1,0 0 1,1 0-1,-1-1 1,0 1-1,0-1 1,1 1 0,-1-1-1,0 0 1,1 1-1,-1-1 1,0 0-1,1 0 1,-1 0 0,3 0-1,6 1-315,0-1 1,1-1-1,13-1 0,-22 1 304,0 0-1,0 1 1,0-1 0,1 0-1,-1 0 1,0 0 0,0-1-1,-1 1 1,1 0 0,0-1-1,0 1 1,-1-1 0,1 0-1,-1 1 1,1-1 0,-1 0-1,0 0 1,1 0 0,-1 0-1,0 0 1,0 0 0,-1 0-1,1-1 1,0 1 0,-1 0-1,1-5 1,1-7 215,0 0 0,-1 0 0,-1-17 0,0 22 209,0 8-358,-1 0 1,1 0-1,-1 1 1,1-1-1,-1 0 1,1 1 0,-1-1-1,0 1 1,1-1-1,-1 1 1,0-1-1,1 1 1,-1-1-1,0 1 1,0-1-1,1 1 1,-1 0-1,0 0 1,0-1-1,0 1 1,0 0-1,1 0 1,-1 0-1,0 0 1,0 0 0,0 0-1,0 0 1,1 0-1,-1 0 1,0 0-1,0 1 1,0-1-1,-1 1 1,-1-1-7,0 1 0,0-1 0,0 1 1,-1 0-1,1 0 0,0 0 0,0 0 0,-5 3 0,5 0-24,-1 0-1,1 0 0,0 0 1,0 0-1,0 1 0,1-1 1,-3 8-1,4-10-23,0 1 0,0 0 0,0-1 0,0 1 0,0 0 0,1 0 0,-1-1 0,1 1 0,0 0 0,0 0 0,0 0 0,0-1 0,1 1 0,-1 0 0,1 0 0,1 2 0,-2-4-13,1 0 0,0-1 1,-1 1-1,1 0 1,0-1-1,0 1 1,0-1-1,-1 1 0,1-1 1,0 0-1,0 1 1,0-1-1,0 0 1,0 0-1,0 1 0,0-1 1,0 0-1,0 0 1,1 0-1,25-1-381,-18 1 234,-6 0 144,-1 0 0,1 0 0,0 0 0,-1 0 0,1 0 0,0-1 0,-1 1 0,1-1 0,-1 1 0,1-1 0,-1 0 0,1 0 0,-1 0 0,1-1 0,-1 1 0,0 0 0,3-3 0,-3 1 44,-1 0 0,1 0 0,-1 0 0,0 0 0,0 0-1,0 0 1,0 0 0,0 0 0,-1 0 0,1 0 0,-1-1 0,0 1 0,0 0 0,0-4-1,-1 7 30,1-1 0,0 0 0,0 1 0,0-1 0,0 0 0,0 1 0,0-1 0,-1 1 0,1-1-1,0 0 1,-1 1 0,1-1 0,0 1 0,-1-1 0,1 1 0,-1-1 0,1 1 0,-1-1-1,1 1 1,-1-1 0,1 1 0,-1 0 0,1-1 0,-1 1 0,1 0 0,-1-1 0,0 1 0,0 0-1,-25-2 362,22 2-378,0 0 1,0 1-1,0 0 0,0 0 1,0 0-1,1 0 1,-1 0-1,0 1 0,1 0 1,-1 0-1,-3 2 1,5-1-52,0-1 0,0 1 0,0-1 1,0 1-1,1 0 0,-1-1 1,1 1-1,0 0 0,-1 0 0,1 0 1,1 0-1,-1 0 0,0 1 1,1-1-1,0 0 0,-1 0 0,2 6 1,-1-8-90,0-1 1,0 1-1,0-1 1,0 1-1,0 0 1,0-1-1,0 1 1,0-1-1,1 1 1,-1-1-1,0 1 1,0-1-1,1 1 1,-1-1-1,0 1 1,1-1-1,-1 1 1,1-1-1,-1 0 1,1 1-1,-1-1 1,0 0-1,1 1 1,-1-1-1,1 0 1,-1 0-1,1 1 1,0-1-1,-1 0 1,1 0-1,-1 0 1,1 0-1,-1 0 1,1 1-1,-1-1 1,1 0-1,0 0 1,-1-1 0,1 1-1,-1 0 1,1 0-1,0 0 1,-1 0 48,22 0-7318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7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6275,'0'0'7446,"2"1"-7366,1 1 0,0-1-1,-1 0 1,1 1 0,-1 0 0,1 0 0,-1 0-1,0 0 1,0 0 0,3 3 0,7 11-115,-2 0 1,0 1 0,0 0 0,-2 0-1,0 1 1,-1 0 0,-1 1 0,-1-1-1,0 1 1,-2 0 0,0 0-1,1 37 1,-5-56 32,1 1 0,0 0 0,0-1 0,-1 1 0,1 0 0,0-1 0,-1 1 0,1 0 0,-1-1 0,1 1 0,0-1 0,-1 1 1,1-1-1,-1 1 0,0-1 0,1 1 0,-1-1 0,1 0 0,-1 1 0,0-1 0,1 0 0,-1 0 0,0 1 0,1-1 0,-1 0 0,0 0 0,1 0 0,-1 0 0,0 0 0,0 0 0,1 0 0,-1 0 0,0 0 0,1 0 0,-1 0 0,0 0 0,0 0 0,1-1 0,-1 1 0,0 0 0,0-1 0,-2 0 7,0 0-1,1 1 0,-1-1 1,1 0-1,0 0 0,-1-1 1,1 1-1,0 0 0,-1-1 1,1 1-1,0-1 0,-2-2 0,1-1-3,1 0 0,-1 0-1,1 0 1,0 0 0,0 0-1,1-1 1,0 1-1,-1-1 1,1-6 0,-1-54 56,3 43 18,-1 19-72,1 0-1,-1 0 1,1 0-1,0 0 1,0 0-1,1 0 1,-1 0-1,1 1 1,0-1-1,0 0 1,0 1-1,0 0 1,1-1-1,-1 1 1,1 0-1,0 0 1,0 0-1,0 1 1,0-1-1,1 1 1,-1-1-1,1 1 1,-1 0-1,1 1 1,0-1-1,4-1 1,12-4-118,0 1 1,0 1 0,38-6 0,52 3-2967,-30 3-2013,-21-3-239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53 3506,'0'0'5904,"-1"-8"-4829,-3-37 950,1 59-1244,0 133-2379,3-143-1595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7123,'0'0'4464,"0"3"-2657,0-6 235,0-95-3778,23 99-4513,-10 9 1775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1425,'0'0'8788,"17"-19"-4010,-14 9-4656,0-1 1,0 0 0,-1 0-1,-1 0 1,1-12-1,-2-29-2979,0 34 310,0-1-3293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 48,'0'0'574,"0"-4"-51,0-15-118,0 14-261,-16-1 4779,10 5-7506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30 896,'-25'-29'737,"24"29"-469,1 1 1,-1-1-1,1 1 1,-1-1 0,1 1-1,0-1 1,-1 1-1,1-1 1,0 1 0,-1 0-1,1-1 1,0 1-1,0 0 1,0-1-1,0 1 1,-1 0 0,1-1-1,0 1 1,0 0-1,0-1 1,0 1-1,1 0 1,1 6 3871,7-13-3121,-18 7 1795,-7 10-2995,13-5 183,0-1 1,1 1-1,0 0 1,0 0-1,0 0 1,1 0-1,0 1 1,0-1-1,0 0 1,1 0-1,0 1 1,0-1-1,1 0 1,2 12-1,-2-16-8,1-1 0,-1 0 0,1 1 1,-1-1-1,1 0 0,-1 0 0,1 0 0,0 0 0,-1 0 0,1-1 0,0 1 0,0 0 0,0-1 1,-1 0-1,1 1 0,0-1 0,0 0 0,0 0 0,3 0 0,0 1-48,-1-1 0,1 0 0,0 0 0,0 0 0,0-1 0,-1 0 1,7-1-1,-10 1 57,0-1 1,1 1 0,-1 0 0,0-1 0,0 0 0,0 1-1,0-1 1,-1 1 0,1-1 0,0 0 0,-1 0 0,1 1 0,-1-1-1,1 0 1,-1 0 0,0 0 0,0 1 0,0-4 0,0 3 16,1 0 0,-1-1 0,0 1 0,0 0 1,-1 0-1,1 0 0,0 0 0,-1 0 0,1 0 0,-1-1 1,0 1-1,1 0 0,-1 0 0,0 1 0,0-1 1,-2-3-1,-2 2 58,-1 1 0,1-1 0,0 1 1,-1 0-1,0 1 0,1-1 0,-1 1 0,0 0 1,1 1-1,-7-1 0,8 1-62,0-1-1,1 1 1,-1 0-1,0 0 1,0 1 0,1-1-1,-1 1 1,0-1 0,1 1-1,-1 1 1,0-1-1,1 0 1,0 1 0,-1 0-1,1-1 1,-5 5 0,4 1-18,0 0 0,0 1 0,1 0 0,0-1 0,0 1 0,1 0 0,0 1 0,0-1 0,1 0 0,0 1 0,1-1 0,0 0 0,0 1 0,0-1 0,4 16 0,-3-23-9,-1 1 0,1-1 0,-1 0 0,1 1 0,0-1 0,0 0 0,0 0 0,0 0 0,0 0 0,0 0 0,0 0 0,0 0 0,0 0 0,0 0 0,1 0 0,-1-1 0,0 1 0,1 0 0,-1-1 0,0 1 0,1-1 0,-1 1 0,1-1 0,-1 0 0,0 0 0,1 0 0,-1 0 0,1 0 0,-1 0 0,1 0 0,-1 0 0,1 0 0,-1-1 0,3 0 0,0 0-30,0 0 0,1 0 0,-1 0 0,0-1 0,0 1 0,0-1 0,0 0 0,0 0 1,-1-1-1,5-3 0,1-4-19,0 0 1,-1-1-1,0 0 1,-1 0-1,10-20 1,-15 26 67,1-1 0,-1 0 0,0 0 0,0 0 0,-1 0-1,1 0 1,-2 0 0,1 0 0,-1 0 0,1-1 0,-2 1 0,1 0 0,-1 0 0,-2-10 0,3 15 4,-1 1-1,1-1 1,-1 0 0,1 1-1,-1-1 1,0 1-1,1-1 1,-1 1 0,0-1-1,0 1 1,1-1-1,-1 1 1,0 0 0,0-1-1,1 1 1,-1 0 0,0 0-1,0-1 1,0 1-1,0 0 1,0 0 0,1 0-1,-2 0 1,-27 1 268,18-1-151,8 0-123,-1 1-1,1-1 0,0 1 0,0 0 0,0 0 0,0 0 0,0 0 0,1 0 0,-1 1 0,0-1 1,0 1-1,1 0 0,-1 0 0,1 0 0,0 0 0,-1 0 0,1 1 0,0-1 0,0 0 1,1 1-1,-1 0 0,0-1 0,1 1 0,0 0 0,-2 3 0,1 0-8,-1 1-1,1-1 1,1 1-1,-1-1 1,1 1-1,0-1 1,0 1-1,1 0 1,0-1-1,0 1 1,2 9-1,-1-15-6,-1 0 0,1 0 0,0 1 0,0-1 0,0 0 0,0 0 0,0 0 1,0 0-1,0 0 0,0 0 0,0 0 0,0 0 0,0 0 0,1 0 0,-1-1 0,0 1 0,0-1 0,1 1 0,-1-1 0,1 1 0,-1-1 0,0 0 0,1 1 0,-1-1 0,4 0 0,46 1-401,-37-2 139,-12 1 234,0 0-1,1 0 1,-1 0-1,0-1 1,1 1-1,-1-1 1,0 0-1,0 0 1,0 1-1,1-1 0,-1-1 1,0 1-1,0 0 1,0 0-1,-1-1 1,1 1-1,0-1 1,0 0-1,-1 1 1,1-1-1,-1 0 1,0 0-1,1 0 0,-1 0 1,0 0-1,0 0 1,0 0-1,0-3 1,1-1 87,-1 0 0,1 0 0,-2 1 0,1-1 0,0 0 0,-1 0 0,0 0 0,-1 0 0,1 0-1,-3-10 1,2 14-9,0-1-1,0 1 1,0-1-1,0 1 1,0 0-1,-1-1 1,1 1-1,-1 0 1,1 0-1,-1 0 1,0 0-1,0 0 1,0 0-1,0 1 1,0-1-1,0 1 1,0-1-1,-1 1 0,1 0 1,0 0-1,-1 0 1,1 0-1,-1 0 1,-2 0-1,-7-1 141,1 0 1,-1 0-1,0 2 0,-12 0 0,20 0-131,2 0-45,1 0-1,-1 0 1,0 0-1,0 0 1,0 0 0,1 1-1,-1-1 1,0 1-1,1 0 1,-1-1-1,0 1 1,1 0-1,-1 0 1,1 0-1,-1 0 1,1 0-1,-1 0 1,1 0-1,0 1 1,0-1-1,-1 0 1,1 1-1,0-1 1,0 1 0,0-1-1,1 1 1,-1 0-1,0-1 1,1 1-1,-1 2 1,-1 5-8,0 0 1,1 0 0,0 1 0,1 16-1,0-15-11,1-9 10,-1 0 1,0 0-1,1-1 1,0 1-1,-1 0 1,1 0-1,0-1 1,0 1-1,0 0 1,0-1-1,0 1 1,0-1-1,0 1 1,1-1-1,-1 0 1,0 1-1,1-1 1,-1 0-1,1 0 1,0 0-1,-1 0 1,1 0-1,0 0 1,-1-1-1,1 1 1,0 0-1,0-1 1,0 0-1,0 1 1,3-1-1,10 2-118,-1 0-1,30-1 0,-36-1-14,-5 0 120,-1 0-1,1-1 0,0 1 0,-1-1 0,1 0 0,-1 0 0,0 0 1,1 0-1,-1 0 0,0 0 0,1-1 0,-1 1 0,0-1 0,0 1 1,0-1-1,0 0 0,0 0 0,-1 0 0,1 0 0,-1 0 0,1 0 1,-1-1-1,0 1 0,1 0 0,-1-1 0,1-4 0,0 2 35,-1 0-1,1 0 1,-1 0-1,0-1 1,-1 1 0,1 0-1,-1-1 1,0 1-1,-1-1 1,1 1-1,-1 0 1,-3-11 0,3 14 7,0 0 0,0 0 1,0 0-1,-1 0 1,1 0-1,-1 0 1,1 1-1,-1-1 1,0 0-1,0 1 0,1-1 1,-1 1-1,0 0 1,-1 0-1,1-1 1,0 1-1,0 1 0,0-1 1,-1 0-1,1 0 1,-3 1-1,-3-2 62,0 1-1,0 0 0,0 0 1,0 1-1,-9 1 0,16-1-83,-1 1-1,1-1 0,-1 1 0,0 0 1,1-1-1,0 1 0,-1 0 0,1 0 1,-1 0-1,1 0 0,0 0 0,0 0 0,-1 0 1,1 1-1,0-1 0,0 0 0,0 1 1,0-1-1,1 0 0,-1 1 0,0-1 1,1 1-1,-1 0 0,0-1 0,1 1 1,0 0-1,-1-1 0,1 3 0,-4 52-101,4-50 81,0-6 16,0 1 0,0-1 0,0 1 0,0 0 0,0-1 0,1 1 0,-1-1 0,0 1 1,0-1-1,0 1 0,1-1 0,-1 1 0,0-1 0,0 0 0,1 1 0,-1-1 0,0 1 1,1-1-1,-1 0 0,1 1 0,-1-1 0,0 1 0,1-1 0,-1 0 0,1 0 0,-1 1 0,1-1 1,-1 0-1,1 0 0,-1 0 0,1 0 0,0 1 0,21-1 48,-13 0 123,-9-37-172,1 36-197,-1 1-1,0-1 1,1 1 0,-1 0-1,0-1 1,1 1-1,-1-1 1,0 1 0,1 0-1,-1-1 1,1 1-1,-1 0 1,0 0 0,1-1-1,-1 1 1,1 0 0,-1 0-1,1 0 1,-1-1-1,1 1 1,0 0 0,-1 0-1,1 0 1,-1 0 0,1 0-1,-1 0 1,1 0-1,0 0 1,22 1-2290,-16-1 1049,28 0-4590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139 148 576,'0'0'7017,"-9"10"-6967,-26 30-170,34-40 111,1 0-1,0 1 0,0-1 1,0 0-1,0 0 0,0 0 1,0 0-1,-1 0 0,1 0 1,0 1-1,0-1 0,0 0 1,0 0-1,0 0 0,0 0 1,0 1-1,0-1 0,0 0 1,0 0-1,0 0 0,0 1 1,0-1-1,0 0 0,0 0 1,0 0-1,0 0 0,0 1 1,0-1-1,0 0 0,0 0 1,0 0-1,0 0 0,0 1 0,0-1 1,0 0-1,0 0 0,0 0 1,0 0-1,1 1 0,-1-1 1,0 0-1,0 0 0,0 0 1,0 0-1,1 0 0,10 3-445,13-5-1323,-22 1 1763,0-1 0,0 1 0,-1-1 0,1 1 0,0-1 0,-1 0 0,1 0 0,-1 1 0,0-1 0,0 0 0,0 0 0,0 0 0,0-1 0,0 1 0,0 0 0,-1 0 0,1-4 0,2-39 4470,-3 34-3190,0 10-1126,0 1 0,0-1 0,0 0 0,-1 0 0,1 0 0,0 0 0,0 0 1,-1 0-1,1 1 0,-1-1 0,1 0 0,0 0 0,-1 1 0,0-1 0,1 0 0,-1 1 0,1-1 0,-1 0 0,0 1 0,1-1 0,-1 1 0,0-1 0,-1 0 0,-27-6 1465,24 6-1538,0 1 1,0 0-1,-1 0 1,1 1-1,0-1 1,0 1-1,0 0 0,-8 3 1,11-2-63,-1-1 1,1 1 0,0 0-1,0-1 1,0 1-1,0 0 1,1 0-1,-1 0 1,0 0 0,1 1-1,0-1 1,-1 0-1,1 1 1,0-1-1,-1 5 1,0 0-3,0 0 0,1 0 0,0 1 0,1 12 0,0-19-8,0 0 0,0-1 0,0 1 0,0 0 0,0 0 0,0 0 0,1-1 0,-1 1 0,0 0 0,1 0 0,-1-1 0,0 1 0,1 0 0,-1-1 0,1 1 0,-1-1 0,1 1 0,0 0 0,-1-1 0,1 1 0,-1-1 0,1 1 0,0-1 1,0 0-1,-1 1 0,1-1 0,0 0 0,-1 1 0,1-1 0,0 0 0,0 0 0,1 0 0,32 1-148,-21-2 19,-7 1 9,1 0 1,-1-1-1,0 0 0,0 0 1,0 0-1,0-1 1,-1 0-1,1 0 0,0 0 1,8-5-1,-11 5 99,-1 0 0,1 0 0,-1 0-1,1 0 1,-1 0 0,0 0 0,0-1 0,0 1 0,0-1 0,0 0-1,0 1 1,-1-1 0,0 0 0,1 0 0,-1 0 0,0 0 0,0 0-1,-1 0 1,1 0 0,0 0 0,-1-1 0,0-2 0,0 3 141,0 0-1,1 0 1,-2 0 0,1 0-1,0 0 1,-1 0 0,1 0-1,-1 0 1,0 0 0,0 0 0,0 0-1,-1 0 1,-2-5 0,2 6-19,-1 0-1,1 0 1,-1 1 0,1-1 0,-1 1 0,0-1 0,0 1 0,0 0-1,0 0 1,0 0 0,0 0 0,0 0 0,0 1 0,-4-1 0,-2 0 20,0-1 0,0 2 0,-1-1 0,1 1 1,0 0-1,0 1 0,-18 4 0,24-4-106,0 0-1,0 0 0,1 0 1,-1 0-1,0 1 1,1-1-1,-1 1 1,1-1-1,0 1 0,-1 0 1,1 0-1,0 0 1,0 1-1,0-1 0,0 0 1,1 1-1,-1-1 1,1 1-1,-1-1 1,1 1-1,0 0 0,0 0 1,0-1-1,0 1 1,1 0-1,-1 0 1,1 0-1,0 5 0,-1-2-14,1 0-1,-1 0 1,2 0-1,-1 0 1,1 0-1,-1 0 1,2 0-1,-1 0 1,3 5-1,-3-8 2,1 0-1,0-1 0,-1 1 1,1-1-1,0 0 0,0 0 1,1 0-1,-1 0 0,0 0 1,1 0-1,-1 0 0,1-1 0,0 1 1,-1-1-1,1 0 0,0 0 1,0 0-1,0 0 0,4 0 1,1 1-63,0 0 1,-1 0-1,1-1 0,0-1 1,0 1-1,0-1 1,0-1-1,-1 1 1,1-1-1,0-1 1,11-3-1,-15 4 59,-1 0 1,0-1-1,0 0 0,0 0 0,-1 0 0,1 0 1,0 0-1,-1 0 0,1-1 0,-1 1 1,0-1-1,0 0 0,0 1 0,0-1 0,0 0 1,0 0-1,-1-1 0,0 1 0,0 0 0,0 0 1,0-1-1,0 1 0,0 0 0,-1-1 1,0 1-1,1-1 0,-2-5 0,1-2 73,1 1 42,-1-1 0,-1 1 1,0 0-1,0 0 0,-5-20 1,5 28-67,0-1 0,-1 1 0,1-1 1,0 1-1,-1-1 0,0 1 1,1 0-1,-1-1 0,0 1 1,0 0-1,0 0 0,0 0 1,-1 1-1,1-1 0,0 1 1,-1-1-1,1 1 0,-1 0 1,0 0-1,1 0 0,-1 0 1,0 0-1,0 0 0,0 1 1,1-1-1,-6 1 0,5 0-16,0-1 0,0 1 0,0 0 0,0 0 0,0 0 1,0 1-1,0-1 0,1 1 0,-1-1 0,0 1 0,0 0 0,0 0 0,1 0 0,-1 0 0,0 1 0,1-1 0,-1 1 0,1 0 0,-4 3 0,3-1-22,1 0-1,-1 0 1,1 0-1,0 0 1,1 0 0,-1 0-1,1 1 1,-1-1-1,1 1 1,0-1 0,1 1-1,-1 8 1,0-2-3,0 2-3,0 0-1,1 0 1,0 0-1,3 18 1,-3-29-1,0 1 0,1-1 1,-1 1-1,1-1 0,0 0 0,0 0 1,0 1-1,0-1 0,0 0 0,0 0 1,1 0-1,-1 0 0,1 0 0,-1 0 1,1 0-1,0-1 0,0 1 0,-1 0 1,1-1-1,1 0 0,-1 1 0,0-1 1,0 0-1,0 0 0,0 0 0,1 0 1,-1-1-1,1 1 0,3 0 0,-2 0-10,1-1 0,-1 1 0,1-1 0,-1 0 0,1 0 0,-1-1 0,0 1 0,1-1 0,-1 0 0,7-2 0,-9 2 16,-1 0 1,1-1-1,0 1 0,-1-1 1,1 1-1,-1-1 1,1 0-1,-1 1 1,0-1-1,0 0 1,0 0-1,0 0 1,0 0-1,0 0 1,0 0-1,0 0 1,-1 0-1,0 0 0,1 0 1,-1-1-1,0 1 1,0 0-1,0-2 1,1-2 58,-1 0-1,0 0 1,-1 0 0,0 0 0,1 1 0,-2-1 0,1 0-1,-1 0 1,0 1 0,0-1 0,0 1 0,-4-6 0,4 8-135,0 0 0,0 0 0,0 1 0,-1-1 1,1 0-1,-1 1 0,0-1 0,0 1 0,-3-2 1,3 2-383,-1 1 0,1-1 0,-1 1 0,1 0 0,-1 0 0,1 0 0,-1 0 0,1 1 0,-1-1 0,-4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1473,'0'0'336,"8"6"-155,-7-7-26,0 0 0,0 0 0,0 0 0,0 0 0,-1 0 0,1 0 0,0-1 0,-1 1 0,1 0 0,-1-1 0,1 1 0,-1 0 0,0-1 0,1 1 0,-1-1 0,0 1 0,0-1 0,0-1 0,-1-33 4308,1 23-2973,0 12-1336,0 1 1,0-1 0,0 0 0,1 0-1,-1 0 1,0 0 0,0 0 0,0 1 0,-1-1-1,1 0 1,0 0 0,0 0 0,0 0-1,-1 1 1,1-1 0,0 0 0,-1 0-1,1 0 1,-1 1 0,1-1 0,-1 0-1,1 1 1,-1-1 0,1 0 0,-1 1 0,0-1-1,1 1 1,-1-1 0,0 1 0,0-1-1,1 1 1,-1 0 0,0-1 0,-1 1-1,-15 4-309,14-3 168,1 1 1,-1 0 0,1 0 0,0 0-1,0 1 1,0-1 0,0 1 0,0-1-1,0 1 1,1-1 0,-1 1 0,1 0-1,0 0 1,0 0 0,0 0 0,0 0-1,0 0 1,1 0 0,-1 4 0,-2 11 11,2-1 0,0 19 1,1-31-28,0-4 0,0 1-1,0-1 0,0 1 1,0-1-1,0 1 1,0-1-1,0 0 0,1 1 1,-1-1-1,0 1 1,1-1-1,0 0 0,-1 1 1,1-1-1,-1 0 1,1 1-1,0-1 1,0 0-1,0 0 0,0 0 1,0 0-1,0 0 1,0 0-1,0 0 0,0 0 1,1 0-1,1 0 1,1 1-23,0-1 0,1-1 1,-1 1-1,1-1 1,0 1-1,-1-1 1,7-1-1,4 1-141,-11 0 119,-1 0 0,1 0 1,-1 0-1,0-1 0,1 1 0,-1-1 0,0 0 0,1 0 0,-1 0 0,0 0 0,0 0 0,0-1 0,0 1 0,0-1 0,0 0 0,0 0 0,0 0 1,-1-1-1,1 1 0,-1 0 0,0-1 0,0 0 0,1 1 0,-2-1 0,3-3 0,-1-3 55,0 1 0,0 0 0,-1-1-1,0 0 1,-1 1 0,0-1 0,0 0 0,-1-14-1,0 21 40,1 0-1,-1 0 0,0 0 0,0 0 1,0 0-1,0 0 0,0 0 0,-1 0 1,1 0-1,-1 0 0,1 0 0,-1 0 1,1 0-1,-1 1 0,0-1 0,0 0 1,0 0-1,0 1 0,-1-1 0,1 0 1,0 1-1,-1-1 0,1 1 0,-1 0 1,1-1-1,-1 1 0,0 0 0,1 0 1,-1 0-1,0 0 0,0 0 0,0 1 1,0-1-1,0 0 0,0 1 0,0 0 1,0-1-1,0 1 0,0 0 0,0 0 0,-3 0 1,1 0-25,0-1-1,0 1 1,0 0 0,0 0 0,0 0 0,0 1 0,0-1 0,0 1-1,0 0 1,0 0 0,0 1 0,0-1 0,1 1 0,-1 0 0,0 0 0,1 0-1,0 0 1,-1 1 0,1-1 0,0 1 0,0 0 0,0 0 0,1 0-1,-1 0 1,1 0 0,0 1 0,0-1 0,0 1 0,0-1 0,0 1-1,1 0 1,0 0 0,-1 0 0,1 0 0,0 4 0,-1-1-17,1 1 1,-1 0 0,1-1-1,1 1 1,0 13 0,0-19-12,0-1 1,0 1 0,0-1 0,0 1-1,1-1 1,-1 1 0,1-1 0,-1 1-1,1-1 1,-1 1 0,1-1 0,0 0 0,-1 1-1,1-1 1,0 0 0,0 0 0,0 0-1,0 1 1,0-1 0,1 0 0,-1 0-1,0-1 1,0 1 0,1 0 0,-1 0 0,0-1-1,1 1 1,-1 0 0,1-1 0,-1 1-1,0-1 1,1 0 0,1 1 0,2-1-68,-1 1-1,1-1 1,0 0 0,-1 0 0,1 0 0,-1-1 0,1 0 0,6-1 0,-9 1 68,-1 0 1,1-1 0,-1 1-1,0 0 1,1 0-1,-1-1 1,0 1 0,0 0-1,0-1 1,0 1 0,0-1-1,0 0 1,0 1-1,-1-1 1,1 0 0,-1 1-1,1-1 1,-1 0 0,1 0-1,-1 0 1,0 1-1,0-1 1,0-3 0,1-8 158,0-1 1,0 0 0,-2 0 0,-2-16-1,3 28-120,-1 1 0,0-1 0,1 1 0,-1-1 1,0 1-1,0 0 0,0-1 0,0 1 0,0 0 0,-1 0 0,1 0 0,0 0 0,0 0 0,-1 0 0,1 0 0,-1 0 0,1 1 0,-1-1 0,1 0 0,-1 1 0,1 0 0,-1-1 0,1 1 0,-3-1 0,2 1-24,1 0 0,0 0 0,-1-1 0,1 1-1,-1 0 1,1 0 0,0 0 0,-1 0 0,1 1 0,0-1 0,-1 0-1,1 1 1,0-1 0,-1 0 0,1 1 0,0 0 0,0-1-1,-1 1 1,1 0 0,0 0 0,0-1 0,0 1 0,0 0 0,0 0-1,0 0 1,0 0 0,0 0 0,-1 2 0,0 7-22,0-1 0,0 1-1,0-1 1,1 1 0,1 0 0,0 19 0,1-9 9,-2-18-9,1 0 1,0 0-1,1 0 0,-1 0 1,0-1-1,0 1 0,1 0 1,-1 0-1,1 0 1,0-1-1,-1 1 0,1 0 1,0-1-1,0 1 0,0 0 1,0-1-1,0 1 1,1-1-1,-1 0 0,0 1 1,1-1-1,-1 0 0,1 0 1,-1 0-1,1 0 0,2 1 1,1 0-143,0 0 1,1-1-1,-1 0 1,1 0-1,-1 0 1,1-1-1,8 0 1,-13 0 153,0-1 0,-1 1 0,1 0 0,-1-1 1,1 1-1,-1-1 0,1 0 0,-1 1 0,0-1 0,1 1 1,-1-1-1,0 0 0,1 1 0,-1-1 0,0 0 0,0 1 1,1-1-1,-1 0 0,0 1 0,0-1 0,0 0 0,0 0 0,0 1 1,0-1-1,0 0 0,0 0 0,-1-27 48,1 24-28,0-102 721,0 105-730,0 1 0,0-1 0,0 0 0,-1 1-1,1 0 1,0-1 0,0 1 0,-1-1-1,1 1 1,0-1 0,0 1 0,-1-1-1,1 1 1,0 0 0,-1-1 0,1 1-1,-1 0 1,1-1 0,-1 1 0,1 0 0,0-1-1,-1 1 1,1 0 0,-1 0 0,1 0-1,-1-1 1,1 1 0,-1 0 0,1 0-1,-1 0 1,1 0 0,-1 0 0,0 0-1,1 0 1,-1 0 0,1 0 0,-1 0 0,1 0-1,-1 1 1,1-1 0,-1 0 0,1 0-1,-1 0 1,1 1 0,0-1 0,-1 0-1,1 1 1,-1-1 0,1 0 0,-1 1-1,1-1 1,0 0 0,-1 1 0,1-1-1,0 1 1,0-1 0,-1 1 0,-2 8-23,0 0 1,0 0 0,1 0-1,0 0 1,1 0-1,0 1 1,0-1 0,1 0-1,0 1 1,3 13-1,-2-22-19,0 0 0,0 0 0,0 0 0,0 0 0,0 0 0,1 0-1,-1-1 1,0 1 0,1 0 0,-1-1 0,0 1 0,1-1-1,-1 0 1,0 1 0,1-1 0,-1 0 0,1 0 0,-1 0 0,0 0-1,1 0 1,2-1 0,33-1-602,-35 1 621,0 0 0,-1 1 0,1-1 0,-1 0 0,1 0 0,-1 0 0,1 0 0,-1 0 0,1 0-1,-1 0 1,0-1 0,0 1 0,0 0 0,0-1 0,0 1 0,0-1 0,0 1 0,0-1 0,0 1-1,-1-1 1,1 0 0,-1 1 0,1-1 0,-1 0 0,1-2 0,0-6 22,0 0 0,-1 0 0,-1-14 0,1 8 67,0 15-54,0 0-1,0-1 1,0 1 0,-1-1-1,1 1 1,0-1 0,-1 1-1,1 0 1,-1-1-1,1 1 1,-1 0 0,0 0-1,1-1 1,-1 1 0,0 0-1,0 0 1,0 0 0,0 0-1,0 0 1,0 0 0,0 0-1,0 0 1,-1 0-1,1 1 1,0-1 0,0 0-1,-1 1 1,1-1 0,0 1-1,-1-1 1,1 1 0,-2-1-1,-5 0 33,1 1-1,0-1 0,-1 1 1,-14 1-1,21 0-70,0-1 1,-1 1-1,1 0 0,0-1 1,-1 1-1,1 0 0,0 0 1,0 0-1,0 0 0,0 0 1,0 0-1,0 0 0,0 0 1,0 0-1,0 0 0,1 0 1,-1 1-1,0-1 0,1 0 1,-1 1-1,1-1 0,-1 0 1,1 1-1,-1 2 0,1-2-351,-1 0 0,1 0 0,-1 1 0,1-1 0,0 1 0,0-1-1,0 0 1,0 1 0,0-1 0,1 0 0,-1 1 0,1-1 0,-1 0 0,3 5-1,11 4-6267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72 5907,'0'0'5162,"-1"-9"-4460,-3-29-59,4 38-572,-1-1 1,1 0-1,0 0 1,0 1-1,-1-1 1,1 0-1,0 1 0,-1-1 1,1 0-1,0 1 1,-1-1-1,1 0 1,-1 1-1,1-1 1,-1 1-1,1-1 1,-1 1-1,0-1 1,1 1-1,-1-1 1,0 1-1,1 0 1,-1-1-1,0 1 1,1 0-1,-1-1 0,0 1 1,0 0-1,1 0 1,-1 0-1,-1 0 1,-21 2 880,20-1-931,-2 0 13,-1 1 1,1 1-1,0-1 1,0 1-1,0-1 1,1 1-1,-1 1 1,1-1-1,-1 1 1,1-1-1,0 1 1,0 1-1,1-1 1,-1 0-1,-4 10 0,4-8-25,1-1 0,-1 1 0,2 0 0,-1 1 0,1-1-1,0 0 1,0 1 0,0-1 0,1 1 0,0 0-1,0-1 1,1 1 0,0 7 0,1-13-17,-1 0 0,0-1 0,1 1 0,-1 0 1,1-1-1,-1 1 0,1 0 0,-1-1 0,1 1 0,-1-1 0,1 1 0,0-1 1,-1 1-1,1-1 0,0 0 0,0 1 0,-1-1 0,1 0 0,0 1 1,0-1-1,-1 0 0,1 0 0,0 0 0,0 1 0,-1-1 0,1 0 1,1-1-1,29 2-311,-22-2 183,-7 1 117,1 0 0,-1 0-1,0-1 1,1 1 0,-1-1 0,0 1 0,1-1 0,-1 0 0,0 0 0,0 0 0,0 0-1,0 0 1,0-1 0,0 1 0,0 0 0,0-1 0,-1 0 0,1 1 0,0-1 0,-1 0-1,1 0 1,-1 0 0,0 0 0,0 0 0,0 0 0,0 0 0,0 0 0,0-1-1,0 1 1,-1 0 0,1-4 0,2-8 141,-2 0 0,1 0 1,-2-1-1,-1-15 0,1 9 244,0 20-318,-1 0 0,1 0 1,-1 1-1,1-1 0,-1 0 0,0 0 0,1 0 0,-1 0 0,0 0 0,1 1 0,-1-1 0,0 0 0,0 1 0,0-1 0,0 0 0,0 1 0,0-1 1,0 1-1,0 0 0,0-1 0,0 1 0,0 0 0,0-1 0,0 1 0,0 0 0,0 0 0,0 0 0,0 0 0,0 0 0,0 0 0,-1 1 0,-3-2 31,0 2 0,0-1 0,0 0 0,0 1 0,-10 2 0,12-1-79,1-1 0,-1 1 0,0 0 1,0 0-1,1 0 0,-1 1 0,1-1 0,-1 1 0,1-1 1,0 1-1,0 0 0,0 0 0,1 0 0,-1 0 0,1 0 0,-1 0 1,1 0-1,0 1 0,0-1 0,0 5 0,-1 4-17,0 0-1,1 0 0,0 0 0,2 19 1,-1-30 6,1 1 1,-1-1 0,0 0-1,1 1 1,-1-1 0,1 0 0,0 1-1,-1-1 1,1 0 0,0 0 0,0 1-1,0-1 1,0 0 0,0 0 0,0 0-1,0 0 1,0 0 0,0-1-1,0 1 1,0 0 0,1 0 0,-1-1-1,0 1 1,1-1 0,-1 1 0,0-1-1,1 1 1,-1-1 0,3 0-1,47 3-700,-39-3 471,-8 0 199,-1-1 0,0 1 0,0-1 0,0 0 0,0 1 0,0-1 0,0 0 0,0-1 0,0 1 0,-1-1 0,1 1 0,0-1 0,-1 0 0,1 0 0,-1 0 0,1 0 0,-1 0 0,0-1 0,0 1 0,0-1 0,0 1 0,-1-1 0,1 0 0,-1 1-1,0-1 1,1 0 0,-1 0 0,0 0 0,0-4 0,2-4 99,-1 0 1,0 0-1,-1 0 0,0-1 0,0 1 0,-3-22 0,1 32-31,1-1 0,-1 1 1,0-1-1,0 1 0,0 0 1,0 0-1,0-1 0,0 1 0,0 0 1,0 0-1,0 0 0,-1 0 0,1 0 1,0 0-1,-1 0 0,1 1 1,-1-1-1,1 0 0,-1 1 0,1-1 1,-1 1-1,1 0 0,-1-1 0,1 1 1,-1 0-1,1 0 0,-1 0 1,0 0-1,1 0 0,-4 1 0,2-1-4,0 0 0,-1 0-1,1 0 1,-1 1-1,1 0 1,-1-1 0,1 1-1,0 0 1,0 1-1,-1-1 1,1 1 0,0-1-1,0 1 1,-3 2-1,3 0-19,1 0-1,-1 0 1,1 0-1,0 0 1,0 0-1,0 1 0,0-1 1,1 0-1,0 1 1,0 0-1,-1 8 1,3 54-59,-1-65 47,1 0 0,-1 0 1,1-1-1,0 1 0,0 0 0,0 0 1,0-1-1,0 1 0,0 0 0,1-1 1,-1 1-1,0-1 0,1 0 0,-1 1 1,1-1-1,0 0 0,-1 0 1,1 0-1,0 0 0,0 0 0,-1 0 1,1-1-1,0 1 0,0-1 0,0 1 1,0-1-1,0 0 0,0 1 0,3-1 1,4 1-153,0-1 0,0 0 0,0 0 0,-1 0 0,16-4 1,-23 4 138,1-1 0,0 0 0,0 0 1,-1 0-1,1 0 0,-1 0 0,1 0 1,-1 0-1,1-1 0,-1 1 0,0 0 1,0-1-1,1 1 0,-1-1 0,0 0 1,0 1-1,-1-1 0,1 0 0,0 1 1,0-1-1,-1 0 0,1 0 0,-1 0 1,0 0-1,1-2 0,0-8 124,0 0 0,0-23 0,-2 23 40,2 10-95,-1 1-1,0-1 0,0 1 1,0-1-1,0 1 1,0-1-1,0 1 1,-1-1-1,1 1 1,-1-1-1,1 1 0,-1-1 1,1 1-1,-1-1 1,0 1-1,1 0 1,-1-1-1,0 1 0,0 0 1,0 0-1,0 0 1,0 0-1,0 0 1,-3-2-1,0 2 28,0 0 1,1 0-1,-1 0 1,0 1-1,0-1 0,0 1 1,0 0-1,0 0 1,-5 1-1,5 0-64,0 0 0,0 0 0,0 0-1,0 1 1,1-1 0,-1 1 0,1 0 0,-1 0-1,1 0 1,-1 1 0,1-1 0,0 1 0,0 0 0,1 0-1,-1 0 1,0 0 0,1 0 0,0 0 0,0 1-1,0-1 1,0 1 0,0 0 0,-1 5 0,0-2-11,0 0-1,1 0 1,0 1 0,0-1 0,1 1 0,0-1-1,0 1 1,1-1 0,0 1 0,0 0 0,3 13-1,-2-19-7,-1 0 0,1 0 0,0 0-1,0 0 1,0-1 0,0 1 0,1 0-1,-1-1 1,0 1 0,1-1 0,-1 1-1,1-1 1,0 1 0,-1-1 0,1 0-1,0 0 1,0 0 0,-1 0-1,1 0 1,0 0 0,0-1 0,0 1-1,0-1 1,3 1 0,5 1-164,1-1 0,-1 0 0,17-1 0,-17 0-61,-8 0 197,1 0 0,-1 0 0,1-1 0,-1 1 0,1-1 1,-1 1-1,1-1 0,-1 0 0,0 0 0,1 0 0,-1 0 0,0 0 1,0-1-1,0 1 0,0-1 0,0 1 0,0-1 0,0 0 1,0 0-1,-1 0 0,1 0 0,-1 0 0,1 0 0,-1 0 1,0 0-1,0 0 0,1-5 0,1 0 104,-1-1 0,-1 1 0,1-1 0,-1 0-1,-1 1 1,0-1 0,0 0 0,-1-9 0,0 15-8,0-1-1,0 1 0,0 0 1,0 0-1,0-1 1,-1 1-1,1 0 0,-1 0 1,1 0-1,-1 1 1,0-1-1,0 0 1,0 0-1,0 1 0,0 0 1,0-1-1,0 1 1,0 0-1,-1 0 0,1 0 1,0 0-1,-1 0 1,1 1-1,-1-1 1,1 1-1,-1-1 0,-2 1 1,1-1-25,0 1 0,-1-1-1,1 1 1,0 0 0,0 0 0,-1 0 0,1 0 0,0 1 0,0 0 0,0 0-1,0 0 1,0 0 0,0 1 0,0 0 0,0-1 0,-4 4 0,5-2-32,0 1 0,0 0 0,0 0 0,0 0 0,0 0 0,1 0 0,0 1 0,0-1 0,0 1 0,1-1 0,-1 1 0,1-1 0,-1 8 0,1 1-2,0 0-1,0 0 1,1 0 0,2 13-1,-1-23-18,0 0-1,-1 0 0,1 0 1,0 0-1,1 0 1,-1 0-1,1-1 0,-1 1 1,1 0-1,0-1 0,0 1 1,0-1-1,0 1 0,0-1 1,0 0-1,1 0 0,-1 0 1,1 0-1,-1-1 0,1 1 1,0-1-1,0 0 0,0 1 1,0-1-1,0 0 0,0-1 1,0 1-1,0 0 0,0-1 1,0 0-1,0 0 0,0 0 1,1 0-1,-1 0 0,0-1 1,0 1-1,3-2 0,-5 1 16,0 0 0,0 1 0,0-1 0,0-1-1,0 1 1,0 0 0,0 0 0,0 0 0,-1 0 0,1-1-1,0 1 1,-1 0 0,1-1 0,-1 1 0,0 0-1,1-1 1,-1 1 0,0 0 0,0-3 0,1-33 64,-1 30-50,0-3-56,1 3 135,-1-1-1,0 1 1,-1 0-1,0 0 1,0 0-1,0 0 1,-3-9-1,3 14-93,0 0 1,0 1-1,-1-1 0,1 0 1,0 1-1,-1-1 1,1 1-1,-1-1 0,1 1 1,-1 0-1,0 0 0,1 0 1,-1 0-1,0 0 0,0 0 1,0 0-1,0 0 0,0 1 1,0-1-1,0 1 0,0-1 1,0 1-1,0 0 0,0 0 1,0 0-1,0 0 0,0 0 1,0 0-1,0 1 0,-4 0 1,1 0-420,0 1 1,0-1 0,0 1-1,0 0 1,0 0 0,-5 3 0,0 0-878,-29 15-5782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668 14 1681,'0'0'6107,"-15"-1"-5787,-119-8 2134,112 7-1955,-1 0-1,-37 3 1,51 0-495,0 0 1,0 1 0,1 0-1,-1 1 1,1 0 0,-1 0-1,1 1 1,0 0 0,-13 9-1,-6 7 40,2 1 0,0 2 0,1 0 0,2 1 0,0 2 0,2 0 0,1 1 0,1 1 0,1 0 0,1 2 0,2 0 0,1 0 0,2 1 0,1 1 1,1 0-1,1 0 0,2 1 0,2 0 0,-1 58 0,4-79-21,2 0 1,-1-1-1,1 1 1,1 0 0,5 18-1,-6-26-14,2 1 0,-1 0 0,1 0-1,-1-1 1,1 0 0,1 1 0,-1-1 0,0 0 0,1-1-1,0 1 1,0 0 0,0-1 0,0 0 0,1 0 0,4 2-1,10 5 27,-1-2-1,1 0 1,1-2 0,-1 0-1,1-1 1,0 0-1,37 2 1,7-4 19,74-5 0,-124 0-62,-1 0 1,1-1 0,-1 0 0,1-1 0,-1 0 0,0-1 0,-1-1 0,21-12-1,92-68-172,-117 80 184,7-5 3,-2-2-1,0 1 0,0-2 1,20-28-1,35-66 5,-42 65-35,-22 34 27,1-1 0,-1 0 0,0 0 0,-1 0 0,0 0 0,-1 0 0,0-1 0,1-12 0,-2-90 64,-2 68 61,1 36-53,-2 0 1,1 0-1,-1 0 1,-1 1-1,0-1 1,0 1-1,-7-13 1,-3-11 381,10 28-343,0-1-1,0 1 0,0 0 1,0 0-1,-1 0 0,0 1 1,0-1-1,0 1 1,0 0-1,0 0 0,-7-4 1,-17-13-29,23 17-38,1-1-1,-1 1 1,0 0-1,0 1 0,0-1 1,0 1-1,0 0 0,0 0 1,0 1-1,-1-1 1,1 1-1,-8 0 0,-8-1-220,-42 3 1,20 1-1035,-8-2-4387,23 2-2304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1665,'0'0'10218,"-21"15"-9869,-68 54 123,84-65-435,1 1 0,0 0 0,0 1 0,0-1 0,0 0 0,1 1 0,0 0 0,1 0 0,-1 0-1,1 0 1,0 0 0,1 1 0,-1-1 0,1 1 0,0-1 0,1 1 0,0-1 0,0 1-1,1 7 1,-1 8 58,-1-2-23,0-13-47,1 0-1,-1 1 0,2-1 0,-1 0 1,1 0-1,2 10 0,-2-15-21,-1 0-1,1 0 0,0-1 1,0 1-1,0 0 0,0-1 0,1 1 1,-1 0-1,0-1 0,1 1 1,-1-1-1,1 0 0,-1 0 0,1 1 1,0-1-1,0 0 0,-1 0 1,1-1-1,0 1 0,0 0 1,0 0-1,0-1 0,0 0 0,0 1 1,0-1-1,0 0 0,2 0 1,3 1 31,-1-1 1,0 1-1,0-2 1,0 1-1,1-1 0,-1 0 1,0 0-1,0 0 1,0-1-1,0 0 1,0 0-1,8-5 1,-7 3-18,-1-1 1,0 0-1,-1 0 1,1 0-1,-1 0 1,0-1-1,0 0 1,-1 0-1,0-1 0,4-6 1,-3 3-9,0 0 0,0-1 0,-1 1 0,-1-1 0,1 0 0,-2 0 0,0 0 0,0-1 0,-1 1 0,0 0-1,-1-1 1,0 1 0,-4-23 0,3 31-22,-1 0-1,1 0 1,0 0-1,-1 0 1,1 0-1,-1 0 1,0 0-1,0 0 1,0 1-1,0-1 1,-1 1-1,1 0 1,-1 0-1,-5-4 0,6 4-82,0 1 0,0 0 0,0 0 0,0 0 0,0 0 0,0 0 0,0 0 0,-1 0 0,1 1 0,0-1 0,0 1 0,-1 0 0,1-1 0,-1 1 0,1 0 0,0 0 0,-1 1 0,1-1 0,0 0 0,-1 1 0,-3 1 0,4 0-131,1-1 0,0 1 0,-1-1 1,1 1-1,0 0 0,0-1 0,0 1 1,0 0-1,1 0 0,-1 0 0,0 0 1,1 0-1,-1 0 0,1 0 0,0 0 1,-1 0-1,1 0 0,1 4 0,-2-2-448,0 27-4122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8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 3089,'0'0'10288,"-30"7"-9354,-98 26-209,124-32-696,0 1 1,0-1-1,0 1 0,0-1 0,0 1 0,1 0 0,-1 1 1,1-1-1,0 1 0,0-1 0,-1 1 0,2 0 1,-1 0-1,0 1 0,1-1 0,-1 0 0,1 1 0,0 0 1,0-1-1,0 1 0,1 0 0,-3 7 0,0 1 34,-1 4-26,1 0 0,0 0 0,1 0 0,1 0 0,0 1 0,2 27 0,0-42-44,0-1-1,0 0 1,0 1 0,1-1 0,-1 1 0,1-1-1,-1 0 1,1 0 0,-1 1 0,1-1 0,0 0 0,0 0-1,0 1 1,-1-1 0,1 0 0,0 0 0,0 0 0,0 0-1,1-1 1,-1 1 0,0 0 0,0 0 0,0-1 0,1 1-1,-1 0 1,0-1 0,1 1 0,-1-1 0,0 0 0,1 1-1,-1-1 1,1 0 0,-1 0 0,0 0 0,1 0 0,-1 0-1,1 0 1,2-1 0,2 0-50,0 1 1,0-1-1,0 0 0,0-1 1,-1 1-1,1-1 0,0-1 1,6-2-1,0-3-35,-1-1 0,0 0 0,0-1 0,-1 0 0,11-13 0,45-63-101,-44 55 204,-11 17 16,-2 1 118,1 0 0,19-19 0,-28 33-11,-1 0 1,1 0-1,0 0 0,-1 1 1,0-1-1,1 0 1,-1 0-1,0 0 0,0 1 1,1-1-1,-1 0 1,0 1-1,0-1 0,-1 0 1,1 2-1,0 8-128,0 0 0,1 0 0,1 0 0,-1 0 0,2 0 0,0 0-1,0-1 1,1 1 0,8 16 0,-9-22-277,0 0 0,0 0 0,1-1 0,-1 0 0,1 1 0,0-1 0,0-1 0,1 1 0,-1-1 0,1 1 0,0-1 0,0-1 0,0 1-1,0-1 1,0 1 0,0-1 0,1-1 0,-1 1 0,1-1 0,-1 0 0,9 0 0,27-1-3680,1-5-1134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4162,'0'0'9028,"0"-14"-8460,0 30-500,-1 0-20,1-1-1,1 1 0,0-1 1,1 0-1,5 18 0,-6-30-63,0 0-1,0 1 0,1-1 1,-1 0-1,1 1 1,0-1-1,0 0 1,0 0-1,0-1 1,0 1-1,1 0 1,-1-1-1,1 1 0,0-1 1,0 0-1,0 0 1,0 0-1,0 0 1,0 0-1,0-1 1,1 0-1,-1 1 1,0-1-1,1 0 0,-1-1 1,1 1-1,-1-1 1,6 1-1,-2-1-30,-1 1-1,1-1 1,-1 0-1,1-1 0,-1 0 1,1 0-1,-1 0 1,1-1-1,-1 0 1,0 0-1,0-1 0,0 1 1,0-1-1,0-1 1,-1 1-1,1-1 1,-1 0-1,0 0 1,0 0-1,0-1 0,-1 0 1,0 0-1,1 0 1,-2 0-1,1-1 1,-1 0-1,0 1 1,4-11-1,-4 9 291,0 0 1,-1 0-1,0 0 1,0-1-1,-1 1 1,0 0-1,1-14 649,-4 69-791,1-27-336,0 1 0,2-1 1,3 28-1,-3-47 7,-1 1 0,1-1-1,0 1 1,0-1 0,0 1 0,0-1 0,0 0-1,1 1 1,-1-1 0,1 0 0,-1 0-1,1 0 1,0 0 0,0 0 0,0 0 0,0-1-1,0 1 1,0-1 0,0 1 0,1-1 0,-1 0-1,0 0 1,6 2 0,8-2-3982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1425,'0'0'4420,"2"-30"-2019,15-209 1516,-15 214-3228,-1 6 108,-1 17-164,0 8 241,-5 292 57,1-143-1854,2-3-5058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10837,'0'0'2673,"126"-10"-3281,-84 10-1089,-5 0-1280,-6-12-2498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7379,'0'0'6233,"0"4"-6004,-3 526 993,3-525-1288,0-1-1,0 0 1,0 0 0,1 0 0,0 0-1,-1 0 1,2 0 0,-1 0 0,0 0-1,1 0 1,3 7 0,-3-10 8,-1 1 0,0-1 0,1 0 0,-1 1 0,1-1 0,-1 0 0,1 0 0,-1 0 1,1 0-1,0 0 0,0-1 0,-1 1 0,1 0 0,0-1 0,0 1 0,0-1 0,0 0 0,0 0 0,0 0 0,0 0 0,0 0 0,-1 0 0,1 0 1,0 0-1,0-1 0,0 1 0,3-2 0,-2 1 54,1-1 0,-1 0 1,1 0-1,-1 0 0,1 0 0,-1-1 1,0 1-1,0-1 0,0 0 1,0 1-1,-1-2 0,1 1 0,-1 0 1,0 0-1,2-5 0,27-57 56,-28 57-50,3-4 55,5-13 243,-1-2 0,-1 1 1,-1-1-1,5-30 1,-14 152 376,2-39-834,-1-54 28,0 0 0,0-1-1,-1 1 1,1 0 0,1 0 0,-1-1 0,0 1 0,0 0 0,1 0 0,-1-1 0,1 1 0,-1 0 0,1-1 0,0 1-1,-1-1 1,1 1 0,0-1 0,0 1 0,0-1 0,0 1 0,0-1 0,1 0 0,-1 0 0,0 0 0,1 0 0,-1 0-1,1 0 1,-1 0 0,1 0 0,-1 0 0,1 0 0,0-1 0,-1 1 0,1-1 0,0 1 0,-1-1 0,1 0 0,3 0-1,17 1-5440</inkml:trace>
  <inkml:trace contextRef="#ctx0" brushRef="#br0" timeOffset="1">358 26 8868,'0'0'3906,"-31"48"-4675,40 8-1584,2 7-1280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1 292 5811,'0'0'3647,"26"-6"-3212,84-23-305,-102 27-127,0-2 0,0 1 0,0-1-1,0-1 1,0 1 0,-1-1-1,1-1 1,-2 1 0,1-1 0,0-1-1,-1 1 1,0-1 0,-1 0 0,0 0-1,7-12 1,-11 17-1,4-6 113,-1 0 0,-1 0 1,1 0-1,-2 0 0,1-1 1,-1 0-1,0 1 0,-1-1 1,0 0-1,0 0 0,-1 0 1,-1-12-1,1 19-38,0 1 0,0 0 0,0 0 0,0-1 0,0 1 0,-1 0 0,1 0 0,0 0 1,-1-1-1,1 1 0,-1 0 0,1 0 0,-1 0 0,0 0 0,1 0 0,-1 0 0,0 0 0,0 0 0,0 0 0,0 0 0,0 1 0,0-1 0,0 0 1,-2-1-1,0 1 30,0 0 1,-1 0 0,1 0 0,0 0-1,-1 1 1,1-1 0,0 1 0,-1 0 0,-4 0-1,1 1-43,0-1-1,0 1 1,0 1-1,0-1 1,1 1-1,-1 1 1,1-1-1,0 1 1,-11 6-1,7-1-47,2 1 0,-1 0 0,1 0 0,0 1 0,1 0 0,0 1 0,1-1 0,0 1 0,1 0 0,0 1 0,1-1 0,0 1 0,1 0 0,0 0 0,1 0 0,0 1 0,1-1 0,0 0 0,2 15 0,-1-23-23,1-1 0,-1 1 1,1 0-1,0-1 0,1 1 0,-1-1 0,0 1 0,1-1 0,0 0 1,0 1-1,0-1 0,0 0 0,1 0 0,-1 0 0,1-1 0,-1 1 1,1-1-1,0 1 0,0-1 0,0 0 0,1 0 0,-1 0 0,0-1 1,1 1-1,-1-1 0,1 1 0,-1-1 0,6 0 0,7 3-170,1-1-1,-1-1 0,1-1 1,-1 0-1,20-3 1,-27 1 44,1 0 0,0-1 1,-1 0-1,1 0 0,-1-1 1,1-1-1,-1 0 0,0 0 1,-1 0-1,1-1 0,-1-1 1,0 1-1,0-1 0,-1-1 1,1 1-1,11-16 0,-11 13 205,-1-1-1,0-1 1,0 1-1,-1-1 1,-1 0-1,0-1 1,0 1-1,-1-1 1,0 0-1,-1 0 1,-1-1-1,2-22 1,-2-17 1992,-2 41-591,-2 34-1174,-8 267-358,10-288-87,2-9-265,11-28 415,2 1 0,2 1 1,1 1-1,39-54 0,-51 77 2,1 1 0,1 0 0,-1 0 0,1 1 1,1 0-1,-1 0 0,1 1 0,0 0 0,1 1 0,-1 0 0,1 0 0,0 1 0,0 0 0,1 1 1,-1 0-1,1 1 0,-1 0 0,1 1 0,0 0 0,16 0 0,-25 1-28,0 1 0,0-1 0,-1 0-1,1 0 1,0 1 0,0 0 0,0-1 0,0 1-1,-1 0 1,1 0 0,0 0 0,0 0 0,-1 0-1,1 0 1,-1 0 0,1 0 0,-1 1 0,0-1-1,1 1 1,-1-1 0,0 1 0,0-1 0,0 1-1,0 0 1,0 0 0,1 2 0,0 4-491,-1 0 1,1 0-1,-1 0 0,0 0 1,-1 10-1,0-17 445,0 53-5196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0 992,'0'0'2306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9:47.2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0 0 288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2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11077,'0'3'1057,"-3"-1"-1057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6803,'2'9'6571,"5"-22"-6413,7-9-162,-4 3-6,1 1 1,1 1-1,0-1 0,2 2 0,0 0 0,0 0 0,32-24 0,-34 32-13,0 0-1,1 1 1,-1 0 0,2 1 0,-1 1 0,0 0-1,1 1 1,0 0 0,0 1 0,0 1 0,1 0-1,-1 1 1,21 1 0,-13 2-31,1 1-1,-1 1 1,0 1-1,0 1 1,-1 1-1,0 0 1,37 20-1,-15-4-93,-19-9 75,1-2 0,45 17 1,-61-27-358,-1 1 0,1-2 0,0 1 0,0-1 0,0 0 1,0-1-1,0 0 0,0-1 0,0 0 0,0 0 0,0-1 1,13-4-1,15-8-3167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0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13 10661,'-10'-3'92,"0"1"-150,1-1-1,-1 1 1,-14 0-1,24 2 56,-1 0 0,1 0 0,0 0 0,0 0 0,0 0 0,0 0 0,0 0 0,0 0 0,0 0 0,0 0 0,-1 0 0,1 0 0,0 0 0,0 0 0,0 0 0,0 0 0,0 0 0,0 0 0,0 0 0,0 0 0,0 0 0,-1 0 0,1 0 0,0 0 0,0 1 0,0-1 0,0 0 0,0 0 0,0 0 0,0 0 0,0 0 0,0 0 0,0 0 0,0 0 0,0 0 0,0 1 0,0-1 0,0 0 0,0 0 0,0 0 0,0 0 0,0 0 0,0 0 0,0 0 0,0 0 0,0 1 0,0-1 0,0 0 0,0 0 0,0 0 0,0 0 0,0 0 0,0 0 0,0 0 0,0 0 0,0 0 0,0 1 0,0-1 0,0 0 0,0 0 0,0 0 0,0 0 0,1 0 0,-1 0 0,0 0 0,0 0 0,10 10-59,16 8-96,-1-9-346,-1-1 0,1 0 0,1-2 0,49 5 0,-17-2 124,-55-9 401,0 0 1,0 1-1,0 0 1,-1-1-1,1 1 1,0 0-1,0 1 1,-1-1-1,6 3 0,-8-3 24,1 0-1,-1-1 0,1 1 1,-1 0-1,1 0 0,-1 0 1,0 0-1,1-1 0,-1 1 1,0 0-1,0 0 0,1 0 0,-1 0 1,0 0-1,0 0 0,0 0 1,0 0-1,0 0 0,-1 0 1,1 0-1,0 0 0,0-1 0,0 1 1,-1 0-1,1 0 0,-1 0 1,1 0-1,0 0 0,-1-1 1,0 1-1,1 0 0,-1 0 0,-1 0 1,-19 29 705,-2-2 0,-31 30 1,-14 17-342,51-54-565,-37 48 338,27-21-2996,23-36-855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8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178 634 1185,'0'0'14078,"-21"0"-13686,2 1-337,0 0 0,-31 6 1,47-6-48,0 0 1,0 0 0,0 1-1,0 0 1,0 0 0,0 0 0,0 0-1,1 0 1,-1 0 0,1 1 0,0-1-1,-1 1 1,1 0 0,0-1-1,1 1 1,-1 0 0,0 0 0,1 0-1,0 1 1,-1-1 0,1 0-1,0 0 1,1 1 0,-1 4 0,-2 1 23,-1 7-1,1 1-1,0 0 0,1 0 1,1 0-1,1 0 0,0 0 1,4 25-1,-3-40-40,0 0-1,-1 1 1,1-1-1,1 0 1,-1 0-1,0 1 1,0-1-1,1 0 1,-1-1-1,1 1 1,0 0-1,0 0 1,0-1-1,-1 1 1,1-1-1,1 1 1,-1-1-1,0 0 1,0 0-1,0 0 1,1 0-1,-1 0 1,0 0-1,1-1 1,-1 1 0,3-1-1,0 1-72,0 0 0,-1-1 0,1 1 0,0-1 0,-1-1 0,1 1 0,0-1 0,-1 1 0,1-1 0,-1 0 0,1-1 0,-1 1 0,1-1-1,5-3 1,-3-1-47,0 1 0,-1-1 0,1-1 0,-1 1 0,0-1 0,-1 0 0,0-1 0,0 1 0,6-14 0,-3 4-27,-1 1 1,0-1-1,-1 0 0,3-19 1,-3-9 140,-2 0-1,-2-86 1,-3 73 99,-17-226 1356,11 221-967,0-37 1131,6 188-1352,4 0 0,24 144-1,-23-213-302,46 207-347,-6-82-4296,-22-91-406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99 257 12358,'-99'-36'2737,"101"34"-2697,-1 1 0,1-1 0,0 0 0,0 0 0,0 1 0,0-1 0,0 1 0,1 0 0,-1-1 0,4 0 0,15-8-49,101-45-952,225-71 0,-338 124 591,0-1 1,1 1-1,0 0 1,0 1-1,-1 0 1,1 1-1,15 1 1,-24-1 291,1 0 1,-1 0-1,0 0 1,0 0-1,0 1 1,0-1-1,0 0 1,0 1-1,0-1 1,0 1-1,0-1 1,0 1-1,-1-1 1,1 1-1,0 0 1,0-1-1,0 1 1,0 0-1,-1 0 1,1 0-1,0-1 1,-1 1 0,1 0-1,-1 0 1,1 0-1,-1 0 1,0 0-1,1 0 1,-1 0-1,0 0 1,1 0-1,-1 0 1,0 0-1,0 0 1,0 1-1,0-1 1,0 0-1,0 0 1,0 0-1,-1 0 1,1 0-1,0 0 1,-1 0-1,1 0 1,-1 1 0,-2 4-82,1 0 0,-1-1 0,0 1 0,-1-1 0,1 0 0,-8 8 0,0-1 469,-1-2 1,-1 1-1,1-1 1,-1-1-1,-1-1 0,-21 11 1,-92 33 3022,122-51-3237,3 0-42,0 0 0,-1-1 0,1 1 0,0 0 0,0 1 0,0-1 0,1 0 0,-1 0 0,0 1 0,0-1 0,1 1 0,-1-1 0,0 1 0,1 0 0,0 0 0,-1 0 0,1 0 0,0 0 0,-1 3 0,0 1 27,1 0 0,0 0 0,0 1 0,1-1 1,0 12-1,0-13-74,0 12-60,2 163-450,7-62-4895,-3-73 606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25 112 10789,'3'-24'758,"-1"6"-265,0-1 1,-1-31-1,-12 446 45,11-394-542,-22 180-957,28-205 1072,2 1 0,0 0 0,1 0-1,1 0 1,17-25 0,-19 35-62,0-1 1,1 1 0,1 1-1,0 0 1,12-10 0,-19 18-42,0 1 1,0 0-1,0 0 0,0 0 1,1 0-1,-1 0 1,1 1-1,-1-1 0,1 1 1,-1 0-1,6 0 1,-7 0-8,0 1 1,1 1 0,-1-1 0,0 0-1,0 0 1,0 1 0,1-1-1,-1 1 1,0 0 0,0 0 0,0 0-1,0 0 1,0 0 0,0 0-1,0 0 1,0 1 0,-1-1-1,1 1 1,-1-1 0,3 4 0,1 2-5,0 0 1,0 0 0,-1 0-1,-1 1 1,1 0-1,-1 0 1,0 0 0,-1 0-1,0 0 1,2 13 0,0 13-865,0 42 0,-4-56 169,3 55-3984,0-53 1596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99 120 8052,'9'-27'2515,"-8"21"-1673,-7 18-651,3-4-185,0 0 0,1 0 1,0 0-1,0 1 0,1-1 0,0 1 0,1 16 0,-1-23-18,1 0 0,0 0 0,0 0-1,1-1 1,-1 1 0,0 0-1,1 0 1,-1 0 0,1 0 0,0 0-1,-1-1 1,1 1 0,0 0-1,0 0 1,0-1 0,0 1-1,1-1 1,-1 1 0,0-1 0,1 0-1,-1 1 1,1-1 0,-1 0-1,1 0 1,-1 0 0,1 0 0,0 0-1,0 0 1,-1-1 0,1 1-1,0 0 1,0-1 0,0 0-1,0 1 1,0-1 0,0 0 0,0 0-1,-1 0 1,1 0 0,0 0-1,3-1 1,5-1-210,-1-1 0,0 1 0,0-2 1,0 1-1,0-1 0,0-1 0,-1 0 0,0 0 0,0 0 0,13-12 0,-16 12 247,0 1-1,0-1 0,-1 0 1,0 0-1,0 0 0,0 0 0,0-1 1,-1 0-1,0 1 0,0-1 1,0-1-1,-1 1 0,0 0 1,0 0-1,-1-1 0,2-11 0,-3 15 45,0 0-1,0 1 0,-1-1 0,1 0 1,-1 1-1,1-1 0,-1 0 0,0 1 1,0-1-1,0 1 0,0-1 0,0 1 0,-1 0 1,1-1-1,-1 1 0,1 0 0,-1 0 1,0 0-1,0 0 0,0 0 0,0 1 1,0-1-1,-1 0 0,1 1 0,0 0 0,-1-1 1,1 1-1,-1 0 0,1 0 0,-1 1 1,1-1-1,-1 0 0,0 1 0,-5-1 0,0 1 41,0 0-1,0 0 0,0 0 1,1 1-1,-1 0 0,0 1 0,0 0 1,1 0-1,-1 0 0,1 1 0,-8 4 1,3 0-5,0 1 0,1 1 1,0 0-1,0 0 0,1 1 1,0 1-1,0 0 0,-13 20 1,19-25-101,-1 1 0,1 0 0,0 0 0,1 0 0,0 0 0,0 0 0,0 1 0,1 0 0,0-1 0,1 1 0,0 0 0,0 0 0,0 0 0,1 0 0,1 0 0,-1 0 0,3 10 0,-2-14-9,1 0 0,-1 0 0,1 0 0,0 0 0,0 0 0,1-1 0,-1 1 0,1-1 0,0 1 0,0-1 0,0 0 0,0 0 0,0 0 0,1-1 0,-1 1 0,1-1 0,0 0 1,0 0-1,5 3 0,1-2-283,0 0 1,1 0-1,-1-1 1,0-1-1,0 0 1,1 0 0,11-1-1,42-4-3449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5987,'0'-8'573,"-1"1"-47,1-1 1,0 1-1,1-1 1,-1 1-1,1-1 0,1 1 1,-1-1-1,1 1 1,6-13-1,-8 20-511,0 0 0,0 0 0,0 0-1,0 0 1,0 0 0,0 0 0,0 0 0,0 0 0,0-1 0,1 1-1,-1 0 1,0 0 0,0 0 0,0 0 0,0 0 0,0 0-1,0 0 1,0 0 0,1 0 0,-1 0 0,0 0 0,0 0 0,0 0-1,0 0 1,0 0 0,0 0 0,1 0 0,-1 0 0,0 0-1,0 0 1,0 0 0,0 0 0,0 0 0,0 0 0,0 0 0,1 0-1,-1 0 1,0 0 0,0 0 0,0 0 0,0 0 0,0 0-1,0 1 1,0-1 0,1 0 0,-1 0 0,0 0 0,0 0 0,0 0-1,5 10 401,2 11-102,-3 12-259,0 0 1,-1 44-1,-4-59-174,0-1 0,-1 0 1,-1 0-1,0 0 0,-2 0 1,-7 21-1,17-122-1825,54-242 2927,-59 326-972,0-1 0,0 1 0,0-1 0,0 1 0,0-1 0,0 0 0,0 1 1,1-1-1,-1 1 0,0-1 0,0 1 0,0-1 0,1 1 0,-1-1 0,0 1 0,1-1 0,-1 1 0,1-1 0,-1 1 0,0 0 0,1-1 0,-1 1 1,1 0-1,-1-1 0,1 1 0,8 10 194,5 38-20,-10-34-215,4 12 31,-4-10-131,1 0 0,0 0 0,1 0 0,0-1 0,2 0 0,-1 0 0,2-1 0,14 19 0,-22-32 124,1 0 0,-1 1 0,0-1 0,0 0 0,1 0 0,-1 0 0,1 0 0,-1 0 1,1-1-1,-1 1 0,1 0 0,-1-1 0,1 1 0,0-1 0,-1 1 0,1-1 0,0 0 0,0 0 0,-1 0 0,1 0 1,0 0-1,-1 0 0,1 0 0,0-1 0,-1 1 0,1-1 0,0 1 0,-1-1 0,1 1 0,-1-1 0,1 0 1,-1 0-1,1 0 0,-1 0 0,1 0 0,-1 0 0,0 0 0,0 0 0,0-1 0,1 1 0,0-3 0,6-6 26,0 0-1,-1-1 0,-1 1 0,8-16 0,-14 25-21,20-45 337,20-63 1,-27 67 39,2 2-1,26-51 1,-40 89-367,-1 1-1,1 0 0,0-1 1,0 1-1,0-1 1,0 1-1,0 0 0,0 0 1,0 0-1,0-1 1,1 1-1,-1 0 0,0 1 1,3-3-1,-4 3 3,1 0 1,-1 0-1,0 0 0,1 0 0,-1 1 1,1-1-1,-1 0 0,1 0 0,-1 0 1,1 0-1,-1 0 0,1 0 0,-1 1 1,0-1-1,1 0 0,-1 0 0,1 1 1,-1-1-1,0 0 0,1 1 0,-1-1 1,0 0-1,0 1 0,1-1 0,-1 0 0,0 1 1,0-1-1,1 1 0,-1-1 0,0 1 1,2 5 36,0 0 1,0 0 0,-1 1 0,0-1-1,0 0 1,0 7 0,-8 225-372,-1-83-3429,7-80-758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68 9877,'0'-2'103,"0"1"0,0 0 0,0-1 0,0 1 0,-1 0 0,1-1 0,0 1 0,-1 0 0,1 0 0,-1 0 1,0-1-1,1 1 0,-1 0 0,0 0 0,0 0 0,1 0 0,-1 0 0,-2-2 0,2 3-87,1 0-1,-1 0 0,0 0 0,1 0 0,-1 0 0,0 0 0,1 0 1,-1 0-1,0 0 0,1 0 0,-1 1 0,1-1 0,-1 0 0,0 0 1,1 1-1,-1-1 0,1 0 0,-1 1 0,1-1 0,-1 1 0,1-1 1,-1 0-1,1 1 0,-1-1 0,1 1 0,-1 0 0,-1 2-29,-1 1 0,1-1 1,0 1-1,0-1 0,1 1 0,-1-1 0,1 1 0,0 0 0,0 0 0,0 0 0,-1 7 1,2-8-5,0 0 1,0 0 0,0 0 0,1-1 0,-1 1 0,1 0 0,-1 0-1,1-1 1,0 1 0,0 0 0,0-1 0,0 1 0,1 0-1,-1-1 1,1 0 0,-1 1 0,1-1 0,0 0 0,0 0 0,0 0-1,0 0 1,1 0 0,-1 0 0,0-1 0,1 1 0,2 1 0,0-2-88,0 1 0,0-1 0,0 0-1,0-1 1,0 1 0,-1-1 0,1 0 0,0 0 0,0 0 0,0-1 0,0 1 0,0-1 0,0 0 0,8-4 0,-5 2 42,1-1-1,-1 0 1,0 0-1,-1-1 1,1 0-1,-1 0 1,0-1 0,12-12-1,-17 16 131,0 0 0,-1 0 0,1 0 0,0 0 0,-1 0 0,1 0 0,-1 0 0,0-1 0,0 1 0,0-1 0,0 1 0,0-1 0,0 1 0,-1-1 0,1 1 0,-1-1 0,0 0 0,1 1 0,-1-1 0,-1 0 0,1 1 0,0-1 1,-1 0-1,1 1 0,-1-1 0,0 1 0,1-1 0,-1 1 0,-1-1 0,1 1 0,0 0 0,-1-1 0,-2-3 0,1 4-28,1-1 1,0 1 0,-1 0-1,0 0 1,1 1-1,-1-1 1,0 0 0,0 1-1,0 0 1,0-1-1,0 1 1,0 0 0,0 1-1,0-1 1,0 0-1,-1 1 1,1 0 0,0 0-1,0 0 1,-1 0-1,1 0 1,0 1 0,0 0-1,0-1 1,-1 1-1,1 0 1,0 0 0,0 1-1,-4 1 1,-2 2-12,-1 1 0,1-1 0,0 1 1,0 1-1,0 0 0,1 0 0,-11 13 1,12-12-44,1 1 1,0 0-1,0 0 1,1 0 0,0 0-1,1 1 1,0 0-1,0 0 1,1 0-1,-3 14 1,5-18-238,0 1 0,1-1 0,0 1 0,0-1 1,0 1-1,0-1 0,1 1 0,0-1 0,1 1 0,0-1 0,-1 0 0,2 1 0,-1-1 0,1-1 1,0 1-1,0 0 0,8 10 0,28 19-3990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213 443 11477,'-9'-1'96,"1"0"0,0 1 0,-1 0-1,1 0 1,-1 1 0,1 1 0,0-1 0,-1 1-1,1 0 1,0 1 0,0 0 0,0 0 0,1 1-1,-1 0 1,1 0 0,-9 8 0,10-8-93,1 0 0,0 0 0,0 1 0,1-1 0,-1 1 0,1 0 0,0 0 0,0 1 0,1 0 0,0-1 0,0 1 0,0 0-1,0 0 1,1 0 0,0 1 0,1-1 0,-1 0 0,1 1 0,0 0 0,1-1 0,0 10 0,0-14-57,0 1-1,0-1 1,1 1-1,-1 0 1,1-1-1,-1 0 1,1 1 0,0-1-1,0 1 1,0-1-1,0 0 1,0 1-1,1-1 1,-1 0-1,1 0 1,-1 0-1,1 0 1,0 0-1,0-1 1,0 1-1,0-1 1,0 1-1,0-1 1,0 1-1,1-1 1,-1 0-1,0 0 1,1 0-1,-1 0 1,1-1-1,-1 1 1,5 0 0,-2-1-45,-1 0 1,1 0-1,0-1 1,0 0-1,-1 1 1,1-2 0,0 1-1,-1 0 1,1-1-1,-1 0 1,0 0 0,1 0-1,-1-1 1,0 1-1,0-1 1,5-5-1,2-4 206,-2 1 0,1-2-1,-2 1 1,0-1-1,0-1 1,-1 1-1,-1-1 1,0 0 0,-1-1-1,0 1 1,-1-1-1,3-27 1,0-17 1111,-1-111 0,-6 160-1160,0-7 58,0-30 930,-10-89 1,10 136-1044,0 0 1,0 0 0,0 0 0,0 0 0,-1 0-1,1 0 1,0 0 0,0 0 0,0 1-1,0-1 1,0 0 0,0 0 0,-1 0 0,1 0-1,0 0 1,0 0 0,0 0 0,0 0 0,0 0-1,0 0 1,0 0 0,-1 0 0,1-1-1,0 1 1,0 0 0,0 0 0,0 0 0,0 0-1,0 0 1,0 0 0,-1 0 0,1 0 0,0 0-1,0 0 1,0 0 0,0 0 0,0-1 0,0 1-1,0 0 1,0 0 0,0 0 0,0 0-1,0 0 1,0 0 0,-1 0 0,1-1 0,0 1-1,0 0 1,0 0 0,0 0 0,0 0 0,0 0-1,0 0 1,0-1 0,0 1 0,0 0 0,-5 19 86,-5 30-39,3 12-111,3 0-1,2 0 1,3 0-1,2-1 1,20 105-1,-19-147-161,1 0 0,1-1 0,0 1-1,16 29 1,-19-43 171,-1 0 0,0-1 0,1 1 0,0-1 0,-1 0 0,1 0 0,1 0 0,-1 0 0,0 0 0,1-1 0,6 4 0,-7-5 39,-1 0 0,1 0 0,-1-1 0,1 1 0,-1-1-1,1 0 1,0 1 0,-1-1 0,1-1 0,0 1 0,-1 0 0,1 0-1,-1-1 1,1 0 0,-1 1 0,1-1 0,-1 0 0,1 0-1,-1-1 1,0 1 0,3-2 0,3-3 46,-1 0-1,0-1 1,0 1-1,0-1 1,-1-1-1,0 1 1,-1-1 0,1 0-1,-1-1 1,-1 1-1,0-1 1,0 0 0,3-10-1,2-12 187,0 0-1,5-49 1,-12 50 164,-3 23-285,-2 18-49,-2 13-55,1-1 1,-2 36-1,6-53-200,-1 1 0,2-1 0,-1 1-1,1-1 1,0 0 0,0 0 0,0 1-1,1-1 1,0 0 0,0 0 0,1 0 0,0-1-1,0 1 1,5 8 0,-7-13 20,0 0 0,0 0 0,0-1 0,0 1 0,1 0 0,-1 0 0,0 0 0,0-1 0,1 1 0,-1-1 0,0 1 0,1-1 0,-1 1 0,3-1 0,25 0-4841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61 9652,'-28'-33'1697,"5"13"-1457,1 12-160,8 13-80,8 15-112,12 16-1104,8 7-1858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232 144 10421,'-4'-9'304,"-1"1"0,0-1 0,-1 1 0,0 0 0,0 1 1,-1-1-1,0 1 0,0 0 0,0 1 0,-1 0 0,0 0 0,0 1 1,-1 0-1,-13-6 0,19 10-295,-1 0 0,1 1 1,0 0-1,0-1 0,-1 1 0,1 1 1,0-1-1,-1 0 0,1 1 0,0-1 1,0 1-1,0 0 0,0 0 0,0 1 1,0-1-1,0 0 0,0 1 0,0 0 0,0 0 1,1 0-1,-1 0 0,1 0 0,-1 0 1,1 1-1,0-1 0,0 1 0,0-1 1,-3 7-1,1-3-39,0 1 0,1-1 0,-1 1-1,1 0 1,1 0 0,-1 1 0,1-1 0,1 1 0,-1-1 0,1 1 0,0 9-1,1-14-11,0 0 0,0 0 0,0 0-1,0 0 1,1 0 0,-1 0-1,1 0 1,0 0 0,0-1 0,0 1-1,0 0 1,0 0 0,1-1-1,-1 1 1,1-1 0,0 1-1,0-1 1,-1 0 0,2 0 0,-1 0-1,0 0 1,0 0 0,1 0-1,-1-1 1,1 1 0,-1-1 0,1 1-1,0-1 1,-1 0 0,1 0-1,0 0 1,0-1 0,5 2-1,-2-2-9,0 0 0,0-1 0,0 1 0,0-1 0,0 0 0,0-1 0,-1 1 0,1-1 0,-1 0-1,1-1 1,-1 1 0,0-1 0,1 0 0,-1 0 0,-1-1 0,6-4 0,-2 1 165,-1-1 1,1 1-1,-2-1 1,1-1-1,-1 1 1,-1-1-1,1 0 1,-1-1-1,-1 1 1,0-1-1,0 0 1,4-20-1,-8 29-69,0-1 0,0 1 0,1 0 0,-1 0 0,0 0 0,0 0 0,0 0 0,0-1 0,-1 1 0,1 0 0,0 0 0,0 0 0,-1 0 0,1 0 0,-1 0-1,1 0 1,-1 0 0,1 0 0,-1 0 0,1 0 0,-1 0 0,0 0 0,0 0 0,-1-1 0,1 2-42,1 0 0,-1-1 0,0 1 0,0 0-1,0 0 1,1 0 0,-1 0 0,0 0 0,0 0 0,0 0 0,1 1-1,-1-1 1,0 0 0,0 0 0,1 1 0,-1-1 0,0 0 0,1 1-1,-1-1 1,0 1 0,1-1 0,-1 1 0,0-1 0,1 1 0,-1-1-1,1 1 1,-1-1 0,1 1 0,-1 0 0,1-1 0,0 1 0,-1 0-1,1-1 1,0 1 0,-1 1 0,-1 4-45,0-1 1,0 1-1,0 0 1,1 0-1,0 0 1,0 0-1,1 0 0,-1 0 1,1 0-1,1 0 1,-1 1-1,1-1 1,0 0-1,1 0 1,-1-1-1,1 1 0,0 0 1,5 9-1,-5-11-13,0 1-1,0 0 0,0-1 0,1 0 1,0 1-1,0-1 0,0 0 1,1-1-1,-1 1 0,1-1 0,0 1 1,0-1-1,0 0 0,0 0 1,1-1-1,-1 1 0,1-1 1,0 0-1,-1 0 0,1-1 0,0 1 1,8 0-1,-9-2 50,1-1 0,-1 1-1,1-1 1,-1 0 0,1-1 0,-1 1 0,0-1-1,0 0 1,0 0 0,0 0 0,0 0-1,0-1 1,0 1 0,-1-1 0,0 0 0,1 0-1,-1-1 1,0 1 0,0-1 0,3-5 0,6-9 161,0-1 1,16-36 0,-23 45-54,3-11 102,-7 17-175,0 0 1,1-1-1,0 1 0,0 0 1,0-1-1,0 1 1,1 1-1,3-5 0,-6 8-24,0 0-1,1 0 0,-1 0 0,1 0 0,-1 0 0,0 0 0,1 0 0,-1 0 1,0 0-1,1 0 0,-1 0 0,1 0 0,-1 1 0,0-1 0,1 0 0,-1 0 1,0 0-1,0 1 0,1-1 0,-1 0 0,0 0 0,1 1 0,-1-1 0,0 0 1,0 0-1,1 1 0,-1-1 0,0 0 0,0 1 0,0-1 0,0 1 0,1-1 1,-1 0-1,0 1 0,0-1 0,0 0 0,0 1 0,0-1 0,0 1 0,6 18 118,16 98 4,10 37-218,-18-208-107,-7 23 236,2 0 0,22-53 0,-25 70 7,0 1 1,2-1 0,0 1 0,0 1-1,1 0 1,1 0 0,0 0 0,12-10-1,-21 21-30,0-1 0,0 1 0,1 0-1,-1 0 1,0 0 0,1 0 0,-1 1 0,0-1-1,1 0 1,-1 0 0,1 1 0,-1-1-1,1 1 1,-1-1 0,1 1 0,-1 0 0,1 0-1,0-1 1,-1 1 0,1 0 0,-1 0-1,1 1 1,0-1 0,2 1 0,-2 0 2,-1 0 0,1 0 0,-1 1 0,1-1 0,-1 1 0,0-1 0,1 1 0,-1-1 0,0 1 0,0 0 0,0 0 0,0 0 0,0-1 0,-1 1 0,1 0 0,0 3 0,2 8 21,-1 0 1,0 1 0,-1-1-1,0 21 1,-5 18-107,-1 16-1008,9-25-3443,4-19-3336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165 529 5138,'1'-9'935,"-1"-1"-1,0 0 1,0 1 0,-1-1-1,-3-12 1,2 11-521,-1 0-1,0 1 1,-1-1 0,0 1 0,-1 0 0,0 0 0,-11-15 0,15 23-386,0 1 0,0-1-1,0 1 1,0 0 0,0 0-1,0 0 1,0-1 0,0 1-1,-1 0 1,1 0 0,0 1 0,-1-1-1,1 0 1,-1 0 0,1 1-1,-1-1 1,1 1 0,-1-1 0,1 1-1,-1 0 1,1-1 0,-1 1-1,0 0 1,-2 0 0,2 1-10,0 0 0,-1 0 0,1 0 0,0 0 0,-1 0 0,1 0 1,0 1-1,0-1 0,0 1 0,0 0 0,0-1 0,1 1 0,-1 0 0,-1 2 0,-3 5-4,0 0-1,0 0 0,1 0 0,1 0 0,0 1 0,-5 16 1,6-11-35,0 1 1,1-1 0,0 1-1,2 0 1,0 0-1,0 0 1,2 0 0,3 17-1,-4-26-41,1 0 0,0 0-1,1 0 1,0 0-1,0-1 1,0 1 0,1-1-1,8 11 1,-9-13-3,0-1 0,0 0 0,1 0 1,-1 0-1,1 0 0,0-1 0,0 1 0,0-1 0,0 0 0,0 0 1,1-1-1,-1 1 0,0-1 0,1 0 0,5 1 0,-3-2-13,0 0 0,0 0-1,1-1 1,-1 0 0,0 0-1,0-1 1,0 0 0,0 0-1,0 0 1,-1-1 0,1 0-1,-1-1 1,1 1 0,-1-1-1,0 0 1,8-8 0,0 0 109,0-2 0,0 1 0,-2-2 0,1 1 1,9-18-1,-14 19 287,0 1 0,-1-1 0,0-1 0,-1 1 1,0-1-1,-2 0 0,7-30 0,-11 40-218,-1 11-37,-3 13-39,4-12-138,1-1-1,-1 1 1,2-1 0,-1 1 0,1-1-1,0 0 1,0 0 0,1 0 0,0 0 0,0 0-1,1 0 1,0-1 0,0 1 0,5 5-1,-6-9 19,-1 0-1,1-1 0,0 1 1,0-1-1,0 1 0,1-1 1,-1 0-1,0 0 0,1 0 1,0-1-1,-1 0 0,1 1 1,0-1-1,0 0 0,-1 0 1,1-1-1,0 1 0,0-1 1,0 0-1,0 0 0,0-1 1,0 1-1,0-1 0,0 1 1,-1-1-1,1 0 0,0-1 1,6-2-1,-1 0 77,-1-1 0,1 0 0,-1-1 1,0 0-1,-1 0 0,1-1 0,-1 1 0,0-2 0,-1 1 0,0-1 0,9-13 1,-4 2 550,0-1 1,-1-1 0,13-42 0,-18 37 60,-4 17-400,-4 17 32,-1 10-193,1 0 0,0 0 0,1 0 0,2 33 0,0-44-148,0 0-1,1-1 1,0 1-1,0 0 1,0-1-1,1 1 0,0-1 1,0 0-1,1 1 1,0-1-1,0 0 1,0-1-1,1 1 1,0-1-1,0 1 0,6 5 1,-8-9 13,0-1 0,0 1 0,0-1 0,0 1 1,1-1-1,-1 0 0,0 0 0,1 0 0,-1 0 0,1 0 0,-1-1 0,1 1 1,0-1-1,-1 1 0,1-1 0,-1 0 0,1 0 0,3-1 0,-2 0-14,0 0-1,1 0 0,-1-1 0,0 1 0,0-1 0,0 0 1,-1 0-1,1-1 0,0 1 0,3-4 0,2-3-23,0 1 0,-1-1 1,0-1-1,0 0 0,-1 0 0,11-21 0,-10 12 479,-1 0-1,-1 0 1,0-1 0,-2 0-1,0 0 1,-1 0 0,-1 0 0,-1-37-1,-5-12 1518,-17-84 0,13 101-1269,17 216-209,6 43-2179,-11 0-6350,-6-144 5629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49 370 5410,'-6'-51'2482,"0"-2"-946,-5 0-79,3 0-192,-1 2-353,4 11-688,2 9-32,9 8-192,5 11-96,6 9-320,5 6-1441,6 4-1969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3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240 185 1617,'0'0'4466,"-1"-19"-3554,-3-56-157,4 73-712,0 1 0,-1-1-1,1 1 1,0-1 0,-1 1 0,1-1 0,-1 1-1,0 0 1,1-1 0,-1 1 0,0 0-1,0-1 1,0 1 0,0 0 0,0 0-1,0 0 1,0 0 0,0 0 0,-1 0-1,1 0 1,0 0 0,-1 1 0,1-1-1,0 0 1,-1 1 0,1-1 0,-1 1-1,1-1 1,-1 1 0,1 0 0,-1 0-1,1 0 1,-1 0 0,1 0 0,-1 0-1,1 0 1,-1 0 0,1 0 0,-1 1 0,1-1-1,-3 1 1,-4 0 239,-4-1-16,-1 0 0,0 1 0,-14 3 0,23-3-232,-1 0 0,1 1 0,-1 0 0,1 0 0,0 0 0,-1 0 1,1 1-1,0-1 0,0 1 0,1 0 0,-6 5 0,4-3-9,-1 1 0,1 0 0,0 0 0,1 0 0,-1 0 0,1 1 0,1 0 0,-1-1 0,1 1 0,0 1 0,1-1 0,-1 0 0,1 1 0,1-1 0,0 1 0,0 0 0,0-1 0,1 9 0,0-15-27,0 0-1,0 1 1,1-1-1,-1 0 1,0 0-1,1 0 1,-1 0-1,1 0 1,-1 0-1,1 0 1,-1 0-1,1 0 1,0 0 0,-1 0-1,1 0 1,0 0-1,0 0 1,0-1-1,-1 1 1,1 0-1,0-1 1,0 1-1,0 0 1,0-1-1,0 1 1,1-1-1,-1 0 1,0 1-1,0-1 1,0 0 0,2 1-1,44 1-13,-35-3 4,-2 1-27,1-2 0,-1 1 1,-1-1-1,1-1 0,0 0 0,0 0 0,-1-1 0,0 0 0,0-1 0,0 0 0,0 0 0,-1-1 0,0 0 0,0 0 0,0-1 0,-1 0 1,0 0-1,-1-1 0,1 0 0,-1 0 0,-1-1 0,0 0 0,0 1 0,0-2 0,-1 1 0,2-10 0,-7 26 140,0 0 0,0 0-1,1 0 1,0 0 0,0 0 0,1 0 0,0 0-1,0 0 1,0 0 0,5 12 0,-5-16-166,0 1-1,1-1 1,0 1 0,0-1 0,0 0 0,0 1 0,0-1 0,0 0 0,1-1 0,0 1 0,-1 0 0,1-1 0,0 1-1,0-1 1,1 0 0,-1 0 0,0 0 0,1 0 0,-1-1 0,1 0 0,-1 1 0,1-1 0,4 0 0,-1 1-372,0-1 1,-1-1 0,1 1 0,0-1 0,0-1-1,0 1 1,-1-1 0,1 0 0,0-1 0,6-1-1,-9 1 166,0 0 0,-1 0 0,1 0 0,-1 0 0,0 0 0,0-1 0,0 0 0,0 1 0,0-1 0,0 0 0,-1 0 0,1-1 0,-1 1-1,0 0 1,0-1 0,0 0 0,0 1 0,1-5 0,-1 0 434,0 0 0,0 0 0,0 0 0,0-12 0,-1-32 4907,-2 30-998,1 41-4126,10 53 310,-3-43-569,-5-24-317,-1-9-452,-1-4 1106,0 0-1,1 0 0,0 1 1,0-1-1,1 0 0,0 0 1,0 1-1,1-1 0,0 1 1,8-14-1,-9 17-15,1 1 0,-1 0 0,1-1 0,0 1 0,0 0 1,0 0-1,1 1 0,-1-1 0,1 1 0,0-1 0,-1 1 0,1 0 0,0 1 0,0-1 1,0 1-1,0-1 0,1 1 0,-1 0 0,0 1 0,0-1 0,9 1 0,-10 0 0,0-1-1,0 1 0,0 0 1,0 1-1,1-1 0,-1 0 0,0 1 1,0 0-1,0 0 0,0 0 1,0 0-1,0 0 0,-1 1 0,1-1 1,0 1-1,0 0 0,-1-1 1,1 1-1,-1 1 0,0-1 0,0 0 1,0 0-1,0 1 0,0-1 1,0 1-1,0 0 0,-1 0 1,0-1-1,2 5 0,3 8-37,0 0 1,-2 1-1,1 0 1,-2 0-1,0 0 0,-1 0 1,-1 0-1,-1 28 0,0-58 12,0-1-1,2 1 1,-1-1-1,2 1 1,0 0-1,8-25 1,-8 32 18,0 1 0,0-1 0,1 1 0,0 0 0,0 0-1,0 1 1,1-1 0,0 1 0,0 0 0,0 0 0,0 1 0,1-1 0,0 1 0,0 0 0,0 1 0,11-5 0,-10 5-9,-1 1 1,1 0 0,0 0 0,11 0-1,-16 1 5,0 1-1,1 0 0,-1 0 1,1 0-1,-1 0 0,0 0 0,1 0 1,-1 0-1,0 1 0,1 0 1,-1-1-1,0 1 0,0 0 0,0 0 1,1 0-1,-1 0 0,0 1 1,2 1-1,1 4 6,0 1-1,0 0 1,-1 0-1,0 0 1,0 1 0,-1-1-1,0 1 1,-1 0 0,3 15-1,-3-12-1,0-1-1,2 1 1,-1-1-1,2 0 1,8 19-1,-12-29-103,1 1 1,-1 0-1,0 0 0,1 0 0,-1-1 0,1 1 0,-1-1 1,1 1-1,0-1 0,0 1 0,-1-1 0,1 0 1,0 0-1,0 0 0,0 0 0,0 0 0,1-1 0,-1 1 1,0-1-1,0 1 0,0-1 0,0 0 0,1 0 0,-1 0 1,0 0-1,0 0 0,1 0 0,-1-1 0,0 1 1,3-2-1,0 1-158,0-1 1,-1-1 0,0 1 0,1 0-1,-1-1 1,0 0 0,0 0 0,-1 0-1,1-1 1,-1 1 0,1-1-1,4-7 1,-2 2 331,-1-1 0,0 1 0,0-1 0,-1-1 0,0 1 0,-1 0 0,4-18 0,-4 3 2867,-1 0-1,-1-28 1,34 458-2456,-6-145-5277,-25-179 1271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8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1 235 13782,'0'0'1590,"10"-1"-1752,-10 1 161,70-7-681,-63 5 574,0 1 0,0-1 1,0-1-1,0 1 0,0-1 0,-1-1 0,0 1 0,1-1 1,6-5-1,-9 5 57,0 1 0,-1-1 0,1 0 0,-1 0 0,0 0 0,0-1 0,0 1 0,-1-1 0,1 1 0,-1-1 0,0 0 0,0 0 0,-1 0 0,2-7 0,-2-1 180,1-1 0,-2 0 0,0 0 0,-2-15 0,2 28-69,-1-1 0,1 0 0,0 0 1,-1 1-1,1-1 0,-1 0 0,0 1 0,0-1 1,0 1-1,0-1 0,0 1 0,0-1 1,0 1-1,0 0 0,0-1 0,-1 1 0,1 0 1,0 0-1,-1 0 0,1 0 0,-1 0 0,1 0 1,-1 0-1,0 1 0,1-1 0,-1 1 1,0-1-1,1 1 0,-1-1 0,0 1 0,0 0 1,1 0-1,-3 0 0,0 0-19,1 0 1,0 0-1,-1 0 0,1 1 1,-1-1-1,1 1 0,0 0 0,-1 0 1,1 0-1,0 0 0,0 1 1,0-1-1,0 1 0,0 0 0,0 0 1,1 0-1,-4 3 0,-2 5 14,0 1 0,1 0 0,0 0 0,0 1 0,2 0 0,-1 0 0,2 1 0,-1-1 0,2 1 0,-4 20 0,2 8 188,1 0 0,2 44 0,2-81-237,0 1 0,0-1 0,0 1 0,1-1 0,-1 0 0,1 0 0,0 1 0,1-1 0,-1 0 0,1 0 0,-1 0 0,1 0 0,0 0 0,1-1 0,-1 1 0,4 3 0,-3-4-23,0-1 1,1 1-1,0-1 1,0 1-1,0-1 1,0 0-1,0-1 1,0 1-1,0-1 1,0 0-1,1 0 1,-1 0-1,0 0 1,1-1-1,7 0 1,-4 1-245,1-1 0,-1-1 0,1 1 0,-1-1 0,1-1 0,-1 0 0,1 0 0,12-5 0,-15 4-439,1-1-1,-1 0 1,0 0-1,0 0 1,-1 0 0,10-10-1,28-36-9338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243 195 5875,'-1'-1'284,"1"-1"1,0 1-1,-1 0 1,1-1-1,-1 1 1,1 0-1,-1 0 1,0-1-1,0 1 1,0 0-1,1 0 1,-1 0-1,0 0 1,0 0-1,0 0 1,-1 0-1,1 0 1,0 0-1,0 1 1,0-1-1,-1 0 1,-1 0-1,-1 0-110,1 0-1,-1 1 1,1-1-1,-1 1 0,1 0 1,-1 0-1,1 0 1,0 0-1,-6 2 1,1 0-103,-1 0 1,0 1 0,1 0-1,0 0 1,0 1 0,-15 9 0,21-11-46,-2 0-6,0 1-1,0 0 1,0 0-1,1 0 1,-1 1 0,1-1-1,0 1 1,0 0-1,0 0 1,0 0-1,1 0 1,-1 0-1,1 1 1,0-1-1,-1 6 1,-1 5-19,1-1 0,1 1 1,-1 16-1,3-29-1,1 1 1,-1-1-1,0 0 0,1 1 1,-1-1-1,1 0 0,0 0 1,0 0-1,0 1 0,0-1 1,0 0-1,0 0 0,0 0 1,1-1-1,-1 1 0,1 0 1,-1 0-1,1-1 1,0 1-1,0-1 0,0 1 1,0-1-1,0 0 0,0 0 1,0 0-1,0 0 0,0 0 1,0 0-1,0-1 0,1 1 1,2 0-1,11 5-51,44 16-152,-47-19 167,0 1 1,-1 1 0,1 0-1,-1 1 1,-1 0-1,13 8 1,-23-13 35,0-1 0,-1 1 0,1-1-1,-1 1 1,1 0 0,0 0 0,-1-1 0,0 1 0,1 0 0,-1 0-1,1 0 1,-1-1 0,0 1 0,1 0 0,-1 0 0,0 0-1,0 0 1,0 0 0,0 0 0,0 0 0,0 0 0,0-1 0,0 1-1,0 0 1,0 0 0,-1 0 0,1 0 0,0 0 0,-1 0 0,1-1-1,0 1 1,-1 0 0,1 0 0,-1 0 0,1-1 0,-1 1 0,1 0-1,-1-1 1,0 1 0,1 0 0,-1-1 0,0 1 0,0-1 0,-1 1-1,-40 25-59,38-24 42,-22 11-641,-52 18 1,5-13-3324,35-14-1108</inkml:trace>
  <inkml:trace contextRef="#ctx0" brushRef="#br0" timeOffset="1">1225 53 12422,'-14'-15'192,"5"-3"-80,7 6-112,7 4-48,6 11 48,4 12 336,-1 18-160,0 15-160,-6 15 64,-5 13-80,-6 8-64,-5 7-2081,-6 0-4130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3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8 485 13478,'-2'-4'23,"2"3"-11,-1 0 0,0 0 1,1 0-1,-1-1 0,1 1 0,-1 0 0,1-1 0,-1 1 0,1 0 0,0-1 0,0 1 1,0 0-1,0-1 0,0 1 0,0-2 0,1 2-8,1 1-1,-1-1 1,1 1 0,-1 0 0,1 0-1,-1-1 1,1 1 0,-1 0 0,1 0-1,-1 1 1,1-1 0,-1 0-1,1 0 1,-1 1 0,1-1 0,1 1-1,36 5-118,1-1 0,-1-2-1,1-3 1,0 0 0,54-9 0,-70 6-400,-1-2 1,1 0 0,-1-2 0,0-1 0,0 0 0,-1-2 0,0 0 0,0-2 0,-2 0-1,22-17 1,-36 25 534,-1 0-1,0-1 0,0 1 1,-1-1-1,1 0 0,-1 0 1,0 0-1,-1-1 0,1 0 1,-1 1-1,0-1 0,-1-1 1,1 1-1,-1 0 1,0 0-1,-1-1 0,0 1 1,0-1-1,0 1 0,0-1 1,-1 0-1,-1 1 0,1-1 1,-1 1-1,0-1 0,0 1 1,-1-1-1,0 1 0,0 0 1,0-1-1,-5-7 0,0 1 298,-1 0 0,-1 1 0,0 0 0,-1 0 0,0 1 0,0 0-1,-1 1 1,-1 0 0,0 0 0,0 2 0,-1-1 0,-22-10 0,32 18-268,1 0 0,-1 0 0,0 0 1,1 0-1,-1 0 0,0 1 0,0-1 1,1 1-1,-1 0 0,0 0 0,0 0 1,0 0-1,1 1 0,-1-1 0,0 1 1,0-1-1,1 1 0,-1 0 1,0 0-1,1 0 0,-1 0 0,1 1 1,-1-1-1,1 1 0,0 0 0,0-1 1,-1 1-1,1 0 0,1 0 0,-1 0 1,0 1-1,0-1 0,1 0 0,-1 1 1,-1 3-1,-3 7 175,1 0 0,0 1 1,0-1-1,2 1 0,-5 25 0,1 21 86,2 0-1,4 96 0,23 122-298,-18-242-21,-1-6-81,1 14-668,14 66 0,-18-109 712,0 0-1,1 1 1,-1-1 0,0 1-1,0-1 1,1 0 0,-1 1-1,1-1 1,-1 0 0,1 0-1,-1 1 1,1-1 0,0 0 0,0 0-1,0 0 1,0 0 0,-1 0-1,1 0 1,1 0 0,-1 0-1,0 0 1,0 0 0,0-1-1,0 1 1,0 0 0,3 0-1,-2-1 30,-1-1-1,1 0 0,0 1 0,0-1 0,-1 0 0,1 0 1,0 0-1,-1 0 0,1 0 0,-1 0 0,0-1 0,1 1 1,-1 0-1,0-1 0,1 1 0,-1-1 0,0 1 1,0-1-1,0-2 0,21-32 80,29-74 1,-3 8 1122,-47 99-1146,0 1 0,0 0 0,0 0 0,0 0 0,1 0 1,-1 0-1,1 0 0,0 0 0,-1 0 0,1 1 0,0-1 0,0 0 0,0 1 0,3-2 0,-4 3-19,0 0 1,0 0-1,0 0 1,0 0-1,0 0 0,0 0 1,1 1-1,-1-1 0,0 0 1,0 1-1,0-1 0,0 0 1,0 1-1,0-1 1,0 1-1,0 0 0,0-1 1,0 1-1,-1 0 0,1-1 1,0 1-1,0 0 0,-1 0 1,1 0-1,0 0 1,-1 0-1,1 0 0,-1 0 1,1 0-1,0 2 0,27 53 80,-22-42-121,1 1 0,0-1 0,1-1 0,13 18 1,-17-27-28,-1 0 0,1-1 0,0 1 1,0-1-1,0 0 0,1 0 0,-1 0 1,1 0-1,-1-1 0,1 0 0,0 0 1,0 0-1,0-1 0,0 1 0,0-1 0,0-1 1,8 2-1,0-3-5,0 0 0,0-1-1,0 0 1,0-1 0,-1 0 0,1-1 0,-1 0-1,0-1 1,0-1 0,0 0 0,-1-1 0,0 0-1,0 0 1,-1-1 0,1 0 0,-2-1-1,1 0 1,-2-1 0,1 0 0,-1 0 0,9-16-1,-14 19 137,-1 0-1,0-1 0,0 1 0,0-1 0,-1 1 0,0-1 0,0 0 1,-1 1-1,0-1 0,-2-10 0,2 15-40,-1 0 0,1 0 0,-1 0 0,0 1 0,0-1 0,0 0 0,0 1-1,0-1 1,0 1 0,-1-1 0,0 1 0,1-1 0,-4-2 0,4 4-16,-1 0 1,1 0-1,-1 0 0,0 0 1,1 0-1,-1 1 1,0-1-1,0 0 0,1 1 1,-1 0-1,0-1 0,0 1 1,0 0-1,0 0 0,0 0 1,0 0-1,1 0 1,-1 0-1,0 0 0,0 1 1,0-1-1,-2 2 0,-4 1 19,0 1 0,0 0 0,1 0 0,0 1-1,0 0 1,0 0 0,0 1 0,1-1 0,0 1 0,0 1-1,1-1 1,0 1 0,0 0 0,0 1 0,1-1 0,-5 11-1,6-13-40,1 0-1,0 1 0,0-1 0,0 0 1,0 1-1,1-1 0,0 1 0,0 0 0,1-1 1,-1 1-1,1 0 0,0 0 0,1-1 1,-1 1-1,1 0 0,0-1 0,1 1 1,-1-1-1,1 1 0,0-1 0,1 0 0,-1 0 1,1 0-1,0 0 0,5 6 0,-2-6-272,-1 0 0,1-1 0,0 0 0,1 0-1,-1 0 1,1-1 0,0 1 0,0-2 0,0 1-1,0-1 1,0 0 0,0-1 0,1 1 0,-1-2-1,0 1 1,1-1 0,13-1 0,35-5-6792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292 700 6851,'0'-11'481,"-1"1"0,-1 0 0,1 0 1,-1 0-1,-1 0 0,0 1 0,-1-1 0,1 1 0,-2 0 0,-9-17 0,12 22-423,-1 1 0,1-1 0,-1 1-1,0-1 1,0 1 0,0 0 0,0 0-1,-1 0 1,1 1 0,-1-1 0,1 1 0,-1 0-1,0 0 1,0 0 0,0 0 0,0 1-1,-1-1 1,1 1 0,0 0 0,0 0 0,-1 1-1,1 0 1,0-1 0,-1 1 0,1 1-1,-1-1 1,-4 1 0,1 2-56,0 0 0,0 0 0,1 1 0,-1 0 0,1 0 0,-1 0 0,1 1 0,1 0 0,-1 1 0,1-1 0,0 1 0,0 1 0,0-1 0,1 1 0,-6 10 0,7-11-17,0 1-1,0-1 1,1 1 0,0 0-1,1 0 1,-1 0-1,1 0 1,1 1-1,-1-1 1,1 0 0,0 1-1,1-1 1,0 1-1,0-1 1,1 1-1,0-1 1,3 13 0,-3-16-25,0-1 1,0 0 0,0-1 0,0 1-1,1 0 1,-1 0 0,1 0 0,0-1-1,0 1 1,0-1 0,0 0 0,0 1-1,0-1 1,1 0 0,-1 0 0,1 0-1,-1-1 1,1 1 0,4 1 0,-4-2-103,1 0 1,0 0-1,0-1 0,0 1 1,0-1-1,0 0 1,0 0-1,-1 0 1,1-1-1,0 1 1,0-1-1,0 0 0,5-2 1,4-2-382,-1-1 1,0 0-1,0-1 1,-1 0-1,1-1 0,-2 0 1,18-18-1,-14 12 264,-1-2 0,0 0 0,-2 0 0,0-1 0,-1 0 0,16-37 0,-16 27 664,-1 0 1,-1-1-1,-2 0 1,4-34 0,-5-14 1588,-3-1 0,-14-126 1,5 157-1518,3 39-373,1 29-104,0 51-1671,4 0-1,10 84 0,2-56-2194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231 121 7555,'1'-7'322,"0"0"0,0 0-1,-1 0 1,0 0-1,-1-1 1,0 1-1,0 0 1,0 0-1,-4-11 1,4 16-279,0 0 0,0-1 0,0 1 0,0 0 1,0 0-1,0 0 0,-1 0 0,1 0 0,-1 1 0,1-1 0,-1 0 1,0 1-1,0-1 0,0 1 0,1-1 0,-1 1 0,-1 0 1,1 0-1,0 0 0,0 0 0,0 0 0,0 0 0,-1 1 1,1-1-1,0 1 0,-1 0 0,1-1 0,0 1 0,-1 0 0,1 1 1,-1-1-1,-3 1 0,-1 1 21,0 0 0,0 1-1,0-1 1,0 2 0,0-1 0,0 1 0,1 0-1,0 0 1,0 1 0,0 0 0,0 0 0,1 0-1,0 1 1,0-1 0,0 1 0,-4 8 0,2-3-106,0 0 0,1 1 1,0 0-1,1 0 0,0 0 1,1 0-1,1 1 0,-4 20 1,7-27-96,-1 1 0,1-1 0,0 1 0,0-1 1,1 1-1,0-1 0,0 0 0,0 1 1,1-1-1,0 0 0,0 0 0,5 8 0,-6-11 74,1 0 0,0-1 0,0 1 0,0-1 0,0 1 0,1-1 0,-1 0 0,1 0 0,-1 0 0,1 0 0,-1-1 0,1 1 0,0-1 0,0 0 0,0 1 0,0-1 0,0 0 0,0-1 0,0 1 0,0-1 0,0 1 0,1-1 0,-1 0 0,0 0 0,0 0 0,0 0 0,4-2 0,2 0 11,1-1 1,-1 0 0,0 0-1,1-1 1,-2-1 0,1 1-1,0-1 1,-1-1 0,0 0 0,0 0-1,-1 0 1,0-1 0,0 0-1,12-16 1,-15 18 156,0-1 0,0 1 0,0-1 0,0 0 0,-1 0 0,0 0 1,-1-1-1,1 1 0,-1-1 0,0 0 0,-1 1 0,0-1 0,0 0 0,0 0 0,-1 0 0,0 0 0,0 0 0,0 0 0,-1 1 1,0-1-1,-5-13 0,6 19-76,0 0 1,0 0 0,-1 0-1,1 0 1,-1 0-1,1-1 1,-1 1 0,0 0-1,1 0 1,-1 1 0,0-1-1,1 0 1,-1 0-1,0 0 1,0 0 0,0 1-1,-1-2 1,1 2-25,1 1 1,-1-1-1,1 0 0,-1 0 1,1 1-1,0-1 1,-1 1-1,1-1 0,0 0 1,-1 1-1,1-1 1,0 1-1,0-1 0,-1 1 1,1-1-1,0 1 0,0-1 1,0 1-1,-1-1 1,1 1-1,0-1 0,0 1 1,0-1-1,0 1 1,0 0-1,0 46-214,1-38-245,1 0-1,0 0 1,6 14-1,-7-20 148,0 0-1,1-1 1,-1 1-1,1 0 0,-1-1 1,1 1-1,0-1 1,0 0-1,0 1 0,0-1 1,1 0-1,-1-1 1,0 1-1,1 0 0,3 1 1,14 4-1777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34 583 5218,'14'-55'1098,"-2"0"-1,-2-1 0,-3-1 0,-2 1 0,-3-1 0,-2 1 1,-14-102-1,14 155-1047,0 0 0,-1 0 0,1 0-1,-1 1 1,0-1 0,0 0 0,0 0 0,0 1 0,-3-4 0,4 6-44,0-1 0,-1 1-1,1 0 1,0 0 0,-1 0-1,1 0 1,0 0 0,0 0-1,-1 0 1,1 0 0,0-1 0,-1 1-1,1 0 1,0 0 0,0 0-1,-1 0 1,1 0 0,0 1 0,-1-1-1,1 0 1,0 0 0,-1 0-1,1 0 1,0 0 0,0 0-1,-1 0 1,1 1 0,0-1 0,0 0-1,-1 0 1,1 0 0,0 1-1,0-1 1,0 0 0,-1 0 0,1 0-1,0 1 1,0-1 0,0 0-1,0 0 1,0 1 0,-1-1-1,1 0 1,0 1 0,0-1 0,-4 9 21,1 0 0,0 0 1,0 0-1,-2 13 1,-8 61-379,4 0-1,3 1 1,3 0 0,5-1-1,13 101 1,-3-118-2173,1-14-1064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57 100 9012,'-15'-38'2961,"-1"10"-2672,2 7-65,2 11-224,12 8-176,6 9-16,11 9-801,8 4-1728,14 3-1425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55 5859,'-37'-23'5811,"-9"4"-4146,39 16-1624,0 1 0,0 0 1,0 0-1,-1 1 1,1-1-1,0 2 1,0-1-1,-1 1 0,1 0 1,-13 3-1,16-2-34,1 0-1,-1 1 1,0-1 0,1 1-1,-1 0 1,1 0-1,-1 1 1,1-1-1,0 1 1,0-1 0,0 1-1,1 0 1,-1 0-1,0 0 1,-2 6-1,1-3-11,1 1-1,0-1 1,0 1-1,1 0 1,0 0-1,0 0 1,0 0-1,0 11 1,1-11-112,1 0 1,-1-1 0,1 1-1,1 0 1,-1-1 0,1 1-1,0 0 1,1-1 0,-1 1-1,1-1 1,1 0 0,-1 1-1,1-1 1,0 0 0,1 0-1,-1-1 1,1 1 0,0-1-1,1 0 1,6 6 0,-9-9 68,0 0 1,1-1 0,-1 1-1,1-1 1,0 0 0,-1 0-1,1 0 1,0 0 0,0 0-1,-1-1 1,1 1 0,0-1-1,0 0 1,0 1 0,0-1-1,0-1 1,5 0 0,-3 0 22,0-1 0,0 1 0,-1-1 1,1-1-1,-1 1 0,0 0 0,1-1 1,-1 0-1,6-6 0,0-1 152,-1 0 0,0 0 0,0-1 0,-1 0 0,-1-1 0,11-21 0,-14 24 154,0 0 0,0-1 0,-1 1 0,0-1-1,0 0 1,-2 1 0,1-1 0,-1 0 0,0-17 0,-1 26-261,0 1 1,0-1-1,0 1 0,0-1 1,0 1-1,0-1 0,0 1 1,0 0-1,0-1 1,-1 1-1,1-1 0,0 1 1,0-1-1,0 1 0,-1-1 1,1 1-1,0-1 0,0 1 1,-1 0-1,1-1 0,0 1 1,-1 0-1,1-1 0,-1 1 1,0-1-1,-8 7 145,-7 21-133,11-14-6,0 1 0,1 0 0,1 0 0,0 0 0,0 0 1,2 0-1,-1 23 0,3-33-80,-1 1 0,0 0 0,1 0 1,0-1-1,0 1 0,1-1 0,-1 1 0,1-1 1,0 0-1,0 1 0,5 6 0,-5-9-107,0 1-1,1-1 1,-1 0 0,1 0-1,-1 0 1,1 0-1,0 0 1,0-1 0,0 1-1,0-1 1,0 0 0,0 0-1,0 0 1,0 0-1,0 0 1,1-1 0,-1 1-1,6-1 1,22-1-4052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15 285 6851,'-14'37'2735,"14"-20"-1795,1-16-899,-1-1-1,1 0 1,-1 1 0,1-1-1,-1 0 1,1 1 0,-1-1-1,1 0 1,-1 0 0,1 0-1,-1 0 1,1 0 0,0 1-1,-1-1 1,1 0 0,-1 0-1,1 0 1,-1 0 0,1-1-1,0 1 1,-1 0 0,1 0-1,-1 0 1,1 0 0,-1-1-1,1 1 1,-1 0 0,1 0-1,-1-1 1,1 0 0,14-8-40,0 0 0,-1-2 0,0 0 0,-1 0 0,0-1 0,16-21 0,-2 4-43,-10 12 39,-1-1 0,23-34 0,-34 44 68,0 0 0,0-1 0,-1 1 0,0-1 0,-1 0 0,0-1-1,0 1 1,-1 0 0,2-15 0,-4 23-22,0-1 0,0 1 0,0 0 0,0 0 0,0-1-1,0 1 1,0 0 0,0 0 0,0 0 0,-1-1 0,1 1-1,0 0 1,-1 0 0,1 0 0,-1 0 0,0-2 0,0 3-33,1 0 0,0-1-1,-1 1 1,1 0 0,-1 0 0,1 0 0,0 0 0,-1 0 0,1 0 0,-1 0 0,1 0 0,-1 0 0,1 0 0,-1 0 0,1 0 0,0 0 0,-1 0-1,1 1 1,-1-1 0,1 0 0,0 0 0,-1 0 0,1 0 0,-1 1 0,1-1 0,0 0 0,-1 1 0,1-1 0,-4 4 1,0 0 1,0 0-1,1 0 1,-1 0 0,-4 8-1,4-3-11,-1 0 0,2 0 0,-1 0 0,1 1-1,1-1 1,-1 1 0,2 0 0,-1-1 0,2 1 0,-1 0 0,2 18-1,0-21-22,-1 0-1,2 0 0,-1 0 0,1-1 0,0 1 0,0 0 0,1-1 0,-1 0 0,2 1 0,-1-1 0,1 0 0,0-1 1,0 1-1,0-1 0,1 0 0,0 0 0,9 8 0,-11-11-4,1 0-1,-1 0 1,0 0-1,1 0 1,0 0-1,-1-1 1,1 0-1,0 0 1,0 0-1,0 0 1,0 0 0,0-1-1,0 0 1,0 0-1,0 0 1,0 0-1,4-1 1,-2-1 14,1 0 0,-1 0-1,0 0 1,0-1 0,0 0 0,0 0 0,-1-1 0,1 1-1,7-8 1,0-1 77,-1-1 1,0 0-1,-1 0 0,-1-1 1,0-1-1,15-29 0,-15 20 87,-8 18-132,0 1 0,0-1 0,1 1 0,-1-1 0,1 1 0,0 0 0,8-9 0,-11 14-16,0 0 0,0 0 0,0 0 0,1 0 0,-1 0 0,0 0 0,0 0 1,1-1-1,-1 1 0,0 0 0,0 0 0,0 0 0,1 0 0,-1 0 0,0 0 0,0 0 0,1 0 1,-1 0-1,0 0 0,0 0 0,1 0 0,-1 0 0,0 1 0,0-1 0,0 0 0,1 0 0,-1 0 1,0 0-1,0 0 0,1 0 0,-1 0 0,0 1 0,0-1 0,0 0 0,0 0 0,1 0 1,-1 1-1,0-1 0,0 0 0,8 14 72,1 16-16,-2-1-257,-2 1-1,3 53 1,-8-92 280,0 0-1,1 0 1,0 0-1,1 0 1,3-11-1,1 7-48,0 1 0,1-1 0,1 1 0,15-19 0,-21 28-10,1-1-1,-1 1 0,1 0 1,0 1-1,0-1 0,0 0 1,0 1-1,0 0 0,1 0 1,-1 0-1,1 0 0,0 0 1,-1 1-1,1-1 0,0 1 1,0 0-1,0 0 0,0 1 1,0-1-1,0 1 0,6 0 1,-7 1-4,0 0 0,-1 0 0,1 0 1,0 1-1,-1-1 0,1 1 0,-1 0 1,0-1-1,1 1 0,-1 0 0,0 1 1,0-1-1,0 0 0,0 1 0,-1-1 1,1 1-1,-1-1 0,1 1 0,-1 0 1,0-1-1,0 1 0,0 0 0,-1 0 1,2 5-1,1 7-36,-1 0 0,0 0 0,-1 22 0,-1-19-1126,-1 0 0,0 0 0,-8 34 0,1-32-3882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24 14022,'-43'-18'0,"10"13"-736,13 12-1521,17 1-1809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3 150 9396,'-3'5'945,"3"-3"-945,3 1-961,3-3 961,5 0-432,9-5 144,5-3 240,3-7 32,3-8-64,8-7-849,-2-6-1023,5-7-802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19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142 607 11333,'0'0'2575,"-23"30"-2335,-70 98 149,89-123-363,1 1 0,-1 0 0,1 0-1,0 0 1,1 1 0,0-1-1,-2 10 1,3-13-11,1 1-1,0 0 0,0-1 1,1 1-1,-1-1 0,1 1 1,0-1-1,1 5 0,-2-6-10,1 0 2,0 1-1,1-1 0,-1 1 1,0-1-1,1 1 1,-1-1-1,1 1 1,0-1-1,0 0 1,0 0-1,0 0 0,0 0 1,0-1-1,1 1 1,-1 0-1,1-1 1,-1 0-1,1 1 1,-1-1-1,1 0 0,0 0 1,0-1-1,4 2 1,8 0-11,0 0 1,0-1 0,21-1-1,-21 0-12,-9-1-55,0 1-1,0-2 1,0 1-1,0-1 1,-1 0-1,1 0 1,0 0-1,-1-1 1,0 0-1,1 0 1,-1 0-1,0-1 1,-1 0-1,1 0 1,-1 0-1,0 0 1,0-1-1,0 0 1,0 0-1,3-6 1,0 1-28,-1 0 0,-1-1 1,0 1-1,0-1 1,-1 0-1,-1 0 0,1-1 1,-2 1-1,3-24 1,-4 26 101,-1 1 0,0-1 0,-1 0 0,0 0 1,0 0-1,-1 0 0,0 0 0,0 1 0,-4-10 1,3 13 17,0 0 1,0 0 0,-1 0-1,1 1 1,-1-1-1,0 1 1,0 0 0,-1 0-1,1 0 1,-1 1 0,0 0-1,0 0 1,0 0 0,0 0-1,-7-1 1,5 0 117,-1 1 0,0 1 0,0 0 0,-1 0 1,1 0-1,0 1 0,-1 0 0,-12 1 0,18 0-103,0 0-1,1 0 1,-1 1 0,0-1-1,0 1 1,1 0-1,-1 0 1,0 0 0,1 0-1,-1 0 1,1 0-1,-1 1 1,1-1-1,0 1 1,0 0 0,-1 0-1,1-1 1,0 1-1,1 1 1,-1-1 0,0 0-1,1 0 1,-1 1-1,1-1 1,-1 1 0,1-1-1,0 1 1,0 0-1,0 2 1,-2 10-8,2 1 0,0-1 0,0 16 1,1-27-25,1-1-3,-1 0-1,0-1 1,1 1 0,-1-1-1,1 1 1,0 0-1,0-1 1,0 1 0,0-1-1,0 0 1,0 1 0,1-1-1,-1 0 1,1 0 0,0 0-1,-1 0 1,1 0-1,0 0 1,0 0 0,0-1-1,1 1 1,-1-1 0,0 1-1,1-1 1,-1 0 0,0 0-1,1 0 1,0 0 0,-1 0-1,4 0 1,9 2-2,1-1-1,-1 0 1,0-1 0,17-1 0,-29 0 3,10-1-18,0 0 0,0-1 0,0-1 0,0 0 1,0 0-1,-1-2 0,0 1 0,1-2 0,-2 0 1,1 0-1,-1-1 0,0 0 0,0-1 1,-1 0-1,0-1 0,10-11 0,5-8-197,0-1 0,-2-1 0,-1-1 0,25-47 0,-22 33 173,-2 0-1,-2-1 0,-2-1 1,24-92-1,-40 122 230,-1-1 0,-1-31-1,-1 48-158,0 0 0,0 0 0,0 0 1,0 0-1,0 0 0,0-1 0,0 1 0,0 0 0,-1 0 0,1 0 0,0 0 0,0 0 0,-1 0 1,1 0-1,-1 0 0,1 1 0,-1-1 0,0 0 0,1 0 0,-1 0 0,0 0 0,1 1 0,-1-1 1,-1-1-1,-26-1 716,20 3-638,6 0-91,-1 0 1,1 1-1,0-1 1,-1 0-1,1 1 1,0 0-1,-1-1 1,1 1-1,0 0 1,0 0-1,0 0 1,0 0-1,0 1 1,0-1 0,0 1-1,0-1 1,1 1-1,-1-1 1,-2 4-1,1 0 10,0 0-1,0 0 1,0 0-1,1 0 1,-1 1-1,1 0 1,-2 9-1,0 7 106,1 1-1,1-1 1,1 28-1,0-6-7,2 0 1,3 0-1,9 49 1,20 45-48,23 117 10,-43-177-77,-2-2 1,37 133 1,-43-196-14,-1-1 0,2 0 0,-1 0 0,10 14 0,-13-23-3,0 0 0,0 0 0,0-1 0,0 1-1,0-1 1,1 1 0,-1-1 0,1 0 0,0 0 0,0 0-1,-1 0 1,1-1 0,0 1 0,1-1 0,-1 1 0,0-1-1,0 0 1,0-1 0,1 1 0,5 0 0,-6 0-1,1-1 0,0 0-1,0 0 1,-1 0 0,1 0 0,0-1 0,-1 0 0,1 1 0,0-1 0,-1-1 0,1 1 0,-1 0 0,0-1 0,1 0 0,-1 0 0,0 0 0,0 0 0,0 0 0,0-1 0,-1 1 0,1-1-1,0 1 1,-1-1 0,0 0 0,0 0 0,0-1 0,2-3 0,4-8-48,0 0 1,-2-1-1,0 1 0,0-1 0,-2-1 0,6-32 0,-5 3-265,-2-61 0,-3 100 310,-1 0 1,1-1-1,-1 1 1,-1 0-1,1 0 1,-1 0-1,-1 0 1,1 0-1,-1 1 1,0-1-1,-1 1 1,1-1-1,-1 1 1,-1 0-1,1 1 1,-1-1-1,0 1 1,0 0-1,0 0 1,-1 0-1,0 1 1,0 0-1,0 0 1,0 0-1,-1 1 1,1 0-1,-1 0 1,0 1-1,0 0 1,0 0-1,-8-1 1,0 1-12,0-1 1,0 2 0,0 0 0,0 0 0,0 2 0,-1 0-1,1 0 1,-19 6 0,25-5 71,1 0-1,-1 1 1,0 1 0,1-1-1,-1 2 1,1-1 0,0 1 0,0 0-1,1 0 1,0 1 0,0 0-1,0 1 1,1-1 0,-10 14 0,16-20-35,0 0-14,0 0-1,0 0 0,0 0 1,1 0-1,-1-1 0,0 1 1,0 0-1,1 0 0,-1 0 1,0 0-1,0 0 0,1 0 1,-1 0-1,0 0 0,0 0 1,0 1-1,1-1 0,-1 0 1,0 0-1,0 0 0,1 0 1,-1 0-1,0 0 0,0 0 1,0 1-1,1-1 0,-1 0 1,0 0-1,0 0 1,0 0-1,0 1 0,0-1 1,1 0-1,-1 0 0,0 0 1,0 1-1,0-1 0,0 0 1,0 0-1,0 0 0,0 1 1,0-1-1,0 0 0,0 0 1,0 1-1,0-1 0,0 0 1,0 0-1,0 0 0,0 1 1,0-1-1,0 0 0,0 0 1,0 1-1,0-1 0,0 0 1,0 0-1,0 0 0,-1 1 1,1-1-1,0 0 1,0 0-1,0 0 0,0 1 1,0-1-1,-1 0 0,1 0 1,0 0-1,12-1 11,1 0 1,-1-1-1,0-1 0,0 0 1,0 0-1,0-1 0,22-11 1,82-52-373,-94 53 138,-2 1-71,27-15-2722,67-54 0,-90 59-1061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168 314 5266,'-20'-142'3740,"15"121"-3110,0 0 1,-2 1-1,0-1 0,-17-30 1,23 49-579,0-1 0,0 1 0,-1-1 0,0 1 0,1-1 0,-1 1 0,0 0 0,0 0 1,0 0-1,0 0 0,-1 0 0,1 0 0,0 1 0,-1-1 0,1 1 0,-1 0 0,0-1 1,-3 0-1,4 2-42,0 0 0,1 1 0,-1-1 0,0 0 0,1 1 0,-1-1 0,1 1 0,-1-1 0,1 1 0,-1 0 0,1 0 0,0 0 0,-1 0 0,1 0 0,0 0 0,0 0 0,0 0 0,-1 0 0,1 0 0,0 1 0,1-1 0,-1 1 0,0-1 0,0 0 0,0 1 0,1-1 0,-1 1 0,1 0 0,-1-1 0,1 1 0,0 2 0,-8 30 227,2 0 1,2 1 0,1-1 0,2 59 0,1-72-198,14 280 68,-1-78-290,-16-166-774,3-52 413,2-20 236,-1 3 299,2-15 99,12-46 1,-14 67-75,1 0 0,0 0 0,0 0 0,0 0 0,1 0 0,0 0 0,0 1 0,1-1 0,0 1 0,0 0 0,0 0 0,0 0 0,8-6 0,-10 10-14,1 0 1,-1 0-1,0 0 0,0 0 1,1 1-1,-1-1 0,0 1 1,1 0-1,-1-1 0,1 1 1,-1 0-1,0 0 0,1 1 1,-1-1-1,1 0 0,-1 1 1,0-1-1,1 1 0,-1 0 1,0 0-1,0 0 0,0 0 1,1 0-1,-1 1 0,0-1 1,-1 0-1,1 1 0,0 0 1,0-1-1,-1 1 0,3 3 0,5 5-109,-1 0 0,0 0 0,-1 1 0,9 15 0,4 13-771,-10-18-655,1 0 1,17 23-1,0-12-1912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215 475 2305,'4'-11'1360,"0"0"-1,0 0 1,-2-1 0,1 0-1,0-21 1,-2 30-1260,-1 0 0,0 0 1,1 0-1,-2 0 0,1 0 0,0 0 0,0 0 0,-1 0 0,0 0 1,0 0-1,0 0 0,0 1 0,0-1 0,0 0 0,0 1 0,-1-1 1,0 1-1,1-1 0,-1 1 0,0 0 0,0-1 0,0 1 0,-1 0 1,1 1-1,0-1 0,-1 0 0,1 1 0,-1-1 0,-3 0 1,3 1-72,0 0 0,-1 1 0,1 0 0,-1 0 0,1 0 0,-1 1 1,1-1-1,-1 1 0,1-1 0,0 1 0,-1 0 0,1 0 0,0 1 1,0-1-1,0 1 0,0 0 0,-6 4 0,-1 1 47,-1 1 1,1 1-1,-13 14 0,13-12-62,1 1 0,0-1 1,1 2-1,1-1 0,0 1 0,-7 15 0,13-24-34,-1 0 0,0 0-1,1 0 1,0 0 0,0 0 0,0 0 0,0 0-1,1 0 1,-1 1 0,1-1 0,0 0-1,1 0 1,-1 0 0,1 1 0,0-1 0,0 0-1,0 0 1,0 0 0,1 0 0,-1 0-1,1 0 1,0-1 0,0 1 0,1-1 0,4 7-1,-4-8-3,0 0 0,0 1-1,1-1 1,-1 0 0,0-1-1,1 1 1,-1 0 0,1-1-1,0 0 1,-1 0-1,1 0 1,0 0 0,0-1-1,0 0 1,-1 1 0,1-1-1,0-1 1,0 1 0,0 0-1,0-1 1,-1 0 0,1 0-1,0 0 1,-1 0-1,8-4 1,-4 1 29,1 1 0,-1-2 1,0 1-1,0-1 0,0 0 0,-1 0 0,0-1 1,0 0-1,0 0 0,9-13 0,-7 4 98,-1 1-1,-1-1 1,0 0-1,4-17 0,-5 15-135,1 1-1,13-28 0,-14 83 10,-3-25-383,0-1 0,1 1 1,1-1-1,7 17 0,-10-26 168,0-1 0,1 1 0,-1-1 0,1 1 0,0-1-1,0 0 1,1 1 0,-1-1 0,1-1 0,-1 1 0,1 0 0,0 0-1,0-1 1,0 0 0,0 0 0,1 0 0,-1 0 0,0 0 0,8 2-1,-8-4 158,0 0-1,0 0 0,0 0 1,1-1-1,-1 1 0,0-1 0,0 0 1,0 0-1,0 0 0,0 0 1,0-1-1,0 1 0,0-1 0,-1 1 1,1-1-1,-1 0 0,1 0 0,-1 0 1,0-1-1,1 1 0,-1-1 1,2-3-1,6-8 365,0 0 0,13-26 0,-12 16 506,-1-1 0,-1 0 0,-1 0 0,-1 0 1,-1-1-1,3-35 0,-5 9 459,-2 0 0,-6-64 0,3 111-1063,-1 6-53,-1 15 10,-2 29-67,3 19-338,10 117 0,-2-139-1642,19 76 0,-23-110 1324,0-1 1,1 1-1,0-1 0,0 0 1,1 0-1,-1 0 1,2 0-1,-1 0 0,6 6 1,15 5-2138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209 323 6675,'8'-38'1596,"5"-74"1,-12 96-1222,-1 1 1,-1-1-1,0 1 1,-1-1 0,-1 1-1,0 0 1,-10-26 0,13 40-334,-1-1 1,1 1 0,-1-1 0,0 1-1,1-1 1,-1 1 0,0 0-1,0 0 1,0-1 0,0 1 0,0 0-1,0 0 1,0 0 0,-1 0 0,1 0-1,0 0 1,-3-1 0,3 2-22,0 0 1,0 0-1,0-1 0,0 1 1,0 0-1,0 1 0,0-1 1,0 0-1,0 0 1,0 0-1,0 0 0,0 1 1,0-1-1,0 1 0,1-1 1,-1 0-1,0 1 0,0 0 1,0-1-1,-1 2 1,-2 2 65,0 0 1,1 0 0,-1 1 0,1 0 0,0-1 0,0 1 0,0 0 0,-2 7-1,-2 7 9,2 0 0,0 1 0,1 0-1,1 0 1,0 0 0,2 0-1,1 31 1,22 143-40,-19-178-40,4 33-169,12 89-664,-17-113-1585,-3 41 1,-4-34-2567</inkml:trace>
  <inkml:trace contextRef="#ctx0" brushRef="#br0" timeOffset="1">6 554 10677,'-6'-36'1585,"9"6"-1345,8 7-96,6 6 80,12 6-208,10 4-16,6-1-304,6 3-1633,5-2-3217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12758,'-14'-40'0,"0"17"-288,5 15-545,4 21-447,8 15-2482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9236,'17'-28'112,"0"0"-96,0 0 320,-3 8 65,-6 5-177,-2 12 80,-3 8 560,-9 15-416,-2 13-319,2 8-129,3 9-16,0 1-1265,6-3-2401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81 226 10101,'-1'1'107,"1"0"1,0 0 0,-1 1 0,1-1-1,0 0 1,0 0 0,0 1 0,0-1 0,0 0-1,0 0 1,0 1 0,0-1 0,1 0-1,-1 0 1,1 2 0,14-10 394,-4 0-535,-1 0-7,0-1 1,-1 0 0,1 0 0,-1-1 0,-1 0-1,0-1 1,0 0 0,-1 0 0,8-16-1,-13 22 47,0 0-1,0-1 1,0 1-1,-1-1 0,1 1 1,-1-1-1,-1 0 0,1 1 1,0-1-1,-1 0 1,0 0-1,-1-5 0,1 7 12,-1 0-1,0 0 1,0 0 0,-1 0-1,1 0 1,0 0-1,-1 0 1,0 0 0,0 0-1,0 1 1,0-1-1,0 1 1,0-1 0,-1 1-1,1 0 1,-1 0 0,0 0-1,1 0 1,-5-1-1,2 1-3,1 0-1,-1 1 0,1 0 0,-1 0 1,0 0-1,1 0 0,-1 1 1,0 0-1,0 0 0,1 0 1,-1 0-1,0 1 0,1 0 0,-1 0 1,0 0-1,1 1 0,-1-1 1,1 1-1,0 0 0,0 0 1,-1 1-1,2-1 0,-1 1 0,0 0 1,-6 6-1,5-5-15,1-1-1,0 1 1,0 0-1,1 0 1,-1 0 0,1 1-1,0-1 1,0 1 0,0 0-1,1 0 1,0 0-1,0 0 1,0 0 0,0 0-1,1 1 1,0-1-1,0 0 1,0 1 0,1-1-1,0 1 1,0-1 0,1 8-1,1-8-177,0 0 0,0 0 0,1 0 0,0 0 0,0 0 0,0-1 0,0 1-1,1-1 1,0 0 0,0 0 0,0-1 0,0 1 0,0-1 0,1 0 0,0 0 0,-1 0 0,1 0 0,0-1 0,9 3-1,35 9-4378</inkml:trace>
  <inkml:trace contextRef="#ctx0" brushRef="#br0" timeOffset="1">548 152 10997,'-3'-7'1985,"-11"4"-1841,-3 1-144,3-1-32,0 6-1201,8-1-2784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 11045,'0'0'16,"1"-1"1,-1 1-1,0 0 1,0 0-1,0-1 0,1 1 1,-1 0-1,0-1 0,0 1 1,0 0-1,0-1 1,0 1-1,0-1 0,0 1 1,0 0-1,0-1 0,0 1 1,0 0-1,0-1 0,0 1 1,0 0-1,0-1 1,0 1-1,0 0 0,0-1 1,0 1-1,-1 0 0,1-1 1,0 1-1,0 0 1,0-1-1,-1 1 0,1 0 1,0-1-1,0 1 0,-1 0 1,1 0-1,-1-1 1,-15 5 131,-17 16-164,-50 57 183,75-69-146,0 1-1,1 0 1,0 0-1,1 0 1,-1 1-1,2 0 0,-8 19 1,12-27-16,1-1 1,-1 1-1,1-1 1,0 1-1,-1-1 1,1 0-1,0 1 1,0-1-1,0 1 1,0-1-1,1 1 1,-1-1-1,0 1 1,0-1-1,1 0 1,-1 1-1,1-1 1,0 0 0,-1 1-1,1-1 1,0 0-1,0 0 1,-1 1-1,1-1 1,0 0-1,0 0 1,0 0-1,1 0 1,-1 0-1,0-1 1,0 1-1,0 0 1,1 0-1,-1-1 1,0 1-1,1-1 1,-1 1-1,0-1 1,1 1-1,-1-1 1,1 0-1,-1 0 1,2 0-1,10 2 19,-1-1-1,1-1 1,24-1-1,-29 0-34,9-1 37,0 1 0,0 1 0,0 1 0,0 0-1,0 1 1,-1 0 0,1 2 0,23 7-1,-38-10-10,-1 0 0,1-1 0,0 1 0,-1 0 0,1 0 0,0 0 0,-1 0-1,0 0 1,1 0 0,-1 0 0,1 1 0,-1-1 0,0 0 0,0 1 0,0-1-1,0 1 1,0 0 0,0-1 0,0 1 0,-1-1 0,2 5 0,-2-4 2,0 0 0,0 0 0,0-1 0,-1 1 1,1 0-1,-1 0 0,1 0 0,-1 0 0,0 0 1,0 0-1,1-1 0,-1 1 0,0 0 0,-1-1 0,1 1 1,-2 2-1,-4 2-111,1 0-1,0 0 1,-1-1 0,0 0-1,0 0 1,-1-1 0,0 1-1,-7 2 1,-22 3-1923,-1-2-1414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9220,'33'-25'320,"-2"5"-288,3 7 208,3 6-240,-1 7 0,7 7-64,-1 6-1360,-3-3-785,3 0-432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 7555,'-1'-2'183,"0"0"-1,0 0 0,-1 1 0,1-1 0,0 0 0,-1 1 0,0-1 1,1 1-1,-1-1 0,0 1 0,0 0 0,1 0 0,-1 0 0,0 0 1,0 0-1,0 0 0,0 1 0,-1-1 0,1 1 0,0-1 0,0 1 0,0 0 1,0 0-1,-4 0 0,4 1-127,-1 0-1,1 0 1,0 0 0,0 0-1,0 0 1,0 1 0,0-1-1,0 1 1,1 0 0,-1-1-1,0 1 1,1 0 0,-1 0-1,1 0 1,0 0-1,-1 0 1,1 0 0,0 0-1,0 1 1,1-1 0,-1 0-1,0 4 1,-8 30 44,2 1 0,1 0-1,2 0 1,1 0 0,2 1-1,7 58 1,-5-87-98,0 0 0,0 0-1,1-1 1,0 1 0,5 11 0,-6-19 5,-1 1 0,1-1 0,-1 0 0,1 1 0,0-1 0,-1 0 0,1 0 0,0 0 0,0 0 0,0 0 0,0 0 0,0 0 0,0 0 0,0 0 0,0 0 1,1 0-1,-1-1 0,0 1 0,1 0 0,-1-1 0,0 1 0,1-1 0,-1 0 0,0 1 0,1-1 0,-1 0 0,1 0 0,-1 0 0,0 0 0,1 0 0,-1 0 0,1 0 0,-1 0 0,0-1 1,1 1-1,-1-1 0,0 1 0,1-1 0,-1 1 0,0-1 0,3-1 0,14-10-22,0 0-1,0-1 1,-1-1 0,-1 0 0,0-2 0,-1 0-1,-1 0 1,-1-1 0,0-1 0,-1 0-1,17-35 1,-24 41-10,0 0 1,-1 0-1,-1-1 0,0 0 0,-1 1 0,0-1 0,-1 0 1,0 0-1,-1-16 0,-1 24 11,1 0-1,-1 0 1,0 0-1,-1 0 1,1 0-1,-1 0 1,0 0-1,0 1 1,0-1-1,-1 1 1,-4-6-1,5 7 7,-1 0-1,1 1 1,-1-1 0,0 1-1,0 0 1,0 0-1,0 0 1,0 0-1,0 1 1,-1-1 0,1 1-1,-1 0 1,1 0-1,-1 0 1,1 0-1,-1 0 1,-5 1 0,5 0-25,0 0 0,0 0 1,0 0-1,0 1 1,0 0-1,0 0 0,0 0 1,0 0-1,0 0 0,0 1 1,1 0-1,-1 0 1,1 0-1,-1 0 0,-5 5 1,7-5-121,0 0 1,0 0-1,0 0 1,0 1-1,0-1 0,1 0 1,-1 1-1,1-1 1,-1 1-1,1 0 1,0-1-1,0 1 0,0 0 1,1 0-1,-1 0 1,1-1-1,-1 1 1,1 0-1,0 0 1,0 0-1,0 0 0,1 0 1,0 3-1,15 31-4200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4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59 11637,'23'-23'1457,"-9"5"-1121,-6 6 368,-8 7-527,0 15 271,-6 10 112,-2 10-272,-6 16-144,-6 10-48,-2 5-64,-1 2-32,3-2 0,6-11-592,3-9-737,6-11-1200,2-12-1088,0-10-1682</inkml:trace>
  <inkml:trace contextRef="#ctx0" brushRef="#br0" timeOffset="1">82 236 9780,'-25'-38'2161,"2"5"-1248,7 8-465,1 10-448,13 7-288,4 11 208,13 2-512,4 7-1938,9 4-2864</inkml:trace>
  <inkml:trace contextRef="#ctx0" brushRef="#br0" timeOffset="2">434 403 10629,'0'8'3009,"-6"0"-2993,1-3-16,-1-3-80,3 1-464,9-1-1281,8-2-1488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0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1 8964,'0'0'2455,"-29"4"-1519,-92 19-568,115-21-355,-1 0-1,1 0 0,0 0 1,0 1-1,0 0 0,0 0 1,0 0-1,1 1 1,-1 0-1,1 0 0,0 1 1,0-1-1,-4 6 0,-2 2 21,2-3-5,0 0 0,1 1 0,-12 19 0,18-26-27,0 0 0,1 0 0,-1 0 0,1 0-1,-1 1 1,1-1 0,0 1 0,0-1 0,1 1-1,-1-1 1,1 1 0,-1-1 0,1 1 0,0-1-1,0 1 1,1-1 0,-1 1 0,2 3 0,-1-6-1,0 0-1,0 1 1,0-1 0,0 0 0,0 0 0,0-1 0,0 1-1,1 0 1,-1 0 0,0 0 0,1-1 0,-1 1 0,0-1 0,1 1-1,-1-1 1,1 0 0,-1 1 0,1-1 0,-1 0 0,1 0 0,-1 0-1,1 0 1,-1 0 0,0 0 0,1-1 0,1 1 0,6-1 4,66 0 42,68 1 58,-118 2-96,-1 0 0,0 2-1,40 10 1,-58-12-10,0 0 1,0 0-1,0 1 0,0 0 1,0 0-1,-1 0 0,1 1 1,-1-1-1,0 1 1,6 7-1,-8-8 2,-1 1 0,1-1 0,-1 1 0,1 0 1,-1 0-1,0 0 0,-1 0 0,1 0 0,-1 1 0,0-1 0,0 0 1,0 1-1,0-1 0,-1 1 0,0 5 0,0-5 4,-1-1 0,0 0 0,0 1 0,-1-1 0,1 0 0,-1 1 0,0-1 1,0 0-1,0 0 0,0 0 0,-1-1 0,1 1 0,-1 0 0,0-1 0,-1 0 0,1 0 0,0 0 0,-1 0 0,0 0 0,1-1 0,-1 1 0,-5 1 0,-13 8 16,-1-2 0,-43 15 0,52-21-16,-23 8 6,-1-1-1,0-2 0,0-2 0,-1-2 0,0-1 0,-74-3 0,111-1-23,1 0-1,-1 0 1,1 0-1,-1 0 1,1-1-1,-1 1 1,1-1-1,0 1 1,-1-1-1,1 1 1,-1-1-1,1 0 1,0 1-1,0-1 1,-1 0-1,1 0 1,0 0-1,0 0 1,0 0-1,0-1 1,0 1-1,0 0 1,0 0-1,1-1 1,-1 1-1,0 0 1,1-1-1,-1 1 1,1-1-1,-1 1 1,1 0-1,0-1 1,-1 1-1,1-1 1,0-2-1,0 1-101,1 0 0,-1 0-1,1-1 1,-1 1 0,1 0-1,0 0 1,0 0 0,1 0-1,-1 0 1,1 0 0,-1 0-1,1 1 1,0-1 0,0 0-1,0 1 1,4-4 0,7-3-525,0 0 0,0 1 0,1 1 1,0 0-1,24-8 0,-27 10 94,65-26-3988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31 225 5635,'-9'16'2147,"-12"26"1895,30-75-2999,2 1-1,22-43 1,-27 62-1082,1 1 0,0 0 0,0 1 0,1 0 0,1 0 0,0 0 0,0 1-1,1 1 1,19-15 0,-25 21 26,0 1 0,1 0 0,-1 0 0,1 0 0,0 0 0,-1 1 0,1 0-1,0 0 1,0 0 0,0 0 0,0 1 0,0 0 0,0 0 0,0 0 0,0 1 0,0 0-1,0 0 1,0 0 0,-1 0 0,1 1 0,0 0 0,-1 0 0,1 0 0,6 4 0,9 7 1,-1 2 0,0-1 1,-1 2-1,16 18 0,16 13 17,-36-36-38,1 1 1,1-2-1,-1 0 1,2-1-1,-1-1 1,1 0 0,23 7-1,-28-12-234,0-1 0,0 1 0,0-2 0,0 0 0,1 0 1,-1-1-1,0-1 0,0 0 0,0-1 0,0 0 0,0 0 0,13-6 0,19-9-1985,-6-3-1000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 9652,'-17'-2'704,"-7"0"-616,48 14-293,7-1-276,44 9-1,-53-16 260,1 2 0,-1 0 0,0 2 0,41 20 0,-61-27 236,-1 0-1,1 0 0,-1 0 0,1 0 1,-1 0-1,1 1 0,-1-1 1,0 0-1,0 1 0,0-1 0,0 1 1,0-1-1,0 1 0,0 0 0,0-1 1,-1 1-1,1 0 0,0 0 0,-1 0 1,0-1-1,1 1 0,-1 0 1,0 0-1,0 0 0,0 0 0,0 0 1,0-1-1,-1 1 0,1 0 0,0 0 1,-1 0-1,1-1 0,-1 1 0,0 0 1,0-1-1,-1 4 0,-4 5 222,-1 1-1,0-2 1,-1 1 0,-12 13-1,13-16-107,-55 59 560,23-27-1555,-51 70 0,77-88-3622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250 247 5346,'-20'-4'6723,"5"1"-5919,-8-3-932,-36-4 1,43 9 131,1-1-1,0-1 1,0 0-1,0-2 1,0 1 0,-21-11-1,36 15-27,-1 0-1,1 0 1,0-1 0,-1 1 0,1 0-1,0 0 1,-1-1 0,1 1-1,0 0 1,0-1 0,-1 1-1,1 0 1,0-1 0,0 1-1,-1 0 1,1-1 0,0 1-1,0 0 1,0-1 0,0 1 0,0-1-1,0 1 1,0 0 0,-1-1-1,1 1 1,0-1 0,0 1-1,1-1 1,-1 1 0,0 0-1,0-1 1,9-14-310,26-15 61,-26 23 7,101-76-600,-47 38 1214,-66 49-190,1 0-1,0 0 1,1 0 0,-1 0-1,1 0 1,0 0-1,0 0 1,0 1 0,1-1-1,-1 0 1,1 1-1,0-1 1,1 7 0,2 74-429,-2-80 360,7 79-63,4 83-540,-12-148 448,-1-1 1,-1 1-1,0-1 1,-1 0-1,-1 0 0,-11 31 1,12-42 7,-1-1 1,1 0-1,-1 0 0,-1 0 1,1 0-1,-1 0 0,0-1 1,0 0-1,0 0 0,-1 0 1,1-1-1,-9 5 0,11-7-6,-1 0 0,0 0 1,-1 0-1,1 0 0,0 0 0,0-1 0,-1 0 0,1 0 0,-1 0 0,1 0 0,-1-1 0,1 0 1,-1 0-1,0 0 0,1 0 0,-1-1 0,1 1 0,-1-1 0,1-1 0,-6-1 0,9 2-94,-1 0 0,0 0 0,0 0 0,0-1 0,0 1 0,1 0 0,-1-1 0,1 1-1,-1-1 1,1 0 0,0 0 0,-1 1 0,1-1 0,0 0 0,0 0 0,0 0 0,1 0 0,-1 0 0,0 0-1,1-1 1,-1 1 0,1 0 0,0 0 0,0 0 0,0 0 0,0-1 0,0 1 0,0 0 0,1 0 0,0-3-1,10-23-1471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79 7155,'-5'-8'643,"1"1"-227,0 0 1,-1 0-1,0 0 1,0 1-1,0 0 1,-1 0-1,0 0 1,0 1-1,-11-7 1,16 11-400,-1 1 0,0 0 0,0 0 0,1 0 0,-1 0 0,0 0 0,1 0 0,-1 0 0,0 0 0,1 1 0,-1-1 0,0 1 0,1-1 0,-1 1 0,1 0 0,-1-1 0,1 1 0,-1 0 0,1 0 0,-1 0 0,1 0 0,0 0 0,0 1 0,-1-1 1,1 0-1,0 1 0,0-1 0,0 0 0,0 1 0,1-1 0,-2 4 0,-3 4-28,1 0 1,0 0 0,0 0 0,-2 12-1,-3 23 38,2-1-1,1 1 1,1 54-1,11 133-1473,-5-222 1286,7 85-3937,-5-59 588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 2849,'-3'-20'6515,"0"10"-5682,0 5-833,3 2-176,6 6 176,5-1 16,9 1-16,5-1 48,6-2-48,6 0 0,2-5-705,-2 3-2176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0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 9140,'0'-8'2449,"-3"3"-2081,-2 3-336,-1 4-64,0 6 16,-2 10 16,-1 12 16,-5 13-16,3 18-32,0 10-32,5 2-1056,6-2-913,3-13-800,5-12-369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68 457 7635,'-60'-103'4200,"59"102"-4196,0 0 0,0 0 1,0 0-1,1-1 0,-1 1 0,1 0 1,-1-1-1,1 1 0,-1 0 0,1-1 1,0 1-1,0 0 0,0-1 0,0 1 1,0-2-1,0 2-5,0 0 0,0 1 0,1-1 0,-1 0 0,0 1 0,1-1-1,-1 1 1,1-1 0,-1 0 0,1 1 0,-1-1 0,1 1 0,-1 0 0,1-1 0,-1 1 0,1-1 0,-1 1 0,1 0 0,0-1 0,-1 1 0,2-1 0,5 0-11,-1 0 1,1 0 0,-1 1 0,0 0-1,11 0 1,1 1 66,224-21-831,-208 15 569,0-2 0,-1-2 0,0-1 1,0-1-1,31-16 0,-54 22 212,0 0 1,-1-1 0,0 0-1,0 0 1,9-10 0,-16 15 50,0-1 1,-1 1 0,1-1 0,-1 0-1,1 1 1,-1-1 0,0 0-1,0 0 1,0 0 0,0 0 0,0 0-1,0 0 1,0 0 0,-1 0-1,1-1 1,-1 1 0,1 0 0,-1 0-1,0 0 1,0-1 0,0 1-1,0 0 1,0 0 0,-1-1 0,1 1-1,-1 0 1,1 0 0,-1 0 0,0 0-1,0 0 1,-2-3 0,-5-6 207,0 1 0,-2 0-1,1 1 1,-1 0 0,0 0 0,-1 1 0,0 0 0,-1 1 0,1 1 0,-1-1 0,0 2 0,-1 0 0,-22-6 0,31 10-250,0 0-1,0 1 1,0-1 0,1 1 0,-1 0 0,0 0-1,0 0 1,0 1 0,0 0 0,0-1 0,0 1-1,1 1 1,-1-1 0,0 0 0,1 1 0,-1 0-1,-2 2 1,1-1-14,1 1 0,0 0 0,1-1 0,-1 1 0,1 1-1,0-1 1,0 0 0,0 1 0,0 0 0,1 0 0,-3 5 0,-1 8-11,1 1 1,1 0-1,1 0 1,0 0-1,0 36 1,14 223-355,-1-95-1172,-9-172 1362,-2-6 27,1 0-1,0 0 1,0 0-1,0 0 0,1-1 1,-1 1-1,1 0 1,1 0-1,-1-1 0,3 7 1,-3-12 150,1 0 1,-1 0-1,0 0 1,1 0 0,-1 0-1,0-1 1,0 1-1,0 0 1,0-1 0,0 1-1,-1-1 1,1 1-1,1-2 1,-1 1 6,14-27 49,19-52-1,-25 58-10,0 0-1,2 0 0,0 1 1,17-23-1,-28 45-44,0 0 0,0-1 0,0 1 0,1 0 0,-1-1 0,0 1-1,0 0 1,1-1 0,-1 1 0,0 0 0,0 0 0,1-1 0,-1 1 0,0 0 0,1 0 0,-1 0 0,0 0 0,1-1 0,-1 1 0,1 0-1,-1 0 1,0 0 0,1 0 0,-1 0 0,0 0 0,1 0 0,-1 0 0,1 0 0,-1 0 0,0 0 0,1 0 0,0 0 0,8 12 153,6 33 145,-9-25-312,-3-11 7,1 0 0,0-1 0,0 0 0,0 0 0,1 0 0,1-1 0,-1 1 0,1-1 0,1-1 0,13 13 1,-14-15-24,-1-1 1,1 1 0,0-1-1,1 0 1,-1-1 0,0 1 0,1-1-1,0-1 1,-1 1 0,1-1-1,0 0 1,0-1 0,-1 1 0,1-1-1,12-2 1,-6 0-7,0-1 0,0-1 0,0 0-1,0 0 1,-1-1 0,1-1 0,-1 0 0,-1-1 0,1 0-1,14-13 1,-21 16 89,1 0 1,-1-1-1,0 0 0,0 0 0,0 0 0,-1 0 0,0-1 1,0 0-1,0 0 0,-1 0 0,1 0 0,-2-1 0,1 1 0,-1-1 1,0 1-1,0-1 0,0 0 0,-1 0 0,-1 0 0,1 0 1,-1-12-1,-1 16 16,0-1 0,0 0 0,0 0 0,-1 1 0,1-1 0,-1 1 0,0-1 0,0 1 0,0-1 0,0 1 0,-1 0 0,1 0 0,-1 0 0,0 1 0,0-1 0,-4-3 0,5 5-75,1 0 0,-1 0 1,0 0-1,0 0 0,0 1 1,1-1-1,-1 0 0,0 1 0,0-1 1,0 1-1,0 0 0,0 0 0,0 0 1,0 0-1,0 0 0,0 0 1,0 0-1,0 0 0,0 1 0,0-1 1,0 1-1,1 0 0,-1-1 0,0 1 1,0 0-1,0 0 0,1 0 1,-1 0-1,1 1 0,-1-1 0,1 0 1,-1 1-1,-2 2 0,2-1-64,0 0-1,0 0 0,1 0 1,-1 0-1,1 0 0,-1 0 1,1 0-1,0 1 0,0-1 1,0 1-1,1-1 1,-1 0-1,1 1 0,0-1 1,0 1-1,0-1 0,0 1 1,1-1-1,1 7 0,0-1-321,1 0 0,0-1 0,1 1 0,0-1 0,0 0 0,8 12 0,23 25-2913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11669,'5'-32'1746,"-5"30"-1675,0 1-1,0 0 1,-1-1-1,1 1 1,0-1-1,0 1 1,-1 0-1,1-1 1,-1 1-1,1 0 1,-1-1-1,1 1 1,-1 0-1,0 0 1,0-1-1,1 1 1,-1 0-1,0 0 1,-2-1-1,3 2-67,-1 0-1,1 0 0,0 0 0,0 0 0,-1 0 0,1 0 1,0 1-1,0-1 0,-1 0 0,1 0 0,0 0 0,0 1 1,-1-1-1,1 0 0,0 0 0,0 0 0,0 1 0,0-1 0,-1 0 1,1 1-1,0-1 0,0 0 0,0 0 0,0 1 0,0-1 1,0 0-1,0 1 0,0-1 0,0 0 0,0 1 0,0-1 1,0 0-1,0 0 0,0 1 0,0-1 0,0 0 0,0 1 0,0-1 1,0 0-1,0 0 0,1 1 0,0 19 20,-1-17-14,8 70-125,-4-54-187,-1 0 0,-1 0 0,-1 0 0,-1 0 0,-1 1 1,-3 24-1,-1-27 181,7-24-234,7-30 159,1 10 217,-7 15-6,1-1 1,1 1-1,0 0 1,1 0 0,0 0-1,0 1 1,2 0-1,-1 0 1,1 1 0,17-17-1,-25 26-10,1 1 0,-1-1 0,1 0 0,0 1 0,-1-1 0,1 1 0,0-1 0,-1 1 0,1-1 0,0 1 0,0-1 0,0 1-1,-1 0 1,1-1 0,0 1 0,0 0 0,0 0 0,0 0 0,0-1 0,-1 1 0,1 0 0,0 0 0,0 0 0,0 0 0,0 1 0,0-1 0,0 0 0,-1 0 0,1 1-1,0-1 1,0 0 0,0 1 0,-1-1 0,1 0 0,0 1 0,0-1 0,-1 1 0,1 0 0,0-1 0,-1 1 0,1 0 0,-1-1 0,1 1 0,-1 0 0,1-1 0,-1 1-1,1 0 1,-1 0 0,0 0 0,1-1 0,-1 1 0,0 0 0,0 1 0,3 8 75,0 1 0,-1-1 0,1 20 0,-1-12-114,-1-6-128,2 0 0,0 0 0,0 0 0,9 18 0,-12-29 142,1 1-1,-1-1 1,1 1 0,-1-1-1,1 0 1,0 1 0,0-1-1,0 0 1,0 0 0,0 0-1,0 0 1,0 1 0,0-1-1,0-1 1,0 1 0,0 0-1,1 0 1,-1 0 0,0-1-1,1 1 1,-1 0 0,1-1-1,-1 1 1,1-1 0,-1 0-1,0 0 1,1 1 0,-1-1-1,1 0 1,0 0 0,-1 0-1,1 0 1,-1-1 0,1 1-1,-1 0 1,0-1 0,1 1-1,-1-1 1,1 1 0,-1-1-1,0 0 1,1 1 0,-1-1-1,0 0 1,0 0 0,1 0-1,-1 0 1,0 0 0,2-3-1,6-5 9,1-1 0,-2-1 0,1 0 0,-1 0 0,-1 0 1,7-15-1,31-78 1069,-33 74-108,-10 27-133,-6 13-534,-10 41-285,11-32-9,1 0 1,0 1 0,2 23 0,0-38-4,1 0 0,-1 0 0,1 0 0,-1 0 0,1 0 0,1 0 0,-1 0-1,1-1 1,0 1 0,0 0 0,0-1 0,1 0 0,-1 1 0,1-1 0,0 0 0,0 0 0,7 6-1,-7-8 19,0-1 0,0 0-1,-1 1 1,1-1 0,0-1-1,0 1 1,0 0-1,0-1 1,0 1 0,0-1-1,0 0 1,0 0 0,0 0-1,0 0 1,0-1 0,0 1-1,0-1 1,0 0-1,0 0 1,0 0 0,0 0-1,-1 0 1,1 0 0,0-1-1,-1 0 1,1 1 0,-1-1-1,1 0 1,-1 0-1,3-3 1,0-1 12,1 1 0,-1-1-1,0 0 1,0 0 0,-1 0 0,0-1-1,0 0 1,-1 0 0,1 0 0,3-13 0,-6 14 31,0 0 0,-1 0 1,0 0-1,0-1 1,0 1-1,-1 0 1,0 0-1,0 0 1,0 0-1,-1 0 1,0 0-1,0 1 0,0-1 1,-1 0-1,0 1 1,0 0-1,-1 0 1,-4-7-1,5 9-45,0 0 1,1-1-1,-1 1 1,-1 0-1,1 1 0,0-1 1,-1 1-1,1-1 0,-1 1 1,0 0-1,0 0 0,0 1 1,0-1-1,0 1 0,0 0 1,0 0-1,0 0 0,-1 0 1,1 1-1,0 0 0,0 0 1,-1 0-1,1 0 0,0 1 1,0 0-1,-8 2 1,9-2-140,1 0 0,-1 0 0,1 0 1,-1 1-1,1-1 0,-1 1 1,1 0-1,0-1 0,0 1 0,0 0 1,0 0-1,0 1 0,1-1 0,-1 0 1,0 1-1,1-1 0,0 1 1,0-1-1,0 1 0,0-1 0,0 1 1,0 0-1,0 0 0,1-1 1,0 1-1,-1 4 0,7 21-2442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10101,'6'-8'3121,"-9"0"-2785,-8 6 288,-3-1-191,3 1-433,8 2-208,3 2-1089,6 1 657,8 4-1137,8 1-2257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 11125,'0'-1'54,"0"1"0,0 0-1,0 0 1,-1-1 0,1 1 0,0 0-1,0 0 1,0 0 0,-1-1-1,1 1 1,0 0 0,-1 0 0,1 0-1,0 0 1,0 0 0,-1-1 0,1 1-1,0 0 1,-1 0 0,1 0 0,0 0-1,-1 0 1,1 0 0,0 0-1,0 0 1,-1 0 0,1 0 0,0 0-1,-1 0 1,1 0 0,0 1 0,-1-1-1,1 0 1,-1 0 0,-13 10 241,-9 17-470,18-16 164,-1 0-1,2 1 1,0-1 0,0 1 0,1 0-1,1 0 1,-2 17 0,3-24 4,1 0-1,-1-1 1,1 1 0,0 0 0,1 0 0,-1 0 0,1-1-1,0 1 1,0 0 0,1-1 0,-1 1 0,1-1 0,0 1-1,0-1 1,0 0 0,1 0 0,0 0 0,-1 0-1,1 0 1,1-1 0,6 7 0,-9-9 19,0 0 1,0-1-1,0 1 0,0 0 1,1 0-1,-1-1 0,0 1 1,1-1-1,-1 1 1,0-1-1,1 1 0,-1-1 1,0 0-1,1 0 0,-1 1 1,1-1-1,-1 0 1,1 0-1,-1-1 0,0 1 1,1 0-1,-1 0 0,1-1 1,-1 1-1,0-1 0,1 1 1,-1-1-1,0 1 1,0-1-1,1 0 0,-1 0 1,0 0-1,0 0 0,0 0 1,0 0-1,0 0 0,0 0 1,0 0-1,0 0 1,-1 0-1,1 0 0,0-1 1,-1 1-1,1 0 0,-1-1 1,1-1-1,2-4 16,-1 0-1,0 1 1,0-1 0,-1 0-1,0 0 1,0 0-1,-1 0 1,0-10 0,-1 6-75,-1 0 1,0 0 0,0 0 0,-1 0-1,-1 1 1,0-1 0,0 1 0,-1 0-1,0 0 1,0 0 0,-10-11 0,11 17-2849,8 11 1562,16 12-1170,2-9-93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1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6435,'0'0'6147,"6"-12"-5283,18-37 97,-16 37 120,-7 17-1060,-1-4 101,12 161 280,-3-14 396,41 210 0,-49-356-798,2 13-115,0 0-1,1-1 0,1 1 1,1-1-1,9 19 0,-13-30 69,0 0 0,0 0 1,0 0-1,1 0 0,-1 0 0,1-1 0,0 1 0,-1-1 0,1 0 1,0 0-1,1 0 0,-1 0 0,0 0 0,0-1 0,1 1 0,-1-1 1,1 0-1,-1 0 0,1 0 0,0 0 0,-1-1 0,1 0 0,0 0 1,-1 0-1,1 0 0,0 0 0,6-2 0,-3 0-260,0 0 0,0 0 0,0-1 0,0 0 0,0 0 0,-1-1 0,1 0 0,-1 0 0,0 0 0,-1-1 0,1 0 0,-1 0 0,7-8 0,35-48-4295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70 7219,'6'-43'4155,"-10"22"-2533,3 21-1567,1-1 0,-1 1 0,1-1-1,-1 1 1,1 0 0,-1-1 0,1 1 0,-1 0-1,1-1 1,-1 1 0,1 0 0,-1 0 0,0-1-1,1 1 1,-1 0 0,1 0 0,-1 0-1,0 0 1,1 0 0,-1 0 0,1 0 0,-1 0-1,0 0 1,1 0 0,-1 0 0,1 0 0,-1 1-1,0-1 1,1 0 0,-1 1 0,-1 0-51,1-1 0,-1 1 0,1 0-1,-1 0 1,1 0 0,0 0 0,-1 1 0,1-1 0,0 0 0,0 0 0,0 1 0,0-1 0,0 1 0,0-1 0,1 1 0,-2 2 0,-8 30-30,9-27 35,-9 49 37,-5 106 0,9-70-39,0-19 12,-15 360-99,21-429 74,1 20-38,7 44 0,-7-63 31,0 0 0,0 0 0,0-1 0,0 1 0,1-1 0,0 1 0,0-1 0,0 0 0,1 1 0,-1-1 0,1 0 0,0-1 0,0 1 0,1 0 0,-1-1 0,5 3 0,-7-4-25,1-1 1,0 0 0,0 0-1,0 0 1,1-1-1,-1 1 1,0 0-1,0-1 1,0 1-1,0-1 1,1 0-1,-1 0 1,0 0-1,0 0 1,1 0 0,-1 0-1,0-1 1,0 1-1,4-2 1,-2 1-38,-1-1 0,1 0 0,-1 0 0,1-1 0,-1 1 0,0-1 0,0 1 0,0-1 0,0 0 0,3-4 0,-1-1-34,1-1-1,-1 1 1,0-1 0,-1 1 0,0-1 0,0-1 0,-1 1 0,3-14 0,-5 10 94,0-1 1,-1 1-1,0 0 0,-1 0 1,-1 0-1,0 0 0,-1 0 1,0 1-1,0-1 0,-2 1 1,0-1-1,0 1 0,-1 1 1,0-1-1,-14-17 0,6 9 340,-2 1 0,0 1 0,-1 0 0,-1 2-1,0 0 1,-1 0 0,-32-18 0,50 34-328,1 0 1,-1-1 0,1 1-1,-1 0 1,1 0-1,0-1 1,-1 1-1,1 0 1,-1-1 0,1 1-1,0 0 1,-1-1-1,1 1 1,0 0-1,-1-1 1,1 1-1,0-1 1,0 1 0,-1-1-1,1 1 1,0-1-1,0 1 1,0-1-1,0 1 1,0-1 0,0 1-1,0-1 1,0 1-1,0-1 1,0 1-1,0-1 1,0 1-1,0-1 1,0 1 0,0-1-1,0 1 1,0-1-1,1 1 1,-1 0-1,0-1 1,0 1 0,1-1-1,-1 1 1,0-1-1,1 1 1,-1 0-1,0-1 1,1 1 0,-1 0-1,1-1 1,28-17 20,-19 12-86,64-39-2226,-25 18-966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204 369 4642,'1'-1'142,"0"0"0,0 0 0,-1 0 0,1 0 0,0 0 0,-1 0 0,1 0 0,-1 0 0,1 0 0,-1 0 0,1 0 0,-1 0 0,0 0 0,0 0 0,1-1 0,-1 1 0,0 0 0,0 0 0,0 0 1,0-1-1,0 1 0,-1 0 0,1 0 0,0 0 0,0 0 0,-1 0 0,1 0 0,-1-1 0,1 1 0,-1 0 0,1 0 0,-1 0 0,0 0 0,1 1 0,-1-1 0,0 0 0,0 0 0,0 0 0,0 0 0,0 1 0,0-1 0,0 0 0,0 1 0,0-1 0,0 1 0,0 0 0,0-1 0,0 1 0,0 0 0,0-1 0,-3 1 0,-2-2 16,-1 1 1,0-1-1,0 1 1,0 1-1,0-1 0,1 1 1,-14 2-1,14-1-154,0 1-1,0 1 1,0-1-1,0 1 1,0 0-1,0 0 0,1 1 1,0 0-1,-1 0 1,1 0-1,1 0 1,-1 1-1,1 0 1,0 0-1,0 0 1,-5 9-1,5-9-38,1 1 0,0 0 0,0 0 0,0 0 0,1 0 0,0 0 0,0 1 0,0-1 0,1 1 0,0-1 0,1 1 0,-1 0 0,1-1 0,0 1 0,1-1 0,1 8 0,-2-12 1,1 0 0,0 1-1,0-1 1,0 0 0,0 1 0,0-1 0,0 0 0,0 0-1,1 0 1,-1 0 0,1 0 0,0 0 0,-1-1 0,1 1-1,0-1 1,0 1 0,0-1 0,0 1 0,0-1 0,3 1 0,-1 0-39,1-1 1,-1 0 0,0 0 0,0-1 0,1 0 0,-1 1 0,0-1 0,1 0 0,-1-1 0,8-1 0,1-1-163,-1-1 0,1 0-1,-1-1 1,1 0 0,-1-1 0,17-11 0,-14 6 107,0-1 1,-1-1 0,0-1-1,-1 0 1,-1 0 0,0-1-1,-1-1 1,0 0 0,-1-1-1,13-30 1,-16 29 505,0 0 0,-1 0 0,-1 0-1,0-1 1,-2 0 0,0 0 0,-1 0 0,-1 0 0,-1 0 0,-4-33 0,-6 9 634,9 41-964,1 0 1,-1 0 0,1 1-1,-1-1 1,0 0-1,0 1 1,0-1 0,0 0-1,0 1 1,0-1 0,0 1-1,0 0 1,-1-1 0,1 1-1,0 0 1,-1 0 0,1 0-1,-1 0 1,-3-2 0,5 3-49,-1 0 1,1 0 0,-1 1 0,0-1 0,1 0 0,-1 0 0,1 0 0,-1 1 0,1-1 0,-1 0-1,1 1 1,-1-1 0,1 0 0,0 1 0,-1-1 0,1 1 0,-1-1 0,1 0 0,0 1 0,-1-1-1,1 1 1,0-1 0,0 1 0,-1-1 0,1 1 0,0-1 0,0 1 0,0 0 0,0 0 0,-6 20 15,6-18-17,-5 32-171,1-1 0,2 1 0,1-1 0,2 1 0,6 39 0,-3-44-790,2 0 0,1-1 0,14 39 1,3-19-1419,5-10-392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201 156 4850,'0'-8'619,"0"0"-1,-1 0 0,1 0 1,-2 0-1,1 0 0,-1 0 1,0 0-1,-1 0 0,0 1 1,0-1-1,-7-10 0,9 15-549,-1 0-1,0 0 0,1 0 1,-1 0-1,-1 0 0,1 1 1,0-1-1,-1 1 0,1 0 0,-1 0 1,0 0-1,0 0 0,0 0 1,0 0-1,0 1 0,0 0 1,0-1-1,0 1 0,-1 0 1,1 1-1,0-1 0,-1 0 0,1 1 1,0 0-1,-1 0 0,1 0 1,-1 0-1,1 1 0,-1-1 1,-3 2-1,3-1-63,0 1 0,0 0 0,1 0 0,-1 0 0,0 0 0,1 1 1,0-1-1,-1 1 0,1 0 0,0 0 0,0 0 0,1 1 0,-5 5 0,3-2-58,0 0 1,0 0-1,1 0 0,0 0 0,0 1 1,1 0-1,-2 11 0,3-12-64,0 0 0,0 0 0,1 0 0,0 0 0,0 0 1,1 0-1,0 0 0,3 10 0,-3-13 10,0-1 0,0 1 0,1-1 0,-1 0 0,1 1 0,0-1-1,0 0 1,0 0 0,0 0 0,1 0 0,-1-1 0,1 1 0,0-1 0,0 1 0,0-1 0,3 2 0,-3-3 82,-1 1 0,1-1-1,-1-1 1,1 1 0,-1 0 0,1 0-1,-1-1 1,1 0 0,0 1 0,-1-1 0,1 0-1,0 0 1,-1-1 0,1 1 0,0 0-1,-1-1 1,4-1 0,-1 0-2,0 0 0,0 0 0,-1-1 0,1 0 1,-1 0-1,1 0 0,-1 0 0,4-5 0,2-1 48,-2-1-1,1-1 0,-1 0 1,-1 0-1,13-24 1,-17 27 201,1 0 0,-2-1 0,1 0 0,-1 1 0,2-13 0,-4 17-83,1 0 0,-1-1 1,0 1-1,-1 0 0,1-1 1,0 1-1,-1 0 0,0 0 0,0-1 1,-1 1-1,1 0 0,-4-7 0,5 11-138,0-1-1,-1 1 0,1-1 1,0 1-1,0 0 0,0-1 1,0 1-1,-1-1 0,1 1 1,0 0-1,0-1 0,-1 1 1,1 0-1,0 0 1,-1-1-1,1 1 0,0 0 1,-1 0-1,1-1 0,0 1 1,-1 0-1,1 0 0,-1 0 1,1-1-1,0 1 0,-1 0 1,1 0-1,-1 0 0,1 0 1,0 0-1,-1 0 0,1 0 1,-1 0-1,0 0 0,-6 14-52,4 26-513,4-33 184,1 1 0,-1-1 0,1 1 0,1-1-1,-1 1 1,1-1 0,1 0 0,-1 0 0,1-1 0,1 1 0,-1-1 0,1 0 0,0 0 0,0 0 0,1 0 0,11 8 0,17 3-2044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12 266 2897,'8'-45'4338,"-2"2"-3073,-6 0 15,-3 2 49,0 8-449,-2 5-111,2 8-33,0 10-736,0 7-32,0 8 32,3 13 64,-2 7-16,2 11-16,0 9-32,0 11-144,2 10-1441,-2 7-2528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3 165 7459,'-3'-43'3218,"3"2"-2770,0 8-320,0 10-64,6 8-64,5 8-192,9 4 128,5 11-80,6 4-1809,6 6-1697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44 10181,'-5'-2'225,"-1"-1"0,1 1 1,-1 0-1,0 1 0,0-1 0,0 1 1,0 0-1,0 1 0,0-1 1,0 1-1,0 0 0,0 1 1,0-1-1,0 1 0,-7 3 0,8-2-233,0 0 0,0 0 0,0 1 0,0 0 0,1 0 0,0 0 0,0 1 0,0-1 0,0 1 0,0 0 0,0 0 0,1 0 0,0 1 0,0-1 0,0 1 0,1 0 0,-3 6 0,1-1-94,0 0 0,1 0 0,1 0 0,0 0 1,0 0-1,1 1 0,-1 13 0,2-18-159,0 0 0,1-1 0,-1 1 0,1 0 0,0-1 0,1 1 0,-1-1 0,1 1 0,0-1 0,0 1 0,1-1 0,0 0 0,0 0 0,6 8 0,-7-12 179,-1 1 0,0-1 0,0 0 0,1 0 0,-1 0 0,0 0 0,1 0 0,-1 0 0,1-1 0,-1 1 0,1 0 0,0-1 0,-1 1 0,1-1 0,0 1 0,-1-1 0,1 0 0,0 0 0,-1 0 0,1 0 0,2 0 0,-1-1 11,1 0 0,-1 0 0,0 0 0,0 0-1,0-1 1,0 1 0,0-1 0,0 0 0,-1 0 0,5-3-1,0-2 127,1-1 0,-1 0-1,0 0 1,-1-1 0,0 0-1,6-11 1,1-11 1353,-1 0 1,11-51-1,-2 10 388,-23 78-1850,1 0 0,0 1 0,1-1-1,-1 0 1,1 1 0,1-1-1,-1 1 1,1-1 0,0 0-1,0 1 1,1-1 0,3 9-1,3 6-1403,1 0-1,13 23 0,5 2-3114</inkml:trace>
  <inkml:trace contextRef="#ctx0" brushRef="#br0" timeOffset="1">919 49 3778,'0'-17'9316,"-3"6"-8548,-2 4-768,-1 7-16,1 7 16,2 11 16,6 10-16,-1 7-32,4 3 0,2 0-576,1-5-1425,-1-10-976,-2-8-2834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94 9252,'-5'-38'1105,"2"10"-1105,3 8-144,6 12-465,2 11-1039,6 7 31,3 8-1489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39 5202,'2'-1'408,"-1"1"0,1-1-1,-1 0 1,0 0-1,0 0 1,1 0-1,-1 0 1,0 0-1,0 0 1,0 0 0,0 0-1,0-1 1,0 1-1,0 0 1,-1-1-1,1 1 1,0-2 0,0 2-367,-1 1 0,0-1 0,0 1 1,0-1-1,0 0 0,0 1 0,0-1 1,0 1-1,0-1 0,0 1 0,0-1 1,0 1-1,-1-1 0,1 0 0,0 1 1,0-1-1,0 1 0,-1-1 0,1 1 1,0-1-1,-1 1 0,1-1 0,0 1 1,-1 0-1,1-1 0,-1 1 0,1-1 1,-1 1-1,1 0 0,-1 0 0,1-1 1,-1 1-1,1 0 0,-1 0 1,1-1-1,-1 1 0,1 0 0,-1 0 1,1 0-1,-1 0 0,0 0 0,1 0 1,-1 0-1,1 0 0,-1 0 0,1 0 1,-1 0-1,0 0 0,0 1 0,-2-1-33,-1 1 0,0-1 0,1 1-1,-1 0 1,1 1 0,-1-1-1,1 1 1,0-1 0,0 1 0,0 0-1,0 0 1,0 0 0,0 1-1,0-1 1,1 1 0,-1-1 0,-2 5-1,-3 3-39,0 0 0,1 0 0,-8 19 0,12-24-33,0 1-1,1 0 1,0 0-1,0 0 1,1 0 0,0 0-1,0 1 1,0-1 0,1 0-1,0 0 1,1 11-1,-1-15 54,1 1 0,-1 0 0,1-1-1,0 1 1,-1-1 0,1 1 0,1-1 0,-1 1-1,0-1 1,1 1 0,-1-1 0,1 0-1,-1 0 1,1 0 0,0 0 0,0 0 0,0 0-1,0-1 1,1 1 0,-1-1 0,0 1-1,1-1 1,-1 0 0,0 0 0,1 0 0,0 0-1,-1 0 1,6 0 0,33 1 25,8 0 15,-47-1-54,1-1 0,0 1 0,0-1 0,0 1-1,-1 0 1,1 0 0,0 0 0,-1 1 0,1-1 0,-1 0-1,1 1 1,3 3 0,-5-4 30,0 1 0,0-1 0,-1 0 0,1 1 0,0-1 0,-1 1 0,1-1 0,-1 0 0,0 1 0,1-1 0,-1 1 1,0 0-1,0-1 0,0 1 0,0-1 0,0 1 0,0-1 0,0 1 0,-1-1 0,1 1 0,0-1 0,-1 1 0,0-1 0,1 0 0,-1 1 0,0-1 0,1 1 0,-1-1 0,0 0 0,0 0 0,-2 2 0,-3 4 13,0 0-1,0 0 0,-15 11 1,12-11-66,0 0 0,-1-1 0,0-1 0,0 1 0,0-2 0,-18 7 0,21-9-427,0-1 0,0 1 0,0-1 0,0 0 0,0-1 0,0 0 0,-8 0 0,-5-5-3972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2401,'-8'-13'1873,"2"5"-1809,1 3 0,-1 0 272,3 3 737,0 2-1265,6 0-241,-6 2-367,6 3-577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74 3826,'-2'0'146,"-2"2"289,6-2-234,13-2 663,10-30 3069,-16 20-3795,-5 8-142,0 1-1,0-1 1,0 0-1,1 1 1,8-6 0,-12 9 2,0 0 1,-1-1 0,1 1-1,-1 0 1,1-1 0,-1 1-1,1 0 1,0 0 0,-1 0-1,1 0 1,-1 0 0,1 0-1,0-1 1,-1 1 0,1 1-1,0-1 1,-1 0 0,1 0-1,0 0 1,-1 0-1,1 0 1,-1 0 0,2 1-1,-2 0 18,0 0 0,1 0 0,-1 0 0,1-1 0,-1 1 0,0 0 0,0 0 0,0 0 0,1 0 0,-1 0 0,0 0 0,0 0 0,0 0 0,-1 0 0,1 0 0,0 0 0,0 0 0,0 0 0,-1 0 0,1 0 0,-1 1 1,-9 29 248,-1-1 1,-30 57 0,-11 6-2865,46-83 1965,-9 14-1997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1 517 880,'0'0'11182,"9"11"-11046,-8-10-135,2 4 14,1 0 1,1 0-1,-1 0 1,1-1-1,-1 0 1,10 6-1,-11-8-5,0-1-1,0 1 0,1-1 1,-1 0-1,1 0 1,-1 0-1,1 0 1,-1-1-1,1 0 1,-1 1-1,1-1 1,0 0-1,-1-1 1,1 1-1,-1-1 1,1 1-1,5-3 1,38-14 53,0-1 1,-1-3-1,-2-1 1,68-45-1,-112 67 10,0-1-1,1 1 0,-1 0 1,0-1-1,1 1 0,-1 0 1,1-1-1,-1 1 0,1 0 1,-1 0-1,1 0 1,-1 0-1,1-1 0,-1 1 1,0 0-1,1 0 0,-1 0 1,1 0-1,-1 0 1,1 0-1,-1 0 0,1 0 1,-1 1-1,1-1 0,-1 0 1,1 0-1,-1 0 0,1 0 1,-1 1-1,1-1 1,-1 0-1,0 0 0,1 1 1,6 19 1006,-7 42-726,-1-42-7,1-19-338,0 35 208,6 52 0,-4-77-210,0 1-1,1-1 1,0 0 0,1 1-1,0-1 1,1-1 0,0 1 0,10 14-1,-14-23-37,1 0 0,-1-1-1,1 1 1,-1-1 0,1 1-1,0-1 1,-1 0-1,1 1 1,0-1 0,0 0-1,0 0 1,0-1 0,0 1-1,0 0 1,0 0-1,1-1 1,-1 0 0,0 1-1,0-1 1,0 0 0,1 0-1,-1 0 1,0 0-1,0 0 1,0-1 0,0 1-1,1-1 1,-1 0 0,0 1-1,0-1 1,0 0 0,0 0-1,0 0 1,0 0-1,-1-1 1,1 1 0,0 0-1,-1-1 1,1 1 0,0-1-1,-1 0 1,0 1-1,1-1 1,0-2 0,16-28 71,-1 0 1,-2-1 0,-1-1-1,-2 0 1,-2 0 0,0-1-1,6-54 1,-16 89-23,0 0 0,0 0 1,0 0-1,1 1 0,-1-1 0,0 0 0,0 0 0,0 0 0,0 0 0,0 1 0,1-1 1,-1 0-1,0 0 0,0 0 0,0 0 0,1 0 0,-1 0 0,0 0 0,0 1 0,1-1 1,-1 0-1,0 0 0,0 0 0,0 0 0,1 0 0,-1 0 0,0 0 0,0 0 0,1 0 1,-1 0-1,0 0 0,0 0 0,1 0 0,-1-1 0,0 1 0,0 0 0,0 0 1,1 0-1,-1 0 0,0 0 0,0 0 0,0-1 0,1 1 0,-1 0 0,0 0 0,0 0 1,0 0-1,0-1 0,0 1 0,1 0 0,-1 0 0,0 0 0,0-1 0,0 1 0,0 0 1,0 0-1,0 0 0,0-1 0,0 1 0,0 0 0,0 0 0,0-1 0,0 1 1,0 0-1,10 19-9,11 38 187,23 57 94,-39-103-518,1 0-1,0 0 1,1-1 0,0 0 0,0 0-1,1-1 1,14 14 0,-18-21 11,-1 1 0,0-1 0,1 0 1,-1-1-1,1 1 0,-1 0 0,1-1 1,0 0-1,0 0 0,0 0 0,0-1 1,0 1-1,0-1 0,0 0 0,0 0 1,0 0-1,0 0 0,-1-1 0,1 0 1,0 1-1,4-3 0,0 1-383,0-1 1,-1-1-1,1 1 0,-1-1 1,0 0-1,0-1 0,0 0 1,11-10-1,26-33-3953,-34 34 4651,0 0-1,9-17 1,-16 24 608,1 1 0,-1-1 0,0 0-1,0 0 1,-1 0 0,0-1 0,0 1 0,-1 0 0,0-1 0,0 1 0,-1-1-1,0 0 1,0 1 0,-1-1 0,-3-14 0,3 20-562,-1 0 0,0 0 0,1 0 0,-1 0 1,0 0-1,0 1 0,0-1 0,0 1 0,0-1 0,0 1 0,-1 0 1,1-1-1,0 1 0,-1 0 0,1 1 0,-1-1 0,1 0 0,-1 1 1,1 0-1,-1-1 0,-4 1 0,-2-1 38,1 1 0,0-1-1,-1 1 1,1 1 0,-16 2 0,21-1-178,0-1 1,1 1-1,-1-1 0,0 1 1,0 0-1,1 0 0,-1 0 0,1 1 1,0-1-1,-1 0 0,1 1 1,0 0-1,1-1 0,-1 1 1,0 0-1,1 0 0,-1 0 1,1 0-1,0 0 0,0 0 1,0 5-1,-2 4-22,0 1 0,1-1 0,1 1 0,0 15 1,0-21 3,1 1 0,1-1 1,-1 0-1,1 0 0,1 0 1,-1 1-1,1-1 0,0 0 1,1-1-1,3 9 0,-3-12-35,-1 0-1,1 0 1,-1 0-1,1 0 0,0 0 1,0-1-1,0 1 0,0-1 1,0 0-1,1 0 0,-1 0 1,1 0-1,0-1 0,-1 1 1,1-1-1,0 0 1,0 0-1,0 0 0,0-1 1,7 1-1,-4 0-78,-1-1 0,1 0 0,-1 0 1,1 0-1,0-1 0,-1 0 0,0 0 0,1-1 0,-1 1 1,0-1-1,11-5 0,-10 2-27,0 0 0,-1 0 0,1-1 0,-1 0 0,0 0 0,0 0-1,-1-1 1,8-11 0,-7 8 12,0 0-1,0-1 1,-1 1 0,-1-1-1,0 0 1,0 0-1,-1 0 1,3-19-1,-3-4-1,0-56-1,-3 68 185,-1 5 71,-1 0 1,0 0-1,-1 0 1,-8-27-1,-30-66 1186,12 33-322,11 25 235,16 84-293,6-9-791,1 0 0,0-1-1,2 1 1,13 27 0,46 89-93,-48-104-22,6 13-227,35 66-1678,-14-47-3783,-21-43-1916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 7427,'0'-15'1585,"0"3"-448,-3 1-97,0 6-688,0 5-352,3 3-144,-3 4 144,1 9 160,2 14 0,-3 13-80,0 13-64,0 12 16,-3 3-32,4 3-448,-4-6-1553,0-5-1536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76 399 8868,'-75'-70'1643,"82"73"-1616,0 0-1,0-1 0,0 0 0,0 0 0,0 0 0,9 0 0,3 1 29,21 5-162,0-2 0,0-2 0,1-2 0,0-2-1,69-7 1,-72 1-618,1-1-1,-2-2 0,1-1 0,-1-2 1,-1-2-1,38-19 0,-63 27 547,1-1 0,-1 0 0,0-1 0,-1 1 0,1-2 0,-1 0 0,10-13 0,-17 20 306,-1-1 0,0 0 1,0 0-1,0 1 1,-1-2-1,1 1 0,-1 0 1,1 0-1,-1 0 0,0-1 1,0 1-1,-1 0 1,1-1-1,-1 1 0,0-1 1,1 1-1,-1-1 1,-1 1-1,1-1 0,-1 1 1,1-1-1,-1 1 1,0 0-1,0-1 0,0 1 1,-1 0-1,1 0 1,-1 0-1,0 0 0,0 0 1,-4-5-1,-2-1 269,0 1 0,0 0 0,-1 0 0,0 1 0,-1 0 0,0 1 0,0 0-1,0 0 1,-22-8 0,27 12-328,-1 1-1,0-1 1,0 1-1,0 0 0,0 0 1,0 1-1,0 0 1,0 0-1,-8 1 1,10 0-53,1-1 0,-1 1 0,1 1 0,-1-1 0,1 0 0,-1 1 0,1 0 1,0-1-1,0 1 0,0 1 0,0-1 0,0 0 0,1 1 0,-1-1 0,1 1 0,-4 4 0,-1 5 45,0 1 0,1 0 0,0 0 0,1 0 0,1 0 0,0 1 0,0-1 0,-2 28 0,-1 115 131,21 156-796,-14-306 495,1-1 1,0 1-1,0-1 1,0 1-1,1-1 1,0 0-1,3 7 1,-5-12 104,1 1 1,-1 0 0,0-1-1,1 1 1,-1-1 0,1 1-1,-1-1 1,1 1 0,-1-1-1,1 1 1,0-1 0,-1 1-1,1-1 1,-1 0 0,1 1-1,0-1 1,-1 0 0,1 0-1,0 0 1,0 1 0,-1-1-1,1 0 1,1 0 0,-1 0 10,1-1 1,-1 1 0,1-1 0,-1 0-1,1 1 1,-1-1 0,1 0 0,-1 0-1,0 0 1,0 0 0,1 0-1,-1 0 1,0 0 0,0 0 0,1-2-1,10-13 48,-1 0-1,-1 0 1,-1-1-1,0-1 1,11-32-1,-13 29 51,2 1-1,0 0 0,23-36 0,-31 56-104,-1 0-1,0-1 1,0 1 0,1 0-1,-1 0 1,0 0 0,0-1-1,1 1 1,-1 0 0,0 0-1,1 0 1,-1 0 0,0-1-1,1 1 1,-1 0 0,1 0-1,-1 0 1,0 0 0,1 0-1,-1 0 1,0 0 0,1 0-1,-1 0 1,1 0 0,-1 0-1,0 0 1,1 0 0,-1 1-1,0-1 1,1 0 0,-1 0-1,0 0 1,1 0 0,-1 1-1,0-1 1,1 0 0,-1 0-1,0 1 1,0-1-1,1 0 1,-1 0 0,0 1-1,0-1 1,0 0 0,1 1-1,-1-1 1,0 1 0,14 21 88,-10-15-94,0 0-11,1 1 0,0-1 0,1 0 0,0-1-1,0 1 1,0-1 0,1-1 0,0 1 0,0-1 0,11 7 0,-12-10-6,0 1-1,-1-1 1,1 0 0,0-1 0,1 1 0,-1-1 0,0 0 0,0-1 0,0 0 0,1 0 0,-1 0 0,0 0 0,0-1 0,1 0 0,8-3 0,-5 0-1,0 1-1,-1-1 1,0-1 0,0 0 0,0 0 0,0 0-1,-1-1 1,0-1 0,0 1 0,13-16 0,-18 19 90,0 0 1,0-1 0,-1 1 0,1-1 0,-1 0 0,0 0-1,0 0 1,0 0 0,-1 0 0,1 0 0,-1 0 0,0-1-1,0 1 1,-1 0 0,1-1 0,-1 1 0,0-1 0,0 1-1,0 0 1,-1-1 0,1 1 0,-1 0 0,0-1 0,-1 1-1,1 0 1,-1 0 0,-1-4 0,2 7-41,1 0 0,-1 0 0,1 0 0,-1 0 0,1 0 0,-1 0 0,1 0 0,-1 0 1,0 1-1,1-1 0,-1 0 0,0 0 0,0 1 0,0-1 0,1 1 0,-1-1 0,0 1 0,0-1 0,0 1 0,0-1 0,0 1 0,0 0 0,-2-1 1,2 1-19,0 1 0,0-1 0,0 0 0,0 1 0,0-1 1,0 1-1,0-1 0,0 1 0,0 0 0,0-1 0,1 1 0,-1 0 1,0 0-1,0 0 0,1-1 0,-1 1 0,0 0 0,0 2 1,-2 3-26,0 0 1,0 1 0,0 0 0,1 0 0,-3 11 0,4-8-21,0-1 0,1 1 0,0-1 1,1 1-1,0-1 0,0 1 0,1-1 1,0 0-1,1 0 0,0 0 0,0 0 0,1 0 1,9 15-1,-12-20 25,1-1 1,0 0-1,0 0 0,1-1 1,-1 1-1,1 0 0,-1-1 1,1 1-1,0-1 1,0 0-1,0 0 0,0 0 1,0 0-1,0-1 0,1 1 1,-1-1-1,0 0 0,1 0 1,-1 0-1,1 0 1,-1-1-1,1 0 0,0 1 1,-1-1-1,1 0 0,-1-1 1,1 1-1,0-1 0,-1 1 1,1-1-1,-1 0 0,1 0 1,-1-1-1,0 1 1,0-1-1,1 1 0,-1-1 1,5-4-1,4-4 31,0 0-1,0-1 1,-1 0 0,-1-1-1,0 0 1,-1-1 0,0 0 0,14-27-1,12-17 27,-33 54-48,0 0 1,0 0-1,0 1 1,1-1-1,-1 1 1,1 0-1,4-4 1,-6 6 5,-1 0 0,1-1 0,0 1 0,-1 0 0,1 0-1,0-1 1,-1 1 0,1 0 0,0 0 0,-1 0 0,1 0 0,0 0 0,0 0 0,-1 0 0,1 0-1,0 0 1,-1 0 0,1 1 0,0-1 0,0 0 0,-1 0 0,1 1 0,-1-1 0,1 0 0,0 1 0,-1-1-1,1 1 1,-1-1 0,1 1 0,-1-1 0,1 1 0,-1-1 0,1 1 0,-1-1 0,1 1 0,-1 0-1,0-1 1,1 1 0,-1 0 0,0-1 0,0 1 0,0 0 0,1 1 0,5 17 31,-1 0 1,0 1-1,-1 0 1,-2 0 0,1 25-1,3 11-328,-2 18-1278,-4-68 1036,0-7-261,1-20 817,0 1-1,1-1 1,2 1-1,8-32 1,-9 42 15,1-1-1,0 1 1,1-1 0,-1 1-1,2 1 1,-1-1 0,2 1 0,-1 0-1,16-16 1,-21 24-24,-1 0 1,1-1-1,0 1 1,0 0-1,0 0 1,0 0-1,1 0 1,-1 1-1,0-1 1,0 0-1,0 0 1,1 1-1,-1-1 1,0 1-1,1-1 1,-1 1-1,1-1 1,-1 1-1,1 0 1,-1 0-1,0 0 1,1 0-1,-1 0 1,1 0-1,-1 0 1,1 0-1,1 1 1,-2 0 20,1 1 0,-1-1 0,0 1 0,0 0 0,0-1 0,0 1 0,0 0 0,0-1 0,-1 1 0,1 0 0,-1 0 0,1 0 0,-1 0 0,0 0 0,1 0 0,-1-1 0,0 4 0,0 12 165,-1 0 0,0 0-1,-4 18 1,-12 79-2405,14-83-1243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69 7315,'9'-28'1921,"-7"8"-1745,1 5-176,-3 10 16,-3 7-16,-2 13 561,-1 16 63,-5 14-160,3 19-320,-1 9-112,3 8-32,4 5-880,4-2-2386,1-3-1024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104 458 8084,'-13'-20'385,"-7"-10"350,2-1-1,1 0 1,-15-37 0,32 67-738,-1-1 0,1 1 0,-1 0 0,1 0 0,0 0 0,-1 0 0,1-1 0,0 1 0,0 0 0,0 0 0,0 0 0,0-1 0,0 1 0,0 0 0,0 0 0,1 0 0,-1-1 0,0 1 0,1 0 1,-1 0-1,1 0 0,-1 0 0,1 0 0,0 0 0,-1 0 0,1 0 0,0 0 0,0 0 0,0 0 0,0 0 0,-1 0 0,1 1 0,0-1 0,0 0 0,1 1 0,-1-1 0,0 1 0,0-1 0,0 1 0,0-1 0,0 1 0,1 0 0,-1 0 0,0 0 0,0-1 0,3 1 0,8-1 8,1 1-1,0 0 0,23 4 1,-14-2 10,88 6 69,149 5-326,-214-14 274,0-1 0,0-2 1,76-18-1,-156 28 1584,18-4-1541,1 1 0,0 0 0,-17 7-1,8 0 127,-45 25 0,63-31-216,1 1 1,-1-1-1,0 1 0,1 0 1,0 0-1,0 1 0,1 0 1,0 0-1,0 0 0,-8 14 0,12-19 11,0 0-1,1 0 0,-1 0 0,1 0 0,-1 0 0,1 0 0,0 0 0,-1 0 0,1 0 0,0 0 0,0 1 0,0-1 0,0 0 0,0 0 0,0 0 0,0 0 0,0 0 0,0 0 0,0 0 0,1 0 0,-1 1 0,0-1 0,1 0 1,-1 0-1,2 1 0,-1-1 4,0 0 0,1 0 0,-1 0 0,0-1 0,1 1 0,-1 0 0,1-1 1,-1 0-1,1 1 0,-1-1 0,1 0 0,-1 0 0,1 1 0,-1-1 0,1 0 1,1-1-1,8 0-56,-1 0 0,0-1 1,1-1-1,10-4 1,-2 0-59,0-1 0,-1 0 0,0-2 1,29-20-1,-39 24 202,0 0-1,0-1 1,-1 1 0,0-1 0,-1-1-1,0 1 1,0-1 0,0-1-1,-1 1 1,0-1 0,6-16 0,-9-6 746,-6 25-556,-1 18-203,2 2-136,1 0 1,0 0-1,1 0 0,1 0 1,0 0-1,1 0 0,0 0 1,5 18-1,-4-25-36,0 0 1,0 1-1,1-1 1,0 0-1,0 0 1,1 0-1,7 9 0,-9-13 33,1 1 0,0-1-1,0 0 1,0-1 0,0 1-1,0-1 1,1 1 0,-1-1-1,1 0 1,-1 0 0,1 0-1,0-1 1,0 1 0,7 1-1,-6-3 22,1 1 0,-1-1 1,1 0-1,-1-1 0,1 1 0,-1-1 0,1 0 0,-1-1 0,1 1 0,-1-1 0,0 0 0,0 0 0,0-1 0,0 1 0,0-1 0,-1 0 1,1-1-1,-1 1 0,0-1 0,0 0 0,0 0 0,3-4 0,3-3 91,-2 0-1,0 0 1,0-1-1,-1 0 1,-1 0 0,0 0-1,8-24 1,-9 14 220,0-1 0,-2 1 0,0-1 0,-2 0 0,0 0 0,-2 0 0,0 0 0,-2 0 0,0 0 0,-8-23 0,6 37-107,0 14-118,-3 18-31,-2 26-271,2 0 0,-3 80-1,11-82-2670,7 60 0,-1-63-505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86 3554,'3'-6'1039,"-1"0"0,-1-1 0,1 1 1,-1 0-1,0-1 0,0-11 1,-1 17-998,0 0 0,0-1 0,-1 1 0,1 0 1,0-1-1,-1 1 0,1 0 0,-1-1 1,1 1-1,-1 0 0,0 0 0,0 0 1,1-1-1,-1 1 0,0 0 0,0 0 0,0 0 1,0 0-1,0 1 0,0-1 0,0 0 1,-1 0-1,1 1 0,0-1 0,0 0 1,-1 1-1,1 0 0,0-1 0,-1 1 0,1 0 1,0-1-1,-1 1 0,1 0 0,0 0 1,-1 0-1,1 0 0,-1 0 0,1 1 0,-2-1 1,-5 1 1,0 1-1,0 0 1,0 0 0,1 0 0,-1 1-1,0 0 1,1 1 0,0-1 0,0 1 0,0 1-1,-7 5 1,-2 3 133,0 0 0,2 1 0,-18 21-1,26-27-153,0-1 1,0 1-1,1 1 0,0-1 0,1 1 0,0 0 0,0-1 1,1 2-1,0-1 0,0 0 0,-1 17 0,3-21-25,1 0 0,0 0 0,1 0 0,-1 0 0,1 0 0,0 0 0,0 0 0,0 0 0,0 0 0,1-1 0,0 1 0,0-1 0,1 1 0,-1-1 0,1 0 0,0 0-1,0 0 1,0 0 0,0 0 0,1-1 0,0 1 0,0-1 0,0 0 0,5 3 0,1-1-148,0 0 1,0-1-1,1 0 1,0 0-1,-1-1 1,1-1-1,0 0 0,0-1 1,1 0-1,-1 0 1,0-1-1,0 0 0,0-1 1,0-1-1,0 0 1,0 0-1,14-6 0,-8 3 10,0-1-1,0-1 1,-1 0-1,0-1 0,-1-1 1,0-1-1,0 0 1,-1-1-1,0 0 0,15-17 1,-25 23 236,0-1 0,-1 1 0,1-1-1,-1 0 1,0 1 0,-1-1 0,1-1 0,-1 1 0,0 0 0,-1-1 0,0 1 0,0 0 0,1-13 0,-2 16-25,0 0-1,0 0 1,-1 0 0,1 1 0,0-1 0,-1 0 0,0 0 0,0 1-1,0-1 1,0 0 0,0 1 0,0-1 0,0 1 0,-1-1 0,0 1-1,1 0 1,-1 0 0,0 0 0,0 0 0,0 0 0,0 0 0,0 0 0,-1 1-1,1-1 1,-1 1 0,1-1 0,-1 1 0,1 0 0,-1 0 0,0 0-1,1 1 1,-1-1 0,0 0 0,-4 1 0,4 0-58,0 0 0,0 0 0,0 0-1,0 1 1,0-1 0,0 1 0,0 0 0,1 0 0,-1 0 0,0 0 0,0 1 0,1-1-1,-1 1 1,1-1 0,-1 1 0,1 0 0,-1 0 0,1 0 0,0 0 0,0 0-1,0 1 1,0-1 0,1 1 0,-2 2 0,-2 2 5,2 0 1,-1 0-1,1 1 1,0-1-1,1 1 1,0-1-1,0 1 1,-1 9-1,2-10-201,0 1-1,1 0 1,0 0 0,0-1-1,1 1 1,0-1-1,0 1 1,1 0 0,0-1-1,0 0 1,1 1-1,0-1 1,0 0 0,1-1-1,0 1 1,0 0-1,0-1 1,1 0 0,0 0-1,0-1 1,0 1-1,1-1 1,0 0 0,0 0-1,0-1 1,9 5-1,30 6-4511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46 10949,'11'-20'608,"-5"7"-544,-9 3 657,-3 7-577,1 11 240,-4 15-272,-2 17-16,-3 13-32,0 13-32,3 3-32,-1 2-448,4-3-1873,-1-7-1809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76 542 10229,'-9'-15'343,"-53"-89"1947,61 103-2290,1 1 0,-1-1 0,1 0 0,-1 1 0,1-1 1,0 0-1,0 1 0,-1-1 0,1 0 0,0 0 0,0 1 0,0-1 0,-1 0 1,1 1-1,0-1 0,0 0 0,0 0 0,0 1 0,1-1 0,-1 0 0,0 0 0,0 1 1,0-1-1,0 0 0,1 1 0,-1-1 0,0 0 0,1 1 0,-1-1 0,1 0 1,-1 1-1,1-1 0,-1 1 0,1-1 0,-1 1 0,1-1 0,-1 1 0,1-1 0,-1 1 1,1-1-1,0 1 0,-1 0 0,1-1 0,0 1 0,0 0 0,-1 0 0,1 0 1,0-1-1,-1 1 0,1 0 0,0 0 0,0 0 0,-1 0 0,1 0 0,0 0 1,0 1-1,0-1 0,12 0 1,-1 1-1,1 1 1,11 2 0,2 1 10,22-4-436,0-1-1,0-2 0,-1-3 1,1-1-1,-1-3 0,0-2 1,-1-1-1,0-3 0,-1-2 1,79-41-1,-102 46 298,0-1-1,26-21 1,-42 30 216,-1 0 1,0-1 0,0 1 0,-1-1 0,1 0 0,-1-1 0,0 1 0,0-1 0,-1 1 0,0-1-1,0 0 1,0-1 0,3-10 0,-6 13 45,0 0-1,0 0 1,0 0 0,-1 0-1,1 0 1,-1 0-1,0 0 1,0 1 0,-1-1-1,1 0 1,-1 1-1,0-1 1,1 1-1,-2-1 1,1 1 0,0 0-1,-1 0 1,1 0-1,-1 0 1,0 0 0,0 1-1,0-1 1,0 1-1,-7-4 1,1 0 43,0 1 1,-1 0-1,0 0 1,0 1-1,0 0 1,-1 1-1,-20-5 1,25 8-151,1-1 0,-1 1 1,1 0-1,0 0 0,-1 1 1,1 0-1,-1 0 0,1 0 1,0 0-1,0 1 0,0 0 1,0 0-1,0 1 0,0-1 1,0 1-1,1 0 0,-1 0 1,1 0-1,0 1 0,0 0 1,0-1-1,0 2 0,1-1 1,0 0-1,-1 1 0,2-1 0,-1 1 1,0 0-1,-2 8 0,-2 6 15,0 1-1,1-1 1,2 1-1,0 1 1,1-1-1,-1 34 0,2 150-18,-2 32-1958,6-207 1112,4-23 646,6-15 304,4-13 55,-2 1-1,13-28 1,-18 32-64,1-1 1,1 1 0,0 0-1,1 1 1,15-14 0,-26 28-113,0 1 1,1-1 0,-1 1-1,1 0 1,-1-1-1,1 1 1,0 0 0,0 0-1,-1 0 1,1 1-1,0-1 1,0 0 0,0 1-1,0-1 1,0 1-1,0 0 1,3-1 0,-3 2 3,-1-1 1,0 0-1,1 1 1,-1 0 0,0-1-1,0 1 1,1 0-1,-1 0 1,0-1 0,0 1-1,0 0 1,0 0 0,0 0-1,0 0 1,0 1-1,0-1 1,0 0 0,-1 0-1,1 0 1,0 1 0,-1-1-1,1 0 1,-1 1-1,1 1 1,12 40 126,-9-27-161,1 1-1,0 0 0,2-1 1,0-1-1,11 19 0,-17-31 0,1 0-1,1 0 1,-1 0 0,0 0-1,1-1 1,0 1 0,-1-1-1,1 0 1,0 0-1,0 0 1,0 0 0,0 0-1,1-1 1,-1 1-1,0-1 1,1 0 0,-1 0-1,1 0 1,-1 0 0,1-1-1,-1 0 1,1 1-1,0-1 1,-1 0 0,1-1-1,-1 1 1,1-1-1,0 1 1,-1-1 0,6-2-1,-3 0 28,0 0 1,0 0-1,0 0 0,0-1 0,0 0 1,-1 0-1,1 0 0,-1-1 0,0 1 0,0-1 1,-1-1-1,0 1 0,0-1 0,0 1 0,0-1 1,-1 0-1,0 0 0,0-1 0,-1 1 0,0-1 1,0 1-1,0-1 0,-1 0 0,0 0 1,0 0-1,-1 1 0,0-1 0,0 0 0,0 0 1,-1 0-1,0 0 0,-1 1 0,1-1 0,-4-8 1,4 13 7,1 0 1,-1 0 0,0 1 0,1-1-1,-1 0 1,0 1 0,0-1 0,0 1-1,0-1 1,0 1 0,0 0 0,0-1-1,-1 1 1,1 0 0,0 0 0,-1 0-1,1 0 1,-1 0 0,1 0 0,-1 0-1,1 0 1,-1 1 0,0-1-1,0 0 1,1 1 0,-1 0 0,0-1-1,0 1 1,1 0 0,-1 0 0,0 0-1,0 0 1,0 0 0,1 0 0,-1 1-1,0-1 1,0 1 0,1-1 0,-1 1-1,0 0 1,1-1 0,-1 1 0,1 0-1,-1 0 1,1 0 0,-2 1 0,-3 3-10,0 0 0,0 0 0,0 0 0,1 1 0,0 0 0,0 0 0,0 0 0,1 1 0,-5 9 0,6-11-13,1 0 0,0 0 0,1 1 0,-1-1 0,1 0 0,0 1 0,0-1 0,1 1 0,0-1 0,0 1 0,0-1 0,0 0 0,1 1 0,0-1 0,0 1 0,0-1 0,1 0 0,0 0 0,4 8 0,-4-8-260,1-1 1,1 1 0,-1-1 0,1 0 0,-1 0 0,1 0 0,0 0 0,1-1 0,-1 1-1,0-1 1,1 0 0,10 4 0,35 10-5334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75 4418,'2'-2'229,"-1"1"-1,1 0 1,-1-1 0,0 0-1,0 1 1,1-1 0,-1 1-1,0-1 1,0 0 0,-1 0-1,1 0 1,0 0 0,-1 0 0,1 0-1,-1 0 1,1 1 0,-1-1-1,0-3 1,-1 4-115,1-1 0,-1 1 0,1-1 0,-1 1 0,0-1 0,0 1 0,0-1 0,0 1 0,0 0-1,0-1 1,0 1 0,-1 0 0,1 0 0,0 0 0,-1 0 0,1 0 0,0 0 0,-1 0 0,1 1 0,-1-1 0,0 1 0,-2-2 0,-7-1 29,0 0 0,0 1 1,0 1-1,-1-1 0,1 2 0,0-1 1,0 2-1,-1 0 0,1 0 0,0 1 1,0 0-1,0 0 0,-15 7 0,8-2-45,-1 0-1,1 2 0,0 0 0,1 1 1,0 0-1,-26 23 0,34-25-116,0 0-1,1 1 0,0 0 0,1 0 1,-7 11-1,12-17 1,1 0 0,-1 0 0,1 0 0,0 1 0,0-1 0,0 0 0,0 0-1,0 1 1,1-1 0,-1 4 0,1-5 11,0 0-1,0-1 1,1 1-1,-1 0 0,1-1 1,-1 1-1,1-1 0,-1 1 1,1-1-1,0 1 1,0-1-1,-1 1 0,1-1 1,0 0-1,1 1 1,-1-1-1,0 0 0,0 0 1,0 0-1,1 0 0,1 2 1,2-1-4,-1-1 0,0 1 1,0-1-1,1 0 0,-1 0 1,1 0-1,-1 0 0,1-1 1,-1 1-1,1-1 0,-1-1 1,1 1-1,-1-1 0,6-1 0,10-2-157,33-12-1,-28 8 217,1-2 1,-2-1-1,0-1 1,0-1-1,-1-1 1,0-1-1,-2-1 0,21-19 1,-34 27 34,-7 7-280,-9 23 55,6-9-85,-6 65-1912,8-72 1642,0 0 0,0 0 0,1 0 1,0-1-1,0 1 0,0 0 0,1 0 1,0-1-1,0 1 0,5 9 0,7-2-921,5-9-507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2641,'10'-16'794,"-1"0"0,0-1-1,-2 0 1,0 0 0,0 0-1,-2-1 1,0 0 0,-1 0-1,-1-1 1,-1 1 0,0-29 0,-1 77-1052,2 0 0,0-1-1,2 1 1,2-1 0,0 0 0,15 35 0,-21-61 259,0 0-1,0-1 1,0 1-1,0-1 1,1 0-1,-1 1 0,1-1 1,0 0-1,-1 0 1,1 0-1,0 0 0,0 0 1,5 3-1,-6-5 30,0 0 0,1 1 0,-1-1 0,0 0 0,1 0 0,-1 0 0,0 0 0,1 0 0,-1 0 0,0 0 0,1 0 0,-1-1 0,0 1 0,0 0 0,1-1 0,-1 1-1,0-1 1,0 0 0,0 1 0,1-1 0,-1 0 0,0 1 0,0-1 0,0 0 0,0 0 0,0 0 0,-1 0 0,1 0 0,1-2 0,7-7 231,-1-1 0,-1 0 0,0 0-1,0-1 1,9-24 0,17-66 8,-1 2-1759,-22 84-868,-9 16 2269,-1 0 0,1 0 1,-1 0-1,0 0 0,1 0 0,-1 0 1,1 0-1,-1 0 0,1 0 0,-1 0 0,0 0 1,1 0-1,-1 0 0,1 0 0,-1 1 1,0-1-1,1 0 0,-1 0 0,0 1 1,1-1-1,-1 0 0,0 0 0,1 1 1,-1-1-1,0 0 0,0 1 0,1-1 1,-1 0-1,0 1 0,0-1 0,0 0 1,0 1-1,1-1 0,-1 1 0,0-1 1,0 0-1,0 1 0,0-1 0,0 1 1,0-1-1,0 0 0,0 1 0,0-1 0,0 1 1,5 25-2095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3 265 3522,'3'0'137,"0"-1"-1,0 1 1,1 0 0,-1-1 0,0 1 0,0-1 0,-1 0 0,1 0 0,0 0 0,0-1 0,0 1 0,-1-1 0,1 1 0,0-1 0,-1 0 0,0 0 0,1 0 0,-1 0-1,0 0 1,2-4 0,7-7 42,0-2 0,11-19 0,-15 24-91,-2 1 182,0-1-1,0 1 1,-1-1 0,0 0 0,-1 0-1,4-19 1,-6 27-173,-1-1 0,1 1-1,-1-1 1,0 1 0,1-1-1,-1 0 1,0 1 0,-1-1 0,1 1-1,0-1 1,-1 0 0,1 1-1,-1-1 1,0 1 0,0-1-1,0 1 1,0 0 0,-1-1 0,1 1-1,0 0 1,-1 0 0,0 0-1,1 0 1,-1 0 0,0 0 0,0 0-1,0 1 1,0-1 0,0 1-1,-1 0 1,1-1 0,-4-1 0,3 3-91,0-1 1,1 1 0,-1 0-1,0 0 1,1 0 0,-1 0-1,0 0 1,0 0 0,1 1 0,-1-1-1,0 1 1,1 0 0,-1 0-1,1 0 1,-1 0 0,1 0 0,0 1-1,-1-1 1,1 1 0,0-1-1,0 1 1,0 0 0,0 0-1,0 0 1,-2 3 0,-1 1-7,0 1 0,0-1 1,1 1-1,0-1 0,1 1 0,-1 1 0,-3 11 1,5-12-110,0 1-1,1-1 1,0 1 0,0 0 0,1-1 0,0 1 0,0 0 0,1-1 0,0 1 0,1-1 0,-1 1 0,1-1-1,1 1 1,-1-1 0,1 0 0,0 0 0,1 0 0,0-1 0,6 9 0,-6-10-101,0 0 1,1 0 0,-1-1-1,1 1 1,0-1 0,0 0-1,1-1 1,-1 1 0,1-1-1,0 0 1,0 0 0,0-1-1,0 0 1,0 0 0,1 0-1,-1-1 1,1 0 0,-1 0-1,1-1 1,-1 1 0,1-1-1,-1-1 1,8 0 0,-5-1 205,1 0 0,0-1 0,-1 0 0,0 0 0,1-1 0,-1 0 0,0-1 0,-1 0 0,10-6 0,-11 5 327,1 0 0,-1 0 0,-1-1 0,1 1 0,-1-1 0,0-1 0,-1 1-1,0-1 1,0 0 0,-1 0 0,0-1 0,0 1 0,-1-1 0,0 0 0,0 0 0,-1 0-1,0 0 1,-1 0 0,0 0 0,0-1 0,-1 1 0,0 0 0,-1-1 0,0 1 0,-3-11-1,8 136-610,1-76-1255,20 77 0,-22-123 1614,-1 1 0,0-1-1,0 0 1,3-12 0,-1-15 271,-1 7-99,13-49 0,-14 69-264,0 1 0,0-1 0,0 1 0,0 0 0,1-1 0,0 1 0,0 0 0,1 1 0,-1-1 0,1 0 0,0 1 0,0 0 0,0 0 0,7-4 0,-9 6-108,0 1 0,0 0 0,0 0 0,0 0-1,1 0 1,-1 0 0,0 1 0,0-1 0,1 1 0,-1-1 0,0 1 0,1 0 0,-1 0 0,0 0 0,1 0 0,-1 0 0,0 1 0,4 0 0,21 8-2800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3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1 573 5683,'0'0'6336,"29"3"-6646,94 11-319,-52-11-987,-55-3 1097,-14 0 482,0 0-1,0 0 0,0-1 1,0 1-1,0 0 0,0-1 1,0 0-1,0 1 0,0-1 1,0 0-1,0 0 0,-1 0 1,1 0-1,0 0 0,0-1 1,-1 1-1,1 0 0,-1-1 1,1 0-1,-1 1 0,0-1 1,0 0-1,0 1 0,0-1 1,2-3-1,-2 1 54,1 0 1,-1 0-1,0 1 1,-1-1-1,1 0 1,-1 0-1,1 0 0,-1 0 1,0 0-1,-1 0 1,1 1-1,-1-1 0,-1-7 1,1 9 83,-1 0 1,1 0-1,0 0 0,-1-1 1,1 2-1,-1-1 1,0 0-1,0 0 0,0 0 1,0 1-1,0-1 1,0 1-1,0 0 0,0 0 1,0-1-1,-1 1 0,1 1 1,0-1-1,-1 0 1,1 0-1,-1 1 0,-3-1 1,-9-1 522,0 1 0,-22 0 1,32 1-489,2-1-88,0 1 0,0 0 1,0 0-1,0 0 0,-1 0 1,1 1-1,0-1 0,0 1 0,1 0 1,-1-1-1,0 2 0,0-1 1,0 0-1,1 0 0,-1 1 1,0-1-1,1 1 0,-1 0 0,1 0 1,0 0-1,0 0 0,0 0 1,0 1-1,0-1 0,0 1 1,0-1-1,1 1 0,-1-1 0,1 1 1,0 0-1,0 0 0,0 0 1,0 0-1,0 0 0,1 0 1,-1 4-1,-1 4-20,0 0 1,1 1-1,1-1 0,0 0 1,0 0-1,1 0 1,0 0-1,4 14 0,-3-18-27,0 0-1,1-1 0,0 1 0,0-1 0,0 0 1,1 0-1,0 0 0,0-1 0,1 1 1,0-1-1,-1 0 0,2 0 0,-1-1 0,8 6 1,-6-6-45,-1 0 1,1 0 0,0-1-1,0 0 1,1 0 0,-1-1-1,0 0 1,13 2 0,3-1-733,36-2 0,-47-1 494,-9 0 223,1 0 0,0-1 0,-1 1 0,1-1 0,-1 0-1,1 0 1,-1 0 0,0 0 0,1-1 0,-1 1 0,0-1 0,0 0 0,0 0 0,4-4 0,-1 1 29,-1 0 0,0-1 0,-1 0 0,1 0 0,-1 0 0,6-11 0,0-7 190,0 0-1,13-51 1,-23 72-144,3-6 73,-2 3 58,0 1 0,1-1 1,0 0-1,0 0 0,6-9 0,-7 14-131,0 0 1,0 0-1,0-1 1,0 1 0,0 0-1,0 0 1,0 1-1,0-1 1,0 0-1,0 0 1,1 0-1,-1 1 1,0-1-1,1 1 1,-1-1-1,0 1 1,1-1-1,-1 1 1,1 0-1,-1 0 1,0 0-1,1 0 1,-1 0-1,1 0 1,-1 0-1,1 0 1,-1 0-1,0 1 1,1-1-1,1 1 1,-1 0 15,0 0-1,-1 0 1,1 0 0,0 1-1,-1-1 1,1 0 0,0 1 0,-1 0-1,0-1 1,1 1 0,-1 0-1,0-1 1,0 1 0,0 0-1,0 0 1,0 0 0,0 0 0,0 3-1,11 44 226,-9-36-207,12 88 132,-11-65-139,10 40 0,-14-75-44,1 0 0,-1-1 0,0 1 0,0-1 0,0 1 0,0 0 0,0-1 0,1 1 1,-1-1-1,0 1 0,1-1 0,-1 1 0,0-1 0,1 1 0,-1-1 0,1 1 0,-1-1 1,1 1-1,-1-1 0,1 0 0,-1 1 0,1-1 0,-1 0 0,1 1 0,-1-1 0,1 0 1,-1 0-1,1 1 0,0-1 0,-1 0 0,1 0 0,1 0 0,-1 0-7,0-1 0,0 1-1,0-1 1,0 1 0,0-1-1,0 1 1,0-1 0,0 0 0,0 0-1,0 1 1,0-1 0,0 0-1,-1 0 1,1 0 0,0 0 0,-1 0-1,1 0 1,0 0 0,0-2-1,16-40-89,-1-2-1,-2 1 0,7-51 0,-9 47 33,-1-8 62,-7 31 25,2 1 0,0 0-1,12-30 1,-9 43 343,-2 18-134,0 25 79,-6-28-231,4 24 242,26 120 220,-26-129-539,1 0 0,0-1-1,2 0 1,0 0-1,17 26 1,-22-40-36,0 0-1,0-1 1,1 1 0,-1-1-1,1 0 1,0 0 0,0 0-1,0-1 1,0 1 0,9 3-1,-10-5-41,-1 0-1,1 0 0,-1 0 0,1-1 0,0 1 1,0-1-1,-1 1 0,1-1 0,0 0 0,0 0 1,-1 0-1,1-1 0,0 1 0,0-1 1,-1 1-1,1-1 0,0 0 0,-1 0 0,1 0 1,3-2-1,-1-2-49,0 1 0,-1-1 1,1 0-1,-1 0 0,0 0 0,-1-1 1,1 1-1,-1-1 0,4-9 1,20-61-1101,-19 35 1121,-1 0 0,-3-1 1,-1 1-1,-4-69 0,0 40 200,-15-139 1353,14 194-1179,-2-9 2644,3 110-2372,4 0 1,3 0 0,21 98-1,-23-165-541,1 3 9,0 0 0,2-1-1,10 25 1,-15-42-17,0 0 1,0 0-1,0 0 0,0 0 0,1 0 0,0 0 0,0-1 0,0 1 0,0-1 1,0 0-1,1 0 0,-1 0 0,1 0 0,0-1 0,0 1 0,0-1 0,0 0 1,0 0-1,1-1 0,-1 1 0,6 0 0,-6-1-25,-1-1 0,1 1 0,-1-1 0,1 0-1,0 0 1,-1 0 0,1-1 0,-1 1 0,1-1 0,-1 0 0,1 0 0,-1 0-1,0 0 1,1-1 0,-1 0 0,0 1 0,0-1 0,0 0 0,4-4-1,0-2-25,0 0 0,-1 0 0,0-1 0,0 0-1,6-14 1,0-1-157,-1 0 0,-2 0 0,0-1 0,-2-1 1,7-40-1,-7 13 234,0-95 0,-7 153 181,-1 0 0,0 0-1,0 0 1,0-1 0,-3 9 0,-3 13-177,4-9-3,1 0 1,1 0-1,0 1 1,2-1-1,2 22 1,-2-34-15,-1 0-1,2-1 1,-1 1 0,0-1 0,1 1-1,0-1 1,0 0 0,0 1-1,1-1 1,-1 0 0,1 0 0,0-1-1,0 1 1,0-1 0,1 1 0,-1-1-1,1 0 1,0 0 0,0-1-1,0 1 1,0-1 0,0 0 0,9 3-1,7 1 1,1-2 1,0 0-1,29 1 0,-5 0 6,-44-5-6,1 0 0,0 0 0,-1 0 0,1 1 0,-1-1 0,1 0 0,-1 1 1,1 0-1,-1-1 0,1 1 0,-1 0 0,1 0 0,-1-1 0,0 1 0,0 0 1,1 0-1,-1 1 0,0-1 0,0 0 0,0 0 0,0 1 0,0-1 0,0 0 0,-1 1 1,1-1-1,0 1 0,-1-1 0,1 1 0,-1-1 0,1 1 0,-1-1 0,0 1 1,0 2-1,0-1 10,0-1 1,0 0 0,-1 1 0,1-1-1,-1 1 1,0-1 0,0 0 0,0 0-1,0 1 1,0-1 0,0 0 0,-1 0-1,1 0 1,0 0 0,-1 0-1,0 0 1,0-1 0,1 1 0,-1-1-1,0 1 1,-4 1 0,-35 21-252,-2-2 0,-1-2 0,0-2 0,-71 18 0,92-32-1879,1-1-1,-46-1 1,67-2 2037,-51 0-7166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39 10325,'-4'-4'189,"-1"0"1,1 0 0,-1 1-1,0-1 1,0 1 0,-1 0-1,1 1 1,-1-1 0,1 1-1,-1 0 1,0 0 0,-9-1-1,11 3-169,0 0 0,0 0 0,-1 1-1,1-1 1,0 1 0,0 0-1,0 0 1,0 0 0,0 1 0,0-1-1,0 1 1,1 0 0,-1 0-1,1 0 1,-1 1 0,1-1 0,0 1-1,0 0 1,-3 3 0,-2 3-14,1-1 0,-1 2-1,2-1 1,0 1 0,0 0 0,0 0 0,-5 17 0,9-22-99,0 0-1,0 0 1,1 0-1,0 0 1,0 1-1,0-1 1,0 0-1,1 0 1,0 0-1,0 1 1,1-1-1,-1 0 1,1 0-1,0 0 1,1 1-1,-1-1 1,1-1-1,4 10 1,-4-11 53,0-1-1,0 0 1,0 0 0,0 0 0,1-1 0,-1 1-1,0 0 1,1-1 0,-1 1 0,1-1-1,0 0 1,-1 0 0,1 0 0,0 0 0,0-1-1,-1 1 1,1-1 0,0 1 0,0-1-1,0 0 1,0 0 0,0 0 0,0-1-1,-1 1 1,1-1 0,0 1 0,0-1 0,3-1-1,6-2-73,1-1 0,0 0 0,-1-1 0,18-11 0,-9 4 294,-1-2 0,33-29 0,-45 37 141,0-1-1,-1 0 0,0-1 0,0 0 1,-1 0-1,-1 0 0,1-1 1,6-17-1,-10 14 151,-7 11-258,4 2-216,1 1 1,-1-1-1,0 1 0,0 0 0,0 0 1,0 0-1,0-1 0,1 1 1,-1 0-1,0 0 0,1 0 0,-1 0 1,1 0-1,-1 0 0,1 0 0,-1 1 1,0 0-1,1 1-115,-1 1 0,1-1-1,0 0 1,-1 0 0,1 0 0,1 0 0,-1 0 0,0 1 0,1-1-1,-1 0 1,1 0 0,0 0 0,0 0 0,0 0 0,1-1-1,-1 1 1,1 0 0,2 3 0,-1-1-388,1-1 0,-1 0 0,1 0 0,0-1 0,0 1 0,0-1 0,0 0 0,1 0-1,-1 0 1,7 2 0,24 7-2850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108 247 3298,'7'-7'826,"-1"0"0,0 0 0,-1 0 0,1-1 0,-1 0 0,3-8 0,-6 13-571,-1 0 1,1-1 0,-1 1-1,0 0 1,-1-1 0,1 1-1,0-1 1,-1 1 0,0-1-1,0 1 1,0-1 0,0 1-1,0 0 1,-1-1-1,0 1 1,1-1 0,-1 1-1,-3-7 1,3 9-223,0 0 0,1-1-1,-1 1 1,0 0 0,0 0 0,0-1 0,0 1-1,-1 0 1,1 0 0,0 0 0,0 0-1,-1 0 1,1 1 0,0-1 0,-1 0 0,1 0-1,-1 1 1,1-1 0,-1 1 0,1 0-1,-1-1 1,1 1 0,-1 0 0,0 0 0,1 0-1,-1 0 1,1 0 0,-1 0 0,1 0-1,-1 1 1,0-1 0,1 1 0,-1-1 0,1 1-1,0-1 1,-1 1 0,1 0 0,-3 1-1,-3 2-45,1 0-1,0 1 0,-1-1 0,1 1 1,1 0-1,-9 9 0,8-5-20,0-1 0,0 1 0,1 0 0,0 1 0,0-1 0,-3 13 0,6-18-12,1-1-1,0 1 1,1 0-1,-1 0 1,1 0 0,-1 0-1,1 0 1,0 0-1,1 4 1,0-6 7,-1 0-1,1-1 1,-1 1 0,1 0 0,0-1-1,-1 1 1,1 0 0,0-1 0,0 1 0,0-1-1,0 1 1,1-1 0,-1 0 0,0 0-1,1 1 1,-1-1 0,0 0 0,1 0-1,0 0 1,1 1 0,1-1 23,0 0 1,0 0-1,0 0 1,1-1-1,-1 0 1,0 1-1,0-1 1,0-1-1,0 1 0,0-1 1,0 1-1,0-1 1,0 0-1,0-1 1,0 1-1,0-1 1,0 1-1,-1-1 1,1 0-1,5-5 0,2 0 111,0-1 0,-1 0 0,0-1 0,-1 0 0,12-14 0,-16 17 142,0 0 1,-1 0-1,0-1 0,0 0 1,0 0-1,-1 0 1,0 0-1,0-1 1,2-8-1,-27 60-10,11-11-235,1 0 1,3 1-1,-7 60 0,3 110-870,4-47-756,6-140 1517,0 8 45,-1 1 0,-2 0 0,0-1 0,-14 42 0,18-66 62,-1 0 1,1 1-1,-1-1 0,0 0 1,1 0-1,-1 1 0,0-1 1,1 0-1,-1 0 0,0 0 1,0 0-1,0 0 0,0 0 1,0 0-1,0 0 0,-2 0 1,2 0-3,1-1 0,-1 0 0,0 0 0,1 0 1,-1 0-1,0 0 0,0 0 0,1 0 0,-1 0 0,0 0 1,1 0-1,-1 0 0,0 0 0,0-1 0,1 1 1,-1 0-1,0-1 0,1 1 0,-1 0 0,1-1 0,-1 1 1,0-1-1,-2-1 0,1-1-1,-1 0 1,1 1 0,0-1-1,0 0 1,0 0 0,0 0 0,0-1-1,1 1 1,-2-5 0,-2-11 26,1 1 1,1-1-1,0 1 1,2-1-1,0 0 1,1 0-1,1 0 1,6-32-1,2 6 62,1 1 0,25-63-1,-28 87-61,2 0-1,0 0 1,1 1-1,1 0 1,19-25-1,-20 33-85,0 0 1,0 1-1,1 0 1,0 0-1,1 1 1,0 1-1,1 0 1,0 0-1,13-5 0,-25 13 54,106-52-1159,-92 43 1206,-1 0-1,0-1 0,0-1 0,23-22 1,-33 28 74,-1 1 0,1-1 0,-1-1 0,0 1 0,0 0 0,0-1 0,-1 1 0,0-1 0,0 0 0,1-7 1,-2 10-46,-1 0 1,1 1 0,-1-1 0,0 0 0,1 0-1,-1 1 1,-1-1 0,1 0 0,0 0 0,-1 1-1,1-1 1,-1 0 0,0 1 0,0-1 0,0 0-1,0 1 1,-1-1 0,1 1 0,0 0-1,-1-1 1,0 1 0,0 0 0,1 0 0,-5-3-1,4 4-40,0 0-1,-1 0 0,1 0 0,-1 0 0,1 1 0,0-1 0,-1 1 0,1-1 1,-1 1-1,1 0 0,-1 0 0,1 0 0,-1 0 0,1 1 0,-1-1 0,1 1 0,-1-1 1,1 1-1,-1 0 0,1 0 0,0 0 0,0 0 0,-1 0 0,1 1 0,0-1 1,0 1-1,-3 2 0,-3 3 16,0 0 0,1 0 0,-1 1 0,1 0 0,-8 12 0,9-10-29,0-1 1,1 2-1,0-1 0,1 1 1,0-1-1,1 1 0,-4 20 1,6-25-124,0 0 1,1 0-1,-1 0 1,1 0-1,1 1 1,-1-1-1,1 0 1,0 0-1,0 0 1,1 0-1,0-1 1,0 1-1,0 0 1,1-1-1,0 1 1,4 6 0,21 17-2614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7 373 9428,'5'-16'1103,"-10"34"-589,2 8-416,0-1-1,2 1 1,3 28-1,-1-43-147,0 0-1,1 0 0,0 0 0,1-1 1,0 1-1,1-1 0,0 1 0,0-1 0,12 17 1,-15-25 33,0 1 1,1-2-1,-1 1 0,1 0 1,-1 0-1,1 0 1,0-1-1,0 1 1,0-1-1,0 1 1,0-1-1,0 0 1,0 0-1,0 0 0,0 0 1,0 0-1,5 0 1,-5 0 16,0-2 0,0 1 0,0 0 0,0 0 0,0-1 0,0 1 0,0-1 0,0 1 0,0-1 0,0 0 0,-1 0 0,1 0 0,0 0 0,0 0 0,-1 0 0,4-3 0,0-1 48,1-1-1,-1 0 0,0-1 1,-1 1-1,0-1 0,0 0 1,0 0-1,-1-1 0,4-9 1,-1-6 182,-1 0 0,3-26 0,-6 28-184,2 1-1,0-1 1,10-28-1,-13 48-62,-1 0-1,1 0 1,-1 0-1,1 1 1,-1-1-1,1 0 1,0 0-1,-1 0 1,1 0-1,0 1 1,0-1-1,-1 0 0,1 0 1,0 1-1,0-1 1,0 1-1,0-1 1,0 1-1,0-1 1,0 1-1,0 0 1,0-1-1,0 1 1,0 0-1,0 0 1,0 0-1,0 0 1,0 0-1,1 0 1,-1 0-1,0 0 1,0 0-1,1 1 1,40 16-489,-24-9 295,84 27-653,-91-32 839,0-1-1,1 0 1,-1 0-1,1-1 1,-1-1-1,1 0 1,15-2-1,-17-2 983,-17 0-137,-19-1-158,9 5-467,-1 1 1,1 0-1,0 1 1,0 1 0,-1 0-1,2 2 1,-31 11-1,36-12-175,0 1 0,1 0 0,0 1-1,0 0 1,1 0 0,0 1 0,0 1 0,0-1 0,1 1 0,0 1-1,0-1 1,-10 18 0,16-23-27,1-1 0,-1 0 0,1 1 0,0-1 0,0 1 0,0-1 1,0 1-1,1 0 0,-1-1 0,1 1 0,-1 0 0,1-1 0,0 1 0,0 0 0,0-1 0,0 1 0,1 0 0,-1 0 0,1-1 1,-1 1-1,1-1 0,0 1 0,0 0 0,3 3 0,-2-3-8,0-1-1,0 0 1,0 0 0,1 0 0,-1 0-1,1 0 1,-1 0 0,1-1 0,0 1-1,0-1 1,0 0 0,0 0 0,0 0-1,0 0 1,0 0 0,0-1-1,0 1 1,0-1 0,0 0 0,6 0-1,6-2-64,1 0-1,-1-1 0,0 0 0,0-1 0,0-1 1,0 0-1,-1-1 0,20-12 0,-24 13 170,-1-1-1,1 0 1,-1 0 0,-1-1-1,1 0 1,-1-1-1,0 0 1,-1 0-1,0 0 1,0-1-1,-1 0 1,8-16 0,-13 22 101,-2 9-118,-7 36-158,8-36-17,0 0 0,1 0 0,0 0 0,0 0 0,0-1 1,0 1-1,1 0 0,0-1 0,0 1 0,1-1 0,4 7 0,-6-9 16,1-1 0,0 0-1,0 0 1,0 0-1,0 0 1,0 0 0,0-1-1,0 1 1,1 0 0,-1-1-1,1 0 1,-1 0-1,1 0 1,-1 0 0,1 0-1,0 0 1,0 0-1,-1-1 1,1 0 0,0 1-1,0-1 1,0 0 0,-1 0-1,1-1 1,0 1-1,4-2 1,5-1-52,-1-1 0,0 0 0,0 0-1,0-2 1,-1 1 0,0-1 0,0-1 0,0 0 0,14-13-1,-9 7 227,-1-2 0,-1 1-1,0-2 1,-1 0-1,10-17 1,-11 12 191,-1 0 0,-1-1 0,-1 1 1,-1-2-1,-1 1 0,4-34 1,-3 3 916,0-87 0,-7 132-1055,0 3-18,0-1 0,0 1 0,0 0 0,-1-1-1,0 1 1,0 0 0,-3-9 0,4 14-114,0 0-1,0-1 1,0 1 0,0 0 0,0-1-1,-1 1 1,1-1 0,0 1 0,0 0-1,0-1 1,-1 1 0,1 0 0,0 0-1,-1-1 1,1 1 0,0 0 0,-1-1 0,1 1-1,0 0 1,-1 0 0,1 0 0,0 0-1,-1-1 1,1 1 0,-1 0 0,1 0-1,0 0 1,-1 0 0,1 0 0,-1 0-1,1 0 1,-1 0 0,-11 10 51,-5 20-33,1 12-28,2 1-1,2 0 0,2 0 1,2 1-1,2 0 0,1 1 1,4 88-1,1-131-5,1 28-372,9 54-1,-9-77 298,1 0-1,-1 0 1,1-1-1,1 1 1,-1-1 0,1 1-1,0-1 1,1 0-1,0 0 1,0 0-1,0 0 1,0-1 0,9 9-1,-11-13 58,0 1 0,1 0 0,-1-1 0,0 0 0,0 0 0,1 1 0,-1-1 0,1-1 0,-1 1 0,1 0 0,-1-1 0,1 1 0,0-1 0,-1 0-1,1 1 1,0-2 0,-1 1 0,5-1 0,-2 0 13,0 0-1,-1-1 0,1 0 0,-1 0 0,0 0 0,1 0 1,-1-1-1,0 0 0,5-5 0,3-2 56,-2-2-1,1 1 1,-2-1-1,1-1 0,9-18 1,-11 15 255,-1 0 0,0 0 0,-1-1 0,-1 0-1,-1 0 1,4-26 0,-8 26-72,-5 24-137,-6 28-89,8-20-98,1 1 0,0 0 0,1 0-1,1 18 1,0-28 13,1-1 0,-1 0 0,1 1-1,0-1 1,0 0 0,1 0 0,-1 0 0,1 0 0,0 0 0,1 0-1,-1 0 1,1-1 0,0 1 0,0-1 0,0 0 0,5 4-1,-6-6 62,0-1 0,0 0 0,1 0 0,-1 0 0,1 0 0,-1 0 0,0 0 0,1-1 0,-1 1 0,1-1 0,0 0 0,-1 1 0,1-1 0,-1 0 0,1-1 0,0 1 0,-1 0 0,1-1 0,-1 0-1,1 1 1,-1-1 0,0 0 0,1 0 0,-1 0 0,0-1 0,1 1 0,-1 0 0,0-1 0,0 0 0,2-2 0,6-4 19,0 0 0,-1-1 0,0-1 1,12-16-1,-10 8 312,0 0 0,-2-1 0,0 0 0,-1 0 0,0-1 1,-2 0-1,5-26 0,-12 69-253,0 0 1,2 0-1,6 40 0,-6-62-53,-1 7-48,2 0 0,-1 1 0,1-1 0,0 0 0,1 1 0,0-1 1,1-1-1,4 10 0,-7-15 24,1 0 0,-1-1 0,1 1 0,-1 0 0,1-1 0,-1 1 0,1-1 0,0 0 0,0 1 0,0-1 0,0 0 0,0 0 0,0 0 0,0-1 0,0 1 0,0 0 0,0-1 0,0 1 1,0-1-1,1 0 0,-1 0 0,0 0 0,0 0 0,0 0 0,1 0 0,-1 0 0,0-1 0,0 1 0,0-1 0,0 0 0,0 0 0,0 1 0,0-1 0,0 0 0,3-2 0,9-5 4,0-1 0,-1-1-1,0 1 1,0-2-1,-1 0 1,-1 0 0,0-2-1,0 1 1,-1-1-1,-1 0 1,0-1 0,-1 0-1,0-1 1,-1 0-1,-1 0 1,6-21 0,-11 32 73,0 0 1,0 0 0,-1-1 0,1 1-1,-1 0 1,0 0 0,0-1 0,-1 1-1,1 0 1,-1 0 0,0 0 0,-2-6 0,3 9-49,0 1 0,0 0 0,-1-1 1,1 1-1,0 0 0,0 0 1,-1-1-1,1 1 0,0 0 1,-1 0-1,1 0 0,0-1 1,0 1-1,-1 0 0,1 0 0,0 0 1,-1 0-1,1 0 0,-1 0 1,1 0-1,0-1 0,-1 1 1,1 0-1,0 0 0,-1 0 1,1 1-1,0-1 0,-1 0 0,1 0 1,0 0-1,-1 0 0,1 0 1,0 0-1,-1 0 0,1 1 1,0-1-1,-1 0 0,1 0 1,0 0-1,-1 1 0,1-1 1,0 0-1,0 0 0,-1 1 0,1-1 1,0 0-1,0 1 0,0-1 1,0 0-1,-1 1 0,1-1 1,-13 19 131,6-5-52,0 0 0,0 0 0,2 1 0,-6 19 0,9-27-79,1 0 0,-1 0 0,1 1 0,0-1 0,1 1 0,0-1 0,0 1 0,0-1 0,1 1-1,0-1 1,3 9 0,-3-13-134,1 0-1,-1-1 0,1 1 1,0 0-1,-1 0 0,1-1 0,0 0 1,1 1-1,-1-1 0,0 0 1,1 0-1,-1 0 0,1 0 1,0 0-1,-1-1 0,1 1 0,0-1 1,0 0-1,0 1 0,6 0 1,21 2-2962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20 7315,'-4'-3'231,"-1"0"0,0 1 0,-1 0 0,1 0-1,0 0 1,-1 0 0,1 1 0,-1 0-1,1 0 1,-1 1 0,1-1 0,-1 1 0,1 0-1,-1 1 1,0-1 0,1 1 0,-11 3 0,8-1-120,0 0 1,1 1-1,0 0 1,-1 0-1,1 1 1,0-1-1,1 2 1,-1-1-1,1 1 1,0-1-1,-7 11 1,7-8-120,0 0 1,0 1-1,1 0 1,0 0-1,1 0 0,0 1 1,1-1-1,-1 1 1,-1 13-1,4-16 2,0 0 0,0-1 0,1 1 0,0 0 0,0-1 1,0 1-1,1 0 0,0-1 0,1 1 0,-1 0 0,1-1 0,1 0 0,-1 1 0,6 7 0,-6-10-7,0 0 0,1 0 0,0 0 0,0-1-1,0 0 1,1 1 0,-1-1 0,1 0 0,0-1 0,-1 1 0,1-1-1,0 1 1,1-1 0,-1 0 0,9 2 0,-6-2-20,0-1 0,0 0 1,1 0-1,-1-1 0,0 0 0,0 0 1,1-1-1,-1 0 0,11-3 0,-5 1-32,0-2-1,-1 1 1,1-1-1,-1-1 0,-1-1 1,1 1-1,-1-2 1,0 1-1,-1-2 0,20-18 1,-27 23 90,1 0 1,-1-1-1,0 0 0,0 1 1,0-1-1,-1-1 0,1 1 1,-1 0-1,0 0 0,-1-1 1,1 1-1,-1-1 0,0 0 1,-1 1-1,0-1 0,1 1 1,-2-1-1,1 0 0,-1 1 1,1-1-1,-2 0 0,1 1 1,0-1-1,-1 1 1,0 0-1,-1 0 0,1 0 1,-1 0-1,0 0 0,0 0 1,0 0-1,-1 1 0,0 0 1,0 0-1,0 0 0,0 0 1,0 0-1,-1 1 0,-9-5 1,-19 0-197,33 8 139,-1 0 0,1-1-1,-1 1 1,1 0 0,-1 0 0,0 0-1,1 0 1,-1 0 0,1 0 0,-1 0-1,1 0 1,-1 0 0,0 0-1,1 0 1,-1 0 0,1 0 0,-1 0-1,1 1 1,-1-1 0,1 0 0,-1 0-1,1 1 1,-1-1 0,1 0-1,-1 1 1,1-1 0,-1 0 0,1 1-1,0-1 1,-1 1 0,1-1 0,0 1-1,-1-1 1,1 1 0,0-1-1,-1 1 1,1-1 0,0 1 0,0-1-1,0 1 1,0-1 0,-1 1 0,1-1-1,0 1 1,0 0 0,0-1-1,0 1 1,0-1 0,1 1 0,-1-1-1,0 1 1,0 1 0,1-1-86,0 0 1,0 1 0,0-1-1,0 1 1,0-1 0,0 0-1,0 0 1,0 0 0,1 0-1,-1 0 1,0 0 0,1 0-1,-1 0 1,1 0 0,-1-1-1,1 1 1,-1 0 0,1-1-1,-1 0 1,4 1 0,35 3-2939,6-6 44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140 185 4002,'4'-5'317,"1"1"1,0-1-1,-1 0 1,0 0-1,0 0 1,0 0-1,-1-1 1,0 0-1,0 1 1,0-1-1,-1 0 1,1-1-1,-2 1 1,1 0-1,-1-1 0,0 1 1,0-1-1,0 1 1,-1-1-1,0 1 1,-1-1-1,1 1 1,-1-1-1,-1 1 1,1 0-1,-1-1 1,0 1-1,-4-7 1,6 12-307,0 1 0,0 0 0,0 0 0,0-1 0,0 1 0,0 0 0,0 0 0,0-1 0,0 1 0,0 0 1,0 0-1,-1 0 0,1-1 0,0 1 0,0 0 0,0 0 0,0 0 0,-1 0 0,1-1 0,0 1 0,0 0 0,0 0 0,-1 0 0,1 0 1,0 0-1,0 0 0,-1 0 0,1-1 0,0 1 0,0 0 0,-1 0 0,1 0 0,0 0 0,0 0 0,0 0 0,-1 0 0,1 0 0,-1 0 1,-6 10 187,-5 19 90,-30 103-45,6 3-1,-32 245 1,67-376-244,-2 22-8,1 39-1,2-59 7,0 0 1,1-1-1,-1 1 1,1 0-1,1 0 1,-1-1-1,1 1 1,0-1-1,0 1 0,1-1 1,-1 0-1,7 9 1,-7-12 0,0 0 1,1 0-1,-1 0 1,1 0-1,-1-1 1,1 1-1,-1-1 1,1 0-1,0 0 1,0 0-1,-1 0 1,1 0-1,0-1 1,0 1-1,0-1 1,0 1-1,0-1 1,0 0-1,0-1 1,0 1-1,0 0 1,0-1-1,0 1 1,4-3-1,1 1 4,0-1 1,-1 0-1,1 0 0,-1-1 0,0 0 1,0 0-1,12-10 0,-13 7-16,1 1-1,-1-2 1,0 1 0,0-1-1,-1 0 1,0 0 0,0 0-1,-1-1 1,0 1 0,0-1-1,-1 0 1,-1-1 0,1 1-1,-1 0 1,-1-1 0,0 1-1,0-1 1,-1 1 0,0-1-1,-1 1 1,0-1 0,0 1-1,-1-1 1,0 1 0,-1 0-1,0 0 1,0 0 0,-1 0-1,0 1 1,-1-1 0,0 1-1,0 0 1,-1 0 0,0 1-1,0 0 1,-1 0 0,0 0-1,0 1 1,0 0 0,-1 0-1,0 1 1,-14-8 0,11 8-894,0 1 1,0 0-1,-14-3 1,9 6-4128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12 140 7059,'5'-16'1207,"0"-1"-1,-1 0 0,3-31 1,-5 30-886,4-5 1997,-5 23-1798,0 4-300,1 37-454,-2-31 502,1 66-838,-13 98 1,-10-9-5309,10-95 1535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41 510 9124,'-12'-23'553,"8"15"-382,-1-1 0,1 0 0,0 0 0,1 0 0,0 0 0,-2-17 0,5 24-169,0 1 0,0 0 0,0 0 0,0 0 0,0 0 0,1 0 0,-1 0 0,1 0 0,-1-1 0,0 1 0,1 0 0,0 0 0,-1 0 0,1 1 0,0-1 0,-1 0-1,1 0 1,0 0 0,0 0 0,0 1 0,-1-1 0,1 0 0,0 1 0,0-1 0,0 1 0,0-1 0,0 1 0,1-1 0,-1 1 0,0 0 0,0-1 0,0 1 0,0 0 0,0 0 0,2 0-1,48 0-2,-37 0 18,52 1-97,1-2 1,99-17-1,-128 11-163,0-1 0,-1-2 0,0-2 0,-1-2 0,61-31 0,-89 41 279,1-1 0,-1 0 0,0-1 1,0 0-1,0-1 0,9-10 0,-15 15 9,-1 0 0,1 0 0,-1 0 0,0 0 0,1 0 0,-1-1-1,0 1 1,0-1 0,0 1 0,-1-1 0,1 1 0,-1-1 0,1 1 0,-1-1 0,0 1 0,0-1-1,0 0 1,0 1 0,0-1 0,-1 1 0,1-1 0,-1 0 0,0 1 0,1-1 0,-1 1 0,0 0-1,-1-1 1,-1-3 0,-8-8 232,0 0-1,-1 1 0,0 0 0,0 1 1,-2 1-1,1 0 0,-2 0 0,1 2 1,-1 0-1,-26-12 0,39 20-264,1 1 0,-1-1 0,0 0 0,0 1-1,0-1 1,0 1 0,0 0 0,0 0 0,0 0 0,0 0 0,0 0 0,0 0-1,0 0 1,0 1 0,0-1 0,1 0 0,-1 1 0,0 0 0,0 0 0,0-1-1,0 1 1,1 0 0,-1 0 0,0 0 0,1 1 0,-1-1 0,1 0 0,0 1-1,-1-1 1,1 1 0,0-1 0,0 1 0,0-1 0,0 1 0,0 0 0,0 0-1,-1 2 1,-2 8 83,0 0-1,0 0 1,1 0-1,-3 21 1,5-26-72,-11 95-58,4 2 1,12 200-1,-4-300-36,0 3-51,1-1-1,0 1 0,0-1 1,3 12-1,-4-17 122,1 0-1,-1 0 0,0 0 1,1-1-1,-1 1 0,0 0 0,1 0 1,-1-1-1,1 1 0,-1 0 0,1-1 1,0 1-1,-1-1 0,1 1 1,0-1-1,-1 1 0,1-1 0,0 1 1,-1-1-1,1 1 0,0-1 0,0 0 1,0 0-1,-1 1 0,1-1 1,0 0-1,0 0 0,0 0 0,0 0 1,-1 0-1,1 0 0,0 0 0,0 0 1,0 0-1,0 0 0,-1-1 1,1 1-1,0 0 0,0-1 0,0 1 1,-1 0-1,1-1 0,0 1 1,0-1-1,0 0 0,6-4 9,1 0 0,-1-1-1,0 0 1,0-1 0,-1 1 0,0-1 0,0 0-1,4-9 1,37-64 36,7-14 29,-54 93-70,0 1 0,0-1-1,0 1 1,1-1 0,-1 1 0,0-1-1,0 1 1,1-1 0,-1 1 0,0-1-1,1 1 1,-1 0 0,0-1 0,1 1 0,-1-1-1,0 1 1,1 0 0,-1-1 0,1 1-1,-1 0 1,1 0 0,-1-1 0,1 1-1,-1 0 1,1 0 0,-1 0 0,1 0-1,-1 0 1,1-1 0,-1 1 0,1 0-1,0 0 1,-1 0 0,1 0 0,-1 1-1,1-1 1,-1 0 0,1 0 0,-1 0 0,1 0-1,-1 0 1,1 1 0,-1-1 0,1 0-1,-1 0 1,1 1 0,-1-1 0,1 0-1,-1 1 1,0-1 0,1 1 0,-1-1-1,0 0 1,1 1 0,-1-1 0,0 1-1,0-1 1,1 1 0,-1-1 0,0 2-1,14 41 181,-9-26-212,-1-5 25,1-1 0,0 0 1,1 0-1,0 0 0,0 0 1,1-1-1,16 18 0,-19-24-5,0-1-1,0 1 1,1-1-1,-1 0 1,1 0 0,0 0-1,0-1 1,0 0 0,0 0-1,0 0 1,0 0-1,1-1 1,-1 0 0,0 0-1,1 0 1,-1-1-1,1 0 1,-1 0 0,1 0-1,6-1 1,-4-1 3,-1 0-1,0 0 1,0 0 0,1-1 0,-2 0 0,1 0-1,0-1 1,-1 0 0,1 0 0,-1-1 0,0 1-1,0-1 1,-1-1 0,0 1 0,0-1 0,0 0-1,0 0 1,-1 0 0,0-1 0,-1 1 0,1-1-1,-1 0 1,0 0 0,-1 0 0,0-1 0,0 1-1,0-1 1,-1 1 0,0-1 0,-1 1 0,0-1-1,0 1 1,0-1 0,-1 0 0,0 1 0,-1 0 0,0-1-1,0 1 1,0 0 0,-1 0 0,0 0 0,-4-8-1,6 13 29,-1 0 0,1 0-1,0 0 1,-1 0-1,1 0 1,-1 0 0,0 0-1,1 1 1,-1-1 0,0 1-1,0-1 1,0 1-1,0 0 1,0-1 0,-1 1-1,1 0 1,0 1-1,0-1 1,-1 0 0,1 1-1,-1-1 1,1 1 0,-3-1-1,2 2-16,0-1 0,-1 1 0,1 0 0,0 0 0,0 0 0,0 0 0,0 0 0,0 1 0,0-1 0,0 1 0,0 0 0,0 0 0,1 0 0,-1 0 0,-2 3 0,1-1-17,0 0 0,1 1 0,-1-1 0,1 1 0,0-1 0,0 1 0,0 0 0,1 0 0,0 1 0,0-1 0,0 0 0,0 1 0,1-1 0,0 1 0,0-1 0,1 1 0,-1-1 0,1 1 0,0 0 0,2 7 0,0-8-179,0 0 0,1-1 0,0 1 0,0-1 0,0 0 0,0 0 0,1 0 0,-1 0 0,1 0 0,0-1 0,0 0 0,1 1 0,-1-2 0,1 1 0,-1 0 1,1-1-1,0 0 0,0 0 0,7 2 0,35 9-3994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1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5138,'-22'12'0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63 7619,'0'-22'2786,"-3"1"-2178,3 9 80,-3 4-15,0 8-577,-2 10 448,2 13 48,-6 12-384,-2 16-64,0 12-80,0 11-64,2 4 0,4 1-128,2-6-944,6-4-1505,-1-9-2097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55 182 9252,'-11'-18'718,"-19"-34"410,28 48-1061,0-1 0,0 1 1,0-1-1,1 1 0,0-1 0,-1 1 1,2-1-1,-1 0 0,0-6 1,2 10-67,-1 0-1,0 0 1,1-1 0,-1 1 0,1 0 0,-1 0 0,1 0 0,0 0-1,-1 0 1,1 0 0,0 1 0,0-1 0,-1 0 0,1 0 0,0 0-1,0 1 1,0-1 0,0 0 0,0 1 0,0-1 0,0 1 0,0-1-1,1 1 1,-1 0 0,0-1 0,0 1 0,0 0 0,0 0-1,0 0 1,3 0 0,43 1-15,-38 0 12,40 1-56,-1-2-1,1-2 0,0-2 1,-1-2-1,85-22 0,-115 25 1217,-30 12 0,-9 6-1209,15-9 52,0 1 0,0-1 0,1 1 0,0 1 0,0-1 0,1 1 0,0-1 0,0 1 0,1 0 0,0 1 0,0-1 0,1 1 0,0-1 0,0 1 0,1 0 0,0-1 0,1 1 0,1 16 0,-1-20-31,1 1 1,0-1 0,0 0-1,0 0 1,1 0 0,-1 0-1,1 0 1,1-1 0,-1 1-1,0 0 1,1-1 0,0 0-1,0 0 1,1 1 0,-1-2-1,1 1 1,0 0 0,0-1-1,0 0 1,0 0 0,0 0-1,1 0 1,-1-1 0,1 1-1,0-1 1,0-1 0,0 1-1,0-1 1,0 1 0,0-1-1,0-1 1,8 1 0,-2 0 86,0-2 1,1 1 0,-1-1-1,0-1 1,1 0 0,-1 0 0,0-1-1,0-1 1,-1 0 0,1 0 0,-1-1-1,0 0 1,0-1 0,-1 0 0,1-1-1,-1 0 1,-1 0 0,1-1 0,-1 0-1,-1 0 1,1-1 0,-1 0 0,-1 0-1,0-1 1,0 0 0,-1 0 0,0 0-1,-1-1 1,0 0 0,3-14 0,-7 25-54,0 0 1,0 0 0,0 0-1,0 0 1,-1 0-1,1 0 1,0 0 0,0 0-1,0 0 1,0 0-1,0 0 1,0 0 0,0 0-1,0 0 1,0 0 0,0 0-1,0 0 1,0 0-1,0 0 1,0 0 0,0 0-1,0 0 1,0 0-1,0 0 1,0 0 0,-1 0-1,1 0 1,0 0 0,0 0-1,0 0 1,0 0-1,0-1 1,0 1 0,0 0-1,0 0 1,0 0 0,-6 11 47,-8 20-62,10-19-3,1 0 0,0 0 0,1 1 0,0-1 1,1 0-1,0 1 0,2 18 0,-1-28 3,0 0 1,1 0 0,-1 0-1,1 0 1,0 0-1,0 0 1,0 0-1,0 0 1,0 0 0,1-1-1,-1 1 1,1 0-1,0-1 1,0 1-1,0-1 1,0 1 0,0-1-1,0 0 1,1 0-1,-1 0 1,1 0-1,-1-1 1,1 1-1,0-1 1,0 1 0,-1-1-1,1 0 1,0 0-1,0 0 1,0-1-1,1 1 1,-1-1 0,0 1-1,0-1 1,4 0-1,1-1-17,-1 1 0,1-1 0,-1 0 0,1-1-1,-1 0 1,0 0 0,1 0 0,-1-1 0,0 0 0,-1 0 0,1-1-1,-1 0 1,1 0 0,-1-1 0,0 0 0,6-6 0,-9 8 18,0 0 1,-1-1 0,1 1 0,-1-1-1,0 1 1,0-1 0,0 0 0,0 0-1,-1 1 1,1-1 0,-1-1 0,0 1-1,-1 0 1,1 0 0,-1 0 0,1 0-1,-1 0 1,0-1 0,-1 1-1,1 0 1,-1 0 0,0 0 0,0 0-1,0 0 1,0 0 0,-1 0 0,0 0-1,1 0 1,-1 0 0,-4-4 0,-23-27-953,27 34 809,0-1 1,0 0 0,0 0-1,0 1 1,-1-1 0,1 1-1,0 0 1,-1 0 0,0 0-1,1 0 1,-1 0 0,1 0-1,-1 1 1,-4-1 0,7 1 82,0 0 0,-1 0 1,1 0-1,-1 0 1,1 0-1,-1 0 0,1 0 1,-1 0-1,1 0 0,-1 0 1,1 0-1,-1 0 0,1 1 1,-1-1-1,1 0 1,0 0-1,-1 0 0,1 1 1,-1-1-1,1 0 0,0 1 1,-1-1-1,1 0 0,0 1 1,-1-1-1,1 0 1,0 1-1,0-1 0,-1 1 1,1-1-1,0 0 0,0 1 1,0-1-1,0 1 0,-1-1 1,1 1-1,0-1 1,0 1-1,0-1 0,0 1 1,0-1-1,0 1 0,0 0 1,5 13-2419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14583,'0'0'720,"214"-20"-1760,-169 8-1586,-29 6-2992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 4322,'2'-2'509,"0"0"1,-1 1-1,1-1 1,0 0-1,-1-1 1,0 1-1,1 0 1,-1 0-1,0 0 1,0-1-1,0 1 1,0-3-1,-1 4-463,0 0-1,0 1 0,0-1 1,0 0-1,0 0 0,0 0 0,0 1 1,0-1-1,-1 0 0,1 0 1,0 1-1,0-1 0,-1 0 1,1 1-1,-1-1 0,1 0 1,0 1-1,-1-1 0,1 0 1,-1 1-1,1-1 0,-1 1 1,0-1-1,1 1 0,-1-1 1,0 1-1,1-1 0,-1 1 0,0 0 1,1-1-1,-1 1 0,0 0 1,0 0-1,1 0 0,-1-1 1,0 1-1,0 0 0,1 0 1,-1 0-1,0 0 0,0 0 1,0 0-1,1 1 0,-3-1 1,2 0-47,-1 1 0,0-1 1,0 1-1,1-1 0,-1 1 1,0 0-1,1-1 0,-1 1 1,1 0-1,-1 0 0,1 0 1,-1 0-1,1 1 0,0-1 1,-1 0-1,1 0 0,0 1 1,0-1-1,0 1 0,0-1 1,0 1-1,0 0 0,1-1 1,-1 1-1,0 0 0,1-1 1,-1 1-1,0 3 0,0 3-8,-1 1 0,1-1 1,0 0-1,1 15 0,0-12-123,1 0 1,1-1-1,0 1 1,0-1-1,1 1 1,0-1-1,1 0 1,0 0-1,1-1 1,9 16-1,-12-22 118,0 0-1,1 0 1,-1-1-1,1 1 0,-1 0 1,1-1-1,0 0 1,0 0-1,0 1 1,0-2-1,0 1 0,1 0 1,-1-1-1,1 1 1,-1-1-1,1 0 0,-1 0 1,1 0-1,0-1 1,-1 0-1,1 1 0,0-1 1,-1 0-1,1-1 1,0 1-1,-1-1 0,1 1 1,0-1-1,-1 0 1,1 0-1,-1-1 1,0 1-1,7-4 0,-5 2 35,0 0 0,0 0 0,-1 0 0,1-1 0,-1 1 0,0-1 0,0 0 0,0-1 0,0 1 0,-1-1 0,0 1 0,0-1-1,0 0 1,0 0 0,-1 0 0,0-1 0,3-10 0,-4 13-25,0-1 0,-1 1 1,0-1-1,1 1 0,-2-1 0,1 0 0,0 1 0,-1-1 1,1 1-1,-1-1 0,0 1 0,0 0 0,0-1 0,-1 1 0,1 0 1,-1 0-1,0 0 0,0 0 0,0 0 0,0 0 0,0 0 1,-1 1-1,1-1 0,-1 1 0,0 0 0,0-1 0,0 1 0,0 1 1,-6-4-1,2 2-441,-1 0 1,1 0-1,-1 1 1,1 1-1,-1-1 1,-13 0-1,-10 1-3257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5442,'1'-5'266,"0"1"-1,1 0 1,-1-1-1,1 1 0,0 0 1,0 0-1,0 0 0,0 0 1,1 1-1,-1-1 0,1 1 1,0-1-1,5-3 0,-7 6-233,0 0-1,0 0 0,1 1 0,-1-1 1,0 0-1,0 1 0,1-1 0,-1 1 1,0-1-1,1 1 0,-1 0 0,1 0 1,-1-1-1,0 1 0,1 0 0,-1 0 1,1 0-1,1 1 0,-1-1 12,0 1 0,0 0 0,0 0-1,0 0 1,-1 0 0,1 0 0,0 1 0,0-1 0,-1 0 0,1 1-1,-1-1 1,0 1 0,1 0 0,-1-1 0,0 1 0,1 2-1,3 6-9,0-1-1,-1 1 0,0 0 0,-1 0 1,0 0-1,0 0 0,-1 1 0,0 13 0,0-7 36,-2 1 0,0-1 0,-1 1 0,-4 20 0,1-30 1995,2-22-1576,2-27-476,2 21 78,1 0 1,8-31-1,-9 45-78,0 1 0,0 0 0,0 0 0,0-1 0,1 1 0,0 1 0,0-1 0,0 0 0,1 1 0,-1-1 0,1 1 0,0 0-1,0 1 1,6-5 0,-8 7-2,-1 0-1,1 0 0,-1 0 0,1 1 0,-1-1 0,1 1 1,0-1-1,-1 1 0,1-1 0,0 1 0,0 0 0,-1 0 1,1 0-1,0 0 0,0 0 0,-1 0 0,1 1 0,0-1 1,-1 0-1,1 1 0,0 0 0,-1-1 0,1 1 0,-1 0 1,1 0-1,-1 0 0,1 0 0,-1 0 0,1 0 0,-1 0 1,0 0-1,0 0 0,0 1 0,0-1 0,0 0 0,0 1 1,0-1-1,0 1 0,0 0 0,1 2 0,2 6 15,0-1-1,0 1 1,-1 0-1,0 0 1,2 14-1,7 92-291,-12-115 263,0-1 0,0 0 1,0 0-1,0 0 1,0 0-1,0 0 1,0 0-1,0 0 1,0 0-1,0 0 0,0 0 1,0 1-1,0-1 1,0 0-1,0 0 1,0 0-1,0 0 1,0 0-1,0 0 0,0 0 1,0 0-1,0 0 1,0 0-1,1 0 1,-1 0-1,0 0 0,0 0 1,0 0-1,0 1 1,0-1-1,0 0 1,0 0-1,0 0 1,0 0-1,0 0 0,0 0 1,1 0-1,-1 0 1,0 0-1,0 0 1,0 0-1,0 0 1,0 0-1,0 0 0,0 0 1,0 0-1,0 0 1,0 0-1,1-1 1,-1 1-1,0 0 1,0 0-1,0 0 0,0 0 1,0 0-1,0 0 1,0 0-1,0 0 1,0 0-1,0 0 1,0 0-1,0 0 0,0 0 1,0-1-1,7-8-56,7-17 185,-12 22-151,26-61 90,-19 41-29,1 2 0,21-37-1,-31 59-29,1-1 0,-1 1 0,0-1 0,0 1 0,0-1 0,0 1-1,0 0 1,1-1 0,-1 1 0,0-1 0,0 1 0,1 0-1,-1-1 1,0 1 0,1 0 0,-1 0 0,0-1 0,1 1-1,-1 0 1,0 0 0,1-1 0,-1 1 0,1 0 0,-1 0 0,0 0-1,1 0 1,-1 0 0,1-1 0,-1 1 0,1 0 0,-1 0-1,1 0 1,-1 0 0,0 0 0,1 0 0,-1 0 0,1 1-1,-1-1 1,1 0 0,-1 0 0,0 0 0,1 0 0,-1 1 0,1-1-1,-1 0 1,0 0 0,1 0 0,-1 1 0,0-1 0,1 0-1,-1 1 1,0-1 0,0 0 0,1 1 0,-1-1 0,0 0-1,0 1 1,1-1 0,-1 1 0,0-1 0,0 1 0,0-1 0,0 0-1,0 1 1,0 0 0,10 37 293,-8-29-350,2 8-2,0 0 1,2-1-1,0 1 1,1-2-1,0 1 1,2-1-1,15 23 0,-21-34 9,0 0 0,1 0 0,0 0 0,-1-1 0,1 1 0,1-1 0,-1 0-1,0 0 1,1-1 0,-1 1 0,1-1 0,8 3 0,-8-4 37,-1-1 0,0 1 0,0-1 1,0 0-1,0 0 0,0-1 0,0 1 0,0-1 1,1 0-1,-1 0 0,0 0 0,-1 0 0,1-1 1,0 0-1,0 1 0,-1-1 0,1-1 1,4-2-1,2-3 66,0-1-1,-1 1 1,0-2 0,0 1-1,-1-1 1,-1 0 0,1-1 0,-1 0-1,-1 0 1,0 0 0,-1-1 0,0 0-1,-1 0 1,0 0 0,-1-1 0,0 1-1,-1-1 1,1-17 0,-6 12 290,-2 24-192,-4 32-137,8-20-178,0-1 0,2 1 0,0-1 0,5 27 0,-5-37-326,0-1 1,1 1-1,0 0 1,0-1-1,1 1 1,0-1 0,0 0-1,0 0 1,1 0-1,0 0 1,0-1-1,0 1 1,1-1 0,7 7-1,11 0-4179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102 191 6083,'-15'-51'3665,"-7"3"-3136,-1 7-17,4 13 96,5 11-608,5 12-1248,15 17 1216,5 8-753,12 11-3457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230 299 9508,'-12'-1'256,"1"0"0,-1 1-1,0 0 1,0 1 0,1 0 0,-1 1-1,0 0 1,1 1 0,-18 6-1,23-6-191,0 0 0,0 0-1,0 0 1,0 1 0,1 0-1,-1 0 1,1 1 0,0-1-1,1 1 1,-1 0 0,1 0-1,0 1 1,0-1 0,0 1-1,1 0 1,0 0 0,-4 13-1,5-16-58,1 0 0,0 0 0,1 1 0,-1-1 0,0 0 0,1 1 0,0-1 0,0 1 0,0-1 0,0 0 0,0 1 0,1-1 0,-1 1 0,1-1 0,1 4 0,-1-5-75,1 0-1,-1 0 1,0 0-1,1 0 1,-1 0-1,1 0 0,-1 0 1,1 0-1,0-1 1,0 1-1,0-1 0,0 1 1,0-1-1,0 0 1,0 0-1,5 2 1,-2-2-202,0 0 0,1 0 1,-1 0-1,0 0 1,1-1-1,-1 0 0,0 0 1,1-1-1,-1 1 1,0-1-1,1 0 0,-1-1 1,0 1-1,0-1 1,0 0-1,0 0 0,0-1 1,5-3-1,0-1 88,0-1-1,0 0 0,-1 0 1,0-1-1,0-1 1,-1 1-1,0-1 0,7-13 1,-7 9 547,0-2 0,-1 1 0,0-1 1,-1 0-1,5-26 0,-6 16 427,-1-1 0,-2 0 0,0 0 0,-2 0 0,-1 0 0,-1 0 0,-9-41 0,6 54-532,3 30-204,6 27-1125,17 82 0,10-16-3441,-9-40-946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241 414 9828,'-3'-5'201,"0"1"0,1 0 0,-1 0-1,-1 1 1,1-1 0,0 0-1,-1 1 1,0 0 0,0 0-1,0 0 1,0 0 0,0 1-1,-1 0 1,-5-3 0,6 4-152,0 0 1,0 0 0,0 1-1,0 0 1,0-1-1,0 1 1,0 0 0,-1 1-1,1-1 1,0 1-1,0 0 1,0 0 0,0 0-1,1 0 1,-1 1-1,0 0 1,-6 3 0,2 1-22,0 0 1,0 1 0,0 0-1,1 0 1,0 1-1,1 0 1,0 0 0,0 0-1,0 1 1,1 0 0,1 0-1,-1 0 1,2 1-1,-1-1 1,1 1 0,1 0-1,-1 0 1,2 0 0,-1 0-1,2 1 1,-1-1-1,1 0 1,1 0 0,0 0-1,3 16 1,-3-23-81,-1 0 0,1 0 0,0 0 0,1 1 0,-1-1 0,0 0 0,1-1 0,-1 1-1,1 0 1,0 0 0,0-1 0,0 1 0,1-1 0,-1 0 0,0 1 0,1-1 0,0 0 0,-1 0 0,1-1 0,0 1 0,0-1 0,0 1 0,0-1 0,0 0 0,0 0 0,0 0-1,1-1 1,-1 1 0,0-1 0,0 1 0,1-1 0,-1 0 0,6-1 0,0-1-36,0 0-1,0-1 1,0 0-1,-1 0 1,1-1 0,-1 0-1,0 0 1,0-1-1,0 0 1,13-12-1,-7 3 271,-1 0-1,-1 0 0,0-2 0,-1 1 0,0-2 1,-2 1-1,0-1 0,0-1 0,-2 1 0,0-1 1,-1-1-1,-1 1 0,-1-1 0,0 0 0,-2 0 0,0 0 1,-1-1-1,-1 1 0,0 0 0,-2 0 0,0 0 1,-1 0-1,-12-36 0,15 54-176,0 1 0,0 0 0,0-1 1,0 1-1,0 0 0,0-1 0,0 1 0,0 0 0,0-1 0,0 1 0,-1 0 0,1 0 1,0-1-1,0 1 0,0 0 0,0-1 0,-1 1 0,1 0 0,0 0 0,0 0 1,-1-1-1,1 1 0,0 0 0,0 0 0,-1 0 0,1-1 0,0 1 0,-1 0 1,1 0-1,0 0 0,-1 0 0,1 0 0,0 0 0,-1 0 0,1 0 0,0 0 0,-1 0 1,-8 11 104,-2 27-44,9-17-345,2 0 0,0 0 0,1 0 0,2 0 0,0 0 0,1 0 0,1 0 0,1-1 0,1 0 0,0 0 0,2 0 0,0-1 0,17 25 0,-23-39-11,1 0 0,-1-1 0,1 0 0,0 0 0,0 0-1,0 0 1,0-1 0,1 1 0,-1-1 0,1 0 0,0-1 0,0 1 0,9 3 0,-11-6 216,0 1 0,0-1 0,0 0 0,0 0 0,0 0 0,0 0 1,0 0-1,0 0 0,0-1 0,0 0 0,0 0 0,0 1 0,0-2 0,0 1 1,0 0-1,-1-1 0,1 1 0,-1-1 0,1 0 0,-1 1 0,1-1 0,-1-1 0,0 1 1,0 0-1,0 0 0,2-5 0,8-9 374,-2-1 1,0 0-1,-1-1 0,-1 0 0,-1-1 1,0 0-1,-1 0 0,-1 0 1,-1 0-1,-1-1 0,1-29 1,-2 8 673,-3 0 0,-1 0 1,-1-1-1,-15-60 1,18 100-930,0 0 0,-1 0 0,1 0 0,-1 0 0,1-1 0,-1 1 0,0 0 0,0 0 0,0 0 0,0 1 0,0-1 0,-2-2 0,3 4-38,-1 0-1,1 0 1,-1 0-1,1 1 1,0-1-1,-1 0 1,1 0-1,-1 0 0,1 0 1,0 1-1,-1-1 1,1 0-1,0 0 1,-1 1-1,1-1 1,0 0-1,-1 1 1,1-1-1,0 0 1,0 1-1,-1-1 1,1 0-1,0 1 1,0-1-1,0 1 1,-1-1-1,1 0 1,0 1-1,0-1 1,0 1-1,0-1 1,0 1-1,0-1 1,0 1-1,-12 64-9,10-56 13,-5 52-444,0 106-1,16-15-4099,-1-84 970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32 11717,'0'-1'33,"0"1"-1,0 0 0,0-1 0,0 1 1,0-1-1,0 1 0,0 0 1,0-1-1,-1 1 0,1-1 0,0 1 1,0 0-1,0-1 0,0 1 0,-1 0 1,1-1-1,0 1 0,0 0 1,-1-1-1,1 1 0,0 0 0,-1-1 1,1 1-1,0 0 0,-1 0 0,1-1 1,0 1-1,-1 0 0,1 0 0,0 0 1,-1 0-1,0-1 0,-6 13 138,1 23-271,6-31 50,0 0-1,1 0 0,0 0 1,0-1-1,0 1 0,0 0 1,1 0-1,-1-1 0,1 1 1,0-1-1,0 1 0,1-1 1,-1 0-1,0 0 0,1 0 1,0 0-1,0 0 0,0-1 1,0 1-1,0-1 0,0 0 1,1 0-1,-1 0 0,1 0 1,0 0-1,-1-1 0,1 0 1,0 0-1,0 0 0,0 0 0,0-1 1,0 1-1,0-1 0,0 0 1,0 0-1,0 0 0,-1-1 1,1 1-1,0-1 0,0 0 1,0 0-1,0-1 0,-1 1 1,1-1-1,0 0 0,-1 1 1,0-2-1,1 1 0,-1 0 1,0-1-1,0 1 0,0-1 1,0 0-1,-1 0 0,1 0 1,-1 0-1,0-1 0,0 1 1,2-5-1,-3 5 108,1 0 0,-2 0-1,1 0 1,0 0 0,0 0 0,-1-1-1,0 1 1,1 0 0,-1 0 0,-1 0 0,1-1-1,0 1 1,-1 0 0,1 0 0,-1 0-1,0 0 1,0 0 0,0 0 0,-1 0-1,1 0 1,-1 0 0,1 1 0,-4-5-1,3 5 10,0 0-1,1 0 0,-1 1 0,0-1 0,0 0 0,0 1 0,0-1 0,-1 1 0,1 0 0,0 0 0,-1 0 0,1 0 0,-1 0 0,1 0 0,-1 1 0,1-1 0,-1 1 1,1 0-1,-1 0 0,1 0 0,-1 0 0,0 0 0,1 0 0,-1 1 0,1-1 0,-1 1 0,1-1 0,-1 1 0,-2 2 0,-3 1-3,0 1-1,1 0 1,-1 0-1,1 1 0,0 0 1,1 0-1,-1 1 1,1 0-1,0 0 1,1 0-1,-9 16 1,4-5 10,1 1 1,1 0-1,0 0 1,-5 25-1,11-34-82,0-1-1,0 1 0,1 0 1,0 0-1,1 0 0,1 17 1,-1-23-129,1 0 1,0 1 0,0-1 0,0 0 0,0 0-1,1 0 1,0 0 0,0 0 0,0 0-1,0 0 1,1-1 0,-1 1 0,1-1-1,0 0 1,0 1 0,0-1 0,6 4 0,24 10-3092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272 375 10101,'-2'-3'171,"-1"1"1,1-1 0,-1 1-1,0-1 1,0 1 0,0 0-1,-1 1 1,1-1 0,0 0-1,-1 1 1,1 0 0,-1 0-1,1 0 1,-1 0 0,0 0-1,1 1 1,-1-1 0,0 1-1,-5 1 1,-2-1-108,-1 0 1,0 2 0,1-1-1,-23 7 1,26-5-59,0 0 0,1 0 0,-1 1 0,1 0 0,0 0 0,0 1 0,0 0 0,1 0 0,0 1 0,0 0 0,0 0 0,0 0 0,1 1 0,-5 7-1,8-10-50,0 0-1,0 0 0,0-1 0,0 1 1,1 0-1,0 0 0,0 0 0,0 1 1,0-1-1,1 0 0,-1 0 0,1 0 0,0 1 1,0-1-1,1 0 0,-1 0 0,1 0 1,0 1-1,0-1 0,0 0 0,1 0 1,-1 0-1,1-1 0,0 1 0,0 0 0,0-1 1,1 1-1,5 6 0,-6-8-21,1 0-1,-1 0 1,1 0-1,0 0 1,-1 0 0,1-1-1,0 1 1,0-1-1,0 0 1,0 0 0,0 0-1,0 0 1,0 0-1,1-1 1,-1 1 0,0-1-1,0 0 1,1 0-1,-1 0 1,0-1 0,0 1-1,0-1 1,1 1-1,-1-1 1,0 0 0,0 0-1,0-1 1,0 1-1,0-1 1,3-2 0,6-3-27,-2 0 0,1 0 1,-1-1-1,0-1 0,-1 0 1,12-13-1,-8 5 199,-1 0 0,-1-1 1,0-1-1,-1 0 0,-1 0 0,-1-1 1,-1 0-1,-1-1 0,7-36 1,-7 18 434,-2 1 0,-2 0 0,-1-1 0,-6-58 1,1 75-446,8 58-217,7 18-2058,24 72 1,-8-48-2453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264 330 9444,'-3'-7'294,"0"-1"0,0 1-1,-1 0 1,0 0 0,-1 1-1,0-1 1,1 1 0,-2 0-1,1 0 1,-10-7 0,12 11-232,0 0 0,0 0 0,0 1 0,0-1 0,-1 1 1,1-1-1,-1 1 0,1 0 0,-1 1 0,1-1 0,-1 0 0,0 1 0,1 0 1,-1 0-1,1 0 0,-1 0 0,0 1 0,1-1 0,-1 1 0,1 0 0,-1 0 0,1 0 1,-1 1-1,-5 2 0,0 2-33,0 1 0,1-1-1,0 1 1,0 0 0,1 1 0,0 0 0,0 0 0,0 1 0,2 0 0,-1 0 0,1 0-1,0 0 1,1 1 0,0 0 0,0 0 0,1 0 0,1 0 0,-1 1 0,2-1 0,0 1-1,0-1 1,1 19 0,0-27-50,0 1 1,0 0-1,0 0 0,1-1 1,-1 1-1,1 0 0,0-1 1,0 1-1,0 0 0,0-1 0,0 1 1,0-1-1,1 0 0,-1 1 1,1-1-1,0 0 0,-1 0 1,1 0-1,0 0 0,0 0 0,1 0 1,-1-1-1,0 1 0,0-1 1,1 1-1,-1-1 0,1 0 0,-1 0 1,1 0-1,0 0 0,-1-1 1,1 1-1,0-1 0,0 1 1,-1-1-1,1 0 0,0 0 0,0 0 1,4-1-1,2-1-16,0 0 0,-1 0 0,1-1 0,-1 0 0,0-1 0,0 0 0,0 0 0,0-1 0,-1 1 0,0-2 0,9-7 0,-4 2 69,-1-2 0,0 1 0,-1-1 0,12-19 0,-19 27 103,0 0 1,0 0-1,-1 0 0,1-1 0,-1 1 0,-1 0 0,1-1 0,-1 0 0,0 1 0,0-1 0,0 0 0,-1 0 0,0 1 0,0-1 1,0 0-1,-2-6 0,2 12-123,0 0 1,0-1 0,0 1 0,0 0-1,0-1 1,0 1 0,0-1 0,0 1-1,0 0 1,-1-1 0,1 1 0,0 0-1,0-1 1,0 1 0,0 0 0,-1 0-1,1-1 1,0 1 0,0 0 0,0-1-1,-1 1 1,1 0 0,0 0 0,-1-1-1,1 1 1,0 0 0,-1 0-1,1 0 1,0 0 0,-1-1 0,1 1-1,0 0 1,-1 0 0,1 0 0,0 0-1,-1 0 1,-9 11 137,-1 23-203,10-26-106,1 1-1,0-1 1,0 1-1,1-1 1,0 0 0,0 1-1,1-1 1,1 0-1,-1 0 1,6 12-1,-6-17 73,-1 0-1,0 0 0,1-1 0,0 1 0,-1-1 0,1 1 1,0-1-1,1 0 0,-1 0 0,0 1 0,0-2 0,1 1 0,0 0 1,-1 0-1,1-1 0,0 1 0,-1-1 0,1 0 0,0 0 0,0 0 1,0 0-1,0-1 0,0 1 0,0-1 0,0 0 0,1 0 0,-1 0 1,0 0-1,0 0 0,0-1 0,5-1 0,0 0 55,0-1 1,0 0-1,-1 0 0,0 0 0,0-1 1,0 0-1,0-1 0,0 0 0,-1 0 0,0 0 1,7-8-1,-4 3 112,0-1 1,-1-1-1,-1 1 0,1-2 1,10-24-1,-7 6 352,-1 0 0,-1-1 0,-2 0 0,5-58 1,-10 74-279,0 5 17,-1 0 1,0 0-1,-1 0 1,0-1 0,-1 1-1,-3-20 1,3 31-163,0 1 1,0-1-1,1 1 1,-1-1-1,0 1 0,0 0 1,1-1-1,-1 1 1,1 0-1,-1-1 1,0 1-1,1 0 0,0 0 1,-1 0-1,1 0 1,-1-1-1,1 1 0,0 1 1,-10 31-163,2 0 0,2 0 0,1 0 0,1 1 0,2 43 0,1-60-192,0 26-2551,7 46-1,-1-34-2614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42 124 5891,'-18'-36'4786,"14"29"-4707,0 0 1,0 0 0,1-1-1,0 1 1,-2-11-1,5 18-82,0 0-1,0-1 1,0 1-1,1 0 0,-1-1 1,0 1-1,0-1 1,1 1-1,-1 0 0,0-1 1,0 1-1,1 0 1,-1 0-1,0-1 0,1 1 1,-1 0-1,0 0 1,1-1-1,-1 1 0,0 0 1,1 0-1,-1 0 1,1 0-1,-1 0 0,0 0 1,1-1-1,-1 1 1,1 0-1,-1 0 0,0 0 1,1 0-1,-1 0 1,1 1-1,-1-1 0,1 0 1,-1 0-1,0 0 1,1 0-1,-1 0 0,0 0 1,1 1-1,20 4-14,-20-5 9,20 6-562,0-1 0,1-1 0,-1 0 0,1-2 0,28 0 0,-38-3 595,0 1 1,0-2-1,0 0 0,-1 0 0,1-1 1,-1 0-1,1-1 0,-1-1 0,0 0 0,-1 0 1,14-9-1,-15 4 3052,-20 10-1869,-22 10-827,20-3-162,0 0-1,1 1 0,1 0 0,-1 1 0,1 1 0,1-1 0,-11 14 1,13-14-203,1 0 0,0 0 1,1 1-1,0-1 1,1 1-1,0 0 1,0 1-1,1-1 0,-4 18 1,7-26-42,1 0 0,-1 0 0,1 0 0,0 0 0,-1 0 0,1 0 0,0 0 0,1 1 0,-1-1 0,0 0 0,0 0 0,1 0 0,-1 0 0,1 0 0,0 0 0,0 0 0,1 3-1,-1-4-7,0-1-1,0 1 0,0 0 0,0 0 0,0-1 0,0 1 0,0-1 0,0 1 0,0-1 0,0 1 0,0-1 0,1 1 0,-1-1 1,0 0-1,0 0 0,0 0 0,1 0 0,-1 0 0,0 0 0,0 0 0,3 0 0,2-2-97,1 0-1,-1 0 1,0 0-1,1-1 1,-1 0-1,0 0 1,-1 0 0,1-1-1,5-4 1,-1-1 130,0 0 0,0-1 0,-1 0-1,-1 0 1,12-17 0,-17 21 221,0 1-1,0-1 0,0 0 1,0 0-1,-1 0 0,0 0 1,0 0-1,-1 0 0,0-1 1,0 1-1,0-1 0,-1 1 0,0-11 1,0 17-209,0 0 1,0 0-1,0 0 1,-1 0-1,1 0 0,0 0 1,0 0-1,0 0 1,0 0-1,0 0 1,0 0-1,0 0 1,0 0-1,-1 0 0,1 1 1,0-1-1,0 0 1,0 0-1,0 0 1,0-1-1,0 1 1,0 0-1,0 0 0,-1 0 1,1 0-1,0 0 1,0 0-1,0 0 1,0 0-1,0 0 0,0 0 1,0 0-1,0 0 1,-1 0-1,1 0 1,0 0-1,0 0 1,0 0-1,0-1 0,0 1 1,0 0-1,0 0 1,0 0-1,0 0 1,0 0-1,0 0 1,0 0-1,0 0 0,0-1 1,0 1-1,0 0 1,0 0-1,0 0 1,0 0-1,0 0 0,0 0 1,0 0-1,0 0 1,0-1-1,0 1 1,0 0-1,0 0 1,0 0-1,0 0 0,0 0 1,-6 13 171,-3 21-183,7-18 29,1 0 0,1 0 1,0 0-1,5 32 1,-5-44-125,1 0 0,-1 1 1,1-1-1,0 1 0,1-1 0,-1 0 1,1 0-1,0 0 0,0 0 1,0 0-1,1 0 0,-1 0 0,1-1 1,0 1-1,0-1 0,0 0 0,0 0 1,1 0-1,-1 0 0,1-1 0,0 1 1,7 3-1,9-6-2193,2-6-2020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98 9732,'-11'-25'1969,"-14"-48"0,22 123-1296,8 146-639,0-28-1911,-9-2-3823,0-87 3865,3-77 1163,0-6 362,-3-19 478,-3-33 1249,6 28-903,1 0 0,2 0 0,1 0 0,1 0 0,1 0 0,1 1 0,2-1 0,13-32 0,-16 48-489,1 0 0,0 1 0,1-1 0,0 1-1,1 1 1,0-1 0,1 2 0,0-1 0,0 1-1,1 0 1,0 1 0,1 0 0,-1 1-1,2 0 1,-1 0 0,1 1 0,0 1 0,0 0-1,24-6 1,-29 10-24,0 0 1,0 0-1,0 1 0,0-1 0,-1 2 0,1-1 0,0 1 1,0 0-1,0 0 0,0 1 0,10 4 0,-15-6 2,0 1 1,0 0-1,0 0 0,0 0 0,0 1 0,0-1 0,0 0 0,-1 1 0,1-1 0,0 1 1,-1-1-1,1 1 0,-1 0 0,0 0 0,0 0 0,0-1 0,1 1 0,-2 0 1,1 1-1,0-1 0,0 0 0,-1 0 0,1 0 0,-1 0 0,0 1 0,1-1 0,-1 0 1,0 0-1,0 0 0,-1 1 0,1-1 0,0 0 0,-1 0 0,1 0 0,-1 1 1,0-1-1,0 0 0,0 0 0,-1 2 0,-3 5 40,0 0 0,-1-1 1,0 1-1,-1-1 0,1 0 0,-2-1 1,1 0-1,-1 0 0,0 0 0,-10 5 1,-9 6-225,-56 26 1,59-32-1125,10-8-1547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5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357 450 8436,'0'0'659,"-36"7"-56,-117 23 864,124-24-516,1-2-1,-1-1 1,-38 0 0,52-4 1497,21 1-2336,16-3 10,0-2 0,-1 0 0,30-11 0,14-5 57,746-186 586,-665 170-724,715-145-89,-797 171-250,119-3 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 10933,'0'0'36,"0"0"-1,0 0 1,0 0 0,0-1-1,0 1 1,0 0-1,0 0 1,0 0 0,0 0-1,1-1 1,-1 1 0,0 0-1,0 0 1,0 0-1,0 0 1,0-1 0,0 1-1,0 0 1,0 0 0,0 0-1,0-1 1,0 1-1,0 0 1,-1 0 0,1 0-1,0 0 1,0-1 0,0 1-1,0 0 1,0 0-1,0 0 1,0 0 0,0 0-1,0-1 1,-1 1 0,1 0-1,0 0 1,0 0-1,0 0 1,0 0 0,0 0-1,-1 0 1,1-1 0,0 1-1,0 0 1,0 0-1,0 0 1,-1 0 0,1 0-1,-13 3 395,-14 13-421,21-11 8,1 1 0,-1 0 0,1 0 0,0 1 0,1 0 1,-1 0-1,1 0 0,1 0 0,-1 1 0,1-1 0,0 1 1,-2 11-1,4-15-21,0 1 0,0-1 0,1 1 0,-1 0 0,1 0 0,0-1 0,0 1 0,1 0 0,-1 0 0,1-1 0,0 1 0,0-1 0,1 1 0,-1-1 0,1 1 0,0-1 0,0 0-1,1 0 1,-1 0 0,1 0 0,0 0 0,5 5 0,-6-7-32,-1 0-1,1-1 1,0 1-1,0-1 1,0 0-1,0 1 1,1-1-1,-1 0 1,0 0-1,0-1 1,1 1-1,-1 0 1,1-1-1,-1 1 1,0-1-1,1 0 1,-1 0-1,1 0 1,-1 0-1,4-1 1,-2 0 7,0 0-1,-1 0 1,1-1 0,-1 0-1,1 1 1,-1-1 0,0-1 0,0 1-1,0 0 1,0-1 0,0 0 0,2-2-1,1-3 62,0 1 0,0-1 0,-1 0 0,0 0 0,-1 0 0,0-1 0,0 0 0,-1 0 0,4-18 0,-3-16 184,-4 41-217,0-1 0,0 1 0,0-1 0,-1 0 0,1 1 1,-1-1-1,1 1 0,-1-1 0,0 1 0,0-1 0,0 1 1,-1 0-1,1 0 0,-2-3 0,3 4-16,0 1-1,-1 0 0,1-1 1,0 1-1,0 0 1,0 0-1,-1-1 0,1 1 1,0 0-1,0-1 1,-1 1-1,1 0 1,0 0-1,-1 0 0,1-1 1,0 1-1,-1 0 1,1 0-1,0 0 1,-1 0-1,1 0 0,0-1 1,-1 1-1,1 0 1,0 0-1,-1 0 0,1 0 1,-1 0-1,1 0 1,0 0-1,-1 0 1,1 1-1,0-1 0,-1 0 1,1 0-1,0 0 1,-1 0-1,1 0 0,0 0 1,-1 1-1,1-1 1,0 0-1,-1 0 1,1 1-1,0-1 0,0 0 1,-1 0-1,1 1 1,0-1-1,0 0 1,0 1-1,-1-1 0,1 0 1,0 1-1,0-1 1,0 1-1,-1 1-187,1 0 0,-1 0 1,1-1-1,-1 1 0,1 0 0,0 0 0,0 0 1,0 0-1,0 0 0,1 3 0,7 14-2177,5 2-334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5987,'14'-25'2977,"-3"2"-2064,-8-2 415,-3 2-463,0 5-145,0 8-256,0 5-272,-3 7 32,1 16-128,-1 10-80,0 7-16,0 11-16,0 2-448,3-2-704,3-8-1266,3-8-2688</inkml:trace>
  <inkml:trace contextRef="#ctx0" brushRef="#br0" timeOffset="1">59 77 8692,'-8'-36'2369,"-1"13"-1521,1 8-848,5 13-816,3 9 784,6 11-320,5 5-1265,3 7-1808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9044,'0'-6'382,"1"-1"-1,0 1 1,0-1 0,0 1-1,1-1 1,0 1 0,0 0-1,1-1 1,0 1 0,0 0-1,5-8 1,-5 11-343,-1-1-1,1 1 1,0-1 0,0 1-1,0 0 1,1 0 0,-1 0-1,1 1 1,-1-1 0,1 1-1,0 0 1,0 0 0,0 0-1,0 1 1,0-1 0,0 1-1,1 0 1,5-1 0,-9 2-36,1 0 0,-1 0 0,1 0 0,-1 0 0,1 0 0,-1 0 1,1 1-1,-1-1 0,1 0 0,-1 1 0,0-1 0,1 1 0,-1 0 1,0-1-1,0 1 0,1 0 0,-1 0 0,0 0 0,0 0 0,0 0 0,0 0 1,2 2-1,-1 0 10,-1 0 0,1 1 0,0-1 0,-1 0 0,0 1 0,0-1 0,0 1 0,1 6 1,0 5 8,-2-1 1,0 0-1,-2 22 1,-1-10-223,-1-1 1,-1 0-1,-1-1 0,-14 35 1,19-50-903,11-18 908,14-20 143,31-54-491,44-61 1049,-99 144-482,0-1 0,1 1 0,-1-1 0,0 1 0,0-1 1,1 1-1,-1-1 0,0 1 0,1 0 0,-1-1 0,0 1 0,1 0 0,-1-1 0,0 1 1,1 0-1,-1 0 0,1-1 0,-1 1 0,1 0 0,-1 0 0,0 0 0,1-1 0,-1 1 0,1 0 1,-1 0-1,2 0 0,-2 13 400,-12 40-96,6-31-304,3-9-20,1 1 1,1-1 0,0 1 0,1-1 0,3 27-1,-3-38-107,0 1-1,1 0 0,-1-1 0,1 1 0,-1-1 0,1 1 0,0-1 1,0 1-1,0-1 0,0 1 0,1-1 0,-1 0 0,1 0 0,-1 0 1,1 0-1,0 0 0,0 0 0,0 0 0,0 0 0,0-1 0,0 1 1,0-1-1,0 0 0,1 1 0,-1-1 0,1 0 0,-1 0 0,1-1 1,-1 1-1,1 0 0,-1-1 0,1 1 0,-1-1 0,1 0 0,0 0 1,-1 0-1,6-1 0,0-1-272,0 0 1,1-1-1,-1 0 0,0-1 1,0 1-1,-1-1 1,1-1-1,-1 0 0,0 0 1,0 0-1,-1-1 1,1 1-1,-1-2 0,9-11 1,-6 6 627,0 0 0,0-1 0,-2 0 1,1 0-1,-2-1 0,0 0 0,7-24 0,-9 19 545,0-1 0,-2 1-1,-1-1 1,0 0 0,-4-38-1,-24-96 2610,27 154-3402,0 0 1,0 0-1,0 0 0,0 0 0,0 0 1,0 0-1,0 0 0,0-1 0,0 1 0,0 0 1,0 0-1,0 0 0,0 0 0,0 0 0,0 0 1,0 0-1,0-1 0,0 1 0,0 0 1,0 0-1,0 0 0,0 0 0,0 0 0,0 0 1,0 0-1,0-1 0,0 1 0,0 0 0,0 0 1,-1 0-1,1 0 0,0 0 0,0 0 1,0 0-1,0 0 0,0 0 0,0-1 0,0 1 1,0 0-1,-1 0 0,1 0 0,0 0 0,0 0 1,0 0-1,0 0 0,0 0 0,0 0 0,0 0 1,-1 0-1,1 0 0,0 0 0,0 0 1,0 0-1,0 0 0,0 0 0,0 0 0,0 0 1,-1 0-1,1 0 0,0 0 0,0 0 0,0 0 1,0 1-1,0-1 0,0 0 0,0 0 1,-1 0-1,-4 12 110,-2 20-43,-5 69 93,1 192 1,11-268-295,-1-14-124,1 0 0,0 0 0,1 0 0,0 1 0,0-2 0,2 1 0,4 16 0,-7-26 158,1 0 0,-1 0 1,0 0-1,1 0 0,-1 0 0,1 0 1,0 0-1,-1 0 0,1 0 1,0 0-1,-1-1 0,1 1 1,0 0-1,0 0 0,0-1 0,0 1 1,0-1-1,0 1 0,0-1 1,0 1-1,0-1 0,0 1 0,0-1 1,0 0-1,1 1 0,1-1-207,-1-1 0,0 1 0,0 0 0,0-1 0,0 1 0,0-1 0,0 0 0,-1 0 0,1 0 0,0 0 0,0 0 0,0 0 0,2-2 0,20-20-4359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119 122 5426,'-11'-35'3826,"-6"4"-2737,-3 9 463,0 6-191,1 6-689,5 3-656,5 7-16,1 0-208,8 2-1008,5 3-273,7 3-864,4 2-3842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 4082,'13'-7'5166,"-26"4"-2456,-27 3-1641,25 3-883,-1 1 0,1 0 0,0 1 0,0 1 0,0 0 0,1 1 0,0 0 0,1 1 0,-1 1 0,1 0 0,1 1-1,-20 20 1,30-29-186,1 0-1,0 1 1,0-1-1,0 0 0,0 1 1,0-1-1,0 0 1,1 1-1,-1-1 0,0 1 1,1-1-1,-1 1 1,1 0-1,-1-1 0,1 1 1,0 0-1,0-1 1,-1 1-1,1 0 0,1-1 1,-1 1-1,0 0 1,1 2-1,0-3 6,0 1 0,0-1-1,0 1 1,0-1 0,1 1 0,-1-1-1,1 0 1,-1 0 0,1 0 0,-1 0-1,1 0 1,0 0 0,-1 0 0,1 0-1,0-1 1,3 2 0,6 0-28,0 1 1,0-2-1,0 0 0,1 0 1,15-2-1,17-4-79,-33 3 81,1 0-1,-1 1 1,0 1 0,1-1 0,-1 2-1,1-1 1,21 6 0,-32-6 16,1 0 0,-1 0 1,0 1-1,0-1 0,0 1 1,0-1-1,0 1 0,0-1 0,0 1 1,0-1-1,0 1 0,0 0 0,0 0 1,-1-1-1,1 1 0,0 0 1,0 0-1,-1 0 0,1 0 0,-1 0 1,1 0-1,0 0 0,-1 0 0,0 0 1,1 0-1,-1 2 0,0 0 14,0-1 0,0 0 0,-1 0 0,1 0 0,-1 0 0,1 0 0,-1 0-1,0 0 1,0 0 0,0 0 0,0-1 0,0 1 0,-2 2 0,-5 5 27,0 0 0,0-1-1,-1 0 1,-10 7 0,2-3-533,0 0 0,-1-1 0,0-1 0,0-1-1,-23 8 1,10-9-3731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5763,'-9'0'5484,"8"1"-5318,-1 12 556,0 0-390,-20 104 155,-17 127-384,38-240-100,1-1 0,0 1 0,0-1 0,0 1 0,0-1 0,0 1 0,1-1 0,-1 1 0,1-1 0,0 1 0,0-1 0,1 0 0,-1 1 0,1-1 0,-1 0 0,1 0 0,0 0 0,0 0-1,5 5 1,-3-5-12,0-1-1,0 1 0,0-1 0,1 0 0,-1 0 0,0 0 0,1-1 1,-1 0-1,1 0 0,0 0 0,-1 0 0,1-1 0,0 1 0,7-2 1,0 1-698,0-1 0,0 0 1,1-1-1,-1 0 0,0-1 0,-1-1 1,1 0-1,20-10 0,-1-3-2748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6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26 4594,'-6'-3'3458,"3"3"-3394,6 0 112,0 0-176,5 0 48,9 0 96,6-2 0,2 2-144,6-5-32,6 0-1457,2-5-1008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7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26 10101,'-20'-5'1424,"9"3"-1424,5-1-336,12 1 336,11-1 32,8 0-32,14 1-288,6-1-1121,9 1-2576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7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7427,'1'-1'42,"-1"-1"0,0 1 0,0 0 0,0 0 0,1 0 0,-1 0 0,1 0 0,-1 0 0,1 0 0,-1 0 0,1 0 0,0 0 0,-1 0 0,1 0 0,0 0 0,0 0 0,0 0 0,-1 1-1,1-1 1,0 0 0,0 1 0,0-1 0,0 1 0,0-1 0,1 1 0,-1-1 0,0 1 0,0 0 0,0-1 0,0 1 0,0 0 0,3 0 0,-3 1 21,1 0 0,0 0 0,-1 0 0,1 0 0,-1 1 0,1-1 1,-1 1-1,0-1 0,1 1 0,-1-1 0,0 1 0,0 0 0,0-1 0,0 1 0,0 0 1,-1 0-1,1 0 0,-1-1 0,2 5 0,5 27 31,5 41 0,-9-47-115,1 1 0,14 44 0,-18-70 34,1-1-1,-1 0 1,1 0-1,-1 1 0,1-1 1,-1 0-1,1 0 0,0 0 1,-1 0-1,1 0 1,0 1-1,0-1 0,0-1 1,0 1-1,0 0 1,0 0-1,0 0 0,2 1 1,-2-2 18,0 0 0,0 0 1,0 0-1,0 0 0,0 0 0,-1 0 1,1 0-1,0 0 0,0-1 0,0 1 1,0 0-1,0 0 0,-1-1 0,1 1 1,0 0-1,0-1 0,0 1 0,-1-1 1,1 1-1,1-2 0,3-3 141,0-1-1,0 0 1,0 0 0,7-12-1,-11 16-184,26-47 343,26-63 0,-5 8-2097,-42 94-893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8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41 320 6483,'2'1'68,"1"-1"0,-1 0 0,0 0 0,0-1 0,1 1 0,-1 0 0,0-1 0,0 1 0,0-1 0,0 0 1,0 0-1,0 0 0,0 0 0,0 0 0,0 0 0,0 0 0,0-1 0,2-1 0,33-32 101,-32 30-145,9-9 5,-1-1 0,-1-1 0,0 0 0,13-25 0,-21 35 93,0-1 0,-1 1 0,0-1 0,-1 0 0,0 0 0,0 0 0,0 0 0,-1-1 0,0 1 0,0 0 0,-1-1 0,0 1 0,0 0 0,-1-1 0,-1-7 0,1 12-66,1 1 1,-1 0-1,0 0 1,0-1-1,0 1 1,0 0-1,0 0 1,-1 0-1,1 0 1,-1 1-1,1-1 1,-1 0-1,0 0 1,0 1-1,0-1 0,1 1 1,-1 0-1,-1 0 1,1-1-1,0 1 1,0 0-1,0 1 1,-1-1-1,1 0 1,0 1-1,0-1 1,-1 1-1,1 0 1,-1 0-1,1 0 0,0 0 1,-1 0-1,1 0 1,-1 1-1,1-1 1,-4 2-1,-2 0-5,0 0-1,1 1 0,-1 0 1,1 1-1,-1-1 1,1 1-1,1 1 0,-1-1 1,-11 11-1,11-7-7,0 1 0,0 0 0,1 0 1,0 1-1,1 0 0,0 0 0,0 0 0,1 0 0,1 1 0,0 0 0,0-1 0,1 1 0,0 0 0,1 0 1,1 1-1,0 16 0,0-21-89,1 1 0,0 0 0,1 0 0,0-1 0,0 1 0,1-1 0,-1 1 0,1-1 0,1 0 0,7 12 0,-7-15-105,0 1 0,0-1-1,0 1 1,0-1 0,1 0 0,0-1-1,-1 1 1,2-1 0,-1 0 0,0 0-1,0-1 1,1 1 0,0-1 0,-1-1-1,9 3 1,-7-3-398,0 0 0,-1-1 0,1 1 0,11-2 0,32-7-3634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26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6243,'0'0'7529,"5"-1"-7447,15-1 49,0 0 1,0 2-1,0 0 0,0 1 0,25 4 0,106 27 206,-87-18-313,-58-12-18,5 0-6,0 1 0,0 0 1,11 5-1,-20-8 2,0 1 1,0 0 0,-1 0 0,1 0-1,0 0 1,-1 0 0,1 0-1,-1 0 1,1 0 0,-1 1-1,0-1 1,1 0 0,-1 1 0,0-1-1,0 1 1,0 0 0,0-1-1,0 1 1,0 0 0,-1 0-1,1-1 1,0 1 0,-1 0 0,1 4-1,-1-2 103,0 1-1,-1 0 0,0-1 1,0 1-1,0-1 0,0 0 1,0 1-1,-1-1 0,0 0 1,0 0-1,-5 8 0,-1-1 145,-1-1-1,-16 17 0,1-3-22,-28 35-215,2 4 1,-68 112-1,41-37-4781,60-105-190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38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28 10885,'-1'-2'172,"0"0"0,1 0 0,-1 0 0,0 0 0,0 0 1,-1 0-1,1 0 0,0 1 0,-1-1 0,1 0 0,-1 1 0,1-1 0,-4-1 0,5 3-162,0 0 1,-1 0-1,1-1 0,0 1 0,0 0 0,-1 0 0,1 0 1,0 0-1,0 0 0,-1 0 0,1 0 0,0 0 0,0 0 1,-1 0-1,1 0 0,0 0 0,0 0 0,-1 0 0,1 1 1,0-1-1,0 0 0,-1 0 0,1 0 0,0 0 0,0 0 1,-1 0-1,1 1 0,0-1 0,0 0 0,0 0 0,0 0 0,-1 1 1,1-1-1,0 0 0,0 0 0,0 1 0,-3 20 89,9 282-952,-6-229-1981,5-102 403,6-25 3365,-6 20-179,0-1 138,17-67-1,-20 93-806,1 0 0,-1 1 1,2-1-1,-1 1 0,1 0 0,0 0 1,1 0-1,-1 0 0,1 1 1,1 0-1,-1 0 0,1 0 0,0 0 1,7-4-1,-11 9-55,-1 0-1,0 0 1,1 0 0,0 1-1,-1-1 1,1 0-1,-1 1 1,1-1 0,0 1-1,0-1 1,-1 1 0,1 0-1,0 0 1,0 0 0,-1 0-1,1 0 1,0 0-1,-1 0 1,1 1 0,0-1-1,0 1 1,-1-1 0,1 1-1,-1 0 1,1-1-1,0 1 1,-1 0 0,1 0-1,-1 0 1,0 0 0,1 0-1,-1 1 1,0-1 0,0 0-1,0 1 1,0-1-1,0 0 1,0 1 0,0-1-1,0 1 1,0 0 0,0 2-1,3 6 87,0 0 0,0 0 0,-2 1 0,1-1 1,1 17-1,-2-1-11,-1 0-1,-1 1 1,-1-1 0,-8 43 0,-4-12-727,-19 56 0,26-90-1502,3-6-1092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4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89 307 3474,'-2'1'251,"0"0"0,1 0 0,-1 0 0,0 0 0,0 0-1,0 0 1,0-1 0,0 1 0,0-1 0,0 1 0,0-1 0,0 0 0,0 0 0,0 0 0,0 0 0,0 0 0,0 0 0,0 0 0,-3-2 0,-38-12 2224,40 14-2501,9-3-565,-5 3 429,2 2 158,0 0 1,1-1 0,-1 1 0,1-1-1,-1 0 1,1 1 0,-1-2-1,1 1 1,5 0 0,2 1-4,31 5-201,0-3 1,1-1 0,75-5 0,-25 0 182,163 9-1379,61-1 39,49-5 1028,16 0 252,-99-13 110,95-1 25,-25-4 211,-58 0-34,172 15 32,54-3 61,-515 5-317,368-18-1,-85-10 7,-38 2-2,-221 25-3,0 1-1,33 6 0,31 0 3,5-5 1,184-7 32,-26 1-39,69-8 0,-92-1-14,737-52-2,-269 12 28,-349 31-8,555-7-36,-561 49 73,-153-5-20,100 11-1243,-273-25-595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1:44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60 264 4498,'-2'-2'270,"1"1"0,-1 0 0,1 0 1,-1-1-1,0 1 0,1 0 0,-1 0 0,0 1 0,0-1 0,0 0 1,0 0-1,1 1 0,-1 0 0,0-1 0,0 1 0,0 0 0,0 0 1,0 0-1,0 0 0,0 0 0,-2 1 0,-13-1-256,17 0-163,26 6 117,2 1 72,1-1-1,-1-2 1,1 0-1,-1-2 1,32-1-1,147-18 229,-85 5-335,928-75 75,-421 49-85,-308 21 79,642-16-90,-625 25 93,157 1-246,254-9-91,351 5 300,-498-3 59,-202 1-9,112 8 161,-500 7-8,-9-1-404,-8-2-1343,-7-4-3189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2:0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15 174 4434,'-1'1'307,"-1"0"0,1-1 0,0 1 0,-1 0 0,1 0 0,0 0 0,0 0 0,0 0 0,0 1 0,0-1 0,0 0 0,0 3 2626,11-16-2325,-3 0-645,1 1 1,1-1-1,-1 2 0,2-1 1,0 1-1,0 0 1,0 1-1,2 0 1,19-12-1,-12 11 10,1 1 0,-1 0-1,1 2 1,1 0 0,-1 2-1,1 0 1,40-4 0,-52 8 10,-1 1 0,1 0 1,-1 0-1,1 1 1,-1 0-1,1 0 0,-1 1 1,0 1-1,0-1 1,0 1-1,0 0 0,0 1 1,-1 0-1,1 0 1,-1 1-1,0-1 0,-1 2 1,1-1-1,-1 1 1,0 0-1,0 0 0,8 11 1,21 40 69,-22-34-43,31 40 0,-37-55-8,1-1 0,-1 1 0,1-1 1,0 0-1,1-1 0,0 0 1,0 0-1,11 4 0,-7-4-219,1-1 0,-1-1 0,1 0 0,0-1 0,0-1 0,0 0 0,0-1 0,0 0 0,0-1 0,0-1 0,0 0 0,0-1 0,16-4 0,10-6-2601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2:0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 7684,'-45'-15'1478,"22"8"-1441,18 6-220,7 2-120,43 24 5,1-1-1,1-3 0,1-2 0,1-1 0,93 19 1,-124-30 544,-18-6-223,0-1 0,0 0 0,0 1 0,0-1 0,1 0 0,-1 1 0,0-1 0,0 0 0,0 1 0,0-1 0,0 1 0,0-1 0,0 0 0,0 1 0,0-1 0,0 0 0,-1 1 0,1-1 0,0 0 0,0 1 0,0-1 0,0 0 0,0 1 0,-1-1 0,1 0 0,0 1 0,0-1 0,0 0 0,-1 1 0,-29 21 1070,21-17-1202,-292 187 819,299-191-2370,5-2 949,2-2-154,13-4-1976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 7892,'-13'0'1792,"0"0"-559,4 0-337,-1 0-143,3 0-161,4 3-80,0-3-48,0 0 1,3-3-465,3 3-112,0-3-1345,4 0-2721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2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5298,'-3'3'609,"0"2"-609,-5-5-208,2 0 32,0 0-513,6-3-1264,6 1 1777,5-4 160,1 4-80,2-3-704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2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415 341 2529,'-26'15'6361,"-8"-5"-4932,-37-3-2570,58-6 1677,-21 2-417,-61-5 1,80 0 79,-1 0 1,1-1 0,-1 0 0,1-1 0,0-1 0,-16-7 0,30 11-193,0 1-1,0-1 1,0 1 0,0-1 0,0 1 0,0-1 0,0 1-1,0-1 1,0 0 0,0 1 0,0-1 0,1 0-1,-1 0 1,0 0 0,1 0 0,-1 0 0,0 0-1,1 0 1,-1 0 0,1 0 0,-1 0 0,1 0-1,0 0 1,-1-2 0,1 2-4,1-1 1,-1 1-1,1-1 1,-1 1-1,1 0 0,-1-1 1,1 1-1,0 0 1,-1 0-1,1-1 0,0 1 1,0 0-1,0 0 1,0 0-1,0 0 0,2-1 1,8-6-14,0 0 1,0 2-1,18-9 0,-18 9 2,117-54-627,4-4 168,-119 58 290,0-1 0,0 0 0,0-1 0,-1-1-1,-1 1 1,13-13 0,-12 10 278,-11 11-72,0-1 0,0 0-1,-1 1 1,1-1-1,0 0 1,0 0 0,0 1-1,-1-1 1,1 0 0,0 0-1,-1 0 1,1 0-1,-1 0 1,1 0 0,-1 0-1,0 0 1,1 0 0,-1 0-1,0 0 1,0 0-1,1 0 1,-1 0 0,0-1-1,0 1 1,0 0 0,0 0-1,-1 0 1,1-1-1,-1 0 22,0 1 0,0-1 0,-1 1-1,1-1 1,0 1 0,-1 0 0,1 0-1,-1 0 1,1 0 0,-1 0 0,0 0-1,1 0 1,-1 1 0,0-1 0,-2 0-1,-4-2 40,0 1-1,-1 0 0,1 1 0,-1 0 1,0 0-1,-11 1 0,16 1-83,1 0-1,-1 0 1,1 1 0,0-1 0,-1 1-1,1-1 1,0 1 0,0 0 0,0 0-1,0 1 1,1-1 0,-1 1 0,0-1-1,1 1 1,0 0 0,-1 0-1,1 0 1,1 0 0,-1 0 0,0 0-1,1 0 1,-1 1 0,1-1 0,0 1-1,0-1 1,0 5 0,-4 13 61,2-1 0,0 1 0,1 26 0,2-39-53,1 125 63,32 218-1,-21-253 63,-12-91-181,2 4 134,-1-1-1,0 1 1,-1 0 0,0-1-1,-3 14 1,3-22-91,0 0 1,-1 0-1,1 0 0,-1 0 0,1 0 1,-1-1-1,0 1 0,0 0 1,0 0-1,0-1 0,0 1 1,-1-1-1,1 1 0,0-1 0,-1 1 1,1-1-1,-1 0 0,1 0 1,-1 1-1,1-1 0,-1 0 1,0-1-1,0 1 0,0 0 1,1 0-1,-1-1 0,0 1 0,0-1 1,0 0-1,0 1 0,0-1 1,0 0-1,0 0 0,0 0 1,-2-1-1,-3 1-407,0-1 1,0 0-1,0 0 1,0-1-1,0 0 1,0 0-1,1-1 1,-1 0-1,1 0 1,0 0-1,0-1 1,0 0-1,0 0 1,1 0-1,-7-7 1,-5-6-2342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137 170 4130,'-12'9'3085,"12"-9"-3047,0 0 0,-1 0 0,1 1 0,0-1 0,0 0 0,0 0 0,0 0 0,-1 0 1,1 0-1,0 0 0,0 0 0,-1 0 0,1 0 0,0 0 0,0 0 0,0 0 0,-1 0 0,1 0 0,0 0 0,0 0 0,0 0 0,-1 0 0,1 0 0,0 0 0,0 0 0,0-1 1,0 1-1,-1 0 0,1 0 0,0 0 0,0 0 0,0 0 0,0 0 0,-1-1 0,1 1 0,0 0 0,0 0 0,0 0 0,0 0 0,0-1 0,0 1 0,0 0 0,0 0 1,-1 0-1,1-1 0,0 1 0,0 0 0,0 0 0,0 0 0,0-1 0,0 1 0,0 0 0,0 0 0,0 0 0,0-1 0,0 1 0,0 0 0,1-1 0,8-17 2374,-8 11-2403,-1 0 0,-1 0 1,1 0-1,-1 0 0,-1 0 0,1 1 0,-1-1 0,0 0 0,-1 1 0,1 0 1,-1-1-1,-1 1 0,1 0 0,-1 0 0,0 1 0,0-1 0,-1 1 0,1 0 1,-1 0-1,-1 0 0,1 1 0,0 0 0,-1 0 0,0 0 0,-7-3 1,13 7-7,-1 0 1,0-1 0,1 1-1,-1 0 1,0 0-1,1-1 1,-1 1 0,0 0-1,1 0 1,-1 0 0,0 0-1,0 0 1,1 0 0,-1 0-1,0 0 1,1 0 0,-1 1-1,0-1 1,0 0 0,1 0-1,-1 1 1,1-1 0,-1 0-1,0 1 1,1-1 0,-1 0-1,1 1 1,-1-1 0,1 1-1,-1-1 1,1 1 0,-1-1-1,1 1 1,-1 0 0,1-1-1,0 1 1,-1-1 0,1 1-1,0 0 1,-1 0 0,-4 33 12,5-25 20,-6 94 30,5 0-1,4 0 0,24 144 1,-20-212-1742,11 38 1,-5-33-2570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16 135 3826,'-6'-18'5506,"3"4"-5058,-4 8-383,7 0-33,3 0 144,7 0-160,6-2 32,10-1 112,7-6-128,9 1-32,3-1-48,1 6-1121,-8 1-2112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10:47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1793 109 624,'0'0'1806,"-3"-10"-1061,-13-41 423,15 24-312,2 8-813,-1 18-80,-1 32-899,-6-5-844,7-25 1771,0 0 0,0 0-1,-1 0 1,1 0 0,0 1 0,-1-1 0,1 0-1,-1 0 1,0 0 0,-7 7 3612,8-7-3367,0 1 0,0 0 0,0-1 1,0 1-1,0 0 0,0-1 0,0 1 0,-1 0 0,1-1 0,-1 1 0,1 0 0,-1-1 0,0 1 1,0-1-1,0 1 0,1-1 0,-1 0 0,-1 1 0,1-1 0,0 0 0,-2 2 0,-45 34 394,2 1 0,-42 46 0,65-59-379,2 1-1,0 1 1,2 0 0,1 2-1,-18 37 1,4 9 515,-45 155 0,3 88 298,56-236-824,-25 125 145,6-18 10,-80 237-1,-17-81-188,100-271-168,-3-1 0,-70 103 0,61-118-26,-2-1-1,-79 69 1,-55 64 198,81-62 71,91-114-251,0-1 1,0 0 0,-1-1-1,-1 0 1,-21 16 0,-5 4-18,27-21-9,0-1 0,-1-1-1,0 0 1,-23 13 0,107-66-6229,-27 24 1434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82 6019,'4'-23'1616,"2"-1"-319,-6 7-497,0 5 17,0 6-465,-3 15-96,0 17-128,-4 15-64,1 15-64,-1 14 0,4 6-48,0-4-1296,6-4-2802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73 608 7475,'-30'-36'3438,"20"26"-2983,1-1 0,-15-22 0,24 33-455,0 0 0,1-1 1,-1 1-1,0 0 1,0 0-1,1-1 1,-1 1-1,0 0 1,0 0-1,1-1 0,-1 1 1,0 0-1,1 0 1,-1 0-1,0-1 1,1 1-1,-1 0 0,0 0 1,1 0-1,-1 0 1,0 0-1,1 0 1,-1 0-1,0 0 0,1 0 1,-1 0-1,1 0 1,-1 0-1,0 0 1,1 0-1,-1 0 0,0 0 1,1 0-1,-1 0 1,0 1-1,1-1 1,-1 0-1,28 4 20,-18-3-14,30 2-180,0-1 0,1-2 0,-1-2 0,75-13-1,-89 9-129,0 0 0,-1-2-1,1-1 1,-2-1 0,1 0 0,-2-2-1,1-1 1,30-24 0,-48 33 376,0-1 1,0 0 0,0-1-1,-1 1 1,0-1 0,0 0-1,0 0 1,-1-1 0,0 0-1,0 1 1,-1-1 0,0-1-1,0 1 1,-1 0 0,0-1 0,0 1-1,0-1 1,-1 1 0,0-1-1,-1 0 1,0 0 0,0 0-1,0 1 1,-1-1 0,0 0-1,-1 1 1,0-1 0,0 1-1,-1-1 1,1 1 0,-2 0-1,-6-13 1,-1 1 371,0 0 1,-1 0-1,-1 1 1,0 1-1,-1 0 0,-28-24 1,42 40-441,0 1 1,-1-1-1,0 1 0,1-1 1,-1 1-1,1-1 0,-1 1 1,1 0-1,-1 0 0,0-1 1,1 1-1,-1 0 0,0 0 1,1-1-1,-1 1 0,0 0 1,1 0-1,-1 0 0,0 0 1,0 0-1,1 0 0,-1 0 1,0 0-1,1 1 0,-1-1 1,0 0-1,1 0 0,-2 1 1,1 0-3,0 0 1,-1 0 0,1 0 0,0 1 0,0-1 0,0 0 0,1 1-1,-1-1 1,0 0 0,0 1 0,1-1 0,-1 3 0,-10 51 15,10-51-7,-6 77 50,4-1-1,8 99 1,36 161-1174,-39-328 897,-2-7 70,1 0 0,0 0 0,0 0 0,0 0 1,0 0-1,1 0 0,0 0 0,3 5 0,-3-12 126,0 0 0,0 0 0,0 0 0,0 0-1,0 0 1,0-1 0,-1 1 0,0-1 0,1 1 0,0-4 0,1-1 26,1 0 0,0 1 0,0-1 0,0 1-1,1 0 1,9-9 0,-12 13 4,1 0 1,-1 0-1,1 0 0,0 1 0,0-1 0,0 1 0,0 0 0,0 0 0,0 0 0,0 0 0,0 0 0,0 0 0,1 1 0,-1 0 0,0 0 0,0 0 0,0 0 0,1 0 0,2 1 0,15 3 32,-1 2-1,0 0 1,32 14-1,-39-13-43,0-2 0,1 1 0,-1-2 0,1 0-1,0 0 1,1-2 0,-1 1 0,0-2 0,26 0 0,-29-3-14,0 0 0,-1 0 1,1-1-1,-1-1 1,0 0-1,0 0 0,0-1 1,-1 0-1,1 0 1,-1-1-1,0-1 0,-1 0 1,0 0-1,12-13 1,-15 15 49,-1 0 1,0 0 0,0-1 0,0 1 0,-1-1 0,0 0 0,0 0-1,0 0 1,-1 0 0,0 0 0,0-1 0,-1 1 0,1-1 0,-1 1 0,-1-1-1,1 1 1,-1-1 0,-1 0 0,1 1 0,-1-1 0,0 1 0,0-1-1,-1 1 1,-4-12 0,4 15 6,1-1 0,0 2-1,-1-1 1,0 0 0,0 0 0,0 0-1,0 1 1,0-1 0,0 1-1,-1 0 1,1-1 0,-1 1 0,1 0-1,-1 1 1,0-1 0,0 0-1,0 1 1,0 0 0,0-1 0,0 1-1,0 0 1,-6 0 0,7 1-41,-1 0 0,0 0 1,0 0-1,0 1 0,0-1 1,0 1-1,1 0 0,-1 0 0,0 0 1,0 0-1,1 0 0,-1 1 1,1-1-1,-1 1 0,1-1 1,0 1-1,0 0 0,0 0 0,0 0 1,0 1-1,0-1 0,0 0 1,1 1-1,-1-1 0,-2 5 1,1 0-32,0 1 0,0-1 1,1 1-1,0-1 1,0 1-1,0 0 0,1 0 1,0 0-1,1 0 1,0 0-1,1 8 0,0-8-363,0-1 0,0 0 0,1 0-1,0-1 1,0 1 0,1 0-1,5 10 1,22 22-4838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73 287 3121,'-5'-1'204,"-1"-1"0,1 0-1,-1 0 1,1-1 0,0 0-1,0 1 1,0-2 0,0 1-1,-6-6 1,9 7-95,1 0-1,-1 0 1,1 1 0,0-1 0,0 0-1,0 0 1,0 0 0,0 0-1,0 0 1,1 0 0,-1 0-1,1-1 1,-1 1 0,1 0 0,0 0-1,0 0 1,0 0 0,0-1-1,0 1 1,0 0 0,1 0 0,-1 0-1,1 0 1,0-1 0,-1 1-1,1 0 1,0 0 0,2-3-1,27-59 4515,11-23-2677,-39 85-1949,-1-1 0,1 0 0,-1 1 0,1 0 0,0-1-1,0 1 1,0 0 0,0 0 0,0 0 0,1 0 0,-1 0 0,0 1 0,1-1 0,0 1 0,-1-1 0,1 1 0,0 0 0,5-1 0,-6 2 0,0 0 0,1 0 0,-1 0 0,0 0 0,0 1 0,0-1 1,0 1-1,1-1 0,-1 1 0,0 0 0,0 0 0,0 0 0,0 0 0,-1 0 0,1 0 1,0 1-1,0-1 0,-1 0 0,1 1 0,-1 0 0,1-1 0,-1 1 0,0 0 0,1 0 1,-1 0-1,1 2 0,7 13-139,-1-1 1,0 2 0,-2-1-1,0 1 1,-1 0-1,0 1 1,-2-1 0,0 1-1,-1-1 1,-1 1-1,-1 26 1,-2-31 133,1-17-8,4-23-8,4-5 43,20-56 1,-23 77-14,1 0 0,-1 0 0,2 1 1,-1-1-1,2 1 0,-1 1 1,1-1-1,0 1 0,10-9 0,-16 16-9,1 0-1,-1 0 1,1 0 0,-1 0-1,1 0 1,-1 0-1,1 0 1,-1 0-1,1 0 1,0 1-1,-1-1 1,1 1 0,0-1-1,0 1 1,-1 0-1,1 0 1,0 0-1,0 0 1,-1 0-1,1 0 1,3 1 0,-3 0 2,1 0 0,-1 0 0,0 0 0,0 1 0,0-1 0,0 1 1,0 0-1,0-1 0,0 1 0,0 0 0,-1 0 0,1 0 1,1 3-1,4 7 10,-1 0 0,-1 1 0,0-1 0,5 21 0,-2-1-8,-6-20-115,0 0 1,2-1 0,-1 1-1,1-1 1,1 0 0,6 11-1,-11-21 102,1-1 0,-1 1 0,1 0-1,-1 0 1,1-1 0,0 1-1,-1-1 1,1 1 0,0-1 0,-1 1-1,1-1 1,0 1 0,-1-1 0,1 1-1,0-1 1,0 0 0,0 1 0,-1-1-1,1 0 1,0 0 0,0 0 0,0 0-1,0 0 1,-1 1 0,1-2 0,0 1-1,0 0 1,0 0 0,0 0 0,-1 0-1,3-1 1,0 0 6,0-1 1,0 0-1,-1 1 1,1-1-1,0 0 1,-1-1-1,1 1 1,3-5-1,3-4 31,-1 0-1,0-1 1,8-14-1,-7 9 136,-1-1-1,0 0 0,-1 0 1,-1-1-1,-1 0 1,-1 0-1,4-38 0,-8 69-110,0 7-34,0 0 1,1 0-1,1-1 1,0 1-1,7 20 1,-8-35-25,0 0 1,0-1 0,0 1-1,1 0 1,0-1 0,0 1-1,-1-1 1,2 0 0,-1 0-1,0 0 1,1 0 0,-1 0 0,1 0-1,0-1 1,0 1 0,0-1-1,0 0 1,1 0 0,-1 0-1,0 0 1,1-1 0,-1 1-1,1-1 1,0 0 0,0 0-1,-1 0 1,1 0 0,0-1 0,0 0-1,0 0 1,0 0 0,-1 0-1,8-1 1,-4-1 9,0 1 0,0-1 0,0-1 0,0 1 0,0-1 0,0-1-1,-1 1 1,0-1 0,0 0 0,0 0 0,0-1 0,9-9 0,-12 11 2,-1 1-1,0 0 1,0-1 0,0 1 0,0-1-1,0 0 1,-1 0 0,1 1-1,-1-1 1,0 0 0,0 0-1,0-1 1,0 1 0,-1 0 0,1 0-1,-1 0 1,1 0 0,-1-1-1,0 1 1,-1 0 0,1 0 0,0 0-1,-1 0 1,0-1 0,0 1-1,0 0 1,0 0 0,0 0 0,0 0-1,-1 1 1,-3-6 0,0 2 7,-1 0 0,0 0 0,0 1 0,0 0 0,-1 0 0,0 0 1,0 1-1,0 0 0,0 1 0,-1-1 0,1 1 0,-1 1 0,0-1 0,-9 0 1,12 1-37,1 1 1,-1 0 0,0 1 0,0-1 0,0 1-1,1 0 1,-1 0 0,0 1 0,0-1 0,0 1 0,1 0-1,-1 0 1,0 1 0,1-1 0,-1 1 0,1 0 0,-1 0-1,1 1 1,0-1 0,0 1 0,0 0 0,0 0-1,1 0 1,-6 7 0,7-8-96,1 0 1,0 0-1,0 0 1,1 0-1,-1 0 0,0 0 1,1 0-1,-1 0 0,1 0 1,-1 0-1,1 0 0,0 0 1,0 1-1,0-1 0,0 0 1,1 0-1,-1 0 0,0 0 1,1 0-1,0 0 1,-1 0-1,1 0 0,0 0 1,0 0-1,0 0 0,2 2 1,23 26-2927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 10501,'9'-6'1488,"-18"3"-1375,-11 3-113,1 6 0,6 3-161,6 2-447,17 1-688,13 0-1282,25-9-655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 11461,'-6'0'29,"0"1"1,0 0-1,0 1 0,1-1 0,-1 1 0,0 0 0,1 0 1,0 1-1,-1 0 0,1 0 0,0 0 0,1 0 0,-1 1 0,0 0 1,1 0-1,0 0 0,0 0 0,0 1 0,1 0 0,-1-1 1,1 1-1,0 1 0,-4 9 0,4-8-91,0-1 1,1 0-1,-1 1 1,1 0-1,1-1 1,-1 1-1,1 0 1,0 0-1,1 0 1,0 0-1,0 0 1,0 0-1,1 0 1,0-1-1,0 1 1,1 0-1,0 0 1,0-1-1,1 1 1,3 6-1,-5-11-17,0 0 1,0-1-1,0 1 1,1 0-1,-1-1 1,1 1-1,-1-1 1,1 0-1,-1 1 1,1-1-1,0 0 1,0 0-1,-1 0 1,1 0-1,0 0 0,0-1 1,0 1-1,0 0 1,0-1-1,0 0 1,0 1-1,3-1 1,-1 0 8,0-1 1,0 1 0,-1-1-1,1 0 1,0 0-1,0-1 1,-1 1-1,1-1 1,-1 0 0,1 0-1,3-2 1,1-2 33,0 0 0,0-1 0,0 0-1,-1 0 1,0-1 0,-1 0 0,0 0 0,7-12 0,-10 13 136,0 1 0,-1-1 0,0 0-1,0 0 1,0-1 0,-1 1 0,0 0 0,-1 0 0,0-1 0,0 1-1,0 0 1,-1 0 0,-3-14 0,3 17-52,0 1 1,0-1-1,0 1 1,0-1-1,-1 1 1,0-1-1,0 1 1,0 0-1,0 0 1,0 0-1,0 0 1,-1 0-1,0 0 1,1 1-1,-1-1 1,0 1-1,0 0 1,0 0-1,-1 0 1,1 0-1,0 0 1,-1 1-1,1 0 1,-1-1-1,0 1 0,1 1 1,-1-1-1,-5 0 1,6 1-57,0 0 0,0 0 0,1 1 1,-1-1-1,0 1 0,1 0 0,-1 0 0,1 0 0,-1 0 0,1 0 1,-1 0-1,1 1 0,0-1 0,-1 1 0,1-1 0,0 1 0,0 0 1,0 0-1,0 0 0,-1 3 0,2-4-41,0 1 0,0-1 0,0 1 0,0-1 0,1 1 0,-1-1 0,0 1 0,1-1 0,-1 1 0,1 0 0,0-1 0,-1 1 0,1 0 0,0-1 0,0 1 0,0 0 0,1 0 0,-1-1 0,0 1 0,0 0 0,1-1 1,-1 1-1,1-1 0,0 1 0,-1-1 0,1 1 0,0-1 0,0 1 0,0-1 0,0 1 0,0-1 0,0 0 0,3 2 0,0 0-233,0 0 1,0 0-1,0-1 1,0 0-1,1 0 1,-1 0-1,1 0 1,-1-1 0,1 1-1,0-1 1,0 0-1,-1-1 1,9 1-1,40-5-1919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208 131 7700,'0'-6'266,"0"-1"0,0 1-1,-1-1 1,0 1 0,0 0 0,-1-1 0,0 1 0,0 0 0,0 0 0,-1 0 0,0 0 0,0 0 0,0 1 0,-1-1 0,0 1 0,0 0 0,0 0 0,0 0 0,-10-7 0,13 12-259,1-1-1,-1 1 1,1-1 0,-1 1-1,1-1 1,-1 1-1,0-1 1,1 1-1,-1-1 1,1 1 0,-1 0-1,0-1 1,0 1-1,1 0 1,-1 0-1,0-1 1,0 1 0,1 0-1,-1 0 1,0 0-1,0 0 1,1 0-1,-1 0 1,0 0 0,0 0-1,1 0 1,-1 1-1,0-1 1,0 0-1,1 0 1,-1 1 0,0-1-1,1 0 1,-1 1-1,0-1 1,1 1-1,-1-1 1,1 1 0,-1-1-1,1 1 1,-1-1-1,1 1 1,-1 0-1,1-1 1,-1 1 0,1 0-1,0-1 1,-1 1-1,1 0 1,-1 1-1,-1 4 10,1 1 0,-1 0-1,1-1 1,-1 12 0,2-16 10,-2 52 121,9 100-1,0-30-126,-12 65 11,2 45-94,3-230 66,7 56-105,-7-55 95,1-1 0,1 0-1,-1 0 1,0 0 0,1 0 0,0 0 0,0 0 0,0 0 0,1 0 0,-1-1 0,5 5 0,-6-7 15,0 0 1,0 0-1,0-1 1,0 1-1,0 0 1,1-1-1,-1 1 1,0-1-1,1 1 1,-1-1-1,0 1 1,1-1-1,-1 0 1,1 0-1,-1 0 1,0 0 0,1 0-1,-1 0 1,1 0-1,-1 0 1,0 0-1,1-1 1,-1 1-1,0-1 1,1 1-1,-1-1 1,0 1-1,1-1 1,-1 0-1,0 1 1,0-1-1,0 0 1,2-1 0,2-3 1,0 1 0,0-1 1,0 0-1,-1 0 0,7-10 1,-6 6-9,0 0 1,0 0 0,-1 0 0,0 0-1,0-1 1,-1 1 0,-1-1-1,1 0 1,-2 0 0,1 0 0,-1 0-1,-1 0 1,0 0 0,0 0-1,-1 0 1,-3-12 0,2 14-8,0-1 0,-1 1 0,0 0 0,0 0 0,-1 0 0,0 0 0,-1 0 0,0 1 0,0 0 0,0 0 0,-1 0 0,0 1 0,0 0 0,-1 0 1,0 1-1,0-1 0,0 1 0,-15-7 0,10 6-188,0 1 1,-1 1-1,-23-6 1,-15 3-3094,24 8-1956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293 325 4082,'-7'-5'597,"1"0"-1,-1 1 1,0 0-1,-1 0 1,1 1 0,-1 0-1,1 0 1,-1 1 0,-12-3-1,0 2-251,0 0 0,-33 0-1,48 3-336,1-1 0,-1 2-1,1-1 1,-1 0 0,1 1-1,-1 0 1,1 0-1,-1 0 1,1 1 0,0-1-1,0 1 1,0 0 0,0 0-1,0 1 1,0-1-1,0 1 1,1 0 0,-1 0-1,1 0 1,0 0-1,0 1 1,0-1 0,0 1-1,1 0 1,0-1 0,-1 1-1,1 0 1,1 1-1,-1-1 1,0 0 0,1 0-1,0 1 1,0-1 0,0 7-1,0-3-12,1 1 0,0-1-1,0 0 1,1 0 0,0 0 0,0 0 0,1 0-1,0 0 1,0 0 0,1 0 0,0 0-1,6 10 1,-8-16-16,0 1-1,1-1 1,-1 0 0,1 1-1,0-1 1,-1 0 0,1 0-1,0 0 1,0 0-1,0-1 1,1 1 0,-1 0-1,0-1 1,1 0 0,-1 1-1,1-1 1,-1 0-1,1 0 1,-1 0 0,1-1-1,0 1 1,-1-1-1,1 1 1,0-1 0,0 0-1,-1 0 1,1 0 0,0-1-1,0 1 1,-1 0-1,1-1 1,0 0 0,-1 0-1,1 0 1,-1 0 0,1 0-1,-1 0 1,1-1-1,2-1 1,3-3-1,0-1 0,0 0 0,-1 0 0,0-1 0,0 1 0,0-1 0,-1-1 0,-1 1 0,0-1 0,0 0 0,0 0 0,-1-1 0,-1 0 0,1 1 0,-2-1 0,4-20 0,-1-1 142,-2 0 0,-1-1 0,-2 1 1,-4-41-1,4 64-104,-1-10-54,-1 0-1,0-1 0,-2 2 0,0-1 1,-11-31-1,10 44-1113,5 12 176,3 14-754,8 9-623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280 478 6979,'-3'-6'237,"0"-1"-1,0 1 1,-1 0 0,0 0-1,0 0 1,-1 0-1,1 1 1,-1-1 0,-1 1-1,1 1 1,-1-1 0,1 1-1,-1 0 1,-1 0-1,1 0 1,-7-2 0,9 4-194,0 1 0,0-1 0,-1 1 0,1 0 0,0 0 0,-1 0 0,1 0 0,-1 1 0,1 0 0,-1 0 0,1 0 0,-1 0 0,1 1 0,-1-1 0,1 1 0,0 1 0,-1-1 0,1 0 0,0 1 0,0 0 0,0 0 0,0 0 0,0 1 0,0-1 0,1 1 0,-5 4 0,0 2-11,0 1 1,1 0-1,0 0 1,0 0-1,1 1 1,1 0-1,-7 18 1,9-22-40,1-1 1,0 1-1,0 0 1,1-1-1,0 1 0,0 0 1,1 0-1,-1 0 1,1 0-1,1 0 1,0 0-1,0-1 0,0 1 1,0 0-1,4 6 1,-5-11 4,1 0 1,0 0 0,0 0-1,0 0 1,1-1 0,-1 1 0,0 0-1,1-1 1,-1 1 0,1-1-1,-1 1 1,1-1 0,0 0-1,-1 0 1,1 0 0,0 0 0,0 0-1,0 0 1,0 0 0,0-1-1,0 1 1,2 0 0,1-1-11,-1 0 0,0 0-1,1 0 1,-1-1 0,0 0 0,1 1 0,-1-2 0,0 1-1,0 0 1,5-3 0,6-3-62,-2-1 0,1 0 0,-1-1 0,22-19 0,-25 19 132,1-1-1,-2 1 1,0-2-1,0 1 0,0-1 1,-2-1-1,1 1 1,-2-1-1,1-1 1,8-24-1,-14 26 26,-6 19-91,-5 25-24,10-22-116,1 0-1,0 0 1,0 0-1,1-1 1,1 1 0,0-1-1,0 1 1,1-1 0,0 0-1,0 0 1,12 17-1,-13-22-44,0-1-1,1 0 1,-1 0-1,1-1 0,-1 1 1,1-1-1,0 0 0,0 0 1,1 0-1,-1 0 1,10 3-1,-11-4 38,1-1 0,0-1 0,0 1 0,0 0 1,-1-1-1,1 0 0,0 0 0,0 0 0,0-1 0,0 1 0,0-1 0,-1 0 1,1 0-1,0 0 0,-1 0 0,1-1 0,5-2 0,-1-1 132,-1-1-1,1 1 1,-1-1 0,0-1-1,-1 1 1,0-1 0,0 0-1,0-1 1,-1 0-1,0 1 1,0-2 0,-1 1-1,0 0 1,-1-1 0,0 0-1,4-15 1,2-15 1119,-2 0 0,3-59 1,-10 96-1057,4-67 1453,-3 1 0,-12-108 1,8 158-1217,3 18-273,0 0 0,0 0 1,0 0-1,0 0 0,0 0 0,0 0 1,0 0-1,0 0 0,-1 0 1,1 0-1,0 0 0,0 0 1,0 0-1,0 1 0,0-1 0,0 0 1,0 0-1,0 0 0,0 0 1,0 0-1,0 0 0,0 0 1,0 0-1,0 0 0,0 0 1,0 0-1,-1 0 0,1 0 0,0 0 1,0 0-1,0 0 0,0 0 1,0 0-1,0 0 0,0 0 1,0 0-1,0 0 0,0 0 1,0 0-1,0 0 0,-1 0 0,1 0 1,0 0-1,0 0 0,0 0 1,0 0-1,0 0 0,0 0 1,0 0-1,0 0 0,0 0 0,0 0 1,0-1-1,0 1 0,0 0 1,0 0-1,0 0 0,0 0 1,0 0-1,-6 34 168,-5 88 72,9 209 0,2-328-248,1 25-94,0 0-1,2 0 1,1 0 0,14 51-1,-18-76-69,1-1-1,0 1 1,0-1 0,0 1-1,0-1 1,0 1-1,1-1 1,-1 0 0,1 0-1,-1 1 1,1-1-1,0-1 1,0 1-1,0 0 1,0 0 0,0-1-1,0 1 1,1-1-1,-1 1 1,0-1 0,1 0-1,-1 0 1,1 0-1,-1 0 1,1-1 0,0 1-1,-1-1 1,1 1-1,0-1 1,-1 0-1,1 0 1,0 0 0,2-1-1,24-9-4387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 10229,'-48'-15'1536,"9"4"-1135,10 5-401,9 6 176,24 3-144,18-3-32,20 0-1041,20 0-1872,16-9-3218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16 268 4274,'-8'51'4440,"6"-38"-4202,0 0 0,0 1 0,1-1-1,1 16 1,0-28-229,0 0 0,0-1 0,0 1 1,0 0-1,1-1 0,-1 1 0,0 0 0,0-1 0,1 1 0,-1 0 0,0-1 0,1 1 0,-1-1 1,1 1-1,-1-1 0,1 1 0,-1-1 0,1 1 0,-1-1 0,1 1 0,-1-1 0,1 0 0,-1 1 1,1-1-1,0 0 0,-1 1 0,1-1 0,0 0 0,-1 0 0,1 0 0,0 0 0,-1 0 0,1 1 0,0-1 1,-1 0-1,1 0 0,0-1 0,-1 1 0,1 0 0,0 0 0,-1 0 0,1 0 0,0-1 0,-1 1 1,1 0-1,0-1 0,0 1 0,31-19 149,-24 11-136,0 0-1,-1 0 1,1-1-1,-2 0 1,1 0-1,-1-1 1,-1 0-1,0 0 1,0 0-1,-1-1 1,4-12-1,-2-1 362,0-1 0,-2 0 0,3-48 0,-7 53-140,-1 1-1,-1-1 0,-5-27 1,6 41-167,-4-4 1124,0 16-969,5 3-295,0-9 71,0 0 0,1 0 0,-1 0 0,0 0 0,0 0-1,0 0 1,0 1 0,1-1 0,-1 0 0,0 0 0,0 0 0,0 0 0,1 0 0,-1 0 0,0 0 0,0 0 0,0 0-1,1 0 1,-1 0 0,0 0 0,0 0 0,0 0 0,0 0 0,1 0 0,-1 0 0,0 0 0,0 0 0,0-1 0,1 1-1,-1 0 1,0 0 0,0 0 0,0 0 0,0 0 0,1 0 0,-1-1 0,0 1 0,0 0 0,0 0 0,0 0 0,0 0-1,0 0 1,0-1 0,1 1 0,2-3-1848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3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1 328 1969,'0'0'1264,"0"-32"-66,0-102 283,0 125-1249,0 0-1,0 0 1,0 0-1,1 0 1,1 0-1,0 0 1,0 0-1,0 0 1,1 1 0,7-15-1,-7 19-213,0 1-1,0 0 1,0 0 0,0-1-1,1 2 1,-1-1 0,1 0 0,0 1-1,0 0 1,-1-1 0,2 2-1,-1-1 1,0 0 0,0 1-1,1 0 1,-1 0 0,9-1-1,2-1-3,-1 1 0,1 1 0,-1 0-1,1 1 1,0 0 0,0 2-1,27 5 1,-38-6-47,0 0-1,1 0 1,-1 1-1,0 0 0,0 0 1,0 0-1,0 1 1,0-1-1,-1 1 1,1 0-1,-1 0 1,1 0-1,-1 0 1,0 1-1,0-1 0,-1 1 1,1 0-1,-1-1 1,0 1-1,0 1 1,0-1-1,0 0 1,-1 0-1,0 1 1,0-1-1,0 1 1,0-1-1,-1 1 0,1 4 1,-1-3-5,0 0 0,0 0 0,0 0 0,0 0 0,-1 0 0,0 0 0,-1-1 0,1 1 0,-1 0 0,0 0 0,0-1 0,-4 6 0,-1-2 84,0 1-1,0-1 0,-1-1 1,-1 0-1,-11 10 1,0 0 66,-1 0 1,-1-2 0,-1 0 0,0-2 0,-46 22 0,69-36-137,0 0-1,0 0 1,0 0-1,0 0 1,-1 1 0,1-1-1,0 0 1,0 0-1,0 0 1,0 0 0,0 0-1,0 0 1,-1 0-1,1 0 1,0 0-1,0 0 1,0 0 0,0 0-1,0 0 1,-1 0-1,1 0 1,0 1 0,0-2-1,0 1 1,0 0-1,0 0 1,-1 0-1,1 0 1,0 0 0,0 0-1,0 0 1,0 0-1,0 0 1,-1 0-1,1 0 1,0 0 0,0 0-1,0 0 1,0 0-1,0 0 1,0-1 0,0 1-1,-1 0 1,1 0-1,0 0 1,0 0-1,0 0 1,0 0 0,0-1-1,0 1 1,0 0-1,0 0 1,0 0 0,0 0-1,0-1 1,4-9-2496,15-23-1930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19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1745,'0'4'8520,"0"24"-7777,-9 314 500,9-339-1244,0-1 0,1 1-1,-1-1 1,0 1 0,1-1 0,-1 1 0,1-1 0,0 1-1,0-1 1,0 0 0,0 0 0,0 1 0,1-1 0,-1 0-1,0 0 1,1 0 0,0 0 0,3 3 0,-2-3-4,1 1 0,0-1 0,0 0 0,0 1 0,0-2 0,0 1 0,1 0 1,-1-1-1,8 1 0,5 1-139,0-2-1,1-1 1,-1 0 0,25-3 0,-32 1-352,0 0 1,-1-1-1,0 0 1,1 0 0,-1-1-1,0 0 1,-1-1-1,1 0 1,-1 0 0,0-1-1,0 0 1,10-11-1,9-13-3546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173 176 3490,'3'-3'231,"1"-1"1,-1 0 0,0 0 0,-1 0 0,1 0 0,-1 0-1,0-1 1,0 1 0,0-1 0,0 0 0,-1 0-1,0 1 1,0-1 0,0 0 0,-1 0 0,1 0 0,-1 0-1,0 0 1,-1 0 0,1 0 0,-1 0 0,0 1-1,0-1 1,-1 0 0,1 0 0,-1 1 0,0-1 0,0 1-1,-1-1 1,1 1 0,-1 0 0,0 0 0,0 0-1,-1 1 1,1-1 0,-6-4 0,7 7-203,0 0 1,1 0-1,-1 0 1,0 0-1,0 1 1,0-1-1,0 1 1,1-1-1,-1 1 1,0 0-1,0 0 1,0-1-1,0 2 1,0-1-1,0 0 1,0 0-1,0 0 1,0 1-1,-2 0 1,-1 1-7,1 0 1,0 0-1,0 0 1,0 1-1,0 0 1,1-1-1,-1 1 1,-3 4 0,-2 2 8,1 1 1,1-1 0,-1 2-1,2-1 1,-9 17 0,9-14-30,1 0 1,0 1 0,1 0 0,-3 17-1,5-26-10,2 1-1,-1-1 0,1 1 0,-1-1 0,2 1 0,-1-1 1,0 0-1,1 1 0,0-1 0,1 1 0,-1-1 0,1 0 1,0 0-1,3 7 0,-3-10-29,0 0 1,0 0-1,0 0 1,0 0-1,0 0 0,0 0 1,0 0-1,1-1 1,-1 1-1,1-1 0,-1 0 1,1 0-1,0 0 1,-1 0-1,1 0 0,0 0 1,0-1-1,-1 1 1,1-1-1,0 0 0,0 0 1,0 0-1,0 0 1,0-1-1,-1 1 0,1-1 1,0 1-1,0-1 1,4-2-1,3-1-82,0 0 1,0 0-1,0-1 0,0-1 0,-1 1 1,12-10-1,-10 5 139,0 0 0,-1 0 0,0-1 0,9-14 0,-15 20 160,0-1 0,-1 1-1,0-1 1,0 0 0,0 0 0,0 0-1,-1-1 1,0 1 0,0 0 0,-1-1-1,1-9 1,-4 11 434,-4 14-434,-3 20-142,7-20-22,2 1-1,-1 0 0,1-1 0,0 1 1,1 0-1,0 0 0,1-1 0,5 18 1,-6-24-123,0 1 0,1-1 1,-1 0-1,1 1 0,0-1 1,0 0-1,0 0 0,0 0 1,1 0-1,-1-1 0,1 1 1,0 0-1,0-1 0,0 0 1,0 0-1,0 0 0,0 0 1,0 0-1,1-1 1,-1 1-1,1-1 0,-1 0 1,1 0-1,-1 0 0,8 0 1,24 0-3573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4322,'0'9'544,"-4"0"-272,-2-1 465,6 1 207,0 0-432,3 0 225,0 2-113,1-2-240,2 9 16,1-1-144,-4 3-176,3 4-64,1-4 17,-1 1-17,1-10-16,-1 1-561,1-9-2400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 9780,'-9'-5'0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10245,'-57'12'906,"36"-8"-857,-34 11 1,47-12-48,1 0 0,0 0 0,1 1 0,-1-1 1,1 2-1,-1-1 0,1 1 0,-8 8 0,4-2 5,0 1-1,0 0 0,1 1 1,1 0-1,0 0 0,1 0 1,1 1-1,0 0 0,0 1 1,2-1-1,0 1 1,-4 25-1,8-39-1,0 1 1,0 0-1,0 0 1,0-1-1,0 1 1,0 0 0,0-1-1,0 1 1,1 0-1,-1-1 1,1 1-1,-1-1 1,1 1-1,0-1 1,-1 1-1,1-1 1,0 1-1,0-1 1,0 0-1,0 1 1,0-1-1,1 0 1,-1 0-1,0 0 1,0 0-1,1 0 1,-1 0-1,1 0 1,-1 0-1,1 0 1,-1-1-1,1 1 1,-1-1 0,1 1-1,0-1 1,-1 0-1,1 1 1,0-1-1,-1 0 1,1 0-1,2 0 1,8-1 54,0 0 0,0-1 0,0 0 1,19-7-1,-15 5-41,23-8-80,-26 7 1,0 1 1,1 0-1,0 1 0,-1 1 0,1 0 0,0 1 0,0 0 0,15 2 0,-28-2 58,-1 1 0,1 0 0,-1 0 0,1 1 0,0-1 0,-1 0 0,1 0 0,-1 0 0,1 0-1,-1 0 1,1 1 0,-1-1 0,1 0 0,-1 0 0,1 1 0,-1-1 0,1 0 0,-1 1 0,0-1 0,1 0 0,-1 1 0,1-1 0,-1 1 0,0-1 0,0 1 0,1-1 0,-1 1 0,0-1 0,0 1 0,1-1 0,-1 1 0,0-1 0,0 1 0,0-1 0,0 1 0,0-1-1,0 1 1,0-1 0,0 1 0,0 0 0,0-1 0,0 1 0,0-1 0,0 1 0,0-1 0,-1 1 0,1-1 0,0 1 0,0-1 0,-1 1 0,1-1 0,0 1 0,0-1 0,-1 1 0,1-1 0,-1 0 0,1 1 0,0-1 0,-1 1 0,-28 25 108,-3-7-71,0 0 0,-2-2 0,0-2 0,-1-1 0,-46 12-1,-30 0-2340,89-23-2163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6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 55 4514,'1'-1'330,"0"0"1,-1-1-1,1 1 0,-1-1 1,1 1-1,-1-1 0,0 1 1,1-1-1,-1 1 0,0-1 1,0 0-1,0 1 0,0-1 0,-1 1 1,1-1-1,0 1 0,-1-1 1,1 1-1,-1-1 0,1 1 1,-1 0-1,-1-3 0,1 2-160,-1 1-1,1 0 1,-1 0-1,1 0 1,-1 0-1,1 0 0,-1 1 1,0-1-1,1 0 1,-1 1-1,0-1 1,1 1-1,-1 0 1,0-1-1,0 1 1,-2 0-1,-3 0-94,0 1 0,0-1 0,0 1 1,1 0-1,-1 1 0,1 0 0,-1 0 0,1 0 0,-9 5 0,-1 4-35,0 0 1,2 1-1,-1 1 0,1 0 0,1 0 0,1 2 0,0 0 0,1 0 1,0 1-1,-8 18 0,11-20-49,0 2 0,2-1 0,0 1 0,0 0 0,2 0 0,0 1 0,1-1 0,0 1 0,2 0 0,0 0 0,2 27 0,-1-38-64,1 1 0,0 0-1,0 0 1,1 0 0,0-1 0,0 1 0,1-1 0,0 1 0,0-1 0,0 0 0,1 0 0,0 0 0,0-1 0,1 1 0,-1-1 0,1 0-1,0-1 1,0 1 0,1-1 0,0 0 0,-1 0 0,1 0 0,1-1 0,-1 0 0,0 0 0,1-1 0,-1 0 0,1 0 0,0 0 0,0-1 0,-1 0-1,1 0 1,0-1 0,0 0 0,9-1 0,-1-1-117,0-1 0,0 0-1,0-1 1,0-1 0,-1 0 0,0-1 0,0-1-1,-1 0 1,1-1 0,-2 0 0,1-1-1,-1 0 1,0-1 0,-1 0 0,0-1 0,-1-1-1,0 1 1,8-16 0,-10 17 203,-1 0 0,-1-1 0,0 0 0,0-1 0,-1 1 0,-1-1 0,0 0 1,-1 0-1,0 0 0,0-1 0,-2 1 0,1-1 0,-2 1 0,0-1 0,0 1 0,-1-1 0,0 1 0,-1-1 0,-1 1 0,0 0 0,-1 0 1,-7-16-1,7 19 63,-1 2 0,-1-1 1,0 0-1,0 1 0,0 0 1,-1 1-1,0-1 1,0 1-1,0 1 0,-1-1 1,0 1-1,0 1 0,0-1 1,-12-3-1,12 5-104,0 0 0,0 0 0,0 1 0,0 0 0,0 0 0,-1 1 0,1 0 0,-1 1 0,1 0-1,0 0 1,-1 1 0,1 0 0,0 0 0,-1 1 0,-14 6 0,21-8-93,0 1 0,0 0 0,1-1 0,-1 1 0,1 0 0,-1 0 0,0 1 0,1-1 0,0 0 0,-1 0 0,1 1 0,0-1 0,0 1 0,0-1 0,0 1 0,0-1 0,0 1 0,0 0 0,0-1 0,1 1 0,-1 0 0,1 0 0,-1 0 0,1-1 0,0 1 0,-1 0 0,1 3 0,10 23-3254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7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21 10741,'-4'-12'1473,"-2"6"-1105,-7 3-96,7 6-128,-4 12-80,0 11 32,7 9-96,0 12-16,-1 5-16,8 1-272,-1-1-1665,0-8-1457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7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55 164 7363,'-11'-40'2480,"-16"-62"-141,27 102-2329,0-1 0,0 0 0,0 0 1,0 1-1,-1-1 0,1 0 1,0 0-1,0 1 0,0-1 0,1 0 1,-1 1-1,0-1 0,0 0 1,0 0-1,0 1 0,1-1 0,-1 0 1,0 1-1,1-1 0,-1 0 0,1 1 1,-1-1-1,0 1 0,1-1 1,-1 0-1,1 1 0,0-1 0,1 0 11,-1 1-1,0-1 0,0 1 0,1 0 0,-1 0 0,1-1 0,-1 1 0,0 0 0,1 0 0,-1 0 0,1 0 0,-1 1 0,3-1 0,46 19 274,-45-17-303,293 162-1511,-289-159 1341,-1 1 0,1 0 0,-1 0 1,0 1-1,13 13 0,-20-18 178,0 0 0,1-1 0,-1 1-1,0 0 1,0 0 0,0 0 0,0 0 0,-1 0 0,1 0 0,0 0-1,-1 1 1,0-1 0,1 0 0,-1 0 0,0 0 0,0 0 0,0 1-1,-1-1 1,1 0 0,0 0 0,-1 0 0,1 0 0,-1 0 0,0 0-1,0 0 1,0 0 0,0 0 0,0 0 0,0 0 0,0 0 0,-1-1 0,1 1-1,0 0 1,-3 1 0,-4 5 112,-1 0 0,0-1-1,0 0 1,0-1 0,-1 0 0,-15 7-1,-69 25 354,71-30-473,-41 16-821,-131 30 1</inkml:trace>
  <inkml:trace contextRef="#ctx0" brushRef="#br0" timeOffset="1">668 79 4546,'19'-23'7203,"-12"8"-5970,-11 6-849,1 12-256,-3 9-48,-4 11-64,4 15-16,-1 9-16,-3 11 16,4-2-384,-1-1-720,4-5-1490,3-9-2496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97 112 10037,'-17'-95'2494,"17"95"-2484,0-1 0,0 1 0,0-1-1,0 1 1,-1-1 0,1 1 0,0-1 0,0 1 0,0-1 0,0 1-1,0-1 1,1 1 0,-1-1 0,0 1 0,0-1 0,0 1-1,0-1 1,0 1 0,1-1 0,-1 1 0,0-1 0,0 1 0,1 0-1,-1-1 1,0 1 0,1-1 0,-1 1 0,0 0 0,1-1-1,-1 1 1,1 0 0,-1-1 0,1 1 0,-1 0 0,1 0 0,-1 0-1,1-1 1,-1 1 0,1 0 0,-1 0 0,1 0 0,-1 0 0,1 0-1,-1 0 1,1 0 0,-1 0 0,1 0 0,-1 0 0,1 0-1,-1 0 1,1 0 0,-1 0 0,1 1 0,-1-1 0,1 0-1,37 14 289,-26-8-299,43 14 34,-15-6-153,-1 2 0,0 1-1,47 29 1,-81-42 82,0-1 0,0 1-1,-1 0 1,1 0-1,-1 0 1,0 1 0,0-1-1,-1 1 1,0 0 0,1 0-1,-1 0 1,4 11 0,-6-13 57,0 1 1,0 0 0,-1 0-1,1 0 1,-1 0 0,0 0-1,0 0 1,0-1 0,0 1-1,-1 0 1,1 0 0,-1 0-1,0 0 1,0-1 0,-1 1 0,1 0-1,-1-1 1,0 1 0,0-1-1,-4 6 1,-5 5 16,-1-1-1,-1 0 1,0-1 0,-1 0-1,0-1 1,-1-1 0,0 0-1,-25 12 1,-11 2 145,-74 23 0,7-8-1283,112-38-426,9 0 557,13-4-1196,23-5-2857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38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7732,'-3'17'5570,"-14"13"-4946,-5 5-544,-11 2 241,1 10 79,0 9-384,2-7-16,1 1-128,10-12-1265,6-6-2433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94 3810,'-10'-29'8244,"-3"0"-7460,0 8-544,0 7 192,1 14-352,5 8-80,4 21-16,0 21 16,-1 17 0,4 18-32,4 11-480,-1-3-1217,0-5-896,0-15-913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6739,'0'0'592,"172"7"-720,-138-22-1360,-6 0-1714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184 879 9060,'-54'-69'1996,"-61"-87"343,113 153-2325,0 1 0,1 0-1,-1-1 1,1 1-1,0-1 1,0 0 0,0 1-1,0-1 1,0 0-1,1 0 1,-1 1 0,1-6-1,0 7-13,0 0 0,1 0 1,-1 0-1,1 0 0,0 0 0,-1 0 0,1 0 0,0 0 1,0 0-1,-1 0 0,1 0 0,0 0 0,0 0 0,0 0 0,0 1 1,0-1-1,0 0 0,0 1 0,1-1 0,-1 1 0,0-1 1,0 1-1,0-1 0,0 1 0,1 0 0,-1 0 0,0 0 0,0 0 1,1 0-1,1 0 0,28-2 10,1 1 0,36 4 0,4 1 3,-2-4-120,0-2 1,126-21-1,-169 18 0,0-1-1,0-1 0,-1-2 0,0-1 1,-1 0-1,0-2 0,-1-1 0,0-1 0,-1-1 1,27-23-1,-44 33 111,0-1-1,0-1 1,0 1 0,-1-1-1,0 0 1,0-1 0,0 1 0,-1-1-1,0 0 1,-1 0 0,0 0 0,0 0-1,-1 0 1,0-1 0,0 1-1,0-17 1,-2 12 118,-1-1-1,0 1 0,-1 0 1,0 0-1,-1 0 1,-1 0-1,0 0 1,-1 1-1,0-1 1,-9-13-1,3 6 88,0 1 0,-16-19 0,22 32-140,1 0 1,-1 1-1,0 0 1,-1 0-1,1 0 1,-1 1-1,0 0 1,0 0-1,0 0 0,-10-3 1,15 6-64,-1 1 0,0-1 1,0 1-1,0-1 1,0 1-1,1 0 0,-1 0 1,0 0-1,0 0 0,0 0 1,0 0-1,0 0 0,1 1 1,-1-1-1,0 1 0,0-1 1,0 1-1,1 0 0,-4 2 1,2-1-3,0 0 0,0 1 0,1-1 0,-1 1 0,1 0 0,0 0 1,0 0-1,0 0 0,-3 5 0,-1 7 5,0 0 0,1 0 0,-6 28 1,2 13 22,1 0 0,1 101 1,18 119-133,-2-126-325,-8-115 202,-1-19 34,0 0 0,2 0 0,0 1 0,6 24 0,-8-41 186,0 1 0,0-1 0,0 0 0,0 1 0,0-1 0,0 1-1,0-1 1,0 0 0,0 1 0,0-1 0,0 1 0,0-1-1,0 0 1,1 1 0,-1-1 0,0 0 0,0 1 0,0-1-1,1 0 1,-1 1 0,0-1 0,0 0 0,1 1 0,-1-1 0,0 0-1,1 0 1,-1 1 0,0-1 0,1 0 0,-1 0 0,0 0-1,1 0 1,-1 1 0,0-1 0,1 0 0,-1 0 0,1 0-1,-1 0 1,0 0 0,1 0 0,-1 0 0,1 0 0,-1 0-1,0 0 1,1 0 0,-1 0 0,1 0 0,-1-1 0,0 1 0,1 0-1,-1 0 1,0 0 0,1 0 0,-1-1 0,0 1 0,1 0-1,-1 0 1,0-1 0,1 1 0,-1 0 0,0 0 0,0-1-1,1 1 1,-1 0 0,0-1 0,0 0 0,17-29 16,-15 24-44,16-34 10,-3 7 26,21-35 1,-32 60 13,2 0 0,-1 0 0,1 1 0,0 0 0,1 0 0,0 0 0,0 1 1,0 0-1,12-7 0,-16 11-12,-2 1-2,1 0-1,0-1 1,0 1 0,0 0-1,1 0 1,-1 0-1,0 1 1,0-1-1,0 0 1,1 1-1,-1-1 1,0 1-1,1 0 1,-1 0 0,0 0-1,1 0 1,-1 0-1,0 1 1,1-1-1,-1 0 1,0 1-1,0 0 1,0 0-1,1 0 1,-1 0 0,0 0-1,0 0 1,3 2-1,10 9 21,-1 1 0,-1 0 0,0 0 0,0 2 0,14 21 0,-23-30-62,1 0 0,0 0 0,0-1 0,0 0 0,1 0 0,-1 0 0,1 0 0,0-1 0,1 0-1,-1-1 1,1 1 0,0-1 0,-1 0 0,1-1 0,1 0 0,-1 0 0,0 0 0,0-1 0,1 0 0,-1-1 0,1 1 0,-1-1 0,0-1-1,1 1 1,-1-1 0,1-1 0,-1 1 0,0-1 0,0-1 0,0 1 0,0-1 0,0 0 0,-1-1 0,1 0 0,-1 0 0,0 0 0,0-1-1,-1 1 1,1-1 0,-1-1 0,0 1 0,0-1 0,-1 0 0,0 0 0,0 0 0,0-1 0,5-13 0,-6 14 75,-1-1 1,0 0-1,0 0 1,0 0-1,-1 1 1,-1-1-1,1 0 1,-1 0-1,0 0 1,0-1-1,-2-8 0,1 12 31,0 0 0,0-1 0,-1 1 0,1 0 0,-1 0 0,0 0 0,0 0-1,-1 0 1,1 0 0,-1 0 0,0 1 0,0-1 0,0 1 0,0 0 0,0 0 0,-1 0-1,0 1 1,-5-4 0,7 5-54,0 0 1,0 0-1,0 0 0,-1 0 0,1 0 1,0 1-1,-1-1 0,1 1 0,0-1 0,-1 1 1,1 0-1,0 0 0,-1 0 0,1 1 1,0-1-1,-1 0 0,1 1 0,0 0 0,-1-1 1,1 1-1,0 0 0,0 0 0,0 0 1,0 1-1,0-1 0,0 0 0,0 1 0,0-1 1,0 1-1,1 0 0,-1-1 0,1 1 1,-1 0-1,-1 3 0,0 0-17,-1 0 0,1 1 0,1-1 0,-1 1 0,1-1 0,0 1 0,0 0 0,0 0 0,1 0 0,0 0 0,0 0 0,1 9 0,0-9-167,1 0 0,0 0 0,0 0 0,1 0 0,0 0-1,0 0 1,0-1 0,1 1 0,0-1 0,0 1 0,0-1 0,1 0 0,0 0 0,0 0-1,0-1 1,0 0 0,1 1 0,-1-1 0,1-1 0,0 1 0,0-1 0,1 0 0,-1 0 0,10 3-1,33 8-4247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5122,'9'-13'1097,"-1"0"-1,0 0 0,-1-1 0,0 0 1,7-23-1,-10 24-939,1 2 1,-1-1-1,2 0 1,-1 1 0,2 0-1,0 1 1,0-1-1,0 1 1,11-9-1,-17 17-153,0 1 1,0 0-1,0 0 0,1 0 0,-1 0 0,1 0 0,-1 0 0,1 0 0,-1 0 0,1 0 0,-1 1 0,1-1 0,0 1 0,-1-1 0,1 1 0,0 0 0,-1-1 0,1 1 0,0 0 0,0 0 0,-1 0 0,4 1 1,-3 0 4,0 0 1,-1 0 0,1 0 0,0 0 0,0 0 0,-1 1-1,1-1 1,-1 1 0,0-1 0,1 1 0,-1-1 0,0 1-1,0 0 1,0 0 0,2 3 0,2 7 2,-1 1-1,0-1 1,-1 1 0,2 21 0,-2 3-225,-1 36 0,0 22-431,-2-95 639,0 0 0,0 0 0,0 0-1,0 1 1,0-1 0,0 0 0,0 0 0,0 0 0,0 0-1,0 1 1,0-1 0,0 0 0,0 0 0,0 1 0,0-1-1,0 0 1,0 0 0,0 0 0,0 1 0,0-1 0,0 0-1,0 0 1,0 0 0,0 0 0,0 1 0,0-1 0,1 0-1,-1 0 1,0 0 0,0 0 0,0 1 0,0-1 0,0 0-1,1 0 1,-1 0 0,0 0 0,0 0 0,0 0 0,1 0-1,-1 0 1,0 1 0,0-1 0,0 0 0,0 0 0,1 0 0,-1 0-1,0 0 1,0 0 0,1 0 0,7-12-71,11-33 118,-15 34-65,-2 6 27,54-121 35,-48 110-36,0 1-1,2 1 0,0 0 0,0 0 1,1 1-1,13-12 0,-20 22 1,-1 0 1,1 0-1,0 0 0,0 0 0,0 1 1,0 0-1,0 0 0,0 0 1,6-1-1,-9 2 6,1 1 1,-1 0 0,1 0-1,-1 0 1,1 0-1,-1 0 1,1 0 0,-1 0-1,1 0 1,-1 1 0,1-1-1,-1 0 1,1 1-1,-1 0 1,1-1 0,-1 1-1,1 0 1,-1 0-1,0-1 1,0 1 0,1 0-1,-1 0 1,0 0-1,0 1 1,0-1 0,0 0-1,0 0 1,0 1 0,-1-1-1,2 2 1,2 5 13,-1-1 0,0 1 1,-1 0-1,0 0 0,0 0 0,0 0 1,-1 0-1,0 0 0,-1 1 1,0-1-1,-1 11 0,-3 12-30,-12 50 0,7-43-133,9-37 4,-1 1-1,1-1 1,-1 0-1,1 0 1,0 1 0,0-1-1,0 0 1,0 1-1,0-1 1,0 0-1,0 0 1,0 1 0,0-1-1,1 0 1,-1 1-1,1-1 1,-1 0-1,1 0 1,-1 0 0,1 0-1,0 2 1,11-2-3591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3698,'-30'26'0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6787,'2'2'-136,"0"0"1,1 0-1,-1 0 0,1 0 1,-1-1-1,1 1 0,-1-1 1,1 0-1,0 0 0,0 0 1,0 0-1,0 0 0,0 0 1,0-1-1,0 0 0,0 1 1,0-1-1,4-1 0,-3 1 41,0-1 0,0-1-1,0 1 1,0-1 0,0 1 0,0-1-1,0 0 1,0 0 0,-1-1 0,1 1-1,4-6 1,3-2 136,-1-1 1,-1-1-1,0 1 1,0-2-1,-1 1 1,9-22-1,-6 9 667,-2 0 0,0-1 1,-2 0-1,-1-1 0,-1 0 0,-2 0 0,2-45 0,-6 36 138,0 0-1,-3 0 1,-1 0-1,-1 1 1,-14-44-1,15 68-600,1 11-133,0 21-90,1 91-440,15 135-1,20-9-6120,-25-188 2900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76 360 7732,'-73'-124'3764,"73"124"-3766,0 0 1,-1 0-1,1-1 1,0 1-1,0 0 1,0 0-1,0 0 1,0-1-1,-1 1 1,1 0-1,0 0 1,0-1-1,0 1 1,0 0-1,0 0 1,0-1-1,0 1 1,0 0-1,0 0 1,0-1-1,0 1 1,0 0-1,0 0 0,0-1 1,0 1-1,0 0 1,0-1-1,0 1 1,1 0-1,-1 0 1,0 0-1,0-1 1,0 1-1,0 0 1,0 0-1,1 0 1,-1-1-1,13-1-31,27 10 6,-27-5 20,39 5-90,1-1 0,-1-3 0,1-3 0,0-1 1,0-3-1,93-18 0,-167 29 561,0 0-1,0 2 1,1 0-1,-28 19 1,25-15-459,1 2 1,0 0-1,1 1 1,-35 38-1,55-54-12,0 0 0,0 0 0,0 0-1,0 0 1,0 0 0,0 1 0,0-1 0,1 0 0,-1 1 0,0-1-1,1 0 1,-1 1 0,1-1 0,-1 1 0,1-1 0,0 1 0,0-1-1,-1 1 1,1-1 0,0 1 0,0 0 0,1 1 0,0-2-1,0 0 1,0-1 0,0 1-1,1-1 1,-1 1 0,0-1-1,0 1 1,1-1 0,-1 0-1,0 1 1,0-1 0,1 0-1,-1 0 1,0 0-1,1 0 1,-1 0 0,0 0-1,1 0 1,-1-1 0,0 1-1,1 0 1,-1-1 0,0 1-1,0-1 1,0 1-1,2-2 1,16-6-28,0-1 1,-1-1-1,0-1 0,-1 0 1,0-2-1,-1 1 0,-1-2 1,0 0-1,0-1 0,16-23 1,-15 14 262,-15 23-188,0-1 1,-1 1 0,1 0-1,-1 0 1,1 0 0,-1-1-1,1 1 1,-1 0 0,0 0-1,1-1 1,-1 1 0,0 0-1,0-1 1,0 1-1,0 0 1,0-1 0,-1 1-1,1-2 1,0 3-34,-1 0 0,1 0 0,-1 0 1,1-1-1,0 1 0,-1 0 0,1 0 0,-1 0 0,1 0 0,0 0 0,-1 0 0,1 0 1,-1 0-1,1 0 0,-1 0 0,1 0 0,0 0 0,-1 0 0,1 0 0,-1 0 1,1 0-1,0 1 0,-1-1 0,1 0 0,-1 0 0,1 0 0,0 1 0,-1-1 0,1 0 1,0 0-1,-1 1 0,1-1 0,0 0 0,0 1 0,-1-1 0,1 0 0,0 1 0,0-1 1,0 0-1,-1 1 0,1 0 0,-13 17-34,9-10-24,0-1 0,1 1 0,-1 0 0,2 0 0,-1 1 0,1-1 0,1 0-1,-1 1 1,1-1 0,1 1 0,0-1 0,0 10 0,1-15-22,-1 0 0,0 0 0,1-1 0,0 1 0,0 0 0,-1 0-1,2 0 1,-1-1 0,0 1 0,0 0 0,1-1 0,0 1 0,-1-1 0,1 0 0,0 0 0,0 1 0,0-1-1,0-1 1,1 1 0,-1 0 0,1 0 0,-1-1 0,1 1 0,-1-1 0,1 0 0,0 0 0,0 0 0,-1 0-1,1 0 1,0-1 0,0 1 0,0-1 0,0 0 0,0 0 0,0 0 0,0 0 0,5-1 0,3-1 139,-1 0 0,0-1 0,1 0 0,-1 0 0,0-1 0,0 0 0,-1-1 0,1 0 0,-1-1 0,0 0 0,-1 0 0,1-1 0,-1 0 0,-1 0 0,1-1 0,-1 0 1,0 0-1,-1-1 0,0 0 0,-1 0 0,0 0 0,0-1 0,0 0 0,-2 0 0,1 0 0,-1 0 0,-1 0 0,3-22 0,-1 0 436,-1 0-1,-1 0 1,-2 0-1,-8-62 1,6 92-359,1 7-56,-2 20-31,-1 35-75,12 120-1798,-4-155 193,0 0 0,14 40 0,-3-33-2500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6595,'6'-8'1070,"5"-11"1649,-14 15-1580,-9 7-491,-8 7-468,1 0-1,0 1 1,0 1-1,1 1 1,0 0 0,2 1-1,-1 1 1,2 1 0,0 0-1,1 1 1,-16 25 0,27-38-178,1 1 0,-1-1 1,1 1-1,0 0 1,1 0-1,-1 0 0,1 0 1,0 0-1,1 0 1,-1 0-1,1 0 0,0 0 1,0 0-1,0 1 1,1-1-1,0 0 0,0 0 1,0 0-1,1 0 1,3 9-1,-2-9-36,0-1 0,0 1 0,1 0 0,0-1 0,0 0-1,0 0 1,0 0 0,0 0 0,1-1 0,-1 0 0,1 0 0,0 0 0,0 0 0,0-1-1,1 0 1,-1 0 0,1 0 0,10 1 0,1 0-222,0-2 1,0 0-1,0-1 1,0-1-1,0 0 0,0-1 1,0-1-1,0-1 1,23-7-1,-18 3 89,0-1 1,-1 0-1,0-1 1,-1-2-1,0 0 1,27-22-1,-36 24 225,1 0 1,-2-1-1,1-1 0,13-19 0,-21 27 31,-1 1 1,1-1-1,-1 0 0,0 1 0,-1-1 1,1 0-1,0 0 0,-1 0 0,0-1 1,0 1-1,0 0 0,-1 0 0,0 0 1,1-1-1,-1 1 0,-1 0 0,1-1 1,-1 1-1,1 0 0,-1 0 0,-2-5 1,2 7-47,0 0-1,0 0 1,0 0 0,-1 0 0,1 0 0,-1 0 0,1 0 0,-1 0 0,1 1 0,-1-1 0,0 1 0,0-1 0,0 1 0,0 0 0,0 0 0,0-1 0,0 2 0,-1-1-1,1 0 1,0 0 0,-1 1 0,1-1 0,0 1 0,-1 0 0,1-1 0,0 1 0,-1 0 0,1 1 0,-1-1 0,1 0 0,0 1 0,-1-1 0,-1 2 0,-1-1-36,0 1 0,0 0 0,0 0 0,1 0 0,-1 0 0,1 1 0,-1 0 0,1 0 0,0 0 0,0 1 0,1-1 0,-1 1 1,1 0-1,-5 5 0,6-5-13,0-1-1,1 1 1,-1 0 0,1 0 0,-1-1 0,1 1 0,0 0 0,1 0-1,-1 0 1,1 0 0,0 0 0,0 0 0,0 1 0,0-1 0,1 0 0,-1 0-1,1 0 1,0 0 0,2 4 0,0-2-215,0 1 0,0 0-1,1-1 1,0 0 0,0 0 0,0 0 0,1 0 0,0-1-1,11 10 1,36 21-3524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47 13302,'-17'-26'896,"-5"11"-735,-1 9 223,-3 15-288,7 17 0,-1 15-64,7 9-32,4 14-16,2 6-16,7 0-224,0 0-1137,0-3-1648,0-12-2242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128 858 8852,'-25'-33'1225,"-41"-64"1189,60 88-2272,2 0-1,-1 0 1,1 0 0,0-1-1,1 1 1,0-1 0,0 0 0,-1-17-1,4 25-139,0 0 0,0 0 0,0 0 0,0 0 0,1 0 0,-1 0 0,0 0 0,1 0 0,0 0 0,-1 0 0,1 0-1,0 0 1,0 0 0,0 1 0,0-1 0,0 0 0,1 1 0,-1-1 0,1 0 0,-1 1 0,1 0 0,-1-1 0,1 1 0,0 0 0,-1 0-1,1 0 1,0 0 0,0 0 0,0 0 0,3 0 0,5-2 5,1 1-1,-1 0 1,1 1-1,18 0 1,-26 1-4,251-16-80,-206 10-167,-1-2 1,0-3 0,59-20-1,-72 18 107,0-2 0,0 0-1,37-26 1,-59 34 134,0-1 1,-1-1-1,0 0 0,0 0 1,-1-1-1,-1 0 0,0-1 0,0 0 1,-1-1-1,0 0 0,9-19 1,-14 24 55,-1-1 1,0 1 0,0 0 0,-1-1 0,0 1 0,-1-1 0,1 1-1,-1-1 1,-1 1 0,1-1 0,-1 1 0,-1-1 0,0 1 0,0 0-1,0 0 1,0 0 0,-1 0 0,-1 0 0,1 0 0,-1 1 0,0-1-1,-7-7 1,4 5 32,0 1 0,-1 0-1,1 0 1,-2 1 0,1 0-1,-1 0 1,0 1 0,0 0-1,-1 1 1,0 0 0,0 0-1,0 1 1,-1 0 0,-18-3-1,24 6-65,0 0-1,0 1 0,0 0 0,0 0 0,0 0 0,0 0 0,0 1 0,0 0 1,0 0-1,0 1 0,0-1 0,0 1 0,1 0 0,-1 0 0,0 0 0,-5 5 0,3-2 21,1 1 0,0 0 0,0 0 0,0 0 0,1 1 0,0 0 0,0 0 0,0 0 0,-3 8 0,-3 10 31,2-1 0,0 1 0,2 1 0,1-1-1,-4 34 1,1 25-171,3 1 0,5-1-1,2 0 1,20 127 0,-19-203 17,-1 4-131,1 0-1,0 0 0,1 0 0,0 0 0,1-1 0,0 1 1,7 10-1,-11-21 204,0-1 0,1 1-1,-1-1 1,0 1 0,1-1 0,-1 1 0,0-1 0,1 0 0,-1 1-1,1-1 1,-1 0 0,1 1 0,-1-1 0,0 0 0,1 1 0,-1-1 0,1 0-1,0 0 1,-1 0 0,1 0 0,-1 1 0,1-1 0,-1 0 0,1 0-1,-1 0 1,1 0 0,-1 0 0,1 0 0,0-1 0,-1 1 0,1 0-1,-1 0 1,1 0 0,-1 0 0,1-1 0,-1 1 0,1 0 0,-1 0-1,1-1 1,-1 1 0,1 0 0,-1-1 0,0 1 0,1-1 0,-1 1-1,0 0 1,1-1 0,-1 1 0,1-2 0,15-24-80,-16 25 88,18-39 199,-8 16 12,20-35 0,-27 54-187,0 0 0,1 0 0,0 0 0,-1 0-1,1 1 1,1 0 0,-1 0 0,1 0 0,0 0 0,0 1-1,0 0 1,6-4 0,-8 6-13,-1 1 0,1-1 0,0 0 0,0 1 0,0 0 0,0-1 0,0 1 0,-1 0 0,1 1 0,0-1 0,0 0 0,0 1 0,0-1 0,-1 1 0,1 0 0,0 0 0,-1 0 0,1 1 0,0-1 0,2 3 0,7 4 9,0 1-1,-1 0 0,10 12 1,-13-13-28,0-1 1,1 0-1,12 9 1,-18-14 6,1 0 0,0 0 0,-1 0 0,1-1 1,0 1-1,0-1 0,0 0 0,1 0 0,-1 0 0,0-1 0,0 1 0,0-1 0,1 0 0,-1 0 1,0-1-1,0 1 0,0-1 0,0 0 0,1 0 0,-1 0 0,0-1 0,4-1 0,-5 0 8,1 0 1,0 0-1,-1 0 0,0 0 0,1 0 0,-1 0 0,0-1 0,-1 0 1,1 0-1,-1 1 0,0-1 0,1-1 0,-2 1 0,1 0 1,0 0-1,-1-1 0,0 1 0,0-1 0,0 1 0,-1-6 0,1 1 32,-1 0 0,0 0 0,-1 0 0,0 0 0,0 0 0,-1 1 0,0-1 0,-7-17 0,8 24-18,0 0 0,0 0 0,0 0 0,0-1 0,0 1-1,0 1 1,0-1 0,-1 0 0,1 0 0,-1 0 0,1 1 0,-1-1 0,1 1 0,-1-1 0,0 1 0,0 0 0,0-1 0,0 1 0,0 0 0,0 0 0,0 0 0,0 1 0,-1-1 0,1 1-1,0-1 1,0 1 0,-1 0 0,1-1 0,0 1 0,-1 0 0,1 1 0,0-1 0,0 0 0,-1 1 0,1-1 0,0 1 0,0 0 0,0-1 0,0 1 0,-4 2 0,1 1-13,0-1 1,0 1-1,0 0 1,0 1-1,1-1 1,-1 1-1,1 0 1,0 0-1,1 0 0,-1 1 1,1 0-1,0-1 1,0 1-1,-3 12 1,4-14-40,1 0 1,0 0-1,0 0 0,0 0 1,0 1-1,1-1 1,-1 0-1,1 1 0,0-1 1,0 0-1,1 1 0,0-1 1,-1 0-1,1 0 1,1 0-1,-1 1 0,0-1 1,1 0-1,0 0 0,0-1 1,0 1-1,5 6 1,-3-7-310,0 0 0,0 0 1,0 0-1,0-1 0,0 1 1,1-1-1,-1 0 1,1 0-1,0-1 0,-1 1 1,1-1-1,0 0 0,9 1 1,33 1-6019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4130,'-16'17'0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93 8212,'-4'-25'2506,"4"24"-2426,0 0-1,0 0 1,0 0-1,0 0 0,-1 0 1,1 0-1,0 0 1,-1 0-1,1 0 1,0 0-1,-1 1 0,1-1 1,-1 0-1,1 0 1,-1 0-1,0 1 1,1-1-1,-1 0 0,0 1 1,0-1-1,1 0 1,-1 1-1,-1-1 0,1 28 84,1-1-131,-2 0-1,-1-1 1,-6 28-1,5-38-42,0 0-1,-1 0 1,0-1-1,-1 0 1,-1 0-1,-12 20 1,19-34 2,0 0 1,0 1-1,0-1 1,0 0-1,0 1 1,0-1 0,0 0-1,-1 0 1,1 1-1,0-1 1,0 0 0,0 0-1,0 1 1,-1-1-1,1 0 1,0 0-1,0 0 1,0 1 0,-1-1-1,1 0 1,0 0-1,0 0 1,-1 0 0,1 1-1,0-1 1,-1 0-1,1 0 1,0 0-1,0 0 1,-1 0 0,1 0-1,0 0 1,-1 0-1,1 0 1,0 0 0,0 0-1,-1 0 1,1 0-1,0 0 1,-1 0-1,-1-14-174,6-22 146,2 12 126,1 1 0,1 0 0,13-29 0,-17 44-59,0 0 1,1 0-1,0 1 0,0-1 0,1 1 1,-1 0-1,1 1 0,1-1 1,-1 1-1,1 0 0,0 1 0,10-6 1,-14 9-14,0 1 1,0 0-1,-1 0 1,1 0 0,0 0-1,0 0 1,0 0 0,0 1-1,0-1 1,0 1-1,0 0 1,0 0 0,0 0-1,0 1 1,0-1-1,0 1 1,0-1 0,0 1-1,0 0 1,4 2 0,-2 0-3,-1 0 1,0 0 0,0 0 0,-1 0-1,1 1 1,-1 0 0,1-1 0,-1 1-1,0 0 1,-1 1 0,5 6 0,-2 0-65,0 0 0,-1 1 1,0 0-1,0 0 0,-2 0 0,1 0 1,-2 0-1,1 0 0,-1 18 1,-8-5-128,9-31-630,7-15 790,1 0 1,0 2-1,1-1 0,2 1 1,0 1-1,0 0 0,30-28 0,-42 45 26,1-1-1,0 1 0,0-1 0,-1 1 0,1 0 1,0 0-1,0 0 0,0 0 0,1 0 0,-1 0 1,0 1-1,0-1 0,0 1 0,0-1 0,1 1 1,3 0-1,-5 0 0,1 1 0,0 0 0,-1-1 0,1 1 0,0 0 0,-1-1 0,1 1 0,-1 0 0,0 0 0,1 0 0,-1 1 0,0-1 0,1 0 0,-1 0 0,0 1 0,0-1 0,0 0 0,0 1 0,0-1 0,-1 1 0,2 3 0,15 37 202,-12-28-378,0 0-1,1-1 0,1 1 0,0-1 1,12 17-1,-16-27 124,-1-1 0,0 1 0,1-1 0,0 1 0,0-1 0,0 0 0,0 0 0,0 0 1,0 0-1,0-1 0,0 1 0,1-1 0,-1 0 0,1 0 0,-1 0 0,1 0 0,-1-1 0,1 1 1,0-1-1,-1 0 0,1 0 0,0 0 0,-1-1 0,1 1 0,-1-1 0,1 0 0,4-1 0,-2-1 70,1 1 0,-1-1 0,1 0 0,-1-1 0,0 1 0,-1-1 0,1 0 0,0-1 0,-1 1 0,0-1 0,0 0 0,-1-1 0,1 1 0,-1-1 0,0 1 0,-1-1-1,1-1 1,-1 1 0,4-12 0,-3 6 215,-1 0 0,0 0-1,-1-1 1,0 1 0,-1 0 0,0-1-1,-1 1 1,-1-1 0,0 1-1,-3-16 1,4 28-234,0 0 0,1-1 0,-1 1 1,0 0-1,0-1 0,0 1 0,0 0 0,0 0 0,0-1 0,0 1 0,0 0 0,0-1 0,-1 1 0,1 0 0,0-1 1,0 1-1,0 0 0,0-1 0,0 1 0,0 0 0,-1 0 0,1-1 0,0 1 0,0 0 0,-1 0 0,1-1 1,0 1-1,0 0 0,0 0 0,-1 0 0,1-1 0,0 1 0,-1 0 0,1 0 0,0 0 0,-1 0 0,1 0 1,0 0-1,0 0 0,-1-1 0,1 1 0,0 0 0,-1 0 0,1 0 0,0 0 0,-1 0 0,0 1 0,-11 15 51,-5 30-90,14-33-50,1-1 1,1 1-1,0 0 0,1 0 1,3 25-1,-3-32-227,1 0-1,0 0 1,1 0 0,0 0-1,0 0 1,0 0-1,0-1 1,1 1 0,0-1-1,0 1 1,1-1 0,-1 0-1,1-1 1,7 8-1,14 4-4081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6051,'0'0'1761,"185"-66"-1745,-123 61-32,-8 5-128,-7 0-2930</inkml:trace>
  <inkml:trace contextRef="#ctx0" brushRef="#br0" timeOffset="1">403 312 3217,'0'0'5459,"42"-45"-5139,-25 55 448,8 15-47,1 0-81,-1 6-496,3-8-96,-2-3-48,-4-5-96,1-5-560,-4-7-913,-5-3-1360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156 196 4642,'-29'-55'6483,"-10"2"-5747,3 12-431,7 9-145,9 18-160,17 14-160,16 17-321,16 12-1632,17 9-2417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272 446 9909,'-17'-4'484,"0"1"0,0 1 0,0 0 0,-1 2 0,1 0 1,-1 0-1,-28 6 0,41-5-475,0 0 0,-1 0 1,1 1-1,0-1 0,1 1 0,-1 1 0,0-1 0,1 0 1,-1 1-1,1 0 0,-1 0 0,1 1 0,0-1 0,1 1 1,-1 0-1,1 0 0,-1 0 0,1 0 0,0 0 0,1 1 1,-1 0-1,1-1 0,0 1 0,0 0 0,0 0 0,1 0 1,0 0-1,0 0 0,-1 7 0,2-7-24,0 1-1,0-1 1,0 1-1,1-1 1,-1 1-1,1-1 1,1 1-1,-1-1 1,1 0 0,0 0-1,0 0 1,0 0-1,1 0 1,0 0-1,0 0 1,4 4-1,-5-6-45,1-1 0,-1 1 0,1-1 0,-1 0 0,1 0 0,0 0 0,0 0-1,0-1 1,0 1 0,0-1 0,0 0 0,0 0 0,0 0 0,0 0 0,1 0-1,-1-1 1,0 1 0,1-1 0,-1 0 0,0 0 0,1 0 0,-1-1-1,1 1 1,-1-1 0,0 0 0,0 0 0,6-2 0,1-2-74,-1 0-1,0 0 1,1-1 0,-2 0 0,1-1 0,-1 0-1,0-1 1,0 1 0,-1-1 0,0-1 0,-1 1-1,1-1 1,-2-1 0,1 1 0,-1-1 0,5-15 0,0-3 276,-1 0 0,-1-1 0,-1 1 0,4-58 0,-6-3-640,-12-145 0,14 273-2422,5 15-1009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236 572 9508,'-1'-6'200,"-1"0"-1,0 0 0,0 1 0,-1-1 1,0 0-1,0 1 0,0 0 0,-1 0 0,1 0 1,-1 0-1,0 0 0,-1 1 0,1-1 1,-1 1-1,-7-5 0,9 7-165,0 0 0,0 0 0,0 1 0,0-1 0,0 1 0,0 0 1,-1-1-1,1 1 0,0 1 0,-1-1 0,1 0 0,-1 1 0,1 0 0,0 0 0,-1 0 0,1 0 0,-1 0 0,1 1 0,-1-1 0,1 1 0,0 0 0,0 0 0,-1 0 0,1 1 0,0-1 0,0 1 1,0 0-1,-5 4 0,2-1-33,1 1 1,-1 0 0,2 0 0,-1 0 0,0 1 0,1-1 0,1 1-1,-1 0 1,-4 15 0,1-2 3,-6 38 0,10-43-4,2-12-17,0 0 1,1 0-1,-1 0 1,1 0-1,0 0 1,0 0-1,0 0 1,0 0-1,0 0 1,1 0-1,-1 0 1,1 0-1,0 0 1,0 0-1,0 0 1,2 3-1,-2-5-17,0 1 0,1 0 0,-1-1 0,1 1 0,-1-1 0,1 0-1,0 0 1,-1 0 0,1 0 0,0 0 0,0 0 0,0 0 0,0 0 0,0-1 0,0 1-1,0 0 1,3-1 0,1 1-59,1-1 0,-1 0-1,1-1 1,-1 1-1,0-1 1,1 0 0,-1-1-1,0 0 1,0 0 0,11-5-1,-7 1 46,-1 0-1,1 0 0,-1-1 0,-1-1 1,0 1-1,0-1 0,0-1 0,11-16 1,-9 9 54,0 0 1,-2-1 0,0 0-1,9-31 1,-2-6 306,-4-1-1,8-84 1,-19 135-295,5-46 485,-2-1 0,-7-83 0,1 118-435,-1 15-38,-2 27-27,1 43-914,8 119 0,1-145 152,2-1-1,1 0 1,3 0-1,14 42 0,-21-76 716,1 1 1,-1 0-1,2-1 0,-1 0 0,1 0 0,0 0 0,11 12 1,-14-18 46,-1-1 0,1 0 0,-1 1 0,1-1 0,0 0 0,-1 0 0,1 0 0,0 0 0,0 0 0,0-1 0,-1 1 0,1 0 0,0-1 0,0 1 0,0-1 1,0 0-1,0 0 0,0 0 0,0 0 0,0 0 0,0 0 0,0 0 0,0-1 0,0 1 0,0-1 0,0 1 0,0-1 0,0 0 0,0 0 0,0 1 0,-1-2 1,1 1-1,0 0 0,-1 0 0,1 0 0,-1-1 0,1 1 0,-1-1 0,0 1 0,3-4 0,5-6 222,-1-1 0,0 0 0,0 0 0,-1-1 0,-1 0 0,0 0 0,0-1 0,4-18 0,21-118 1751,-27 124-1709,6-34 923,-2-1 0,0-110 0,-12 149-985,4 22-204,0 0 0,0 0 1,0 0-1,0 0 0,0 0 1,-1 0-1,1 0 0,0 0 1,0 0-1,0 0 0,0 0 1,0-1-1,0 1 0,0 0 1,-1 0-1,1 0 0,0 0 1,0 0-1,0 0 0,0 0 1,0 0-1,-1 0 0,1 0 1,0 0-1,0 0 0,0 0 1,0 0-1,0 1 0,0-1 1,-1 0-1,1 0 0,0 0 1,0 0-1,0 0 0,0 0 1,0 0-1,0 0 0,0 0 0,0 0 1,-1 0-1,1 1 0,0-1 1,0 0-1,0 0 0,0 0 1,0 0-1,0 0 0,0 0 1,0 0-1,0 1 0,0-1 1,0 0-1,0 0 0,0 0 1,0 0-1,0 0 0,0 1 1,0-1-1,0 0 0,0 0 1,-10 40 68,3 13-285,2 1 0,3 0 1,6 69-1,1-71-3076,19 82-1,-11-85-895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70 123 10133,'1'-1'109,"-1"0"1,0 0-1,0 0 1,1 0-1,-1 1 1,0-1-1,1 0 1,-1 0-1,1 0 1,-1 1-1,1-1 1,-1 0-1,1 1 1,-1-1-1,1 0 1,0 1-1,-1-1 1,1 1-1,0-1 1,0 1-1,0-1 1,9 15 195,-2 3-250,-5-11-110,0-1 0,1 1 0,0-1 0,-1 0 1,2 0-1,-1-1 0,0 1 0,1-1 0,0 0 0,0 0 0,0-1 0,1 0 1,7 4-1,-9-5-20,0-1-1,0 0 1,0 0 0,0 0 0,0-1 0,0 1 0,0-1 0,0 0 0,0 0 0,0-1 0,0 1 0,0-1 0,1 0 0,-1 0 0,-1 0 0,1 0-1,0-1 1,0 0 0,0 1 0,-1-1 0,6-4 0,-5 3 91,1-1 0,-1 1 0,1-1 0,-1 0 0,0 0 1,-1 0-1,1-1 0,-1 1 0,0-1 0,0 0 0,0 0 0,-1 0 0,1 0 0,-1-1 0,-1 1 0,1-1 0,1-8 0,-3 11 61,0-1-1,0 0 1,0 1 0,0-1-1,-1 0 1,1 0-1,-1 1 1,0-1-1,0 1 1,0-1 0,-1 1-1,1-1 1,-1 1-1,0 0 1,0 0-1,0 0 1,-1 0 0,1 0-1,0 0 1,-1 0-1,0 1 1,0 0-1,0-1 1,0 1 0,0 0-1,0 0 1,-5-2-1,4 2-37,-1 0-1,1 0 1,-1 1-1,0-1 0,0 1 1,0 0-1,1 0 1,-1 1-1,0-1 1,0 1-1,0 0 0,0 1 1,0-1-1,0 1 1,0 0-1,-5 1 1,2 1 12,1 0 1,-1 1 0,1 0 0,0 0 0,0 0-1,0 1 1,1 0 0,0 0 0,-7 8-1,1 0-2,1 1 0,0 0-1,1 1 1,0 0 0,1 1-1,1 0 1,0 0-1,-6 23 1,11-29-45,1 0-1,0 0 1,0 0-1,1 0 1,0 1-1,1-1 1,0 0-1,1 0 1,0 1 0,3 10-1,-3-18-140,0 1-1,0-1 1,0 0 0,0 1-1,1-1 1,0 0 0,-1 0-1,1 0 1,0 0-1,0 0 1,1 0 0,-1-1-1,1 1 1,-1-1 0,1 1-1,0-1 1,0 0-1,0 0 1,0 0 0,0-1-1,0 1 1,1-1 0,-1 0-1,0 0 1,1 0 0,-1 0-1,1 0 1,-1-1-1,1 1 1,0-1 0,6-1-1,34-3-5147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7059,'9'-9'1649,"11"-13"-26,-19 21-1596,-1 1 1,0 0 0,1 0 0,-1-1 0,0 1 0,1 0 0,-1 0 0,1 0 0,-1 0 0,1 0 0,-1-1 0,0 1 0,1 0 0,-1 0 0,1 0 0,-1 0 0,1 0 0,-1 0 0,1 1 0,-1-1 0,0 0 0,1 0-1,-1 0 1,1 0 0,-1 0 0,1 1 0,-1-1 0,0 0 0,1 0 0,-1 1 0,0-1 0,1 0 0,-1 0 0,0 1 0,1-1 0,-1 1 0,0-1 0,0 0 0,1 1 0,-1-1 0,0 0 0,0 1 0,0-1 0,0 1-1,1-1 1,-1 1 0,0-1 0,0 0 0,0 1 0,0-1 0,0 1 0,0-1 0,0 2 0,7 37 416,4 42 0,-7-46-601,13 60 0,-16-92 137,-1 0 1,1 0-1,0 0 1,0-1-1,1 1 1,-1 0-1,0-1 0,1 1 1,0-1-1,-1 1 1,5 4-1,-5-7 14,0 0-1,0 1 1,0-1-1,0 0 0,0 1 1,0-1-1,0 0 0,0 0 1,0 0-1,0 0 1,0 0-1,1 0 0,-1 0 1,0 0-1,0-1 1,0 1-1,0 0 0,0-1 1,0 1-1,-1 0 1,1-1-1,0 1 0,0-1 1,0 0-1,0 1 1,0-1-1,-1 0 0,1 1 1,0-1-1,-1 0 0,1 0 1,0 0-1,-1 0 1,1 1-1,0-3 0,14-18-115,0-1-1,-2-1 1,0 0-1,10-27 0,-12 24 90,2 0-1,0 1 1,19-25-1,-30 48-13,-1-1-1,1 1 1,0 0-1,0 0 0,0 0 1,0 0-1,1 0 1,-1 0-1,0 0 0,1 1 1,0-1-1,-1 1 1,1 0-1,0 0 0,-1 0 1,1 0-1,0 0 0,0 0 1,0 1-1,4-1 1,0 2-189,-1 0 0,0 0 0,1 1 0,-1 0-1,0 0 1,1 0 0,-1 1 0,6 3 0,33 17-1358,59 27-696,-88-43 2350,0-2 0,0 0-1,0 0 1,28 3 0,-38-10 2201,-16-4-925,-18-5-19,7 7-874,0 0 1,-1 1-1,1 2 1,0 0-1,-23 2 1,31 0-372,0 0 1,-1 1 0,1 1 0,0 0-1,1 0 1,-1 2 0,1-1 0,-1 2-1,-13 7 1,24-11-73,-1-1 0,1 1 0,0 0-1,-1 0 1,1 0 0,0 0 0,0 0-1,0 0 1,0 1 0,1-1 0,-1 0 0,1 1-1,-1-1 1,1 1 0,-2 4 0,3-5 1,0 1 0,0-1 1,-1 0-1,1 0 1,0 1-1,1-1 0,-1 0 1,0 0-1,1 0 0,-1 1 1,1-1-1,0 0 1,0 0-1,0 0 0,0 0 1,1 2-1,2 1-36,0 0 0,0 0 0,0-1 0,0 0 0,1 0 0,-1 0 0,1 0 0,0-1 0,1 0 0,-1 0 1,0 0-1,1-1 0,9 4 0,-3-4-147,1 1 1,0-2 0,1 1 0,-1-2-1,0 0 1,0 0 0,0-2-1,0 1 1,0-2 0,0 1 0,24-10-1,-28 9 245,0 0-1,0-1 1,-1 0-1,0 0 1,0-1-1,0 0 0,0-1 1,-1 0-1,1 0 1,-1 0-1,-1-1 1,0 0-1,0 0 1,0-1-1,-1 1 1,0-1-1,6-13 0,-6-3 1065,-9 42-954,3-10-296,1 1 1,0-1 0,1 0 0,0 0-1,0 0 1,1-1 0,0 1 0,0 0-1,0 0 1,1-1 0,1 0-1,-1 1 1,9 11 0,-10-16-60,1 0 0,-1 0 0,1 0 0,0 0 0,-1-1 1,1 1-1,1-1 0,-1 1 0,0-1 0,0-1 0,1 1 0,-1 0 0,1-1 1,0 1-1,-1-1 0,1 0 0,0 0 0,0-1 0,0 1 0,-1-1 0,1 0 1,0 0-1,0 0 0,0 0 0,0-1 0,0 0 0,-1 0 0,1 0 0,0 0 1,5-2-1,2-3 140,1 0 0,-1 0 0,-1-1 1,1 0-1,-1-1 0,0 0 0,-1-1 1,0 0-1,0 0 0,-1-1 0,0 0 0,10-17 1,-6 5 529,0 1 1,-2-2-1,0 1 1,-2-1-1,9-40 0,-9 25 205,-3 0-1,-1 0 0,-2-1 0,-1 0 0,-2 1 0,-2-1 1,-2 1-1,-14-61 0,6 69 0,13 29-686,-1 1 1,1-1-1,0 1 1,-1-1-1,1 1 0,0 0 1,-1-1-1,1 1 1,-1 0-1,1-1 0,-1 1 1,1 0-1,0 0 1,-1-1-1,1 1 0,-1 0 1,0 0-1,1 0 1,-1 0-1,1 0 0,-1 0 1,1 0-1,-1 0 0,1 0 1,-1 0-1,1 0 1,-1 0-1,1 0 0,-1 0 1,1 0-1,-1 0 1,1 1-1,-1-1 0,1 0 1,-1 0-1,1 1 1,-1-1-1,1 0 0,-1 1 1,1-1-1,0 0 1,-1 1-1,1-1 0,0 0 1,-1 1-1,1-1 1,0 1-1,-1-1 0,1 1 1,0-1-1,0 1 1,0-1-1,-1 1 0,1-1 1,0 1-1,0 0 0,-5 12 30,0-1 0,0 1 0,1 1-1,1-1 1,0 1 0,1-1-1,0 26 1,-1-13-4,-3 69-175,4 0 1,4 0 0,4 0-1,20 106 1,-22-179-121,1 1 1,14 37 0,-17-55 221,-1-1 0,1 0 0,0 0 0,0 1 0,0-1 1,1 0-1,-1-1 0,1 1 0,0 0 0,0-1 0,0 1 0,1-1 0,-1 0 0,1 0 0,0-1 0,0 1 0,0-1 0,0 0 0,0 0 0,6 2 1,-6-3 19,0-1 1,0 0-1,1 0 0,-1-1 1,0 1-1,0-1 1,0 0-1,0 0 1,0 0-1,0-1 1,0 1-1,0-1 1,0 0-1,-1 0 1,1 0-1,-1-1 1,1 1-1,-1-1 1,0 0-1,0 1 1,4-7-1,3-3 90,0 0-1,-1-1 0,-1 0 1,10-20-1,2-8 523,22-70 0,-35 95-373,-5 31-111,-1 5-109,0-9-75,1 1 0,1-1 0,-1 0 0,2 0 0,0 0-1,0-1 1,1 1 0,8 12 0,-11-20 34,-1-1 0,1 1 0,0-1 0,0 0 0,0 0 0,1 0 0,-1 0 0,1 0 1,-1-1-1,1 1 0,-1-1 0,1 1 0,0-1 0,0 0 0,3 1 0,-2-2 21,-1 1-1,0-1 1,1 0 0,-1-1 0,0 1 0,1-1 0,-1 1-1,0-1 1,1 0 0,-1 0 0,0 0 0,0-1-1,0 1 1,0-1 0,0 0 0,5-3 0,2-4 59,1-1 1,-1 0-1,-1-1 1,0 0-1,0 0 1,-1-1-1,-1 0 0,7-13 1,-4 7 170,0 2 0,1 0-1,13-16 1,-24 33-203,0-1 0,0 0-1,0 0 1,0 0 0,0 1-1,0-1 1,0 0 0,0 0 0,0 0-1,0 1 1,0-1 0,0 0-1,0 0 1,1 0 0,-1 1-1,0-1 1,0 0 0,0 0-1,0 0 1,0 0 0,0 0 0,0 1-1,1-1 1,-1 0 0,0 0-1,0 0 1,0 0 0,0 0-1,1 0 1,-1 1 0,0-1 0,0 0-1,0 0 1,1 0 0,-1 0-1,0 0 1,0 0 0,0 0-1,0 0 1,1 0 0,-1 0-1,0 0 1,0 0 0,0 0 0,1 0-1,-1 0 1,0 0 0,0 0-1,0 0 1,1-1 0,-1 1-1,0 0 1,0 0 0,0 0 0,0 0-1,1 0 1,-1 0 0,0 0-1,0-1 1,0 1 0,0 0-1,0 0 1,1-1 0,-3 20 143,2-18-154,-2 17-129,1 0-1,0 0 0,3 31 1,-1-42-320,-1-1 0,2 1 1,-1-1-1,1 1 1,0-1-1,0 0 0,0 1 1,1-1-1,0-1 0,0 1 1,1 0-1,0-1 1,5 7-1,10 2-4286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4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 8436,'-1'-1'32,"1"1"0,0-1-1,-1 1 1,1 0 0,0-1 0,-1 1 0,1 0 0,-1-1 0,1 1 0,0 0-1,-1 0 1,1-1 0,-1 1 0,1 0 0,-1 0 0,1 0 0,-1-1 0,1 1-1,-1 0 1,1 0 0,-1 0 0,1 0 0,-1 0 0,1 0 0,-1 0 0,0 0-1,1 1 1,-1-1 0,1 0 0,-1 0 0,1 0 0,0 0 0,-1 1 0,1-1-1,-1 0 1,1 0 0,-1 1 0,1-1 0,0 0 0,-1 1 0,1-1 0,-1 1-1,1-1 1,0 0 0,0 1 0,-1-1 0,1 1 0,0-1 0,0 1 0,-1-1-1,1 1 1,0-1 0,0 1 0,0 0 0,-2 2-41,1-1 0,0 1 0,0 0 0,0 0-1,0 0 1,0 0 0,1 0 0,-1 0 0,1 4 0,0-4 16,1-1 0,-1 1 1,1-1-1,0 1 0,0 0 0,0-1 0,0 0 1,0 1-1,0-1 0,1 0 0,-1 1 0,1-1 1,-1 0-1,1 0 0,0 0 0,0-1 0,4 4 1,-2-2-156,0 0 0,1-1 0,0 0-1,-1 0 1,1 0 0,0 0 0,0-1 0,0 0 0,6 2 0,-6-3 108,-1 1 0,0 0 0,0-1 0,1 0 0,-1 0 0,0 0 0,1-1-1,-1 1 1,0-1 0,0 0 0,0 0 0,0-1 0,0 1 0,0-1 0,0 0 0,0 0 0,0 0 0,-1 0-1,1-1 1,-1 0 0,0 1 0,0-1 0,0 0 0,3-4 0,-5 5 150,0 0 1,0 1-1,0-1 1,-1 0-1,1 0 1,-1 0-1,1 0 0,-1 0 1,0 1-1,0-1 1,0 0-1,0 0 1,0 0-1,0 0 0,0 0 1,-1 0-1,1 0 1,-1 0-1,1 1 1,-1-1-1,0 0 1,0 0-1,1 1 0,-1-1 1,0 0-1,-1 1 1,1-1-1,0 1 1,0 0-1,-1-1 0,1 1 1,-1 0-1,1 0 1,-1-1-1,1 1 1,-1 0-1,0 1 1,0-1-1,-2-1 0,-1 0-28,-1-1-1,1 1 0,-1 1 0,1-1 0,-1 1 0,0 0 0,1 0 0,-1 0 0,0 1 0,0 0 1,0 0-1,-8 1 0,7 2-31,-1 0-1,1 0 1,-1 1 0,1-1 0,0 1 0,1 1 0,-1 0-1,1 0 1,0 0 0,0 0 0,0 1 0,1 0 0,-9 12-1,6-6-9,0 0 0,1 1 0,1-1 0,0 1 0,0 1-1,-7 26 1,12-34-42,0 0-1,0 0 1,1 0-1,-1 0 1,1 0-1,1 0 1,-1 0 0,1 0-1,0 0 1,3 10-1,-3-13-150,0 0-1,0-1 1,1 1 0,-1 0-1,1 0 1,0-1 0,0 1-1,0-1 1,0 0 0,0 1 0,0-1-1,1 0 1,-1 0 0,1 0-1,-1-1 1,1 1 0,0-1-1,-1 1 1,1-1 0,0 0-1,0 0 1,6 1 0,22 0-4660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78 7187,'-9'-8'330,"0"0"0,-1 1 0,1 0-1,-1 1 1,0 0 0,-1 0 0,0 1-1,0 0 1,0 1 0,0 0 0,-1 1-1,1 0 1,-1 1 0,0 1 0,-20-1-1,22 2-245,1 0 0,0 0-1,0 1 1,0 1 0,0-1-1,0 2 1,0-1 0,1 1-1,-1 0 1,1 1-1,-1 0 1,1 0 0,1 1-1,-1 0 1,1 1 0,-1-1-1,1 1 1,1 1 0,-1-1-1,-9 14 1,11-11-84,-1 1 0,1-1 1,1 1-1,0 0 0,0 1 0,1-1 0,0 1 1,1-1-1,0 1 0,1 0 0,0 0 1,1 0-1,0-1 0,0 1 0,3 11 0,-2-16-44,0-1 0,0 1-1,1-1 1,0 0 0,0 0-1,0 1 1,0-1 0,1-1-1,0 1 1,0 0 0,0-1-1,1 1 1,-1-1 0,1 0-1,0 0 1,0 0-1,1-1 1,-1 0 0,1 0-1,-1 0 1,1 0 0,0 0-1,0-1 1,1 0 0,-1 0-1,0-1 1,1 1 0,-1-1-1,1 0 1,7 0 0,-5-1-2,0 0 0,1-1 0,-1 0 1,0 0-1,0 0 0,0-1 0,0-1 1,0 1-1,-1-1 0,1 0 0,-1-1 1,1 0-1,-1 0 0,0-1 0,-1 0 1,9-7-1,-8 6 145,0-1-1,-1-1 1,1 1-1,-1-1 1,-1 0 0,1 0-1,-2 0 1,1-1-1,-1 0 1,0 0 0,-1 0-1,0 0 1,2-13-1,-2 9 148,-2 10-149,0-1 0,0 1-1,-1-1 1,1 0 0,-1 1 0,0-1 0,0 0 0,0 1 0,0-1 0,-1 0-1,1 1 1,-2-5 0,2 8-96,-1 0-1,1 0 1,0-1 0,0 1-1,0 0 1,0 0-1,-1 0 1,1 0 0,0 1-1,0-1 1,0 0 0,0 0-1,-1 0 1,1 0-1,0 0 1,0 0 0,0 0-1,0 0 1,0 0-1,0 0 1,-1 0 0,1 0-1,0 0 1,0 1-1,0-1 1,0 0 0,0 0-1,0 0 1,0 0 0,-1 0-1,1 0 1,0 1-1,0-1 1,0 0 0,0 0-1,0 0 1,0 0-1,0 1 1,0-1 0,0 0-1,0 0 1,0 0 0,0 0-1,0 0 1,0 1-1,0-1 1,0 0 0,0 0-1,0 0 1,0 0-1,0 1 1,0-1 0,0 0-1,1 0 1,-3 13-3,2 10-111,-1 3 131,5 36-1,-3-54-419,0-1 0,1 1 0,0 0-1,0-1 1,1 1 0,0-1 0,0 0-1,1 0 1,5 8 0,6 3-3251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74 10101,'1'-9'551,"0"6"-331,0 0 0,0 0 0,-1-1 0,1 1 0,-1-1-1,0 1 1,0 0 0,-1-1 0,1 1 0,0 0 0,-1-1-1,0 1 1,0 0 0,0 0 0,0-1 0,-1 1 0,-1-3-1,2 5-193,0 1-1,0-1 0,1 1 0,-1 0 0,0 0 0,0-1 0,0 1 1,0 0-1,0 0 0,1 0 0,-1 0 0,0 0 0,0 0 0,0 0 1,0 0-1,0 1 0,0-1 0,1 0 0,-1 0 0,0 1 0,0-1 1,0 0-1,1 1 0,-1-1 0,0 1 0,0-1 0,1 1 0,-2 0 1,-22 21-119,20-18 147,-3 3-58,0 1-1,0 0 0,1 0 1,0 0-1,0 1 0,1 0 1,0 0-1,-4 12 1,8-19 1,0 0 1,0 1 0,1-1 0,-1 0 0,1 1 0,0-1 0,0 1 0,0-1 0,0 1 0,0-1 0,0 0 0,1 1 0,-1-1 0,1 1-1,-1-1 1,3 4 0,-2-4 7,1 0-1,0 0 0,0 0 0,-1 0 0,1 0 1,1 0-1,-1-1 0,0 1 0,0-1 0,1 1 0,-1-1 1,0 0-1,1 0 0,0 0 0,-1 0 0,1 0 1,-1-1-1,5 1 0,88 10 47,-75-11-60,-1 2 1,0 0 0,1 1-1,-1 1 1,-1 1-1,21 8 1,-37-13 7,0 1-1,-1-1 1,1 1 0,0 0-1,-1 0 1,1-1 0,-1 1-1,0 0 1,1 1 0,-1-1-1,0 0 1,1 0 0,-1 0-1,0 1 1,0-1 0,0 1-1,0-1 1,0 1 0,-1-1-1,1 1 1,0-1 0,-1 1-1,1 0 1,0 2 0,-2-1 5,1-1 0,0 1 1,-1-1-1,0 0 0,1 1 1,-1-1-1,0 1 0,0-1 1,-1 0-1,1 0 0,0 0 1,-1 0-1,1 0 0,-1 0 1,-1 2-1,-8 6 18,0-1 0,0 0 0,-1 0 1,-21 11-1,-85 37-237,97-48-1767,-38 8 1,44-15-2016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94 8596,'-1'-25'2086,"-3"21"-817,-1 18-393,-22 259 177,25-241-1007,2-32-45,-3 32-149,3-32 145,0 0 0,0 0 0,0 0 0,0-1 0,0 1 0,0 0 0,0 0 0,0 0 0,0 0 0,0 0 0,0 0 0,-1 0 0,1 0 0,0 0 0,0 0 0,0 0 0,0 0 0,0 0-1,0 0 1,0 0 0,0 0 0,0 0 0,0 0 0,0 0 0,0-1 0,0 1 0,0 0 0,0 0 0,0 0 0,0 0 0,0 0 0,-1 0 0,1 0 0,0 0 0,0 0 0,0 0 0,0 0 0,0 0 0,0 0 0,0 0 0,0 0 0,0 0 0,0 0 0,0 0 0,0 0 0,0 1 0,0-1 0,0 0 0,-1 0 0,1 0 0,0 0 0,-3-19-29,1 2 60,0 0-1,2 0 1,0-1 0,1 1-1,1 0 1,5-22-1,-4 26-5,0 0-1,1 0 1,1 0-1,0 1 1,1-1 0,0 1-1,0 1 1,14-18-1,-20 28-14,1 0 1,0 0-1,-1 0 0,1 0 0,0 0 1,0 1-1,0-1 0,0 0 0,0 0 1,0 1-1,0-1 0,0 0 0,0 1 1,0-1-1,0 1 0,0-1 0,0 1 1,0 0-1,0-1 0,1 1 0,-1 0 1,0 0-1,0 0 0,0 0 0,0 0 1,1 0-1,-1 0 0,0 0 1,0 1-1,0-1 0,0 0 0,1 1 1,-1-1-1,0 1 0,0-1 0,0 1 1,0-1-1,0 1 0,0 0 0,0 0 1,0-1-1,-1 1 0,1 0 0,0 0 1,0 0-1,-1 0 0,1 0 0,0 0 1,0 1-1,5 7 35,-1 1 1,0 0 0,0 0-1,3 13 1,-5-15-75,13 43 54,-11-35-107,0 0-1,0 0 1,10 17-1,-15-33 83,0 1-1,0-1 1,0 0 0,1 0-1,-1 0 1,0 0 0,0 0-1,0 0 1,1 0-1,-1 0 1,0 0 0,0 0-1,0 0 1,1 0 0,-1 0-1,0 0 1,0 0-1,0 0 1,1 0 0,-1 0-1,0 0 1,0 0 0,0 0-1,1 0 1,-1 0-1,0 0 1,0 0 0,0 0-1,1 0 1,-1-1 0,0 1-1,0 0 1,0 0-1,0 0 1,1 0 0,-1 0-1,0-1 1,0 1 0,0 0-1,0 0 1,0 0 0,0-1-1,0 1 1,0 0-1,0 0 1,1 0 0,-1-1-1,0 1 1,0 0 0,0 0-1,0 0 1,0-1-1,0 1 1,7-18-165,-5 14 147,2-6 22,7-17 11,1 1 0,1 0 0,1 1 0,1 1 0,1 0 1,24-27-1,-39 50-6,-1 0 1,1 1 0,-1-1 0,0 0 0,1 1-1,0-1 1,-1 0 0,1 1 0,-1-1-1,1 1 1,0-1 0,-1 1 0,1-1 0,0 1-1,-1 0 1,1-1 0,0 1 0,0 0-1,-1 0 1,1-1 0,0 1 0,0 0 0,0 0-1,0 0 1,-1 0 0,1 0 0,0 0-1,0 0 1,0 0 0,-1 0 0,1 1 0,0-1-1,0 0 1,-1 0 0,1 1 0,0-1-1,0 1 1,-1-1 0,1 0 0,0 1 0,-1-1-1,1 1 1,0 0 0,-1-1 0,1 1-1,-1-1 1,1 2 0,2 4 46,0-1 0,-1 1 0,0 0 0,0 0 0,1 9 0,2 1-83,0 2 21,2 5 22,0-1 0,1 0 0,1-1 1,1 0-1,12 20 0,-19-36-28,0-1 0,1 1 1,-1-1-1,1 0 0,0 0 1,0-1-1,0 1 0,1-1 1,-1 0-1,1 0 0,-1 0 1,1 0-1,0-1 0,0 0 1,0 0-1,1 0 0,-1-1 1,0 0-1,1 0 0,-1 0 1,1-1-1,-1 1 0,1-1 1,-1-1-1,1 1 0,-1-1 1,7-1-1,0-2-110,0 0 0,0 0 0,0-1 0,-1-1 0,0 0 0,0 0 0,0-1 0,16-14 0,-8 4-79,-1 0 1,-1-1-1,22-30 0,-32 38 234,0 0 0,-1 0-1,0-1 1,-1 0 0,0 0-1,4-16 1,-8 23 53,0-1 0,0 1 1,0-1-1,0 0 0,-1 1 0,0-1 1,0 0-1,0 1 0,0-1 0,-1 0 1,0 1-1,0-1 0,0 0 1,0 1-1,-1-1 0,0 1 0,1 0 1,-2-1-1,-2-3 0,3 6-52,0 0 0,0 0 1,0 0-1,-1 0 0,1 0 0,-1 0 0,1 1 0,-1-1 0,0 1 0,0 0 1,1 0-1,-1 0 0,0 0 0,0 0 0,0 1 0,0-1 0,0 1 1,0 0-1,0 0 0,0 0 0,0 0 0,0 0 0,0 1 0,0-1 0,0 1 1,0 0-1,0 0 0,0 0 0,-4 3 0,-3 0-8,1 1-1,0 0 1,0 1 0,0 0-1,1 0 1,0 0 0,-11 12-1,16-15-60,-1 1 1,1 0-1,0 0 0,0 0 0,1 0 0,-1 0 0,1 0 0,0 1 0,0-1 0,0 1 1,1 0-1,0-1 0,-1 1 0,2 0 0,-1 0 0,0 0 0,1 0 0,0 0 0,0 0 1,1-1-1,-1 1 0,1 0 0,0 0 0,1 0 0,-1-1 0,3 7 0,0-3-299,0-1-1,1 0 1,0 0-1,0-1 0,0 0 1,1 1-1,0-2 1,0 1-1,0-1 0,1 0 1,-1 0-1,1-1 1,1 1-1,-1-2 1,9 4-1,40 10-3112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187 624 6819,'2'-6'598,"1"0"-1,-1 1 0,0-1 1,0 0-1,-1 0 1,0 0-1,0 0 0,0-11 1,-1 15-461,1-1 0,-1 1 0,0 0 0,-1-1 0,1 1 0,0 0 0,-1 0 0,1-1 0,-1 1 0,0 0 0,0 0 0,0 0 0,0 0 0,0 0 0,0 0 0,0 0 0,-1 0 0,1 0 0,-1 0 0,1 1 0,-1-1 0,0 1 0,0-1 0,0 1 0,0 0 0,-3-2 0,3 2-123,-1 1 1,1-1-1,0 1 0,0 0 0,-1 0 0,1 0 0,0 0 1,-1 1-1,1-1 0,0 1 0,0-1 0,-1 1 0,1 0 0,0 0 1,0 0-1,0 0 0,0 0 0,-2 2 0,-4 1 43,2 2 0,-1-1 0,-11 12 0,6-5-29,1 2 0,0-1 1,1 1-1,1 0 1,-10 20-1,17-29-28,-1 1-1,1-1 0,0 1 1,0-1-1,1 1 0,-1 0 1,1-1-1,1 1 0,-1 0 1,1 0-1,0 0 0,0-1 1,1 1-1,-1 0 0,1 0 1,1 0-1,-1-1 0,1 1 1,3 6-1,-4-10-10,0 1 0,0-1 0,1 0 0,-1 0 0,1 0 0,-1 0 1,1 0-1,0 0 0,0-1 0,0 1 0,0 0 0,0-1 0,0 0 0,0 1 0,1-1 0,-1 0 0,0 0 0,1 0 1,-1-1-1,1 1 0,-1 0 0,1-1 0,-1 0 0,1 1 0,0-1 0,-1 0 0,1 0 0,-1-1 0,1 1 1,-1-1-1,1 1 0,-1-1 0,1 0 0,-1 0 0,1 0 0,-1 0 0,4-2 0,3-2-46,1-1-1,-1 0 1,0 0-1,-1-1 0,0 0 1,0 0-1,12-14 1,-7 3 19,-1-1 1,-1 0-1,0 0 1,-1-1-1,-1 0 1,-1-1-1,6-26 1,28-158-214,-36 164 271,19-186 414,-22 189-14,-2 7-223,-1 31-195,0 1 1,0-1-1,-1 0 0,1 0 1,0 0-1,0 0 0,0 0 1,0 0-1,0 0 0,0 0 1,0 0-1,-1 0 0,1 0 1,0 0-1,0 0 0,0 0 1,0 0-1,0 0 0,0 0 1,0 0-1,0 0 0,0 0 1,-1-1-1,1 1 0,0 0 1,0 0-1,0 0 0,0 0 1,0 0-1,0 0 0,0 0 1,0 0-1,0 0 0,0 0 1,0 0-1,-1 0 0,1-1 1,0 1-1,0 0 0,0 0 1,0 0-1,0 0 0,0 0 1,0 0-1,0 0 0,0 0 1,0-1-1,0 1 0,0 0 0,0 0 1,0 0-1,0 0 0,0 0 1,0 0-1,0 0 0,0 0 1,0-1-1,0 1 0,0 0 1,1 0-1,-7 13 116,-4 23 78,-1 29-106,3 0 0,3 0 0,2 1 0,4-1-1,12 100 1,-9-136-125,1-1 0,1 1-1,17 46 1,-20-68 5,0 1 0,1-1 0,0 1 0,1-1 1,-1 0-1,1 0 0,11 10 0,-13-14 21,0-1 1,1 1-1,-1 0 0,1-1 1,0 0-1,0 0 1,0 0-1,0 0 1,0-1-1,0 1 0,0-1 1,1 0-1,-1-1 1,0 1-1,8 0 1,-5-2 13,-1 0-1,1 0 1,-1-1 0,0 1 0,1-1 0,-1-1 0,0 1 0,0-1 0,0 0-1,-1 0 1,1-1 0,-1 0 0,0 0 0,0 0 0,0-1 0,0 1 0,5-9-1,7-7 23,-2-2 0,25-44 0,13-44 100,-45 91-113,-6 76 103,-2-53-169,0 16 93,1-1-1,3 21 1,-3-36-249,-1 1-1,1-1 1,1 0-1,-1 1 1,0-1-1,1 0 1,0 0-1,0 0 1,0 0-1,1 0 1,-1 0-1,1-1 1,0 1 0,6 5-1,13 2-3763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2209,'0'0'7732,"-48"51"-7364,28-16-144,-5 3-128,-3 0-80,0-3 16,2-2-32,4-7-32,11-11 0,8-5-528,42-7-6884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81 117 12214,'-25'-47'1200,"2"9"-367,7 15-657,3 14-176,9 21-48,4 11-529,10 9-751,6 15-1089,4 5-1937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66 9204,'3'-1'421,"-1"-1"0,1 0 0,-1 0-1,1 0 1,-1-1 0,0 1 0,0 0 0,0-1 0,0 1-1,2-6 1,-3 7-330,-1 0-1,1 0 1,-1 0-1,1 0 0,-1 1 1,0-1-1,1 0 1,-1 0-1,0 0 1,0 0-1,0 0 1,0 0-1,0 0 0,0 0 1,0 0-1,0 0 1,0 0-1,-1 0 1,1 0-1,0 0 1,-1 0-1,1 0 0,0 0 1,-1 0-1,1 0 1,-1 0-1,1 1 1,-1-1-1,0 0 0,1 0 1,-1 1-1,0-1 1,0 0-1,1 1 1,-1-1-1,0 1 1,0-1-1,0 1 0,0-1 1,-1 1-1,-1-1-69,1 1-1,-1-1 1,0 1-1,0 0 1,1 0-1,-1 0 1,0 0-1,0 0 1,0 1-1,1-1 1,-1 1-1,0 0 1,1 0-1,-1 0 1,1 0-1,-1 0 1,1 1-1,-1-1 1,-3 4-1,-5 2-12,1 2-1,-17 15 1,17-14-4,1 1 1,0 0 0,-15 24-1,22-31-53,-1 1 0,1 0-1,-1 0 1,1 0 0,0 0-1,1 0 1,0 1-1,-1-1 1,2 1 0,-1-1-1,1 0 1,-1 1 0,2 7-1,-1-12 26,0 0 0,0 0 0,1 0 0,-1 0 0,0 0 0,1 0 0,-1 0 0,0 0-1,1 0 1,-1 0 0,1 0 0,-1 0 0,1-1 0,0 1 0,-1 0 0,1 0 0,0-1 0,0 1 0,0 0 0,-1-1-1,1 1 1,0-1 0,0 1 0,0-1 0,0 1 0,0-1 0,0 1 0,2-1 0,0 0-5,0 0 1,0 0-1,0 0 1,0 0-1,0-1 1,0 1-1,0-1 1,0 0-1,0 0 1,3-1-1,7-4-4,0-1-1,-1 0 0,17-13 0,-17 10 154,0 0 0,0-1 0,-1-1 0,0 0 0,-1 0 0,0-1 0,-2 0 1,1-1-1,-1 0 0,-1 0 0,7-22 0,-22 52 53,-5 22-173,11-24-36,1 0-1,0 1 1,1-1-1,0 0 0,1 1 1,3 15-1,-3-26 11,0 1 0,1-1 0,-1 0 0,0 0 0,1-1 0,0 1 0,0 0 0,0 0-1,1-1 1,-1 0 0,5 5 0,-5-6 22,0-1 0,0 1 0,1 0 0,-1-1 0,1 0 0,-1 1 0,1-1 0,-1 0 0,1-1 0,0 1 0,0 0 0,-1-1 0,1 1 0,0-1 0,0 0 0,0 0 0,-1 0 0,6-1-1,2 0 15,0-2 0,0 1 0,-1-1 0,1-1 0,-1 1 0,0-2 0,0 1 0,0-1 0,12-9 0,7-9 23,35-34-1,15-12 65,-78 69-83,1-1-1,0 0 1,0 0 0,-1 1-1,1-1 1,0 1-1,0-1 1,0 1 0,0-1-1,0 1 1,0-1 0,0 1-1,0 0 1,-1 0 0,1-1-1,0 1 1,0 0 0,0 0-1,0 0 1,0 0 0,0 0-1,0 0 1,0 1 0,0-1-1,0 0 1,0 0-1,0 1 1,0-1 0,0 0-1,0 1 1,0-1 0,0 1-1,0-1 1,-1 1 0,1 0-1,0-1 1,0 1 0,-1 0-1,1-1 1,0 1 0,-1 0-1,1 0 1,0 1 0,2 4 78,0 1 0,-1-1 0,0 1 1,0-1-1,1 10 0,-1-8-128,10 59 141,5 126 1,-18-167-93,-1 6-417,2-32 400,0 0 1,0 0-1,0 0 1,1 0-1,-1 0 1,0 0-1,0 0 1,0 0-1,0 0 1,0 0-1,0-1 1,0 1-1,0 0 1,0 0-1,0 0 1,0 0-1,0 0 1,0 0-1,0 0 1,0 0-1,1 0 1,-1 0-1,0 0 0,0 0 1,0 0-1,0 0 1,0 0-1,0 0 1,0 0-1,0 0 1,0 0-1,0 0 1,0 1-1,0-1 1,0 0-1,0 0 1,1 0-1,-1 0 1,0 0-1,0 0 1,0 0-1,0 0 1,0 0-1,0 0 1,0 0-1,0 0 1,0 0-1,0 0 0,0 0 1,0 0-1,0 0 1,0 0-1,0 1 1,0-1-1,7-19-78,12-38 62,35-73 0,-41 103 10,1 2-1,2 0 1,0 0 0,36-40 0,-49 62 11,-1 0-1,1 0 1,0 1 0,0-1 0,0 1-1,0 0 1,0 0 0,0 0 0,1 0-1,5-2 1,-8 4 5,0 0 0,0-1 0,-1 1 0,1 0 0,0 0 0,0 0 0,0 1 0,-1-1 0,1 0 0,0 0 0,0 0 0,0 0 0,-1 1 0,1-1 0,0 0 0,0 1 0,-1-1-1,1 1 1,0-1 0,0 1 0,0 1 12,1-1 0,-1 1 0,0 0 0,0-1 0,0 1 0,0 0 0,0 0 0,0 0 0,0 0 0,-1 0 0,1 2 0,5 24 104,-2 0 0,-1 0 0,-1 47 0,-2-40-71,8 62 0,-7-94-50,0 1 0,-1-1 0,1 0 0,0 0 0,0 1 0,1-1 1,-1 0-1,1 0 0,-1 0 0,1 0 0,0 0 0,0-1 0,4 5 0,-4-6-78,-1 0-1,1 0 0,0 0 0,0 0 1,0 0-1,0 0 0,0 0 1,0-1-1,0 1 0,1-1 1,-1 0-1,0 1 0,0-1 1,0 0-1,0 0 0,0 0 1,1-1-1,-1 1 0,0-1 1,0 1-1,0-1 0,3-1 1,31-13-3165,5-12-2523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413 171 3105,'-207'7'9018,"6"0"-5344,197-8-3319,15 0-119,32-5 31,-25 4-170,987-75 215,5 48-338,-845 25 41,838-57 60,-984 59 22,2 0-811,-37 9-2252,-46 8-4144,15-3 2772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221 103 6963,'-2'-13'2821,"0"5"-1848,1 0-1,-1 0 1,-1 0-1,1 0 1,-1 1-1,-6-12 1,7 17-969,1 0 0,-1 1 1,1-1-1,-1 0 1,0 1-1,0-1 1,0 1-1,0-1 0,0 1 1,0 0-1,0 0 1,0 0-1,0 0 0,0 0 1,-1 1-1,1-1 1,0 1-1,0-1 0,-1 1 1,1 0-1,0 0 1,-1 0-1,1 0 1,0 0-1,-1 1 0,1-1 1,0 1-1,-3 0 1,-3 2-5,1 0 0,0 0 0,-1 0 0,1 1 0,1 0 0,-1 1 0,0 0 0,1 0 0,0 0-1,0 0 1,1 1 0,0 0 0,0 0 0,0 1 0,1-1 0,-1 1 0,2 0 0,-1 0 0,1 1 0,-4 12 0,4-14-50,1 1-1,0-1 0,1 1 1,-1 0-1,1-1 0,0 1 1,1 0-1,0 0 0,0-1 1,0 1-1,1 0 0,0 0 1,0-1-1,1 1 0,0-1 0,0 1 1,0-1-1,1 0 0,0 0 1,0 0-1,1 0 0,-1 0 1,1-1-1,8 9 0,-11-13 25,1 1-1,0 0 1,0-1-1,1 0 1,-1 1-1,0-1 1,0 0-1,0 0 1,1 0-1,-1-1 1,1 1-1,-1 0 1,1-1-1,-1 0 1,1 1-1,-1-1 1,1 0-1,3-1 0,-2 1 7,1-2-1,-1 1 1,0 0-1,0-1 0,1 0 1,-1 0-1,0 0 1,-1 0-1,7-5 0,0-1 18,-1 0 0,0-1 0,0-1 0,-1 1 0,0-1 0,9-17 0,-6 6 147,-1 0-1,-1-1 1,-2 0 0,10-42-1,0 140-470,-14-61-474,2 0 0,0 0 0,1 0 0,0-1 0,9 14 0,2-10-2491,8-5-617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76 149 6931,'6'-16'1059,"-1"0"-1,5-21 0,-10 32-785,1 1-1,0-1 1,-1 0-1,0 0 1,0 0-1,-1 0 1,1 0-1,-1 0 1,0 1-1,0-1 1,-1 0-1,-2-7 1,4 12-251,-1-1 0,1 1 1,0-1-1,0 1 0,-1-1 0,1 1 1,0-1-1,-1 1 0,1-1 0,-1 1 0,1-1 1,-1 1-1,1-1 0,-1 1 0,1 0 1,-1-1-1,1 1 0,-1 0 0,1 0 1,-1-1-1,0 1 0,1 0 0,-1 0 0,1 0 1,-1 0-1,0 0 0,1 0 0,-1 0 1,-1 0-1,-17 11 94,-11 24-197,27-30 68,0 1 0,0-1 0,0 0 0,1 1 0,0 0 0,0-1 0,1 1 0,-1 0 0,1 0 0,0 0 0,0 6 0,1-8 13,1-1 0,-1 0 0,0 0 0,1 0 1,0 0-1,-1 0 0,1 0 0,0 0 0,1 0 0,-1 0 1,0 0-1,1 0 0,0-1 0,0 1 0,0-1 0,0 1 1,0-1-1,0 0 0,0 0 0,1 0 0,-1 0 0,6 3 1,5 2 16,1-1 0,0-1 1,0 0-1,25 4 1,-29-7-31,1 0 1,0 1-1,0 1 1,-1-1-1,0 1 1,0 1 0,0 0-1,0 1 1,15 11-1,-24-17 17,0 1 0,0 0 0,0 0 0,0 0 0,0 0 0,0 0 0,0 0 0,0 1 0,-1-1 0,1 0 0,0 0 0,-1 0 0,1 1 0,-1-1 0,1 0 0,-1 1 0,0-1 0,0 0 0,1 1 0,-1-1 0,0 1 0,0-1 0,-1 2 0,1-1 0,-1 0 0,0 0 0,0 0 0,0 0 1,0 0-1,0-1 0,0 1 0,-1 0 0,1-1 0,0 1 0,-1-1 1,0 1-1,-2 1 0,-5 3-14,0-1 1,0 0 0,0-1-1,-19 7 1,11-6-452,1 0 0,-1-2 0,0 0-1,0-1 1,-21 0 0,29-2-2807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12726,'9'-7'703,"-7"5"-605,1-1 0,0 1 0,-1 0 0,0-1-1,1 1 1,-1-1 0,0 1 0,0-1 0,-1 0-1,1 0 1,-1 0 0,1 0 0,0-4 0,-2 7-89,0 0-1,0 0 1,0 1 0,0-1 0,0 0 0,0 0 0,0 0 0,0 0-1,0 0 1,0 0 0,0 0 0,-1 0 0,1 0 0,0 0-1,0 0 1,0 0 0,0 0 0,0 0 0,0 0 0,0 0-1,0 1 1,0-1 0,-1 0 0,1 0 0,0 0 0,0 0 0,0 0-1,0 0 1,0 0 0,0 0 0,0 0 0,0-1 0,-1 1-1,1 0 1,0 0 0,0 0 0,0 0 0,0 0 0,0 0-1,0 0 1,0 0 0,0 0 0,0 0 0,0 0 0,0 0 0,-1 0-1,1 0 1,-4 11 98,-41 280-1919,36-263 1236,5-24 554,4-18 31,3-10 103,1 0 0,1 0 0,16-44 0,-17 56-89,1 1 0,0 0 0,0 1 0,1-1 0,1 1 0,0 0 0,0 1 0,1-1 0,0 2 0,10-10 0,-16 17-13,0-1-1,0 1 0,0 0 1,0-1-1,0 1 0,1 0 1,-1 0-1,0 0 0,0 0 1,1 1-1,-1-1 0,1 1 1,-1-1-1,1 1 0,-1 0 1,1 0-1,-1 0 0,0 0 1,1 0-1,-1 1 0,1-1 1,-1 1-1,0 0 0,1 0 1,-1-1-1,0 1 0,1 1 1,-1-1-1,0 0 0,0 0 1,0 1-1,0-1 1,0 1-1,-1 0 0,1 0 1,0 0-1,1 2 0,6 8-2,0 1 0,0 0 1,-2 0-1,11 24 0,-17-34-11,13 29-393,11 37-1,-22-59 63,0 0 0,0 0 0,-1 0 0,-1 1 0,1-1 0,-2 16 0,5-46 416,1 1 0,0 0 0,2 1 0,0 0 0,1 0 0,0 1-1,2 0 1,14-19 0,-23 34-77,4-7 66,0 1 0,1 0 0,0 0 0,14-11 0,-20 18-38,0 0 1,1 0-1,-1 0 0,1 0 0,-1 0 1,0 0-1,1 1 0,0-1 1,-1 0-1,1 1 0,-1-1 1,1 1-1,0 0 0,-1-1 1,1 1-1,0 0 0,-1 0 1,1 0-1,0 0 0,0 0 1,-1 1-1,1-1 0,0 0 1,-1 1-1,1 0 0,-1-1 1,1 1-1,-1 0 0,1-1 1,-1 1-1,1 0 0,-1 0 1,0 0-1,1 1 0,-1-1 1,0 0-1,1 2 0,12 14 110,19 35-1,-22-34-126,1 0 1,13 17-1,-20-30-38,1 1 0,-1-1-1,1 0 1,0 0 0,0-1 0,0 0-1,1 0 1,-1 0 0,12 4-1,-13-6-39,0-1 0,0 1 0,0-1 0,0 0 0,0-1 0,0 1-1,0-1 1,1 0 0,-1 0 0,0 0 0,0-1 0,0 0 0,0 0-1,0 0 1,8-4 0,-6 2-30,0-1 1,0 0-1,0 0 0,0-1 1,-1 0-1,0 0 0,0 0 0,-1-1 1,8-9-1,-5 5 172,0-1 0,-1 0-1,-1 0 1,0-1 0,0 1 0,-1-1 0,-1 0 0,0-1 0,-1 1-1,0-1 1,-1 0 0,1-17 0,-2 28-20,-1-1 0,0 1 0,0 0 1,-1 0-1,1 0 0,0-1 0,-1 1 0,1 0 0,-1 0 0,0 0 1,0 0-1,1 0 0,-1 0 0,-3-3 0,4 4-44,-1 1 1,1-1-1,-1 1 0,0-1 0,1 1 1,-1 0-1,0-1 0,0 1 0,1 0 0,-1-1 1,0 1-1,0 0 0,1 0 0,-1 0 1,0 0-1,0 0 0,1 0 0,-1 0 1,0 0-1,0 0 0,1 0 0,-1 0 0,0 1 1,0-1-1,1 0 0,-1 0 0,-1 1 1,-1 1-5,-1 1 0,0-1 0,1 1 0,-1 0 0,1 0 0,0 0 0,0 0 0,0 0 0,1 1 0,-1-1 0,1 1 0,-4 7 0,2-1-27,0-1 1,1 1-1,0 0 1,1 0-1,0 0 0,0 1 1,1-1-1,1 0 1,0 12-1,0-14-271,1-1 0,0 0 0,1 1 0,-1-1 0,1 0 0,1 0-1,-1 0 1,1 0 0,0 0 0,1-1 0,0 0 0,0 1 0,8 9-1,25 17-4146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161 435 12342,'-5'-4'136,"0"0"1,0 0-1,0 0 1,-1 1-1,1-1 1,-1 1-1,0 1 1,0-1-1,0 1 1,-12-3-1,15 5-117,0-1 0,1 1 0,-1 0 0,0 0 0,1 0 0,-1 1-1,0-1 1,1 1 0,-1-1 0,1 1 0,-1 0 0,1 0 0,-1 0 0,1 0-1,0 0 1,-1 1 0,1-1 0,0 1 0,0-1 0,0 1 0,0 0-1,0 0 1,0 0 0,1 0 0,-1 0 0,1 0 0,-1 1 0,1-1-1,-2 3 1,-1 5 9,1 0-1,0-1 0,0 1 0,1 0 0,0 0 1,1 1-1,0-1 0,0 0 0,1 0 1,2 11-1,-2-15-125,0 0 0,1 0 0,0 0 0,0-1 0,1 1 0,0 0 0,0-1 0,0 1-1,0-1 1,1 0 0,0 1 0,0-1 0,1-1 0,-1 1 0,1 0 0,0-1 0,0 0 0,8 6 0,-10-9 52,0 0 1,0 0-1,0 0 1,1 0-1,-1-1 1,0 1-1,1-1 1,-1 1-1,0-1 1,1 0-1,-1 0 1,0 0-1,1-1 1,-1 1-1,0 0 1,1-1-1,-1 1 1,0-1-1,0 0 1,0 0-1,1 0 1,-1 0-1,0 0 1,0 0-1,0-1 1,-1 1-1,1-1 1,2-2-1,2-1 33,-1 0-1,0-1 1,0 1-1,0-1 1,-1-1 0,0 1-1,5-12 1,-1-2 129,0 0 0,-2-1 0,-1 0 0,4-25 1,3-91 961,-7 67-558,12-185 2692,-18 331-3166,5-1-1,2 1 0,4-1 1,3 0-1,26 82 0,-34-141-248,1 0 0,0-1 0,1 0 0,11 17 0,-16-29 143,0 0 1,1 0-1,-1 0 0,1-1 0,-1 1 0,1 0 1,0-1-1,0 0 0,0 0 0,7 4 0,-8-6 55,0 1-1,0 0 0,1-1 1,-1 1-1,0-1 0,0 0 0,0 0 1,1 0-1,-1 0 0,0 0 1,0-1-1,0 1 0,1 0 1,-1-1-1,0 0 0,0 1 0,0-1 1,0 0-1,0 0 0,2-2 1,1 0 4,-1-1 1,0 0-1,0 0 1,0 0-1,0-1 1,-1 1-1,0-1 1,0 1-1,0-1 1,0 0-1,2-8 1,19-58 99,-24 69-80,4-9 170,-2-1 0,1 1 0,-2 0 0,1-1 0,-1-23 0,-1 36-182,0-1 0,-1 0 0,1 0-1,0 0 1,0 0 0,0 0 0,0 0 0,0 0 0,0 0 0,0 0 0,0 0 0,-1 0 0,1 0 0,0 0 0,0 0 0,0 0 0,0 0 0,0 0 0,0 0 0,0 0 0,-1 0 0,1 0 0,0 0 0,0 0 0,0 0 0,0 0 0,0 0 0,0-1 0,0 1 0,0 0 0,-1 0 0,1 0 0,0 0 0,0 0 0,0 0 0,0 0 0,0 0 0,0 0 0,0 0 0,0-1 0,0 1 0,0 0 0,0 0 0,0 0 0,0 0 0,0 0 0,0 0 0,0 0 0,0-1-1,0 1 1,0 0 0,0 0 0,0 0 0,0 0 0,0 0 0,0 0 0,-6 16 98,-3 23-98,7-25 5,1 0 0,1 0-1,1 27 1,0-34-83,0 0 0,0 0 0,1-1 0,0 1 0,0-1 0,0 1 0,1-1 0,0 0 0,0 0 0,5 7 0,-7-12-127,0 1-1,0-1 0,1 0 0,-1 0 1,0 1-1,1-1 0,-1 0 0,0 0 1,1 0-1,-1 0 0,1-1 0,-1 1 1,1 0-1,0-1 0,-1 1 0,1-1 1,0 1-1,-1-1 0,1 0 0,0 0 1,0 0-1,-1 0 0,4 0 0,17-7-6780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82 12934,'-26'-40'1489,"3"13"-1265,7 13-224,3 14-80,7 11-80,12 13-1361,4 14-1729,6 8-2368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3:5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178 115 4146,'1'0'320,"-1"-1"1,0 1-1,1-1 0,-1 1 1,0 0-1,0-1 0,1 1 1,-1-1-1,0 1 0,0-1 1,0 1-1,0-1 0,1 1 1,-1-1-1,0 1 0,0-1 1,0 1-1,0-1 0,0 1 1,0-1-1,0 1 0,-1-1 1,1 1-1,0-2 0,-9-14 1775,-14-9-916,21 23-1113,0 0 0,0 1 0,0 0-1,-1-1 1,1 1 0,0 0 0,0 0-1,-1 0 1,1 0 0,0 1-1,-1-1 1,1 1 0,-1-1 0,1 1-1,-1 0 1,1 0 0,-1 0 0,1 0-1,-1 0 1,1 1 0,-5 0 0,3 1-25,0 0 1,1 0-1,-1 0 1,0 1-1,1-1 1,0 1-1,-1 0 1,1 0-1,0 0 1,0 0 0,-4 7-1,0 0-38,1 0 1,0 1-1,1 1 1,0-1-1,0 0 0,1 1 1,-4 24-1,7-32-42,1 1 0,0-1 1,0 1-1,0 0 0,0-1 0,1 1 0,0 0 1,0-1-1,0 1 0,0-1 0,1 0 0,3 7 1,-4-9 3,0 0 1,0-1-1,0 1 1,1 0 0,-1-1-1,1 1 1,-1-1-1,1 1 1,-1-1 0,1 0-1,0 0 1,0 0-1,-1 1 1,1-2-1,0 1 1,0 0 0,0 0-1,0-1 1,0 1-1,0-1 1,0 1 0,1-1-1,-1 0 1,0 0-1,0 0 1,0 0 0,0 0-1,0-1 1,3 0-1,4-2-17,0 0 0,-1-1 0,1 1 0,-1-2 0,0 1 0,0-1 1,0-1-1,-1 0 0,0 0 0,0 0 0,0 0 0,-1-1 0,10-14 0,-8 10 219,0-1 1,-1 1 0,-1-1 0,0-1-1,0 1 1,-2-1 0,1 0 0,-2 0-1,3-14 1,-6 7 496,0 20-657,0-1 0,0 1-1,0 0 1,0 0 0,0 0 0,0 0-1,0 0 1,0 0 0,0-1-1,0 1 1,0 0 0,0 0 0,-1 0-1,1 0 1,0 0 0,0 0 0,0 0-1,0 0 1,0 0 0,0 0-1,0-1 1,-1 1 0,1 0 0,0 0-1,0 0 1,0 0 0,0 0 0,0 0-1,-1 0 1,1 0 0,0 0-1,0 0 1,0 0 0,0 0 0,0 0-1,-1 0 1,1 0 0,0 0 0,0 1-1,0-1 1,0 0 0,0 0-1,0 0 1,-1 0 0,1 0 0,0 0-1,0 0 1,0 0 0,0 0 0,0 0-1,0 1 1,0-1 0,0 0-1,-1 0 1,-1 3 1,0 0 0,0 0 0,1 0-1,-1 0 1,1 0 0,-1 0 0,1 0 0,-1 6 0,0-1-30,0 0 1,1 0 0,0 1 0,1-1 0,0 1 0,0-1 0,1 0-1,0 1 1,0-1 0,1 0 0,0 0 0,6 13 0,-7-18 8,0 0 0,0-1 1,1 1-1,0-1 1,-1 1-1,1-1 1,0 1-1,0-1 0,0 0 1,0 0-1,1 0 1,-1 0-1,0-1 0,1 1 1,-1-1-1,1 1 1,0-1-1,0 0 1,-1 0-1,1 0 0,0 0 1,0 0-1,0-1 1,0 0-1,0 1 0,0-1 1,0 0-1,0 0 1,0-1-1,0 1 1,0 0-1,0-1 0,-1 0 1,1 0-1,0 0 1,0 0-1,0 0 0,4-3 1,8-5 20,0 0 0,0-1 0,-1-1 0,-1 0 0,0-1 0,0 0 0,-1-1 0,-1 0 0,14-21 0,29-31 275,-52 62-268,0 1 1,1 0 0,-1 0 0,0-1-1,1 1 1,-1 1 0,1-1-1,0 0 1,-1 1 0,1-1-1,0 1 1,6-2 0,-7 3-9,-1 0-1,0 0 1,1 1 0,-1-1-1,1 0 1,-1 1 0,0-1-1,1 1 1,-1-1 0,0 1-1,1 0 1,-1-1 0,0 1-1,0 0 1,0 0 0,1 0-1,-1 0 1,0 0 0,0 0-1,-1 0 1,1 0 0,0 0-1,0 1 1,0-1 0,-1 0-1,1 1 1,-1-1 0,2 3-1,3 11 26,1 0-1,-2 0 0,0 0 0,-1 1 1,3 28-1,-4 74-791,-3-82-290,2-54 1024,0-1-1,1 1 0,1 0 1,0 0-1,2 0 1,0 0-1,11-23 0,-12 31 40,0 0-1,1 1 1,1 0-1,0 0 0,0 0 1,1 1-1,0 0 1,0 0-1,0 0 0,1 1 1,1 0-1,-1 1 1,1 0-1,12-6 0,-19 10 7,1 1 0,0-1 0,-1 1 0,1 0-1,0 0 1,0 0 0,0 0 0,0 1-1,0-1 1,0 1 0,0-1 0,0 1-1,0 0 1,0 0 0,0 1 0,0-1-1,0 1 1,0-1 0,0 1 0,0 0 0,0 0-1,0 0 1,-1 0 0,1 1 0,0-1-1,-1 1 1,1 0 0,-1 0 0,1 0-1,-1 0 1,0 0 0,0 0 0,0 0 0,0 1-1,0-1 1,-1 1 0,1-1 0,-1 1-1,2 3 1,1 4-4,0 1-1,-1 0 1,0 1-1,0-1 1,-1 0 0,-1 1-1,0-1 1,-1 1-1,0 12 1,-3 0-323,0 0 0,-8 25 0,-6 14-5830,10-39-1463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0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30 619 7267,'-24'-4'4013,"24"3"-3961,-1 1 0,1 0-1,0 0 1,-1-1-1,1 1 1,0 0 0,-1 0-1,1-1 1,0 1 0,0 0-1,-1-1 1,1 1 0,0 0-1,0-1 1,0 1-1,-1 0 1,1-1 0,0 1-1,0 0 1,0-1 0,0 1-1,0-1 1,0 1-1,0 0 1,0-1 0,0 1-1,0-1 1,0 1 0,0-1-1,1-1 94,0-1-1,1 1 1,-1-1 0,1 1-1,-1 0 1,1-1-1,0 1 1,0 0-1,0 0 1,0 1-1,5-4 1,5-5 446,0 1-118,-11 10-458,0-1 0,0 1 0,-1 0 0,1-1 0,-1 1 0,1 0 0,0 0 0,-1-1 0,1 1 0,-1 0-1,0 0 1,1 0 0,-1-1 0,0 1 0,1 0 0,-1 0 0,0 0 0,0 0 0,0 1 0,12 47 8,18 64 72,-26-101-231,1-1 0,0 1 0,0-1 0,1 0 0,1-1-1,0 1 1,8 9 0,-14-19 115,0 0 0,0 0 0,-1 0 0,1 0 0,0 0 0,0 0 0,0-1 0,0 1 0,0 0 0,0 0 0,0-1 0,0 1 0,0-1 0,0 1 0,0-1 0,0 1 0,1-1 0,-1 0 0,0 0 0,0 1 0,0-1 0,1 0 0,-1 0 0,0 0 0,0 0 0,0 0 0,1-1 0,-1 1 0,2-1 0,-1 0 7,0-1-1,0 1 0,-1-1 0,1 0 0,0 0 0,0 1 0,-1-1 1,1-1-1,-1 1 0,0 0 0,0 0 0,0 0 0,2-4 0,3-11 9,-1 0-1,5-36 0,-9 51-2,3-26 2,12-58 17,-14 79-18,0-1 0,1 0-1,0 1 1,0-1 0,1 1-1,0 0 1,0 0-1,6-7 1,-7 12-17,-1-1 0,1 1 0,-1 0-1,1 0 1,0 1 0,0-1 0,0 1 0,0-1 0,0 1-1,0 0 1,0 0 0,0 0 0,1 1 0,-1-1 0,0 1-1,1-1 1,-1 1 0,0 0 0,0 1 0,1-1 0,-1 0-1,0 1 1,5 1 0,9 3-313,0 0 0,-1 2-1,21 10 1,-11-5-178,-21-10 399,2 2 81,0-1 0,0 0 0,0-1 0,0 0 0,1 0 0,-1 0 0,0-1 0,1 0 0,12 0-1,-19-1 59,-1 0-1,1 0 0,-1 0 1,1 0-1,0 0 0,-1 0 0,1 0 1,-1 0-1,1 0 0,-1-1 1,1 1-1,-1 0 0,1 0 1,-1 0-1,1-1 0,-1 1 0,1 0 1,-1-1-1,1 1 0,-1 0 1,0-1-1,1 1 0,-1-1 0,0 1 1,1 0-1,-1-1 0,0 1 1,1-1-1,-1 1 0,0-1 1,0 1-1,0-1 0,1 0 0,-1 1 1,0-1-1,0 1 0,0-1 1,0 1-1,0-1 0,0 1 1,0-1-1,0 1 0,0-1 0,0 0 1,-1 1-1,1-1 0,0 1 1,0-1-1,0 1 0,-1-1 0,1 1 1,0-1-1,0 1 0,-1 0 1,1-1-1,-1 1 0,1-1 1,-1 0-1,-1-1 36,0-1 0,0 1 0,0-1 0,-1 1-1,1 0 1,-1 0 0,1 0 0,-6-3 0,1 3 9,1 1 0,-1-1 1,0 1-1,0 0 0,0 1 0,0 0 0,0 0 0,0 0 0,0 1 0,0 0 0,0 0 1,0 1-1,0 0 0,1 0 0,-1 1 0,1 0 0,-1 0 0,1 0 0,0 1 0,-10 7 0,7-4-16,1-1 0,-1 1 0,2 1 0,-1-1 0,1 1 0,0 1 0,0-1 0,1 1 0,0 0 0,1 1 0,0-1 0,-7 19 0,11-24-61,0-1-1,0 1 1,0 0-1,1-1 1,-1 1-1,1 0 1,0 0-1,0-1 1,0 1-1,1 0 1,-1-1-1,1 1 1,0 0-1,0-1 1,0 1-1,0-1 1,1 1-1,-1-1 1,1 0-1,0 0 1,0 1-1,0-1 1,1 0-1,-1-1 1,1 1-1,-1 0 1,1-1-1,0 0 1,0 1-1,0-1 1,0 0-1,1 0 1,4 1-1,-2 0-27,1-1-1,-1 0 0,1 0 0,-1-1 0,1 0 1,0 0-1,-1-1 0,1 0 0,0 0 0,0 0 1,-1-1-1,1 0 0,0 0 0,-1-1 0,1 1 1,-1-2-1,0 1 0,7-4 0,-5 1 49,1 0-1,-1-1 0,0 0 0,-1-1 1,1 0-1,-1 0 0,0 0 0,-1-1 1,11-17-1,-8 9 286,-1 0 0,0-1 0,-1 0 0,7-27 0,-14 53-253,-1-1-1,1 1 1,1 0 0,0 0 0,0-1-1,4 16 1,-3-17-44,0 0 0,0 1 0,0-2 0,1 1 0,0 0 0,0 0 0,1-1-1,0 0 1,0 0 0,0 0 0,7 7 0,-8-11-45,0 1 0,1-1 1,-1 1-1,1-1 0,-1 0 0,1-1 0,0 1 0,0-1 1,0 1-1,0-1 0,0 0 0,0-1 0,0 1 0,0-1 1,0 0-1,6 0 0,-4-1-19,0 0 1,0 0-1,0-1 1,0 0-1,0 0 1,-1 0-1,1-1 0,0 0 1,-1 0-1,5-4 1,2-2 14,-2 0 1,1 0-1,-1-1 1,-1-1 0,0 0-1,0 0 1,-1-1-1,0 0 1,6-14-1,-1-5 86,-1-2-1,-2 1 1,-1-1-1,-2-1 1,6-52-1,-5-172 884,-8 235-689,-3-38 546,3 57-686,-1-1 0,1 0 0,-1 1 0,-1-1 0,1 0-1,-1 1 1,1 0 0,-1-1 0,-4-5 0,6 9-83,-1 1 1,1 0-1,0 0 0,0-1 0,0 1 1,-1 0-1,1 0 0,0 0 0,0-1 1,-1 1-1,1 0 0,0 0 0,-1 0 1,1 0-1,0 0 0,0-1 0,-1 1 1,1 0-1,0 0 0,-1 0 0,1 0 1,0 0-1,-1 0 0,1 0 0,0 0 1,-1 0-1,1 0 0,0 0 0,-1 0 1,1 1-1,0-1 0,0 0 0,-1 0 1,1 0-1,0 0 0,-1 0 0,1 1 1,0-1-1,0 0 0,-1 0 0,1 0 1,0 1-1,0-1 0,0 0 0,-1 0 1,1 1-1,0-1 0,0 0 0,0 0 1,0 1-1,0-1 0,-1 1 0,-8 18 117,9-17-103,-10 29 120,1 1 1,2 1-1,1 0 1,2 0-1,1 0 0,1 36 1,4-15-71,2-1 0,2 1-1,14 53 1,-11-69-42,17 46-1,-22-73-119,0-1-1,0 0 0,2 0 1,-1-1-1,1 1 1,0-1-1,1-1 0,0 1 1,12 10-1,-17-17 86,-1-1-1,1 0 1,0 0 0,-1 0-1,1 1 1,0-2-1,0 1 1,0 0 0,0 0-1,0-1 1,0 1-1,0-1 1,0 1-1,0-1 1,1 0 0,-1 0-1,0 0 1,0 0-1,0 0 1,0-1 0,0 1-1,0-1 1,0 1-1,0-1 1,0 0 0,0 0-1,0 0 1,0 0-1,0 0 1,-1 0-1,1 0 1,0 0 0,-1-1-1,1 1 1,-1-1-1,1 1 1,1-3 0,6-8-14,0 0 0,0-1 1,-1 0-1,7-17 0,-2 7 63,-10 18-72,-2 3 41,-1 0 0,1 1 0,0-1 1,0 1-1,0-1 0,0 1 0,1-1 0,-1 1 0,0 0 1,3-3-1,-3 4 2,0 1-1,0-1 1,0 0 0,-1 1 0,1-1 0,0 0 0,0 1 0,-1-1 0,1 1 0,0-1 0,-1 1 0,1-1-1,0 1 1,-1 0 0,1-1 0,-1 1 0,1 0 0,-1-1 0,1 1 0,-1 0 0,0-1 0,1 1 0,-1 0-1,0 0 1,0 0 0,1-1 0,-1 1 0,0 0 0,0 1 0,15 39 81,-12-28-102,1-1 0,0 1 1,1-1-1,1 0 0,0-1 0,1 1 1,0-1-1,0 0 0,10 10 0,-15-19-13,1 0 0,-1 0 1,1 0-1,0-1 0,-1 1 0,1-1 0,0 0 0,0 1 0,0-1 0,0 0 1,0-1-1,0 1 0,0 0 0,0-1 0,0 0 0,0 0 0,5 0 0,-2-1-13,0 0-1,0 0 0,0-1 0,-1 0 1,1 0-1,-1 0 0,1-1 0,7-5 1,3-3-3,-1-1 1,-1 0 0,0-1 0,22-26 0,80-111 471,-116 150-422,0 0 0,0 0 0,0 0 0,0-1 0,0 1-1,0 0 1,0 0 0,0 0 0,1 0 0,-1 0 0,0 0 0,0-1-1,0 1 1,0 0 0,0 0 0,0 0 0,1 0 0,-1 0 0,0 0-1,0 0 1,0 0 0,0 0 0,1 0 0,-1 0 0,0 0 0,0 0-1,0 0 1,0 0 0,0 0 0,1 0 0,-1 0 0,0 0 0,0 0-1,0 0 1,0 0 0,1 0 0,-1 0 0,0 0 0,0 0 0,0 0-1,0 0 1,0 0 0,1 0 0,-1 0 0,0 1 0,0-1-1,0 0 1,0 0 0,0 0 0,1 0 0,3 14 343,-1 30-105,-2-28-211,0-1-17,1-1 0,0 0 1,1 1-1,1-1 0,9 23 0,-12-33-16,0-1-1,1 0 0,0 1 1,0-1-1,0 0 0,0 0 1,0 0-1,1-1 0,0 1 1,-1-1-1,1 1 0,0-1 1,0 0-1,0 0 0,0 0 1,0 0-1,1-1 0,-1 1 1,1-1-1,-1 0 0,1 0 1,-1 0-1,1 0 0,-1-1 1,1 1-1,0-1 0,-1 0 1,6-1-1,2 0-35,-1-2 0,1 1 0,-1-2 0,0 1 0,0-1-1,-1-1 1,1 0 0,-1 0 0,0-1 0,0 0 0,0 0 0,13-14 0,-8 6-39,1-1 0,-2-1 1,0 0-1,-1-1 1,17-31-1,-23 35 90,0 0 0,-1-1 0,-1 1 1,0-1-1,4-27 0,-7 36-4,0-1 0,-1 1 1,0 0-1,0 0 0,0-1 0,0 1 1,-1 0-1,0-1 0,0 1 0,0 0 1,-1 0-1,1 0 0,-1 0 1,0 0-1,-1 1 0,1-1 0,-4-4 1,5 9-9,1-1-1,0 1 1,0 0 0,-1 0 0,1-1 0,0 1 0,-1 0 0,1 0 0,0 0 0,-1 0 0,1 0 0,0 0 0,-1-1 0,1 1 0,0 0 0,-1 0 0,1 0 0,0 0 0,-1 0 0,1 0-1,0 0 1,-1 0 0,1 0 0,0 1 0,-1-1 0,1 0 0,0 0 0,-1 0 0,1 0 0,0 0 0,-1 1 0,1-1 0,0 0 0,-1 0 0,1 0 0,0 1 0,0-1 0,-1 0 0,1 1-1,-10 13 217,8-11-154,-6 9 46,0 1-1,1 0 0,1 0 1,0 1-1,1 0 1,0 0-1,1 0 0,1 1 1,0-1-1,-1 29 0,4-36-148,0 0 0,0 1 0,0-1 0,1 1-1,1-1 1,-1 0 0,1 0 0,0 0-1,1 0 1,0 0 0,0 0 0,0-1 0,1 1-1,0-1 1,0 0 0,0 0 0,1 0-1,0-1 1,0 0 0,1 0 0,-1 0 0,1 0-1,9 5 1,30 10-1793,6-7-1934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2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76 2257,'0'0'4637,"2"-12"-3818,5-37 56,-7 48-855,0 1 0,0-1 0,0 1 0,0-1 0,0 0 0,0 1 0,0-1 0,0 1 0,0-1 0,0 1 0,0-1 0,-1 1-1,1-1 1,0 1 0,0 0 0,-1-1 0,1 1 0,0-1 0,-1 1 0,1-1 0,0 1 0,-1 0 0,1-1 0,0 1 0,-1 0 0,1-1 0,-1 1 0,1 0 0,-1 0 0,1-1 0,-1 1 0,1 0 0,-1 0 0,1 0 0,-1 0 0,1 0 0,-1 0 0,1-1 0,-1 1 0,1 0 0,-1 1-1,1-1 1,-1 0 0,1 0 0,-1 0 0,1 0 0,-1 0 0,1 0 0,-1 1 0,1-1 0,-1 0 0,1 0 0,-1 1 0,0-1 0,0 1 74,-4 0-16,0 2 0,-1-1 0,1 0-1,0 1 1,0 0 0,1 0 0,-1 0-1,0 1 1,1 0 0,0 0-1,0 0 1,0 0 0,-3 6 0,-4 4 118,1 0 1,0 1 0,-7 17 0,14-26-181,1 0-1,0 0 1,0 1 0,0-1 0,0 1-1,1-1 1,0 1 0,1 0 0,0 7-1,0-13-28,0 0-1,0 0 0,1 0 0,-1 0 1,0-1-1,1 1 0,-1 0 0,1 0 1,-1 0-1,1-1 0,-1 1 0,1 0 1,0-1-1,-1 1 0,1-1 0,0 1 1,0 0-1,-1-1 0,1 1 0,0-1 1,0 0-1,0 1 0,-1-1 0,1 0 1,0 0-1,0 1 0,0-1 0,0 0 1,0 0-1,0 0 0,0 0 0,1 0 1,39 0-566,-29 0 243,-6-1 189,0 0 0,0 1-1,-1-2 1,1 1 0,0-1 0,-1 0 0,1 0 0,-1 0 0,0-1-1,0 0 1,0 0 0,0 0 0,0-1 0,-1 0 0,1 0 0,-1 0-1,0 0 1,0-1 0,-1 1 0,1-1 0,4-9 0,-6 10 605,0 0 0,0-1-1,0 1 1,-1-1 0,1 1 0,-1-1 0,0 0 0,-1 0 0,1-6 0,-1 12-468,0 0 1,0 1-1,0-1 1,0 0 0,0 1-1,0-1 1,1 0-1,-1 1 1,0-1-1,1 0 1,-1 1-1,1-1 1,-1 0 0,1 0-1,0 0 1,0 1-1,-1-1 1,1 0-1,0 0 1,0 0-1,0 0 1,0 0 0,2 1-1,0-1-55,0 0 0,0 0 0,1 0 0,-1 0 0,0-1-1,0 1 1,1-1 0,-1 0 0,5 0 0,2 0-149,0 0 1,0 0-1,16-4 1,-21 2 191,-1 1 0,0-1 1,0 1-1,0-1 0,0-1 0,0 1 0,-1 0 1,1-1-1,-1 0 0,5-4 0,10-17 28,-17 21 80,1 0 0,0-1 0,0 1 0,1 0 0,-1 1 1,1-1-1,-1 0 0,1 1 0,5-4 0,-7 6-81,-1 0-1,1 0 1,0 0-1,-1 0 1,1 0-1,0 0 1,-1 0-1,1 0 1,0 0-1,-1 1 1,1-1-1,0 0 1,-1 0-1,1 1 1,-1-1-1,1 0 1,-1 1-1,1-1 1,-1 1-1,1-1 1,-1 1-1,1-1 1,-1 1-1,1-1 1,-1 1-1,0-1 1,1 1-1,-1-1 1,0 1-1,0 0 1,1-1-1,-1 1 1,0 0-1,0 0 1,10 29 410,-8-23-371,0-2-109,13 38 374,-14-42-374,-1 1 0,1-1 1,0 1-1,0-1 0,-1 1 0,1-1 1,0 0-1,0 1 0,0-1 1,0 0-1,1 0 0,-1 0 1,0 1-1,0-1 0,1-1 0,-1 1 1,1 0-1,-1 0 0,1 0 1,-1-1-1,3 1 0,-4-1 47,1 0 0,0-1 0,-1 1-1,1-1 1,0 0 0,-1 1 0,1-1 0,-1 1-1,1-1 1,-1 0 0,1 1 0,-1-1-1,0 0 1,1 0 0,-1 1 0,0-1 0,0 0-1,0 0 1,1 0 0,-1 1 0,0-1-1,0 0 1,0 0 0,0 0 0,0-1 0,0 1-29,1-6 79,0 1 1,0-1-1,1 1 0,0 0 1,5-10-1,-7 15-25,1-1 0,0 1 0,0-1 0,1 1 0,-1-1 0,0 1 0,0 0 0,1-1 0,-1 1 0,1 0 0,-1 0 0,1 0 0,-1 0 0,1 0 0,0 1 0,-1-1 0,1 0-1,0 1 1,0-1 0,0 1 0,-1 0 0,1-1 0,0 1 0,2 0 0,3 0 21,1 0 1,-1 1-1,0-1 0,0 1 0,0 1 0,0 0 1,0-1-1,9 5 0,-14-5-35,0 1 1,1-1-1,-1 1 1,0-1-1,0 1 0,0 0 1,0 0-1,0 0 1,0 0-1,-1 0 1,1 0-1,-1 0 0,1 1 1,-1-1-1,0 1 1,0-1-1,0 1 1,0-1-1,-1 1 0,1-1 1,0 1-1,-1 0 1,0-1-1,0 1 0,0 3 1,4 11-37,5-14-422,-6-4 438,0 0 0,0-1 0,0 1 1,-1-1-1,1 1 0,-1-1 0,1 0 0,2-3 0,38-30-628,1 3-1,61-34 1,-104 66 659,-1-1 0,0 1 0,0 0 0,1-1 0,-1 1 1,0 0-1,1-1 0,-1 1 0,1 0 0,-1 0 0,0-1 0,1 1 0,-1 0 0,1 0 0,-1 0 1,0 0-1,1 0 0,-1-1 0,1 1 0,-1 0 0,1 0 0,-1 0 0,1 0 0,-1 0 0,1 0 0,-1 1 1,0-1-1,1 0 0,-1 0 0,1 0 0,-1 0 0,0 0 0,1 1 0,-1-1 0,1 0 0,-1 0 1,0 1-1,1-1 0,-1 0 0,0 1 0,1-1 0,-1 0 0,0 1 0,1-1 0,-1 0 0,0 1 0,0-1 1,1 1-1,-1 25 622,0-14-306,0 155 1550,0 276-2142,0-441-235,2-11-80,20-209 941,-14 167-40,2 0 1,21-63-1,-28 104-208,0 1-1,1 0 1,1-1-1,0 2 1,0-1-1,11-14 1,-13 19-82,0 1-1,0 0 1,0 0 0,1 1 0,-1-1 0,1 1 0,-1 0 0,1 0 0,0 0 0,0 0-1,0 0 1,0 1 0,0 0 0,0 0 0,0 0 0,0 0 0,1 1 0,4-1 0,-6 1-29,0 0 0,0 0 0,-1 0 0,1 1 0,0-1 0,-1 0 0,1 1 0,-1 0 0,1 0 0,-1 0 0,1 0 0,-1 0 0,1 0 0,-1 1 0,0-1 0,0 1 0,3 2 0,-3-2 5,0 1-1,-1-1 1,1 1-1,-1 0 0,1 0 1,-1-1-1,0 1 1,0 0-1,-1 0 0,1 0 1,-1 0-1,1 0 1,-1 1-1,0-1 0,0 3 1,0-3 25,0 0-1,0 0 1,0 0 0,-1 1 0,1-1 0,-1 0-1,0 0 1,1 0 0,-1-1 0,-1 1-1,1 0 1,0 0 0,-1 0 0,1-1 0,-4 5-1,0-3-17,0 0-1,0 1 0,-1-2 0,0 1 1,1-1-1,-10 4 0,0 1-11,8-3-26,-1-1 1,0 0-1,0 0 0,0-1 0,-1 0 1,1-1-1,-17 3 0,25-5-53,0-1 0,-1 1 0,1 0 0,0-1 0,0 1 0,0 0 0,0-1 0,0 1 0,0-1 0,0 1 0,0 0 0,0-1 0,0 1 0,0 0 0,0-1 0,0 1 0,1-1 0,-1 1 0,0 0 0,0-1 0,0 1 0,0 0 0,1-1 0,-1 1 0,0 0 0,0 0 0,1-1 0,-1 1 0,0 0 0,1-1 0,-1 1 0,1 0 0,25-28-3563,10-6-1019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0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11429,'17'-18'6595,"-14"10"-5970,-3-1-337,-3 6-256,-1-3-32,4 3-368,4 3-1793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09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75 195 10149,'-74'43'3647,"77"-55"-2427,7-8-1085,1 4-143,1 0-1,0 0 1,1 2 0,0-1-1,2 2 1,-1 0 0,2 0-1,0 2 1,0 0-1,1 1 1,0 0 0,1 1-1,31-10 1,-32 14-35,0 1 0,0 0 0,0 1 0,0 1 0,1 1 0,-1 0 0,1 2 0,-1 0 0,0 1 0,1 0-1,-1 1 1,0 1 0,0 1 0,-1 1 0,28 12 0,-11 1 15,-1 1 0,48 38 0,-45-31 42,47 28 1,-68-48-21,0 0 0,0 0 1,0-2-1,1 1 0,0-2 0,0 0 1,21 2-1,-17-4-708,-1-2 1,1 0-1,-1-1 1,0-1 0,1-1-1,25-7 1,5-4-4263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09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3 11221,'-7'0'225,"-8"-2"-24,1 1 1,-25 2 0,39-1-202,-1 0 1,1 0-1,0 0 1,0 0-1,0 0 1,0 0-1,-1 0 1,1 0-1,0 0 1,0 0-1,0 0 1,0 0-1,0 0 1,-1 0-1,1 0 1,0 0-1,0 0 1,0 0-1,0 1 1,0-1-1,0 0 1,0 0-1,-1 0 1,1 0-1,0 0 1,0 0-1,0 1 1,0-1-1,0 0 0,0 0 1,0 0-1,0 0 1,0 0-1,0 1 1,0-1-1,0 0 1,0 0-1,0 0 1,0 0-1,0 0 1,0 1-1,0-1 1,0 0-1,0 0 1,0 0-1,0 0 1,0 1-1,0-1 1,0 0-1,0 0 1,0 0-1,0 0 1,0 0-1,1 0 1,-1 1-1,0-1 1,0 0-1,0 0 1,0 0-1,0 0 1,1 0-1,7 8 50,9 4-180,0-2 1,1 0 0,0-1-1,0-1 1,1-1-1,31 8 1,124 17-916,-75-16 1110,-96-15-60,0-1 1,-1 1 0,1 0-1,0-1 1,-1 1 0,1 1-1,0-1 1,2 2 0,-5-3 5,1 1 1,-1-1-1,0 1 1,1-1 0,-1 1-1,0-1 1,1 1-1,-1 0 1,0-1-1,0 1 1,0-1 0,0 1-1,0 0 1,1-1-1,-1 1 1,0-1-1,0 1 1,-1 0 0,1-1-1,0 1 1,0 0-1,0-1 1,0 1-1,0-1 1,-1 1 0,1 0-1,0-1 1,0 1-1,-1-1 1,1 1-1,-1-1 1,1 1 0,0-1-1,-1 1 1,1-1-1,-1 0 1,1 1 0,-1-1-1,1 1 1,-1-1-1,1 0 1,-1 0-1,0 1 1,-33 25 404,-1-1 1,-57 30-1,51-31-280,-231 121-1622,224-126-1230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4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82 6211,'-9'-18'2135,"6"12"-1548,0 1-1,0-1 1,1 0-1,-1 0 1,2 0-1,-1-1 1,1 1-1,-2-10 1,11 175-777,7-46-5191,-8-82 1521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81 164 8388,'-23'-52'1312,"1"8"-943,6 9-369,-1 12-80,14 14-2209,10 15 1776,6 14-2016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5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405 26 3970,'-8'-12'6576,"7"11"-6277,-21-7 943,-23 4-1470,32 5 230,0 2 1,1-1-1,-1 1 1,0 1-1,1 0 1,0 1-1,0 1 1,0-1-1,0 2 1,1 0-1,0 0 1,1 1-1,0 0 1,-18 19-1,26-26-2,1 1 1,-1-1-1,1 0 1,0 1-1,-1-1 0,1 1 1,0 0-1,0-1 0,0 1 1,0 0-1,1 0 0,-1-1 1,0 1-1,1 0 0,-1 0 1,1 0-1,0 0 0,0 0 1,0 0-1,-1 0 1,2-1-1,-1 1 0,0 0 1,0 0-1,1 0 0,-1 0 1,1 0-1,-1 0 0,1-1 1,0 1-1,0 0 0,0 0 1,0-1-1,0 1 1,0-1-1,0 1 0,0-1 1,1 1-1,-1-1 0,1 0 1,-1 1-1,1-1 0,-1 0 1,1 0-1,0 0 0,-1-1 1,4 2-1,6 3 13,0 0 0,1-1 0,0 0-1,0-1 1,0 0 0,14 1 0,99 1 21,-16-1-47,-106-3 14,0-1 1,-1 0-1,1 1 0,0-1 1,-1 1-1,1 0 0,0 0 0,-1 0 1,1 0-1,-1 1 0,4 1 0,-5-2 8,-1-1-1,0 0 1,1 1-1,-1-1 1,0 1-1,1-1 1,-1 1-1,0-1 0,0 0 1,1 1-1,-1-1 1,0 1-1,0-1 1,0 1-1,0-1 1,0 1-1,0-1 0,0 1 1,0 0-1,0-1 1,0 1-1,0-1 1,0 1-1,0 0 1,-1 0 12,1 1 0,-1-1 0,0 0 0,0 1 0,0-1 1,0 0-1,0 0 0,0 1 0,0-1 0,0 0 0,0 0 1,-2 1-1,-17 11 27,0-1 0,0 0 0,-2-2 0,1 0 0,-1-1 0,-37 9 0,-143 22-1563,141-31-820,5 0-1587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0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53 10085,'-15'-27'1720,"7"18"-1211,8 9-502,0 1 1,-1-1-1,1 0 0,0 0 0,0 0 1,0 0-1,-1 1 0,1-1 1,0 0-1,0 0 0,0 0 1,0 1-1,-1-1 0,1 0 0,0 0 1,0 1-1,0-1 0,0 0 1,0 0-1,0 1 0,0-1 0,0 0 1,0 0-1,0 1 0,0-1 1,0 0-1,0 0 0,0 1 1,0-1-1,0 0 0,0 0 0,0 1 1,0-1-1,0 0 0,0 0 1,0 1-1,0-1 0,0 0 0,1 1 1,2 75 130,-4 0 1,-18 135 0,5-101-1644,32-160 1653,-2-2-1,-2 1 0,-3-2 1,-2 0-1,-2 0 1,-2-1-1,-3-53 0,-5 80 249,3 27-389,0 0 1,0 0-1,0 0 0,0 0 0,0 0 0,0 1 1,0-1-1,0 0 0,0 0 0,0 0 0,0 0 1,0 0-1,-1 0 0,1 0 0,0 0 1,0 0-1,0 0 0,0 0 0,0 0 0,0 0 1,0 0-1,0 0 0,0 0 0,0 0 0,0 0 1,0 0-1,-1 0 0,1 0 0,0 0 0,3 45 54,1-26-64,0-1 1,1 0-1,1 0 1,15 31-1,-18-44-13,-1 1 0,1-1 0,0-1 0,0 1 0,0 0 0,1-1 0,0 1 0,0-1 0,0 0 0,0 0 0,1-1 0,-1 1 0,1-1 0,0 0-1,0 0 1,0-1 0,1 1 0,-1-1 0,0 0 0,8 1 0,-7-3 12,-1 0 1,1 0-1,0-1 0,-1 0 0,1 0 0,-1 0 0,1-1 0,-1 0 0,1 0 0,-1 0 1,0-1-1,0 0 0,0 0 0,-1 0 0,1 0 0,8-8 0,5-7 30,0 0-1,21-31 0,-24 31-24,59-73 74,-74 90-67,0 1 1,0 0-1,0 0 1,0 0-1,0 0 1,0 0-1,0 0 1,1-1-1,-1 1 1,0 0-1,0 0 1,0 0-1,0 0 1,0 0 0,0 0-1,0 0 1,1 0-1,-1-1 1,0 1-1,0 0 1,0 0-1,0 0 1,0 0-1,1 0 1,-1 0-1,0 0 1,0 0-1,0 0 1,0 0-1,0 0 1,1 0-1,-1 0 1,0 0-1,0 0 1,0 0 0,0 0-1,0 0 1,1 0-1,-1 0 1,0 1-1,0-1 1,0 0-1,0 0 1,0 0-1,0 0 1,1 0-1,-1 0 1,0 0-1,0 0 1,0 0-1,0 1 1,0-1-1,2 12 429,-4 15 65,-23 109-149,15-98-591,2 1 0,2 1 1,2-1-1,1 63 1,3-98-45,0-1 1,0 1-1,0 0 0,1 0 1,-1-1-1,1 1 1,0 0-1,0-1 1,1 1-1,-1 0 1,1-1-1,0 0 1,0 1-1,0-1 0,0 0 1,3 3-1,14 7-4365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649 3 5058,'10'-3'6291,"-14"12"-5763,-9-3 353,4 14-17,-4 12-400,6 3-319,1 15-113,-1 2-16,7 7-32,0-4-321,0-2-1119,4-10-1009,-4-8-1873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1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9 101 9540,'-9'-88'1724,"9"87"-1718,0 1 0,0-1 0,0 1 0,0 0 0,0-1 0,0 1 0,1-1 1,-1 1-1,0-1 0,0 1 0,0-1 0,0 1 0,0 0 0,1-1 0,-1 1 0,0-1 0,0 1 1,1 0-1,-1-1 0,0 1 0,1 0 0,-1-1 0,0 1 0,1 0 0,-1-1 0,0 1 0,1 0 0,-1 0 1,1-1-1,-1 1 0,1 0 0,-1 0 0,0 0 0,1 0 0,-1 0 0,1 0 0,-1 0 0,1 0 0,-1 0 1,1 0-1,-1 0 0,1 0 0,-1 0 0,0 0 0,1 0 0,-1 0 0,1 0 0,0 1 0,27 11 245,-20-8-237,252 120 98,-259-124-109,9 5-47,1 1 0,-1-1 0,0 2 0,10 8 0,-18-13 24,0-1-1,-1 1 1,1-1 0,0 1 0,-1 0 0,0-1-1,1 1 1,-1 0 0,0 0 0,0 0 0,0 0-1,0 0 1,0 0 0,-1 1 0,1-1 0,-1 0-1,1 0 1,-1 0 0,0 1 0,0-1-1,0 0 1,0 0 0,0 1 0,0-1 0,-1 0-1,1 0 1,-1 1 0,-1 2 0,-2 3 46,0 0 0,-1 0 0,-1-1-1,1 0 1,-1 0 0,-1 0 0,1-1 0,-1 1 0,0-2 0,0 1 0,-12 6 0,-14 7 227,-48 20 0,78-37-251,-23 10 77,11-5-70,1 0 0,-1-1 1,-1 0-1,-23 4 0,37-9-96,1-1 1,-1 0-1,1 0 0,-1 0 1,0 0-1,1 0 0,-1 0 0,1 0 1,-1 0-1,1-1 0,-1 1 0,1-1 1,-1 1-1,-1-2 0,2 2-26,1-1-1,0 1 1,-1-1 0,1 1-1,-1-1 1,1 0 0,0 1-1,-1-1 1,1 0-1,0 1 1,0-1 0,0 0-1,-1 1 1,1-1 0,0 0-1,0 0 1,0 1-1,0-1 1,0 0 0,0 1-1,1-1 1,-1 0 0,0 1-1,0-1 1,0 0-1,1 1 1,-1-1 0,0 0-1,0 1 1,1-1 0,-1 0-1,1 1 1,-1-1-1,1 0 1,19-24-4297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1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9316,'10'-11'2786,"-7"8"-2226,-6-3-192,-3 12-192,2 0 240,4 14-192,0 12-128,0 12-64,0 8-32,4 1 0,-1 5-208,3-5-816,1-4-1089,3-11-929,6-14-1536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2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7363,'0'0'3858,"3"79"-3234,0-16-399,2 0-97,-2 3-128,0-7 0,0-9-112,0-4-769,0-13-1424,-1-13-656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2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165 130 8148,'2'-6'569,"1"-1"0,-1 1 0,-1-1 0,1 0 0,-1 1 0,1-13 0,-9 44-371,0 0 0,-2 0 0,-18 37 0,25-57-166,-123 243-811,125-246 465,3-6 123,14-19 62,21-35 62,50-115 112,0 2 819,-67 143-618,-21 27-229,1 1 0,-1-1-1,1 1 1,-1-1-1,1 1 1,-1 0-1,1-1 1,-1 1-1,1 0 1,-1-1-1,1 1 1,-1 0-1,1 0 1,-1-1 0,1 1-1,-1 0 1,1 0-1,0 0 1,-1 0-1,1 0 1,-1 0-1,1 0 1,0 0-1,-1 0 1,1 0-1,-1 0 1,1 0 0,-1 1-1,1-1 1,0 0-1,-1 0 1,1 0-1,-1 1 1,1-1-1,-1 0 1,1 1-1,-1-1 1,1 1-1,-1-1 1,0 0 0,1 1-1,-1-1 1,0 1-1,1-1 1,-1 1-1,0-1 1,1 1-1,-1-1 1,0 1-1,0 0 1,0-1-1,1 1 1,-1 0 0,8 25 115,-1 0 0,-1 0 0,-1 1 1,-2 0-1,1 38 0,-2-29-64,3 29-122,-2-4-1108,16 83 1,-13-120-1453,1-11-1273</inkml:trace>
  <inkml:trace contextRef="#ctx0" brushRef="#br0" timeOffset="1">64 232 11845,'-26'-8'1041,"13"5"-1041,10 3 0,10 11 64,12 4-64,17 2-16,6-2-1025,13-6-1104,6-6-1008,-2-9-801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65 7155,'13'-26'2561,"-4"5"-816,-5 10-64,-4 5-464,-4 6-593,1 11-336,-7 16 16,4 11-128,-7 11-112,3 12-64,1 1-16,5 2-320,1-9-848,3-11-945,3-12-1633,1-14-1393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2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10 363 5779,'-4'-41'2482,"1"26"-2000,2-1 0,0 1 0,0-1 0,1 0 0,1 1 0,5-27 0,-6 42-471,0-1 1,0 1 0,1-1 0,-1 1 0,0 0-1,0-1 1,0 1 0,0-1 0,1 1-1,-1 0 1,0-1 0,0 1 0,1-1 0,-1 1-1,0 0 1,1 0 0,-1-1 0,0 1-1,1 0 1,-1-1 0,0 1 0,1 0 0,-1 0-1,1 0 1,-1 0 0,0-1 0,1 1 0,-1 0-1,1 0 1,-1 0 0,1 0 0,0 0-1,15 8 314,13 23-12,-26-27-323,83 107 146,-45-56-101,54 54 0,-95-108-24,1 0 1,-1-1-1,1 1 1,-1 0-1,1-1 1,0 1 0,-1 0-1,1-1 1,0 1-1,0-1 1,-1 1 0,1-1-1,0 0 1,0 1-1,0-1 1,0 0-1,-1 0 1,1 1 0,0-1-1,0 0 1,0 0-1,1 0 1,-1-1-1,-1 1 0,1 0 0,-1-1 0,1 1 1,-1-1-1,1 0 0,-1 1 0,1-1 0,-1 1 0,0-1 0,1 0 1,-1 1-1,0-1 0,1 0 0,-1 1 0,0-1 0,0 0 0,0 1 0,0-1 1,1 0-1,-1 0 0,-2-50 451,1 44-368,-8-135 685,-8-72-1678,10 173-753,-2 5-1648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4770,'0'20'5941,"0"25"-3857,0 3-1194,1-8-696,-1-1 0,-2 1-1,-11 52 1,9-73-177,1-14-17,1 1 1,1 0 0,-1 0 0,1 0-1,0 1 1,1-1 0,-1 0 0,1 0 0,0 0-1,1 1 1,0-1 0,1 7 0,-1-12 11,0 0 0,0 0 0,0 0 1,0 0-1,0 0 0,0 0 0,0 0 1,1 0-1,-1-1 0,0 1 0,1 0 0,-1-1 1,0 1-1,1-1 0,-1 1 0,1-1 1,-1 0-1,0 0 0,1 1 0,-1-1 1,1 0-1,-1 0 0,1 0 0,-1-1 1,1 1-1,1-1 0,49-11 37,-31 6-82,109-32-2958,-119 34 2351,18-9-1731,-5 1-1018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19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6 4962,'-13'-3'3842,"6"0"-3138,1 3-608,3 0 16,6 3 561,7 6-321,6-3-64,7-6-192,2 3-96,5-3-496,2-3-737,-3-3-1152,0-6-1040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0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10 9893,'-39'5'1776,"3"4"-1247,13-3 159,7-3-528,16 0 0,10 0 240,13-3-224,12-3-176,7-3-624,14-6-1249,2-5-2593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68 204 3682,'-7'0'110,"-28"-1"64,34 1-167,-1 0 0,1 0 0,0-1 0,-1 1 0,1 0 0,0-1 1,-1 1-1,1 0 0,0-1 0,0 0 0,-1 1 0,1-1 0,0 0 1,0 0-1,0 1 0,0-1 0,0 0 0,0 0 0,-1-2 1,2 2-5,0 0 0,0 0 0,0 0 0,1 0 0,-1 0 0,0 0 0,1 0 0,-1 0 0,1 0 0,-1 0 0,1 0 0,-1 1 0,1-1 0,0 0 0,-1 0 0,1 1 0,0-1 0,0 0 0,-1 1 0,1-1 0,0 1 0,0-1 0,0 1 0,0-1 0,0 1 0,2-1 0,27-13-7,-30 14 4,61-18-411,-48 15 603,1-1-1,-1 0 0,0-1 0,0 0 0,21-14 682,-33 19-646,-1-1 1,0 0-1,1 1 0,-1-1 1,0 1-1,1-1 0,-1 0 1,0 1-1,0-1 0,0 1 0,0-1 1,0 0-1,0 1 0,0-1 1,0 0-1,0 0 0,-5-32 2229,1 9-1233,6 4-308,-2 20-897,0-1 1,0 1 0,0-1 0,1 1-1,-1 0 1,0-1 0,0 1 0,0-1 0,0 1-1,1 0 1,-1-1 0,0 1 0,0 0-1,1-1 1,-1 1 0,0 0 0,1-1-1,-1 1 1,0 0 0,1 0 0,-1-1-1,0 1 1,1 0 0,-1 0 0,1 0 0,-1 0-1,0-1 1,1 1 0,-1 0 0,1 0-1,-1 0 1,0 0 0,1 0 0,-1 0-1,1 0 1,-1 0 0,1 0 0,0 4 84,0-1-1,-1 1 1,1-1 0,-1 1 0,0 0 0,0-1 0,-1 6-1,1-4 18,-16 274-393,-13-94-5649,22-146 1250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13 214 9364,'-1'-20'772,"1"9"-378,-1-1 0,0 0 1,-1 0-1,-5-20 0,21 65 338,2-1 0,39 60 0,61 70-369,-88-124-265,-10-13-83,63 79 23,-71-92-36,0-1-1,1-1 0,1 0 0,0-1 0,0 0 0,19 10 0,-30-18 6,1 0-1,-1 0 0,0-1 0,1 1 0,-1-1 0,1 1 0,-1-1 0,1 0 0,-1 0 1,1 1-1,-1-1 0,1 0 0,-1 0 0,1 0 0,-1-1 0,1 1 0,-1 0 0,1-1 1,-1 1-1,1 0 0,-1-1 0,1 0 0,-1 1 0,0-1 0,1 0 0,-1 0 0,0 0 1,0 0-1,0 0 0,0 0 0,0 0 0,0 0 0,0 0 0,0 0 0,0-1 0,0 1 1,0 0-1,-1-1 0,1 1 0,-1-1 0,1 1 0,0-3 0,3-8 7,-1 0 1,0 0-1,-1 0 0,1-15 0,-2 18-11,18-369-256,-16 230-740,-2 124 625,-1 0-1017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1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39 9877,'-3'-4'398,"-1"-1"1,1 1-1,-1 0 1,0 1 0,-1-1-1,1 1 1,-9-6 0,11 9-362,1-1 1,-1 1 0,1-1 0,-1 1-1,0 0 1,1-1 0,-1 1 0,0 0-1,1 0 1,-1 0 0,0 0 0,1 1-1,-1-1 1,0 0 0,1 1 0,-1-1-1,1 1 1,-1-1 0,0 1 0,1 0-1,0 0 1,-1-1 0,1 1 0,-1 0-1,1 1 1,0-1 0,0 0 0,0 0-1,0 0 1,-2 3 0,-6 7 23,0 1-1,0 1 1,2-1 0,-1 2 0,2-1-1,0 1 1,0 0 0,1 0-1,1 0 1,0 1 0,1-1 0,1 1-1,-1 29 1,3-31-66,0 1 0,1-1-1,1 0 1,0 1 0,1-1-1,0 0 1,1 0 0,1 0 0,0-1-1,0 1 1,1-1 0,1 0-1,0-1 1,1 0 0,13 16 0,-17-22-7,1-1 0,0 1 1,0-1-1,1 0 1,-1 0-1,1 0 0,-1-1 1,1 1-1,0-2 1,1 1-1,-1-1 1,0 0-1,1 0 0,-1 0 1,1-1-1,-1 0 1,9 0-1,-6-2-1,-1 1 0,0-1-1,1-1 1,-1 0 0,0 0 0,0 0-1,0-1 1,0-1 0,0 1 0,-1-1-1,0 0 1,10-8 0,-8 6-5,0-1 0,0-1 0,-1 0 0,0 0 0,-1 0 0,0-1 0,0 0 0,-1 0 0,0-1 0,-1 0 0,0 0 0,0 0 0,-1-1 1,0 1-1,-1-1 0,0 0 0,-1 0 0,0 0 0,-1 0 0,0-18 0,-2 20 8,-1 0 0,0 0 0,0 0 1,-1 1-1,0-1 0,-1 1 0,0 0 0,0 0 0,0 0 1,-1 0-1,-1 1 0,1 0 0,-1 0 0,0 0 0,-1 1 1,1 0-1,-1 0 0,-1 1 0,1 0 0,-1 0 0,1 1 1,-1-1-1,-1 2 0,-11-5 0,7 4-298,-1 0-1,1 0 1,0 1-1,-1 1 1,0 0-1,0 1 1,0 1-1,1 0 1,-1 0 0,0 2-1,0 0 1,1 0-1,-1 1 1,1 1-1,-15 6 1,12 0-2848,19-2-430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41 11605,'-43'9'1153,"1"2"-961,3-2 704,14-3-495,8 3-385,21 2 176,15-8 192,17 0-192,19-6-144,16-6-16,13-8-32,4-1-256,3-2-881,-10 6-960,-17-1-1472,-15 9-977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2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4898,'0'0'3282,"22"-2"-3050,73-8-43,-87 9-181,-1 0 1,1 0-1,0-1 0,-1 0 0,1 0 0,-1 0 0,1-1 0,-1-1 1,0 1-1,0-1 0,-1 0 0,1-1 0,-1 1 0,0-1 0,0-1 0,-1 1 1,1-1-1,-1 0 0,6-9 0,-9 11-20,1 0 1,-1 0-1,0-1 1,-1 1-1,1 0 1,-1-1-1,0 1 0,0-1 1,1-7-1,-2 10 34,0 1 0,0 0 0,0-1 0,0 1 0,0 0 0,0-1 0,0 1 0,0 0 0,0-1 0,-1 1 0,1 0 0,-1-1 0,1 1 0,-1 0 0,1 0 0,-1-1 0,0 1 0,0 0 0,1 0 0,-1 0 0,0 0 0,0 0 0,0 0 0,0 0 0,0 1 0,0-1 0,-1 0 0,1 0 0,0 1 0,0-1 0,0 1 0,-1-1 0,1 1 0,-2-1 0,-2 0 119,0 0 0,0 1 1,0-1-1,-1 1 0,1 0 1,0 1-1,0-1 0,0 1 1,0 0-1,0 0 0,0 1 1,0 0-1,0-1 1,1 2-1,-1-1 0,0 0 1,1 1-1,0 0 0,0 0 1,-5 4-1,4-1-75,1-1 0,-1 1 1,1-1-1,1 1 0,-1 1 0,1-1 1,0 0-1,0 1 0,1-1 0,0 1 1,0 0-1,1 0 0,0 0 0,-1 12 0,1-10-5,1 0-1,-1 0 1,2 0-1,-1 0 0,5 18 1,-4-24-57,0 0 0,0 0 0,1 0 0,-1 0 0,1 0 0,-1 0 0,1-1 0,0 1 0,0-1 0,1 1 0,-1-1 0,0 1 0,1-1 0,-1 0 0,1 0 0,0-1 0,0 1 0,0 0 0,5 1 0,6 2-6,2-2 0,-1 1-1,0-2 1,0 0-1,1-1 1,-1 0-1,17-2 1,-12 1-13,-20 0 3,37-3-146,-36 3 34,0 0 1,0-1-1,0 1 0,0 0 0,0 0 0,0-1 1,0 1-1,0-1 0,0 1 0,0-1 0,0 1 1,0-1-1,0 1 0,0-1 0,-1 0 0,1 0 1,0 1-1,0-1 0,-1 0 0,1 0 0,0 0 1,-1 0-1,1 0 0,-1 0 0,1 0 0,-1 0 1,0 0-1,1 0 0,-1 0 0,0-1 0,0 2 47,0 0 0,0-1 0,0 1 0,0 0 0,0 0-1,0-1 1,0 1 0,0 0 0,0 0 0,0 0 0,0-1-1,0 1 1,-1 0 0,1 0 0,-3-2-1235,3 2 1235,0 0 0,0 0 0,-1 0-1,1 0 1,0 0 0,0 0 0,-1 0 0,-29-3-6361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69 5971,'-4'-3'458,"0"1"0,0-2 0,0 1 1,1 0-1,0-1 0,-5-6 0,7 10-384,0-1-1,1 0 1,-1 0-1,0 0 1,1 0-1,-1 0 1,0 0-1,1 0 1,-1 0-1,1 0 0,0 0 1,-1-1-1,1 1 1,0 0-1,0 0 1,0 0-1,0 0 1,0-1-1,0 1 1,0 0-1,0 0 1,0 0-1,0 0 0,1-1 1,-1 1-1,0 0 1,1 0-1,-1 0 1,1 0-1,0 0 1,-1 0-1,2-2 1,-1 3-31,-1 0-1,0-1 1,1 1 0,-1 0 0,1 0 0,-1-1 0,1 1 0,-1 0 0,1 0 0,-1 0 0,0 0 0,1 0 0,-1 0-1,1 0 1,-1 0 0,1 0 0,-1 0 0,1 0 0,-1 0 0,1 0 0,-1 0 0,1 0 0,-1 1 0,1-1-1,-1 0 1,0 0 0,1 0 0,-1 1 0,1-1 0,-1 0 0,0 1 0,1-1 0,-1 0 0,0 1 0,1-1 0,-1 0-1,0 1 1,0-1 0,1 1 0,-1-1 0,0 0 0,0 1 0,12 22 801,-3 4-572,-2-1 1,0 1-1,-2 0 1,3 53-1,-6 112 145,-2-184-401,-4 63 10,1-40-359,2 0 0,4 45 0,-3-75 194,0 0 1,0 0-1,0 0 1,0-1 0,0 1-1,0 0 1,0 0-1,0 0 1,1 0 0,-1 0-1,0 0 1,1 0-1,-1-1 1,0 1-1,1 0 1,-1 0 0,1 0-1,0-1 1,-1 1-1,1 0 1,0-1 0,-1 1-1,1 0 1,0-1-1,-1 1 1,1-1 0,0 1-1,0-1 1,0 0-1,0 1 1,0-1 0,1 1-1,15-5-5813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2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17 9893,'0'-1'20,"0"0"1,0 1 0,0-1 0,-1 0 0,1 1 0,0-1 0,0 0-1,-1 1 1,1-1 0,-1 0 0,1 1 0,0-1 0,-1 1 0,1-1-1,-1 1 1,0-1 0,1 1 0,-1-1 0,1 1 0,-1 0 0,0-1-1,1 1 1,-1 0 0,0-1 0,1 1 0,-1 0 0,0 0 0,1 0-1,-1 0 1,-1-1 0,-26-1 181,3 3-32,0 2 0,1 0 0,0 1 0,0 2 0,-39 13 1,27-5 3,0 1 1,-63 39 0,98-53-171,-42 31-9,42-32 7,0 1-1,1 0 0,-1 0 1,0 0-1,0 0 1,0 0-1,1 0 0,-1 1 1,1-1-1,-1 0 1,1 0-1,-1 0 1,1 0-1,-1 3 0,1-3 3,1 0 0,-1-1 0,0 1 0,0 0 0,1 0 0,-1-1 0,0 1 0,1 0 0,-1-1 0,1 1 0,-1-1 0,1 1-1,-1 0 1,1-1 0,-1 1 0,1-1 0,0 1 0,-1-1 0,1 0 0,0 1 0,-1-1 0,1 0 0,0 1 0,-1-1 0,1 0 0,0 0-1,1 1 1,16 3 16,1-1 1,-1 0-1,1-2 0,34 0 0,9 0-25,-16 2-39,52 11 0,-85-11 14,0 0 0,0 1 0,-1 0 1,1 1-1,-1 0 0,0 1 0,0 0 0,16 13 0,-26-18 30,0 0-1,0 1 1,0-1 0,-1 1 0,1-1 0,-1 1-1,1 0 1,-1-1 0,1 1 0,-1 0-1,0 0 1,0 0 0,0 0 0,0 1 0,0-1-1,-1 0 1,1 0 0,0 0 0,-1 1-1,0-1 1,1 5 0,-2-5 1,0 1 1,0 0-1,0-1 1,0 1-1,0-1 1,0 1-1,-1-1 0,1 1 1,-1-1-1,0 0 1,1 0-1,-1 0 1,0 0-1,0 0 0,-3 2 1,-7 4 1,-1 0-1,1-1 1,-1 0 0,0-1 0,-22 7 0,20-7-347,-1-2 1,1 0 0,-1 0-1,0-2 1,0 0-1,0-1 1,0 0 0,0-1-1,-27-4 1,15-7-2938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3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9 10885,'1'0'46,"-1"0"1,0 0-1,0 0 0,0 0 1,1 0-1,-1 0 0,0-1 1,0 1-1,0 0 0,0 0 1,1 0-1,-1 0 0,0-1 1,0 1-1,0 0 1,0 0-1,0 0 0,0-1 1,0 1-1,0 0 0,1 0 1,-1 0-1,0-1 0,0 1 1,0 0-1,0 0 0,0 0 1,0-1-1,0 1 0,0 0 1,0 0-1,0-1 0,0 1 1,-1 0-1,1 0 0,0 0 1,0-1-1,0 1 1,0 0-1,0 0 0,0 0 1,0-1-1,0 1 0,-1 0 1,1 0-1,-13 2 430,9 0-456,1-1-1,-1 1 1,1 0-1,0 0 1,-1 0-1,1 1 0,-3 2 1,-1 6 21,1-1-1,0 1 1,0 0 0,1 1 0,1-1-1,0 1 1,1 0 0,0 0-1,-2 17 1,3-8 75,0 0 0,1-1 0,2 1 0,4 38 0,-2-46-83,0 0 0,0 0 0,2 0-1,-1 0 1,2-1 0,0 1 0,0-1 0,1-1 0,0 1-1,1-1 1,0 0 0,16 14 0,-19-19-198,1-1 1,0-1-1,0 1 1,1-1-1,-1 0 1,1 0-1,0-1 1,0 0-1,0 0 1,0 0-1,1-1 1,-1 0-1,1-1 1,-1 0-1,1 0 1,-1 0-1,1-1 1,0 0-1,-1-1 1,1 0-1,0 0 0,-1 0 1,11-4-1,22-13-3506,-1-4-1419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185 257 10981,'-42'3'1201,"13"-3"-1185,9 0 64,17 0 96,23-3-80,15 0-64,17-11-32,13 2-593,6-8-271,0 2-1025,-9-2-1921</inkml:trace>
  <inkml:trace contextRef="#ctx0" brushRef="#br0" timeOffset="1">162 94 11861,'-61'-9'1217,"9"-6"-753,20 4-64,15 2-400,30-3-16,26 4-16,26-1-128,13-3-1312,16 6-881,0 4-2866</inkml:trace>
  <inkml:trace contextRef="#ctx0" brushRef="#br0" timeOffset="2">772 62 11269,'-26'11'961,"-3"1"-689,3-3 384,6 8-352,4 7-160,10 5-64,-1 9-80,10 5 0,1 4-352,2 0-1105,0-6-1136,1-9-1793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3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5763,'2'-48'1823,"7"-53"286,-9 100-2094,0 0 0,0 0 0,0 0 0,0 0 0,0 0 0,1 0 0,-1 0 0,0 0 0,1 1 0,-1-1 0,0 0 0,1 0 0,-1 0 0,1 1 0,0-1 0,-1 0 0,2 0 0,-2 1 6,1-1 0,-1 1 0,1 0 0,-1 0 0,1 0 0,-1 0-1,1 0 1,-1 0 0,1 0 0,-1 0 0,1 0 0,-1 0 0,0 0-1,1 0 1,-1 0 0,1 1 0,-1-1 0,1 0 0,-1 0-1,1 0 1,-1 1 0,0-1 0,1 1 0,24 24 593,-23-22-649,98 144 36,-70-98-914,65 78 0,-95-125 914,1-1 0,0 0 0,0 1 0,0-1-1,0 0 1,1 0 0,-1 1 0,0-1 0,0 0 0,1-1-1,-1 1 1,1 0 0,-1 0 0,1 0 0,-1-1 0,1 1 0,-1-1-1,1 1 1,0-1 0,-1 0 0,1 0 0,-1 1 0,1-1-1,2-1 1,-2 0 44,0 0 0,0 0 0,-1-1 0,1 1 0,-1-1 0,1 1 0,-1-1 0,0 0 0,0 0 0,1 1 0,-1-1 0,0 0 0,-1 0 0,1 0-1,0 0 1,0 0 0,-1 0 0,1-4 0,7-34 344,-2 0 0,1-70-1,-2 25-415,11-47-2606,-13 119-840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4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52 10165,'0'-3'58,"-1"1"1,1-1 0,-1 1-1,1 0 1,-1-1-1,0 1 1,0 0 0,0 0-1,0 0 1,-1-1 0,1 1-1,0 1 1,-1-1 0,1 0-1,-1 0 1,0 0-1,0 1 1,0-1 0,0 1-1,0 0 1,0-1 0,0 1-1,0 0 1,0 0-1,0 0 1,-1 0 0,1 1-1,0-1 1,-1 1 0,1-1-1,-1 1 1,1 0 0,-1 0-1,1 0 1,0 0-1,-1 0 1,1 1 0,-4 0-1,-1 0-19,-1 1 1,1 0-1,-1 1 0,1-1 0,0 2 0,0-1 0,0 1 0,0 0 0,0 0 0,1 0 0,-6 7 1,6-6-28,1 0 0,0 1 1,0 0-1,1 0 1,0 0-1,0 1 1,0-1-1,1 1 1,0 0-1,-4 13 0,7-17-9,0-1-1,-1 0 0,1 0 0,0 0 1,0 1-1,0-1 0,0 0 1,0 1-1,1-1 0,-1 0 0,1 0 1,0 0-1,-1 0 0,1 1 0,0-1 1,1 2-1,0-2 4,0 0 0,0 0 0,0 0 1,0 0-1,1 0 0,-1-1 0,0 1 0,1-1 0,-1 1 1,1-1-1,-1 0 0,1 0 0,0 0 0,-1 0 0,1-1 1,3 1-1,72 7 115,-56-8-113,0 2 0,41 8 0,-58-9-2,1 1-1,-1 0 1,0 0 0,1 0-1,-1 1 1,0-1-1,0 1 1,0 1-1,-1-1 1,1 1 0,-1-1-1,0 1 1,0 0-1,0 1 1,5 7-1,-7-9 1,-1-1 0,1 1-1,-1-1 1,0 1 0,0-1-1,0 1 1,-1 0 0,1 0-1,-1-1 1,1 1-1,-1 0 1,0 0 0,0 0-1,0 0 1,0-1 0,-1 1-1,0 3 1,0-1-3,-1-1 1,0 1-1,0-1 1,0 1-1,-1-1 1,1 0-1,-1 0 1,0 0-1,-4 4 1,-3 2-54,-1-1 0,0 0 0,-1 0 0,1-1 1,-25 12-1,21-13-56,-1 0 1,-29 8 0,41-13-25,-1-1 0,0 0 0,1 0 0,-1 0 0,0-1 0,1 0 0,-1 0 0,0 0 0,1 0 0,-1-1 0,0 0 1,1 0-1,-1 0 0,-8-4 0,12 4-26,-1 1 1,1-1-1,-1 0 0,1-1 1,0 1-1,-1 0 1,1 0-1,0-1 1,0 1-1,0 0 1,0-1-1,-1-1 0,-1-22-2986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4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11093,'7'-21'1409,"-4"7"-785,-6 5 465,0 3-1,3 9-880,0 12 352,3 11-400,3 15-96,1 5-64,-1 10-32,7 2-352,0 0-992,0-8-209,3-6-1601,1-12-2320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5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9636,'-1'-16'969,"2"-29"154,-1 44-1098,0-1-1,1 1 1,-1 0-1,0-1 0,1 1 1,-1 0-1,1 0 0,-1 0 1,1-1-1,0 1 1,-1 0-1,1 0 0,0 0 1,0 0-1,0 0 0,-1 0 1,1 0-1,0 0 1,0 1-1,1-1 0,-1 0 1,0 1-1,0-1 0,0 0 1,0 1-1,1-1 1,1 0-1,25-2 70,35 1 1,7-1-68,16-12 39,-62 10-940,0 1 0,40-2 0,-64 5 856,0 1 0,1 0 0,-1 0 0,0 0 0,1 0 0,-1 0 0,0 0 0,0 0-1,1 0 1,-1 0 0,0 0 0,1 0 0,-1 0 0,0 0 0,0 0 0,1 0 0,-1 0 0,0 0-1,1 1 1,-1-1 0,0 0 0,0 0 0,1 0 0,-1 0 0,0 1 0,0-1 0,0 0 0,1 0-1,-1 0 1,0 1 0,0-1 0,0 0 0,0 0 0,1 1 0,-1-1 0,0 0 0,0 0 0,0 1 0,0-1-1,0 0 1,0 0 0,0 1 0,0-1 0,-9 14-154,-19 9 327,11-12 544,-2 0 1,1-1-1,-1-1 1,-26 9-1,44-18-634,-1 1 0,1 0 0,0 0 0,0 0 0,0 0 0,0 0 0,-1 0 0,1 1-1,0-1 1,1 0 0,-1 0 0,0 1 0,0-1 0,1 1 0,-1-1 0,0 0 0,1 1 0,0-1 0,-1 1 0,1 2 0,-4 37 624,3-29-621,-2 32-94,4 85 0,2-98-1883,12 50-1,-5-45-1940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5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30 134 11605,'-3'-29'1473,"-4"6"-1105,-3 11 433,4 6-225,3 9-320,6 6 96,3 12-176,4 11-144,3 5-32,0 7-112,3 6-992,-3-4-721,-3-2-1841,-4-3-3169</inkml:trace>
  <inkml:trace contextRef="#ctx0" brushRef="#br0" timeOffset="1">257 187 8756,'-4'-121'3948,"7"107"-3730,4 22 211,7 25-16,43 196-864,-37-136-446,-20-92 890,2 8-7,0-1 0,1 0 0,6 14 0,-9-21 21,0 0 0,0 0-1,1-1 1,-1 1 0,0 0-1,1 0 1,-1-1 0,1 1-1,-1 0 1,1-1 0,-1 1 0,1 0-1,-1-1 1,1 1 0,0-1-1,-1 1 1,1-1 0,0 1-1,-1-1 1,1 0 0,0 1-1,0-1 1,-1 0 0,1 1-1,0-1 1,0 0 0,0 0-1,-1 0 1,1 0 0,0 0-1,0 0 1,0 0 0,0 0-1,-1 0 1,1 0 0,0 0-1,0-1 1,0 1 0,-1 0-1,1-1 1,0 1 0,0 0-1,-1-1 1,1 1 0,0-1-1,-1 1 1,1-1 0,-1 1-1,1-1 1,1-1 0,12-13 162,-1-1 1,0 0 0,-1-1-1,-1-1 1,12-24 0,39-103 323,-37 82-470,-8 17-19,-8 23-324,17-34 1,-19 46-689,-7 11 846,0 0 108,1 0 0,-1 0 0,0 0 0,0 0 0,0-1 0,0 1 0,0 0 0,1 0 0,-1 0 0,0 0 0,0 0 0,0 0 0,0 0 0,1 0 0,-1 0 0,0 0 0,0 0 0,0 0 0,0 0 0,1 0 0,-1 0 0,0 0 0,0 0 0,0 1 0,0-1 0,1 0 0,-1 0 0,0 0 0,0 0 0,0 0 0,0 0 0,1 1-216,-1-1 216,0 0 0,0 0 0,0 0 0,0 0 0,0 1 0,0-1 0,0 0 0,0 0 0,0 0 0,0 0 0,0 1 1,0-1-1,0 0 0,0 0 0,0 0 0,0 0 0,0 1 0,0-1 0,0 0 0,3 16-4570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5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48 11109,'-1'-8'436,"0"3"-291,1 1 0,-1 0 0,0 0 0,0 0 0,0 0 0,0 0 0,-4-7-1,10 22 123,0 1 0,0 0 0,-1-1 0,0 1 0,-1 1 0,2 16 0,7 85-247,-11-56-2,2 29 43,-2-78-53,0 0-1,0 0 0,1-1 0,1 1 0,-1-1 0,1 1 0,5 8 0,-6-15-1,0 1-1,-1-1 0,1 0 0,0 0 0,0 0 0,1-1 0,-1 1 0,0 0 0,1-1 0,-1 0 1,1 1-1,-1-1 0,1 0 0,-1 0 0,1-1 0,0 1 0,0 0 0,-1-1 0,1 0 1,0 1-1,0-1 0,0 0 0,-1-1 0,1 1 0,0 0 0,4-2 0,5 0-125,1-1 1,-1-1-1,1 0 0,14-7 0,-5 1-1094,0-1 0,-1-1 0,28-22 0,-17 9-3556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3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234 117 2593,'0'0'761,"-24"1"372,-159 14 3131,156-10-2009,57-6-1430,4 1-680,522-20 1314,279-18-51,6 33-1094,-705 5-323,-128-2-245,0 0-1,0 0 1,0 0-1,-1-1 1,1-1-1,-1 1 1,0-1-1,0 0 1,0 0-1,8-8 1,-3 4-1282,21-16-4107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6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39 219 12406,'-22'-5'16,"12"2"160,17 0-176,12 0 0,17-3-16,9-3-1185,4 0-496,6-2-832,-7 2-160</inkml:trace>
  <inkml:trace contextRef="#ctx0" brushRef="#br0" timeOffset="1">72 39 11525,'-36'-9'2289,"14"3"-2273,9 3 32,16 0-48,13 3 0,16 0-16,11-9-1488,8 1-2450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6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111 138 10277,'-32'-6'1696,"-1"0"-1263,7 6 527,10-6-256,13 6-399,19 0 127,20 6 32,22-12-208,23 1-192,13-1-48,13-12 0,7-2-16,-4-1-224,-10 1-864,-19 2-1105,-22 7-353,-27 14 145,-35 5-1200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6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1 3362,'-68'17'2737,"6"1"-1104,10-4 335,10-14-703,10 0-80,12 0-257,7 0-400,10 0-368,10 9 401,-1 11-49,7 10-352,0 13-128,0 7-32,3 2-528,-3 1-785,3-7-1248,1-5-2818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7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40 4354,'0'-2'608,"0"0"0,0 0-1,0 0 1,0 0 0,-1 0 0,1 0 0,-1 0 0,1 0-1,-1 0 1,0 0 0,0 0 0,-2-3 0,3 4-494,-1 0 1,0 0-1,0 1 1,0-1-1,0 0 1,0 0-1,0 1 1,0-1-1,0 0 1,0 1-1,0-1 1,0 1-1,-1 0 1,1-1-1,0 1 1,-2-1-1,0 1-76,0 0 0,0 1-1,1-1 1,-1 0 0,0 1-1,0 0 1,1 0 0,-1 0 0,0 0-1,1 0 1,-1 0 0,1 0-1,0 1 1,-1-1 0,1 1 0,0 0-1,0 0 1,-2 2 0,-6 7 2,1 0 0,0 1 0,1 1 0,0-1 1,1 1-1,0 0 0,1 1 0,1 0 0,-5 15 0,8-19-50,-1-1-1,1 0 1,1 1 0,-1-1-1,2 1 1,-1 0-1,1-1 1,1 1-1,0-1 1,0 1 0,1-1-1,0 1 1,1-1-1,0 0 1,4 9 0,-5-14-8,0 0 1,0-1-1,1 1 1,0-1 0,-1 0-1,1 0 1,0 0-1,1 0 1,-1 0-1,0 0 1,1-1 0,-1 0-1,1 0 1,0 0-1,0 0 1,0 0 0,6 1-1,-3-2-32,0 0-1,0 0 1,0 0 0,1-1-1,-1 0 1,0-1 0,0 1-1,0-1 1,0-1 0,7-1-1,-4 0 20,-1 0-1,0 0 0,1-1 1,-1-1-1,-1 1 0,1-1 1,-1-1-1,1 0 0,-2 0 1,1 0-1,-1-1 0,0 0 1,0-1-1,-1 1 0,8-13 1,-11 14 54,-1-1 0,0 0 0,0 1 0,-1-1 1,0 0-1,0 0 0,-1 0 0,1 0 0,-1 0 0,-1 0 1,0 0-1,0 0 0,0 0 0,0 0 0,-1 0 1,-1 1-1,1-1 0,-1 1 0,0 0 0,-6-10 1,3 6-208,0 0 1,-1 0 0,-1 1-1,-15-17 1,16 20-511,0 0 0,0 1 0,-1-1 0,1 1 0,-1 1 0,-10-5 0,0 2-5061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7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7796,'-2'0'265,"1"0"1,-1 1 0,0-1 0,1 1 0,-1-1 0,1 1-1,-1-1 1,1 1 0,-1 0 0,1 0 0,-1 0 0,1 0 0,0 0-1,-1 0 1,1 0 0,0 0 0,0 0 0,-1 2 0,-20 32-965,13-20 1119,-11 20-100,-30 69 0,44-89-284,1 0-1,0 0 1,1 0-1,1 1 0,1-1 1,0 1-1,0 30 1,2-42-30,1 0 1,-1 0-1,1-1 1,0 1 0,0 0-1,0 0 1,1 0 0,-1-1-1,1 1 1,0-1-1,0 1 1,0-1 0,0 0-1,1 0 1,-1 0 0,1 0-1,6 5 1,-5-5 0,0-1 0,0 1 0,1-1 1,0 0-1,-1 0 0,1-1 0,0 1 0,0-1 0,0 0 0,0 0 1,0-1-1,0 1 0,0-1 0,6-1 0,13-1-36,-1-2-1,1 0 0,-1-2 0,0-1 0,0 0 1,-1-2-1,0 0 0,-1-2 0,0 0 1,0-2-1,-1 0 0,19-17 0,-34 26-6,0-1-1,0-1 0,0 1 1,0-1-1,-1 0 0,0 0 1,0 0-1,-1 0 1,1-1-1,-2 1 0,1-1 1,-1 0-1,0 0 0,2-12 1,-3 14 0,-1 0 1,0 1 0,-1-1 0,1 0 0,-1 1 0,0-1 0,0 1 0,0-1 0,0 1-1,-1-1 1,0 1 0,0 0 0,0 0 0,-1 0 0,1 0 0,-1 0 0,0 0-1,0 1 1,0 0 0,0-1 0,-1 1 0,0 0 0,-5-3 0,-2-1-51,-1 1 0,1 1 1,-1 0-1,0 1 0,0 0 1,0 0-1,-1 2 0,-22-3 0,20 3-228,0 1 0,-1 1-1,1 0 1,-1 1 0,1 1-1,-26 6 1,40-8 184,0 0 0,0 0 0,0 1 0,0-1 1,0 1-1,-1-1 0,1 1 0,0-1 0,0 1 0,0-1 1,0 1-1,1 0 0,-1 0 0,-1 1 0,4 9-2247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87 9524,'1'-1'358,"-1"1"-268,0 0-1,0 0 1,0-1-1,0 1 1,0 0-1,0 0 1,1 0-1,-1-1 1,-3-4 2326,2 4-2327,-12-1 946,-17 8-742,26-3-275,1-1 0,0 1-1,0 0 1,0 0 0,0 1-1,0-1 1,1 0 0,-1 1-1,1 0 1,0-1 0,0 1-1,1 0 1,-1 0 0,1 0-1,0 0 1,0 1 0,0-1-1,0 0 1,0 5 0,0 7-4,0 0 1,1 0-1,3 27 0,-1-27-49,1 1-1,0-1 1,2 0-1,0 0 1,0-1-1,2 1 1,0-1-1,0 0 1,13 16-1,-17-27 6,0 1 0,0-1 0,0 0 0,1 0 0,0 0 0,0-1 0,0 0 0,0 1 0,0-1 0,1-1 0,-1 1-1,1-1 1,0 1 0,0-1 0,0-1 0,0 1 0,0-1 0,0 0 0,0 0 0,1 0 0,-1-1 0,0 1 0,0-1 0,1-1 0,-1 1-1,0-1 1,0 0 0,1 0 0,-1 0 0,0-1 0,0 0 0,5-3 0,0 0 29,0-1 1,-1 0 0,1 0-1,-2-1 1,1 0-1,-1-1 1,0 0 0,0 0-1,-1-1 1,0 0-1,-1 0 1,0-1 0,0 1-1,-1-1 1,-1-1-1,1 1 1,-2 0 0,1-1-1,-2 0 1,3-15-1,-2 10-47,-1-1-1,-1 1 1,0-1-1,-1 1 1,-1-1-1,-1 1 0,0-1 1,-1 1-1,-1 0 1,0 0-1,-1 0 1,-1 1-1,-9-19 1,0 15-1251,7 13-358,11 22-5275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8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94 11461,'0'-3'1457,"-4"0"-1153,1-3-48,6 3-160,10 0-16,13 3-16,10-8-32,13 2-32,9-6 0,7 1-48,-4-1-1104,-2 0-1762,-11 3-1552</inkml:trace>
  <inkml:trace contextRef="#ctx0" brushRef="#br0" timeOffset="1">392 1 6547,'-39'3'1985,"4"-1"-1105,-1 1 369,7 0 448,3 0-1089,7 3-304,6 6 272,6 5-143,4 9 47,3 9-224,6 9-192,4 9-16,3-1-48,3 4-224,-3-4-721,0 1-863,3-18-722,1-3-2192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8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48 12470,'0'-2'197,"-1"-25"668,1 26-848,0 0-1,0 0 0,0 0 1,0 0-1,0 0 0,0 1 1,0-1-1,0 0 1,0 0-1,-1 0 0,1 0 1,0 0-1,-1 0 0,1 0 1,-1 0-1,1 0 1,-1 1-1,1-1 0,-2-1 1,2 7 62,-1 0 1,1 0-1,0 0 0,1 1 1,-1-1-1,3 6 1,-3-4-63,7 52 28,1-5-19,-3 1 0,-2 0 0,-6 73 1,2-124-25,0 35-6,2-38 6,-1 0 1,0 0-1,0 0 1,0 0-1,1 0 1,-1 0-1,0 0 0,1 0 1,-1 0-1,1 0 1,-1 0-1,1 0 1,0 0-1,-1 0 1,1-1-1,0 1 1,-1 0-1,1 0 1,0-1-1,0 1 1,0 0-1,0-1 1,0 1-1,0-1 1,0 1-1,0-1 1,0 0-1,0 1 1,0-1-1,0 0 1,2 0-1,11-1-141,0 0 1,1-2-1,-1 0 0,0 0 1,-1-1-1,1-1 0,20-10 0,-10 5-461,27-11-1444,-1-2-1467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20 116 8212,'0'-32'1584,"-4"6"-655,4 5 512,-3 7-145,3 26-399,-3 11-305,0 12-336,3 14-144,-4 10-80,1 2-32,3 0-64,3-8-496,-3-7-753,7-8-1632,3-11-2914</inkml:trace>
  <inkml:trace contextRef="#ctx0" brushRef="#br0" timeOffset="1">269 32 12102,'0'-32'1000,"3"65"986,3 45-1947,-18 47 25,6-82-47,-1 85 1,7-124-16,1 0 1,-1 0 0,1 0-1,-1 0 1,1 0 0,0 0-1,0 0 1,1 0 0,-1 0-1,1-1 1,0 1 0,0-1 0,0 1-1,1-1 1,-1 0 0,1 1-1,5 4 1,-4-6-27,0 1-1,0-1 1,0 1-1,1-1 1,-1 0 0,1-1-1,-1 1 1,1-1-1,0 0 1,-1 0 0,1-1-1,0 1 1,0-1 0,7 0-1,6-2-526,0-1 1,0 0-1,0-1 0,0-1 0,-1 0 1,0-2-1,0 0 0,25-15 0,-2-1-2885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65 2145,'-26'3'10021,"7"0"-10021,16 0 160,12-3 48,14 0-16,16-3-192,10 0-80,9-6-256,4-2-465,-7-4-239,-4 0-673,-5-2-2257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84 4482,'0'0'5965,"-9"0"-5092,-1-1-817,-10 0 269,49 0 222,190-10 821,-179 6-2082,0-2 0,0-2 0,54-19 0,-67 16-2338,-13 3-1791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29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15 116 12438,'-14'-10'6,"14"9"-6,0 1 1,0 0-1,0-1 0,0 1 1,0 0-1,1-1 1,-1 1-1,0 0 0,0 0 1,0-1-1,1 1 1,-1 0-1,0 0 0,0-1 1,1 1-1,-1 0 1,0 0-1,1 0 0,-1 0 1,0-1-1,0 1 1,1 0-1,-1 0 0,0 0 1,1 0-1,-1 0 1,0 0-1,1 0 0,0 0 1,39-4 5,292 6-7319,-190 10 8217,-137-11-800,0 0 548,1-1-1,-1 1 1,1 0-1,-1 1 1,10 3-1,-14-4-478,1-1 0,-1 1-1,0 0 1,1 0 0,-1 0-1,0 1 1,0-1-1,1 0 1,-1 0 0,0 1-1,0-1 1,0 1-1,-1-1 1,1 1 0,0-1-1,0 1 1,-1-1 0,1 1-1,-1 0 1,0-1-1,1 1 1,-1 0 0,0 2-1,0 21 205,-1 0 1,-1-1-1,-10 48 0,1-13-312,-30 166-2623,38-206 553,5-26 565,6-31 1160,-3 5 941,40-206 2063,-38 212-2588,1 1 1,1 0-1,1 1 1,1 0 0,2 1-1,27-40 1,-35 57-123,0 1 0,0 0 0,1 0 0,0 0 0,0 1 0,1-1 1,0 1-1,-1 1 0,2 0 0,10-6 0,-15 9-14,0 0 0,1 0 0,-1 0 0,1 0 0,0 1 0,-1 0 0,1-1 0,-1 1 0,1 0 0,0 1 0,-1-1 0,1 1 0,-1-1 0,1 1 0,-1 0 0,1 0 0,-1 1 0,0-1 0,1 1 0,-1 0 0,0-1 0,0 1 0,0 1 0,0-1 0,4 5 0,-4-4-80,1 0 0,-1 1 0,0-1 0,0 1 0,-1 0 0,1 0 0,-1 0 1,0 0-1,0 0 0,0 0 0,0 1 0,-1-1 0,0 1 0,0-1 0,0 1 0,0-1 0,-1 1 1,0 0-1,0-1 0,0 1 0,0 0 0,-1-1 0,1 1 0,-1-1 0,-1 1 0,1-1 1,-1 1-1,1-1 0,-1 0 0,0 0 0,-4 5 0,-1 2-597,-1 1 1,-1-1-1,0-1 0,0 1 0,-1-2 1,-1 1-1,0-1 0,0-1 0,-17 10 0,-8 2 821,-72 29-1,83-40 1667,0-1 0,-27 4 1,40-9 465,30-1-1089,0 2-941,-1 2 1,1 0 0,-1 1-1,0 0 1,-1 2-1,0 0 1,27 20 0,-2 5-226,51 54 0,-68-64 55,-14-14-151,25 24-574,-33-32 344,1 0 0,-1-1 0,1 1 0,-1 0 0,1-1 0,0 0-1,-1 0 1,1 1 0,0-2 0,0 1 0,0 0 0,4 0 0,7-3-4273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30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36 9620,'2'-3'303,"-1"0"0,0 1 0,0-1 0,0 0-1,0 0 1,0 0 0,0-5 0,-1 7-279,0 1 0,0 0 0,0-1 0,0 1 0,0 0 0,0-1 0,0 1 0,0 0 1,0 0-1,0-1 0,0 1 0,0 0 0,-1-1 0,1 1 0,0 0 0,0 0 0,0-1 0,-1 1 0,1 0 0,0 0 0,0 0 1,-1-1-1,1 1 0,0 0 0,0 0 0,-1 0 0,1 0 0,0 0 0,-1-1 0,1 1 0,-20 4 492,3 5-221,0 1 1,1 0 0,1 1-1,0 1 1,-24 23 0,12-11-29,-64 62 422,77-71-632,0 0 1,2 1-1,0 0 1,-11 21-1,22-36-51,0 0-1,0 1 1,0-1-1,1 1 1,-1-1 0,0 1-1,1-1 1,-1 1-1,1-1 1,0 1-1,-1 0 1,1-1-1,0 1 1,0 0 0,0-1-1,0 1 1,0-1-1,1 1 1,-1 0-1,1 2 1,0-3 1,0 0-1,0 0 1,0 0 0,0 0 0,0 0-1,0 0 1,0 0 0,1-1-1,-1 1 1,0 0 0,0-1 0,1 1-1,-1-1 1,0 0 0,1 1-1,-1-1 1,0 0 0,1 0 0,1 0-1,10 0 25,0 0 0,-1-2 0,1 1 0,14-5-1,-17 4-37,6-2 17,-1 1 1,1 1-1,1 0 0,-1 2 1,29 1-1,-40 0-5,0 0 0,1 0-1,-1 0 1,0 1 0,0 0-1,0 0 1,0 0 0,0 1-1,-1-1 1,1 1 0,-1 0-1,0 1 1,0-1 0,0 1-1,0 0 1,0 0 0,-1 0-1,0 0 1,0 0 0,0 1-1,3 5 1,-3-4-11,0 0-1,-1 0 1,0 0-1,0 0 1,0 0 0,-1 0-1,1 0 1,-2 0-1,1 1 1,-1-1-1,0 0 1,0 1 0,0-1-1,-1 0 1,0 0-1,0 1 1,-1-1-1,0 0 1,0 0 0,0 0-1,-1-1 1,0 1-1,0 0 1,0-1-1,-6 7 1,4-6 2,-2 1 0,1-1 1,-1 0-1,0 0 0,0-1 0,-1 1 1,1-2-1,-1 1 0,-1-1 0,1 0 1,0-1-1,-1 0 0,1-1 0,-1 1 1,0-2-1,0 1 0,-10 0 0,3-1-37,-1-1 0,0-1-1,1 0 1,-1-1 0,1 0-1,-1-2 1,1 0-1,0 0 1,1-2 0,-1 0-1,-27-15 1,23 4-1359,20 17 1320,0 0-1,-1-1 1,1 1-1,0-1 1,0 1 0,-1 0-1,1-1 1,0 1-1,0-1 1,0 1 0,0 0-1,0-1 1,-1 1-1,1-1 1,0 1-1,0-1 1,0 1 0,0 0-1,0-1 1,0 1-1,1-1 1,-1 1 0,0-1-1,0 1 1,0 0-1,0-1 1,0 1-1,1-1 1,-1 1 0,0 0-1,0-1 1,1 1-1,-1 0 1,0-1 0,0 1-1,1 0 1,-1-1-1,0 1 1,1 0-1,-1 0 1,1-1 0,-1 1-1,0 0 1,1 0-1,-1 0 1,1-1 0,-1 1-1,0 0 1,1 0-1,0 0 1,17-6-4202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30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12870,'35'14'2449,"-28"4"-1969,-20-1-480,-13 1-32,-7 5-2033,4-8-4930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4.0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 1905,'-20'12'0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5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59 347 8228,'2'-6'407,"1"0"0,0-1 0,-1 1 0,0-1 0,-1 1 0,0-1 0,0 0 0,0 0 0,0 1 0,-1-1 0,-1 0 0,1 0 0,-1 0 0,0 1 0,0-1 0,-1 0 0,-4-9 0,-3 48 38,-7 130-346,-19 110-2116,32-256 1681,2-14 150,2-4 7,5-27-203,24-149 340,24-111 447,-50 273-374,1 1 1,0-1-1,1 1 1,8-15-1,-13 28-33,-1 1 1,1 0-1,0 0 0,-1 0 0,1 0 1,0 0-1,0 0 0,-1 0 1,1 0-1,0 0 0,0 0 0,0 1 1,0-1-1,0 0 0,0 1 0,1-1 1,-1 0-1,0 1 0,2-1 0,-2 1 5,0 0 0,0 0-1,-1 1 1,1-1-1,0 0 1,0 0 0,0 1-1,-1-1 1,1 0-1,0 1 1,0-1 0,-1 1-1,1-1 1,0 1-1,-1 0 1,1-1 0,-1 1-1,1 0 1,-1-1-1,1 1 1,0 1 0,3 5 21,0 1 1,-1 0-1,0 0 0,3 11 1,-5-17-26,13 49 14,-10-30-45,1-1 0,1 0-1,1-1 1,1 1 0,0-2-1,1 1 1,14 19 0,-22-36 28,1 0-1,0-1 1,-1 1 0,1 0-1,0-1 1,0 1 0,0-1-1,0 1 1,0-1 0,0 0 0,0 0-1,0 0 1,1 0 0,-1-1-1,0 1 1,1 0 0,-1-1 0,0 0-1,1 1 1,-1-1 0,1 0-1,-1 0 1,0 0 0,1-1 0,-1 1-1,1-1 1,-1 1 0,0-1-1,1 0 1,-1 0 0,0 0 0,0 0-1,0 0 1,0 0 0,0-1-1,2-1 1,7-4-33,-1-1-1,-1-1 0,1 0 1,-1 0-1,11-16 1,4-10 3,-1-1 0,18-39 0,-25 43 59,2 1 1,1 0-1,32-40 1,-50 70-26,0 0 1,0 0 0,0 0 0,0-1 0,1 1 0,-1 0 0,0 1-1,0-1 1,1 0 0,-1 0 0,0 0 0,1 1 0,-1-1-1,3 0 1,-4 1 7,1 0 0,0 0-1,-1 0 1,1 0 0,-1 1-1,1-1 1,-1 0 0,1 0 0,-1 0-1,1 1 1,-1-1 0,1 0-1,-1 0 1,0 1 0,1-1 0,-1 0-1,1 1 1,-1-1 0,0 1-1,1-1 1,-1 1 0,0-1-1,0 0 1,1 1 0,-1-1 0,0 1-1,0 0 1,2 6 64,0-1 0,-1 1 0,0 0 0,0-1 0,0 9 0,-1-8-65,3 222 324,-1-28-348,-2-183-462,1-1 0,2 0 0,-1 0 0,2 1-1,0-2 1,1 1 0,8 17 0,5-5-4067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5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 0 10597,'-22'55'1286,"13"-17"-1127,3 0 1,1 1-1,1 0 1,3 0-1,1 1 1,2-1-1,1 0 1,15 63-1,-17-97-148,0-1 0,0 1 0,1 0 0,0-1 0,0 1 0,0-1 0,1 0 0,-1 0 0,1 1 1,0-2-1,0 1 0,0 0 0,1-1 0,-1 1 0,5 2 0,-4-4-15,-1 0 0,1-1 0,0 1 0,-1-1 1,1 0-1,0 0 0,0 0 0,0 0 0,0-1 1,0 1-1,0-1 0,0 0 0,0 0 0,0-1 0,0 1 1,0-1-1,0 0 0,5-2 0,6-3-553,-1 0 1,0-1-1,-1-1 0,0 0 0,18-15 0,-18 14-184,26-22-2372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6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91 351 10053,'-13'-9'656,"7"3"-640,9-3-32,7 1 32,9-1-32,10 0-48,7-3 64,3 4-144,3-4-1393,0-3-2449</inkml:trace>
  <inkml:trace contextRef="#ctx0" brushRef="#br0" timeOffset="1">85 74 10741,'-39'-3'1585,"10"-3"-1473,12 0-32,17-3 80,17 3-160,18-5-32,17-1-913,16 0-1856,7 4-3186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6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212 195 8820,'-63'90'520,"43"-64"-521,0 1 1,2 1 0,2 0-1,0 2 1,2 0 0,-12 35 0,9-2-310,17-63 279,0 0-1,0 0 1,0 0-1,0 1 1,-1-1-1,1 0 1,0 0 0,0 0-1,0 0 1,0 0-1,0 0 1,0 0-1,0 1 1,0-1-1,0 0 1,0 0 0,0 0-1,0 0 1,0 0-1,0 1 1,0-1-1,0 0 1,0 0-1,0 0 1,0 0 0,0 0-1,0 0 1,0 1-1,0-1 1,0 0-1,0 0 1,0 0-1,0 0 1,0 0-1,0 0 1,1 1 0,-1-1-1,0 0 1,0 0-1,0 0 1,0 0-1,0 0 1,0 0-1,0 0 1,1 0 0,-1 0-1,0 0 1,0 0-1,0 0 1,0 0-1,0 1 1,0-1-1,1 0 1,8-7-1090,10-15-320,51-103 755,17-73 3906,-65 134-1913,-13 35-524,1 1 0,2 0 0,29-52 0,-41 80-771,0-1-1,0 1 0,0 0 1,0-1-1,0 1 0,0 0 1,1-1-1,-1 1 1,0 0-1,0 0 0,0-1 1,0 1-1,1 0 0,-1-1 1,0 1-1,0 0 0,1 0 1,-1 0-1,0-1 0,0 1 1,1 0-1,-1 0 1,0 0-1,1 0 0,-1-1 1,0 1-1,1 0 0,-1 0 1,0 0-1,1 0 0,-1 0 1,0 0-1,1 0 0,-1 0 1,0 0-1,1 0 0,-1 0 1,0 0-1,1 0 1,-1 0-1,0 1 0,1-1 1,-1 0-1,0 0 0,0 0 1,1 0-1,-1 0 0,0 1 1,1-1-1,-1 0 0,0 0 1,0 1-1,1-1 0,-1 0 1,0 0-1,0 1 1,0-1-1,0 0 0,1 1 1,-1-1-1,0 0 0,0 1 1,7 25 579,-6-24-604,9 71 326,2 83 1,5 36-5340,-11-164 824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6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43 204 11445,'-23'-11'1329,"10"2"-1329,7 3-176,15 9 144,17 0 32,10 0-1713,6 0-2529</inkml:trace>
  <inkml:trace contextRef="#ctx0" brushRef="#br0" timeOffset="1">525 0 10517,'-6'0'1472,"-4"9"-1327,1 9 191,-4 11 208,0 9-400,3 11-96,3 7-48,1-1-16,3-5-368,3-10-849,0-10-1008,0-7-1889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7.1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3 313 6595,'-1'-28'1726,"0"16"-1271,1-1 0,0 1-1,0 0 1,1 0 0,1 0-1,4-16 1,-6 27-428,0 1-1,1-1 1,-1 1 0,0 0 0,1-1-1,-1 1 1,0 0 0,1-1 0,-1 1-1,1 0 1,-1 0 0,0-1 0,1 1-1,-1 0 1,1 0 0,-1 0-1,1-1 1,-1 1 0,1 0 0,-1 0-1,1 0 1,-1 0 0,1 0 0,-1 0-1,1 0 1,-1 0 0,1 0 0,-1 0-1,1 0 1,-1 0 0,1 1 0,-1-1-1,1 0 1,-1 0 0,0 0 0,1 1-1,-1-1 1,1 0 0,-1 1-1,0-1 1,1 0 0,-1 1 0,0-1-1,1 0 1,-1 1 0,0-1 0,1 1-1,18 19 460,134 159-21,-129-156-446,1 0 1,0-1 0,2-1-1,57 33 1,-78-50 1,0-2 1,0 1-1,0-1 0,0 0 1,11 3-1,-16-5-9,1 0 0,-1 1 0,1-1 0,-1 0 0,1 0 1,-1 0-1,1-1 0,-1 1 0,1 0 0,-1 0 0,0-1 0,1 1 0,-1-1 0,1 1 0,-1-1 0,0 0 0,0 1 0,1-1 0,-1 0 0,0 0 0,0 0 0,0 0 0,0 0 0,0 0 0,0 0 0,0 0 0,0-1 0,0 1 0,-1 0 0,2-2 0,2-10 92,1 1 0,-2-1 1,0 0-1,0 0 0,0-22 0,-1-71 383,-3 68-433,0-28-140,1-53 5,8 44-3108,-2 55-1339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3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7876,'0'0'3567,"9"-1"-3213,35-4-252,0 3-1,60 4 1,-101-2-107,-1 0 1,1 0 0,0 0 0,-1 1 0,1 0 0,-1-1 0,1 1 0,-1 0 0,1 0 0,-1 0 0,0 1 0,0-1 0,1 1 0,-1-1 0,0 1 0,0 0 0,0-1 0,-1 1 0,1 0 0,0 0-1,-1 0 1,1 1 0,-1-1 0,0 0 0,1 3 0,-1-2 27,0 0 0,-1 0 0,1 0 0,-1 0 0,0 0-1,0 0 1,0 0 0,0 0 0,-1 0 0,1 0 0,-1-1 0,0 1-1,0 0 1,0 0 0,0 0 0,0-1 0,-1 1 0,1 0-1,-1-1 1,1 0 0,-4 4 0,-21 21 418,0-1 0,-59 44 0,80-67-451,4-2-137,1-1 0,-1 1 0,0 0 0,0-1 0,1 1 0,-1-1 0,0 0 1,0 1-1,0-1 0,0 0 0,0 1 0,1-1 0,-1 0 0,0 0 0,0 0 0,-1 0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7.8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77 3842,'-2'-2'5840,"-3"-2"-4309,8 9-1482,1-1-1,-1 0 1,-1 1 0,1 0-1,-1-1 1,0 1 0,0 0-1,0 0 1,0 1 0,0 7-1,5 9-4,9 30-26,30 81-38,-39-117-21,1 0 1,0 0-1,1-1 1,0 0-1,19 22 1,-27-36 44,0 0 0,0 0 0,0 0 1,0-1-1,0 1 0,-1 0 0,1-1 1,0 1-1,1-1 0,-1 1 1,0-1-1,0 0 0,0 1 0,0-1 1,0 0-1,0 0 0,0 1 0,0-1 1,1 0-1,-1 0 0,0-1 0,0 1 1,0 0-1,0 0 0,0 0 1,1-1-1,-1 1 0,0 0 0,0-1 1,0 1-1,0-1 0,0 0 0,0 1 1,0-1-1,-1 0 0,1 1 0,1-3 1,4-2 11,0-1 1,-1 0 0,1-1-1,4-7 1,15-27-298,-1-1-1,-2-1 1,-2 0-1,-2-2 1,-1 0-1,-3-2 1,9-53-1,-22 91-2105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8.2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349 42 9652,'2'-29'1974,"-3"16"-1348,-3 18-246,-40 136 665,22-61-868,-149 427 123,111-338-490,44-123-704,-13 59 0,29-104 816,-3 31-837,3-32 853,0 1 0,0-1 1,0 1-1,0-1 0,0 1 1,0-1-1,0 1 0,0-1 1,0 1-1,1 0 0,-1-1 1,0 1-1,0-1 0,1 1 0,-1-1 1,0 0-1,0 1 0,1-1 1,-1 1-1,1-1 0,-1 1 1,0-1-1,1 0 0,-1 1 1,1-1-1,-1 0 0,1 0 1,-1 1-1,1-1 0,-1 0 0,1 0 1,-1 0-1,1 1 0,-1-1 1,1 0-1,-1 0 0,1 0 1,-1 0-1,1 0 0,0 0 1,-1 0-1,1 0 0,-1 0 1,1 0-1,0-1 0,29-14-3945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8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259 104 8868,'5'-6'362,"3"-3"71,-1 0 0,0-1 0,7-12-1,-13 20-350,0 0 0,0 0 0,-1 0 0,1 0 0,0 0 0,-1-1 0,1 1 1,-1 0-1,0 0 0,0-4 0,0 5-43,0 0 1,0 1-1,-1-1 1,1 0 0,0 0-1,-1 0 1,1 0-1,0 0 1,-1 0 0,1 1-1,-1-1 1,0 0 0,1 0-1,-1 1 1,0-1-1,1 0 1,-1 1 0,0-1-1,0 1 1,1-1-1,-1 1 1,0-1 0,0 1-1,-1-1 1,-1 0-14,0 1 0,0-1 1,-1 1-1,1 0 0,0-1 1,0 2-1,0-1 0,0 0 0,-1 0 1,1 1-1,0 0 0,0 0 0,0 0 1,0 0-1,-5 3 0,-45 26 15,47-25-17,-15 9 6,1 1-1,1 1 0,-23 23 0,33-29-40,1 0-1,0 0 1,0 1-1,1-1 1,0 2-1,1-1 1,0 1-1,-4 13 1,9-23 15,0 1 0,0-1-1,0 0 1,1 1 0,-1-1 0,1 1 0,0-1 0,0 0 0,0 1-1,0-1 1,0 1 0,0-1 0,1 1 0,-1-1 0,1 1 0,0-1 0,-1 0-1,3 4 1,-2-4 1,1-1 1,-1 1-1,1-1 0,0 1 0,-1-1 0,1 0 0,0 0 0,-1 0 0,1 0 0,0 0 1,0 0-1,0 0 0,0-1 0,0 1 0,0-1 0,0 1 0,3-1 0,10 1 17,0-1 0,0-1-1,0-1 1,29-6-1,-27 4-30,4 0-7,14-2 14,43-4-1,-70 9-38,1 1-1,0 0 1,-1 1 0,1 0 0,-1 0-1,1 0 1,-1 1 0,1 1 0,-1-1-1,13 7 1,-20-8 32,1-1 1,-1 1-1,1 0 0,-1 0 1,1 0-1,-1 0 1,0 0-1,1 1 0,-1-1 1,0 0-1,0 1 0,0-1 1,0 0-1,0 1 0,0-1 1,0 1-1,-1 0 0,1-1 1,0 1-1,-1 0 1,1-1-1,-1 3 0,0-1 2,0-1 1,-1 1-1,1-1 0,-1 0 0,1 1 0,-1-1 0,0 0 0,0 0 1,0 1-1,0-1 0,-1 0 0,1 0 0,0 0 0,-3 2 0,-3 4 3,-1 0 0,0-1-1,-1 0 1,0 0-1,-17 9 1,1-2 75,0-2 1,-1-1-1,-34 9 1,46-16-643,-1 0-1,1-1 1,-1-1 0,0 0-1,1-2 1,-1 1 0,-29-4-1,23-2-4259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9.5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94 9668,'0'-1'56,"0"0"0,0-1 0,0 1 0,1 0 0,-1 0 0,0 0 0,0-1 0,1 1-1,-1 0 1,1 0 0,-1 0 0,1 0 0,0 0 0,-1 0 0,1 0 0,1-1 0,6 28 359,2 30-226,-4 0-1,1 61 0,-6-63-39,3 0 0,17 86 0,-16-131 1628,0-20-1239,1-28-758,-5 32 347,5-62-180,-4 0 0,-6-85 1,-1 7-206,5 138 244,1 1 0,0 0 0,0-1 0,0 1 1,5-12-1,-6 19 12,0-1 1,1 1-1,-1 0 0,0-1 1,1 1-1,0 0 1,-1 0-1,1-1 0,0 1 1,-1 0-1,1 0 1,0 0-1,0 0 1,0 0-1,0 0 0,0 0 1,0 0-1,0 0 1,0 1-1,1-1 1,-1 0-1,0 1 0,0-1 1,1 1-1,-1-1 1,0 1-1,1-1 0,-1 1 1,0 0-1,1 0 1,-1 0-1,0 0 1,1 0-1,-1 0 0,0 0 1,1 0-1,-1 1 1,1-1-1,-1 0 0,0 1 1,2 0-1,3 3 19,-1 0 0,0 1 1,0-1-1,-1 1 0,1 0 0,-1 1 0,0-1 0,-1 1 0,1-1 0,-1 1 0,0 0 0,3 8 0,3 4-1,33 71 10,-25-52-32,1 0 0,36 53 0,-54-90 8,1 0 1,-1 0 0,0 1 0,1-1 0,-1 0-1,1 0 1,-1 0 0,0 1 0,1-1-1,-1 0 1,1 0 0,-1 0 0,1 0-1,-1 0 1,1 0 0,-1 0 0,1 0-1,-1 0 1,1 0 0,-1 0 0,0 0 0,1 0-1,-1-1 1,1 1 0,-1 0 0,1 0-1,-1 0 1,0-1 0,1 1 0,-1 0-1,0 0 1,1-1 0,-1 1 0,0 0-1,1-1 1,-1 1 0,0 0 0,1-1 0,-1 1-1,0-1 1,0 1 0,0-1 0,1 1-1,-1 0 1,0-1 0,0 0 0,17-28 24,-13 21-27,30-59 9,27-45-11,-52 99-10,0 0 1,0 1-1,1 0 0,1 0 0,22-18 0,-32 29 9,-1 0 0,1 0-1,0 0 1,0 0 0,0 1-1,0-1 1,1 0 0,-1 1-1,0-1 1,0 1 0,0-1 0,0 1-1,1-1 1,-1 1 0,0 0-1,0 0 1,1 0 0,-1 0-1,0 0 1,0 0 0,1 0 0,-1 0-1,2 1 1,-2-1 11,0 1 1,0 0-1,0 0 0,0 0 1,0 0-1,0 0 0,0 1 1,-1-1-1,1 0 0,0 0 1,-1 0-1,1 1 0,-1-1 1,1 0-1,-1 1 0,0-1 1,0 0-1,1 2 0,0 11 68,-1 0-1,0-1 1,-3 21 0,2-25-114,-17 117 119,-2 31-119,20-150-12,0 0 1,0 0-1,0 0 0,1 0 1,2 8-1,-3-14-80,0 1-1,1 0 0,0-1 1,-1 1-1,1-1 0,0 0 1,-1 1-1,1-1 0,0 1 1,0-1-1,0 0 0,0 0 1,1 0-1,-1 1 0,0-1 1,0 0-1,1-1 0,-1 1 1,1 0-1,-1 0 0,0 0 1,1-1-1,0 1 0,-1-1 1,1 1-1,3-1 0,19 1-3316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49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10 11829,'0'-1'53,"0"1"-1,0-1 1,-1 1-1,1-1 1,0 1-1,-1-1 0,1 0 1,0 1-1,-1 0 1,1-1-1,-1 1 1,1-1-1,-1 1 0,1-1 1,-1 1-1,1 0 1,-1-1-1,1 1 1,-1 0-1,1 0 0,-2-1 1,-5 9 194,2 22-111,4 28 231,2 72-35,1-110-304,0 0-1,1 0 1,2-1 0,9 29 0,-14-45-20,2 0-1,-1 0 1,0 0 0,0-1-1,1 1 1,0-1 0,-1 1-1,1-1 1,0 1 0,0-1-1,1 0 1,-1 0 0,0 0-1,1 0 1,-1 0 0,1-1-1,-1 1 1,5 1 0,-3-2-35,0 0 0,1 0 0,-1 0 0,0-1 0,0 1 0,1-1 1,-1 0-1,0-1 0,1 1 0,-1-1 0,7-1 0,8-5-711,-1 0-1,0 0 0,0-2 1,25-16-1,-40 23 540,34-20-2909,-6 1-830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0.2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88 115 9620,'-42'6'1889,"13"-1"-1553,12-5-79,27-5-193,19-7-64,7 0 0,9-2-289,7-7-543,0 1-609,-3-1-624,-7 1-1264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0.5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139 151 6771,'-35'-5'2993,"23"4"-2529,0 0 0,-1-1 0,1 0 0,1-1 0,-1-1-1,-18-7 1,30 11-460,0 0-1,-1 0 1,1-1-1,0 1 1,0 0-1,0 0 1,0 0-1,0 0 1,0 0 0,0 0-1,0 0 1,0 0-1,0 0 1,0-1-1,0 1 1,0 0-1,0 0 1,0 0-1,0 0 1,0 0-1,0 0 1,0 0-1,0-1 1,0 1-1,0 0 1,0 0-1,0 0 1,0 0-1,0 0 1,0 0-1,0 0 1,0-1-1,0 1 1,0 0 0,0 0-1,0 0 1,0 0-1,0 0 1,1 0-1,-1 0 1,0 0-1,0 0 1,0 0-1,0 0 1,0-1-1,0 1 1,0 0-1,0 0 1,1 0-1,-1 0 1,0 0-1,0 0 1,0 0-1,0 0 1,0 0-1,0 0 1,1 0 0,12-5 46,18-3-49,73-13-685,55-7-4966,49-10 774,-185 33 5313,-9 2 574,0 0 0,0 1 1,1 0-1,22 1 0,-36 1-894,-1 0-1,1 0 1,0 0 0,-1 0-1,1 0 1,0 0-1,0 1 1,-1-1 0,1 0-1,0 0 1,-1 1 0,1-1-1,0 0 1,-1 1-1,1-1 1,-1 1 0,1-1-1,-1 1 1,1-1-1,-1 1 1,1-1 0,-1 1-1,1 0 1,-1-1 0,0 1-1,1 0 1,-1-1-1,0 1 1,0 0 0,1-1-1,-1 1 1,0 0-1,0 0 1,0-1 0,0 1-1,0 1 1,-6 29 1472,3-19-1269,-5 28 44,-23 136 1252,28-147-2529,1 0 1,1 1 0,2-1-1,5 32 1,-3-42-2965</inkml:trace>
  <inkml:trace contextRef="#ctx0" brushRef="#br0" timeOffset="1">612 183 9076,'-2'-34'1154,"1"26"-953,0 0 0,0 0 0,1-1 0,0 1 0,1 0 0,0 0 0,0 0 0,1 0 0,2-9 0,-3 16-182,0 0 0,0 0 0,0 0 1,0 1-1,0-1 0,0 0 0,0 1 0,0-1 0,0 0 0,0 1 0,0-1 0,0 1 0,0-1 0,1 1 0,-1 0 0,0 0 0,0-1 0,0 1 1,1 0-1,-1 0 0,0 0 0,0 0 0,1 1 0,-1-1 0,0 0 0,0 0 0,0 1 0,1-1 0,0 1 0,42 16 70,-38-14-83,38 17 23,10 3-72,62 37 1,-112-58 46,-1 0-1,1 0 1,-1 1-1,0-1 0,1 1 1,-1-1-1,0 1 1,-1 0-1,1 0 1,0 0-1,-1 1 0,0-1 1,0 1-1,0-1 1,0 1-1,0 0 1,-1 0-1,1-1 0,-1 1 1,0 0-1,-1 0 1,1 0-1,-1 0 1,1 1-1,-1-1 0,0 0 1,-1 0-1,1 0 1,-1 0-1,0 0 1,0 0-1,0 0 0,0 0 1,-1 0-1,1-1 1,-1 1-1,0 0 1,0-1-1,-1 0 0,1 1 1,-3 2-1,-9 10 18,0-1-1,0-1 0,-1 0 0,-1-1 0,0 0 1,-1-2-1,-1 0 0,1-1 0,-2 0 1,1-2-1,-30 10 0,47-17-122,0-1 0,-1 0 0,1 1 0,0-1 0,0 0 0,0 1-1,-1-1 1,1 0 0,0 0 0,0 0 0,-1 0 0,1-1 0,0 1 0,0 0 0,-1 0 0,-1-1 0,3 0-82,-1 0 0,1 1 1,-1-1-1,1 0 1,0 1-1,-1-1 1,1 0-1,0 1 1,0-1-1,0 0 1,0 0-1,-1 1 1,1-1-1,0 0 0,0 0 1,0 1-1,0-1 1,1 0-1,-1 1 1,0-1-1,0 0 1,0 0-1,1 1 1,-1-1-1,0 0 1,1 0-1,8-19-3994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0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 11349,'16'-15'1649,"-6"4"-977,-7 8-176,-6 6-367,-1 11 1007,4 12-704,-3 9-336,0 12-80,0 6-16,3-1-128,0-2-560,0-7-545,3-2-287,3-12-801,4-11-1537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1.2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183 156 9684,'8'-17'2323,"-14"21"-926,-19 28-683,-13 29-1002,2 2 0,-44 110 0,75-149-448,5-24 729,0 0 0,0 0 0,0 0 1,0 1-1,0-1 0,1 0 0,-1 0 1,0 0-1,0 0 0,0 0 0,1 1 0,-1-1 1,0 0-1,0 0 0,0 0 0,1 0 1,-1 0-1,0 0 0,0 0 0,1 0 0,-1 0 1,0 0-1,0 0 0,1 0 0,-1 0 1,0 0-1,0 0 0,0 0 0,1 0 0,-1 0 1,0 0-1,0 0 0,0-1 0,1 1 1,-1 0-1,0 0 0,0 0 0,0 0 0,1 0 1,-1 0-1,0-1 0,0 1 0,0 0 1,1 0-1,30-32 53,0-8 502,-2-1 0,42-80 1,-52 82-253,3 2 0,0 1 1,3 1-1,42-48 1,-63 80-255,26-22 151,-30 25-181,1-1 0,0 1 0,0-1 1,0 1-1,0-1 0,0 1 1,0 0-1,0 0 0,0 0 1,0-1-1,0 1 0,0 0 0,0 0 1,0 0-1,0 0 0,0 1 1,0-1-1,0 0 0,0 0 1,0 1-1,0-1 0,0 0 0,-1 1 1,1-1-1,0 1 0,0-1 1,0 1-1,0-1 0,-1 1 1,1 0-1,0-1 0,0 1 0,-1 0 1,1 0-1,0 0 0,2 4 30,0 1 0,-1-1 0,1 0 0,-1 1 0,-1-1 0,1 1 0,-1-1 0,2 10 0,2 51 46,-5-46-63,1 110 0,1 27-878,1-128-1214,9 44 0,-3-44-2290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1.5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101 225 10869,'-39'-29'1953,"10"9"-1521,6 8-432,14 9-80,15 9 80,17 5 96,13 1-96,15 0-1281,14-6-1920,10-9-1761</inkml:trace>
  <inkml:trace contextRef="#ctx0" brushRef="#br0" timeOffset="1">649 21 9492,'16'-15'2674,"-13"10"-1698,-6 5-528,-10 14-32,0 12 17,0 12 79,-3 18-336,3 5-176,6 3-64,1-6-640,6-8-737,0-12-1568,3-15-2306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06:09:2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5539,'0'0'5752,"1"-20"-5502,4-57-210,-2 63-23,2 19 1,1 12 148,-1 0 1,0 0-1,-1 0 1,3 35-1,0 77 229,-6 224-237,-2-195-4520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2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4738,'0'0'3506,"25"0"-6372,-13 0-863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1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5 487 7652,'-1'-13'652,"-2"-92"2714,3 94-3126,1 0 0,0 1-1,1-1 1,0 0 0,1 0-1,0 1 1,6-14 0,-8 23-213,-1-1 0,1 1 0,-1-1-1,1 1 1,0-1 0,0 1 0,0 0 0,0-1 0,0 1 0,0 0 0,0 0 0,0 0 0,1 0 0,-1 0 0,0 0 0,1 0 0,-1 0 0,0 0 0,1 1 0,-1-1 0,1 0 0,0 1 0,-1 0 0,1-1 0,-1 1 0,1 0 0,0 0 0,-1-1 0,1 1 0,-1 1 0,1-1 0,0 0 0,-1 0 0,1 1 0,-1-1 0,1 0 0,0 1 0,-1 0 0,3 1 0,5 3 45,-1 1 1,0-1-1,0 2 0,0-1 0,8 11 1,-9-10-103,25 24 122,-1 1-4,59 46 1,-80-70-68,1-1 1,0-1 0,0 1-1,0-2 1,1 0 0,0 0-1,0-1 1,0 0-1,1-1 1,19 3 0,-29-6-13,0 0 1,0 0 0,0 0-1,0 0 1,0 0 0,0 0-1,0-1 1,0 0 0,0 1-1,0-1 1,0 0-1,0 0 1,0-1 0,-1 1-1,1-1 1,0 1 0,-1-1-1,4-3 1,-3 2 5,-1 0 0,1-1 0,-1 1 0,0-1 0,0 1 0,0-1 0,0 0 0,-1 0 0,1 0 0,-1 0 0,0 0 0,0-4 0,1-13 59,-1 0 1,-1 0 0,-1 0-1,-5-30 1,4 29-7,-6-45-654,3-127 1,8 180-1958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4.3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142 404 5683,'6'-44'881,"-11"23"5983,1 45-6531,-23 287-21,17 387 0,11-636-294,-2 1-1,-4-1 1,-2 1 0,-22 86-1,13-71 32,14-58-31,-2 0-1,-1-1 1,0 1 0,-1-1-1,-14 29 1,19-48-20,1 1 1,0-1-1,0 0 0,0 0 0,0 0 1,-1 0-1,1 1 0,0-1 0,0 0 1,0 0-1,0 0 0,0 1 0,0-1 0,0 0 1,0 0-1,0 0 0,0 1 0,0-1 1,0 0-1,0 0 0,0 0 0,0 1 1,0-1-1,0 0 0,0 0 0,0 1 1,0-1-1,0 0 0,0 0 0,0 0 1,0 1-1,0-1 0,0 0 0,0 0 1,0 0-1,1 0 0,-1 1 0,0-1 1,0 0-1,0 0 0,0 0 0,1 0 1,-1 1-1,0-1 0,0 0 0,0 0 1,1 0-1,-1 0 0,0 0 0,0 0 1,0 0-1,1 0 0,-1 0 0,0 0 1,0 0-1,0 0 0,1 0 0,-1 0 1,0 0-1,0 0 0,1 0 0,-1 0 1,0 0-1,10 3 53,2 0-74,0-1 1,0 0 0,0-1 0,1 0 0,-1-1-1,0 0 1,21-4 0,11 0 26,122 1-94,225 24-1,365 39-37,-535-54 123,1085 47-52,-1032-35 34,1116 45-66,319-82-424,-379 1 191,1533-107-531,-2820 121 843,1829-189-389,-1490 136 413,-366 55-44,7-3 173,-26-1-21,-14-5-16,14 10-63,0 0-1,0-1 1,1 1-1,-1-1 0,1 0 1,-1 0-1,1 0 1,0 0-1,0 0 1,0-1-1,0 1 1,0 0-1,0-1 0,1 0 1,-1 1-1,1-1 1,0 0-1,0 0 1,0 0-1,0 0 0,-1-4 1,2-3-21,0 1 0,0 0 0,1 0 0,0-1 0,5-15 0,0-3 113,52-431 137,-27-5-229,-28 408 2,16-426 958,-17 448-809,-2 0 0,-7-54 0,7 87-199,0 0 1,0 1-1,0-1 1,0 0-1,0 0 1,-1 1-1,1-1 1,0 0-1,0 0 1,-1 1-1,1-1 1,0 0-1,-1 1 1,1-1-1,-1 0 1,1 1-1,0-1 1,-1 1-1,0-2 1,-7 9-23,-4 22-187,11-22-161,0-3 275,0-1 1,1 0-1,-1 1 0,1-1 1,0 1-1,0-1 1,0 0-1,1 4 1,-1-5-386,1 0-1,-1-1 1,1 1 0,0 0 0,0-1-1,0 1 1,0-1 0,0 0 0,0 1-1,0-1 1,3 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5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 3826,'0'3'2241,"-3"-1"-2001,3 1-240,6-6-176,0 3-1009,7-2 753,0 2-176,4 0-513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4:56.5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18 490 6131,'-1'0'17,"1"1"0,0-1 0,-1 1 0,1-1 0,0 0 0,-1 1 0,1-1 0,-1 0 0,1 1 0,0-1 0,-1 0 0,1 1 0,-1-1 0,1 0 0,-1 0 0,1 0 1,-1 1-1,1-1 0,-1 0 0,1 0 0,-1 0 0,1 0 0,-1 0 0,1 0 0,-1 0 0,1 0 0,-1 0 0,1 0 0,-2-1 0,-1-13 348,11-21-73,5-9-45,-11 35-146,0-1 0,1 0 0,1 1-1,0-1 1,0 1 0,9-15 0,-12 24-91,0-1 0,-1 1 0,1 0 0,0-1 0,0 1 1,-1 0-1,1 0 0,0-1 0,0 1 0,0 0 0,0 0 0,-1 0 1,1 0-1,0 0 0,0 0 0,0 0 0,0 0 0,-1 1 0,1-1 1,0 0-1,0 0 0,-1 1 0,1-1 0,1 1 0,27 13 133,-17-8-38,-1-2 73,1-1 1,-1 0-1,0-1 0,1 0 0,-1 0 0,1-2 0,14 0 0,86-11 450,-59 4-786,1809-93 160,-547 42-416,-1099 43 423,262-9-152,173-14-464,411-19 561,-1040 56 44,133-5-9,1004-25 35,-411 26-32,351 1-34,-300 24 5,212 1-9,-270-2 34,-156-1 0,-228-25-34,-56 0 9,-267 10 712,-42-3-933,7 0 118,3 0-110,-16 0 280,1 0 0,0 1 0,-1 1 0,-12 3 0,19-3 115,0 0 0,0 1 1,1 0-1,-1 0 0,1 1 1,0-1-1,0 2 1,0-1-1,-6 6 0,1 0-346,1 0-1,0 1 0,1 0 1,-15 23-1,4 1-1524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40 318 7107,'-28'20'4043,"17"-19"-4322,11-2 265,0 0-1,0 1 1,0-1-1,0 0 1,0 0-1,0 0 1,0 0-1,0 1 1,0-1-1,0 0 1,0 0-1,1 0 1,-1 1-1,0-1 1,1 0-1,-1 0 0,0 1 1,1-1-1,0 0 1,0-3 23,17-34 140,2 0 0,1 1 1,2 1-1,36-43 0,-52 71-139,0 0 0,0 1-1,1-1 1,0 2 0,1-1-1,-1 1 1,1 0 0,0 1-1,1 0 1,-1 1-1,1 0 1,0 0 0,0 1-1,0 0 1,1 1 0,-1 0-1,1 1 1,-1 0 0,1 0-1,-1 1 1,1 1 0,-1 0-1,12 2 1,-7 1-32,-1 0 0,1 1 0,-1 1-1,0 0 1,-1 0 0,20 14 0,76 62 381,-81-59-378,1 0 0,1-2 0,37 19 0,-57-35-156,0 0 0,1-1 0,-1-1-1,1 0 1,0 0 0,0-1 0,-1 0 0,1-1-1,1 0 1,-1-1 0,0 0 0,0-1 0,0 0-1,17-4 1,18-11-3194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10117,'-7'-1'164,"1"1"1,-1 0 0,1 0 0,-1 0-1,-11 3 1,17-3-164,-1 1 1,1-1-1,-1 1 0,1-1 0,0 1 1,-1-1-1,1 1 0,0 0 0,0 0 1,-1 0-1,1-1 0,0 1 0,0 0 1,0 0-1,0 1 0,0-1 0,0 0 1,0 0-1,1 0 0,-1 1 0,0-1 1,1 0-1,-1 1 0,1-1 0,-1 0 1,1 1-1,0-1 0,-1 1 0,1-1 1,0 1-1,0-1 0,0 3 0,1 2 8,0-1 0,1 0 0,-1 1 0,1-1 0,0 0 0,0 0 0,1 0 0,0 0 0,-1-1 0,2 1-1,-1-1 1,0 0 0,1 0 0,0 0 0,0 0 0,0 0 0,0-1 0,7 4 0,4 3 19,0-1 1,1 0-1,0-1 1,22 7 0,-6-7-17,0 0 0,0-2 0,1-2 0,-1-1 0,66-2 0,-87-1-18,-8-1-2,-1 1 0,0 0-1,1 0 1,-1 0 0,0 0-1,1 1 1,-1-1 0,0 1-1,0-1 1,1 1 0,-1 0-1,0 0 1,0 0 0,3 1-1,-5-1 12,0-1-1,1 0 0,-1 1 0,0-1 0,0 1 0,0-1 0,0 1 0,1-1 1,-1 1-1,0-1 0,0 0 0,0 1 0,0-1 0,0 1 0,0-1 1,0 1-1,0-1 0,0 1 0,-1-1 0,1 1 0,0-1 0,0 0 0,0 1 1,-1 0-1,-14 19 91,-127 104 158,46-44-3843,74-61-1525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288 359 11093,'-4'-1'45,"1"0"0,0-1-1,-1 0 1,1 1 0,0-1-1,0 0 1,0-1 0,0 1 0,1-1-1,-1 1 1,1-1 0,-1 0 0,1 0-1,0 0 1,0 0 0,-2-3-1,4 5-48,-1 0 0,0 0 0,1 1-1,-1-1 1,0 1 0,0-1 0,1 1-1,-1-1 1,0 1 0,0-1 0,0 1-1,0-1 1,0 1 0,0 0 0,1 0-1,-1 0 1,0-1 0,0 1 0,0 0-1,0 0 1,-2 0 0,-24 3-52,17-1 67,-125 1 256,89-3-305,81 1-203,-22 0 270,0 0 0,23-2-1,-6-5-9,0-2 0,0 0-1,-1-2 1,0-1 0,-1-1-1,0-2 1,-1-1 0,-1-1-1,0-1 1,-1-1 0,-1-1 0,23-24-1,-39 35 61,0 0 0,-1-1 0,9-14 0,-14 20 24,0 0 0,0 0 0,-1 0 0,1 0 0,-1-1 0,0 1 0,0 0 0,0-1 0,-1 1 0,1 0 0,-1-1 0,1 1 0,-1-1 0,0 1 0,-1-5 0,1 8-86,0-1 1,0 0-1,0 1 1,0-1-1,0 1 1,0-1 0,0 0-1,-1 1 1,1-1-1,0 1 1,0-1-1,0 1 1,-1-1-1,1 0 1,0 1-1,-1-1 1,1 1 0,0 0-1,-1-1 1,1 1-1,-1-1 1,1 1-1,-1-1 1,1 1-1,-1 0 1,1 0-1,-1-1 1,1 1 0,-1 0-1,1 0 1,-1-1-1,0 1 1,1 0-1,-1 0 1,1 0-1,-1 0 1,0 0-1,1 0 1,-1 0-1,0 0 1,0 1-15,-1-1 0,1 1 0,0 0 0,-1 0 0,1 0-1,0 0 1,0 0 0,0 0 0,0 0 0,0 0 0,0 1 0,0-1 0,0 0 0,1 1 0,-2 2-1,-5 13 12,1 1-1,0 0 0,1 1 0,2-1 1,-4 36-1,5 97 15,2-130-26,12 170 17,0 54 21,-12-240-40,0 1 0,-1-1 0,1 0 0,-1 1 0,0-1 0,-1 0 0,1 0 0,-1 0 0,0 0 0,0 0 1,-1 0-1,1 0 0,-1-1 0,-4 6 0,4-7-17,-1 0 0,0 0 0,1 0 0,-1 0 0,0-1 0,0 0 0,-1 1 0,1-1 1,0-1-1,-1 1 0,1-1 0,-1 0 0,0 0 0,1 0 0,-10 0 0,2 0-71,-1-1-1,0 0 1,0-1-1,1-1 1,-1 0 0,1-1-1,-14-4 1,21 5-55,-1 0 0,1 0 1,0 0-1,0-1 1,0 1-1,0-1 0,0 0 1,1-1-1,-1 1 0,1-1 1,0 0-1,0 0 0,1 0 1,-1-1-1,1 1 0,0-1 1,0 0-1,-3-6 0,5 9-8,1 0 0,-1-1 0,1 1 0,-1 0 0,1 0 0,0 0 0,0-1 0,0 1 0,0 0 0,0 0 0,0 0 0,0 0 0,1-1 0,-1 1 0,1 0 0,0 0-1,0 0 1,0 0 0,0 0 0,1-3 0,2 1-198,-1 0-1,1 0 1,-1 0-1,1 0 1,0 1-1,1-1 1,6-3-1,35-19-2859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206 118 9252,'0'-6'157,"-1"1"0,0-1 0,0 1 0,0-1 0,-1 1 0,0 0 0,0 0 0,0 0-1,0 0 1,-1 0 0,0 0 0,0 1 0,-1-1 0,1 1 0,-1 0 0,0 0 0,0 0 0,0 0 0,-1 1-1,1 0 1,-1-1 0,0 2 0,0-1 0,0 1 0,0-1 0,-5 0 0,8 2-143,0 1 0,-1-1 0,1 1 0,0-1 0,0 1-1,0 0 1,0 0 0,0 0 0,-1 0 0,1 1 0,0-1 0,0 0 0,0 1 0,0 0 0,0-1 0,0 1 0,0 0 0,0 0 0,0 0 0,0 0 0,0 1 0,1-1-1,-1 0 1,0 1 0,1-1 0,-1 1 0,1-1 0,0 1 0,-1 0 0,1 0 0,0 0 0,-2 3 0,-2 6 34,0 1-1,0-1 1,1 1 0,-4 17 0,-1 14-9,2 0 0,2 0 1,1 82-1,22 129-852,-6-160-955,1-34-3001,-6-42 815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65 10357,'-16'-32'1520,"0"14"-911,6 4-609,16 20-96,14-1 240,15 4-48,11-3-64,15-3-32,11-12-1089,9-5-1808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56 10789,'-3'-20'992,"-7"2"-703,4 7 207,-4 5-320,3 12-144,1 17 240,-1 18 48,1 20-208,-1 18-80,4 14-32,3 9 0,0 0-1200,3-8-2274,1-10-1072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2897,'0'0'7913,"-11"7"-7350,-1 2-356,1 0-1,-1 1 0,1 1 0,1-1 1,0 1-1,1 1 0,0 0 1,-9 15-1,7-4 32,1 0-1,1 0 1,0 1-1,2 0 1,-7 42 0,8-13-164,0 88 0,5-133-102,2 0 0,-1 1 0,1-1 0,0 0 0,1 0 0,0 0 0,4 10 0,-4-14-88,0 0 0,0 0 0,1 0 0,-1 0 0,1-1 0,0 1 0,0-1 1,0 1-1,1-1 0,-1 0 0,1 0 0,0-1 0,0 1 0,5 2 0,-1-2-494,0 0 1,1 0 0,-1 0 0,1-1 0,0-1 0,-1 0 0,1 0 0,0 0 0,10-1 0,30 0-5533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52 541 10789,'-19'-44'1011,"10"26"-760,1-1 0,-6-25-1,13 43-249,1 1 0,0-1 0,0 1 0,0-1 0,0 0 0,0 1 0,0-1 0,0 1 0,0-1 0,0 1 0,0-1 0,0 1 0,0-1 0,1 0 0,-1 1 0,0-1 0,0 1 0,1-1 0,-1 1 0,0-1 0,0 1 0,1-1 0,-1 1 0,1 0 0,-1-1 0,0 1 0,1-1 0,-1 1 0,1 0 0,-1-1 0,1 1 0,-1 0 0,1 0 0,-1-1 0,1 1 0,-1 0 0,1 0 0,-1 0 0,1 0 0,1 0 0,27-1 44,-21 2-29,83 2 43,0-3 0,94-14 0,-152 9-251,0-1 0,0-1 0,-1-2 0,0-1 0,-1-2 1,0-1-1,-1-1 0,56-37 0,-79 47 173,-1-1 0,0 0 0,-1 0 0,1 0 0,-1-1 0,9-12 0,-13 16 24,1 0 1,-1 0 0,0 0-1,0 0 1,0 0-1,-1-1 1,1 1 0,0 0-1,-1-1 1,1 1 0,-1-1-1,0 1 1,0-1 0,0 1-1,0 0 1,-1-1-1,1 1 1,0-1 0,-1 1-1,0 0 1,0-1 0,1 1-1,-1 0 1,-1 0-1,-1-4 1,-7-6 269,-1 1 0,0 0 0,0 1 1,-1 1-1,0-1 0,-1 2 0,-21-11 0,17 8 29,3 2-28,0 1 0,-1 1 1,0 0-1,0 1 0,-21-5 0,34 10-265,0 1 1,1 0-1,-1 0 0,0 0 1,0 0-1,0 1 1,0-1-1,0 0 0,1 1 1,-1-1-1,0 1 0,0-1 1,1 1-1,-1 0 1,0 0-1,1 0 0,-1 0 1,1 0-1,-1 0 0,1 0 1,0 1-1,-1-1 1,1 1-1,0-1 0,0 0 1,0 1-1,0 0 0,0-1 1,0 1-1,0 0 1,1-1-1,-1 1 0,0 3 1,-3 8 1,0 0 1,1 0 0,-1 22 0,3-29 11,-22 318 156,-13 83-298,31-378 7,1-12-346,2 0 0,-2 27 0,6-40 143,3-11 280,3-12 117,8-21 1,-3 6-9,1 0 0,1 1 0,2 1 0,34-49 0,-51 80-73,1 0 0,0-1 0,0 1 0,0 0 0,0-1 0,0 1 1,0 0-1,1 0 0,-1 0 0,0 0 0,1 0 0,-1 0 0,0 0 1,1 1-1,-1-1 0,1 0 0,-1 1 0,1-1 0,0 1 0,-1-1 1,1 1-1,-1 0 0,1 0 0,0 0 0,-1 0 0,1 0 0,0 0 1,-1 0-1,1 1 0,-1-1 0,1 0 0,-1 1 0,1-1 0,-1 1 1,1 0-1,-1 0 0,1-1 0,-1 1 0,0 0 0,1 0 0,-1 0 0,0 0 1,0 1-1,2 1 0,4 5 27,-1 0 0,-1 1 1,1-1-1,-1 1 0,6 17 0,3 10-59,-4-11-404,15 31 0,-23-51 83,1 0-1,1 1 1,-1-1-1,1 0 1,0-1-1,0 1 1,0-1-1,0 0 1,1 0-1,0 0 1,6 4-1,18 2-3002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47 251 6659,'-3'-20'3371,"2"12"-2182,8 14-1310,-5-4 130,0 0-1,0 0 0,0-1 0,0 1 0,0 0 1,0-1-1,1 1 0,-1-1 0,1 0 0,-1 1 1,1-1-1,0 0 0,-1-1 0,1 1 0,0 0 1,-1-1-1,6 1 0,-3-2-4,-1 1-1,1-1 1,0 0 0,-1 0 0,1 0-1,-1 0 1,1-1 0,-1 0-1,8-4 1,-3 1 0,0-1 0,-1-1 0,1 1 0,-1-1 1,-1-1-1,1 1 0,-1-1 0,10-16 0,-13 18 33,-1 0 1,0-1-1,0 1 1,-1-1-1,1 1 1,-2-1-1,1 0 1,-1 0-1,0 0 0,0 0 1,0-10-1,-1 14 1,-1 0 0,1 0-1,-1 0 1,1 0-1,-1 0 1,0 0-1,0 1 1,0-1 0,0 0-1,0 1 1,-1-1-1,1 1 1,-1-1-1,0 1 1,0 0 0,0-1-1,0 1 1,0 0-1,0 0 1,0 1-1,-1-1 1,1 0 0,-1 1-1,1 0 1,-1-1-1,0 1 1,1 0-1,-1 0 1,-4 0 0,3 0-21,0 0 1,1 1 0,-1-1 0,0 1 0,0 0 0,1 0-1,-1 1 1,0-1 0,1 1 0,-1 0 0,0 0 0,1 0-1,-1 0 1,1 0 0,-5 3 0,2 0 12,0 0-1,1 0 1,-1 0-1,1 1 1,0 0 0,0 0-1,-6 9 1,-1 3 30,1 1 1,1 0-1,0 0 1,-9 28-1,13-28-60,0 0 1,1 1-1,-4 29 1,8-43 2,0 1 0,1 0 0,-1-1 0,1 1 0,1 0 0,-1 0 0,1-1 0,0 1 0,0 0 0,1-1 0,0 1 0,0-1 0,0 0 1,0 1-1,7 8 0,-6-11-11,0 0-1,0 0 1,0-1 0,0 1 0,1-1 0,-1 0 0,1 0 0,0-1 0,-1 1 0,1-1 0,0 1 0,0-1 0,0 0-1,0-1 1,0 1 0,0-1 0,0 1 0,0-1 0,6-1 0,4 0-564,-1-1 0,0 0-1,0-1 1,22-8 0,19-11-3614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402 690 7635,'-6'-5'163,"-1"1"0,0-1 0,0 2 0,0-1 0,0 1-1,-1 0 1,1 0 0,-1 1 0,0 0 0,1 0-1,-10 0 1,-15-2 641,-43 2-1,71 2-690,-7 0-51,0 1 0,1 0-1,-1 0 1,1 1 0,-1 1 0,1 0-1,0 0 1,0 1 0,0 0-1,1 0 1,-1 1 0,-13 10 0,19-11-67,0-1 0,0 0 1,0 1-1,1 0 1,0-1-1,0 1 1,0 1-1,0-1 0,0 0 1,1 1-1,0-1 1,0 1-1,0 0 0,0 0 1,1 0-1,0 0 1,0 0-1,0 0 1,1 0-1,0 0 0,0 0 1,0 0-1,0 0 1,1 0-1,0 0 1,0 0-1,0 0 0,2 5 1,-2-6-25,0 0-1,1-1 1,-1 1 0,1 0 0,0-1 0,0 1 0,0-1-1,0 1 1,0-1 0,1 0 0,-1 0 0,1 0-1,0-1 1,0 1 0,0 0 0,0-1 0,1 0 0,-1 0-1,1 0 1,-1 0 0,1-1 0,0 1 0,-1-1-1,1 0 1,0 0 0,0 0 0,0 0 0,0-1 0,0 0-1,5 0 1,-1-1-132,1 0 0,-1-1 0,1 0-1,-1 0 1,0-1 0,0 0 0,0-1 0,0 1-1,-1-2 1,1 1 0,-1-1 0,0 0 0,8-8-1,2-4-94,-1-1 0,0 0 1,-1-1-1,-1-1 0,-1-1 0,0 0 0,-2 0 0,12-31 0,-6 5 628,-2 0 1,-2-1-1,7-54 1,-12 53 635,1-84 1,-9 113-610,0 0 1,-2 1-1,0-1 1,-2 1-1,0-1 1,-1 1-1,-8-20 1,11 35-329,0 0 1,1 1 0,-1 0-1,-1-1 1,1 1 0,0 0-1,-6-5 1,8 7-68,-1 1 0,0-1 0,1 1 0,-1-1 0,1 1-1,-1-1 1,0 1 0,1 0 0,-1 0 0,0-1 0,0 1 0,1 0 0,-1 0 0,0 0-1,0-1 1,1 1 0,-1 0 0,0 0 0,0 0 0,1 0 0,-1 1 0,0-1 0,0 0-1,1 0 1,-1 0 0,0 1 0,0-1 0,1 0 0,-1 1 0,0-1 0,1 0 0,-1 1-1,1-1 1,-1 1 0,0-1 0,1 1 0,-1-1 0,1 1 0,-1-1 0,1 1 0,0 0-1,-1-1 1,1 1 0,0 0 0,-1 0 0,-7 15 16,1 1 1,1 0-1,1 0 0,0 0 0,1 0 0,1 1 1,-1 22-1,1-16-17,-7 51 37,4 0 0,6 127-1,3-164-166,1 0-1,2 0 0,1 0 1,3-1-1,1 0 1,1-1-1,22 44 1,-29-71 21,0 1 0,0-1 0,1-1 1,0 1-1,1-1 0,0 0 0,12 11 1,-16-17 73,0 1 1,0-1 0,1 0 0,-1 0 0,1-1 0,-1 1 0,1-1 0,-1 1 0,1-1-1,0 0 1,0-1 0,-1 1 0,1-1 0,0 1 0,0-1 0,0 0 0,0-1 0,-1 1 0,1-1-1,0 1 1,0-1 0,0 0 0,5-3 0,1-1 3,1-1 1,-1 0-1,0 0 1,-1-1-1,0 0 0,0-1 1,0 0-1,-1-1 0,0 0 1,-1 0-1,0 0 1,9-16-1,-8 11 101,0 0 1,-1-1-1,-1 0 1,0 0-1,-1-1 0,-1 1 1,0-1-1,2-25 0,-7 23 111,-5 30-19,-5 30-1,10-28-212,1-1 0,0 0 0,1 1 0,0-1 0,1 0 0,7 24 0,-8-31 26,1-1 0,0 1 0,0-1 0,1 0 0,-1 0 0,1 0 0,0 0 0,0-1 0,1 1 1,0-1-1,-1 0 0,1 0 0,1 0 0,-1 0 0,0-1 0,1 1 0,0-1 0,7 3 0,-8-5 18,-1 0-1,1 0 1,-1-1-1,1 1 1,-1-1-1,1 0 0,0 0 1,-1 0-1,1-1 1,-1 1-1,1-1 1,0 0-1,-1 0 0,0 0 1,1 0-1,-1-1 1,0 0-1,0 1 1,1-1-1,-1 0 1,-1 0-1,1-1 0,0 1 1,4-6-1,3-1 29,-2-1-1,1-1 1,-2 1-1,1-1 1,8-17-1,5-28 144,-19 46-135,1 1 1,0 0-1,1-1 1,0 1-1,1 0 1,0 1-1,0-1 0,9-10 1,-13 18-31,0 0 0,0 0 1,1 0-1,-1 0 0,0 0 0,0 0 0,1 0 1,-1 0-1,1 1 0,-1-1 0,1 0 1,-1 1-1,1-1 0,-1 1 0,1 0 0,0-1 1,-1 1-1,1 0 0,-1 0 0,1 0 0,0 0 1,-1 0-1,4 1 0,-2 0 6,0 1 0,0-1 0,0 1 0,0 0 0,-1-1 0,1 1 0,-1 0 0,1 1 0,-1-1 0,0 0 0,3 4 0,3 4 15,-1 1-1,-1-1 0,0 1 0,0 1 0,4 12 1,-6-13-239,0 0 0,-1 0 0,-1 0 1,1 0-1,-2 1 0,0-1 0,0 24 1,-7-8-2813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4 138 7491,'-3'-56'2642,"6"13"-2642,10 16-401,3 16-303,10 14-2465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 1793,'-1'-10'6159,"-1"-19"-3065,5 25-2772,3 17 569,0 4-565,-2 1-1,0-1 1,-1 1 0,2 29-1,-4 74 110,-2-103-364,-7 137 52,2-81-207,5 107 0,2-176 22,-1 4-114,1 1 0,0-1 0,1 1 0,3 10 0,-4-19 84,-1 1 1,1 0 0,-1-1-1,1 1 1,0-1-1,0 1 1,0-1-1,0 1 1,0-1 0,0 0-1,0 1 1,0-1-1,0 0 1,1 0 0,-1 0-1,0 0 1,1 0-1,-1 0 1,1 0 0,-1-1-1,1 1 1,-1 0-1,1-1 1,0 1 0,-1-1-1,1 0 1,0 1-1,-1-1 1,4 0 0,29-8-3306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84 8932,'-24'3'448,"0"1"0,0 2 1,-34 12-1,57-18-443,0 0-1,1 0 1,-1 1 0,0-1-1,1 0 1,-1 0 0,0 0-1,1 1 1,-1-1 0,0 0 0,1 1-1,-1-1 1,1 1 0,-1-1-1,1 0 1,-1 1 0,1-1-1,-1 1 1,1-1 0,-1 1 0,1 0-1,0-1 1,-1 1 0,1-1-1,0 1 1,0 0 0,-1-1-1,1 1 1,0 0 0,0 0-1,1 0 14,-1 0-1,1 0 0,0 0 1,0-1-1,0 1 0,0 0 1,0-1-1,0 1 0,0-1 1,0 1-1,1-1 0,-1 0 1,0 1-1,0-1 0,0 0 1,0 0-1,1 0 0,1 0 1,18 1 12,0-1 1,-1-1-1,1 0 1,31-8-1,86-25-351,-88 21 252,3-2 57,-27 6 20,0 2 0,1 1 0,0 1-1,33-2 1,-58 7 32,-1 0-1,1 0 1,-1 0 0,1 0-1,0 1 1,-1-1 0,1 0-1,-1 1 1,1-1-1,0 1 1,-1 0 0,0-1-1,1 1 1,-1 0 0,1 0-1,-1 0 1,0 0 0,0 0-1,1 0 1,-1 1 0,0-1-1,0 0 1,0 0 0,0 1-1,-1-1 1,1 1-1,0-1 1,0 1 0,-1-1-1,1 1 1,-1-1 0,0 1-1,1 2 1,0 5 33,0 0 1,-1 0 0,0 0-1,-3 18 1,2-11-96,-3 32-16,-1 0 0,-23 91-1,28-139 42,0 1-1,0 0 0,0-1 0,0 1 0,0 0 0,0-1 0,0 1 0,-1 0 1,1-1-1,0 1 0,-1-1 0,1 1 0,0 0 0,-1-1 0,1 1 0,-1-1 1,1 1-1,-1-1 0,1 1 0,-1-1 0,0 1 0,-4-12 83,2-26 162,3 28-191,0 0-1,1 1 0,0-1 0,0 1 1,1-1-1,0 1 0,1-1 1,-1 1-1,2 0 0,6-13 1,-7 17-58,0-1 1,1 1 0,0-1-1,-1 1 1,1 1 0,1-1-1,-1 0 1,0 1 0,1 0-1,0 0 1,0 0 0,0 1-1,0 0 1,0 0 0,0 0-1,1 0 1,10-1 0,4 1-208,0 0 1,0 2 0,31 3-1,8 0-182,-54-3 380,1-1 0,-1 1 0,0-1 0,1 0 0,-1 0 0,0-1 0,0 0 0,0 0 1,8-4-1,-12 6 31,0-1 0,-1 0-1,1 0 1,0 0 0,0 1 0,0-1 0,0 0 0,-1 0 0,1 0 0,0 0 0,-1 0 0,1 0 0,-1 0 0,1-1 0,-1 1 0,0 0 0,1 0 0,-1 0 0,0 0 0,0-1 0,0 1 0,0-1 0,-2-28 814,1 21-703,0-11 81,0 5 61,0-1 0,-1 1 1,-6-23-1,9 106-252,4-27-16,-3-14-735,1-1 0,1 0 1,2 0-1,13 37 0,-7-43-2341,-2-9-1320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65 208 7235,'-13'-62'2577,"-3"10"-1744,0 11 63,3 9-656,6 17-240,10 10-560,10 10-240,7 10-1809,6 5-2130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9796,'-2'-8'713,"-1"0"-1,0 1 1,0-1-1,-5-8 1,-8-18 212,15 28-1075,5 13 117,5 16 122,6 45-821,8 117-1,-21-148 160,-2 0-1,-2-1 1,-1 1-1,-15 70 1,5-73 874,13-34-285,0 1-1,-1-1 1,1 0 0,0 1-1,0-1 1,0 0 0,-1 1-1,1-1 1,0 0 0,0 1-1,-1-1 1,1 0 0,0 0-1,-1 1 1,1-1 0,0 0-1,-1 0 1,1 0 0,0 0-1,-1 1 1,1-1 0,-1 0-1,1 0 1,0 0 0,-1 0-1,1 0 1,-1 0 0,0-1 12,1 1 1,-1-1 0,0 0 0,1 1 0,-1-1 0,1 0 0,-1 0-1,1 0 1,-1 1 0,1-1 0,0 0 0,-1 0 0,1 0 0,0 0-1,0 0 1,0 0 0,-1-1 0,1-5 15,-1-1 0,1 1 0,0 0 0,1 0 0,0 0 0,0-1 0,0 1 0,1 0 0,0 0 0,1 1 0,-1-1 0,1 0 0,1 1 0,-1-1 0,1 1 0,0 0 0,0 0 0,1 1 0,0-1 0,0 1 1,0 0-1,0 1 0,1-1 0,0 1 0,0 0 0,0 0 0,1 1 0,-1 0 0,1 0 0,0 0 0,-1 1 0,1 0 0,10-1 0,-7 2-55,-1 1 1,0 1 0,1 0 0,-1 0-1,0 1 1,0 0 0,0 1-1,0 0 1,-1 0 0,15 8-1,-20-10 15,0 1 0,-1-1 0,1 1 0,-1-1 0,0 1 0,1 0 0,-1 0 0,0 0 0,0 0 0,0 0 0,-1 0 0,1 1 0,0-1 0,-1 0-1,1 1 1,-1-1 0,0 1 0,0 0 0,0 0 0,0-1 0,-1 1 0,1 0 0,-1 0 0,1 0 0,-1 0 0,0-1 0,0 1 0,-1 0-1,1 0 1,0 0 0,-1 0 0,0-1 0,1 1 0,-1 0 0,0 0 0,-1-1 0,1 1 0,-2 2 0,-1 1 12,-1 0 0,0 0 1,0-1-1,0 1 0,-1-1 1,0-1-1,0 1 0,0-1 0,0 0 1,-1 0-1,-9 3 0,5-1-92,0-2-1,-1 1 0,0-2 1,0 1-1,-24 2 1,35-6-46,0 0 0,0 0 1,0 1-1,0-1 1,0 0-1,0-1 0,0 1 1,0 0-1,0 0 0,0 0 1,1 0-1,-1-1 0,0 1 1,0 0-1,0-1 1,0 1-1,-1-1 0,2 0 37,0 1 0,0 0 0,0-1 0,0 1 0,0 0 0,-1-1 0,1 1 0,0-1 0,0 1 0,0 0 0,0-1 0,0 1 0,0-1 0,0 1 0,0 0 0,0-1 0,0 1 0,0-1 0,1 1-1,-1 0 1,0-1 0,0 1 0,0 0 0,0-1 0,1 1 0,-1-1 0,22-23-3073,3 2 493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4082,'14'-8'2941,"-1"-1"0,24-18 0,-39 30-2875,1-1-1,-1 1 1,1 0 0,0 0 0,0-1 0,0 1 0,0 0 0,0 0 0,1 0 0,-1 0 0,1 0 0,0 5 0,0 41-160,1-35-89,1 0 0,0-1 1,0 1-1,1-1 0,1 1 1,6 13-1,-9-24 110,1 0-1,0 0 1,-1 0 0,1 0 0,0 0-1,1 0 1,-1 0 0,0-1-1,1 1 1,-1-1 0,1 0 0,5 4-1,-5-5 58,-1 0 0,0 0 0,0-1-1,1 1 1,-1-1 0,0 1 0,1-1 0,-1 0-1,1 0 1,-1 0 0,0 0 0,1-1 0,-1 1-1,0 0 1,1-1 0,-1 0 0,0 0 0,1 1-1,-1-1 1,0-1 0,2 0 0,5-4 69,-1 0-1,0 0 1,0-1 0,-1 1 0,0-2 0,0 1-1,-1-1 1,0 0 0,0 0 0,-1-1 0,0 0-1,5-11 1,5-17 848,18-64-1,-31 96-831,0-3 75,7-22-121,-5 28-44,-2 19 136,-2-3-425,1 1-1,0-1 1,2 1-1,-1-1 1,2 1-1,0-1 1,1 0-1,0-1 1,1 1-1,0-1 1,1 0-1,10 13 1,-16-24 142,1 0 0,-1-1 0,1 1 1,-1-1-1,1 1 0,-1-1 0,1 0 1,0 1-1,0-1 0,-1 0 0,1 0 1,0-1-1,0 1 0,0 0 1,0 0-1,0-1 0,0 0 0,0 1 1,0-1-1,1 0 0,-1 0 0,4 0 1,19-7-1962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81 498 3618,'12'-47'1329,"-1"0"1,-2-1-1,-3 1 1,-1-1 0,-3-1-1,-1 1 1,-11-82 0,4 104-951,2 19-245,0 14 78,-3 20-79,2 0 0,1 1 0,0 37 0,5 90-72,2-83-30,-3 27-21,10 162-801,-9-254 666,0 5-67,1 1 0,1 0 0,4 14 0,-7-25 39,1 1 1,0-1 0,0 0-1,0 1 1,0-1 0,0 0-1,0 0 1,1 0 0,-1 0-1,1 0 1,-1 0 0,1-1 0,0 1-1,0 0 1,0-1 0,0 1-1,0-1 1,0 0 0,0 0-1,0 0 1,1 0 0,-1 0-1,3 1 1,24-5-3783</inkml:trace>
  <inkml:trace contextRef="#ctx0" brushRef="#br0" timeOffset="1">149 390 2049,'-12'-2'1501,"0"2"0,0-1 1,0 2-1,-18 2 0,26-2-1472,0-1-1,-1 1 0,1 0 1,1 0-1,-1 1 0,0-1 0,0 1 1,0 0-1,1 0 0,-1 0 1,1 1-1,0-1 0,-1 1 1,1 0-1,0 0 0,-3 5 1,5-8-26,0 1 0,1 0 0,-1-1 1,1 1-1,0 0 0,-1 0 1,1 0-1,0-1 0,-1 1 0,1 0 1,0 0-1,0 0 0,0 0 1,0 0-1,0-1 0,0 1 0,0 0 1,0 0-1,0 0 0,0 0 1,0 0-1,0 0 0,1-1 1,-1 1-1,0 0 0,1 0 0,-1 0 1,1-1-1,0 2 0,1 0 4,-1 0-1,1-1 0,0 1 1,0-1-1,0 0 0,0 0 1,1 1-1,-1-1 0,0 0 1,4 1-1,5 0-7,0 1 1,0-1-1,20 1 0,0-4-178,1-2 0,-1-1-1,60-15 1,35-5 1179,-124 24-938,-1 0 0,1 0 0,0 0 0,-1 0 0,1 0 0,0 0 0,-1 0-1,1 0 1,-1 0 0,1 1 0,-1-1 0,1 1 0,-1-1 0,1 1 0,-1 0 0,1-1 0,-1 1 0,0 0 0,1 0 0,-1 0 0,0 0 0,0 0 0,1 0 0,-1 0 0,0 1 0,0-1 0,0 0 0,-1 1 0,1-1 0,0 0-1,0 1 1,-1-1 0,1 1 0,-1-1 0,1 1 0,-1 0 0,0-1 0,0 1 0,1 2 0,-1 8 18,0 0 0,-1 0-1,0-1 1,-5 19 0,2-10-153,-9 63-2174,7-47-887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8020,'0'0'3468,"7"-12"-3324,-4 7-131,0 0-7,0 0 1,0 0-1,0 0 0,1 1 0,3-5 1,-6 8-7,-1 1 1,1-1 0,0 1 0,-1-1 0,1 0 0,0 1-1,-1 0 1,1-1 0,0 1 0,0-1 0,0 1 0,-1 0-1,1-1 1,0 1 0,0 0 0,0 0 0,0 0 0,-1 0-1,1 0 1,0 0 0,0 0 0,0 0 0,0 0 0,0 0-1,-1 0 1,1 0 0,0 1 0,0-1 0,0 0 0,0 1-1,-1-1 1,1 1 0,0-1 0,-1 0 0,1 1 0,0 0-1,-1-1 1,1 1 0,0-1 0,-1 1 0,1 0 0,-1-1-1,1 1 1,0 1 0,5 8 40,-1 1-1,1 0 1,-2 0-1,1 0 1,-2 0-1,0 1 1,0-1 0,-1 1-1,2 18 1,-2 13-665,-2 43 0,-1-59-1639,2-48 2288,0 0 1,1 0 0,1 1-1,1-1 1,8-21-1,-8 29 158,0 2-1,1-1 0,1 0 1,-1 1-1,2 0 0,0 1 1,0-1-1,1 1 0,17-17 1,-23 25-146,-1 1 0,1-1 0,-1 1 0,1-1 0,0 1 0,0-1 0,-1 1 0,1 0 0,0 0 1,0 0-1,0 0 0,0 1 0,1-1 0,-1 0 0,0 1 0,0-1 0,0 1 0,0 0 0,1 0 1,-1 0-1,0 0 0,0 0 0,0 0 0,1 1 0,-1-1 0,2 2 0,-1-1-5,-1 1 0,0 0 0,0 0-1,1 0 1,-1 0 0,-1 0 0,1 0 0,0 1 0,0-1-1,-1 1 1,0-1 0,1 1 0,-1 0 0,0-1-1,0 1 1,0 0 0,-1 0 0,2 4 0,16 172 536,-18-177-693,0-1 1,0 0-1,1 1 0,-1-1 1,0 0-1,0 1 0,1-1 1,-1 0-1,1 0 0,-1 1 1,1-1-1,-1 0 0,1 0 1,0 0-1,0 0 0,0 0 1,-1 0-1,1 0 1,0 0-1,0 0 0,0 0 1,0 0-1,1-1 0,-1 1 1,0 0-1,0-1 0,0 1 1,1-1-1,-1 1 0,0-1 1,0 1-1,1-1 0,-1 0 1,0 0-1,2 0 0,14 0-3975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56 9604,'-19'-32'1249,"6"11"-1249,3 19-368,4 13-785,9 13-3665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11077,'-13'14'786,"10"-11"-771,0-1 0,0 1 0,0 0 0,1 0 0,-1 0 0,1 0 0,0 0 0,0 1 0,0-1 0,0 1 0,0-1-1,1 1 1,0 0 0,0-1 0,0 1 0,0 0 0,0 0 0,0 7 0,2 1-69,1 0 1,0 0-1,0-1 0,1 0 1,7 18-1,-8-25 3,-1 0 0,1 0 0,0-1 0,0 1 0,0-1 0,0 0-1,0 1 1,1-1 0,0 0 0,-1 0 0,1-1 0,0 1 0,1 0-1,-1-1 1,0 0 0,1 0 0,-1 0 0,1 0 0,0-1 0,3 2 0,-4-3 28,0 0 1,0 0 0,0 0 0,0 0-1,0-1 1,0 1 0,0-1 0,0 0-1,0 0 1,0 0 0,-1 0-1,1 0 1,0-1 0,-1 1 0,1-1-1,-1 0 1,1 0 0,-1 1 0,0-2-1,0 1 1,0 0 0,0 0 0,0-1-1,-1 1 1,1-1 0,-1 1 0,3-6-1,1-3 51,0 1 0,-1-1-1,0 0 1,0 0 0,-2 0-1,3-12 1,-4 12 11,0 0 0,-1 0 0,0 0 0,-1 0-1,0 0 1,-1 1 0,0-1 0,-1 0 0,-6-15 0,8 22-55,0 1 0,-1-1 0,0 1 0,1-1 0,-1 1 1,-1 0-1,1 0 0,0 0 0,-1 0 0,0 1 0,1-1 0,-1 1 0,0-1 0,0 1 0,0 0 1,-1 0-1,1 0 0,-1 1 0,1-1 0,-1 1 0,1 0 0,-1 0 0,0 0 0,1 0 0,-1 1 1,0-1-1,0 1 0,1 0 0,-1 0 0,-5 1 0,5 0-226,0-1-1,1 1 1,-1 0-1,1 0 1,0 1-1,-1-1 1,1 1-1,0-1 1,0 1 0,0 0-1,0 0 1,0 0-1,0 1 1,1-1-1,-4 5 1,-12 23-3648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3089,'20'-54'9507,"-17"41"-8926,1 1 0,1 0 1,10-23-1,-13 33-555,-1 0-1,1-1 1,-1 1 0,1 0-1,0 0 1,0 0 0,0 0-1,0 0 1,0 0 0,0 1-1,1-1 1,-1 1-1,1 0 1,-1-1 0,1 1-1,-1 0 1,1 0 0,-1 1-1,1-1 1,0 0 0,0 1-1,5-1 1,-6 2-21,0-1 1,0 1-1,0-1 0,0 1 0,0 0 1,0-1-1,0 1 0,0 0 1,0 0-1,0 1 0,0-1 0,0 0 1,-1 1-1,1-1 0,0 1 1,-1-1-1,0 1 0,1 0 0,-1 0 1,0-1-1,0 1 0,0 0 1,0 0-1,0 0 0,0 0 0,0 0 1,-1 1-1,1 3 0,3 8 17,-2 0-1,0 1 1,1 16-1,-3-21-28,0 25-573,-1 1 0,-2-1-1,-12 55 1,61-161-354,-22 31 1042,2 2 0,37-43 0,-49 65 29,0 2 0,0 0 0,2 1 0,0 0 0,0 1 0,1 1 0,30-15 0,-45 25-122,0 0 1,1 0 0,-1 0-1,0 0 1,0 0 0,1 1-1,-1-1 1,1 1 0,-1 0-1,1-1 1,-1 1 0,0 0 0,1 0-1,-1 1 1,1-1 0,-1 0-1,1 1 1,-1 0 0,0-1-1,1 1 1,-1 0 0,0 0-1,4 2 1,-4 0 14,0-1 0,0 1 0,0-1 0,0 1 1,0 0-1,0-1 0,0 1 0,-1 0 0,0 0 0,1 0 0,-1 0 0,0 1 1,-1-1-1,1 0 0,0 0 0,-1 7 0,1 15-4,-2 0 0,-6 44 0,4-45-1370,0-1-1,2 1 0,2 31 0,7-13-3588</inkml:trace>
  <inkml:trace contextRef="#ctx0" brushRef="#br0" timeOffset="1">1455 50 10981,'17'-26'2417,"-8"9"-1104,-12 11-657,-7 9-512,-6 11-96,0 13-16,0 11-16,-4 5-32,4 4 0,6-3-560,4-6-1249,6-9-1440,6-12-1186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55 228 9044,'-6'-70'1921,"-4"9"-1313,-3 11 465,3 18-865,1 18-208,2 19-96,7 16-945,7 11-1696,5 9-2001</inkml:trace>
  <inkml:trace contextRef="#ctx0" brushRef="#br0" timeOffset="1">340 278 9973,'-1'-2'178,"0"1"1,-1-1 0,1 1-1,-1 0 1,1 0 0,-1 0-1,0 0 1,0 0 0,1 0-1,-1 0 1,0 0 0,0 1-1,0-1 1,0 1 0,0-1-1,0 1 1,0 0 0,0 0-1,1 0 1,-1 0 0,0 0 0,-3 0-1,0 1-208,-1-1-1,0 1 0,1 0 1,-1 0-1,1 1 0,-9 3 1,6 0 33,1 0 0,1 0 0,-1 1 1,1-1-1,0 1 0,0 1 1,1-1-1,-1 1 0,1 0 0,1 0 1,-8 16-1,9-16-15,-1 0 1,1 0 0,1 0-1,0 0 1,0 1 0,0-1-1,1 1 1,0-1-1,0 1 1,1 0 0,0-1-1,0 1 1,2 12 0,-1-18 13,0 0 1,-1 0 0,1-1-1,0 1 1,0 0-1,0 0 1,0-1 0,1 1-1,-1-1 1,0 1 0,1-1-1,-1 1 1,1-1 0,-1 0-1,1 0 1,0 0-1,-1 0 1,1 0 0,0 0-1,0 0 1,0 0 0,0-1-1,0 1 1,-1-1-1,1 1 1,0-1 0,0 0-1,0 0 1,0 0 0,4 0-1,6-1 62,1-1 0,-1 0 0,24-7 0,-12 3-4,-12 4 19,-1 0 0,1 1 0,-1 0 0,1 1 1,18 1-1,-25 0-67,-1-1 0,0 1 0,0 0-1,0 0 1,0 0 0,0 1 0,-1-1 0,1 1 0,0 0 0,-1 0 0,1 1 0,-1-1 0,1 1 0,-1-1 0,0 1 0,0 0 0,-1 0 0,6 7 0,-7-8-4,0 0 0,-1 0 0,1 0 0,0 0 0,-1 1 0,1-1 0,-1 0 0,0 0 0,0 1 0,0-1 0,0 0 0,0 0 0,0 1 0,-1-1 0,1 0 0,-1 0 0,1 0 0,-1 0 0,0 0 0,0 1 0,0-2 0,0 1 0,0 0 0,-1 0 0,1 0 0,0 0 0,-1-1 0,0 1 0,1 0 0,-4 1 0,-3 4-2,0 0 1,0-1-1,-1-1 0,0 1 0,-13 5 0,5-4-158,-1 0-1,0-1 0,0-1 0,-26 3 1,24-5-1042,0-2-1,-21 0 1,-5-4-4822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46 8260,'0'-1'68,"0"-1"-1,0 1 1,0-1 0,0 1-1,0-1 1,0 1 0,0-1 0,0 1-1,-1-1 1,1 1 0,-1 0 0,1-1-1,-1 1 1,1 0 0,-1-1 0,0 1-1,0 0 1,1 0 0,-1 0 0,0 0-1,0-1 1,0 1 0,0 0 0,-1 1-1,1-1 1,0 0 0,0 0-1,0 0 1,-1 1 0,1-1 0,0 1-1,-1-1 1,1 1 0,-1-1 0,-1 1-1,-6-2 2,0 0-1,-1 1 0,1 0 0,-14 0 1,4 2-19,0 1 0,0 0 0,0 2 1,0 0-1,1 1 0,0 0 0,0 2 1,0 0-1,1 1 0,0 1 0,-31 21 1,46-29-41,1 0 1,-1 1 0,1-1-1,-1 0 1,1 0-1,-1 1 1,1-1 0,0 1-1,0-1 1,-1 1 0,1 0-1,0-1 1,1 1 0,-1 0-1,0 0 1,0 0-1,1 0 1,-1 0 0,1-1-1,0 1 1,-1 0 0,1 0-1,0 0 1,0 0 0,0 3-1,2-3 6,-1 0-1,0 0 0,0 0 1,1 0-1,-1 0 1,1 0-1,0 0 0,-1-1 1,1 1-1,0 0 1,0-1-1,0 0 1,0 1-1,0-1 0,0 0 1,1 0-1,-1 0 1,0 0-1,0-1 1,5 2-1,22 4 52,0-1 1,0-1-1,55-1 0,-53-3-84,0 2 0,0 1-1,36 8 1,-65-11 19,-1 0 1,1 0-1,0 1 0,-1-1 0,1 0 1,-1 1-1,1-1 0,-1 1 1,1 0-1,-1 0 0,0-1 0,1 1 1,-1 0-1,0 0 0,0 0 1,0 0-1,1 1 0,-1-1 0,0 0 1,0 0-1,-1 1 0,2 1 1,-2-2 0,0 1-1,0-1 1,0 0 0,0 1 0,-1-1 0,1 0 0,0 1 0,-1-1 0,1 0 0,-1 0 0,0 0 0,1 1 0,-1-1 0,0 0 0,0 0-1,1 0 1,-1 0 0,0 0 0,0 0 0,-2 1 0,-7 6-31,-1-1 0,0 1 1,-22 10-1,-10 2-1069,0-1 1,-2-2-1,-50 12 1,57-21-2098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87 139 10133,'7'-6'634,"-4"3"-404,0 1 0,0-1 0,0 0 0,-1 0 0,1 0 0,0 0 0,-1-1 0,0 1 0,0-1 0,0 1 1,0-1-1,-1 0 0,2-4 0,-27 40 199,19-21-459,2-1-1,0 1 0,0 0 1,1 0-1,0 1 1,1-1-1,0 0 0,1 0 1,0 1-1,3 16 1,-3-24-7,0-1 1,1 1 0,0-1 0,0 0 0,0 1 0,0-1 0,1 0 0,-1 1 0,1-1 0,0 0 0,0 0 0,0 0 0,0 0 0,0-1-1,1 1 1,-1-1 0,1 1 0,0-1 0,-1 0 0,1 0 0,0 0 0,1 0 0,-1-1 0,0 1 0,0-1 0,1 0 0,-1 0 0,0 0-1,1 0 1,-1-1 0,1 1 0,0-1 0,-1 0 0,1 0 0,-1 0 0,1 0 0,3-2 0,2 1 117,0-2 1,0 1-1,0-1 1,0 0 0,-1-1-1,1 0 1,-1 0-1,0-1 1,0 0-1,-1-1 1,0 0 0,0 0-1,0 0 1,0-1-1,-1 0 1,0 0-1,-1 0 1,1-1-1,-2 0 1,1 0 0,-1 0-1,0-1 1,-1 1-1,0-1 1,0 0-1,-1 0 1,3-18 0,-5 15 80,-3 19-86,-3 23-13,2 42 9,9 98 1,-1-107-1066,-2-1 0,-11 100 1,5-135 617,-1-1 0,-1 1 0,-2-1 0,0-1 0,-24 49 0,28-66 400,-1-1 0,0 0 0,0 0 1,0 0-1,-1-1 0,0 1 0,0-1 1,-1-1-1,-13 10 0,15-12-11,0-1-1,0 1 1,-1-1 0,1 0-1,-1-1 1,0 1-1,1-1 1,-1 0 0,0-1-1,0 1 1,1-1 0,-1 0-1,0-1 1,0 1-1,1-1 1,-8-2 0,7 1 32,0 1 0,0-2 0,0 1 1,0-1-1,0 0 0,1 0 0,-1 0 1,1-1-1,0 0 0,0 0 1,0 0-1,0 0 0,1-1 0,0 0 1,0 0-1,0 0 0,1-1 1,-1 1-1,1-1 0,1 0 0,-1 0 1,1 0-1,0 0 0,0 0 0,-1-12 1,1 4-27,0 0 0,2-1 1,0 1-1,0-1 1,1 1-1,1-1 0,0 1 1,1 0-1,1 0 1,8-21-1,-3 15-33,1 1 0,0 0 1,2 0-1,0 1 0,2 0 1,-1 1-1,28-25 0,127-94-52,-30 27 445,-108 81 194,0-1 0,-2-1-1,-2-1 1,45-69-1,-69 96-532,7-10 63,-8 23-122,-3 16 33,3 12-186,0 0 1,3 0 0,0 0-1,3-1 1,12 41 0,-6-48-288,-13-29 456,1 1 1,-1-1-1,0 1 1,0-1 0,1 0-1,-1 1 1,0-1-1,0 1 1,1-1 0,-1 0-1,0 1 1,1-1-1,-1 0 1,1 1-1,-1-1 1,0 0 0,1 0-1,-1 1 1,1-1-1,-1 0 1,1 0 0,-1 0-1,1 1 1,-1-1-1,1 0 1,-1 0-1,1 0 1,-1 0 0,1 0-1,-1 0 1,1 0-1,-1 0 1,1 0 0,-1-1-1,1 1 1,-1 0-1,1 0 1,-1 0-1,0 0 1,1-1 0,-1 1-1,1 0 1,-1 0-1,1-1 1,-1 1 0,0 0-1,1-1 1,-1 1-1,0-1 1,1 1-1,-1 0 1,0-1 0,0 1-1,1-1 1,-1 1-1,0-1 1,7-14 125,0 1 0,-2-1 1,0-1-1,5-21 0,-1 1 106,-3 16-148,28-80 166,-30 91-258,0-1 0,1 1-1,0 0 1,1 0 0,0 1 0,0-1-1,15-13 1,-20 21 2,0 0 0,0 0 0,0-1 0,1 1 0,-1 0 0,0 0 0,1 0 0,-1 1 0,1-1 0,-1 0 0,1 0 1,-1 1-1,1-1 0,0 1 0,-1 0 0,1-1 0,0 1 0,-1 0 0,1 0 0,0 0 0,0 0 0,-1 0 0,1 0 0,3 1 0,-3 1 6,0-1 0,0 1 0,0-1-1,0 1 1,0-1 0,0 1 0,0 0 0,-1 0 0,1 0 0,-1 0 0,1 0 0,-1 1-1,0-1 1,2 4 0,1 5 20,-1-1 0,0 0-1,0 1 1,-1-1 0,-1 1 0,1 20-1,-4-6-121,-1 0 0,-1 0 0,-11 38 0,14-56-221,4-7 140,8-12 103,15-24 151,4-10 21,-16 24 124,0 0 0,2 1-1,23-25 1,-38 44-221,1 1-1,-1-1 1,1 1 0,-1 0 0,1 0 0,0 0-1,-1-1 1,1 2 0,0-1 0,0 0 0,0 0-1,-1 0 1,1 1 0,0-1 0,0 1 0,4-1-1,-4 1 11,-1 1-1,1-1 0,-1 1 1,1-1-1,-1 1 0,1-1 0,-1 1 1,0 0-1,1-1 0,-1 1 1,0 0-1,1 0 0,-1 0 0,0 0 1,0 0-1,0 0 0,1 2 0,4 5-114,-1 1-1,0 0 0,-1 0 0,0 0 0,4 15 0,-5-15-209,8 24-616,-8-22 118,0 0-1,1 0 1,0 0-1,1 0 1,0-1-1,1 1 1,13 17-1,0-14-2274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5651,'11'-36'2736,"5"-39"0,-3 18-842,-13 55-1869,0 1 0,0-1 1,1 1-1,-1 0 0,1-1 0,-1 1 1,1 0-1,-1-1 0,1 1 1,0 0-1,0 0 0,0 0 1,1-2-1,-2 3-11,1-1 0,-1 1 0,0 0 0,1 0 0,-1 0 0,1 0 0,-1 0 0,0 0 0,1 0 0,-1 0 0,0 0 0,1 0 1,-1 0-1,0 0 0,1 0 0,-1 0 0,0 0 0,1 0 0,-1 1 0,0-1 0,1 0 0,-1 0 0,0 0 0,1 0 0,-1 1 0,0-1 0,1 0 0,-1 0 0,0 1 0,0-1 1,1 0-1,-1 1 0,2 2 46,1 1 1,-1 0 0,0 0 0,0 0 0,0 0 0,-1 0-1,2 7 1,5 21-61,-2 1-1,2 47 1,-7-61-195,-1-1 1,-1 1-1,0 0 1,-1-1-1,-10 35 1,4-36 141,8-17 53,0 0-1,0 0 1,0 0 0,-1 0-1,1 0 1,0 0-1,0 0 1,0 0 0,0 0-1,-1 0 1,1 0-1,0 0 1,0 0 0,0 0-1,0 0 1,0 0-1,-1 0 1,1 0 0,0-1-1,0 1 1,0 0-1,0 0 1,0 0 0,0 0-1,-1 0 1,1 0-1,0 0 1,0-1 0,0 1-1,0 0 1,0 0-1,0 0 1,0 0 0,0-1-1,0 1 1,0 0-1,0 0 1,0 0 0,0 0-1,0 0 1,0-1-1,0 1 1,0 0 0,0 0-1,0 0 1,0 0 0,0-1-1,0-35 249,7-2 134,16-53 0,-18 76-333,0 1-1,1 0 1,0 0 0,2 0-1,-1 1 1,17-21-1,-21 31-35,-1 0 0,1 0 0,0 0-1,0 0 1,0 1 0,0-1 0,1 1-1,-1 0 1,1 0 0,-1 0 0,1 1 0,0-1-1,0 1 1,-1 0 0,1 0 0,0 0-1,0 0 1,6 0 0,-7 2-4,1-1 0,-1 1 0,1-1 0,-1 1 0,1 0 1,-1 1-1,0-1 0,0 0 0,1 1 0,-1 0 0,0 0 0,0 0 0,0 0 0,-1 0 0,1 1 1,-1-1-1,1 1 0,-1-1 0,0 1 0,0 0 0,3 5 0,3 7 6,-1 2 1,0-1-1,-1 1 0,-1 0 0,-1 0 0,3 24 0,5 13-164,-12-53 114,0 1-1,0 0 1,1-1 0,-1 1-1,1-1 1,-1 1-1,1 0 1,-1-1-1,1 1 1,0-1-1,0 0 1,0 1-1,0-1 1,0 0-1,0 1 1,0-1-1,0 0 1,1 0-1,-1 0 1,3 1-1,-3-1 18,0-1-1,0 0 1,1 0-1,-1 0 1,0-1-1,0 1 1,1 0-1,-1 0 1,0-1-1,0 1 1,0 0-1,0-1 1,0 0-1,1 1 1,-1-1-1,0 1 1,0-1-1,0 0 1,-1 0-1,1 0 1,1-1-1,7-8-48,0 0 0,-1-1 0,13-22 0,-15 23 36,16-26 41,-12 18 71,1 0 0,1 0-1,0 1 1,27-26 0,-39 42-75,1 0 1,-1 1-1,1-1 1,-1 0-1,1 1 1,-1-1-1,1 1 1,0-1 0,-1 1-1,1-1 1,0 1-1,0 0 1,-1-1-1,1 1 1,0 0-1,0-1 1,-1 1 0,1 0-1,0 0 1,0 0-1,0 0 1,0 0-1,-1 0 1,1 0-1,0 0 1,0 0-1,0 0 1,-1 1 0,1-1-1,0 0 1,0 0-1,-1 1 1,1-1-1,0 0 1,0 1-1,-1-1 1,1 1-1,0-1 1,-1 1 0,1-1-1,-1 1 1,1 0-1,-1-1 1,1 1-1,-1 0 1,1-1-1,-1 1 1,0 0-1,1-1 1,-1 1 0,0 0-1,1 0 1,-1 0-1,0-1 1,0 1-1,0 1 1,3 10 49,0 0 1,-1 0-1,0 16 0,0-9-94,-1-9 30,1 0 0,0 0 0,1 0 0,0 0 0,1-1 0,0 0 0,0 1 0,8 11 0,-10-18-10,1 0 0,0 0 1,-1 0-1,1 0 0,0-1 0,1 1 0,-1-1 1,0 0-1,1 0 0,0 0 0,-1 0 1,1 0-1,0-1 0,0 0 0,0 0 0,0 0 1,0 0-1,0-1 0,0 1 0,0-1 0,0 0 1,0 0-1,8-2 0,-1 1-122,1-1 1,0-1-1,-1 0 0,1-1 1,-1 0-1,0-1 0,0 0 0,-1 0 1,1-1-1,18-15 0,60-46-351,-82 61 495,0 1 0,0-1-1,-1-1 1,0 1 0,0-1-1,-1 0 1,0 0 0,0-1-1,-1 0 1,1 0 0,-2 0-1,1 0 1,2-12 0,-5 17 67,0 1-21,0 0 1,0 0-1,-1-1 0,1 1 1,-1 0-1,1 0 0,-1 0 0,0-1 1,0 1-1,0 0 0,0 0 1,-1-1-1,1 1 0,-1 0 1,1 0-1,-1 0 0,0 0 0,1 0 1,-1-1-1,0 2 0,-1-1 1,1 0-1,-1-2 0,0 3-35,1 0 0,-1 0 1,0 0-1,1 0 0,-1 0 0,0 1 0,0-1 0,1 0 0,-1 1 1,0-1-1,0 1 0,0 0 0,0 0 0,0 0 0,1 0 0,-1 0 1,0 0-1,0 0 0,0 1 0,0-1 0,0 0 0,1 1 0,-1 0 1,0-1-1,0 1 0,1 0 0,-1 0 0,-2 2 0,-4 3 10,-1 0-1,1 1 1,1 0 0,0 0-1,0 0 1,0 1-1,1 0 1,0 1-1,0 0 1,1-1 0,0 2-1,1-1 1,0 0-1,1 1 1,-1 0 0,2 0-1,0 0 1,-2 13-1,3-16-82,1-1 0,-1 1 0,2 0 0,-1 0 0,1 0 0,-1 0 0,2 0 0,-1 0 0,1 0 0,0-1 0,1 1 0,3 8 0,-3-11-120,0 0-1,0 1 1,1-1-1,-1 0 1,1-1-1,0 1 1,0 0-1,0-1 1,0 0-1,0 0 1,1-1-1,0 1 1,-1-1-1,1 0 1,0 0-1,0 0 0,10 2 1,-7-3-398,-1 0 0,1 0 1,-1-1-1,14-1 0,34-8-2945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51 430 4082,'7'-31'1355,"-2"0"1,-1-1-1,-1 0 0,-3-49 1,-5 18 680,-16-79 1,16 125-1889,5 17-146,-1 0 0,1 0 0,0 0 0,0 0 0,0 0 0,-1 0 0,1 0 1,0 0-1,0 0 0,0 0 0,0 0 0,-1 0 0,1 0 0,0 0 0,0 0 0,0 0 0,0 0 1,-1 0-1,1 0 0,0 0 0,0 1 0,0-1 0,0 0 0,0 0 0,-1 0 0,1 0 0,0 0 1,0 1-1,0-1 0,0 0 0,0 0 0,0 0 0,0 0 0,0 1 0,0-1 0,0 0 0,0 0 1,0 0-1,0 1 0,0-1 0,0 0 0,0 0 0,0 1 0,-8 36 117,7-32-102,-12 122-26,2 138 0,10-203-287,4 77-3616,3-87-367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 12246,'-4'-2'81,"1"-1"1,-1 0 0,1 1 0,-1 0 0,0 0-1,0 0 1,0 0 0,-6-1 0,10 2-82,0 1 1,0 0-1,0 0 0,0 0 1,0 0-1,0 0 1,0 0-1,0 0 0,0 0 1,-1 0-1,1 0 1,0 0-1,0 0 0,0 0 1,0 0-1,0 0 1,0 0-1,0 0 0,0 0 1,0 0-1,0 0 0,0 0 1,0 0-1,-1 1 1,1-1-1,0 0 0,0 0 1,0 0-1,0 0 1,0 0-1,0 0 0,0 0 1,0 0-1,0 0 1,0 0-1,0 0 0,0 0 1,0 0-1,0 0 0,0 0 1,0 0-1,0 1 1,0-1-1,0 0 0,0 0 1,0 0-1,0 0 1,0 0-1,0 0 0,0 0 1,0 0-1,0 0 0,0 0 1,0 0-1,0 0 1,0 1-1,0-1 0,0 0 1,0 0-1,0 0 1,0 0-1,0 0 0,0 0 1,0 0-1,0 0 1,0 0-1,0 0 0,0 0 1,0 0-1,7 8 27,11 7 15,-3-7-54,1-1 1,0 0-1,0-1 0,1-1 1,0 0-1,-1-1 1,2-1-1,-1-1 0,24 0 1,15-2 93,86-13 0,-129 12-34,-9 0 28,1 0 1,-1 1-1,1 0 1,-1 0-1,1 0 0,-1 0 1,1 1-1,6 1 1,-10-1-44,1-1 1,-1 1 0,0 0-1,0 0 1,0 0 0,0 0-1,0 0 1,0 0 0,0 0-1,0 0 1,-1 0 0,1 0-1,0 1 1,-1-1 0,1 0-1,-1 1 1,1-1 0,-1 0-1,1 1 1,-1-1 0,0 0-1,0 1 1,0-1 0,0 0-1,0 1 1,0-1 0,0 1-1,0-1 1,0 0 0,-1 3-1,-5 31 43,-1 0-1,-16 43 0,-8 40-186,31-116 86,-1 0 1,1-1-1,0 1 0,0 0 0,-1 0 1,1 0-1,1 0 0,-1 0 0,0 0 1,0-1-1,1 1 0,-1 0 0,1 2 1,-1-4 18,1 0 1,-1 1-1,0-1 1,1 0-1,-1 1 1,0-1-1,1 0 1,-1 0-1,1 1 1,-1-1-1,0 0 1,1 0-1,-1 0 1,1 0-1,-1 0 1,0 0-1,1 1 1,-1-1-1,1 0 1,-1 0-1,1 0 1,-1 0-1,0 0 1,1-1-1,-1 1 1,1 0-1,-1 0 1,1 0-1,-1 0 1,0 0 0,1-1-1,0 1 1,4-3-21,0 0 1,-1-1 0,1 1 0,-1-1-1,0 0 1,6-7 0,23-30-15,31-52 0,29-35 912,-92 126-857,-1 1 0,1 0 0,0 0 0,0 0 0,0 0 0,1 0 0,-1 0 0,0 0 0,0 0 0,0 1 0,1-1-1,-1 0 1,0 1 0,3-2 0,-3 2-1,-1 1-1,1-1 0,-1 0 0,1 0 1,-1 0-1,1 0 0,-1 0 0,0 1 1,1-1-1,-1 0 0,1 0 0,-1 1 1,1-1-1,-1 0 0,0 0 1,1 1-1,-1-1 0,0 1 0,1-1 1,-1 0-1,0 1 0,1-1 0,-1 1 1,0-1-1,0 0 0,0 1 0,0-1 1,1 1-1,0 6 74,1 0 1,-1 0-1,0 0 0,0 12 0,-1-13-129,-1 71 94,0-52-284,1 0-1,0 0 1,2 0 0,7 33 0,2-35-1993,5-9-1956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169 185 9412,'-17'-67'2497,"-2"11"-1456,-7 15-177,-3 21-736,0 23-128,6 14-32,7 15-160,6 9-1504,17 6-3571</inkml:trace>
  <inkml:trace contextRef="#ctx0" brushRef="#br0" timeOffset="1">369 307 12774,'-13'-17'2113,"-3"2"-1505,-6 6 353,-8 1-385,5 11-432,-1 11-64,3 9 48,0 12-128,4 9 0,6 3-80,6 2-560,11-2-1281,9-6-1825,6-9-3729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4338,'0'0'6995,"96"-5"-6899,-63 3-96,4-3-64,-9 2-576,-5-2-1761,-15 5-3474</inkml:trace>
  <inkml:trace contextRef="#ctx0" brushRef="#br0" timeOffset="1">38 122 7555,'0'0'3106,"95"5"-2962,-47-13-144,0 1-1441,-3 4-1264,0 1-1441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9636,'-3'20'4306,"-16"3"-3553,-10 6-81,-14 4 96,-2 10-447,-7 7-97,0-1-208,4 4-16,9-9-977,10-9-2352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94 6083,'3'-35'5554,"-6"9"-4497,-1 3-1057,-2 14 48,-1 20-48,-2 24 240,-4 21-112,3 26 16,-3 17-96,3 14-48,4 1-384,6-6-3586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22 821 11781,'-5'-14'379,"1"2"-228,1 1 1,0-1 0,1 0-1,-2-18 1,4 28-151,0 0 1,0 0-1,0-1 0,0 1 1,0 0-1,1 0 1,-1-1-1,1 1 0,-1 0 1,1 0-1,0 0 0,0 0 1,0 0-1,0 0 1,0 0-1,0 0 0,1 0 1,-1 0-1,1 0 0,-1 1 1,1-1-1,0 1 1,0-1-1,-1 1 0,1 0 1,0 0-1,0 0 0,0 0 1,0 0-1,3-1 1,11-1 15,0 1 1,1 0 0,-1 1-1,0 1 1,1 1-1,-1 0 1,21 4 0,10 0-7,48 2-10,174-10 1,-227 0-273,-2-3 1,1-1 0,-1-2 0,0-2-1,0-2 1,65-30 0,-91 36 241,-1-1-1,0 0 1,0 0 0,-1-1 0,20-20-1,-27 25 27,-2-1-1,1 1 0,0-1 0,-1 0 0,0 0 0,0 0 1,-1 0-1,1 0 0,-1 0 0,0-1 0,-1 1 0,1-1 1,-1 0-1,0 1 0,0-1 0,-1 0 0,0 0 1,0-6-1,-2-2 181,-1 0 1,-1 0-1,0 0 1,-1 0-1,-1 1 1,0-1-1,0 1 1,-13-18-1,-76-93 1391,88 115-1470,5 8-78,-64-74 967,57 67-872,0 0 0,0 0-1,0 1 1,-1 0 0,0 1 0,-14-7 0,21 12-107,0 0 1,0-1-1,0 1 1,0 1-1,0-1 0,0 0 1,0 1-1,0 0 1,-1 0-1,1-1 1,0 2-1,0-1 0,0 0 1,-1 1-1,1 0 1,0-1-1,-4 3 0,3-1 8,0 0 0,0 1 0,0 0 0,0-1 0,0 1 0,1 0 0,0 1 0,-1-1 0,1 1 0,-4 6 0,-3 6 31,2 1-1,0-1 1,1 1 0,1 1 0,-5 18 0,-4 26-9,3 0 0,3 0 0,-3 98-1,23 190-1031,-9-321 709,-1-4-216,1 0 0,1 0 0,12 43 0,-15-67 497,0 0 1,0-1-1,0 1 0,0 0 0,1-1 0,-1 1 0,0-1 1,0 1-1,1 0 0,-1-1 0,0 1 0,1-1 0,-1 1 1,1-1-1,-1 1 0,1-1 0,-1 1 0,0-1 1,1 0-1,0 1 0,-1-1 0,1 1 0,-1-1 0,1 0 1,-1 0-1,1 1 0,0-1 0,-1 0 0,2 0 0,-1 0 5,0 0 0,0-1 0,1 1-1,-1-1 1,0 1 0,0-1-1,0 0 1,0 1 0,0-1 0,0 0-1,0 0 1,0 0 0,-1 1 0,2-3-1,26-41 83,-27 43-86,22-44 48,-6 11 263,33-52 0,-45 79-268,0-1-1,1 1 1,0 0-1,1 1 1,-1-1-1,1 1 0,0 0 1,1 1-1,-1 0 1,1 0-1,0 0 1,9-2-1,-13 5-23,0 1 0,0 1-1,0-1 1,0 1 0,0-1-1,0 1 1,1 0 0,-1 1 0,0-1-1,0 1 1,0 0 0,0 0 0,0 0-1,0 0 1,0 1 0,-1-1 0,1 1-1,0 0 1,-1 0 0,1 1 0,2 2-1,10 7 5,-1 2-1,-1 0 0,16 20 0,11 10-156,-33-36 41,1-1 0,0-1 0,0 1 1,1-2-1,-1 1 0,1-1 0,1-1 1,-1 1-1,22 4 0,-27-8 94,0 0 0,1 0-1,-1-1 1,1 0 0,-1 0 0,0 0 0,1 0-1,-1-1 1,0 0 0,0 0 0,1-1-1,-1 1 1,0-1 0,0 0 0,0-1 0,-1 1-1,1-1 1,-1 0 0,1 0 0,-1 0-1,0-1 1,7-7 0,-7 6 56,-1 1 0,0-1-1,-1 0 1,1 0 0,-1-1 0,0 1-1,-1 0 1,1-1 0,-1 1 0,0-1 0,0 0-1,-1 1 1,1-1 0,-2-8 0,1 8 14,0 0 0,-1 0 0,0 0 0,0 0 0,0 0 1,-1 1-1,0-1 0,0 0 0,0 1 0,-1 0 0,0-1 1,0 1-1,-6-8 0,9 13-68,-1-1 1,1 1 0,-1-1-1,1 1 1,-1 0-1,1-1 1,-1 1 0,1 0-1,-1-1 1,1 1-1,-1 0 1,1 0 0,-1-1-1,0 1 1,1 0-1,-1 0 1,1 0 0,-1 0-1,0 0 1,1 0-1,-1 0 1,1 0 0,-1 0-1,0 0 1,1 0-1,-1 1 1,1-1 0,-1 0-1,0 0 1,1 0-1,-1 1 1,1-1 0,-1 0-1,1 1 1,-1-1-1,1 1 1,-1-1 0,1 0-1,0 1 1,-1-1-1,1 1 1,-1-1 0,1 1-1,0-1 1,0 1-1,-1-1 1,1 1 0,0 0-1,0-1 1,0 1-1,-1-1 1,1 2 0,-9 33-17,8-24-26,0 1 1,1-1 0,1 0-1,0 0 1,0 1-1,1-1 1,1 0 0,0-1-1,0 1 1,6 12-1,-7-20 33,0 1-1,-1-1 0,1 1 1,1-1-1,-1 0 0,0 0 1,1 0-1,-1 0 0,1 0 1,0-1-1,0 1 0,0-1 1,1 0-1,-1 0 0,0 0 1,1 0-1,-1-1 0,1 1 1,0-1-1,-1 0 0,1 0 1,0 0-1,0-1 0,0 1 1,-1-1-1,1 0 0,0 0 1,0 0-1,0 0 0,0-1 1,0 0-1,-1 0 0,5-1 1,-2 0 15,-1 0 1,1 0 0,-1-1 0,1 1 0,-1-1 0,0 0 0,0-1 0,0 1 0,-1-1 0,1 0 0,6-8-1,-1-2 143,0 0 0,13-25-1,-17 27-91,1 1 0,0-1 0,1 1 0,0 1-1,14-15 1,-22 24-64,1 0-1,0 1 1,-1-1 0,1 0-1,0 1 1,0-1 0,0 0-1,-1 1 1,1-1-1,0 1 1,0-1 0,0 1-1,0 0 1,0-1 0,0 1-1,0 0 1,0 0-1,0 0 1,0 0 0,0 0-1,0 0 1,0 0 0,0 0-1,0 0 1,0 0-1,2 1 1,-2 0 9,1 0-1,-1 0 0,0 0 1,0 0-1,1 0 1,-1 1-1,0-1 1,-1 0-1,1 1 1,0-1-1,0 1 1,0-1-1,-1 1 1,2 2-1,0 6-3,1 0 1,-1 1-1,0 18 0,-1-20-132,-1 0-1,0-1 1,0 1 0,-1 0-1,0 0 1,-1-1 0,0 1-1,0 0 1,-1-1 0,-6 12-1,27-53-583,2-4 783,43-62 0,-56 90 42,0 0 0,0 1-1,0 0 1,1 0 0,0 1 0,1 0 0,-1 0-1,2 1 1,-1 0 0,0 1 0,1 0 0,16-6 0,-24 11-96,0-1 0,0 1 1,-1 0-1,1 0 0,0-1 1,0 1-1,0 1 0,0-1 1,0 0-1,-1 0 0,1 0 1,0 1-1,0-1 0,0 1 1,-1 0-1,1-1 0,0 1 1,-1 0-1,1 0 0,-1 0 1,1 0-1,-1 0 0,1 1 1,-1-1-1,0 0 0,1 1 1,-1-1-1,0 1 0,0-1 1,0 1-1,0-1 0,-1 1 1,1 0-1,0 0 0,-1-1 1,1 1-1,-1 0 0,1 0 1,-1 2-1,3 9 0,-1 0-1,0 0 0,-1 1 1,-1 14-1,0-23-25,-3 95-2391,3-52-1572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9 279 3874,'-1'-2'472,"-1"0"1,1-1-1,0 1 1,0-1 0,1 1-1,-1-1 1,1 1-1,-1-1 1,1 0-1,0 1 1,0-1-1,0 0 1,0 1 0,0-1-1,1 0 1,0-2-1,0 1-283,1-1-1,0 1 1,0 0-1,0 0 1,0-1-1,1 2 1,0-1-1,4-5 1,1 0-118,1 1 1,0 1 0,0-1-1,0 2 1,1-1-1,15-7 1,-16 10 7,-1 0 0,1 0 0,0 1-1,1 0 1,-1 1 0,0 0 0,1 1 0,-1 0 0,16 0-1,-21 1-70,-1 0-1,1 1 1,-1-1-1,0 1 1,1 0-1,-1 0 0,0 0 1,0 1-1,1-1 1,-1 1-1,0 0 1,-1 0-1,1 0 0,0 0 1,0 0-1,-1 1 1,1-1-1,-1 1 1,0-1-1,0 1 0,0 0 1,0 0-1,-1 0 1,1 0-1,-1 0 1,1 0-1,-1 1 0,0-1 1,1 5-1,0 5 20,0 1 0,-1 0-1,0 0 1,-1-1 0,-1 1 0,0 0-1,-1 0 1,-6 24 0,3-18-131,-1-2 0,-1 1 1,-1-1-1,0 0 0,-17 26 1,39-71-1770,53-93 1900,-37 73 1,43-61 21,-61 93-18,0 0 0,1 1 0,0 1 0,26-20 0,-37 31-22,0 1 0,-1-1-1,1 1 1,0 0 0,0 0 0,0 0 0,1 0 0,-1 0 0,0 0 0,0 1 0,0-1 0,1 1 0,-1 0-1,0-1 1,4 1 0,-4 1 8,0-1 1,-1 1-1,1 0 0,-1 0 0,1-1 0,-1 1 0,1 0 1,-1 0-1,0 1 0,1-1 0,-1 0 0,0 0 0,0 1 1,0-1-1,0 0 0,0 1 0,0-1 0,0 1 0,0 0 1,-1-1-1,2 4 0,3 14 13,0-1-1,-1 1 1,-1 1 0,-1-1-1,0 0 1,-2 1 0,-2 24-1,1-19-362,1 0-1,1-1 1,7 46-1,-8-69 296,0-1 0,0 1 0,0 0-1,1 0 1,-1-1 0,0 1 0,0 0-1,0 0 1,0-1 0,1 1 0,-1 0-1,0-1 1,1 1 0,-1 0 0,1-1-1,-1 1 1,0 0 0,1-1 0,0 1-1,-1-1 1,1 1 0,-1-1 0,1 1-1,0-1 1,-1 0 0,1 1 0,0-1-1,0 0 21,0 0-1,0-1 1,0 0-1,0 1 0,-1-1 1,1 1-1,0-1 1,-1 0-1,1 1 1,0-1-1,-1 0 0,1 0 1,0 0-1,-1 1 1,0-1-1,1 0 0,0-1 1,19-53 201,-18 48-196,8-25 308,2 0 0,2 1 0,26-48 0,-32 68-273,-1-1 0,2 1-1,-1 0 1,1 1 0,1 0 0,0 1-1,0 0 1,1 0 0,0 1-1,1 0 1,19-9 0,-27 15-15,0 0 1,-1 1-1,1-1 1,0 1-1,0 0 1,0 0-1,1 0 1,-1 1-1,0-1 1,0 1-1,0 0 1,0 0-1,1 0 1,-1 1-1,0 0 1,0 0-1,0 0 1,0 0-1,0 0 1,0 1-1,0 0 1,5 3-1,-3-1 10,-1 1 0,0 0 0,0 0 0,0 1 0,0 0 0,-1-1 0,0 2 0,0-1-1,-1 0 1,1 1 0,-2-1 0,4 9 0,15 59 22,-17-55-111,1-1-1,1 1 1,1-1 0,16 32-1,-22-48 45,0 0-1,0 0 0,1-1 1,-1 1-1,1 0 0,-1 0 1,1-1-1,-1 1 0,1-1 1,0 0-1,0 1 1,0-1-1,0 0 0,0 0 1,0 0-1,0 0 0,0-1 1,0 1-1,0 0 0,4 0 1,-3-1 22,0-1 0,0 1 1,0 0-1,0-1 1,1 0-1,-1 0 0,0 0 1,0 0-1,0 0 0,0-1 1,-1 1-1,6-4 0,2-3 64,0 0 0,0-1 0,-1 0 0,0-1-1,14-19 1,-13 14 142,-2 0 1,1-1-1,-2 0 0,0 0 0,-1-1 1,-1 0-1,0 0 0,-1 0 1,-1 0-1,-1-1 0,0 1 0,-2-1 1,0-18-1,-5 20-17,4 16-182,1-1 1,0 1-1,0 0 1,-1 0-1,1 0 1,0 0-1,0 0 1,-1 0 0,1 0-1,0 0 1,0 0-1,-1 0 1,1 0-1,0 0 1,0 0-1,-1 0 1,1 0-1,0 0 1,0 0-1,-1 0 1,1 0-1,0 1 1,0-1-1,-1 0 1,1 0 0,0 0-1,0 0 1,0 0-1,-1 1 1,1-1-1,0 0 1,0 0-1,-1 1 1,-1 1-5,1 1 0,-1 0 1,0-1-1,1 1 0,-1 0 1,1 0-1,0 0 0,-2 4 1,1 3-186,0 0 1,0 0-1,1 0 0,0 0 1,1 0-1,0 0 0,1 0 1,0 0-1,0 0 1,1 0-1,5 15 0,-5-18-155,1 0-1,0 0 0,1 0 1,0-1-1,0 1 0,0-1 0,1 0 1,0 0-1,0 0 0,0-1 1,1 0-1,0 0 0,0 0 1,0-1-1,0 0 0,8 4 0,36 11-2617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95 205 5026,'6'-7'888,"1"0"0,-2-1-1,1 0 1,-1 0 0,-1-1-1,1 1 1,5-19 0,-9 23-716,0 1-1,0-1 1,0 1 0,-1-1-1,1 1 1,-1-1 0,0 1-1,0-1 1,-1 1 0,1-1-1,-1 1 1,1-1 0,-1 1-1,0-1 1,0 1 0,-1 0-1,1-1 1,-1 1 0,0 0 0,1 0-1,-1 0 1,-1 0 0,1 1-1,0-1 1,-4-2 0,6 4-159,-1 0 0,0 0 1,0 0-1,0 1 0,0-1 1,0 0-1,-1 1 0,1-1 1,0 1-1,0-1 0,0 1 1,0 0-1,-1 0 0,1-1 1,0 1-1,0 0 0,0 0 1,-1 0-1,1 0 0,0 0 1,0 0-1,-1 0 0,-1 1 1,1 0-9,-1 0 1,1 1 0,0-1 0,0 1 0,-1-1-1,1 1 1,0 0 0,0-1 0,0 1 0,-2 3 0,-3 5-27,1 0 0,-1 0 1,-8 21-1,9-17-45,0 1 0,1 1 0,-5 24 0,9-35-17,0 0 0,1 0 0,-1 0 0,1 0 0,0 1 0,0-1 0,1 0 0,-1 0 0,1 0 0,0 0 0,1 0-1,-1 0 1,1 0 0,0 0 0,3 5 0,-3-8 70,-1 0-1,1-1 0,0 1 0,0 0 1,0-1-1,0 1 0,0-1 0,1 0 1,-1 0-1,0 0 0,1 0 0,-1 0 1,0 0-1,1 0 0,-1-1 0,1 0 1,-1 1-1,1-1 0,0 0 0,-1 0 1,1 0-1,-1 0 0,1-1 1,-1 1-1,1-1 0,-1 0 0,1 1 1,-1-1-1,0 0 0,3-2 0,4 0 2,0-2 0,-1 1-1,1-1 1,-1 0 0,0-1-1,11-10 1,-9 7 83,-1-1-1,0-1 1,-1 0-1,0 0 1,0 0 0,-2-1-1,1 0 1,-1-1-1,-1 1 1,6-23-1,-8 22-103,-3 21-60,-2 21-26,3-18 63,0 0 0,2 0 1,-1 0-1,1-1 0,1 1 0,7 17 0,-10-25 44,1 0 0,-1 0 0,1 0 0,-1 0 0,1-1 0,0 1-1,0 0 1,0-1 0,0 0 0,0 1 0,1-1 0,-1 0 0,1 0 0,0 0 0,-1-1 0,1 1 0,0-1-1,0 1 1,0-1 0,0 0 0,0 0 0,0 0 0,0 0 0,1-1 0,-1 0 0,0 1 0,0-1-1,4 0 1,-3-1 37,-1 0 0,0-1 0,1 1 0,-1 0 0,0-1-1,0 0 1,0 0 0,0 0 0,0 0 0,0 0 0,-1 0-1,1-1 1,2-3 0,31-44 470,-13 17-289,-16 23-176,35-37 151,-40 44-182,1 1-1,0-1 1,-1 1-1,1 0 1,0 0-1,0 0 1,0 0 0,0 1-1,0-1 1,1 1-1,-1 0 1,0 0-1,1 0 1,4-1-1,-6 2 10,-1 1 0,0-1 0,0 0-1,0 1 1,0-1 0,0 1 0,0-1 0,0 1-1,0 0 1,0-1 0,0 1 0,0 0-1,0 0 1,0-1 0,-1 1 0,1 0 0,0 0-1,-1 0 1,1 0 0,0 0 0,-1 0-1,1 0 1,-1 0 0,0 0 0,1 1 0,-1-1-1,0 0 1,0 0 0,1 0 0,-1 2 0,3 40 138,-3-40-152,-7 64 77,5-53-252,0 0 0,0 1-1,2-1 1,1 27 0,48-141-409,-39 82 600,0 0-1,2 1 0,0 0 1,0 0-1,2 2 1,0 0-1,24-21 1,-30 30 27,0 0 0,0 0 0,0 1 0,1 0 0,-1 0 0,1 1 1,0 0-1,1 1 0,-1 0 0,1 0 0,-1 1 0,1 0 1,0 1-1,0 0 0,-1 1 0,1 0 0,18 2 0,-24-2-17,0 1 0,0 0-1,0 0 1,0 0-1,0 0 1,0 0-1,-1 1 1,1 0-1,0 0 1,-1 0-1,1 0 1,-1 1 0,0-1-1,0 1 1,0 0-1,0 0 1,0 0-1,0 0 1,-1 1-1,0-1 1,1 1 0,-1-1-1,-1 1 1,1 0-1,0-1 1,-1 1-1,0 0 1,0 0-1,1 9 1,-1 5-366,-1 0 0,-1 0 0,-1 0 0,0 0 0,-8 27 0,3-12-1838,4-9-1495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91 13974,'-26'8'785,"6"-2"-785,11 0-176,5-6 176,21 3 240,15 0 224,17-6-112,12-3-208,17-5-16,6-7-96,1 1-32,-1-4-448,-13 4-1025,-13 2-1152,-19 6-1361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59 13222,'-6'12'112,"12"-9"48,20-3 80,13-3 48,13-3-95,13 0 191,6-2-176,0-1-128,7-3-80,-10 0-304,-6 1-2386,-17 5-1952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30 199 8948,'-14'7'722,"1"0"39,14-7-707,-1 0 0,0 0 0,0 0 0,0 0 0,0-1 0,0 1 1,0 0-1,0 0 0,0 0 0,0 0 0,0 0 0,0 0 1,0 0-1,0 0 0,0 0 0,0 0 0,0-1 0,-1 1 0,1 0 1,0 0-1,0 0 0,0 0 325,0 0-325,0 0 0,0 0 0,0 0 1,0 0-1,0-1 0,0 1 0,-1 0 0,1 0 0,0 0 0,0 0 1,0 0-1,0 0 0,0 0 0,0 0 0,0 0 0,0 0 0,0 0 1,0 0-1,-1 0 0,1 0 0,0 0 0,0 0 0,0 0 1,0 0-1,0 1 0,25-48 491,-12 21-307,1 0 0,1 1 0,28-34-1,-41 57-238,0-1-1,0 1 0,0 0 0,0 0 0,1 0 0,0 0 1,-1 0-1,1 1 0,0-1 0,-1 1 0,1 0 0,0 0 1,0 0-1,0 0 0,0 0 0,0 1 0,1-1 0,-1 1 1,0 0-1,0 0 0,0 0 0,0 0 0,0 0 0,1 1 1,-1-1-1,0 1 0,0 0 0,0 0 0,0 0 0,-1 1 1,1-1-1,0 1 0,0-1 0,2 3 0,9 7 23,0-1 1,-1 2-1,-1 0 0,21 25 0,-29-31-12,18 19-20,-3-1 92,2 0-1,0-2 1,43 35-1,-59-52-86,1-1-1,0 0 1,0 0-1,1-1 1,-1 0-1,1 0 1,0 0-1,0-1 1,0 0-1,0 0 1,0-1-1,0 1 1,1-2-1,-1 1 1,0-1-1,0 0 1,1-1-1,-1 0 1,0 0-1,0 0 1,11-4-1,40-18-4918,-29 8-1400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111 423 12438,'-4'3'56,"-1"1"0,1 0 1,0-1-1,-1 0 0,0 0 1,0-1-1,0 1 0,0-1 1,0 0-1,0 0 0,-7 1 1,-31 14 411,43-17-458,0 0 0,0 0-1,0 0 1,-1 0 0,1 0-1,0 0 1,0 0 0,0 0 0,0 0-1,0 0 1,-1 0 0,1 0-1,0 0 1,0-1 0,0 1-1,0 0 1,0 0 0,-1 0 0,1 0-1,0 0 1,0 0 0,0 0-1,0-1 1,0 1 0,0 0-1,0 0 1,0 0 0,0 0 0,0 0-1,-1-1 1,1 1 0,0 0-1,0 0 1,0 0 0,0 0-1,0-1 1,0 1 0,0 0 0,0 0-1,0 0 1,0 0 0,0-1-1,0 1 1,1 0 0,-1 0-1,0 0 1,0 0 0,0 0 0,0-1-1,0 1 1,0 0 0,0 0-1,0 0 1,0 0 0,0 0-1,1 0 1,-1-1 0,0 1 0,0 0-1,0 0 1,0 0 0,0 0-1,1 0 1,4-13 18,91-179-14,-25 47 417,-63 130-372,-5 7-38,1 0 0,0 1 1,0-1-1,1 1 0,0 0 1,0 0-1,1 0 0,0 1 1,9-9-1,-14 15-20,0-1-1,0 1 1,0-1 0,0 0-1,0 1 1,0 0-1,0-1 1,0 1-1,0-1 1,0 1 0,0 0-1,1 0 1,-1 0-1,0 0 1,0 0 0,0 0-1,0 0 1,0 0-1,0 0 1,0 0-1,1 1 1,-1-1 0,0 0-1,0 1 1,0-1-1,0 1 1,0-1 0,0 1-1,0 0 1,-1-1-1,1 1 1,0 0-1,0-1 1,0 1 0,-1 0-1,1 0 1,0 0-1,-1 0 1,1 0 0,0 0-1,0 1 1,3 6 21,-1 0 0,1 0 1,-2 0-1,4 11 0,-4-11-11,16 68 13,6 24-30,-20-89-36,0 1-1,1-1 0,0 0 1,1 0-1,0 0 0,9 10 1,-13-19 44,-1 0-1,1-1 1,-1 1 0,1-1 0,-1 0-1,1 1 1,0-1 0,0 0 0,0 0 0,0 0-1,0 0 1,0-1 0,0 1 0,0 0 0,0-1-1,0 0 1,0 1 0,0-1 0,0 0-1,0 0 1,0 0 0,1 0 0,-1 0 0,0-1-1,0 1 1,0-1 0,0 1 0,0-1-1,0 0 1,0 0 0,0 0 0,0 0 0,-1 0-1,1 0 1,0 0 0,2-3 0,6-4 23,0 0 1,0-1 0,0-1 0,11-14 0,67-101 211,-58 79-2,39-46 0,-65 87-229,1 0 1,-1 1 0,1 0 0,0-1-1,0 2 1,8-6 0,-12 8-5,0 1 1,0-1 0,0 1-1,0 0 1,0-1-1,0 1 1,0 0-1,0 0 1,0 0-1,0 0 1,0 0-1,0 0 1,0 0 0,0 0-1,0 0 1,0 0-1,0 0 1,2 1-1,-2 0 11,1 0 0,-1 0 0,0 0-1,0 0 1,0 0 0,0 0 0,0 1-1,0-1 1,0 0 0,-1 0 0,1 1-1,0-1 1,-1 0 0,1 1 0,-1-1-1,1 1 1,-1 1 0,3 17 15,-1 0 1,-1 0-1,-1 0 0,-1 0 1,0 0-1,-9 36 0,3-9-31,3-9-89,-2-2-1447,1 47 0,5-49-2052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58 290 7411,'0'1'73,"0"-1"0,0 0-1,0 1 1,0-1-1,0 1 1,0-1-1,0 1 1,0-1 0,0 0-1,0 1 1,0-1-1,0 1 1,-1-1-1,1 0 1,0 1 0,0-1-1,0 0 1,0 1-1,-1-1 1,1 1 0,0-1-1,0 0 1,-1 0-1,1 1 1,0-1-1,-1 0 1,1 1 0,0-1-1,-1 0 1,1 0-1,0 0 1,-1 1-1,1-1 1,0 0 0,-1 0-1,1 0 1,-1 0-1,1 0 1,-1 0 0,1 0-1,0 0 1,-1 0-1,1 0 1,-1 0-1,1 0 1,0 0 0,-1 0-1,0 0 1,24-21 863,12-5-833,-14 10-133,-1 0 0,0-1 0,18-21 0,-34 34 61,0-1 1,0 1-1,-1-1 1,0 1-1,0-1 0,0 0 1,-1-1-1,1 1 1,-1 0-1,-1-1 0,1 1 1,-1-1-1,0 1 1,0-1-1,0 0 0,-1 1 1,0-1-1,0 0 1,-1-8-1,0 11 7,1 1 0,-1-1-1,0 0 1,0 1 0,0-1 0,0 1-1,0-1 1,-1 1 0,1-1 0,-1 1-1,1 0 1,-1 0 0,0 0 0,0 0 0,0 0-1,0 0 1,0 0 0,0 1 0,-1-1-1,1 1 1,0-1 0,-1 1 0,1 0-1,-1 0 1,0 0 0,1 0 0,-1 1-1,0-1 1,1 1 0,-1 0 0,0-1 0,0 1-1,1 1 1,-1-1 0,-3 1 0,-2 0 41,-1 0 1,1 1 0,-1 1 0,1-1 0,0 1 0,0 1 0,0-1 0,1 1 0,-1 1 0,-7 5-1,9-6-99,1 0-1,0 0 1,0 1-1,1 0 0,-1-1 1,1 1-1,0 1 1,0-1-1,1 1 0,-1-1 1,1 1-1,1 0 1,-1 0-1,1 1 0,0-1 1,0 0-1,1 1 1,0-1-1,0 1 0,0-1 1,1 1-1,0-1 1,0 1-1,1 0 0,0-1 1,0 1-1,0-1 0,1 0 1,0 1-1,0-1 1,1 0-1,0 0 0,0 0 1,0 0-1,0-1 1,1 1-1,0-1 0,1 0 1,-1 0-1,1-1 1,0 1-1,0-1 0,0 0 1,0 0-1,1-1 1,9 5-1,-1-1-515,-1-2 1,1 1-1,1-2 1,-1 0-1,1-1 1,0 0-1,17 0 0,51 2-3746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60 1457,'0'0'10082,"-16"-11"-9277,-49-33-453,64 44-332,0-1-1,0 1 0,0-1 0,0 1 0,0-1 0,0 1 1,0-1-1,0 1 0,0 0 0,0 0 0,0 0 0,-1-1 1,1 1-1,0 0 0,0 1 0,0-1 0,0 0 0,0 0 1,-1 0-1,1 1 0,0-1 0,0 0 0,0 1 0,0-1 1,0 1-1,0-1 0,0 1 0,0 0 0,0-1 0,0 1 1,1 0-1,-1 0 0,0 0 0,0 0 0,1 0 0,-1-1 0,0 1 1,0 2-1,-1 1 48,0 1 1,1-1-1,-1 1 1,1 0-1,0 0 0,-1 5 1,2-8-52,-1 8 13,0 1 0,0-1 1,1 1-1,1 0 0,-1-1 1,2 1-1,0-1 0,0 1 1,0-1-1,2 0 1,-1 0-1,1 0 0,1-1 1,-1 1-1,11 13 0,0 1 13,0-1 21,16 33 0,-27-48-64,-1 1 0,0-1 1,0 1-1,-1 0 1,0 0-1,-1 0 1,2 18-1,-4-25-19,1 0 0,0 0 1,0 0-1,-1 0 0,1-1 0,0 1 0,-1 0 0,0 0 1,1-1-1,-1 1 0,0-1 0,0 1 0,0 0 0,0-1 1,0 0-1,-1 1 0,1-1 0,0 0 0,-3 2 0,0 0-117,0 0 0,0-1-1,0 0 1,0 0 0,-1 0 0,1-1-1,-8 2 1,2-1-96,0 0 1,1-1-1,-1 0 0,0-1 1,0 0-1,1 0 0,-12-3 1,19 2 221,1 0 0,-1 0 1,0 0-1,0 0 0,1 0 0,-1 0 1,0 0-1,1-1 0,-1 1 0,1-1 1,0 1-1,-1-1 0,1 1 0,0-1 1,0 0-1,0 0 0,0 0 0,0 1 1,1-1-1,-1 0 0,1 0 0,-1 0 1,1 0-1,-1 0 0,1 0 1,0-3-1,-1-9 17,1 1 0,1-25 0,0 28 26,0 1 31,1 0 0,0 1 0,1-1 1,0 0-1,0 1 0,0-1 0,1 1 0,1 0 1,-1 0-1,1 0 0,1 1 0,10-12 0,11-10 281,52-41 0,-35 33 153,-43 36-466,1 0 0,-1-1 0,1 1 0,-1 0 1,1-1-1,-1 1 0,0-1 0,0 0 0,1 0 0,-1 1 0,0-1 0,-1 0 1,1 0-1,0 0 0,0 0 0,-1 0 0,1 0 0,-1-2 0,0 3-29,-1-1 0,1 1 0,-1 0 0,0 0 0,1-1 0,-1 1 0,0 0 0,0 0 0,0 0 0,0 0 0,0 0 0,0 0 0,0 0 0,0 0 0,0 0 0,-1 1 0,1-1 0,0 0 0,0 1 0,-1-1 0,1 1 0,0 0 0,-1-1 0,1 1 0,-2 0 0,-15-5-108,0 2 0,-26-1 0,7 0-1809,31 2-500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271 738 3762,'-1'-5'647,"-1"1"0,1-1 0,-1 0 0,0 1 0,0 0 1,-1 0-1,1-1 0,-1 1 0,0 1 0,0-1 0,-4-4 1,2 4-393,0 0-1,0 0 1,0 0 0,0 1 0,0 0 0,-1 0 0,1 0 0,-10-2 0,10 3-215,0 0 1,-1 1-1,1 0 0,-1 0 0,0 1 0,1-1 0,-1 1 0,0 0 1,1 1-1,-1-1 0,1 1 0,-1 0 0,1 1 0,-1-1 0,1 1 1,0 0-1,0 0 0,0 1 0,0 0 0,0 0 0,-5 4 0,4-1-27,0 0-1,1 0 1,0 1-1,0 0 1,0 0-1,1 0 1,0 0-1,1 1 1,-1 0-1,1 0 1,1 0-1,0 0 0,0 0 1,-1 16-1,2-20-50,1-1-1,-1 1 0,1 0 0,0-1 0,1 1 0,-1 0 0,1-1 0,-1 1 0,1-1 0,0 1 0,0 0 0,1-1 1,-1 0-1,1 1 0,0-1 0,-1 0 0,2 0 0,-1 0 0,0 0 0,0 0 0,1-1 0,0 1 0,-1-1 0,1 1 1,0-1-1,0 0 0,0 0 0,1 0 0,-1-1 0,0 1 0,1-1 0,-1 0 0,1 0 0,-1 0 0,7 1 1,-4-2-110,-1 0 0,1 0 1,-1-1-1,1 1 0,-1-1 1,0 0-1,1-1 1,-1 1-1,0-1 0,0 0 1,0-1-1,0 1 1,0-1-1,-1 0 0,1 0 1,-1 0-1,0-1 0,0 0 1,0 1-1,0-1 1,4-6-1,5-6-171,-1-1 0,-1 0 0,-1-1 0,12-25 0,-8 10 380,-2 0 0,-1-1-1,-2-1 1,6-47 0,8-143 1915,-23 222-1932,3-36 356,1-4 497,-2-1 0,-1 0 0,-8-64 1,7 108-896,0-1 0,0 1 0,0 0 0,0 0 0,0-1 0,0 1 1,0 0-1,0 0 0,0 0 0,0-1 0,0 1 0,0 0 0,0 0 1,0-1-1,0 1 0,0 0 0,0 0 0,0 0 0,0-1 0,0 1 1,0 0-1,0 0 0,0 0 0,-1-1 0,1 1 0,0 0 0,0 0 1,0 0-1,0 0 0,0-1 0,-1 1 0,1 0 0,0 0 0,0 0 1,0 0-1,-1 0 0,1-1 0,0 1 0,0 0 0,0 0 0,-1 0 1,1 0-1,0 0 0,0 0 0,0 0 0,-1 0 0,1 0 0,0 0 1,0 0-1,-1 0 0,1 0 0,0 0 0,0 0 0,-1 0 0,-8 16 90,-4 26 24,1 12-221,2 0-1,3 0 1,2 1 0,3 0 0,2 0-1,2-1 1,3 1 0,2 0 0,2-1-1,30 93 1,-35-134-92,0 1 0,1-1 1,1-1-1,0 1 0,0-1 0,2 0 0,-1 0 0,14 15 1,-19-26 197,-1 1 0,1-1 0,0 0 0,-1 0 0,1 0 0,0 0 0,0 0 0,0 0 0,0 0 0,0-1 0,0 1 0,0-1 1,0 1-1,0-1 0,0 0 0,0 0 0,0 0 0,0 0 0,0 0 0,0 0 0,0 0 0,0-1 0,0 1 0,0-1 0,0 0 0,0 1 1,0-1-1,0 0 0,-1 0 0,1 0 0,0 0 0,-1-1 0,1 1 0,0 0 0,-1-1 0,1 1 0,0-3 0,9-6 60,-2-2 0,1 1-1,14-26 1,-18 27-19,122-212 1385,-128 222-1422,0 0 0,0 0-1,0 0 1,0 0-1,0-1 1,0 1 0,0 0-1,0 0 1,0 0-1,0 0 1,0 0 0,0 0-1,0-1 1,0 1-1,0 0 1,0 0 0,0 0-1,0 0 1,0 0-1,0 0 1,0 0 0,0-1-1,1 1 1,-1 0-1,0 0 1,0 0 0,0 0-1,0 0 1,0 0-1,0 0 1,0 0 0,0 0-1,0 0 1,1 0-1,-1 0 1,0-1 0,0 1-1,0 0 1,0 0-1,0 0 1,0 0 0,0 0-1,1 0 1,-1 0-1,0 0 1,0 0 0,0 0-1,0 0 1,0 0-1,0 0 1,1 0 0,-1 0-1,0 1 1,0-1-1,0 0 1,0 0 0,0 0-1,0 0 1,0 0-1,0 0 1,1 0 0,-1 0-1,0 0 1,0 0-1,0 0 1,0 1 0,0 13 219,-6 34-7,2-23-225,4-21-33,-3 17 60,2 0 0,2 38 0,-1-55-143,0 0 0,0-1 0,1 1 0,-1 0 0,1 0 0,0-1 1,0 1-1,0 0 0,1-1 0,-1 1 0,1-1 0,0 0 0,0 1 0,0-1 0,0 0 0,1 0 0,-1 0 0,1-1 0,0 1 0,0 0 0,0-1 0,0 0 0,5 3 0,23 1-3845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1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91 105 9861,'-29'-50'1104,"3"13"-1072,3 19-32,13 21-688,7 20-1041,13 15-2001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2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253 109 12598,'-3'-4'196,"0"1"1,-1-1 0,1 0-1,-1 1 1,0 0 0,0 0-1,0 0 1,0 0-1,0 1 1,-1-1 0,1 1-1,-6-2 1,1 1-85,1 0 0,0 0 0,-1 1 0,0 0 0,1 1 0,-11-1 0,13 3-109,1-1-1,0 1 1,-1 1 0,1-1 0,0 1-1,0 0 1,0 0 0,0 0 0,0 1-1,0-1 1,1 1 0,-1 0 0,1 1-1,0-1 1,0 1 0,0 0-1,1 0 1,-1 0 0,1 0 0,0 1-1,0-1 1,-3 9 0,2-7-30,1 0 0,0 1 0,1-1 0,-1 1 0,1 0 0,1-1-1,-1 1 1,1 0 0,0 0 0,1 0 0,-1 0 0,2 0 0,-1 1 0,1-1 0,0 0 0,0-1 0,3 9 0,-3-13 0,0 1 0,0-1-1,0 0 1,0 0 0,1 1 0,-1-1 0,1 0 0,0 0 0,-1 0 0,1-1 0,0 1 0,0 0-1,0-1 1,1 1 0,-1-1 0,0 0 0,0 1 0,1-1 0,2 0 0,-1 1 12,1-1 0,0 0-1,0-1 1,0 1 0,0-1 0,0 0 0,0-1 0,0 1 0,7-2 0,3-2-30,-1 0 1,0-1 0,0 0 0,0-1 0,23-15 0,-23 13 69,-1-2 0,0 0-1,0 0 1,-2-1 0,15-17 0,-21 22 41,0 0 1,-1 0-1,0 0 1,0 0 0,0-1-1,-1 0 1,0 0-1,-1 0 1,1 0-1,-1 0 1,-1-1-1,1 1 1,0-13-1,-5 22-162,-1 11 112,4-4-55,1 1 0,-1-1 0,2 1 0,-1-1 0,1 0 0,1 1-1,7 16 1,-9-22 30,1-1-1,0 1 0,0-1 0,0 0 0,0 0 0,1 0 1,-1 0-1,1 0 0,0 0 0,0-1 0,0 1 1,0-1-1,0 0 0,1 0 0,-1 0 0,1 0 0,-1-1 1,1 0-1,-1 1 0,1-1 0,0 0 0,6 0 1,-4 0 13,-1-1 1,1 0 0,0-1 0,0 1 0,0-1-1,0 0 1,0 0 0,0-1 0,-1 0 0,1 0-1,-1 0 1,1-1 0,-1 0 0,7-4 0,4-5 59,-1-1 0,0-1 0,13-15 0,31-27 283,-58 56-347,-1 0 1,0-1 0,1 1 0,-1 0-1,1-1 1,-1 1 0,0 0 0,1-1-1,-1 1 1,1 0 0,-1 0 0,1 0-1,-1 0 1,1-1 0,-1 1 0,1 0-1,-1 0 1,1 0 0,-1 0 0,1 0-1,-1 0 1,1 0 0,-1 0 0,1 0-1,-1 1 1,1-1 0,-1 0 0,1 0-1,-1 0 1,1 1 0,0-1 0,7 18 104,-3 34 64,-4-43-190,-1 117-24,1-129 16,1 1 0,-1-1 0,0 1 0,1-1 0,0 1 0,0-1 1,0 1-1,2-2 0,6-7 19,34-58-2,20-25 62,-55 82-33,0 1-1,0 1 0,2 0 1,-1 0-1,19-13 0,-28 23 0,-1-1 0,1 1 0,-1-1 0,1 1 0,0-1 0,-1 1 0,1 0 0,0-1 0,-1 1 0,1 0 0,0-1 0,-1 1 0,1 0 0,0 0 0,-1 0 0,1-1 0,0 1 0,0 0 0,-1 0 0,1 0 0,0 0 0,0 1 0,-1-1 0,1 0 0,0 0 0,0 0 0,-1 0 0,1 1 0,0-1 0,-1 0 0,1 1 0,0-1 0,-1 1 0,1-1 0,-1 0 0,1 1 0,0-1 0,-1 1 0,1 0 0,-1-1 0,0 1 0,1-1 0,-1 1 0,1 0 0,-1-1 0,0 1 0,0 0 0,1-1 0,-1 1 0,0 0 0,0 0 0,0-1 0,0 1 0,0 0 0,0 0 0,0-1 0,0 1 0,0 1 0,1 7 168,-1 1 0,0 0 0,-2 14 0,1-17-130,-2 23 286,-3 48 164,6-70-507,1-1-1,-1 1 1,1-1 0,1 0-1,-1 0 1,1 1 0,1-1-1,3 8 1,-6-13-76,1-1 0,0 0-1,-1 0 1,1 1 0,0-1 0,0 0-1,0 0 1,0 0 0,0 0-1,0 0 1,0 0 0,0-1 0,0 1-1,0 0 1,0 0 0,1-1 0,-1 1-1,0-1 1,0 1 0,1-1 0,-1 1-1,0-1 1,3 0 0,23 1-2848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12246,'6'23'5954,"-15"-5"-5938,-4-13 32,-4-5-48,4 0-192,10 0-1344,3-8-2722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2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 2577,'1'-10'582,"1"-8"76,-2 18-632,0 0 0,0-1 0,1 1 1,-1 0-1,0 0 0,0 0 1,0 0-1,0 0 0,0 0 1,0 0-1,0-1 0,0 1 1,0 0-1,0 0 0,0 0 1,1 0-1,-1 0 0,0-1 1,0 1-1,0 0 0,0 0 1,0 0-1,0 0 0,0 0 1,0-1-1,0 1 0,0 0 1,-1 0-1,1 0 0,0 0 1,0 0-1,0-1 0,0 1 0,0 0 1,0 0-1,0 0 0,0 0 1,0 0-1,0 0 0,0-1 1,-1 1-1,1 0 0,0 0 1,0 0-1,0 0 0,0 0 1,0 0-1,0 0 0,-1 0 1,1 0-1,0 0 0,0 0 1,0 0-1,0 0 0,0 0 1,-1 0-1,1 0 0,0 0 1,0 0-1,0 0 0,0 0 1,-1 0-1,1 0 0,-7 17 2327,-1-4-2075,1 1 0,0 0-1,1 0 1,1 0 0,0 0-1,-4 22 1,-9 90 465,12-44-277,9 145 1,27 80-65,5 140-224,-41-169 280,8 227 439,3-410-828,-5 0-1,-3-1 1,-5 1 0,-24 117 0,20-142-53,3 0 0,1 117 0,-4 7 132,1 0 67,16-106-43,-1 20-53,-7-47-86,0-27-21,1 1-1,2 0 1,9 62 0,-6-71 0,0-1 0,-2 0 1,-1 1-1,-3 32 0,-21 102-3,18-129-2,-17 120-4,18-126-16,1-6-18,1-1-1,-1 28 1,4-44 22,1-1 0,0 0 0,-1 0 0,1 0 1,0 0-1,0 0 0,-1 0 0,1 0 0,0 0 0,0 0 0,0 0 0,1 0 0,-1 0 1,0-1-1,0 1 0,0-1 0,0 1 0,1 0 0,-1-1 0,0 0 0,0 1 0,1-1 0,-1 0 1,0 0-1,1 0 0,-1 0 0,1 0 0,1 0 0,43 1 30,426-42-702,-60 3 180,640-62 119,45-3-18,-625 70 333,638-31-186,-607 45 315,475-9-41,-517 17-26,-187 2 36,-147 9 39,-101 0-3122,-51-3-1228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80 204 4450,'-18'21'6158,"-5"19"-3973,-4 6-1879,15-30-205,19-23 120,12-15-166,34-33-148,-9 6 84,2 3 0,2 2 0,53-38 0,-97 79 0,0 1 0,-1-1 0,1 1 0,0 0-1,0 0 1,1 1 0,-1-1 0,0 1 0,1 0-1,-1 0 1,0 0 0,6 0 0,-7 1 8,-1 1 1,0-1 0,0 1-1,0-1 1,-1 1 0,1 0 0,0 0-1,0 0 1,0 0 0,0 0-1,-1 0 1,1 0 0,0 1 0,-1-1-1,1 0 1,-1 1 0,0-1-1,1 1 1,-1 0 0,0 0-1,0-1 1,0 1 0,0 0 0,0 0-1,-1 0 1,1 0 0,0 3-1,37 143-4395,-20-91-889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5539,'13'-1'4597,"-13"1"-4566,1 1 0,-1-1 0,1 0-1,-1 1 1,1-1 0,-1 1 0,0-1 0,1 1-1,-1-1 1,0 1 0,1-1 0,-1 1 0,0-1-1,1 1 1,-1 0 0,0-1 0,0 1 0,0-1-1,1 1 1,-1 0 0,6 16 423,-2-12-354,-1 0-1,1 0 0,0 0 1,1-1-1,-1 1 0,1-1 1,0 0-1,0 0 0,0-1 1,0 0-1,1 0 1,-1 0-1,1 0 0,7 2 1,12 2-39,-1 0 1,31 4-1,-34-8-31,4 1 21,-14-3-66,0 0 1,0 1 0,0 0-1,17 7 1,-26-8 19,0-1 0,0 1 0,0 0 0,-1 0 0,1 0 0,0 0 0,-1 0 0,1 1 0,-1-1 0,1 0 0,-1 1 0,0-1 0,1 1 0,-1-1 0,0 1 0,0 0 0,0 0 0,0-1 0,0 1 0,-1 0 0,1 0 0,-1 0 0,1 0 0,-1 0 0,1 0 0,-1 0 0,0 0 0,0-1 0,0 1 0,0 0 0,0 0 0,-1 3 0,-2 7 51,-1 0-1,0 0 1,0 0-1,-1 0 1,-1-1 0,-12 19-1,-51 62 110,41-56-169,-108 125-1660,85-103-2200,21-24-1443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3444 2737,'-1'9'3175,"0"-8"-2999,0 1 0,1-1 0,-1 1-1,1-1 1,-1 1 0,1 0 0,0-1-1,0 1 1,0 0 0,0-1 0,0 1 0,0 0-1,0-1 1,0 1 0,1 0 0,-1-1-1,2 4 1,0-4-168,0 0-1,0-1 1,1 1-1,-1-1 1,0 1 0,0-1-1,1 1 1,-1-1-1,0 0 1,1 0-1,-1 0 1,0-1-1,1 1 1,3-2 0,34-7 129,6-9-116,0-2 0,-1-1 0,-1-3 0,49-35 0,-15 11-22,110-78-1460,-163 105 1168,0 0 1,-2-2-1,0-1 1,37-51-1,-35 34-267,-2-1 0,-2-1 0,29-86 0,-39 98 612,17-31-2,3 0 1,2 2-1,62-84 0,10-18-1329,-26 33 2192,-14 24-629,85-183 0,-136 254-50,31-77 432,5 3 1,68-111-1,-100 192-640,16-25 13,-2-1 0,-2-1 0,24-63 0,-2-13-31,7 3 1,106-173 0,-144 268-234,1 0-1,1 2 1,2 1 0,1 1-1,30-25 1,-33 36 79,0 0 1,2 2-1,0 1 1,0 1-1,1 1 1,1 1 0,0 2-1,1 0 1,29-4-1,20-1 303,-1 4 0,89 1-1,-89 10-106,-1 4 0,0 3 0,85 21 0,157 50-105,-196-47 20,-106-28 86,-1 1 1,1 1 0,-1 0 0,0 1 0,0 0 0,-1 1 0,0 1-1,0 0 1,-1 1 0,0 0 0,-1 1 0,0 0 0,0 0 0,-2 2-1,17 23 1,53 78 92,-43-66 122,-3 1 0,-1 2 1,28 63-1,-37-62-7,57 95-1,-68-128-222,-2 1 0,0 0 0,-1 1-1,-2 0 1,0 0 0,4 23 0,14 133 1388,-18-116-970,-1-26-335,2 0-1,2-1 0,1-1 1,28 61-1,-21-55 165,-2 0 0,18 73 0,-12 10 333,-14-67-324,3 0-1,1-1 1,23 56-1,22 56-190,-13-37 225,-30-97-311,2 0 0,2-1 0,22 31-1,-22-36-6,28 44 33,66 105 254,-104-162-241,1-1 1,0-1-1,1 0 0,0 0 1,1-1-1,0 0 1,1 0-1,0-2 0,0 1 1,24 10-1,-7-5-26,1-1 0,0-2 0,59 14 0,41-5 26,-95-16-45,0 1 0,0 2 0,64 21 0,-82-21-57,4 1 151,37 11-1,-51-18-155,-1 1 1,1-1-1,0-1 0,0 1 0,0-1 1,0-1-1,0 1 0,0-1 0,12-3 0,-12 0-1347,-3-1-1602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4530,'-3'-6'1665,"0"3"-897,0 0 337,-1 0-481,4 0-368,0 0-256,4-2-32,-1-1-192,3-3-897,1-3 49,-4 1 304,7-1-673,-1 3 609,4-2 784,0-1-97,4 3-399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2337,'0'0'2716,"-17"-7"5122,14 3-6368,0 1 203,1 12-1537,1 10-916,0 0 0,2 0-1,0 0 1,2 0 0,6 30 0,-3-19-1067,2 17-1389,4 5-321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11269,'0'0'803,"16"22"-672,52 74-46,-60-84-76,0 0-1,-1 1 1,0 0-1,-1 0 1,-1 1 0,0-1-1,0 1 1,-2 0-1,0 1 1,0-1-1,-1 0 1,-1 1-1,-1-1 1,-1 20-1,0-22 0,0 0-1,-1 0 1,0 0-1,-1-1 1,-1 1-1,0-1 1,0 0-1,-1 0 0,-1 0 1,1-1-1,-2 0 1,1 0-1,-2 0 1,1-1-1,-1 0 1,-17 14-1,-11 8 99,-3-1 0,-72 43 0,103-68-86,-3 1 259,6-3-1119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2145,'-3'20'2385,"3"-2"-1729,3-9 769,-3-1-320,6 4-369,1-3 32,-4 5-336,4 4 33,-4 2-289,0 1-176,0 5-144,1 0-945,-1 3-1072,0 1-432</inkml:trace>
  <inkml:trace contextRef="#ctx0" brushRef="#br0" timeOffset="1">82 645 7203,'-4'20'1633,"4"-2"-1249,-3-1 241,0-2-129,3 5-288,0-2-32,3 2-112,0 0-48,-3 1-16,7-1-240,-4 1-1041,4 2-992,-4-3-1473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8372,'-13'32'672,"4"-2"-592,-1-1-32,7-3-48,3 3-48,6-6-336,1 4-977,2-1-1120</inkml:trace>
  <inkml:trace contextRef="#ctx0" brushRef="#br0" timeOffset="1">53 487 2529,'-4'24'3346,"-2"-4"-1650,3 3-639,-1 1 336,-2-1-433,3 3-224,-1 3-63,4 1-321,-3-1-176,3 3-144,3-3-32,1-3-192,2 3-865,4-2-671,-4-4-1410,4 3-1824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9204,'-9'23'1825,"-1"-2"-1569,3-4 208,4-5 145,3 3-433,3-1-144,4 4 48,3-1-32,-1 7-16,1-4-32,0 6-64,0 0-737,-1 4-735,-2-7-305,-1 0-1313,1-2 241</inkml:trace>
  <inkml:trace contextRef="#ctx0" brushRef="#br0" timeOffset="1">75 534 5955,'0'20'2833,"-3"-2"-1616,3-7-1,-4-5-399,8 3-369,-1-6-192,0 3-80,4-3-96,-1 2-80,0 1-48,1-3-1265,3 3-896,-4-3-2257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21 117 8100,'-1'0'19,"0"0"1,0 0 0,0 1-1,0-1 1,0 0-1,1 1 1,-1-1 0,0 0-1,0 1 1,0 0-1,0-1 1,0 1 0,1-1-1,-1 1 1,0 0-1,1 0 1,-1-1 0,0 1-1,1 0 1,-1 0 0,1 0-1,-1-1 1,1 1-1,-1 0 1,1 0 0,0 0-1,0 0 1,-1 0-1,1 0 1,0 0 0,0 0-1,0 0 1,0 0-1,0 0 1,0 2 0,5 47 106,-3-33-65,0 1-60,3 32-521,-2-1 1,-7 85-1,4-130 7,-1-6 228,0-12 199,2-23 445,10-50 1548,37-145 1,-17 305-1668,-25-58-635,1 0-1,1-1 1,0 0-1,0 0 1,2-1-1,16 19 1,-22-29 185,-1 0 1,1 0 0,-1 0-1,1 0 1,0-1-1,0 1 1,0-1-1,0 0 1,0 0-1,1-1 1,-1 1-1,5 0 1,-5-1 90,-1-1 0,1 0 1,-1 0-1,1-1 0,-1 1 0,1-1 1,-1 1-1,1-1 0,-1 0 0,0 0 1,1-1-1,-1 1 0,0-1 0,0 0 1,0 1-1,0-1 0,0-1 0,2-1 0,4-4 443,-1-1-1,-1 0 1,0 0-1,0-1 1,0 1-1,-1-2 1,-1 1-1,0 0 1,0-1-1,4-16 1,4-16 1560,8-57 1,-21 97-1854,3-18 747,-4 17-25,-7 39-276,-12 182-372,18-71-2915,5-86-522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39 128 7411,'0'2'-18,"1"0"0,-1 0 1,1-1-1,0 1 0,0 0 0,0 0 0,0-1 0,0 1 0,0-1 0,2 2 0,0-1-139,1-1-1,0 1 1,0-1-1,1 0 1,-1-1-1,0 1 1,0-1-1,0 0 1,1 0 0,-1 0-1,0 0 1,0-1-1,0 0 1,0 1-1,0-2 1,0 1 0,0 0-1,0-1 1,7-4-1,-2 2 100,-1 0-1,0-1 0,-1 0 1,1-1-1,-1 0 0,0 0 1,0 0-1,7-10 1,-13 15 175,0 0 1,0-1-1,0 1 1,0-1-1,0 0 1,0 1 0,0-1-1,-1 1 1,1-1-1,0 0 1,-1 0-1,0 1 1,1-1-1,-1 0 1,0 0 0,0 0-1,0 0 1,0 1-1,0-1 1,0 0-1,-1 0 1,1 0-1,0 1 1,-1-1 0,0 0-1,1 1 1,-1-1-1,0 0 1,0 1-1,0-1 1,0 1-1,0-1 1,0 1 0,0 0-1,-1-1 1,1 1-1,-3-2 1,0 0 100,0 1 0,0-1 0,0 1 0,0 0 0,0 1 0,0-1 0,-1 1 0,1-1 0,0 1 0,-1 1 0,1-1 0,-1 1 0,1-1 0,-7 2-1,4-1-152,1 1 0,0 0 0,-1 1-1,1 0 1,0 0 0,0 0 0,0 1-1,0-1 1,0 2 0,1-1 0,-1 0-1,1 1 1,0 0 0,0 0 0,0 1-1,1 0 1,-1-1 0,1 1 0,0 1-1,1-1 1,-1 1 0,1-1 0,-3 8-1,4-8-160,0 1-1,1-1 1,0 1-1,-1 0 1,2 0-1,-1-1 1,1 1-1,0 0 1,0 0-1,0 0 1,1 0-1,0-1 1,0 1-1,1 0 1,-1 0-1,1-1 1,0 1-1,1-1 1,-1 0-1,1 0 1,0 0-1,1 0 1,-1 0-1,1-1 1,7 7-1,-7-6-345,1-1-1,0 0 0,0 0 0,11 5 0,25 8-2876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65 6115,'-1'-4'285,"0"1"0,-1-1 0,0 0 0,1 1 0,-1 0 0,0-1 0,-1 1 0,1 0 0,-1 0 0,1 0 0,-1 0 0,0 0-1,0 1 1,0-1 0,0 1 0,-1 0 0,1 0 0,-5-2 0,5 3-220,0 0 0,0 0 0,0 0 0,0 0-1,0 1 1,0-1 0,0 1 0,0 0 0,0 0 0,0 0-1,0 0 1,0 1 0,0-1 0,0 1 0,0 0 0,1 0-1,-1 0 1,0 0 0,0 0 0,1 0 0,-1 1 0,0 0-1,1-1 1,-5 5 0,1 1-45,0 0 0,0 0 0,1 0 0,0 1 0,1 0 0,-1 0 0,1 0 0,1 0-1,0 1 1,0 0 0,-3 17 0,4-21-90,1 1 0,0-1 0,1 1 0,-1-1 0,1 1 0,0 0 0,0-1 0,1 1 0,0 0-1,0-1 1,0 1 0,1-1 0,0 1 0,0-1 0,0 0 0,0 0 0,1 0 0,0 0 0,0 0 0,5 5-1,-6-8-5,1 0-1,-1 0 0,1 0 1,0 0-1,-1 0 0,1-1 1,0 1-1,0-1 0,0 0 1,0 1-1,1-2 0,-1 1 1,0 0-1,0-1 0,0 1 1,1-1-1,3 0 0,-1-1-58,0 1-1,-1-2 1,1 1 0,0-1-1,0 1 1,-1-1-1,1-1 1,9-5-1,-4 2 146,-1-1-1,-1 0 1,1-1-1,-1 0 1,0-1 0,-1 0-1,0 0 1,12-18-1,-17 21 287,-1 0 1,1 0-1,-1 0 0,0 0 0,3-12 0,-5 16-229,0 1 1,1 0-1,-1-1 0,0 1 0,0-1 1,1 1-1,-1-1 0,0 1 1,0 0-1,-1-1 0,1 1 0,0-1 1,0 1-1,-1 0 0,1-1 0,-1 1 1,1 0-1,-1-1 0,0 1 0,1 0 1,-1 0-1,0 0 0,0-1 0,0 1 1,0 0-1,0 0 0,0 0 0,0 1 1,0-1-1,0 0 0,0 0 1,-2 0-1,2 1-62,0 0-1,1 0 1,-1 0 0,1 0 0,-1 1 0,0-1-1,1 0 1,-1 0 0,1 1 0,-1-1-1,1 0 1,-1 1 0,1-1 0,0 1 0,-1-1-1,1 1 1,-1-1 0,1 1 0,0-1-1,-1 1 1,1-1 0,0 1 0,0-1 0,-1 1-1,1-1 1,0 1 0,0 1 0,-6 18-22,4-10-500,1 1 0,0-1 0,1 1 0,0-1 0,1 1 0,0-1 0,1 1 0,0-1 0,5 16 0,5 1-2901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21 138 6243,'2'-49'2639,"-2"46"-2476,0 1 0,0 0 0,-1-1 0,1 1 0,0 0 0,-1-1 0,0 1 0,1 0 0,-1 0 0,0 0 0,0 0 0,0-1 0,0 1 0,0 0 0,-1 1 0,1-1 0,-1 0 0,-2-2 0,3 5-108,1 1 0,-1-1 1,0 1-1,1-1 0,0 1 1,-1-1-1,1 1 0,0 0 1,0-1-1,0 1 0,0 0 1,0-1-1,0 1 0,1 2 1,1 28-227,1-1 1,1 0-1,2 0 1,2 0 0,0-1-1,15 32 1,-23-61 153,0-1 0,0 0 0,0 0 0,0 1 0,0-1 0,0 0 0,0 1 0,0-1 0,0 0-1,1 0 1,-1 1 0,0-1 0,0 0 0,0 0 0,0 1 0,1-1 0,-1 0 0,0 0 0,0 0 0,0 1 0,1-1 0,-1 0 0,0 0 0,0 0 0,1 0 0,-1 0 0,0 1-1,0-1 1,1 0 0,-1 0 0,0 0 0,1 0 0,-1 0 0,0 0 0,0 0 0,1 0 0,-1 0 0,0 0 0,1 0 0,-1 0 0,0 0 0,1 0 0,-1 0 0,0-1 0,1 1 0,8-16-160,1-22 191,-8 26 12,5-24 292,20-61-1,-24 87-257,1 1 1,0-1-1,1 1 0,0 0 0,1 0 0,0 0 0,0 1 1,1 0-1,0 0 0,14-12 0,-19 18-51,0 0 1,0 1-1,0-1 0,0 1 0,1 0 1,-1-1-1,0 1 0,1 0 0,-1 0 1,1 0-1,-1 1 0,1-1 0,-1 1 1,1-1-1,0 1 0,-1 0 0,1 0 1,4 0-1,-5 1 11,0 0-1,1 0 1,-1 0 0,0 0 0,0 0 0,0 1 0,0-1-1,-1 0 1,1 1 0,0 0 0,0-1 0,-1 1-1,1 0 1,-1 0 0,0 0 0,3 3 0,0 5 27,0 0 0,0 0 1,-1 0-1,-1 0 0,1 0 1,-2 0-1,2 21 0,-4-3 105,0 1-1,-9 39 1,4-27-180,6-40 19,-1-1-1,1 0 1,0 0 0,0 0-1,0 0 1,0 0 0,0 0 0,0 1-1,0-1 1,0 0 0,-1 0-1,1 0 1,0 0 0,0 1-1,0-1 1,0 0 0,0 0-1,0 0 1,0 0 0,0 1-1,0-1 1,0 0 0,0 0-1,0 0 1,0 0 0,0 1-1,0-1 1,1 0 0,-1 0-1,0 0 1,0 0 0,0 1 0,0-1-1,0 0 1,0 0 0,0 0-1,0 0 1,0 0 0,1 0-1,-1 1 1,0-1 0,0 0-1,0 0 1,0 0 0,0 0-1,1 0 1,-1 0 0,0 0-1,0 0 1,0 0 0,0 0-1,1 0 1,-1 0 0,0 0-1,0 0 1,0 0 0,0 0-1,1 0 1,-1 0 0,20-13-846,44-37-1405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8532,'-10'3'976,"7"-1"-976,0-2 0,6 3 0,3 3 369,7 0-33,7 3-96,9-3-192,3-1-48,4-2-224,3-6-1441,3-5-1873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 5875,'-26'17'3393,"7"-8"-2833,9-3-543,3-6 367,17 0-32,9-6 176,7 3-48,10-6-304,6 4-128,4-1-48,-4 3-208,0 0-1120,-3 6-1314,-7-3-1904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9428,'3'2'41,"0"1"-1,0 0 1,0 0-1,0 0 1,-1 0-1,1 0 1,-1 1-1,0-1 0,0 1 1,0 0-1,0-1 1,-1 1-1,0 0 1,0 0-1,1 5 1,2 8-29,-1 0 1,0 20 0,-3-31 100,0 0 0,0 0 0,0 1-1,-1-1 1,0 0 0,0 0 0,0-1 0,-1 1 0,-4 10-1,-1-61 462,5-49-118,5 0 0,25-159 1,-26 251-446,1 11 2,7 29 17,7 52-2,-13-69-41,21 92-29,-22-100-70,2-1 0,-1 0 1,1 0-1,1 0 0,0-1 0,15 20 1,-20-29 76,0-1 0,0 1 0,0-1 1,0 1-1,0-1 0,0 0 0,1 1 1,-1-1-1,0 0 0,1 0 0,-1 0 1,1 0-1,0 0 0,-1 0 0,1-1 0,0 1 1,-1 0-1,1-1 0,0 1 0,0-1 1,-1 0-1,1 1 0,0-1 0,0 0 1,0 0-1,-1 0 0,1-1 0,0 1 1,0 0-1,0-1 0,-1 1 0,1-1 0,0 1 1,-1-1-1,1 0 0,0 0 0,-1 0 1,1 0-1,-1 0 0,1 0 0,-1 0 1,0 0-1,3-3 0,1-2 24,-1 0 0,1 0 0,-1-1 0,0 0 0,-1 1-1,1-1 1,-1-1 0,-1 1 0,3-9 0,12-96 830,-14 84-482,0 0 1,2 1-1,13-41 1,-18 67-336,0 1 1,0-1 0,1 0-1,-1 1 1,0-1-1,0 1 1,0-1-1,1 1 1,-1-1 0,0 0-1,1 1 1,-1-1-1,1 1 1,-1-1-1,1 1 1,-1 0 0,1-1-1,-1 1 1,1-1-1,-1 1 1,1 0-1,0-1 1,7 9 153,4 23 45,-12-29-212,43 199 34,-11-46-4744,-23-116 778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60 155 5715,'0'0'5442,"-13"0"-5068,-29 1-333,38 0-15,6 0 35,33 0 216,494-1 94,-521 0-464,4 0-473,0 0 1,0-1-1,0-1 0,0 0 1,0 0-1,-1-1 0,19-7 1,-29 10 440,-1 0 1,1-1-1,0 1 1,-1 0-1,1-1 1,0 1-1,-1-1 1,1 1-1,0-1 1,-1 1-1,1-1 1,-1 1-1,1-1 0,-1 1 1,1-1-1,-1 0 1,1 1-1,-1-1 1,0 0-1,1 0 1,-1 1-1,0-1 1,0 0-1,1 0 1,-1 1-1,0-1 1,0 0-1,0 0 1,0 0-1,0 1 0,0-1 1,0 0-1,0 0 1,-1 1-1,1-1 1,0 0-1,0 0 1,-1 1-1,0-2 1,0 0 31,0-1-1,-1 1 1,0 1 0,1-1 0,-1 0 0,0 0 0,0 1 0,0-1-1,0 1 1,0-1 0,-3 0 0,-85-34 1973,61 25 467,0 0 0,-36-21 0,64 31-1818,6 1-508,15 2 7,0 2 1,0-1-1,0 2 0,0 1 0,-1 0 1,31 16-1,23 6 9,-31-16-28,-28-8-7,0 0 1,0 0-1,24 13 1,-37-17-5,0 1 1,-1-1 0,1 1 0,0 0 0,-1-1 0,1 1 0,0 0-1,-1 0 1,1-1 0,-1 1 0,1 0 0,-1 0 0,0 0 0,1-1-1,-1 1 1,0 0 0,1 0 0,-1 0 0,0 0 0,0 0 0,0 0-1,0 0 1,0 0 0,0 0 0,0 0 0,0 0 0,0 0 0,0-1-1,-1 1 1,1 0 0,0 0 0,-1 2 0,-1 0 10,1 0 1,-1 0-1,0 0 1,0 0-1,0-1 1,0 1 0,0 0-1,-3 2 1,-23 17 154,0-2 0,-2-1 0,-50 25 0,49-28 6,0 2 0,1 0 0,-45 37 0,94-55-4516,25-11-2086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74 139 5907,'9'-13'4730,"-8"13"-4755,1-1 1,-1 1-1,0-1 0,1 1 1,-1 0-1,0-1 0,1 1 1,-1 0-1,0 0 0,1 0 1,-1 0-1,1 0 0,0 1 1,12 0 324,-3-2-313,0 0 1,0-1 0,0 0 0,0-1 0,-1 0 0,1-1 0,-1 0 0,0 0 0,0-1 0,-1 0-1,1-1 1,-1 0 0,0-1 0,8-7 0,-16 13 37,0 0 0,0 1 0,-1-1 0,1 0 0,0 0 0,0 1-1,0-1 1,-1 0 0,1 0 0,0 0 0,-1 0 0,1 0 0,-1 0 0,1 0 0,-1 0 0,0 0 0,1 0-1,-1 0 1,0 0 0,0 0 0,0 0 0,0-1 0,0 1 0,0 0 0,0 0 0,0 0 0,0 0 0,0 0-1,0 0 1,-1 0 0,0-2 0,-1 1 30,1 1-1,-1-1 1,0 0-1,0 1 0,0 0 1,0-1-1,0 1 1,-1 0-1,1 0 1,0 0-1,-1 0 1,1 1-1,-4-2 1,-7 0 215,-1 0 0,0 0 1,-27 1-1,31 3-189,0 0 0,0 0 0,0 1 0,0 0 0,0 1 0,1 0 0,0 1 0,0 0 0,0 0-1,0 1 1,1 0 0,-14 13 0,19-16-96,-1 1 1,1 0-1,-1 0 0,1 1 0,0-1 0,1 0 1,-1 1-1,1 0 0,0 0 0,0 0 1,-2 8-1,3-9-45,1 0-1,0 0 1,0-1 0,0 1 0,0 0 0,1-1-1,-1 1 1,1 0 0,0-1 0,0 1-1,0-1 1,1 1 0,-1-1 0,1 0 0,0 1-1,0-1 1,0 0 0,3 3 0,0 0-170,0-1 0,1 0 0,0 0 0,0-1 0,0 1 1,0-1-1,1-1 0,0 1 0,0-1 0,0 0 0,0-1 0,0 1 0,8 0 1,4 1-882,1-1 1,0 0 0,36-2-1,21-5-1978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191 434 4882,'1'-2'250,"-1"1"-1,1-1 0,-1 0 0,1 0 1,-1 0-1,0 0 0,0 0 1,1 0-1,-2 0 0,1 0 1,0 0-1,0 0 0,-1 0 0,1 0 1,-1 0-1,1 0 0,-1 0 1,0 0-1,0 1 0,0-1 1,0 0-1,-1-2 0,-1 1-49,0 0 1,0 0-1,-1 0 1,1 1-1,0-1 0,-1 1 1,0 0-1,1 0 0,-1 0 1,-6-2-1,4 2-157,0 0-1,0 0 1,-1 0 0,1 1-1,0 0 1,-1 0 0,1 1-1,-1 0 1,1 0-1,-1 1 1,1-1 0,-1 1-1,1 1 1,-10 2-1,14-2-63,-1-1-1,1 1 0,-1 0 1,1 0-1,0 0 0,0 0 0,0 0 1,0 0-1,0 1 0,0-1 0,1 0 1,-1 1-1,1 0 0,-1-1 1,1 1-1,0 0 0,0 0 0,0 0 1,1 0-1,-1 0 0,1 0 0,-1 0 1,1 0-1,0 0 0,0 0 0,1 0 1,-1 0-1,1 0 0,-1-1 1,1 1-1,0 0 0,0 0 0,1 3 1,-1-4-46,0 0 1,0 1-1,1-1 1,-1 0-1,0 0 1,1 0 0,-1 0-1,1 0 1,0 0-1,-1-1 1,1 1-1,0 0 1,0-1-1,0 0 1,0 1 0,1-1-1,-1 0 1,0 0-1,0 0 1,1 0-1,-1-1 1,1 1 0,-1-1-1,0 1 1,1-1-1,-1 0 1,1 0-1,-1 0 1,1 0-1,-1 0 1,1-1 0,-1 1-1,1-1 1,-1 1-1,0-1 1,1 0-1,-1 0 1,0 0-1,0-1 1,3 0 0,4-4 18,0-1 0,-1 0 1,1 0-1,-2-1 1,1 0-1,-1 0 0,0-1 1,-1 0-1,1 0 1,-2-1-1,0 1 0,0-1 1,6-17-1,-4 5 283,0-1 0,-1 0-1,-2 0 1,0-1 0,0-30-1,-3 41-67,0-6 232,0 0 0,-1 0-1,-1 0 1,-1 0 0,0 0 0,-8-24 0,10 43-394,0 1 1,0-1-1,0 0 1,0 0-1,0 0 1,0 0-1,0 1 1,-1-1-1,1 0 0,0 0 1,0 0-1,0 0 1,0 0-1,-1 1 1,1-1-1,0 0 1,0 0-1,0 0 0,0 0 1,-1 0-1,1 0 1,0 0-1,0 0 1,-1 0-1,1 0 1,0 0-1,0 0 0,0 0 1,-1 0-1,1 0 1,0 0-1,0 0 1,0 0-1,-1 0 1,1 0-1,0 0 0,0 0 1,0 0-1,0-1 1,-1 1-1,1 0 1,0 0-1,0 0 1,0 0-1,0 0 0,-1-1 1,1 1-1,0 0 1,0 0-1,0 0 1,0 0-1,0-1 1,0 1-1,0 0 1,0 0-1,-1-1 0,-3 24 144,1 31-115,3 1 0,2-1 0,13 77 0,-9-87-331,12 42 1,-15-75 140,0 0 0,1 0 0,0-1 0,0 1 0,1-1 0,0 0 0,1-1 0,1 1 0,11 13 0,-16-21 138,-1-1 1,1 0-1,0 1 1,0-1-1,0 0 0,-1 0 1,1 0-1,0 0 1,0 0-1,1-1 1,-1 1-1,0-1 0,0 1 1,0-1-1,0 0 1,0 0-1,1 0 1,-1 0-1,0 0 1,0 0-1,0-1 0,0 1 1,0-1-1,0 1 1,0-1-1,1 0 1,-2 0-1,1 0 0,0 0 1,0 0-1,0 0 1,0 0-1,-1-1 1,1 1-1,0-1 0,1-1 1,5-6 44,0 1 1,0-1-1,-1-1 1,0 1-1,6-13 0,-3 3 234,-1-1-1,-1 0 0,-1 0 1,-1-1-1,0 0 0,4-43 1,-9 54-226,-2 15-13,-2 17-18,3-20-12,4 79-660,-3-74 223,0 0-1,0 0 1,1 0 0,0 0 0,1 0 0,-1-1 0,1 1-1,0-1 1,6 8 0,9 5-3626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10341,'-26'-17'0,"3"11"-240,7 18 128,10 11-1153,15 12-2593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48 10437,'-13'-4'691,"-5"-4"-124,0 2 0,-1 0 0,0 1 0,0 1 0,-33-3-1,49 8-566,1-1-1,-1 1 1,0-1 0,1 1-1,-1 0 1,0 0-1,1 0 1,0 0-1,-1 1 1,1-1 0,0 1-1,-1-1 1,1 1-1,0 0 1,0 0-1,0 0 1,1 0-1,-1 0 1,0 0 0,1 1-1,-1-1 1,1 0-1,0 1 1,0-1-1,-1 4 1,-2 3-10,1 1 0,0 0 0,1 0 0,0 0-1,-1 12 1,2-12-116,0 1 1,1-1-1,1 0 0,0 0 0,0 0 0,1 1 0,0-1 0,0 0 0,5 10 0,-6-18 73,0 0-1,1 1 1,-1-1-1,0 0 1,1 0-1,0 0 1,-1 0-1,1 0 1,0 0-1,0 0 1,0-1-1,0 1 1,0-1-1,0 1 1,1-1-1,2 2 1,-1-3 38,-1 1 1,0-1-1,0 1 1,0-1-1,1 0 1,-1 0-1,0 0 1,0-1-1,1 1 1,-1-1 0,0 0-1,0 0 1,0 0-1,0 0 1,0 0-1,4-3 1,2-2 89,0 0 1,0 0-1,-1-1 1,-1 0 0,1 0-1,-1 0 1,0-1-1,0-1 1,-1 1-1,-1-1 1,1 0-1,-1 0 1,-1 0 0,1-1-1,-2 0 1,1 0-1,-1 0 1,-1 0-1,0 0 1,-1-1-1,1-19 1,-3 20 5,-1 15-30,1 17-108,1-19-5,1 1 1,0-1 0,0 0 0,0 0 0,0 0-1,0 0 1,1 0 0,-1 0 0,1 0 0,0-1-1,0 1 1,0 0 0,0-1 0,0 0 0,1 1-1,-1-1 1,4 2 0,-4-3 47,1 0 0,-1 0 0,0 0 0,1 0 0,-1-1-1,0 0 1,1 1 0,-1-1 0,1 0 0,-1 0 0,1 0 0,-1 0 0,0-1 0,1 1 0,-1 0 0,1-1-1,-1 0 1,0 0 0,0 0 0,1 0 0,-1 0 0,0 0 0,0 0 0,2-3 0,8-5 94,0 0 1,-1-2-1,-1 1 1,1-1-1,11-18 0,7-6 652,-25 35-292,-2 9-246,0 19-144,-2-19 5,1 18-170,1-1 0,2 0 0,1 0 1,11 37-1,-8-107 403,-6 27-140,1 1 1,1 0-1,11-30 0,-13 41-122,0 0-1,0 1 0,0-1 0,1 1 0,0 0 0,-1 0 0,2 0 1,-1 0-1,0 0 0,1 1 0,-1-1 0,1 1 0,0 0 0,0 0 0,0 0 1,1 1-1,6-4 0,-9 6-19,-1 0 1,0-1-1,1 1 1,-1 0-1,1-1 1,-1 1-1,1 0 1,-1 0-1,0 0 1,1 0-1,-1 0 0,1 1 1,-1-1-1,1 0 1,-1 1-1,0-1 1,1 1-1,-1-1 1,0 1-1,1 0 1,1 1-1,-1 0 7,0 0 0,0 0-1,0 1 1,0-1 0,0 0-1,-1 1 1,1-1 0,-1 1-1,0 0 1,2 3 0,1 7-206,-1 1-1,0 0 1,2 22 0,-4-29-92,8 42-4502,-2-31-1375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 12870,'13'-6'0,"-10"4"-208,-16-1-497,-10 0-2624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7427,'1'-8'218,"0"0"0,1 0-1,-1 0 1,2 0-1,-1 1 1,1-1-1,0 1 1,0 0 0,1 0-1,9-13 1,1 0-104,1 1 1,21-21 0,-27 29-60,1 1 0,0 1 1,0 0-1,1 0 0,0 1 0,0 0 1,1 1-1,0 0 0,0 1 1,15-5-1,-25 10-39,1 1 1,0 0-1,-1 0 1,1 0-1,-1 0 0,1 0 1,0 0-1,-1 1 1,1-1-1,-1 1 1,1-1-1,-1 1 0,1 0 1,-1 0-1,0 1 1,1-1-1,-1 0 0,0 1 1,0-1-1,0 1 1,0 0-1,0-1 1,0 1-1,0 0 0,-1 0 1,1 0-1,-1 1 1,0-1-1,1 0 0,0 3 1,5 9 65,-1 0 0,-1 0 1,8 29-1,-10-31-90,4 15 93,0 0 18,16 42-1,-21-64-94,0 1-1,1-1 1,0 0 0,0 0-1,0 0 1,1 0 0,-1 0-1,1-1 1,0 1 0,0-1-1,1 0 1,0 0 0,7 4-1,-8-6-46,0 0 1,0-1-1,0 0 0,0 0 0,0 0 0,0-1 1,0 1-1,0-1 0,0 0 0,0 0 1,0 0-1,0-1 0,0 1 0,0-1 0,0 0 1,6-2-1,1-2-769,0 1-1,-1-2 1,0 0 0,16-10-1,13-15-3689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1825,'-46'-1'6890,"33"2"-6391,-1 0-1,1 1 0,-14 4 1,27-6-493,-1 0 0,1 0 0,-1 0-1,1 1 1,-1-1 0,0 0 0,1 0 0,-1 0 0,1 0 0,-1 0 0,1 1-1,-1-1 1,1 0 0,0 1 0,-1-1 0,1 0 0,-1 1 0,1-1 0,-1 0 0,1 1-1,0-1 1,-1 1 0,1-1 0,0 0 0,0 1 0,-1-1 0,1 1 0,0-1-1,0 1 1,0-1 0,-1 1 0,1 0 0,0-1 0,0 1 0,0-1 0,0 1 0,0-1-1,0 1 1,0-1 0,0 1 0,0-1 0,0 1 0,1-1 0,-1 1 0,0 0-1,0-1 1,0 0 0,1 1 0,-1-1 0,0 1 0,1-1 0,-1 1 0,0-1 0,1 1-1,-1-1 1,0 0 0,1 1 0,-1-1 0,1 0 0,-1 1 0,2-1 0,31 25 149,-31-24-147,19 10 3,1-1 0,0-1 0,0-1 0,1-1 0,27 5 0,-27-7-49,0 0-1,0 2 1,-1 1 0,0 1 0,25 14 0,-45-22 41,0 0 0,0 0 0,0 0-1,-1 1 1,1-1 0,-1 1 0,1-1-1,-1 1 1,1 0 0,-1-1 0,0 1-1,0 0 1,0 0 0,0 0 0,0 0-1,0 0 1,0 0 0,-1 0 0,2 4-1,-2-2 5,0-1-1,-1 0 0,1 1 0,-1-1 1,1 1-1,-1-1 0,0 0 0,0 0 0,0 1 1,-1-1-1,-2 4 0,-5 8 9,0-2 0,-2 1-1,0-1 1,-14 12 0,16-15-29,-109 105-2734,90-84-1558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213 567 7235,'4'0'323,"1"0"-1,0 0 1,-1 0 0,1-1-1,0 0 1,-1 0-1,1 0 1,-1 0-1,1-1 1,6-3 0,-13 4-319,-1-1 0,1 1 1,-1-1-1,1 1 0,-1 0 1,0 0-1,1 0 1,-1 1-1,0-1 0,-4 0 1,-16-4-107,-1 0 0,1-2 0,-31-13 1,44 15 203,0 0 0,0 0 0,0-1 0,1 0 0,0 0 0,0-1 0,0-1 0,1 1 0,-10-14 0,17 20-100,-1 0 0,1-1-1,1 1 1,-1-1-1,0 1 1,0-1 0,0 1-1,1-1 1,-1 0 0,1 1-1,-1-1 1,1 0 0,0 1-1,0-1 1,0 0-1,0 0 1,0 1 0,0-1-1,0 0 1,0 1 0,1-1-1,-1 0 1,1 0 0,-1 1-1,1-1 1,0 1-1,-1-1 1,1 1 0,0-1-1,0 1 1,0-1 0,0 1-1,1 0 1,-1 0 0,0-1-1,0 1 1,3-1 0,4-4-18,1 0 0,0 0 0,1 1 0,17-7 0,-21 9 7,54-22-165,-13 6-35,81-44-1,-116 56 237,0-1 0,-1 0-1,0 0 1,-1-1 0,0 0-1,0-1 1,-1 0 0,0-1-1,-1 0 1,0 0 0,10-20-1,-17 27 80,1 0-1,-1 1 1,0-1-1,-1 0 1,1 0-1,-1 1 0,1-1 1,-1 0-1,0 0 1,0 0-1,-1 0 1,1 1-1,-1-1 0,0 0 1,-1-4-1,1 7-75,0-1-1,1 0 0,-1 1 0,0-1 0,0 1 0,0-1 1,0 1-1,0 0 0,0-1 0,0 1 0,-1 0 0,1 0 1,0 0-1,-1 0 0,1 0 0,-1 0 0,1 0 1,-1 0-1,1 0 0,-1 1 0,0-1 0,1 1 0,-1-1 1,0 1-1,1 0 0,-1 0 0,0 0 0,0-1 0,1 2 1,-1-1-1,0 0 0,0 0 0,1 0 0,-1 1 1,-2 0-1,0 1-20,0 0 0,1 0 0,-1 0 1,0 1-1,1-1 0,0 1 0,0 0 1,-1 0-1,2 0 0,-1 0 0,0 1 1,1-1-1,-1 1 0,1 0 0,0-1 1,0 1-1,1 0 0,-3 6 0,-2 8 47,0 0-1,-5 34 0,5-7-16,1 0 0,3 0 0,6 75 0,28 136-15,-2-31-65,-27-192 5,4 75-42,-7-100 70,0 0 0,-1 1 0,0-1 0,-1 1 0,0-1-1,0 0 1,0 0 0,-1 0 0,-7 14 0,8-19-21,0-1 1,0 1-1,0-1 0,0 0 1,0 1-1,0-1 0,-1 0 1,1 0-1,-1 0 1,1-1-1,-1 1 0,0-1 1,0 1-1,0-1 0,0 0 1,-4 1-1,1-1-20,1 0 0,-1 0 1,1-1-1,-1 0 0,0 0 0,1-1 0,-1 0 1,-9-2-1,4 0-151,1 0-1,0-1 1,0 0 0,0-1-1,0 0 1,1-1 0,0 0-1,0 0 1,-9-9 0,13 9-74,-1 1 0,1-1 1,1 0-1,-1-1 0,1 1 1,0-1-1,1 0 0,0 0 1,0 0-1,0 0 0,1 0 1,0-1-1,0 1 0,1-1 1,0 1-1,0-1 0,1 0 1,0-9-1,11-36-1700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180 120 4802,'-5'-16'1070,"-2"0"-1,-9-19 0,13 31-846,1 0-1,0 0 1,-1 0 0,0 0-1,0 0 1,0 0-1,0 1 1,-1 0-1,1-1 1,-1 1 0,0 1-1,-8-6 1,11 8-196,0 0 0,0-1 0,0 1 1,0 0-1,0 0 0,0 0 0,0 0 0,0 0 1,0 0-1,0 0 0,0 0 0,0 0 1,0 1-1,0-1 0,0 0 0,0 1 1,0-1-1,0 0 0,0 1 0,0 0 0,0-1 1,1 1-1,-1-1 0,0 1 0,0 0 1,1 0-1,-1-1 0,0 1 0,1 0 0,-1 0 1,0 1-1,-15 34 440,15-32-349,-15 55 133,2 0 0,4 1 0,2 1-1,-1 93 1,14 40-254,-2-160-1348,2 0 0,2 0 0,17 52-1,-11-51-3589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98 123 10901,'-29'-38'1601,"3"12"-1185,6 5 80,4 12-496,10 7-256,15-1 224,11 3-480,12-3-785,20-6-688,10-3-3105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3073,'0'0'7871,"0"-8"-7343,0-25-259,0 32-261,0 0 0,1 0 0,-1 0 0,0 0 0,0 0 0,1 0 0,-1 0 0,0 1 0,1-1 0,-1 0 0,1 0 0,-1 0 0,1 0 0,0 1 0,-1-1 0,1 0 0,0 1 0,0-1 0,-1 0 0,1 1 0,0-1 0,0 1 0,0-1 0,0 1 0,0 0 0,-1-1 0,1 1 0,0 0 0,0-1 0,0 1 0,0 0 0,1 0 0,36-1-6,-30 1 34,-2 0-34,0 0 1,0 0 0,0 1-1,0 0 1,-1 0-1,1 0 1,0 0 0,0 1-1,6 3 1,-9-3-3,0 0 0,0 0-1,-1 0 1,1 0 0,-1 1 0,1-1 0,-1 1 0,0-1 0,0 1 0,0 0 0,-1 0-1,1 0 1,0 0 0,-1 0 0,0 0 0,0 1 0,1 5 0,0-3-33,-1 0 1,0 0-1,0-1 0,0 1 1,-1 0-1,0 0 1,0 0-1,-1 0 0,0 0 1,0 0-1,0 0 0,-1 0 1,0-1-1,0 1 1,0-1-1,0 1 0,-1-1 1,0 0-1,0 0 0,-1 0 1,-5 7-1,-2-1-145,-1-1 0,1 0 0,-2-1 0,1 0 0,-1-1 0,-1-1 0,-16 8 0,-1-2 122,14-5 912,45-6-264,27-1-370,-1 2-1,55 10 0,-81-10-518,1 0 0,32-3 0,-35 0-1183,4-4-2015,-4-12-1532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73 2321,'10'-23'8004,"-7"2"-7284,-3 7-272,-3 2 657,-1 9-1089,-2 12 352,-4 14-256,0 24 32,-3 14-48,-3 24-64,3 8-16,4 9-32,2 3-928,4-3-2722,0-11-1472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60 963 6835,'-13'-28'2074,"-21"-45"326,31 66-2321,1 1-1,0-1 1,1 0 0,-1 1-1,1-1 1,0 0-1,1 0 1,0-12-1,0 18-69,1-1 0,-1 0-1,1 0 1,0 0 0,0 0 0,0 1-1,0-1 1,0 0 0,0 1 0,0-1-1,1 1 1,-1-1 0,1 1-1,-1 0 1,1-1 0,-1 1 0,1 0-1,0 0 1,-1 0 0,1 0 0,0 1-1,0-1 1,0 0 0,0 1 0,0-1-1,2 1 1,10-3 33,-1 1 1,26-1-1,-15 2-34,27-5-305,-1-2-1,1-2 1,-2-2-1,84-33 1,-103 32-327,-1-1 0,-1-1 0,0-1 0,-1-1 1,-1-2-1,0 0 0,-2-2 0,38-40 0,-54 51 581,0 1 0,-1-1 0,0 0-1,-1-1 1,0 0 0,-1 0 0,0 0 0,0 0 0,-1-1-1,-1 0 1,4-24 0,-6 26 375,-1-1 1,0 0-1,-1 1 0,0-1 0,-1 1 1,0-1-1,0 1 0,-1 0 1,-1 0-1,0 0 0,0 0 0,-1 0 1,0 1-1,-6-9 0,-1 1 243,0 1 0,-1 0 0,0 1-1,-26-22 1,32 31-455,0 0 1,-1 1-1,0 0 0,0 0 0,0 1 0,-1-1 1,1 2-1,-1-1 0,0 2 0,0-1 0,0 1 1,-11-1-1,15 2-89,1 2-1,0-1 1,0 0 0,-1 1-1,1 0 1,0 0 0,0 0 0,0 0-1,0 1 1,0 0 0,0 0 0,0 0-1,1 0 1,-1 0 0,1 1 0,0 0-1,-1-1 1,1 1 0,0 0-1,1 1 1,-1-1 0,0 0 0,1 1-1,-3 5 1,-3 6 94,0 1 0,2 0 0,0 0 0,-7 31-1,-4 41 79,5 1-1,-3 126 0,9-92-166,-2-12-23,-13 290-223,20-373-188,2 0-1,6 48 1,-7-74 365,0 0 0,0 0 0,1 0 0,-1 0 0,1 0 0,-1 0 0,1 0 1,0-1-1,0 1 0,0 0 0,0 0 0,0-1 0,0 1 0,0-1 0,1 1 0,-1-1 0,0 1 0,1-1 1,1 2-1,-1-3 26,0 1 0,0-1 1,0 0-1,0 0 0,0 0 0,0 0 1,0 0-1,0 0 0,0 0 1,-1-1-1,1 1 0,0-1 0,0 1 1,0-1-1,0 0 0,-1 0 1,1 0-1,0 0 0,2-2 0,8-5 18,0 0 0,0-1 0,-1 0-1,0-1 1,-1-1 0,18-22 0,44-80 106,-49 75 142,27-36-1,-50 73-244,1 0-1,0 0 0,0 0 1,0 0-1,0 0 1,0 0-1,0 0 0,0 0 1,0 0-1,0 0 1,0 1-1,1-1 1,-1 0-1,0 1 0,0-1 1,1 1-1,1-1 1,-2 1 0,0 0 1,-1 0 0,1 1 0,0-1-1,0 0 1,0 0 0,-1 1 0,1-1-1,0 1 1,0-1 0,-1 0 0,1 1-1,0-1 1,-1 1 0,1-1 0,-1 1 0,1 0-1,-1-1 1,1 1 0,-1 0 0,2 1-1,1 5 76,1 1-1,-1 0 1,-1 0-1,4 14 1,-1-3-154,0-2 28,1 0 0,1-1 0,0 0 0,15 24 0,-19-36-8,-1-1 0,1 1-1,-1-1 1,1 0 0,0 0 0,0 0-1,0 0 1,1-1 0,-1 1-1,1-1 1,-1 0 0,1 0-1,0 0 1,0 0 0,0-1 0,0 1-1,0-1 1,0 0 0,0-1-1,0 1 1,0-1 0,0 1-1,1-1 1,-1 0 0,5-1 0,2-2-38,0 0 0,0-1 0,0 0 0,-1 0 0,1-1 0,-1-1 0,-1 1 0,1-2 0,-1 1 0,0-1 1,0-1-1,9-10 0,-11 11 96,0-1 1,-1 0 0,1 0-1,-2 0 1,1 0-1,-1-1 1,-1 0 0,1 0-1,-1-1 1,-1 1-1,0-1 1,0 1 0,-1-1-1,1-11 1,-3 17 30,0 0 0,0 0 0,0 0 1,0 0-1,-1 0 0,0 0 0,0 0 0,0 0 1,0 0-1,-1 0 0,1 1 0,-1-1 0,0 0 1,0 1-1,0-1 0,-1 1 0,1 0 0,-1 0 1,0 0-1,0 0 0,0 0 0,-6-4 1,6 6-26,0-1 0,0 1 1,0 0-1,-1 0 0,1 1 1,0-1-1,0 0 1,0 1-1,0 0 0,-1 0 1,1 0-1,0 0 1,0 1-1,-1-1 0,1 1 1,0-1-1,0 1 1,0 0-1,0 1 0,0-1 1,0 0-1,0 1 1,0 0-1,1-1 0,-1 1 1,1 0-1,-1 1 1,1-1-1,-3 3 0,-2 2-10,1 0 1,0 1-1,1-1 0,-1 1 0,1 1 0,1-1 0,0 0 0,0 1 0,0 0 1,1 0-1,1 0 0,-1 0 0,2 1 0,-2 16 0,2-21-149,1 1-1,1-1 1,-1 1 0,1-1-1,0 0 1,0 0-1,0 1 1,1-1 0,0 0-1,0 0 1,0 0-1,1 0 1,-1-1 0,1 1-1,0-1 1,1 1 0,-1-1-1,1 0 1,-1 0-1,1-1 1,1 1 0,-1-1-1,0 0 1,1 0-1,-1 0 1,1-1 0,7 3-1,32 9-3822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118 557 6675,'17'-2'490,"-1"-1"0,0 0 0,0-1 1,0-1-1,0-1 0,25-12 0,-41 18-440,1 0-1,-1 0 1,0 0 0,0 0-1,1 0 1,-1 0 0,0 0 0,0 0-1,0 0 1,1-1 0,-1 1-1,0 0 1,0 0 0,0 0-1,1 0 1,-1 0 0,0 0-1,0-1 1,0 1 0,0 0 0,0 0-1,1 0 1,-1-1 0,0 1-1,0 0 1,0 0 0,0 0-1,0-1 1,0 1 0,0 0-1,0 0 1,0 0 0,0-1 0,0 1-1,0 0 1,0 0 0,0 0-1,0-1 1,0 1 0,0 0-1,0 0 1,0-1 0,0 1-1,0 0 1,0 0 0,0 0 0,0-1-1,0 1 1,-1 0 0,1 0-1,-15-5 744,-22 4-550,23 5-152,0 0 0,0 0 1,1 1-1,0 1 0,0 0 0,0 1 1,1 0-1,0 1 0,-13 11 1,20-14-98,-1-1 0,1 1 0,0 0 1,1 0-1,-1 1 0,1-1 0,0 1 1,0 0-1,0 0 0,1 1 0,0-1 1,1 1-1,-1-1 0,1 1 0,0 0 1,1 0-1,0 0 0,0 0 0,0 0 1,1 11-1,0-16-13,0 0 0,1 0-1,-1 1 1,0-1 0,1 0 0,0 0 0,-1 0 0,1 0-1,0 0 1,0 0 0,0 0 0,0 0 0,0 0 0,1-1-1,-1 1 1,1 0 0,-1-1 0,1 1 0,-1-1-1,1 1 1,0-1 0,0 0 0,0 0 0,0 0 0,0 0-1,0 0 1,0 0 0,0 0 0,0-1 0,0 1 0,0-1-1,0 1 1,0-1 0,1 0 0,-1 0 0,0 0 0,0 0-1,3-1 1,3 0-67,1 0 0,-1-1 0,0 0-1,0-1 1,0 0 0,0 0 0,0-1 0,11-6 0,-3-1 4,-1 0 0,0-1 1,-1-1-1,0 0 0,-1-1 1,0 0-1,-1-1 0,-1-1 1,-1 0-1,0 0 0,11-26 1,-10 17 235,-1-1 1,-2-1 0,0 0 0,-2 0 0,-1 0 0,-1-1 0,0-35-1,-4 40-8,0-105 879,-1 108-765,-1 0 0,-1 0 0,-1 1 0,-8-26 0,4 32-158,1 16-2,-3 27-17,6 2-67,2 1 0,1-1 0,7 65 0,27 98-106,4-53-579,-30-121 436,1 0 0,1-1 0,0 0 1,20 28-1,-27-44 214,1-1 0,-1 1 0,1-1 0,0 0-1,-1 0 1,2 0 0,-1-1 0,0 1 0,0-1 0,1 1 0,-1-1 0,1 0 0,0-1 0,0 1 0,0-1 0,0 1 0,5 0 0,-5-2 22,-1 0 0,1 0 0,0 0 0,0-1 0,0 0 1,0 1-1,-1-1 0,1 0 0,0-1 0,-1 1 1,1-1-1,-1 0 0,1 0 0,-1 0 0,0 0 0,0 0 1,0-1-1,5-5 0,0-1 38,0-1-1,0 0 1,-1 0-1,0-1 1,-1 0 0,0 0-1,-1 0 1,7-25-1,-6 18 139,-2 0 0,0 0 0,-1-1-1,1-29 1,-3 63-225,0 0-1,1 0 1,1-1 0,0 1-1,1-1 1,10 25-1,-10-29-58,1 0 0,0 0 0,0-1 0,1 1-1,1-1 1,-1 0 0,1-1 0,1 1 0,14 12 0,-19-19 94,-1 0 1,0 0 0,1-1 0,0 1-1,-1-1 1,1 1 0,0-1 0,0 0 0,0 0-1,0 0 1,0 0 0,0 0 0,0-1-1,0 0 1,0 1 0,0-1 0,0 0 0,0 0-1,0-1 1,0 1 0,0-1 0,0 1-1,0-1 1,0 0 0,0 0 0,0-1 0,0 1-1,4-3 1,-2 0 60,0-1 1,0 1-1,-1-1 0,1 0 1,-1 0-1,-1-1 0,1 1 1,-1-1-1,0 0 0,0 0 0,0 0 1,2-10-1,5-20 299,-8 25-341,1 0 0,0 0 0,0 0 0,1 1 0,0 0 1,1 0-1,11-17 0,-15 26-7,0 0 0,0 0 0,0 0 0,0 0 0,0 0 0,0 0 0,0 1 1,0-1-1,1 0 0,-1 1 0,0-1 0,1 1 0,-1-1 0,0 1 0,1 0 1,-1 0-1,0-1 0,1 1 0,-1 0 0,0 0 0,1 0 0,-1 0 0,1 1 0,-1-1 1,0 0-1,1 1 0,-1-1 0,0 1 0,0-1 0,1 1 0,-1-1 0,0 1 0,0 0 1,0 0-1,0 0 0,1-1 0,-1 1 0,-1 0 0,1 0 0,0 0 0,0 1 1,1 1-1,4 5 15,0 0 0,0 0 0,-1 1 0,6 13 0,-6-12-275,-1 1 0,-1 0 0,0 0 1,0 0-1,-1 0 0,2 21 0,-4-25-69,0 0 1,0 0-1,-1 0 0,0-1 0,0 1 1,0 0-1,-1-1 0,0 1 1,0-1-1,-1 0 0,0 1 0,-6 9 1,-12 9-5479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69 175 11253,'-23'-52'2129,"3"8"-1937,4 12-192,7 9-192,9 11-1313,12 3-1024,14 7-2657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7139,'0'-9'1724,"0"-4"-541,0-1-1,4-21 1,-4 34-1167,0 1 0,0 0 1,0 0-1,0-1 0,0 1 0,1 0 0,-1 0 1,0-1-1,0 1 0,0 0 0,0 0 0,1-1 0,-1 1 1,0 0-1,0 0 0,0 0 0,1 0 0,-1-1 1,0 1-1,0 0 0,1 0 0,-1 0 0,0 0 1,0 0-1,1 0 0,-1 0 0,0 0 0,0-1 1,1 1-1,-1 0 0,0 0 0,0 0 0,1 0 0,-1 0 1,0 1-1,1-1 0,-1 0 0,0 0 0,0 0 1,1 0-1,-1 0 0,0 0 0,0 0 0,1 0 1,-1 1-1,0-1 0,0 0 0,1 0 0,10 10 336,-4 3-190,0-1 1,-1 2 0,0-1-1,-1 1 1,-1 0 0,0 0-1,4 27 1,2 106-96,-9-116 24,1 65-52,-2-42-206,2 0 0,17 98 0,-18-147 15,0 0 0,1 0-1,-1 0 1,1-1-1,0 1 1,5 7 0,-6-11 39,0 1 0,0-1 0,0 0 1,0 0-1,0 0 0,0 0 0,0 0 0,1 0 1,-1 0-1,0-1 0,1 1 0,-1 0 0,0-1 1,1 1-1,-1-1 0,1 1 0,-1-1 0,1 0 1,-1 0-1,1 1 0,-1-1 0,1 0 1,-1 0-1,1-1 0,2 1 0,24-10-3590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4098,'-65'10'6004,"56"-8"-5864,1 0-1,-1 1 0,0 0 0,1 0 0,-1 1 0,1 0 0,0 0 0,-12 10 1,19-13-130,0-1 0,0 1 0,0 0 0,0-1 1,1 1-1,-1 0 0,0 0 0,0 0 1,1 0-1,-1-1 0,1 1 0,-1 0 0,1 0 1,-1 0-1,1 1 0,-1-1 0,1 0 1,0 0-1,0 0 0,-1 2 0,1-2 0,1-1 1,-1 1-1,0 0 0,1 0 0,-1 0 1,1 0-1,-1-1 0,1 1 1,-1 0-1,1-1 0,-1 1 0,1 0 1,0-1-1,-1 1 0,1 0 0,0-1 1,0 1-1,-1-1 0,3 1 0,2 1 20,0 0-1,0 0 1,0-1 0,1 1-1,-1-1 1,1 0-1,6 0 1,12-1 3,0-2 0,0 0 0,0-1 1,28-8-1,94-33-116,-61 17 91,-83 26 6,0 0 1,0 0 0,1 1 0,-1-1 0,1 1 0,-1 0-1,0-1 1,1 1 0,-1 0 0,1 1 0,-1-1 0,4 1 0,-5 0 17,0-1 0,0 1 0,0 0 1,0-1-1,-1 1 0,1 0 0,0 0 1,0 0-1,-1 0 0,1 0 0,-1 0 1,1 0-1,-1 0 0,1 0 1,-1 0-1,1 0 0,-1 0 0,0 0 1,0 0-1,0 0 0,1 1 0,-1-1 1,0 0-1,0 0 0,-1 0 0,1 0 1,0 2-1,-9 88 278,4-43-324,0 72 1,5-114-34,1-1 1,-1 1-1,1-1 0,0 0 1,0 0-1,3 7 1,-3-11 38,-1 0 0,0 0 0,1 0 1,-1 0-1,1 0 0,0 0 0,-1-1 0,1 1 1,0 0-1,-1-1 0,1 1 0,0 0 1,0-1-1,0 1 0,-1-1 0,1 1 0,0-1 1,0 1-1,0-1 0,0 0 0,0 1 1,0-1-1,0 0 0,0 0 0,0 0 0,0 0 1,0 0-1,0 0 0,0 0 0,0 0 0,0 0 1,0 0-1,0 0 0,0-1 0,0 1 1,0 0-1,0-1 0,1 0 0,7-3-27,-1-1 0,0 0 0,0 0 0,0-1 0,-1 0-1,0 0 1,11-12 0,40-55 65,-50 62-19,81-120 579,-89 130-582,1 1 1,-1-1 0,0 1-1,0-1 1,0 1 0,1-1-1,-1 1 1,0 0-1,1-1 1,-1 1 0,0-1-1,1 1 1,-1 0 0,0-1-1,1 1 1,-1 0 0,1 0-1,-1-1 1,0 1 0,1 0-1,-1 0 1,1 0-1,-1-1 1,1 1 0,-1 0-1,1 0 1,3 12 214,-6 34 36,1-32-286,-3 43-37,1-27-1944,1 41 1,5-46-2200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56 125 8212,'-13'-52'928,"0"14"-704,0 12-224,3 17-1568,4 15 159,12 11-1264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38 10645,'-2'-4'208,"2"2"-110,-1 0 0,0 0 0,0 0-1,0 0 1,0 0 0,0 0 0,0 0 0,0 1 0,-1-1 0,1 0-1,-1 0 1,1 1 0,-1-1 0,1 1 0,-1 0 0,0-1 0,0 1 0,-2-1-1,3 2-93,1 0 0,0 0-1,-1 0 1,1 0 0,0 0-1,-1 0 1,1 0 0,0 0-1,-1 0 1,1 0-1,0 1 1,-1-1 0,1 0-1,0 0 1,-1 0 0,1 0-1,0 1 1,0-1 0,-1 0-1,1 0 1,0 0-1,0 1 1,0-1 0,-1 0-1,1 1 1,0-1 0,0 0-1,0 0 1,0 1-1,-1-1 1,1 0 0,0 1-1,0-1 1,0 0 0,0 1-1,0-1 1,0 1 0,-1 18 76,0-12-77,-1 79-923,2-1 1,22 154-1,-16-222 750,-6-17 172,0 1 0,0-1 1,0 0-1,0 0 0,0 0 0,0 0 0,0 0 0,0 0 1,1 0-1,-1 0 0,0 0 0,0 1 0,0-1 0,0 0 0,0 0 1,0 0-1,1 0 0,-1 0 0,0 0 0,0 0 0,0 0 0,0 0 1,0 0-1,1 0 0,-1 0 0,0 0 0,0 0 0,0 0 1,0 0-1,1 0 0,-1 0 0,0 0 0,0 0 0,0 0 0,0-1 1,0 1-1,0 0 0,1 0 0,-1 0 0,0 0 0,0 0 0,0 0 1,0 0-1,0 0 0,0-1 0,0 1 0,1 0 0,11-28 564,-6 14-334,-2 4-143,0 1 0,1 0 0,0 0 1,1 1-1,0-1 0,0 1 0,1 0 0,0 1 0,11-10 0,-14 14-87,0 0-1,1 1 1,-1-1 0,1 1 0,-1 0 0,1 0-1,0 0 1,0 1 0,0 0 0,0 0 0,0 0-1,0 0 1,1 1 0,-1 0 0,0 0 0,0 0 0,0 1-1,0-1 1,0 1 0,8 3 0,-5-1-11,-1-1 0,0 2 1,1-1-1,-1 1 0,-1 0 1,1 0-1,-1 1 1,1 0-1,6 7 0,-11-11 21,-1 1 1,1 0-1,-1 0 0,1-1 0,-1 1 0,1 0 1,-1 0-1,0 0 0,0 0 0,0 1 0,0-1 0,-1 0 1,1 0-1,-1 1 0,1-1 0,-1 0 0,0 0 1,1 1-1,-1-1 0,0 0 0,-1 1 0,1-1 0,0 0 1,-1 1-1,1-1 0,-1 0 0,0 0 0,0 1 1,0-1-1,0 0 0,0 0 0,0 0 0,0 0 1,-1 0-1,-2 2 0,-2 2 31,-1 1 0,0-2 0,-1 1 0,1-1 1,-1 0-1,0 0 0,-1-1 0,1-1 0,0 1 0,-17 3 0,10-3-48,-1 0-1,-1-1 0,1-1 1,0-1-1,-19 0 0,31-2-174,0 1-1,0-1 1,1 1-1,-1-1 1,0 0 0,1 0-1,-6-3 1,8 4 14,0-1 0,0 1 0,0-1 0,0 1 0,0-1 0,0 0 0,0 0 0,0 1 1,0-1-1,1 0 0,-1 0 0,0 0 0,1 0 0,-1 0 0,0 0 0,1 0 0,-1 0 0,1 0 1,0 0-1,-1 0 0,1 0 0,0-1 0,0 1 0,-1 0 0,1 0 0,0-2 0,7-19-2600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7 569 7155,'7'-8'3423,"-9"8"-1924,1 1-1481,0-1 0,0 1 0,0 0 0,0 0 0,1 0 0,-1 0-1,0-1 1,1 1 0,-1 0 0,1 0 0,-1 1 0,1-1 0,-1 0 0,1 0 0,0 0 0,-1 2 0,0 8-81,1-1 0,1 1-1,0-1 1,0 0 0,1 1 0,0-1 0,7 20 0,-7-23-200,1 0 0,0 0 0,1 0 0,-1-1 0,1 1 0,1-1 0,-1 0 0,1 0 0,0 0 0,0-1 0,10 8 0,-13-11 227,1-1-1,-1 0 1,0 0-1,0 1 1,1-1-1,-1-1 0,0 1 1,1 0-1,-1-1 1,1 1-1,-1-1 1,1 0-1,-1 0 1,1 0-1,-1 0 0,1 0 1,-1 0-1,1-1 1,3 0-1,-1-1 59,-1 0-1,1 0 0,0-1 1,-1 0-1,1 1 1,-1-2-1,0 1 1,7-7-1,2-3 367,-2-1 1,0 0-1,0-1 0,10-20 1,-11 9 367,-9 21-639,1 1 0,-1 0 0,1 0-1,0 0 1,0 0 0,0 1 0,5-8 0,-3 37 97,-3-17-271,0 0 1,0 0 0,1 0 0,0-1-1,1 1 1,0-1 0,0 1 0,1-1-1,7 12 1,-10-18-17,1 0 1,-1 0-1,1 0 0,0 0 0,0 0 0,0 0 1,0-1-1,1 1 0,-1-1 0,0 1 0,1-1 1,-1 0-1,1 0 0,-1 0 0,1 0 1,-1-1-1,1 1 0,-1-1 0,1 1 0,0-1 1,-1 0-1,1 0 0,0 0 0,0 0 0,-1-1 1,1 1-1,-1-1 0,1 1 0,0-1 0,-1 0 1,1 0-1,-1 0 0,0-1 0,1 1 1,3-3-1,4-3-197,1 0 0,-1-1 1,0 0-1,0-1 0,-1 0 0,0 0 1,-1-1-1,9-14 0,-5 7 304,-1-1-1,-1-1 1,-1 1-1,9-28 1,-11 22 541,-1-1 1,-1 0-1,-2 0 1,0 0-1,-2-1 1,-2-31-1,-22-153 2237,17 166-2345,4 28-306,2 11-118,-1 1-1,1-1 1,-1 1-1,0-1 1,0 1 0,-4-8-1,3 12 111,-1 8-65,0 10 61,2 127 67,21 172 0,-18-298-224,12 92-259,-12-99 216,1 1-1,0-1 1,1 0-1,1 0 1,0-1-1,9 17 1,-13-26 31,0 0-1,1-1 1,-1 1-1,0-1 1,1 1 0,-1-1-1,1 1 1,0-1 0,-1 0-1,1 0 1,0 1-1,0-2 1,0 1 0,0 0-1,0 0 1,0 0-1,0-1 1,0 1 0,0-1-1,0 0 1,0 0 0,0 1-1,0-1 1,0 0-1,2-1 1,2 0-14,0 0 0,0-1 0,-1 1 0,1-1 0,9-5 1,-13 6 30,1-1 14,0 0 0,0-1 1,0 1-1,0-1 0,0 0 1,-1 1-1,1-1 0,-1 0 1,0-1-1,0 1 0,0 0 1,0-1-1,0 1 0,-1-1 1,0 1-1,1-1 0,0-7 1,1 0 93,11-42 1141,-12 59-1290,0 0 1,0 1-1,0-1 0,1 0 1,-1 0-1,2 0 0,-1 0 1,1-1-1,-1 1 0,2-1 1,-1 0-1,0 0 0,1 0 1,0-1-1,0 1 0,10 5 1,-11-8 10,0 0 0,1 0 0,0 0 1,0 0-1,-1 0 0,1-1 0,0 0 0,0 0 1,0-1-1,0 1 0,0-1 0,0 0 0,0 0 1,0-1-1,0 0 0,0 0 0,0 0 0,0 0 1,0-1-1,0 1 0,-1-1 0,8-4 0,-2-1 77,0 1-1,0-2 0,-1 1 0,0-1 0,0-1 0,14-17 0,-7 3 115,27-44-1,-45 93-38,1 1 0,4 30 0,-2-47-130,0 1-1,1 0 0,0 0 1,1-1-1,0 0 1,7 17-1,-8-24-4,-1-1 0,0 1-1,1-1 1,-1 1 0,1-1-1,0 0 1,0 0 0,0 1-1,0-1 1,0-1 0,0 1-1,1 0 1,-1-1 0,0 1-1,1-1 1,-1 1 0,1-1-1,0 0 1,0 0 0,-1-1-1,1 1 1,0 0 0,0-1-1,0 0 1,-1 1 0,1-1-1,0 0 1,0-1 0,0 1 0,3-1-1,3-2-14,1-1 0,-1 1-1,0-2 1,0 1 0,-1-1-1,1-1 1,-1 0 0,0 0-1,-1 0 1,1-1 0,-1 0 0,0-1-1,-1 1 1,0-1 0,0 0-1,-1-1 1,6-11 0,-8 14 29,0-1-1,-1 1 1,1-1 0,-1 0 0,0 0 0,-1 1 0,0-1 0,0-1-1,0 1 1,-1 0 0,-1-9 0,1 11-3,-1 0 0,0 1 1,-1-1-1,1 1 0,-1-1 0,0 1 0,0 0 1,0 0-1,0 0 0,-1 0 0,0 0 0,0 0 1,0 1-1,0-1 0,0 1 0,-1 0 0,0 0 1,-4-3-1,2 3 14,0 0-1,0 0 1,0 0-1,0 1 1,0 0 0,0 0-1,-1 1 1,1 0-1,-1 0 1,1 0 0,0 1-1,-1 0 1,1 0 0,-1 1-1,1 0 1,-1 0-1,-8 3 1,9-3-109,0 1 0,1 0 0,-1 0 0,1 1 0,0 0 0,-1-1 0,1 2 0,0-1-1,1 1 1,-1-1 0,1 1 0,-1 1 0,1-1 0,0 0 0,1 1 0,-1 0 0,1 0 0,0 0 0,-2 6 0,4-8-148,0 0 1,0-1 0,0 1-1,1 0 1,-1 0 0,1 0 0,0 0-1,0 0 1,0 3 0,8 24-3432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3586,'9'-9'2404,"-3"5"-1587,0-1 0,-1 0-1,0 0 1,0 0-1,0-1 1,-1 0-1,0 0 1,7-12-1,-10 10 402,-4 19-680,0 22-289,2 55 0,2-73-329,1 0 1,0-1-1,1 1 1,0-1-1,1 0 1,7 17-1,-10-29 25,0 1-1,0-1 1,0 0-1,0 0 1,0 0-1,1 0 1,-1-1-1,1 1 1,-1 0-1,1 0 0,0-1 1,-1 1-1,1-1 1,0 0-1,0 1 1,0-1-1,0 0 1,0 0-1,0 0 1,4 1-1,-3-2 28,0 0-1,0 0 0,0 0 0,0 0 1,0-1-1,0 1 0,0-1 0,0 1 1,-1-1-1,1 0 0,0 0 0,0-1 1,4-2-1,6-4 28,0-1-1,-1-1 1,-1 0-1,0-1 1,10-12-1,70-91 565,-60 72 231,66-69 0,-94 109-776,23-19-9,-25 21 6,-1 0-1,1-1 1,0 1 0,0 0-1,-1 0 1,1 0-1,0 0 1,-1 0-1,1-1 1,0 1-1,0 0 1,-1 1 0,1-1-1,0 0 1,-1 0-1,1 0 1,0 0-1,-1 0 1,1 1-1,0-1 1,-1 0 0,1 1-1,0-1 1,-1 0-1,1 1 1,-1-1-1,1 1 1,-1-1-1,1 1 1,-1-1 0,1 1-1,-1-1 1,1 1-1,-1 0 1,0-1-1,1 1 1,-1 0-1,0-1 1,1 1 0,-1 1-1,5 15 41,-1-1-1,-1 1 1,0 0 0,-1 0-1,-1 1 1,-1 17 0,2 22-35,0-32-95,5 48 38,-6-67-129,0-1 0,1 1-1,-1-1 1,1 1 0,0-1 0,1 0 0,-1 0-1,1 0 1,6 9 0,-9-14 77,1 1 0,-1-1 1,0 1-1,0-1 0,1 1 0,-1-1 1,0 0-1,1 1 0,-1-1 1,1 0-1,-1 1 0,0-1 0,1 0 1,-1 1-1,1-1 0,-1 0 0,1 0 1,-1 0-1,1 1 0,-1-1 0,1 0 1,-1 0-1,1 0 0,-1 0 1,1 0-1,-1 0 0,1 0 0,-1 0 1,1 0-1,-1 0 0,1 0 0,-1 0 1,1-1-1,-1 1 0,1 0 1,-1 0-1,1 0 0,-1-1 0,1 1 1,-1 0-1,0 0 0,1-1 0,-1 1 1,1 0-1,-1-1 0,0 1 1,1-1-1,-1 1 0,0-1 0,0 1 1,1 0-1,-1-1 0,0 1 0,0-1 1,0 1-1,1-1 0,-1 0 0,10-20-7082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 2897,'0'0'7743,"0"0"-7727,0 0 1,0 0 0,0 0 0,0-1-1,0 1 1,0 0 0,0 0 0,0 0 0,0-1-1,0 1 1,1 0 0,-1 0 0,0 0 0,-1-1-1,1 1 1,0 0 0,0 0 0,0 0-1,0 0 1,0-1 0,0 1 0,0 0 0,0 0-1,0 0 1,0 0 0,0-1 0,0 1-1,-1 0 1,1 0 0,0 0 0,0 0 0,0 0-1,0-1 1,0 1 0,-1 0 0,1 0 0,0 0-1,0 0 1,0 0 0,0 0 0,-1 0-1,1 0 1,0 0 0,0 0 0,0 0 0,0 0-1,-1 0 1,1 0 0,0 0 0,0 0 0,0 0-1,-1 0 1,1 0 0,0 0 0,-10 10 113,1 1 1,1 0 0,0 1 0,-13 23-1,18-29-122,0 0-1,1 0 0,0 0 0,0 1 1,0-1-1,1 1 0,-1 0 0,2-1 1,-1 1-1,1 10 0,0-17-9,0 1 0,1 0 0,-1-1 0,0 1-1,0-1 1,1 1 0,-1-1 0,0 1 0,1-1-1,-1 1 1,0-1 0,1 1 0,-1-1 0,1 0-1,-1 1 1,1-1 0,-1 0 0,1 1 0,-1-1-1,1 0 1,-1 1 0,1-1 0,-1 0 0,1 0 0,0 0-1,-1 0 1,1 0 0,-1 1 0,1-1 0,0 0-1,0 0 1,26 0 33,-20 0-10,56-2 269,-32 0-211,0 2 0,50 5 1,-79-4-75,1-1 1,-1 1-1,0 0 1,0 0-1,0 0 0,0 0 1,0 0-1,-1 1 1,1-1-1,0 0 1,-1 1-1,1-1 0,0 1 1,-1 0-1,0 0 1,1-1-1,-1 1 1,0 0-1,0 0 0,0 0 1,0 0-1,0 1 1,-1-1-1,1 0 1,-1 0-1,1 0 1,-1 0-1,0 4 0,1-2 21,-1 0-1,0 0 0,0 0 0,0 0 1,-1 0-1,1 0 0,-1-1 0,0 1 1,0 0-1,0 0 0,-1-1 0,1 1 1,-1-1-1,0 1 0,0-1 1,-3 4-1,-1-1-20,-1 0 0,0 0 0,-1-1-1,1 0 1,-1 0 0,0 0 0,0-1 0,-1-1 0,1 0 0,-1 0 0,-13 3 0,-1-2-1198,0 0 0,-1-2 1,-29 0-1,18-2-2174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9 14279,'-75'-9'944,"11"12"-896,15 12-48,10 2 0,20 7-448,9-4-1217,13 4-1745,7-10-3729</inkml:trace>
  <inkml:trace contextRef="#ctx0" brushRef="#br0" timeOffset="1">286 138 14038,'-75'11'657,"7"-2"-449,10 0 512,12 2-720,17-2-256,19 0-1697,17 0-224,12-6-3073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3762,'-16'-3'8420,"-7"0"-7908,7 3-512,0 3-16,6 11 16,7 10-32,0 5-64,9 9-96,1 0-993,2 0-1440,4-6-2353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10757,'4'-38'256,"-1"11"-256,0 13-1152,4 14-337,2 12-1184,7 8-577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 10613,'-13'-2'225,"1"1"0,-1 1-1,1-1 1,-1 2 0,1 0 0,-1 0 0,1 2-1,0-1 1,0 1 0,-13 6 0,11-4-183,0 1-1,0 0 1,0 1 0,-23 16 0,32-19-50,0 0 1,-1 0 0,2 0-1,-1 1 1,0-1 0,1 1 0,0 0-1,0 1 1,1-1 0,-1 1 0,1-1-1,0 1 1,-3 10 0,6-14 9,-1 0 0,1 0 0,0 0 0,0 0 0,0 0 1,0 0-1,0 0 0,0-1 0,1 1 0,-1 0 0,1 0 0,-1 0 1,1 0-1,-1 0 0,1 0 0,0-1 0,0 1 0,0 0 0,0-1 1,1 1-1,-1-1 0,0 1 0,0-1 0,1 1 0,-1-1 0,1 0 1,0 0-1,-1 0 0,1 0 0,0 0 0,-1 0 0,1 0 0,0-1 1,3 2-1,7 2 27,0-1 0,1 0-1,-1-1 1,15 1 0,-19-3-32,34 3 22,-31-4-26,-1 2 1,1-1 0,-1 1-1,1 1 1,-1-1-1,1 2 1,-1 0-1,0 0 1,17 8-1,-26-10 12,-1-1 0,1 1 0,0 0 0,-1-1 0,1 1-1,-1 0 1,1 0 0,-1-1 0,1 1 0,-1 0 0,0 0 0,1 0-1,-1 0 1,0 0 0,0-1 0,0 1 0,0 0 0,1 0-1,-1 0 1,0 0 0,-1 0 0,1 0 0,0 0 0,0 0-1,0-1 1,0 1 0,-1 0 0,1 0 0,0 0 0,-1 0-1,1 0 1,-1-1 0,1 1 0,-1 0 0,1-1 0,-1 1-1,1 0 1,-1-1 0,0 1 0,0 0 0,-1 0 0,-30 26 50,3-9-144,-1-2 1,0-1-1,-51 17 0,5-8-3624,55-18-1263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4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23 9364,'-8'-4'147,"0"0"-1,0 1 1,-1 0-1,1 1 0,-1 0 1,1 0-1,-1 1 1,0 0-1,1 0 0,-1 1 1,-15 2-1,-1 0 35,0 2 0,-40 12 0,40-9 81,-46 20 1,63-23-230,0 0 0,0 1 0,1 0 0,-1 0 1,1 0-1,1 1 0,-1 0 0,1 0 0,-7 8 0,12-13-27,0 1-1,0-1 0,1 0 0,-1 0 0,0 1 0,0-1 0,1 0 0,-1 1 0,1-1 1,-1 0-1,1 1 0,0-1 0,-1 1 0,1-1 0,0 1 0,0-1 0,0 1 1,0-1-1,0 1 0,0-1 0,1 1 0,-1-1 0,0 0 0,2 3 0,-1-2 12,1 1-1,0-1 0,-1 0 0,1 0 0,0-1 1,0 1-1,0 0 0,0-1 0,0 1 1,1-1-1,-1 0 0,5 2 0,6 2 37,0 0 0,1-2 0,-1 0 0,17 2-1,45 2-19,-41-4-50,0 0 0,41 11 0,-73-14 17,0 1 1,0-1-1,-1 0 1,1 1 0,0-1-1,0 1 1,-1-1-1,1 1 1,0 0 0,-1 0-1,1 0 1,-1 0-1,1 0 1,-1 0 0,0 0-1,1 0 1,-1 1-1,0-1 1,0 0 0,0 1-1,0-1 1,0 1-1,0-1 1,0 1-1,1 2 1,-3-2 2,1 0-1,-1 0 1,0 0-1,0 0 1,0 0 0,0 0-1,0 0 1,0-1-1,0 1 1,0 0-1,-1-1 1,1 1 0,-1-1-1,1 1 1,-1-1-1,0 1 1,1-1-1,-1 0 1,0 0 0,0 0-1,-2 1 1,-41 21-323,-1-3-1,-1-1 1,0-2 0,-80 16 0,102-30-2593,26-7 654,13-4 1028,19-8-436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6451,'16'-23'1244,"-1"0"1,19-43-1,-30 56-820,-1 1 0,1-1 0,-2 1 0,1-1 0,-1 0-1,-1 0 1,0 0 0,0 0 0,-1 0 0,-1-19 0,-3 19 6,-2 11-145,-4 17-82,5 0-160,0 0 1,1 0 0,1 1 0,0 0 0,1 20-1,5 98-14,-2-114-19,-1-14-32,12 144-931,-9-131-305,2 0 0,9 30 0,-14-51 1122,0 0-1,0 0 1,1 0-1,-1 0 1,0 0-1,0 0 1,1 0-1,-1-1 1,1 1-1,-1 0 0,1 0 1,-1 0-1,1-1 1,0 1-1,-1 0 1,1-1-1,0 1 1,-1 0-1,1-1 1,0 1-1,0-1 1,0 1-1,-1-1 1,1 0-1,2 1 1,-2-1 26,0 0 1,0-1 0,0 1 0,0-1-1,0 1 1,0-1 0,0 1 0,0-1-1,0 1 1,0-1 0,0 0 0,-1 0-1,1 1 1,0-1 0,0 0-1,-1 0 1,2-2 0,5-8-46,-1 0 0,10-23-1,-13 27 448,1-2-219,14-33 571,2 0-1,44-66 1,-56 96-573,0 2 0,0-1 1,2 1-1,-1 1 0,1 0 0,0 0 1,1 1-1,0 0 0,1 1 1,-1 0-1,1 1 0,0 0 0,1 1 1,13-4-1,-26 9-55,0 0 0,0 0 1,0 0-1,0 0 0,0 1 0,0-1 1,0 0-1,0 0 0,0 0 0,0 0 1,0 0-1,0 0 0,0 0 0,0 1 1,0-1-1,0 0 0,0 0 0,0 0 1,0 0-1,0 0 0,0 0 0,0 0 1,0 1-1,0-1 0,0 0 0,0 0 1,0 0-1,1 0 0,-1 0 0,0 0 1,0 0-1,0 0 0,0 0 0,0 0 1,0 0-1,0 0 0,0 0 0,1 0 1,-1 0-1,0 0 0,0 1 0,0-1 1,0 0-1,0 0 0,0 0 0,0 0 0,1-1 1,-1 1-1,0 0 0,0 0 0,0 0 1,0 0-1,0 0 0,0 0 0,0 0 1,1 0-1,-1 0 0,0 0 0,0 0 1,0 0-1,0 0 0,0 0 0,0-1 1,-10 13 442,-19 11 54,8-8 142,-89 70 1365,98-75-1866,0 2-1,1-1 1,0 1 0,1 1-1,1 0 1,-12 19 0,19-28-151,0-1-1,1 1 1,-1 0 0,1-1 0,0 1 0,0 0 0,0 0 0,0 0 0,1-1 0,0 1 0,-1 0 0,1 0 0,1 0 0,-1 0 0,1 0-1,-1 0 1,1 0 0,0-1 0,1 1 0,2 6 0,-2-6-28,1-1 0,-1 1-1,1-1 1,0 0 0,0 0 0,0 0 0,1 0-1,-1 0 1,1-1 0,-1 1 0,1-1 0,0 0-1,0-1 1,0 1 0,0 0 0,0-1-1,0 0 1,0 0 0,5 0 0,11 1-327,-1-1 0,0-1 0,0 0 0,1-2 0,-1 0 0,0-1 1,36-11-1,-26 5 87,-1-2-1,0-1 1,0 0 0,34-24 0,-52 30 393,0-1 0,-1 0 1,0 0-1,-1-1 0,1 0 0,-2 0 0,1-1 0,8-13 0,-14 18-22,0 1-1,0-1 0,0 0 0,0 0 0,-1 0 0,0 0 1,0-1-1,0 1 0,0 0 0,-1 0 0,0-1 0,0 1 0,0 0 1,0 0-1,-1-1 0,1 1 0,-1 0 0,0 0 0,0 0 0,-1-1 1,1 1-1,-1 1 0,0-1 0,0 0 0,-3-4 0,1 2 78,-1 0-1,0 0 0,0 0 1,-1 0-1,1 1 1,-1-1-1,-1 1 0,-7-4 1,13 8-176,-1 0 1,1 0 0,-1 0 0,1 0-1,-1 1 1,1-1 0,-1 0-1,0 1 1,1 0 0,-1-1-1,0 1 1,1 0 0,-1 0-1,0 0 1,1 0 0,-1 0-1,0 0 1,0 0 0,1 1-1,-1-1 1,1 1 0,-1-1 0,0 1-1,1-1 1,-1 1 0,1 0-1,-1 0 1,1 0 0,0 0-1,-1 0 1,1 0 0,0 0-1,0 0 1,-1 1 0,1-1-1,0 0 1,0 1 0,1-1-1,-1 1 1,0-1 0,0 1 0,1 0-1,-2 2 1,-1 6-16,0 0 0,1 0-1,0 0 1,1 0 0,-1 0 0,2 0 0,0 0-1,0 1 1,1-1 0,0 0 0,1 0 0,0 0 0,0 0-1,1 0 1,4 9 0,-4-12-72,-1-1 1,1 0-1,0 0 0,0-1 1,1 1-1,0 0 0,0-1 0,0 0 1,0 0-1,1 0 0,0-1 1,0 0-1,0 0 0,1 0 1,-1 0-1,1-1 0,0 0 0,0 0 1,0 0-1,0-1 0,1 0 1,-1 0-1,14 1 0,-10-3 27,1 0-1,0-1 0,-1 0 1,1-1-1,-1 0 1,1-1-1,-1 0 1,0-1-1,0 0 0,0 0 1,-1-1-1,0-1 1,10-6-1,-11 7 186,-1 0 0,0-1 0,0 0 0,-1-1 0,1 1 0,-1-1 0,0-1-1,-1 1 1,0-1 0,0 1 0,-1-2 0,0 1 0,0 0 0,-1-1 0,4-13 0,-8 2 624,0 16-571,0 13-203,2-2-42,-1 0 0,1 0-1,1 1 1,-1-1 0,1-1 0,1 1 0,-1 0-1,1 0 1,0-1 0,0 0 0,1 1 0,0-1 0,0-1-1,7 9 1,-8-11 3,0 0-1,0 0 1,0 0 0,0-1-1,0 1 1,1-1 0,-1 0-1,1 0 1,-1 0-1,1 0 1,0 0 0,0-1-1,0 0 1,0 0 0,0 0-1,0 0 1,0-1 0,0 1-1,0-1 1,0 0-1,1-1 1,-1 1 0,0-1-1,0 1 1,0-1 0,4-2-1,15-7-22,-21 9 72,1-1 0,0 0 1,-1 1-1,1 0 1,0 0-1,0 0 1,0 0-1,0 0 1,0 0-1,0 1 1,0-1-1,0 1 0,0 0 1,0 0-1,0 0 1,0 0-1,0 1 1,0-1-1,0 1 1,0 0-1,0 0 0,0 0 1,-1 0-1,4 2 1,-1 0 31,9 6-22,1-1 0,-1 0 1,1-1-1,1 0 0,16 3 1,-29-9-6,1 0 0,0 0 1,-1 0-1,1-1 1,0 0-1,0 0 0,-1 0 1,1 0-1,0-1 1,0 1-1,-1-1 1,1 0-1,0 0 0,-1 0 1,1-1-1,-1 1 1,1-1-1,-1 0 0,0 0 1,0 0-1,0 0 1,0-1-1,0 1 0,0-1 1,-1 0-1,1 0 1,-1 0-1,3-4 0,0-1 73,-1-1 1,1 0-1,-2 0 0,1 0 0,-1 0 0,-1 0 0,4-20 0,1-73-651,-4 29-3254,1 48-287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24 343 7187,'2'1'60,"-1"-1"-1,0 1 1,1 0-1,-1-1 1,0 1-1,1 0 1,-1-1-1,1 0 1,-1 1-1,0-1 0,1 0 1,-1 0-1,1 0 1,-1 0-1,1 0 1,-1 0-1,1 0 1,-1 0-1,1-1 1,-1 1-1,1-1 1,-1 1-1,0-1 1,1 1-1,-1-1 1,0 0-1,1 0 1,-1 0-1,0 0 0,0 1 1,0-2-1,0 1 1,0 0-1,1-1 1,6-7-27,-1 0-1,-1 0 1,10-18 0,-6 10-7,-2 3-25,0 0 0,-1-1 1,-1 1-1,0-1 0,6-24 1,-10 30 108,0 0 1,-1 0-1,0 0 1,0 0 0,-1-1-1,-1 1 1,1 0-1,-1 0 1,-1 0 0,-4-18-1,5 25-62,1 1-1,-1-1 1,1 0-1,-1 0 1,0 1 0,0-1-1,1 1 1,-1-1-1,0 0 1,-1 1-1,1 0 1,0-1-1,0 1 1,-1 0 0,1 0-1,0-1 1,-1 1-1,1 0 1,-1 0-1,0 1 1,1-1-1,-1 0 1,0 0 0,1 1-1,-1-1 1,0 1-1,0 0 1,1-1-1,-1 1 1,0 0-1,0 0 1,0 0 0,0 0-1,1 0 1,-1 1-1,0-1 1,0 1-1,-3 0 1,0 2 41,-1-1 0,1 1 0,-1 0 0,1 0 0,0 1 0,1 0 0,-1 0 0,0 0 0,1 0 0,-7 9 0,6-6-73,0 1 0,0 0 1,0 0-1,1 1 1,0 0-1,1-1 1,0 1-1,0 0 1,1 0-1,0 1 1,1-1-1,0 0 1,0 1-1,1-1 0,1 0 1,2 19-1,-2-22-172,1 1 0,-1-1-1,2 1 1,-1-1 0,1 0-1,0 0 1,0 0 0,1-1-1,-1 1 1,1-1 0,1 1-1,-1-1 1,1-1 0,0 1-1,0-1 1,0 1 0,0-2-1,1 1 1,0 0 0,0-1-1,0 0 1,0-1 0,0 1-1,12 2 1,-7-3-607,0 1 0,0-2 0,15 1 0,36-5-3639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214 395 1905,'1'-2'571,"-1"0"0,0-1 0,0 1 0,0 0 0,0-1 0,0 1 1,0-1-1,-1 1 0,1 0 0,-1-1 0,0 1 0,0 0 0,1 0 0,-1 0 0,-1-1 1,-1-2-1,1 3-404,0 0 1,0 0 0,0 0-1,0 1 1,0-1 0,0 1 0,0-1-1,-1 1 1,1 0 0,0 0-1,-1 0 1,1 0 0,-5-1 0,3 1-142,-1 1 0,1-1 0,0 1 1,-1 0-1,1 0 0,-1 1 0,1-1 0,0 1 1,-1 0-1,1 0 0,0 0 0,0 1 1,0-1-1,0 1 0,0 0 0,0 0 0,0 1 1,-5 4-1,0 2 0,1 1 0,0 0 1,0 0-1,1 1 0,1 0 1,0 0-1,0 0 0,1 1 0,1 0 1,0 0-1,0 0 0,1 1 0,1-1 1,0 1-1,1 0 0,0-1 0,1 1 1,2 18-1,-2-29-31,0 0 1,0 1-1,0-1 1,1 0-1,-1 0 0,1 0 1,-1 0-1,1 0 1,0-1-1,0 1 1,0 0-1,0 0 1,0 0-1,0-1 0,0 1 1,1-1-1,-1 1 1,1-1-1,-1 1 1,1-1-1,-1 0 1,1 0-1,0 1 0,0-1 1,0 0-1,-1-1 1,1 1-1,0 0 1,0-1-1,0 1 0,0-1 1,0 1-1,0-1 1,1 0-1,-1 0 1,0 0-1,0 0 1,0 0-1,0 0 0,0-1 1,0 1-1,0-1 1,2 0-1,3-2-21,0 0-1,0-1 0,0 1 1,-1-1-1,0 0 0,1-1 1,-1 1-1,-1-1 1,1 0-1,8-12 0,0-3 79,-1-1-1,-1 0 1,-1-1 0,-1 0-1,-1 0 1,-1-1-1,-1-1 1,-1 1 0,-1-1-1,2-25 1,-2-6-55,-3-1 1,-2 1-1,-8-71 1,4 110-1325,5 40-382,7 16-2336,6 13-2216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13942,'-3'0'1105,"-10"3"-833,-6 0 0,-7 12 48,-7 8-64,-9 15-144,-3 9-80,-4 8-32,7 1-384,7-4-1969,12-8-3217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7 179 10693,'13'-44'1136,"-7"0"-735,1 3 623,-10 9-176,3 15-287,-4 46-305,-2 21-112,-1 25-64,4 25-80,0 16-32,3 4-320,-3-3-2209,3-12-1697,-3-12-833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6:52:3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10149,'0'0'1536,"157"-15"-1536,-106 15-144,-3 0-2545,-3 0-3394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124 691 7619,'-38'-72'952,"21"42"-76,1-1 0,1-1 0,-20-63 0,35 94-870,-1-1 0,1 0 0,-1 0 0,1 0 0,0 0 0,0 1-1,0-1 1,0 0 0,0 0 0,0 0 0,0 0 0,1 1 0,-1-1 0,1 0 0,-1 0 0,2-2 0,-1 3-2,0 0 0,0 0 0,0 0 0,0 0 0,0 0 0,-1 1 0,2-1 0,-1 0 0,0 1 0,0-1 0,0 1 0,0-1 0,0 1 0,0 0 1,1-1-1,-1 1 0,0 0 0,0 0 0,2 0 0,7 0 11,-1 1 0,1 1 0,0-1 0,-1 2 0,13 3 0,-6-1-10,39 9-161,-1-2-1,2-3 0,-1-2 1,99 0-1,-123-8 28,0-2 0,0-1 0,0-1 0,0-1-1,-1-2 1,0-1 0,0-2 0,-1 0 0,-1-2 0,29-18 0,-47 25 185,0-1 1,-1 0 0,0 0 0,0-1 0,-1 0 0,0 0 0,0-1-1,-1 0 1,9-15 0,-13 19 28,0-1 1,0 0-1,-1 0 1,0 1-1,0-1 0,-1-1 1,0 1-1,0 0 0,0 0 1,-1 0-1,1 0 0,-2-1 1,1 1-1,-1 0 1,0 0-1,0 0 0,0 0 1,-1 0-1,-3-8 0,0 4 60,0 0 0,0 0 0,-1 0 0,0 1-1,-1 0 1,0 0 0,0 0 0,-1 1-1,0 0 1,-10-6 0,15 11-119,-1 0 0,1 1 0,-1-1 1,0 1-1,0 0 0,0 0 0,0 1 0,0-1 0,0 1 0,-1 0 0,1 0 1,0 0-1,-1 1 0,1-1 0,-1 1 0,1 0 0,0 0 0,-1 1 0,1-1 1,-1 1-1,1 0 0,0 0 0,0 1 0,-1-1 0,1 1 0,0 0 1,0 0-1,-4 3 0,-2 3 25,1 1-1,0 0 1,0 0 0,0 1 0,2 0 0,-1 0 0,1 1-1,0-1 1,1 2 0,-7 19 0,0 2 30,1 2 1,-10 55-1,12-37-228,2 0 0,3 1 0,2 0 0,2 0 0,3 0 0,2 0 0,2 0 0,14 53 0,-19-101 21,1-1 0,0 1 0,0 0 0,0-1 0,1 1 0,-1-1 1,2 0-1,-1 1 0,5 5 0,-7-10 111,0-1 0,-1 1 0,1 0 0,0-1 0,0 1 1,0 0-1,0-1 0,0 1 0,0-1 0,0 0 0,0 1 0,0-1 0,0 0 0,0 1 0,1-1 1,-1 0-1,0 0 0,0 0 0,0 0 0,2 0 0,-1-1 17,0 0 0,0 0 0,0 0 0,0 0 1,0 0-1,0 0 0,0 0 0,0-1 0,0 1 0,-1-1 0,1 1 0,0-1 0,2-3 0,4-8 132,1-1-1,-1 0 0,-1 0 0,-1 0 0,0-1 0,-1 0 0,0 0 1,-1 0-1,3-30 0,-7 45-131,0 0 1,0-1 0,0 1 0,0 0-1,0-1 1,0 1 0,0 0 0,0-1-1,0 1 1,0 0 0,1-1 0,-1 1-1,0 0 1,0-1 0,0 1-1,0 0 1,0-1 0,1 1 0,-1 0-1,0 0 1,0-1 0,0 1 0,1 0-1,-1 0 1,0-1 0,0 1 0,1 0-1,-1 0 1,0 0 0,1 0-1,-1-1 1,0 1 0,0 0 0,1 0-1,-1 0 1,0 0 0,1 0 0,-1 0-1,0 0 1,1 0 0,-1 0 0,0 0-1,1 0 1,-1 0 0,0 0-1,1 0 1,-1 0 0,0 0 0,1 0-1,-1 1 1,0-1 0,1 0 0,-1 0-1,0 0 1,0 0 0,1 1 0,-1-1-1,0 0 1,0 0 0,1 1-1,-1-1 1,0 1 0,21 20 127,-15-14-125,4 2-19,0 1 0,0-1 1,1-1-1,1 0 0,-1-1 1,1 0-1,1 0 0,-1-1 1,1-1-1,0 0 0,0-1 1,0-1-1,28 5 0,-31-8-6,-1 1-1,1-1 1,-1-1 0,1 0-1,-1 0 1,0-1-1,1 0 1,-1 0 0,0-1-1,0 0 1,0-1-1,-1 0 1,1 0 0,-1-1-1,0 0 1,0-1-1,-1 0 1,0 0-1,0 0 1,0-1 0,7-9-1,-8 8 63,0 0-1,-1-1 0,0 1 1,-1-1-1,1-1 1,-2 1-1,1 0 0,3-18 1,-6 24-18,-1 0 0,1 0-1,-1 0 1,1 0 0,-1 0 0,0 1 0,0-1 0,0 0 0,-1 0 0,1 0 0,-1 0-1,1 0 1,-1 1 0,0-1 0,0 0 0,0 0 0,-1 1 0,1-1 0,0 1 0,-1-1-1,0 1 1,0 0 0,0 0 0,0-1 0,0 1 0,0 1 0,0-1 0,0 0 0,-1 0-1,1 1 1,-1-1 0,1 1 0,-1 0 0,-3-1 0,3 1-16,1 1 0,-1-1 0,1 1 0,-1 0 1,0 0-1,1 0 0,-1 0 0,1 0 0,-1 0 0,0 1 0,1-1 1,-1 1-1,1 0 0,-1 0 0,1 0 0,0 0 0,-1 0 0,1 1 0,0-1 1,0 1-1,0-1 0,0 1 0,0 0 0,0-1 0,0 1 0,-2 4 1,0-1-10,1 0-1,-1 0 1,1 0 0,0 1 0,1-1 0,0 1 0,-1-1 0,2 1 0,-1 0 0,-1 8 0,3-8-3,-1 1 1,1-1-1,0 1 1,1-1-1,-1 1 1,1-1-1,1 1 0,-1-1 1,1 0-1,0 0 1,0 0-1,1 0 1,0 0-1,0 0 1,1-1-1,-1 1 0,1-1 1,7 8-1,-7-9 5,0-1-1,0 1 0,1-1 0,-1 0 1,1-1-1,-1 1 0,1-1 0,0 0 1,0 0-1,0 0 0,0-1 0,0 1 1,1-1-1,-1-1 0,0 1 1,0-1-1,1 0 0,-1 0 0,0 0 1,1-1-1,-1 0 0,0 0 0,9-3 1,-2 0 3,1-2 0,-1 1 0,0-2 0,-1 0 0,1 0 1,-1-1-1,17-15 0,64-75 393,-70 73-123,-22 26-263,1-1 1,-1 0-1,1 0 1,-1 0-1,0 1 0,1-1 1,-1 0-1,1 1 1,-1-1-1,0 0 1,1 1-1,-1-1 1,0 0-1,0 1 0,1-1 1,-1 0-1,0 1 1,0-1-1,0 1 1,1-1-1,-1 1 0,0-1 1,0 1-1,0-1 1,0 1-1,0-1 1,0 0-1,0 1 1,0-1-1,0 1 0,0-1 1,0 2-1,5 29 175,-3-19-170,8 61 3,-8-50-74,0 0 0,2-1 0,1 1 0,1-1 0,0 0 0,11 23 0,-16-43 44,-1-1-1,1 0 0,-1 0 0,1 1 1,0-1-1,-1 0 0,1 0 1,0 0-1,0 0 0,0 0 0,0 0 1,0 0-1,0 0 0,0 0 0,0 0 1,0-1-1,0 1 0,0 0 1,1-1-1,-1 1 0,0-1 0,0 1 1,1-1-1,-1 0 0,0 0 0,1 1 1,-1-1-1,0 0 0,1 0 1,-1 0-1,0 0 0,1-1 0,-1 1 1,0 0-1,1 0 0,-1-1 0,0 1 1,1-1-1,-1 1 0,0-1 1,0 0-1,0 1 0,0-1 0,0 0 1,2-1-1,5-5 45,0 0 0,-1-1 0,0 0 0,11-15 0,-14 18-70,59-87 50,22-28 6,-83 118-13,0-1 0,-1 1-1,1 0 1,1 0 0,-1 0-1,0 0 1,0 0-1,1 0 1,-1 1 0,1-1-1,-1 1 1,1-1 0,3 0-1,-4 2 14,0 0-1,-1 0 1,1 1-1,-1-1 1,1 0-1,-1 1 1,0-1-1,1 1 1,-1-1-1,1 1 1,-1 0-1,0 0 1,0 0 0,1-1-1,-1 1 1,0 0-1,0 1 1,0-1-1,0 0 1,0 0-1,0 0 1,0 1-1,-1-1 1,1 0-1,0 1 1,0 1-1,30 59 128,-24-46-219,0 0 0,1-1 0,1 0 0,21 27 1,-28-40-133,0 0 0,1 1 0,-1-1 0,1 0 1,-1 0-1,1-1 0,0 1 0,0 0 0,0-1 1,0 0-1,0 0 0,0 0 0,0 0 0,0 0 1,0 0-1,5-1 0,24-3-4434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7812,'13'-32'1488,"-4"0"-671,1 12 127,-3 5-368,-4 6-528,-3 12-16,3 18 1025,-3 17-577,-3 17-272,6 18-96,0 12-112,1 8-112,-1-8-784,0-7-1858,4-11-3136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124 767 11781,'-45'-61'800,"21"31"41,-27-47 0,50 77-839,1 0 1,0-1 0,-1 1 0,1-1-1,0 1 1,0-1 0,-1 1 0,1-1-1,0 1 1,0-1 0,0 1 0,-1-1-1,1 1 1,0-1 0,0 1 0,0-1-1,0 1 1,0-1 0,0 1 0,0-1-1,0 0 1,1 1 0,-1-1 0,0 1-1,0-1 1,0 1 0,1-1 0,-1 1-1,0-1 1,0 1 0,1 0 0,-1-1-1,0 1 1,1-1 0,-1 1 0,0 0-1,1-1 1,-1 1 0,1 0 0,-1-1-1,1 1 1,-1 0 0,1 0 0,-1-1-1,1 1 1,-1 0 0,1 0 0,-1 0-1,1 0 1,0 0 0,34-2-2,-29 3 4,68 0-407,1-3 0,0-3-1,137-27 1,-169 22 44,-1-2 0,0-2 1,-1-2-1,-1-1 0,0-2 1,-2-2-1,0-1 0,35-28 0,-64 43 404,0 0-1,-1 0 0,0-1 0,0-1 1,-1 1-1,0-1 0,0 0 0,7-13 1,-13 19 36,1-1 0,-1 0 1,0 1-1,0-1 1,0 0-1,0 1 1,-1-1-1,1 0 1,-1 0-1,0 0 1,0 1-1,-1-1 1,1 0-1,-1 0 1,0 0-1,0 1 0,0-1 1,0 1-1,-1-1 1,1 1-1,-1-1 1,0 1-1,0 0 1,0 0-1,0 0 1,-1 0-1,1 0 1,-4-3-1,-16-14 337,-1 0 1,0 2-1,-1 1 1,-1 0-1,-1 2 1,0 1-1,-1 1 1,-43-14-1,66 26-400,1-1 1,-1 1-1,0 0 1,0 1-1,0-1 0,0 1 1,0-1-1,0 1 1,0 0-1,0 1 0,0-1 1,0 1-1,0 0 0,1 0 1,-1 0-1,0 0 1,-4 3-1,4-2-8,1 1 0,-1 0 0,1 0 0,0 0-1,0 0 1,0 1 0,0-1 0,1 1 0,0-1 0,-1 1 0,1 0-1,1 0 1,-1 0 0,0 0 0,-1 8 0,-5 20 58,2 1-1,1 0 1,1 0 0,1 42-1,12 138-17,-3-129-29,-3-25-53,-1-1-576,13 71-1,-4-96-395,-11-32 991,0-1 0,0 1 0,1-1 0,-1 0 0,0 1 1,0-1-1,1 0 0,-1 0 0,0 1 0,1-1 0,-1 0 0,0 0 1,1 1-1,-1-1 0,1 0 0,-1 0 0,0 0 0,1 0 1,-1 1-1,0-1 0,1 0 0,-1 0 0,1 0 0,-1 0 0,1 0 1,12-11 20,-4-4-17,0-1 0,-1 0 0,9-24 0,-12 25 70,1 0-1,1 1 0,0 0 1,16-22-1,-23 36-55,1-1 0,-1 1 0,1-1 1,-1 1-1,1-1 0,-1 1 0,1 0 0,0-1 0,-1 1 0,1 0 0,0 0 0,-1 0 0,1-1 1,0 1-1,-1 0 0,1 0 0,0 0 0,-1 0 0,1 0 0,0 0 0,-1 0 0,1 0 0,0 0 1,-1 1-1,1-1 0,0 0 0,-1 0 0,1 1 0,0-1 0,-1 0 0,1 1 0,-1-1 1,1 0-1,-1 1 0,1-1 0,-1 1 0,1 0 0,24 24 103,-18-16-111,6 3-37,0 1-1,0-2 1,1 1 0,1-2-1,-1 0 1,2-1 0,20 10 0,-28-16-61,0 0-1,0-1 1,0 1 0,0-2 0,1 1 0,-1-1 0,1 0 0,-1-1 0,1 0 0,-1 0 0,1-1 0,-1 0 0,1-1 0,-1 1 0,0-2-1,0 1 1,10-5 0,-9 3 67,-1 0 0,0-1-1,0 0 1,-1 0-1,1-1 1,-1 0 0,0 0-1,-1 0 1,0-1 0,0 0-1,0 0 1,9-16-1,-13 19 60,-1 1 0,1-1 0,0 0 0,-1 0 0,0 0 0,0 0 0,0-1 0,-1 1 0,1 0 0,-1 0 0,0-1 0,0 1 0,-1 0 0,1 0-1,-1 0 1,0-1 0,0 1 0,0 0 0,-1 0 0,1 0 0,-1 1 0,0-1 0,0 0 0,0 0 0,-1 1 0,1 0 0,-1-1 0,0 1 0,-5-4-1,7 5-9,-1 0 0,0 0 0,-1 0-1,1 0 1,0 0 0,-1 0-1,1 1 1,-1 0 0,1-1 0,-1 1-1,1 0 1,-1 0 0,0 0-1,0 0 1,0 1 0,1-1-1,-1 1 1,0 0 0,0 0 0,0 0-1,0 0 1,0 0 0,1 1-1,-1-1 1,0 1 0,0 0-1,0 0 1,1 0 0,-1 0 0,0 0-1,1 0 1,-1 1 0,1-1-1,0 1 1,-1 0 0,1 0 0,0 0-1,0 0 1,-2 2 0,-1 2-2,1 0 0,-1 0 0,1 0 0,1 0-1,-1 0 1,1 1 0,0 0 0,0-1 0,1 1 0,0 0 0,0 0 0,1 1 0,0-1 0,0 13 0,1-14-103,0 0 0,1 0 0,0 0 0,0 0 0,1 0 0,0 0 0,0 0 0,0-1 0,1 1 0,0-1 0,0 1 0,0-1-1,0 0 1,1 0 0,0 0 0,0-1 0,1 1 0,-1-1 0,1 0 0,5 3 0,36 16-2694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5378,'5'-7'1335,"-1"-1"-1,0 0 0,7-15 0,3-9 1504,-16 40-2718,0 1-1,0 0 1,1 0-1,0 0 1,1 0 0,0 0-1,1 12 1,0 5-69,-1 23-792,-2 0-1,-15 92 0,53-251-861,-28 78 1764,-3 7 125,2 0 0,0 0-1,2 0 1,1 1 0,15-28-1,-24 50-275,1 0 0,-1-1 0,1 1-1,0 0 1,0 0 0,-1 0-1,1 0 1,0 1 0,1-1-1,-1 0 1,0 1 0,0 0-1,1-1 1,-1 1 0,1 0-1,-1 0 1,1 0 0,4 0 0,-5 1-2,0 0 0,1 0 0,-1 0 0,0 1 1,0-1-1,0 1 0,1-1 0,-1 1 1,0 0-1,0 0 0,0 0 0,0 0 1,0 0-1,0 1 0,-1-1 0,1 0 1,0 1-1,-1-1 0,1 1 0,-1 0 0,1 0 1,1 3-1,5 8-24,0 0 0,-1 1 0,-1 0-1,0 0 1,-1 0 0,-1 1 0,4 19 0,-4-13-1124,-1-1 0,0 32 1,23-105 314,-25 52 836,55-130 1581,-49 117-1308,1 1 0,0-1 0,1 1 0,1 0 0,0 1 0,22-21 0,-31 32-274,0 0 0,0 0 0,0 0 1,0 0-1,0 0 0,1 0 0,-1 1 0,0-1 0,1 0 0,-1 1 0,0-1 0,1 1 0,-1 0 0,1-1 0,-1 1 0,1 0 0,-1 0 1,1 0-1,-1 0 0,1 0 0,-1 0 0,0 0 0,1 0 0,2 1 0,-2 0 11,-1 1 0,1-1-1,0 0 1,0 1 0,-1-1 0,1 1-1,-1 0 1,1 0 0,-1-1 0,0 1 0,0 0-1,1 0 1,-2 0 0,3 3 0,2 10 87,-1 0 1,0 0-1,2 27 1,-5-35-101,10 133-3986,-9-109 2591,-2-1-3285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51 100 9957,'-1'0'-1,"1"0"0,-1 0 0,0 1 0,1-1 0,-1 0 0,1 0 0,-1 1 0,0-1 1,1 0-1,-1 0 0,1 1 0,-1-1 0,0 1 0,1-1 0,-1 1 0,1-1 1,0 1-1,-1-1 0,1 1 0,-1-1 0,1 1 0,0-1 0,-1 1 0,1 0 0,0-1 1,0 1-1,-1 0 0,1-1 0,0 1 0,0 0 0,0-1 0,0 1 0,0 0 1,0-1-1,0 1 0,0 0 0,0-1 0,0 1 0,0 0 0,1-1 0,-1 1 0,0 0 1,0-1-1,1 1 0,-1-1 0,0 1 0,1-1 0,-1 1 0,1 0 0,-1-1 0,0 1 1,1-1-1,-1 0 0,1 1 0,0-1 0,-1 1 0,1-1 0,0 1 0,3 2-163,0 0 0,1-1 0,-1 1 0,1-1 0,-1 0 0,9 2 0,-3-2 6,0 0-1,0-1 1,1 0 0,-1-1 0,1 0-1,-1-1 1,0 0 0,1-1-1,-1 0 1,0 0 0,0-1-1,0-1 1,-1 0 0,1 0 0,-1 0-1,0-1 1,12-9 0,-19 13 242,-1 0 1,0 0-1,1 0 0,-1 0 1,0 0-1,0 0 1,0 0-1,0 0 1,0-1-1,0 1 0,0 0 1,0-1-1,0 1 1,-1-1-1,1 1 1,-1-1-1,1 1 0,-1-1 1,1 1-1,-1-1 1,0 1-1,0-1 1,0 0-1,0 1 0,0-1 1,0 1-1,0-1 1,0 1-1,-1-1 1,1 0-1,-1 1 0,1-1 1,-1 1-1,1-1 1,-1 1-1,0 0 1,0-1-1,0 1 1,0 0-1,0-1 0,0 1 1,0 0-1,0 0 1,0 0-1,-1 0 1,1 0-1,-3-1 0,-5-4 364,0 0 0,0 1 0,-1 0-1,1 1 1,-20-7 0,21 9-384,1 1 1,0-1 0,-1 1 0,1 1-1,-1-1 1,1 1 0,-1 1 0,1-1-1,-1 1 1,1 0 0,0 1-1,-1 0 1,1 0 0,0 1 0,0 0-1,0 0 1,1 0 0,-8 5-1,10-5-70,-1 1 0,1-1-1,0 1 1,1-1-1,-1 1 1,1 0-1,-1 0 1,1 0 0,1 1-1,-1-1 1,0 1-1,1 0 1,0 0 0,0 0-1,1 0 1,-1 0-1,1 0 1,0 0 0,0 0-1,1 0 1,0 1-1,0-1 1,0 0 0,0 0-1,1 1 1,2 7-1,-2-7-105,1 0 0,0 0 0,1 0 0,-1 0 0,1 0 0,0-1 0,1 1 0,-1-1 0,1 0 0,0 0 0,1 0 0,-1-1-1,1 1 1,6 4 0,-2-3-388,-1-1 1,2 1-1,-1-2 0,0 1 0,1-1 0,0-1 0,20 5 0,34 1-3232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224 595 8484,'0'-2'130,"0"-1"0,0 0-1,0 1 1,-1-1 0,1 1 0,-1-1 0,1 1 0,-1-1-1,0 1 1,0 0 0,0-1 0,-1 1 0,1 0 0,0 0-1,-1 0 1,0 0 0,1 0 0,-1 0 0,0 0 0,0 1-1,0-1 1,0 0 0,0 1 0,0 0 0,-1-1 0,1 1-1,0 0 1,-1 0 0,1 1 0,0-1 0,-1 0 0,0 1-1,1-1 1,-4 1 0,1-1-55,-1 1 0,0 0 1,1 0-1,-1 1 0,0-1 0,1 1 0,-1 1 0,1-1 0,-1 1 1,1 0-1,-1 0 0,1 0 0,0 1 0,0 0 0,-5 3 1,3 1-54,0-1 0,1 1 1,-1 0-1,2 1 0,-1 0 1,1-1-1,0 2 0,0-1 1,1 1-1,0-1 0,-3 12 1,6-16-44,0 0 0,-1 0 1,2-1-1,-1 1 1,0 0-1,1 0 1,-1 0-1,1 0 0,0 0 1,1 0-1,-1-1 1,1 1-1,0 0 0,-1 0 1,2 0-1,-1-1 1,0 1-1,1 0 0,0-1 1,-1 1-1,1-1 1,1 0-1,-1 0 1,0 0-1,1 0 0,0 0 1,-1 0-1,1-1 1,6 5-1,-6-5-7,1-1 0,0 1 1,0 0-1,0-1 0,0 0 0,0 0 0,1 0 1,-1-1-1,0 1 0,0-1 0,1 0 0,-1 0 1,0 0-1,0-1 0,1 1 0,-1-1 0,0 0 1,0-1-1,0 1 0,0-1 0,0 1 0,0-1 1,-1 0-1,6-4 0,1-1 37,-1 1 1,-1-2-1,0 1 0,0-1 1,0 0-1,-1 0 0,0-1 1,8-13-1,-5 2 91,0 0 0,-1-1 0,-2 0 0,0-1 0,-1 1-1,-1-1 1,-1 0 0,-1 0 0,0-42 0,-5-14 826,-18-113 1,15 149-503,2 14-132,2 16-219,0 1 0,-1-1-1,0 0 1,-1 0 0,-6-16 0,6 27-45,-1 9-7,-1 12 28,0 36 3,3-1-1,2 1 0,12 94 1,0-72-128,3-1 1,27 79-1,-40-149 47,9 26-329,17 39 1,-24-65 278,-1 0 0,1 0-1,0 0 1,0-1 0,1 1 0,-1-1 0,2 0 0,-1-1-1,1 1 1,-1-1 0,11 7 0,-13-11 81,0 0 0,-1 0 0,1 0 0,0 0 1,0 0-1,0-1 0,0 0 0,-1 1 0,1-1 0,0 0 1,0 0-1,0 0 0,0-1 0,0 1 0,0-1 0,-1 0 0,1 1 1,0-1-1,0-1 0,-1 1 0,1 0 0,-1-1 0,1 1 1,-1-1-1,1 0 0,-1 1 0,0-1 0,0 0 0,0 0 0,0-1 1,2-2-1,3-4 22,0-1 0,0 1 0,-1-1 0,0-1 0,-1 1 0,6-17 0,-7 16 74,0-1 0,-1 0-1,-1 0 1,0 0 0,0-1 0,-2 1-1,0-21 1,0 32-101,0 1 0,0-1 0,1 1 0,-1-1-1,0 1 1,0-1 0,0 1 0,0-1 0,0 1 0,0-1 0,-1 1 0,1-1 0,0 1 0,0-1 0,0 1-1,0-1 1,-1 1 0,1-1 0,0 1 0,0-1 0,-1 1 0,1 0 0,0-1 0,-1 1 0,1 0-1,0-1 1,-1 1 0,1 0 0,-1-1 0,1 1 0,0 0 0,-1-1 0,1 1 0,-2 0 0,2 0 1,-1 1 0,0 0 0,1 0 0,-1-1 0,0 1 0,1 0 0,-1 0 0,1 0 0,0 0 0,-1-1 1,1 1-1,0 0 0,-1 0 0,1 0 0,0 0 0,0 0 0,0 0 0,0 0 0,0 1 0,-1 12-98,1 0 0,0 1 0,1-1 0,1 0 0,4 17 0,-4-25-173,-1 1 0,1 0 0,1-1 0,-1 0-1,1 0 1,0 0 0,1 0 0,0 0 0,0 0 0,0-1-1,0 0 1,10 9 0,-12-12-60,1-1-1,-1 1 1,0-1-1,1 0 1,-1 1-1,1-1 1,-1 0-1,6 1 1,23-1-4323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59 103 10613,'-23'-47'2209,"4"12"-2209,6 15-64,10 20-1905,6 17 1969,13 15-240,10 9-3874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78 11221,'-6'-2'319,"-9"-4"390,0 1 1,0 1 0,-30-5-1,41 9-683,0-1 1,0 1-1,0 0 0,0 0 0,0 1 1,0-1-1,0 1 0,0 0 0,0 0 1,0 0-1,1 1 0,-1-1 0,0 1 1,1 0-1,-1 0 0,1 0 0,0 0 1,0 1-1,0-1 0,-6 7 1,1 2-16,-1 0 0,2 1 1,-1 0-1,2 0 0,-1 1 1,-5 18-1,10-26-42,0 2-1,0-1 1,1 0-1,-1 0 1,1 1-1,1-1 1,-1 0-1,1 1 0,0-1 1,1 1-1,0-1 1,0 0-1,0 0 1,0 1-1,1-1 1,3 8-1,-4-12 6,1 0-1,-1 0 1,0 0 0,0 0-1,1 0 1,0 0-1,-1 0 1,1-1-1,0 1 1,0 0-1,0-1 1,0 0 0,0 1-1,0-1 1,0 0-1,0 0 1,1 0-1,-1 0 1,4 0-1,-2 0-1,0-1 0,0 0-1,0 0 1,0 0 0,1-1-1,-1 1 1,0-1-1,0 0 1,-1 0 0,8-3-1,4-4-11,-1 1-1,0-2 1,-1 1 0,23-21-1,-23 18 67,-1-1 0,0 0 0,-1 0 0,15-23 0,-22 29 104,0 0 1,-1-1-1,1 1 1,-1-1-1,-1 0 0,0 0 1,0 0-1,0 0 0,-1 0 1,1 0-1,-2 0 1,1-15-1,-1 21-116,0 0 0,0 0 0,0 0 0,0 0 0,0 0 0,0 0 0,-1 0 0,1 0 0,0 0 0,0 0 1,-1 0-1,1 0 0,-1 0 0,1 1 0,-1-1 0,1 0 0,-1 0 0,1 0 0,-1 1 0,0-1 0,1 0 0,-1 0 0,0 1 0,0-1 0,1 1 0,-1-1 0,0 1 0,0-1 0,0 1 0,-1-1 0,1 1-13,0 0 0,0 1-1,0-1 1,0 0-1,0 1 1,0-1 0,1 0-1,-1 1 1,0 0-1,0-1 1,0 1 0,1-1-1,-1 1 1,0 0-1,1-1 1,-1 1 0,0 0-1,1 0 1,-1 0-1,1-1 1,-1 1 0,1 0-1,-1 0 1,1 0 0,0 0-1,0 0 1,-1 0-1,1 0 1,0 2 0,-1 1-31,0 1 0,0 0 1,1 0-1,-1 0 0,1 0 1,0 0-1,1 0 1,-1 0-1,1 0 0,0-1 1,0 1-1,1 0 0,-1 0 1,1-1-1,0 1 1,0-1-1,1 1 0,-1-1 1,1 0-1,0 0 0,0 0 1,4 4-1,-4-6 13,1 1-1,-1-1 1,0 0 0,1 1-1,-1-2 1,1 1-1,0 0 1,0-1 0,-1 1-1,1-1 1,0 0-1,0-1 1,0 1 0,0-1-1,0 1 1,0-1-1,0 0 1,0-1 0,0 1-1,0-1 1,0 0-1,0 0 1,0 0 0,0 0-1,0 0 1,0-1-1,5-3 1,4-4 28,0 0 1,0-1-1,-1-1 1,-1 0-1,1-1 1,-2 0-1,1 0 1,12-22-1,24-27 620,-47 61-623,0-1 0,1 1 0,-1 0 0,0 0 1,0 0-1,0 0 0,0 0 0,0 0 0,0 0 0,1-1 1,-1 1-1,0 0 0,0 0 0,0 0 0,0 0 0,0 0 1,1 0-1,-1 0 0,0 0 0,0 0 0,0 0 0,0 0 1,1 0-1,-1 0 0,0 0 0,0 0 0,0 0 0,0 0 1,1 0-1,-1 0 0,0 0 0,0 0 0,0 0 0,0 0 1,0 0-1,1 0 0,-1 0 0,0 0 0,0 1 0,0-1 1,0 0-1,0 0 0,1 0 0,-1 0 0,0 0 0,0 0 1,0 1-1,0-1 0,0 0 0,0 0 0,5 14 407,-1 18 34,-3-31-451,4 68 69,-3-26-209,2 0-1,2-1 1,19 71 0,-25-113 129,0 1 0,0-1 0,0 1 1,0 0-1,0-1 0,1 1 0,-1 0 0,0-1 0,0 1 1,1-1-1,-1 1 0,0-1 0,1 1 0,-1-1 0,1 1 0,-1-1 1,0 1-1,1-1 0,-1 0 0,1 1 0,0-1 0,-1 1 1,1-1-1,-1 0 0,2 1 0,7-12 6,4-27 188,-12 35-205,10-42 100,2 1-1,2 0 1,2 1-1,2 1 1,30-49-1,-48 89-69,0 0-1,0 1 1,0-1-1,0 1 1,0 0-1,0-1 1,0 1-1,0 0 0,1-1 1,-1 1-1,0 0 1,1 0-1,-1 0 1,1 0-1,2-1 1,-4 3 3,1-1 1,-1 0-1,1 0 1,-1 0-1,1 1 1,-1-1 0,1 0-1,-1 1 1,1-1-1,-1 0 1,0 1 0,1-1-1,-1 0 1,1 1-1,-1-1 1,0 1 0,0-1-1,1 1 1,-1-1-1,0 1 1,0-1-1,1 1 1,-1-1 0,0 1-1,0-1 1,0 1-1,0-1 1,0 1 0,0 0-1,0 0 1,1 12 135,0 0 1,-2 23-1,0-25-213,0 16 7,0 78 157,2-96-221,0 1 1,0-1-1,1 1 0,0-1 0,1 0 0,0 1 0,0-1 0,6 10 0,-7-16-163,0 0-1,0-1 0,0 1 0,0 0 0,0-1 1,0 0-1,0 1 0,1-1 0,0 0 0,-1 0 1,1-1-1,0 1 0,0 0 0,0-1 0,3 2 1,23 3-6289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5:5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88 103 9044,'-20'-23'2433,"1"-1"-1568,2 1 271,4 5 49,4 7-865,6 8-240,-1 14-80,1 10 48,3 14-48,3 6-64,1 5-384,2 4-1057,4-6-1937,-1-6-3185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07:06:0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23 153 9124,'-7'-62'416,"-2"13"-416,5 17-2001,1 23-320,10 24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A662-4BD6-464F-8A23-22E4547E3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D061D-1653-4E30-B65D-264B785BA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3AD5-E921-4DCD-82D7-33D923DE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373B1-AF5C-4358-BF06-31EDBD38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3A839-474A-4345-8752-54DEE435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5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2989-923E-4226-8600-A9D7BF74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C0AE6-DD43-4BFC-AE16-7DD837801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41F0A-2606-4579-B6C8-163287A6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ACD2-7B63-498F-8447-51854A83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02016-71E8-4FA4-931C-F60CD03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8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888A6F-4A26-4796-A370-E39BBA6D3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14FE6-F8BF-407C-AC6B-363F301B1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1C19-E240-4F50-9BC2-D69795A9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0304A-C4FB-4727-A358-DF9C06C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96A46-0F37-4C92-835F-90F59E5E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82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04B5-A17E-405B-A371-4EB1592C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0728-D4C6-44A6-B597-28DB554B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AFFD-19B2-438F-8862-A4EC7FA0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F8F58-E6A8-4AEF-97BF-3ABE7EC3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C335-1765-42EC-974C-042ADEE8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EC5A-0F75-41A8-84FB-FFF6F4C6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80CD8-2F98-4865-8F23-C843C04C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22548-738A-4BA2-BE95-8AFEDB9F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83D-8BAB-4E04-A258-F1F5F6EC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6108-61AF-4C6B-9A6A-3FFAF62A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70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ED05-A480-4B15-B64C-C83C365F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461D-2492-41A9-A8FE-138E6D67B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31D72-31CA-4A54-86F2-155C31C0B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3A81-C41A-4143-9686-4B551A6E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F3E62-FB5B-41C9-A066-E84DA088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9EBAE-F2E9-4488-97AA-DA8CC28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48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0D78-826F-4FF1-93EA-A04E82C0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98ACE-EDC1-4DA0-BE34-D7BAD02CC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40902-3C7B-4149-890B-16197A0BF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1AEBA-4F95-4228-BEBA-218FD6333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0250C-0F3D-4ADB-9431-0F44469FC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B9355-68D5-4F92-BFC4-0BF0E5BC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22F04-8F44-49C7-807F-9769A5CF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8A804-D359-4AEA-8D3B-698522FF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06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6302-26DF-4F4B-B937-260FC021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C1D0D-38ED-4A51-877D-F51ECE3D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51D2D-D659-4CD5-9944-FFB1DB4B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CCA-61C0-4804-860F-9A3A4D6E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03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54B1B-BB10-4573-AEF4-B179634F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04F3B-6826-44A7-961F-4C15529B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87894-BE2F-443E-A6C6-78FDF706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6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F93E-DB1D-40BD-A516-3C59591D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B14B-E4CA-4E71-98E8-BB32F474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7F883-465D-40EF-B5B8-5E67E40B2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60793-459F-4C12-A8F7-ED91B9A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BE2D-0F3E-444B-B46C-C660E217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D4C3A-D4EC-4B22-9A76-3B64BC77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81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886E-7FD4-4559-A6C6-1FE81119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B0503-47EE-4A40-B781-EF946F6CF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B573D-B2F6-4574-A838-75839984F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6503A-C635-46B3-BE7A-568E8F66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EB6F9-61CE-4E56-BF82-07C9EBE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217F3-653A-4811-987D-CD1F7892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50B47-6E4F-40A4-96C4-5F99A6E7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04A80-E1A2-4CE4-97B7-7CC4B839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761F-CF1E-425E-9AEB-A457823D5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FC3-F301-414D-9DE0-D0CDA6679380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5ECB-7070-4B9B-AF85-103CF54E4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B6E49-67D7-4160-B1B7-32254AB99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416C2-8FB2-498E-BF8D-9573EEA43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8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lQn1hdG43o&amp;list=PLLy_2iUCG87CNafffzNZPVa9rW-QmOmEv&amp;index=6" TargetMode="External"/><Relationship Id="rId2" Type="http://schemas.openxmlformats.org/officeDocument/2006/relationships/hyperlink" Target="https://www.youtube.com/watch?v=1MiT06JFNo4&amp;list=PLLy_2iUCG87CNafffzNZPVa9rW-QmOmEv&amp;index=5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9AKLd5FHzfI&amp;list=PLqzoL9-eJTNBZDG8jaNuhap1C9q6VHyVa&amp;index=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62.png"/><Relationship Id="rId299" Type="http://schemas.openxmlformats.org/officeDocument/2006/relationships/customXml" Target="../ink/ink678.xml"/><Relationship Id="rId671" Type="http://schemas.openxmlformats.org/officeDocument/2006/relationships/image" Target="../media/image605.png"/><Relationship Id="rId21" Type="http://schemas.openxmlformats.org/officeDocument/2006/relationships/image" Target="../media/image3682.png"/><Relationship Id="rId63" Type="http://schemas.openxmlformats.org/officeDocument/2006/relationships/image" Target="../media/image3892.png"/><Relationship Id="rId159" Type="http://schemas.openxmlformats.org/officeDocument/2006/relationships/image" Target="../media/image8100.png"/><Relationship Id="rId324" Type="http://schemas.openxmlformats.org/officeDocument/2006/relationships/customXml" Target="../ink/ink691.xml"/><Relationship Id="rId366" Type="http://schemas.openxmlformats.org/officeDocument/2006/relationships/customXml" Target="../ink/ink712.xml"/><Relationship Id="rId531" Type="http://schemas.openxmlformats.org/officeDocument/2006/relationships/image" Target="../media/image535.png"/><Relationship Id="rId573" Type="http://schemas.openxmlformats.org/officeDocument/2006/relationships/image" Target="../media/image556.png"/><Relationship Id="rId629" Type="http://schemas.openxmlformats.org/officeDocument/2006/relationships/image" Target="../media/image584.png"/><Relationship Id="rId170" Type="http://schemas.openxmlformats.org/officeDocument/2006/relationships/customXml" Target="../ink/ink613.xml"/><Relationship Id="rId226" Type="http://schemas.openxmlformats.org/officeDocument/2006/relationships/customXml" Target="../ink/ink641.xml"/><Relationship Id="rId433" Type="http://schemas.openxmlformats.org/officeDocument/2006/relationships/image" Target="../media/image488.png"/><Relationship Id="rId268" Type="http://schemas.openxmlformats.org/officeDocument/2006/relationships/customXml" Target="../ink/ink662.xml"/><Relationship Id="rId475" Type="http://schemas.openxmlformats.org/officeDocument/2006/relationships/image" Target="../media/image509.png"/><Relationship Id="rId640" Type="http://schemas.openxmlformats.org/officeDocument/2006/relationships/customXml" Target="../ink/ink849.xml"/><Relationship Id="rId682" Type="http://schemas.openxmlformats.org/officeDocument/2006/relationships/customXml" Target="../ink/ink870.xml"/><Relationship Id="rId32" Type="http://schemas.openxmlformats.org/officeDocument/2006/relationships/customXml" Target="../ink/ink544.xml"/><Relationship Id="rId74" Type="http://schemas.openxmlformats.org/officeDocument/2006/relationships/customXml" Target="../ink/ink565.xml"/><Relationship Id="rId128" Type="http://schemas.openxmlformats.org/officeDocument/2006/relationships/customXml" Target="../ink/ink592.xml"/><Relationship Id="rId335" Type="http://schemas.openxmlformats.org/officeDocument/2006/relationships/image" Target="../media/image4393.png"/><Relationship Id="rId377" Type="http://schemas.openxmlformats.org/officeDocument/2006/relationships/image" Target="../media/image460.png"/><Relationship Id="rId500" Type="http://schemas.openxmlformats.org/officeDocument/2006/relationships/customXml" Target="../ink/ink779.xml"/><Relationship Id="rId542" Type="http://schemas.openxmlformats.org/officeDocument/2006/relationships/customXml" Target="../ink/ink800.xml"/><Relationship Id="rId584" Type="http://schemas.openxmlformats.org/officeDocument/2006/relationships/customXml" Target="../ink/ink821.xml"/><Relationship Id="rId5" Type="http://schemas.openxmlformats.org/officeDocument/2006/relationships/image" Target="../media/image36010.png"/><Relationship Id="rId181" Type="http://schemas.openxmlformats.org/officeDocument/2006/relationships/image" Target="../media/image20100.png"/><Relationship Id="rId237" Type="http://schemas.openxmlformats.org/officeDocument/2006/relationships/image" Target="../media/image4811.png"/><Relationship Id="rId402" Type="http://schemas.openxmlformats.org/officeDocument/2006/relationships/customXml" Target="../ink/ink730.xml"/><Relationship Id="rId279" Type="http://schemas.openxmlformats.org/officeDocument/2006/relationships/customXml" Target="../ink/ink668.xml"/><Relationship Id="rId444" Type="http://schemas.openxmlformats.org/officeDocument/2006/relationships/customXml" Target="../ink/ink751.xml"/><Relationship Id="rId486" Type="http://schemas.openxmlformats.org/officeDocument/2006/relationships/customXml" Target="../ink/ink772.xml"/><Relationship Id="rId651" Type="http://schemas.openxmlformats.org/officeDocument/2006/relationships/image" Target="../media/image595.png"/><Relationship Id="rId693" Type="http://schemas.openxmlformats.org/officeDocument/2006/relationships/image" Target="../media/image617.png"/><Relationship Id="rId707" Type="http://schemas.openxmlformats.org/officeDocument/2006/relationships/image" Target="../media/image624.png"/><Relationship Id="rId43" Type="http://schemas.openxmlformats.org/officeDocument/2006/relationships/image" Target="../media/image3792.png"/><Relationship Id="rId139" Type="http://schemas.openxmlformats.org/officeDocument/2006/relationships/image" Target="../media/image4272.png"/><Relationship Id="rId290" Type="http://schemas.openxmlformats.org/officeDocument/2006/relationships/image" Target="../media/image7410.png"/><Relationship Id="rId304" Type="http://schemas.openxmlformats.org/officeDocument/2006/relationships/image" Target="../media/image179.png"/><Relationship Id="rId346" Type="http://schemas.openxmlformats.org/officeDocument/2006/relationships/customXml" Target="../ink/ink702.xml"/><Relationship Id="rId388" Type="http://schemas.openxmlformats.org/officeDocument/2006/relationships/customXml" Target="../ink/ink723.xml"/><Relationship Id="rId511" Type="http://schemas.openxmlformats.org/officeDocument/2006/relationships/image" Target="../media/image527.png"/><Relationship Id="rId553" Type="http://schemas.openxmlformats.org/officeDocument/2006/relationships/image" Target="../media/image546.png"/><Relationship Id="rId609" Type="http://schemas.openxmlformats.org/officeDocument/2006/relationships/image" Target="../media/image574.png"/><Relationship Id="rId85" Type="http://schemas.openxmlformats.org/officeDocument/2006/relationships/image" Target="../media/image4002.png"/><Relationship Id="rId150" Type="http://schemas.openxmlformats.org/officeDocument/2006/relationships/customXml" Target="../ink/ink603.xml"/><Relationship Id="rId192" Type="http://schemas.openxmlformats.org/officeDocument/2006/relationships/customXml" Target="../ink/ink624.xml"/><Relationship Id="rId206" Type="http://schemas.openxmlformats.org/officeDocument/2006/relationships/customXml" Target="../ink/ink631.xml"/><Relationship Id="rId413" Type="http://schemas.openxmlformats.org/officeDocument/2006/relationships/image" Target="../media/image478.png"/><Relationship Id="rId595" Type="http://schemas.openxmlformats.org/officeDocument/2006/relationships/image" Target="../media/image567.png"/><Relationship Id="rId248" Type="http://schemas.openxmlformats.org/officeDocument/2006/relationships/customXml" Target="../ink/ink652.xml"/><Relationship Id="rId455" Type="http://schemas.openxmlformats.org/officeDocument/2006/relationships/image" Target="../media/image499.png"/><Relationship Id="rId497" Type="http://schemas.openxmlformats.org/officeDocument/2006/relationships/image" Target="../media/image520.png"/><Relationship Id="rId620" Type="http://schemas.openxmlformats.org/officeDocument/2006/relationships/customXml" Target="../ink/ink839.xml"/><Relationship Id="rId662" Type="http://schemas.openxmlformats.org/officeDocument/2006/relationships/customXml" Target="../ink/ink860.xml"/><Relationship Id="rId12" Type="http://schemas.openxmlformats.org/officeDocument/2006/relationships/customXml" Target="../ink/ink534.xml"/><Relationship Id="rId108" Type="http://schemas.openxmlformats.org/officeDocument/2006/relationships/customXml" Target="../ink/ink582.xml"/><Relationship Id="rId315" Type="http://schemas.openxmlformats.org/officeDocument/2006/relationships/customXml" Target="../ink/ink686.xml"/><Relationship Id="rId357" Type="http://schemas.openxmlformats.org/officeDocument/2006/relationships/image" Target="../media/image450.png"/><Relationship Id="rId522" Type="http://schemas.openxmlformats.org/officeDocument/2006/relationships/customXml" Target="../ink/ink790.xml"/><Relationship Id="rId54" Type="http://schemas.openxmlformats.org/officeDocument/2006/relationships/customXml" Target="../ink/ink555.xml"/><Relationship Id="rId96" Type="http://schemas.openxmlformats.org/officeDocument/2006/relationships/customXml" Target="../ink/ink576.xml"/><Relationship Id="rId161" Type="http://schemas.openxmlformats.org/officeDocument/2006/relationships/image" Target="../media/image9100.png"/><Relationship Id="rId217" Type="http://schemas.openxmlformats.org/officeDocument/2006/relationships/image" Target="../media/image3810.png"/><Relationship Id="rId399" Type="http://schemas.openxmlformats.org/officeDocument/2006/relationships/image" Target="../media/image471.png"/><Relationship Id="rId564" Type="http://schemas.openxmlformats.org/officeDocument/2006/relationships/customXml" Target="../ink/ink811.xml"/><Relationship Id="rId259" Type="http://schemas.openxmlformats.org/officeDocument/2006/relationships/image" Target="../media/image5910.png"/><Relationship Id="rId424" Type="http://schemas.openxmlformats.org/officeDocument/2006/relationships/customXml" Target="../ink/ink741.xml"/><Relationship Id="rId466" Type="http://schemas.openxmlformats.org/officeDocument/2006/relationships/customXml" Target="../ink/ink762.xml"/><Relationship Id="rId631" Type="http://schemas.openxmlformats.org/officeDocument/2006/relationships/image" Target="../media/image585.png"/><Relationship Id="rId673" Type="http://schemas.openxmlformats.org/officeDocument/2006/relationships/image" Target="../media/image606.png"/><Relationship Id="rId23" Type="http://schemas.openxmlformats.org/officeDocument/2006/relationships/image" Target="../media/image3692.png"/><Relationship Id="rId119" Type="http://schemas.openxmlformats.org/officeDocument/2006/relationships/image" Target="../media/image4172.png"/><Relationship Id="rId270" Type="http://schemas.openxmlformats.org/officeDocument/2006/relationships/customXml" Target="../ink/ink663.xml"/><Relationship Id="rId326" Type="http://schemas.openxmlformats.org/officeDocument/2006/relationships/customXml" Target="../ink/ink692.xml"/><Relationship Id="rId533" Type="http://schemas.openxmlformats.org/officeDocument/2006/relationships/image" Target="../media/image536.png"/><Relationship Id="rId65" Type="http://schemas.openxmlformats.org/officeDocument/2006/relationships/image" Target="../media/image3902.png"/><Relationship Id="rId130" Type="http://schemas.openxmlformats.org/officeDocument/2006/relationships/customXml" Target="../ink/ink593.xml"/><Relationship Id="rId368" Type="http://schemas.openxmlformats.org/officeDocument/2006/relationships/customXml" Target="../ink/ink713.xml"/><Relationship Id="rId575" Type="http://schemas.openxmlformats.org/officeDocument/2006/relationships/image" Target="../media/image557.png"/><Relationship Id="rId172" Type="http://schemas.openxmlformats.org/officeDocument/2006/relationships/customXml" Target="../ink/ink614.xml"/><Relationship Id="rId228" Type="http://schemas.openxmlformats.org/officeDocument/2006/relationships/customXml" Target="../ink/ink642.xml"/><Relationship Id="rId435" Type="http://schemas.openxmlformats.org/officeDocument/2006/relationships/image" Target="../media/image489.png"/><Relationship Id="rId477" Type="http://schemas.openxmlformats.org/officeDocument/2006/relationships/image" Target="../media/image510.png"/><Relationship Id="rId600" Type="http://schemas.openxmlformats.org/officeDocument/2006/relationships/customXml" Target="../ink/ink829.xml"/><Relationship Id="rId642" Type="http://schemas.openxmlformats.org/officeDocument/2006/relationships/customXml" Target="../ink/ink850.xml"/><Relationship Id="rId684" Type="http://schemas.openxmlformats.org/officeDocument/2006/relationships/customXml" Target="../ink/ink871.xml"/><Relationship Id="rId281" Type="http://schemas.openxmlformats.org/officeDocument/2006/relationships/customXml" Target="../ink/ink669.xml"/><Relationship Id="rId337" Type="http://schemas.openxmlformats.org/officeDocument/2006/relationships/image" Target="../media/image4403.png"/><Relationship Id="rId502" Type="http://schemas.openxmlformats.org/officeDocument/2006/relationships/customXml" Target="../ink/ink780.xml"/><Relationship Id="rId34" Type="http://schemas.openxmlformats.org/officeDocument/2006/relationships/customXml" Target="../ink/ink545.xml"/><Relationship Id="rId76" Type="http://schemas.openxmlformats.org/officeDocument/2006/relationships/customXml" Target="../ink/ink566.xml"/><Relationship Id="rId141" Type="http://schemas.openxmlformats.org/officeDocument/2006/relationships/image" Target="../media/image4282.png"/><Relationship Id="rId379" Type="http://schemas.openxmlformats.org/officeDocument/2006/relationships/image" Target="../media/image461.png"/><Relationship Id="rId544" Type="http://schemas.openxmlformats.org/officeDocument/2006/relationships/customXml" Target="../ink/ink801.xml"/><Relationship Id="rId586" Type="http://schemas.openxmlformats.org/officeDocument/2006/relationships/customXml" Target="../ink/ink822.xml"/><Relationship Id="rId7" Type="http://schemas.openxmlformats.org/officeDocument/2006/relationships/image" Target="../media/image36110.png"/><Relationship Id="rId183" Type="http://schemas.openxmlformats.org/officeDocument/2006/relationships/image" Target="../media/image21100.png"/><Relationship Id="rId239" Type="http://schemas.openxmlformats.org/officeDocument/2006/relationships/image" Target="../media/image4911.png"/><Relationship Id="rId390" Type="http://schemas.openxmlformats.org/officeDocument/2006/relationships/customXml" Target="../ink/ink724.xml"/><Relationship Id="rId404" Type="http://schemas.openxmlformats.org/officeDocument/2006/relationships/customXml" Target="../ink/ink731.xml"/><Relationship Id="rId446" Type="http://schemas.openxmlformats.org/officeDocument/2006/relationships/customXml" Target="../ink/ink752.xml"/><Relationship Id="rId611" Type="http://schemas.openxmlformats.org/officeDocument/2006/relationships/image" Target="../media/image575.png"/><Relationship Id="rId653" Type="http://schemas.openxmlformats.org/officeDocument/2006/relationships/image" Target="../media/image596.png"/><Relationship Id="rId250" Type="http://schemas.openxmlformats.org/officeDocument/2006/relationships/customXml" Target="../ink/ink653.xml"/><Relationship Id="rId292" Type="http://schemas.openxmlformats.org/officeDocument/2006/relationships/image" Target="../media/image7510.png"/><Relationship Id="rId306" Type="http://schemas.openxmlformats.org/officeDocument/2006/relationships/image" Target="../media/image180.png"/><Relationship Id="rId488" Type="http://schemas.openxmlformats.org/officeDocument/2006/relationships/customXml" Target="../ink/ink773.xml"/><Relationship Id="rId695" Type="http://schemas.openxmlformats.org/officeDocument/2006/relationships/image" Target="../media/image618.png"/><Relationship Id="rId45" Type="http://schemas.openxmlformats.org/officeDocument/2006/relationships/image" Target="../media/image3802.png"/><Relationship Id="rId87" Type="http://schemas.openxmlformats.org/officeDocument/2006/relationships/image" Target="../media/image4015.png"/><Relationship Id="rId110" Type="http://schemas.openxmlformats.org/officeDocument/2006/relationships/customXml" Target="../ink/ink583.xml"/><Relationship Id="rId348" Type="http://schemas.openxmlformats.org/officeDocument/2006/relationships/customXml" Target="../ink/ink703.xml"/><Relationship Id="rId513" Type="http://schemas.openxmlformats.org/officeDocument/2006/relationships/image" Target="../media/image612.png"/><Relationship Id="rId555" Type="http://schemas.openxmlformats.org/officeDocument/2006/relationships/image" Target="../media/image547.png"/><Relationship Id="rId597" Type="http://schemas.openxmlformats.org/officeDocument/2006/relationships/image" Target="../media/image568.png"/><Relationship Id="rId152" Type="http://schemas.openxmlformats.org/officeDocument/2006/relationships/customXml" Target="../ink/ink604.xml"/><Relationship Id="rId194" Type="http://schemas.openxmlformats.org/officeDocument/2006/relationships/customXml" Target="../ink/ink625.xml"/><Relationship Id="rId208" Type="http://schemas.openxmlformats.org/officeDocument/2006/relationships/customXml" Target="../ink/ink632.xml"/><Relationship Id="rId415" Type="http://schemas.openxmlformats.org/officeDocument/2006/relationships/image" Target="../media/image479.png"/><Relationship Id="rId457" Type="http://schemas.openxmlformats.org/officeDocument/2006/relationships/image" Target="../media/image500.png"/><Relationship Id="rId622" Type="http://schemas.openxmlformats.org/officeDocument/2006/relationships/customXml" Target="../ink/ink840.xml"/><Relationship Id="rId261" Type="http://schemas.openxmlformats.org/officeDocument/2006/relationships/image" Target="../media/image6010.png"/><Relationship Id="rId499" Type="http://schemas.openxmlformats.org/officeDocument/2006/relationships/image" Target="../media/image521.png"/><Relationship Id="rId664" Type="http://schemas.openxmlformats.org/officeDocument/2006/relationships/customXml" Target="../ink/ink861.xml"/><Relationship Id="rId14" Type="http://schemas.openxmlformats.org/officeDocument/2006/relationships/customXml" Target="../ink/ink535.xml"/><Relationship Id="rId56" Type="http://schemas.openxmlformats.org/officeDocument/2006/relationships/customXml" Target="../ink/ink556.xml"/><Relationship Id="rId317" Type="http://schemas.openxmlformats.org/officeDocument/2006/relationships/image" Target="../media/image4302.png"/><Relationship Id="rId359" Type="http://schemas.openxmlformats.org/officeDocument/2006/relationships/image" Target="../media/image451.png"/><Relationship Id="rId524" Type="http://schemas.openxmlformats.org/officeDocument/2006/relationships/customXml" Target="../ink/ink791.xml"/><Relationship Id="rId566" Type="http://schemas.openxmlformats.org/officeDocument/2006/relationships/customXml" Target="../ink/ink812.xml"/><Relationship Id="rId98" Type="http://schemas.openxmlformats.org/officeDocument/2006/relationships/customXml" Target="../ink/ink577.xml"/><Relationship Id="rId121" Type="http://schemas.openxmlformats.org/officeDocument/2006/relationships/image" Target="../media/image4182.png"/><Relationship Id="rId163" Type="http://schemas.openxmlformats.org/officeDocument/2006/relationships/image" Target="../media/image10100.png"/><Relationship Id="rId219" Type="http://schemas.openxmlformats.org/officeDocument/2006/relationships/image" Target="../media/image3910.png"/><Relationship Id="rId370" Type="http://schemas.openxmlformats.org/officeDocument/2006/relationships/customXml" Target="../ink/ink714.xml"/><Relationship Id="rId426" Type="http://schemas.openxmlformats.org/officeDocument/2006/relationships/customXml" Target="../ink/ink742.xml"/><Relationship Id="rId633" Type="http://schemas.openxmlformats.org/officeDocument/2006/relationships/image" Target="../media/image586.png"/><Relationship Id="rId230" Type="http://schemas.openxmlformats.org/officeDocument/2006/relationships/customXml" Target="../ink/ink643.xml"/><Relationship Id="rId468" Type="http://schemas.openxmlformats.org/officeDocument/2006/relationships/customXml" Target="../ink/ink763.xml"/><Relationship Id="rId675" Type="http://schemas.openxmlformats.org/officeDocument/2006/relationships/image" Target="../media/image607.png"/><Relationship Id="rId25" Type="http://schemas.openxmlformats.org/officeDocument/2006/relationships/image" Target="../media/image3702.png"/><Relationship Id="rId67" Type="http://schemas.openxmlformats.org/officeDocument/2006/relationships/image" Target="../media/image3915.png"/><Relationship Id="rId272" Type="http://schemas.openxmlformats.org/officeDocument/2006/relationships/customXml" Target="../ink/ink664.xml"/><Relationship Id="rId328" Type="http://schemas.openxmlformats.org/officeDocument/2006/relationships/customXml" Target="../ink/ink693.xml"/><Relationship Id="rId535" Type="http://schemas.openxmlformats.org/officeDocument/2006/relationships/image" Target="../media/image537.png"/><Relationship Id="rId577" Type="http://schemas.openxmlformats.org/officeDocument/2006/relationships/image" Target="../media/image558.png"/><Relationship Id="rId700" Type="http://schemas.openxmlformats.org/officeDocument/2006/relationships/customXml" Target="../ink/ink879.xml"/><Relationship Id="rId132" Type="http://schemas.openxmlformats.org/officeDocument/2006/relationships/customXml" Target="../ink/ink594.xml"/><Relationship Id="rId174" Type="http://schemas.openxmlformats.org/officeDocument/2006/relationships/customXml" Target="../ink/ink615.xml"/><Relationship Id="rId381" Type="http://schemas.openxmlformats.org/officeDocument/2006/relationships/image" Target="../media/image462.png"/><Relationship Id="rId602" Type="http://schemas.openxmlformats.org/officeDocument/2006/relationships/customXml" Target="../ink/ink830.xml"/><Relationship Id="rId241" Type="http://schemas.openxmlformats.org/officeDocument/2006/relationships/image" Target="../media/image5011.png"/><Relationship Id="rId437" Type="http://schemas.openxmlformats.org/officeDocument/2006/relationships/image" Target="../media/image490.png"/><Relationship Id="rId479" Type="http://schemas.openxmlformats.org/officeDocument/2006/relationships/image" Target="../media/image511.png"/><Relationship Id="rId644" Type="http://schemas.openxmlformats.org/officeDocument/2006/relationships/customXml" Target="../ink/ink851.xml"/><Relationship Id="rId686" Type="http://schemas.openxmlformats.org/officeDocument/2006/relationships/customXml" Target="../ink/ink872.xml"/><Relationship Id="rId36" Type="http://schemas.openxmlformats.org/officeDocument/2006/relationships/customXml" Target="../ink/ink546.xml"/><Relationship Id="rId283" Type="http://schemas.openxmlformats.org/officeDocument/2006/relationships/customXml" Target="../ink/ink670.xml"/><Relationship Id="rId339" Type="http://schemas.openxmlformats.org/officeDocument/2006/relationships/image" Target="../media/image4416.png"/><Relationship Id="rId490" Type="http://schemas.openxmlformats.org/officeDocument/2006/relationships/customXml" Target="../ink/ink774.xml"/><Relationship Id="rId504" Type="http://schemas.openxmlformats.org/officeDocument/2006/relationships/customXml" Target="../ink/ink781.xml"/><Relationship Id="rId546" Type="http://schemas.openxmlformats.org/officeDocument/2006/relationships/customXml" Target="../ink/ink802.xml"/><Relationship Id="rId78" Type="http://schemas.openxmlformats.org/officeDocument/2006/relationships/customXml" Target="../ink/ink567.xml"/><Relationship Id="rId101" Type="http://schemas.openxmlformats.org/officeDocument/2006/relationships/image" Target="../media/image4082.png"/><Relationship Id="rId143" Type="http://schemas.openxmlformats.org/officeDocument/2006/relationships/image" Target="../media/image4292.png"/><Relationship Id="rId185" Type="http://schemas.openxmlformats.org/officeDocument/2006/relationships/image" Target="../media/image22100.png"/><Relationship Id="rId350" Type="http://schemas.openxmlformats.org/officeDocument/2006/relationships/customXml" Target="../ink/ink704.xml"/><Relationship Id="rId406" Type="http://schemas.openxmlformats.org/officeDocument/2006/relationships/customXml" Target="../ink/ink732.xml"/><Relationship Id="rId588" Type="http://schemas.openxmlformats.org/officeDocument/2006/relationships/customXml" Target="../ink/ink823.xml"/><Relationship Id="rId9" Type="http://schemas.openxmlformats.org/officeDocument/2006/relationships/image" Target="../media/image3622.png"/><Relationship Id="rId210" Type="http://schemas.openxmlformats.org/officeDocument/2006/relationships/customXml" Target="../ink/ink633.xml"/><Relationship Id="rId392" Type="http://schemas.openxmlformats.org/officeDocument/2006/relationships/customXml" Target="../ink/ink725.xml"/><Relationship Id="rId448" Type="http://schemas.openxmlformats.org/officeDocument/2006/relationships/customXml" Target="../ink/ink753.xml"/><Relationship Id="rId613" Type="http://schemas.openxmlformats.org/officeDocument/2006/relationships/image" Target="../media/image576.png"/><Relationship Id="rId655" Type="http://schemas.openxmlformats.org/officeDocument/2006/relationships/image" Target="../media/image597.png"/><Relationship Id="rId697" Type="http://schemas.openxmlformats.org/officeDocument/2006/relationships/image" Target="../media/image619.png"/><Relationship Id="rId252" Type="http://schemas.openxmlformats.org/officeDocument/2006/relationships/customXml" Target="../ink/ink654.xml"/><Relationship Id="rId294" Type="http://schemas.openxmlformats.org/officeDocument/2006/relationships/image" Target="../media/image7610.png"/><Relationship Id="rId308" Type="http://schemas.openxmlformats.org/officeDocument/2006/relationships/image" Target="../media/image181.png"/><Relationship Id="rId515" Type="http://schemas.openxmlformats.org/officeDocument/2006/relationships/image" Target="../media/image93.png"/><Relationship Id="rId47" Type="http://schemas.openxmlformats.org/officeDocument/2006/relationships/image" Target="../media/image3815.png"/><Relationship Id="rId89" Type="http://schemas.openxmlformats.org/officeDocument/2006/relationships/image" Target="../media/image4022.png"/><Relationship Id="rId112" Type="http://schemas.openxmlformats.org/officeDocument/2006/relationships/customXml" Target="../ink/ink584.xml"/><Relationship Id="rId154" Type="http://schemas.openxmlformats.org/officeDocument/2006/relationships/customXml" Target="../ink/ink605.xml"/><Relationship Id="rId361" Type="http://schemas.openxmlformats.org/officeDocument/2006/relationships/image" Target="../media/image452.png"/><Relationship Id="rId557" Type="http://schemas.openxmlformats.org/officeDocument/2006/relationships/image" Target="../media/image548.png"/><Relationship Id="rId599" Type="http://schemas.openxmlformats.org/officeDocument/2006/relationships/image" Target="../media/image569.png"/><Relationship Id="rId196" Type="http://schemas.openxmlformats.org/officeDocument/2006/relationships/customXml" Target="../ink/ink626.xml"/><Relationship Id="rId417" Type="http://schemas.openxmlformats.org/officeDocument/2006/relationships/image" Target="../media/image480.png"/><Relationship Id="rId459" Type="http://schemas.openxmlformats.org/officeDocument/2006/relationships/image" Target="../media/image501.png"/><Relationship Id="rId624" Type="http://schemas.openxmlformats.org/officeDocument/2006/relationships/customXml" Target="../ink/ink841.xml"/><Relationship Id="rId666" Type="http://schemas.openxmlformats.org/officeDocument/2006/relationships/customXml" Target="../ink/ink862.xml"/><Relationship Id="rId16" Type="http://schemas.openxmlformats.org/officeDocument/2006/relationships/customXml" Target="../ink/ink536.xml"/><Relationship Id="rId221" Type="http://schemas.openxmlformats.org/officeDocument/2006/relationships/image" Target="../media/image4010.png"/><Relationship Id="rId263" Type="http://schemas.openxmlformats.org/officeDocument/2006/relationships/image" Target="../media/image6110.png"/><Relationship Id="rId319" Type="http://schemas.openxmlformats.org/officeDocument/2006/relationships/image" Target="../media/image4315.png"/><Relationship Id="rId470" Type="http://schemas.openxmlformats.org/officeDocument/2006/relationships/customXml" Target="../ink/ink764.xml"/><Relationship Id="rId526" Type="http://schemas.openxmlformats.org/officeDocument/2006/relationships/customXml" Target="../ink/ink792.xml"/><Relationship Id="rId58" Type="http://schemas.openxmlformats.org/officeDocument/2006/relationships/customXml" Target="../ink/ink557.xml"/><Relationship Id="rId123" Type="http://schemas.openxmlformats.org/officeDocument/2006/relationships/image" Target="../media/image4192.png"/><Relationship Id="rId330" Type="http://schemas.openxmlformats.org/officeDocument/2006/relationships/customXml" Target="../ink/ink694.xml"/><Relationship Id="rId568" Type="http://schemas.openxmlformats.org/officeDocument/2006/relationships/customXml" Target="../ink/ink813.xml"/><Relationship Id="rId165" Type="http://schemas.openxmlformats.org/officeDocument/2006/relationships/image" Target="../media/image12100.png"/><Relationship Id="rId372" Type="http://schemas.openxmlformats.org/officeDocument/2006/relationships/customXml" Target="../ink/ink715.xml"/><Relationship Id="rId428" Type="http://schemas.openxmlformats.org/officeDocument/2006/relationships/customXml" Target="../ink/ink743.xml"/><Relationship Id="rId635" Type="http://schemas.openxmlformats.org/officeDocument/2006/relationships/image" Target="../media/image587.png"/><Relationship Id="rId677" Type="http://schemas.openxmlformats.org/officeDocument/2006/relationships/image" Target="../media/image608.png"/><Relationship Id="rId232" Type="http://schemas.openxmlformats.org/officeDocument/2006/relationships/customXml" Target="../ink/ink644.xml"/><Relationship Id="rId274" Type="http://schemas.openxmlformats.org/officeDocument/2006/relationships/customXml" Target="../ink/ink665.xml"/><Relationship Id="rId481" Type="http://schemas.openxmlformats.org/officeDocument/2006/relationships/image" Target="../media/image512.png"/><Relationship Id="rId702" Type="http://schemas.openxmlformats.org/officeDocument/2006/relationships/customXml" Target="../ink/ink880.xml"/><Relationship Id="rId27" Type="http://schemas.openxmlformats.org/officeDocument/2006/relationships/image" Target="../media/image3715.png"/><Relationship Id="rId69" Type="http://schemas.openxmlformats.org/officeDocument/2006/relationships/image" Target="../media/image3922.png"/><Relationship Id="rId134" Type="http://schemas.openxmlformats.org/officeDocument/2006/relationships/customXml" Target="../ink/ink595.xml"/><Relationship Id="rId537" Type="http://schemas.openxmlformats.org/officeDocument/2006/relationships/image" Target="../media/image538.png"/><Relationship Id="rId579" Type="http://schemas.openxmlformats.org/officeDocument/2006/relationships/image" Target="../media/image559.png"/><Relationship Id="rId80" Type="http://schemas.openxmlformats.org/officeDocument/2006/relationships/customXml" Target="../ink/ink568.xml"/><Relationship Id="rId176" Type="http://schemas.openxmlformats.org/officeDocument/2006/relationships/customXml" Target="../ink/ink616.xml"/><Relationship Id="rId341" Type="http://schemas.openxmlformats.org/officeDocument/2006/relationships/image" Target="../media/image4423.png"/><Relationship Id="rId383" Type="http://schemas.openxmlformats.org/officeDocument/2006/relationships/image" Target="../media/image463.png"/><Relationship Id="rId439" Type="http://schemas.openxmlformats.org/officeDocument/2006/relationships/image" Target="../media/image491.png"/><Relationship Id="rId590" Type="http://schemas.openxmlformats.org/officeDocument/2006/relationships/customXml" Target="../ink/ink824.xml"/><Relationship Id="rId604" Type="http://schemas.openxmlformats.org/officeDocument/2006/relationships/customXml" Target="../ink/ink831.xml"/><Relationship Id="rId646" Type="http://schemas.openxmlformats.org/officeDocument/2006/relationships/customXml" Target="../ink/ink852.xml"/><Relationship Id="rId201" Type="http://schemas.openxmlformats.org/officeDocument/2006/relationships/image" Target="../media/image3013.png"/><Relationship Id="rId243" Type="http://schemas.openxmlformats.org/officeDocument/2006/relationships/image" Target="../media/image5111.png"/><Relationship Id="rId285" Type="http://schemas.openxmlformats.org/officeDocument/2006/relationships/customXml" Target="../ink/ink671.xml"/><Relationship Id="rId450" Type="http://schemas.openxmlformats.org/officeDocument/2006/relationships/customXml" Target="../ink/ink754.xml"/><Relationship Id="rId506" Type="http://schemas.openxmlformats.org/officeDocument/2006/relationships/customXml" Target="../ink/ink782.xml"/><Relationship Id="rId688" Type="http://schemas.openxmlformats.org/officeDocument/2006/relationships/customXml" Target="../ink/ink873.xml"/><Relationship Id="rId38" Type="http://schemas.openxmlformats.org/officeDocument/2006/relationships/customXml" Target="../ink/ink547.xml"/><Relationship Id="rId103" Type="http://schemas.openxmlformats.org/officeDocument/2006/relationships/image" Target="../media/image4092.png"/><Relationship Id="rId310" Type="http://schemas.openxmlformats.org/officeDocument/2006/relationships/image" Target="../media/image182.png"/><Relationship Id="rId492" Type="http://schemas.openxmlformats.org/officeDocument/2006/relationships/customXml" Target="../ink/ink775.xml"/><Relationship Id="rId548" Type="http://schemas.openxmlformats.org/officeDocument/2006/relationships/customXml" Target="../ink/ink803.xml"/><Relationship Id="rId91" Type="http://schemas.openxmlformats.org/officeDocument/2006/relationships/image" Target="../media/image4032.png"/><Relationship Id="rId145" Type="http://schemas.openxmlformats.org/officeDocument/2006/relationships/image" Target="../media/image11000.png"/><Relationship Id="rId187" Type="http://schemas.openxmlformats.org/officeDocument/2006/relationships/image" Target="../media/image23100.png"/><Relationship Id="rId352" Type="http://schemas.openxmlformats.org/officeDocument/2006/relationships/customXml" Target="../ink/ink705.xml"/><Relationship Id="rId394" Type="http://schemas.openxmlformats.org/officeDocument/2006/relationships/customXml" Target="../ink/ink726.xml"/><Relationship Id="rId408" Type="http://schemas.openxmlformats.org/officeDocument/2006/relationships/customXml" Target="../ink/ink733.xml"/><Relationship Id="rId615" Type="http://schemas.openxmlformats.org/officeDocument/2006/relationships/image" Target="../media/image577.png"/><Relationship Id="rId212" Type="http://schemas.openxmlformats.org/officeDocument/2006/relationships/customXml" Target="../ink/ink634.xml"/><Relationship Id="rId254" Type="http://schemas.openxmlformats.org/officeDocument/2006/relationships/customXml" Target="../ink/ink655.xml"/><Relationship Id="rId657" Type="http://schemas.openxmlformats.org/officeDocument/2006/relationships/image" Target="../media/image598.png"/><Relationship Id="rId699" Type="http://schemas.openxmlformats.org/officeDocument/2006/relationships/image" Target="../media/image620.png"/><Relationship Id="rId49" Type="http://schemas.openxmlformats.org/officeDocument/2006/relationships/image" Target="../media/image3822.png"/><Relationship Id="rId114" Type="http://schemas.openxmlformats.org/officeDocument/2006/relationships/customXml" Target="../ink/ink585.xml"/><Relationship Id="rId296" Type="http://schemas.openxmlformats.org/officeDocument/2006/relationships/image" Target="../media/image7710.png"/><Relationship Id="rId461" Type="http://schemas.openxmlformats.org/officeDocument/2006/relationships/image" Target="../media/image502.png"/><Relationship Id="rId517" Type="http://schemas.openxmlformats.org/officeDocument/2006/relationships/image" Target="../media/image528.png"/><Relationship Id="rId559" Type="http://schemas.openxmlformats.org/officeDocument/2006/relationships/image" Target="../media/image549.png"/><Relationship Id="rId60" Type="http://schemas.openxmlformats.org/officeDocument/2006/relationships/customXml" Target="../ink/ink558.xml"/><Relationship Id="rId156" Type="http://schemas.openxmlformats.org/officeDocument/2006/relationships/customXml" Target="../ink/ink606.xml"/><Relationship Id="rId198" Type="http://schemas.openxmlformats.org/officeDocument/2006/relationships/customXml" Target="../ink/ink627.xml"/><Relationship Id="rId321" Type="http://schemas.openxmlformats.org/officeDocument/2006/relationships/image" Target="../media/image4323.png"/><Relationship Id="rId363" Type="http://schemas.openxmlformats.org/officeDocument/2006/relationships/image" Target="../media/image453.png"/><Relationship Id="rId419" Type="http://schemas.openxmlformats.org/officeDocument/2006/relationships/image" Target="../media/image481.png"/><Relationship Id="rId570" Type="http://schemas.openxmlformats.org/officeDocument/2006/relationships/customXml" Target="../ink/ink814.xml"/><Relationship Id="rId626" Type="http://schemas.openxmlformats.org/officeDocument/2006/relationships/customXml" Target="../ink/ink842.xml"/><Relationship Id="rId223" Type="http://schemas.openxmlformats.org/officeDocument/2006/relationships/image" Target="../media/image4110.png"/><Relationship Id="rId430" Type="http://schemas.openxmlformats.org/officeDocument/2006/relationships/customXml" Target="../ink/ink744.xml"/><Relationship Id="rId668" Type="http://schemas.openxmlformats.org/officeDocument/2006/relationships/customXml" Target="../ink/ink863.xml"/><Relationship Id="rId18" Type="http://schemas.openxmlformats.org/officeDocument/2006/relationships/customXml" Target="../ink/ink537.xml"/><Relationship Id="rId265" Type="http://schemas.openxmlformats.org/officeDocument/2006/relationships/image" Target="../media/image6310.png"/><Relationship Id="rId472" Type="http://schemas.openxmlformats.org/officeDocument/2006/relationships/customXml" Target="../ink/ink765.xml"/><Relationship Id="rId528" Type="http://schemas.openxmlformats.org/officeDocument/2006/relationships/customXml" Target="../ink/ink793.xml"/><Relationship Id="rId125" Type="http://schemas.openxmlformats.org/officeDocument/2006/relationships/image" Target="../media/image4202.png"/><Relationship Id="rId167" Type="http://schemas.openxmlformats.org/officeDocument/2006/relationships/image" Target="../media/image13100.png"/><Relationship Id="rId332" Type="http://schemas.openxmlformats.org/officeDocument/2006/relationships/customXml" Target="../ink/ink695.xml"/><Relationship Id="rId374" Type="http://schemas.openxmlformats.org/officeDocument/2006/relationships/customXml" Target="../ink/ink716.xml"/><Relationship Id="rId581" Type="http://schemas.openxmlformats.org/officeDocument/2006/relationships/image" Target="../media/image560.png"/><Relationship Id="rId71" Type="http://schemas.openxmlformats.org/officeDocument/2006/relationships/image" Target="../media/image3932.png"/><Relationship Id="rId234" Type="http://schemas.openxmlformats.org/officeDocument/2006/relationships/customXml" Target="../ink/ink645.xml"/><Relationship Id="rId637" Type="http://schemas.openxmlformats.org/officeDocument/2006/relationships/image" Target="../media/image588.png"/><Relationship Id="rId679" Type="http://schemas.openxmlformats.org/officeDocument/2006/relationships/image" Target="../media/image609.png"/><Relationship Id="rId2" Type="http://schemas.openxmlformats.org/officeDocument/2006/relationships/customXml" Target="../ink/ink529.xml"/><Relationship Id="rId29" Type="http://schemas.openxmlformats.org/officeDocument/2006/relationships/image" Target="../media/image3722.png"/><Relationship Id="rId276" Type="http://schemas.openxmlformats.org/officeDocument/2006/relationships/customXml" Target="../ink/ink666.xml"/><Relationship Id="rId441" Type="http://schemas.openxmlformats.org/officeDocument/2006/relationships/image" Target="../media/image492.png"/><Relationship Id="rId483" Type="http://schemas.openxmlformats.org/officeDocument/2006/relationships/image" Target="../media/image513.png"/><Relationship Id="rId539" Type="http://schemas.openxmlformats.org/officeDocument/2006/relationships/image" Target="../media/image539.png"/><Relationship Id="rId690" Type="http://schemas.openxmlformats.org/officeDocument/2006/relationships/customXml" Target="../ink/ink874.xml"/><Relationship Id="rId704" Type="http://schemas.openxmlformats.org/officeDocument/2006/relationships/customXml" Target="../ink/ink881.xml"/><Relationship Id="rId40" Type="http://schemas.openxmlformats.org/officeDocument/2006/relationships/customXml" Target="../ink/ink548.xml"/><Relationship Id="rId136" Type="http://schemas.openxmlformats.org/officeDocument/2006/relationships/customXml" Target="../ink/ink596.xml"/><Relationship Id="rId178" Type="http://schemas.openxmlformats.org/officeDocument/2006/relationships/customXml" Target="../ink/ink617.xml"/><Relationship Id="rId301" Type="http://schemas.openxmlformats.org/officeDocument/2006/relationships/customXml" Target="../ink/ink679.xml"/><Relationship Id="rId343" Type="http://schemas.openxmlformats.org/officeDocument/2006/relationships/image" Target="../media/image4433.png"/><Relationship Id="rId550" Type="http://schemas.openxmlformats.org/officeDocument/2006/relationships/customXml" Target="../ink/ink804.xml"/><Relationship Id="rId82" Type="http://schemas.openxmlformats.org/officeDocument/2006/relationships/customXml" Target="../ink/ink569.xml"/><Relationship Id="rId203" Type="http://schemas.openxmlformats.org/officeDocument/2006/relationships/image" Target="../media/image3111.png"/><Relationship Id="rId385" Type="http://schemas.openxmlformats.org/officeDocument/2006/relationships/image" Target="../media/image464.png"/><Relationship Id="rId592" Type="http://schemas.openxmlformats.org/officeDocument/2006/relationships/customXml" Target="../ink/ink825.xml"/><Relationship Id="rId606" Type="http://schemas.openxmlformats.org/officeDocument/2006/relationships/customXml" Target="../ink/ink832.xml"/><Relationship Id="rId648" Type="http://schemas.openxmlformats.org/officeDocument/2006/relationships/customXml" Target="../ink/ink853.xml"/><Relationship Id="rId19" Type="http://schemas.openxmlformats.org/officeDocument/2006/relationships/image" Target="../media/image3672.png"/><Relationship Id="rId224" Type="http://schemas.openxmlformats.org/officeDocument/2006/relationships/customXml" Target="../ink/ink640.xml"/><Relationship Id="rId245" Type="http://schemas.openxmlformats.org/officeDocument/2006/relationships/image" Target="../media/image5210.png"/><Relationship Id="rId266" Type="http://schemas.openxmlformats.org/officeDocument/2006/relationships/customXml" Target="../ink/ink661.xml"/><Relationship Id="rId287" Type="http://schemas.openxmlformats.org/officeDocument/2006/relationships/customXml" Target="../ink/ink672.xml"/><Relationship Id="rId410" Type="http://schemas.openxmlformats.org/officeDocument/2006/relationships/customXml" Target="../ink/ink734.xml"/><Relationship Id="rId431" Type="http://schemas.openxmlformats.org/officeDocument/2006/relationships/image" Target="../media/image487.png"/><Relationship Id="rId452" Type="http://schemas.openxmlformats.org/officeDocument/2006/relationships/customXml" Target="../ink/ink755.xml"/><Relationship Id="rId473" Type="http://schemas.openxmlformats.org/officeDocument/2006/relationships/image" Target="../media/image508.png"/><Relationship Id="rId494" Type="http://schemas.openxmlformats.org/officeDocument/2006/relationships/customXml" Target="../ink/ink776.xml"/><Relationship Id="rId508" Type="http://schemas.openxmlformats.org/officeDocument/2006/relationships/customXml" Target="../ink/ink783.xml"/><Relationship Id="rId529" Type="http://schemas.openxmlformats.org/officeDocument/2006/relationships/image" Target="../media/image534.png"/><Relationship Id="rId680" Type="http://schemas.openxmlformats.org/officeDocument/2006/relationships/customXml" Target="../ink/ink869.xml"/><Relationship Id="rId30" Type="http://schemas.openxmlformats.org/officeDocument/2006/relationships/customXml" Target="../ink/ink543.xml"/><Relationship Id="rId105" Type="http://schemas.openxmlformats.org/officeDocument/2006/relationships/image" Target="../media/image4105.png"/><Relationship Id="rId126" Type="http://schemas.openxmlformats.org/officeDocument/2006/relationships/customXml" Target="../ink/ink591.xml"/><Relationship Id="rId147" Type="http://schemas.openxmlformats.org/officeDocument/2006/relationships/image" Target="../media/image21000.png"/><Relationship Id="rId168" Type="http://schemas.openxmlformats.org/officeDocument/2006/relationships/customXml" Target="../ink/ink612.xml"/><Relationship Id="rId312" Type="http://schemas.openxmlformats.org/officeDocument/2006/relationships/image" Target="../media/image183.png"/><Relationship Id="rId333" Type="http://schemas.openxmlformats.org/officeDocument/2006/relationships/image" Target="../media/image4383.png"/><Relationship Id="rId354" Type="http://schemas.openxmlformats.org/officeDocument/2006/relationships/customXml" Target="../ink/ink706.xml"/><Relationship Id="rId540" Type="http://schemas.openxmlformats.org/officeDocument/2006/relationships/customXml" Target="../ink/ink799.xml"/><Relationship Id="rId51" Type="http://schemas.openxmlformats.org/officeDocument/2006/relationships/image" Target="../media/image3832.png"/><Relationship Id="rId72" Type="http://schemas.openxmlformats.org/officeDocument/2006/relationships/customXml" Target="../ink/ink564.xml"/><Relationship Id="rId93" Type="http://schemas.openxmlformats.org/officeDocument/2006/relationships/image" Target="../media/image4042.png"/><Relationship Id="rId189" Type="http://schemas.openxmlformats.org/officeDocument/2006/relationships/image" Target="../media/image24100.png"/><Relationship Id="rId375" Type="http://schemas.openxmlformats.org/officeDocument/2006/relationships/image" Target="../media/image459.png"/><Relationship Id="rId396" Type="http://schemas.openxmlformats.org/officeDocument/2006/relationships/customXml" Target="../ink/ink727.xml"/><Relationship Id="rId561" Type="http://schemas.openxmlformats.org/officeDocument/2006/relationships/image" Target="../media/image550.png"/><Relationship Id="rId582" Type="http://schemas.openxmlformats.org/officeDocument/2006/relationships/customXml" Target="../ink/ink820.xml"/><Relationship Id="rId617" Type="http://schemas.openxmlformats.org/officeDocument/2006/relationships/image" Target="../media/image578.png"/><Relationship Id="rId638" Type="http://schemas.openxmlformats.org/officeDocument/2006/relationships/customXml" Target="../ink/ink848.xml"/><Relationship Id="rId659" Type="http://schemas.openxmlformats.org/officeDocument/2006/relationships/image" Target="../media/image599.png"/><Relationship Id="rId3" Type="http://schemas.openxmlformats.org/officeDocument/2006/relationships/image" Target="../media/image35910.png"/><Relationship Id="rId214" Type="http://schemas.openxmlformats.org/officeDocument/2006/relationships/customXml" Target="../ink/ink635.xml"/><Relationship Id="rId235" Type="http://schemas.openxmlformats.org/officeDocument/2006/relationships/image" Target="../media/image4711.png"/><Relationship Id="rId256" Type="http://schemas.openxmlformats.org/officeDocument/2006/relationships/customXml" Target="../ink/ink656.xml"/><Relationship Id="rId277" Type="http://schemas.openxmlformats.org/officeDocument/2006/relationships/customXml" Target="../ink/ink667.xml"/><Relationship Id="rId298" Type="http://schemas.openxmlformats.org/officeDocument/2006/relationships/image" Target="../media/image7810.png"/><Relationship Id="rId400" Type="http://schemas.openxmlformats.org/officeDocument/2006/relationships/customXml" Target="../ink/ink729.xml"/><Relationship Id="rId421" Type="http://schemas.openxmlformats.org/officeDocument/2006/relationships/image" Target="../media/image482.png"/><Relationship Id="rId442" Type="http://schemas.openxmlformats.org/officeDocument/2006/relationships/customXml" Target="../ink/ink750.xml"/><Relationship Id="rId463" Type="http://schemas.openxmlformats.org/officeDocument/2006/relationships/image" Target="../media/image503.png"/><Relationship Id="rId484" Type="http://schemas.openxmlformats.org/officeDocument/2006/relationships/customXml" Target="../ink/ink771.xml"/><Relationship Id="rId519" Type="http://schemas.openxmlformats.org/officeDocument/2006/relationships/image" Target="../media/image529.png"/><Relationship Id="rId670" Type="http://schemas.openxmlformats.org/officeDocument/2006/relationships/customXml" Target="../ink/ink864.xml"/><Relationship Id="rId705" Type="http://schemas.openxmlformats.org/officeDocument/2006/relationships/image" Target="../media/image623.png"/><Relationship Id="rId116" Type="http://schemas.openxmlformats.org/officeDocument/2006/relationships/customXml" Target="../ink/ink586.xml"/><Relationship Id="rId137" Type="http://schemas.openxmlformats.org/officeDocument/2006/relationships/image" Target="../media/image4262.png"/><Relationship Id="rId158" Type="http://schemas.openxmlformats.org/officeDocument/2006/relationships/customXml" Target="../ink/ink607.xml"/><Relationship Id="rId302" Type="http://schemas.openxmlformats.org/officeDocument/2006/relationships/image" Target="../media/image178.png"/><Relationship Id="rId323" Type="http://schemas.openxmlformats.org/officeDocument/2006/relationships/image" Target="../media/image4333.png"/><Relationship Id="rId344" Type="http://schemas.openxmlformats.org/officeDocument/2006/relationships/customXml" Target="../ink/ink701.xml"/><Relationship Id="rId530" Type="http://schemas.openxmlformats.org/officeDocument/2006/relationships/customXml" Target="../ink/ink794.xml"/><Relationship Id="rId691" Type="http://schemas.openxmlformats.org/officeDocument/2006/relationships/image" Target="../media/image616.png"/><Relationship Id="rId20" Type="http://schemas.openxmlformats.org/officeDocument/2006/relationships/customXml" Target="../ink/ink538.xml"/><Relationship Id="rId41" Type="http://schemas.openxmlformats.org/officeDocument/2006/relationships/image" Target="../media/image3782.png"/><Relationship Id="rId62" Type="http://schemas.openxmlformats.org/officeDocument/2006/relationships/customXml" Target="../ink/ink559.xml"/><Relationship Id="rId83" Type="http://schemas.openxmlformats.org/officeDocument/2006/relationships/image" Target="../media/image3992.png"/><Relationship Id="rId179" Type="http://schemas.openxmlformats.org/officeDocument/2006/relationships/image" Target="../media/image19100.png"/><Relationship Id="rId365" Type="http://schemas.openxmlformats.org/officeDocument/2006/relationships/image" Target="../media/image454.png"/><Relationship Id="rId386" Type="http://schemas.openxmlformats.org/officeDocument/2006/relationships/customXml" Target="../ink/ink722.xml"/><Relationship Id="rId551" Type="http://schemas.openxmlformats.org/officeDocument/2006/relationships/image" Target="../media/image545.png"/><Relationship Id="rId572" Type="http://schemas.openxmlformats.org/officeDocument/2006/relationships/customXml" Target="../ink/ink815.xml"/><Relationship Id="rId593" Type="http://schemas.openxmlformats.org/officeDocument/2006/relationships/image" Target="../media/image566.png"/><Relationship Id="rId607" Type="http://schemas.openxmlformats.org/officeDocument/2006/relationships/image" Target="../media/image573.png"/><Relationship Id="rId628" Type="http://schemas.openxmlformats.org/officeDocument/2006/relationships/customXml" Target="../ink/ink843.xml"/><Relationship Id="rId649" Type="http://schemas.openxmlformats.org/officeDocument/2006/relationships/image" Target="../media/image594.png"/><Relationship Id="rId190" Type="http://schemas.openxmlformats.org/officeDocument/2006/relationships/customXml" Target="../ink/ink623.xml"/><Relationship Id="rId204" Type="http://schemas.openxmlformats.org/officeDocument/2006/relationships/customXml" Target="../ink/ink630.xml"/><Relationship Id="rId225" Type="http://schemas.openxmlformats.org/officeDocument/2006/relationships/image" Target="../media/image4210.png"/><Relationship Id="rId246" Type="http://schemas.openxmlformats.org/officeDocument/2006/relationships/customXml" Target="../ink/ink651.xml"/><Relationship Id="rId267" Type="http://schemas.openxmlformats.org/officeDocument/2006/relationships/image" Target="../media/image6210.png"/><Relationship Id="rId288" Type="http://schemas.openxmlformats.org/officeDocument/2006/relationships/image" Target="../media/image7310.png"/><Relationship Id="rId411" Type="http://schemas.openxmlformats.org/officeDocument/2006/relationships/image" Target="../media/image477.png"/><Relationship Id="rId432" Type="http://schemas.openxmlformats.org/officeDocument/2006/relationships/customXml" Target="../ink/ink745.xml"/><Relationship Id="rId453" Type="http://schemas.openxmlformats.org/officeDocument/2006/relationships/image" Target="../media/image498.png"/><Relationship Id="rId474" Type="http://schemas.openxmlformats.org/officeDocument/2006/relationships/customXml" Target="../ink/ink766.xml"/><Relationship Id="rId509" Type="http://schemas.openxmlformats.org/officeDocument/2006/relationships/image" Target="../media/image526.png"/><Relationship Id="rId660" Type="http://schemas.openxmlformats.org/officeDocument/2006/relationships/customXml" Target="../ink/ink859.xml"/><Relationship Id="rId106" Type="http://schemas.openxmlformats.org/officeDocument/2006/relationships/customXml" Target="../ink/ink581.xml"/><Relationship Id="rId127" Type="http://schemas.openxmlformats.org/officeDocument/2006/relationships/image" Target="../media/image4215.png"/><Relationship Id="rId313" Type="http://schemas.openxmlformats.org/officeDocument/2006/relationships/customXml" Target="../ink/ink685.xml"/><Relationship Id="rId495" Type="http://schemas.openxmlformats.org/officeDocument/2006/relationships/image" Target="../media/image519.png"/><Relationship Id="rId681" Type="http://schemas.openxmlformats.org/officeDocument/2006/relationships/image" Target="../media/image610.png"/><Relationship Id="rId10" Type="http://schemas.openxmlformats.org/officeDocument/2006/relationships/customXml" Target="../ink/ink533.xml"/><Relationship Id="rId31" Type="http://schemas.openxmlformats.org/officeDocument/2006/relationships/image" Target="../media/image3732.png"/><Relationship Id="rId52" Type="http://schemas.openxmlformats.org/officeDocument/2006/relationships/customXml" Target="../ink/ink554.xml"/><Relationship Id="rId73" Type="http://schemas.openxmlformats.org/officeDocument/2006/relationships/image" Target="../media/image3942.png"/><Relationship Id="rId94" Type="http://schemas.openxmlformats.org/officeDocument/2006/relationships/customXml" Target="../ink/ink575.xml"/><Relationship Id="rId148" Type="http://schemas.openxmlformats.org/officeDocument/2006/relationships/customXml" Target="../ink/ink602.xml"/><Relationship Id="rId169" Type="http://schemas.openxmlformats.org/officeDocument/2006/relationships/image" Target="../media/image14100.png"/><Relationship Id="rId334" Type="http://schemas.openxmlformats.org/officeDocument/2006/relationships/customXml" Target="../ink/ink696.xml"/><Relationship Id="rId355" Type="http://schemas.openxmlformats.org/officeDocument/2006/relationships/image" Target="../media/image449.png"/><Relationship Id="rId376" Type="http://schemas.openxmlformats.org/officeDocument/2006/relationships/customXml" Target="../ink/ink717.xml"/><Relationship Id="rId397" Type="http://schemas.openxmlformats.org/officeDocument/2006/relationships/image" Target="../media/image470.png"/><Relationship Id="rId520" Type="http://schemas.openxmlformats.org/officeDocument/2006/relationships/customXml" Target="../ink/ink789.xml"/><Relationship Id="rId541" Type="http://schemas.openxmlformats.org/officeDocument/2006/relationships/image" Target="../media/image540.png"/><Relationship Id="rId562" Type="http://schemas.openxmlformats.org/officeDocument/2006/relationships/customXml" Target="../ink/ink810.xml"/><Relationship Id="rId583" Type="http://schemas.openxmlformats.org/officeDocument/2006/relationships/image" Target="../media/image561.png"/><Relationship Id="rId618" Type="http://schemas.openxmlformats.org/officeDocument/2006/relationships/customXml" Target="../ink/ink838.xml"/><Relationship Id="rId639" Type="http://schemas.openxmlformats.org/officeDocument/2006/relationships/image" Target="../media/image589.png"/><Relationship Id="rId4" Type="http://schemas.openxmlformats.org/officeDocument/2006/relationships/customXml" Target="../ink/ink530.xml"/><Relationship Id="rId180" Type="http://schemas.openxmlformats.org/officeDocument/2006/relationships/customXml" Target="../ink/ink618.xml"/><Relationship Id="rId215" Type="http://schemas.openxmlformats.org/officeDocument/2006/relationships/image" Target="../media/image3710.png"/><Relationship Id="rId236" Type="http://schemas.openxmlformats.org/officeDocument/2006/relationships/customXml" Target="../ink/ink646.xml"/><Relationship Id="rId257" Type="http://schemas.openxmlformats.org/officeDocument/2006/relationships/image" Target="../media/image5810.png"/><Relationship Id="rId278" Type="http://schemas.openxmlformats.org/officeDocument/2006/relationships/image" Target="../media/image6810.png"/><Relationship Id="rId401" Type="http://schemas.openxmlformats.org/officeDocument/2006/relationships/image" Target="../media/image472.png"/><Relationship Id="rId422" Type="http://schemas.openxmlformats.org/officeDocument/2006/relationships/customXml" Target="../ink/ink740.xml"/><Relationship Id="rId443" Type="http://schemas.openxmlformats.org/officeDocument/2006/relationships/image" Target="../media/image493.png"/><Relationship Id="rId464" Type="http://schemas.openxmlformats.org/officeDocument/2006/relationships/customXml" Target="../ink/ink761.xml"/><Relationship Id="rId650" Type="http://schemas.openxmlformats.org/officeDocument/2006/relationships/customXml" Target="../ink/ink854.xml"/><Relationship Id="rId303" Type="http://schemas.openxmlformats.org/officeDocument/2006/relationships/customXml" Target="../ink/ink680.xml"/><Relationship Id="rId485" Type="http://schemas.openxmlformats.org/officeDocument/2006/relationships/image" Target="../media/image514.png"/><Relationship Id="rId692" Type="http://schemas.openxmlformats.org/officeDocument/2006/relationships/customXml" Target="../ink/ink875.xml"/><Relationship Id="rId706" Type="http://schemas.openxmlformats.org/officeDocument/2006/relationships/customXml" Target="../ink/ink882.xml"/><Relationship Id="rId42" Type="http://schemas.openxmlformats.org/officeDocument/2006/relationships/customXml" Target="../ink/ink549.xml"/><Relationship Id="rId84" Type="http://schemas.openxmlformats.org/officeDocument/2006/relationships/customXml" Target="../ink/ink570.xml"/><Relationship Id="rId138" Type="http://schemas.openxmlformats.org/officeDocument/2006/relationships/customXml" Target="../ink/ink597.xml"/><Relationship Id="rId345" Type="http://schemas.openxmlformats.org/officeDocument/2006/relationships/image" Target="../media/image4443.png"/><Relationship Id="rId387" Type="http://schemas.openxmlformats.org/officeDocument/2006/relationships/image" Target="../media/image465.png"/><Relationship Id="rId510" Type="http://schemas.openxmlformats.org/officeDocument/2006/relationships/customXml" Target="../ink/ink784.xml"/><Relationship Id="rId552" Type="http://schemas.openxmlformats.org/officeDocument/2006/relationships/customXml" Target="../ink/ink805.xml"/><Relationship Id="rId594" Type="http://schemas.openxmlformats.org/officeDocument/2006/relationships/customXml" Target="../ink/ink826.xml"/><Relationship Id="rId608" Type="http://schemas.openxmlformats.org/officeDocument/2006/relationships/customXml" Target="../ink/ink833.xml"/><Relationship Id="rId191" Type="http://schemas.openxmlformats.org/officeDocument/2006/relationships/image" Target="../media/image25100.png"/><Relationship Id="rId205" Type="http://schemas.openxmlformats.org/officeDocument/2006/relationships/image" Target="../media/image3211.png"/><Relationship Id="rId247" Type="http://schemas.openxmlformats.org/officeDocument/2006/relationships/image" Target="../media/image5310.png"/><Relationship Id="rId412" Type="http://schemas.openxmlformats.org/officeDocument/2006/relationships/customXml" Target="../ink/ink735.xml"/><Relationship Id="rId107" Type="http://schemas.openxmlformats.org/officeDocument/2006/relationships/image" Target="../media/image4115.png"/><Relationship Id="rId289" Type="http://schemas.openxmlformats.org/officeDocument/2006/relationships/customXml" Target="../ink/ink673.xml"/><Relationship Id="rId454" Type="http://schemas.openxmlformats.org/officeDocument/2006/relationships/customXml" Target="../ink/ink756.xml"/><Relationship Id="rId496" Type="http://schemas.openxmlformats.org/officeDocument/2006/relationships/customXml" Target="../ink/ink777.xml"/><Relationship Id="rId661" Type="http://schemas.openxmlformats.org/officeDocument/2006/relationships/image" Target="../media/image600.png"/><Relationship Id="rId11" Type="http://schemas.openxmlformats.org/officeDocument/2006/relationships/image" Target="../media/image3632.png"/><Relationship Id="rId53" Type="http://schemas.openxmlformats.org/officeDocument/2006/relationships/image" Target="../media/image3842.png"/><Relationship Id="rId149" Type="http://schemas.openxmlformats.org/officeDocument/2006/relationships/image" Target="../media/image3100.png"/><Relationship Id="rId314" Type="http://schemas.openxmlformats.org/officeDocument/2006/relationships/image" Target="../media/image211.png"/><Relationship Id="rId356" Type="http://schemas.openxmlformats.org/officeDocument/2006/relationships/customXml" Target="../ink/ink707.xml"/><Relationship Id="rId398" Type="http://schemas.openxmlformats.org/officeDocument/2006/relationships/customXml" Target="../ink/ink728.xml"/><Relationship Id="rId521" Type="http://schemas.openxmlformats.org/officeDocument/2006/relationships/image" Target="../media/image530.png"/><Relationship Id="rId563" Type="http://schemas.openxmlformats.org/officeDocument/2006/relationships/image" Target="../media/image551.png"/><Relationship Id="rId619" Type="http://schemas.openxmlformats.org/officeDocument/2006/relationships/image" Target="../media/image579.png"/><Relationship Id="rId95" Type="http://schemas.openxmlformats.org/officeDocument/2006/relationships/image" Target="../media/image4052.png"/><Relationship Id="rId160" Type="http://schemas.openxmlformats.org/officeDocument/2006/relationships/customXml" Target="../ink/ink608.xml"/><Relationship Id="rId216" Type="http://schemas.openxmlformats.org/officeDocument/2006/relationships/customXml" Target="../ink/ink636.xml"/><Relationship Id="rId423" Type="http://schemas.openxmlformats.org/officeDocument/2006/relationships/image" Target="../media/image483.png"/><Relationship Id="rId258" Type="http://schemas.openxmlformats.org/officeDocument/2006/relationships/customXml" Target="../ink/ink657.xml"/><Relationship Id="rId465" Type="http://schemas.openxmlformats.org/officeDocument/2006/relationships/image" Target="../media/image504.png"/><Relationship Id="rId630" Type="http://schemas.openxmlformats.org/officeDocument/2006/relationships/customXml" Target="../ink/ink844.xml"/><Relationship Id="rId672" Type="http://schemas.openxmlformats.org/officeDocument/2006/relationships/customXml" Target="../ink/ink865.xml"/><Relationship Id="rId22" Type="http://schemas.openxmlformats.org/officeDocument/2006/relationships/customXml" Target="../ink/ink539.xml"/><Relationship Id="rId64" Type="http://schemas.openxmlformats.org/officeDocument/2006/relationships/customXml" Target="../ink/ink560.xml"/><Relationship Id="rId118" Type="http://schemas.openxmlformats.org/officeDocument/2006/relationships/customXml" Target="../ink/ink587.xml"/><Relationship Id="rId325" Type="http://schemas.openxmlformats.org/officeDocument/2006/relationships/image" Target="../media/image4343.png"/><Relationship Id="rId367" Type="http://schemas.openxmlformats.org/officeDocument/2006/relationships/image" Target="../media/image455.png"/><Relationship Id="rId532" Type="http://schemas.openxmlformats.org/officeDocument/2006/relationships/customXml" Target="../ink/ink795.xml"/><Relationship Id="rId574" Type="http://schemas.openxmlformats.org/officeDocument/2006/relationships/customXml" Target="../ink/ink816.xml"/><Relationship Id="rId171" Type="http://schemas.openxmlformats.org/officeDocument/2006/relationships/image" Target="../media/image15100.png"/><Relationship Id="rId227" Type="http://schemas.openxmlformats.org/officeDocument/2006/relationships/image" Target="../media/image4310.png"/><Relationship Id="rId269" Type="http://schemas.openxmlformats.org/officeDocument/2006/relationships/image" Target="../media/image6410.png"/><Relationship Id="rId434" Type="http://schemas.openxmlformats.org/officeDocument/2006/relationships/customXml" Target="../ink/ink746.xml"/><Relationship Id="rId476" Type="http://schemas.openxmlformats.org/officeDocument/2006/relationships/customXml" Target="../ink/ink767.xml"/><Relationship Id="rId641" Type="http://schemas.openxmlformats.org/officeDocument/2006/relationships/image" Target="../media/image590.png"/><Relationship Id="rId683" Type="http://schemas.openxmlformats.org/officeDocument/2006/relationships/image" Target="../media/image611.png"/><Relationship Id="rId33" Type="http://schemas.openxmlformats.org/officeDocument/2006/relationships/image" Target="../media/image3742.png"/><Relationship Id="rId129" Type="http://schemas.openxmlformats.org/officeDocument/2006/relationships/image" Target="../media/image4222.png"/><Relationship Id="rId280" Type="http://schemas.openxmlformats.org/officeDocument/2006/relationships/image" Target="../media/image6910.png"/><Relationship Id="rId336" Type="http://schemas.openxmlformats.org/officeDocument/2006/relationships/customXml" Target="../ink/ink697.xml"/><Relationship Id="rId501" Type="http://schemas.openxmlformats.org/officeDocument/2006/relationships/image" Target="../media/image522.png"/><Relationship Id="rId543" Type="http://schemas.openxmlformats.org/officeDocument/2006/relationships/image" Target="../media/image541.png"/><Relationship Id="rId75" Type="http://schemas.openxmlformats.org/officeDocument/2006/relationships/image" Target="../media/image3952.png"/><Relationship Id="rId140" Type="http://schemas.openxmlformats.org/officeDocument/2006/relationships/customXml" Target="../ink/ink598.xml"/><Relationship Id="rId182" Type="http://schemas.openxmlformats.org/officeDocument/2006/relationships/customXml" Target="../ink/ink619.xml"/><Relationship Id="rId378" Type="http://schemas.openxmlformats.org/officeDocument/2006/relationships/customXml" Target="../ink/ink718.xml"/><Relationship Id="rId403" Type="http://schemas.openxmlformats.org/officeDocument/2006/relationships/image" Target="../media/image473.png"/><Relationship Id="rId585" Type="http://schemas.openxmlformats.org/officeDocument/2006/relationships/image" Target="../media/image562.png"/><Relationship Id="rId6" Type="http://schemas.openxmlformats.org/officeDocument/2006/relationships/customXml" Target="../ink/ink531.xml"/><Relationship Id="rId238" Type="http://schemas.openxmlformats.org/officeDocument/2006/relationships/customXml" Target="../ink/ink647.xml"/><Relationship Id="rId445" Type="http://schemas.openxmlformats.org/officeDocument/2006/relationships/image" Target="../media/image494.png"/><Relationship Id="rId487" Type="http://schemas.openxmlformats.org/officeDocument/2006/relationships/image" Target="../media/image515.png"/><Relationship Id="rId610" Type="http://schemas.openxmlformats.org/officeDocument/2006/relationships/customXml" Target="../ink/ink834.xml"/><Relationship Id="rId652" Type="http://schemas.openxmlformats.org/officeDocument/2006/relationships/customXml" Target="../ink/ink855.xml"/><Relationship Id="rId694" Type="http://schemas.openxmlformats.org/officeDocument/2006/relationships/customXml" Target="../ink/ink876.xml"/><Relationship Id="rId291" Type="http://schemas.openxmlformats.org/officeDocument/2006/relationships/customXml" Target="../ink/ink674.xml"/><Relationship Id="rId305" Type="http://schemas.openxmlformats.org/officeDocument/2006/relationships/customXml" Target="../ink/ink681.xml"/><Relationship Id="rId347" Type="http://schemas.openxmlformats.org/officeDocument/2006/relationships/image" Target="../media/image445.png"/><Relationship Id="rId512" Type="http://schemas.openxmlformats.org/officeDocument/2006/relationships/customXml" Target="../ink/ink785.xml"/><Relationship Id="rId44" Type="http://schemas.openxmlformats.org/officeDocument/2006/relationships/customXml" Target="../ink/ink550.xml"/><Relationship Id="rId86" Type="http://schemas.openxmlformats.org/officeDocument/2006/relationships/customXml" Target="../ink/ink571.xml"/><Relationship Id="rId151" Type="http://schemas.openxmlformats.org/officeDocument/2006/relationships/image" Target="../media/image4100.png"/><Relationship Id="rId389" Type="http://schemas.openxmlformats.org/officeDocument/2006/relationships/image" Target="../media/image466.png"/><Relationship Id="rId554" Type="http://schemas.openxmlformats.org/officeDocument/2006/relationships/customXml" Target="../ink/ink806.xml"/><Relationship Id="rId596" Type="http://schemas.openxmlformats.org/officeDocument/2006/relationships/customXml" Target="../ink/ink827.xml"/><Relationship Id="rId193" Type="http://schemas.openxmlformats.org/officeDocument/2006/relationships/image" Target="../media/image26100.png"/><Relationship Id="rId207" Type="http://schemas.openxmlformats.org/officeDocument/2006/relationships/image" Target="../media/image3311.png"/><Relationship Id="rId249" Type="http://schemas.openxmlformats.org/officeDocument/2006/relationships/image" Target="../media/image5410.png"/><Relationship Id="rId414" Type="http://schemas.openxmlformats.org/officeDocument/2006/relationships/customXml" Target="../ink/ink736.xml"/><Relationship Id="rId456" Type="http://schemas.openxmlformats.org/officeDocument/2006/relationships/customXml" Target="../ink/ink757.xml"/><Relationship Id="rId498" Type="http://schemas.openxmlformats.org/officeDocument/2006/relationships/customXml" Target="../ink/ink778.xml"/><Relationship Id="rId621" Type="http://schemas.openxmlformats.org/officeDocument/2006/relationships/image" Target="../media/image580.png"/><Relationship Id="rId663" Type="http://schemas.openxmlformats.org/officeDocument/2006/relationships/image" Target="../media/image601.png"/><Relationship Id="rId13" Type="http://schemas.openxmlformats.org/officeDocument/2006/relationships/image" Target="../media/image3642.png"/><Relationship Id="rId109" Type="http://schemas.openxmlformats.org/officeDocument/2006/relationships/image" Target="../media/image4122.png"/><Relationship Id="rId260" Type="http://schemas.openxmlformats.org/officeDocument/2006/relationships/customXml" Target="../ink/ink658.xml"/><Relationship Id="rId316" Type="http://schemas.openxmlformats.org/officeDocument/2006/relationships/customXml" Target="../ink/ink687.xml"/><Relationship Id="rId523" Type="http://schemas.openxmlformats.org/officeDocument/2006/relationships/image" Target="../media/image531.png"/><Relationship Id="rId55" Type="http://schemas.openxmlformats.org/officeDocument/2006/relationships/image" Target="../media/image3852.png"/><Relationship Id="rId97" Type="http://schemas.openxmlformats.org/officeDocument/2006/relationships/image" Target="../media/image4062.png"/><Relationship Id="rId120" Type="http://schemas.openxmlformats.org/officeDocument/2006/relationships/customXml" Target="../ink/ink588.xml"/><Relationship Id="rId358" Type="http://schemas.openxmlformats.org/officeDocument/2006/relationships/customXml" Target="../ink/ink708.xml"/><Relationship Id="rId565" Type="http://schemas.openxmlformats.org/officeDocument/2006/relationships/image" Target="../media/image552.png"/><Relationship Id="rId162" Type="http://schemas.openxmlformats.org/officeDocument/2006/relationships/customXml" Target="../ink/ink609.xml"/><Relationship Id="rId218" Type="http://schemas.openxmlformats.org/officeDocument/2006/relationships/customXml" Target="../ink/ink637.xml"/><Relationship Id="rId425" Type="http://schemas.openxmlformats.org/officeDocument/2006/relationships/image" Target="../media/image484.png"/><Relationship Id="rId467" Type="http://schemas.openxmlformats.org/officeDocument/2006/relationships/image" Target="../media/image505.png"/><Relationship Id="rId632" Type="http://schemas.openxmlformats.org/officeDocument/2006/relationships/customXml" Target="../ink/ink845.xml"/><Relationship Id="rId271" Type="http://schemas.openxmlformats.org/officeDocument/2006/relationships/image" Target="../media/image6510.png"/><Relationship Id="rId674" Type="http://schemas.openxmlformats.org/officeDocument/2006/relationships/customXml" Target="../ink/ink866.xml"/><Relationship Id="rId24" Type="http://schemas.openxmlformats.org/officeDocument/2006/relationships/customXml" Target="../ink/ink540.xml"/><Relationship Id="rId66" Type="http://schemas.openxmlformats.org/officeDocument/2006/relationships/customXml" Target="../ink/ink561.xml"/><Relationship Id="rId131" Type="http://schemas.openxmlformats.org/officeDocument/2006/relationships/image" Target="../media/image4232.png"/><Relationship Id="rId327" Type="http://schemas.openxmlformats.org/officeDocument/2006/relationships/image" Target="../media/image4353.png"/><Relationship Id="rId369" Type="http://schemas.openxmlformats.org/officeDocument/2006/relationships/image" Target="../media/image456.png"/><Relationship Id="rId534" Type="http://schemas.openxmlformats.org/officeDocument/2006/relationships/customXml" Target="../ink/ink796.xml"/><Relationship Id="rId576" Type="http://schemas.openxmlformats.org/officeDocument/2006/relationships/customXml" Target="../ink/ink817.xml"/><Relationship Id="rId173" Type="http://schemas.openxmlformats.org/officeDocument/2006/relationships/image" Target="../media/image16100.png"/><Relationship Id="rId229" Type="http://schemas.openxmlformats.org/officeDocument/2006/relationships/image" Target="../media/image4411.png"/><Relationship Id="rId380" Type="http://schemas.openxmlformats.org/officeDocument/2006/relationships/customXml" Target="../ink/ink719.xml"/><Relationship Id="rId436" Type="http://schemas.openxmlformats.org/officeDocument/2006/relationships/customXml" Target="../ink/ink747.xml"/><Relationship Id="rId601" Type="http://schemas.openxmlformats.org/officeDocument/2006/relationships/image" Target="../media/image570.png"/><Relationship Id="rId643" Type="http://schemas.openxmlformats.org/officeDocument/2006/relationships/image" Target="../media/image591.png"/><Relationship Id="rId240" Type="http://schemas.openxmlformats.org/officeDocument/2006/relationships/customXml" Target="../ink/ink648.xml"/><Relationship Id="rId478" Type="http://schemas.openxmlformats.org/officeDocument/2006/relationships/customXml" Target="../ink/ink768.xml"/><Relationship Id="rId685" Type="http://schemas.openxmlformats.org/officeDocument/2006/relationships/image" Target="../media/image613.png"/><Relationship Id="rId35" Type="http://schemas.openxmlformats.org/officeDocument/2006/relationships/image" Target="../media/image3752.png"/><Relationship Id="rId77" Type="http://schemas.openxmlformats.org/officeDocument/2006/relationships/image" Target="../media/image3962.png"/><Relationship Id="rId100" Type="http://schemas.openxmlformats.org/officeDocument/2006/relationships/customXml" Target="../ink/ink578.xml"/><Relationship Id="rId282" Type="http://schemas.openxmlformats.org/officeDocument/2006/relationships/image" Target="../media/image7010.png"/><Relationship Id="rId338" Type="http://schemas.openxmlformats.org/officeDocument/2006/relationships/customXml" Target="../ink/ink698.xml"/><Relationship Id="rId503" Type="http://schemas.openxmlformats.org/officeDocument/2006/relationships/image" Target="../media/image523.png"/><Relationship Id="rId545" Type="http://schemas.openxmlformats.org/officeDocument/2006/relationships/image" Target="../media/image542.png"/><Relationship Id="rId587" Type="http://schemas.openxmlformats.org/officeDocument/2006/relationships/image" Target="../media/image563.png"/><Relationship Id="rId8" Type="http://schemas.openxmlformats.org/officeDocument/2006/relationships/customXml" Target="../ink/ink532.xml"/><Relationship Id="rId142" Type="http://schemas.openxmlformats.org/officeDocument/2006/relationships/customXml" Target="../ink/ink599.xml"/><Relationship Id="rId184" Type="http://schemas.openxmlformats.org/officeDocument/2006/relationships/customXml" Target="../ink/ink620.xml"/><Relationship Id="rId391" Type="http://schemas.openxmlformats.org/officeDocument/2006/relationships/image" Target="../media/image467.png"/><Relationship Id="rId405" Type="http://schemas.openxmlformats.org/officeDocument/2006/relationships/image" Target="../media/image474.png"/><Relationship Id="rId447" Type="http://schemas.openxmlformats.org/officeDocument/2006/relationships/image" Target="../media/image495.png"/><Relationship Id="rId612" Type="http://schemas.openxmlformats.org/officeDocument/2006/relationships/customXml" Target="../ink/ink835.xml"/><Relationship Id="rId251" Type="http://schemas.openxmlformats.org/officeDocument/2006/relationships/image" Target="../media/image5510.png"/><Relationship Id="rId489" Type="http://schemas.openxmlformats.org/officeDocument/2006/relationships/image" Target="../media/image516.png"/><Relationship Id="rId654" Type="http://schemas.openxmlformats.org/officeDocument/2006/relationships/customXml" Target="../ink/ink856.xml"/><Relationship Id="rId696" Type="http://schemas.openxmlformats.org/officeDocument/2006/relationships/customXml" Target="../ink/ink877.xml"/><Relationship Id="rId46" Type="http://schemas.openxmlformats.org/officeDocument/2006/relationships/customXml" Target="../ink/ink551.xml"/><Relationship Id="rId293" Type="http://schemas.openxmlformats.org/officeDocument/2006/relationships/customXml" Target="../ink/ink675.xml"/><Relationship Id="rId307" Type="http://schemas.openxmlformats.org/officeDocument/2006/relationships/customXml" Target="../ink/ink682.xml"/><Relationship Id="rId349" Type="http://schemas.openxmlformats.org/officeDocument/2006/relationships/image" Target="../media/image446.png"/><Relationship Id="rId514" Type="http://schemas.openxmlformats.org/officeDocument/2006/relationships/customXml" Target="../ink/ink786.xml"/><Relationship Id="rId556" Type="http://schemas.openxmlformats.org/officeDocument/2006/relationships/customXml" Target="../ink/ink807.xml"/><Relationship Id="rId88" Type="http://schemas.openxmlformats.org/officeDocument/2006/relationships/customXml" Target="../ink/ink572.xml"/><Relationship Id="rId111" Type="http://schemas.openxmlformats.org/officeDocument/2006/relationships/image" Target="../media/image4132.png"/><Relationship Id="rId153" Type="http://schemas.openxmlformats.org/officeDocument/2006/relationships/image" Target="../media/image5101.png"/><Relationship Id="rId195" Type="http://schemas.openxmlformats.org/officeDocument/2006/relationships/image" Target="../media/image27100.png"/><Relationship Id="rId209" Type="http://schemas.openxmlformats.org/officeDocument/2006/relationships/image" Target="../media/image3410.png"/><Relationship Id="rId360" Type="http://schemas.openxmlformats.org/officeDocument/2006/relationships/customXml" Target="../ink/ink709.xml"/><Relationship Id="rId416" Type="http://schemas.openxmlformats.org/officeDocument/2006/relationships/customXml" Target="../ink/ink737.xml"/><Relationship Id="rId598" Type="http://schemas.openxmlformats.org/officeDocument/2006/relationships/customXml" Target="../ink/ink828.xml"/><Relationship Id="rId220" Type="http://schemas.openxmlformats.org/officeDocument/2006/relationships/customXml" Target="../ink/ink638.xml"/><Relationship Id="rId458" Type="http://schemas.openxmlformats.org/officeDocument/2006/relationships/customXml" Target="../ink/ink758.xml"/><Relationship Id="rId623" Type="http://schemas.openxmlformats.org/officeDocument/2006/relationships/image" Target="../media/image581.png"/><Relationship Id="rId665" Type="http://schemas.openxmlformats.org/officeDocument/2006/relationships/image" Target="../media/image602.png"/><Relationship Id="rId15" Type="http://schemas.openxmlformats.org/officeDocument/2006/relationships/image" Target="../media/image3652.png"/><Relationship Id="rId57" Type="http://schemas.openxmlformats.org/officeDocument/2006/relationships/image" Target="../media/image3862.png"/><Relationship Id="rId262" Type="http://schemas.openxmlformats.org/officeDocument/2006/relationships/customXml" Target="../ink/ink659.xml"/><Relationship Id="rId318" Type="http://schemas.openxmlformats.org/officeDocument/2006/relationships/customXml" Target="../ink/ink688.xml"/><Relationship Id="rId525" Type="http://schemas.openxmlformats.org/officeDocument/2006/relationships/image" Target="../media/image532.png"/><Relationship Id="rId567" Type="http://schemas.openxmlformats.org/officeDocument/2006/relationships/image" Target="../media/image553.png"/><Relationship Id="rId99" Type="http://schemas.openxmlformats.org/officeDocument/2006/relationships/image" Target="../media/image4072.png"/><Relationship Id="rId122" Type="http://schemas.openxmlformats.org/officeDocument/2006/relationships/customXml" Target="../ink/ink589.xml"/><Relationship Id="rId164" Type="http://schemas.openxmlformats.org/officeDocument/2006/relationships/customXml" Target="../ink/ink610.xml"/><Relationship Id="rId371" Type="http://schemas.openxmlformats.org/officeDocument/2006/relationships/image" Target="../media/image457.png"/><Relationship Id="rId427" Type="http://schemas.openxmlformats.org/officeDocument/2006/relationships/image" Target="../media/image485.png"/><Relationship Id="rId469" Type="http://schemas.openxmlformats.org/officeDocument/2006/relationships/image" Target="../media/image506.png"/><Relationship Id="rId634" Type="http://schemas.openxmlformats.org/officeDocument/2006/relationships/customXml" Target="../ink/ink846.xml"/><Relationship Id="rId676" Type="http://schemas.openxmlformats.org/officeDocument/2006/relationships/customXml" Target="../ink/ink867.xml"/><Relationship Id="rId26" Type="http://schemas.openxmlformats.org/officeDocument/2006/relationships/customXml" Target="../ink/ink541.xml"/><Relationship Id="rId231" Type="http://schemas.openxmlformats.org/officeDocument/2006/relationships/image" Target="../media/image4511.png"/><Relationship Id="rId273" Type="http://schemas.openxmlformats.org/officeDocument/2006/relationships/image" Target="../media/image6610.png"/><Relationship Id="rId329" Type="http://schemas.openxmlformats.org/officeDocument/2006/relationships/image" Target="../media/image4363.png"/><Relationship Id="rId480" Type="http://schemas.openxmlformats.org/officeDocument/2006/relationships/customXml" Target="../ink/ink769.xml"/><Relationship Id="rId536" Type="http://schemas.openxmlformats.org/officeDocument/2006/relationships/customXml" Target="../ink/ink797.xml"/><Relationship Id="rId701" Type="http://schemas.openxmlformats.org/officeDocument/2006/relationships/image" Target="../media/image621.png"/><Relationship Id="rId68" Type="http://schemas.openxmlformats.org/officeDocument/2006/relationships/customXml" Target="../ink/ink562.xml"/><Relationship Id="rId133" Type="http://schemas.openxmlformats.org/officeDocument/2006/relationships/image" Target="../media/image4242.png"/><Relationship Id="rId175" Type="http://schemas.openxmlformats.org/officeDocument/2006/relationships/image" Target="../media/image17100.png"/><Relationship Id="rId340" Type="http://schemas.openxmlformats.org/officeDocument/2006/relationships/customXml" Target="../ink/ink699.xml"/><Relationship Id="rId578" Type="http://schemas.openxmlformats.org/officeDocument/2006/relationships/customXml" Target="../ink/ink818.xml"/><Relationship Id="rId200" Type="http://schemas.openxmlformats.org/officeDocument/2006/relationships/customXml" Target="../ink/ink628.xml"/><Relationship Id="rId382" Type="http://schemas.openxmlformats.org/officeDocument/2006/relationships/customXml" Target="../ink/ink720.xml"/><Relationship Id="rId438" Type="http://schemas.openxmlformats.org/officeDocument/2006/relationships/customXml" Target="../ink/ink748.xml"/><Relationship Id="rId603" Type="http://schemas.openxmlformats.org/officeDocument/2006/relationships/image" Target="../media/image571.png"/><Relationship Id="rId645" Type="http://schemas.openxmlformats.org/officeDocument/2006/relationships/image" Target="../media/image592.png"/><Relationship Id="rId687" Type="http://schemas.openxmlformats.org/officeDocument/2006/relationships/image" Target="../media/image614.png"/><Relationship Id="rId242" Type="http://schemas.openxmlformats.org/officeDocument/2006/relationships/customXml" Target="../ink/ink649.xml"/><Relationship Id="rId284" Type="http://schemas.openxmlformats.org/officeDocument/2006/relationships/image" Target="../media/image7110.png"/><Relationship Id="rId491" Type="http://schemas.openxmlformats.org/officeDocument/2006/relationships/image" Target="../media/image517.png"/><Relationship Id="rId505" Type="http://schemas.openxmlformats.org/officeDocument/2006/relationships/image" Target="../media/image524.png"/><Relationship Id="rId37" Type="http://schemas.openxmlformats.org/officeDocument/2006/relationships/image" Target="../media/image3762.png"/><Relationship Id="rId79" Type="http://schemas.openxmlformats.org/officeDocument/2006/relationships/image" Target="../media/image3972.png"/><Relationship Id="rId102" Type="http://schemas.openxmlformats.org/officeDocument/2006/relationships/customXml" Target="../ink/ink579.xml"/><Relationship Id="rId144" Type="http://schemas.openxmlformats.org/officeDocument/2006/relationships/customXml" Target="../ink/ink600.xml"/><Relationship Id="rId547" Type="http://schemas.openxmlformats.org/officeDocument/2006/relationships/image" Target="../media/image543.png"/><Relationship Id="rId589" Type="http://schemas.openxmlformats.org/officeDocument/2006/relationships/image" Target="../media/image564.png"/><Relationship Id="rId90" Type="http://schemas.openxmlformats.org/officeDocument/2006/relationships/customXml" Target="../ink/ink573.xml"/><Relationship Id="rId186" Type="http://schemas.openxmlformats.org/officeDocument/2006/relationships/customXml" Target="../ink/ink621.xml"/><Relationship Id="rId351" Type="http://schemas.openxmlformats.org/officeDocument/2006/relationships/image" Target="../media/image447.png"/><Relationship Id="rId393" Type="http://schemas.openxmlformats.org/officeDocument/2006/relationships/image" Target="../media/image468.png"/><Relationship Id="rId407" Type="http://schemas.openxmlformats.org/officeDocument/2006/relationships/image" Target="../media/image475.png"/><Relationship Id="rId449" Type="http://schemas.openxmlformats.org/officeDocument/2006/relationships/image" Target="../media/image496.png"/><Relationship Id="rId614" Type="http://schemas.openxmlformats.org/officeDocument/2006/relationships/customXml" Target="../ink/ink836.xml"/><Relationship Id="rId656" Type="http://schemas.openxmlformats.org/officeDocument/2006/relationships/customXml" Target="../ink/ink857.xml"/><Relationship Id="rId211" Type="http://schemas.openxmlformats.org/officeDocument/2006/relationships/image" Target="../media/image3510.png"/><Relationship Id="rId253" Type="http://schemas.openxmlformats.org/officeDocument/2006/relationships/image" Target="../media/image5610.png"/><Relationship Id="rId295" Type="http://schemas.openxmlformats.org/officeDocument/2006/relationships/customXml" Target="../ink/ink676.xml"/><Relationship Id="rId309" Type="http://schemas.openxmlformats.org/officeDocument/2006/relationships/customXml" Target="../ink/ink683.xml"/><Relationship Id="rId460" Type="http://schemas.openxmlformats.org/officeDocument/2006/relationships/customXml" Target="../ink/ink759.xml"/><Relationship Id="rId516" Type="http://schemas.openxmlformats.org/officeDocument/2006/relationships/customXml" Target="../ink/ink787.xml"/><Relationship Id="rId698" Type="http://schemas.openxmlformats.org/officeDocument/2006/relationships/customXml" Target="../ink/ink878.xml"/><Relationship Id="rId48" Type="http://schemas.openxmlformats.org/officeDocument/2006/relationships/customXml" Target="../ink/ink552.xml"/><Relationship Id="rId113" Type="http://schemas.openxmlformats.org/officeDocument/2006/relationships/image" Target="../media/image4142.png"/><Relationship Id="rId320" Type="http://schemas.openxmlformats.org/officeDocument/2006/relationships/customXml" Target="../ink/ink689.xml"/><Relationship Id="rId558" Type="http://schemas.openxmlformats.org/officeDocument/2006/relationships/customXml" Target="../ink/ink808.xml"/><Relationship Id="rId155" Type="http://schemas.openxmlformats.org/officeDocument/2006/relationships/image" Target="../media/image6100.png"/><Relationship Id="rId197" Type="http://schemas.openxmlformats.org/officeDocument/2006/relationships/image" Target="../media/image28100.png"/><Relationship Id="rId362" Type="http://schemas.openxmlformats.org/officeDocument/2006/relationships/customXml" Target="../ink/ink710.xml"/><Relationship Id="rId418" Type="http://schemas.openxmlformats.org/officeDocument/2006/relationships/customXml" Target="../ink/ink738.xml"/><Relationship Id="rId625" Type="http://schemas.openxmlformats.org/officeDocument/2006/relationships/image" Target="../media/image582.png"/><Relationship Id="rId222" Type="http://schemas.openxmlformats.org/officeDocument/2006/relationships/customXml" Target="../ink/ink639.xml"/><Relationship Id="rId264" Type="http://schemas.openxmlformats.org/officeDocument/2006/relationships/customXml" Target="../ink/ink660.xml"/><Relationship Id="rId471" Type="http://schemas.openxmlformats.org/officeDocument/2006/relationships/image" Target="../media/image507.png"/><Relationship Id="rId667" Type="http://schemas.openxmlformats.org/officeDocument/2006/relationships/image" Target="../media/image603.png"/><Relationship Id="rId17" Type="http://schemas.openxmlformats.org/officeDocument/2006/relationships/image" Target="../media/image3662.png"/><Relationship Id="rId59" Type="http://schemas.openxmlformats.org/officeDocument/2006/relationships/image" Target="../media/image3872.png"/><Relationship Id="rId124" Type="http://schemas.openxmlformats.org/officeDocument/2006/relationships/customXml" Target="../ink/ink590.xml"/><Relationship Id="rId527" Type="http://schemas.openxmlformats.org/officeDocument/2006/relationships/image" Target="../media/image533.png"/><Relationship Id="rId569" Type="http://schemas.openxmlformats.org/officeDocument/2006/relationships/image" Target="../media/image554.png"/><Relationship Id="rId70" Type="http://schemas.openxmlformats.org/officeDocument/2006/relationships/customXml" Target="../ink/ink563.xml"/><Relationship Id="rId166" Type="http://schemas.openxmlformats.org/officeDocument/2006/relationships/customXml" Target="../ink/ink611.xml"/><Relationship Id="rId331" Type="http://schemas.openxmlformats.org/officeDocument/2006/relationships/image" Target="../media/image4373.png"/><Relationship Id="rId373" Type="http://schemas.openxmlformats.org/officeDocument/2006/relationships/image" Target="../media/image458.png"/><Relationship Id="rId429" Type="http://schemas.openxmlformats.org/officeDocument/2006/relationships/image" Target="../media/image486.png"/><Relationship Id="rId580" Type="http://schemas.openxmlformats.org/officeDocument/2006/relationships/customXml" Target="../ink/ink819.xml"/><Relationship Id="rId636" Type="http://schemas.openxmlformats.org/officeDocument/2006/relationships/customXml" Target="../ink/ink84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11.png"/><Relationship Id="rId440" Type="http://schemas.openxmlformats.org/officeDocument/2006/relationships/customXml" Target="../ink/ink749.xml"/><Relationship Id="rId678" Type="http://schemas.openxmlformats.org/officeDocument/2006/relationships/customXml" Target="../ink/ink868.xml"/><Relationship Id="rId28" Type="http://schemas.openxmlformats.org/officeDocument/2006/relationships/customXml" Target="../ink/ink542.xml"/><Relationship Id="rId275" Type="http://schemas.openxmlformats.org/officeDocument/2006/relationships/image" Target="../media/image6710.png"/><Relationship Id="rId300" Type="http://schemas.openxmlformats.org/officeDocument/2006/relationships/image" Target="../media/image154.png"/><Relationship Id="rId482" Type="http://schemas.openxmlformats.org/officeDocument/2006/relationships/customXml" Target="../ink/ink770.xml"/><Relationship Id="rId538" Type="http://schemas.openxmlformats.org/officeDocument/2006/relationships/customXml" Target="../ink/ink798.xml"/><Relationship Id="rId703" Type="http://schemas.openxmlformats.org/officeDocument/2006/relationships/image" Target="../media/image622.png"/><Relationship Id="rId81" Type="http://schemas.openxmlformats.org/officeDocument/2006/relationships/image" Target="../media/image3982.png"/><Relationship Id="rId135" Type="http://schemas.openxmlformats.org/officeDocument/2006/relationships/image" Target="../media/image4252.png"/><Relationship Id="rId177" Type="http://schemas.openxmlformats.org/officeDocument/2006/relationships/image" Target="../media/image18100.png"/><Relationship Id="rId342" Type="http://schemas.openxmlformats.org/officeDocument/2006/relationships/customXml" Target="../ink/ink700.xml"/><Relationship Id="rId384" Type="http://schemas.openxmlformats.org/officeDocument/2006/relationships/customXml" Target="../ink/ink721.xml"/><Relationship Id="rId591" Type="http://schemas.openxmlformats.org/officeDocument/2006/relationships/image" Target="../media/image565.png"/><Relationship Id="rId605" Type="http://schemas.openxmlformats.org/officeDocument/2006/relationships/image" Target="../media/image572.png"/><Relationship Id="rId202" Type="http://schemas.openxmlformats.org/officeDocument/2006/relationships/customXml" Target="../ink/ink629.xml"/><Relationship Id="rId244" Type="http://schemas.openxmlformats.org/officeDocument/2006/relationships/customXml" Target="../ink/ink650.xml"/><Relationship Id="rId647" Type="http://schemas.openxmlformats.org/officeDocument/2006/relationships/image" Target="../media/image593.png"/><Relationship Id="rId689" Type="http://schemas.openxmlformats.org/officeDocument/2006/relationships/image" Target="../media/image615.png"/><Relationship Id="rId39" Type="http://schemas.openxmlformats.org/officeDocument/2006/relationships/image" Target="../media/image3772.png"/><Relationship Id="rId286" Type="http://schemas.openxmlformats.org/officeDocument/2006/relationships/image" Target="../media/image7210.png"/><Relationship Id="rId451" Type="http://schemas.openxmlformats.org/officeDocument/2006/relationships/image" Target="../media/image497.png"/><Relationship Id="rId493" Type="http://schemas.openxmlformats.org/officeDocument/2006/relationships/image" Target="../media/image518.png"/><Relationship Id="rId507" Type="http://schemas.openxmlformats.org/officeDocument/2006/relationships/image" Target="../media/image525.png"/><Relationship Id="rId549" Type="http://schemas.openxmlformats.org/officeDocument/2006/relationships/image" Target="../media/image544.png"/><Relationship Id="rId50" Type="http://schemas.openxmlformats.org/officeDocument/2006/relationships/customXml" Target="../ink/ink553.xml"/><Relationship Id="rId104" Type="http://schemas.openxmlformats.org/officeDocument/2006/relationships/customXml" Target="../ink/ink580.xml"/><Relationship Id="rId146" Type="http://schemas.openxmlformats.org/officeDocument/2006/relationships/customXml" Target="../ink/ink601.xml"/><Relationship Id="rId188" Type="http://schemas.openxmlformats.org/officeDocument/2006/relationships/customXml" Target="../ink/ink622.xml"/><Relationship Id="rId311" Type="http://schemas.openxmlformats.org/officeDocument/2006/relationships/customXml" Target="../ink/ink684.xml"/><Relationship Id="rId353" Type="http://schemas.openxmlformats.org/officeDocument/2006/relationships/image" Target="../media/image448.png"/><Relationship Id="rId395" Type="http://schemas.openxmlformats.org/officeDocument/2006/relationships/image" Target="../media/image469.png"/><Relationship Id="rId409" Type="http://schemas.openxmlformats.org/officeDocument/2006/relationships/image" Target="../media/image476.png"/><Relationship Id="rId560" Type="http://schemas.openxmlformats.org/officeDocument/2006/relationships/customXml" Target="../ink/ink809.xml"/><Relationship Id="rId92" Type="http://schemas.openxmlformats.org/officeDocument/2006/relationships/customXml" Target="../ink/ink574.xml"/><Relationship Id="rId213" Type="http://schemas.openxmlformats.org/officeDocument/2006/relationships/image" Target="../media/image3610.png"/><Relationship Id="rId420" Type="http://schemas.openxmlformats.org/officeDocument/2006/relationships/customXml" Target="../ink/ink739.xml"/><Relationship Id="rId616" Type="http://schemas.openxmlformats.org/officeDocument/2006/relationships/customXml" Target="../ink/ink837.xml"/><Relationship Id="rId658" Type="http://schemas.openxmlformats.org/officeDocument/2006/relationships/customXml" Target="../ink/ink858.xml"/><Relationship Id="rId255" Type="http://schemas.openxmlformats.org/officeDocument/2006/relationships/image" Target="../media/image5710.png"/><Relationship Id="rId297" Type="http://schemas.openxmlformats.org/officeDocument/2006/relationships/customXml" Target="../ink/ink677.xml"/><Relationship Id="rId462" Type="http://schemas.openxmlformats.org/officeDocument/2006/relationships/customXml" Target="../ink/ink760.xml"/><Relationship Id="rId518" Type="http://schemas.openxmlformats.org/officeDocument/2006/relationships/customXml" Target="../ink/ink788.xml"/><Relationship Id="rId115" Type="http://schemas.openxmlformats.org/officeDocument/2006/relationships/image" Target="../media/image4152.png"/><Relationship Id="rId157" Type="http://schemas.openxmlformats.org/officeDocument/2006/relationships/image" Target="../media/image7100.png"/><Relationship Id="rId322" Type="http://schemas.openxmlformats.org/officeDocument/2006/relationships/customXml" Target="../ink/ink690.xml"/><Relationship Id="rId364" Type="http://schemas.openxmlformats.org/officeDocument/2006/relationships/customXml" Target="../ink/ink711.xml"/><Relationship Id="rId61" Type="http://schemas.openxmlformats.org/officeDocument/2006/relationships/image" Target="../media/image3882.png"/><Relationship Id="rId199" Type="http://schemas.openxmlformats.org/officeDocument/2006/relationships/image" Target="../media/image29100.png"/><Relationship Id="rId571" Type="http://schemas.openxmlformats.org/officeDocument/2006/relationships/image" Target="../media/image555.png"/><Relationship Id="rId627" Type="http://schemas.openxmlformats.org/officeDocument/2006/relationships/image" Target="../media/image583.png"/><Relationship Id="rId669" Type="http://schemas.openxmlformats.org/officeDocument/2006/relationships/image" Target="../media/image60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7.png"/><Relationship Id="rId299" Type="http://schemas.openxmlformats.org/officeDocument/2006/relationships/customXml" Target="../ink/ink1032.xml"/><Relationship Id="rId21" Type="http://schemas.openxmlformats.org/officeDocument/2006/relationships/image" Target="../media/image719.png"/><Relationship Id="rId63" Type="http://schemas.openxmlformats.org/officeDocument/2006/relationships/image" Target="../media/image740.png"/><Relationship Id="rId159" Type="http://schemas.openxmlformats.org/officeDocument/2006/relationships/image" Target="../media/image788.png"/><Relationship Id="rId324" Type="http://schemas.openxmlformats.org/officeDocument/2006/relationships/image" Target="../media/image870.png"/><Relationship Id="rId366" Type="http://schemas.openxmlformats.org/officeDocument/2006/relationships/image" Target="../media/image891.png"/><Relationship Id="rId170" Type="http://schemas.openxmlformats.org/officeDocument/2006/relationships/customXml" Target="../ink/ink967.xml"/><Relationship Id="rId226" Type="http://schemas.openxmlformats.org/officeDocument/2006/relationships/customXml" Target="../ink/ink995.xml"/><Relationship Id="rId433" Type="http://schemas.openxmlformats.org/officeDocument/2006/relationships/customXml" Target="../ink/ink1099.xml"/><Relationship Id="rId268" Type="http://schemas.openxmlformats.org/officeDocument/2006/relationships/image" Target="../media/image842.png"/><Relationship Id="rId32" Type="http://schemas.openxmlformats.org/officeDocument/2006/relationships/customXml" Target="../ink/ink898.xml"/><Relationship Id="rId74" Type="http://schemas.openxmlformats.org/officeDocument/2006/relationships/customXml" Target="../ink/ink919.xml"/><Relationship Id="rId128" Type="http://schemas.openxmlformats.org/officeDocument/2006/relationships/customXml" Target="../ink/ink946.xml"/><Relationship Id="rId335" Type="http://schemas.openxmlformats.org/officeDocument/2006/relationships/customXml" Target="../ink/ink1050.xml"/><Relationship Id="rId377" Type="http://schemas.openxmlformats.org/officeDocument/2006/relationships/customXml" Target="../ink/ink1071.xml"/><Relationship Id="rId5" Type="http://schemas.openxmlformats.org/officeDocument/2006/relationships/image" Target="../media/image711.png"/><Relationship Id="rId181" Type="http://schemas.openxmlformats.org/officeDocument/2006/relationships/image" Target="../media/image799.png"/><Relationship Id="rId237" Type="http://schemas.openxmlformats.org/officeDocument/2006/relationships/image" Target="../media/image827.png"/><Relationship Id="rId402" Type="http://schemas.openxmlformats.org/officeDocument/2006/relationships/image" Target="../media/image909.png"/><Relationship Id="rId279" Type="http://schemas.openxmlformats.org/officeDocument/2006/relationships/customXml" Target="../ink/ink1022.xml"/><Relationship Id="rId444" Type="http://schemas.openxmlformats.org/officeDocument/2006/relationships/image" Target="../media/image930.png"/><Relationship Id="rId43" Type="http://schemas.openxmlformats.org/officeDocument/2006/relationships/image" Target="../media/image730.png"/><Relationship Id="rId139" Type="http://schemas.openxmlformats.org/officeDocument/2006/relationships/image" Target="../media/image778.png"/><Relationship Id="rId290" Type="http://schemas.openxmlformats.org/officeDocument/2006/relationships/image" Target="../media/image853.png"/><Relationship Id="rId304" Type="http://schemas.openxmlformats.org/officeDocument/2006/relationships/image" Target="../media/image860.png"/><Relationship Id="rId346" Type="http://schemas.openxmlformats.org/officeDocument/2006/relationships/image" Target="../media/image881.png"/><Relationship Id="rId388" Type="http://schemas.openxmlformats.org/officeDocument/2006/relationships/image" Target="../media/image902.png"/><Relationship Id="rId85" Type="http://schemas.openxmlformats.org/officeDocument/2006/relationships/image" Target="../media/image751.png"/><Relationship Id="rId150" Type="http://schemas.openxmlformats.org/officeDocument/2006/relationships/customXml" Target="../ink/ink957.xml"/><Relationship Id="rId192" Type="http://schemas.openxmlformats.org/officeDocument/2006/relationships/customXml" Target="../ink/ink978.xml"/><Relationship Id="rId206" Type="http://schemas.openxmlformats.org/officeDocument/2006/relationships/customXml" Target="../ink/ink985.xml"/><Relationship Id="rId413" Type="http://schemas.openxmlformats.org/officeDocument/2006/relationships/customXml" Target="../ink/ink1089.xml"/><Relationship Id="rId248" Type="http://schemas.openxmlformats.org/officeDocument/2006/relationships/customXml" Target="../ink/ink1006.xml"/><Relationship Id="rId455" Type="http://schemas.openxmlformats.org/officeDocument/2006/relationships/customXml" Target="../ink/ink1110.xml"/><Relationship Id="rId12" Type="http://schemas.openxmlformats.org/officeDocument/2006/relationships/customXml" Target="../ink/ink888.xml"/><Relationship Id="rId108" Type="http://schemas.openxmlformats.org/officeDocument/2006/relationships/customXml" Target="../ink/ink936.xml"/><Relationship Id="rId315" Type="http://schemas.openxmlformats.org/officeDocument/2006/relationships/customXml" Target="../ink/ink1040.xml"/><Relationship Id="rId357" Type="http://schemas.openxmlformats.org/officeDocument/2006/relationships/customXml" Target="../ink/ink1061.xml"/><Relationship Id="rId54" Type="http://schemas.openxmlformats.org/officeDocument/2006/relationships/customXml" Target="../ink/ink909.xml"/><Relationship Id="rId96" Type="http://schemas.openxmlformats.org/officeDocument/2006/relationships/customXml" Target="../ink/ink930.xml"/><Relationship Id="rId161" Type="http://schemas.openxmlformats.org/officeDocument/2006/relationships/image" Target="../media/image789.png"/><Relationship Id="rId217" Type="http://schemas.openxmlformats.org/officeDocument/2006/relationships/image" Target="../media/image817.png"/><Relationship Id="rId399" Type="http://schemas.openxmlformats.org/officeDocument/2006/relationships/customXml" Target="../ink/ink1082.xml"/><Relationship Id="rId259" Type="http://schemas.openxmlformats.org/officeDocument/2006/relationships/customXml" Target="../ink/ink1012.xml"/><Relationship Id="rId424" Type="http://schemas.openxmlformats.org/officeDocument/2006/relationships/image" Target="../media/image920.png"/><Relationship Id="rId23" Type="http://schemas.openxmlformats.org/officeDocument/2006/relationships/image" Target="../media/image720.png"/><Relationship Id="rId119" Type="http://schemas.openxmlformats.org/officeDocument/2006/relationships/image" Target="../media/image768.png"/><Relationship Id="rId270" Type="http://schemas.openxmlformats.org/officeDocument/2006/relationships/image" Target="../media/image843.png"/><Relationship Id="rId326" Type="http://schemas.openxmlformats.org/officeDocument/2006/relationships/image" Target="../media/image871.png"/><Relationship Id="rId44" Type="http://schemas.openxmlformats.org/officeDocument/2006/relationships/customXml" Target="../ink/ink904.xml"/><Relationship Id="rId65" Type="http://schemas.openxmlformats.org/officeDocument/2006/relationships/image" Target="../media/image741.png"/><Relationship Id="rId86" Type="http://schemas.openxmlformats.org/officeDocument/2006/relationships/customXml" Target="../ink/ink925.xml"/><Relationship Id="rId130" Type="http://schemas.openxmlformats.org/officeDocument/2006/relationships/customXml" Target="../ink/ink947.xml"/><Relationship Id="rId151" Type="http://schemas.openxmlformats.org/officeDocument/2006/relationships/image" Target="../media/image784.png"/><Relationship Id="rId368" Type="http://schemas.openxmlformats.org/officeDocument/2006/relationships/image" Target="../media/image892.png"/><Relationship Id="rId389" Type="http://schemas.openxmlformats.org/officeDocument/2006/relationships/customXml" Target="../ink/ink1077.xml"/><Relationship Id="rId172" Type="http://schemas.openxmlformats.org/officeDocument/2006/relationships/customXml" Target="../ink/ink968.xml"/><Relationship Id="rId193" Type="http://schemas.openxmlformats.org/officeDocument/2006/relationships/image" Target="../media/image805.png"/><Relationship Id="rId207" Type="http://schemas.openxmlformats.org/officeDocument/2006/relationships/image" Target="../media/image812.png"/><Relationship Id="rId228" Type="http://schemas.openxmlformats.org/officeDocument/2006/relationships/customXml" Target="../ink/ink996.xml"/><Relationship Id="rId249" Type="http://schemas.openxmlformats.org/officeDocument/2006/relationships/customXml" Target="../ink/ink1007.xml"/><Relationship Id="rId414" Type="http://schemas.openxmlformats.org/officeDocument/2006/relationships/image" Target="../media/image915.png"/><Relationship Id="rId435" Type="http://schemas.openxmlformats.org/officeDocument/2006/relationships/customXml" Target="../ink/ink1100.xml"/><Relationship Id="rId456" Type="http://schemas.openxmlformats.org/officeDocument/2006/relationships/image" Target="../media/image936.png"/><Relationship Id="rId13" Type="http://schemas.openxmlformats.org/officeDocument/2006/relationships/image" Target="../media/image715.png"/><Relationship Id="rId109" Type="http://schemas.openxmlformats.org/officeDocument/2006/relationships/image" Target="../media/image763.png"/><Relationship Id="rId260" Type="http://schemas.openxmlformats.org/officeDocument/2006/relationships/image" Target="../media/image838.png"/><Relationship Id="rId281" Type="http://schemas.openxmlformats.org/officeDocument/2006/relationships/customXml" Target="../ink/ink1023.xml"/><Relationship Id="rId316" Type="http://schemas.openxmlformats.org/officeDocument/2006/relationships/image" Target="../media/image866.png"/><Relationship Id="rId337" Type="http://schemas.openxmlformats.org/officeDocument/2006/relationships/customXml" Target="../ink/ink1051.xml"/><Relationship Id="rId34" Type="http://schemas.openxmlformats.org/officeDocument/2006/relationships/customXml" Target="../ink/ink899.xml"/><Relationship Id="rId55" Type="http://schemas.openxmlformats.org/officeDocument/2006/relationships/image" Target="../media/image736.png"/><Relationship Id="rId76" Type="http://schemas.openxmlformats.org/officeDocument/2006/relationships/customXml" Target="../ink/ink920.xml"/><Relationship Id="rId97" Type="http://schemas.openxmlformats.org/officeDocument/2006/relationships/image" Target="../media/image757.png"/><Relationship Id="rId120" Type="http://schemas.openxmlformats.org/officeDocument/2006/relationships/customXml" Target="../ink/ink942.xml"/><Relationship Id="rId141" Type="http://schemas.openxmlformats.org/officeDocument/2006/relationships/image" Target="../media/image779.png"/><Relationship Id="rId358" Type="http://schemas.openxmlformats.org/officeDocument/2006/relationships/image" Target="../media/image887.png"/><Relationship Id="rId379" Type="http://schemas.openxmlformats.org/officeDocument/2006/relationships/customXml" Target="../ink/ink1072.xml"/><Relationship Id="rId7" Type="http://schemas.openxmlformats.org/officeDocument/2006/relationships/image" Target="../media/image712.png"/><Relationship Id="rId162" Type="http://schemas.openxmlformats.org/officeDocument/2006/relationships/customXml" Target="../ink/ink963.xml"/><Relationship Id="rId183" Type="http://schemas.openxmlformats.org/officeDocument/2006/relationships/image" Target="../media/image800.png"/><Relationship Id="rId218" Type="http://schemas.openxmlformats.org/officeDocument/2006/relationships/customXml" Target="../ink/ink991.xml"/><Relationship Id="rId239" Type="http://schemas.openxmlformats.org/officeDocument/2006/relationships/image" Target="../media/image828.png"/><Relationship Id="rId390" Type="http://schemas.openxmlformats.org/officeDocument/2006/relationships/image" Target="../media/image903.png"/><Relationship Id="rId404" Type="http://schemas.openxmlformats.org/officeDocument/2006/relationships/image" Target="../media/image910.png"/><Relationship Id="rId425" Type="http://schemas.openxmlformats.org/officeDocument/2006/relationships/customXml" Target="../ink/ink1095.xml"/><Relationship Id="rId446" Type="http://schemas.openxmlformats.org/officeDocument/2006/relationships/image" Target="../media/image931.png"/><Relationship Id="rId250" Type="http://schemas.openxmlformats.org/officeDocument/2006/relationships/image" Target="../media/image833.png"/><Relationship Id="rId271" Type="http://schemas.openxmlformats.org/officeDocument/2006/relationships/customXml" Target="../ink/ink1018.xml"/><Relationship Id="rId292" Type="http://schemas.openxmlformats.org/officeDocument/2006/relationships/image" Target="../media/image854.png"/><Relationship Id="rId306" Type="http://schemas.openxmlformats.org/officeDocument/2006/relationships/image" Target="../media/image861.png"/><Relationship Id="rId24" Type="http://schemas.openxmlformats.org/officeDocument/2006/relationships/customXml" Target="../ink/ink894.xml"/><Relationship Id="rId45" Type="http://schemas.openxmlformats.org/officeDocument/2006/relationships/image" Target="../media/image731.png"/><Relationship Id="rId66" Type="http://schemas.openxmlformats.org/officeDocument/2006/relationships/customXml" Target="../ink/ink915.xml"/><Relationship Id="rId87" Type="http://schemas.openxmlformats.org/officeDocument/2006/relationships/image" Target="../media/image752.png"/><Relationship Id="rId110" Type="http://schemas.openxmlformats.org/officeDocument/2006/relationships/customXml" Target="../ink/ink937.xml"/><Relationship Id="rId131" Type="http://schemas.openxmlformats.org/officeDocument/2006/relationships/image" Target="../media/image774.png"/><Relationship Id="rId327" Type="http://schemas.openxmlformats.org/officeDocument/2006/relationships/customXml" Target="../ink/ink1046.xml"/><Relationship Id="rId348" Type="http://schemas.openxmlformats.org/officeDocument/2006/relationships/image" Target="../media/image882.png"/><Relationship Id="rId369" Type="http://schemas.openxmlformats.org/officeDocument/2006/relationships/customXml" Target="../ink/ink1067.xml"/><Relationship Id="rId152" Type="http://schemas.openxmlformats.org/officeDocument/2006/relationships/customXml" Target="../ink/ink958.xml"/><Relationship Id="rId173" Type="http://schemas.openxmlformats.org/officeDocument/2006/relationships/image" Target="../media/image795.png"/><Relationship Id="rId194" Type="http://schemas.openxmlformats.org/officeDocument/2006/relationships/customXml" Target="../ink/ink979.xml"/><Relationship Id="rId208" Type="http://schemas.openxmlformats.org/officeDocument/2006/relationships/customXml" Target="../ink/ink986.xml"/><Relationship Id="rId229" Type="http://schemas.openxmlformats.org/officeDocument/2006/relationships/image" Target="../media/image823.png"/><Relationship Id="rId380" Type="http://schemas.openxmlformats.org/officeDocument/2006/relationships/image" Target="../media/image898.png"/><Relationship Id="rId415" Type="http://schemas.openxmlformats.org/officeDocument/2006/relationships/customXml" Target="../ink/ink1090.xml"/><Relationship Id="rId436" Type="http://schemas.openxmlformats.org/officeDocument/2006/relationships/image" Target="../media/image926.png"/><Relationship Id="rId457" Type="http://schemas.openxmlformats.org/officeDocument/2006/relationships/customXml" Target="../ink/ink1111.xml"/><Relationship Id="rId240" Type="http://schemas.openxmlformats.org/officeDocument/2006/relationships/customXml" Target="../ink/ink1002.xml"/><Relationship Id="rId261" Type="http://schemas.openxmlformats.org/officeDocument/2006/relationships/customXml" Target="../ink/ink1013.xml"/><Relationship Id="rId14" Type="http://schemas.openxmlformats.org/officeDocument/2006/relationships/customXml" Target="../ink/ink889.xml"/><Relationship Id="rId35" Type="http://schemas.openxmlformats.org/officeDocument/2006/relationships/image" Target="../media/image726.png"/><Relationship Id="rId56" Type="http://schemas.openxmlformats.org/officeDocument/2006/relationships/customXml" Target="../ink/ink910.xml"/><Relationship Id="rId77" Type="http://schemas.openxmlformats.org/officeDocument/2006/relationships/image" Target="../media/image747.png"/><Relationship Id="rId100" Type="http://schemas.openxmlformats.org/officeDocument/2006/relationships/customXml" Target="../ink/ink932.xml"/><Relationship Id="rId282" Type="http://schemas.openxmlformats.org/officeDocument/2006/relationships/image" Target="../media/image849.png"/><Relationship Id="rId317" Type="http://schemas.openxmlformats.org/officeDocument/2006/relationships/customXml" Target="../ink/ink1041.xml"/><Relationship Id="rId338" Type="http://schemas.openxmlformats.org/officeDocument/2006/relationships/image" Target="../media/image877.png"/><Relationship Id="rId359" Type="http://schemas.openxmlformats.org/officeDocument/2006/relationships/customXml" Target="../ink/ink1062.xml"/><Relationship Id="rId8" Type="http://schemas.openxmlformats.org/officeDocument/2006/relationships/customXml" Target="../ink/ink886.xml"/><Relationship Id="rId98" Type="http://schemas.openxmlformats.org/officeDocument/2006/relationships/customXml" Target="../ink/ink931.xml"/><Relationship Id="rId121" Type="http://schemas.openxmlformats.org/officeDocument/2006/relationships/image" Target="../media/image769.png"/><Relationship Id="rId142" Type="http://schemas.openxmlformats.org/officeDocument/2006/relationships/customXml" Target="../ink/ink953.xml"/><Relationship Id="rId163" Type="http://schemas.openxmlformats.org/officeDocument/2006/relationships/image" Target="../media/image790.png"/><Relationship Id="rId184" Type="http://schemas.openxmlformats.org/officeDocument/2006/relationships/customXml" Target="../ink/ink974.xml"/><Relationship Id="rId219" Type="http://schemas.openxmlformats.org/officeDocument/2006/relationships/image" Target="../media/image818.png"/><Relationship Id="rId370" Type="http://schemas.openxmlformats.org/officeDocument/2006/relationships/image" Target="../media/image893.png"/><Relationship Id="rId391" Type="http://schemas.openxmlformats.org/officeDocument/2006/relationships/customXml" Target="../ink/ink1078.xml"/><Relationship Id="rId405" Type="http://schemas.openxmlformats.org/officeDocument/2006/relationships/customXml" Target="../ink/ink1085.xml"/><Relationship Id="rId426" Type="http://schemas.openxmlformats.org/officeDocument/2006/relationships/image" Target="../media/image921.png"/><Relationship Id="rId447" Type="http://schemas.openxmlformats.org/officeDocument/2006/relationships/customXml" Target="../ink/ink1106.xml"/><Relationship Id="rId230" Type="http://schemas.openxmlformats.org/officeDocument/2006/relationships/customXml" Target="../ink/ink997.xml"/><Relationship Id="rId251" Type="http://schemas.openxmlformats.org/officeDocument/2006/relationships/customXml" Target="../ink/ink1008.xml"/><Relationship Id="rId25" Type="http://schemas.openxmlformats.org/officeDocument/2006/relationships/image" Target="../media/image721.png"/><Relationship Id="rId46" Type="http://schemas.openxmlformats.org/officeDocument/2006/relationships/customXml" Target="../ink/ink905.xml"/><Relationship Id="rId67" Type="http://schemas.openxmlformats.org/officeDocument/2006/relationships/image" Target="../media/image742.png"/><Relationship Id="rId272" Type="http://schemas.openxmlformats.org/officeDocument/2006/relationships/image" Target="../media/image844.png"/><Relationship Id="rId293" Type="http://schemas.openxmlformats.org/officeDocument/2006/relationships/customXml" Target="../ink/ink1029.xml"/><Relationship Id="rId307" Type="http://schemas.openxmlformats.org/officeDocument/2006/relationships/customXml" Target="../ink/ink1036.xml"/><Relationship Id="rId328" Type="http://schemas.openxmlformats.org/officeDocument/2006/relationships/image" Target="../media/image872.png"/><Relationship Id="rId349" Type="http://schemas.openxmlformats.org/officeDocument/2006/relationships/customXml" Target="../ink/ink1057.xml"/><Relationship Id="rId88" Type="http://schemas.openxmlformats.org/officeDocument/2006/relationships/customXml" Target="../ink/ink926.xml"/><Relationship Id="rId111" Type="http://schemas.openxmlformats.org/officeDocument/2006/relationships/image" Target="../media/image764.png"/><Relationship Id="rId132" Type="http://schemas.openxmlformats.org/officeDocument/2006/relationships/customXml" Target="../ink/ink948.xml"/><Relationship Id="rId153" Type="http://schemas.openxmlformats.org/officeDocument/2006/relationships/image" Target="../media/image785.png"/><Relationship Id="rId174" Type="http://schemas.openxmlformats.org/officeDocument/2006/relationships/customXml" Target="../ink/ink969.xml"/><Relationship Id="rId195" Type="http://schemas.openxmlformats.org/officeDocument/2006/relationships/image" Target="../media/image806.png"/><Relationship Id="rId209" Type="http://schemas.openxmlformats.org/officeDocument/2006/relationships/image" Target="../media/image813.png"/><Relationship Id="rId360" Type="http://schemas.openxmlformats.org/officeDocument/2006/relationships/image" Target="../media/image888.png"/><Relationship Id="rId381" Type="http://schemas.openxmlformats.org/officeDocument/2006/relationships/customXml" Target="../ink/ink1073.xml"/><Relationship Id="rId416" Type="http://schemas.openxmlformats.org/officeDocument/2006/relationships/image" Target="../media/image916.png"/><Relationship Id="rId220" Type="http://schemas.openxmlformats.org/officeDocument/2006/relationships/customXml" Target="../ink/ink992.xml"/><Relationship Id="rId241" Type="http://schemas.openxmlformats.org/officeDocument/2006/relationships/image" Target="../media/image829.png"/><Relationship Id="rId437" Type="http://schemas.openxmlformats.org/officeDocument/2006/relationships/customXml" Target="../ink/ink1101.xml"/><Relationship Id="rId458" Type="http://schemas.openxmlformats.org/officeDocument/2006/relationships/image" Target="../media/image937.png"/><Relationship Id="rId15" Type="http://schemas.openxmlformats.org/officeDocument/2006/relationships/image" Target="../media/image716.png"/><Relationship Id="rId36" Type="http://schemas.openxmlformats.org/officeDocument/2006/relationships/customXml" Target="../ink/ink900.xml"/><Relationship Id="rId57" Type="http://schemas.openxmlformats.org/officeDocument/2006/relationships/image" Target="../media/image737.png"/><Relationship Id="rId262" Type="http://schemas.openxmlformats.org/officeDocument/2006/relationships/image" Target="../media/image839.png"/><Relationship Id="rId283" Type="http://schemas.openxmlformats.org/officeDocument/2006/relationships/customXml" Target="../ink/ink1024.xml"/><Relationship Id="rId318" Type="http://schemas.openxmlformats.org/officeDocument/2006/relationships/image" Target="../media/image867.png"/><Relationship Id="rId339" Type="http://schemas.openxmlformats.org/officeDocument/2006/relationships/customXml" Target="../ink/ink1052.xml"/><Relationship Id="rId78" Type="http://schemas.openxmlformats.org/officeDocument/2006/relationships/customXml" Target="../ink/ink921.xml"/><Relationship Id="rId99" Type="http://schemas.openxmlformats.org/officeDocument/2006/relationships/image" Target="../media/image758.png"/><Relationship Id="rId101" Type="http://schemas.openxmlformats.org/officeDocument/2006/relationships/image" Target="../media/image759.png"/><Relationship Id="rId122" Type="http://schemas.openxmlformats.org/officeDocument/2006/relationships/customXml" Target="../ink/ink943.xml"/><Relationship Id="rId143" Type="http://schemas.openxmlformats.org/officeDocument/2006/relationships/image" Target="../media/image780.png"/><Relationship Id="rId164" Type="http://schemas.openxmlformats.org/officeDocument/2006/relationships/customXml" Target="../ink/ink964.xml"/><Relationship Id="rId185" Type="http://schemas.openxmlformats.org/officeDocument/2006/relationships/image" Target="../media/image801.png"/><Relationship Id="rId350" Type="http://schemas.openxmlformats.org/officeDocument/2006/relationships/image" Target="../media/image883.png"/><Relationship Id="rId371" Type="http://schemas.openxmlformats.org/officeDocument/2006/relationships/customXml" Target="../ink/ink1068.xml"/><Relationship Id="rId406" Type="http://schemas.openxmlformats.org/officeDocument/2006/relationships/image" Target="../media/image911.png"/><Relationship Id="rId9" Type="http://schemas.openxmlformats.org/officeDocument/2006/relationships/image" Target="../media/image713.png"/><Relationship Id="rId210" Type="http://schemas.openxmlformats.org/officeDocument/2006/relationships/customXml" Target="../ink/ink987.xml"/><Relationship Id="rId392" Type="http://schemas.openxmlformats.org/officeDocument/2006/relationships/image" Target="../media/image904.png"/><Relationship Id="rId427" Type="http://schemas.openxmlformats.org/officeDocument/2006/relationships/customXml" Target="../ink/ink1096.xml"/><Relationship Id="rId448" Type="http://schemas.openxmlformats.org/officeDocument/2006/relationships/image" Target="../media/image932.png"/><Relationship Id="rId26" Type="http://schemas.openxmlformats.org/officeDocument/2006/relationships/customXml" Target="../ink/ink895.xml"/><Relationship Id="rId231" Type="http://schemas.openxmlformats.org/officeDocument/2006/relationships/image" Target="../media/image824.png"/><Relationship Id="rId252" Type="http://schemas.openxmlformats.org/officeDocument/2006/relationships/image" Target="../media/image834.png"/><Relationship Id="rId273" Type="http://schemas.openxmlformats.org/officeDocument/2006/relationships/customXml" Target="../ink/ink1019.xml"/><Relationship Id="rId294" Type="http://schemas.openxmlformats.org/officeDocument/2006/relationships/image" Target="../media/image855.png"/><Relationship Id="rId308" Type="http://schemas.openxmlformats.org/officeDocument/2006/relationships/image" Target="../media/image862.png"/><Relationship Id="rId329" Type="http://schemas.openxmlformats.org/officeDocument/2006/relationships/customXml" Target="../ink/ink1047.xml"/><Relationship Id="rId47" Type="http://schemas.openxmlformats.org/officeDocument/2006/relationships/image" Target="../media/image732.png"/><Relationship Id="rId68" Type="http://schemas.openxmlformats.org/officeDocument/2006/relationships/customXml" Target="../ink/ink916.xml"/><Relationship Id="rId89" Type="http://schemas.openxmlformats.org/officeDocument/2006/relationships/image" Target="../media/image753.png"/><Relationship Id="rId112" Type="http://schemas.openxmlformats.org/officeDocument/2006/relationships/customXml" Target="../ink/ink938.xml"/><Relationship Id="rId133" Type="http://schemas.openxmlformats.org/officeDocument/2006/relationships/image" Target="../media/image775.png"/><Relationship Id="rId154" Type="http://schemas.openxmlformats.org/officeDocument/2006/relationships/customXml" Target="../ink/ink959.xml"/><Relationship Id="rId175" Type="http://schemas.openxmlformats.org/officeDocument/2006/relationships/image" Target="../media/image796.png"/><Relationship Id="rId340" Type="http://schemas.openxmlformats.org/officeDocument/2006/relationships/image" Target="../media/image878.png"/><Relationship Id="rId361" Type="http://schemas.openxmlformats.org/officeDocument/2006/relationships/customXml" Target="../ink/ink1063.xml"/><Relationship Id="rId196" Type="http://schemas.openxmlformats.org/officeDocument/2006/relationships/customXml" Target="../ink/ink980.xml"/><Relationship Id="rId200" Type="http://schemas.openxmlformats.org/officeDocument/2006/relationships/customXml" Target="../ink/ink982.xml"/><Relationship Id="rId382" Type="http://schemas.openxmlformats.org/officeDocument/2006/relationships/image" Target="../media/image899.png"/><Relationship Id="rId417" Type="http://schemas.openxmlformats.org/officeDocument/2006/relationships/customXml" Target="../ink/ink1091.xml"/><Relationship Id="rId438" Type="http://schemas.openxmlformats.org/officeDocument/2006/relationships/image" Target="../media/image927.png"/><Relationship Id="rId459" Type="http://schemas.openxmlformats.org/officeDocument/2006/relationships/customXml" Target="../ink/ink1112.xml"/><Relationship Id="rId16" Type="http://schemas.openxmlformats.org/officeDocument/2006/relationships/customXml" Target="../ink/ink890.xml"/><Relationship Id="rId221" Type="http://schemas.openxmlformats.org/officeDocument/2006/relationships/image" Target="../media/image819.png"/><Relationship Id="rId242" Type="http://schemas.openxmlformats.org/officeDocument/2006/relationships/customXml" Target="../ink/ink1003.xml"/><Relationship Id="rId263" Type="http://schemas.openxmlformats.org/officeDocument/2006/relationships/customXml" Target="../ink/ink1014.xml"/><Relationship Id="rId284" Type="http://schemas.openxmlformats.org/officeDocument/2006/relationships/image" Target="../media/image850.png"/><Relationship Id="rId319" Type="http://schemas.openxmlformats.org/officeDocument/2006/relationships/customXml" Target="../ink/ink1042.xml"/><Relationship Id="rId37" Type="http://schemas.openxmlformats.org/officeDocument/2006/relationships/image" Target="../media/image727.png"/><Relationship Id="rId58" Type="http://schemas.openxmlformats.org/officeDocument/2006/relationships/customXml" Target="../ink/ink911.xml"/><Relationship Id="rId79" Type="http://schemas.openxmlformats.org/officeDocument/2006/relationships/image" Target="../media/image748.png"/><Relationship Id="rId102" Type="http://schemas.openxmlformats.org/officeDocument/2006/relationships/customXml" Target="../ink/ink933.xml"/><Relationship Id="rId123" Type="http://schemas.openxmlformats.org/officeDocument/2006/relationships/image" Target="../media/image770.png"/><Relationship Id="rId144" Type="http://schemas.openxmlformats.org/officeDocument/2006/relationships/customXml" Target="../ink/ink954.xml"/><Relationship Id="rId330" Type="http://schemas.openxmlformats.org/officeDocument/2006/relationships/image" Target="../media/image873.png"/><Relationship Id="rId90" Type="http://schemas.openxmlformats.org/officeDocument/2006/relationships/customXml" Target="../ink/ink927.xml"/><Relationship Id="rId165" Type="http://schemas.openxmlformats.org/officeDocument/2006/relationships/image" Target="../media/image791.png"/><Relationship Id="rId186" Type="http://schemas.openxmlformats.org/officeDocument/2006/relationships/customXml" Target="../ink/ink975.xml"/><Relationship Id="rId351" Type="http://schemas.openxmlformats.org/officeDocument/2006/relationships/customXml" Target="../ink/ink1058.xml"/><Relationship Id="rId372" Type="http://schemas.openxmlformats.org/officeDocument/2006/relationships/image" Target="../media/image894.png"/><Relationship Id="rId393" Type="http://schemas.openxmlformats.org/officeDocument/2006/relationships/customXml" Target="../ink/ink1079.xml"/><Relationship Id="rId407" Type="http://schemas.openxmlformats.org/officeDocument/2006/relationships/customXml" Target="../ink/ink1086.xml"/><Relationship Id="rId428" Type="http://schemas.openxmlformats.org/officeDocument/2006/relationships/image" Target="../media/image922.png"/><Relationship Id="rId449" Type="http://schemas.openxmlformats.org/officeDocument/2006/relationships/customXml" Target="../ink/ink1107.xml"/><Relationship Id="rId211" Type="http://schemas.openxmlformats.org/officeDocument/2006/relationships/image" Target="../media/image814.png"/><Relationship Id="rId232" Type="http://schemas.openxmlformats.org/officeDocument/2006/relationships/customXml" Target="../ink/ink998.xml"/><Relationship Id="rId253" Type="http://schemas.openxmlformats.org/officeDocument/2006/relationships/customXml" Target="../ink/ink1009.xml"/><Relationship Id="rId274" Type="http://schemas.openxmlformats.org/officeDocument/2006/relationships/image" Target="../media/image845.png"/><Relationship Id="rId295" Type="http://schemas.openxmlformats.org/officeDocument/2006/relationships/customXml" Target="../ink/ink1030.xml"/><Relationship Id="rId309" Type="http://schemas.openxmlformats.org/officeDocument/2006/relationships/customXml" Target="../ink/ink1037.xml"/><Relationship Id="rId460" Type="http://schemas.openxmlformats.org/officeDocument/2006/relationships/image" Target="../media/image938.png"/><Relationship Id="rId27" Type="http://schemas.openxmlformats.org/officeDocument/2006/relationships/image" Target="../media/image722.png"/><Relationship Id="rId48" Type="http://schemas.openxmlformats.org/officeDocument/2006/relationships/customXml" Target="../ink/ink906.xml"/><Relationship Id="rId69" Type="http://schemas.openxmlformats.org/officeDocument/2006/relationships/image" Target="../media/image743.png"/><Relationship Id="rId113" Type="http://schemas.openxmlformats.org/officeDocument/2006/relationships/image" Target="../media/image765.png"/><Relationship Id="rId134" Type="http://schemas.openxmlformats.org/officeDocument/2006/relationships/customXml" Target="../ink/ink949.xml"/><Relationship Id="rId320" Type="http://schemas.openxmlformats.org/officeDocument/2006/relationships/image" Target="../media/image868.png"/><Relationship Id="rId80" Type="http://schemas.openxmlformats.org/officeDocument/2006/relationships/customXml" Target="../ink/ink922.xml"/><Relationship Id="rId155" Type="http://schemas.openxmlformats.org/officeDocument/2006/relationships/image" Target="../media/image786.png"/><Relationship Id="rId176" Type="http://schemas.openxmlformats.org/officeDocument/2006/relationships/customXml" Target="../ink/ink970.xml"/><Relationship Id="rId197" Type="http://schemas.openxmlformats.org/officeDocument/2006/relationships/image" Target="../media/image807.png"/><Relationship Id="rId341" Type="http://schemas.openxmlformats.org/officeDocument/2006/relationships/customXml" Target="../ink/ink1053.xml"/><Relationship Id="rId362" Type="http://schemas.openxmlformats.org/officeDocument/2006/relationships/image" Target="../media/image889.png"/><Relationship Id="rId383" Type="http://schemas.openxmlformats.org/officeDocument/2006/relationships/customXml" Target="../ink/ink1074.xml"/><Relationship Id="rId418" Type="http://schemas.openxmlformats.org/officeDocument/2006/relationships/image" Target="../media/image917.png"/><Relationship Id="rId439" Type="http://schemas.openxmlformats.org/officeDocument/2006/relationships/customXml" Target="../ink/ink1102.xml"/><Relationship Id="rId201" Type="http://schemas.openxmlformats.org/officeDocument/2006/relationships/image" Target="../media/image809.png"/><Relationship Id="rId222" Type="http://schemas.openxmlformats.org/officeDocument/2006/relationships/customXml" Target="../ink/ink993.xml"/><Relationship Id="rId243" Type="http://schemas.openxmlformats.org/officeDocument/2006/relationships/image" Target="../media/image830.png"/><Relationship Id="rId264" Type="http://schemas.openxmlformats.org/officeDocument/2006/relationships/image" Target="../media/image840.png"/><Relationship Id="rId285" Type="http://schemas.openxmlformats.org/officeDocument/2006/relationships/customXml" Target="../ink/ink1025.xml"/><Relationship Id="rId450" Type="http://schemas.openxmlformats.org/officeDocument/2006/relationships/image" Target="../media/image933.png"/><Relationship Id="rId17" Type="http://schemas.openxmlformats.org/officeDocument/2006/relationships/image" Target="../media/image717.png"/><Relationship Id="rId38" Type="http://schemas.openxmlformats.org/officeDocument/2006/relationships/customXml" Target="../ink/ink901.xml"/><Relationship Id="rId59" Type="http://schemas.openxmlformats.org/officeDocument/2006/relationships/image" Target="../media/image738.png"/><Relationship Id="rId103" Type="http://schemas.openxmlformats.org/officeDocument/2006/relationships/image" Target="../media/image760.png"/><Relationship Id="rId124" Type="http://schemas.openxmlformats.org/officeDocument/2006/relationships/customXml" Target="../ink/ink944.xml"/><Relationship Id="rId310" Type="http://schemas.openxmlformats.org/officeDocument/2006/relationships/image" Target="../media/image863.png"/><Relationship Id="rId70" Type="http://schemas.openxmlformats.org/officeDocument/2006/relationships/customXml" Target="../ink/ink917.xml"/><Relationship Id="rId91" Type="http://schemas.openxmlformats.org/officeDocument/2006/relationships/image" Target="../media/image754.png"/><Relationship Id="rId145" Type="http://schemas.openxmlformats.org/officeDocument/2006/relationships/image" Target="../media/image781.png"/><Relationship Id="rId166" Type="http://schemas.openxmlformats.org/officeDocument/2006/relationships/customXml" Target="../ink/ink965.xml"/><Relationship Id="rId187" Type="http://schemas.openxmlformats.org/officeDocument/2006/relationships/image" Target="../media/image802.png"/><Relationship Id="rId331" Type="http://schemas.openxmlformats.org/officeDocument/2006/relationships/customXml" Target="../ink/ink1048.xml"/><Relationship Id="rId352" Type="http://schemas.openxmlformats.org/officeDocument/2006/relationships/image" Target="../media/image884.png"/><Relationship Id="rId373" Type="http://schemas.openxmlformats.org/officeDocument/2006/relationships/customXml" Target="../ink/ink1069.xml"/><Relationship Id="rId394" Type="http://schemas.openxmlformats.org/officeDocument/2006/relationships/image" Target="../media/image905.png"/><Relationship Id="rId408" Type="http://schemas.openxmlformats.org/officeDocument/2006/relationships/image" Target="../media/image912.png"/><Relationship Id="rId429" Type="http://schemas.openxmlformats.org/officeDocument/2006/relationships/customXml" Target="../ink/ink109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88.xml"/><Relationship Id="rId233" Type="http://schemas.openxmlformats.org/officeDocument/2006/relationships/image" Target="../media/image825.png"/><Relationship Id="rId254" Type="http://schemas.openxmlformats.org/officeDocument/2006/relationships/image" Target="../media/image835.png"/><Relationship Id="rId440" Type="http://schemas.openxmlformats.org/officeDocument/2006/relationships/image" Target="../media/image928.png"/><Relationship Id="rId28" Type="http://schemas.openxmlformats.org/officeDocument/2006/relationships/customXml" Target="../ink/ink896.xml"/><Relationship Id="rId49" Type="http://schemas.openxmlformats.org/officeDocument/2006/relationships/image" Target="../media/image733.png"/><Relationship Id="rId114" Type="http://schemas.openxmlformats.org/officeDocument/2006/relationships/customXml" Target="../ink/ink939.xml"/><Relationship Id="rId275" Type="http://schemas.openxmlformats.org/officeDocument/2006/relationships/customXml" Target="../ink/ink1020.xml"/><Relationship Id="rId296" Type="http://schemas.openxmlformats.org/officeDocument/2006/relationships/image" Target="../media/image856.png"/><Relationship Id="rId300" Type="http://schemas.openxmlformats.org/officeDocument/2006/relationships/image" Target="../media/image858.png"/><Relationship Id="rId461" Type="http://schemas.openxmlformats.org/officeDocument/2006/relationships/customXml" Target="../ink/ink1113.xml"/><Relationship Id="rId60" Type="http://schemas.openxmlformats.org/officeDocument/2006/relationships/customXml" Target="../ink/ink912.xml"/><Relationship Id="rId81" Type="http://schemas.openxmlformats.org/officeDocument/2006/relationships/image" Target="../media/image749.png"/><Relationship Id="rId135" Type="http://schemas.openxmlformats.org/officeDocument/2006/relationships/image" Target="../media/image776.png"/><Relationship Id="rId156" Type="http://schemas.openxmlformats.org/officeDocument/2006/relationships/customXml" Target="../ink/ink960.xml"/><Relationship Id="rId177" Type="http://schemas.openxmlformats.org/officeDocument/2006/relationships/image" Target="../media/image797.png"/><Relationship Id="rId198" Type="http://schemas.openxmlformats.org/officeDocument/2006/relationships/customXml" Target="../ink/ink981.xml"/><Relationship Id="rId321" Type="http://schemas.openxmlformats.org/officeDocument/2006/relationships/customXml" Target="../ink/ink1043.xml"/><Relationship Id="rId342" Type="http://schemas.openxmlformats.org/officeDocument/2006/relationships/image" Target="../media/image879.png"/><Relationship Id="rId363" Type="http://schemas.openxmlformats.org/officeDocument/2006/relationships/customXml" Target="../ink/ink1064.xml"/><Relationship Id="rId384" Type="http://schemas.openxmlformats.org/officeDocument/2006/relationships/image" Target="../media/image900.png"/><Relationship Id="rId419" Type="http://schemas.openxmlformats.org/officeDocument/2006/relationships/customXml" Target="../ink/ink1092.xml"/><Relationship Id="rId202" Type="http://schemas.openxmlformats.org/officeDocument/2006/relationships/customXml" Target="../ink/ink983.xml"/><Relationship Id="rId223" Type="http://schemas.openxmlformats.org/officeDocument/2006/relationships/image" Target="../media/image820.png"/><Relationship Id="rId244" Type="http://schemas.openxmlformats.org/officeDocument/2006/relationships/customXml" Target="../ink/ink1004.xml"/><Relationship Id="rId430" Type="http://schemas.openxmlformats.org/officeDocument/2006/relationships/image" Target="../media/image923.png"/><Relationship Id="rId18" Type="http://schemas.openxmlformats.org/officeDocument/2006/relationships/customXml" Target="../ink/ink891.xml"/><Relationship Id="rId39" Type="http://schemas.openxmlformats.org/officeDocument/2006/relationships/image" Target="../media/image728.png"/><Relationship Id="rId265" Type="http://schemas.openxmlformats.org/officeDocument/2006/relationships/customXml" Target="../ink/ink1015.xml"/><Relationship Id="rId286" Type="http://schemas.openxmlformats.org/officeDocument/2006/relationships/image" Target="../media/image851.png"/><Relationship Id="rId451" Type="http://schemas.openxmlformats.org/officeDocument/2006/relationships/customXml" Target="../ink/ink1108.xml"/><Relationship Id="rId50" Type="http://schemas.openxmlformats.org/officeDocument/2006/relationships/customXml" Target="../ink/ink907.xml"/><Relationship Id="rId104" Type="http://schemas.openxmlformats.org/officeDocument/2006/relationships/customXml" Target="../ink/ink934.xml"/><Relationship Id="rId125" Type="http://schemas.openxmlformats.org/officeDocument/2006/relationships/image" Target="../media/image771.png"/><Relationship Id="rId146" Type="http://schemas.openxmlformats.org/officeDocument/2006/relationships/customXml" Target="../ink/ink955.xml"/><Relationship Id="rId167" Type="http://schemas.openxmlformats.org/officeDocument/2006/relationships/image" Target="../media/image792.png"/><Relationship Id="rId188" Type="http://schemas.openxmlformats.org/officeDocument/2006/relationships/customXml" Target="../ink/ink976.xml"/><Relationship Id="rId311" Type="http://schemas.openxmlformats.org/officeDocument/2006/relationships/customXml" Target="../ink/ink1038.xml"/><Relationship Id="rId332" Type="http://schemas.openxmlformats.org/officeDocument/2006/relationships/image" Target="../media/image874.png"/><Relationship Id="rId353" Type="http://schemas.openxmlformats.org/officeDocument/2006/relationships/customXml" Target="../ink/ink1059.xml"/><Relationship Id="rId374" Type="http://schemas.openxmlformats.org/officeDocument/2006/relationships/image" Target="../media/image895.png"/><Relationship Id="rId395" Type="http://schemas.openxmlformats.org/officeDocument/2006/relationships/customXml" Target="../ink/ink1080.xml"/><Relationship Id="rId409" Type="http://schemas.openxmlformats.org/officeDocument/2006/relationships/customXml" Target="../ink/ink1087.xml"/><Relationship Id="rId71" Type="http://schemas.openxmlformats.org/officeDocument/2006/relationships/image" Target="../media/image744.png"/><Relationship Id="rId92" Type="http://schemas.openxmlformats.org/officeDocument/2006/relationships/customXml" Target="../ink/ink928.xml"/><Relationship Id="rId213" Type="http://schemas.openxmlformats.org/officeDocument/2006/relationships/image" Target="../media/image815.png"/><Relationship Id="rId234" Type="http://schemas.openxmlformats.org/officeDocument/2006/relationships/customXml" Target="../ink/ink999.xml"/><Relationship Id="rId420" Type="http://schemas.openxmlformats.org/officeDocument/2006/relationships/image" Target="../media/image918.png"/><Relationship Id="rId2" Type="http://schemas.openxmlformats.org/officeDocument/2006/relationships/customXml" Target="../ink/ink883.xml"/><Relationship Id="rId29" Type="http://schemas.openxmlformats.org/officeDocument/2006/relationships/image" Target="../media/image723.png"/><Relationship Id="rId255" Type="http://schemas.openxmlformats.org/officeDocument/2006/relationships/customXml" Target="../ink/ink1010.xml"/><Relationship Id="rId276" Type="http://schemas.openxmlformats.org/officeDocument/2006/relationships/image" Target="../media/image846.png"/><Relationship Id="rId297" Type="http://schemas.openxmlformats.org/officeDocument/2006/relationships/customXml" Target="../ink/ink1031.xml"/><Relationship Id="rId441" Type="http://schemas.openxmlformats.org/officeDocument/2006/relationships/customXml" Target="../ink/ink1103.xml"/><Relationship Id="rId462" Type="http://schemas.openxmlformats.org/officeDocument/2006/relationships/image" Target="../media/image939.png"/><Relationship Id="rId40" Type="http://schemas.openxmlformats.org/officeDocument/2006/relationships/customXml" Target="../ink/ink902.xml"/><Relationship Id="rId115" Type="http://schemas.openxmlformats.org/officeDocument/2006/relationships/image" Target="../media/image766.png"/><Relationship Id="rId136" Type="http://schemas.openxmlformats.org/officeDocument/2006/relationships/customXml" Target="../ink/ink950.xml"/><Relationship Id="rId157" Type="http://schemas.openxmlformats.org/officeDocument/2006/relationships/image" Target="../media/image787.png"/><Relationship Id="rId178" Type="http://schemas.openxmlformats.org/officeDocument/2006/relationships/customXml" Target="../ink/ink971.xml"/><Relationship Id="rId301" Type="http://schemas.openxmlformats.org/officeDocument/2006/relationships/customXml" Target="../ink/ink1033.xml"/><Relationship Id="rId322" Type="http://schemas.openxmlformats.org/officeDocument/2006/relationships/image" Target="../media/image869.png"/><Relationship Id="rId343" Type="http://schemas.openxmlformats.org/officeDocument/2006/relationships/customXml" Target="../ink/ink1054.xml"/><Relationship Id="rId364" Type="http://schemas.openxmlformats.org/officeDocument/2006/relationships/image" Target="../media/image890.png"/><Relationship Id="rId61" Type="http://schemas.openxmlformats.org/officeDocument/2006/relationships/image" Target="../media/image739.png"/><Relationship Id="rId82" Type="http://schemas.openxmlformats.org/officeDocument/2006/relationships/customXml" Target="../ink/ink923.xml"/><Relationship Id="rId199" Type="http://schemas.openxmlformats.org/officeDocument/2006/relationships/image" Target="../media/image808.png"/><Relationship Id="rId203" Type="http://schemas.openxmlformats.org/officeDocument/2006/relationships/image" Target="../media/image810.png"/><Relationship Id="rId385" Type="http://schemas.openxmlformats.org/officeDocument/2006/relationships/customXml" Target="../ink/ink1075.xml"/><Relationship Id="rId19" Type="http://schemas.openxmlformats.org/officeDocument/2006/relationships/image" Target="../media/image718.png"/><Relationship Id="rId224" Type="http://schemas.openxmlformats.org/officeDocument/2006/relationships/customXml" Target="../ink/ink994.xml"/><Relationship Id="rId245" Type="http://schemas.openxmlformats.org/officeDocument/2006/relationships/image" Target="../media/image831.png"/><Relationship Id="rId266" Type="http://schemas.openxmlformats.org/officeDocument/2006/relationships/image" Target="../media/image841.png"/><Relationship Id="rId287" Type="http://schemas.openxmlformats.org/officeDocument/2006/relationships/customXml" Target="../ink/ink1026.xml"/><Relationship Id="rId410" Type="http://schemas.openxmlformats.org/officeDocument/2006/relationships/image" Target="../media/image913.png"/><Relationship Id="rId431" Type="http://schemas.openxmlformats.org/officeDocument/2006/relationships/customXml" Target="../ink/ink1098.xml"/><Relationship Id="rId452" Type="http://schemas.openxmlformats.org/officeDocument/2006/relationships/image" Target="../media/image934.png"/><Relationship Id="rId30" Type="http://schemas.openxmlformats.org/officeDocument/2006/relationships/customXml" Target="../ink/ink897.xml"/><Relationship Id="rId105" Type="http://schemas.openxmlformats.org/officeDocument/2006/relationships/image" Target="../media/image761.png"/><Relationship Id="rId126" Type="http://schemas.openxmlformats.org/officeDocument/2006/relationships/customXml" Target="../ink/ink945.xml"/><Relationship Id="rId147" Type="http://schemas.openxmlformats.org/officeDocument/2006/relationships/image" Target="../media/image782.png"/><Relationship Id="rId168" Type="http://schemas.openxmlformats.org/officeDocument/2006/relationships/customXml" Target="../ink/ink966.xml"/><Relationship Id="rId312" Type="http://schemas.openxmlformats.org/officeDocument/2006/relationships/image" Target="../media/image864.png"/><Relationship Id="rId333" Type="http://schemas.openxmlformats.org/officeDocument/2006/relationships/customXml" Target="../ink/ink1049.xml"/><Relationship Id="rId354" Type="http://schemas.openxmlformats.org/officeDocument/2006/relationships/image" Target="../media/image885.png"/><Relationship Id="rId51" Type="http://schemas.openxmlformats.org/officeDocument/2006/relationships/image" Target="../media/image734.png"/><Relationship Id="rId72" Type="http://schemas.openxmlformats.org/officeDocument/2006/relationships/customXml" Target="../ink/ink918.xml"/><Relationship Id="rId93" Type="http://schemas.openxmlformats.org/officeDocument/2006/relationships/image" Target="../media/image755.png"/><Relationship Id="rId189" Type="http://schemas.openxmlformats.org/officeDocument/2006/relationships/image" Target="../media/image803.png"/><Relationship Id="rId375" Type="http://schemas.openxmlformats.org/officeDocument/2006/relationships/customXml" Target="../ink/ink1070.xml"/><Relationship Id="rId396" Type="http://schemas.openxmlformats.org/officeDocument/2006/relationships/image" Target="../media/image906.png"/><Relationship Id="rId3" Type="http://schemas.openxmlformats.org/officeDocument/2006/relationships/image" Target="../media/image710.png"/><Relationship Id="rId214" Type="http://schemas.openxmlformats.org/officeDocument/2006/relationships/customXml" Target="../ink/ink989.xml"/><Relationship Id="rId235" Type="http://schemas.openxmlformats.org/officeDocument/2006/relationships/image" Target="../media/image826.png"/><Relationship Id="rId256" Type="http://schemas.openxmlformats.org/officeDocument/2006/relationships/image" Target="../media/image836.png"/><Relationship Id="rId277" Type="http://schemas.openxmlformats.org/officeDocument/2006/relationships/customXml" Target="../ink/ink1021.xml"/><Relationship Id="rId298" Type="http://schemas.openxmlformats.org/officeDocument/2006/relationships/image" Target="../media/image857.png"/><Relationship Id="rId400" Type="http://schemas.openxmlformats.org/officeDocument/2006/relationships/image" Target="../media/image908.png"/><Relationship Id="rId421" Type="http://schemas.openxmlformats.org/officeDocument/2006/relationships/customXml" Target="../ink/ink1093.xml"/><Relationship Id="rId442" Type="http://schemas.openxmlformats.org/officeDocument/2006/relationships/image" Target="../media/image929.png"/><Relationship Id="rId463" Type="http://schemas.openxmlformats.org/officeDocument/2006/relationships/customXml" Target="../ink/ink1114.xml"/><Relationship Id="rId116" Type="http://schemas.openxmlformats.org/officeDocument/2006/relationships/customXml" Target="../ink/ink940.xml"/><Relationship Id="rId137" Type="http://schemas.openxmlformats.org/officeDocument/2006/relationships/image" Target="../media/image777.png"/><Relationship Id="rId158" Type="http://schemas.openxmlformats.org/officeDocument/2006/relationships/customXml" Target="../ink/ink961.xml"/><Relationship Id="rId302" Type="http://schemas.openxmlformats.org/officeDocument/2006/relationships/image" Target="../media/image859.png"/><Relationship Id="rId323" Type="http://schemas.openxmlformats.org/officeDocument/2006/relationships/customXml" Target="../ink/ink1044.xml"/><Relationship Id="rId344" Type="http://schemas.openxmlformats.org/officeDocument/2006/relationships/image" Target="../media/image880.png"/><Relationship Id="rId20" Type="http://schemas.openxmlformats.org/officeDocument/2006/relationships/customXml" Target="../ink/ink892.xml"/><Relationship Id="rId41" Type="http://schemas.openxmlformats.org/officeDocument/2006/relationships/image" Target="../media/image729.png"/><Relationship Id="rId62" Type="http://schemas.openxmlformats.org/officeDocument/2006/relationships/customXml" Target="../ink/ink913.xml"/><Relationship Id="rId83" Type="http://schemas.openxmlformats.org/officeDocument/2006/relationships/image" Target="../media/image750.png"/><Relationship Id="rId179" Type="http://schemas.openxmlformats.org/officeDocument/2006/relationships/image" Target="../media/image798.png"/><Relationship Id="rId365" Type="http://schemas.openxmlformats.org/officeDocument/2006/relationships/customXml" Target="../ink/ink1065.xml"/><Relationship Id="rId386" Type="http://schemas.openxmlformats.org/officeDocument/2006/relationships/image" Target="../media/image901.png"/><Relationship Id="rId190" Type="http://schemas.openxmlformats.org/officeDocument/2006/relationships/customXml" Target="../ink/ink977.xml"/><Relationship Id="rId204" Type="http://schemas.openxmlformats.org/officeDocument/2006/relationships/customXml" Target="../ink/ink984.xml"/><Relationship Id="rId225" Type="http://schemas.openxmlformats.org/officeDocument/2006/relationships/image" Target="../media/image821.png"/><Relationship Id="rId246" Type="http://schemas.openxmlformats.org/officeDocument/2006/relationships/customXml" Target="../ink/ink1005.xml"/><Relationship Id="rId267" Type="http://schemas.openxmlformats.org/officeDocument/2006/relationships/customXml" Target="../ink/ink1016.xml"/><Relationship Id="rId288" Type="http://schemas.openxmlformats.org/officeDocument/2006/relationships/image" Target="../media/image852.png"/><Relationship Id="rId411" Type="http://schemas.openxmlformats.org/officeDocument/2006/relationships/customXml" Target="../ink/ink1088.xml"/><Relationship Id="rId432" Type="http://schemas.openxmlformats.org/officeDocument/2006/relationships/image" Target="../media/image924.png"/><Relationship Id="rId453" Type="http://schemas.openxmlformats.org/officeDocument/2006/relationships/customXml" Target="../ink/ink1109.xml"/><Relationship Id="rId106" Type="http://schemas.openxmlformats.org/officeDocument/2006/relationships/customXml" Target="../ink/ink935.xml"/><Relationship Id="rId127" Type="http://schemas.openxmlformats.org/officeDocument/2006/relationships/image" Target="../media/image772.png"/><Relationship Id="rId313" Type="http://schemas.openxmlformats.org/officeDocument/2006/relationships/customXml" Target="../ink/ink1039.xml"/><Relationship Id="rId10" Type="http://schemas.openxmlformats.org/officeDocument/2006/relationships/customXml" Target="../ink/ink887.xml"/><Relationship Id="rId31" Type="http://schemas.openxmlformats.org/officeDocument/2006/relationships/image" Target="../media/image724.png"/><Relationship Id="rId52" Type="http://schemas.openxmlformats.org/officeDocument/2006/relationships/customXml" Target="../ink/ink908.xml"/><Relationship Id="rId73" Type="http://schemas.openxmlformats.org/officeDocument/2006/relationships/image" Target="../media/image745.png"/><Relationship Id="rId94" Type="http://schemas.openxmlformats.org/officeDocument/2006/relationships/customXml" Target="../ink/ink929.xml"/><Relationship Id="rId148" Type="http://schemas.openxmlformats.org/officeDocument/2006/relationships/customXml" Target="../ink/ink956.xml"/><Relationship Id="rId169" Type="http://schemas.openxmlformats.org/officeDocument/2006/relationships/image" Target="../media/image793.png"/><Relationship Id="rId334" Type="http://schemas.openxmlformats.org/officeDocument/2006/relationships/image" Target="../media/image875.png"/><Relationship Id="rId355" Type="http://schemas.openxmlformats.org/officeDocument/2006/relationships/customXml" Target="../ink/ink1060.xml"/><Relationship Id="rId376" Type="http://schemas.openxmlformats.org/officeDocument/2006/relationships/image" Target="../media/image896.png"/><Relationship Id="rId397" Type="http://schemas.openxmlformats.org/officeDocument/2006/relationships/customXml" Target="../ink/ink1081.xml"/><Relationship Id="rId4" Type="http://schemas.openxmlformats.org/officeDocument/2006/relationships/customXml" Target="../ink/ink884.xml"/><Relationship Id="rId180" Type="http://schemas.openxmlformats.org/officeDocument/2006/relationships/customXml" Target="../ink/ink972.xml"/><Relationship Id="rId215" Type="http://schemas.openxmlformats.org/officeDocument/2006/relationships/image" Target="../media/image816.png"/><Relationship Id="rId236" Type="http://schemas.openxmlformats.org/officeDocument/2006/relationships/customXml" Target="../ink/ink1000.xml"/><Relationship Id="rId257" Type="http://schemas.openxmlformats.org/officeDocument/2006/relationships/customXml" Target="../ink/ink1011.xml"/><Relationship Id="rId278" Type="http://schemas.openxmlformats.org/officeDocument/2006/relationships/image" Target="../media/image847.png"/><Relationship Id="rId401" Type="http://schemas.openxmlformats.org/officeDocument/2006/relationships/customXml" Target="../ink/ink1083.xml"/><Relationship Id="rId422" Type="http://schemas.openxmlformats.org/officeDocument/2006/relationships/image" Target="../media/image919.png"/><Relationship Id="rId443" Type="http://schemas.openxmlformats.org/officeDocument/2006/relationships/customXml" Target="../ink/ink1104.xml"/><Relationship Id="rId464" Type="http://schemas.openxmlformats.org/officeDocument/2006/relationships/image" Target="../media/image940.png"/><Relationship Id="rId303" Type="http://schemas.openxmlformats.org/officeDocument/2006/relationships/customXml" Target="../ink/ink1034.xml"/><Relationship Id="rId42" Type="http://schemas.openxmlformats.org/officeDocument/2006/relationships/customXml" Target="../ink/ink903.xml"/><Relationship Id="rId84" Type="http://schemas.openxmlformats.org/officeDocument/2006/relationships/customXml" Target="../ink/ink924.xml"/><Relationship Id="rId138" Type="http://schemas.openxmlformats.org/officeDocument/2006/relationships/customXml" Target="../ink/ink951.xml"/><Relationship Id="rId345" Type="http://schemas.openxmlformats.org/officeDocument/2006/relationships/customXml" Target="../ink/ink1055.xml"/><Relationship Id="rId387" Type="http://schemas.openxmlformats.org/officeDocument/2006/relationships/customXml" Target="../ink/ink1076.xml"/><Relationship Id="rId191" Type="http://schemas.openxmlformats.org/officeDocument/2006/relationships/image" Target="../media/image804.png"/><Relationship Id="rId205" Type="http://schemas.openxmlformats.org/officeDocument/2006/relationships/image" Target="../media/image811.png"/><Relationship Id="rId247" Type="http://schemas.openxmlformats.org/officeDocument/2006/relationships/image" Target="../media/image832.png"/><Relationship Id="rId412" Type="http://schemas.openxmlformats.org/officeDocument/2006/relationships/image" Target="../media/image914.png"/><Relationship Id="rId107" Type="http://schemas.openxmlformats.org/officeDocument/2006/relationships/image" Target="../media/image762.png"/><Relationship Id="rId289" Type="http://schemas.openxmlformats.org/officeDocument/2006/relationships/customXml" Target="../ink/ink1027.xml"/><Relationship Id="rId454" Type="http://schemas.openxmlformats.org/officeDocument/2006/relationships/image" Target="../media/image935.png"/><Relationship Id="rId11" Type="http://schemas.openxmlformats.org/officeDocument/2006/relationships/image" Target="../media/image714.png"/><Relationship Id="rId53" Type="http://schemas.openxmlformats.org/officeDocument/2006/relationships/image" Target="../media/image735.png"/><Relationship Id="rId149" Type="http://schemas.openxmlformats.org/officeDocument/2006/relationships/image" Target="../media/image783.png"/><Relationship Id="rId314" Type="http://schemas.openxmlformats.org/officeDocument/2006/relationships/image" Target="../media/image865.png"/><Relationship Id="rId356" Type="http://schemas.openxmlformats.org/officeDocument/2006/relationships/image" Target="../media/image886.png"/><Relationship Id="rId398" Type="http://schemas.openxmlformats.org/officeDocument/2006/relationships/image" Target="../media/image907.png"/><Relationship Id="rId95" Type="http://schemas.openxmlformats.org/officeDocument/2006/relationships/image" Target="../media/image756.png"/><Relationship Id="rId160" Type="http://schemas.openxmlformats.org/officeDocument/2006/relationships/customXml" Target="../ink/ink962.xml"/><Relationship Id="rId216" Type="http://schemas.openxmlformats.org/officeDocument/2006/relationships/customXml" Target="../ink/ink990.xml"/><Relationship Id="rId423" Type="http://schemas.openxmlformats.org/officeDocument/2006/relationships/customXml" Target="../ink/ink1094.xml"/><Relationship Id="rId258" Type="http://schemas.openxmlformats.org/officeDocument/2006/relationships/image" Target="../media/image837.png"/><Relationship Id="rId22" Type="http://schemas.openxmlformats.org/officeDocument/2006/relationships/customXml" Target="../ink/ink893.xml"/><Relationship Id="rId64" Type="http://schemas.openxmlformats.org/officeDocument/2006/relationships/customXml" Target="../ink/ink914.xml"/><Relationship Id="rId118" Type="http://schemas.openxmlformats.org/officeDocument/2006/relationships/customXml" Target="../ink/ink941.xml"/><Relationship Id="rId325" Type="http://schemas.openxmlformats.org/officeDocument/2006/relationships/customXml" Target="../ink/ink1045.xml"/><Relationship Id="rId367" Type="http://schemas.openxmlformats.org/officeDocument/2006/relationships/customXml" Target="../ink/ink1066.xml"/><Relationship Id="rId171" Type="http://schemas.openxmlformats.org/officeDocument/2006/relationships/image" Target="../media/image794.png"/><Relationship Id="rId227" Type="http://schemas.openxmlformats.org/officeDocument/2006/relationships/image" Target="../media/image822.png"/><Relationship Id="rId269" Type="http://schemas.openxmlformats.org/officeDocument/2006/relationships/customXml" Target="../ink/ink1017.xml"/><Relationship Id="rId434" Type="http://schemas.openxmlformats.org/officeDocument/2006/relationships/image" Target="../media/image925.png"/><Relationship Id="rId33" Type="http://schemas.openxmlformats.org/officeDocument/2006/relationships/image" Target="../media/image725.png"/><Relationship Id="rId129" Type="http://schemas.openxmlformats.org/officeDocument/2006/relationships/image" Target="../media/image773.png"/><Relationship Id="rId280" Type="http://schemas.openxmlformats.org/officeDocument/2006/relationships/image" Target="../media/image848.png"/><Relationship Id="rId336" Type="http://schemas.openxmlformats.org/officeDocument/2006/relationships/image" Target="../media/image876.png"/><Relationship Id="rId75" Type="http://schemas.openxmlformats.org/officeDocument/2006/relationships/image" Target="../media/image746.png"/><Relationship Id="rId140" Type="http://schemas.openxmlformats.org/officeDocument/2006/relationships/customXml" Target="../ink/ink952.xml"/><Relationship Id="rId182" Type="http://schemas.openxmlformats.org/officeDocument/2006/relationships/customXml" Target="../ink/ink973.xml"/><Relationship Id="rId378" Type="http://schemas.openxmlformats.org/officeDocument/2006/relationships/image" Target="../media/image897.png"/><Relationship Id="rId403" Type="http://schemas.openxmlformats.org/officeDocument/2006/relationships/customXml" Target="../ink/ink1084.xml"/><Relationship Id="rId6" Type="http://schemas.openxmlformats.org/officeDocument/2006/relationships/customXml" Target="../ink/ink885.xml"/><Relationship Id="rId238" Type="http://schemas.openxmlformats.org/officeDocument/2006/relationships/customXml" Target="../ink/ink1001.xml"/><Relationship Id="rId445" Type="http://schemas.openxmlformats.org/officeDocument/2006/relationships/customXml" Target="../ink/ink1105.xml"/><Relationship Id="rId291" Type="http://schemas.openxmlformats.org/officeDocument/2006/relationships/customXml" Target="../ink/ink1028.xml"/><Relationship Id="rId305" Type="http://schemas.openxmlformats.org/officeDocument/2006/relationships/customXml" Target="../ink/ink1035.xml"/><Relationship Id="rId347" Type="http://schemas.openxmlformats.org/officeDocument/2006/relationships/customXml" Target="../ink/ink105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2.xml"/><Relationship Id="rId299" Type="http://schemas.openxmlformats.org/officeDocument/2006/relationships/image" Target="../media/image1004.png"/><Relationship Id="rId21" Type="http://schemas.openxmlformats.org/officeDocument/2006/relationships/customXml" Target="../ink/ink1124.xml"/><Relationship Id="rId63" Type="http://schemas.openxmlformats.org/officeDocument/2006/relationships/customXml" Target="../ink/ink1145.xml"/><Relationship Id="rId159" Type="http://schemas.openxmlformats.org/officeDocument/2006/relationships/customXml" Target="../ink/ink1193.xml"/><Relationship Id="rId324" Type="http://schemas.openxmlformats.org/officeDocument/2006/relationships/customXml" Target="../ink/ink1277.xml"/><Relationship Id="rId366" Type="http://schemas.openxmlformats.org/officeDocument/2006/relationships/customXml" Target="../ink/ink1298.xml"/><Relationship Id="rId170" Type="http://schemas.openxmlformats.org/officeDocument/2006/relationships/image" Target="../media/image941.png"/><Relationship Id="rId226" Type="http://schemas.openxmlformats.org/officeDocument/2006/relationships/customXml" Target="../ink/ink1227.xml"/><Relationship Id="rId268" Type="http://schemas.openxmlformats.org/officeDocument/2006/relationships/image" Target="../media/image989.png"/><Relationship Id="rId32" Type="http://schemas.openxmlformats.org/officeDocument/2006/relationships/image" Target="../media/image641.png"/><Relationship Id="rId74" Type="http://schemas.openxmlformats.org/officeDocument/2006/relationships/image" Target="../media/image662.png"/><Relationship Id="rId128" Type="http://schemas.openxmlformats.org/officeDocument/2006/relationships/image" Target="../media/image689.png"/><Relationship Id="rId335" Type="http://schemas.openxmlformats.org/officeDocument/2006/relationships/image" Target="../media/image1022.png"/><Relationship Id="rId377" Type="http://schemas.openxmlformats.org/officeDocument/2006/relationships/image" Target="../media/image1043.png"/><Relationship Id="rId5" Type="http://schemas.openxmlformats.org/officeDocument/2006/relationships/customXml" Target="../ink/ink1116.xml"/><Relationship Id="rId181" Type="http://schemas.openxmlformats.org/officeDocument/2006/relationships/customXml" Target="../ink/ink1204.xml"/><Relationship Id="rId237" Type="http://schemas.openxmlformats.org/officeDocument/2006/relationships/image" Target="../media/image974.png"/><Relationship Id="rId402" Type="http://schemas.openxmlformats.org/officeDocument/2006/relationships/customXml" Target="../ink/ink1316.xml"/><Relationship Id="rId279" Type="http://schemas.openxmlformats.org/officeDocument/2006/relationships/customXml" Target="../ink/ink1254.xml"/><Relationship Id="rId43" Type="http://schemas.openxmlformats.org/officeDocument/2006/relationships/customXml" Target="../ink/ink1135.xml"/><Relationship Id="rId139" Type="http://schemas.openxmlformats.org/officeDocument/2006/relationships/customXml" Target="../ink/ink1183.xml"/><Relationship Id="rId290" Type="http://schemas.openxmlformats.org/officeDocument/2006/relationships/image" Target="../media/image1000.png"/><Relationship Id="rId304" Type="http://schemas.openxmlformats.org/officeDocument/2006/relationships/customXml" Target="../ink/ink1267.xml"/><Relationship Id="rId346" Type="http://schemas.openxmlformats.org/officeDocument/2006/relationships/customXml" Target="../ink/ink1288.xml"/><Relationship Id="rId388" Type="http://schemas.openxmlformats.org/officeDocument/2006/relationships/customXml" Target="../ink/ink1309.xml"/><Relationship Id="rId85" Type="http://schemas.openxmlformats.org/officeDocument/2006/relationships/customXml" Target="../ink/ink1156.xml"/><Relationship Id="rId150" Type="http://schemas.openxmlformats.org/officeDocument/2006/relationships/image" Target="../media/image700.png"/><Relationship Id="rId171" Type="http://schemas.openxmlformats.org/officeDocument/2006/relationships/customXml" Target="../ink/ink1199.xml"/><Relationship Id="rId192" Type="http://schemas.openxmlformats.org/officeDocument/2006/relationships/image" Target="../media/image952.png"/><Relationship Id="rId206" Type="http://schemas.openxmlformats.org/officeDocument/2006/relationships/image" Target="../media/image959.png"/><Relationship Id="rId227" Type="http://schemas.openxmlformats.org/officeDocument/2006/relationships/image" Target="../media/image969.png"/><Relationship Id="rId413" Type="http://schemas.openxmlformats.org/officeDocument/2006/relationships/customXml" Target="../ink/ink1322.xml"/><Relationship Id="rId248" Type="http://schemas.openxmlformats.org/officeDocument/2006/relationships/image" Target="../media/image979.png"/><Relationship Id="rId269" Type="http://schemas.openxmlformats.org/officeDocument/2006/relationships/customXml" Target="../ink/ink1249.xml"/><Relationship Id="rId12" Type="http://schemas.openxmlformats.org/officeDocument/2006/relationships/image" Target="../media/image632.png"/><Relationship Id="rId33" Type="http://schemas.openxmlformats.org/officeDocument/2006/relationships/customXml" Target="../ink/ink1130.xml"/><Relationship Id="rId108" Type="http://schemas.openxmlformats.org/officeDocument/2006/relationships/image" Target="../media/image679.png"/><Relationship Id="rId129" Type="http://schemas.openxmlformats.org/officeDocument/2006/relationships/customXml" Target="../ink/ink1178.xml"/><Relationship Id="rId280" Type="http://schemas.openxmlformats.org/officeDocument/2006/relationships/image" Target="../media/image995.png"/><Relationship Id="rId315" Type="http://schemas.openxmlformats.org/officeDocument/2006/relationships/image" Target="../media/image1012.png"/><Relationship Id="rId336" Type="http://schemas.openxmlformats.org/officeDocument/2006/relationships/customXml" Target="../ink/ink1283.xml"/><Relationship Id="rId357" Type="http://schemas.openxmlformats.org/officeDocument/2006/relationships/image" Target="../media/image1033.png"/><Relationship Id="rId54" Type="http://schemas.openxmlformats.org/officeDocument/2006/relationships/image" Target="../media/image652.png"/><Relationship Id="rId75" Type="http://schemas.openxmlformats.org/officeDocument/2006/relationships/customXml" Target="../ink/ink1151.xml"/><Relationship Id="rId96" Type="http://schemas.openxmlformats.org/officeDocument/2006/relationships/image" Target="../media/image673.png"/><Relationship Id="rId140" Type="http://schemas.openxmlformats.org/officeDocument/2006/relationships/image" Target="../media/image695.png"/><Relationship Id="rId161" Type="http://schemas.openxmlformats.org/officeDocument/2006/relationships/customXml" Target="../ink/ink1194.xml"/><Relationship Id="rId182" Type="http://schemas.openxmlformats.org/officeDocument/2006/relationships/image" Target="../media/image947.png"/><Relationship Id="rId217" Type="http://schemas.openxmlformats.org/officeDocument/2006/relationships/image" Target="../media/image964.png"/><Relationship Id="rId378" Type="http://schemas.openxmlformats.org/officeDocument/2006/relationships/customXml" Target="../ink/ink1304.xml"/><Relationship Id="rId399" Type="http://schemas.openxmlformats.org/officeDocument/2006/relationships/image" Target="../media/image1054.png"/><Relationship Id="rId403" Type="http://schemas.openxmlformats.org/officeDocument/2006/relationships/image" Target="../media/image1056.png"/><Relationship Id="rId6" Type="http://schemas.openxmlformats.org/officeDocument/2006/relationships/image" Target="../media/image629.png"/><Relationship Id="rId238" Type="http://schemas.openxmlformats.org/officeDocument/2006/relationships/customXml" Target="../ink/ink1233.xml"/><Relationship Id="rId259" Type="http://schemas.openxmlformats.org/officeDocument/2006/relationships/customXml" Target="../ink/ink1244.xml"/><Relationship Id="rId424" Type="http://schemas.openxmlformats.org/officeDocument/2006/relationships/image" Target="../media/image1066.png"/><Relationship Id="rId23" Type="http://schemas.openxmlformats.org/officeDocument/2006/relationships/customXml" Target="../ink/ink1125.xml"/><Relationship Id="rId119" Type="http://schemas.openxmlformats.org/officeDocument/2006/relationships/customXml" Target="../ink/ink1173.xml"/><Relationship Id="rId270" Type="http://schemas.openxmlformats.org/officeDocument/2006/relationships/image" Target="../media/image990.png"/><Relationship Id="rId291" Type="http://schemas.openxmlformats.org/officeDocument/2006/relationships/customXml" Target="../ink/ink1260.xml"/><Relationship Id="rId305" Type="http://schemas.openxmlformats.org/officeDocument/2006/relationships/image" Target="../media/image1007.png"/><Relationship Id="rId326" Type="http://schemas.openxmlformats.org/officeDocument/2006/relationships/customXml" Target="../ink/ink1278.xml"/><Relationship Id="rId347" Type="http://schemas.openxmlformats.org/officeDocument/2006/relationships/image" Target="../media/image1028.png"/><Relationship Id="rId44" Type="http://schemas.openxmlformats.org/officeDocument/2006/relationships/image" Target="../media/image647.png"/><Relationship Id="rId65" Type="http://schemas.openxmlformats.org/officeDocument/2006/relationships/customXml" Target="../ink/ink1146.xml"/><Relationship Id="rId86" Type="http://schemas.openxmlformats.org/officeDocument/2006/relationships/image" Target="../media/image668.png"/><Relationship Id="rId130" Type="http://schemas.openxmlformats.org/officeDocument/2006/relationships/image" Target="../media/image690.png"/><Relationship Id="rId151" Type="http://schemas.openxmlformats.org/officeDocument/2006/relationships/customXml" Target="../ink/ink1189.xml"/><Relationship Id="rId368" Type="http://schemas.openxmlformats.org/officeDocument/2006/relationships/customXml" Target="../ink/ink1299.xml"/><Relationship Id="rId389" Type="http://schemas.openxmlformats.org/officeDocument/2006/relationships/image" Target="../media/image1049.png"/><Relationship Id="rId172" Type="http://schemas.openxmlformats.org/officeDocument/2006/relationships/image" Target="../media/image942.png"/><Relationship Id="rId193" Type="http://schemas.openxmlformats.org/officeDocument/2006/relationships/customXml" Target="../ink/ink1210.xml"/><Relationship Id="rId207" Type="http://schemas.openxmlformats.org/officeDocument/2006/relationships/customXml" Target="../ink/ink1217.xml"/><Relationship Id="rId228" Type="http://schemas.openxmlformats.org/officeDocument/2006/relationships/customXml" Target="../ink/ink1228.xml"/><Relationship Id="rId249" Type="http://schemas.openxmlformats.org/officeDocument/2006/relationships/customXml" Target="../ink/ink1239.xml"/><Relationship Id="rId414" Type="http://schemas.openxmlformats.org/officeDocument/2006/relationships/image" Target="../media/image1061.png"/><Relationship Id="rId13" Type="http://schemas.openxmlformats.org/officeDocument/2006/relationships/customXml" Target="../ink/ink1120.xml"/><Relationship Id="rId109" Type="http://schemas.openxmlformats.org/officeDocument/2006/relationships/customXml" Target="../ink/ink1168.xml"/><Relationship Id="rId260" Type="http://schemas.openxmlformats.org/officeDocument/2006/relationships/image" Target="../media/image985.png"/><Relationship Id="rId281" Type="http://schemas.openxmlformats.org/officeDocument/2006/relationships/customXml" Target="../ink/ink1255.xml"/><Relationship Id="rId316" Type="http://schemas.openxmlformats.org/officeDocument/2006/relationships/customXml" Target="../ink/ink1273.xml"/><Relationship Id="rId337" Type="http://schemas.openxmlformats.org/officeDocument/2006/relationships/image" Target="../media/image1023.png"/><Relationship Id="rId34" Type="http://schemas.openxmlformats.org/officeDocument/2006/relationships/image" Target="../media/image642.png"/><Relationship Id="rId55" Type="http://schemas.openxmlformats.org/officeDocument/2006/relationships/customXml" Target="../ink/ink1141.xml"/><Relationship Id="rId76" Type="http://schemas.openxmlformats.org/officeDocument/2006/relationships/image" Target="../media/image663.png"/><Relationship Id="rId97" Type="http://schemas.openxmlformats.org/officeDocument/2006/relationships/customXml" Target="../ink/ink1162.xml"/><Relationship Id="rId120" Type="http://schemas.openxmlformats.org/officeDocument/2006/relationships/image" Target="../media/image685.png"/><Relationship Id="rId141" Type="http://schemas.openxmlformats.org/officeDocument/2006/relationships/customXml" Target="../ink/ink1184.xml"/><Relationship Id="rId358" Type="http://schemas.openxmlformats.org/officeDocument/2006/relationships/customXml" Target="../ink/ink1294.xml"/><Relationship Id="rId379" Type="http://schemas.openxmlformats.org/officeDocument/2006/relationships/image" Target="../media/image1044.png"/><Relationship Id="rId7" Type="http://schemas.openxmlformats.org/officeDocument/2006/relationships/customXml" Target="../ink/ink1117.xml"/><Relationship Id="rId162" Type="http://schemas.openxmlformats.org/officeDocument/2006/relationships/image" Target="../media/image706.png"/><Relationship Id="rId183" Type="http://schemas.openxmlformats.org/officeDocument/2006/relationships/customXml" Target="../ink/ink1205.xml"/><Relationship Id="rId218" Type="http://schemas.openxmlformats.org/officeDocument/2006/relationships/customXml" Target="../ink/ink1223.xml"/><Relationship Id="rId239" Type="http://schemas.openxmlformats.org/officeDocument/2006/relationships/image" Target="../media/image975.png"/><Relationship Id="rId390" Type="http://schemas.openxmlformats.org/officeDocument/2006/relationships/customXml" Target="../ink/ink1310.xml"/><Relationship Id="rId404" Type="http://schemas.openxmlformats.org/officeDocument/2006/relationships/customXml" Target="../ink/ink1317.xml"/><Relationship Id="rId425" Type="http://schemas.openxmlformats.org/officeDocument/2006/relationships/customXml" Target="../ink/ink1328.xml"/><Relationship Id="rId250" Type="http://schemas.openxmlformats.org/officeDocument/2006/relationships/image" Target="../media/image980.png"/><Relationship Id="rId271" Type="http://schemas.openxmlformats.org/officeDocument/2006/relationships/customXml" Target="../ink/ink1250.xml"/><Relationship Id="rId292" Type="http://schemas.openxmlformats.org/officeDocument/2006/relationships/image" Target="../media/image1001.png"/><Relationship Id="rId306" Type="http://schemas.openxmlformats.org/officeDocument/2006/relationships/customXml" Target="../ink/ink1268.xml"/><Relationship Id="rId24" Type="http://schemas.openxmlformats.org/officeDocument/2006/relationships/image" Target="../media/image637.png"/><Relationship Id="rId45" Type="http://schemas.openxmlformats.org/officeDocument/2006/relationships/customXml" Target="../ink/ink1136.xml"/><Relationship Id="rId66" Type="http://schemas.openxmlformats.org/officeDocument/2006/relationships/image" Target="../media/image658.png"/><Relationship Id="rId87" Type="http://schemas.openxmlformats.org/officeDocument/2006/relationships/customXml" Target="../ink/ink1157.xml"/><Relationship Id="rId110" Type="http://schemas.openxmlformats.org/officeDocument/2006/relationships/image" Target="../media/image680.png"/><Relationship Id="rId131" Type="http://schemas.openxmlformats.org/officeDocument/2006/relationships/customXml" Target="../ink/ink1179.xml"/><Relationship Id="rId327" Type="http://schemas.openxmlformats.org/officeDocument/2006/relationships/image" Target="../media/image1018.png"/><Relationship Id="rId348" Type="http://schemas.openxmlformats.org/officeDocument/2006/relationships/customXml" Target="../ink/ink1289.xml"/><Relationship Id="rId369" Type="http://schemas.openxmlformats.org/officeDocument/2006/relationships/image" Target="../media/image1039.png"/><Relationship Id="rId152" Type="http://schemas.openxmlformats.org/officeDocument/2006/relationships/image" Target="../media/image701.png"/><Relationship Id="rId173" Type="http://schemas.openxmlformats.org/officeDocument/2006/relationships/customXml" Target="../ink/ink1200.xml"/><Relationship Id="rId194" Type="http://schemas.openxmlformats.org/officeDocument/2006/relationships/image" Target="../media/image953.png"/><Relationship Id="rId208" Type="http://schemas.openxmlformats.org/officeDocument/2006/relationships/image" Target="../media/image960.png"/><Relationship Id="rId229" Type="http://schemas.openxmlformats.org/officeDocument/2006/relationships/image" Target="../media/image970.png"/><Relationship Id="rId380" Type="http://schemas.openxmlformats.org/officeDocument/2006/relationships/customXml" Target="../ink/ink1305.xml"/><Relationship Id="rId415" Type="http://schemas.openxmlformats.org/officeDocument/2006/relationships/customXml" Target="../ink/ink1323.xml"/><Relationship Id="rId240" Type="http://schemas.openxmlformats.org/officeDocument/2006/relationships/customXml" Target="../ink/ink1234.xml"/><Relationship Id="rId261" Type="http://schemas.openxmlformats.org/officeDocument/2006/relationships/customXml" Target="../ink/ink1245.xml"/><Relationship Id="rId14" Type="http://schemas.openxmlformats.org/officeDocument/2006/relationships/image" Target="../media/image633.png"/><Relationship Id="rId35" Type="http://schemas.openxmlformats.org/officeDocument/2006/relationships/customXml" Target="../ink/ink1131.xml"/><Relationship Id="rId56" Type="http://schemas.openxmlformats.org/officeDocument/2006/relationships/image" Target="../media/image653.png"/><Relationship Id="rId77" Type="http://schemas.openxmlformats.org/officeDocument/2006/relationships/customXml" Target="../ink/ink1152.xml"/><Relationship Id="rId100" Type="http://schemas.openxmlformats.org/officeDocument/2006/relationships/image" Target="../media/image675.png"/><Relationship Id="rId282" Type="http://schemas.openxmlformats.org/officeDocument/2006/relationships/image" Target="../media/image996.png"/><Relationship Id="rId317" Type="http://schemas.openxmlformats.org/officeDocument/2006/relationships/image" Target="../media/image1013.png"/><Relationship Id="rId338" Type="http://schemas.openxmlformats.org/officeDocument/2006/relationships/customXml" Target="../ink/ink1284.xml"/><Relationship Id="rId359" Type="http://schemas.openxmlformats.org/officeDocument/2006/relationships/image" Target="../media/image1034.png"/><Relationship Id="rId8" Type="http://schemas.openxmlformats.org/officeDocument/2006/relationships/image" Target="../media/image630.png"/><Relationship Id="rId98" Type="http://schemas.openxmlformats.org/officeDocument/2006/relationships/image" Target="../media/image674.png"/><Relationship Id="rId121" Type="http://schemas.openxmlformats.org/officeDocument/2006/relationships/customXml" Target="../ink/ink1174.xml"/><Relationship Id="rId142" Type="http://schemas.openxmlformats.org/officeDocument/2006/relationships/image" Target="../media/image696.png"/><Relationship Id="rId163" Type="http://schemas.openxmlformats.org/officeDocument/2006/relationships/customXml" Target="../ink/ink1195.xml"/><Relationship Id="rId184" Type="http://schemas.openxmlformats.org/officeDocument/2006/relationships/image" Target="../media/image948.png"/><Relationship Id="rId219" Type="http://schemas.openxmlformats.org/officeDocument/2006/relationships/image" Target="../media/image965.png"/><Relationship Id="rId370" Type="http://schemas.openxmlformats.org/officeDocument/2006/relationships/customXml" Target="../ink/ink1300.xml"/><Relationship Id="rId391" Type="http://schemas.openxmlformats.org/officeDocument/2006/relationships/image" Target="../media/image1050.png"/><Relationship Id="rId405" Type="http://schemas.openxmlformats.org/officeDocument/2006/relationships/image" Target="../media/image1057.png"/><Relationship Id="rId426" Type="http://schemas.openxmlformats.org/officeDocument/2006/relationships/image" Target="../media/image1067.png"/><Relationship Id="rId230" Type="http://schemas.openxmlformats.org/officeDocument/2006/relationships/customXml" Target="../ink/ink1229.xml"/><Relationship Id="rId251" Type="http://schemas.openxmlformats.org/officeDocument/2006/relationships/customXml" Target="../ink/ink1240.xml"/><Relationship Id="rId25" Type="http://schemas.openxmlformats.org/officeDocument/2006/relationships/customXml" Target="../ink/ink1126.xml"/><Relationship Id="rId46" Type="http://schemas.openxmlformats.org/officeDocument/2006/relationships/image" Target="../media/image648.png"/><Relationship Id="rId67" Type="http://schemas.openxmlformats.org/officeDocument/2006/relationships/customXml" Target="../ink/ink1147.xml"/><Relationship Id="rId272" Type="http://schemas.openxmlformats.org/officeDocument/2006/relationships/image" Target="../media/image991.png"/><Relationship Id="rId293" Type="http://schemas.openxmlformats.org/officeDocument/2006/relationships/customXml" Target="../ink/ink1261.xml"/><Relationship Id="rId307" Type="http://schemas.openxmlformats.org/officeDocument/2006/relationships/image" Target="../media/image1008.png"/><Relationship Id="rId328" Type="http://schemas.openxmlformats.org/officeDocument/2006/relationships/customXml" Target="../ink/ink1279.xml"/><Relationship Id="rId349" Type="http://schemas.openxmlformats.org/officeDocument/2006/relationships/image" Target="../media/image1029.png"/><Relationship Id="rId88" Type="http://schemas.openxmlformats.org/officeDocument/2006/relationships/image" Target="../media/image669.png"/><Relationship Id="rId111" Type="http://schemas.openxmlformats.org/officeDocument/2006/relationships/customXml" Target="../ink/ink1169.xml"/><Relationship Id="rId132" Type="http://schemas.openxmlformats.org/officeDocument/2006/relationships/image" Target="../media/image691.png"/><Relationship Id="rId153" Type="http://schemas.openxmlformats.org/officeDocument/2006/relationships/customXml" Target="../ink/ink1190.xml"/><Relationship Id="rId174" Type="http://schemas.openxmlformats.org/officeDocument/2006/relationships/image" Target="../media/image943.png"/><Relationship Id="rId195" Type="http://schemas.openxmlformats.org/officeDocument/2006/relationships/customXml" Target="../ink/ink1211.xml"/><Relationship Id="rId209" Type="http://schemas.openxmlformats.org/officeDocument/2006/relationships/customXml" Target="../ink/ink1218.xml"/><Relationship Id="rId360" Type="http://schemas.openxmlformats.org/officeDocument/2006/relationships/customXml" Target="../ink/ink1295.xml"/><Relationship Id="rId381" Type="http://schemas.openxmlformats.org/officeDocument/2006/relationships/image" Target="../media/image1045.png"/><Relationship Id="rId416" Type="http://schemas.openxmlformats.org/officeDocument/2006/relationships/image" Target="../media/image1062.png"/><Relationship Id="rId220" Type="http://schemas.openxmlformats.org/officeDocument/2006/relationships/customXml" Target="../ink/ink1224.xml"/><Relationship Id="rId241" Type="http://schemas.openxmlformats.org/officeDocument/2006/relationships/image" Target="../media/image976.png"/><Relationship Id="rId15" Type="http://schemas.openxmlformats.org/officeDocument/2006/relationships/customXml" Target="../ink/ink1121.xml"/><Relationship Id="rId36" Type="http://schemas.openxmlformats.org/officeDocument/2006/relationships/image" Target="../media/image643.png"/><Relationship Id="rId57" Type="http://schemas.openxmlformats.org/officeDocument/2006/relationships/customXml" Target="../ink/ink1142.xml"/><Relationship Id="rId262" Type="http://schemas.openxmlformats.org/officeDocument/2006/relationships/image" Target="../media/image986.png"/><Relationship Id="rId283" Type="http://schemas.openxmlformats.org/officeDocument/2006/relationships/customXml" Target="../ink/ink1256.xml"/><Relationship Id="rId318" Type="http://schemas.openxmlformats.org/officeDocument/2006/relationships/customXml" Target="../ink/ink1274.xml"/><Relationship Id="rId339" Type="http://schemas.openxmlformats.org/officeDocument/2006/relationships/image" Target="../media/image1024.png"/><Relationship Id="rId78" Type="http://schemas.openxmlformats.org/officeDocument/2006/relationships/image" Target="../media/image664.png"/><Relationship Id="rId99" Type="http://schemas.openxmlformats.org/officeDocument/2006/relationships/customXml" Target="../ink/ink1163.xml"/><Relationship Id="rId101" Type="http://schemas.openxmlformats.org/officeDocument/2006/relationships/customXml" Target="../ink/ink1164.xml"/><Relationship Id="rId122" Type="http://schemas.openxmlformats.org/officeDocument/2006/relationships/image" Target="../media/image686.png"/><Relationship Id="rId143" Type="http://schemas.openxmlformats.org/officeDocument/2006/relationships/customXml" Target="../ink/ink1185.xml"/><Relationship Id="rId164" Type="http://schemas.openxmlformats.org/officeDocument/2006/relationships/image" Target="../media/image707.png"/><Relationship Id="rId185" Type="http://schemas.openxmlformats.org/officeDocument/2006/relationships/customXml" Target="../ink/ink1206.xml"/><Relationship Id="rId350" Type="http://schemas.openxmlformats.org/officeDocument/2006/relationships/customXml" Target="../ink/ink1290.xml"/><Relationship Id="rId371" Type="http://schemas.openxmlformats.org/officeDocument/2006/relationships/image" Target="../media/image1040.png"/><Relationship Id="rId406" Type="http://schemas.openxmlformats.org/officeDocument/2006/relationships/customXml" Target="../ink/ink1318.xml"/><Relationship Id="rId9" Type="http://schemas.openxmlformats.org/officeDocument/2006/relationships/customXml" Target="../ink/ink1118.xml"/><Relationship Id="rId210" Type="http://schemas.openxmlformats.org/officeDocument/2006/relationships/image" Target="../media/image961.png"/><Relationship Id="rId392" Type="http://schemas.openxmlformats.org/officeDocument/2006/relationships/customXml" Target="../ink/ink1311.xml"/><Relationship Id="rId427" Type="http://schemas.openxmlformats.org/officeDocument/2006/relationships/customXml" Target="../ink/ink1329.xml"/><Relationship Id="rId26" Type="http://schemas.openxmlformats.org/officeDocument/2006/relationships/image" Target="../media/image638.png"/><Relationship Id="rId231" Type="http://schemas.openxmlformats.org/officeDocument/2006/relationships/image" Target="../media/image971.png"/><Relationship Id="rId252" Type="http://schemas.openxmlformats.org/officeDocument/2006/relationships/image" Target="../media/image981.png"/><Relationship Id="rId273" Type="http://schemas.openxmlformats.org/officeDocument/2006/relationships/customXml" Target="../ink/ink1251.xml"/><Relationship Id="rId294" Type="http://schemas.openxmlformats.org/officeDocument/2006/relationships/image" Target="../media/image1002.png"/><Relationship Id="rId308" Type="http://schemas.openxmlformats.org/officeDocument/2006/relationships/customXml" Target="../ink/ink1269.xml"/><Relationship Id="rId329" Type="http://schemas.openxmlformats.org/officeDocument/2006/relationships/image" Target="../media/image1019.png"/><Relationship Id="rId47" Type="http://schemas.openxmlformats.org/officeDocument/2006/relationships/customXml" Target="../ink/ink1137.xml"/><Relationship Id="rId68" Type="http://schemas.openxmlformats.org/officeDocument/2006/relationships/image" Target="../media/image659.png"/><Relationship Id="rId89" Type="http://schemas.openxmlformats.org/officeDocument/2006/relationships/customXml" Target="../ink/ink1158.xml"/><Relationship Id="rId112" Type="http://schemas.openxmlformats.org/officeDocument/2006/relationships/image" Target="../media/image681.png"/><Relationship Id="rId133" Type="http://schemas.openxmlformats.org/officeDocument/2006/relationships/customXml" Target="../ink/ink1180.xml"/><Relationship Id="rId154" Type="http://schemas.openxmlformats.org/officeDocument/2006/relationships/image" Target="../media/image702.png"/><Relationship Id="rId175" Type="http://schemas.openxmlformats.org/officeDocument/2006/relationships/customXml" Target="../ink/ink1201.xml"/><Relationship Id="rId340" Type="http://schemas.openxmlformats.org/officeDocument/2006/relationships/customXml" Target="../ink/ink1285.xml"/><Relationship Id="rId361" Type="http://schemas.openxmlformats.org/officeDocument/2006/relationships/image" Target="../media/image1035.png"/><Relationship Id="rId196" Type="http://schemas.openxmlformats.org/officeDocument/2006/relationships/image" Target="../media/image954.png"/><Relationship Id="rId200" Type="http://schemas.openxmlformats.org/officeDocument/2006/relationships/image" Target="../media/image956.png"/><Relationship Id="rId382" Type="http://schemas.openxmlformats.org/officeDocument/2006/relationships/customXml" Target="../ink/ink1306.xml"/><Relationship Id="rId417" Type="http://schemas.openxmlformats.org/officeDocument/2006/relationships/customXml" Target="../ink/ink1324.xml"/><Relationship Id="rId16" Type="http://schemas.openxmlformats.org/officeDocument/2006/relationships/image" Target="../media/image414.png"/><Relationship Id="rId221" Type="http://schemas.openxmlformats.org/officeDocument/2006/relationships/image" Target="../media/image966.png"/><Relationship Id="rId242" Type="http://schemas.openxmlformats.org/officeDocument/2006/relationships/customXml" Target="../ink/ink1235.xml"/><Relationship Id="rId263" Type="http://schemas.openxmlformats.org/officeDocument/2006/relationships/customXml" Target="../ink/ink1246.xml"/><Relationship Id="rId284" Type="http://schemas.openxmlformats.org/officeDocument/2006/relationships/image" Target="../media/image997.png"/><Relationship Id="rId319" Type="http://schemas.openxmlformats.org/officeDocument/2006/relationships/image" Target="../media/image1014.png"/><Relationship Id="rId37" Type="http://schemas.openxmlformats.org/officeDocument/2006/relationships/customXml" Target="../ink/ink1132.xml"/><Relationship Id="rId58" Type="http://schemas.openxmlformats.org/officeDocument/2006/relationships/image" Target="../media/image654.png"/><Relationship Id="rId79" Type="http://schemas.openxmlformats.org/officeDocument/2006/relationships/customXml" Target="../ink/ink1153.xml"/><Relationship Id="rId102" Type="http://schemas.openxmlformats.org/officeDocument/2006/relationships/image" Target="../media/image676.png"/><Relationship Id="rId123" Type="http://schemas.openxmlformats.org/officeDocument/2006/relationships/customXml" Target="../ink/ink1175.xml"/><Relationship Id="rId144" Type="http://schemas.openxmlformats.org/officeDocument/2006/relationships/image" Target="../media/image697.png"/><Relationship Id="rId330" Type="http://schemas.openxmlformats.org/officeDocument/2006/relationships/customXml" Target="../ink/ink1280.xml"/><Relationship Id="rId90" Type="http://schemas.openxmlformats.org/officeDocument/2006/relationships/image" Target="../media/image670.png"/><Relationship Id="rId165" Type="http://schemas.openxmlformats.org/officeDocument/2006/relationships/customXml" Target="../ink/ink1196.xml"/><Relationship Id="rId186" Type="http://schemas.openxmlformats.org/officeDocument/2006/relationships/image" Target="../media/image949.png"/><Relationship Id="rId351" Type="http://schemas.openxmlformats.org/officeDocument/2006/relationships/image" Target="../media/image1030.png"/><Relationship Id="rId372" Type="http://schemas.openxmlformats.org/officeDocument/2006/relationships/customXml" Target="../ink/ink1301.xml"/><Relationship Id="rId393" Type="http://schemas.openxmlformats.org/officeDocument/2006/relationships/image" Target="../media/image1051.png"/><Relationship Id="rId407" Type="http://schemas.openxmlformats.org/officeDocument/2006/relationships/customXml" Target="../ink/ink1319.xml"/><Relationship Id="rId428" Type="http://schemas.openxmlformats.org/officeDocument/2006/relationships/image" Target="../media/image1068.png"/><Relationship Id="rId211" Type="http://schemas.openxmlformats.org/officeDocument/2006/relationships/customXml" Target="../ink/ink1219.xml"/><Relationship Id="rId232" Type="http://schemas.openxmlformats.org/officeDocument/2006/relationships/customXml" Target="../ink/ink1230.xml"/><Relationship Id="rId253" Type="http://schemas.openxmlformats.org/officeDocument/2006/relationships/customXml" Target="../ink/ink1241.xml"/><Relationship Id="rId274" Type="http://schemas.openxmlformats.org/officeDocument/2006/relationships/image" Target="../media/image992.png"/><Relationship Id="rId295" Type="http://schemas.openxmlformats.org/officeDocument/2006/relationships/customXml" Target="../ink/ink1262.xml"/><Relationship Id="rId309" Type="http://schemas.openxmlformats.org/officeDocument/2006/relationships/image" Target="../media/image1009.png"/><Relationship Id="rId27" Type="http://schemas.openxmlformats.org/officeDocument/2006/relationships/customXml" Target="../ink/ink1127.xml"/><Relationship Id="rId48" Type="http://schemas.openxmlformats.org/officeDocument/2006/relationships/image" Target="../media/image649.png"/><Relationship Id="rId69" Type="http://schemas.openxmlformats.org/officeDocument/2006/relationships/customXml" Target="../ink/ink1148.xml"/><Relationship Id="rId113" Type="http://schemas.openxmlformats.org/officeDocument/2006/relationships/customXml" Target="../ink/ink1170.xml"/><Relationship Id="rId134" Type="http://schemas.openxmlformats.org/officeDocument/2006/relationships/image" Target="../media/image692.png"/><Relationship Id="rId320" Type="http://schemas.openxmlformats.org/officeDocument/2006/relationships/customXml" Target="../ink/ink1275.xml"/><Relationship Id="rId80" Type="http://schemas.openxmlformats.org/officeDocument/2006/relationships/image" Target="../media/image665.png"/><Relationship Id="rId155" Type="http://schemas.openxmlformats.org/officeDocument/2006/relationships/customXml" Target="../ink/ink1191.xml"/><Relationship Id="rId176" Type="http://schemas.openxmlformats.org/officeDocument/2006/relationships/image" Target="../media/image944.png"/><Relationship Id="rId197" Type="http://schemas.openxmlformats.org/officeDocument/2006/relationships/customXml" Target="../ink/ink1212.xml"/><Relationship Id="rId341" Type="http://schemas.openxmlformats.org/officeDocument/2006/relationships/image" Target="../media/image1025.png"/><Relationship Id="rId362" Type="http://schemas.openxmlformats.org/officeDocument/2006/relationships/customXml" Target="../ink/ink1296.xml"/><Relationship Id="rId383" Type="http://schemas.openxmlformats.org/officeDocument/2006/relationships/image" Target="../media/image1046.png"/><Relationship Id="rId418" Type="http://schemas.openxmlformats.org/officeDocument/2006/relationships/image" Target="../media/image1063.png"/><Relationship Id="rId201" Type="http://schemas.openxmlformats.org/officeDocument/2006/relationships/customXml" Target="../ink/ink1214.xml"/><Relationship Id="rId222" Type="http://schemas.openxmlformats.org/officeDocument/2006/relationships/customXml" Target="../ink/ink1225.xml"/><Relationship Id="rId243" Type="http://schemas.openxmlformats.org/officeDocument/2006/relationships/customXml" Target="../ink/ink1236.xml"/><Relationship Id="rId264" Type="http://schemas.openxmlformats.org/officeDocument/2006/relationships/image" Target="../media/image987.png"/><Relationship Id="rId285" Type="http://schemas.openxmlformats.org/officeDocument/2006/relationships/customXml" Target="../ink/ink1257.xml"/><Relationship Id="rId17" Type="http://schemas.openxmlformats.org/officeDocument/2006/relationships/customXml" Target="../ink/ink1122.xml"/><Relationship Id="rId38" Type="http://schemas.openxmlformats.org/officeDocument/2006/relationships/image" Target="../media/image644.png"/><Relationship Id="rId59" Type="http://schemas.openxmlformats.org/officeDocument/2006/relationships/customXml" Target="../ink/ink1143.xml"/><Relationship Id="rId103" Type="http://schemas.openxmlformats.org/officeDocument/2006/relationships/customXml" Target="../ink/ink1165.xml"/><Relationship Id="rId124" Type="http://schemas.openxmlformats.org/officeDocument/2006/relationships/image" Target="../media/image687.png"/><Relationship Id="rId310" Type="http://schemas.openxmlformats.org/officeDocument/2006/relationships/customXml" Target="../ink/ink1270.xml"/><Relationship Id="rId70" Type="http://schemas.openxmlformats.org/officeDocument/2006/relationships/image" Target="../media/image660.png"/><Relationship Id="rId91" Type="http://schemas.openxmlformats.org/officeDocument/2006/relationships/customXml" Target="../ink/ink1159.xml"/><Relationship Id="rId145" Type="http://schemas.openxmlformats.org/officeDocument/2006/relationships/customXml" Target="../ink/ink1186.xml"/><Relationship Id="rId166" Type="http://schemas.openxmlformats.org/officeDocument/2006/relationships/image" Target="../media/image708.png"/><Relationship Id="rId187" Type="http://schemas.openxmlformats.org/officeDocument/2006/relationships/customXml" Target="../ink/ink1207.xml"/><Relationship Id="rId331" Type="http://schemas.openxmlformats.org/officeDocument/2006/relationships/image" Target="../media/image1020.png"/><Relationship Id="rId352" Type="http://schemas.openxmlformats.org/officeDocument/2006/relationships/customXml" Target="../ink/ink1291.xml"/><Relationship Id="rId373" Type="http://schemas.openxmlformats.org/officeDocument/2006/relationships/image" Target="../media/image1041.png"/><Relationship Id="rId394" Type="http://schemas.openxmlformats.org/officeDocument/2006/relationships/customXml" Target="../ink/ink1312.xml"/><Relationship Id="rId408" Type="http://schemas.openxmlformats.org/officeDocument/2006/relationships/image" Target="../media/image1058.png"/><Relationship Id="rId429" Type="http://schemas.openxmlformats.org/officeDocument/2006/relationships/customXml" Target="../ink/ink133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20.xml"/><Relationship Id="rId233" Type="http://schemas.openxmlformats.org/officeDocument/2006/relationships/image" Target="../media/image972.png"/><Relationship Id="rId254" Type="http://schemas.openxmlformats.org/officeDocument/2006/relationships/image" Target="../media/image982.png"/><Relationship Id="rId28" Type="http://schemas.openxmlformats.org/officeDocument/2006/relationships/image" Target="../media/image639.png"/><Relationship Id="rId49" Type="http://schemas.openxmlformats.org/officeDocument/2006/relationships/customXml" Target="../ink/ink1138.xml"/><Relationship Id="rId114" Type="http://schemas.openxmlformats.org/officeDocument/2006/relationships/image" Target="../media/image682.png"/><Relationship Id="rId275" Type="http://schemas.openxmlformats.org/officeDocument/2006/relationships/customXml" Target="../ink/ink1252.xml"/><Relationship Id="rId296" Type="http://schemas.openxmlformats.org/officeDocument/2006/relationships/customXml" Target="../ink/ink1263.xml"/><Relationship Id="rId300" Type="http://schemas.openxmlformats.org/officeDocument/2006/relationships/customXml" Target="../ink/ink1265.xml"/><Relationship Id="rId60" Type="http://schemas.openxmlformats.org/officeDocument/2006/relationships/image" Target="../media/image655.png"/><Relationship Id="rId81" Type="http://schemas.openxmlformats.org/officeDocument/2006/relationships/customXml" Target="../ink/ink1154.xml"/><Relationship Id="rId135" Type="http://schemas.openxmlformats.org/officeDocument/2006/relationships/customXml" Target="../ink/ink1181.xml"/><Relationship Id="rId156" Type="http://schemas.openxmlformats.org/officeDocument/2006/relationships/image" Target="../media/image703.png"/><Relationship Id="rId177" Type="http://schemas.openxmlformats.org/officeDocument/2006/relationships/customXml" Target="../ink/ink1202.xml"/><Relationship Id="rId198" Type="http://schemas.openxmlformats.org/officeDocument/2006/relationships/image" Target="../media/image955.png"/><Relationship Id="rId321" Type="http://schemas.openxmlformats.org/officeDocument/2006/relationships/image" Target="../media/image1015.png"/><Relationship Id="rId342" Type="http://schemas.openxmlformats.org/officeDocument/2006/relationships/customXml" Target="../ink/ink1286.xml"/><Relationship Id="rId363" Type="http://schemas.openxmlformats.org/officeDocument/2006/relationships/image" Target="../media/image1036.png"/><Relationship Id="rId384" Type="http://schemas.openxmlformats.org/officeDocument/2006/relationships/customXml" Target="../ink/ink1307.xml"/><Relationship Id="rId419" Type="http://schemas.openxmlformats.org/officeDocument/2006/relationships/customXml" Target="../ink/ink1325.xml"/><Relationship Id="rId202" Type="http://schemas.openxmlformats.org/officeDocument/2006/relationships/image" Target="../media/image957.png"/><Relationship Id="rId223" Type="http://schemas.openxmlformats.org/officeDocument/2006/relationships/image" Target="../media/image967.png"/><Relationship Id="rId244" Type="http://schemas.openxmlformats.org/officeDocument/2006/relationships/image" Target="../media/image977.png"/><Relationship Id="rId430" Type="http://schemas.openxmlformats.org/officeDocument/2006/relationships/image" Target="../media/image1069.png"/><Relationship Id="rId18" Type="http://schemas.openxmlformats.org/officeDocument/2006/relationships/image" Target="../media/image634.png"/><Relationship Id="rId39" Type="http://schemas.openxmlformats.org/officeDocument/2006/relationships/customXml" Target="../ink/ink1133.xml"/><Relationship Id="rId265" Type="http://schemas.openxmlformats.org/officeDocument/2006/relationships/customXml" Target="../ink/ink1247.xml"/><Relationship Id="rId286" Type="http://schemas.openxmlformats.org/officeDocument/2006/relationships/image" Target="../media/image998.png"/><Relationship Id="rId50" Type="http://schemas.openxmlformats.org/officeDocument/2006/relationships/image" Target="../media/image650.png"/><Relationship Id="rId104" Type="http://schemas.openxmlformats.org/officeDocument/2006/relationships/image" Target="../media/image677.png"/><Relationship Id="rId125" Type="http://schemas.openxmlformats.org/officeDocument/2006/relationships/customXml" Target="../ink/ink1176.xml"/><Relationship Id="rId146" Type="http://schemas.openxmlformats.org/officeDocument/2006/relationships/image" Target="../media/image698.png"/><Relationship Id="rId167" Type="http://schemas.openxmlformats.org/officeDocument/2006/relationships/customXml" Target="../ink/ink1197.xml"/><Relationship Id="rId188" Type="http://schemas.openxmlformats.org/officeDocument/2006/relationships/image" Target="../media/image950.png"/><Relationship Id="rId311" Type="http://schemas.openxmlformats.org/officeDocument/2006/relationships/image" Target="../media/image1010.png"/><Relationship Id="rId332" Type="http://schemas.openxmlformats.org/officeDocument/2006/relationships/customXml" Target="../ink/ink1281.xml"/><Relationship Id="rId353" Type="http://schemas.openxmlformats.org/officeDocument/2006/relationships/image" Target="../media/image1031.png"/><Relationship Id="rId374" Type="http://schemas.openxmlformats.org/officeDocument/2006/relationships/customXml" Target="../ink/ink1302.xml"/><Relationship Id="rId395" Type="http://schemas.openxmlformats.org/officeDocument/2006/relationships/image" Target="../media/image1052.png"/><Relationship Id="rId409" Type="http://schemas.openxmlformats.org/officeDocument/2006/relationships/customXml" Target="../ink/ink1320.xml"/><Relationship Id="rId71" Type="http://schemas.openxmlformats.org/officeDocument/2006/relationships/customXml" Target="../ink/ink1149.xml"/><Relationship Id="rId92" Type="http://schemas.openxmlformats.org/officeDocument/2006/relationships/image" Target="../media/image671.png"/><Relationship Id="rId213" Type="http://schemas.openxmlformats.org/officeDocument/2006/relationships/image" Target="../media/image962.png"/><Relationship Id="rId234" Type="http://schemas.openxmlformats.org/officeDocument/2006/relationships/customXml" Target="../ink/ink1231.xml"/><Relationship Id="rId420" Type="http://schemas.openxmlformats.org/officeDocument/2006/relationships/image" Target="../media/image1064.png"/><Relationship Id="rId2" Type="http://schemas.openxmlformats.org/officeDocument/2006/relationships/image" Target="../media/image627.png"/><Relationship Id="rId29" Type="http://schemas.openxmlformats.org/officeDocument/2006/relationships/customXml" Target="../ink/ink1128.xml"/><Relationship Id="rId255" Type="http://schemas.openxmlformats.org/officeDocument/2006/relationships/customXml" Target="../ink/ink1242.xml"/><Relationship Id="rId276" Type="http://schemas.openxmlformats.org/officeDocument/2006/relationships/image" Target="../media/image993.png"/><Relationship Id="rId297" Type="http://schemas.openxmlformats.org/officeDocument/2006/relationships/image" Target="../media/image1003.png"/><Relationship Id="rId40" Type="http://schemas.openxmlformats.org/officeDocument/2006/relationships/image" Target="../media/image645.png"/><Relationship Id="rId115" Type="http://schemas.openxmlformats.org/officeDocument/2006/relationships/customXml" Target="../ink/ink1171.xml"/><Relationship Id="rId136" Type="http://schemas.openxmlformats.org/officeDocument/2006/relationships/image" Target="../media/image693.png"/><Relationship Id="rId157" Type="http://schemas.openxmlformats.org/officeDocument/2006/relationships/customXml" Target="../ink/ink1192.xml"/><Relationship Id="rId178" Type="http://schemas.openxmlformats.org/officeDocument/2006/relationships/image" Target="../media/image945.png"/><Relationship Id="rId301" Type="http://schemas.openxmlformats.org/officeDocument/2006/relationships/image" Target="../media/image1005.png"/><Relationship Id="rId322" Type="http://schemas.openxmlformats.org/officeDocument/2006/relationships/customXml" Target="../ink/ink1276.xml"/><Relationship Id="rId343" Type="http://schemas.openxmlformats.org/officeDocument/2006/relationships/image" Target="../media/image1026.png"/><Relationship Id="rId364" Type="http://schemas.openxmlformats.org/officeDocument/2006/relationships/customXml" Target="../ink/ink1297.xml"/><Relationship Id="rId61" Type="http://schemas.openxmlformats.org/officeDocument/2006/relationships/customXml" Target="../ink/ink1144.xml"/><Relationship Id="rId82" Type="http://schemas.openxmlformats.org/officeDocument/2006/relationships/image" Target="../media/image666.png"/><Relationship Id="rId199" Type="http://schemas.openxmlformats.org/officeDocument/2006/relationships/customXml" Target="../ink/ink1213.xml"/><Relationship Id="rId203" Type="http://schemas.openxmlformats.org/officeDocument/2006/relationships/customXml" Target="../ink/ink1215.xml"/><Relationship Id="rId385" Type="http://schemas.openxmlformats.org/officeDocument/2006/relationships/image" Target="../media/image1047.png"/><Relationship Id="rId19" Type="http://schemas.openxmlformats.org/officeDocument/2006/relationships/customXml" Target="../ink/ink1123.xml"/><Relationship Id="rId224" Type="http://schemas.openxmlformats.org/officeDocument/2006/relationships/customXml" Target="../ink/ink1226.xml"/><Relationship Id="rId245" Type="http://schemas.openxmlformats.org/officeDocument/2006/relationships/customXml" Target="../ink/ink1237.xml"/><Relationship Id="rId266" Type="http://schemas.openxmlformats.org/officeDocument/2006/relationships/image" Target="../media/image988.png"/><Relationship Id="rId287" Type="http://schemas.openxmlformats.org/officeDocument/2006/relationships/customXml" Target="../ink/ink1258.xml"/><Relationship Id="rId410" Type="http://schemas.openxmlformats.org/officeDocument/2006/relationships/image" Target="../media/image1059.png"/><Relationship Id="rId431" Type="http://schemas.openxmlformats.org/officeDocument/2006/relationships/customXml" Target="../ink/ink1331.xml"/><Relationship Id="rId30" Type="http://schemas.openxmlformats.org/officeDocument/2006/relationships/image" Target="../media/image640.png"/><Relationship Id="rId105" Type="http://schemas.openxmlformats.org/officeDocument/2006/relationships/customXml" Target="../ink/ink1166.xml"/><Relationship Id="rId126" Type="http://schemas.openxmlformats.org/officeDocument/2006/relationships/image" Target="../media/image688.png"/><Relationship Id="rId147" Type="http://schemas.openxmlformats.org/officeDocument/2006/relationships/customXml" Target="../ink/ink1187.xml"/><Relationship Id="rId168" Type="http://schemas.openxmlformats.org/officeDocument/2006/relationships/image" Target="../media/image709.png"/><Relationship Id="rId312" Type="http://schemas.openxmlformats.org/officeDocument/2006/relationships/customXml" Target="../ink/ink1271.xml"/><Relationship Id="rId333" Type="http://schemas.openxmlformats.org/officeDocument/2006/relationships/image" Target="../media/image1021.png"/><Relationship Id="rId354" Type="http://schemas.openxmlformats.org/officeDocument/2006/relationships/customXml" Target="../ink/ink1292.xml"/><Relationship Id="rId51" Type="http://schemas.openxmlformats.org/officeDocument/2006/relationships/customXml" Target="../ink/ink1139.xml"/><Relationship Id="rId72" Type="http://schemas.openxmlformats.org/officeDocument/2006/relationships/image" Target="../media/image661.png"/><Relationship Id="rId93" Type="http://schemas.openxmlformats.org/officeDocument/2006/relationships/customXml" Target="../ink/ink1160.xml"/><Relationship Id="rId189" Type="http://schemas.openxmlformats.org/officeDocument/2006/relationships/customXml" Target="../ink/ink1208.xml"/><Relationship Id="rId375" Type="http://schemas.openxmlformats.org/officeDocument/2006/relationships/image" Target="../media/image1042.png"/><Relationship Id="rId396" Type="http://schemas.openxmlformats.org/officeDocument/2006/relationships/customXml" Target="../ink/ink1313.xml"/><Relationship Id="rId3" Type="http://schemas.openxmlformats.org/officeDocument/2006/relationships/customXml" Target="../ink/ink1115.xml"/><Relationship Id="rId214" Type="http://schemas.openxmlformats.org/officeDocument/2006/relationships/customXml" Target="../ink/ink1221.xml"/><Relationship Id="rId235" Type="http://schemas.openxmlformats.org/officeDocument/2006/relationships/image" Target="../media/image973.png"/><Relationship Id="rId256" Type="http://schemas.openxmlformats.org/officeDocument/2006/relationships/image" Target="../media/image983.png"/><Relationship Id="rId277" Type="http://schemas.openxmlformats.org/officeDocument/2006/relationships/customXml" Target="../ink/ink1253.xml"/><Relationship Id="rId298" Type="http://schemas.openxmlformats.org/officeDocument/2006/relationships/customXml" Target="../ink/ink1264.xml"/><Relationship Id="rId400" Type="http://schemas.openxmlformats.org/officeDocument/2006/relationships/customXml" Target="../ink/ink1315.xml"/><Relationship Id="rId421" Type="http://schemas.openxmlformats.org/officeDocument/2006/relationships/customXml" Target="../ink/ink1326.xml"/><Relationship Id="rId116" Type="http://schemas.openxmlformats.org/officeDocument/2006/relationships/image" Target="../media/image683.png"/><Relationship Id="rId137" Type="http://schemas.openxmlformats.org/officeDocument/2006/relationships/customXml" Target="../ink/ink1182.xml"/><Relationship Id="rId158" Type="http://schemas.openxmlformats.org/officeDocument/2006/relationships/image" Target="../media/image704.png"/><Relationship Id="rId302" Type="http://schemas.openxmlformats.org/officeDocument/2006/relationships/customXml" Target="../ink/ink1266.xml"/><Relationship Id="rId323" Type="http://schemas.openxmlformats.org/officeDocument/2006/relationships/image" Target="../media/image1016.png"/><Relationship Id="rId344" Type="http://schemas.openxmlformats.org/officeDocument/2006/relationships/customXml" Target="../ink/ink1287.xml"/><Relationship Id="rId20" Type="http://schemas.openxmlformats.org/officeDocument/2006/relationships/image" Target="../media/image635.png"/><Relationship Id="rId41" Type="http://schemas.openxmlformats.org/officeDocument/2006/relationships/customXml" Target="../ink/ink1134.xml"/><Relationship Id="rId62" Type="http://schemas.openxmlformats.org/officeDocument/2006/relationships/image" Target="../media/image656.png"/><Relationship Id="rId83" Type="http://schemas.openxmlformats.org/officeDocument/2006/relationships/customXml" Target="../ink/ink1155.xml"/><Relationship Id="rId179" Type="http://schemas.openxmlformats.org/officeDocument/2006/relationships/customXml" Target="../ink/ink1203.xml"/><Relationship Id="rId365" Type="http://schemas.openxmlformats.org/officeDocument/2006/relationships/image" Target="../media/image1037.png"/><Relationship Id="rId386" Type="http://schemas.openxmlformats.org/officeDocument/2006/relationships/customXml" Target="../ink/ink1308.xml"/><Relationship Id="rId190" Type="http://schemas.openxmlformats.org/officeDocument/2006/relationships/image" Target="../media/image951.png"/><Relationship Id="rId204" Type="http://schemas.openxmlformats.org/officeDocument/2006/relationships/image" Target="../media/image958.png"/><Relationship Id="rId225" Type="http://schemas.openxmlformats.org/officeDocument/2006/relationships/image" Target="../media/image968.png"/><Relationship Id="rId246" Type="http://schemas.openxmlformats.org/officeDocument/2006/relationships/image" Target="../media/image978.png"/><Relationship Id="rId267" Type="http://schemas.openxmlformats.org/officeDocument/2006/relationships/customXml" Target="../ink/ink1248.xml"/><Relationship Id="rId288" Type="http://schemas.openxmlformats.org/officeDocument/2006/relationships/image" Target="../media/image999.png"/><Relationship Id="rId411" Type="http://schemas.openxmlformats.org/officeDocument/2006/relationships/customXml" Target="../ink/ink1321.xml"/><Relationship Id="rId432" Type="http://schemas.openxmlformats.org/officeDocument/2006/relationships/image" Target="../media/image1070.png"/><Relationship Id="rId106" Type="http://schemas.openxmlformats.org/officeDocument/2006/relationships/image" Target="../media/image678.png"/><Relationship Id="rId127" Type="http://schemas.openxmlformats.org/officeDocument/2006/relationships/customXml" Target="../ink/ink1177.xml"/><Relationship Id="rId313" Type="http://schemas.openxmlformats.org/officeDocument/2006/relationships/image" Target="../media/image1011.png"/><Relationship Id="rId10" Type="http://schemas.openxmlformats.org/officeDocument/2006/relationships/image" Target="../media/image631.png"/><Relationship Id="rId31" Type="http://schemas.openxmlformats.org/officeDocument/2006/relationships/customXml" Target="../ink/ink1129.xml"/><Relationship Id="rId52" Type="http://schemas.openxmlformats.org/officeDocument/2006/relationships/image" Target="../media/image651.png"/><Relationship Id="rId73" Type="http://schemas.openxmlformats.org/officeDocument/2006/relationships/customXml" Target="../ink/ink1150.xml"/><Relationship Id="rId94" Type="http://schemas.openxmlformats.org/officeDocument/2006/relationships/image" Target="../media/image672.png"/><Relationship Id="rId148" Type="http://schemas.openxmlformats.org/officeDocument/2006/relationships/image" Target="../media/image699.png"/><Relationship Id="rId169" Type="http://schemas.openxmlformats.org/officeDocument/2006/relationships/customXml" Target="../ink/ink1198.xml"/><Relationship Id="rId334" Type="http://schemas.openxmlformats.org/officeDocument/2006/relationships/customXml" Target="../ink/ink1282.xml"/><Relationship Id="rId355" Type="http://schemas.openxmlformats.org/officeDocument/2006/relationships/image" Target="../media/image1032.png"/><Relationship Id="rId376" Type="http://schemas.openxmlformats.org/officeDocument/2006/relationships/customXml" Target="../ink/ink1303.xml"/><Relationship Id="rId397" Type="http://schemas.openxmlformats.org/officeDocument/2006/relationships/image" Target="../media/image1053.png"/><Relationship Id="rId4" Type="http://schemas.openxmlformats.org/officeDocument/2006/relationships/image" Target="../media/image628.png"/><Relationship Id="rId180" Type="http://schemas.openxmlformats.org/officeDocument/2006/relationships/image" Target="../media/image946.png"/><Relationship Id="rId215" Type="http://schemas.openxmlformats.org/officeDocument/2006/relationships/image" Target="../media/image963.png"/><Relationship Id="rId236" Type="http://schemas.openxmlformats.org/officeDocument/2006/relationships/customXml" Target="../ink/ink1232.xml"/><Relationship Id="rId257" Type="http://schemas.openxmlformats.org/officeDocument/2006/relationships/customXml" Target="../ink/ink1243.xml"/><Relationship Id="rId278" Type="http://schemas.openxmlformats.org/officeDocument/2006/relationships/image" Target="../media/image994.png"/><Relationship Id="rId401" Type="http://schemas.openxmlformats.org/officeDocument/2006/relationships/image" Target="../media/image1055.png"/><Relationship Id="rId422" Type="http://schemas.openxmlformats.org/officeDocument/2006/relationships/image" Target="../media/image1065.png"/><Relationship Id="rId303" Type="http://schemas.openxmlformats.org/officeDocument/2006/relationships/image" Target="../media/image1006.png"/><Relationship Id="rId42" Type="http://schemas.openxmlformats.org/officeDocument/2006/relationships/image" Target="../media/image646.png"/><Relationship Id="rId84" Type="http://schemas.openxmlformats.org/officeDocument/2006/relationships/image" Target="../media/image667.png"/><Relationship Id="rId138" Type="http://schemas.openxmlformats.org/officeDocument/2006/relationships/image" Target="../media/image694.png"/><Relationship Id="rId345" Type="http://schemas.openxmlformats.org/officeDocument/2006/relationships/image" Target="../media/image1027.png"/><Relationship Id="rId387" Type="http://schemas.openxmlformats.org/officeDocument/2006/relationships/image" Target="../media/image1048.png"/><Relationship Id="rId191" Type="http://schemas.openxmlformats.org/officeDocument/2006/relationships/customXml" Target="../ink/ink1209.xml"/><Relationship Id="rId205" Type="http://schemas.openxmlformats.org/officeDocument/2006/relationships/customXml" Target="../ink/ink1216.xml"/><Relationship Id="rId247" Type="http://schemas.openxmlformats.org/officeDocument/2006/relationships/customXml" Target="../ink/ink1238.xml"/><Relationship Id="rId412" Type="http://schemas.openxmlformats.org/officeDocument/2006/relationships/image" Target="../media/image1060.png"/><Relationship Id="rId107" Type="http://schemas.openxmlformats.org/officeDocument/2006/relationships/customXml" Target="../ink/ink1167.xml"/><Relationship Id="rId289" Type="http://schemas.openxmlformats.org/officeDocument/2006/relationships/customXml" Target="../ink/ink1259.xml"/><Relationship Id="rId11" Type="http://schemas.openxmlformats.org/officeDocument/2006/relationships/customXml" Target="../ink/ink1119.xml"/><Relationship Id="rId53" Type="http://schemas.openxmlformats.org/officeDocument/2006/relationships/customXml" Target="../ink/ink1140.xml"/><Relationship Id="rId149" Type="http://schemas.openxmlformats.org/officeDocument/2006/relationships/customXml" Target="../ink/ink1188.xml"/><Relationship Id="rId314" Type="http://schemas.openxmlformats.org/officeDocument/2006/relationships/customXml" Target="../ink/ink1272.xml"/><Relationship Id="rId356" Type="http://schemas.openxmlformats.org/officeDocument/2006/relationships/customXml" Target="../ink/ink1293.xml"/><Relationship Id="rId398" Type="http://schemas.openxmlformats.org/officeDocument/2006/relationships/customXml" Target="../ink/ink1314.xml"/><Relationship Id="rId95" Type="http://schemas.openxmlformats.org/officeDocument/2006/relationships/customXml" Target="../ink/ink1161.xml"/><Relationship Id="rId160" Type="http://schemas.openxmlformats.org/officeDocument/2006/relationships/image" Target="../media/image705.png"/><Relationship Id="rId216" Type="http://schemas.openxmlformats.org/officeDocument/2006/relationships/customXml" Target="../ink/ink1222.xml"/><Relationship Id="rId423" Type="http://schemas.openxmlformats.org/officeDocument/2006/relationships/customXml" Target="../ink/ink1327.xml"/><Relationship Id="rId258" Type="http://schemas.openxmlformats.org/officeDocument/2006/relationships/image" Target="../media/image984.png"/><Relationship Id="rId22" Type="http://schemas.openxmlformats.org/officeDocument/2006/relationships/image" Target="../media/image636.png"/><Relationship Id="rId64" Type="http://schemas.openxmlformats.org/officeDocument/2006/relationships/image" Target="../media/image657.png"/><Relationship Id="rId118" Type="http://schemas.openxmlformats.org/officeDocument/2006/relationships/image" Target="../media/image684.png"/><Relationship Id="rId325" Type="http://schemas.openxmlformats.org/officeDocument/2006/relationships/image" Target="../media/image1017.png"/><Relationship Id="rId367" Type="http://schemas.openxmlformats.org/officeDocument/2006/relationships/image" Target="../media/image103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90.xml"/><Relationship Id="rId299" Type="http://schemas.openxmlformats.org/officeDocument/2006/relationships/customXml" Target="../ink/ink1482.xml"/><Relationship Id="rId21" Type="http://schemas.openxmlformats.org/officeDocument/2006/relationships/image" Target="../media/image1079.png"/><Relationship Id="rId63" Type="http://schemas.openxmlformats.org/officeDocument/2006/relationships/image" Target="../media/image1100.png"/><Relationship Id="rId159" Type="http://schemas.openxmlformats.org/officeDocument/2006/relationships/image" Target="../media/image1147.png"/><Relationship Id="rId324" Type="http://schemas.openxmlformats.org/officeDocument/2006/relationships/image" Target="../media/image1229.png"/><Relationship Id="rId366" Type="http://schemas.openxmlformats.org/officeDocument/2006/relationships/customXml" Target="../ink/ink1516.xml"/><Relationship Id="rId170" Type="http://schemas.openxmlformats.org/officeDocument/2006/relationships/customXml" Target="../ink/ink1417.xml"/><Relationship Id="rId226" Type="http://schemas.openxmlformats.org/officeDocument/2006/relationships/customXml" Target="../ink/ink1445.xml"/><Relationship Id="rId433" Type="http://schemas.openxmlformats.org/officeDocument/2006/relationships/image" Target="../media/image1283.png"/><Relationship Id="rId268" Type="http://schemas.openxmlformats.org/officeDocument/2006/relationships/customXml" Target="../ink/ink1466.xml"/><Relationship Id="rId475" Type="http://schemas.openxmlformats.org/officeDocument/2006/relationships/customXml" Target="../ink/ink1571.xml"/><Relationship Id="rId32" Type="http://schemas.openxmlformats.org/officeDocument/2006/relationships/customXml" Target="../ink/ink1347.xml"/><Relationship Id="rId74" Type="http://schemas.openxmlformats.org/officeDocument/2006/relationships/customXml" Target="../ink/ink1368.xml"/><Relationship Id="rId128" Type="http://schemas.openxmlformats.org/officeDocument/2006/relationships/image" Target="../media/image1132.png"/><Relationship Id="rId335" Type="http://schemas.openxmlformats.org/officeDocument/2006/relationships/customXml" Target="../ink/ink1500.xml"/><Relationship Id="rId377" Type="http://schemas.openxmlformats.org/officeDocument/2006/relationships/image" Target="../media/image1255.png"/><Relationship Id="rId500" Type="http://schemas.openxmlformats.org/officeDocument/2006/relationships/image" Target="../media/image1316.png"/><Relationship Id="rId5" Type="http://schemas.openxmlformats.org/officeDocument/2006/relationships/image" Target="../media/image1072.png"/><Relationship Id="rId181" Type="http://schemas.openxmlformats.org/officeDocument/2006/relationships/image" Target="../media/image1158.png"/><Relationship Id="rId237" Type="http://schemas.openxmlformats.org/officeDocument/2006/relationships/image" Target="../media/image1186.png"/><Relationship Id="rId402" Type="http://schemas.openxmlformats.org/officeDocument/2006/relationships/customXml" Target="../ink/ink1534.xml"/><Relationship Id="rId279" Type="http://schemas.openxmlformats.org/officeDocument/2006/relationships/customXml" Target="../ink/ink1472.xml"/><Relationship Id="rId444" Type="http://schemas.openxmlformats.org/officeDocument/2006/relationships/image" Target="../media/image1288.png"/><Relationship Id="rId486" Type="http://schemas.openxmlformats.org/officeDocument/2006/relationships/image" Target="../media/image1309.png"/><Relationship Id="rId43" Type="http://schemas.openxmlformats.org/officeDocument/2006/relationships/image" Target="../media/image1090.png"/><Relationship Id="rId139" Type="http://schemas.openxmlformats.org/officeDocument/2006/relationships/customXml" Target="../ink/ink1401.xml"/><Relationship Id="rId290" Type="http://schemas.openxmlformats.org/officeDocument/2006/relationships/image" Target="../media/image1212.png"/><Relationship Id="rId304" Type="http://schemas.openxmlformats.org/officeDocument/2006/relationships/image" Target="../media/image1219.png"/><Relationship Id="rId346" Type="http://schemas.openxmlformats.org/officeDocument/2006/relationships/image" Target="../media/image1240.png"/><Relationship Id="rId388" Type="http://schemas.openxmlformats.org/officeDocument/2006/relationships/customXml" Target="../ink/ink1527.xml"/><Relationship Id="rId511" Type="http://schemas.openxmlformats.org/officeDocument/2006/relationships/customXml" Target="../ink/ink1589.xml"/><Relationship Id="rId85" Type="http://schemas.openxmlformats.org/officeDocument/2006/relationships/image" Target="../media/image1111.png"/><Relationship Id="rId150" Type="http://schemas.openxmlformats.org/officeDocument/2006/relationships/customXml" Target="../ink/ink1407.xml"/><Relationship Id="rId192" Type="http://schemas.openxmlformats.org/officeDocument/2006/relationships/customXml" Target="../ink/ink1428.xml"/><Relationship Id="rId206" Type="http://schemas.openxmlformats.org/officeDocument/2006/relationships/customXml" Target="../ink/ink1435.xml"/><Relationship Id="rId413" Type="http://schemas.openxmlformats.org/officeDocument/2006/relationships/image" Target="../media/image1273.png"/><Relationship Id="rId248" Type="http://schemas.openxmlformats.org/officeDocument/2006/relationships/customXml" Target="../ink/ink1456.xml"/><Relationship Id="rId455" Type="http://schemas.openxmlformats.org/officeDocument/2006/relationships/customXml" Target="../ink/ink1561.xml"/><Relationship Id="rId497" Type="http://schemas.openxmlformats.org/officeDocument/2006/relationships/customXml" Target="../ink/ink1582.xml"/><Relationship Id="rId12" Type="http://schemas.openxmlformats.org/officeDocument/2006/relationships/customXml" Target="../ink/ink1337.xml"/><Relationship Id="rId108" Type="http://schemas.openxmlformats.org/officeDocument/2006/relationships/image" Target="../media/image1122.png"/><Relationship Id="rId315" Type="http://schemas.openxmlformats.org/officeDocument/2006/relationships/customXml" Target="../ink/ink1490.xml"/><Relationship Id="rId357" Type="http://schemas.openxmlformats.org/officeDocument/2006/relationships/image" Target="../media/image1245.png"/><Relationship Id="rId54" Type="http://schemas.openxmlformats.org/officeDocument/2006/relationships/customXml" Target="../ink/ink1358.xml"/><Relationship Id="rId96" Type="http://schemas.openxmlformats.org/officeDocument/2006/relationships/image" Target="../media/image1116.png"/><Relationship Id="rId161" Type="http://schemas.openxmlformats.org/officeDocument/2006/relationships/image" Target="../media/image1148.png"/><Relationship Id="rId217" Type="http://schemas.openxmlformats.org/officeDocument/2006/relationships/image" Target="../media/image1176.png"/><Relationship Id="rId399" Type="http://schemas.openxmlformats.org/officeDocument/2006/relationships/image" Target="../media/image1266.png"/><Relationship Id="rId259" Type="http://schemas.openxmlformats.org/officeDocument/2006/relationships/image" Target="../media/image1197.png"/><Relationship Id="rId424" Type="http://schemas.openxmlformats.org/officeDocument/2006/relationships/customXml" Target="../ink/ink1545.xml"/><Relationship Id="rId466" Type="http://schemas.openxmlformats.org/officeDocument/2006/relationships/image" Target="../media/image1299.png"/><Relationship Id="rId23" Type="http://schemas.openxmlformats.org/officeDocument/2006/relationships/image" Target="../media/image1080.png"/><Relationship Id="rId119" Type="http://schemas.openxmlformats.org/officeDocument/2006/relationships/customXml" Target="../ink/ink1391.xml"/><Relationship Id="rId270" Type="http://schemas.openxmlformats.org/officeDocument/2006/relationships/image" Target="../media/image1202.png"/><Relationship Id="rId326" Type="http://schemas.openxmlformats.org/officeDocument/2006/relationships/image" Target="../media/image1230.png"/><Relationship Id="rId65" Type="http://schemas.openxmlformats.org/officeDocument/2006/relationships/image" Target="../media/image1101.png"/><Relationship Id="rId130" Type="http://schemas.openxmlformats.org/officeDocument/2006/relationships/image" Target="../media/image1133.png"/><Relationship Id="rId368" Type="http://schemas.openxmlformats.org/officeDocument/2006/relationships/customXml" Target="../ink/ink1517.xml"/><Relationship Id="rId172" Type="http://schemas.openxmlformats.org/officeDocument/2006/relationships/customXml" Target="../ink/ink1418.xml"/><Relationship Id="rId228" Type="http://schemas.openxmlformats.org/officeDocument/2006/relationships/customXml" Target="../ink/ink1446.xml"/><Relationship Id="rId435" Type="http://schemas.openxmlformats.org/officeDocument/2006/relationships/image" Target="../media/image1284.png"/><Relationship Id="rId477" Type="http://schemas.openxmlformats.org/officeDocument/2006/relationships/customXml" Target="../ink/ink1572.xml"/><Relationship Id="rId281" Type="http://schemas.openxmlformats.org/officeDocument/2006/relationships/customXml" Target="../ink/ink1473.xml"/><Relationship Id="rId337" Type="http://schemas.openxmlformats.org/officeDocument/2006/relationships/customXml" Target="../ink/ink1501.xml"/><Relationship Id="rId502" Type="http://schemas.openxmlformats.org/officeDocument/2006/relationships/image" Target="../media/image1317.png"/><Relationship Id="rId34" Type="http://schemas.openxmlformats.org/officeDocument/2006/relationships/customXml" Target="../ink/ink1348.xml"/><Relationship Id="rId76" Type="http://schemas.openxmlformats.org/officeDocument/2006/relationships/customXml" Target="../ink/ink1369.xml"/><Relationship Id="rId141" Type="http://schemas.openxmlformats.org/officeDocument/2006/relationships/customXml" Target="../ink/ink1402.xml"/><Relationship Id="rId379" Type="http://schemas.openxmlformats.org/officeDocument/2006/relationships/image" Target="../media/image1256.png"/><Relationship Id="rId7" Type="http://schemas.openxmlformats.org/officeDocument/2006/relationships/image" Target="../media/image1073.png"/><Relationship Id="rId183" Type="http://schemas.openxmlformats.org/officeDocument/2006/relationships/image" Target="../media/image1159.png"/><Relationship Id="rId239" Type="http://schemas.openxmlformats.org/officeDocument/2006/relationships/image" Target="../media/image1187.png"/><Relationship Id="rId390" Type="http://schemas.openxmlformats.org/officeDocument/2006/relationships/customXml" Target="../ink/ink1528.xml"/><Relationship Id="rId404" Type="http://schemas.openxmlformats.org/officeDocument/2006/relationships/customXml" Target="../ink/ink1535.xml"/><Relationship Id="rId446" Type="http://schemas.openxmlformats.org/officeDocument/2006/relationships/image" Target="../media/image1289.png"/><Relationship Id="rId250" Type="http://schemas.openxmlformats.org/officeDocument/2006/relationships/customXml" Target="../ink/ink1457.xml"/><Relationship Id="rId292" Type="http://schemas.openxmlformats.org/officeDocument/2006/relationships/image" Target="../media/image1213.png"/><Relationship Id="rId306" Type="http://schemas.openxmlformats.org/officeDocument/2006/relationships/image" Target="../media/image1220.png"/><Relationship Id="rId488" Type="http://schemas.openxmlformats.org/officeDocument/2006/relationships/image" Target="../media/image1310.png"/><Relationship Id="rId45" Type="http://schemas.openxmlformats.org/officeDocument/2006/relationships/image" Target="../media/image1091.png"/><Relationship Id="rId87" Type="http://schemas.openxmlformats.org/officeDocument/2006/relationships/image" Target="../media/image1112.png"/><Relationship Id="rId110" Type="http://schemas.openxmlformats.org/officeDocument/2006/relationships/image" Target="../media/image1123.png"/><Relationship Id="rId348" Type="http://schemas.openxmlformats.org/officeDocument/2006/relationships/customXml" Target="../ink/ink1507.xml"/><Relationship Id="rId513" Type="http://schemas.openxmlformats.org/officeDocument/2006/relationships/customXml" Target="../ink/ink1590.xml"/><Relationship Id="rId152" Type="http://schemas.openxmlformats.org/officeDocument/2006/relationships/customXml" Target="../ink/ink1408.xml"/><Relationship Id="rId194" Type="http://schemas.openxmlformats.org/officeDocument/2006/relationships/customXml" Target="../ink/ink1429.xml"/><Relationship Id="rId208" Type="http://schemas.openxmlformats.org/officeDocument/2006/relationships/customXml" Target="../ink/ink1436.xml"/><Relationship Id="rId415" Type="http://schemas.openxmlformats.org/officeDocument/2006/relationships/image" Target="../media/image1274.png"/><Relationship Id="rId457" Type="http://schemas.openxmlformats.org/officeDocument/2006/relationships/customXml" Target="../ink/ink1562.xml"/><Relationship Id="rId240" Type="http://schemas.openxmlformats.org/officeDocument/2006/relationships/customXml" Target="../ink/ink1452.xml"/><Relationship Id="rId261" Type="http://schemas.openxmlformats.org/officeDocument/2006/relationships/image" Target="../media/image1198.png"/><Relationship Id="rId478" Type="http://schemas.openxmlformats.org/officeDocument/2006/relationships/image" Target="../media/image1305.png"/><Relationship Id="rId499" Type="http://schemas.openxmlformats.org/officeDocument/2006/relationships/customXml" Target="../ink/ink1583.xml"/><Relationship Id="rId14" Type="http://schemas.openxmlformats.org/officeDocument/2006/relationships/customXml" Target="../ink/ink1338.xml"/><Relationship Id="rId35" Type="http://schemas.openxmlformats.org/officeDocument/2006/relationships/image" Target="../media/image1086.png"/><Relationship Id="rId56" Type="http://schemas.openxmlformats.org/officeDocument/2006/relationships/customXml" Target="../ink/ink1359.xml"/><Relationship Id="rId77" Type="http://schemas.openxmlformats.org/officeDocument/2006/relationships/image" Target="../media/image1107.png"/><Relationship Id="rId100" Type="http://schemas.openxmlformats.org/officeDocument/2006/relationships/image" Target="../media/image1118.png"/><Relationship Id="rId282" Type="http://schemas.openxmlformats.org/officeDocument/2006/relationships/image" Target="../media/image1208.png"/><Relationship Id="rId317" Type="http://schemas.openxmlformats.org/officeDocument/2006/relationships/customXml" Target="../ink/ink1491.xml"/><Relationship Id="rId338" Type="http://schemas.openxmlformats.org/officeDocument/2006/relationships/image" Target="../media/image1236.png"/><Relationship Id="rId359" Type="http://schemas.openxmlformats.org/officeDocument/2006/relationships/image" Target="../media/image1246.png"/><Relationship Id="rId503" Type="http://schemas.openxmlformats.org/officeDocument/2006/relationships/customXml" Target="../ink/ink1585.xml"/><Relationship Id="rId8" Type="http://schemas.openxmlformats.org/officeDocument/2006/relationships/customXml" Target="../ink/ink1335.xml"/><Relationship Id="rId98" Type="http://schemas.openxmlformats.org/officeDocument/2006/relationships/image" Target="../media/image1117.png"/><Relationship Id="rId121" Type="http://schemas.openxmlformats.org/officeDocument/2006/relationships/customXml" Target="../ink/ink1392.xml"/><Relationship Id="rId142" Type="http://schemas.openxmlformats.org/officeDocument/2006/relationships/customXml" Target="../ink/ink1403.xml"/><Relationship Id="rId163" Type="http://schemas.openxmlformats.org/officeDocument/2006/relationships/image" Target="../media/image1149.png"/><Relationship Id="rId184" Type="http://schemas.openxmlformats.org/officeDocument/2006/relationships/customXml" Target="../ink/ink1424.xml"/><Relationship Id="rId219" Type="http://schemas.openxmlformats.org/officeDocument/2006/relationships/image" Target="../media/image1177.png"/><Relationship Id="rId370" Type="http://schemas.openxmlformats.org/officeDocument/2006/relationships/customXml" Target="../ink/ink1518.xml"/><Relationship Id="rId391" Type="http://schemas.openxmlformats.org/officeDocument/2006/relationships/image" Target="../media/image1262.png"/><Relationship Id="rId405" Type="http://schemas.openxmlformats.org/officeDocument/2006/relationships/image" Target="../media/image1269.png"/><Relationship Id="rId426" Type="http://schemas.openxmlformats.org/officeDocument/2006/relationships/customXml" Target="../ink/ink1546.xml"/><Relationship Id="rId447" Type="http://schemas.openxmlformats.org/officeDocument/2006/relationships/customXml" Target="../ink/ink1557.xml"/><Relationship Id="rId230" Type="http://schemas.openxmlformats.org/officeDocument/2006/relationships/customXml" Target="../ink/ink1447.xml"/><Relationship Id="rId251" Type="http://schemas.openxmlformats.org/officeDocument/2006/relationships/image" Target="../media/image1193.png"/><Relationship Id="rId468" Type="http://schemas.openxmlformats.org/officeDocument/2006/relationships/image" Target="../media/image1300.png"/><Relationship Id="rId489" Type="http://schemas.openxmlformats.org/officeDocument/2006/relationships/customXml" Target="../ink/ink1578.xml"/><Relationship Id="rId25" Type="http://schemas.openxmlformats.org/officeDocument/2006/relationships/image" Target="../media/image1081.png"/><Relationship Id="rId46" Type="http://schemas.openxmlformats.org/officeDocument/2006/relationships/customXml" Target="../ink/ink1354.xml"/><Relationship Id="rId67" Type="http://schemas.openxmlformats.org/officeDocument/2006/relationships/image" Target="../media/image1102.png"/><Relationship Id="rId272" Type="http://schemas.openxmlformats.org/officeDocument/2006/relationships/image" Target="../media/image1203.png"/><Relationship Id="rId293" Type="http://schemas.openxmlformats.org/officeDocument/2006/relationships/customXml" Target="../ink/ink1479.xml"/><Relationship Id="rId307" Type="http://schemas.openxmlformats.org/officeDocument/2006/relationships/customXml" Target="../ink/ink1486.xml"/><Relationship Id="rId328" Type="http://schemas.openxmlformats.org/officeDocument/2006/relationships/image" Target="../media/image1231.png"/><Relationship Id="rId349" Type="http://schemas.openxmlformats.org/officeDocument/2006/relationships/image" Target="../media/image1241.png"/><Relationship Id="rId514" Type="http://schemas.openxmlformats.org/officeDocument/2006/relationships/image" Target="../media/image1323.png"/><Relationship Id="rId88" Type="http://schemas.openxmlformats.org/officeDocument/2006/relationships/customXml" Target="../ink/ink1375.xml"/><Relationship Id="rId111" Type="http://schemas.openxmlformats.org/officeDocument/2006/relationships/customXml" Target="../ink/ink1387.xml"/><Relationship Id="rId132" Type="http://schemas.openxmlformats.org/officeDocument/2006/relationships/image" Target="../media/image1134.png"/><Relationship Id="rId153" Type="http://schemas.openxmlformats.org/officeDocument/2006/relationships/image" Target="../media/image1144.png"/><Relationship Id="rId174" Type="http://schemas.openxmlformats.org/officeDocument/2006/relationships/customXml" Target="../ink/ink1419.xml"/><Relationship Id="rId195" Type="http://schemas.openxmlformats.org/officeDocument/2006/relationships/image" Target="../media/image1165.png"/><Relationship Id="rId209" Type="http://schemas.openxmlformats.org/officeDocument/2006/relationships/image" Target="../media/image1172.png"/><Relationship Id="rId360" Type="http://schemas.openxmlformats.org/officeDocument/2006/relationships/customXml" Target="../ink/ink1513.xml"/><Relationship Id="rId381" Type="http://schemas.openxmlformats.org/officeDocument/2006/relationships/image" Target="../media/image1257.png"/><Relationship Id="rId416" Type="http://schemas.openxmlformats.org/officeDocument/2006/relationships/customXml" Target="../ink/ink1541.xml"/><Relationship Id="rId220" Type="http://schemas.openxmlformats.org/officeDocument/2006/relationships/customXml" Target="../ink/ink1442.xml"/><Relationship Id="rId241" Type="http://schemas.openxmlformats.org/officeDocument/2006/relationships/image" Target="../media/image1188.png"/><Relationship Id="rId437" Type="http://schemas.openxmlformats.org/officeDocument/2006/relationships/customXml" Target="../ink/ink1552.xml"/><Relationship Id="rId458" Type="http://schemas.openxmlformats.org/officeDocument/2006/relationships/image" Target="../media/image1295.png"/><Relationship Id="rId479" Type="http://schemas.openxmlformats.org/officeDocument/2006/relationships/customXml" Target="../ink/ink1573.xml"/><Relationship Id="rId15" Type="http://schemas.openxmlformats.org/officeDocument/2006/relationships/image" Target="../media/image1076.png"/><Relationship Id="rId36" Type="http://schemas.openxmlformats.org/officeDocument/2006/relationships/customXml" Target="../ink/ink1349.xml"/><Relationship Id="rId57" Type="http://schemas.openxmlformats.org/officeDocument/2006/relationships/image" Target="../media/image1097.png"/><Relationship Id="rId262" Type="http://schemas.openxmlformats.org/officeDocument/2006/relationships/customXml" Target="../ink/ink1463.xml"/><Relationship Id="rId283" Type="http://schemas.openxmlformats.org/officeDocument/2006/relationships/customXml" Target="../ink/ink1474.xml"/><Relationship Id="rId318" Type="http://schemas.openxmlformats.org/officeDocument/2006/relationships/image" Target="../media/image1226.png"/><Relationship Id="rId339" Type="http://schemas.openxmlformats.org/officeDocument/2006/relationships/customXml" Target="../ink/ink1502.xml"/><Relationship Id="rId490" Type="http://schemas.openxmlformats.org/officeDocument/2006/relationships/image" Target="../media/image1311.png"/><Relationship Id="rId504" Type="http://schemas.openxmlformats.org/officeDocument/2006/relationships/image" Target="../media/image1318.png"/><Relationship Id="rId78" Type="http://schemas.openxmlformats.org/officeDocument/2006/relationships/customXml" Target="../ink/ink1370.xml"/><Relationship Id="rId99" Type="http://schemas.openxmlformats.org/officeDocument/2006/relationships/customXml" Target="../ink/ink1381.xml"/><Relationship Id="rId101" Type="http://schemas.openxmlformats.org/officeDocument/2006/relationships/customXml" Target="../ink/ink1382.xml"/><Relationship Id="rId122" Type="http://schemas.openxmlformats.org/officeDocument/2006/relationships/image" Target="../media/image1129.png"/><Relationship Id="rId143" Type="http://schemas.openxmlformats.org/officeDocument/2006/relationships/image" Target="../media/image1139.png"/><Relationship Id="rId164" Type="http://schemas.openxmlformats.org/officeDocument/2006/relationships/customXml" Target="../ink/ink1414.xml"/><Relationship Id="rId185" Type="http://schemas.openxmlformats.org/officeDocument/2006/relationships/image" Target="../media/image1160.png"/><Relationship Id="rId350" Type="http://schemas.openxmlformats.org/officeDocument/2006/relationships/customXml" Target="../ink/ink1508.xml"/><Relationship Id="rId371" Type="http://schemas.openxmlformats.org/officeDocument/2006/relationships/image" Target="../media/image1252.png"/><Relationship Id="rId406" Type="http://schemas.openxmlformats.org/officeDocument/2006/relationships/customXml" Target="../ink/ink1536.xml"/><Relationship Id="rId9" Type="http://schemas.openxmlformats.org/officeDocument/2006/relationships/image" Target="../media/image414.png"/><Relationship Id="rId210" Type="http://schemas.openxmlformats.org/officeDocument/2006/relationships/customXml" Target="../ink/ink1437.xml"/><Relationship Id="rId392" Type="http://schemas.openxmlformats.org/officeDocument/2006/relationships/customXml" Target="../ink/ink1529.xml"/><Relationship Id="rId427" Type="http://schemas.openxmlformats.org/officeDocument/2006/relationships/image" Target="../media/image1280.png"/><Relationship Id="rId448" Type="http://schemas.openxmlformats.org/officeDocument/2006/relationships/image" Target="../media/image1290.png"/><Relationship Id="rId469" Type="http://schemas.openxmlformats.org/officeDocument/2006/relationships/customXml" Target="../ink/ink1568.xml"/><Relationship Id="rId26" Type="http://schemas.openxmlformats.org/officeDocument/2006/relationships/customXml" Target="../ink/ink1344.xml"/><Relationship Id="rId231" Type="http://schemas.openxmlformats.org/officeDocument/2006/relationships/image" Target="../media/image1183.png"/><Relationship Id="rId252" Type="http://schemas.openxmlformats.org/officeDocument/2006/relationships/customXml" Target="../ink/ink1458.xml"/><Relationship Id="rId273" Type="http://schemas.openxmlformats.org/officeDocument/2006/relationships/customXml" Target="../ink/ink1469.xml"/><Relationship Id="rId294" Type="http://schemas.openxmlformats.org/officeDocument/2006/relationships/image" Target="../media/image1214.png"/><Relationship Id="rId308" Type="http://schemas.openxmlformats.org/officeDocument/2006/relationships/image" Target="../media/image1221.png"/><Relationship Id="rId329" Type="http://schemas.openxmlformats.org/officeDocument/2006/relationships/customXml" Target="../ink/ink1497.xml"/><Relationship Id="rId480" Type="http://schemas.openxmlformats.org/officeDocument/2006/relationships/image" Target="../media/image1306.png"/><Relationship Id="rId47" Type="http://schemas.openxmlformats.org/officeDocument/2006/relationships/image" Target="../media/image1092.png"/><Relationship Id="rId68" Type="http://schemas.openxmlformats.org/officeDocument/2006/relationships/customXml" Target="../ink/ink1365.xml"/><Relationship Id="rId89" Type="http://schemas.openxmlformats.org/officeDocument/2006/relationships/image" Target="../media/image1113.png"/><Relationship Id="rId112" Type="http://schemas.openxmlformats.org/officeDocument/2006/relationships/image" Target="../media/image1124.png"/><Relationship Id="rId133" Type="http://schemas.openxmlformats.org/officeDocument/2006/relationships/customXml" Target="../ink/ink1398.xml"/><Relationship Id="rId154" Type="http://schemas.openxmlformats.org/officeDocument/2006/relationships/customXml" Target="../ink/ink1409.xml"/><Relationship Id="rId175" Type="http://schemas.openxmlformats.org/officeDocument/2006/relationships/image" Target="../media/image1155.png"/><Relationship Id="rId340" Type="http://schemas.openxmlformats.org/officeDocument/2006/relationships/image" Target="../media/image1237.png"/><Relationship Id="rId361" Type="http://schemas.openxmlformats.org/officeDocument/2006/relationships/image" Target="../media/image1247.png"/><Relationship Id="rId196" Type="http://schemas.openxmlformats.org/officeDocument/2006/relationships/customXml" Target="../ink/ink1430.xml"/><Relationship Id="rId200" Type="http://schemas.openxmlformats.org/officeDocument/2006/relationships/customXml" Target="../ink/ink1432.xml"/><Relationship Id="rId382" Type="http://schemas.openxmlformats.org/officeDocument/2006/relationships/customXml" Target="../ink/ink1524.xml"/><Relationship Id="rId417" Type="http://schemas.openxmlformats.org/officeDocument/2006/relationships/image" Target="../media/image1275.png"/><Relationship Id="rId438" Type="http://schemas.openxmlformats.org/officeDocument/2006/relationships/image" Target="../media/image1285.png"/><Relationship Id="rId459" Type="http://schemas.openxmlformats.org/officeDocument/2006/relationships/customXml" Target="../ink/ink1563.xml"/><Relationship Id="rId16" Type="http://schemas.openxmlformats.org/officeDocument/2006/relationships/customXml" Target="../ink/ink1339.xml"/><Relationship Id="rId221" Type="http://schemas.openxmlformats.org/officeDocument/2006/relationships/image" Target="../media/image1178.png"/><Relationship Id="rId242" Type="http://schemas.openxmlformats.org/officeDocument/2006/relationships/customXml" Target="../ink/ink1453.xml"/><Relationship Id="rId263" Type="http://schemas.openxmlformats.org/officeDocument/2006/relationships/image" Target="../media/image1199.png"/><Relationship Id="rId284" Type="http://schemas.openxmlformats.org/officeDocument/2006/relationships/image" Target="../media/image1209.png"/><Relationship Id="rId319" Type="http://schemas.openxmlformats.org/officeDocument/2006/relationships/customXml" Target="../ink/ink1492.xml"/><Relationship Id="rId470" Type="http://schemas.openxmlformats.org/officeDocument/2006/relationships/image" Target="../media/image1301.png"/><Relationship Id="rId491" Type="http://schemas.openxmlformats.org/officeDocument/2006/relationships/customXml" Target="../ink/ink1579.xml"/><Relationship Id="rId505" Type="http://schemas.openxmlformats.org/officeDocument/2006/relationships/customXml" Target="../ink/ink1586.xml"/><Relationship Id="rId37" Type="http://schemas.openxmlformats.org/officeDocument/2006/relationships/image" Target="../media/image1087.png"/><Relationship Id="rId58" Type="http://schemas.openxmlformats.org/officeDocument/2006/relationships/customXml" Target="../ink/ink1360.xml"/><Relationship Id="rId79" Type="http://schemas.openxmlformats.org/officeDocument/2006/relationships/image" Target="../media/image1108.png"/><Relationship Id="rId102" Type="http://schemas.openxmlformats.org/officeDocument/2006/relationships/image" Target="../media/image1119.png"/><Relationship Id="rId123" Type="http://schemas.openxmlformats.org/officeDocument/2006/relationships/customXml" Target="../ink/ink1393.xml"/><Relationship Id="rId144" Type="http://schemas.openxmlformats.org/officeDocument/2006/relationships/customXml" Target="../ink/ink1404.xml"/><Relationship Id="rId330" Type="http://schemas.openxmlformats.org/officeDocument/2006/relationships/image" Target="../media/image1232.png"/><Relationship Id="rId90" Type="http://schemas.openxmlformats.org/officeDocument/2006/relationships/customXml" Target="../ink/ink1376.xml"/><Relationship Id="rId165" Type="http://schemas.openxmlformats.org/officeDocument/2006/relationships/image" Target="../media/image1150.png"/><Relationship Id="rId186" Type="http://schemas.openxmlformats.org/officeDocument/2006/relationships/customXml" Target="../ink/ink1425.xml"/><Relationship Id="rId351" Type="http://schemas.openxmlformats.org/officeDocument/2006/relationships/image" Target="../media/image1242.png"/><Relationship Id="rId372" Type="http://schemas.openxmlformats.org/officeDocument/2006/relationships/customXml" Target="../ink/ink1519.xml"/><Relationship Id="rId393" Type="http://schemas.openxmlformats.org/officeDocument/2006/relationships/image" Target="../media/image1263.png"/><Relationship Id="rId407" Type="http://schemas.openxmlformats.org/officeDocument/2006/relationships/image" Target="../media/image1270.png"/><Relationship Id="rId428" Type="http://schemas.openxmlformats.org/officeDocument/2006/relationships/customXml" Target="../ink/ink1547.xml"/><Relationship Id="rId449" Type="http://schemas.openxmlformats.org/officeDocument/2006/relationships/customXml" Target="../ink/ink1558.xml"/><Relationship Id="rId211" Type="http://schemas.openxmlformats.org/officeDocument/2006/relationships/image" Target="../media/image1173.png"/><Relationship Id="rId232" Type="http://schemas.openxmlformats.org/officeDocument/2006/relationships/customXml" Target="../ink/ink1448.xml"/><Relationship Id="rId253" Type="http://schemas.openxmlformats.org/officeDocument/2006/relationships/image" Target="../media/image1194.png"/><Relationship Id="rId274" Type="http://schemas.openxmlformats.org/officeDocument/2006/relationships/image" Target="../media/image1204.png"/><Relationship Id="rId295" Type="http://schemas.openxmlformats.org/officeDocument/2006/relationships/customXml" Target="../ink/ink1480.xml"/><Relationship Id="rId309" Type="http://schemas.openxmlformats.org/officeDocument/2006/relationships/customXml" Target="../ink/ink1487.xml"/><Relationship Id="rId460" Type="http://schemas.openxmlformats.org/officeDocument/2006/relationships/image" Target="../media/image1296.png"/><Relationship Id="rId481" Type="http://schemas.openxmlformats.org/officeDocument/2006/relationships/customXml" Target="../ink/ink1574.xml"/><Relationship Id="rId27" Type="http://schemas.openxmlformats.org/officeDocument/2006/relationships/image" Target="../media/image1082.png"/><Relationship Id="rId48" Type="http://schemas.openxmlformats.org/officeDocument/2006/relationships/customXml" Target="../ink/ink1355.xml"/><Relationship Id="rId69" Type="http://schemas.openxmlformats.org/officeDocument/2006/relationships/image" Target="../media/image1103.png"/><Relationship Id="rId113" Type="http://schemas.openxmlformats.org/officeDocument/2006/relationships/customXml" Target="../ink/ink1388.xml"/><Relationship Id="rId134" Type="http://schemas.openxmlformats.org/officeDocument/2006/relationships/image" Target="../media/image1135.png"/><Relationship Id="rId320" Type="http://schemas.openxmlformats.org/officeDocument/2006/relationships/image" Target="../media/image1227.png"/><Relationship Id="rId80" Type="http://schemas.openxmlformats.org/officeDocument/2006/relationships/customXml" Target="../ink/ink1371.xml"/><Relationship Id="rId155" Type="http://schemas.openxmlformats.org/officeDocument/2006/relationships/image" Target="../media/image1145.png"/><Relationship Id="rId176" Type="http://schemas.openxmlformats.org/officeDocument/2006/relationships/customXml" Target="../ink/ink1420.xml"/><Relationship Id="rId197" Type="http://schemas.openxmlformats.org/officeDocument/2006/relationships/image" Target="../media/image1166.png"/><Relationship Id="rId341" Type="http://schemas.openxmlformats.org/officeDocument/2006/relationships/customXml" Target="../ink/ink1503.xml"/><Relationship Id="rId362" Type="http://schemas.openxmlformats.org/officeDocument/2006/relationships/customXml" Target="../ink/ink1514.xml"/><Relationship Id="rId383" Type="http://schemas.openxmlformats.org/officeDocument/2006/relationships/image" Target="../media/image1258.png"/><Relationship Id="rId418" Type="http://schemas.openxmlformats.org/officeDocument/2006/relationships/customXml" Target="../ink/ink1542.xml"/><Relationship Id="rId439" Type="http://schemas.openxmlformats.org/officeDocument/2006/relationships/customXml" Target="../ink/ink1553.xml"/><Relationship Id="rId201" Type="http://schemas.openxmlformats.org/officeDocument/2006/relationships/image" Target="../media/image1168.png"/><Relationship Id="rId222" Type="http://schemas.openxmlformats.org/officeDocument/2006/relationships/customXml" Target="../ink/ink1443.xml"/><Relationship Id="rId243" Type="http://schemas.openxmlformats.org/officeDocument/2006/relationships/image" Target="../media/image1189.png"/><Relationship Id="rId264" Type="http://schemas.openxmlformats.org/officeDocument/2006/relationships/customXml" Target="../ink/ink1464.xml"/><Relationship Id="rId285" Type="http://schemas.openxmlformats.org/officeDocument/2006/relationships/customXml" Target="../ink/ink1475.xml"/><Relationship Id="rId450" Type="http://schemas.openxmlformats.org/officeDocument/2006/relationships/image" Target="../media/image1291.png"/><Relationship Id="rId471" Type="http://schemas.openxmlformats.org/officeDocument/2006/relationships/customXml" Target="../ink/ink1569.xml"/><Relationship Id="rId506" Type="http://schemas.openxmlformats.org/officeDocument/2006/relationships/image" Target="../media/image1319.png"/><Relationship Id="rId17" Type="http://schemas.openxmlformats.org/officeDocument/2006/relationships/image" Target="../media/image1077.png"/><Relationship Id="rId38" Type="http://schemas.openxmlformats.org/officeDocument/2006/relationships/customXml" Target="../ink/ink1350.xml"/><Relationship Id="rId59" Type="http://schemas.openxmlformats.org/officeDocument/2006/relationships/image" Target="../media/image1098.png"/><Relationship Id="rId103" Type="http://schemas.openxmlformats.org/officeDocument/2006/relationships/customXml" Target="../ink/ink1383.xml"/><Relationship Id="rId124" Type="http://schemas.openxmlformats.org/officeDocument/2006/relationships/image" Target="../media/image1130.png"/><Relationship Id="rId310" Type="http://schemas.openxmlformats.org/officeDocument/2006/relationships/image" Target="../media/image1222.png"/><Relationship Id="rId492" Type="http://schemas.openxmlformats.org/officeDocument/2006/relationships/image" Target="../media/image1312.png"/><Relationship Id="rId70" Type="http://schemas.openxmlformats.org/officeDocument/2006/relationships/customXml" Target="../ink/ink1366.xml"/><Relationship Id="rId91" Type="http://schemas.openxmlformats.org/officeDocument/2006/relationships/image" Target="../media/image1114.png"/><Relationship Id="rId145" Type="http://schemas.openxmlformats.org/officeDocument/2006/relationships/image" Target="../media/image1140.png"/><Relationship Id="rId166" Type="http://schemas.openxmlformats.org/officeDocument/2006/relationships/customXml" Target="../ink/ink1415.xml"/><Relationship Id="rId187" Type="http://schemas.openxmlformats.org/officeDocument/2006/relationships/image" Target="../media/image1161.png"/><Relationship Id="rId331" Type="http://schemas.openxmlformats.org/officeDocument/2006/relationships/customXml" Target="../ink/ink1498.xml"/><Relationship Id="rId352" Type="http://schemas.openxmlformats.org/officeDocument/2006/relationships/customXml" Target="../ink/ink1509.xml"/><Relationship Id="rId373" Type="http://schemas.openxmlformats.org/officeDocument/2006/relationships/image" Target="../media/image1253.png"/><Relationship Id="rId394" Type="http://schemas.openxmlformats.org/officeDocument/2006/relationships/customXml" Target="../ink/ink1530.xml"/><Relationship Id="rId408" Type="http://schemas.openxmlformats.org/officeDocument/2006/relationships/customXml" Target="../ink/ink1537.xml"/><Relationship Id="rId429" Type="http://schemas.openxmlformats.org/officeDocument/2006/relationships/image" Target="../media/image128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38.xml"/><Relationship Id="rId233" Type="http://schemas.openxmlformats.org/officeDocument/2006/relationships/image" Target="../media/image1184.png"/><Relationship Id="rId254" Type="http://schemas.openxmlformats.org/officeDocument/2006/relationships/customXml" Target="../ink/ink1459.xml"/><Relationship Id="rId440" Type="http://schemas.openxmlformats.org/officeDocument/2006/relationships/image" Target="../media/image1286.png"/><Relationship Id="rId28" Type="http://schemas.openxmlformats.org/officeDocument/2006/relationships/customXml" Target="../ink/ink1345.xml"/><Relationship Id="rId49" Type="http://schemas.openxmlformats.org/officeDocument/2006/relationships/image" Target="../media/image1093.png"/><Relationship Id="rId114" Type="http://schemas.openxmlformats.org/officeDocument/2006/relationships/image" Target="../media/image1125.png"/><Relationship Id="rId275" Type="http://schemas.openxmlformats.org/officeDocument/2006/relationships/customXml" Target="../ink/ink1470.xml"/><Relationship Id="rId296" Type="http://schemas.openxmlformats.org/officeDocument/2006/relationships/image" Target="../media/image1215.png"/><Relationship Id="rId300" Type="http://schemas.openxmlformats.org/officeDocument/2006/relationships/image" Target="../media/image1217.png"/><Relationship Id="rId461" Type="http://schemas.openxmlformats.org/officeDocument/2006/relationships/customXml" Target="../ink/ink1564.xml"/><Relationship Id="rId482" Type="http://schemas.openxmlformats.org/officeDocument/2006/relationships/image" Target="../media/image1307.png"/><Relationship Id="rId60" Type="http://schemas.openxmlformats.org/officeDocument/2006/relationships/customXml" Target="../ink/ink1361.xml"/><Relationship Id="rId81" Type="http://schemas.openxmlformats.org/officeDocument/2006/relationships/image" Target="../media/image1109.png"/><Relationship Id="rId135" Type="http://schemas.openxmlformats.org/officeDocument/2006/relationships/customXml" Target="../ink/ink1399.xml"/><Relationship Id="rId156" Type="http://schemas.openxmlformats.org/officeDocument/2006/relationships/customXml" Target="../ink/ink1410.xml"/><Relationship Id="rId177" Type="http://schemas.openxmlformats.org/officeDocument/2006/relationships/image" Target="../media/image1156.png"/><Relationship Id="rId198" Type="http://schemas.openxmlformats.org/officeDocument/2006/relationships/customXml" Target="../ink/ink1431.xml"/><Relationship Id="rId321" Type="http://schemas.openxmlformats.org/officeDocument/2006/relationships/customXml" Target="../ink/ink1493.xml"/><Relationship Id="rId342" Type="http://schemas.openxmlformats.org/officeDocument/2006/relationships/image" Target="../media/image1238.png"/><Relationship Id="rId363" Type="http://schemas.openxmlformats.org/officeDocument/2006/relationships/image" Target="../media/image1248.png"/><Relationship Id="rId384" Type="http://schemas.openxmlformats.org/officeDocument/2006/relationships/customXml" Target="../ink/ink1525.xml"/><Relationship Id="rId419" Type="http://schemas.openxmlformats.org/officeDocument/2006/relationships/image" Target="../media/image1276.png"/><Relationship Id="rId202" Type="http://schemas.openxmlformats.org/officeDocument/2006/relationships/customXml" Target="../ink/ink1433.xml"/><Relationship Id="rId223" Type="http://schemas.openxmlformats.org/officeDocument/2006/relationships/image" Target="../media/image1179.png"/><Relationship Id="rId244" Type="http://schemas.openxmlformats.org/officeDocument/2006/relationships/customXml" Target="../ink/ink1454.xml"/><Relationship Id="rId430" Type="http://schemas.openxmlformats.org/officeDocument/2006/relationships/customXml" Target="../ink/ink1548.xml"/><Relationship Id="rId18" Type="http://schemas.openxmlformats.org/officeDocument/2006/relationships/customXml" Target="../ink/ink1340.xml"/><Relationship Id="rId39" Type="http://schemas.openxmlformats.org/officeDocument/2006/relationships/image" Target="../media/image1088.png"/><Relationship Id="rId265" Type="http://schemas.openxmlformats.org/officeDocument/2006/relationships/image" Target="../media/image1200.png"/><Relationship Id="rId286" Type="http://schemas.openxmlformats.org/officeDocument/2006/relationships/image" Target="../media/image1210.png"/><Relationship Id="rId451" Type="http://schemas.openxmlformats.org/officeDocument/2006/relationships/customXml" Target="../ink/ink1559.xml"/><Relationship Id="rId472" Type="http://schemas.openxmlformats.org/officeDocument/2006/relationships/image" Target="../media/image1302.png"/><Relationship Id="rId493" Type="http://schemas.openxmlformats.org/officeDocument/2006/relationships/customXml" Target="../ink/ink1580.xml"/><Relationship Id="rId507" Type="http://schemas.openxmlformats.org/officeDocument/2006/relationships/customXml" Target="../ink/ink1587.xml"/><Relationship Id="rId50" Type="http://schemas.openxmlformats.org/officeDocument/2006/relationships/customXml" Target="../ink/ink1356.xml"/><Relationship Id="rId104" Type="http://schemas.openxmlformats.org/officeDocument/2006/relationships/image" Target="../media/image1120.png"/><Relationship Id="rId125" Type="http://schemas.openxmlformats.org/officeDocument/2006/relationships/customXml" Target="../ink/ink1394.xml"/><Relationship Id="rId146" Type="http://schemas.openxmlformats.org/officeDocument/2006/relationships/customXml" Target="../ink/ink1405.xml"/><Relationship Id="rId167" Type="http://schemas.openxmlformats.org/officeDocument/2006/relationships/image" Target="../media/image1151.png"/><Relationship Id="rId188" Type="http://schemas.openxmlformats.org/officeDocument/2006/relationships/customXml" Target="../ink/ink1426.xml"/><Relationship Id="rId311" Type="http://schemas.openxmlformats.org/officeDocument/2006/relationships/customXml" Target="../ink/ink1488.xml"/><Relationship Id="rId332" Type="http://schemas.openxmlformats.org/officeDocument/2006/relationships/image" Target="../media/image1233.png"/><Relationship Id="rId353" Type="http://schemas.openxmlformats.org/officeDocument/2006/relationships/image" Target="../media/image1243.png"/><Relationship Id="rId374" Type="http://schemas.openxmlformats.org/officeDocument/2006/relationships/customXml" Target="../ink/ink1520.xml"/><Relationship Id="rId395" Type="http://schemas.openxmlformats.org/officeDocument/2006/relationships/image" Target="../media/image1264.png"/><Relationship Id="rId409" Type="http://schemas.openxmlformats.org/officeDocument/2006/relationships/image" Target="../media/image1271.png"/><Relationship Id="rId71" Type="http://schemas.openxmlformats.org/officeDocument/2006/relationships/image" Target="../media/image1104.png"/><Relationship Id="rId92" Type="http://schemas.openxmlformats.org/officeDocument/2006/relationships/customXml" Target="../ink/ink1377.xml"/><Relationship Id="rId213" Type="http://schemas.openxmlformats.org/officeDocument/2006/relationships/image" Target="../media/image1174.png"/><Relationship Id="rId234" Type="http://schemas.openxmlformats.org/officeDocument/2006/relationships/customXml" Target="../ink/ink1449.xml"/><Relationship Id="rId420" Type="http://schemas.openxmlformats.org/officeDocument/2006/relationships/customXml" Target="../ink/ink1543.xml"/><Relationship Id="rId2" Type="http://schemas.openxmlformats.org/officeDocument/2006/relationships/customXml" Target="../ink/ink1332.xml"/><Relationship Id="rId29" Type="http://schemas.openxmlformats.org/officeDocument/2006/relationships/image" Target="../media/image1083.png"/><Relationship Id="rId255" Type="http://schemas.openxmlformats.org/officeDocument/2006/relationships/image" Target="../media/image1195.png"/><Relationship Id="rId276" Type="http://schemas.openxmlformats.org/officeDocument/2006/relationships/image" Target="../media/image1205.png"/><Relationship Id="rId297" Type="http://schemas.openxmlformats.org/officeDocument/2006/relationships/customXml" Target="../ink/ink1481.xml"/><Relationship Id="rId441" Type="http://schemas.openxmlformats.org/officeDocument/2006/relationships/customXml" Target="../ink/ink1554.xml"/><Relationship Id="rId462" Type="http://schemas.openxmlformats.org/officeDocument/2006/relationships/image" Target="../media/image1297.png"/><Relationship Id="rId483" Type="http://schemas.openxmlformats.org/officeDocument/2006/relationships/customXml" Target="../ink/ink1575.xml"/><Relationship Id="rId40" Type="http://schemas.openxmlformats.org/officeDocument/2006/relationships/customXml" Target="../ink/ink1351.xml"/><Relationship Id="rId115" Type="http://schemas.openxmlformats.org/officeDocument/2006/relationships/customXml" Target="../ink/ink1389.xml"/><Relationship Id="rId136" Type="http://schemas.openxmlformats.org/officeDocument/2006/relationships/image" Target="../media/image1136.png"/><Relationship Id="rId157" Type="http://schemas.openxmlformats.org/officeDocument/2006/relationships/image" Target="../media/image1146.png"/><Relationship Id="rId178" Type="http://schemas.openxmlformats.org/officeDocument/2006/relationships/customXml" Target="../ink/ink1421.xml"/><Relationship Id="rId301" Type="http://schemas.openxmlformats.org/officeDocument/2006/relationships/customXml" Target="../ink/ink1483.xml"/><Relationship Id="rId322" Type="http://schemas.openxmlformats.org/officeDocument/2006/relationships/image" Target="../media/image1228.png"/><Relationship Id="rId343" Type="http://schemas.openxmlformats.org/officeDocument/2006/relationships/customXml" Target="../ink/ink1504.xml"/><Relationship Id="rId364" Type="http://schemas.openxmlformats.org/officeDocument/2006/relationships/customXml" Target="../ink/ink1515.xml"/><Relationship Id="rId61" Type="http://schemas.openxmlformats.org/officeDocument/2006/relationships/image" Target="../media/image1099.png"/><Relationship Id="rId82" Type="http://schemas.openxmlformats.org/officeDocument/2006/relationships/customXml" Target="../ink/ink1372.xml"/><Relationship Id="rId199" Type="http://schemas.openxmlformats.org/officeDocument/2006/relationships/image" Target="../media/image1167.png"/><Relationship Id="rId203" Type="http://schemas.openxmlformats.org/officeDocument/2006/relationships/image" Target="../media/image1169.png"/><Relationship Id="rId385" Type="http://schemas.openxmlformats.org/officeDocument/2006/relationships/image" Target="../media/image1259.png"/><Relationship Id="rId19" Type="http://schemas.openxmlformats.org/officeDocument/2006/relationships/image" Target="../media/image1078.png"/><Relationship Id="rId224" Type="http://schemas.openxmlformats.org/officeDocument/2006/relationships/customXml" Target="../ink/ink1444.xml"/><Relationship Id="rId245" Type="http://schemas.openxmlformats.org/officeDocument/2006/relationships/image" Target="../media/image1190.png"/><Relationship Id="rId266" Type="http://schemas.openxmlformats.org/officeDocument/2006/relationships/customXml" Target="../ink/ink1465.xml"/><Relationship Id="rId287" Type="http://schemas.openxmlformats.org/officeDocument/2006/relationships/customXml" Target="../ink/ink1476.xml"/><Relationship Id="rId410" Type="http://schemas.openxmlformats.org/officeDocument/2006/relationships/customXml" Target="../ink/ink1538.xml"/><Relationship Id="rId431" Type="http://schemas.openxmlformats.org/officeDocument/2006/relationships/image" Target="../media/image1282.png"/><Relationship Id="rId452" Type="http://schemas.openxmlformats.org/officeDocument/2006/relationships/image" Target="../media/image1292.png"/><Relationship Id="rId473" Type="http://schemas.openxmlformats.org/officeDocument/2006/relationships/customXml" Target="../ink/ink1570.xml"/><Relationship Id="rId494" Type="http://schemas.openxmlformats.org/officeDocument/2006/relationships/image" Target="../media/image1313.png"/><Relationship Id="rId508" Type="http://schemas.openxmlformats.org/officeDocument/2006/relationships/image" Target="../media/image1320.png"/><Relationship Id="rId30" Type="http://schemas.openxmlformats.org/officeDocument/2006/relationships/customXml" Target="../ink/ink1346.xml"/><Relationship Id="rId105" Type="http://schemas.openxmlformats.org/officeDocument/2006/relationships/customXml" Target="../ink/ink1384.xml"/><Relationship Id="rId126" Type="http://schemas.openxmlformats.org/officeDocument/2006/relationships/image" Target="../media/image1131.png"/><Relationship Id="rId147" Type="http://schemas.openxmlformats.org/officeDocument/2006/relationships/image" Target="../media/image1141.png"/><Relationship Id="rId168" Type="http://schemas.openxmlformats.org/officeDocument/2006/relationships/customXml" Target="../ink/ink1416.xml"/><Relationship Id="rId312" Type="http://schemas.openxmlformats.org/officeDocument/2006/relationships/image" Target="../media/image1223.png"/><Relationship Id="rId333" Type="http://schemas.openxmlformats.org/officeDocument/2006/relationships/customXml" Target="../ink/ink1499.xml"/><Relationship Id="rId354" Type="http://schemas.openxmlformats.org/officeDocument/2006/relationships/customXml" Target="../ink/ink1510.xml"/><Relationship Id="rId51" Type="http://schemas.openxmlformats.org/officeDocument/2006/relationships/image" Target="../media/image1094.png"/><Relationship Id="rId72" Type="http://schemas.openxmlformats.org/officeDocument/2006/relationships/customXml" Target="../ink/ink1367.xml"/><Relationship Id="rId93" Type="http://schemas.openxmlformats.org/officeDocument/2006/relationships/image" Target="../media/image1115.png"/><Relationship Id="rId189" Type="http://schemas.openxmlformats.org/officeDocument/2006/relationships/image" Target="../media/image1162.png"/><Relationship Id="rId375" Type="http://schemas.openxmlformats.org/officeDocument/2006/relationships/image" Target="../media/image1254.png"/><Relationship Id="rId396" Type="http://schemas.openxmlformats.org/officeDocument/2006/relationships/customXml" Target="../ink/ink1531.xml"/><Relationship Id="rId3" Type="http://schemas.openxmlformats.org/officeDocument/2006/relationships/image" Target="../media/image1071.png"/><Relationship Id="rId214" Type="http://schemas.openxmlformats.org/officeDocument/2006/relationships/customXml" Target="../ink/ink1439.xml"/><Relationship Id="rId235" Type="http://schemas.openxmlformats.org/officeDocument/2006/relationships/image" Target="../media/image1185.png"/><Relationship Id="rId256" Type="http://schemas.openxmlformats.org/officeDocument/2006/relationships/customXml" Target="../ink/ink1460.xml"/><Relationship Id="rId277" Type="http://schemas.openxmlformats.org/officeDocument/2006/relationships/customXml" Target="../ink/ink1471.xml"/><Relationship Id="rId298" Type="http://schemas.openxmlformats.org/officeDocument/2006/relationships/image" Target="../media/image1216.png"/><Relationship Id="rId400" Type="http://schemas.openxmlformats.org/officeDocument/2006/relationships/customXml" Target="../ink/ink1533.xml"/><Relationship Id="rId421" Type="http://schemas.openxmlformats.org/officeDocument/2006/relationships/image" Target="../media/image1277.png"/><Relationship Id="rId442" Type="http://schemas.openxmlformats.org/officeDocument/2006/relationships/image" Target="../media/image1287.png"/><Relationship Id="rId463" Type="http://schemas.openxmlformats.org/officeDocument/2006/relationships/customXml" Target="../ink/ink1565.xml"/><Relationship Id="rId484" Type="http://schemas.openxmlformats.org/officeDocument/2006/relationships/image" Target="../media/image1308.png"/><Relationship Id="rId116" Type="http://schemas.openxmlformats.org/officeDocument/2006/relationships/image" Target="../media/image1126.png"/><Relationship Id="rId137" Type="http://schemas.openxmlformats.org/officeDocument/2006/relationships/customXml" Target="../ink/ink1400.xml"/><Relationship Id="rId158" Type="http://schemas.openxmlformats.org/officeDocument/2006/relationships/customXml" Target="../ink/ink1411.xml"/><Relationship Id="rId302" Type="http://schemas.openxmlformats.org/officeDocument/2006/relationships/image" Target="../media/image1218.png"/><Relationship Id="rId323" Type="http://schemas.openxmlformats.org/officeDocument/2006/relationships/customXml" Target="../ink/ink1494.xml"/><Relationship Id="rId344" Type="http://schemas.openxmlformats.org/officeDocument/2006/relationships/image" Target="../media/image1239.png"/><Relationship Id="rId20" Type="http://schemas.openxmlformats.org/officeDocument/2006/relationships/customXml" Target="../ink/ink1341.xml"/><Relationship Id="rId41" Type="http://schemas.openxmlformats.org/officeDocument/2006/relationships/image" Target="../media/image1089.png"/><Relationship Id="rId62" Type="http://schemas.openxmlformats.org/officeDocument/2006/relationships/customXml" Target="../ink/ink1362.xml"/><Relationship Id="rId83" Type="http://schemas.openxmlformats.org/officeDocument/2006/relationships/image" Target="../media/image1110.png"/><Relationship Id="rId179" Type="http://schemas.openxmlformats.org/officeDocument/2006/relationships/image" Target="../media/image1157.png"/><Relationship Id="rId365" Type="http://schemas.openxmlformats.org/officeDocument/2006/relationships/image" Target="../media/image1249.png"/><Relationship Id="rId386" Type="http://schemas.openxmlformats.org/officeDocument/2006/relationships/customXml" Target="../ink/ink1526.xml"/><Relationship Id="rId190" Type="http://schemas.openxmlformats.org/officeDocument/2006/relationships/customXml" Target="../ink/ink1427.xml"/><Relationship Id="rId204" Type="http://schemas.openxmlformats.org/officeDocument/2006/relationships/customXml" Target="../ink/ink1434.xml"/><Relationship Id="rId225" Type="http://schemas.openxmlformats.org/officeDocument/2006/relationships/image" Target="../media/image1180.png"/><Relationship Id="rId246" Type="http://schemas.openxmlformats.org/officeDocument/2006/relationships/customXml" Target="../ink/ink1455.xml"/><Relationship Id="rId267" Type="http://schemas.openxmlformats.org/officeDocument/2006/relationships/image" Target="../media/image1201.png"/><Relationship Id="rId288" Type="http://schemas.openxmlformats.org/officeDocument/2006/relationships/image" Target="../media/image1211.png"/><Relationship Id="rId411" Type="http://schemas.openxmlformats.org/officeDocument/2006/relationships/image" Target="../media/image1272.png"/><Relationship Id="rId432" Type="http://schemas.openxmlformats.org/officeDocument/2006/relationships/customXml" Target="../ink/ink1549.xml"/><Relationship Id="rId453" Type="http://schemas.openxmlformats.org/officeDocument/2006/relationships/customXml" Target="../ink/ink1560.xml"/><Relationship Id="rId474" Type="http://schemas.openxmlformats.org/officeDocument/2006/relationships/image" Target="../media/image1303.png"/><Relationship Id="rId509" Type="http://schemas.openxmlformats.org/officeDocument/2006/relationships/customXml" Target="../ink/ink1588.xml"/><Relationship Id="rId106" Type="http://schemas.openxmlformats.org/officeDocument/2006/relationships/image" Target="../media/image1121.png"/><Relationship Id="rId127" Type="http://schemas.openxmlformats.org/officeDocument/2006/relationships/customXml" Target="../ink/ink1395.xml"/><Relationship Id="rId313" Type="http://schemas.openxmlformats.org/officeDocument/2006/relationships/customXml" Target="../ink/ink1489.xml"/><Relationship Id="rId495" Type="http://schemas.openxmlformats.org/officeDocument/2006/relationships/customXml" Target="../ink/ink1581.xml"/><Relationship Id="rId10" Type="http://schemas.openxmlformats.org/officeDocument/2006/relationships/customXml" Target="../ink/ink1336.xml"/><Relationship Id="rId31" Type="http://schemas.openxmlformats.org/officeDocument/2006/relationships/image" Target="../media/image1084.png"/><Relationship Id="rId52" Type="http://schemas.openxmlformats.org/officeDocument/2006/relationships/customXml" Target="../ink/ink1357.xml"/><Relationship Id="rId73" Type="http://schemas.openxmlformats.org/officeDocument/2006/relationships/image" Target="../media/image1105.png"/><Relationship Id="rId94" Type="http://schemas.openxmlformats.org/officeDocument/2006/relationships/customXml" Target="../ink/ink1378.xml"/><Relationship Id="rId148" Type="http://schemas.openxmlformats.org/officeDocument/2006/relationships/customXml" Target="../ink/ink1406.xml"/><Relationship Id="rId169" Type="http://schemas.openxmlformats.org/officeDocument/2006/relationships/image" Target="../media/image1152.png"/><Relationship Id="rId334" Type="http://schemas.openxmlformats.org/officeDocument/2006/relationships/image" Target="../media/image1234.png"/><Relationship Id="rId355" Type="http://schemas.openxmlformats.org/officeDocument/2006/relationships/image" Target="../media/image1244.png"/><Relationship Id="rId376" Type="http://schemas.openxmlformats.org/officeDocument/2006/relationships/customXml" Target="../ink/ink1521.xml"/><Relationship Id="rId397" Type="http://schemas.openxmlformats.org/officeDocument/2006/relationships/image" Target="../media/image1265.png"/><Relationship Id="rId4" Type="http://schemas.openxmlformats.org/officeDocument/2006/relationships/customXml" Target="../ink/ink1333.xml"/><Relationship Id="rId180" Type="http://schemas.openxmlformats.org/officeDocument/2006/relationships/customXml" Target="../ink/ink1422.xml"/><Relationship Id="rId215" Type="http://schemas.openxmlformats.org/officeDocument/2006/relationships/image" Target="../media/image1175.png"/><Relationship Id="rId236" Type="http://schemas.openxmlformats.org/officeDocument/2006/relationships/customXml" Target="../ink/ink1450.xml"/><Relationship Id="rId257" Type="http://schemas.openxmlformats.org/officeDocument/2006/relationships/image" Target="../media/image1196.png"/><Relationship Id="rId278" Type="http://schemas.openxmlformats.org/officeDocument/2006/relationships/image" Target="../media/image1206.png"/><Relationship Id="rId401" Type="http://schemas.openxmlformats.org/officeDocument/2006/relationships/image" Target="../media/image1267.png"/><Relationship Id="rId422" Type="http://schemas.openxmlformats.org/officeDocument/2006/relationships/customXml" Target="../ink/ink1544.xml"/><Relationship Id="rId443" Type="http://schemas.openxmlformats.org/officeDocument/2006/relationships/customXml" Target="../ink/ink1555.xml"/><Relationship Id="rId464" Type="http://schemas.openxmlformats.org/officeDocument/2006/relationships/image" Target="../media/image1298.png"/><Relationship Id="rId303" Type="http://schemas.openxmlformats.org/officeDocument/2006/relationships/customXml" Target="../ink/ink1484.xml"/><Relationship Id="rId485" Type="http://schemas.openxmlformats.org/officeDocument/2006/relationships/customXml" Target="../ink/ink1576.xml"/><Relationship Id="rId42" Type="http://schemas.openxmlformats.org/officeDocument/2006/relationships/customXml" Target="../ink/ink1352.xml"/><Relationship Id="rId84" Type="http://schemas.openxmlformats.org/officeDocument/2006/relationships/customXml" Target="../ink/ink1373.xml"/><Relationship Id="rId138" Type="http://schemas.openxmlformats.org/officeDocument/2006/relationships/image" Target="../media/image1137.png"/><Relationship Id="rId345" Type="http://schemas.openxmlformats.org/officeDocument/2006/relationships/customXml" Target="../ink/ink1505.xml"/><Relationship Id="rId387" Type="http://schemas.openxmlformats.org/officeDocument/2006/relationships/image" Target="../media/image1260.png"/><Relationship Id="rId510" Type="http://schemas.openxmlformats.org/officeDocument/2006/relationships/image" Target="../media/image1321.png"/><Relationship Id="rId191" Type="http://schemas.openxmlformats.org/officeDocument/2006/relationships/image" Target="../media/image1163.png"/><Relationship Id="rId205" Type="http://schemas.openxmlformats.org/officeDocument/2006/relationships/image" Target="../media/image1170.png"/><Relationship Id="rId247" Type="http://schemas.openxmlformats.org/officeDocument/2006/relationships/image" Target="../media/image1191.png"/><Relationship Id="rId412" Type="http://schemas.openxmlformats.org/officeDocument/2006/relationships/customXml" Target="../ink/ink1539.xml"/><Relationship Id="rId107" Type="http://schemas.openxmlformats.org/officeDocument/2006/relationships/customXml" Target="../ink/ink1385.xml"/><Relationship Id="rId289" Type="http://schemas.openxmlformats.org/officeDocument/2006/relationships/customXml" Target="../ink/ink1477.xml"/><Relationship Id="rId454" Type="http://schemas.openxmlformats.org/officeDocument/2006/relationships/image" Target="../media/image1293.png"/><Relationship Id="rId496" Type="http://schemas.openxmlformats.org/officeDocument/2006/relationships/image" Target="../media/image1314.png"/><Relationship Id="rId11" Type="http://schemas.openxmlformats.org/officeDocument/2006/relationships/image" Target="../media/image1074.png"/><Relationship Id="rId53" Type="http://schemas.openxmlformats.org/officeDocument/2006/relationships/image" Target="../media/image1095.png"/><Relationship Id="rId149" Type="http://schemas.openxmlformats.org/officeDocument/2006/relationships/image" Target="../media/image1142.png"/><Relationship Id="rId314" Type="http://schemas.openxmlformats.org/officeDocument/2006/relationships/image" Target="../media/image1224.png"/><Relationship Id="rId356" Type="http://schemas.openxmlformats.org/officeDocument/2006/relationships/customXml" Target="../ink/ink1511.xml"/><Relationship Id="rId398" Type="http://schemas.openxmlformats.org/officeDocument/2006/relationships/customXml" Target="../ink/ink1532.xml"/><Relationship Id="rId95" Type="http://schemas.openxmlformats.org/officeDocument/2006/relationships/customXml" Target="../ink/ink1379.xml"/><Relationship Id="rId160" Type="http://schemas.openxmlformats.org/officeDocument/2006/relationships/customXml" Target="../ink/ink1412.xml"/><Relationship Id="rId216" Type="http://schemas.openxmlformats.org/officeDocument/2006/relationships/customXml" Target="../ink/ink1440.xml"/><Relationship Id="rId423" Type="http://schemas.openxmlformats.org/officeDocument/2006/relationships/image" Target="../media/image1278.png"/><Relationship Id="rId258" Type="http://schemas.openxmlformats.org/officeDocument/2006/relationships/customXml" Target="../ink/ink1461.xml"/><Relationship Id="rId465" Type="http://schemas.openxmlformats.org/officeDocument/2006/relationships/customXml" Target="../ink/ink1566.xml"/><Relationship Id="rId22" Type="http://schemas.openxmlformats.org/officeDocument/2006/relationships/customXml" Target="../ink/ink1342.xml"/><Relationship Id="rId64" Type="http://schemas.openxmlformats.org/officeDocument/2006/relationships/customXml" Target="../ink/ink1363.xml"/><Relationship Id="rId118" Type="http://schemas.openxmlformats.org/officeDocument/2006/relationships/image" Target="../media/image1127.png"/><Relationship Id="rId325" Type="http://schemas.openxmlformats.org/officeDocument/2006/relationships/customXml" Target="../ink/ink1495.xml"/><Relationship Id="rId367" Type="http://schemas.openxmlformats.org/officeDocument/2006/relationships/image" Target="../media/image1250.png"/><Relationship Id="rId171" Type="http://schemas.openxmlformats.org/officeDocument/2006/relationships/image" Target="../media/image1153.png"/><Relationship Id="rId227" Type="http://schemas.openxmlformats.org/officeDocument/2006/relationships/image" Target="../media/image1181.png"/><Relationship Id="rId269" Type="http://schemas.openxmlformats.org/officeDocument/2006/relationships/customXml" Target="../ink/ink1467.xml"/><Relationship Id="rId434" Type="http://schemas.openxmlformats.org/officeDocument/2006/relationships/customXml" Target="../ink/ink1550.xml"/><Relationship Id="rId476" Type="http://schemas.openxmlformats.org/officeDocument/2006/relationships/image" Target="../media/image1304.png"/><Relationship Id="rId33" Type="http://schemas.openxmlformats.org/officeDocument/2006/relationships/image" Target="../media/image1085.png"/><Relationship Id="rId129" Type="http://schemas.openxmlformats.org/officeDocument/2006/relationships/customXml" Target="../ink/ink1396.xml"/><Relationship Id="rId280" Type="http://schemas.openxmlformats.org/officeDocument/2006/relationships/image" Target="../media/image1207.png"/><Relationship Id="rId336" Type="http://schemas.openxmlformats.org/officeDocument/2006/relationships/image" Target="../media/image1235.png"/><Relationship Id="rId501" Type="http://schemas.openxmlformats.org/officeDocument/2006/relationships/customXml" Target="../ink/ink1584.xml"/><Relationship Id="rId75" Type="http://schemas.openxmlformats.org/officeDocument/2006/relationships/image" Target="../media/image1106.png"/><Relationship Id="rId140" Type="http://schemas.openxmlformats.org/officeDocument/2006/relationships/image" Target="../media/image1138.png"/><Relationship Id="rId182" Type="http://schemas.openxmlformats.org/officeDocument/2006/relationships/customXml" Target="../ink/ink1423.xml"/><Relationship Id="rId378" Type="http://schemas.openxmlformats.org/officeDocument/2006/relationships/customXml" Target="../ink/ink1522.xml"/><Relationship Id="rId403" Type="http://schemas.openxmlformats.org/officeDocument/2006/relationships/image" Target="../media/image1268.png"/><Relationship Id="rId6" Type="http://schemas.openxmlformats.org/officeDocument/2006/relationships/customXml" Target="../ink/ink1334.xml"/><Relationship Id="rId238" Type="http://schemas.openxmlformats.org/officeDocument/2006/relationships/customXml" Target="../ink/ink1451.xml"/><Relationship Id="rId445" Type="http://schemas.openxmlformats.org/officeDocument/2006/relationships/customXml" Target="../ink/ink1556.xml"/><Relationship Id="rId487" Type="http://schemas.openxmlformats.org/officeDocument/2006/relationships/customXml" Target="../ink/ink1577.xml"/><Relationship Id="rId291" Type="http://schemas.openxmlformats.org/officeDocument/2006/relationships/customXml" Target="../ink/ink1478.xml"/><Relationship Id="rId305" Type="http://schemas.openxmlformats.org/officeDocument/2006/relationships/customXml" Target="../ink/ink1485.xml"/><Relationship Id="rId347" Type="http://schemas.openxmlformats.org/officeDocument/2006/relationships/customXml" Target="../ink/ink1506.xml"/><Relationship Id="rId512" Type="http://schemas.openxmlformats.org/officeDocument/2006/relationships/image" Target="../media/image1322.png"/><Relationship Id="rId44" Type="http://schemas.openxmlformats.org/officeDocument/2006/relationships/customXml" Target="../ink/ink1353.xml"/><Relationship Id="rId86" Type="http://schemas.openxmlformats.org/officeDocument/2006/relationships/customXml" Target="../ink/ink1374.xml"/><Relationship Id="rId151" Type="http://schemas.openxmlformats.org/officeDocument/2006/relationships/image" Target="../media/image1143.png"/><Relationship Id="rId389" Type="http://schemas.openxmlformats.org/officeDocument/2006/relationships/image" Target="../media/image1261.png"/><Relationship Id="rId193" Type="http://schemas.openxmlformats.org/officeDocument/2006/relationships/image" Target="../media/image1164.png"/><Relationship Id="rId207" Type="http://schemas.openxmlformats.org/officeDocument/2006/relationships/image" Target="../media/image1171.png"/><Relationship Id="rId249" Type="http://schemas.openxmlformats.org/officeDocument/2006/relationships/image" Target="../media/image1192.png"/><Relationship Id="rId414" Type="http://schemas.openxmlformats.org/officeDocument/2006/relationships/customXml" Target="../ink/ink1540.xml"/><Relationship Id="rId456" Type="http://schemas.openxmlformats.org/officeDocument/2006/relationships/image" Target="../media/image1294.png"/><Relationship Id="rId498" Type="http://schemas.openxmlformats.org/officeDocument/2006/relationships/image" Target="../media/image1315.png"/><Relationship Id="rId13" Type="http://schemas.openxmlformats.org/officeDocument/2006/relationships/image" Target="../media/image1075.png"/><Relationship Id="rId109" Type="http://schemas.openxmlformats.org/officeDocument/2006/relationships/customXml" Target="../ink/ink1386.xml"/><Relationship Id="rId260" Type="http://schemas.openxmlformats.org/officeDocument/2006/relationships/customXml" Target="../ink/ink1462.xml"/><Relationship Id="rId316" Type="http://schemas.openxmlformats.org/officeDocument/2006/relationships/image" Target="../media/image1225.png"/><Relationship Id="rId55" Type="http://schemas.openxmlformats.org/officeDocument/2006/relationships/image" Target="../media/image1096.png"/><Relationship Id="rId97" Type="http://schemas.openxmlformats.org/officeDocument/2006/relationships/customXml" Target="../ink/ink1380.xml"/><Relationship Id="rId120" Type="http://schemas.openxmlformats.org/officeDocument/2006/relationships/image" Target="../media/image1128.png"/><Relationship Id="rId358" Type="http://schemas.openxmlformats.org/officeDocument/2006/relationships/customXml" Target="../ink/ink1512.xml"/><Relationship Id="rId162" Type="http://schemas.openxmlformats.org/officeDocument/2006/relationships/customXml" Target="../ink/ink1413.xml"/><Relationship Id="rId218" Type="http://schemas.openxmlformats.org/officeDocument/2006/relationships/customXml" Target="../ink/ink1441.xml"/><Relationship Id="rId425" Type="http://schemas.openxmlformats.org/officeDocument/2006/relationships/image" Target="../media/image1279.png"/><Relationship Id="rId467" Type="http://schemas.openxmlformats.org/officeDocument/2006/relationships/customXml" Target="../ink/ink1567.xml"/><Relationship Id="rId271" Type="http://schemas.openxmlformats.org/officeDocument/2006/relationships/customXml" Target="../ink/ink1468.xml"/><Relationship Id="rId24" Type="http://schemas.openxmlformats.org/officeDocument/2006/relationships/customXml" Target="../ink/ink1343.xml"/><Relationship Id="rId66" Type="http://schemas.openxmlformats.org/officeDocument/2006/relationships/customXml" Target="../ink/ink1364.xml"/><Relationship Id="rId131" Type="http://schemas.openxmlformats.org/officeDocument/2006/relationships/customXml" Target="../ink/ink1397.xml"/><Relationship Id="rId327" Type="http://schemas.openxmlformats.org/officeDocument/2006/relationships/customXml" Target="../ink/ink1496.xml"/><Relationship Id="rId369" Type="http://schemas.openxmlformats.org/officeDocument/2006/relationships/image" Target="../media/image1251.png"/><Relationship Id="rId173" Type="http://schemas.openxmlformats.org/officeDocument/2006/relationships/image" Target="../media/image1154.png"/><Relationship Id="rId229" Type="http://schemas.openxmlformats.org/officeDocument/2006/relationships/image" Target="../media/image1182.png"/><Relationship Id="rId380" Type="http://schemas.openxmlformats.org/officeDocument/2006/relationships/customXml" Target="../ink/ink1523.xml"/><Relationship Id="rId436" Type="http://schemas.openxmlformats.org/officeDocument/2006/relationships/customXml" Target="../ink/ink15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81.png"/><Relationship Id="rId671" Type="http://schemas.openxmlformats.org/officeDocument/2006/relationships/image" Target="../media/image11040.png"/><Relationship Id="rId769" Type="http://schemas.openxmlformats.org/officeDocument/2006/relationships/image" Target="../media/image11530.png"/><Relationship Id="rId21" Type="http://schemas.openxmlformats.org/officeDocument/2006/relationships/image" Target="../media/image9501.png"/><Relationship Id="rId63" Type="http://schemas.openxmlformats.org/officeDocument/2006/relationships/image" Target="../media/image9713.png"/><Relationship Id="rId159" Type="http://schemas.openxmlformats.org/officeDocument/2006/relationships/image" Target="../media/image10191.png"/><Relationship Id="rId324" Type="http://schemas.openxmlformats.org/officeDocument/2006/relationships/image" Target="../media/image5060.png"/><Relationship Id="rId366" Type="http://schemas.openxmlformats.org/officeDocument/2006/relationships/customXml" Target="../ink/ink1774.xml"/><Relationship Id="rId531" Type="http://schemas.openxmlformats.org/officeDocument/2006/relationships/image" Target="../media/image7001.png"/><Relationship Id="rId573" Type="http://schemas.openxmlformats.org/officeDocument/2006/relationships/image" Target="../media/image10550.png"/><Relationship Id="rId629" Type="http://schemas.openxmlformats.org/officeDocument/2006/relationships/image" Target="../media/image10830.png"/><Relationship Id="rId170" Type="http://schemas.openxmlformats.org/officeDocument/2006/relationships/customXml" Target="../ink/ink1675.xml"/><Relationship Id="rId226" Type="http://schemas.openxmlformats.org/officeDocument/2006/relationships/customXml" Target="../ink/ink1703.xml"/><Relationship Id="rId433" Type="http://schemas.openxmlformats.org/officeDocument/2006/relationships/image" Target="../media/image6514.png"/><Relationship Id="rId268" Type="http://schemas.openxmlformats.org/officeDocument/2006/relationships/customXml" Target="../ink/ink1724.xml"/><Relationship Id="rId475" Type="http://schemas.openxmlformats.org/officeDocument/2006/relationships/image" Target="../media/image6721.png"/><Relationship Id="rId640" Type="http://schemas.openxmlformats.org/officeDocument/2006/relationships/customXml" Target="../ink/ink1911.xml"/><Relationship Id="rId682" Type="http://schemas.openxmlformats.org/officeDocument/2006/relationships/customXml" Target="../ink/ink1932.xml"/><Relationship Id="rId738" Type="http://schemas.openxmlformats.org/officeDocument/2006/relationships/customXml" Target="../ink/ink1960.xml"/><Relationship Id="rId32" Type="http://schemas.openxmlformats.org/officeDocument/2006/relationships/customXml" Target="../ink/ink1606.xml"/><Relationship Id="rId74" Type="http://schemas.openxmlformats.org/officeDocument/2006/relationships/customXml" Target="../ink/ink1627.xml"/><Relationship Id="rId128" Type="http://schemas.openxmlformats.org/officeDocument/2006/relationships/customXml" Target="../ink/ink1654.xml"/><Relationship Id="rId335" Type="http://schemas.openxmlformats.org/officeDocument/2006/relationships/customXml" Target="../ink/ink1758.xml"/><Relationship Id="rId377" Type="http://schemas.openxmlformats.org/officeDocument/2006/relationships/image" Target="../media/image10420.png"/><Relationship Id="rId500" Type="http://schemas.openxmlformats.org/officeDocument/2006/relationships/customXml" Target="../ink/ink1841.xml"/><Relationship Id="rId542" Type="http://schemas.openxmlformats.org/officeDocument/2006/relationships/customXml" Target="../ink/ink1862.xml"/><Relationship Id="rId584" Type="http://schemas.openxmlformats.org/officeDocument/2006/relationships/customXml" Target="../ink/ink1883.xml"/><Relationship Id="rId5" Type="http://schemas.openxmlformats.org/officeDocument/2006/relationships/image" Target="../media/image9421.png"/><Relationship Id="rId181" Type="http://schemas.openxmlformats.org/officeDocument/2006/relationships/image" Target="../media/image4350.png"/><Relationship Id="rId237" Type="http://schemas.openxmlformats.org/officeDocument/2006/relationships/image" Target="../media/image4630.png"/><Relationship Id="rId402" Type="http://schemas.openxmlformats.org/officeDocument/2006/relationships/customXml" Target="../ink/ink1792.xml"/><Relationship Id="rId279" Type="http://schemas.openxmlformats.org/officeDocument/2006/relationships/image" Target="../media/image4840.png"/><Relationship Id="rId444" Type="http://schemas.openxmlformats.org/officeDocument/2006/relationships/customXml" Target="../ink/ink1813.xml"/><Relationship Id="rId486" Type="http://schemas.openxmlformats.org/officeDocument/2006/relationships/customXml" Target="../ink/ink1834.xml"/><Relationship Id="rId651" Type="http://schemas.openxmlformats.org/officeDocument/2006/relationships/image" Target="../media/image10940.png"/><Relationship Id="rId693" Type="http://schemas.openxmlformats.org/officeDocument/2006/relationships/image" Target="../media/image11150.png"/><Relationship Id="rId707" Type="http://schemas.openxmlformats.org/officeDocument/2006/relationships/image" Target="../media/image11220.png"/><Relationship Id="rId749" Type="http://schemas.openxmlformats.org/officeDocument/2006/relationships/image" Target="../media/image11430.png"/><Relationship Id="rId43" Type="http://schemas.openxmlformats.org/officeDocument/2006/relationships/image" Target="../media/image9613.png"/><Relationship Id="rId139" Type="http://schemas.openxmlformats.org/officeDocument/2006/relationships/image" Target="../media/image10091.png"/><Relationship Id="rId290" Type="http://schemas.openxmlformats.org/officeDocument/2006/relationships/customXml" Target="../ink/ink1735.xml"/><Relationship Id="rId304" Type="http://schemas.openxmlformats.org/officeDocument/2006/relationships/image" Target="../media/image4960.png"/><Relationship Id="rId346" Type="http://schemas.openxmlformats.org/officeDocument/2006/relationships/customXml" Target="../ink/ink1764.xml"/><Relationship Id="rId388" Type="http://schemas.openxmlformats.org/officeDocument/2006/relationships/customXml" Target="../ink/ink1785.xml"/><Relationship Id="rId511" Type="http://schemas.openxmlformats.org/officeDocument/2006/relationships/image" Target="../media/image6901.png"/><Relationship Id="rId553" Type="http://schemas.openxmlformats.org/officeDocument/2006/relationships/image" Target="../media/image10450.png"/><Relationship Id="rId609" Type="http://schemas.openxmlformats.org/officeDocument/2006/relationships/image" Target="../media/image10730.png"/><Relationship Id="rId760" Type="http://schemas.openxmlformats.org/officeDocument/2006/relationships/customXml" Target="../ink/ink1971.xml"/><Relationship Id="rId85" Type="http://schemas.openxmlformats.org/officeDocument/2006/relationships/image" Target="../media/image9821.png"/><Relationship Id="rId150" Type="http://schemas.openxmlformats.org/officeDocument/2006/relationships/customXml" Target="../ink/ink1665.xml"/><Relationship Id="rId192" Type="http://schemas.openxmlformats.org/officeDocument/2006/relationships/customXml" Target="../ink/ink1686.xml"/><Relationship Id="rId206" Type="http://schemas.openxmlformats.org/officeDocument/2006/relationships/customXml" Target="../ink/ink1693.xml"/><Relationship Id="rId413" Type="http://schemas.openxmlformats.org/officeDocument/2006/relationships/image" Target="../media/image6414.png"/><Relationship Id="rId595" Type="http://schemas.openxmlformats.org/officeDocument/2006/relationships/image" Target="../media/image10660.png"/><Relationship Id="rId248" Type="http://schemas.openxmlformats.org/officeDocument/2006/relationships/customXml" Target="../ink/ink1714.xml"/><Relationship Id="rId455" Type="http://schemas.openxmlformats.org/officeDocument/2006/relationships/image" Target="../media/image6621.png"/><Relationship Id="rId497" Type="http://schemas.openxmlformats.org/officeDocument/2006/relationships/image" Target="../media/image6831.png"/><Relationship Id="rId620" Type="http://schemas.openxmlformats.org/officeDocument/2006/relationships/customXml" Target="../ink/ink1901.xml"/><Relationship Id="rId662" Type="http://schemas.openxmlformats.org/officeDocument/2006/relationships/customXml" Target="../ink/ink1922.xml"/><Relationship Id="rId718" Type="http://schemas.openxmlformats.org/officeDocument/2006/relationships/customXml" Target="../ink/ink1950.xml"/><Relationship Id="rId12" Type="http://schemas.openxmlformats.org/officeDocument/2006/relationships/customXml" Target="../ink/ink1596.xml"/><Relationship Id="rId108" Type="http://schemas.openxmlformats.org/officeDocument/2006/relationships/customXml" Target="../ink/ink1644.xml"/><Relationship Id="rId315" Type="http://schemas.openxmlformats.org/officeDocument/2006/relationships/customXml" Target="../ink/ink1748.xml"/><Relationship Id="rId357" Type="http://schemas.openxmlformats.org/officeDocument/2006/relationships/image" Target="../media/image10321.png"/><Relationship Id="rId522" Type="http://schemas.openxmlformats.org/officeDocument/2006/relationships/customXml" Target="../ink/ink1852.xml"/><Relationship Id="rId54" Type="http://schemas.openxmlformats.org/officeDocument/2006/relationships/customXml" Target="../ink/ink1617.xml"/><Relationship Id="rId96" Type="http://schemas.openxmlformats.org/officeDocument/2006/relationships/customXml" Target="../ink/ink1638.xml"/><Relationship Id="rId161" Type="http://schemas.openxmlformats.org/officeDocument/2006/relationships/image" Target="../media/image10201.png"/><Relationship Id="rId217" Type="http://schemas.openxmlformats.org/officeDocument/2006/relationships/image" Target="../media/image4530.png"/><Relationship Id="rId399" Type="http://schemas.openxmlformats.org/officeDocument/2006/relationships/image" Target="../media/image6341.png"/><Relationship Id="rId564" Type="http://schemas.openxmlformats.org/officeDocument/2006/relationships/customXml" Target="../ink/ink1873.xml"/><Relationship Id="rId259" Type="http://schemas.openxmlformats.org/officeDocument/2006/relationships/image" Target="../media/image4740.png"/><Relationship Id="rId424" Type="http://schemas.openxmlformats.org/officeDocument/2006/relationships/customXml" Target="../ink/ink1803.xml"/><Relationship Id="rId466" Type="http://schemas.openxmlformats.org/officeDocument/2006/relationships/customXml" Target="../ink/ink1824.xml"/><Relationship Id="rId631" Type="http://schemas.openxmlformats.org/officeDocument/2006/relationships/image" Target="../media/image10840.png"/><Relationship Id="rId673" Type="http://schemas.openxmlformats.org/officeDocument/2006/relationships/image" Target="../media/image11050.png"/><Relationship Id="rId729" Type="http://schemas.openxmlformats.org/officeDocument/2006/relationships/image" Target="../media/image11330.png"/><Relationship Id="rId23" Type="http://schemas.openxmlformats.org/officeDocument/2006/relationships/image" Target="../media/image9513.png"/><Relationship Id="rId119" Type="http://schemas.openxmlformats.org/officeDocument/2006/relationships/image" Target="../media/image9991.png"/><Relationship Id="rId270" Type="http://schemas.openxmlformats.org/officeDocument/2006/relationships/customXml" Target="../ink/ink1725.xml"/><Relationship Id="rId326" Type="http://schemas.openxmlformats.org/officeDocument/2006/relationships/image" Target="../media/image5070.png"/><Relationship Id="rId533" Type="http://schemas.openxmlformats.org/officeDocument/2006/relationships/image" Target="../media/image7014.png"/><Relationship Id="rId65" Type="http://schemas.openxmlformats.org/officeDocument/2006/relationships/image" Target="../media/image9721.png"/><Relationship Id="rId130" Type="http://schemas.openxmlformats.org/officeDocument/2006/relationships/customXml" Target="../ink/ink1655.xml"/><Relationship Id="rId368" Type="http://schemas.openxmlformats.org/officeDocument/2006/relationships/customXml" Target="../ink/ink1775.xml"/><Relationship Id="rId575" Type="http://schemas.openxmlformats.org/officeDocument/2006/relationships/image" Target="../media/image10560.png"/><Relationship Id="rId740" Type="http://schemas.openxmlformats.org/officeDocument/2006/relationships/customXml" Target="../ink/ink1961.xml"/><Relationship Id="rId172" Type="http://schemas.openxmlformats.org/officeDocument/2006/relationships/customXml" Target="../ink/ink1676.xml"/><Relationship Id="rId228" Type="http://schemas.openxmlformats.org/officeDocument/2006/relationships/customXml" Target="../ink/ink1704.xml"/><Relationship Id="rId435" Type="http://schemas.openxmlformats.org/officeDocument/2006/relationships/image" Target="../media/image6521.png"/><Relationship Id="rId477" Type="http://schemas.openxmlformats.org/officeDocument/2006/relationships/image" Target="../media/image6731.png"/><Relationship Id="rId600" Type="http://schemas.openxmlformats.org/officeDocument/2006/relationships/customXml" Target="../ink/ink1891.xml"/><Relationship Id="rId642" Type="http://schemas.openxmlformats.org/officeDocument/2006/relationships/customXml" Target="../ink/ink1912.xml"/><Relationship Id="rId684" Type="http://schemas.openxmlformats.org/officeDocument/2006/relationships/customXml" Target="../ink/ink1933.xml"/><Relationship Id="rId281" Type="http://schemas.openxmlformats.org/officeDocument/2006/relationships/image" Target="../media/image4850.png"/><Relationship Id="rId337" Type="http://schemas.openxmlformats.org/officeDocument/2006/relationships/customXml" Target="../ink/ink1759.xml"/><Relationship Id="rId502" Type="http://schemas.openxmlformats.org/officeDocument/2006/relationships/customXml" Target="../ink/ink1842.xml"/><Relationship Id="rId34" Type="http://schemas.openxmlformats.org/officeDocument/2006/relationships/customXml" Target="../ink/ink1607.xml"/><Relationship Id="rId76" Type="http://schemas.openxmlformats.org/officeDocument/2006/relationships/customXml" Target="../ink/ink1628.xml"/><Relationship Id="rId141" Type="http://schemas.openxmlformats.org/officeDocument/2006/relationships/image" Target="../media/image10104.png"/><Relationship Id="rId379" Type="http://schemas.openxmlformats.org/officeDocument/2006/relationships/image" Target="../media/image10430.png"/><Relationship Id="rId544" Type="http://schemas.openxmlformats.org/officeDocument/2006/relationships/customXml" Target="../ink/ink1863.xml"/><Relationship Id="rId586" Type="http://schemas.openxmlformats.org/officeDocument/2006/relationships/customXml" Target="../ink/ink1884.xml"/><Relationship Id="rId751" Type="http://schemas.openxmlformats.org/officeDocument/2006/relationships/image" Target="../media/image11440.png"/><Relationship Id="rId7" Type="http://schemas.openxmlformats.org/officeDocument/2006/relationships/image" Target="../media/image9431.png"/><Relationship Id="rId183" Type="http://schemas.openxmlformats.org/officeDocument/2006/relationships/image" Target="../media/image4360.png"/><Relationship Id="rId239" Type="http://schemas.openxmlformats.org/officeDocument/2006/relationships/image" Target="../media/image4640.png"/><Relationship Id="rId390" Type="http://schemas.openxmlformats.org/officeDocument/2006/relationships/customXml" Target="../ink/ink1786.xml"/><Relationship Id="rId404" Type="http://schemas.openxmlformats.org/officeDocument/2006/relationships/customXml" Target="../ink/ink1793.xml"/><Relationship Id="rId446" Type="http://schemas.openxmlformats.org/officeDocument/2006/relationships/customXml" Target="../ink/ink1814.xml"/><Relationship Id="rId611" Type="http://schemas.openxmlformats.org/officeDocument/2006/relationships/image" Target="../media/image10740.png"/><Relationship Id="rId653" Type="http://schemas.openxmlformats.org/officeDocument/2006/relationships/image" Target="../media/image10950.png"/><Relationship Id="rId250" Type="http://schemas.openxmlformats.org/officeDocument/2006/relationships/customXml" Target="../ink/ink1715.xml"/><Relationship Id="rId292" Type="http://schemas.openxmlformats.org/officeDocument/2006/relationships/customXml" Target="../ink/ink1736.xml"/><Relationship Id="rId306" Type="http://schemas.openxmlformats.org/officeDocument/2006/relationships/image" Target="../media/image4970.png"/><Relationship Id="rId488" Type="http://schemas.openxmlformats.org/officeDocument/2006/relationships/customXml" Target="../ink/ink1835.xml"/><Relationship Id="rId695" Type="http://schemas.openxmlformats.org/officeDocument/2006/relationships/image" Target="../media/image11160.png"/><Relationship Id="rId709" Type="http://schemas.openxmlformats.org/officeDocument/2006/relationships/image" Target="../media/image11230.png"/><Relationship Id="rId45" Type="http://schemas.openxmlformats.org/officeDocument/2006/relationships/image" Target="../media/image9621.png"/><Relationship Id="rId87" Type="http://schemas.openxmlformats.org/officeDocument/2006/relationships/image" Target="../media/image9831.png"/><Relationship Id="rId110" Type="http://schemas.openxmlformats.org/officeDocument/2006/relationships/customXml" Target="../ink/ink1645.xml"/><Relationship Id="rId348" Type="http://schemas.openxmlformats.org/officeDocument/2006/relationships/customXml" Target="../ink/ink1765.xml"/><Relationship Id="rId513" Type="http://schemas.openxmlformats.org/officeDocument/2006/relationships/image" Target="../media/image6914.png"/><Relationship Id="rId555" Type="http://schemas.openxmlformats.org/officeDocument/2006/relationships/image" Target="../media/image10460.png"/><Relationship Id="rId597" Type="http://schemas.openxmlformats.org/officeDocument/2006/relationships/image" Target="../media/image10670.png"/><Relationship Id="rId720" Type="http://schemas.openxmlformats.org/officeDocument/2006/relationships/customXml" Target="../ink/ink1951.xml"/><Relationship Id="rId762" Type="http://schemas.openxmlformats.org/officeDocument/2006/relationships/customXml" Target="../ink/ink1972.xml"/><Relationship Id="rId152" Type="http://schemas.openxmlformats.org/officeDocument/2006/relationships/customXml" Target="../ink/ink1666.xml"/><Relationship Id="rId194" Type="http://schemas.openxmlformats.org/officeDocument/2006/relationships/customXml" Target="../ink/ink1687.xml"/><Relationship Id="rId208" Type="http://schemas.openxmlformats.org/officeDocument/2006/relationships/customXml" Target="../ink/ink1694.xml"/><Relationship Id="rId415" Type="http://schemas.openxmlformats.org/officeDocument/2006/relationships/image" Target="../media/image6421.png"/><Relationship Id="rId457" Type="http://schemas.openxmlformats.org/officeDocument/2006/relationships/image" Target="../media/image6631.png"/><Relationship Id="rId622" Type="http://schemas.openxmlformats.org/officeDocument/2006/relationships/customXml" Target="../ink/ink1902.xml"/><Relationship Id="rId261" Type="http://schemas.openxmlformats.org/officeDocument/2006/relationships/image" Target="../media/image4750.png"/><Relationship Id="rId499" Type="http://schemas.openxmlformats.org/officeDocument/2006/relationships/image" Target="../media/image6841.png"/><Relationship Id="rId664" Type="http://schemas.openxmlformats.org/officeDocument/2006/relationships/customXml" Target="../ink/ink1923.xml"/><Relationship Id="rId14" Type="http://schemas.openxmlformats.org/officeDocument/2006/relationships/customXml" Target="../ink/ink1597.xml"/><Relationship Id="rId56" Type="http://schemas.openxmlformats.org/officeDocument/2006/relationships/customXml" Target="../ink/ink1618.xml"/><Relationship Id="rId317" Type="http://schemas.openxmlformats.org/officeDocument/2006/relationships/customXml" Target="../ink/ink1749.xml"/><Relationship Id="rId359" Type="http://schemas.openxmlformats.org/officeDocument/2006/relationships/image" Target="../media/image10331.png"/><Relationship Id="rId524" Type="http://schemas.openxmlformats.org/officeDocument/2006/relationships/customXml" Target="../ink/ink1853.xml"/><Relationship Id="rId566" Type="http://schemas.openxmlformats.org/officeDocument/2006/relationships/customXml" Target="../ink/ink1874.xml"/><Relationship Id="rId731" Type="http://schemas.openxmlformats.org/officeDocument/2006/relationships/image" Target="../media/image11340.png"/><Relationship Id="rId98" Type="http://schemas.openxmlformats.org/officeDocument/2006/relationships/customXml" Target="../ink/ink1639.xml"/><Relationship Id="rId121" Type="http://schemas.openxmlformats.org/officeDocument/2006/relationships/image" Target="../media/image10001.png"/><Relationship Id="rId163" Type="http://schemas.openxmlformats.org/officeDocument/2006/relationships/image" Target="../media/image10213.png"/><Relationship Id="rId219" Type="http://schemas.openxmlformats.org/officeDocument/2006/relationships/image" Target="../media/image4540.png"/><Relationship Id="rId370" Type="http://schemas.openxmlformats.org/officeDocument/2006/relationships/customXml" Target="../ink/ink1776.xml"/><Relationship Id="rId426" Type="http://schemas.openxmlformats.org/officeDocument/2006/relationships/customXml" Target="../ink/ink1804.xml"/><Relationship Id="rId633" Type="http://schemas.openxmlformats.org/officeDocument/2006/relationships/image" Target="../media/image10850.png"/><Relationship Id="rId230" Type="http://schemas.openxmlformats.org/officeDocument/2006/relationships/customXml" Target="../ink/ink1705.xml"/><Relationship Id="rId468" Type="http://schemas.openxmlformats.org/officeDocument/2006/relationships/customXml" Target="../ink/ink1825.xml"/><Relationship Id="rId675" Type="http://schemas.openxmlformats.org/officeDocument/2006/relationships/image" Target="../media/image11060.png"/><Relationship Id="rId25" Type="http://schemas.openxmlformats.org/officeDocument/2006/relationships/image" Target="../media/image9521.png"/><Relationship Id="rId67" Type="http://schemas.openxmlformats.org/officeDocument/2006/relationships/image" Target="../media/image9731.png"/><Relationship Id="rId272" Type="http://schemas.openxmlformats.org/officeDocument/2006/relationships/customXml" Target="../ink/ink1726.xml"/><Relationship Id="rId328" Type="http://schemas.openxmlformats.org/officeDocument/2006/relationships/image" Target="../media/image5080.png"/><Relationship Id="rId535" Type="http://schemas.openxmlformats.org/officeDocument/2006/relationships/image" Target="../media/image7021.png"/><Relationship Id="rId577" Type="http://schemas.openxmlformats.org/officeDocument/2006/relationships/image" Target="../media/image10570.png"/><Relationship Id="rId700" Type="http://schemas.openxmlformats.org/officeDocument/2006/relationships/customXml" Target="../ink/ink1941.xml"/><Relationship Id="rId742" Type="http://schemas.openxmlformats.org/officeDocument/2006/relationships/customXml" Target="../ink/ink1962.xml"/><Relationship Id="rId132" Type="http://schemas.openxmlformats.org/officeDocument/2006/relationships/customXml" Target="../ink/ink1656.xml"/><Relationship Id="rId174" Type="http://schemas.openxmlformats.org/officeDocument/2006/relationships/customXml" Target="../ink/ink1677.xml"/><Relationship Id="rId381" Type="http://schemas.openxmlformats.org/officeDocument/2006/relationships/image" Target="../media/image6251.png"/><Relationship Id="rId602" Type="http://schemas.openxmlformats.org/officeDocument/2006/relationships/customXml" Target="../ink/ink1892.xml"/><Relationship Id="rId241" Type="http://schemas.openxmlformats.org/officeDocument/2006/relationships/image" Target="../media/image4650.png"/><Relationship Id="rId437" Type="http://schemas.openxmlformats.org/officeDocument/2006/relationships/image" Target="../media/image6531.png"/><Relationship Id="rId479" Type="http://schemas.openxmlformats.org/officeDocument/2006/relationships/image" Target="../media/image6741.png"/><Relationship Id="rId644" Type="http://schemas.openxmlformats.org/officeDocument/2006/relationships/customXml" Target="../ink/ink1913.xml"/><Relationship Id="rId686" Type="http://schemas.openxmlformats.org/officeDocument/2006/relationships/customXml" Target="../ink/ink1934.xml"/><Relationship Id="rId36" Type="http://schemas.openxmlformats.org/officeDocument/2006/relationships/customXml" Target="../ink/ink1608.xml"/><Relationship Id="rId283" Type="http://schemas.openxmlformats.org/officeDocument/2006/relationships/image" Target="../media/image4860.png"/><Relationship Id="rId339" Type="http://schemas.openxmlformats.org/officeDocument/2006/relationships/customXml" Target="../ink/ink1760.xml"/><Relationship Id="rId490" Type="http://schemas.openxmlformats.org/officeDocument/2006/relationships/customXml" Target="../ink/ink1836.xml"/><Relationship Id="rId504" Type="http://schemas.openxmlformats.org/officeDocument/2006/relationships/customXml" Target="../ink/ink1843.xml"/><Relationship Id="rId546" Type="http://schemas.openxmlformats.org/officeDocument/2006/relationships/customXml" Target="../ink/ink1864.xml"/><Relationship Id="rId711" Type="http://schemas.openxmlformats.org/officeDocument/2006/relationships/image" Target="../media/image11240.png"/><Relationship Id="rId753" Type="http://schemas.openxmlformats.org/officeDocument/2006/relationships/image" Target="../media/image11450.png"/><Relationship Id="rId78" Type="http://schemas.openxmlformats.org/officeDocument/2006/relationships/customXml" Target="../ink/ink1629.xml"/><Relationship Id="rId101" Type="http://schemas.openxmlformats.org/officeDocument/2006/relationships/image" Target="../media/image9901.png"/><Relationship Id="rId143" Type="http://schemas.openxmlformats.org/officeDocument/2006/relationships/image" Target="../media/image10113.png"/><Relationship Id="rId185" Type="http://schemas.openxmlformats.org/officeDocument/2006/relationships/image" Target="../media/image4370.png"/><Relationship Id="rId350" Type="http://schemas.openxmlformats.org/officeDocument/2006/relationships/customXml" Target="../ink/ink1766.xml"/><Relationship Id="rId406" Type="http://schemas.openxmlformats.org/officeDocument/2006/relationships/customXml" Target="../ink/ink1794.xml"/><Relationship Id="rId588" Type="http://schemas.openxmlformats.org/officeDocument/2006/relationships/customXml" Target="../ink/ink1885.xml"/><Relationship Id="rId9" Type="http://schemas.openxmlformats.org/officeDocument/2006/relationships/image" Target="../media/image9441.png"/><Relationship Id="rId210" Type="http://schemas.openxmlformats.org/officeDocument/2006/relationships/customXml" Target="../ink/ink1695.xml"/><Relationship Id="rId392" Type="http://schemas.openxmlformats.org/officeDocument/2006/relationships/customXml" Target="../ink/ink1787.xml"/><Relationship Id="rId448" Type="http://schemas.openxmlformats.org/officeDocument/2006/relationships/customXml" Target="../ink/ink1815.xml"/><Relationship Id="rId613" Type="http://schemas.openxmlformats.org/officeDocument/2006/relationships/image" Target="../media/image10750.png"/><Relationship Id="rId655" Type="http://schemas.openxmlformats.org/officeDocument/2006/relationships/image" Target="../media/image10960.png"/><Relationship Id="rId697" Type="http://schemas.openxmlformats.org/officeDocument/2006/relationships/image" Target="../media/image11170.png"/><Relationship Id="rId252" Type="http://schemas.openxmlformats.org/officeDocument/2006/relationships/customXml" Target="../ink/ink1716.xml"/><Relationship Id="rId294" Type="http://schemas.openxmlformats.org/officeDocument/2006/relationships/customXml" Target="../ink/ink1737.xml"/><Relationship Id="rId308" Type="http://schemas.openxmlformats.org/officeDocument/2006/relationships/image" Target="../media/image4980.png"/><Relationship Id="rId515" Type="http://schemas.openxmlformats.org/officeDocument/2006/relationships/image" Target="../media/image6921.png"/><Relationship Id="rId722" Type="http://schemas.openxmlformats.org/officeDocument/2006/relationships/customXml" Target="../ink/ink1952.xml"/><Relationship Id="rId47" Type="http://schemas.openxmlformats.org/officeDocument/2006/relationships/image" Target="../media/image9631.png"/><Relationship Id="rId89" Type="http://schemas.openxmlformats.org/officeDocument/2006/relationships/image" Target="../media/image9841.png"/><Relationship Id="rId112" Type="http://schemas.openxmlformats.org/officeDocument/2006/relationships/customXml" Target="../ink/ink1646.xml"/><Relationship Id="rId154" Type="http://schemas.openxmlformats.org/officeDocument/2006/relationships/customXml" Target="../ink/ink1667.xml"/><Relationship Id="rId361" Type="http://schemas.openxmlformats.org/officeDocument/2006/relationships/image" Target="../media/image10341.png"/><Relationship Id="rId557" Type="http://schemas.openxmlformats.org/officeDocument/2006/relationships/image" Target="../media/image10470.png"/><Relationship Id="rId599" Type="http://schemas.openxmlformats.org/officeDocument/2006/relationships/image" Target="../media/image10680.png"/><Relationship Id="rId764" Type="http://schemas.openxmlformats.org/officeDocument/2006/relationships/customXml" Target="../ink/ink1973.xml"/><Relationship Id="rId196" Type="http://schemas.openxmlformats.org/officeDocument/2006/relationships/customXml" Target="../ink/ink1688.xml"/><Relationship Id="rId417" Type="http://schemas.openxmlformats.org/officeDocument/2006/relationships/image" Target="../media/image6431.png"/><Relationship Id="rId459" Type="http://schemas.openxmlformats.org/officeDocument/2006/relationships/image" Target="../media/image6641.png"/><Relationship Id="rId624" Type="http://schemas.openxmlformats.org/officeDocument/2006/relationships/customXml" Target="../ink/ink1903.xml"/><Relationship Id="rId666" Type="http://schemas.openxmlformats.org/officeDocument/2006/relationships/customXml" Target="../ink/ink1924.xml"/><Relationship Id="rId16" Type="http://schemas.openxmlformats.org/officeDocument/2006/relationships/customXml" Target="../ink/ink1598.xml"/><Relationship Id="rId221" Type="http://schemas.openxmlformats.org/officeDocument/2006/relationships/image" Target="../media/image4550.png"/><Relationship Id="rId263" Type="http://schemas.openxmlformats.org/officeDocument/2006/relationships/image" Target="../media/image4760.png"/><Relationship Id="rId319" Type="http://schemas.openxmlformats.org/officeDocument/2006/relationships/customXml" Target="../ink/ink1750.xml"/><Relationship Id="rId470" Type="http://schemas.openxmlformats.org/officeDocument/2006/relationships/customXml" Target="../ink/ink1826.xml"/><Relationship Id="rId526" Type="http://schemas.openxmlformats.org/officeDocument/2006/relationships/customXml" Target="../ink/ink1854.xml"/><Relationship Id="rId58" Type="http://schemas.openxmlformats.org/officeDocument/2006/relationships/customXml" Target="../ink/ink1619.xml"/><Relationship Id="rId123" Type="http://schemas.openxmlformats.org/officeDocument/2006/relationships/image" Target="../media/image10013.png"/><Relationship Id="rId330" Type="http://schemas.openxmlformats.org/officeDocument/2006/relationships/image" Target="../media/image5090.png"/><Relationship Id="rId568" Type="http://schemas.openxmlformats.org/officeDocument/2006/relationships/customXml" Target="../ink/ink1875.xml"/><Relationship Id="rId733" Type="http://schemas.openxmlformats.org/officeDocument/2006/relationships/image" Target="../media/image11350.png"/><Relationship Id="rId165" Type="http://schemas.openxmlformats.org/officeDocument/2006/relationships/image" Target="../media/image10221.png"/><Relationship Id="rId372" Type="http://schemas.openxmlformats.org/officeDocument/2006/relationships/customXml" Target="../ink/ink1777.xml"/><Relationship Id="rId428" Type="http://schemas.openxmlformats.org/officeDocument/2006/relationships/customXml" Target="../ink/ink1805.xml"/><Relationship Id="rId635" Type="http://schemas.openxmlformats.org/officeDocument/2006/relationships/image" Target="../media/image10860.png"/><Relationship Id="rId677" Type="http://schemas.openxmlformats.org/officeDocument/2006/relationships/image" Target="../media/image11070.png"/><Relationship Id="rId232" Type="http://schemas.openxmlformats.org/officeDocument/2006/relationships/customXml" Target="../ink/ink1706.xml"/><Relationship Id="rId274" Type="http://schemas.openxmlformats.org/officeDocument/2006/relationships/customXml" Target="../ink/ink1727.xml"/><Relationship Id="rId481" Type="http://schemas.openxmlformats.org/officeDocument/2006/relationships/image" Target="../media/image6751.png"/><Relationship Id="rId702" Type="http://schemas.openxmlformats.org/officeDocument/2006/relationships/customXml" Target="../ink/ink1942.xml"/><Relationship Id="rId27" Type="http://schemas.openxmlformats.org/officeDocument/2006/relationships/image" Target="../media/image9531.png"/><Relationship Id="rId69" Type="http://schemas.openxmlformats.org/officeDocument/2006/relationships/image" Target="../media/image9741.png"/><Relationship Id="rId134" Type="http://schemas.openxmlformats.org/officeDocument/2006/relationships/customXml" Target="../ink/ink1657.xml"/><Relationship Id="rId537" Type="http://schemas.openxmlformats.org/officeDocument/2006/relationships/image" Target="../media/image7031.png"/><Relationship Id="rId579" Type="http://schemas.openxmlformats.org/officeDocument/2006/relationships/image" Target="../media/image10580.png"/><Relationship Id="rId744" Type="http://schemas.openxmlformats.org/officeDocument/2006/relationships/customXml" Target="../ink/ink1963.xml"/><Relationship Id="rId80" Type="http://schemas.openxmlformats.org/officeDocument/2006/relationships/customXml" Target="../ink/ink1630.xml"/><Relationship Id="rId176" Type="http://schemas.openxmlformats.org/officeDocument/2006/relationships/customXml" Target="../ink/ink1678.xml"/><Relationship Id="rId341" Type="http://schemas.openxmlformats.org/officeDocument/2006/relationships/image" Target="../media/image10241.png"/><Relationship Id="rId383" Type="http://schemas.openxmlformats.org/officeDocument/2006/relationships/image" Target="../media/image6261.png"/><Relationship Id="rId439" Type="http://schemas.openxmlformats.org/officeDocument/2006/relationships/image" Target="../media/image6541.png"/><Relationship Id="rId590" Type="http://schemas.openxmlformats.org/officeDocument/2006/relationships/customXml" Target="../ink/ink1886.xml"/><Relationship Id="rId604" Type="http://schemas.openxmlformats.org/officeDocument/2006/relationships/customXml" Target="../ink/ink1893.xml"/><Relationship Id="rId646" Type="http://schemas.openxmlformats.org/officeDocument/2006/relationships/customXml" Target="../ink/ink1914.xml"/><Relationship Id="rId201" Type="http://schemas.openxmlformats.org/officeDocument/2006/relationships/image" Target="../media/image4450.png"/><Relationship Id="rId243" Type="http://schemas.openxmlformats.org/officeDocument/2006/relationships/image" Target="../media/image4660.png"/><Relationship Id="rId285" Type="http://schemas.openxmlformats.org/officeDocument/2006/relationships/image" Target="../media/image4870.png"/><Relationship Id="rId450" Type="http://schemas.openxmlformats.org/officeDocument/2006/relationships/customXml" Target="../ink/ink1816.xml"/><Relationship Id="rId506" Type="http://schemas.openxmlformats.org/officeDocument/2006/relationships/customXml" Target="../ink/ink1844.xml"/><Relationship Id="rId688" Type="http://schemas.openxmlformats.org/officeDocument/2006/relationships/customXml" Target="../ink/ink1935.xml"/><Relationship Id="rId38" Type="http://schemas.openxmlformats.org/officeDocument/2006/relationships/customXml" Target="../ink/ink1609.xml"/><Relationship Id="rId103" Type="http://schemas.openxmlformats.org/officeDocument/2006/relationships/image" Target="../media/image9913.png"/><Relationship Id="rId310" Type="http://schemas.openxmlformats.org/officeDocument/2006/relationships/image" Target="../media/image4990.png"/><Relationship Id="rId492" Type="http://schemas.openxmlformats.org/officeDocument/2006/relationships/customXml" Target="../ink/ink1837.xml"/><Relationship Id="rId548" Type="http://schemas.openxmlformats.org/officeDocument/2006/relationships/customXml" Target="../ink/ink1865.xml"/><Relationship Id="rId713" Type="http://schemas.openxmlformats.org/officeDocument/2006/relationships/image" Target="../media/image11250.png"/><Relationship Id="rId755" Type="http://schemas.openxmlformats.org/officeDocument/2006/relationships/image" Target="../media/image11460.png"/><Relationship Id="rId91" Type="http://schemas.openxmlformats.org/officeDocument/2006/relationships/image" Target="../media/image9851.png"/><Relationship Id="rId145" Type="http://schemas.openxmlformats.org/officeDocument/2006/relationships/image" Target="../media/image10121.png"/><Relationship Id="rId187" Type="http://schemas.openxmlformats.org/officeDocument/2006/relationships/image" Target="../media/image4380.png"/><Relationship Id="rId352" Type="http://schemas.openxmlformats.org/officeDocument/2006/relationships/customXml" Target="../ink/ink1767.xml"/><Relationship Id="rId394" Type="http://schemas.openxmlformats.org/officeDocument/2006/relationships/customXml" Target="../ink/ink1788.xml"/><Relationship Id="rId408" Type="http://schemas.openxmlformats.org/officeDocument/2006/relationships/customXml" Target="../ink/ink1795.xml"/><Relationship Id="rId615" Type="http://schemas.openxmlformats.org/officeDocument/2006/relationships/image" Target="../media/image10760.png"/><Relationship Id="rId212" Type="http://schemas.openxmlformats.org/officeDocument/2006/relationships/customXml" Target="../ink/ink1696.xml"/><Relationship Id="rId254" Type="http://schemas.openxmlformats.org/officeDocument/2006/relationships/customXml" Target="../ink/ink1717.xml"/><Relationship Id="rId657" Type="http://schemas.openxmlformats.org/officeDocument/2006/relationships/image" Target="../media/image10970.png"/><Relationship Id="rId699" Type="http://schemas.openxmlformats.org/officeDocument/2006/relationships/image" Target="../media/image11180.png"/><Relationship Id="rId49" Type="http://schemas.openxmlformats.org/officeDocument/2006/relationships/image" Target="../media/image9641.png"/><Relationship Id="rId114" Type="http://schemas.openxmlformats.org/officeDocument/2006/relationships/customXml" Target="../ink/ink1647.xml"/><Relationship Id="rId296" Type="http://schemas.openxmlformats.org/officeDocument/2006/relationships/customXml" Target="../ink/ink1738.xml"/><Relationship Id="rId461" Type="http://schemas.openxmlformats.org/officeDocument/2006/relationships/image" Target="../media/image6651.png"/><Relationship Id="rId517" Type="http://schemas.openxmlformats.org/officeDocument/2006/relationships/image" Target="../media/image6931.png"/><Relationship Id="rId559" Type="http://schemas.openxmlformats.org/officeDocument/2006/relationships/image" Target="../media/image10480.png"/><Relationship Id="rId724" Type="http://schemas.openxmlformats.org/officeDocument/2006/relationships/customXml" Target="../ink/ink1953.xml"/><Relationship Id="rId766" Type="http://schemas.openxmlformats.org/officeDocument/2006/relationships/customXml" Target="../ink/ink1974.xml"/><Relationship Id="rId60" Type="http://schemas.openxmlformats.org/officeDocument/2006/relationships/customXml" Target="../ink/ink1620.xml"/><Relationship Id="rId156" Type="http://schemas.openxmlformats.org/officeDocument/2006/relationships/customXml" Target="../ink/ink1668.xml"/><Relationship Id="rId198" Type="http://schemas.openxmlformats.org/officeDocument/2006/relationships/customXml" Target="../ink/ink1689.xml"/><Relationship Id="rId321" Type="http://schemas.openxmlformats.org/officeDocument/2006/relationships/customXml" Target="../ink/ink1751.xml"/><Relationship Id="rId363" Type="http://schemas.openxmlformats.org/officeDocument/2006/relationships/image" Target="../media/image10351.png"/><Relationship Id="rId419" Type="http://schemas.openxmlformats.org/officeDocument/2006/relationships/image" Target="../media/image6441.png"/><Relationship Id="rId570" Type="http://schemas.openxmlformats.org/officeDocument/2006/relationships/customXml" Target="../ink/ink1876.xml"/><Relationship Id="rId626" Type="http://schemas.openxmlformats.org/officeDocument/2006/relationships/customXml" Target="../ink/ink1904.xml"/><Relationship Id="rId223" Type="http://schemas.openxmlformats.org/officeDocument/2006/relationships/image" Target="../media/image4560.png"/><Relationship Id="rId430" Type="http://schemas.openxmlformats.org/officeDocument/2006/relationships/customXml" Target="../ink/ink1806.xml"/><Relationship Id="rId668" Type="http://schemas.openxmlformats.org/officeDocument/2006/relationships/customXml" Target="../ink/ink1925.xml"/><Relationship Id="rId18" Type="http://schemas.openxmlformats.org/officeDocument/2006/relationships/customXml" Target="../ink/ink1599.xml"/><Relationship Id="rId265" Type="http://schemas.openxmlformats.org/officeDocument/2006/relationships/image" Target="../media/image4770.png"/><Relationship Id="rId472" Type="http://schemas.openxmlformats.org/officeDocument/2006/relationships/customXml" Target="../ink/ink1827.xml"/><Relationship Id="rId528" Type="http://schemas.openxmlformats.org/officeDocument/2006/relationships/customXml" Target="../ink/ink1855.xml"/><Relationship Id="rId735" Type="http://schemas.openxmlformats.org/officeDocument/2006/relationships/image" Target="../media/image11360.png"/><Relationship Id="rId125" Type="http://schemas.openxmlformats.org/officeDocument/2006/relationships/image" Target="../media/image10021.png"/><Relationship Id="rId167" Type="http://schemas.openxmlformats.org/officeDocument/2006/relationships/image" Target="../media/image10231.png"/><Relationship Id="rId332" Type="http://schemas.openxmlformats.org/officeDocument/2006/relationships/image" Target="../media/image5100.png"/><Relationship Id="rId374" Type="http://schemas.openxmlformats.org/officeDocument/2006/relationships/customXml" Target="../ink/ink1778.xml"/><Relationship Id="rId581" Type="http://schemas.openxmlformats.org/officeDocument/2006/relationships/image" Target="../media/image10590.png"/><Relationship Id="rId71" Type="http://schemas.openxmlformats.org/officeDocument/2006/relationships/image" Target="../media/image9751.png"/><Relationship Id="rId234" Type="http://schemas.openxmlformats.org/officeDocument/2006/relationships/customXml" Target="../ink/ink1707.xml"/><Relationship Id="rId637" Type="http://schemas.openxmlformats.org/officeDocument/2006/relationships/image" Target="../media/image10870.png"/><Relationship Id="rId679" Type="http://schemas.openxmlformats.org/officeDocument/2006/relationships/image" Target="../media/image11080.png"/><Relationship Id="rId2" Type="http://schemas.openxmlformats.org/officeDocument/2006/relationships/customXml" Target="../ink/ink1591.xml"/><Relationship Id="rId29" Type="http://schemas.openxmlformats.org/officeDocument/2006/relationships/image" Target="../media/image9541.png"/><Relationship Id="rId276" Type="http://schemas.openxmlformats.org/officeDocument/2006/relationships/customXml" Target="../ink/ink1728.xml"/><Relationship Id="rId441" Type="http://schemas.openxmlformats.org/officeDocument/2006/relationships/image" Target="../media/image6551.png"/><Relationship Id="rId483" Type="http://schemas.openxmlformats.org/officeDocument/2006/relationships/image" Target="../media/image6761.png"/><Relationship Id="rId539" Type="http://schemas.openxmlformats.org/officeDocument/2006/relationships/image" Target="../media/image7041.png"/><Relationship Id="rId690" Type="http://schemas.openxmlformats.org/officeDocument/2006/relationships/customXml" Target="../ink/ink1936.xml"/><Relationship Id="rId704" Type="http://schemas.openxmlformats.org/officeDocument/2006/relationships/customXml" Target="../ink/ink1943.xml"/><Relationship Id="rId746" Type="http://schemas.openxmlformats.org/officeDocument/2006/relationships/customXml" Target="../ink/ink1964.xml"/><Relationship Id="rId40" Type="http://schemas.openxmlformats.org/officeDocument/2006/relationships/customXml" Target="../ink/ink1610.xml"/><Relationship Id="rId136" Type="http://schemas.openxmlformats.org/officeDocument/2006/relationships/customXml" Target="../ink/ink1658.xml"/><Relationship Id="rId178" Type="http://schemas.openxmlformats.org/officeDocument/2006/relationships/customXml" Target="../ink/ink1679.xml"/><Relationship Id="rId301" Type="http://schemas.openxmlformats.org/officeDocument/2006/relationships/customXml" Target="../ink/ink1741.xml"/><Relationship Id="rId343" Type="http://schemas.openxmlformats.org/officeDocument/2006/relationships/image" Target="../media/image10251.png"/><Relationship Id="rId550" Type="http://schemas.openxmlformats.org/officeDocument/2006/relationships/customXml" Target="../ink/ink1866.xml"/><Relationship Id="rId82" Type="http://schemas.openxmlformats.org/officeDocument/2006/relationships/customXml" Target="../ink/ink1631.xml"/><Relationship Id="rId203" Type="http://schemas.openxmlformats.org/officeDocument/2006/relationships/image" Target="../media/image4460.png"/><Relationship Id="rId385" Type="http://schemas.openxmlformats.org/officeDocument/2006/relationships/image" Target="../media/image6271.png"/><Relationship Id="rId592" Type="http://schemas.openxmlformats.org/officeDocument/2006/relationships/customXml" Target="../ink/ink1887.xml"/><Relationship Id="rId606" Type="http://schemas.openxmlformats.org/officeDocument/2006/relationships/customXml" Target="../ink/ink1894.xml"/><Relationship Id="rId648" Type="http://schemas.openxmlformats.org/officeDocument/2006/relationships/customXml" Target="../ink/ink1915.xml"/><Relationship Id="rId245" Type="http://schemas.openxmlformats.org/officeDocument/2006/relationships/image" Target="../media/image4670.png"/><Relationship Id="rId287" Type="http://schemas.openxmlformats.org/officeDocument/2006/relationships/image" Target="../media/image4880.png"/><Relationship Id="rId410" Type="http://schemas.openxmlformats.org/officeDocument/2006/relationships/customXml" Target="../ink/ink1796.xml"/><Relationship Id="rId452" Type="http://schemas.openxmlformats.org/officeDocument/2006/relationships/customXml" Target="../ink/ink1817.xml"/><Relationship Id="rId494" Type="http://schemas.openxmlformats.org/officeDocument/2006/relationships/customXml" Target="../ink/ink1838.xml"/><Relationship Id="rId508" Type="http://schemas.openxmlformats.org/officeDocument/2006/relationships/customXml" Target="../ink/ink1845.xml"/><Relationship Id="rId715" Type="http://schemas.openxmlformats.org/officeDocument/2006/relationships/image" Target="../media/image11260.png"/><Relationship Id="rId105" Type="http://schemas.openxmlformats.org/officeDocument/2006/relationships/image" Target="../media/image9921.png"/><Relationship Id="rId147" Type="http://schemas.openxmlformats.org/officeDocument/2006/relationships/image" Target="../media/image10131.png"/><Relationship Id="rId312" Type="http://schemas.openxmlformats.org/officeDocument/2006/relationships/image" Target="../media/image5000.png"/><Relationship Id="rId354" Type="http://schemas.openxmlformats.org/officeDocument/2006/relationships/customXml" Target="../ink/ink1768.xml"/><Relationship Id="rId757" Type="http://schemas.openxmlformats.org/officeDocument/2006/relationships/image" Target="../media/image11470.png"/><Relationship Id="rId51" Type="http://schemas.openxmlformats.org/officeDocument/2006/relationships/image" Target="../media/image9651.png"/><Relationship Id="rId93" Type="http://schemas.openxmlformats.org/officeDocument/2006/relationships/image" Target="../media/image9861.png"/><Relationship Id="rId189" Type="http://schemas.openxmlformats.org/officeDocument/2006/relationships/image" Target="../media/image4390.png"/><Relationship Id="rId396" Type="http://schemas.openxmlformats.org/officeDocument/2006/relationships/customXml" Target="../ink/ink1789.xml"/><Relationship Id="rId561" Type="http://schemas.openxmlformats.org/officeDocument/2006/relationships/image" Target="../media/image10490.png"/><Relationship Id="rId617" Type="http://schemas.openxmlformats.org/officeDocument/2006/relationships/image" Target="../media/image10770.png"/><Relationship Id="rId659" Type="http://schemas.openxmlformats.org/officeDocument/2006/relationships/image" Target="../media/image10980.png"/><Relationship Id="rId214" Type="http://schemas.openxmlformats.org/officeDocument/2006/relationships/customXml" Target="../ink/ink1697.xml"/><Relationship Id="rId256" Type="http://schemas.openxmlformats.org/officeDocument/2006/relationships/customXml" Target="../ink/ink1718.xml"/><Relationship Id="rId298" Type="http://schemas.openxmlformats.org/officeDocument/2006/relationships/customXml" Target="../ink/ink1739.xml"/><Relationship Id="rId421" Type="http://schemas.openxmlformats.org/officeDocument/2006/relationships/image" Target="../media/image6451.png"/><Relationship Id="rId463" Type="http://schemas.openxmlformats.org/officeDocument/2006/relationships/image" Target="../media/image6661.png"/><Relationship Id="rId519" Type="http://schemas.openxmlformats.org/officeDocument/2006/relationships/image" Target="../media/image6941.png"/><Relationship Id="rId670" Type="http://schemas.openxmlformats.org/officeDocument/2006/relationships/customXml" Target="../ink/ink1926.xml"/><Relationship Id="rId116" Type="http://schemas.openxmlformats.org/officeDocument/2006/relationships/customXml" Target="../ink/ink1648.xml"/><Relationship Id="rId158" Type="http://schemas.openxmlformats.org/officeDocument/2006/relationships/customXml" Target="../ink/ink1669.xml"/><Relationship Id="rId323" Type="http://schemas.openxmlformats.org/officeDocument/2006/relationships/customXml" Target="../ink/ink1752.xml"/><Relationship Id="rId530" Type="http://schemas.openxmlformats.org/officeDocument/2006/relationships/customXml" Target="../ink/ink1856.xml"/><Relationship Id="rId726" Type="http://schemas.openxmlformats.org/officeDocument/2006/relationships/customXml" Target="../ink/ink1954.xml"/><Relationship Id="rId768" Type="http://schemas.openxmlformats.org/officeDocument/2006/relationships/customXml" Target="../ink/ink1975.xml"/><Relationship Id="rId20" Type="http://schemas.openxmlformats.org/officeDocument/2006/relationships/customXml" Target="../ink/ink1600.xml"/><Relationship Id="rId62" Type="http://schemas.openxmlformats.org/officeDocument/2006/relationships/customXml" Target="../ink/ink1621.xml"/><Relationship Id="rId365" Type="http://schemas.openxmlformats.org/officeDocument/2006/relationships/image" Target="../media/image10361.png"/><Relationship Id="rId572" Type="http://schemas.openxmlformats.org/officeDocument/2006/relationships/customXml" Target="../ink/ink1877.xml"/><Relationship Id="rId628" Type="http://schemas.openxmlformats.org/officeDocument/2006/relationships/customXml" Target="../ink/ink1905.xml"/><Relationship Id="rId225" Type="http://schemas.openxmlformats.org/officeDocument/2006/relationships/image" Target="../media/image4570.png"/><Relationship Id="rId267" Type="http://schemas.openxmlformats.org/officeDocument/2006/relationships/image" Target="../media/image4780.png"/><Relationship Id="rId432" Type="http://schemas.openxmlformats.org/officeDocument/2006/relationships/customXml" Target="../ink/ink1807.xml"/><Relationship Id="rId474" Type="http://schemas.openxmlformats.org/officeDocument/2006/relationships/customXml" Target="../ink/ink1828.xml"/><Relationship Id="rId127" Type="http://schemas.openxmlformats.org/officeDocument/2006/relationships/image" Target="../media/image10031.png"/><Relationship Id="rId681" Type="http://schemas.openxmlformats.org/officeDocument/2006/relationships/image" Target="../media/image11090.png"/><Relationship Id="rId737" Type="http://schemas.openxmlformats.org/officeDocument/2006/relationships/image" Target="../media/image11370.png"/><Relationship Id="rId31" Type="http://schemas.openxmlformats.org/officeDocument/2006/relationships/image" Target="../media/image9551.png"/><Relationship Id="rId73" Type="http://schemas.openxmlformats.org/officeDocument/2006/relationships/image" Target="../media/image9761.png"/><Relationship Id="rId169" Type="http://schemas.openxmlformats.org/officeDocument/2006/relationships/image" Target="../media/image3110.png"/><Relationship Id="rId334" Type="http://schemas.openxmlformats.org/officeDocument/2006/relationships/image" Target="../media/image5110.png"/><Relationship Id="rId376" Type="http://schemas.openxmlformats.org/officeDocument/2006/relationships/customXml" Target="../ink/ink1779.xml"/><Relationship Id="rId541" Type="http://schemas.openxmlformats.org/officeDocument/2006/relationships/image" Target="../media/image7051.png"/><Relationship Id="rId583" Type="http://schemas.openxmlformats.org/officeDocument/2006/relationships/image" Target="../media/image10600.png"/><Relationship Id="rId639" Type="http://schemas.openxmlformats.org/officeDocument/2006/relationships/image" Target="../media/image10880.png"/><Relationship Id="rId4" Type="http://schemas.openxmlformats.org/officeDocument/2006/relationships/customXml" Target="../ink/ink1592.xml"/><Relationship Id="rId180" Type="http://schemas.openxmlformats.org/officeDocument/2006/relationships/customXml" Target="../ink/ink1680.xml"/><Relationship Id="rId236" Type="http://schemas.openxmlformats.org/officeDocument/2006/relationships/customXml" Target="../ink/ink1708.xml"/><Relationship Id="rId278" Type="http://schemas.openxmlformats.org/officeDocument/2006/relationships/customXml" Target="../ink/ink1729.xml"/><Relationship Id="rId401" Type="http://schemas.openxmlformats.org/officeDocument/2006/relationships/image" Target="../media/image6351.png"/><Relationship Id="rId443" Type="http://schemas.openxmlformats.org/officeDocument/2006/relationships/image" Target="../media/image6561.png"/><Relationship Id="rId650" Type="http://schemas.openxmlformats.org/officeDocument/2006/relationships/customXml" Target="../ink/ink1916.xml"/><Relationship Id="rId303" Type="http://schemas.openxmlformats.org/officeDocument/2006/relationships/customXml" Target="../ink/ink1742.xml"/><Relationship Id="rId485" Type="http://schemas.openxmlformats.org/officeDocument/2006/relationships/image" Target="../media/image6771.png"/><Relationship Id="rId692" Type="http://schemas.openxmlformats.org/officeDocument/2006/relationships/customXml" Target="../ink/ink1937.xml"/><Relationship Id="rId706" Type="http://schemas.openxmlformats.org/officeDocument/2006/relationships/customXml" Target="../ink/ink1944.xml"/><Relationship Id="rId748" Type="http://schemas.openxmlformats.org/officeDocument/2006/relationships/customXml" Target="../ink/ink1965.xml"/><Relationship Id="rId42" Type="http://schemas.openxmlformats.org/officeDocument/2006/relationships/customXml" Target="../ink/ink1611.xml"/><Relationship Id="rId84" Type="http://schemas.openxmlformats.org/officeDocument/2006/relationships/customXml" Target="../ink/ink1632.xml"/><Relationship Id="rId138" Type="http://schemas.openxmlformats.org/officeDocument/2006/relationships/customXml" Target="../ink/ink1659.xml"/><Relationship Id="rId345" Type="http://schemas.openxmlformats.org/officeDocument/2006/relationships/image" Target="../media/image10261.png"/><Relationship Id="rId387" Type="http://schemas.openxmlformats.org/officeDocument/2006/relationships/image" Target="../media/image6281.png"/><Relationship Id="rId510" Type="http://schemas.openxmlformats.org/officeDocument/2006/relationships/customXml" Target="../ink/ink1846.xml"/><Relationship Id="rId552" Type="http://schemas.openxmlformats.org/officeDocument/2006/relationships/customXml" Target="../ink/ink1867.xml"/><Relationship Id="rId594" Type="http://schemas.openxmlformats.org/officeDocument/2006/relationships/customXml" Target="../ink/ink1888.xml"/><Relationship Id="rId608" Type="http://schemas.openxmlformats.org/officeDocument/2006/relationships/customXml" Target="../ink/ink1895.xml"/><Relationship Id="rId191" Type="http://schemas.openxmlformats.org/officeDocument/2006/relationships/image" Target="../media/image4400.png"/><Relationship Id="rId205" Type="http://schemas.openxmlformats.org/officeDocument/2006/relationships/image" Target="../media/image4470.png"/><Relationship Id="rId247" Type="http://schemas.openxmlformats.org/officeDocument/2006/relationships/image" Target="../media/image4680.png"/><Relationship Id="rId412" Type="http://schemas.openxmlformats.org/officeDocument/2006/relationships/customXml" Target="../ink/ink1797.xml"/><Relationship Id="rId107" Type="http://schemas.openxmlformats.org/officeDocument/2006/relationships/image" Target="../media/image9931.png"/><Relationship Id="rId289" Type="http://schemas.openxmlformats.org/officeDocument/2006/relationships/image" Target="../media/image4890.png"/><Relationship Id="rId454" Type="http://schemas.openxmlformats.org/officeDocument/2006/relationships/customXml" Target="../ink/ink1818.xml"/><Relationship Id="rId496" Type="http://schemas.openxmlformats.org/officeDocument/2006/relationships/customXml" Target="../ink/ink1839.xml"/><Relationship Id="rId661" Type="http://schemas.openxmlformats.org/officeDocument/2006/relationships/image" Target="../media/image10990.png"/><Relationship Id="rId717" Type="http://schemas.openxmlformats.org/officeDocument/2006/relationships/image" Target="../media/image11270.png"/><Relationship Id="rId759" Type="http://schemas.openxmlformats.org/officeDocument/2006/relationships/image" Target="../media/image11480.png"/><Relationship Id="rId11" Type="http://schemas.openxmlformats.org/officeDocument/2006/relationships/image" Target="../media/image9451.png"/><Relationship Id="rId53" Type="http://schemas.openxmlformats.org/officeDocument/2006/relationships/image" Target="../media/image9661.png"/><Relationship Id="rId149" Type="http://schemas.openxmlformats.org/officeDocument/2006/relationships/image" Target="../media/image10141.png"/><Relationship Id="rId314" Type="http://schemas.openxmlformats.org/officeDocument/2006/relationships/image" Target="../media/image5010.png"/><Relationship Id="rId356" Type="http://schemas.openxmlformats.org/officeDocument/2006/relationships/customXml" Target="../ink/ink1769.xml"/><Relationship Id="rId398" Type="http://schemas.openxmlformats.org/officeDocument/2006/relationships/customXml" Target="../ink/ink1790.xml"/><Relationship Id="rId521" Type="http://schemas.openxmlformats.org/officeDocument/2006/relationships/image" Target="../media/image6951.png"/><Relationship Id="rId563" Type="http://schemas.openxmlformats.org/officeDocument/2006/relationships/image" Target="../media/image10500.png"/><Relationship Id="rId619" Type="http://schemas.openxmlformats.org/officeDocument/2006/relationships/image" Target="../media/image10780.png"/><Relationship Id="rId95" Type="http://schemas.openxmlformats.org/officeDocument/2006/relationships/image" Target="../media/image9871.png"/><Relationship Id="rId160" Type="http://schemas.openxmlformats.org/officeDocument/2006/relationships/customXml" Target="../ink/ink1670.xml"/><Relationship Id="rId216" Type="http://schemas.openxmlformats.org/officeDocument/2006/relationships/customXml" Target="../ink/ink1698.xml"/><Relationship Id="rId423" Type="http://schemas.openxmlformats.org/officeDocument/2006/relationships/image" Target="../media/image6461.png"/><Relationship Id="rId258" Type="http://schemas.openxmlformats.org/officeDocument/2006/relationships/customXml" Target="../ink/ink1719.xml"/><Relationship Id="rId465" Type="http://schemas.openxmlformats.org/officeDocument/2006/relationships/image" Target="../media/image6671.png"/><Relationship Id="rId630" Type="http://schemas.openxmlformats.org/officeDocument/2006/relationships/customXml" Target="../ink/ink1906.xml"/><Relationship Id="rId672" Type="http://schemas.openxmlformats.org/officeDocument/2006/relationships/customXml" Target="../ink/ink1927.xml"/><Relationship Id="rId728" Type="http://schemas.openxmlformats.org/officeDocument/2006/relationships/customXml" Target="../ink/ink1955.xml"/><Relationship Id="rId22" Type="http://schemas.openxmlformats.org/officeDocument/2006/relationships/customXml" Target="../ink/ink1601.xml"/><Relationship Id="rId64" Type="http://schemas.openxmlformats.org/officeDocument/2006/relationships/customXml" Target="../ink/ink1622.xml"/><Relationship Id="rId118" Type="http://schemas.openxmlformats.org/officeDocument/2006/relationships/customXml" Target="../ink/ink1649.xml"/><Relationship Id="rId325" Type="http://schemas.openxmlformats.org/officeDocument/2006/relationships/customXml" Target="../ink/ink1753.xml"/><Relationship Id="rId367" Type="http://schemas.openxmlformats.org/officeDocument/2006/relationships/image" Target="../media/image10371.png"/><Relationship Id="rId532" Type="http://schemas.openxmlformats.org/officeDocument/2006/relationships/customXml" Target="../ink/ink1857.xml"/><Relationship Id="rId574" Type="http://schemas.openxmlformats.org/officeDocument/2006/relationships/customXml" Target="../ink/ink1878.xml"/><Relationship Id="rId171" Type="http://schemas.openxmlformats.org/officeDocument/2006/relationships/image" Target="../media/image3210.png"/><Relationship Id="rId227" Type="http://schemas.openxmlformats.org/officeDocument/2006/relationships/image" Target="../media/image4580.png"/><Relationship Id="rId269" Type="http://schemas.openxmlformats.org/officeDocument/2006/relationships/image" Target="../media/image4790.png"/><Relationship Id="rId434" Type="http://schemas.openxmlformats.org/officeDocument/2006/relationships/customXml" Target="../ink/ink1808.xml"/><Relationship Id="rId476" Type="http://schemas.openxmlformats.org/officeDocument/2006/relationships/customXml" Target="../ink/ink1829.xml"/><Relationship Id="rId641" Type="http://schemas.openxmlformats.org/officeDocument/2006/relationships/image" Target="../media/image10890.png"/><Relationship Id="rId683" Type="http://schemas.openxmlformats.org/officeDocument/2006/relationships/image" Target="../media/image11103.png"/><Relationship Id="rId739" Type="http://schemas.openxmlformats.org/officeDocument/2006/relationships/image" Target="../media/image11380.png"/><Relationship Id="rId33" Type="http://schemas.openxmlformats.org/officeDocument/2006/relationships/image" Target="../media/image9561.png"/><Relationship Id="rId129" Type="http://schemas.openxmlformats.org/officeDocument/2006/relationships/image" Target="../media/image10041.png"/><Relationship Id="rId280" Type="http://schemas.openxmlformats.org/officeDocument/2006/relationships/customXml" Target="../ink/ink1730.xml"/><Relationship Id="rId336" Type="http://schemas.openxmlformats.org/officeDocument/2006/relationships/image" Target="../media/image5120.png"/><Relationship Id="rId501" Type="http://schemas.openxmlformats.org/officeDocument/2006/relationships/image" Target="../media/image6851.png"/><Relationship Id="rId543" Type="http://schemas.openxmlformats.org/officeDocument/2006/relationships/image" Target="../media/image7061.png"/><Relationship Id="rId75" Type="http://schemas.openxmlformats.org/officeDocument/2006/relationships/image" Target="../media/image9771.png"/><Relationship Id="rId140" Type="http://schemas.openxmlformats.org/officeDocument/2006/relationships/customXml" Target="../ink/ink1660.xml"/><Relationship Id="rId182" Type="http://schemas.openxmlformats.org/officeDocument/2006/relationships/customXml" Target="../ink/ink1681.xml"/><Relationship Id="rId378" Type="http://schemas.openxmlformats.org/officeDocument/2006/relationships/customXml" Target="../ink/ink1780.xml"/><Relationship Id="rId403" Type="http://schemas.openxmlformats.org/officeDocument/2006/relationships/image" Target="../media/image6361.png"/><Relationship Id="rId585" Type="http://schemas.openxmlformats.org/officeDocument/2006/relationships/image" Target="../media/image10612.png"/><Relationship Id="rId750" Type="http://schemas.openxmlformats.org/officeDocument/2006/relationships/customXml" Target="../ink/ink1966.xml"/><Relationship Id="rId6" Type="http://schemas.openxmlformats.org/officeDocument/2006/relationships/customXml" Target="../ink/ink1593.xml"/><Relationship Id="rId238" Type="http://schemas.openxmlformats.org/officeDocument/2006/relationships/customXml" Target="../ink/ink1709.xml"/><Relationship Id="rId445" Type="http://schemas.openxmlformats.org/officeDocument/2006/relationships/image" Target="../media/image6571.png"/><Relationship Id="rId487" Type="http://schemas.openxmlformats.org/officeDocument/2006/relationships/image" Target="../media/image6781.png"/><Relationship Id="rId610" Type="http://schemas.openxmlformats.org/officeDocument/2006/relationships/customXml" Target="../ink/ink1896.xml"/><Relationship Id="rId652" Type="http://schemas.openxmlformats.org/officeDocument/2006/relationships/customXml" Target="../ink/ink1917.xml"/><Relationship Id="rId694" Type="http://schemas.openxmlformats.org/officeDocument/2006/relationships/customXml" Target="../ink/ink1938.xml"/><Relationship Id="rId708" Type="http://schemas.openxmlformats.org/officeDocument/2006/relationships/customXml" Target="../ink/ink1945.xml"/><Relationship Id="rId291" Type="http://schemas.openxmlformats.org/officeDocument/2006/relationships/image" Target="../media/image4900.png"/><Relationship Id="rId305" Type="http://schemas.openxmlformats.org/officeDocument/2006/relationships/customXml" Target="../ink/ink1743.xml"/><Relationship Id="rId347" Type="http://schemas.openxmlformats.org/officeDocument/2006/relationships/image" Target="../media/image10271.png"/><Relationship Id="rId512" Type="http://schemas.openxmlformats.org/officeDocument/2006/relationships/customXml" Target="../ink/ink1847.xml"/><Relationship Id="rId44" Type="http://schemas.openxmlformats.org/officeDocument/2006/relationships/customXml" Target="../ink/ink1612.xml"/><Relationship Id="rId86" Type="http://schemas.openxmlformats.org/officeDocument/2006/relationships/customXml" Target="../ink/ink1633.xml"/><Relationship Id="rId151" Type="http://schemas.openxmlformats.org/officeDocument/2006/relationships/image" Target="../media/image10151.png"/><Relationship Id="rId389" Type="http://schemas.openxmlformats.org/officeDocument/2006/relationships/image" Target="../media/image6291.png"/><Relationship Id="rId554" Type="http://schemas.openxmlformats.org/officeDocument/2006/relationships/customXml" Target="../ink/ink1868.xml"/><Relationship Id="rId596" Type="http://schemas.openxmlformats.org/officeDocument/2006/relationships/customXml" Target="../ink/ink1889.xml"/><Relationship Id="rId761" Type="http://schemas.openxmlformats.org/officeDocument/2006/relationships/image" Target="../media/image11490.png"/><Relationship Id="rId193" Type="http://schemas.openxmlformats.org/officeDocument/2006/relationships/image" Target="../media/image4410.png"/><Relationship Id="rId207" Type="http://schemas.openxmlformats.org/officeDocument/2006/relationships/image" Target="../media/image4480.png"/><Relationship Id="rId249" Type="http://schemas.openxmlformats.org/officeDocument/2006/relationships/image" Target="../media/image4690.png"/><Relationship Id="rId414" Type="http://schemas.openxmlformats.org/officeDocument/2006/relationships/customXml" Target="../ink/ink1798.xml"/><Relationship Id="rId456" Type="http://schemas.openxmlformats.org/officeDocument/2006/relationships/customXml" Target="../ink/ink1819.xml"/><Relationship Id="rId498" Type="http://schemas.openxmlformats.org/officeDocument/2006/relationships/customXml" Target="../ink/ink1840.xml"/><Relationship Id="rId621" Type="http://schemas.openxmlformats.org/officeDocument/2006/relationships/image" Target="../media/image10790.png"/><Relationship Id="rId663" Type="http://schemas.openxmlformats.org/officeDocument/2006/relationships/image" Target="../media/image11003.png"/><Relationship Id="rId13" Type="http://schemas.openxmlformats.org/officeDocument/2006/relationships/image" Target="../media/image9461.png"/><Relationship Id="rId109" Type="http://schemas.openxmlformats.org/officeDocument/2006/relationships/image" Target="../media/image9941.png"/><Relationship Id="rId260" Type="http://schemas.openxmlformats.org/officeDocument/2006/relationships/customXml" Target="../ink/ink1720.xml"/><Relationship Id="rId316" Type="http://schemas.openxmlformats.org/officeDocument/2006/relationships/image" Target="../media/image5020.png"/><Relationship Id="rId523" Type="http://schemas.openxmlformats.org/officeDocument/2006/relationships/image" Target="../media/image6961.png"/><Relationship Id="rId719" Type="http://schemas.openxmlformats.org/officeDocument/2006/relationships/image" Target="../media/image11280.png"/><Relationship Id="rId55" Type="http://schemas.openxmlformats.org/officeDocument/2006/relationships/image" Target="../media/image9671.png"/><Relationship Id="rId97" Type="http://schemas.openxmlformats.org/officeDocument/2006/relationships/image" Target="../media/image9881.png"/><Relationship Id="rId120" Type="http://schemas.openxmlformats.org/officeDocument/2006/relationships/customXml" Target="../ink/ink1650.xml"/><Relationship Id="rId358" Type="http://schemas.openxmlformats.org/officeDocument/2006/relationships/customXml" Target="../ink/ink1770.xml"/><Relationship Id="rId565" Type="http://schemas.openxmlformats.org/officeDocument/2006/relationships/image" Target="../media/image10512.png"/><Relationship Id="rId730" Type="http://schemas.openxmlformats.org/officeDocument/2006/relationships/customXml" Target="../ink/ink1956.xml"/><Relationship Id="rId162" Type="http://schemas.openxmlformats.org/officeDocument/2006/relationships/customXml" Target="../ink/ink1671.xml"/><Relationship Id="rId218" Type="http://schemas.openxmlformats.org/officeDocument/2006/relationships/customXml" Target="../ink/ink1699.xml"/><Relationship Id="rId425" Type="http://schemas.openxmlformats.org/officeDocument/2006/relationships/image" Target="../media/image6471.png"/><Relationship Id="rId467" Type="http://schemas.openxmlformats.org/officeDocument/2006/relationships/image" Target="../media/image6681.png"/><Relationship Id="rId632" Type="http://schemas.openxmlformats.org/officeDocument/2006/relationships/customXml" Target="../ink/ink1907.xml"/><Relationship Id="rId271" Type="http://schemas.openxmlformats.org/officeDocument/2006/relationships/image" Target="../media/image4800.png"/><Relationship Id="rId674" Type="http://schemas.openxmlformats.org/officeDocument/2006/relationships/customXml" Target="../ink/ink1928.xml"/><Relationship Id="rId24" Type="http://schemas.openxmlformats.org/officeDocument/2006/relationships/customXml" Target="../ink/ink1602.xml"/><Relationship Id="rId66" Type="http://schemas.openxmlformats.org/officeDocument/2006/relationships/customXml" Target="../ink/ink1623.xml"/><Relationship Id="rId131" Type="http://schemas.openxmlformats.org/officeDocument/2006/relationships/image" Target="../media/image10051.png"/><Relationship Id="rId327" Type="http://schemas.openxmlformats.org/officeDocument/2006/relationships/customXml" Target="../ink/ink1754.xml"/><Relationship Id="rId369" Type="http://schemas.openxmlformats.org/officeDocument/2006/relationships/image" Target="../media/image10381.png"/><Relationship Id="rId534" Type="http://schemas.openxmlformats.org/officeDocument/2006/relationships/customXml" Target="../ink/ink1858.xml"/><Relationship Id="rId576" Type="http://schemas.openxmlformats.org/officeDocument/2006/relationships/customXml" Target="../ink/ink1879.xml"/><Relationship Id="rId741" Type="http://schemas.openxmlformats.org/officeDocument/2006/relationships/image" Target="../media/image11390.png"/><Relationship Id="rId173" Type="http://schemas.openxmlformats.org/officeDocument/2006/relationships/image" Target="../media/image3310.png"/><Relationship Id="rId229" Type="http://schemas.openxmlformats.org/officeDocument/2006/relationships/image" Target="../media/image4590.png"/><Relationship Id="rId380" Type="http://schemas.openxmlformats.org/officeDocument/2006/relationships/customXml" Target="../ink/ink1781.xml"/><Relationship Id="rId436" Type="http://schemas.openxmlformats.org/officeDocument/2006/relationships/customXml" Target="../ink/ink1809.xml"/><Relationship Id="rId601" Type="http://schemas.openxmlformats.org/officeDocument/2006/relationships/image" Target="../media/image10690.png"/><Relationship Id="rId643" Type="http://schemas.openxmlformats.org/officeDocument/2006/relationships/image" Target="../media/image10900.png"/><Relationship Id="rId240" Type="http://schemas.openxmlformats.org/officeDocument/2006/relationships/customXml" Target="../ink/ink1710.xml"/><Relationship Id="rId478" Type="http://schemas.openxmlformats.org/officeDocument/2006/relationships/customXml" Target="../ink/ink1830.xml"/><Relationship Id="rId685" Type="http://schemas.openxmlformats.org/officeDocument/2006/relationships/image" Target="../media/image11112.png"/><Relationship Id="rId35" Type="http://schemas.openxmlformats.org/officeDocument/2006/relationships/image" Target="../media/image9571.png"/><Relationship Id="rId77" Type="http://schemas.openxmlformats.org/officeDocument/2006/relationships/image" Target="../media/image9781.png"/><Relationship Id="rId100" Type="http://schemas.openxmlformats.org/officeDocument/2006/relationships/customXml" Target="../ink/ink1640.xml"/><Relationship Id="rId282" Type="http://schemas.openxmlformats.org/officeDocument/2006/relationships/customXml" Target="../ink/ink1731.xml"/><Relationship Id="rId338" Type="http://schemas.openxmlformats.org/officeDocument/2006/relationships/image" Target="../media/image5130.png"/><Relationship Id="rId503" Type="http://schemas.openxmlformats.org/officeDocument/2006/relationships/image" Target="../media/image6861.png"/><Relationship Id="rId545" Type="http://schemas.openxmlformats.org/officeDocument/2006/relationships/image" Target="../media/image7071.png"/><Relationship Id="rId587" Type="http://schemas.openxmlformats.org/officeDocument/2006/relationships/image" Target="../media/image10620.png"/><Relationship Id="rId710" Type="http://schemas.openxmlformats.org/officeDocument/2006/relationships/customXml" Target="../ink/ink1946.xml"/><Relationship Id="rId752" Type="http://schemas.openxmlformats.org/officeDocument/2006/relationships/customXml" Target="../ink/ink1967.xml"/><Relationship Id="rId8" Type="http://schemas.openxmlformats.org/officeDocument/2006/relationships/customXml" Target="../ink/ink1594.xml"/><Relationship Id="rId142" Type="http://schemas.openxmlformats.org/officeDocument/2006/relationships/customXml" Target="../ink/ink1661.xml"/><Relationship Id="rId184" Type="http://schemas.openxmlformats.org/officeDocument/2006/relationships/customXml" Target="../ink/ink1682.xml"/><Relationship Id="rId391" Type="http://schemas.openxmlformats.org/officeDocument/2006/relationships/image" Target="../media/image6301.png"/><Relationship Id="rId405" Type="http://schemas.openxmlformats.org/officeDocument/2006/relationships/image" Target="../media/image6371.png"/><Relationship Id="rId447" Type="http://schemas.openxmlformats.org/officeDocument/2006/relationships/image" Target="../media/image6581.png"/><Relationship Id="rId612" Type="http://schemas.openxmlformats.org/officeDocument/2006/relationships/customXml" Target="../ink/ink1897.xml"/><Relationship Id="rId251" Type="http://schemas.openxmlformats.org/officeDocument/2006/relationships/image" Target="../media/image4700.png"/><Relationship Id="rId489" Type="http://schemas.openxmlformats.org/officeDocument/2006/relationships/image" Target="../media/image6791.png"/><Relationship Id="rId654" Type="http://schemas.openxmlformats.org/officeDocument/2006/relationships/customXml" Target="../ink/ink1918.xml"/><Relationship Id="rId696" Type="http://schemas.openxmlformats.org/officeDocument/2006/relationships/customXml" Target="../ink/ink1939.xml"/><Relationship Id="rId46" Type="http://schemas.openxmlformats.org/officeDocument/2006/relationships/customXml" Target="../ink/ink1613.xml"/><Relationship Id="rId293" Type="http://schemas.openxmlformats.org/officeDocument/2006/relationships/image" Target="../media/image4910.png"/><Relationship Id="rId307" Type="http://schemas.openxmlformats.org/officeDocument/2006/relationships/customXml" Target="../ink/ink1744.xml"/><Relationship Id="rId349" Type="http://schemas.openxmlformats.org/officeDocument/2006/relationships/image" Target="../media/image10281.png"/><Relationship Id="rId514" Type="http://schemas.openxmlformats.org/officeDocument/2006/relationships/customXml" Target="../ink/ink1848.xml"/><Relationship Id="rId556" Type="http://schemas.openxmlformats.org/officeDocument/2006/relationships/customXml" Target="../ink/ink1869.xml"/><Relationship Id="rId721" Type="http://schemas.openxmlformats.org/officeDocument/2006/relationships/image" Target="../media/image11290.png"/><Relationship Id="rId763" Type="http://schemas.openxmlformats.org/officeDocument/2006/relationships/image" Target="../media/image11500.png"/><Relationship Id="rId88" Type="http://schemas.openxmlformats.org/officeDocument/2006/relationships/customXml" Target="../ink/ink1634.xml"/><Relationship Id="rId111" Type="http://schemas.openxmlformats.org/officeDocument/2006/relationships/image" Target="../media/image9951.png"/><Relationship Id="rId153" Type="http://schemas.openxmlformats.org/officeDocument/2006/relationships/image" Target="../media/image10161.png"/><Relationship Id="rId195" Type="http://schemas.openxmlformats.org/officeDocument/2006/relationships/image" Target="../media/image4420.png"/><Relationship Id="rId209" Type="http://schemas.openxmlformats.org/officeDocument/2006/relationships/image" Target="../media/image4490.png"/><Relationship Id="rId360" Type="http://schemas.openxmlformats.org/officeDocument/2006/relationships/customXml" Target="../ink/ink1771.xml"/><Relationship Id="rId416" Type="http://schemas.openxmlformats.org/officeDocument/2006/relationships/customXml" Target="../ink/ink1799.xml"/><Relationship Id="rId598" Type="http://schemas.openxmlformats.org/officeDocument/2006/relationships/customXml" Target="../ink/ink1890.xml"/><Relationship Id="rId220" Type="http://schemas.openxmlformats.org/officeDocument/2006/relationships/customXml" Target="../ink/ink1700.xml"/><Relationship Id="rId458" Type="http://schemas.openxmlformats.org/officeDocument/2006/relationships/customXml" Target="../ink/ink1820.xml"/><Relationship Id="rId623" Type="http://schemas.openxmlformats.org/officeDocument/2006/relationships/image" Target="../media/image10800.png"/><Relationship Id="rId665" Type="http://schemas.openxmlformats.org/officeDocument/2006/relationships/image" Target="../media/image11012.png"/><Relationship Id="rId15" Type="http://schemas.openxmlformats.org/officeDocument/2006/relationships/image" Target="../media/image9471.png"/><Relationship Id="rId57" Type="http://schemas.openxmlformats.org/officeDocument/2006/relationships/image" Target="../media/image9681.png"/><Relationship Id="rId262" Type="http://schemas.openxmlformats.org/officeDocument/2006/relationships/customXml" Target="../ink/ink1721.xml"/><Relationship Id="rId318" Type="http://schemas.openxmlformats.org/officeDocument/2006/relationships/image" Target="../media/image5030.png"/><Relationship Id="rId525" Type="http://schemas.openxmlformats.org/officeDocument/2006/relationships/image" Target="../media/image6971.png"/><Relationship Id="rId567" Type="http://schemas.openxmlformats.org/officeDocument/2006/relationships/image" Target="../media/image10520.png"/><Relationship Id="rId732" Type="http://schemas.openxmlformats.org/officeDocument/2006/relationships/customXml" Target="../ink/ink1957.xml"/><Relationship Id="rId99" Type="http://schemas.openxmlformats.org/officeDocument/2006/relationships/image" Target="../media/image9891.png"/><Relationship Id="rId122" Type="http://schemas.openxmlformats.org/officeDocument/2006/relationships/customXml" Target="../ink/ink1651.xml"/><Relationship Id="rId164" Type="http://schemas.openxmlformats.org/officeDocument/2006/relationships/customXml" Target="../ink/ink1672.xml"/><Relationship Id="rId371" Type="http://schemas.openxmlformats.org/officeDocument/2006/relationships/image" Target="../media/image10390.png"/><Relationship Id="rId427" Type="http://schemas.openxmlformats.org/officeDocument/2006/relationships/image" Target="../media/image6481.png"/><Relationship Id="rId469" Type="http://schemas.openxmlformats.org/officeDocument/2006/relationships/image" Target="../media/image6691.png"/><Relationship Id="rId634" Type="http://schemas.openxmlformats.org/officeDocument/2006/relationships/customXml" Target="../ink/ink1908.xml"/><Relationship Id="rId676" Type="http://schemas.openxmlformats.org/officeDocument/2006/relationships/customXml" Target="../ink/ink1929.xml"/><Relationship Id="rId26" Type="http://schemas.openxmlformats.org/officeDocument/2006/relationships/customXml" Target="../ink/ink1603.xml"/><Relationship Id="rId231" Type="http://schemas.openxmlformats.org/officeDocument/2006/relationships/image" Target="../media/image4600.png"/><Relationship Id="rId273" Type="http://schemas.openxmlformats.org/officeDocument/2006/relationships/image" Target="../media/image4810.png"/><Relationship Id="rId329" Type="http://schemas.openxmlformats.org/officeDocument/2006/relationships/customXml" Target="../ink/ink1755.xml"/><Relationship Id="rId480" Type="http://schemas.openxmlformats.org/officeDocument/2006/relationships/customXml" Target="../ink/ink1831.xml"/><Relationship Id="rId536" Type="http://schemas.openxmlformats.org/officeDocument/2006/relationships/customXml" Target="../ink/ink1859.xml"/><Relationship Id="rId701" Type="http://schemas.openxmlformats.org/officeDocument/2006/relationships/image" Target="../media/image11190.png"/><Relationship Id="rId68" Type="http://schemas.openxmlformats.org/officeDocument/2006/relationships/customXml" Target="../ink/ink1624.xml"/><Relationship Id="rId133" Type="http://schemas.openxmlformats.org/officeDocument/2006/relationships/image" Target="../media/image10061.png"/><Relationship Id="rId175" Type="http://schemas.openxmlformats.org/officeDocument/2006/relationships/image" Target="../media/image4320.png"/><Relationship Id="rId340" Type="http://schemas.openxmlformats.org/officeDocument/2006/relationships/customXml" Target="../ink/ink1761.xml"/><Relationship Id="rId578" Type="http://schemas.openxmlformats.org/officeDocument/2006/relationships/customXml" Target="../ink/ink1880.xml"/><Relationship Id="rId743" Type="http://schemas.openxmlformats.org/officeDocument/2006/relationships/image" Target="../media/image11400.png"/><Relationship Id="rId200" Type="http://schemas.openxmlformats.org/officeDocument/2006/relationships/customXml" Target="../ink/ink1690.xml"/><Relationship Id="rId382" Type="http://schemas.openxmlformats.org/officeDocument/2006/relationships/customXml" Target="../ink/ink1782.xml"/><Relationship Id="rId438" Type="http://schemas.openxmlformats.org/officeDocument/2006/relationships/customXml" Target="../ink/ink1810.xml"/><Relationship Id="rId603" Type="http://schemas.openxmlformats.org/officeDocument/2006/relationships/image" Target="../media/image10700.png"/><Relationship Id="rId645" Type="http://schemas.openxmlformats.org/officeDocument/2006/relationships/image" Target="../media/image10912.png"/><Relationship Id="rId687" Type="http://schemas.openxmlformats.org/officeDocument/2006/relationships/image" Target="../media/image11120.png"/><Relationship Id="rId242" Type="http://schemas.openxmlformats.org/officeDocument/2006/relationships/customXml" Target="../ink/ink1711.xml"/><Relationship Id="rId284" Type="http://schemas.openxmlformats.org/officeDocument/2006/relationships/customXml" Target="../ink/ink1732.xml"/><Relationship Id="rId491" Type="http://schemas.openxmlformats.org/officeDocument/2006/relationships/image" Target="../media/image6801.png"/><Relationship Id="rId505" Type="http://schemas.openxmlformats.org/officeDocument/2006/relationships/image" Target="../media/image6871.png"/><Relationship Id="rId712" Type="http://schemas.openxmlformats.org/officeDocument/2006/relationships/customXml" Target="../ink/ink1947.xml"/><Relationship Id="rId37" Type="http://schemas.openxmlformats.org/officeDocument/2006/relationships/image" Target="../media/image9581.png"/><Relationship Id="rId79" Type="http://schemas.openxmlformats.org/officeDocument/2006/relationships/image" Target="../media/image9791.png"/><Relationship Id="rId102" Type="http://schemas.openxmlformats.org/officeDocument/2006/relationships/customXml" Target="../ink/ink1641.xml"/><Relationship Id="rId144" Type="http://schemas.openxmlformats.org/officeDocument/2006/relationships/customXml" Target="../ink/ink1662.xml"/><Relationship Id="rId547" Type="http://schemas.openxmlformats.org/officeDocument/2006/relationships/image" Target="../media/image7081.png"/><Relationship Id="rId589" Type="http://schemas.openxmlformats.org/officeDocument/2006/relationships/image" Target="../media/image10630.png"/><Relationship Id="rId754" Type="http://schemas.openxmlformats.org/officeDocument/2006/relationships/customXml" Target="../ink/ink1968.xml"/><Relationship Id="rId90" Type="http://schemas.openxmlformats.org/officeDocument/2006/relationships/customXml" Target="../ink/ink1635.xml"/><Relationship Id="rId186" Type="http://schemas.openxmlformats.org/officeDocument/2006/relationships/customXml" Target="../ink/ink1683.xml"/><Relationship Id="rId351" Type="http://schemas.openxmlformats.org/officeDocument/2006/relationships/image" Target="../media/image10291.png"/><Relationship Id="rId393" Type="http://schemas.openxmlformats.org/officeDocument/2006/relationships/image" Target="../media/image6314.png"/><Relationship Id="rId407" Type="http://schemas.openxmlformats.org/officeDocument/2006/relationships/image" Target="../media/image6381.png"/><Relationship Id="rId449" Type="http://schemas.openxmlformats.org/officeDocument/2006/relationships/image" Target="../media/image6591.png"/><Relationship Id="rId614" Type="http://schemas.openxmlformats.org/officeDocument/2006/relationships/customXml" Target="../ink/ink1898.xml"/><Relationship Id="rId656" Type="http://schemas.openxmlformats.org/officeDocument/2006/relationships/customXml" Target="../ink/ink1919.xml"/><Relationship Id="rId211" Type="http://schemas.openxmlformats.org/officeDocument/2006/relationships/image" Target="../media/image4500.png"/><Relationship Id="rId253" Type="http://schemas.openxmlformats.org/officeDocument/2006/relationships/image" Target="../media/image4710.png"/><Relationship Id="rId295" Type="http://schemas.openxmlformats.org/officeDocument/2006/relationships/image" Target="../media/image4920.png"/><Relationship Id="rId309" Type="http://schemas.openxmlformats.org/officeDocument/2006/relationships/customXml" Target="../ink/ink1745.xml"/><Relationship Id="rId460" Type="http://schemas.openxmlformats.org/officeDocument/2006/relationships/customXml" Target="../ink/ink1821.xml"/><Relationship Id="rId516" Type="http://schemas.openxmlformats.org/officeDocument/2006/relationships/customXml" Target="../ink/ink1849.xml"/><Relationship Id="rId698" Type="http://schemas.openxmlformats.org/officeDocument/2006/relationships/customXml" Target="../ink/ink1940.xml"/><Relationship Id="rId48" Type="http://schemas.openxmlformats.org/officeDocument/2006/relationships/customXml" Target="../ink/ink1614.xml"/><Relationship Id="rId113" Type="http://schemas.openxmlformats.org/officeDocument/2006/relationships/image" Target="../media/image9961.png"/><Relationship Id="rId320" Type="http://schemas.openxmlformats.org/officeDocument/2006/relationships/image" Target="../media/image5040.png"/><Relationship Id="rId558" Type="http://schemas.openxmlformats.org/officeDocument/2006/relationships/customXml" Target="../ink/ink1870.xml"/><Relationship Id="rId723" Type="http://schemas.openxmlformats.org/officeDocument/2006/relationships/image" Target="../media/image11300.png"/><Relationship Id="rId765" Type="http://schemas.openxmlformats.org/officeDocument/2006/relationships/image" Target="../media/image11512.png"/><Relationship Id="rId155" Type="http://schemas.openxmlformats.org/officeDocument/2006/relationships/image" Target="../media/image10171.png"/><Relationship Id="rId197" Type="http://schemas.openxmlformats.org/officeDocument/2006/relationships/image" Target="../media/image4430.png"/><Relationship Id="rId362" Type="http://schemas.openxmlformats.org/officeDocument/2006/relationships/customXml" Target="../ink/ink1772.xml"/><Relationship Id="rId418" Type="http://schemas.openxmlformats.org/officeDocument/2006/relationships/customXml" Target="../ink/ink1800.xml"/><Relationship Id="rId625" Type="http://schemas.openxmlformats.org/officeDocument/2006/relationships/image" Target="../media/image10812.png"/><Relationship Id="rId222" Type="http://schemas.openxmlformats.org/officeDocument/2006/relationships/customXml" Target="../ink/ink1701.xml"/><Relationship Id="rId264" Type="http://schemas.openxmlformats.org/officeDocument/2006/relationships/customXml" Target="../ink/ink1722.xml"/><Relationship Id="rId471" Type="http://schemas.openxmlformats.org/officeDocument/2006/relationships/image" Target="../media/image6701.png"/><Relationship Id="rId667" Type="http://schemas.openxmlformats.org/officeDocument/2006/relationships/image" Target="../media/image11020.png"/><Relationship Id="rId17" Type="http://schemas.openxmlformats.org/officeDocument/2006/relationships/image" Target="../media/image9481.png"/><Relationship Id="rId59" Type="http://schemas.openxmlformats.org/officeDocument/2006/relationships/image" Target="../media/image9691.png"/><Relationship Id="rId124" Type="http://schemas.openxmlformats.org/officeDocument/2006/relationships/customXml" Target="../ink/ink1652.xml"/><Relationship Id="rId527" Type="http://schemas.openxmlformats.org/officeDocument/2006/relationships/image" Target="../media/image6981.png"/><Relationship Id="rId569" Type="http://schemas.openxmlformats.org/officeDocument/2006/relationships/image" Target="../media/image10530.png"/><Relationship Id="rId734" Type="http://schemas.openxmlformats.org/officeDocument/2006/relationships/customXml" Target="../ink/ink1958.xml"/><Relationship Id="rId70" Type="http://schemas.openxmlformats.org/officeDocument/2006/relationships/customXml" Target="../ink/ink1625.xml"/><Relationship Id="rId166" Type="http://schemas.openxmlformats.org/officeDocument/2006/relationships/customXml" Target="../ink/ink1673.xml"/><Relationship Id="rId331" Type="http://schemas.openxmlformats.org/officeDocument/2006/relationships/customXml" Target="../ink/ink1756.xml"/><Relationship Id="rId373" Type="http://schemas.openxmlformats.org/officeDocument/2006/relationships/image" Target="../media/image10400.png"/><Relationship Id="rId429" Type="http://schemas.openxmlformats.org/officeDocument/2006/relationships/image" Target="../media/image6491.png"/><Relationship Id="rId580" Type="http://schemas.openxmlformats.org/officeDocument/2006/relationships/customXml" Target="../ink/ink1881.xml"/><Relationship Id="rId636" Type="http://schemas.openxmlformats.org/officeDocument/2006/relationships/customXml" Target="../ink/ink190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10.png"/><Relationship Id="rId440" Type="http://schemas.openxmlformats.org/officeDocument/2006/relationships/customXml" Target="../ink/ink1811.xml"/><Relationship Id="rId678" Type="http://schemas.openxmlformats.org/officeDocument/2006/relationships/customXml" Target="../ink/ink1930.xml"/><Relationship Id="rId28" Type="http://schemas.openxmlformats.org/officeDocument/2006/relationships/customXml" Target="../ink/ink1604.xml"/><Relationship Id="rId275" Type="http://schemas.openxmlformats.org/officeDocument/2006/relationships/image" Target="../media/image4820.png"/><Relationship Id="rId300" Type="http://schemas.openxmlformats.org/officeDocument/2006/relationships/customXml" Target="../ink/ink1740.xml"/><Relationship Id="rId482" Type="http://schemas.openxmlformats.org/officeDocument/2006/relationships/customXml" Target="../ink/ink1832.xml"/><Relationship Id="rId538" Type="http://schemas.openxmlformats.org/officeDocument/2006/relationships/customXml" Target="../ink/ink1860.xml"/><Relationship Id="rId703" Type="http://schemas.openxmlformats.org/officeDocument/2006/relationships/image" Target="../media/image11200.png"/><Relationship Id="rId745" Type="http://schemas.openxmlformats.org/officeDocument/2006/relationships/image" Target="../media/image11412.png"/><Relationship Id="rId81" Type="http://schemas.openxmlformats.org/officeDocument/2006/relationships/image" Target="../media/image9801.png"/><Relationship Id="rId135" Type="http://schemas.openxmlformats.org/officeDocument/2006/relationships/image" Target="../media/image10071.png"/><Relationship Id="rId177" Type="http://schemas.openxmlformats.org/officeDocument/2006/relationships/image" Target="../media/image4330.png"/><Relationship Id="rId342" Type="http://schemas.openxmlformats.org/officeDocument/2006/relationships/customXml" Target="../ink/ink1762.xml"/><Relationship Id="rId384" Type="http://schemas.openxmlformats.org/officeDocument/2006/relationships/customXml" Target="../ink/ink1783.xml"/><Relationship Id="rId591" Type="http://schemas.openxmlformats.org/officeDocument/2006/relationships/image" Target="../media/image10640.png"/><Relationship Id="rId605" Type="http://schemas.openxmlformats.org/officeDocument/2006/relationships/image" Target="../media/image10712.png"/><Relationship Id="rId202" Type="http://schemas.openxmlformats.org/officeDocument/2006/relationships/customXml" Target="../ink/ink1691.xml"/><Relationship Id="rId244" Type="http://schemas.openxmlformats.org/officeDocument/2006/relationships/customXml" Target="../ink/ink1712.xml"/><Relationship Id="rId647" Type="http://schemas.openxmlformats.org/officeDocument/2006/relationships/image" Target="../media/image10920.png"/><Relationship Id="rId689" Type="http://schemas.openxmlformats.org/officeDocument/2006/relationships/image" Target="../media/image11130.png"/><Relationship Id="rId39" Type="http://schemas.openxmlformats.org/officeDocument/2006/relationships/image" Target="../media/image9591.png"/><Relationship Id="rId286" Type="http://schemas.openxmlformats.org/officeDocument/2006/relationships/customXml" Target="../ink/ink1733.xml"/><Relationship Id="rId451" Type="http://schemas.openxmlformats.org/officeDocument/2006/relationships/image" Target="../media/image6601.png"/><Relationship Id="rId493" Type="http://schemas.openxmlformats.org/officeDocument/2006/relationships/image" Target="../media/image6814.png"/><Relationship Id="rId507" Type="http://schemas.openxmlformats.org/officeDocument/2006/relationships/image" Target="../media/image6881.png"/><Relationship Id="rId549" Type="http://schemas.openxmlformats.org/officeDocument/2006/relationships/image" Target="../media/image7091.png"/><Relationship Id="rId714" Type="http://schemas.openxmlformats.org/officeDocument/2006/relationships/customXml" Target="../ink/ink1948.xml"/><Relationship Id="rId756" Type="http://schemas.openxmlformats.org/officeDocument/2006/relationships/customXml" Target="../ink/ink1969.xml"/><Relationship Id="rId50" Type="http://schemas.openxmlformats.org/officeDocument/2006/relationships/customXml" Target="../ink/ink1615.xml"/><Relationship Id="rId104" Type="http://schemas.openxmlformats.org/officeDocument/2006/relationships/customXml" Target="../ink/ink1642.xml"/><Relationship Id="rId146" Type="http://schemas.openxmlformats.org/officeDocument/2006/relationships/customXml" Target="../ink/ink1663.xml"/><Relationship Id="rId188" Type="http://schemas.openxmlformats.org/officeDocument/2006/relationships/customXml" Target="../ink/ink1684.xml"/><Relationship Id="rId311" Type="http://schemas.openxmlformats.org/officeDocument/2006/relationships/customXml" Target="../ink/ink1746.xml"/><Relationship Id="rId353" Type="http://schemas.openxmlformats.org/officeDocument/2006/relationships/image" Target="../media/image10301.png"/><Relationship Id="rId395" Type="http://schemas.openxmlformats.org/officeDocument/2006/relationships/image" Target="../media/image6321.png"/><Relationship Id="rId409" Type="http://schemas.openxmlformats.org/officeDocument/2006/relationships/image" Target="../media/image6391.png"/><Relationship Id="rId560" Type="http://schemas.openxmlformats.org/officeDocument/2006/relationships/customXml" Target="../ink/ink1871.xml"/><Relationship Id="rId92" Type="http://schemas.openxmlformats.org/officeDocument/2006/relationships/customXml" Target="../ink/ink1636.xml"/><Relationship Id="rId213" Type="http://schemas.openxmlformats.org/officeDocument/2006/relationships/image" Target="../media/image4510.png"/><Relationship Id="rId420" Type="http://schemas.openxmlformats.org/officeDocument/2006/relationships/customXml" Target="../ink/ink1801.xml"/><Relationship Id="rId616" Type="http://schemas.openxmlformats.org/officeDocument/2006/relationships/customXml" Target="../ink/ink1899.xml"/><Relationship Id="rId658" Type="http://schemas.openxmlformats.org/officeDocument/2006/relationships/customXml" Target="../ink/ink1920.xml"/><Relationship Id="rId255" Type="http://schemas.openxmlformats.org/officeDocument/2006/relationships/image" Target="../media/image4720.png"/><Relationship Id="rId297" Type="http://schemas.openxmlformats.org/officeDocument/2006/relationships/image" Target="../media/image4930.png"/><Relationship Id="rId462" Type="http://schemas.openxmlformats.org/officeDocument/2006/relationships/customXml" Target="../ink/ink1822.xml"/><Relationship Id="rId518" Type="http://schemas.openxmlformats.org/officeDocument/2006/relationships/customXml" Target="../ink/ink1850.xml"/><Relationship Id="rId725" Type="http://schemas.openxmlformats.org/officeDocument/2006/relationships/image" Target="../media/image11312.png"/><Relationship Id="rId115" Type="http://schemas.openxmlformats.org/officeDocument/2006/relationships/image" Target="../media/image9971.png"/><Relationship Id="rId157" Type="http://schemas.openxmlformats.org/officeDocument/2006/relationships/image" Target="../media/image10181.png"/><Relationship Id="rId322" Type="http://schemas.openxmlformats.org/officeDocument/2006/relationships/image" Target="../media/image5050.png"/><Relationship Id="rId364" Type="http://schemas.openxmlformats.org/officeDocument/2006/relationships/customXml" Target="../ink/ink1773.xml"/><Relationship Id="rId767" Type="http://schemas.openxmlformats.org/officeDocument/2006/relationships/image" Target="../media/image11520.png"/><Relationship Id="rId61" Type="http://schemas.openxmlformats.org/officeDocument/2006/relationships/image" Target="../media/image9701.png"/><Relationship Id="rId199" Type="http://schemas.openxmlformats.org/officeDocument/2006/relationships/image" Target="../media/image4440.png"/><Relationship Id="rId571" Type="http://schemas.openxmlformats.org/officeDocument/2006/relationships/image" Target="../media/image10540.png"/><Relationship Id="rId627" Type="http://schemas.openxmlformats.org/officeDocument/2006/relationships/image" Target="../media/image10820.png"/><Relationship Id="rId669" Type="http://schemas.openxmlformats.org/officeDocument/2006/relationships/image" Target="../media/image11030.png"/><Relationship Id="rId19" Type="http://schemas.openxmlformats.org/officeDocument/2006/relationships/image" Target="../media/image9491.png"/><Relationship Id="rId224" Type="http://schemas.openxmlformats.org/officeDocument/2006/relationships/customXml" Target="../ink/ink1702.xml"/><Relationship Id="rId266" Type="http://schemas.openxmlformats.org/officeDocument/2006/relationships/customXml" Target="../ink/ink1723.xml"/><Relationship Id="rId431" Type="http://schemas.openxmlformats.org/officeDocument/2006/relationships/image" Target="../media/image6501.png"/><Relationship Id="rId473" Type="http://schemas.openxmlformats.org/officeDocument/2006/relationships/image" Target="../media/image6714.png"/><Relationship Id="rId529" Type="http://schemas.openxmlformats.org/officeDocument/2006/relationships/image" Target="../media/image6991.png"/><Relationship Id="rId680" Type="http://schemas.openxmlformats.org/officeDocument/2006/relationships/customXml" Target="../ink/ink1931.xml"/><Relationship Id="rId736" Type="http://schemas.openxmlformats.org/officeDocument/2006/relationships/customXml" Target="../ink/ink1959.xml"/><Relationship Id="rId30" Type="http://schemas.openxmlformats.org/officeDocument/2006/relationships/customXml" Target="../ink/ink1605.xml"/><Relationship Id="rId126" Type="http://schemas.openxmlformats.org/officeDocument/2006/relationships/customXml" Target="../ink/ink1653.xml"/><Relationship Id="rId168" Type="http://schemas.openxmlformats.org/officeDocument/2006/relationships/customXml" Target="../ink/ink1674.xml"/><Relationship Id="rId333" Type="http://schemas.openxmlformats.org/officeDocument/2006/relationships/customXml" Target="../ink/ink1757.xml"/><Relationship Id="rId540" Type="http://schemas.openxmlformats.org/officeDocument/2006/relationships/customXml" Target="../ink/ink1861.xml"/><Relationship Id="rId72" Type="http://schemas.openxmlformats.org/officeDocument/2006/relationships/customXml" Target="../ink/ink1626.xml"/><Relationship Id="rId375" Type="http://schemas.openxmlformats.org/officeDocument/2006/relationships/image" Target="../media/image10412.png"/><Relationship Id="rId582" Type="http://schemas.openxmlformats.org/officeDocument/2006/relationships/customXml" Target="../ink/ink1882.xml"/><Relationship Id="rId638" Type="http://schemas.openxmlformats.org/officeDocument/2006/relationships/customXml" Target="../ink/ink1910.xml"/><Relationship Id="rId3" Type="http://schemas.openxmlformats.org/officeDocument/2006/relationships/image" Target="../media/image9413.png"/><Relationship Id="rId235" Type="http://schemas.openxmlformats.org/officeDocument/2006/relationships/image" Target="../media/image4620.png"/><Relationship Id="rId277" Type="http://schemas.openxmlformats.org/officeDocument/2006/relationships/image" Target="../media/image4830.png"/><Relationship Id="rId400" Type="http://schemas.openxmlformats.org/officeDocument/2006/relationships/customXml" Target="../ink/ink1791.xml"/><Relationship Id="rId442" Type="http://schemas.openxmlformats.org/officeDocument/2006/relationships/customXml" Target="../ink/ink1812.xml"/><Relationship Id="rId484" Type="http://schemas.openxmlformats.org/officeDocument/2006/relationships/customXml" Target="../ink/ink1833.xml"/><Relationship Id="rId705" Type="http://schemas.openxmlformats.org/officeDocument/2006/relationships/image" Target="../media/image11212.png"/><Relationship Id="rId137" Type="http://schemas.openxmlformats.org/officeDocument/2006/relationships/image" Target="../media/image10081.png"/><Relationship Id="rId302" Type="http://schemas.openxmlformats.org/officeDocument/2006/relationships/image" Target="../media/image4950.png"/><Relationship Id="rId344" Type="http://schemas.openxmlformats.org/officeDocument/2006/relationships/customXml" Target="../ink/ink1763.xml"/><Relationship Id="rId691" Type="http://schemas.openxmlformats.org/officeDocument/2006/relationships/image" Target="../media/image11140.png"/><Relationship Id="rId747" Type="http://schemas.openxmlformats.org/officeDocument/2006/relationships/image" Target="../media/image11420.png"/><Relationship Id="rId41" Type="http://schemas.openxmlformats.org/officeDocument/2006/relationships/image" Target="../media/image9601.png"/><Relationship Id="rId83" Type="http://schemas.openxmlformats.org/officeDocument/2006/relationships/image" Target="../media/image9813.png"/><Relationship Id="rId179" Type="http://schemas.openxmlformats.org/officeDocument/2006/relationships/image" Target="../media/image4340.png"/><Relationship Id="rId386" Type="http://schemas.openxmlformats.org/officeDocument/2006/relationships/customXml" Target="../ink/ink1784.xml"/><Relationship Id="rId551" Type="http://schemas.openxmlformats.org/officeDocument/2006/relationships/image" Target="../media/image10440.png"/><Relationship Id="rId593" Type="http://schemas.openxmlformats.org/officeDocument/2006/relationships/image" Target="../media/image10650.png"/><Relationship Id="rId607" Type="http://schemas.openxmlformats.org/officeDocument/2006/relationships/image" Target="../media/image10720.png"/><Relationship Id="rId649" Type="http://schemas.openxmlformats.org/officeDocument/2006/relationships/image" Target="../media/image10930.png"/><Relationship Id="rId190" Type="http://schemas.openxmlformats.org/officeDocument/2006/relationships/customXml" Target="../ink/ink1685.xml"/><Relationship Id="rId204" Type="http://schemas.openxmlformats.org/officeDocument/2006/relationships/customXml" Target="../ink/ink1692.xml"/><Relationship Id="rId246" Type="http://schemas.openxmlformats.org/officeDocument/2006/relationships/customXml" Target="../ink/ink1713.xml"/><Relationship Id="rId288" Type="http://schemas.openxmlformats.org/officeDocument/2006/relationships/customXml" Target="../ink/ink1734.xml"/><Relationship Id="rId411" Type="http://schemas.openxmlformats.org/officeDocument/2006/relationships/image" Target="../media/image6401.png"/><Relationship Id="rId453" Type="http://schemas.openxmlformats.org/officeDocument/2006/relationships/image" Target="../media/image6614.png"/><Relationship Id="rId509" Type="http://schemas.openxmlformats.org/officeDocument/2006/relationships/image" Target="../media/image6891.png"/><Relationship Id="rId660" Type="http://schemas.openxmlformats.org/officeDocument/2006/relationships/customXml" Target="../ink/ink1921.xml"/><Relationship Id="rId106" Type="http://schemas.openxmlformats.org/officeDocument/2006/relationships/customXml" Target="../ink/ink1643.xml"/><Relationship Id="rId313" Type="http://schemas.openxmlformats.org/officeDocument/2006/relationships/customXml" Target="../ink/ink1747.xml"/><Relationship Id="rId495" Type="http://schemas.openxmlformats.org/officeDocument/2006/relationships/image" Target="../media/image6821.png"/><Relationship Id="rId716" Type="http://schemas.openxmlformats.org/officeDocument/2006/relationships/customXml" Target="../ink/ink1949.xml"/><Relationship Id="rId758" Type="http://schemas.openxmlformats.org/officeDocument/2006/relationships/customXml" Target="../ink/ink1970.xml"/><Relationship Id="rId10" Type="http://schemas.openxmlformats.org/officeDocument/2006/relationships/customXml" Target="../ink/ink1595.xml"/><Relationship Id="rId52" Type="http://schemas.openxmlformats.org/officeDocument/2006/relationships/customXml" Target="../ink/ink1616.xml"/><Relationship Id="rId94" Type="http://schemas.openxmlformats.org/officeDocument/2006/relationships/customXml" Target="../ink/ink1637.xml"/><Relationship Id="rId148" Type="http://schemas.openxmlformats.org/officeDocument/2006/relationships/customXml" Target="../ink/ink1664.xml"/><Relationship Id="rId355" Type="http://schemas.openxmlformats.org/officeDocument/2006/relationships/image" Target="../media/image10313.png"/><Relationship Id="rId397" Type="http://schemas.openxmlformats.org/officeDocument/2006/relationships/image" Target="../media/image6331.png"/><Relationship Id="rId520" Type="http://schemas.openxmlformats.org/officeDocument/2006/relationships/customXml" Target="../ink/ink1851.xml"/><Relationship Id="rId562" Type="http://schemas.openxmlformats.org/officeDocument/2006/relationships/customXml" Target="../ink/ink1872.xml"/><Relationship Id="rId618" Type="http://schemas.openxmlformats.org/officeDocument/2006/relationships/customXml" Target="../ink/ink1900.xml"/><Relationship Id="rId215" Type="http://schemas.openxmlformats.org/officeDocument/2006/relationships/image" Target="../media/image4520.png"/><Relationship Id="rId257" Type="http://schemas.openxmlformats.org/officeDocument/2006/relationships/image" Target="../media/image4730.png"/><Relationship Id="rId422" Type="http://schemas.openxmlformats.org/officeDocument/2006/relationships/customXml" Target="../ink/ink1802.xml"/><Relationship Id="rId464" Type="http://schemas.openxmlformats.org/officeDocument/2006/relationships/customXml" Target="../ink/ink1823.xml"/><Relationship Id="rId299" Type="http://schemas.openxmlformats.org/officeDocument/2006/relationships/image" Target="../media/image4940.png"/><Relationship Id="rId727" Type="http://schemas.openxmlformats.org/officeDocument/2006/relationships/image" Target="../media/image11320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image" Target="../media/image66.png"/><Relationship Id="rId138" Type="http://schemas.openxmlformats.org/officeDocument/2006/relationships/customXml" Target="../ink/ink69.xml"/><Relationship Id="rId154" Type="http://schemas.openxmlformats.org/officeDocument/2006/relationships/customXml" Target="../ink/ink77.xml"/><Relationship Id="rId159" Type="http://schemas.openxmlformats.org/officeDocument/2006/relationships/image" Target="../media/image79.png"/><Relationship Id="rId16" Type="http://schemas.openxmlformats.org/officeDocument/2006/relationships/image" Target="../media/image8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image" Target="../media/image61.png"/><Relationship Id="rId128" Type="http://schemas.openxmlformats.org/officeDocument/2006/relationships/customXml" Target="../ink/ink64.xml"/><Relationship Id="rId144" Type="http://schemas.openxmlformats.org/officeDocument/2006/relationships/customXml" Target="../ink/ink72.xml"/><Relationship Id="rId149" Type="http://schemas.openxmlformats.org/officeDocument/2006/relationships/image" Target="../media/image74.png"/><Relationship Id="rId5" Type="http://schemas.openxmlformats.org/officeDocument/2006/relationships/customXml" Target="../ink/ink2.xml"/><Relationship Id="rId90" Type="http://schemas.openxmlformats.org/officeDocument/2006/relationships/image" Target="../media/image45.png"/><Relationship Id="rId95" Type="http://schemas.openxmlformats.org/officeDocument/2006/relationships/customXml" Target="../ink/ink47.xml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59.png"/><Relationship Id="rId134" Type="http://schemas.openxmlformats.org/officeDocument/2006/relationships/customXml" Target="../ink/ink67.xml"/><Relationship Id="rId139" Type="http://schemas.openxmlformats.org/officeDocument/2006/relationships/image" Target="../media/image69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150" Type="http://schemas.openxmlformats.org/officeDocument/2006/relationships/customXml" Target="../ink/ink75.xml"/><Relationship Id="rId155" Type="http://schemas.openxmlformats.org/officeDocument/2006/relationships/image" Target="../media/image77.png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4.png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11" Type="http://schemas.openxmlformats.org/officeDocument/2006/relationships/customXml" Target="../ink/ink55.xml"/><Relationship Id="rId132" Type="http://schemas.openxmlformats.org/officeDocument/2006/relationships/customXml" Target="../ink/ink66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53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14" Type="http://schemas.openxmlformats.org/officeDocument/2006/relationships/image" Target="../media/image57.png"/><Relationship Id="rId119" Type="http://schemas.openxmlformats.org/officeDocument/2006/relationships/customXml" Target="../ink/ink59.xml"/><Relationship Id="rId127" Type="http://schemas.openxmlformats.org/officeDocument/2006/relationships/image" Target="../media/image63.png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04" Type="http://schemas.openxmlformats.org/officeDocument/2006/relationships/image" Target="../media/image52.png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15" Type="http://schemas.openxmlformats.org/officeDocument/2006/relationships/customXml" Target="../ink/ink57.xml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52" Type="http://schemas.openxmlformats.org/officeDocument/2006/relationships/customXml" Target="../ink/ink76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671" Type="http://schemas.openxmlformats.org/officeDocument/2006/relationships/image" Target="NULL"/><Relationship Id="rId769" Type="http://schemas.openxmlformats.org/officeDocument/2006/relationships/image" Target="NULL"/><Relationship Id="rId21" Type="http://schemas.openxmlformats.org/officeDocument/2006/relationships/image" Target="NULL"/><Relationship Id="rId324" Type="http://schemas.openxmlformats.org/officeDocument/2006/relationships/customXml" Target="../ink/ink2137.xml"/><Relationship Id="rId531" Type="http://schemas.openxmlformats.org/officeDocument/2006/relationships/image" Target="NULL"/><Relationship Id="rId629" Type="http://schemas.openxmlformats.org/officeDocument/2006/relationships/image" Target="NULL"/><Relationship Id="rId170" Type="http://schemas.openxmlformats.org/officeDocument/2006/relationships/customXml" Target="../ink/ink2060.xml"/><Relationship Id="rId836" Type="http://schemas.openxmlformats.org/officeDocument/2006/relationships/customXml" Target="../ink/ink2393.xml"/><Relationship Id="rId268" Type="http://schemas.openxmlformats.org/officeDocument/2006/relationships/customXml" Target="../ink/ink2109.xml"/><Relationship Id="rId475" Type="http://schemas.openxmlformats.org/officeDocument/2006/relationships/image" Target="NULL"/><Relationship Id="rId682" Type="http://schemas.openxmlformats.org/officeDocument/2006/relationships/customXml" Target="../ink/ink2316.xml"/><Relationship Id="rId903" Type="http://schemas.openxmlformats.org/officeDocument/2006/relationships/image" Target="NULL"/><Relationship Id="rId32" Type="http://schemas.openxmlformats.org/officeDocument/2006/relationships/customXml" Target="../ink/ink1991.xml"/><Relationship Id="rId128" Type="http://schemas.openxmlformats.org/officeDocument/2006/relationships/customXml" Target="../ink/ink2039.xml"/><Relationship Id="rId335" Type="http://schemas.openxmlformats.org/officeDocument/2006/relationships/image" Target="NULL"/><Relationship Id="rId542" Type="http://schemas.openxmlformats.org/officeDocument/2006/relationships/customXml" Target="../ink/ink2246.xml"/><Relationship Id="rId181" Type="http://schemas.openxmlformats.org/officeDocument/2006/relationships/image" Target="NULL"/><Relationship Id="rId402" Type="http://schemas.openxmlformats.org/officeDocument/2006/relationships/customXml" Target="../ink/ink2176.xml"/><Relationship Id="rId847" Type="http://schemas.openxmlformats.org/officeDocument/2006/relationships/image" Target="NULL"/><Relationship Id="rId279" Type="http://schemas.openxmlformats.org/officeDocument/2006/relationships/image" Target="NULL"/><Relationship Id="rId486" Type="http://schemas.openxmlformats.org/officeDocument/2006/relationships/customXml" Target="../ink/ink2218.xml"/><Relationship Id="rId693" Type="http://schemas.openxmlformats.org/officeDocument/2006/relationships/image" Target="NULL"/><Relationship Id="rId707" Type="http://schemas.openxmlformats.org/officeDocument/2006/relationships/image" Target="NULL"/><Relationship Id="rId914" Type="http://schemas.openxmlformats.org/officeDocument/2006/relationships/customXml" Target="../ink/ink2432.xml"/><Relationship Id="rId43" Type="http://schemas.openxmlformats.org/officeDocument/2006/relationships/image" Target="NULL"/><Relationship Id="rId139" Type="http://schemas.openxmlformats.org/officeDocument/2006/relationships/image" Target="NULL"/><Relationship Id="rId346" Type="http://schemas.openxmlformats.org/officeDocument/2006/relationships/customXml" Target="../ink/ink2148.xml"/><Relationship Id="rId553" Type="http://schemas.openxmlformats.org/officeDocument/2006/relationships/image" Target="NULL"/><Relationship Id="rId760" Type="http://schemas.openxmlformats.org/officeDocument/2006/relationships/customXml" Target="../ink/ink2355.xml"/><Relationship Id="rId192" Type="http://schemas.openxmlformats.org/officeDocument/2006/relationships/customXml" Target="../ink/ink2071.xml"/><Relationship Id="rId206" Type="http://schemas.openxmlformats.org/officeDocument/2006/relationships/customXml" Target="../ink/ink2078.xml"/><Relationship Id="rId413" Type="http://schemas.openxmlformats.org/officeDocument/2006/relationships/image" Target="NULL"/><Relationship Id="rId858" Type="http://schemas.openxmlformats.org/officeDocument/2006/relationships/customXml" Target="../ink/ink2404.xml"/><Relationship Id="rId497" Type="http://schemas.openxmlformats.org/officeDocument/2006/relationships/image" Target="NULL"/><Relationship Id="rId620" Type="http://schemas.openxmlformats.org/officeDocument/2006/relationships/customXml" Target="../ink/ink2285.xml"/><Relationship Id="rId718" Type="http://schemas.openxmlformats.org/officeDocument/2006/relationships/customXml" Target="../ink/ink2334.xml"/><Relationship Id="rId357" Type="http://schemas.openxmlformats.org/officeDocument/2006/relationships/image" Target="NULL"/><Relationship Id="rId54" Type="http://schemas.openxmlformats.org/officeDocument/2006/relationships/customXml" Target="../ink/ink2002.xml"/><Relationship Id="rId217" Type="http://schemas.openxmlformats.org/officeDocument/2006/relationships/image" Target="NULL"/><Relationship Id="rId564" Type="http://schemas.openxmlformats.org/officeDocument/2006/relationships/customXml" Target="../ink/ink2257.xml"/><Relationship Id="rId771" Type="http://schemas.openxmlformats.org/officeDocument/2006/relationships/image" Target="NULL"/><Relationship Id="rId869" Type="http://schemas.openxmlformats.org/officeDocument/2006/relationships/image" Target="NULL"/><Relationship Id="rId424" Type="http://schemas.openxmlformats.org/officeDocument/2006/relationships/customXml" Target="../ink/ink2187.xml"/><Relationship Id="rId631" Type="http://schemas.openxmlformats.org/officeDocument/2006/relationships/image" Target="NULL"/><Relationship Id="rId729" Type="http://schemas.openxmlformats.org/officeDocument/2006/relationships/image" Target="NULL"/><Relationship Id="rId270" Type="http://schemas.openxmlformats.org/officeDocument/2006/relationships/customXml" Target="../ink/ink2110.xml"/><Relationship Id="rId65" Type="http://schemas.openxmlformats.org/officeDocument/2006/relationships/image" Target="NULL"/><Relationship Id="rId130" Type="http://schemas.openxmlformats.org/officeDocument/2006/relationships/customXml" Target="../ink/ink2040.xml"/><Relationship Id="rId368" Type="http://schemas.openxmlformats.org/officeDocument/2006/relationships/customXml" Target="../ink/ink2159.xml"/><Relationship Id="rId575" Type="http://schemas.openxmlformats.org/officeDocument/2006/relationships/image" Target="NULL"/><Relationship Id="rId782" Type="http://schemas.openxmlformats.org/officeDocument/2006/relationships/customXml" Target="../ink/ink2366.xml"/><Relationship Id="rId228" Type="http://schemas.openxmlformats.org/officeDocument/2006/relationships/customXml" Target="../ink/ink2089.xml"/><Relationship Id="rId435" Type="http://schemas.openxmlformats.org/officeDocument/2006/relationships/image" Target="NULL"/><Relationship Id="rId642" Type="http://schemas.openxmlformats.org/officeDocument/2006/relationships/customXml" Target="../ink/ink2296.xml"/><Relationship Id="rId281" Type="http://schemas.openxmlformats.org/officeDocument/2006/relationships/image" Target="NULL"/><Relationship Id="rId502" Type="http://schemas.openxmlformats.org/officeDocument/2006/relationships/customXml" Target="../ink/ink2226.xml"/><Relationship Id="rId76" Type="http://schemas.openxmlformats.org/officeDocument/2006/relationships/customXml" Target="../ink/ink2013.xml"/><Relationship Id="rId141" Type="http://schemas.openxmlformats.org/officeDocument/2006/relationships/image" Target="NULL"/><Relationship Id="rId379" Type="http://schemas.openxmlformats.org/officeDocument/2006/relationships/image" Target="NULL"/><Relationship Id="rId586" Type="http://schemas.openxmlformats.org/officeDocument/2006/relationships/customXml" Target="../ink/ink2268.xml"/><Relationship Id="rId793" Type="http://schemas.openxmlformats.org/officeDocument/2006/relationships/image" Target="NULL"/><Relationship Id="rId807" Type="http://schemas.openxmlformats.org/officeDocument/2006/relationships/image" Target="NULL"/><Relationship Id="rId7" Type="http://schemas.openxmlformats.org/officeDocument/2006/relationships/image" Target="NULL"/><Relationship Id="rId239" Type="http://schemas.openxmlformats.org/officeDocument/2006/relationships/image" Target="NULL"/><Relationship Id="rId446" Type="http://schemas.openxmlformats.org/officeDocument/2006/relationships/customXml" Target="../ink/ink2198.xml"/><Relationship Id="rId653" Type="http://schemas.openxmlformats.org/officeDocument/2006/relationships/image" Target="NULL"/><Relationship Id="rId292" Type="http://schemas.openxmlformats.org/officeDocument/2006/relationships/customXml" Target="../ink/ink2121.xml"/><Relationship Id="rId306" Type="http://schemas.openxmlformats.org/officeDocument/2006/relationships/customXml" Target="../ink/ink2128.xml"/><Relationship Id="rId860" Type="http://schemas.openxmlformats.org/officeDocument/2006/relationships/customXml" Target="../ink/ink2405.xml"/><Relationship Id="rId87" Type="http://schemas.openxmlformats.org/officeDocument/2006/relationships/image" Target="NULL"/><Relationship Id="rId513" Type="http://schemas.openxmlformats.org/officeDocument/2006/relationships/image" Target="NULL"/><Relationship Id="rId597" Type="http://schemas.openxmlformats.org/officeDocument/2006/relationships/image" Target="NULL"/><Relationship Id="rId720" Type="http://schemas.openxmlformats.org/officeDocument/2006/relationships/customXml" Target="../ink/ink2335.xml"/><Relationship Id="rId818" Type="http://schemas.openxmlformats.org/officeDocument/2006/relationships/customXml" Target="../ink/ink2384.xml"/><Relationship Id="rId152" Type="http://schemas.openxmlformats.org/officeDocument/2006/relationships/customXml" Target="../ink/ink2051.xml"/><Relationship Id="rId457" Type="http://schemas.openxmlformats.org/officeDocument/2006/relationships/image" Target="NULL"/><Relationship Id="rId664" Type="http://schemas.openxmlformats.org/officeDocument/2006/relationships/customXml" Target="../ink/ink2307.xml"/><Relationship Id="rId871" Type="http://schemas.openxmlformats.org/officeDocument/2006/relationships/image" Target="NULL"/><Relationship Id="rId14" Type="http://schemas.openxmlformats.org/officeDocument/2006/relationships/customXml" Target="../ink/ink1982.xml"/><Relationship Id="rId317" Type="http://schemas.openxmlformats.org/officeDocument/2006/relationships/image" Target="NULL"/><Relationship Id="rId524" Type="http://schemas.openxmlformats.org/officeDocument/2006/relationships/customXml" Target="../ink/ink2237.xml"/><Relationship Id="rId731" Type="http://schemas.openxmlformats.org/officeDocument/2006/relationships/image" Target="NULL"/><Relationship Id="rId98" Type="http://schemas.openxmlformats.org/officeDocument/2006/relationships/customXml" Target="../ink/ink2024.xml"/><Relationship Id="rId163" Type="http://schemas.openxmlformats.org/officeDocument/2006/relationships/image" Target="NULL"/><Relationship Id="rId370" Type="http://schemas.openxmlformats.org/officeDocument/2006/relationships/customXml" Target="../ink/ink2160.xml"/><Relationship Id="rId829" Type="http://schemas.openxmlformats.org/officeDocument/2006/relationships/image" Target="NULL"/><Relationship Id="rId230" Type="http://schemas.openxmlformats.org/officeDocument/2006/relationships/customXml" Target="../ink/ink2090.xml"/><Relationship Id="rId468" Type="http://schemas.openxmlformats.org/officeDocument/2006/relationships/customXml" Target="../ink/ink2209.xml"/><Relationship Id="rId675" Type="http://schemas.openxmlformats.org/officeDocument/2006/relationships/image" Target="NULL"/><Relationship Id="rId882" Type="http://schemas.openxmlformats.org/officeDocument/2006/relationships/customXml" Target="../ink/ink2416.xml"/><Relationship Id="rId25" Type="http://schemas.openxmlformats.org/officeDocument/2006/relationships/image" Target="NULL"/><Relationship Id="rId67" Type="http://schemas.openxmlformats.org/officeDocument/2006/relationships/image" Target="NULL"/><Relationship Id="rId272" Type="http://schemas.openxmlformats.org/officeDocument/2006/relationships/customXml" Target="../ink/ink2111.xml"/><Relationship Id="rId328" Type="http://schemas.openxmlformats.org/officeDocument/2006/relationships/customXml" Target="../ink/ink2139.xml"/><Relationship Id="rId535" Type="http://schemas.openxmlformats.org/officeDocument/2006/relationships/image" Target="NULL"/><Relationship Id="rId577" Type="http://schemas.openxmlformats.org/officeDocument/2006/relationships/image" Target="NULL"/><Relationship Id="rId700" Type="http://schemas.openxmlformats.org/officeDocument/2006/relationships/customXml" Target="../ink/ink2325.xml"/><Relationship Id="rId742" Type="http://schemas.openxmlformats.org/officeDocument/2006/relationships/customXml" Target="../ink/ink2346.xml"/><Relationship Id="rId132" Type="http://schemas.openxmlformats.org/officeDocument/2006/relationships/customXml" Target="../ink/ink2041.xml"/><Relationship Id="rId174" Type="http://schemas.openxmlformats.org/officeDocument/2006/relationships/customXml" Target="../ink/ink2062.xml"/><Relationship Id="rId381" Type="http://schemas.openxmlformats.org/officeDocument/2006/relationships/image" Target="NULL"/><Relationship Id="rId602" Type="http://schemas.openxmlformats.org/officeDocument/2006/relationships/customXml" Target="../ink/ink2276.xml"/><Relationship Id="rId784" Type="http://schemas.openxmlformats.org/officeDocument/2006/relationships/customXml" Target="../ink/ink2367.xml"/><Relationship Id="rId241" Type="http://schemas.openxmlformats.org/officeDocument/2006/relationships/image" Target="NULL"/><Relationship Id="rId437" Type="http://schemas.openxmlformats.org/officeDocument/2006/relationships/image" Target="NULL"/><Relationship Id="rId479" Type="http://schemas.openxmlformats.org/officeDocument/2006/relationships/image" Target="NULL"/><Relationship Id="rId644" Type="http://schemas.openxmlformats.org/officeDocument/2006/relationships/customXml" Target="../ink/ink2297.xml"/><Relationship Id="rId686" Type="http://schemas.openxmlformats.org/officeDocument/2006/relationships/customXml" Target="../ink/ink2318.xml"/><Relationship Id="rId851" Type="http://schemas.openxmlformats.org/officeDocument/2006/relationships/image" Target="NULL"/><Relationship Id="rId893" Type="http://schemas.openxmlformats.org/officeDocument/2006/relationships/image" Target="NULL"/><Relationship Id="rId907" Type="http://schemas.openxmlformats.org/officeDocument/2006/relationships/image" Target="NULL"/><Relationship Id="rId36" Type="http://schemas.openxmlformats.org/officeDocument/2006/relationships/customXml" Target="../ink/ink1993.xml"/><Relationship Id="rId283" Type="http://schemas.openxmlformats.org/officeDocument/2006/relationships/image" Target="NULL"/><Relationship Id="rId339" Type="http://schemas.openxmlformats.org/officeDocument/2006/relationships/image" Target="NULL"/><Relationship Id="rId490" Type="http://schemas.openxmlformats.org/officeDocument/2006/relationships/customXml" Target="../ink/ink2220.xml"/><Relationship Id="rId504" Type="http://schemas.openxmlformats.org/officeDocument/2006/relationships/customXml" Target="../ink/ink2227.xml"/><Relationship Id="rId546" Type="http://schemas.openxmlformats.org/officeDocument/2006/relationships/customXml" Target="../ink/ink2248.xml"/><Relationship Id="rId711" Type="http://schemas.openxmlformats.org/officeDocument/2006/relationships/image" Target="NULL"/><Relationship Id="rId753" Type="http://schemas.openxmlformats.org/officeDocument/2006/relationships/image" Target="NULL"/><Relationship Id="rId78" Type="http://schemas.openxmlformats.org/officeDocument/2006/relationships/customXml" Target="../ink/ink2014.xml"/><Relationship Id="rId101" Type="http://schemas.openxmlformats.org/officeDocument/2006/relationships/image" Target="NULL"/><Relationship Id="rId143" Type="http://schemas.openxmlformats.org/officeDocument/2006/relationships/image" Target="NULL"/><Relationship Id="rId185" Type="http://schemas.openxmlformats.org/officeDocument/2006/relationships/image" Target="NULL"/><Relationship Id="rId350" Type="http://schemas.openxmlformats.org/officeDocument/2006/relationships/customXml" Target="../ink/ink2150.xml"/><Relationship Id="rId406" Type="http://schemas.openxmlformats.org/officeDocument/2006/relationships/customXml" Target="../ink/ink2178.xml"/><Relationship Id="rId588" Type="http://schemas.openxmlformats.org/officeDocument/2006/relationships/customXml" Target="../ink/ink2269.xml"/><Relationship Id="rId795" Type="http://schemas.openxmlformats.org/officeDocument/2006/relationships/image" Target="NULL"/><Relationship Id="rId809" Type="http://schemas.openxmlformats.org/officeDocument/2006/relationships/image" Target="NULL"/><Relationship Id="rId9" Type="http://schemas.openxmlformats.org/officeDocument/2006/relationships/image" Target="NULL"/><Relationship Id="rId210" Type="http://schemas.openxmlformats.org/officeDocument/2006/relationships/customXml" Target="../ink/ink2080.xml"/><Relationship Id="rId392" Type="http://schemas.openxmlformats.org/officeDocument/2006/relationships/customXml" Target="../ink/ink2171.xml"/><Relationship Id="rId448" Type="http://schemas.openxmlformats.org/officeDocument/2006/relationships/customXml" Target="../ink/ink2199.xml"/><Relationship Id="rId613" Type="http://schemas.openxmlformats.org/officeDocument/2006/relationships/image" Target="NULL"/><Relationship Id="rId655" Type="http://schemas.openxmlformats.org/officeDocument/2006/relationships/image" Target="NULL"/><Relationship Id="rId697" Type="http://schemas.openxmlformats.org/officeDocument/2006/relationships/image" Target="NULL"/><Relationship Id="rId820" Type="http://schemas.openxmlformats.org/officeDocument/2006/relationships/customXml" Target="../ink/ink2385.xml"/><Relationship Id="rId862" Type="http://schemas.openxmlformats.org/officeDocument/2006/relationships/customXml" Target="../ink/ink2406.xml"/><Relationship Id="rId918" Type="http://schemas.openxmlformats.org/officeDocument/2006/relationships/customXml" Target="../ink/ink2434.xml"/><Relationship Id="rId252" Type="http://schemas.openxmlformats.org/officeDocument/2006/relationships/customXml" Target="../ink/ink2101.xml"/><Relationship Id="rId294" Type="http://schemas.openxmlformats.org/officeDocument/2006/relationships/customXml" Target="../ink/ink2122.xml"/><Relationship Id="rId308" Type="http://schemas.openxmlformats.org/officeDocument/2006/relationships/customXml" Target="../ink/ink2129.xml"/><Relationship Id="rId515" Type="http://schemas.openxmlformats.org/officeDocument/2006/relationships/image" Target="NULL"/><Relationship Id="rId722" Type="http://schemas.openxmlformats.org/officeDocument/2006/relationships/customXml" Target="../ink/ink2336.xml"/><Relationship Id="rId47" Type="http://schemas.openxmlformats.org/officeDocument/2006/relationships/image" Target="NULL"/><Relationship Id="rId89" Type="http://schemas.openxmlformats.org/officeDocument/2006/relationships/image" Target="NULL"/><Relationship Id="rId112" Type="http://schemas.openxmlformats.org/officeDocument/2006/relationships/customXml" Target="../ink/ink2031.xml"/><Relationship Id="rId154" Type="http://schemas.openxmlformats.org/officeDocument/2006/relationships/customXml" Target="../ink/ink2052.xml"/><Relationship Id="rId361" Type="http://schemas.openxmlformats.org/officeDocument/2006/relationships/image" Target="NULL"/><Relationship Id="rId557" Type="http://schemas.openxmlformats.org/officeDocument/2006/relationships/image" Target="NULL"/><Relationship Id="rId599" Type="http://schemas.openxmlformats.org/officeDocument/2006/relationships/image" Target="NULL"/><Relationship Id="rId764" Type="http://schemas.openxmlformats.org/officeDocument/2006/relationships/customXml" Target="../ink/ink2357.xml"/><Relationship Id="rId196" Type="http://schemas.openxmlformats.org/officeDocument/2006/relationships/customXml" Target="../ink/ink2073.xml"/><Relationship Id="rId417" Type="http://schemas.openxmlformats.org/officeDocument/2006/relationships/image" Target="NULL"/><Relationship Id="rId459" Type="http://schemas.openxmlformats.org/officeDocument/2006/relationships/image" Target="NULL"/><Relationship Id="rId624" Type="http://schemas.openxmlformats.org/officeDocument/2006/relationships/customXml" Target="../ink/ink2287.xml"/><Relationship Id="rId666" Type="http://schemas.openxmlformats.org/officeDocument/2006/relationships/customXml" Target="../ink/ink2308.xml"/><Relationship Id="rId831" Type="http://schemas.openxmlformats.org/officeDocument/2006/relationships/image" Target="NULL"/><Relationship Id="rId873" Type="http://schemas.openxmlformats.org/officeDocument/2006/relationships/image" Target="NULL"/><Relationship Id="rId16" Type="http://schemas.openxmlformats.org/officeDocument/2006/relationships/customXml" Target="../ink/ink1983.xml"/><Relationship Id="rId221" Type="http://schemas.openxmlformats.org/officeDocument/2006/relationships/image" Target="NULL"/><Relationship Id="rId263" Type="http://schemas.openxmlformats.org/officeDocument/2006/relationships/image" Target="NULL"/><Relationship Id="rId319" Type="http://schemas.openxmlformats.org/officeDocument/2006/relationships/image" Target="NULL"/><Relationship Id="rId470" Type="http://schemas.openxmlformats.org/officeDocument/2006/relationships/customXml" Target="../ink/ink2210.xml"/><Relationship Id="rId526" Type="http://schemas.openxmlformats.org/officeDocument/2006/relationships/customXml" Target="../ink/ink2238.xml"/><Relationship Id="rId58" Type="http://schemas.openxmlformats.org/officeDocument/2006/relationships/customXml" Target="../ink/ink2004.xml"/><Relationship Id="rId123" Type="http://schemas.openxmlformats.org/officeDocument/2006/relationships/image" Target="NULL"/><Relationship Id="rId330" Type="http://schemas.openxmlformats.org/officeDocument/2006/relationships/customXml" Target="../ink/ink2140.xml"/><Relationship Id="rId568" Type="http://schemas.openxmlformats.org/officeDocument/2006/relationships/customXml" Target="../ink/ink2259.xml"/><Relationship Id="rId733" Type="http://schemas.openxmlformats.org/officeDocument/2006/relationships/image" Target="NULL"/><Relationship Id="rId775" Type="http://schemas.openxmlformats.org/officeDocument/2006/relationships/image" Target="NULL"/><Relationship Id="rId165" Type="http://schemas.openxmlformats.org/officeDocument/2006/relationships/image" Target="NULL"/><Relationship Id="rId372" Type="http://schemas.openxmlformats.org/officeDocument/2006/relationships/customXml" Target="../ink/ink2161.xml"/><Relationship Id="rId428" Type="http://schemas.openxmlformats.org/officeDocument/2006/relationships/customXml" Target="../ink/ink2189.xml"/><Relationship Id="rId635" Type="http://schemas.openxmlformats.org/officeDocument/2006/relationships/image" Target="NULL"/><Relationship Id="rId677" Type="http://schemas.openxmlformats.org/officeDocument/2006/relationships/image" Target="NULL"/><Relationship Id="rId800" Type="http://schemas.openxmlformats.org/officeDocument/2006/relationships/customXml" Target="../ink/ink2375.xml"/><Relationship Id="rId842" Type="http://schemas.openxmlformats.org/officeDocument/2006/relationships/customXml" Target="../ink/ink2396.xml"/><Relationship Id="rId232" Type="http://schemas.openxmlformats.org/officeDocument/2006/relationships/customXml" Target="../ink/ink2091.xml"/><Relationship Id="rId274" Type="http://schemas.openxmlformats.org/officeDocument/2006/relationships/customXml" Target="../ink/ink2112.xml"/><Relationship Id="rId481" Type="http://schemas.openxmlformats.org/officeDocument/2006/relationships/image" Target="NULL"/><Relationship Id="rId702" Type="http://schemas.openxmlformats.org/officeDocument/2006/relationships/customXml" Target="../ink/ink2326.xml"/><Relationship Id="rId884" Type="http://schemas.openxmlformats.org/officeDocument/2006/relationships/customXml" Target="../ink/ink2417.xml"/><Relationship Id="rId27" Type="http://schemas.openxmlformats.org/officeDocument/2006/relationships/image" Target="NULL"/><Relationship Id="rId69" Type="http://schemas.openxmlformats.org/officeDocument/2006/relationships/image" Target="NULL"/><Relationship Id="rId134" Type="http://schemas.openxmlformats.org/officeDocument/2006/relationships/customXml" Target="../ink/ink2042.xml"/><Relationship Id="rId537" Type="http://schemas.openxmlformats.org/officeDocument/2006/relationships/image" Target="NULL"/><Relationship Id="rId579" Type="http://schemas.openxmlformats.org/officeDocument/2006/relationships/image" Target="NULL"/><Relationship Id="rId744" Type="http://schemas.openxmlformats.org/officeDocument/2006/relationships/customXml" Target="../ink/ink2347.xml"/><Relationship Id="rId786" Type="http://schemas.openxmlformats.org/officeDocument/2006/relationships/customXml" Target="../ink/ink2368.xml"/><Relationship Id="rId80" Type="http://schemas.openxmlformats.org/officeDocument/2006/relationships/customXml" Target="../ink/ink2015.xml"/><Relationship Id="rId176" Type="http://schemas.openxmlformats.org/officeDocument/2006/relationships/customXml" Target="../ink/ink2063.xml"/><Relationship Id="rId341" Type="http://schemas.openxmlformats.org/officeDocument/2006/relationships/image" Target="NULL"/><Relationship Id="rId383" Type="http://schemas.openxmlformats.org/officeDocument/2006/relationships/image" Target="NULL"/><Relationship Id="rId439" Type="http://schemas.openxmlformats.org/officeDocument/2006/relationships/image" Target="NULL"/><Relationship Id="rId590" Type="http://schemas.openxmlformats.org/officeDocument/2006/relationships/customXml" Target="../ink/ink2270.xml"/><Relationship Id="rId604" Type="http://schemas.openxmlformats.org/officeDocument/2006/relationships/customXml" Target="../ink/ink2277.xml"/><Relationship Id="rId646" Type="http://schemas.openxmlformats.org/officeDocument/2006/relationships/customXml" Target="../ink/ink2298.xml"/><Relationship Id="rId811" Type="http://schemas.openxmlformats.org/officeDocument/2006/relationships/image" Target="NULL"/><Relationship Id="rId201" Type="http://schemas.openxmlformats.org/officeDocument/2006/relationships/image" Target="NULL"/><Relationship Id="rId243" Type="http://schemas.openxmlformats.org/officeDocument/2006/relationships/image" Target="NULL"/><Relationship Id="rId285" Type="http://schemas.openxmlformats.org/officeDocument/2006/relationships/image" Target="NULL"/><Relationship Id="rId450" Type="http://schemas.openxmlformats.org/officeDocument/2006/relationships/customXml" Target="../ink/ink2200.xml"/><Relationship Id="rId506" Type="http://schemas.openxmlformats.org/officeDocument/2006/relationships/customXml" Target="../ink/ink2228.xml"/><Relationship Id="rId688" Type="http://schemas.openxmlformats.org/officeDocument/2006/relationships/customXml" Target="../ink/ink2319.xml"/><Relationship Id="rId853" Type="http://schemas.openxmlformats.org/officeDocument/2006/relationships/image" Target="NULL"/><Relationship Id="rId895" Type="http://schemas.openxmlformats.org/officeDocument/2006/relationships/image" Target="NULL"/><Relationship Id="rId909" Type="http://schemas.openxmlformats.org/officeDocument/2006/relationships/image" Target="NULL"/><Relationship Id="rId38" Type="http://schemas.openxmlformats.org/officeDocument/2006/relationships/customXml" Target="../ink/ink1994.xml"/><Relationship Id="rId103" Type="http://schemas.openxmlformats.org/officeDocument/2006/relationships/image" Target="NULL"/><Relationship Id="rId310" Type="http://schemas.openxmlformats.org/officeDocument/2006/relationships/customXml" Target="../ink/ink2130.xml"/><Relationship Id="rId492" Type="http://schemas.openxmlformats.org/officeDocument/2006/relationships/customXml" Target="../ink/ink2221.xml"/><Relationship Id="rId548" Type="http://schemas.openxmlformats.org/officeDocument/2006/relationships/customXml" Target="../ink/ink2249.xml"/><Relationship Id="rId713" Type="http://schemas.openxmlformats.org/officeDocument/2006/relationships/image" Target="NULL"/><Relationship Id="rId755" Type="http://schemas.openxmlformats.org/officeDocument/2006/relationships/image" Target="NULL"/><Relationship Id="rId797" Type="http://schemas.openxmlformats.org/officeDocument/2006/relationships/image" Target="NULL"/><Relationship Id="rId91" Type="http://schemas.openxmlformats.org/officeDocument/2006/relationships/image" Target="NULL"/><Relationship Id="rId145" Type="http://schemas.openxmlformats.org/officeDocument/2006/relationships/image" Target="NULL"/><Relationship Id="rId187" Type="http://schemas.openxmlformats.org/officeDocument/2006/relationships/image" Target="NULL"/><Relationship Id="rId352" Type="http://schemas.openxmlformats.org/officeDocument/2006/relationships/customXml" Target="../ink/ink2151.xml"/><Relationship Id="rId394" Type="http://schemas.openxmlformats.org/officeDocument/2006/relationships/customXml" Target="../ink/ink2172.xml"/><Relationship Id="rId408" Type="http://schemas.openxmlformats.org/officeDocument/2006/relationships/customXml" Target="../ink/ink2179.xml"/><Relationship Id="rId615" Type="http://schemas.openxmlformats.org/officeDocument/2006/relationships/image" Target="NULL"/><Relationship Id="rId822" Type="http://schemas.openxmlformats.org/officeDocument/2006/relationships/customXml" Target="../ink/ink2386.xml"/><Relationship Id="rId212" Type="http://schemas.openxmlformats.org/officeDocument/2006/relationships/customXml" Target="../ink/ink2081.xml"/><Relationship Id="rId254" Type="http://schemas.openxmlformats.org/officeDocument/2006/relationships/customXml" Target="../ink/ink2102.xml"/><Relationship Id="rId657" Type="http://schemas.openxmlformats.org/officeDocument/2006/relationships/image" Target="NULL"/><Relationship Id="rId699" Type="http://schemas.openxmlformats.org/officeDocument/2006/relationships/image" Target="NULL"/><Relationship Id="rId864" Type="http://schemas.openxmlformats.org/officeDocument/2006/relationships/customXml" Target="../ink/ink2407.xml"/><Relationship Id="rId49" Type="http://schemas.openxmlformats.org/officeDocument/2006/relationships/image" Target="NULL"/><Relationship Id="rId114" Type="http://schemas.openxmlformats.org/officeDocument/2006/relationships/customXml" Target="../ink/ink2032.xml"/><Relationship Id="rId296" Type="http://schemas.openxmlformats.org/officeDocument/2006/relationships/customXml" Target="../ink/ink2123.xml"/><Relationship Id="rId461" Type="http://schemas.openxmlformats.org/officeDocument/2006/relationships/image" Target="NULL"/><Relationship Id="rId517" Type="http://schemas.openxmlformats.org/officeDocument/2006/relationships/image" Target="NULL"/><Relationship Id="rId559" Type="http://schemas.openxmlformats.org/officeDocument/2006/relationships/image" Target="NULL"/><Relationship Id="rId724" Type="http://schemas.openxmlformats.org/officeDocument/2006/relationships/customXml" Target="../ink/ink2337.xml"/><Relationship Id="rId766" Type="http://schemas.openxmlformats.org/officeDocument/2006/relationships/customXml" Target="../ink/ink2358.xml"/><Relationship Id="rId60" Type="http://schemas.openxmlformats.org/officeDocument/2006/relationships/customXml" Target="../ink/ink2005.xml"/><Relationship Id="rId156" Type="http://schemas.openxmlformats.org/officeDocument/2006/relationships/customXml" Target="../ink/ink2053.xml"/><Relationship Id="rId198" Type="http://schemas.openxmlformats.org/officeDocument/2006/relationships/customXml" Target="../ink/ink2074.xml"/><Relationship Id="rId321" Type="http://schemas.openxmlformats.org/officeDocument/2006/relationships/image" Target="NULL"/><Relationship Id="rId363" Type="http://schemas.openxmlformats.org/officeDocument/2006/relationships/image" Target="NULL"/><Relationship Id="rId419" Type="http://schemas.openxmlformats.org/officeDocument/2006/relationships/image" Target="NULL"/><Relationship Id="rId570" Type="http://schemas.openxmlformats.org/officeDocument/2006/relationships/customXml" Target="../ink/ink2260.xml"/><Relationship Id="rId626" Type="http://schemas.openxmlformats.org/officeDocument/2006/relationships/customXml" Target="../ink/ink2288.xml"/><Relationship Id="rId223" Type="http://schemas.openxmlformats.org/officeDocument/2006/relationships/image" Target="NULL"/><Relationship Id="rId430" Type="http://schemas.openxmlformats.org/officeDocument/2006/relationships/customXml" Target="../ink/ink2190.xml"/><Relationship Id="rId668" Type="http://schemas.openxmlformats.org/officeDocument/2006/relationships/customXml" Target="../ink/ink2309.xml"/><Relationship Id="rId833" Type="http://schemas.openxmlformats.org/officeDocument/2006/relationships/image" Target="NULL"/><Relationship Id="rId875" Type="http://schemas.openxmlformats.org/officeDocument/2006/relationships/image" Target="NULL"/><Relationship Id="rId18" Type="http://schemas.openxmlformats.org/officeDocument/2006/relationships/customXml" Target="../ink/ink1984.xml"/><Relationship Id="rId265" Type="http://schemas.openxmlformats.org/officeDocument/2006/relationships/image" Target="NULL"/><Relationship Id="rId472" Type="http://schemas.openxmlformats.org/officeDocument/2006/relationships/customXml" Target="../ink/ink2211.xml"/><Relationship Id="rId528" Type="http://schemas.openxmlformats.org/officeDocument/2006/relationships/customXml" Target="../ink/ink2239.xml"/><Relationship Id="rId735" Type="http://schemas.openxmlformats.org/officeDocument/2006/relationships/image" Target="NULL"/><Relationship Id="rId900" Type="http://schemas.openxmlformats.org/officeDocument/2006/relationships/customXml" Target="../ink/ink2425.xml"/><Relationship Id="rId125" Type="http://schemas.openxmlformats.org/officeDocument/2006/relationships/image" Target="NULL"/><Relationship Id="rId167" Type="http://schemas.openxmlformats.org/officeDocument/2006/relationships/image" Target="NULL"/><Relationship Id="rId332" Type="http://schemas.openxmlformats.org/officeDocument/2006/relationships/customXml" Target="../ink/ink2141.xml"/><Relationship Id="rId374" Type="http://schemas.openxmlformats.org/officeDocument/2006/relationships/customXml" Target="../ink/ink2162.xml"/><Relationship Id="rId581" Type="http://schemas.openxmlformats.org/officeDocument/2006/relationships/image" Target="NULL"/><Relationship Id="rId777" Type="http://schemas.openxmlformats.org/officeDocument/2006/relationships/image" Target="NULL"/><Relationship Id="rId71" Type="http://schemas.openxmlformats.org/officeDocument/2006/relationships/image" Target="NULL"/><Relationship Id="rId234" Type="http://schemas.openxmlformats.org/officeDocument/2006/relationships/customXml" Target="../ink/ink2092.xml"/><Relationship Id="rId637" Type="http://schemas.openxmlformats.org/officeDocument/2006/relationships/image" Target="NULL"/><Relationship Id="rId679" Type="http://schemas.openxmlformats.org/officeDocument/2006/relationships/image" Target="NULL"/><Relationship Id="rId802" Type="http://schemas.openxmlformats.org/officeDocument/2006/relationships/customXml" Target="../ink/ink2376.xml"/><Relationship Id="rId844" Type="http://schemas.openxmlformats.org/officeDocument/2006/relationships/customXml" Target="../ink/ink2397.xml"/><Relationship Id="rId886" Type="http://schemas.openxmlformats.org/officeDocument/2006/relationships/customXml" Target="../ink/ink2418.xml"/><Relationship Id="rId2" Type="http://schemas.openxmlformats.org/officeDocument/2006/relationships/customXml" Target="../ink/ink1976.xml"/><Relationship Id="rId29" Type="http://schemas.openxmlformats.org/officeDocument/2006/relationships/image" Target="NULL"/><Relationship Id="rId276" Type="http://schemas.openxmlformats.org/officeDocument/2006/relationships/customXml" Target="../ink/ink2113.xml"/><Relationship Id="rId441" Type="http://schemas.openxmlformats.org/officeDocument/2006/relationships/image" Target="NULL"/><Relationship Id="rId483" Type="http://schemas.openxmlformats.org/officeDocument/2006/relationships/image" Target="NULL"/><Relationship Id="rId539" Type="http://schemas.openxmlformats.org/officeDocument/2006/relationships/image" Target="NULL"/><Relationship Id="rId690" Type="http://schemas.openxmlformats.org/officeDocument/2006/relationships/customXml" Target="../ink/ink2320.xml"/><Relationship Id="rId704" Type="http://schemas.openxmlformats.org/officeDocument/2006/relationships/customXml" Target="../ink/ink2327.xml"/><Relationship Id="rId746" Type="http://schemas.openxmlformats.org/officeDocument/2006/relationships/customXml" Target="../ink/ink2348.xml"/><Relationship Id="rId911" Type="http://schemas.openxmlformats.org/officeDocument/2006/relationships/image" Target="NULL"/><Relationship Id="rId40" Type="http://schemas.openxmlformats.org/officeDocument/2006/relationships/customXml" Target="../ink/ink1995.xml"/><Relationship Id="rId136" Type="http://schemas.openxmlformats.org/officeDocument/2006/relationships/customXml" Target="../ink/ink2043.xml"/><Relationship Id="rId178" Type="http://schemas.openxmlformats.org/officeDocument/2006/relationships/customXml" Target="../ink/ink2064.xml"/><Relationship Id="rId301" Type="http://schemas.openxmlformats.org/officeDocument/2006/relationships/image" Target="NULL"/><Relationship Id="rId343" Type="http://schemas.openxmlformats.org/officeDocument/2006/relationships/image" Target="NULL"/><Relationship Id="rId550" Type="http://schemas.openxmlformats.org/officeDocument/2006/relationships/customXml" Target="../ink/ink2250.xml"/><Relationship Id="rId788" Type="http://schemas.openxmlformats.org/officeDocument/2006/relationships/customXml" Target="../ink/ink2369.xml"/><Relationship Id="rId82" Type="http://schemas.openxmlformats.org/officeDocument/2006/relationships/customXml" Target="../ink/ink2016.xml"/><Relationship Id="rId203" Type="http://schemas.openxmlformats.org/officeDocument/2006/relationships/image" Target="NULL"/><Relationship Id="rId385" Type="http://schemas.openxmlformats.org/officeDocument/2006/relationships/image" Target="NULL"/><Relationship Id="rId592" Type="http://schemas.openxmlformats.org/officeDocument/2006/relationships/customXml" Target="../ink/ink2271.xml"/><Relationship Id="rId606" Type="http://schemas.openxmlformats.org/officeDocument/2006/relationships/customXml" Target="../ink/ink2278.xml"/><Relationship Id="rId648" Type="http://schemas.openxmlformats.org/officeDocument/2006/relationships/customXml" Target="../ink/ink2299.xml"/><Relationship Id="rId813" Type="http://schemas.openxmlformats.org/officeDocument/2006/relationships/image" Target="NULL"/><Relationship Id="rId855" Type="http://schemas.openxmlformats.org/officeDocument/2006/relationships/image" Target="NULL"/><Relationship Id="rId245" Type="http://schemas.openxmlformats.org/officeDocument/2006/relationships/image" Target="NULL"/><Relationship Id="rId287" Type="http://schemas.openxmlformats.org/officeDocument/2006/relationships/image" Target="NULL"/><Relationship Id="rId410" Type="http://schemas.openxmlformats.org/officeDocument/2006/relationships/customXml" Target="../ink/ink2180.xml"/><Relationship Id="rId452" Type="http://schemas.openxmlformats.org/officeDocument/2006/relationships/customXml" Target="../ink/ink2201.xml"/><Relationship Id="rId494" Type="http://schemas.openxmlformats.org/officeDocument/2006/relationships/customXml" Target="../ink/ink2222.xml"/><Relationship Id="rId508" Type="http://schemas.openxmlformats.org/officeDocument/2006/relationships/customXml" Target="../ink/ink2229.xml"/><Relationship Id="rId715" Type="http://schemas.openxmlformats.org/officeDocument/2006/relationships/image" Target="NULL"/><Relationship Id="rId897" Type="http://schemas.openxmlformats.org/officeDocument/2006/relationships/image" Target="NULL"/><Relationship Id="rId105" Type="http://schemas.openxmlformats.org/officeDocument/2006/relationships/image" Target="NULL"/><Relationship Id="rId147" Type="http://schemas.openxmlformats.org/officeDocument/2006/relationships/image" Target="NULL"/><Relationship Id="rId312" Type="http://schemas.openxmlformats.org/officeDocument/2006/relationships/customXml" Target="../ink/ink2131.xml"/><Relationship Id="rId354" Type="http://schemas.openxmlformats.org/officeDocument/2006/relationships/customXml" Target="../ink/ink2152.xml"/><Relationship Id="rId757" Type="http://schemas.openxmlformats.org/officeDocument/2006/relationships/image" Target="NULL"/><Relationship Id="rId799" Type="http://schemas.openxmlformats.org/officeDocument/2006/relationships/image" Target="NULL"/><Relationship Id="rId51" Type="http://schemas.openxmlformats.org/officeDocument/2006/relationships/image" Target="NULL"/><Relationship Id="rId93" Type="http://schemas.openxmlformats.org/officeDocument/2006/relationships/image" Target="NULL"/><Relationship Id="rId189" Type="http://schemas.openxmlformats.org/officeDocument/2006/relationships/image" Target="NULL"/><Relationship Id="rId396" Type="http://schemas.openxmlformats.org/officeDocument/2006/relationships/customXml" Target="../ink/ink2173.xml"/><Relationship Id="rId561" Type="http://schemas.openxmlformats.org/officeDocument/2006/relationships/image" Target="NULL"/><Relationship Id="rId617" Type="http://schemas.openxmlformats.org/officeDocument/2006/relationships/image" Target="NULL"/><Relationship Id="rId659" Type="http://schemas.openxmlformats.org/officeDocument/2006/relationships/image" Target="NULL"/><Relationship Id="rId824" Type="http://schemas.openxmlformats.org/officeDocument/2006/relationships/customXml" Target="../ink/ink2387.xml"/><Relationship Id="rId866" Type="http://schemas.openxmlformats.org/officeDocument/2006/relationships/customXml" Target="../ink/ink2408.xml"/><Relationship Id="rId214" Type="http://schemas.openxmlformats.org/officeDocument/2006/relationships/customXml" Target="../ink/ink2082.xml"/><Relationship Id="rId256" Type="http://schemas.openxmlformats.org/officeDocument/2006/relationships/customXml" Target="../ink/ink2103.xml"/><Relationship Id="rId298" Type="http://schemas.openxmlformats.org/officeDocument/2006/relationships/customXml" Target="../ink/ink2124.xml"/><Relationship Id="rId421" Type="http://schemas.openxmlformats.org/officeDocument/2006/relationships/image" Target="NULL"/><Relationship Id="rId463" Type="http://schemas.openxmlformats.org/officeDocument/2006/relationships/image" Target="NULL"/><Relationship Id="rId519" Type="http://schemas.openxmlformats.org/officeDocument/2006/relationships/image" Target="NULL"/><Relationship Id="rId670" Type="http://schemas.openxmlformats.org/officeDocument/2006/relationships/customXml" Target="../ink/ink2310.xml"/><Relationship Id="rId116" Type="http://schemas.openxmlformats.org/officeDocument/2006/relationships/customXml" Target="../ink/ink2033.xml"/><Relationship Id="rId158" Type="http://schemas.openxmlformats.org/officeDocument/2006/relationships/customXml" Target="../ink/ink2054.xml"/><Relationship Id="rId323" Type="http://schemas.openxmlformats.org/officeDocument/2006/relationships/image" Target="NULL"/><Relationship Id="rId530" Type="http://schemas.openxmlformats.org/officeDocument/2006/relationships/customXml" Target="../ink/ink2240.xml"/><Relationship Id="rId726" Type="http://schemas.openxmlformats.org/officeDocument/2006/relationships/customXml" Target="../ink/ink2338.xml"/><Relationship Id="rId768" Type="http://schemas.openxmlformats.org/officeDocument/2006/relationships/customXml" Target="../ink/ink2359.xml"/><Relationship Id="rId20" Type="http://schemas.openxmlformats.org/officeDocument/2006/relationships/customXml" Target="../ink/ink1985.xml"/><Relationship Id="rId62" Type="http://schemas.openxmlformats.org/officeDocument/2006/relationships/customXml" Target="../ink/ink2006.xml"/><Relationship Id="rId365" Type="http://schemas.openxmlformats.org/officeDocument/2006/relationships/image" Target="NULL"/><Relationship Id="rId572" Type="http://schemas.openxmlformats.org/officeDocument/2006/relationships/customXml" Target="../ink/ink2261.xml"/><Relationship Id="rId628" Type="http://schemas.openxmlformats.org/officeDocument/2006/relationships/customXml" Target="../ink/ink2289.xml"/><Relationship Id="rId835" Type="http://schemas.openxmlformats.org/officeDocument/2006/relationships/image" Target="NULL"/><Relationship Id="rId225" Type="http://schemas.openxmlformats.org/officeDocument/2006/relationships/image" Target="NULL"/><Relationship Id="rId267" Type="http://schemas.openxmlformats.org/officeDocument/2006/relationships/image" Target="NULL"/><Relationship Id="rId432" Type="http://schemas.openxmlformats.org/officeDocument/2006/relationships/customXml" Target="../ink/ink2191.xml"/><Relationship Id="rId474" Type="http://schemas.openxmlformats.org/officeDocument/2006/relationships/customXml" Target="../ink/ink2212.xml"/><Relationship Id="rId877" Type="http://schemas.openxmlformats.org/officeDocument/2006/relationships/image" Target="NULL"/><Relationship Id="rId127" Type="http://schemas.openxmlformats.org/officeDocument/2006/relationships/image" Target="NULL"/><Relationship Id="rId681" Type="http://schemas.openxmlformats.org/officeDocument/2006/relationships/image" Target="NULL"/><Relationship Id="rId737" Type="http://schemas.openxmlformats.org/officeDocument/2006/relationships/image" Target="NULL"/><Relationship Id="rId779" Type="http://schemas.openxmlformats.org/officeDocument/2006/relationships/image" Target="NULL"/><Relationship Id="rId902" Type="http://schemas.openxmlformats.org/officeDocument/2006/relationships/customXml" Target="../ink/ink2426.xml"/><Relationship Id="rId31" Type="http://schemas.openxmlformats.org/officeDocument/2006/relationships/image" Target="NULL"/><Relationship Id="rId73" Type="http://schemas.openxmlformats.org/officeDocument/2006/relationships/image" Target="NULL"/><Relationship Id="rId169" Type="http://schemas.openxmlformats.org/officeDocument/2006/relationships/image" Target="NULL"/><Relationship Id="rId334" Type="http://schemas.openxmlformats.org/officeDocument/2006/relationships/customXml" Target="../ink/ink2142.xml"/><Relationship Id="rId376" Type="http://schemas.openxmlformats.org/officeDocument/2006/relationships/customXml" Target="../ink/ink2163.xml"/><Relationship Id="rId541" Type="http://schemas.openxmlformats.org/officeDocument/2006/relationships/image" Target="NULL"/><Relationship Id="rId583" Type="http://schemas.openxmlformats.org/officeDocument/2006/relationships/image" Target="NULL"/><Relationship Id="rId639" Type="http://schemas.openxmlformats.org/officeDocument/2006/relationships/image" Target="NULL"/><Relationship Id="rId790" Type="http://schemas.openxmlformats.org/officeDocument/2006/relationships/customXml" Target="../ink/ink2370.xml"/><Relationship Id="rId804" Type="http://schemas.openxmlformats.org/officeDocument/2006/relationships/customXml" Target="../ink/ink2377.xml"/><Relationship Id="rId4" Type="http://schemas.openxmlformats.org/officeDocument/2006/relationships/customXml" Target="../ink/ink1977.xml"/><Relationship Id="rId180" Type="http://schemas.openxmlformats.org/officeDocument/2006/relationships/customXml" Target="../ink/ink2065.xml"/><Relationship Id="rId236" Type="http://schemas.openxmlformats.org/officeDocument/2006/relationships/customXml" Target="../ink/ink2093.xml"/><Relationship Id="rId278" Type="http://schemas.openxmlformats.org/officeDocument/2006/relationships/customXml" Target="../ink/ink2114.xml"/><Relationship Id="rId401" Type="http://schemas.openxmlformats.org/officeDocument/2006/relationships/image" Target="NULL"/><Relationship Id="rId443" Type="http://schemas.openxmlformats.org/officeDocument/2006/relationships/image" Target="NULL"/><Relationship Id="rId650" Type="http://schemas.openxmlformats.org/officeDocument/2006/relationships/customXml" Target="../ink/ink2300.xml"/><Relationship Id="rId846" Type="http://schemas.openxmlformats.org/officeDocument/2006/relationships/customXml" Target="../ink/ink2398.xml"/><Relationship Id="rId888" Type="http://schemas.openxmlformats.org/officeDocument/2006/relationships/customXml" Target="../ink/ink2419.xml"/><Relationship Id="rId303" Type="http://schemas.openxmlformats.org/officeDocument/2006/relationships/image" Target="NULL"/><Relationship Id="rId485" Type="http://schemas.openxmlformats.org/officeDocument/2006/relationships/image" Target="NULL"/><Relationship Id="rId692" Type="http://schemas.openxmlformats.org/officeDocument/2006/relationships/customXml" Target="../ink/ink2321.xml"/><Relationship Id="rId706" Type="http://schemas.openxmlformats.org/officeDocument/2006/relationships/customXml" Target="../ink/ink2328.xml"/><Relationship Id="rId748" Type="http://schemas.openxmlformats.org/officeDocument/2006/relationships/customXml" Target="../ink/ink2349.xml"/><Relationship Id="rId913" Type="http://schemas.openxmlformats.org/officeDocument/2006/relationships/image" Target="NULL"/><Relationship Id="rId42" Type="http://schemas.openxmlformats.org/officeDocument/2006/relationships/customXml" Target="../ink/ink1996.xml"/><Relationship Id="rId84" Type="http://schemas.openxmlformats.org/officeDocument/2006/relationships/customXml" Target="../ink/ink2017.xml"/><Relationship Id="rId138" Type="http://schemas.openxmlformats.org/officeDocument/2006/relationships/customXml" Target="../ink/ink2044.xml"/><Relationship Id="rId345" Type="http://schemas.openxmlformats.org/officeDocument/2006/relationships/image" Target="NULL"/><Relationship Id="rId387" Type="http://schemas.openxmlformats.org/officeDocument/2006/relationships/image" Target="NULL"/><Relationship Id="rId510" Type="http://schemas.openxmlformats.org/officeDocument/2006/relationships/customXml" Target="../ink/ink2230.xml"/><Relationship Id="rId552" Type="http://schemas.openxmlformats.org/officeDocument/2006/relationships/customXml" Target="../ink/ink2251.xml"/><Relationship Id="rId594" Type="http://schemas.openxmlformats.org/officeDocument/2006/relationships/customXml" Target="../ink/ink2272.xml"/><Relationship Id="rId608" Type="http://schemas.openxmlformats.org/officeDocument/2006/relationships/customXml" Target="../ink/ink2279.xml"/><Relationship Id="rId815" Type="http://schemas.openxmlformats.org/officeDocument/2006/relationships/image" Target="NULL"/><Relationship Id="rId191" Type="http://schemas.openxmlformats.org/officeDocument/2006/relationships/image" Target="NULL"/><Relationship Id="rId205" Type="http://schemas.openxmlformats.org/officeDocument/2006/relationships/image" Target="NULL"/><Relationship Id="rId247" Type="http://schemas.openxmlformats.org/officeDocument/2006/relationships/image" Target="NULL"/><Relationship Id="rId412" Type="http://schemas.openxmlformats.org/officeDocument/2006/relationships/customXml" Target="../ink/ink2181.xml"/><Relationship Id="rId857" Type="http://schemas.openxmlformats.org/officeDocument/2006/relationships/image" Target="NULL"/><Relationship Id="rId899" Type="http://schemas.openxmlformats.org/officeDocument/2006/relationships/image" Target="NULL"/><Relationship Id="rId107" Type="http://schemas.openxmlformats.org/officeDocument/2006/relationships/image" Target="NULL"/><Relationship Id="rId289" Type="http://schemas.openxmlformats.org/officeDocument/2006/relationships/image" Target="NULL"/><Relationship Id="rId454" Type="http://schemas.openxmlformats.org/officeDocument/2006/relationships/customXml" Target="../ink/ink2202.xml"/><Relationship Id="rId496" Type="http://schemas.openxmlformats.org/officeDocument/2006/relationships/customXml" Target="../ink/ink2223.xml"/><Relationship Id="rId661" Type="http://schemas.openxmlformats.org/officeDocument/2006/relationships/image" Target="NULL"/><Relationship Id="rId717" Type="http://schemas.openxmlformats.org/officeDocument/2006/relationships/image" Target="NULL"/><Relationship Id="rId759" Type="http://schemas.openxmlformats.org/officeDocument/2006/relationships/image" Target="NULL"/><Relationship Id="rId11" Type="http://schemas.openxmlformats.org/officeDocument/2006/relationships/image" Target="NULL"/><Relationship Id="rId53" Type="http://schemas.openxmlformats.org/officeDocument/2006/relationships/image" Target="NULL"/><Relationship Id="rId149" Type="http://schemas.openxmlformats.org/officeDocument/2006/relationships/image" Target="NULL"/><Relationship Id="rId314" Type="http://schemas.openxmlformats.org/officeDocument/2006/relationships/customXml" Target="../ink/ink2132.xml"/><Relationship Id="rId356" Type="http://schemas.openxmlformats.org/officeDocument/2006/relationships/customXml" Target="../ink/ink2153.xml"/><Relationship Id="rId398" Type="http://schemas.openxmlformats.org/officeDocument/2006/relationships/customXml" Target="../ink/ink2174.xml"/><Relationship Id="rId521" Type="http://schemas.openxmlformats.org/officeDocument/2006/relationships/image" Target="NULL"/><Relationship Id="rId563" Type="http://schemas.openxmlformats.org/officeDocument/2006/relationships/image" Target="NULL"/><Relationship Id="rId619" Type="http://schemas.openxmlformats.org/officeDocument/2006/relationships/image" Target="NULL"/><Relationship Id="rId770" Type="http://schemas.openxmlformats.org/officeDocument/2006/relationships/customXml" Target="../ink/ink2360.xml"/><Relationship Id="rId95" Type="http://schemas.openxmlformats.org/officeDocument/2006/relationships/image" Target="NULL"/><Relationship Id="rId160" Type="http://schemas.openxmlformats.org/officeDocument/2006/relationships/customXml" Target="../ink/ink2055.xml"/><Relationship Id="rId216" Type="http://schemas.openxmlformats.org/officeDocument/2006/relationships/customXml" Target="../ink/ink2083.xml"/><Relationship Id="rId423" Type="http://schemas.openxmlformats.org/officeDocument/2006/relationships/image" Target="NULL"/><Relationship Id="rId826" Type="http://schemas.openxmlformats.org/officeDocument/2006/relationships/customXml" Target="../ink/ink2388.xml"/><Relationship Id="rId868" Type="http://schemas.openxmlformats.org/officeDocument/2006/relationships/customXml" Target="../ink/ink2409.xml"/><Relationship Id="rId258" Type="http://schemas.openxmlformats.org/officeDocument/2006/relationships/customXml" Target="../ink/ink2104.xml"/><Relationship Id="rId465" Type="http://schemas.openxmlformats.org/officeDocument/2006/relationships/image" Target="NULL"/><Relationship Id="rId630" Type="http://schemas.openxmlformats.org/officeDocument/2006/relationships/customXml" Target="../ink/ink2290.xml"/><Relationship Id="rId672" Type="http://schemas.openxmlformats.org/officeDocument/2006/relationships/customXml" Target="../ink/ink2311.xml"/><Relationship Id="rId728" Type="http://schemas.openxmlformats.org/officeDocument/2006/relationships/customXml" Target="../ink/ink2339.xml"/><Relationship Id="rId22" Type="http://schemas.openxmlformats.org/officeDocument/2006/relationships/customXml" Target="../ink/ink1986.xml"/><Relationship Id="rId64" Type="http://schemas.openxmlformats.org/officeDocument/2006/relationships/customXml" Target="../ink/ink2007.xml"/><Relationship Id="rId118" Type="http://schemas.openxmlformats.org/officeDocument/2006/relationships/customXml" Target="../ink/ink2034.xml"/><Relationship Id="rId325" Type="http://schemas.openxmlformats.org/officeDocument/2006/relationships/image" Target="NULL"/><Relationship Id="rId367" Type="http://schemas.openxmlformats.org/officeDocument/2006/relationships/image" Target="NULL"/><Relationship Id="rId532" Type="http://schemas.openxmlformats.org/officeDocument/2006/relationships/customXml" Target="../ink/ink2241.xml"/><Relationship Id="rId574" Type="http://schemas.openxmlformats.org/officeDocument/2006/relationships/customXml" Target="../ink/ink2262.xml"/><Relationship Id="rId171" Type="http://schemas.openxmlformats.org/officeDocument/2006/relationships/image" Target="NULL"/><Relationship Id="rId227" Type="http://schemas.openxmlformats.org/officeDocument/2006/relationships/image" Target="NULL"/><Relationship Id="rId781" Type="http://schemas.openxmlformats.org/officeDocument/2006/relationships/image" Target="NULL"/><Relationship Id="rId837" Type="http://schemas.openxmlformats.org/officeDocument/2006/relationships/image" Target="NULL"/><Relationship Id="rId879" Type="http://schemas.openxmlformats.org/officeDocument/2006/relationships/image" Target="NULL"/><Relationship Id="rId269" Type="http://schemas.openxmlformats.org/officeDocument/2006/relationships/image" Target="NULL"/><Relationship Id="rId434" Type="http://schemas.openxmlformats.org/officeDocument/2006/relationships/customXml" Target="../ink/ink2192.xml"/><Relationship Id="rId476" Type="http://schemas.openxmlformats.org/officeDocument/2006/relationships/customXml" Target="../ink/ink2213.xml"/><Relationship Id="rId641" Type="http://schemas.openxmlformats.org/officeDocument/2006/relationships/image" Target="NULL"/><Relationship Id="rId683" Type="http://schemas.openxmlformats.org/officeDocument/2006/relationships/image" Target="NULL"/><Relationship Id="rId739" Type="http://schemas.openxmlformats.org/officeDocument/2006/relationships/image" Target="NULL"/><Relationship Id="rId890" Type="http://schemas.openxmlformats.org/officeDocument/2006/relationships/customXml" Target="../ink/ink2420.xml"/><Relationship Id="rId904" Type="http://schemas.openxmlformats.org/officeDocument/2006/relationships/customXml" Target="../ink/ink2427.xml"/><Relationship Id="rId33" Type="http://schemas.openxmlformats.org/officeDocument/2006/relationships/image" Target="NULL"/><Relationship Id="rId129" Type="http://schemas.openxmlformats.org/officeDocument/2006/relationships/image" Target="NULL"/><Relationship Id="rId280" Type="http://schemas.openxmlformats.org/officeDocument/2006/relationships/customXml" Target="../ink/ink2115.xml"/><Relationship Id="rId336" Type="http://schemas.openxmlformats.org/officeDocument/2006/relationships/customXml" Target="../ink/ink2143.xml"/><Relationship Id="rId501" Type="http://schemas.openxmlformats.org/officeDocument/2006/relationships/image" Target="NULL"/><Relationship Id="rId543" Type="http://schemas.openxmlformats.org/officeDocument/2006/relationships/image" Target="NULL"/><Relationship Id="rId75" Type="http://schemas.openxmlformats.org/officeDocument/2006/relationships/image" Target="NULL"/><Relationship Id="rId140" Type="http://schemas.openxmlformats.org/officeDocument/2006/relationships/customXml" Target="../ink/ink2045.xml"/><Relationship Id="rId182" Type="http://schemas.openxmlformats.org/officeDocument/2006/relationships/customXml" Target="../ink/ink2066.xml"/><Relationship Id="rId378" Type="http://schemas.openxmlformats.org/officeDocument/2006/relationships/customXml" Target="../ink/ink2164.xml"/><Relationship Id="rId403" Type="http://schemas.openxmlformats.org/officeDocument/2006/relationships/image" Target="NULL"/><Relationship Id="rId585" Type="http://schemas.openxmlformats.org/officeDocument/2006/relationships/image" Target="NULL"/><Relationship Id="rId750" Type="http://schemas.openxmlformats.org/officeDocument/2006/relationships/customXml" Target="../ink/ink2350.xml"/><Relationship Id="rId792" Type="http://schemas.openxmlformats.org/officeDocument/2006/relationships/customXml" Target="../ink/ink2371.xml"/><Relationship Id="rId806" Type="http://schemas.openxmlformats.org/officeDocument/2006/relationships/customXml" Target="../ink/ink2378.xml"/><Relationship Id="rId848" Type="http://schemas.openxmlformats.org/officeDocument/2006/relationships/customXml" Target="../ink/ink2399.xml"/><Relationship Id="rId6" Type="http://schemas.openxmlformats.org/officeDocument/2006/relationships/customXml" Target="../ink/ink1978.xml"/><Relationship Id="rId238" Type="http://schemas.openxmlformats.org/officeDocument/2006/relationships/customXml" Target="../ink/ink2094.xml"/><Relationship Id="rId445" Type="http://schemas.openxmlformats.org/officeDocument/2006/relationships/image" Target="NULL"/><Relationship Id="rId487" Type="http://schemas.openxmlformats.org/officeDocument/2006/relationships/image" Target="NULL"/><Relationship Id="rId610" Type="http://schemas.openxmlformats.org/officeDocument/2006/relationships/customXml" Target="../ink/ink2280.xml"/><Relationship Id="rId652" Type="http://schemas.openxmlformats.org/officeDocument/2006/relationships/customXml" Target="../ink/ink2301.xml"/><Relationship Id="rId694" Type="http://schemas.openxmlformats.org/officeDocument/2006/relationships/customXml" Target="../ink/ink2322.xml"/><Relationship Id="rId708" Type="http://schemas.openxmlformats.org/officeDocument/2006/relationships/customXml" Target="../ink/ink2329.xml"/><Relationship Id="rId915" Type="http://schemas.openxmlformats.org/officeDocument/2006/relationships/image" Target="NULL"/><Relationship Id="rId291" Type="http://schemas.openxmlformats.org/officeDocument/2006/relationships/image" Target="NULL"/><Relationship Id="rId305" Type="http://schemas.openxmlformats.org/officeDocument/2006/relationships/image" Target="NULL"/><Relationship Id="rId347" Type="http://schemas.openxmlformats.org/officeDocument/2006/relationships/image" Target="NULL"/><Relationship Id="rId512" Type="http://schemas.openxmlformats.org/officeDocument/2006/relationships/customXml" Target="../ink/ink2231.xml"/><Relationship Id="rId44" Type="http://schemas.openxmlformats.org/officeDocument/2006/relationships/customXml" Target="../ink/ink1997.xml"/><Relationship Id="rId86" Type="http://schemas.openxmlformats.org/officeDocument/2006/relationships/customXml" Target="../ink/ink2018.xml"/><Relationship Id="rId151" Type="http://schemas.openxmlformats.org/officeDocument/2006/relationships/image" Target="NULL"/><Relationship Id="rId389" Type="http://schemas.openxmlformats.org/officeDocument/2006/relationships/image" Target="NULL"/><Relationship Id="rId554" Type="http://schemas.openxmlformats.org/officeDocument/2006/relationships/customXml" Target="../ink/ink2252.xml"/><Relationship Id="rId596" Type="http://schemas.openxmlformats.org/officeDocument/2006/relationships/customXml" Target="../ink/ink2273.xml"/><Relationship Id="rId761" Type="http://schemas.openxmlformats.org/officeDocument/2006/relationships/image" Target="NULL"/><Relationship Id="rId817" Type="http://schemas.openxmlformats.org/officeDocument/2006/relationships/image" Target="NULL"/><Relationship Id="rId859" Type="http://schemas.openxmlformats.org/officeDocument/2006/relationships/image" Target="NULL"/><Relationship Id="rId193" Type="http://schemas.openxmlformats.org/officeDocument/2006/relationships/image" Target="NULL"/><Relationship Id="rId207" Type="http://schemas.openxmlformats.org/officeDocument/2006/relationships/image" Target="NULL"/><Relationship Id="rId249" Type="http://schemas.openxmlformats.org/officeDocument/2006/relationships/image" Target="NULL"/><Relationship Id="rId414" Type="http://schemas.openxmlformats.org/officeDocument/2006/relationships/customXml" Target="../ink/ink2182.xml"/><Relationship Id="rId456" Type="http://schemas.openxmlformats.org/officeDocument/2006/relationships/customXml" Target="../ink/ink2203.xml"/><Relationship Id="rId498" Type="http://schemas.openxmlformats.org/officeDocument/2006/relationships/customXml" Target="../ink/ink2224.xml"/><Relationship Id="rId621" Type="http://schemas.openxmlformats.org/officeDocument/2006/relationships/image" Target="NULL"/><Relationship Id="rId663" Type="http://schemas.openxmlformats.org/officeDocument/2006/relationships/image" Target="NULL"/><Relationship Id="rId870" Type="http://schemas.openxmlformats.org/officeDocument/2006/relationships/customXml" Target="../ink/ink2410.xm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customXml" Target="../ink/ink2105.xml"/><Relationship Id="rId316" Type="http://schemas.openxmlformats.org/officeDocument/2006/relationships/customXml" Target="../ink/ink2133.xml"/><Relationship Id="rId523" Type="http://schemas.openxmlformats.org/officeDocument/2006/relationships/image" Target="NULL"/><Relationship Id="rId719" Type="http://schemas.openxmlformats.org/officeDocument/2006/relationships/image" Target="NULL"/><Relationship Id="rId55" Type="http://schemas.openxmlformats.org/officeDocument/2006/relationships/image" Target="NULL"/><Relationship Id="rId97" Type="http://schemas.openxmlformats.org/officeDocument/2006/relationships/image" Target="NULL"/><Relationship Id="rId120" Type="http://schemas.openxmlformats.org/officeDocument/2006/relationships/customXml" Target="../ink/ink2035.xml"/><Relationship Id="rId358" Type="http://schemas.openxmlformats.org/officeDocument/2006/relationships/customXml" Target="../ink/ink2154.xml"/><Relationship Id="rId565" Type="http://schemas.openxmlformats.org/officeDocument/2006/relationships/image" Target="NULL"/><Relationship Id="rId730" Type="http://schemas.openxmlformats.org/officeDocument/2006/relationships/customXml" Target="../ink/ink2340.xml"/><Relationship Id="rId772" Type="http://schemas.openxmlformats.org/officeDocument/2006/relationships/customXml" Target="../ink/ink2361.xml"/><Relationship Id="rId828" Type="http://schemas.openxmlformats.org/officeDocument/2006/relationships/customXml" Target="../ink/ink2389.xml"/><Relationship Id="rId162" Type="http://schemas.openxmlformats.org/officeDocument/2006/relationships/customXml" Target="../ink/ink2056.xml"/><Relationship Id="rId218" Type="http://schemas.openxmlformats.org/officeDocument/2006/relationships/customXml" Target="../ink/ink2084.xml"/><Relationship Id="rId425" Type="http://schemas.openxmlformats.org/officeDocument/2006/relationships/image" Target="NULL"/><Relationship Id="rId467" Type="http://schemas.openxmlformats.org/officeDocument/2006/relationships/image" Target="NULL"/><Relationship Id="rId632" Type="http://schemas.openxmlformats.org/officeDocument/2006/relationships/customXml" Target="../ink/ink2291.xml"/><Relationship Id="rId271" Type="http://schemas.openxmlformats.org/officeDocument/2006/relationships/image" Target="NULL"/><Relationship Id="rId674" Type="http://schemas.openxmlformats.org/officeDocument/2006/relationships/customXml" Target="../ink/ink2312.xml"/><Relationship Id="rId881" Type="http://schemas.openxmlformats.org/officeDocument/2006/relationships/image" Target="NULL"/><Relationship Id="rId24" Type="http://schemas.openxmlformats.org/officeDocument/2006/relationships/customXml" Target="../ink/ink1987.xml"/><Relationship Id="rId66" Type="http://schemas.openxmlformats.org/officeDocument/2006/relationships/customXml" Target="../ink/ink2008.xml"/><Relationship Id="rId131" Type="http://schemas.openxmlformats.org/officeDocument/2006/relationships/image" Target="NULL"/><Relationship Id="rId327" Type="http://schemas.openxmlformats.org/officeDocument/2006/relationships/image" Target="NULL"/><Relationship Id="rId369" Type="http://schemas.openxmlformats.org/officeDocument/2006/relationships/image" Target="NULL"/><Relationship Id="rId534" Type="http://schemas.openxmlformats.org/officeDocument/2006/relationships/customXml" Target="../ink/ink2242.xml"/><Relationship Id="rId576" Type="http://schemas.openxmlformats.org/officeDocument/2006/relationships/customXml" Target="../ink/ink2263.xml"/><Relationship Id="rId741" Type="http://schemas.openxmlformats.org/officeDocument/2006/relationships/image" Target="NULL"/><Relationship Id="rId783" Type="http://schemas.openxmlformats.org/officeDocument/2006/relationships/image" Target="NULL"/><Relationship Id="rId839" Type="http://schemas.openxmlformats.org/officeDocument/2006/relationships/image" Target="NULL"/><Relationship Id="rId173" Type="http://schemas.openxmlformats.org/officeDocument/2006/relationships/image" Target="NULL"/><Relationship Id="rId229" Type="http://schemas.openxmlformats.org/officeDocument/2006/relationships/image" Target="NULL"/><Relationship Id="rId380" Type="http://schemas.openxmlformats.org/officeDocument/2006/relationships/customXml" Target="../ink/ink2165.xml"/><Relationship Id="rId436" Type="http://schemas.openxmlformats.org/officeDocument/2006/relationships/customXml" Target="../ink/ink2193.xml"/><Relationship Id="rId601" Type="http://schemas.openxmlformats.org/officeDocument/2006/relationships/image" Target="NULL"/><Relationship Id="rId643" Type="http://schemas.openxmlformats.org/officeDocument/2006/relationships/image" Target="NULL"/><Relationship Id="rId240" Type="http://schemas.openxmlformats.org/officeDocument/2006/relationships/customXml" Target="../ink/ink2095.xml"/><Relationship Id="rId478" Type="http://schemas.openxmlformats.org/officeDocument/2006/relationships/customXml" Target="../ink/ink2214.xml"/><Relationship Id="rId685" Type="http://schemas.openxmlformats.org/officeDocument/2006/relationships/image" Target="NULL"/><Relationship Id="rId850" Type="http://schemas.openxmlformats.org/officeDocument/2006/relationships/customXml" Target="../ink/ink2400.xml"/><Relationship Id="rId892" Type="http://schemas.openxmlformats.org/officeDocument/2006/relationships/customXml" Target="../ink/ink2421.xml"/><Relationship Id="rId906" Type="http://schemas.openxmlformats.org/officeDocument/2006/relationships/customXml" Target="../ink/ink2428.xml"/><Relationship Id="rId35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customXml" Target="../ink/ink2025.xml"/><Relationship Id="rId282" Type="http://schemas.openxmlformats.org/officeDocument/2006/relationships/customXml" Target="../ink/ink2116.xml"/><Relationship Id="rId338" Type="http://schemas.openxmlformats.org/officeDocument/2006/relationships/customXml" Target="../ink/ink2144.xml"/><Relationship Id="rId503" Type="http://schemas.openxmlformats.org/officeDocument/2006/relationships/image" Target="NULL"/><Relationship Id="rId545" Type="http://schemas.openxmlformats.org/officeDocument/2006/relationships/image" Target="NULL"/><Relationship Id="rId587" Type="http://schemas.openxmlformats.org/officeDocument/2006/relationships/image" Target="NULL"/><Relationship Id="rId710" Type="http://schemas.openxmlformats.org/officeDocument/2006/relationships/customXml" Target="../ink/ink2330.xml"/><Relationship Id="rId752" Type="http://schemas.openxmlformats.org/officeDocument/2006/relationships/customXml" Target="../ink/ink2351.xml"/><Relationship Id="rId808" Type="http://schemas.openxmlformats.org/officeDocument/2006/relationships/customXml" Target="../ink/ink2379.xml"/><Relationship Id="rId8" Type="http://schemas.openxmlformats.org/officeDocument/2006/relationships/customXml" Target="../ink/ink1979.xml"/><Relationship Id="rId142" Type="http://schemas.openxmlformats.org/officeDocument/2006/relationships/customXml" Target="../ink/ink2046.xml"/><Relationship Id="rId184" Type="http://schemas.openxmlformats.org/officeDocument/2006/relationships/customXml" Target="../ink/ink2067.xml"/><Relationship Id="rId391" Type="http://schemas.openxmlformats.org/officeDocument/2006/relationships/image" Target="NULL"/><Relationship Id="rId405" Type="http://schemas.openxmlformats.org/officeDocument/2006/relationships/image" Target="NULL"/><Relationship Id="rId447" Type="http://schemas.openxmlformats.org/officeDocument/2006/relationships/image" Target="NULL"/><Relationship Id="rId612" Type="http://schemas.openxmlformats.org/officeDocument/2006/relationships/customXml" Target="../ink/ink2281.xml"/><Relationship Id="rId794" Type="http://schemas.openxmlformats.org/officeDocument/2006/relationships/customXml" Target="../ink/ink2372.xml"/><Relationship Id="rId251" Type="http://schemas.openxmlformats.org/officeDocument/2006/relationships/image" Target="NULL"/><Relationship Id="rId489" Type="http://schemas.openxmlformats.org/officeDocument/2006/relationships/image" Target="NULL"/><Relationship Id="rId654" Type="http://schemas.openxmlformats.org/officeDocument/2006/relationships/customXml" Target="../ink/ink2302.xml"/><Relationship Id="rId696" Type="http://schemas.openxmlformats.org/officeDocument/2006/relationships/customXml" Target="../ink/ink2323.xml"/><Relationship Id="rId861" Type="http://schemas.openxmlformats.org/officeDocument/2006/relationships/image" Target="NULL"/><Relationship Id="rId917" Type="http://schemas.openxmlformats.org/officeDocument/2006/relationships/image" Target="NULL"/><Relationship Id="rId46" Type="http://schemas.openxmlformats.org/officeDocument/2006/relationships/customXml" Target="../ink/ink1998.xml"/><Relationship Id="rId293" Type="http://schemas.openxmlformats.org/officeDocument/2006/relationships/image" Target="NULL"/><Relationship Id="rId307" Type="http://schemas.openxmlformats.org/officeDocument/2006/relationships/image" Target="NULL"/><Relationship Id="rId349" Type="http://schemas.openxmlformats.org/officeDocument/2006/relationships/image" Target="NULL"/><Relationship Id="rId514" Type="http://schemas.openxmlformats.org/officeDocument/2006/relationships/customXml" Target="../ink/ink2232.xml"/><Relationship Id="rId556" Type="http://schemas.openxmlformats.org/officeDocument/2006/relationships/customXml" Target="../ink/ink2253.xml"/><Relationship Id="rId721" Type="http://schemas.openxmlformats.org/officeDocument/2006/relationships/image" Target="NULL"/><Relationship Id="rId763" Type="http://schemas.openxmlformats.org/officeDocument/2006/relationships/image" Target="NULL"/><Relationship Id="rId88" Type="http://schemas.openxmlformats.org/officeDocument/2006/relationships/customXml" Target="../ink/ink2019.xml"/><Relationship Id="rId111" Type="http://schemas.openxmlformats.org/officeDocument/2006/relationships/image" Target="NULL"/><Relationship Id="rId153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360" Type="http://schemas.openxmlformats.org/officeDocument/2006/relationships/customXml" Target="../ink/ink2155.xml"/><Relationship Id="rId416" Type="http://schemas.openxmlformats.org/officeDocument/2006/relationships/customXml" Target="../ink/ink2183.xml"/><Relationship Id="rId598" Type="http://schemas.openxmlformats.org/officeDocument/2006/relationships/customXml" Target="../ink/ink2274.xml"/><Relationship Id="rId819" Type="http://schemas.openxmlformats.org/officeDocument/2006/relationships/image" Target="NULL"/><Relationship Id="rId220" Type="http://schemas.openxmlformats.org/officeDocument/2006/relationships/customXml" Target="../ink/ink2085.xml"/><Relationship Id="rId458" Type="http://schemas.openxmlformats.org/officeDocument/2006/relationships/customXml" Target="../ink/ink2204.xml"/><Relationship Id="rId623" Type="http://schemas.openxmlformats.org/officeDocument/2006/relationships/image" Target="NULL"/><Relationship Id="rId665" Type="http://schemas.openxmlformats.org/officeDocument/2006/relationships/image" Target="NULL"/><Relationship Id="rId830" Type="http://schemas.openxmlformats.org/officeDocument/2006/relationships/customXml" Target="../ink/ink2390.xml"/><Relationship Id="rId872" Type="http://schemas.openxmlformats.org/officeDocument/2006/relationships/customXml" Target="../ink/ink2411.xml"/><Relationship Id="rId15" Type="http://schemas.openxmlformats.org/officeDocument/2006/relationships/image" Target="NULL"/><Relationship Id="rId57" Type="http://schemas.openxmlformats.org/officeDocument/2006/relationships/image" Target="NULL"/><Relationship Id="rId262" Type="http://schemas.openxmlformats.org/officeDocument/2006/relationships/customXml" Target="../ink/ink2106.xml"/><Relationship Id="rId318" Type="http://schemas.openxmlformats.org/officeDocument/2006/relationships/customXml" Target="../ink/ink2134.xml"/><Relationship Id="rId525" Type="http://schemas.openxmlformats.org/officeDocument/2006/relationships/image" Target="NULL"/><Relationship Id="rId567" Type="http://schemas.openxmlformats.org/officeDocument/2006/relationships/image" Target="NULL"/><Relationship Id="rId732" Type="http://schemas.openxmlformats.org/officeDocument/2006/relationships/customXml" Target="../ink/ink2341.xml"/><Relationship Id="rId99" Type="http://schemas.openxmlformats.org/officeDocument/2006/relationships/image" Target="NULL"/><Relationship Id="rId122" Type="http://schemas.openxmlformats.org/officeDocument/2006/relationships/customXml" Target="../ink/ink2036.xml"/><Relationship Id="rId164" Type="http://schemas.openxmlformats.org/officeDocument/2006/relationships/customXml" Target="../ink/ink2057.xml"/><Relationship Id="rId371" Type="http://schemas.openxmlformats.org/officeDocument/2006/relationships/image" Target="NULL"/><Relationship Id="rId774" Type="http://schemas.openxmlformats.org/officeDocument/2006/relationships/customXml" Target="../ink/ink2362.xml"/><Relationship Id="rId427" Type="http://schemas.openxmlformats.org/officeDocument/2006/relationships/image" Target="NULL"/><Relationship Id="rId469" Type="http://schemas.openxmlformats.org/officeDocument/2006/relationships/image" Target="NULL"/><Relationship Id="rId634" Type="http://schemas.openxmlformats.org/officeDocument/2006/relationships/customXml" Target="../ink/ink2292.xml"/><Relationship Id="rId676" Type="http://schemas.openxmlformats.org/officeDocument/2006/relationships/customXml" Target="../ink/ink2313.xml"/><Relationship Id="rId841" Type="http://schemas.openxmlformats.org/officeDocument/2006/relationships/image" Target="NULL"/><Relationship Id="rId883" Type="http://schemas.openxmlformats.org/officeDocument/2006/relationships/image" Target="NULL"/><Relationship Id="rId26" Type="http://schemas.openxmlformats.org/officeDocument/2006/relationships/customXml" Target="../ink/ink1988.xml"/><Relationship Id="rId231" Type="http://schemas.openxmlformats.org/officeDocument/2006/relationships/image" Target="NULL"/><Relationship Id="rId273" Type="http://schemas.openxmlformats.org/officeDocument/2006/relationships/image" Target="NULL"/><Relationship Id="rId329" Type="http://schemas.openxmlformats.org/officeDocument/2006/relationships/image" Target="NULL"/><Relationship Id="rId480" Type="http://schemas.openxmlformats.org/officeDocument/2006/relationships/customXml" Target="../ink/ink2215.xml"/><Relationship Id="rId536" Type="http://schemas.openxmlformats.org/officeDocument/2006/relationships/customXml" Target="../ink/ink2243.xml"/><Relationship Id="rId701" Type="http://schemas.openxmlformats.org/officeDocument/2006/relationships/image" Target="NULL"/><Relationship Id="rId68" Type="http://schemas.openxmlformats.org/officeDocument/2006/relationships/customXml" Target="../ink/ink2009.xml"/><Relationship Id="rId133" Type="http://schemas.openxmlformats.org/officeDocument/2006/relationships/image" Target="NULL"/><Relationship Id="rId175" Type="http://schemas.openxmlformats.org/officeDocument/2006/relationships/image" Target="NULL"/><Relationship Id="rId340" Type="http://schemas.openxmlformats.org/officeDocument/2006/relationships/customXml" Target="../ink/ink2145.xml"/><Relationship Id="rId578" Type="http://schemas.openxmlformats.org/officeDocument/2006/relationships/customXml" Target="../ink/ink2264.xml"/><Relationship Id="rId743" Type="http://schemas.openxmlformats.org/officeDocument/2006/relationships/image" Target="NULL"/><Relationship Id="rId785" Type="http://schemas.openxmlformats.org/officeDocument/2006/relationships/image" Target="NULL"/><Relationship Id="rId200" Type="http://schemas.openxmlformats.org/officeDocument/2006/relationships/customXml" Target="../ink/ink2075.xml"/><Relationship Id="rId382" Type="http://schemas.openxmlformats.org/officeDocument/2006/relationships/customXml" Target="../ink/ink2166.xml"/><Relationship Id="rId438" Type="http://schemas.openxmlformats.org/officeDocument/2006/relationships/customXml" Target="../ink/ink2194.xml"/><Relationship Id="rId603" Type="http://schemas.openxmlformats.org/officeDocument/2006/relationships/image" Target="NULL"/><Relationship Id="rId645" Type="http://schemas.openxmlformats.org/officeDocument/2006/relationships/image" Target="NULL"/><Relationship Id="rId687" Type="http://schemas.openxmlformats.org/officeDocument/2006/relationships/image" Target="NULL"/><Relationship Id="rId810" Type="http://schemas.openxmlformats.org/officeDocument/2006/relationships/customXml" Target="../ink/ink2380.xml"/><Relationship Id="rId852" Type="http://schemas.openxmlformats.org/officeDocument/2006/relationships/customXml" Target="../ink/ink2401.xml"/><Relationship Id="rId908" Type="http://schemas.openxmlformats.org/officeDocument/2006/relationships/customXml" Target="../ink/ink2429.xml"/><Relationship Id="rId242" Type="http://schemas.openxmlformats.org/officeDocument/2006/relationships/customXml" Target="../ink/ink2096.xml"/><Relationship Id="rId284" Type="http://schemas.openxmlformats.org/officeDocument/2006/relationships/customXml" Target="../ink/ink2117.xml"/><Relationship Id="rId491" Type="http://schemas.openxmlformats.org/officeDocument/2006/relationships/image" Target="NULL"/><Relationship Id="rId505" Type="http://schemas.openxmlformats.org/officeDocument/2006/relationships/image" Target="NULL"/><Relationship Id="rId712" Type="http://schemas.openxmlformats.org/officeDocument/2006/relationships/customXml" Target="../ink/ink2331.xml"/><Relationship Id="rId894" Type="http://schemas.openxmlformats.org/officeDocument/2006/relationships/customXml" Target="../ink/ink2422.xml"/><Relationship Id="rId37" Type="http://schemas.openxmlformats.org/officeDocument/2006/relationships/image" Target="NULL"/><Relationship Id="rId79" Type="http://schemas.openxmlformats.org/officeDocument/2006/relationships/image" Target="NULL"/><Relationship Id="rId102" Type="http://schemas.openxmlformats.org/officeDocument/2006/relationships/customXml" Target="../ink/ink2026.xml"/><Relationship Id="rId144" Type="http://schemas.openxmlformats.org/officeDocument/2006/relationships/customXml" Target="../ink/ink2047.xml"/><Relationship Id="rId547" Type="http://schemas.openxmlformats.org/officeDocument/2006/relationships/image" Target="NULL"/><Relationship Id="rId589" Type="http://schemas.openxmlformats.org/officeDocument/2006/relationships/image" Target="NULL"/><Relationship Id="rId754" Type="http://schemas.openxmlformats.org/officeDocument/2006/relationships/customXml" Target="../ink/ink2352.xml"/><Relationship Id="rId796" Type="http://schemas.openxmlformats.org/officeDocument/2006/relationships/customXml" Target="../ink/ink2373.xml"/><Relationship Id="rId90" Type="http://schemas.openxmlformats.org/officeDocument/2006/relationships/customXml" Target="../ink/ink2020.xml"/><Relationship Id="rId186" Type="http://schemas.openxmlformats.org/officeDocument/2006/relationships/customXml" Target="../ink/ink2068.xml"/><Relationship Id="rId351" Type="http://schemas.openxmlformats.org/officeDocument/2006/relationships/image" Target="NULL"/><Relationship Id="rId393" Type="http://schemas.openxmlformats.org/officeDocument/2006/relationships/image" Target="NULL"/><Relationship Id="rId407" Type="http://schemas.openxmlformats.org/officeDocument/2006/relationships/image" Target="NULL"/><Relationship Id="rId449" Type="http://schemas.openxmlformats.org/officeDocument/2006/relationships/image" Target="NULL"/><Relationship Id="rId614" Type="http://schemas.openxmlformats.org/officeDocument/2006/relationships/customXml" Target="../ink/ink2282.xml"/><Relationship Id="rId656" Type="http://schemas.openxmlformats.org/officeDocument/2006/relationships/customXml" Target="../ink/ink2303.xml"/><Relationship Id="rId821" Type="http://schemas.openxmlformats.org/officeDocument/2006/relationships/image" Target="NULL"/><Relationship Id="rId863" Type="http://schemas.openxmlformats.org/officeDocument/2006/relationships/image" Target="NULL"/><Relationship Id="rId211" Type="http://schemas.openxmlformats.org/officeDocument/2006/relationships/image" Target="NULL"/><Relationship Id="rId253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image" Target="NULL"/><Relationship Id="rId460" Type="http://schemas.openxmlformats.org/officeDocument/2006/relationships/customXml" Target="../ink/ink2205.xml"/><Relationship Id="rId516" Type="http://schemas.openxmlformats.org/officeDocument/2006/relationships/customXml" Target="../ink/ink2233.xml"/><Relationship Id="rId698" Type="http://schemas.openxmlformats.org/officeDocument/2006/relationships/customXml" Target="../ink/ink2324.xml"/><Relationship Id="rId919" Type="http://schemas.openxmlformats.org/officeDocument/2006/relationships/image" Target="NULL"/><Relationship Id="rId48" Type="http://schemas.openxmlformats.org/officeDocument/2006/relationships/customXml" Target="../ink/ink1999.xml"/><Relationship Id="rId113" Type="http://schemas.openxmlformats.org/officeDocument/2006/relationships/image" Target="NULL"/><Relationship Id="rId320" Type="http://schemas.openxmlformats.org/officeDocument/2006/relationships/customXml" Target="../ink/ink2135.xml"/><Relationship Id="rId558" Type="http://schemas.openxmlformats.org/officeDocument/2006/relationships/customXml" Target="../ink/ink2254.xml"/><Relationship Id="rId723" Type="http://schemas.openxmlformats.org/officeDocument/2006/relationships/image" Target="NULL"/><Relationship Id="rId765" Type="http://schemas.openxmlformats.org/officeDocument/2006/relationships/image" Target="NULL"/><Relationship Id="rId155" Type="http://schemas.openxmlformats.org/officeDocument/2006/relationships/image" Target="NULL"/><Relationship Id="rId197" Type="http://schemas.openxmlformats.org/officeDocument/2006/relationships/image" Target="NULL"/><Relationship Id="rId362" Type="http://schemas.openxmlformats.org/officeDocument/2006/relationships/customXml" Target="../ink/ink2156.xml"/><Relationship Id="rId418" Type="http://schemas.openxmlformats.org/officeDocument/2006/relationships/customXml" Target="../ink/ink2184.xml"/><Relationship Id="rId625" Type="http://schemas.openxmlformats.org/officeDocument/2006/relationships/image" Target="NULL"/><Relationship Id="rId832" Type="http://schemas.openxmlformats.org/officeDocument/2006/relationships/customXml" Target="../ink/ink2391.xml"/><Relationship Id="rId222" Type="http://schemas.openxmlformats.org/officeDocument/2006/relationships/customXml" Target="../ink/ink2086.xml"/><Relationship Id="rId264" Type="http://schemas.openxmlformats.org/officeDocument/2006/relationships/customXml" Target="../ink/ink2107.xml"/><Relationship Id="rId471" Type="http://schemas.openxmlformats.org/officeDocument/2006/relationships/image" Target="NULL"/><Relationship Id="rId667" Type="http://schemas.openxmlformats.org/officeDocument/2006/relationships/image" Target="NULL"/><Relationship Id="rId874" Type="http://schemas.openxmlformats.org/officeDocument/2006/relationships/customXml" Target="../ink/ink2412.xml"/><Relationship Id="rId17" Type="http://schemas.openxmlformats.org/officeDocument/2006/relationships/image" Target="NULL"/><Relationship Id="rId59" Type="http://schemas.openxmlformats.org/officeDocument/2006/relationships/image" Target="NULL"/><Relationship Id="rId124" Type="http://schemas.openxmlformats.org/officeDocument/2006/relationships/customXml" Target="../ink/ink2037.xml"/><Relationship Id="rId527" Type="http://schemas.openxmlformats.org/officeDocument/2006/relationships/image" Target="NULL"/><Relationship Id="rId569" Type="http://schemas.openxmlformats.org/officeDocument/2006/relationships/image" Target="NULL"/><Relationship Id="rId734" Type="http://schemas.openxmlformats.org/officeDocument/2006/relationships/customXml" Target="../ink/ink2342.xml"/><Relationship Id="rId776" Type="http://schemas.openxmlformats.org/officeDocument/2006/relationships/customXml" Target="../ink/ink2363.xml"/><Relationship Id="rId70" Type="http://schemas.openxmlformats.org/officeDocument/2006/relationships/customXml" Target="../ink/ink2010.xml"/><Relationship Id="rId166" Type="http://schemas.openxmlformats.org/officeDocument/2006/relationships/customXml" Target="../ink/ink2058.xml"/><Relationship Id="rId331" Type="http://schemas.openxmlformats.org/officeDocument/2006/relationships/image" Target="NULL"/><Relationship Id="rId373" Type="http://schemas.openxmlformats.org/officeDocument/2006/relationships/image" Target="NULL"/><Relationship Id="rId429" Type="http://schemas.openxmlformats.org/officeDocument/2006/relationships/image" Target="NULL"/><Relationship Id="rId580" Type="http://schemas.openxmlformats.org/officeDocument/2006/relationships/customXml" Target="../ink/ink2265.xml"/><Relationship Id="rId636" Type="http://schemas.openxmlformats.org/officeDocument/2006/relationships/customXml" Target="../ink/ink2293.xml"/><Relationship Id="rId801" Type="http://schemas.openxmlformats.org/officeDocument/2006/relationships/image" Target="NULL"/><Relationship Id="rId1" Type="http://schemas.openxmlformats.org/officeDocument/2006/relationships/slideLayout" Target="../slideLayouts/slideLayout7.xml"/><Relationship Id="rId233" Type="http://schemas.openxmlformats.org/officeDocument/2006/relationships/image" Target="NULL"/><Relationship Id="rId440" Type="http://schemas.openxmlformats.org/officeDocument/2006/relationships/customXml" Target="../ink/ink2195.xml"/><Relationship Id="rId678" Type="http://schemas.openxmlformats.org/officeDocument/2006/relationships/customXml" Target="../ink/ink2314.xml"/><Relationship Id="rId843" Type="http://schemas.openxmlformats.org/officeDocument/2006/relationships/image" Target="NULL"/><Relationship Id="rId885" Type="http://schemas.openxmlformats.org/officeDocument/2006/relationships/image" Target="NULL"/><Relationship Id="rId28" Type="http://schemas.openxmlformats.org/officeDocument/2006/relationships/customXml" Target="../ink/ink1989.xml"/><Relationship Id="rId275" Type="http://schemas.openxmlformats.org/officeDocument/2006/relationships/image" Target="NULL"/><Relationship Id="rId300" Type="http://schemas.openxmlformats.org/officeDocument/2006/relationships/customXml" Target="../ink/ink2125.xml"/><Relationship Id="rId482" Type="http://schemas.openxmlformats.org/officeDocument/2006/relationships/customXml" Target="../ink/ink2216.xml"/><Relationship Id="rId538" Type="http://schemas.openxmlformats.org/officeDocument/2006/relationships/customXml" Target="../ink/ink2244.xml"/><Relationship Id="rId703" Type="http://schemas.openxmlformats.org/officeDocument/2006/relationships/image" Target="NULL"/><Relationship Id="rId745" Type="http://schemas.openxmlformats.org/officeDocument/2006/relationships/image" Target="NULL"/><Relationship Id="rId910" Type="http://schemas.openxmlformats.org/officeDocument/2006/relationships/customXml" Target="../ink/ink2430.xml"/><Relationship Id="rId81" Type="http://schemas.openxmlformats.org/officeDocument/2006/relationships/image" Target="NULL"/><Relationship Id="rId135" Type="http://schemas.openxmlformats.org/officeDocument/2006/relationships/image" Target="NULL"/><Relationship Id="rId177" Type="http://schemas.openxmlformats.org/officeDocument/2006/relationships/image" Target="NULL"/><Relationship Id="rId342" Type="http://schemas.openxmlformats.org/officeDocument/2006/relationships/customXml" Target="../ink/ink2146.xml"/><Relationship Id="rId384" Type="http://schemas.openxmlformats.org/officeDocument/2006/relationships/customXml" Target="../ink/ink2167.xml"/><Relationship Id="rId591" Type="http://schemas.openxmlformats.org/officeDocument/2006/relationships/image" Target="NULL"/><Relationship Id="rId605" Type="http://schemas.openxmlformats.org/officeDocument/2006/relationships/image" Target="NULL"/><Relationship Id="rId787" Type="http://schemas.openxmlformats.org/officeDocument/2006/relationships/image" Target="NULL"/><Relationship Id="rId812" Type="http://schemas.openxmlformats.org/officeDocument/2006/relationships/customXml" Target="../ink/ink2381.xml"/><Relationship Id="rId202" Type="http://schemas.openxmlformats.org/officeDocument/2006/relationships/customXml" Target="../ink/ink2076.xml"/><Relationship Id="rId244" Type="http://schemas.openxmlformats.org/officeDocument/2006/relationships/customXml" Target="../ink/ink2097.xml"/><Relationship Id="rId647" Type="http://schemas.openxmlformats.org/officeDocument/2006/relationships/image" Target="NULL"/><Relationship Id="rId689" Type="http://schemas.openxmlformats.org/officeDocument/2006/relationships/image" Target="NULL"/><Relationship Id="rId854" Type="http://schemas.openxmlformats.org/officeDocument/2006/relationships/customXml" Target="../ink/ink2402.xml"/><Relationship Id="rId896" Type="http://schemas.openxmlformats.org/officeDocument/2006/relationships/customXml" Target="../ink/ink2423.xml"/><Relationship Id="rId39" Type="http://schemas.openxmlformats.org/officeDocument/2006/relationships/image" Target="NULL"/><Relationship Id="rId286" Type="http://schemas.openxmlformats.org/officeDocument/2006/relationships/customXml" Target="../ink/ink2118.xml"/><Relationship Id="rId451" Type="http://schemas.openxmlformats.org/officeDocument/2006/relationships/image" Target="NULL"/><Relationship Id="rId493" Type="http://schemas.openxmlformats.org/officeDocument/2006/relationships/image" Target="NULL"/><Relationship Id="rId507" Type="http://schemas.openxmlformats.org/officeDocument/2006/relationships/image" Target="NULL"/><Relationship Id="rId549" Type="http://schemas.openxmlformats.org/officeDocument/2006/relationships/image" Target="NULL"/><Relationship Id="rId714" Type="http://schemas.openxmlformats.org/officeDocument/2006/relationships/customXml" Target="../ink/ink2332.xml"/><Relationship Id="rId756" Type="http://schemas.openxmlformats.org/officeDocument/2006/relationships/customXml" Target="../ink/ink2353.xml"/><Relationship Id="rId50" Type="http://schemas.openxmlformats.org/officeDocument/2006/relationships/customXml" Target="../ink/ink2000.xml"/><Relationship Id="rId104" Type="http://schemas.openxmlformats.org/officeDocument/2006/relationships/customXml" Target="../ink/ink2027.xml"/><Relationship Id="rId146" Type="http://schemas.openxmlformats.org/officeDocument/2006/relationships/customXml" Target="../ink/ink2048.xml"/><Relationship Id="rId188" Type="http://schemas.openxmlformats.org/officeDocument/2006/relationships/customXml" Target="../ink/ink2069.xml"/><Relationship Id="rId311" Type="http://schemas.openxmlformats.org/officeDocument/2006/relationships/image" Target="NULL"/><Relationship Id="rId353" Type="http://schemas.openxmlformats.org/officeDocument/2006/relationships/image" Target="NULL"/><Relationship Id="rId395" Type="http://schemas.openxmlformats.org/officeDocument/2006/relationships/image" Target="NULL"/><Relationship Id="rId409" Type="http://schemas.openxmlformats.org/officeDocument/2006/relationships/image" Target="NULL"/><Relationship Id="rId560" Type="http://schemas.openxmlformats.org/officeDocument/2006/relationships/customXml" Target="../ink/ink2255.xml"/><Relationship Id="rId798" Type="http://schemas.openxmlformats.org/officeDocument/2006/relationships/customXml" Target="../ink/ink2374.xml"/><Relationship Id="rId92" Type="http://schemas.openxmlformats.org/officeDocument/2006/relationships/customXml" Target="../ink/ink2021.xml"/><Relationship Id="rId213" Type="http://schemas.openxmlformats.org/officeDocument/2006/relationships/image" Target="NULL"/><Relationship Id="rId420" Type="http://schemas.openxmlformats.org/officeDocument/2006/relationships/customXml" Target="../ink/ink2185.xml"/><Relationship Id="rId616" Type="http://schemas.openxmlformats.org/officeDocument/2006/relationships/customXml" Target="../ink/ink2283.xml"/><Relationship Id="rId658" Type="http://schemas.openxmlformats.org/officeDocument/2006/relationships/customXml" Target="../ink/ink2304.xml"/><Relationship Id="rId823" Type="http://schemas.openxmlformats.org/officeDocument/2006/relationships/image" Target="NULL"/><Relationship Id="rId865" Type="http://schemas.openxmlformats.org/officeDocument/2006/relationships/image" Target="NULL"/><Relationship Id="rId255" Type="http://schemas.openxmlformats.org/officeDocument/2006/relationships/image" Target="NULL"/><Relationship Id="rId297" Type="http://schemas.openxmlformats.org/officeDocument/2006/relationships/image" Target="NULL"/><Relationship Id="rId462" Type="http://schemas.openxmlformats.org/officeDocument/2006/relationships/customXml" Target="../ink/ink2206.xml"/><Relationship Id="rId518" Type="http://schemas.openxmlformats.org/officeDocument/2006/relationships/customXml" Target="../ink/ink2234.xml"/><Relationship Id="rId725" Type="http://schemas.openxmlformats.org/officeDocument/2006/relationships/image" Target="NULL"/><Relationship Id="rId115" Type="http://schemas.openxmlformats.org/officeDocument/2006/relationships/image" Target="NULL"/><Relationship Id="rId157" Type="http://schemas.openxmlformats.org/officeDocument/2006/relationships/image" Target="NULL"/><Relationship Id="rId322" Type="http://schemas.openxmlformats.org/officeDocument/2006/relationships/customXml" Target="../ink/ink2136.xml"/><Relationship Id="rId364" Type="http://schemas.openxmlformats.org/officeDocument/2006/relationships/customXml" Target="../ink/ink2157.xml"/><Relationship Id="rId767" Type="http://schemas.openxmlformats.org/officeDocument/2006/relationships/image" Target="NULL"/><Relationship Id="rId61" Type="http://schemas.openxmlformats.org/officeDocument/2006/relationships/image" Target="NULL"/><Relationship Id="rId199" Type="http://schemas.openxmlformats.org/officeDocument/2006/relationships/image" Target="NULL"/><Relationship Id="rId571" Type="http://schemas.openxmlformats.org/officeDocument/2006/relationships/image" Target="NULL"/><Relationship Id="rId627" Type="http://schemas.openxmlformats.org/officeDocument/2006/relationships/image" Target="NULL"/><Relationship Id="rId669" Type="http://schemas.openxmlformats.org/officeDocument/2006/relationships/image" Target="NULL"/><Relationship Id="rId834" Type="http://schemas.openxmlformats.org/officeDocument/2006/relationships/customXml" Target="../ink/ink2392.xml"/><Relationship Id="rId876" Type="http://schemas.openxmlformats.org/officeDocument/2006/relationships/customXml" Target="../ink/ink2413.xml"/><Relationship Id="rId19" Type="http://schemas.openxmlformats.org/officeDocument/2006/relationships/image" Target="NULL"/><Relationship Id="rId224" Type="http://schemas.openxmlformats.org/officeDocument/2006/relationships/customXml" Target="../ink/ink2087.xml"/><Relationship Id="rId266" Type="http://schemas.openxmlformats.org/officeDocument/2006/relationships/customXml" Target="../ink/ink2108.xml"/><Relationship Id="rId431" Type="http://schemas.openxmlformats.org/officeDocument/2006/relationships/image" Target="NULL"/><Relationship Id="rId473" Type="http://schemas.openxmlformats.org/officeDocument/2006/relationships/image" Target="NULL"/><Relationship Id="rId529" Type="http://schemas.openxmlformats.org/officeDocument/2006/relationships/image" Target="NULL"/><Relationship Id="rId680" Type="http://schemas.openxmlformats.org/officeDocument/2006/relationships/customXml" Target="../ink/ink2315.xml"/><Relationship Id="rId736" Type="http://schemas.openxmlformats.org/officeDocument/2006/relationships/customXml" Target="../ink/ink2343.xml"/><Relationship Id="rId901" Type="http://schemas.openxmlformats.org/officeDocument/2006/relationships/image" Target="NULL"/><Relationship Id="rId30" Type="http://schemas.openxmlformats.org/officeDocument/2006/relationships/customXml" Target="../ink/ink1990.xml"/><Relationship Id="rId126" Type="http://schemas.openxmlformats.org/officeDocument/2006/relationships/customXml" Target="../ink/ink2038.xml"/><Relationship Id="rId168" Type="http://schemas.openxmlformats.org/officeDocument/2006/relationships/customXml" Target="../ink/ink2059.xml"/><Relationship Id="rId333" Type="http://schemas.openxmlformats.org/officeDocument/2006/relationships/image" Target="NULL"/><Relationship Id="rId540" Type="http://schemas.openxmlformats.org/officeDocument/2006/relationships/customXml" Target="../ink/ink2245.xml"/><Relationship Id="rId778" Type="http://schemas.openxmlformats.org/officeDocument/2006/relationships/customXml" Target="../ink/ink2364.xml"/><Relationship Id="rId72" Type="http://schemas.openxmlformats.org/officeDocument/2006/relationships/customXml" Target="../ink/ink2011.xml"/><Relationship Id="rId375" Type="http://schemas.openxmlformats.org/officeDocument/2006/relationships/image" Target="NULL"/><Relationship Id="rId582" Type="http://schemas.openxmlformats.org/officeDocument/2006/relationships/customXml" Target="../ink/ink2266.xml"/><Relationship Id="rId638" Type="http://schemas.openxmlformats.org/officeDocument/2006/relationships/customXml" Target="../ink/ink2294.xml"/><Relationship Id="rId803" Type="http://schemas.openxmlformats.org/officeDocument/2006/relationships/image" Target="NULL"/><Relationship Id="rId845" Type="http://schemas.openxmlformats.org/officeDocument/2006/relationships/image" Target="NULL"/><Relationship Id="rId3" Type="http://schemas.openxmlformats.org/officeDocument/2006/relationships/image" Target="NULL"/><Relationship Id="rId235" Type="http://schemas.openxmlformats.org/officeDocument/2006/relationships/image" Target="NULL"/><Relationship Id="rId277" Type="http://schemas.openxmlformats.org/officeDocument/2006/relationships/image" Target="NULL"/><Relationship Id="rId400" Type="http://schemas.openxmlformats.org/officeDocument/2006/relationships/customXml" Target="../ink/ink2175.xml"/><Relationship Id="rId442" Type="http://schemas.openxmlformats.org/officeDocument/2006/relationships/customXml" Target="../ink/ink2196.xml"/><Relationship Id="rId484" Type="http://schemas.openxmlformats.org/officeDocument/2006/relationships/customXml" Target="../ink/ink2217.xml"/><Relationship Id="rId705" Type="http://schemas.openxmlformats.org/officeDocument/2006/relationships/image" Target="NULL"/><Relationship Id="rId887" Type="http://schemas.openxmlformats.org/officeDocument/2006/relationships/image" Target="NULL"/><Relationship Id="rId137" Type="http://schemas.openxmlformats.org/officeDocument/2006/relationships/image" Target="NULL"/><Relationship Id="rId302" Type="http://schemas.openxmlformats.org/officeDocument/2006/relationships/customXml" Target="../ink/ink2126.xml"/><Relationship Id="rId344" Type="http://schemas.openxmlformats.org/officeDocument/2006/relationships/customXml" Target="../ink/ink2147.xml"/><Relationship Id="rId691" Type="http://schemas.openxmlformats.org/officeDocument/2006/relationships/image" Target="NULL"/><Relationship Id="rId747" Type="http://schemas.openxmlformats.org/officeDocument/2006/relationships/image" Target="NULL"/><Relationship Id="rId789" Type="http://schemas.openxmlformats.org/officeDocument/2006/relationships/image" Target="NULL"/><Relationship Id="rId912" Type="http://schemas.openxmlformats.org/officeDocument/2006/relationships/customXml" Target="../ink/ink2431.xml"/><Relationship Id="rId41" Type="http://schemas.openxmlformats.org/officeDocument/2006/relationships/image" Target="NULL"/><Relationship Id="rId83" Type="http://schemas.openxmlformats.org/officeDocument/2006/relationships/image" Target="NULL"/><Relationship Id="rId179" Type="http://schemas.openxmlformats.org/officeDocument/2006/relationships/image" Target="NULL"/><Relationship Id="rId386" Type="http://schemas.openxmlformats.org/officeDocument/2006/relationships/customXml" Target="../ink/ink2168.xml"/><Relationship Id="rId551" Type="http://schemas.openxmlformats.org/officeDocument/2006/relationships/image" Target="NULL"/><Relationship Id="rId593" Type="http://schemas.openxmlformats.org/officeDocument/2006/relationships/image" Target="NULL"/><Relationship Id="rId607" Type="http://schemas.openxmlformats.org/officeDocument/2006/relationships/image" Target="NULL"/><Relationship Id="rId649" Type="http://schemas.openxmlformats.org/officeDocument/2006/relationships/image" Target="NULL"/><Relationship Id="rId814" Type="http://schemas.openxmlformats.org/officeDocument/2006/relationships/customXml" Target="../ink/ink2382.xml"/><Relationship Id="rId856" Type="http://schemas.openxmlformats.org/officeDocument/2006/relationships/customXml" Target="../ink/ink2403.xml"/><Relationship Id="rId190" Type="http://schemas.openxmlformats.org/officeDocument/2006/relationships/customXml" Target="../ink/ink2070.xml"/><Relationship Id="rId204" Type="http://schemas.openxmlformats.org/officeDocument/2006/relationships/customXml" Target="../ink/ink2077.xml"/><Relationship Id="rId246" Type="http://schemas.openxmlformats.org/officeDocument/2006/relationships/customXml" Target="../ink/ink2098.xml"/><Relationship Id="rId288" Type="http://schemas.openxmlformats.org/officeDocument/2006/relationships/customXml" Target="../ink/ink2119.xml"/><Relationship Id="rId411" Type="http://schemas.openxmlformats.org/officeDocument/2006/relationships/image" Target="NULL"/><Relationship Id="rId453" Type="http://schemas.openxmlformats.org/officeDocument/2006/relationships/image" Target="NULL"/><Relationship Id="rId509" Type="http://schemas.openxmlformats.org/officeDocument/2006/relationships/image" Target="NULL"/><Relationship Id="rId660" Type="http://schemas.openxmlformats.org/officeDocument/2006/relationships/customXml" Target="../ink/ink2305.xml"/><Relationship Id="rId898" Type="http://schemas.openxmlformats.org/officeDocument/2006/relationships/customXml" Target="../ink/ink2424.xml"/><Relationship Id="rId106" Type="http://schemas.openxmlformats.org/officeDocument/2006/relationships/customXml" Target="../ink/ink2028.xml"/><Relationship Id="rId313" Type="http://schemas.openxmlformats.org/officeDocument/2006/relationships/image" Target="NULL"/><Relationship Id="rId495" Type="http://schemas.openxmlformats.org/officeDocument/2006/relationships/image" Target="NULL"/><Relationship Id="rId716" Type="http://schemas.openxmlformats.org/officeDocument/2006/relationships/customXml" Target="../ink/ink2333.xml"/><Relationship Id="rId758" Type="http://schemas.openxmlformats.org/officeDocument/2006/relationships/customXml" Target="../ink/ink2354.xml"/><Relationship Id="rId10" Type="http://schemas.openxmlformats.org/officeDocument/2006/relationships/customXml" Target="../ink/ink1980.xml"/><Relationship Id="rId52" Type="http://schemas.openxmlformats.org/officeDocument/2006/relationships/customXml" Target="../ink/ink2001.xml"/><Relationship Id="rId94" Type="http://schemas.openxmlformats.org/officeDocument/2006/relationships/customXml" Target="../ink/ink2022.xml"/><Relationship Id="rId148" Type="http://schemas.openxmlformats.org/officeDocument/2006/relationships/customXml" Target="../ink/ink2049.xml"/><Relationship Id="rId355" Type="http://schemas.openxmlformats.org/officeDocument/2006/relationships/image" Target="NULL"/><Relationship Id="rId397" Type="http://schemas.openxmlformats.org/officeDocument/2006/relationships/image" Target="NULL"/><Relationship Id="rId520" Type="http://schemas.openxmlformats.org/officeDocument/2006/relationships/customXml" Target="../ink/ink2235.xml"/><Relationship Id="rId562" Type="http://schemas.openxmlformats.org/officeDocument/2006/relationships/customXml" Target="../ink/ink2256.xml"/><Relationship Id="rId618" Type="http://schemas.openxmlformats.org/officeDocument/2006/relationships/customXml" Target="../ink/ink2284.xml"/><Relationship Id="rId825" Type="http://schemas.openxmlformats.org/officeDocument/2006/relationships/image" Target="NULL"/><Relationship Id="rId215" Type="http://schemas.openxmlformats.org/officeDocument/2006/relationships/image" Target="NULL"/><Relationship Id="rId257" Type="http://schemas.openxmlformats.org/officeDocument/2006/relationships/image" Target="NULL"/><Relationship Id="rId422" Type="http://schemas.openxmlformats.org/officeDocument/2006/relationships/customXml" Target="../ink/ink2186.xml"/><Relationship Id="rId464" Type="http://schemas.openxmlformats.org/officeDocument/2006/relationships/customXml" Target="../ink/ink2207.xml"/><Relationship Id="rId867" Type="http://schemas.openxmlformats.org/officeDocument/2006/relationships/image" Target="NULL"/><Relationship Id="rId299" Type="http://schemas.openxmlformats.org/officeDocument/2006/relationships/image" Target="NULL"/><Relationship Id="rId727" Type="http://schemas.openxmlformats.org/officeDocument/2006/relationships/image" Target="NULL"/><Relationship Id="rId63" Type="http://schemas.openxmlformats.org/officeDocument/2006/relationships/image" Target="NULL"/><Relationship Id="rId159" Type="http://schemas.openxmlformats.org/officeDocument/2006/relationships/image" Target="NULL"/><Relationship Id="rId366" Type="http://schemas.openxmlformats.org/officeDocument/2006/relationships/customXml" Target="../ink/ink2158.xml"/><Relationship Id="rId573" Type="http://schemas.openxmlformats.org/officeDocument/2006/relationships/image" Target="NULL"/><Relationship Id="rId780" Type="http://schemas.openxmlformats.org/officeDocument/2006/relationships/customXml" Target="../ink/ink2365.xml"/><Relationship Id="rId226" Type="http://schemas.openxmlformats.org/officeDocument/2006/relationships/customXml" Target="../ink/ink2088.xml"/><Relationship Id="rId433" Type="http://schemas.openxmlformats.org/officeDocument/2006/relationships/image" Target="NULL"/><Relationship Id="rId878" Type="http://schemas.openxmlformats.org/officeDocument/2006/relationships/customXml" Target="../ink/ink2414.xml"/><Relationship Id="rId640" Type="http://schemas.openxmlformats.org/officeDocument/2006/relationships/customXml" Target="../ink/ink2295.xml"/><Relationship Id="rId738" Type="http://schemas.openxmlformats.org/officeDocument/2006/relationships/customXml" Target="../ink/ink2344.xml"/><Relationship Id="rId74" Type="http://schemas.openxmlformats.org/officeDocument/2006/relationships/customXml" Target="../ink/ink2012.xml"/><Relationship Id="rId377" Type="http://schemas.openxmlformats.org/officeDocument/2006/relationships/image" Target="NULL"/><Relationship Id="rId500" Type="http://schemas.openxmlformats.org/officeDocument/2006/relationships/customXml" Target="../ink/ink2225.xml"/><Relationship Id="rId584" Type="http://schemas.openxmlformats.org/officeDocument/2006/relationships/customXml" Target="../ink/ink2267.xml"/><Relationship Id="rId805" Type="http://schemas.openxmlformats.org/officeDocument/2006/relationships/image" Target="NULL"/><Relationship Id="rId5" Type="http://schemas.openxmlformats.org/officeDocument/2006/relationships/image" Target="NULL"/><Relationship Id="rId237" Type="http://schemas.openxmlformats.org/officeDocument/2006/relationships/image" Target="NULL"/><Relationship Id="rId791" Type="http://schemas.openxmlformats.org/officeDocument/2006/relationships/image" Target="NULL"/><Relationship Id="rId889" Type="http://schemas.openxmlformats.org/officeDocument/2006/relationships/image" Target="NULL"/><Relationship Id="rId444" Type="http://schemas.openxmlformats.org/officeDocument/2006/relationships/customXml" Target="../ink/ink2197.xml"/><Relationship Id="rId651" Type="http://schemas.openxmlformats.org/officeDocument/2006/relationships/image" Target="NULL"/><Relationship Id="rId749" Type="http://schemas.openxmlformats.org/officeDocument/2006/relationships/image" Target="NULL"/><Relationship Id="rId290" Type="http://schemas.openxmlformats.org/officeDocument/2006/relationships/customXml" Target="../ink/ink2120.xml"/><Relationship Id="rId304" Type="http://schemas.openxmlformats.org/officeDocument/2006/relationships/customXml" Target="../ink/ink2127.xml"/><Relationship Id="rId388" Type="http://schemas.openxmlformats.org/officeDocument/2006/relationships/customXml" Target="../ink/ink2169.xml"/><Relationship Id="rId511" Type="http://schemas.openxmlformats.org/officeDocument/2006/relationships/image" Target="NULL"/><Relationship Id="rId60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2050.xml"/><Relationship Id="rId595" Type="http://schemas.openxmlformats.org/officeDocument/2006/relationships/image" Target="NULL"/><Relationship Id="rId816" Type="http://schemas.openxmlformats.org/officeDocument/2006/relationships/customXml" Target="../ink/ink2383.xml"/><Relationship Id="rId248" Type="http://schemas.openxmlformats.org/officeDocument/2006/relationships/customXml" Target="../ink/ink2099.xml"/><Relationship Id="rId455" Type="http://schemas.openxmlformats.org/officeDocument/2006/relationships/image" Target="NULL"/><Relationship Id="rId662" Type="http://schemas.openxmlformats.org/officeDocument/2006/relationships/customXml" Target="../ink/ink2306.xml"/><Relationship Id="rId12" Type="http://schemas.openxmlformats.org/officeDocument/2006/relationships/customXml" Target="../ink/ink1981.xml"/><Relationship Id="rId108" Type="http://schemas.openxmlformats.org/officeDocument/2006/relationships/customXml" Target="../ink/ink2029.xml"/><Relationship Id="rId315" Type="http://schemas.openxmlformats.org/officeDocument/2006/relationships/image" Target="NULL"/><Relationship Id="rId522" Type="http://schemas.openxmlformats.org/officeDocument/2006/relationships/customXml" Target="../ink/ink2236.xml"/><Relationship Id="rId96" Type="http://schemas.openxmlformats.org/officeDocument/2006/relationships/customXml" Target="../ink/ink2023.xml"/><Relationship Id="rId161" Type="http://schemas.openxmlformats.org/officeDocument/2006/relationships/image" Target="NULL"/><Relationship Id="rId399" Type="http://schemas.openxmlformats.org/officeDocument/2006/relationships/image" Target="NULL"/><Relationship Id="rId827" Type="http://schemas.openxmlformats.org/officeDocument/2006/relationships/image" Target="NULL"/><Relationship Id="rId259" Type="http://schemas.openxmlformats.org/officeDocument/2006/relationships/image" Target="NULL"/><Relationship Id="rId466" Type="http://schemas.openxmlformats.org/officeDocument/2006/relationships/customXml" Target="../ink/ink2208.xml"/><Relationship Id="rId673" Type="http://schemas.openxmlformats.org/officeDocument/2006/relationships/image" Target="NULL"/><Relationship Id="rId880" Type="http://schemas.openxmlformats.org/officeDocument/2006/relationships/customXml" Target="../ink/ink2415.xml"/><Relationship Id="rId23" Type="http://schemas.openxmlformats.org/officeDocument/2006/relationships/image" Target="NULL"/><Relationship Id="rId119" Type="http://schemas.openxmlformats.org/officeDocument/2006/relationships/image" Target="NULL"/><Relationship Id="rId326" Type="http://schemas.openxmlformats.org/officeDocument/2006/relationships/customXml" Target="../ink/ink2138.xml"/><Relationship Id="rId533" Type="http://schemas.openxmlformats.org/officeDocument/2006/relationships/image" Target="NULL"/><Relationship Id="rId740" Type="http://schemas.openxmlformats.org/officeDocument/2006/relationships/customXml" Target="../ink/ink2345.xml"/><Relationship Id="rId838" Type="http://schemas.openxmlformats.org/officeDocument/2006/relationships/customXml" Target="../ink/ink2394.xml"/><Relationship Id="rId172" Type="http://schemas.openxmlformats.org/officeDocument/2006/relationships/customXml" Target="../ink/ink2061.xml"/><Relationship Id="rId477" Type="http://schemas.openxmlformats.org/officeDocument/2006/relationships/image" Target="NULL"/><Relationship Id="rId600" Type="http://schemas.openxmlformats.org/officeDocument/2006/relationships/customXml" Target="../ink/ink2275.xml"/><Relationship Id="rId684" Type="http://schemas.openxmlformats.org/officeDocument/2006/relationships/customXml" Target="../ink/ink2317.xml"/><Relationship Id="rId337" Type="http://schemas.openxmlformats.org/officeDocument/2006/relationships/image" Target="NULL"/><Relationship Id="rId891" Type="http://schemas.openxmlformats.org/officeDocument/2006/relationships/image" Target="NULL"/><Relationship Id="rId905" Type="http://schemas.openxmlformats.org/officeDocument/2006/relationships/image" Target="NULL"/><Relationship Id="rId34" Type="http://schemas.openxmlformats.org/officeDocument/2006/relationships/customXml" Target="../ink/ink1992.xml"/><Relationship Id="rId544" Type="http://schemas.openxmlformats.org/officeDocument/2006/relationships/customXml" Target="../ink/ink2247.xml"/><Relationship Id="rId751" Type="http://schemas.openxmlformats.org/officeDocument/2006/relationships/image" Target="NULL"/><Relationship Id="rId849" Type="http://schemas.openxmlformats.org/officeDocument/2006/relationships/image" Target="NULL"/><Relationship Id="rId183" Type="http://schemas.openxmlformats.org/officeDocument/2006/relationships/image" Target="NULL"/><Relationship Id="rId390" Type="http://schemas.openxmlformats.org/officeDocument/2006/relationships/customXml" Target="../ink/ink2170.xml"/><Relationship Id="rId404" Type="http://schemas.openxmlformats.org/officeDocument/2006/relationships/customXml" Target="../ink/ink2177.xml"/><Relationship Id="rId611" Type="http://schemas.openxmlformats.org/officeDocument/2006/relationships/image" Target="NULL"/><Relationship Id="rId250" Type="http://schemas.openxmlformats.org/officeDocument/2006/relationships/customXml" Target="../ink/ink2100.xml"/><Relationship Id="rId488" Type="http://schemas.openxmlformats.org/officeDocument/2006/relationships/customXml" Target="../ink/ink2219.xml"/><Relationship Id="rId695" Type="http://schemas.openxmlformats.org/officeDocument/2006/relationships/image" Target="NULL"/><Relationship Id="rId709" Type="http://schemas.openxmlformats.org/officeDocument/2006/relationships/image" Target="NULL"/><Relationship Id="rId916" Type="http://schemas.openxmlformats.org/officeDocument/2006/relationships/customXml" Target="../ink/ink2433.xml"/><Relationship Id="rId45" Type="http://schemas.openxmlformats.org/officeDocument/2006/relationships/image" Target="NULL"/><Relationship Id="rId110" Type="http://schemas.openxmlformats.org/officeDocument/2006/relationships/customXml" Target="../ink/ink2030.xml"/><Relationship Id="rId348" Type="http://schemas.openxmlformats.org/officeDocument/2006/relationships/customXml" Target="../ink/ink2149.xml"/><Relationship Id="rId555" Type="http://schemas.openxmlformats.org/officeDocument/2006/relationships/image" Target="NULL"/><Relationship Id="rId762" Type="http://schemas.openxmlformats.org/officeDocument/2006/relationships/customXml" Target="../ink/ink2356.xml"/><Relationship Id="rId194" Type="http://schemas.openxmlformats.org/officeDocument/2006/relationships/customXml" Target="../ink/ink2072.xml"/><Relationship Id="rId208" Type="http://schemas.openxmlformats.org/officeDocument/2006/relationships/customXml" Target="../ink/ink2079.xml"/><Relationship Id="rId415" Type="http://schemas.openxmlformats.org/officeDocument/2006/relationships/image" Target="NULL"/><Relationship Id="rId622" Type="http://schemas.openxmlformats.org/officeDocument/2006/relationships/customXml" Target="../ink/ink2286.xml"/><Relationship Id="rId261" Type="http://schemas.openxmlformats.org/officeDocument/2006/relationships/image" Target="NULL"/><Relationship Id="rId499" Type="http://schemas.openxmlformats.org/officeDocument/2006/relationships/image" Target="NULL"/><Relationship Id="rId56" Type="http://schemas.openxmlformats.org/officeDocument/2006/relationships/customXml" Target="../ink/ink2003.xml"/><Relationship Id="rId359" Type="http://schemas.openxmlformats.org/officeDocument/2006/relationships/image" Target="NULL"/><Relationship Id="rId566" Type="http://schemas.openxmlformats.org/officeDocument/2006/relationships/customXml" Target="../ink/ink2258.xml"/><Relationship Id="rId773" Type="http://schemas.openxmlformats.org/officeDocument/2006/relationships/image" Target="NULL"/><Relationship Id="rId121" Type="http://schemas.openxmlformats.org/officeDocument/2006/relationships/image" Target="NULL"/><Relationship Id="rId219" Type="http://schemas.openxmlformats.org/officeDocument/2006/relationships/image" Target="NULL"/><Relationship Id="rId426" Type="http://schemas.openxmlformats.org/officeDocument/2006/relationships/customXml" Target="../ink/ink2188.xml"/><Relationship Id="rId633" Type="http://schemas.openxmlformats.org/officeDocument/2006/relationships/image" Target="NULL"/><Relationship Id="rId840" Type="http://schemas.openxmlformats.org/officeDocument/2006/relationships/customXml" Target="../ink/ink23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1.png"/><Relationship Id="rId671" Type="http://schemas.openxmlformats.org/officeDocument/2006/relationships/image" Target="../media/image3350.png"/><Relationship Id="rId769" Type="http://schemas.openxmlformats.org/officeDocument/2006/relationships/customXml" Target="../ink/ink2819.xml"/><Relationship Id="rId976" Type="http://schemas.openxmlformats.org/officeDocument/2006/relationships/image" Target="../media/image4871.png"/><Relationship Id="rId21" Type="http://schemas.openxmlformats.org/officeDocument/2006/relationships/image" Target="../media/image10101.png"/><Relationship Id="rId324" Type="http://schemas.openxmlformats.org/officeDocument/2006/relationships/customXml" Target="../ink/ink2596.xml"/><Relationship Id="rId531" Type="http://schemas.openxmlformats.org/officeDocument/2006/relationships/image" Target="../media/image26510.png"/><Relationship Id="rId629" Type="http://schemas.openxmlformats.org/officeDocument/2006/relationships/image" Target="../media/image3140.png"/><Relationship Id="rId1161" Type="http://schemas.openxmlformats.org/officeDocument/2006/relationships/image" Target="../media/image5790.png"/><Relationship Id="rId1259" Type="http://schemas.openxmlformats.org/officeDocument/2006/relationships/image" Target="../media/image6270.png"/><Relationship Id="rId170" Type="http://schemas.openxmlformats.org/officeDocument/2006/relationships/customXml" Target="../ink/ink2519.xml"/><Relationship Id="rId836" Type="http://schemas.openxmlformats.org/officeDocument/2006/relationships/image" Target="../media/image4170.png"/><Relationship Id="rId1021" Type="http://schemas.openxmlformats.org/officeDocument/2006/relationships/customXml" Target="../ink/ink2945.xml"/><Relationship Id="rId1119" Type="http://schemas.openxmlformats.org/officeDocument/2006/relationships/customXml" Target="../ink/ink2994.xml"/><Relationship Id="rId268" Type="http://schemas.openxmlformats.org/officeDocument/2006/relationships/customXml" Target="../ink/ink2568.xml"/><Relationship Id="rId475" Type="http://schemas.openxmlformats.org/officeDocument/2006/relationships/image" Target="../media/image23710.png"/><Relationship Id="rId682" Type="http://schemas.openxmlformats.org/officeDocument/2006/relationships/image" Target="../media/image3400.png"/><Relationship Id="rId903" Type="http://schemas.openxmlformats.org/officeDocument/2006/relationships/customXml" Target="../ink/ink2886.xml"/><Relationship Id="rId1326" Type="http://schemas.openxmlformats.org/officeDocument/2006/relationships/image" Target="../media/image6600.png"/><Relationship Id="rId32" Type="http://schemas.openxmlformats.org/officeDocument/2006/relationships/customXml" Target="../ink/ink2450.xml"/><Relationship Id="rId128" Type="http://schemas.openxmlformats.org/officeDocument/2006/relationships/customXml" Target="../ink/ink2498.xml"/><Relationship Id="rId335" Type="http://schemas.openxmlformats.org/officeDocument/2006/relationships/image" Target="../media/image16710.png"/><Relationship Id="rId542" Type="http://schemas.openxmlformats.org/officeDocument/2006/relationships/customXml" Target="../ink/ink2705.xml"/><Relationship Id="rId987" Type="http://schemas.openxmlformats.org/officeDocument/2006/relationships/customXml" Target="../ink/ink2928.xml"/><Relationship Id="rId1172" Type="http://schemas.openxmlformats.org/officeDocument/2006/relationships/image" Target="../media/image5840.png"/><Relationship Id="rId181" Type="http://schemas.openxmlformats.org/officeDocument/2006/relationships/image" Target="../media/image9010.png"/><Relationship Id="rId402" Type="http://schemas.openxmlformats.org/officeDocument/2006/relationships/customXml" Target="../ink/ink2635.xml"/><Relationship Id="rId847" Type="http://schemas.openxmlformats.org/officeDocument/2006/relationships/customXml" Target="../ink/ink2858.xml"/><Relationship Id="rId1032" Type="http://schemas.openxmlformats.org/officeDocument/2006/relationships/image" Target="../media/image5150.png"/><Relationship Id="rId279" Type="http://schemas.openxmlformats.org/officeDocument/2006/relationships/image" Target="../media/image13910.png"/><Relationship Id="rId486" Type="http://schemas.openxmlformats.org/officeDocument/2006/relationships/customXml" Target="../ink/ink2677.xml"/><Relationship Id="rId693" Type="http://schemas.openxmlformats.org/officeDocument/2006/relationships/customXml" Target="../ink/ink2781.xml"/><Relationship Id="rId707" Type="http://schemas.openxmlformats.org/officeDocument/2006/relationships/customXml" Target="../ink/ink2788.xml"/><Relationship Id="rId914" Type="http://schemas.openxmlformats.org/officeDocument/2006/relationships/image" Target="../media/image4561.png"/><Relationship Id="rId1337" Type="http://schemas.openxmlformats.org/officeDocument/2006/relationships/customXml" Target="../ink/ink3105.xml"/><Relationship Id="rId43" Type="http://schemas.openxmlformats.org/officeDocument/2006/relationships/image" Target="../media/image21101.png"/><Relationship Id="rId139" Type="http://schemas.openxmlformats.org/officeDocument/2006/relationships/image" Target="../media/image6911.png"/><Relationship Id="rId346" Type="http://schemas.openxmlformats.org/officeDocument/2006/relationships/customXml" Target="../ink/ink2607.xml"/><Relationship Id="rId553" Type="http://schemas.openxmlformats.org/officeDocument/2006/relationships/image" Target="../media/image27610.png"/><Relationship Id="rId760" Type="http://schemas.openxmlformats.org/officeDocument/2006/relationships/image" Target="../media/image3790.png"/><Relationship Id="rId998" Type="http://schemas.openxmlformats.org/officeDocument/2006/relationships/image" Target="../media/image4981.png"/><Relationship Id="rId1183" Type="http://schemas.openxmlformats.org/officeDocument/2006/relationships/customXml" Target="../ink/ink3027.xml"/><Relationship Id="rId1390" Type="http://schemas.openxmlformats.org/officeDocument/2006/relationships/image" Target="../media/image6920.png"/><Relationship Id="rId192" Type="http://schemas.openxmlformats.org/officeDocument/2006/relationships/customXml" Target="../ink/ink2530.xml"/><Relationship Id="rId206" Type="http://schemas.openxmlformats.org/officeDocument/2006/relationships/customXml" Target="../ink/ink2537.xml"/><Relationship Id="rId413" Type="http://schemas.openxmlformats.org/officeDocument/2006/relationships/image" Target="../media/image20610.png"/><Relationship Id="rId858" Type="http://schemas.openxmlformats.org/officeDocument/2006/relationships/image" Target="../media/image4280.png"/><Relationship Id="rId1043" Type="http://schemas.openxmlformats.org/officeDocument/2006/relationships/customXml" Target="../ink/ink2956.xml"/><Relationship Id="rId497" Type="http://schemas.openxmlformats.org/officeDocument/2006/relationships/image" Target="../media/image24810.png"/><Relationship Id="rId620" Type="http://schemas.openxmlformats.org/officeDocument/2006/relationships/customXml" Target="../ink/ink2744.xml"/><Relationship Id="rId718" Type="http://schemas.openxmlformats.org/officeDocument/2006/relationships/image" Target="../media/image3580.png"/><Relationship Id="rId925" Type="http://schemas.openxmlformats.org/officeDocument/2006/relationships/customXml" Target="../ink/ink2897.xml"/><Relationship Id="rId1250" Type="http://schemas.openxmlformats.org/officeDocument/2006/relationships/customXml" Target="../ink/ink3061.xml"/><Relationship Id="rId1348" Type="http://schemas.openxmlformats.org/officeDocument/2006/relationships/image" Target="../media/image6712.png"/><Relationship Id="rId357" Type="http://schemas.openxmlformats.org/officeDocument/2006/relationships/image" Target="../media/image17810.png"/><Relationship Id="rId1110" Type="http://schemas.openxmlformats.org/officeDocument/2006/relationships/image" Target="../media/image5540.png"/><Relationship Id="rId1194" Type="http://schemas.openxmlformats.org/officeDocument/2006/relationships/image" Target="../media/image5950.png"/><Relationship Id="rId1208" Type="http://schemas.openxmlformats.org/officeDocument/2006/relationships/image" Target="../media/image6020.png"/><Relationship Id="rId54" Type="http://schemas.openxmlformats.org/officeDocument/2006/relationships/customXml" Target="../ink/ink2461.xml"/><Relationship Id="rId217" Type="http://schemas.openxmlformats.org/officeDocument/2006/relationships/image" Target="../media/image10810.png"/><Relationship Id="rId564" Type="http://schemas.openxmlformats.org/officeDocument/2006/relationships/customXml" Target="../ink/ink2716.xml"/><Relationship Id="rId771" Type="http://schemas.openxmlformats.org/officeDocument/2006/relationships/customXml" Target="../ink/ink2820.xml"/><Relationship Id="rId869" Type="http://schemas.openxmlformats.org/officeDocument/2006/relationships/customXml" Target="../ink/ink2869.xml"/><Relationship Id="rId424" Type="http://schemas.openxmlformats.org/officeDocument/2006/relationships/customXml" Target="../ink/ink2646.xml"/><Relationship Id="rId631" Type="http://schemas.openxmlformats.org/officeDocument/2006/relationships/image" Target="../media/image3150.png"/><Relationship Id="rId729" Type="http://schemas.openxmlformats.org/officeDocument/2006/relationships/customXml" Target="../ink/ink2799.xml"/><Relationship Id="rId1054" Type="http://schemas.openxmlformats.org/officeDocument/2006/relationships/image" Target="../media/image5260.png"/><Relationship Id="rId1261" Type="http://schemas.openxmlformats.org/officeDocument/2006/relationships/image" Target="../media/image6280.png"/><Relationship Id="rId1359" Type="http://schemas.openxmlformats.org/officeDocument/2006/relationships/customXml" Target="../ink/ink3116.xml"/><Relationship Id="rId270" Type="http://schemas.openxmlformats.org/officeDocument/2006/relationships/customXml" Target="../ink/ink2569.xml"/><Relationship Id="rId936" Type="http://schemas.openxmlformats.org/officeDocument/2006/relationships/image" Target="../media/image4671.png"/><Relationship Id="rId1121" Type="http://schemas.openxmlformats.org/officeDocument/2006/relationships/customXml" Target="../ink/ink2995.xml"/><Relationship Id="rId1219" Type="http://schemas.openxmlformats.org/officeDocument/2006/relationships/customXml" Target="../ink/ink3045.xml"/><Relationship Id="rId65" Type="http://schemas.openxmlformats.org/officeDocument/2006/relationships/image" Target="../media/image3212.png"/><Relationship Id="rId130" Type="http://schemas.openxmlformats.org/officeDocument/2006/relationships/customXml" Target="../ink/ink2499.xml"/><Relationship Id="rId368" Type="http://schemas.openxmlformats.org/officeDocument/2006/relationships/customXml" Target="../ink/ink2618.xml"/><Relationship Id="rId575" Type="http://schemas.openxmlformats.org/officeDocument/2006/relationships/image" Target="../media/image28710.png"/><Relationship Id="rId782" Type="http://schemas.openxmlformats.org/officeDocument/2006/relationships/image" Target="../media/image3900.png"/><Relationship Id="rId228" Type="http://schemas.openxmlformats.org/officeDocument/2006/relationships/customXml" Target="../ink/ink2548.xml"/><Relationship Id="rId435" Type="http://schemas.openxmlformats.org/officeDocument/2006/relationships/image" Target="../media/image21710.png"/><Relationship Id="rId642" Type="http://schemas.openxmlformats.org/officeDocument/2006/relationships/customXml" Target="../ink/ink2755.xml"/><Relationship Id="rId1065" Type="http://schemas.openxmlformats.org/officeDocument/2006/relationships/customXml" Target="../ink/ink2967.xml"/><Relationship Id="rId1272" Type="http://schemas.openxmlformats.org/officeDocument/2006/relationships/customXml" Target="../ink/ink3072.xml"/><Relationship Id="rId281" Type="http://schemas.openxmlformats.org/officeDocument/2006/relationships/image" Target="../media/image14010.png"/><Relationship Id="rId502" Type="http://schemas.openxmlformats.org/officeDocument/2006/relationships/customXml" Target="../ink/ink2685.xml"/><Relationship Id="rId947" Type="http://schemas.openxmlformats.org/officeDocument/2006/relationships/customXml" Target="../ink/ink2908.xml"/><Relationship Id="rId1132" Type="http://schemas.openxmlformats.org/officeDocument/2006/relationships/customXml" Target="../ink/ink3001.xml"/><Relationship Id="rId76" Type="http://schemas.openxmlformats.org/officeDocument/2006/relationships/customXml" Target="../ink/ink2472.xml"/><Relationship Id="rId141" Type="http://schemas.openxmlformats.org/officeDocument/2006/relationships/image" Target="../media/image7011.png"/><Relationship Id="rId379" Type="http://schemas.openxmlformats.org/officeDocument/2006/relationships/image" Target="../media/image18910.png"/><Relationship Id="rId586" Type="http://schemas.openxmlformats.org/officeDocument/2006/relationships/customXml" Target="../ink/ink2727.xml"/><Relationship Id="rId793" Type="http://schemas.openxmlformats.org/officeDocument/2006/relationships/customXml" Target="../ink/ink2831.xml"/><Relationship Id="rId807" Type="http://schemas.openxmlformats.org/officeDocument/2006/relationships/customXml" Target="../ink/ink2838.xml"/><Relationship Id="rId7" Type="http://schemas.openxmlformats.org/officeDocument/2006/relationships/image" Target="../media/image3101.png"/><Relationship Id="rId239" Type="http://schemas.openxmlformats.org/officeDocument/2006/relationships/image" Target="../media/image11910.png"/><Relationship Id="rId446" Type="http://schemas.openxmlformats.org/officeDocument/2006/relationships/customXml" Target="../ink/ink2657.xml"/><Relationship Id="rId653" Type="http://schemas.openxmlformats.org/officeDocument/2006/relationships/image" Target="../media/image3260.png"/><Relationship Id="rId1076" Type="http://schemas.openxmlformats.org/officeDocument/2006/relationships/image" Target="../media/image5370.png"/><Relationship Id="rId1283" Type="http://schemas.openxmlformats.org/officeDocument/2006/relationships/customXml" Target="../ink/ink3078.xml"/><Relationship Id="rId292" Type="http://schemas.openxmlformats.org/officeDocument/2006/relationships/customXml" Target="../ink/ink2580.xml"/><Relationship Id="rId306" Type="http://schemas.openxmlformats.org/officeDocument/2006/relationships/customXml" Target="../ink/ink2587.xml"/><Relationship Id="rId860" Type="http://schemas.openxmlformats.org/officeDocument/2006/relationships/image" Target="../media/image4290.png"/><Relationship Id="rId958" Type="http://schemas.openxmlformats.org/officeDocument/2006/relationships/image" Target="../media/image4781.png"/><Relationship Id="rId1143" Type="http://schemas.openxmlformats.org/officeDocument/2006/relationships/image" Target="../media/image5700.png"/><Relationship Id="rId87" Type="http://schemas.openxmlformats.org/officeDocument/2006/relationships/image" Target="../media/image4311.png"/><Relationship Id="rId513" Type="http://schemas.openxmlformats.org/officeDocument/2006/relationships/image" Target="../media/image25610.png"/><Relationship Id="rId597" Type="http://schemas.openxmlformats.org/officeDocument/2006/relationships/image" Target="../media/image29810.png"/><Relationship Id="rId720" Type="http://schemas.openxmlformats.org/officeDocument/2006/relationships/image" Target="../media/image3590.png"/><Relationship Id="rId818" Type="http://schemas.openxmlformats.org/officeDocument/2006/relationships/image" Target="../media/image4080.png"/><Relationship Id="rId1350" Type="http://schemas.openxmlformats.org/officeDocument/2006/relationships/image" Target="../media/image6720.png"/><Relationship Id="rId152" Type="http://schemas.openxmlformats.org/officeDocument/2006/relationships/customXml" Target="../ink/ink2510.xml"/><Relationship Id="rId457" Type="http://schemas.openxmlformats.org/officeDocument/2006/relationships/image" Target="../media/image22810.png"/><Relationship Id="rId1003" Type="http://schemas.openxmlformats.org/officeDocument/2006/relationships/customXml" Target="../ink/ink2936.xml"/><Relationship Id="rId1087" Type="http://schemas.openxmlformats.org/officeDocument/2006/relationships/customXml" Target="../ink/ink2978.xml"/><Relationship Id="rId1210" Type="http://schemas.openxmlformats.org/officeDocument/2006/relationships/image" Target="../media/image6030.png"/><Relationship Id="rId1294" Type="http://schemas.openxmlformats.org/officeDocument/2006/relationships/image" Target="../media/image6440.png"/><Relationship Id="rId1308" Type="http://schemas.openxmlformats.org/officeDocument/2006/relationships/image" Target="../media/image6512.png"/><Relationship Id="rId664" Type="http://schemas.openxmlformats.org/officeDocument/2006/relationships/customXml" Target="../ink/ink2766.xml"/><Relationship Id="rId871" Type="http://schemas.openxmlformats.org/officeDocument/2006/relationships/customXml" Target="../ink/ink2870.xml"/><Relationship Id="rId969" Type="http://schemas.openxmlformats.org/officeDocument/2006/relationships/customXml" Target="../ink/ink2919.xml"/><Relationship Id="rId14" Type="http://schemas.openxmlformats.org/officeDocument/2006/relationships/customXml" Target="../ink/ink2441.xml"/><Relationship Id="rId317" Type="http://schemas.openxmlformats.org/officeDocument/2006/relationships/image" Target="../media/image15810.png"/><Relationship Id="rId524" Type="http://schemas.openxmlformats.org/officeDocument/2006/relationships/customXml" Target="../ink/ink2696.xml"/><Relationship Id="rId731" Type="http://schemas.openxmlformats.org/officeDocument/2006/relationships/customXml" Target="../ink/ink2800.xml"/><Relationship Id="rId1154" Type="http://schemas.openxmlformats.org/officeDocument/2006/relationships/customXml" Target="../ink/ink3012.xml"/><Relationship Id="rId1361" Type="http://schemas.openxmlformats.org/officeDocument/2006/relationships/customXml" Target="../ink/ink3117.xml"/><Relationship Id="rId98" Type="http://schemas.openxmlformats.org/officeDocument/2006/relationships/customXml" Target="../ink/ink2483.xml"/><Relationship Id="rId163" Type="http://schemas.openxmlformats.org/officeDocument/2006/relationships/image" Target="../media/image8111.png"/><Relationship Id="rId370" Type="http://schemas.openxmlformats.org/officeDocument/2006/relationships/customXml" Target="../ink/ink2619.xml"/><Relationship Id="rId829" Type="http://schemas.openxmlformats.org/officeDocument/2006/relationships/customXml" Target="../ink/ink2849.xml"/><Relationship Id="rId1014" Type="http://schemas.openxmlformats.org/officeDocument/2006/relationships/image" Target="../media/image5061.png"/><Relationship Id="rId1221" Type="http://schemas.openxmlformats.org/officeDocument/2006/relationships/customXml" Target="../ink/ink3046.xml"/><Relationship Id="rId230" Type="http://schemas.openxmlformats.org/officeDocument/2006/relationships/customXml" Target="../ink/ink2549.xml"/><Relationship Id="rId468" Type="http://schemas.openxmlformats.org/officeDocument/2006/relationships/customXml" Target="../ink/ink2668.xml"/><Relationship Id="rId675" Type="http://schemas.openxmlformats.org/officeDocument/2006/relationships/image" Target="../media/image3370.png"/><Relationship Id="rId882" Type="http://schemas.openxmlformats.org/officeDocument/2006/relationships/image" Target="../media/image4401.png"/><Relationship Id="rId1098" Type="http://schemas.openxmlformats.org/officeDocument/2006/relationships/image" Target="../media/image5480.png"/><Relationship Id="rId1319" Type="http://schemas.openxmlformats.org/officeDocument/2006/relationships/customXml" Target="../ink/ink3096.xml"/><Relationship Id="rId25" Type="http://schemas.openxmlformats.org/officeDocument/2006/relationships/image" Target="../media/image12101.png"/><Relationship Id="rId328" Type="http://schemas.openxmlformats.org/officeDocument/2006/relationships/customXml" Target="../ink/ink2598.xml"/><Relationship Id="rId535" Type="http://schemas.openxmlformats.org/officeDocument/2006/relationships/image" Target="../media/image26710.png"/><Relationship Id="rId742" Type="http://schemas.openxmlformats.org/officeDocument/2006/relationships/image" Target="../media/image3700.png"/><Relationship Id="rId1165" Type="http://schemas.openxmlformats.org/officeDocument/2006/relationships/image" Target="../media/image5812.png"/><Relationship Id="rId1372" Type="http://schemas.openxmlformats.org/officeDocument/2006/relationships/image" Target="../media/image6830.png"/><Relationship Id="rId174" Type="http://schemas.openxmlformats.org/officeDocument/2006/relationships/customXml" Target="../ink/ink2521.xml"/><Relationship Id="rId381" Type="http://schemas.openxmlformats.org/officeDocument/2006/relationships/image" Target="../media/image19010.png"/><Relationship Id="rId602" Type="http://schemas.openxmlformats.org/officeDocument/2006/relationships/customXml" Target="../ink/ink2735.xml"/><Relationship Id="rId1025" Type="http://schemas.openxmlformats.org/officeDocument/2006/relationships/customXml" Target="../ink/ink2947.xml"/><Relationship Id="rId1232" Type="http://schemas.openxmlformats.org/officeDocument/2006/relationships/image" Target="../media/image6140.png"/><Relationship Id="rId241" Type="http://schemas.openxmlformats.org/officeDocument/2006/relationships/image" Target="../media/image12010.png"/><Relationship Id="rId479" Type="http://schemas.openxmlformats.org/officeDocument/2006/relationships/image" Target="../media/image23910.png"/><Relationship Id="rId686" Type="http://schemas.openxmlformats.org/officeDocument/2006/relationships/image" Target="../media/image3420.png"/><Relationship Id="rId893" Type="http://schemas.openxmlformats.org/officeDocument/2006/relationships/customXml" Target="../ink/ink2881.xml"/><Relationship Id="rId907" Type="http://schemas.openxmlformats.org/officeDocument/2006/relationships/customXml" Target="../ink/ink2888.xml"/><Relationship Id="rId36" Type="http://schemas.openxmlformats.org/officeDocument/2006/relationships/customXml" Target="../ink/ink2452.xml"/><Relationship Id="rId339" Type="http://schemas.openxmlformats.org/officeDocument/2006/relationships/image" Target="../media/image16910.png"/><Relationship Id="rId546" Type="http://schemas.openxmlformats.org/officeDocument/2006/relationships/customXml" Target="../ink/ink2707.xml"/><Relationship Id="rId753" Type="http://schemas.openxmlformats.org/officeDocument/2006/relationships/customXml" Target="../ink/ink2811.xml"/><Relationship Id="rId1176" Type="http://schemas.openxmlformats.org/officeDocument/2006/relationships/image" Target="../media/image5860.png"/><Relationship Id="rId1383" Type="http://schemas.openxmlformats.org/officeDocument/2006/relationships/customXml" Target="../ink/ink3128.xml"/><Relationship Id="rId101" Type="http://schemas.openxmlformats.org/officeDocument/2006/relationships/image" Target="../media/image5012.png"/><Relationship Id="rId185" Type="http://schemas.openxmlformats.org/officeDocument/2006/relationships/image" Target="../media/image9210.png"/><Relationship Id="rId406" Type="http://schemas.openxmlformats.org/officeDocument/2006/relationships/customXml" Target="../ink/ink2637.xml"/><Relationship Id="rId960" Type="http://schemas.openxmlformats.org/officeDocument/2006/relationships/image" Target="../media/image4791.png"/><Relationship Id="rId1036" Type="http://schemas.openxmlformats.org/officeDocument/2006/relationships/image" Target="../media/image5170.png"/><Relationship Id="rId1243" Type="http://schemas.openxmlformats.org/officeDocument/2006/relationships/image" Target="../media/image6190.png"/><Relationship Id="rId392" Type="http://schemas.openxmlformats.org/officeDocument/2006/relationships/customXml" Target="../ink/ink2630.xml"/><Relationship Id="rId613" Type="http://schemas.openxmlformats.org/officeDocument/2006/relationships/image" Target="../media/image3060.png"/><Relationship Id="rId697" Type="http://schemas.openxmlformats.org/officeDocument/2006/relationships/customXml" Target="../ink/ink2783.xml"/><Relationship Id="rId820" Type="http://schemas.openxmlformats.org/officeDocument/2006/relationships/image" Target="../media/image4090.png"/><Relationship Id="rId918" Type="http://schemas.openxmlformats.org/officeDocument/2006/relationships/image" Target="../media/image4581.png"/><Relationship Id="rId252" Type="http://schemas.openxmlformats.org/officeDocument/2006/relationships/customXml" Target="../ink/ink2560.xml"/><Relationship Id="rId1103" Type="http://schemas.openxmlformats.org/officeDocument/2006/relationships/customXml" Target="../ink/ink2986.xml"/><Relationship Id="rId1187" Type="http://schemas.openxmlformats.org/officeDocument/2006/relationships/customXml" Target="../ink/ink3029.xml"/><Relationship Id="rId1310" Type="http://schemas.openxmlformats.org/officeDocument/2006/relationships/image" Target="../media/image6520.png"/><Relationship Id="rId47" Type="http://schemas.openxmlformats.org/officeDocument/2006/relationships/image" Target="../media/image23101.png"/><Relationship Id="rId112" Type="http://schemas.openxmlformats.org/officeDocument/2006/relationships/customXml" Target="../ink/ink2490.xml"/><Relationship Id="rId557" Type="http://schemas.openxmlformats.org/officeDocument/2006/relationships/image" Target="../media/image27810.png"/><Relationship Id="rId764" Type="http://schemas.openxmlformats.org/officeDocument/2006/relationships/image" Target="../media/image3812.png"/><Relationship Id="rId971" Type="http://schemas.openxmlformats.org/officeDocument/2006/relationships/customXml" Target="../ink/ink2920.xml"/><Relationship Id="rId1394" Type="http://schemas.openxmlformats.org/officeDocument/2006/relationships/image" Target="../media/image6940.png"/><Relationship Id="rId196" Type="http://schemas.openxmlformats.org/officeDocument/2006/relationships/customXml" Target="../ink/ink2532.xml"/><Relationship Id="rId417" Type="http://schemas.openxmlformats.org/officeDocument/2006/relationships/image" Target="../media/image20810.png"/><Relationship Id="rId624" Type="http://schemas.openxmlformats.org/officeDocument/2006/relationships/customXml" Target="../ink/ink2746.xml"/><Relationship Id="rId831" Type="http://schemas.openxmlformats.org/officeDocument/2006/relationships/customXml" Target="../ink/ink2850.xml"/><Relationship Id="rId1047" Type="http://schemas.openxmlformats.org/officeDocument/2006/relationships/customXml" Target="../ink/ink2958.xml"/><Relationship Id="rId1254" Type="http://schemas.openxmlformats.org/officeDocument/2006/relationships/customXml" Target="../ink/ink3063.xml"/><Relationship Id="rId263" Type="http://schemas.openxmlformats.org/officeDocument/2006/relationships/image" Target="../media/image13110.png"/><Relationship Id="rId470" Type="http://schemas.openxmlformats.org/officeDocument/2006/relationships/customXml" Target="../ink/ink2669.xml"/><Relationship Id="rId929" Type="http://schemas.openxmlformats.org/officeDocument/2006/relationships/customXml" Target="../ink/ink2899.xml"/><Relationship Id="rId1114" Type="http://schemas.openxmlformats.org/officeDocument/2006/relationships/image" Target="../media/image5560.png"/><Relationship Id="rId1321" Type="http://schemas.openxmlformats.org/officeDocument/2006/relationships/customXml" Target="../ink/ink3097.xml"/><Relationship Id="rId58" Type="http://schemas.openxmlformats.org/officeDocument/2006/relationships/customXml" Target="../ink/ink2463.xml"/><Relationship Id="rId123" Type="http://schemas.openxmlformats.org/officeDocument/2006/relationships/image" Target="../media/image6111.png"/><Relationship Id="rId330" Type="http://schemas.openxmlformats.org/officeDocument/2006/relationships/customXml" Target="../ink/ink2599.xml"/><Relationship Id="rId568" Type="http://schemas.openxmlformats.org/officeDocument/2006/relationships/customXml" Target="../ink/ink2718.xml"/><Relationship Id="rId775" Type="http://schemas.openxmlformats.org/officeDocument/2006/relationships/customXml" Target="../ink/ink2822.xml"/><Relationship Id="rId982" Type="http://schemas.openxmlformats.org/officeDocument/2006/relationships/image" Target="../media/image4901.png"/><Relationship Id="rId1198" Type="http://schemas.openxmlformats.org/officeDocument/2006/relationships/image" Target="../media/image5970.png"/><Relationship Id="rId428" Type="http://schemas.openxmlformats.org/officeDocument/2006/relationships/customXml" Target="../ink/ink2648.xml"/><Relationship Id="rId635" Type="http://schemas.openxmlformats.org/officeDocument/2006/relationships/image" Target="../media/image3170.png"/><Relationship Id="rId842" Type="http://schemas.openxmlformats.org/officeDocument/2006/relationships/image" Target="../media/image4200.png"/><Relationship Id="rId1058" Type="http://schemas.openxmlformats.org/officeDocument/2006/relationships/image" Target="../media/image5280.png"/><Relationship Id="rId1265" Type="http://schemas.openxmlformats.org/officeDocument/2006/relationships/image" Target="../media/image6300.png"/><Relationship Id="rId274" Type="http://schemas.openxmlformats.org/officeDocument/2006/relationships/customXml" Target="../ink/ink2571.xml"/><Relationship Id="rId481" Type="http://schemas.openxmlformats.org/officeDocument/2006/relationships/image" Target="../media/image24010.png"/><Relationship Id="rId702" Type="http://schemas.openxmlformats.org/officeDocument/2006/relationships/image" Target="../media/image3500.png"/><Relationship Id="rId1125" Type="http://schemas.openxmlformats.org/officeDocument/2006/relationships/customXml" Target="../ink/ink2997.xml"/><Relationship Id="rId1332" Type="http://schemas.openxmlformats.org/officeDocument/2006/relationships/image" Target="../media/image6630.png"/><Relationship Id="rId69" Type="http://schemas.openxmlformats.org/officeDocument/2006/relationships/image" Target="../media/image3411.png"/><Relationship Id="rId134" Type="http://schemas.openxmlformats.org/officeDocument/2006/relationships/customXml" Target="../ink/ink2501.xml"/><Relationship Id="rId579" Type="http://schemas.openxmlformats.org/officeDocument/2006/relationships/image" Target="../media/image28910.png"/><Relationship Id="rId786" Type="http://schemas.openxmlformats.org/officeDocument/2006/relationships/image" Target="../media/image3920.png"/><Relationship Id="rId993" Type="http://schemas.openxmlformats.org/officeDocument/2006/relationships/customXml" Target="../ink/ink2931.xml"/><Relationship Id="rId341" Type="http://schemas.openxmlformats.org/officeDocument/2006/relationships/image" Target="../media/image17010.png"/><Relationship Id="rId439" Type="http://schemas.openxmlformats.org/officeDocument/2006/relationships/image" Target="../media/image21910.png"/><Relationship Id="rId646" Type="http://schemas.openxmlformats.org/officeDocument/2006/relationships/customXml" Target="../ink/ink2757.xml"/><Relationship Id="rId1069" Type="http://schemas.openxmlformats.org/officeDocument/2006/relationships/customXml" Target="../ink/ink2969.xml"/><Relationship Id="rId1276" Type="http://schemas.openxmlformats.org/officeDocument/2006/relationships/image" Target="../media/image6350.png"/><Relationship Id="rId201" Type="http://schemas.openxmlformats.org/officeDocument/2006/relationships/image" Target="../media/image10010.png"/><Relationship Id="rId285" Type="http://schemas.openxmlformats.org/officeDocument/2006/relationships/image" Target="../media/image14210.png"/><Relationship Id="rId506" Type="http://schemas.openxmlformats.org/officeDocument/2006/relationships/customXml" Target="../ink/ink2687.xml"/><Relationship Id="rId853" Type="http://schemas.openxmlformats.org/officeDocument/2006/relationships/customXml" Target="../ink/ink2861.xml"/><Relationship Id="rId1136" Type="http://schemas.openxmlformats.org/officeDocument/2006/relationships/customXml" Target="../ink/ink3003.xml"/><Relationship Id="rId492" Type="http://schemas.openxmlformats.org/officeDocument/2006/relationships/customXml" Target="../ink/ink2680.xml"/><Relationship Id="rId713" Type="http://schemas.openxmlformats.org/officeDocument/2006/relationships/customXml" Target="../ink/ink2791.xml"/><Relationship Id="rId797" Type="http://schemas.openxmlformats.org/officeDocument/2006/relationships/customXml" Target="../ink/ink2833.xml"/><Relationship Id="rId920" Type="http://schemas.openxmlformats.org/officeDocument/2006/relationships/image" Target="../media/image4591.png"/><Relationship Id="rId1343" Type="http://schemas.openxmlformats.org/officeDocument/2006/relationships/customXml" Target="../ink/ink3108.xml"/><Relationship Id="rId145" Type="http://schemas.openxmlformats.org/officeDocument/2006/relationships/image" Target="../media/image7211.png"/><Relationship Id="rId352" Type="http://schemas.openxmlformats.org/officeDocument/2006/relationships/customXml" Target="../ink/ink2610.xml"/><Relationship Id="rId1203" Type="http://schemas.openxmlformats.org/officeDocument/2006/relationships/customXml" Target="../ink/ink3037.xml"/><Relationship Id="rId1287" Type="http://schemas.openxmlformats.org/officeDocument/2006/relationships/customXml" Target="../ink/ink3080.xml"/><Relationship Id="rId212" Type="http://schemas.openxmlformats.org/officeDocument/2006/relationships/customXml" Target="../ink/ink2540.xml"/><Relationship Id="rId657" Type="http://schemas.openxmlformats.org/officeDocument/2006/relationships/image" Target="../media/image3280.png"/><Relationship Id="rId864" Type="http://schemas.openxmlformats.org/officeDocument/2006/relationships/image" Target="../media/image4312.png"/><Relationship Id="rId296" Type="http://schemas.openxmlformats.org/officeDocument/2006/relationships/customXml" Target="../ink/ink2582.xml"/><Relationship Id="rId517" Type="http://schemas.openxmlformats.org/officeDocument/2006/relationships/image" Target="../media/image25810.png"/><Relationship Id="rId724" Type="http://schemas.openxmlformats.org/officeDocument/2006/relationships/image" Target="../media/image3612.png"/><Relationship Id="rId931" Type="http://schemas.openxmlformats.org/officeDocument/2006/relationships/customXml" Target="../ink/ink2900.xml"/><Relationship Id="rId1147" Type="http://schemas.openxmlformats.org/officeDocument/2006/relationships/image" Target="../media/image5720.png"/><Relationship Id="rId1354" Type="http://schemas.openxmlformats.org/officeDocument/2006/relationships/image" Target="../media/image6740.png"/><Relationship Id="rId60" Type="http://schemas.openxmlformats.org/officeDocument/2006/relationships/customXml" Target="../ink/ink2464.xml"/><Relationship Id="rId156" Type="http://schemas.openxmlformats.org/officeDocument/2006/relationships/customXml" Target="../ink/ink2512.xml"/><Relationship Id="rId363" Type="http://schemas.openxmlformats.org/officeDocument/2006/relationships/image" Target="../media/image18110.png"/><Relationship Id="rId570" Type="http://schemas.openxmlformats.org/officeDocument/2006/relationships/customXml" Target="../ink/ink2719.xml"/><Relationship Id="rId1007" Type="http://schemas.openxmlformats.org/officeDocument/2006/relationships/customXml" Target="../ink/ink2938.xml"/><Relationship Id="rId1214" Type="http://schemas.openxmlformats.org/officeDocument/2006/relationships/image" Target="../media/image6050.png"/><Relationship Id="rId223" Type="http://schemas.openxmlformats.org/officeDocument/2006/relationships/image" Target="../media/image11110.png"/><Relationship Id="rId430" Type="http://schemas.openxmlformats.org/officeDocument/2006/relationships/customXml" Target="../ink/ink2649.xml"/><Relationship Id="rId668" Type="http://schemas.openxmlformats.org/officeDocument/2006/relationships/customXml" Target="../ink/ink2768.xml"/><Relationship Id="rId875" Type="http://schemas.openxmlformats.org/officeDocument/2006/relationships/customXml" Target="../ink/ink2872.xml"/><Relationship Id="rId1060" Type="http://schemas.openxmlformats.org/officeDocument/2006/relationships/image" Target="../media/image5290.png"/><Relationship Id="rId1298" Type="http://schemas.openxmlformats.org/officeDocument/2006/relationships/image" Target="../media/image6460.png"/><Relationship Id="rId18" Type="http://schemas.openxmlformats.org/officeDocument/2006/relationships/customXml" Target="../ink/ink2443.xml"/><Relationship Id="rId528" Type="http://schemas.openxmlformats.org/officeDocument/2006/relationships/customXml" Target="../ink/ink2698.xml"/><Relationship Id="rId735" Type="http://schemas.openxmlformats.org/officeDocument/2006/relationships/customXml" Target="../ink/ink2802.xml"/><Relationship Id="rId942" Type="http://schemas.openxmlformats.org/officeDocument/2006/relationships/image" Target="../media/image4701.png"/><Relationship Id="rId1158" Type="http://schemas.openxmlformats.org/officeDocument/2006/relationships/customXml" Target="../ink/ink3014.xml"/><Relationship Id="rId1365" Type="http://schemas.openxmlformats.org/officeDocument/2006/relationships/customXml" Target="../ink/ink3119.xml"/><Relationship Id="rId167" Type="http://schemas.openxmlformats.org/officeDocument/2006/relationships/image" Target="../media/image8310.png"/><Relationship Id="rId374" Type="http://schemas.openxmlformats.org/officeDocument/2006/relationships/customXml" Target="../ink/ink2621.xml"/><Relationship Id="rId581" Type="http://schemas.openxmlformats.org/officeDocument/2006/relationships/image" Target="../media/image29010.png"/><Relationship Id="rId1018" Type="http://schemas.openxmlformats.org/officeDocument/2006/relationships/image" Target="../media/image5081.png"/><Relationship Id="rId1225" Type="http://schemas.openxmlformats.org/officeDocument/2006/relationships/customXml" Target="../ink/ink3048.xml"/><Relationship Id="rId71" Type="http://schemas.openxmlformats.org/officeDocument/2006/relationships/image" Target="../media/image3511.png"/><Relationship Id="rId234" Type="http://schemas.openxmlformats.org/officeDocument/2006/relationships/customXml" Target="../ink/ink2551.xml"/><Relationship Id="rId679" Type="http://schemas.openxmlformats.org/officeDocument/2006/relationships/customXml" Target="../ink/ink2774.xml"/><Relationship Id="rId802" Type="http://schemas.openxmlformats.org/officeDocument/2006/relationships/image" Target="../media/image4000.png"/><Relationship Id="rId886" Type="http://schemas.openxmlformats.org/officeDocument/2006/relationships/image" Target="../media/image4421.png"/><Relationship Id="rId2" Type="http://schemas.openxmlformats.org/officeDocument/2006/relationships/customXml" Target="../ink/ink2435.xml"/><Relationship Id="rId29" Type="http://schemas.openxmlformats.org/officeDocument/2006/relationships/image" Target="../media/image14101.png"/><Relationship Id="rId441" Type="http://schemas.openxmlformats.org/officeDocument/2006/relationships/image" Target="../media/image22010.png"/><Relationship Id="rId539" Type="http://schemas.openxmlformats.org/officeDocument/2006/relationships/image" Target="../media/image26910.png"/><Relationship Id="rId746" Type="http://schemas.openxmlformats.org/officeDocument/2006/relationships/image" Target="../media/image3720.png"/><Relationship Id="rId1071" Type="http://schemas.openxmlformats.org/officeDocument/2006/relationships/customXml" Target="../ink/ink2970.xml"/><Relationship Id="rId1169" Type="http://schemas.openxmlformats.org/officeDocument/2006/relationships/customXml" Target="../ink/ink3020.xml"/><Relationship Id="rId1376" Type="http://schemas.openxmlformats.org/officeDocument/2006/relationships/image" Target="../media/image6850.png"/><Relationship Id="rId178" Type="http://schemas.openxmlformats.org/officeDocument/2006/relationships/customXml" Target="../ink/ink2523.xml"/><Relationship Id="rId301" Type="http://schemas.openxmlformats.org/officeDocument/2006/relationships/image" Target="../media/image15010.png"/><Relationship Id="rId953" Type="http://schemas.openxmlformats.org/officeDocument/2006/relationships/customXml" Target="../ink/ink2911.xml"/><Relationship Id="rId1029" Type="http://schemas.openxmlformats.org/officeDocument/2006/relationships/customXml" Target="../ink/ink2949.xml"/><Relationship Id="rId1236" Type="http://schemas.openxmlformats.org/officeDocument/2006/relationships/image" Target="../media/image6160.png"/><Relationship Id="rId82" Type="http://schemas.openxmlformats.org/officeDocument/2006/relationships/customXml" Target="../ink/ink2475.xml"/><Relationship Id="rId385" Type="http://schemas.openxmlformats.org/officeDocument/2006/relationships/image" Target="../media/image19210.png"/><Relationship Id="rId592" Type="http://schemas.openxmlformats.org/officeDocument/2006/relationships/customXml" Target="../ink/ink2730.xml"/><Relationship Id="rId606" Type="http://schemas.openxmlformats.org/officeDocument/2006/relationships/customXml" Target="../ink/ink2737.xml"/><Relationship Id="rId813" Type="http://schemas.openxmlformats.org/officeDocument/2006/relationships/customXml" Target="../ink/ink2841.xml"/><Relationship Id="rId245" Type="http://schemas.openxmlformats.org/officeDocument/2006/relationships/image" Target="../media/image12210.png"/><Relationship Id="rId452" Type="http://schemas.openxmlformats.org/officeDocument/2006/relationships/customXml" Target="../ink/ink2660.xml"/><Relationship Id="rId897" Type="http://schemas.openxmlformats.org/officeDocument/2006/relationships/customXml" Target="../ink/ink2883.xml"/><Relationship Id="rId1082" Type="http://schemas.openxmlformats.org/officeDocument/2006/relationships/image" Target="../media/image5400.png"/><Relationship Id="rId1303" Type="http://schemas.openxmlformats.org/officeDocument/2006/relationships/customXml" Target="../ink/ink3088.xml"/><Relationship Id="rId105" Type="http://schemas.openxmlformats.org/officeDocument/2006/relationships/image" Target="../media/image5211.png"/><Relationship Id="rId312" Type="http://schemas.openxmlformats.org/officeDocument/2006/relationships/customXml" Target="../ink/ink2590.xml"/><Relationship Id="rId757" Type="http://schemas.openxmlformats.org/officeDocument/2006/relationships/customXml" Target="../ink/ink2813.xml"/><Relationship Id="rId964" Type="http://schemas.openxmlformats.org/officeDocument/2006/relationships/image" Target="../media/image4813.png"/><Relationship Id="rId1387" Type="http://schemas.openxmlformats.org/officeDocument/2006/relationships/customXml" Target="../ink/ink3130.xml"/><Relationship Id="rId93" Type="http://schemas.openxmlformats.org/officeDocument/2006/relationships/image" Target="../media/image4612.png"/><Relationship Id="rId189" Type="http://schemas.openxmlformats.org/officeDocument/2006/relationships/image" Target="../media/image9410.png"/><Relationship Id="rId396" Type="http://schemas.openxmlformats.org/officeDocument/2006/relationships/customXml" Target="../ink/ink2632.xml"/><Relationship Id="rId617" Type="http://schemas.openxmlformats.org/officeDocument/2006/relationships/image" Target="../media/image3080.png"/><Relationship Id="rId824" Type="http://schemas.openxmlformats.org/officeDocument/2006/relationships/image" Target="../media/image4112.png"/><Relationship Id="rId1247" Type="http://schemas.openxmlformats.org/officeDocument/2006/relationships/image" Target="../media/image6212.png"/><Relationship Id="rId256" Type="http://schemas.openxmlformats.org/officeDocument/2006/relationships/customXml" Target="../ink/ink2562.xml"/><Relationship Id="rId463" Type="http://schemas.openxmlformats.org/officeDocument/2006/relationships/image" Target="../media/image23110.png"/><Relationship Id="rId670" Type="http://schemas.openxmlformats.org/officeDocument/2006/relationships/customXml" Target="../ink/ink2769.xml"/><Relationship Id="rId1093" Type="http://schemas.openxmlformats.org/officeDocument/2006/relationships/customXml" Target="../ink/ink2981.xml"/><Relationship Id="rId1107" Type="http://schemas.openxmlformats.org/officeDocument/2006/relationships/customXml" Target="../ink/ink2988.xml"/><Relationship Id="rId1314" Type="http://schemas.openxmlformats.org/officeDocument/2006/relationships/image" Target="../media/image6540.png"/><Relationship Id="rId116" Type="http://schemas.openxmlformats.org/officeDocument/2006/relationships/customXml" Target="../ink/ink2492.xml"/><Relationship Id="rId323" Type="http://schemas.openxmlformats.org/officeDocument/2006/relationships/image" Target="../media/image16110.png"/><Relationship Id="rId530" Type="http://schemas.openxmlformats.org/officeDocument/2006/relationships/customXml" Target="../ink/ink2699.xml"/><Relationship Id="rId768" Type="http://schemas.openxmlformats.org/officeDocument/2006/relationships/image" Target="../media/image3830.png"/><Relationship Id="rId975" Type="http://schemas.openxmlformats.org/officeDocument/2006/relationships/customXml" Target="../ink/ink2922.xml"/><Relationship Id="rId1160" Type="http://schemas.openxmlformats.org/officeDocument/2006/relationships/customXml" Target="../ink/ink3015.xml"/><Relationship Id="rId20" Type="http://schemas.openxmlformats.org/officeDocument/2006/relationships/customXml" Target="../ink/ink2444.xml"/><Relationship Id="rId628" Type="http://schemas.openxmlformats.org/officeDocument/2006/relationships/customXml" Target="../ink/ink2748.xml"/><Relationship Id="rId835" Type="http://schemas.openxmlformats.org/officeDocument/2006/relationships/customXml" Target="../ink/ink2852.xml"/><Relationship Id="rId1258" Type="http://schemas.openxmlformats.org/officeDocument/2006/relationships/customXml" Target="../ink/ink3065.xml"/><Relationship Id="rId267" Type="http://schemas.openxmlformats.org/officeDocument/2006/relationships/image" Target="../media/image13310.png"/><Relationship Id="rId474" Type="http://schemas.openxmlformats.org/officeDocument/2006/relationships/customXml" Target="../ink/ink2671.xml"/><Relationship Id="rId1020" Type="http://schemas.openxmlformats.org/officeDocument/2006/relationships/image" Target="../media/image5091.png"/><Relationship Id="rId1118" Type="http://schemas.openxmlformats.org/officeDocument/2006/relationships/image" Target="../media/image5580.png"/><Relationship Id="rId1325" Type="http://schemas.openxmlformats.org/officeDocument/2006/relationships/customXml" Target="../ink/ink3099.xml"/><Relationship Id="rId127" Type="http://schemas.openxmlformats.org/officeDocument/2006/relationships/image" Target="../media/image6311.png"/><Relationship Id="rId681" Type="http://schemas.openxmlformats.org/officeDocument/2006/relationships/customXml" Target="../ink/ink2775.xml"/><Relationship Id="rId779" Type="http://schemas.openxmlformats.org/officeDocument/2006/relationships/customXml" Target="../ink/ink2824.xml"/><Relationship Id="rId902" Type="http://schemas.openxmlformats.org/officeDocument/2006/relationships/image" Target="../media/image4501.png"/><Relationship Id="rId986" Type="http://schemas.openxmlformats.org/officeDocument/2006/relationships/image" Target="../media/image4921.png"/><Relationship Id="rId31" Type="http://schemas.openxmlformats.org/officeDocument/2006/relationships/image" Target="../media/image15101.png"/><Relationship Id="rId334" Type="http://schemas.openxmlformats.org/officeDocument/2006/relationships/customXml" Target="../ink/ink2601.xml"/><Relationship Id="rId541" Type="http://schemas.openxmlformats.org/officeDocument/2006/relationships/image" Target="../media/image27010.png"/><Relationship Id="rId639" Type="http://schemas.openxmlformats.org/officeDocument/2006/relationships/image" Target="../media/image3190.png"/><Relationship Id="rId1171" Type="http://schemas.openxmlformats.org/officeDocument/2006/relationships/customXml" Target="../ink/ink3021.xml"/><Relationship Id="rId1269" Type="http://schemas.openxmlformats.org/officeDocument/2006/relationships/image" Target="../media/image6320.png"/><Relationship Id="rId180" Type="http://schemas.openxmlformats.org/officeDocument/2006/relationships/customXml" Target="../ink/ink2524.xml"/><Relationship Id="rId278" Type="http://schemas.openxmlformats.org/officeDocument/2006/relationships/customXml" Target="../ink/ink2573.xml"/><Relationship Id="rId401" Type="http://schemas.openxmlformats.org/officeDocument/2006/relationships/image" Target="../media/image20010.png"/><Relationship Id="rId846" Type="http://schemas.openxmlformats.org/officeDocument/2006/relationships/image" Target="../media/image4220.png"/><Relationship Id="rId1031" Type="http://schemas.openxmlformats.org/officeDocument/2006/relationships/customXml" Target="../ink/ink2950.xml"/><Relationship Id="rId1129" Type="http://schemas.openxmlformats.org/officeDocument/2006/relationships/customXml" Target="../ink/ink2999.xml"/><Relationship Id="rId485" Type="http://schemas.openxmlformats.org/officeDocument/2006/relationships/image" Target="../media/image24210.png"/><Relationship Id="rId692" Type="http://schemas.openxmlformats.org/officeDocument/2006/relationships/image" Target="../media/image3450.png"/><Relationship Id="rId706" Type="http://schemas.openxmlformats.org/officeDocument/2006/relationships/image" Target="../media/image3520.png"/><Relationship Id="rId913" Type="http://schemas.openxmlformats.org/officeDocument/2006/relationships/customXml" Target="../ink/ink2891.xml"/><Relationship Id="rId1336" Type="http://schemas.openxmlformats.org/officeDocument/2006/relationships/image" Target="../media/image6650.png"/><Relationship Id="rId42" Type="http://schemas.openxmlformats.org/officeDocument/2006/relationships/customXml" Target="../ink/ink2455.xml"/><Relationship Id="rId138" Type="http://schemas.openxmlformats.org/officeDocument/2006/relationships/customXml" Target="../ink/ink2503.xml"/><Relationship Id="rId345" Type="http://schemas.openxmlformats.org/officeDocument/2006/relationships/image" Target="../media/image17210.png"/><Relationship Id="rId552" Type="http://schemas.openxmlformats.org/officeDocument/2006/relationships/customXml" Target="../ink/ink2710.xml"/><Relationship Id="rId997" Type="http://schemas.openxmlformats.org/officeDocument/2006/relationships/customXml" Target="../ink/ink2933.xml"/><Relationship Id="rId1182" Type="http://schemas.openxmlformats.org/officeDocument/2006/relationships/image" Target="../media/image5890.png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412" Type="http://schemas.openxmlformats.org/officeDocument/2006/relationships/customXml" Target="../ink/ink2640.xml"/><Relationship Id="rId857" Type="http://schemas.openxmlformats.org/officeDocument/2006/relationships/customXml" Target="../ink/ink2863.xml"/><Relationship Id="rId1042" Type="http://schemas.openxmlformats.org/officeDocument/2006/relationships/image" Target="../media/image5200.png"/><Relationship Id="rId289" Type="http://schemas.openxmlformats.org/officeDocument/2006/relationships/image" Target="../media/image14410.png"/><Relationship Id="rId496" Type="http://schemas.openxmlformats.org/officeDocument/2006/relationships/customXml" Target="../ink/ink2682.xml"/><Relationship Id="rId717" Type="http://schemas.openxmlformats.org/officeDocument/2006/relationships/customXml" Target="../ink/ink2793.xml"/><Relationship Id="rId924" Type="http://schemas.openxmlformats.org/officeDocument/2006/relationships/image" Target="../media/image4613.png"/><Relationship Id="rId1347" Type="http://schemas.openxmlformats.org/officeDocument/2006/relationships/customXml" Target="../ink/ink3110.xml"/><Relationship Id="rId53" Type="http://schemas.openxmlformats.org/officeDocument/2006/relationships/image" Target="../media/image26101.png"/><Relationship Id="rId149" Type="http://schemas.openxmlformats.org/officeDocument/2006/relationships/image" Target="../media/image7411.png"/><Relationship Id="rId356" Type="http://schemas.openxmlformats.org/officeDocument/2006/relationships/customXml" Target="../ink/ink2612.xml"/><Relationship Id="rId563" Type="http://schemas.openxmlformats.org/officeDocument/2006/relationships/image" Target="../media/image28110.png"/><Relationship Id="rId770" Type="http://schemas.openxmlformats.org/officeDocument/2006/relationships/image" Target="../media/image3840.png"/><Relationship Id="rId1193" Type="http://schemas.openxmlformats.org/officeDocument/2006/relationships/customXml" Target="../ink/ink3032.xml"/><Relationship Id="rId1207" Type="http://schemas.openxmlformats.org/officeDocument/2006/relationships/customXml" Target="../ink/ink3039.xml"/><Relationship Id="rId216" Type="http://schemas.openxmlformats.org/officeDocument/2006/relationships/customXml" Target="../ink/ink2542.xml"/><Relationship Id="rId423" Type="http://schemas.openxmlformats.org/officeDocument/2006/relationships/image" Target="../media/image21110.png"/><Relationship Id="rId868" Type="http://schemas.openxmlformats.org/officeDocument/2006/relationships/image" Target="../media/image4331.png"/><Relationship Id="rId1053" Type="http://schemas.openxmlformats.org/officeDocument/2006/relationships/customXml" Target="../ink/ink2961.xml"/><Relationship Id="rId1260" Type="http://schemas.openxmlformats.org/officeDocument/2006/relationships/customXml" Target="../ink/ink3066.xml"/><Relationship Id="rId630" Type="http://schemas.openxmlformats.org/officeDocument/2006/relationships/customXml" Target="../ink/ink2749.xml"/><Relationship Id="rId728" Type="http://schemas.openxmlformats.org/officeDocument/2006/relationships/image" Target="../media/image3630.png"/><Relationship Id="rId935" Type="http://schemas.openxmlformats.org/officeDocument/2006/relationships/customXml" Target="../ink/ink2902.xml"/><Relationship Id="rId1358" Type="http://schemas.openxmlformats.org/officeDocument/2006/relationships/image" Target="../media/image6760.png"/><Relationship Id="rId64" Type="http://schemas.openxmlformats.org/officeDocument/2006/relationships/customXml" Target="../ink/ink2466.xml"/><Relationship Id="rId367" Type="http://schemas.openxmlformats.org/officeDocument/2006/relationships/image" Target="../media/image18310.png"/><Relationship Id="rId574" Type="http://schemas.openxmlformats.org/officeDocument/2006/relationships/customXml" Target="../ink/ink2721.xml"/><Relationship Id="rId1120" Type="http://schemas.openxmlformats.org/officeDocument/2006/relationships/image" Target="../media/image5590.png"/><Relationship Id="rId1218" Type="http://schemas.openxmlformats.org/officeDocument/2006/relationships/image" Target="../media/image6070.png"/><Relationship Id="rId227" Type="http://schemas.openxmlformats.org/officeDocument/2006/relationships/image" Target="../media/image11310.png"/><Relationship Id="rId781" Type="http://schemas.openxmlformats.org/officeDocument/2006/relationships/customXml" Target="../ink/ink2825.xml"/><Relationship Id="rId879" Type="http://schemas.openxmlformats.org/officeDocument/2006/relationships/customXml" Target="../ink/ink2874.xml"/><Relationship Id="rId434" Type="http://schemas.openxmlformats.org/officeDocument/2006/relationships/customXml" Target="../ink/ink2651.xml"/><Relationship Id="rId641" Type="http://schemas.openxmlformats.org/officeDocument/2006/relationships/image" Target="../media/image3200.png"/><Relationship Id="rId739" Type="http://schemas.openxmlformats.org/officeDocument/2006/relationships/customXml" Target="../ink/ink2804.xml"/><Relationship Id="rId1064" Type="http://schemas.openxmlformats.org/officeDocument/2006/relationships/image" Target="../media/image5312.png"/><Relationship Id="rId1271" Type="http://schemas.openxmlformats.org/officeDocument/2006/relationships/image" Target="../media/image6330.png"/><Relationship Id="rId1369" Type="http://schemas.openxmlformats.org/officeDocument/2006/relationships/customXml" Target="../ink/ink3121.xml"/><Relationship Id="rId280" Type="http://schemas.openxmlformats.org/officeDocument/2006/relationships/customXml" Target="../ink/ink2574.xml"/><Relationship Id="rId501" Type="http://schemas.openxmlformats.org/officeDocument/2006/relationships/image" Target="../media/image25010.png"/><Relationship Id="rId946" Type="http://schemas.openxmlformats.org/officeDocument/2006/relationships/image" Target="../media/image4721.png"/><Relationship Id="rId1131" Type="http://schemas.openxmlformats.org/officeDocument/2006/relationships/image" Target="../media/image5640.png"/><Relationship Id="rId1229" Type="http://schemas.openxmlformats.org/officeDocument/2006/relationships/customXml" Target="../ink/ink3050.xml"/><Relationship Id="rId75" Type="http://schemas.openxmlformats.org/officeDocument/2006/relationships/image" Target="../media/image3711.png"/><Relationship Id="rId140" Type="http://schemas.openxmlformats.org/officeDocument/2006/relationships/customXml" Target="../ink/ink2504.xml"/><Relationship Id="rId378" Type="http://schemas.openxmlformats.org/officeDocument/2006/relationships/customXml" Target="../ink/ink2623.xml"/><Relationship Id="rId585" Type="http://schemas.openxmlformats.org/officeDocument/2006/relationships/image" Target="../media/image29210.png"/><Relationship Id="rId792" Type="http://schemas.openxmlformats.org/officeDocument/2006/relationships/image" Target="../media/image3950.png"/><Relationship Id="rId806" Type="http://schemas.openxmlformats.org/officeDocument/2006/relationships/image" Target="../media/image4020.png"/><Relationship Id="rId6" Type="http://schemas.openxmlformats.org/officeDocument/2006/relationships/customXml" Target="../ink/ink2437.xml"/><Relationship Id="rId238" Type="http://schemas.openxmlformats.org/officeDocument/2006/relationships/customXml" Target="../ink/ink2553.xml"/><Relationship Id="rId445" Type="http://schemas.openxmlformats.org/officeDocument/2006/relationships/image" Target="../media/image22210.png"/><Relationship Id="rId652" Type="http://schemas.openxmlformats.org/officeDocument/2006/relationships/customXml" Target="../ink/ink2760.xml"/><Relationship Id="rId1075" Type="http://schemas.openxmlformats.org/officeDocument/2006/relationships/customXml" Target="../ink/ink2972.xml"/><Relationship Id="rId1282" Type="http://schemas.openxmlformats.org/officeDocument/2006/relationships/image" Target="../media/image6380.png"/><Relationship Id="rId291" Type="http://schemas.openxmlformats.org/officeDocument/2006/relationships/image" Target="../media/image14510.png"/><Relationship Id="rId305" Type="http://schemas.openxmlformats.org/officeDocument/2006/relationships/image" Target="../media/image15210.png"/><Relationship Id="rId512" Type="http://schemas.openxmlformats.org/officeDocument/2006/relationships/customXml" Target="../ink/ink2690.xml"/><Relationship Id="rId957" Type="http://schemas.openxmlformats.org/officeDocument/2006/relationships/customXml" Target="../ink/ink2913.xml"/><Relationship Id="rId1142" Type="http://schemas.openxmlformats.org/officeDocument/2006/relationships/customXml" Target="../ink/ink3006.xml"/><Relationship Id="rId86" Type="http://schemas.openxmlformats.org/officeDocument/2006/relationships/customXml" Target="../ink/ink2477.xml"/><Relationship Id="rId151" Type="http://schemas.openxmlformats.org/officeDocument/2006/relationships/image" Target="../media/image7511.png"/><Relationship Id="rId389" Type="http://schemas.openxmlformats.org/officeDocument/2006/relationships/image" Target="../media/image19410.png"/><Relationship Id="rId596" Type="http://schemas.openxmlformats.org/officeDocument/2006/relationships/customXml" Target="../ink/ink2732.xml"/><Relationship Id="rId817" Type="http://schemas.openxmlformats.org/officeDocument/2006/relationships/customXml" Target="../ink/ink2843.xml"/><Relationship Id="rId1002" Type="http://schemas.openxmlformats.org/officeDocument/2006/relationships/image" Target="../media/image5001.png"/><Relationship Id="rId249" Type="http://schemas.openxmlformats.org/officeDocument/2006/relationships/image" Target="../media/image12410.png"/><Relationship Id="rId456" Type="http://schemas.openxmlformats.org/officeDocument/2006/relationships/customXml" Target="../ink/ink2662.xml"/><Relationship Id="rId663" Type="http://schemas.openxmlformats.org/officeDocument/2006/relationships/image" Target="../media/image3313.png"/><Relationship Id="rId870" Type="http://schemas.openxmlformats.org/officeDocument/2006/relationships/image" Target="../media/image4341.png"/><Relationship Id="rId1086" Type="http://schemas.openxmlformats.org/officeDocument/2006/relationships/image" Target="../media/image5420.png"/><Relationship Id="rId1293" Type="http://schemas.openxmlformats.org/officeDocument/2006/relationships/customXml" Target="../ink/ink3083.xml"/><Relationship Id="rId1307" Type="http://schemas.openxmlformats.org/officeDocument/2006/relationships/customXml" Target="../ink/ink3090.xml"/><Relationship Id="rId13" Type="http://schemas.openxmlformats.org/officeDocument/2006/relationships/image" Target="../media/image6101.png"/><Relationship Id="rId109" Type="http://schemas.openxmlformats.org/officeDocument/2006/relationships/image" Target="../media/image5411.png"/><Relationship Id="rId316" Type="http://schemas.openxmlformats.org/officeDocument/2006/relationships/customXml" Target="../ink/ink2592.xml"/><Relationship Id="rId523" Type="http://schemas.openxmlformats.org/officeDocument/2006/relationships/image" Target="../media/image26110.png"/><Relationship Id="rId968" Type="http://schemas.openxmlformats.org/officeDocument/2006/relationships/image" Target="../media/image4831.png"/><Relationship Id="rId1153" Type="http://schemas.openxmlformats.org/officeDocument/2006/relationships/image" Target="../media/image5750.png"/><Relationship Id="rId97" Type="http://schemas.openxmlformats.org/officeDocument/2006/relationships/image" Target="../media/image4812.png"/><Relationship Id="rId730" Type="http://schemas.openxmlformats.org/officeDocument/2006/relationships/image" Target="../media/image3640.png"/><Relationship Id="rId828" Type="http://schemas.openxmlformats.org/officeDocument/2006/relationships/image" Target="../media/image4130.png"/><Relationship Id="rId1013" Type="http://schemas.openxmlformats.org/officeDocument/2006/relationships/customXml" Target="../ink/ink2941.xml"/><Relationship Id="rId1360" Type="http://schemas.openxmlformats.org/officeDocument/2006/relationships/image" Target="../media/image6770.png"/><Relationship Id="rId162" Type="http://schemas.openxmlformats.org/officeDocument/2006/relationships/customXml" Target="../ink/ink2515.xml"/><Relationship Id="rId467" Type="http://schemas.openxmlformats.org/officeDocument/2006/relationships/image" Target="../media/image23310.png"/><Relationship Id="rId1097" Type="http://schemas.openxmlformats.org/officeDocument/2006/relationships/customXml" Target="../ink/ink2983.xml"/><Relationship Id="rId1220" Type="http://schemas.openxmlformats.org/officeDocument/2006/relationships/image" Target="../media/image6080.png"/><Relationship Id="rId1318" Type="http://schemas.openxmlformats.org/officeDocument/2006/relationships/image" Target="../media/image6560.png"/><Relationship Id="rId674" Type="http://schemas.openxmlformats.org/officeDocument/2006/relationships/customXml" Target="../ink/ink2771.xml"/><Relationship Id="rId881" Type="http://schemas.openxmlformats.org/officeDocument/2006/relationships/customXml" Target="../ink/ink2875.xml"/><Relationship Id="rId979" Type="http://schemas.openxmlformats.org/officeDocument/2006/relationships/customXml" Target="../ink/ink2924.xml"/><Relationship Id="rId24" Type="http://schemas.openxmlformats.org/officeDocument/2006/relationships/customXml" Target="../ink/ink2446.xml"/><Relationship Id="rId327" Type="http://schemas.openxmlformats.org/officeDocument/2006/relationships/image" Target="../media/image16310.png"/><Relationship Id="rId534" Type="http://schemas.openxmlformats.org/officeDocument/2006/relationships/customXml" Target="../ink/ink2701.xml"/><Relationship Id="rId741" Type="http://schemas.openxmlformats.org/officeDocument/2006/relationships/customXml" Target="../ink/ink2805.xml"/><Relationship Id="rId839" Type="http://schemas.openxmlformats.org/officeDocument/2006/relationships/customXml" Target="../ink/ink2854.xml"/><Relationship Id="rId1164" Type="http://schemas.openxmlformats.org/officeDocument/2006/relationships/customXml" Target="../ink/ink3017.xml"/><Relationship Id="rId1371" Type="http://schemas.openxmlformats.org/officeDocument/2006/relationships/customXml" Target="../ink/ink3122.xml"/><Relationship Id="rId173" Type="http://schemas.openxmlformats.org/officeDocument/2006/relationships/image" Target="../media/image8610.png"/><Relationship Id="rId380" Type="http://schemas.openxmlformats.org/officeDocument/2006/relationships/customXml" Target="../ink/ink2624.xml"/><Relationship Id="rId601" Type="http://schemas.openxmlformats.org/officeDocument/2006/relationships/image" Target="../media/image30010.png"/><Relationship Id="rId1024" Type="http://schemas.openxmlformats.org/officeDocument/2006/relationships/image" Target="../media/image5113.png"/><Relationship Id="rId1231" Type="http://schemas.openxmlformats.org/officeDocument/2006/relationships/customXml" Target="../ink/ink3051.xml"/><Relationship Id="rId240" Type="http://schemas.openxmlformats.org/officeDocument/2006/relationships/customXml" Target="../ink/ink2554.xml"/><Relationship Id="rId478" Type="http://schemas.openxmlformats.org/officeDocument/2006/relationships/customXml" Target="../ink/ink2673.xml"/><Relationship Id="rId685" Type="http://schemas.openxmlformats.org/officeDocument/2006/relationships/customXml" Target="../ink/ink2777.xml"/><Relationship Id="rId892" Type="http://schemas.openxmlformats.org/officeDocument/2006/relationships/image" Target="../media/image4451.png"/><Relationship Id="rId906" Type="http://schemas.openxmlformats.org/officeDocument/2006/relationships/image" Target="../media/image4521.png"/><Relationship Id="rId1329" Type="http://schemas.openxmlformats.org/officeDocument/2006/relationships/customXml" Target="../ink/ink3101.xml"/><Relationship Id="rId35" Type="http://schemas.openxmlformats.org/officeDocument/2006/relationships/image" Target="../media/image17101.png"/><Relationship Id="rId100" Type="http://schemas.openxmlformats.org/officeDocument/2006/relationships/customXml" Target="../ink/ink2484.xml"/><Relationship Id="rId338" Type="http://schemas.openxmlformats.org/officeDocument/2006/relationships/customXml" Target="../ink/ink2603.xml"/><Relationship Id="rId545" Type="http://schemas.openxmlformats.org/officeDocument/2006/relationships/image" Target="../media/image27210.png"/><Relationship Id="rId752" Type="http://schemas.openxmlformats.org/officeDocument/2006/relationships/image" Target="../media/image3750.png"/><Relationship Id="rId1175" Type="http://schemas.openxmlformats.org/officeDocument/2006/relationships/customXml" Target="../ink/ink3023.xml"/><Relationship Id="rId1382" Type="http://schemas.openxmlformats.org/officeDocument/2006/relationships/image" Target="../media/image6880.png"/><Relationship Id="rId184" Type="http://schemas.openxmlformats.org/officeDocument/2006/relationships/customXml" Target="../ink/ink2526.xml"/><Relationship Id="rId391" Type="http://schemas.openxmlformats.org/officeDocument/2006/relationships/image" Target="../media/image19510.png"/><Relationship Id="rId405" Type="http://schemas.openxmlformats.org/officeDocument/2006/relationships/image" Target="../media/image20210.png"/><Relationship Id="rId612" Type="http://schemas.openxmlformats.org/officeDocument/2006/relationships/customXml" Target="../ink/ink2740.xml"/><Relationship Id="rId1035" Type="http://schemas.openxmlformats.org/officeDocument/2006/relationships/customXml" Target="../ink/ink2952.xml"/><Relationship Id="rId1242" Type="http://schemas.openxmlformats.org/officeDocument/2006/relationships/customXml" Target="../ink/ink3057.xml"/><Relationship Id="rId251" Type="http://schemas.openxmlformats.org/officeDocument/2006/relationships/image" Target="../media/image12510.png"/><Relationship Id="rId489" Type="http://schemas.openxmlformats.org/officeDocument/2006/relationships/image" Target="../media/image24410.png"/><Relationship Id="rId696" Type="http://schemas.openxmlformats.org/officeDocument/2006/relationships/image" Target="../media/image3470.png"/><Relationship Id="rId917" Type="http://schemas.openxmlformats.org/officeDocument/2006/relationships/customXml" Target="../ink/ink2893.xml"/><Relationship Id="rId1102" Type="http://schemas.openxmlformats.org/officeDocument/2006/relationships/image" Target="../media/image5500.png"/><Relationship Id="rId46" Type="http://schemas.openxmlformats.org/officeDocument/2006/relationships/customXml" Target="../ink/ink2457.xml"/><Relationship Id="rId349" Type="http://schemas.openxmlformats.org/officeDocument/2006/relationships/image" Target="../media/image17410.png"/><Relationship Id="rId556" Type="http://schemas.openxmlformats.org/officeDocument/2006/relationships/customXml" Target="../ink/ink2712.xml"/><Relationship Id="rId763" Type="http://schemas.openxmlformats.org/officeDocument/2006/relationships/customXml" Target="../ink/ink2816.xml"/><Relationship Id="rId1186" Type="http://schemas.openxmlformats.org/officeDocument/2006/relationships/image" Target="../media/image5912.png"/><Relationship Id="rId1393" Type="http://schemas.openxmlformats.org/officeDocument/2006/relationships/customXml" Target="../ink/ink3133.xml"/><Relationship Id="rId111" Type="http://schemas.openxmlformats.org/officeDocument/2006/relationships/image" Target="../media/image5511.png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416" Type="http://schemas.openxmlformats.org/officeDocument/2006/relationships/customXml" Target="../ink/ink2642.xml"/><Relationship Id="rId970" Type="http://schemas.openxmlformats.org/officeDocument/2006/relationships/image" Target="../media/image4841.png"/><Relationship Id="rId1046" Type="http://schemas.openxmlformats.org/officeDocument/2006/relationships/image" Target="../media/image5220.png"/><Relationship Id="rId1253" Type="http://schemas.openxmlformats.org/officeDocument/2006/relationships/image" Target="../media/image6240.png"/><Relationship Id="rId623" Type="http://schemas.openxmlformats.org/officeDocument/2006/relationships/image" Target="../media/image3113.png"/><Relationship Id="rId830" Type="http://schemas.openxmlformats.org/officeDocument/2006/relationships/image" Target="../media/image4140.png"/><Relationship Id="rId928" Type="http://schemas.openxmlformats.org/officeDocument/2006/relationships/image" Target="../media/image4631.png"/><Relationship Id="rId57" Type="http://schemas.openxmlformats.org/officeDocument/2006/relationships/image" Target="../media/image28101.png"/><Relationship Id="rId262" Type="http://schemas.openxmlformats.org/officeDocument/2006/relationships/customXml" Target="../ink/ink2565.xml"/><Relationship Id="rId567" Type="http://schemas.openxmlformats.org/officeDocument/2006/relationships/image" Target="../media/image28310.png"/><Relationship Id="rId1113" Type="http://schemas.openxmlformats.org/officeDocument/2006/relationships/customXml" Target="../ink/ink2991.xml"/><Relationship Id="rId1197" Type="http://schemas.openxmlformats.org/officeDocument/2006/relationships/customXml" Target="../ink/ink3034.xml"/><Relationship Id="rId1320" Type="http://schemas.openxmlformats.org/officeDocument/2006/relationships/image" Target="../media/image6570.png"/><Relationship Id="rId122" Type="http://schemas.openxmlformats.org/officeDocument/2006/relationships/customXml" Target="../ink/ink2495.xml"/><Relationship Id="rId774" Type="http://schemas.openxmlformats.org/officeDocument/2006/relationships/image" Target="../media/image3860.png"/><Relationship Id="rId981" Type="http://schemas.openxmlformats.org/officeDocument/2006/relationships/customXml" Target="../ink/ink2925.xml"/><Relationship Id="rId1057" Type="http://schemas.openxmlformats.org/officeDocument/2006/relationships/customXml" Target="../ink/ink2963.xml"/><Relationship Id="rId427" Type="http://schemas.openxmlformats.org/officeDocument/2006/relationships/image" Target="../media/image21310.png"/><Relationship Id="rId634" Type="http://schemas.openxmlformats.org/officeDocument/2006/relationships/customXml" Target="../ink/ink2751.xml"/><Relationship Id="rId841" Type="http://schemas.openxmlformats.org/officeDocument/2006/relationships/customXml" Target="../ink/ink2855.xml"/><Relationship Id="rId1264" Type="http://schemas.openxmlformats.org/officeDocument/2006/relationships/customXml" Target="../ink/ink3068.xml"/><Relationship Id="rId273" Type="http://schemas.openxmlformats.org/officeDocument/2006/relationships/image" Target="../media/image13610.png"/><Relationship Id="rId480" Type="http://schemas.openxmlformats.org/officeDocument/2006/relationships/customXml" Target="../ink/ink2674.xml"/><Relationship Id="rId701" Type="http://schemas.openxmlformats.org/officeDocument/2006/relationships/customXml" Target="../ink/ink2785.xml"/><Relationship Id="rId939" Type="http://schemas.openxmlformats.org/officeDocument/2006/relationships/customXml" Target="../ink/ink2904.xml"/><Relationship Id="rId1124" Type="http://schemas.openxmlformats.org/officeDocument/2006/relationships/image" Target="../media/image5612.png"/><Relationship Id="rId1331" Type="http://schemas.openxmlformats.org/officeDocument/2006/relationships/customXml" Target="../ink/ink3102.xml"/><Relationship Id="rId68" Type="http://schemas.openxmlformats.org/officeDocument/2006/relationships/customXml" Target="../ink/ink2468.xml"/><Relationship Id="rId133" Type="http://schemas.openxmlformats.org/officeDocument/2006/relationships/image" Target="../media/image6611.png"/><Relationship Id="rId340" Type="http://schemas.openxmlformats.org/officeDocument/2006/relationships/customXml" Target="../ink/ink2604.xml"/><Relationship Id="rId578" Type="http://schemas.openxmlformats.org/officeDocument/2006/relationships/customXml" Target="../ink/ink2723.xml"/><Relationship Id="rId785" Type="http://schemas.openxmlformats.org/officeDocument/2006/relationships/customXml" Target="../ink/ink2827.xml"/><Relationship Id="rId992" Type="http://schemas.openxmlformats.org/officeDocument/2006/relationships/image" Target="../media/image4951.png"/><Relationship Id="rId200" Type="http://schemas.openxmlformats.org/officeDocument/2006/relationships/customXml" Target="../ink/ink2534.xml"/><Relationship Id="rId438" Type="http://schemas.openxmlformats.org/officeDocument/2006/relationships/customXml" Target="../ink/ink2653.xml"/><Relationship Id="rId645" Type="http://schemas.openxmlformats.org/officeDocument/2006/relationships/image" Target="../media/image3220.png"/><Relationship Id="rId852" Type="http://schemas.openxmlformats.org/officeDocument/2006/relationships/image" Target="../media/image4250.png"/><Relationship Id="rId1068" Type="http://schemas.openxmlformats.org/officeDocument/2006/relationships/image" Target="../media/image5330.png"/><Relationship Id="rId1275" Type="http://schemas.openxmlformats.org/officeDocument/2006/relationships/customXml" Target="../ink/ink3074.xml"/><Relationship Id="rId284" Type="http://schemas.openxmlformats.org/officeDocument/2006/relationships/customXml" Target="../ink/ink2576.xml"/><Relationship Id="rId491" Type="http://schemas.openxmlformats.org/officeDocument/2006/relationships/image" Target="../media/image24510.png"/><Relationship Id="rId505" Type="http://schemas.openxmlformats.org/officeDocument/2006/relationships/image" Target="../media/image25210.png"/><Relationship Id="rId712" Type="http://schemas.openxmlformats.org/officeDocument/2006/relationships/image" Target="../media/image3550.png"/><Relationship Id="rId1135" Type="http://schemas.openxmlformats.org/officeDocument/2006/relationships/image" Target="../media/image5660.png"/><Relationship Id="rId1342" Type="http://schemas.openxmlformats.org/officeDocument/2006/relationships/image" Target="../media/image6680.png"/><Relationship Id="rId79" Type="http://schemas.openxmlformats.org/officeDocument/2006/relationships/image" Target="../media/image3911.png"/><Relationship Id="rId144" Type="http://schemas.openxmlformats.org/officeDocument/2006/relationships/customXml" Target="../ink/ink2506.xml"/><Relationship Id="rId589" Type="http://schemas.openxmlformats.org/officeDocument/2006/relationships/image" Target="../media/image29410.png"/><Relationship Id="rId796" Type="http://schemas.openxmlformats.org/officeDocument/2006/relationships/image" Target="../media/image3970.png"/><Relationship Id="rId1202" Type="http://schemas.openxmlformats.org/officeDocument/2006/relationships/image" Target="../media/image5990.png"/><Relationship Id="rId351" Type="http://schemas.openxmlformats.org/officeDocument/2006/relationships/image" Target="../media/image17510.png"/><Relationship Id="rId449" Type="http://schemas.openxmlformats.org/officeDocument/2006/relationships/image" Target="../media/image22410.png"/><Relationship Id="rId656" Type="http://schemas.openxmlformats.org/officeDocument/2006/relationships/customXml" Target="../ink/ink2762.xml"/><Relationship Id="rId863" Type="http://schemas.openxmlformats.org/officeDocument/2006/relationships/customXml" Target="../ink/ink2866.xml"/><Relationship Id="rId1079" Type="http://schemas.openxmlformats.org/officeDocument/2006/relationships/customXml" Target="../ink/ink2974.xml"/><Relationship Id="rId1286" Type="http://schemas.openxmlformats.org/officeDocument/2006/relationships/image" Target="../media/image6400.png"/><Relationship Id="rId211" Type="http://schemas.openxmlformats.org/officeDocument/2006/relationships/image" Target="../media/image10510.png"/><Relationship Id="rId295" Type="http://schemas.openxmlformats.org/officeDocument/2006/relationships/image" Target="../media/image14710.png"/><Relationship Id="rId309" Type="http://schemas.openxmlformats.org/officeDocument/2006/relationships/image" Target="../media/image15410.png"/><Relationship Id="rId516" Type="http://schemas.openxmlformats.org/officeDocument/2006/relationships/customXml" Target="../ink/ink2692.xml"/><Relationship Id="rId1146" Type="http://schemas.openxmlformats.org/officeDocument/2006/relationships/customXml" Target="../ink/ink3008.xml"/><Relationship Id="rId723" Type="http://schemas.openxmlformats.org/officeDocument/2006/relationships/customXml" Target="../ink/ink2796.xml"/><Relationship Id="rId930" Type="http://schemas.openxmlformats.org/officeDocument/2006/relationships/image" Target="../media/image4641.png"/><Relationship Id="rId1006" Type="http://schemas.openxmlformats.org/officeDocument/2006/relationships/image" Target="../media/image5021.png"/><Relationship Id="rId1353" Type="http://schemas.openxmlformats.org/officeDocument/2006/relationships/customXml" Target="../ink/ink3113.xml"/><Relationship Id="rId155" Type="http://schemas.openxmlformats.org/officeDocument/2006/relationships/image" Target="../media/image7711.png"/><Relationship Id="rId362" Type="http://schemas.openxmlformats.org/officeDocument/2006/relationships/customXml" Target="../ink/ink2615.xml"/><Relationship Id="rId1213" Type="http://schemas.openxmlformats.org/officeDocument/2006/relationships/customXml" Target="../ink/ink3042.xml"/><Relationship Id="rId1297" Type="http://schemas.openxmlformats.org/officeDocument/2006/relationships/customXml" Target="../ink/ink3085.xml"/><Relationship Id="rId222" Type="http://schemas.openxmlformats.org/officeDocument/2006/relationships/customXml" Target="../ink/ink2545.xml"/><Relationship Id="rId264" Type="http://schemas.openxmlformats.org/officeDocument/2006/relationships/customXml" Target="../ink/ink2566.xml"/><Relationship Id="rId471" Type="http://schemas.openxmlformats.org/officeDocument/2006/relationships/image" Target="../media/image23510.png"/><Relationship Id="rId667" Type="http://schemas.openxmlformats.org/officeDocument/2006/relationships/image" Target="../media/image3330.png"/><Relationship Id="rId874" Type="http://schemas.openxmlformats.org/officeDocument/2006/relationships/image" Target="../media/image4361.png"/><Relationship Id="rId1115" Type="http://schemas.openxmlformats.org/officeDocument/2006/relationships/customXml" Target="../ink/ink2992.xml"/><Relationship Id="rId1322" Type="http://schemas.openxmlformats.org/officeDocument/2006/relationships/image" Target="../media/image6580.png"/><Relationship Id="rId17" Type="http://schemas.openxmlformats.org/officeDocument/2006/relationships/image" Target="../media/image8101.png"/><Relationship Id="rId59" Type="http://schemas.openxmlformats.org/officeDocument/2006/relationships/image" Target="../media/image29101.png"/><Relationship Id="rId124" Type="http://schemas.openxmlformats.org/officeDocument/2006/relationships/customXml" Target="../ink/ink2496.xml"/><Relationship Id="rId527" Type="http://schemas.openxmlformats.org/officeDocument/2006/relationships/image" Target="../media/image26310.png"/><Relationship Id="rId569" Type="http://schemas.openxmlformats.org/officeDocument/2006/relationships/image" Target="../media/image28410.png"/><Relationship Id="rId734" Type="http://schemas.openxmlformats.org/officeDocument/2006/relationships/image" Target="../media/image3660.png"/><Relationship Id="rId776" Type="http://schemas.openxmlformats.org/officeDocument/2006/relationships/image" Target="../media/image3870.png"/><Relationship Id="rId941" Type="http://schemas.openxmlformats.org/officeDocument/2006/relationships/customXml" Target="../ink/ink2905.xml"/><Relationship Id="rId983" Type="http://schemas.openxmlformats.org/officeDocument/2006/relationships/customXml" Target="../ink/ink2926.xml"/><Relationship Id="rId1157" Type="http://schemas.openxmlformats.org/officeDocument/2006/relationships/image" Target="../media/image5770.png"/><Relationship Id="rId1199" Type="http://schemas.openxmlformats.org/officeDocument/2006/relationships/customXml" Target="../ink/ink3035.xml"/><Relationship Id="rId1364" Type="http://schemas.openxmlformats.org/officeDocument/2006/relationships/image" Target="../media/image6790.png"/><Relationship Id="rId70" Type="http://schemas.openxmlformats.org/officeDocument/2006/relationships/customXml" Target="../ink/ink2469.xml"/><Relationship Id="rId166" Type="http://schemas.openxmlformats.org/officeDocument/2006/relationships/customXml" Target="../ink/ink2517.xml"/><Relationship Id="rId331" Type="http://schemas.openxmlformats.org/officeDocument/2006/relationships/image" Target="../media/image16510.png"/><Relationship Id="rId373" Type="http://schemas.openxmlformats.org/officeDocument/2006/relationships/image" Target="../media/image18610.png"/><Relationship Id="rId429" Type="http://schemas.openxmlformats.org/officeDocument/2006/relationships/image" Target="../media/image21410.png"/><Relationship Id="rId580" Type="http://schemas.openxmlformats.org/officeDocument/2006/relationships/customXml" Target="../ink/ink2724.xml"/><Relationship Id="rId636" Type="http://schemas.openxmlformats.org/officeDocument/2006/relationships/customXml" Target="../ink/ink2752.xml"/><Relationship Id="rId801" Type="http://schemas.openxmlformats.org/officeDocument/2006/relationships/customXml" Target="../ink/ink2835.xml"/><Relationship Id="rId1017" Type="http://schemas.openxmlformats.org/officeDocument/2006/relationships/customXml" Target="../ink/ink2943.xml"/><Relationship Id="rId1059" Type="http://schemas.openxmlformats.org/officeDocument/2006/relationships/customXml" Target="../ink/ink2964.xml"/><Relationship Id="rId1224" Type="http://schemas.openxmlformats.org/officeDocument/2006/relationships/image" Target="../media/image6102.png"/><Relationship Id="rId1266" Type="http://schemas.openxmlformats.org/officeDocument/2006/relationships/customXml" Target="../ink/ink306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10.png"/><Relationship Id="rId440" Type="http://schemas.openxmlformats.org/officeDocument/2006/relationships/customXml" Target="../ink/ink2654.xml"/><Relationship Id="rId678" Type="http://schemas.openxmlformats.org/officeDocument/2006/relationships/customXml" Target="../ink/ink2773.xml"/><Relationship Id="rId843" Type="http://schemas.openxmlformats.org/officeDocument/2006/relationships/customXml" Target="../ink/ink2856.xml"/><Relationship Id="rId885" Type="http://schemas.openxmlformats.org/officeDocument/2006/relationships/customXml" Target="../ink/ink2877.xml"/><Relationship Id="rId1070" Type="http://schemas.openxmlformats.org/officeDocument/2006/relationships/image" Target="../media/image5340.png"/><Relationship Id="rId1126" Type="http://schemas.openxmlformats.org/officeDocument/2006/relationships/image" Target="../media/image5620.png"/><Relationship Id="rId28" Type="http://schemas.openxmlformats.org/officeDocument/2006/relationships/customXml" Target="../ink/ink2448.xml"/><Relationship Id="rId275" Type="http://schemas.openxmlformats.org/officeDocument/2006/relationships/image" Target="../media/image13710.png"/><Relationship Id="rId300" Type="http://schemas.openxmlformats.org/officeDocument/2006/relationships/customXml" Target="../ink/ink2584.xml"/><Relationship Id="rId482" Type="http://schemas.openxmlformats.org/officeDocument/2006/relationships/customXml" Target="../ink/ink2675.xml"/><Relationship Id="rId538" Type="http://schemas.openxmlformats.org/officeDocument/2006/relationships/customXml" Target="../ink/ink2703.xml"/><Relationship Id="rId703" Type="http://schemas.openxmlformats.org/officeDocument/2006/relationships/customXml" Target="../ink/ink2786.xml"/><Relationship Id="rId745" Type="http://schemas.openxmlformats.org/officeDocument/2006/relationships/customXml" Target="../ink/ink2807.xml"/><Relationship Id="rId910" Type="http://schemas.openxmlformats.org/officeDocument/2006/relationships/image" Target="../media/image4541.png"/><Relationship Id="rId952" Type="http://schemas.openxmlformats.org/officeDocument/2006/relationships/image" Target="../media/image4751.png"/><Relationship Id="rId1168" Type="http://schemas.openxmlformats.org/officeDocument/2006/relationships/image" Target="../media/image5820.png"/><Relationship Id="rId1333" Type="http://schemas.openxmlformats.org/officeDocument/2006/relationships/customXml" Target="../ink/ink3103.xml"/><Relationship Id="rId1375" Type="http://schemas.openxmlformats.org/officeDocument/2006/relationships/customXml" Target="../ink/ink3124.xml"/><Relationship Id="rId81" Type="http://schemas.openxmlformats.org/officeDocument/2006/relationships/image" Target="../media/image4011.png"/><Relationship Id="rId135" Type="http://schemas.openxmlformats.org/officeDocument/2006/relationships/image" Target="../media/image6711.png"/><Relationship Id="rId177" Type="http://schemas.openxmlformats.org/officeDocument/2006/relationships/image" Target="../media/image8810.png"/><Relationship Id="rId342" Type="http://schemas.openxmlformats.org/officeDocument/2006/relationships/customXml" Target="../ink/ink2605.xml"/><Relationship Id="rId384" Type="http://schemas.openxmlformats.org/officeDocument/2006/relationships/customXml" Target="../ink/ink2626.xml"/><Relationship Id="rId591" Type="http://schemas.openxmlformats.org/officeDocument/2006/relationships/image" Target="../media/image29510.png"/><Relationship Id="rId605" Type="http://schemas.openxmlformats.org/officeDocument/2006/relationships/image" Target="../media/image3020.png"/><Relationship Id="rId787" Type="http://schemas.openxmlformats.org/officeDocument/2006/relationships/customXml" Target="../ink/ink2828.xml"/><Relationship Id="rId812" Type="http://schemas.openxmlformats.org/officeDocument/2006/relationships/image" Target="../media/image4050.png"/><Relationship Id="rId994" Type="http://schemas.openxmlformats.org/officeDocument/2006/relationships/image" Target="../media/image4961.png"/><Relationship Id="rId1028" Type="http://schemas.openxmlformats.org/officeDocument/2006/relationships/image" Target="../media/image5131.png"/><Relationship Id="rId1235" Type="http://schemas.openxmlformats.org/officeDocument/2006/relationships/customXml" Target="../ink/ink3053.xml"/><Relationship Id="rId202" Type="http://schemas.openxmlformats.org/officeDocument/2006/relationships/customXml" Target="../ink/ink2535.xml"/><Relationship Id="rId244" Type="http://schemas.openxmlformats.org/officeDocument/2006/relationships/customXml" Target="../ink/ink2556.xml"/><Relationship Id="rId647" Type="http://schemas.openxmlformats.org/officeDocument/2006/relationships/image" Target="../media/image3230.png"/><Relationship Id="rId689" Type="http://schemas.openxmlformats.org/officeDocument/2006/relationships/customXml" Target="../ink/ink2779.xml"/><Relationship Id="rId854" Type="http://schemas.openxmlformats.org/officeDocument/2006/relationships/image" Target="../media/image4260.png"/><Relationship Id="rId896" Type="http://schemas.openxmlformats.org/officeDocument/2006/relationships/image" Target="../media/image4471.png"/><Relationship Id="rId1081" Type="http://schemas.openxmlformats.org/officeDocument/2006/relationships/customXml" Target="../ink/ink2975.xml"/><Relationship Id="rId1277" Type="http://schemas.openxmlformats.org/officeDocument/2006/relationships/customXml" Target="../ink/ink3075.xml"/><Relationship Id="rId1302" Type="http://schemas.openxmlformats.org/officeDocument/2006/relationships/image" Target="../media/image6480.png"/><Relationship Id="rId39" Type="http://schemas.openxmlformats.org/officeDocument/2006/relationships/image" Target="../media/image19101.png"/><Relationship Id="rId286" Type="http://schemas.openxmlformats.org/officeDocument/2006/relationships/customXml" Target="../ink/ink2577.xml"/><Relationship Id="rId451" Type="http://schemas.openxmlformats.org/officeDocument/2006/relationships/image" Target="../media/image22510.png"/><Relationship Id="rId493" Type="http://schemas.openxmlformats.org/officeDocument/2006/relationships/image" Target="../media/image24610.png"/><Relationship Id="rId507" Type="http://schemas.openxmlformats.org/officeDocument/2006/relationships/image" Target="../media/image25310.png"/><Relationship Id="rId549" Type="http://schemas.openxmlformats.org/officeDocument/2006/relationships/image" Target="../media/image27410.png"/><Relationship Id="rId714" Type="http://schemas.openxmlformats.org/officeDocument/2006/relationships/image" Target="../media/image3560.png"/><Relationship Id="rId756" Type="http://schemas.openxmlformats.org/officeDocument/2006/relationships/image" Target="../media/image3770.png"/><Relationship Id="rId921" Type="http://schemas.openxmlformats.org/officeDocument/2006/relationships/customXml" Target="../ink/ink2895.xml"/><Relationship Id="rId1137" Type="http://schemas.openxmlformats.org/officeDocument/2006/relationships/image" Target="../media/image5670.png"/><Relationship Id="rId1179" Type="http://schemas.openxmlformats.org/officeDocument/2006/relationships/customXml" Target="../ink/ink3025.xml"/><Relationship Id="rId1344" Type="http://schemas.openxmlformats.org/officeDocument/2006/relationships/image" Target="../media/image6690.png"/><Relationship Id="rId1386" Type="http://schemas.openxmlformats.org/officeDocument/2006/relationships/image" Target="../media/image6900.png"/><Relationship Id="rId50" Type="http://schemas.openxmlformats.org/officeDocument/2006/relationships/customXml" Target="../ink/ink2459.xml"/><Relationship Id="rId104" Type="http://schemas.openxmlformats.org/officeDocument/2006/relationships/customXml" Target="../ink/ink2486.xml"/><Relationship Id="rId146" Type="http://schemas.openxmlformats.org/officeDocument/2006/relationships/customXml" Target="../ink/ink2507.xml"/><Relationship Id="rId188" Type="http://schemas.openxmlformats.org/officeDocument/2006/relationships/customXml" Target="../ink/ink2528.xml"/><Relationship Id="rId311" Type="http://schemas.openxmlformats.org/officeDocument/2006/relationships/image" Target="../media/image15510.png"/><Relationship Id="rId353" Type="http://schemas.openxmlformats.org/officeDocument/2006/relationships/image" Target="../media/image17610.png"/><Relationship Id="rId395" Type="http://schemas.openxmlformats.org/officeDocument/2006/relationships/image" Target="../media/image19710.png"/><Relationship Id="rId409" Type="http://schemas.openxmlformats.org/officeDocument/2006/relationships/image" Target="../media/image20410.png"/><Relationship Id="rId560" Type="http://schemas.openxmlformats.org/officeDocument/2006/relationships/customXml" Target="../ink/ink2714.xml"/><Relationship Id="rId798" Type="http://schemas.openxmlformats.org/officeDocument/2006/relationships/image" Target="../media/image3980.png"/><Relationship Id="rId963" Type="http://schemas.openxmlformats.org/officeDocument/2006/relationships/customXml" Target="../ink/ink2916.xml"/><Relationship Id="rId1039" Type="http://schemas.openxmlformats.org/officeDocument/2006/relationships/customXml" Target="../ink/ink2954.xml"/><Relationship Id="rId1190" Type="http://schemas.openxmlformats.org/officeDocument/2006/relationships/image" Target="../media/image5930.png"/><Relationship Id="rId1204" Type="http://schemas.openxmlformats.org/officeDocument/2006/relationships/image" Target="../media/image6000.png"/><Relationship Id="rId1246" Type="http://schemas.openxmlformats.org/officeDocument/2006/relationships/customXml" Target="../ink/ink3059.xml"/><Relationship Id="rId92" Type="http://schemas.openxmlformats.org/officeDocument/2006/relationships/customXml" Target="../ink/ink2480.xml"/><Relationship Id="rId213" Type="http://schemas.openxmlformats.org/officeDocument/2006/relationships/image" Target="../media/image10610.png"/><Relationship Id="rId420" Type="http://schemas.openxmlformats.org/officeDocument/2006/relationships/customXml" Target="../ink/ink2644.xml"/><Relationship Id="rId616" Type="http://schemas.openxmlformats.org/officeDocument/2006/relationships/customXml" Target="../ink/ink2742.xml"/><Relationship Id="rId658" Type="http://schemas.openxmlformats.org/officeDocument/2006/relationships/customXml" Target="../ink/ink2763.xml"/><Relationship Id="rId823" Type="http://schemas.openxmlformats.org/officeDocument/2006/relationships/customXml" Target="../ink/ink2846.xml"/><Relationship Id="rId865" Type="http://schemas.openxmlformats.org/officeDocument/2006/relationships/customXml" Target="../ink/ink2867.xml"/><Relationship Id="rId1050" Type="http://schemas.openxmlformats.org/officeDocument/2006/relationships/image" Target="../media/image5240.png"/><Relationship Id="rId1288" Type="http://schemas.openxmlformats.org/officeDocument/2006/relationships/image" Target="../media/image6412.png"/><Relationship Id="rId255" Type="http://schemas.openxmlformats.org/officeDocument/2006/relationships/image" Target="../media/image12710.png"/><Relationship Id="rId297" Type="http://schemas.openxmlformats.org/officeDocument/2006/relationships/image" Target="../media/image14810.png"/><Relationship Id="rId462" Type="http://schemas.openxmlformats.org/officeDocument/2006/relationships/customXml" Target="../ink/ink2665.xml"/><Relationship Id="rId518" Type="http://schemas.openxmlformats.org/officeDocument/2006/relationships/customXml" Target="../ink/ink2693.xml"/><Relationship Id="rId725" Type="http://schemas.openxmlformats.org/officeDocument/2006/relationships/customXml" Target="../ink/ink2797.xml"/><Relationship Id="rId932" Type="http://schemas.openxmlformats.org/officeDocument/2006/relationships/image" Target="../media/image4651.png"/><Relationship Id="rId1092" Type="http://schemas.openxmlformats.org/officeDocument/2006/relationships/image" Target="../media/image5450.png"/><Relationship Id="rId1106" Type="http://schemas.openxmlformats.org/officeDocument/2006/relationships/image" Target="../media/image5520.png"/><Relationship Id="rId1148" Type="http://schemas.openxmlformats.org/officeDocument/2006/relationships/customXml" Target="../ink/ink3009.xml"/><Relationship Id="rId1313" Type="http://schemas.openxmlformats.org/officeDocument/2006/relationships/customXml" Target="../ink/ink3093.xml"/><Relationship Id="rId1355" Type="http://schemas.openxmlformats.org/officeDocument/2006/relationships/customXml" Target="../ink/ink3114.xml"/><Relationship Id="rId115" Type="http://schemas.openxmlformats.org/officeDocument/2006/relationships/image" Target="../media/image5711.png"/><Relationship Id="rId157" Type="http://schemas.openxmlformats.org/officeDocument/2006/relationships/image" Target="../media/image7811.png"/><Relationship Id="rId322" Type="http://schemas.openxmlformats.org/officeDocument/2006/relationships/customXml" Target="../ink/ink2595.xml"/><Relationship Id="rId364" Type="http://schemas.openxmlformats.org/officeDocument/2006/relationships/customXml" Target="../ink/ink2616.xml"/><Relationship Id="rId767" Type="http://schemas.openxmlformats.org/officeDocument/2006/relationships/customXml" Target="../ink/ink2818.xml"/><Relationship Id="rId974" Type="http://schemas.openxmlformats.org/officeDocument/2006/relationships/image" Target="../media/image4861.png"/><Relationship Id="rId1008" Type="http://schemas.openxmlformats.org/officeDocument/2006/relationships/image" Target="../media/image5031.png"/><Relationship Id="rId1215" Type="http://schemas.openxmlformats.org/officeDocument/2006/relationships/customXml" Target="../ink/ink3043.xml"/><Relationship Id="rId61" Type="http://schemas.openxmlformats.org/officeDocument/2006/relationships/image" Target="../media/image3014.png"/><Relationship Id="rId199" Type="http://schemas.openxmlformats.org/officeDocument/2006/relationships/image" Target="../media/image9910.png"/><Relationship Id="rId571" Type="http://schemas.openxmlformats.org/officeDocument/2006/relationships/image" Target="../media/image28510.png"/><Relationship Id="rId627" Type="http://schemas.openxmlformats.org/officeDocument/2006/relationships/image" Target="../media/image3130.png"/><Relationship Id="rId669" Type="http://schemas.openxmlformats.org/officeDocument/2006/relationships/image" Target="../media/image3340.png"/><Relationship Id="rId834" Type="http://schemas.openxmlformats.org/officeDocument/2006/relationships/image" Target="../media/image4160.png"/><Relationship Id="rId876" Type="http://schemas.openxmlformats.org/officeDocument/2006/relationships/image" Target="../media/image4371.png"/><Relationship Id="rId1257" Type="http://schemas.openxmlformats.org/officeDocument/2006/relationships/image" Target="../media/image6260.png"/><Relationship Id="rId1299" Type="http://schemas.openxmlformats.org/officeDocument/2006/relationships/customXml" Target="../ink/ink3086.xml"/><Relationship Id="rId19" Type="http://schemas.openxmlformats.org/officeDocument/2006/relationships/image" Target="../media/image9101.png"/><Relationship Id="rId224" Type="http://schemas.openxmlformats.org/officeDocument/2006/relationships/customXml" Target="../ink/ink2546.xml"/><Relationship Id="rId266" Type="http://schemas.openxmlformats.org/officeDocument/2006/relationships/customXml" Target="../ink/ink2567.xml"/><Relationship Id="rId431" Type="http://schemas.openxmlformats.org/officeDocument/2006/relationships/image" Target="../media/image21510.png"/><Relationship Id="rId473" Type="http://schemas.openxmlformats.org/officeDocument/2006/relationships/image" Target="../media/image23610.png"/><Relationship Id="rId529" Type="http://schemas.openxmlformats.org/officeDocument/2006/relationships/image" Target="../media/image26410.png"/><Relationship Id="rId680" Type="http://schemas.openxmlformats.org/officeDocument/2006/relationships/image" Target="../media/image3390.png"/><Relationship Id="rId736" Type="http://schemas.openxmlformats.org/officeDocument/2006/relationships/image" Target="../media/image3670.png"/><Relationship Id="rId901" Type="http://schemas.openxmlformats.org/officeDocument/2006/relationships/customXml" Target="../ink/ink2885.xml"/><Relationship Id="rId1061" Type="http://schemas.openxmlformats.org/officeDocument/2006/relationships/customXml" Target="../ink/ink2965.xml"/><Relationship Id="rId1117" Type="http://schemas.openxmlformats.org/officeDocument/2006/relationships/customXml" Target="../ink/ink2993.xml"/><Relationship Id="rId1159" Type="http://schemas.openxmlformats.org/officeDocument/2006/relationships/image" Target="../media/image5780.png"/><Relationship Id="rId1324" Type="http://schemas.openxmlformats.org/officeDocument/2006/relationships/image" Target="../media/image6590.png"/><Relationship Id="rId1366" Type="http://schemas.openxmlformats.org/officeDocument/2006/relationships/image" Target="../media/image6800.png"/><Relationship Id="rId30" Type="http://schemas.openxmlformats.org/officeDocument/2006/relationships/customXml" Target="../ink/ink2449.xml"/><Relationship Id="rId126" Type="http://schemas.openxmlformats.org/officeDocument/2006/relationships/customXml" Target="../ink/ink2497.xml"/><Relationship Id="rId168" Type="http://schemas.openxmlformats.org/officeDocument/2006/relationships/customXml" Target="../ink/ink2518.xml"/><Relationship Id="rId333" Type="http://schemas.openxmlformats.org/officeDocument/2006/relationships/image" Target="../media/image16610.png"/><Relationship Id="rId540" Type="http://schemas.openxmlformats.org/officeDocument/2006/relationships/customXml" Target="../ink/ink2704.xml"/><Relationship Id="rId778" Type="http://schemas.openxmlformats.org/officeDocument/2006/relationships/image" Target="../media/image3880.png"/><Relationship Id="rId943" Type="http://schemas.openxmlformats.org/officeDocument/2006/relationships/customXml" Target="../ink/ink2906.xml"/><Relationship Id="rId985" Type="http://schemas.openxmlformats.org/officeDocument/2006/relationships/customXml" Target="../ink/ink2927.xml"/><Relationship Id="rId1019" Type="http://schemas.openxmlformats.org/officeDocument/2006/relationships/customXml" Target="../ink/ink2944.xml"/><Relationship Id="rId1170" Type="http://schemas.openxmlformats.org/officeDocument/2006/relationships/image" Target="../media/image5830.png"/><Relationship Id="rId72" Type="http://schemas.openxmlformats.org/officeDocument/2006/relationships/customXml" Target="../ink/ink2470.xml"/><Relationship Id="rId375" Type="http://schemas.openxmlformats.org/officeDocument/2006/relationships/image" Target="../media/image18710.png"/><Relationship Id="rId582" Type="http://schemas.openxmlformats.org/officeDocument/2006/relationships/customXml" Target="../ink/ink2725.xml"/><Relationship Id="rId638" Type="http://schemas.openxmlformats.org/officeDocument/2006/relationships/customXml" Target="../ink/ink2753.xml"/><Relationship Id="rId803" Type="http://schemas.openxmlformats.org/officeDocument/2006/relationships/customXml" Target="../ink/ink2836.xml"/><Relationship Id="rId845" Type="http://schemas.openxmlformats.org/officeDocument/2006/relationships/customXml" Target="../ink/ink2857.xml"/><Relationship Id="rId1030" Type="http://schemas.openxmlformats.org/officeDocument/2006/relationships/image" Target="../media/image5140.png"/><Relationship Id="rId1226" Type="http://schemas.openxmlformats.org/officeDocument/2006/relationships/image" Target="../media/image6112.png"/><Relationship Id="rId1268" Type="http://schemas.openxmlformats.org/officeDocument/2006/relationships/customXml" Target="../ink/ink3070.xml"/><Relationship Id="rId3" Type="http://schemas.openxmlformats.org/officeDocument/2006/relationships/image" Target="../media/image11001.png"/><Relationship Id="rId235" Type="http://schemas.openxmlformats.org/officeDocument/2006/relationships/image" Target="../media/image11710.png"/><Relationship Id="rId277" Type="http://schemas.openxmlformats.org/officeDocument/2006/relationships/image" Target="../media/image13810.png"/><Relationship Id="rId400" Type="http://schemas.openxmlformats.org/officeDocument/2006/relationships/customXml" Target="../ink/ink2634.xml"/><Relationship Id="rId442" Type="http://schemas.openxmlformats.org/officeDocument/2006/relationships/customXml" Target="../ink/ink2655.xml"/><Relationship Id="rId484" Type="http://schemas.openxmlformats.org/officeDocument/2006/relationships/customXml" Target="../ink/ink2676.xml"/><Relationship Id="rId705" Type="http://schemas.openxmlformats.org/officeDocument/2006/relationships/customXml" Target="../ink/ink2787.xml"/><Relationship Id="rId887" Type="http://schemas.openxmlformats.org/officeDocument/2006/relationships/customXml" Target="../ink/ink2878.xml"/><Relationship Id="rId1072" Type="http://schemas.openxmlformats.org/officeDocument/2006/relationships/image" Target="../media/image5350.png"/><Relationship Id="rId1128" Type="http://schemas.openxmlformats.org/officeDocument/2006/relationships/image" Target="../media/image5630.png"/><Relationship Id="rId1335" Type="http://schemas.openxmlformats.org/officeDocument/2006/relationships/customXml" Target="../ink/ink3104.xml"/><Relationship Id="rId137" Type="http://schemas.openxmlformats.org/officeDocument/2006/relationships/image" Target="../media/image6811.png"/><Relationship Id="rId302" Type="http://schemas.openxmlformats.org/officeDocument/2006/relationships/customXml" Target="../ink/ink2585.xml"/><Relationship Id="rId344" Type="http://schemas.openxmlformats.org/officeDocument/2006/relationships/customXml" Target="../ink/ink2606.xml"/><Relationship Id="rId691" Type="http://schemas.openxmlformats.org/officeDocument/2006/relationships/customXml" Target="../ink/ink2780.xml"/><Relationship Id="rId747" Type="http://schemas.openxmlformats.org/officeDocument/2006/relationships/customXml" Target="../ink/ink2808.xml"/><Relationship Id="rId789" Type="http://schemas.openxmlformats.org/officeDocument/2006/relationships/customXml" Target="../ink/ink2829.xml"/><Relationship Id="rId912" Type="http://schemas.openxmlformats.org/officeDocument/2006/relationships/image" Target="../media/image4551.png"/><Relationship Id="rId954" Type="http://schemas.openxmlformats.org/officeDocument/2006/relationships/image" Target="../media/image4761.png"/><Relationship Id="rId996" Type="http://schemas.openxmlformats.org/officeDocument/2006/relationships/image" Target="../media/image4971.png"/><Relationship Id="rId1377" Type="http://schemas.openxmlformats.org/officeDocument/2006/relationships/customXml" Target="../ink/ink3125.xml"/><Relationship Id="rId41" Type="http://schemas.openxmlformats.org/officeDocument/2006/relationships/image" Target="../media/image20101.png"/><Relationship Id="rId83" Type="http://schemas.openxmlformats.org/officeDocument/2006/relationships/image" Target="../media/image4111.png"/><Relationship Id="rId179" Type="http://schemas.openxmlformats.org/officeDocument/2006/relationships/image" Target="../media/image8910.png"/><Relationship Id="rId386" Type="http://schemas.openxmlformats.org/officeDocument/2006/relationships/customXml" Target="../ink/ink2627.xml"/><Relationship Id="rId551" Type="http://schemas.openxmlformats.org/officeDocument/2006/relationships/image" Target="../media/image27510.png"/><Relationship Id="rId593" Type="http://schemas.openxmlformats.org/officeDocument/2006/relationships/image" Target="../media/image29610.png"/><Relationship Id="rId607" Type="http://schemas.openxmlformats.org/officeDocument/2006/relationships/image" Target="../media/image3030.png"/><Relationship Id="rId649" Type="http://schemas.openxmlformats.org/officeDocument/2006/relationships/image" Target="../media/image3240.png"/><Relationship Id="rId814" Type="http://schemas.openxmlformats.org/officeDocument/2006/relationships/image" Target="../media/image4060.png"/><Relationship Id="rId856" Type="http://schemas.openxmlformats.org/officeDocument/2006/relationships/image" Target="../media/image4270.png"/><Relationship Id="rId1181" Type="http://schemas.openxmlformats.org/officeDocument/2006/relationships/customXml" Target="../ink/ink3026.xml"/><Relationship Id="rId1237" Type="http://schemas.openxmlformats.org/officeDocument/2006/relationships/customXml" Target="../ink/ink3054.xml"/><Relationship Id="rId1279" Type="http://schemas.openxmlformats.org/officeDocument/2006/relationships/customXml" Target="../ink/ink3076.xml"/><Relationship Id="rId190" Type="http://schemas.openxmlformats.org/officeDocument/2006/relationships/customXml" Target="../ink/ink2529.xml"/><Relationship Id="rId204" Type="http://schemas.openxmlformats.org/officeDocument/2006/relationships/customXml" Target="../ink/ink2536.xml"/><Relationship Id="rId246" Type="http://schemas.openxmlformats.org/officeDocument/2006/relationships/customXml" Target="../ink/ink2557.xml"/><Relationship Id="rId288" Type="http://schemas.openxmlformats.org/officeDocument/2006/relationships/customXml" Target="../ink/ink2578.xml"/><Relationship Id="rId411" Type="http://schemas.openxmlformats.org/officeDocument/2006/relationships/image" Target="../media/image20510.png"/><Relationship Id="rId453" Type="http://schemas.openxmlformats.org/officeDocument/2006/relationships/image" Target="../media/image22610.png"/><Relationship Id="rId509" Type="http://schemas.openxmlformats.org/officeDocument/2006/relationships/image" Target="../media/image25410.png"/><Relationship Id="rId660" Type="http://schemas.openxmlformats.org/officeDocument/2006/relationships/customXml" Target="../ink/ink2764.xml"/><Relationship Id="rId898" Type="http://schemas.openxmlformats.org/officeDocument/2006/relationships/image" Target="../media/image4481.png"/><Relationship Id="rId1041" Type="http://schemas.openxmlformats.org/officeDocument/2006/relationships/customXml" Target="../ink/ink2955.xml"/><Relationship Id="rId1083" Type="http://schemas.openxmlformats.org/officeDocument/2006/relationships/customXml" Target="../ink/ink2976.xml"/><Relationship Id="rId1139" Type="http://schemas.openxmlformats.org/officeDocument/2006/relationships/image" Target="../media/image5680.png"/><Relationship Id="rId1290" Type="http://schemas.openxmlformats.org/officeDocument/2006/relationships/image" Target="../media/image6420.png"/><Relationship Id="rId1304" Type="http://schemas.openxmlformats.org/officeDocument/2006/relationships/image" Target="../media/image6490.png"/><Relationship Id="rId1346" Type="http://schemas.openxmlformats.org/officeDocument/2006/relationships/image" Target="../media/image6700.png"/><Relationship Id="rId106" Type="http://schemas.openxmlformats.org/officeDocument/2006/relationships/customXml" Target="../ink/ink2487.xml"/><Relationship Id="rId313" Type="http://schemas.openxmlformats.org/officeDocument/2006/relationships/image" Target="../media/image15610.png"/><Relationship Id="rId495" Type="http://schemas.openxmlformats.org/officeDocument/2006/relationships/image" Target="../media/image24710.png"/><Relationship Id="rId716" Type="http://schemas.openxmlformats.org/officeDocument/2006/relationships/image" Target="../media/image3570.png"/><Relationship Id="rId758" Type="http://schemas.openxmlformats.org/officeDocument/2006/relationships/image" Target="../media/image3780.png"/><Relationship Id="rId923" Type="http://schemas.openxmlformats.org/officeDocument/2006/relationships/customXml" Target="../ink/ink2896.xml"/><Relationship Id="rId965" Type="http://schemas.openxmlformats.org/officeDocument/2006/relationships/customXml" Target="../ink/ink2917.xml"/><Relationship Id="rId1150" Type="http://schemas.openxmlformats.org/officeDocument/2006/relationships/customXml" Target="../ink/ink3010.xml"/><Relationship Id="rId1388" Type="http://schemas.openxmlformats.org/officeDocument/2006/relationships/image" Target="../media/image6912.png"/><Relationship Id="rId10" Type="http://schemas.openxmlformats.org/officeDocument/2006/relationships/customXml" Target="../ink/ink2439.xml"/><Relationship Id="rId52" Type="http://schemas.openxmlformats.org/officeDocument/2006/relationships/customXml" Target="../ink/ink2460.xml"/><Relationship Id="rId94" Type="http://schemas.openxmlformats.org/officeDocument/2006/relationships/customXml" Target="../ink/ink2481.xml"/><Relationship Id="rId148" Type="http://schemas.openxmlformats.org/officeDocument/2006/relationships/customXml" Target="../ink/ink2508.xml"/><Relationship Id="rId355" Type="http://schemas.openxmlformats.org/officeDocument/2006/relationships/image" Target="../media/image17710.png"/><Relationship Id="rId397" Type="http://schemas.openxmlformats.org/officeDocument/2006/relationships/image" Target="../media/image19810.png"/><Relationship Id="rId520" Type="http://schemas.openxmlformats.org/officeDocument/2006/relationships/customXml" Target="../ink/ink2694.xml"/><Relationship Id="rId562" Type="http://schemas.openxmlformats.org/officeDocument/2006/relationships/customXml" Target="../ink/ink2715.xml"/><Relationship Id="rId618" Type="http://schemas.openxmlformats.org/officeDocument/2006/relationships/customXml" Target="../ink/ink2743.xml"/><Relationship Id="rId825" Type="http://schemas.openxmlformats.org/officeDocument/2006/relationships/customXml" Target="../ink/ink2847.xml"/><Relationship Id="rId1192" Type="http://schemas.openxmlformats.org/officeDocument/2006/relationships/image" Target="../media/image5940.png"/><Relationship Id="rId1206" Type="http://schemas.openxmlformats.org/officeDocument/2006/relationships/image" Target="../media/image6012.png"/><Relationship Id="rId1248" Type="http://schemas.openxmlformats.org/officeDocument/2006/relationships/customXml" Target="../ink/ink3060.xml"/><Relationship Id="rId215" Type="http://schemas.openxmlformats.org/officeDocument/2006/relationships/image" Target="../media/image10710.png"/><Relationship Id="rId257" Type="http://schemas.openxmlformats.org/officeDocument/2006/relationships/image" Target="../media/image12810.png"/><Relationship Id="rId422" Type="http://schemas.openxmlformats.org/officeDocument/2006/relationships/customXml" Target="../ink/ink2645.xml"/><Relationship Id="rId464" Type="http://schemas.openxmlformats.org/officeDocument/2006/relationships/customXml" Target="../ink/ink2666.xml"/><Relationship Id="rId867" Type="http://schemas.openxmlformats.org/officeDocument/2006/relationships/customXml" Target="../ink/ink2868.xml"/><Relationship Id="rId1010" Type="http://schemas.openxmlformats.org/officeDocument/2006/relationships/image" Target="../media/image5041.png"/><Relationship Id="rId1052" Type="http://schemas.openxmlformats.org/officeDocument/2006/relationships/image" Target="../media/image5250.png"/><Relationship Id="rId1094" Type="http://schemas.openxmlformats.org/officeDocument/2006/relationships/image" Target="../media/image5460.png"/><Relationship Id="rId1108" Type="http://schemas.openxmlformats.org/officeDocument/2006/relationships/image" Target="../media/image5530.png"/><Relationship Id="rId1315" Type="http://schemas.openxmlformats.org/officeDocument/2006/relationships/customXml" Target="../ink/ink3094.xml"/><Relationship Id="rId299" Type="http://schemas.openxmlformats.org/officeDocument/2006/relationships/image" Target="../media/image14910.png"/><Relationship Id="rId727" Type="http://schemas.openxmlformats.org/officeDocument/2006/relationships/customXml" Target="../ink/ink2798.xml"/><Relationship Id="rId934" Type="http://schemas.openxmlformats.org/officeDocument/2006/relationships/image" Target="../media/image4661.png"/><Relationship Id="rId1357" Type="http://schemas.openxmlformats.org/officeDocument/2006/relationships/customXml" Target="../ink/ink3115.xml"/><Relationship Id="rId63" Type="http://schemas.openxmlformats.org/officeDocument/2006/relationships/image" Target="../media/image3112.png"/><Relationship Id="rId159" Type="http://schemas.openxmlformats.org/officeDocument/2006/relationships/image" Target="../media/image7911.png"/><Relationship Id="rId366" Type="http://schemas.openxmlformats.org/officeDocument/2006/relationships/customXml" Target="../ink/ink2617.xml"/><Relationship Id="rId573" Type="http://schemas.openxmlformats.org/officeDocument/2006/relationships/image" Target="../media/image28610.png"/><Relationship Id="rId780" Type="http://schemas.openxmlformats.org/officeDocument/2006/relationships/image" Target="../media/image3890.png"/><Relationship Id="rId1217" Type="http://schemas.openxmlformats.org/officeDocument/2006/relationships/customXml" Target="../ink/ink3044.xml"/><Relationship Id="rId226" Type="http://schemas.openxmlformats.org/officeDocument/2006/relationships/customXml" Target="../ink/ink2547.xml"/><Relationship Id="rId433" Type="http://schemas.openxmlformats.org/officeDocument/2006/relationships/image" Target="../media/image21610.png"/><Relationship Id="rId878" Type="http://schemas.openxmlformats.org/officeDocument/2006/relationships/image" Target="../media/image4381.png"/><Relationship Id="rId1063" Type="http://schemas.openxmlformats.org/officeDocument/2006/relationships/customXml" Target="../ink/ink2966.xml"/><Relationship Id="rId1270" Type="http://schemas.openxmlformats.org/officeDocument/2006/relationships/customXml" Target="../ink/ink3071.xml"/><Relationship Id="rId640" Type="http://schemas.openxmlformats.org/officeDocument/2006/relationships/customXml" Target="../ink/ink2754.xml"/><Relationship Id="rId738" Type="http://schemas.openxmlformats.org/officeDocument/2006/relationships/image" Target="../media/image3680.png"/><Relationship Id="rId945" Type="http://schemas.openxmlformats.org/officeDocument/2006/relationships/customXml" Target="../ink/ink2907.xml"/><Relationship Id="rId1368" Type="http://schemas.openxmlformats.org/officeDocument/2006/relationships/image" Target="../media/image6812.png"/><Relationship Id="rId74" Type="http://schemas.openxmlformats.org/officeDocument/2006/relationships/customXml" Target="../ink/ink2471.xml"/><Relationship Id="rId377" Type="http://schemas.openxmlformats.org/officeDocument/2006/relationships/image" Target="../media/image18810.png"/><Relationship Id="rId500" Type="http://schemas.openxmlformats.org/officeDocument/2006/relationships/customXml" Target="../ink/ink2684.xml"/><Relationship Id="rId584" Type="http://schemas.openxmlformats.org/officeDocument/2006/relationships/customXml" Target="../ink/ink2726.xml"/><Relationship Id="rId805" Type="http://schemas.openxmlformats.org/officeDocument/2006/relationships/customXml" Target="../ink/ink2837.xml"/><Relationship Id="rId1130" Type="http://schemas.openxmlformats.org/officeDocument/2006/relationships/customXml" Target="../ink/ink3000.xml"/><Relationship Id="rId1228" Type="http://schemas.openxmlformats.org/officeDocument/2006/relationships/image" Target="../media/image6120.png"/><Relationship Id="rId5" Type="http://schemas.openxmlformats.org/officeDocument/2006/relationships/image" Target="../media/image21001.png"/><Relationship Id="rId237" Type="http://schemas.openxmlformats.org/officeDocument/2006/relationships/image" Target="../media/image11810.png"/><Relationship Id="rId791" Type="http://schemas.openxmlformats.org/officeDocument/2006/relationships/customXml" Target="../ink/ink2830.xml"/><Relationship Id="rId889" Type="http://schemas.openxmlformats.org/officeDocument/2006/relationships/customXml" Target="../ink/ink2879.xml"/><Relationship Id="rId1074" Type="http://schemas.openxmlformats.org/officeDocument/2006/relationships/image" Target="../media/image5360.png"/><Relationship Id="rId444" Type="http://schemas.openxmlformats.org/officeDocument/2006/relationships/customXml" Target="../ink/ink2656.xml"/><Relationship Id="rId651" Type="http://schemas.openxmlformats.org/officeDocument/2006/relationships/image" Target="../media/image3250.png"/><Relationship Id="rId749" Type="http://schemas.openxmlformats.org/officeDocument/2006/relationships/customXml" Target="../ink/ink2809.xml"/><Relationship Id="rId1281" Type="http://schemas.openxmlformats.org/officeDocument/2006/relationships/customXml" Target="../ink/ink3077.xml"/><Relationship Id="rId1379" Type="http://schemas.openxmlformats.org/officeDocument/2006/relationships/customXml" Target="../ink/ink3126.xml"/><Relationship Id="rId290" Type="http://schemas.openxmlformats.org/officeDocument/2006/relationships/customXml" Target="../ink/ink2579.xml"/><Relationship Id="rId304" Type="http://schemas.openxmlformats.org/officeDocument/2006/relationships/customXml" Target="../ink/ink2586.xml"/><Relationship Id="rId388" Type="http://schemas.openxmlformats.org/officeDocument/2006/relationships/customXml" Target="../ink/ink2628.xml"/><Relationship Id="rId511" Type="http://schemas.openxmlformats.org/officeDocument/2006/relationships/image" Target="../media/image25510.png"/><Relationship Id="rId609" Type="http://schemas.openxmlformats.org/officeDocument/2006/relationships/image" Target="../media/image3040.png"/><Relationship Id="rId956" Type="http://schemas.openxmlformats.org/officeDocument/2006/relationships/image" Target="../media/image4771.png"/><Relationship Id="rId1141" Type="http://schemas.openxmlformats.org/officeDocument/2006/relationships/image" Target="../media/image5690.png"/><Relationship Id="rId1239" Type="http://schemas.openxmlformats.org/officeDocument/2006/relationships/customXml" Target="../ink/ink3055.xml"/><Relationship Id="rId85" Type="http://schemas.openxmlformats.org/officeDocument/2006/relationships/image" Target="../media/image4211.png"/><Relationship Id="rId150" Type="http://schemas.openxmlformats.org/officeDocument/2006/relationships/customXml" Target="../ink/ink2509.xml"/><Relationship Id="rId595" Type="http://schemas.openxmlformats.org/officeDocument/2006/relationships/image" Target="../media/image29710.png"/><Relationship Id="rId816" Type="http://schemas.openxmlformats.org/officeDocument/2006/relationships/image" Target="../media/image4070.png"/><Relationship Id="rId1001" Type="http://schemas.openxmlformats.org/officeDocument/2006/relationships/customXml" Target="../ink/ink2935.xml"/><Relationship Id="rId248" Type="http://schemas.openxmlformats.org/officeDocument/2006/relationships/customXml" Target="../ink/ink2558.xml"/><Relationship Id="rId455" Type="http://schemas.openxmlformats.org/officeDocument/2006/relationships/image" Target="../media/image22710.png"/><Relationship Id="rId662" Type="http://schemas.openxmlformats.org/officeDocument/2006/relationships/customXml" Target="../ink/ink2765.xml"/><Relationship Id="rId1085" Type="http://schemas.openxmlformats.org/officeDocument/2006/relationships/customXml" Target="../ink/ink2977.xml"/><Relationship Id="rId1292" Type="http://schemas.openxmlformats.org/officeDocument/2006/relationships/image" Target="../media/image6430.png"/><Relationship Id="rId1306" Type="http://schemas.openxmlformats.org/officeDocument/2006/relationships/image" Target="../media/image6500.png"/><Relationship Id="rId12" Type="http://schemas.openxmlformats.org/officeDocument/2006/relationships/customXml" Target="../ink/ink2440.xml"/><Relationship Id="rId108" Type="http://schemas.openxmlformats.org/officeDocument/2006/relationships/customXml" Target="../ink/ink2488.xml"/><Relationship Id="rId315" Type="http://schemas.openxmlformats.org/officeDocument/2006/relationships/image" Target="../media/image15710.png"/><Relationship Id="rId522" Type="http://schemas.openxmlformats.org/officeDocument/2006/relationships/customXml" Target="../ink/ink2695.xml"/><Relationship Id="rId967" Type="http://schemas.openxmlformats.org/officeDocument/2006/relationships/customXml" Target="../ink/ink2918.xml"/><Relationship Id="rId1152" Type="http://schemas.openxmlformats.org/officeDocument/2006/relationships/customXml" Target="../ink/ink3011.xml"/><Relationship Id="rId96" Type="http://schemas.openxmlformats.org/officeDocument/2006/relationships/customXml" Target="../ink/ink2482.xml"/><Relationship Id="rId161" Type="http://schemas.openxmlformats.org/officeDocument/2006/relationships/image" Target="../media/image8011.png"/><Relationship Id="rId399" Type="http://schemas.openxmlformats.org/officeDocument/2006/relationships/image" Target="../media/image19910.png"/><Relationship Id="rId827" Type="http://schemas.openxmlformats.org/officeDocument/2006/relationships/customXml" Target="../ink/ink2848.xml"/><Relationship Id="rId1012" Type="http://schemas.openxmlformats.org/officeDocument/2006/relationships/image" Target="../media/image5051.png"/><Relationship Id="rId259" Type="http://schemas.openxmlformats.org/officeDocument/2006/relationships/image" Target="../media/image12910.png"/><Relationship Id="rId466" Type="http://schemas.openxmlformats.org/officeDocument/2006/relationships/customXml" Target="../ink/ink2667.xml"/><Relationship Id="rId673" Type="http://schemas.openxmlformats.org/officeDocument/2006/relationships/image" Target="../media/image3360.png"/><Relationship Id="rId880" Type="http://schemas.openxmlformats.org/officeDocument/2006/relationships/image" Target="../media/image4391.png"/><Relationship Id="rId1096" Type="http://schemas.openxmlformats.org/officeDocument/2006/relationships/image" Target="../media/image5470.png"/><Relationship Id="rId1317" Type="http://schemas.openxmlformats.org/officeDocument/2006/relationships/customXml" Target="../ink/ink3095.xml"/><Relationship Id="rId23" Type="http://schemas.openxmlformats.org/officeDocument/2006/relationships/image" Target="../media/image11101.png"/><Relationship Id="rId119" Type="http://schemas.openxmlformats.org/officeDocument/2006/relationships/image" Target="../media/image5911.png"/><Relationship Id="rId326" Type="http://schemas.openxmlformats.org/officeDocument/2006/relationships/customXml" Target="../ink/ink2597.xml"/><Relationship Id="rId533" Type="http://schemas.openxmlformats.org/officeDocument/2006/relationships/image" Target="../media/image26610.png"/><Relationship Id="rId978" Type="http://schemas.openxmlformats.org/officeDocument/2006/relationships/image" Target="../media/image4881.png"/><Relationship Id="rId1163" Type="http://schemas.openxmlformats.org/officeDocument/2006/relationships/image" Target="../media/image5800.png"/><Relationship Id="rId1370" Type="http://schemas.openxmlformats.org/officeDocument/2006/relationships/image" Target="../media/image6820.png"/><Relationship Id="rId740" Type="http://schemas.openxmlformats.org/officeDocument/2006/relationships/image" Target="../media/image3690.png"/><Relationship Id="rId838" Type="http://schemas.openxmlformats.org/officeDocument/2006/relationships/image" Target="../media/image4180.png"/><Relationship Id="rId1023" Type="http://schemas.openxmlformats.org/officeDocument/2006/relationships/customXml" Target="../ink/ink2946.xml"/><Relationship Id="rId172" Type="http://schemas.openxmlformats.org/officeDocument/2006/relationships/customXml" Target="../ink/ink2520.xml"/><Relationship Id="rId477" Type="http://schemas.openxmlformats.org/officeDocument/2006/relationships/image" Target="../media/image23810.png"/><Relationship Id="rId600" Type="http://schemas.openxmlformats.org/officeDocument/2006/relationships/customXml" Target="../ink/ink2734.xml"/><Relationship Id="rId684" Type="http://schemas.openxmlformats.org/officeDocument/2006/relationships/image" Target="../media/image3412.png"/><Relationship Id="rId1230" Type="http://schemas.openxmlformats.org/officeDocument/2006/relationships/image" Target="../media/image6130.png"/><Relationship Id="rId1328" Type="http://schemas.openxmlformats.org/officeDocument/2006/relationships/image" Target="../media/image6612.png"/><Relationship Id="rId337" Type="http://schemas.openxmlformats.org/officeDocument/2006/relationships/image" Target="../media/image16810.png"/><Relationship Id="rId891" Type="http://schemas.openxmlformats.org/officeDocument/2006/relationships/customXml" Target="../ink/ink2880.xml"/><Relationship Id="rId905" Type="http://schemas.openxmlformats.org/officeDocument/2006/relationships/customXml" Target="../ink/ink2887.xml"/><Relationship Id="rId989" Type="http://schemas.openxmlformats.org/officeDocument/2006/relationships/customXml" Target="../ink/ink2929.xml"/><Relationship Id="rId34" Type="http://schemas.openxmlformats.org/officeDocument/2006/relationships/customXml" Target="../ink/ink2451.xml"/><Relationship Id="rId544" Type="http://schemas.openxmlformats.org/officeDocument/2006/relationships/customXml" Target="../ink/ink2706.xml"/><Relationship Id="rId751" Type="http://schemas.openxmlformats.org/officeDocument/2006/relationships/customXml" Target="../ink/ink2810.xml"/><Relationship Id="rId849" Type="http://schemas.openxmlformats.org/officeDocument/2006/relationships/customXml" Target="../ink/ink2859.xml"/><Relationship Id="rId1174" Type="http://schemas.openxmlformats.org/officeDocument/2006/relationships/image" Target="../media/image5850.png"/><Relationship Id="rId1381" Type="http://schemas.openxmlformats.org/officeDocument/2006/relationships/customXml" Target="../ink/ink3127.xml"/><Relationship Id="rId183" Type="http://schemas.openxmlformats.org/officeDocument/2006/relationships/image" Target="../media/image9110.png"/><Relationship Id="rId390" Type="http://schemas.openxmlformats.org/officeDocument/2006/relationships/customXml" Target="../ink/ink2629.xml"/><Relationship Id="rId404" Type="http://schemas.openxmlformats.org/officeDocument/2006/relationships/customXml" Target="../ink/ink2636.xml"/><Relationship Id="rId611" Type="http://schemas.openxmlformats.org/officeDocument/2006/relationships/image" Target="../media/image3050.png"/><Relationship Id="rId1034" Type="http://schemas.openxmlformats.org/officeDocument/2006/relationships/image" Target="../media/image5160.png"/><Relationship Id="rId1241" Type="http://schemas.openxmlformats.org/officeDocument/2006/relationships/image" Target="../media/image6180.png"/><Relationship Id="rId1339" Type="http://schemas.openxmlformats.org/officeDocument/2006/relationships/customXml" Target="../ink/ink3106.xml"/><Relationship Id="rId250" Type="http://schemas.openxmlformats.org/officeDocument/2006/relationships/customXml" Target="../ink/ink2559.xml"/><Relationship Id="rId488" Type="http://schemas.openxmlformats.org/officeDocument/2006/relationships/customXml" Target="../ink/ink2678.xml"/><Relationship Id="rId695" Type="http://schemas.openxmlformats.org/officeDocument/2006/relationships/customXml" Target="../ink/ink2782.xml"/><Relationship Id="rId709" Type="http://schemas.openxmlformats.org/officeDocument/2006/relationships/customXml" Target="../ink/ink2789.xml"/><Relationship Id="rId916" Type="http://schemas.openxmlformats.org/officeDocument/2006/relationships/image" Target="../media/image4571.png"/><Relationship Id="rId1101" Type="http://schemas.openxmlformats.org/officeDocument/2006/relationships/customXml" Target="../ink/ink2985.xml"/><Relationship Id="rId45" Type="http://schemas.openxmlformats.org/officeDocument/2006/relationships/image" Target="../media/image22101.png"/><Relationship Id="rId110" Type="http://schemas.openxmlformats.org/officeDocument/2006/relationships/customXml" Target="../ink/ink2489.xml"/><Relationship Id="rId348" Type="http://schemas.openxmlformats.org/officeDocument/2006/relationships/customXml" Target="../ink/ink2608.xml"/><Relationship Id="rId555" Type="http://schemas.openxmlformats.org/officeDocument/2006/relationships/image" Target="../media/image27710.png"/><Relationship Id="rId762" Type="http://schemas.openxmlformats.org/officeDocument/2006/relationships/image" Target="../media/image3800.png"/><Relationship Id="rId1185" Type="http://schemas.openxmlformats.org/officeDocument/2006/relationships/customXml" Target="../ink/ink3028.xml"/><Relationship Id="rId1392" Type="http://schemas.openxmlformats.org/officeDocument/2006/relationships/image" Target="../media/image6930.png"/><Relationship Id="rId194" Type="http://schemas.openxmlformats.org/officeDocument/2006/relationships/customXml" Target="../ink/ink2531.xml"/><Relationship Id="rId208" Type="http://schemas.openxmlformats.org/officeDocument/2006/relationships/customXml" Target="../ink/ink2538.xml"/><Relationship Id="rId415" Type="http://schemas.openxmlformats.org/officeDocument/2006/relationships/image" Target="../media/image20710.png"/><Relationship Id="rId622" Type="http://schemas.openxmlformats.org/officeDocument/2006/relationships/customXml" Target="../ink/ink2745.xml"/><Relationship Id="rId1045" Type="http://schemas.openxmlformats.org/officeDocument/2006/relationships/customXml" Target="../ink/ink2957.xml"/><Relationship Id="rId1252" Type="http://schemas.openxmlformats.org/officeDocument/2006/relationships/customXml" Target="../ink/ink3062.xml"/><Relationship Id="rId261" Type="http://schemas.openxmlformats.org/officeDocument/2006/relationships/image" Target="../media/image13010.png"/><Relationship Id="rId499" Type="http://schemas.openxmlformats.org/officeDocument/2006/relationships/image" Target="../media/image24910.png"/><Relationship Id="rId927" Type="http://schemas.openxmlformats.org/officeDocument/2006/relationships/customXml" Target="../ink/ink2898.xml"/><Relationship Id="rId1112" Type="http://schemas.openxmlformats.org/officeDocument/2006/relationships/image" Target="../media/image5550.png"/><Relationship Id="rId56" Type="http://schemas.openxmlformats.org/officeDocument/2006/relationships/customXml" Target="../ink/ink2462.xml"/><Relationship Id="rId359" Type="http://schemas.openxmlformats.org/officeDocument/2006/relationships/image" Target="../media/image17910.png"/><Relationship Id="rId566" Type="http://schemas.openxmlformats.org/officeDocument/2006/relationships/customXml" Target="../ink/ink2717.xml"/><Relationship Id="rId773" Type="http://schemas.openxmlformats.org/officeDocument/2006/relationships/customXml" Target="../ink/ink2821.xml"/><Relationship Id="rId1196" Type="http://schemas.openxmlformats.org/officeDocument/2006/relationships/image" Target="../media/image5960.png"/><Relationship Id="rId121" Type="http://schemas.openxmlformats.org/officeDocument/2006/relationships/image" Target="../media/image6011.png"/><Relationship Id="rId219" Type="http://schemas.openxmlformats.org/officeDocument/2006/relationships/image" Target="../media/image10910.png"/><Relationship Id="rId426" Type="http://schemas.openxmlformats.org/officeDocument/2006/relationships/customXml" Target="../ink/ink2647.xml"/><Relationship Id="rId633" Type="http://schemas.openxmlformats.org/officeDocument/2006/relationships/image" Target="../media/image3160.png"/><Relationship Id="rId980" Type="http://schemas.openxmlformats.org/officeDocument/2006/relationships/image" Target="../media/image4891.png"/><Relationship Id="rId1056" Type="http://schemas.openxmlformats.org/officeDocument/2006/relationships/image" Target="../media/image5270.png"/><Relationship Id="rId1263" Type="http://schemas.openxmlformats.org/officeDocument/2006/relationships/image" Target="../media/image6290.png"/><Relationship Id="rId840" Type="http://schemas.openxmlformats.org/officeDocument/2006/relationships/image" Target="../media/image4190.png"/><Relationship Id="rId938" Type="http://schemas.openxmlformats.org/officeDocument/2006/relationships/image" Target="../media/image4681.png"/><Relationship Id="rId67" Type="http://schemas.openxmlformats.org/officeDocument/2006/relationships/image" Target="../media/image3312.png"/><Relationship Id="rId272" Type="http://schemas.openxmlformats.org/officeDocument/2006/relationships/customXml" Target="../ink/ink2570.xml"/><Relationship Id="rId577" Type="http://schemas.openxmlformats.org/officeDocument/2006/relationships/image" Target="../media/image28810.png"/><Relationship Id="rId700" Type="http://schemas.openxmlformats.org/officeDocument/2006/relationships/image" Target="../media/image3490.png"/><Relationship Id="rId1123" Type="http://schemas.openxmlformats.org/officeDocument/2006/relationships/customXml" Target="../ink/ink2996.xml"/><Relationship Id="rId1330" Type="http://schemas.openxmlformats.org/officeDocument/2006/relationships/image" Target="../media/image6620.png"/><Relationship Id="rId132" Type="http://schemas.openxmlformats.org/officeDocument/2006/relationships/customXml" Target="../ink/ink2500.xml"/><Relationship Id="rId784" Type="http://schemas.openxmlformats.org/officeDocument/2006/relationships/image" Target="../media/image3912.png"/><Relationship Id="rId991" Type="http://schemas.openxmlformats.org/officeDocument/2006/relationships/customXml" Target="../ink/ink2930.xml"/><Relationship Id="rId1067" Type="http://schemas.openxmlformats.org/officeDocument/2006/relationships/customXml" Target="../ink/ink2968.xml"/><Relationship Id="rId437" Type="http://schemas.openxmlformats.org/officeDocument/2006/relationships/image" Target="../media/image21810.png"/><Relationship Id="rId644" Type="http://schemas.openxmlformats.org/officeDocument/2006/relationships/customXml" Target="../ink/ink2756.xml"/><Relationship Id="rId851" Type="http://schemas.openxmlformats.org/officeDocument/2006/relationships/customXml" Target="../ink/ink2860.xml"/><Relationship Id="rId1274" Type="http://schemas.openxmlformats.org/officeDocument/2006/relationships/customXml" Target="../ink/ink3073.xml"/><Relationship Id="rId283" Type="http://schemas.openxmlformats.org/officeDocument/2006/relationships/image" Target="../media/image14110.png"/><Relationship Id="rId490" Type="http://schemas.openxmlformats.org/officeDocument/2006/relationships/customXml" Target="../ink/ink2679.xml"/><Relationship Id="rId504" Type="http://schemas.openxmlformats.org/officeDocument/2006/relationships/customXml" Target="../ink/ink2686.xml"/><Relationship Id="rId711" Type="http://schemas.openxmlformats.org/officeDocument/2006/relationships/customXml" Target="../ink/ink2790.xml"/><Relationship Id="rId949" Type="http://schemas.openxmlformats.org/officeDocument/2006/relationships/customXml" Target="../ink/ink2909.xml"/><Relationship Id="rId1134" Type="http://schemas.openxmlformats.org/officeDocument/2006/relationships/customXml" Target="../ink/ink3002.xml"/><Relationship Id="rId1341" Type="http://schemas.openxmlformats.org/officeDocument/2006/relationships/customXml" Target="../ink/ink3107.xml"/><Relationship Id="rId78" Type="http://schemas.openxmlformats.org/officeDocument/2006/relationships/customXml" Target="../ink/ink2473.xml"/><Relationship Id="rId143" Type="http://schemas.openxmlformats.org/officeDocument/2006/relationships/image" Target="../media/image7111.png"/><Relationship Id="rId350" Type="http://schemas.openxmlformats.org/officeDocument/2006/relationships/customXml" Target="../ink/ink2609.xml"/><Relationship Id="rId588" Type="http://schemas.openxmlformats.org/officeDocument/2006/relationships/customXml" Target="../ink/ink2728.xml"/><Relationship Id="rId795" Type="http://schemas.openxmlformats.org/officeDocument/2006/relationships/customXml" Target="../ink/ink2832.xml"/><Relationship Id="rId809" Type="http://schemas.openxmlformats.org/officeDocument/2006/relationships/customXml" Target="../ink/ink2839.xml"/><Relationship Id="rId1201" Type="http://schemas.openxmlformats.org/officeDocument/2006/relationships/customXml" Target="../ink/ink3036.xml"/><Relationship Id="rId9" Type="http://schemas.openxmlformats.org/officeDocument/2006/relationships/image" Target="../media/image4101.png"/><Relationship Id="rId210" Type="http://schemas.openxmlformats.org/officeDocument/2006/relationships/customXml" Target="../ink/ink2539.xml"/><Relationship Id="rId448" Type="http://schemas.openxmlformats.org/officeDocument/2006/relationships/customXml" Target="../ink/ink2658.xml"/><Relationship Id="rId655" Type="http://schemas.openxmlformats.org/officeDocument/2006/relationships/image" Target="../media/image3270.png"/><Relationship Id="rId862" Type="http://schemas.openxmlformats.org/officeDocument/2006/relationships/image" Target="../media/image4300.png"/><Relationship Id="rId1078" Type="http://schemas.openxmlformats.org/officeDocument/2006/relationships/image" Target="../media/image5380.png"/><Relationship Id="rId1285" Type="http://schemas.openxmlformats.org/officeDocument/2006/relationships/customXml" Target="../ink/ink3079.xml"/><Relationship Id="rId294" Type="http://schemas.openxmlformats.org/officeDocument/2006/relationships/customXml" Target="../ink/ink2581.xml"/><Relationship Id="rId308" Type="http://schemas.openxmlformats.org/officeDocument/2006/relationships/customXml" Target="../ink/ink2588.xml"/><Relationship Id="rId515" Type="http://schemas.openxmlformats.org/officeDocument/2006/relationships/image" Target="../media/image25710.png"/><Relationship Id="rId722" Type="http://schemas.openxmlformats.org/officeDocument/2006/relationships/image" Target="../media/image3600.png"/><Relationship Id="rId1145" Type="http://schemas.openxmlformats.org/officeDocument/2006/relationships/image" Target="../media/image5712.png"/><Relationship Id="rId1352" Type="http://schemas.openxmlformats.org/officeDocument/2006/relationships/image" Target="../media/image6730.png"/><Relationship Id="rId89" Type="http://schemas.openxmlformats.org/officeDocument/2006/relationships/image" Target="../media/image4412.png"/><Relationship Id="rId154" Type="http://schemas.openxmlformats.org/officeDocument/2006/relationships/customXml" Target="../ink/ink2511.xml"/><Relationship Id="rId361" Type="http://schemas.openxmlformats.org/officeDocument/2006/relationships/image" Target="../media/image18010.png"/><Relationship Id="rId599" Type="http://schemas.openxmlformats.org/officeDocument/2006/relationships/image" Target="../media/image29910.png"/><Relationship Id="rId1005" Type="http://schemas.openxmlformats.org/officeDocument/2006/relationships/customXml" Target="../ink/ink2937.xml"/><Relationship Id="rId1212" Type="http://schemas.openxmlformats.org/officeDocument/2006/relationships/image" Target="../media/image6040.png"/><Relationship Id="rId459" Type="http://schemas.openxmlformats.org/officeDocument/2006/relationships/image" Target="../media/image22910.png"/><Relationship Id="rId666" Type="http://schemas.openxmlformats.org/officeDocument/2006/relationships/customXml" Target="../ink/ink2767.xml"/><Relationship Id="rId873" Type="http://schemas.openxmlformats.org/officeDocument/2006/relationships/customXml" Target="../ink/ink2871.xml"/><Relationship Id="rId1089" Type="http://schemas.openxmlformats.org/officeDocument/2006/relationships/customXml" Target="../ink/ink2979.xml"/><Relationship Id="rId1296" Type="http://schemas.openxmlformats.org/officeDocument/2006/relationships/image" Target="../media/image6450.png"/><Relationship Id="rId16" Type="http://schemas.openxmlformats.org/officeDocument/2006/relationships/customXml" Target="../ink/ink2442.xml"/><Relationship Id="rId221" Type="http://schemas.openxmlformats.org/officeDocument/2006/relationships/image" Target="../media/image11010.png"/><Relationship Id="rId319" Type="http://schemas.openxmlformats.org/officeDocument/2006/relationships/image" Target="../media/image15910.png"/><Relationship Id="rId526" Type="http://schemas.openxmlformats.org/officeDocument/2006/relationships/customXml" Target="../ink/ink2697.xml"/><Relationship Id="rId1156" Type="http://schemas.openxmlformats.org/officeDocument/2006/relationships/customXml" Target="../ink/ink3013.xml"/><Relationship Id="rId1363" Type="http://schemas.openxmlformats.org/officeDocument/2006/relationships/customXml" Target="../ink/ink3118.xml"/><Relationship Id="rId733" Type="http://schemas.openxmlformats.org/officeDocument/2006/relationships/customXml" Target="../ink/ink2801.xml"/><Relationship Id="rId940" Type="http://schemas.openxmlformats.org/officeDocument/2006/relationships/image" Target="../media/image4691.png"/><Relationship Id="rId1016" Type="http://schemas.openxmlformats.org/officeDocument/2006/relationships/image" Target="../media/image5071.png"/><Relationship Id="rId165" Type="http://schemas.openxmlformats.org/officeDocument/2006/relationships/image" Target="../media/image8211.png"/><Relationship Id="rId372" Type="http://schemas.openxmlformats.org/officeDocument/2006/relationships/customXml" Target="../ink/ink2620.xml"/><Relationship Id="rId677" Type="http://schemas.openxmlformats.org/officeDocument/2006/relationships/image" Target="../media/image3380.png"/><Relationship Id="rId800" Type="http://schemas.openxmlformats.org/officeDocument/2006/relationships/image" Target="../media/image3990.png"/><Relationship Id="rId1223" Type="http://schemas.openxmlformats.org/officeDocument/2006/relationships/customXml" Target="../ink/ink3047.xml"/><Relationship Id="rId232" Type="http://schemas.openxmlformats.org/officeDocument/2006/relationships/customXml" Target="../ink/ink2550.xml"/><Relationship Id="rId884" Type="http://schemas.openxmlformats.org/officeDocument/2006/relationships/image" Target="../media/image4413.png"/><Relationship Id="rId27" Type="http://schemas.openxmlformats.org/officeDocument/2006/relationships/image" Target="../media/image13101.png"/><Relationship Id="rId537" Type="http://schemas.openxmlformats.org/officeDocument/2006/relationships/image" Target="../media/image26810.png"/><Relationship Id="rId744" Type="http://schemas.openxmlformats.org/officeDocument/2006/relationships/image" Target="../media/image3712.png"/><Relationship Id="rId951" Type="http://schemas.openxmlformats.org/officeDocument/2006/relationships/customXml" Target="../ink/ink2910.xml"/><Relationship Id="rId1167" Type="http://schemas.openxmlformats.org/officeDocument/2006/relationships/customXml" Target="../ink/ink3019.xml"/><Relationship Id="rId1374" Type="http://schemas.openxmlformats.org/officeDocument/2006/relationships/image" Target="../media/image6840.png"/><Relationship Id="rId80" Type="http://schemas.openxmlformats.org/officeDocument/2006/relationships/customXml" Target="../ink/ink2474.xml"/><Relationship Id="rId176" Type="http://schemas.openxmlformats.org/officeDocument/2006/relationships/customXml" Target="../ink/ink2522.xml"/><Relationship Id="rId383" Type="http://schemas.openxmlformats.org/officeDocument/2006/relationships/image" Target="../media/image19110.png"/><Relationship Id="rId590" Type="http://schemas.openxmlformats.org/officeDocument/2006/relationships/customXml" Target="../ink/ink2729.xml"/><Relationship Id="rId604" Type="http://schemas.openxmlformats.org/officeDocument/2006/relationships/customXml" Target="../ink/ink2736.xml"/><Relationship Id="rId811" Type="http://schemas.openxmlformats.org/officeDocument/2006/relationships/customXml" Target="../ink/ink2840.xml"/><Relationship Id="rId1027" Type="http://schemas.openxmlformats.org/officeDocument/2006/relationships/customXml" Target="../ink/ink2948.xml"/><Relationship Id="rId1234" Type="http://schemas.openxmlformats.org/officeDocument/2006/relationships/image" Target="../media/image6150.png"/><Relationship Id="rId243" Type="http://schemas.openxmlformats.org/officeDocument/2006/relationships/image" Target="../media/image12110.png"/><Relationship Id="rId450" Type="http://schemas.openxmlformats.org/officeDocument/2006/relationships/customXml" Target="../ink/ink2659.xml"/><Relationship Id="rId688" Type="http://schemas.openxmlformats.org/officeDocument/2006/relationships/image" Target="../media/image3430.png"/><Relationship Id="rId895" Type="http://schemas.openxmlformats.org/officeDocument/2006/relationships/customXml" Target="../ink/ink2882.xml"/><Relationship Id="rId909" Type="http://schemas.openxmlformats.org/officeDocument/2006/relationships/customXml" Target="../ink/ink2889.xml"/><Relationship Id="rId1080" Type="http://schemas.openxmlformats.org/officeDocument/2006/relationships/image" Target="../media/image5390.png"/><Relationship Id="rId1301" Type="http://schemas.openxmlformats.org/officeDocument/2006/relationships/customXml" Target="../ink/ink3087.xml"/><Relationship Id="rId38" Type="http://schemas.openxmlformats.org/officeDocument/2006/relationships/customXml" Target="../ink/ink2453.xml"/><Relationship Id="rId103" Type="http://schemas.openxmlformats.org/officeDocument/2006/relationships/image" Target="../media/image5112.png"/><Relationship Id="rId310" Type="http://schemas.openxmlformats.org/officeDocument/2006/relationships/customXml" Target="../ink/ink2589.xml"/><Relationship Id="rId548" Type="http://schemas.openxmlformats.org/officeDocument/2006/relationships/customXml" Target="../ink/ink2708.xml"/><Relationship Id="rId755" Type="http://schemas.openxmlformats.org/officeDocument/2006/relationships/customXml" Target="../ink/ink2812.xml"/><Relationship Id="rId962" Type="http://schemas.openxmlformats.org/officeDocument/2006/relationships/image" Target="../media/image4801.png"/><Relationship Id="rId1178" Type="http://schemas.openxmlformats.org/officeDocument/2006/relationships/image" Target="../media/image5870.png"/><Relationship Id="rId1385" Type="http://schemas.openxmlformats.org/officeDocument/2006/relationships/customXml" Target="../ink/ink3129.xml"/><Relationship Id="rId91" Type="http://schemas.openxmlformats.org/officeDocument/2006/relationships/image" Target="../media/image4512.png"/><Relationship Id="rId187" Type="http://schemas.openxmlformats.org/officeDocument/2006/relationships/image" Target="../media/image9310.png"/><Relationship Id="rId394" Type="http://schemas.openxmlformats.org/officeDocument/2006/relationships/customXml" Target="../ink/ink2631.xml"/><Relationship Id="rId408" Type="http://schemas.openxmlformats.org/officeDocument/2006/relationships/customXml" Target="../ink/ink2638.xml"/><Relationship Id="rId615" Type="http://schemas.openxmlformats.org/officeDocument/2006/relationships/image" Target="../media/image3070.png"/><Relationship Id="rId822" Type="http://schemas.openxmlformats.org/officeDocument/2006/relationships/image" Target="../media/image4102.png"/><Relationship Id="rId1038" Type="http://schemas.openxmlformats.org/officeDocument/2006/relationships/image" Target="../media/image5180.png"/><Relationship Id="rId1245" Type="http://schemas.openxmlformats.org/officeDocument/2006/relationships/image" Target="../media/image6200.png"/><Relationship Id="rId254" Type="http://schemas.openxmlformats.org/officeDocument/2006/relationships/customXml" Target="../ink/ink2561.xml"/><Relationship Id="rId699" Type="http://schemas.openxmlformats.org/officeDocument/2006/relationships/customXml" Target="../ink/ink2784.xml"/><Relationship Id="rId1091" Type="http://schemas.openxmlformats.org/officeDocument/2006/relationships/customXml" Target="../ink/ink2980.xml"/><Relationship Id="rId1105" Type="http://schemas.openxmlformats.org/officeDocument/2006/relationships/customXml" Target="../ink/ink2987.xml"/><Relationship Id="rId1312" Type="http://schemas.openxmlformats.org/officeDocument/2006/relationships/image" Target="../media/image6530.png"/><Relationship Id="rId49" Type="http://schemas.openxmlformats.org/officeDocument/2006/relationships/image" Target="../media/image24101.png"/><Relationship Id="rId114" Type="http://schemas.openxmlformats.org/officeDocument/2006/relationships/customXml" Target="../ink/ink2491.xml"/><Relationship Id="rId461" Type="http://schemas.openxmlformats.org/officeDocument/2006/relationships/image" Target="../media/image23010.png"/><Relationship Id="rId559" Type="http://schemas.openxmlformats.org/officeDocument/2006/relationships/image" Target="../media/image27910.png"/><Relationship Id="rId766" Type="http://schemas.openxmlformats.org/officeDocument/2006/relationships/image" Target="../media/image3820.png"/><Relationship Id="rId1189" Type="http://schemas.openxmlformats.org/officeDocument/2006/relationships/customXml" Target="../ink/ink3030.xml"/><Relationship Id="rId1396" Type="http://schemas.openxmlformats.org/officeDocument/2006/relationships/image" Target="../media/image6950.png"/><Relationship Id="rId198" Type="http://schemas.openxmlformats.org/officeDocument/2006/relationships/customXml" Target="../ink/ink2533.xml"/><Relationship Id="rId321" Type="http://schemas.openxmlformats.org/officeDocument/2006/relationships/image" Target="../media/image16010.png"/><Relationship Id="rId419" Type="http://schemas.openxmlformats.org/officeDocument/2006/relationships/image" Target="../media/image20910.png"/><Relationship Id="rId626" Type="http://schemas.openxmlformats.org/officeDocument/2006/relationships/customXml" Target="../ink/ink2747.xml"/><Relationship Id="rId973" Type="http://schemas.openxmlformats.org/officeDocument/2006/relationships/customXml" Target="../ink/ink2921.xml"/><Relationship Id="rId1049" Type="http://schemas.openxmlformats.org/officeDocument/2006/relationships/customXml" Target="../ink/ink2959.xml"/><Relationship Id="rId1256" Type="http://schemas.openxmlformats.org/officeDocument/2006/relationships/customXml" Target="../ink/ink3064.xml"/><Relationship Id="rId833" Type="http://schemas.openxmlformats.org/officeDocument/2006/relationships/customXml" Target="../ink/ink2851.xml"/><Relationship Id="rId1116" Type="http://schemas.openxmlformats.org/officeDocument/2006/relationships/image" Target="../media/image5570.png"/><Relationship Id="rId265" Type="http://schemas.openxmlformats.org/officeDocument/2006/relationships/image" Target="../media/image13210.png"/><Relationship Id="rId472" Type="http://schemas.openxmlformats.org/officeDocument/2006/relationships/customXml" Target="../ink/ink2670.xml"/><Relationship Id="rId900" Type="http://schemas.openxmlformats.org/officeDocument/2006/relationships/image" Target="../media/image4491.png"/><Relationship Id="rId1323" Type="http://schemas.openxmlformats.org/officeDocument/2006/relationships/customXml" Target="../ink/ink3098.xml"/><Relationship Id="rId125" Type="http://schemas.openxmlformats.org/officeDocument/2006/relationships/image" Target="../media/image6211.png"/><Relationship Id="rId332" Type="http://schemas.openxmlformats.org/officeDocument/2006/relationships/customXml" Target="../ink/ink2600.xml"/><Relationship Id="rId777" Type="http://schemas.openxmlformats.org/officeDocument/2006/relationships/customXml" Target="../ink/ink2823.xml"/><Relationship Id="rId984" Type="http://schemas.openxmlformats.org/officeDocument/2006/relationships/image" Target="../media/image4913.png"/><Relationship Id="rId637" Type="http://schemas.openxmlformats.org/officeDocument/2006/relationships/image" Target="../media/image3180.png"/><Relationship Id="rId844" Type="http://schemas.openxmlformats.org/officeDocument/2006/relationships/image" Target="../media/image4212.png"/><Relationship Id="rId1267" Type="http://schemas.openxmlformats.org/officeDocument/2006/relationships/image" Target="../media/image6312.png"/><Relationship Id="rId276" Type="http://schemas.openxmlformats.org/officeDocument/2006/relationships/customXml" Target="../ink/ink2572.xml"/><Relationship Id="rId483" Type="http://schemas.openxmlformats.org/officeDocument/2006/relationships/image" Target="../media/image24110.png"/><Relationship Id="rId690" Type="http://schemas.openxmlformats.org/officeDocument/2006/relationships/image" Target="../media/image3440.png"/><Relationship Id="rId704" Type="http://schemas.openxmlformats.org/officeDocument/2006/relationships/image" Target="../media/image3512.png"/><Relationship Id="rId911" Type="http://schemas.openxmlformats.org/officeDocument/2006/relationships/customXml" Target="../ink/ink2890.xml"/><Relationship Id="rId1127" Type="http://schemas.openxmlformats.org/officeDocument/2006/relationships/customXml" Target="../ink/ink2998.xml"/><Relationship Id="rId1334" Type="http://schemas.openxmlformats.org/officeDocument/2006/relationships/image" Target="../media/image6640.png"/><Relationship Id="rId40" Type="http://schemas.openxmlformats.org/officeDocument/2006/relationships/customXml" Target="../ink/ink2454.xml"/><Relationship Id="rId136" Type="http://schemas.openxmlformats.org/officeDocument/2006/relationships/customXml" Target="../ink/ink2502.xml"/><Relationship Id="rId343" Type="http://schemas.openxmlformats.org/officeDocument/2006/relationships/image" Target="../media/image17110.png"/><Relationship Id="rId550" Type="http://schemas.openxmlformats.org/officeDocument/2006/relationships/customXml" Target="../ink/ink2709.xml"/><Relationship Id="rId788" Type="http://schemas.openxmlformats.org/officeDocument/2006/relationships/image" Target="../media/image3930.png"/><Relationship Id="rId995" Type="http://schemas.openxmlformats.org/officeDocument/2006/relationships/customXml" Target="../ink/ink2932.xml"/><Relationship Id="rId1180" Type="http://schemas.openxmlformats.org/officeDocument/2006/relationships/image" Target="../media/image5880.png"/><Relationship Id="rId203" Type="http://schemas.openxmlformats.org/officeDocument/2006/relationships/image" Target="../media/image10110.png"/><Relationship Id="rId648" Type="http://schemas.openxmlformats.org/officeDocument/2006/relationships/customXml" Target="../ink/ink2758.xml"/><Relationship Id="rId855" Type="http://schemas.openxmlformats.org/officeDocument/2006/relationships/customXml" Target="../ink/ink2862.xml"/><Relationship Id="rId1040" Type="http://schemas.openxmlformats.org/officeDocument/2006/relationships/image" Target="../media/image5190.png"/><Relationship Id="rId1278" Type="http://schemas.openxmlformats.org/officeDocument/2006/relationships/image" Target="../media/image6360.png"/><Relationship Id="rId287" Type="http://schemas.openxmlformats.org/officeDocument/2006/relationships/image" Target="../media/image14310.png"/><Relationship Id="rId410" Type="http://schemas.openxmlformats.org/officeDocument/2006/relationships/customXml" Target="../ink/ink2639.xml"/><Relationship Id="rId494" Type="http://schemas.openxmlformats.org/officeDocument/2006/relationships/customXml" Target="../ink/ink2681.xml"/><Relationship Id="rId508" Type="http://schemas.openxmlformats.org/officeDocument/2006/relationships/customXml" Target="../ink/ink2688.xml"/><Relationship Id="rId715" Type="http://schemas.openxmlformats.org/officeDocument/2006/relationships/customXml" Target="../ink/ink2792.xml"/><Relationship Id="rId922" Type="http://schemas.openxmlformats.org/officeDocument/2006/relationships/image" Target="../media/image4601.png"/><Relationship Id="rId1138" Type="http://schemas.openxmlformats.org/officeDocument/2006/relationships/customXml" Target="../ink/ink3004.xml"/><Relationship Id="rId1345" Type="http://schemas.openxmlformats.org/officeDocument/2006/relationships/customXml" Target="../ink/ink3109.xml"/><Relationship Id="rId147" Type="http://schemas.openxmlformats.org/officeDocument/2006/relationships/image" Target="../media/image7311.png"/><Relationship Id="rId354" Type="http://schemas.openxmlformats.org/officeDocument/2006/relationships/customXml" Target="../ink/ink2611.xml"/><Relationship Id="rId799" Type="http://schemas.openxmlformats.org/officeDocument/2006/relationships/customXml" Target="../ink/ink2834.xml"/><Relationship Id="rId1191" Type="http://schemas.openxmlformats.org/officeDocument/2006/relationships/customXml" Target="../ink/ink3031.xml"/><Relationship Id="rId1205" Type="http://schemas.openxmlformats.org/officeDocument/2006/relationships/customXml" Target="../ink/ink3038.xml"/><Relationship Id="rId51" Type="http://schemas.openxmlformats.org/officeDocument/2006/relationships/image" Target="../media/image25101.png"/><Relationship Id="rId561" Type="http://schemas.openxmlformats.org/officeDocument/2006/relationships/image" Target="../media/image28010.png"/><Relationship Id="rId659" Type="http://schemas.openxmlformats.org/officeDocument/2006/relationships/image" Target="../media/image3290.png"/><Relationship Id="rId866" Type="http://schemas.openxmlformats.org/officeDocument/2006/relationships/image" Target="../media/image4321.png"/><Relationship Id="rId1289" Type="http://schemas.openxmlformats.org/officeDocument/2006/relationships/customXml" Target="../ink/ink3081.xml"/><Relationship Id="rId214" Type="http://schemas.openxmlformats.org/officeDocument/2006/relationships/customXml" Target="../ink/ink2541.xml"/><Relationship Id="rId298" Type="http://schemas.openxmlformats.org/officeDocument/2006/relationships/customXml" Target="../ink/ink2583.xml"/><Relationship Id="rId421" Type="http://schemas.openxmlformats.org/officeDocument/2006/relationships/image" Target="../media/image21010.png"/><Relationship Id="rId519" Type="http://schemas.openxmlformats.org/officeDocument/2006/relationships/image" Target="../media/image25910.png"/><Relationship Id="rId1051" Type="http://schemas.openxmlformats.org/officeDocument/2006/relationships/customXml" Target="../ink/ink2960.xml"/><Relationship Id="rId1149" Type="http://schemas.openxmlformats.org/officeDocument/2006/relationships/image" Target="../media/image5730.png"/><Relationship Id="rId1356" Type="http://schemas.openxmlformats.org/officeDocument/2006/relationships/image" Target="../media/image6750.png"/><Relationship Id="rId158" Type="http://schemas.openxmlformats.org/officeDocument/2006/relationships/customXml" Target="../ink/ink2513.xml"/><Relationship Id="rId726" Type="http://schemas.openxmlformats.org/officeDocument/2006/relationships/image" Target="../media/image3620.png"/><Relationship Id="rId933" Type="http://schemas.openxmlformats.org/officeDocument/2006/relationships/customXml" Target="../ink/ink2901.xml"/><Relationship Id="rId1009" Type="http://schemas.openxmlformats.org/officeDocument/2006/relationships/customXml" Target="../ink/ink2939.xml"/><Relationship Id="rId62" Type="http://schemas.openxmlformats.org/officeDocument/2006/relationships/customXml" Target="../ink/ink2465.xml"/><Relationship Id="rId365" Type="http://schemas.openxmlformats.org/officeDocument/2006/relationships/image" Target="../media/image18210.png"/><Relationship Id="rId572" Type="http://schemas.openxmlformats.org/officeDocument/2006/relationships/customXml" Target="../ink/ink2720.xml"/><Relationship Id="rId1216" Type="http://schemas.openxmlformats.org/officeDocument/2006/relationships/image" Target="../media/image6060.png"/><Relationship Id="rId225" Type="http://schemas.openxmlformats.org/officeDocument/2006/relationships/image" Target="../media/image11210.png"/><Relationship Id="rId432" Type="http://schemas.openxmlformats.org/officeDocument/2006/relationships/customXml" Target="../ink/ink2650.xml"/><Relationship Id="rId877" Type="http://schemas.openxmlformats.org/officeDocument/2006/relationships/customXml" Target="../ink/ink2873.xml"/><Relationship Id="rId1062" Type="http://schemas.openxmlformats.org/officeDocument/2006/relationships/image" Target="../media/image5300.png"/><Relationship Id="rId737" Type="http://schemas.openxmlformats.org/officeDocument/2006/relationships/customXml" Target="../ink/ink2803.xml"/><Relationship Id="rId944" Type="http://schemas.openxmlformats.org/officeDocument/2006/relationships/image" Target="../media/image4713.png"/><Relationship Id="rId1367" Type="http://schemas.openxmlformats.org/officeDocument/2006/relationships/customXml" Target="../ink/ink3120.xml"/><Relationship Id="rId73" Type="http://schemas.openxmlformats.org/officeDocument/2006/relationships/image" Target="../media/image3611.png"/><Relationship Id="rId169" Type="http://schemas.openxmlformats.org/officeDocument/2006/relationships/image" Target="../media/image8410.png"/><Relationship Id="rId376" Type="http://schemas.openxmlformats.org/officeDocument/2006/relationships/customXml" Target="../ink/ink2622.xml"/><Relationship Id="rId583" Type="http://schemas.openxmlformats.org/officeDocument/2006/relationships/image" Target="../media/image29110.png"/><Relationship Id="rId790" Type="http://schemas.openxmlformats.org/officeDocument/2006/relationships/image" Target="../media/image3940.png"/><Relationship Id="rId804" Type="http://schemas.openxmlformats.org/officeDocument/2006/relationships/image" Target="../media/image4012.png"/><Relationship Id="rId1227" Type="http://schemas.openxmlformats.org/officeDocument/2006/relationships/customXml" Target="../ink/ink3049.xml"/><Relationship Id="rId4" Type="http://schemas.openxmlformats.org/officeDocument/2006/relationships/customXml" Target="../ink/ink2436.xml"/><Relationship Id="rId236" Type="http://schemas.openxmlformats.org/officeDocument/2006/relationships/customXml" Target="../ink/ink2552.xml"/><Relationship Id="rId443" Type="http://schemas.openxmlformats.org/officeDocument/2006/relationships/image" Target="../media/image22110.png"/><Relationship Id="rId650" Type="http://schemas.openxmlformats.org/officeDocument/2006/relationships/customXml" Target="../ink/ink2759.xml"/><Relationship Id="rId888" Type="http://schemas.openxmlformats.org/officeDocument/2006/relationships/image" Target="../media/image4431.png"/><Relationship Id="rId1073" Type="http://schemas.openxmlformats.org/officeDocument/2006/relationships/customXml" Target="../ink/ink2971.xml"/><Relationship Id="rId1280" Type="http://schemas.openxmlformats.org/officeDocument/2006/relationships/image" Target="../media/image6370.png"/><Relationship Id="rId303" Type="http://schemas.openxmlformats.org/officeDocument/2006/relationships/image" Target="../media/image15110.png"/><Relationship Id="rId748" Type="http://schemas.openxmlformats.org/officeDocument/2006/relationships/image" Target="../media/image3730.png"/><Relationship Id="rId955" Type="http://schemas.openxmlformats.org/officeDocument/2006/relationships/customXml" Target="../ink/ink2912.xml"/><Relationship Id="rId1140" Type="http://schemas.openxmlformats.org/officeDocument/2006/relationships/customXml" Target="../ink/ink3005.xml"/><Relationship Id="rId1378" Type="http://schemas.openxmlformats.org/officeDocument/2006/relationships/image" Target="../media/image6860.png"/><Relationship Id="rId84" Type="http://schemas.openxmlformats.org/officeDocument/2006/relationships/customXml" Target="../ink/ink2476.xml"/><Relationship Id="rId387" Type="http://schemas.openxmlformats.org/officeDocument/2006/relationships/image" Target="../media/image19310.png"/><Relationship Id="rId510" Type="http://schemas.openxmlformats.org/officeDocument/2006/relationships/customXml" Target="../ink/ink2689.xml"/><Relationship Id="rId594" Type="http://schemas.openxmlformats.org/officeDocument/2006/relationships/customXml" Target="../ink/ink2731.xml"/><Relationship Id="rId608" Type="http://schemas.openxmlformats.org/officeDocument/2006/relationships/customXml" Target="../ink/ink2738.xml"/><Relationship Id="rId815" Type="http://schemas.openxmlformats.org/officeDocument/2006/relationships/customXml" Target="../ink/ink2842.xml"/><Relationship Id="rId1238" Type="http://schemas.openxmlformats.org/officeDocument/2006/relationships/image" Target="../media/image6170.png"/><Relationship Id="rId247" Type="http://schemas.openxmlformats.org/officeDocument/2006/relationships/image" Target="../media/image12310.png"/><Relationship Id="rId899" Type="http://schemas.openxmlformats.org/officeDocument/2006/relationships/customXml" Target="../ink/ink2884.xml"/><Relationship Id="rId1000" Type="http://schemas.openxmlformats.org/officeDocument/2006/relationships/image" Target="../media/image4991.png"/><Relationship Id="rId1084" Type="http://schemas.openxmlformats.org/officeDocument/2006/relationships/image" Target="../media/image5412.png"/><Relationship Id="rId1305" Type="http://schemas.openxmlformats.org/officeDocument/2006/relationships/customXml" Target="../ink/ink3089.xml"/><Relationship Id="rId107" Type="http://schemas.openxmlformats.org/officeDocument/2006/relationships/image" Target="../media/image5311.png"/><Relationship Id="rId454" Type="http://schemas.openxmlformats.org/officeDocument/2006/relationships/customXml" Target="../ink/ink2661.xml"/><Relationship Id="rId661" Type="http://schemas.openxmlformats.org/officeDocument/2006/relationships/image" Target="../media/image3300.png"/><Relationship Id="rId759" Type="http://schemas.openxmlformats.org/officeDocument/2006/relationships/customXml" Target="../ink/ink2814.xml"/><Relationship Id="rId966" Type="http://schemas.openxmlformats.org/officeDocument/2006/relationships/image" Target="../media/image4821.png"/><Relationship Id="rId1291" Type="http://schemas.openxmlformats.org/officeDocument/2006/relationships/customXml" Target="../ink/ink3082.xml"/><Relationship Id="rId1389" Type="http://schemas.openxmlformats.org/officeDocument/2006/relationships/customXml" Target="../ink/ink3131.xml"/><Relationship Id="rId11" Type="http://schemas.openxmlformats.org/officeDocument/2006/relationships/image" Target="../media/image5102.png"/><Relationship Id="rId314" Type="http://schemas.openxmlformats.org/officeDocument/2006/relationships/customXml" Target="../ink/ink2591.xml"/><Relationship Id="rId398" Type="http://schemas.openxmlformats.org/officeDocument/2006/relationships/customXml" Target="../ink/ink2633.xml"/><Relationship Id="rId521" Type="http://schemas.openxmlformats.org/officeDocument/2006/relationships/image" Target="../media/image26010.png"/><Relationship Id="rId619" Type="http://schemas.openxmlformats.org/officeDocument/2006/relationships/image" Target="../media/image3090.png"/><Relationship Id="rId1151" Type="http://schemas.openxmlformats.org/officeDocument/2006/relationships/image" Target="../media/image5740.png"/><Relationship Id="rId1249" Type="http://schemas.openxmlformats.org/officeDocument/2006/relationships/image" Target="../media/image6220.png"/><Relationship Id="rId95" Type="http://schemas.openxmlformats.org/officeDocument/2006/relationships/image" Target="../media/image4712.png"/><Relationship Id="rId160" Type="http://schemas.openxmlformats.org/officeDocument/2006/relationships/customXml" Target="../ink/ink2514.xml"/><Relationship Id="rId826" Type="http://schemas.openxmlformats.org/officeDocument/2006/relationships/image" Target="../media/image4120.png"/><Relationship Id="rId1011" Type="http://schemas.openxmlformats.org/officeDocument/2006/relationships/customXml" Target="../ink/ink2940.xml"/><Relationship Id="rId1109" Type="http://schemas.openxmlformats.org/officeDocument/2006/relationships/customXml" Target="../ink/ink2989.xml"/><Relationship Id="rId258" Type="http://schemas.openxmlformats.org/officeDocument/2006/relationships/customXml" Target="../ink/ink2563.xml"/><Relationship Id="rId465" Type="http://schemas.openxmlformats.org/officeDocument/2006/relationships/image" Target="../media/image23210.png"/><Relationship Id="rId672" Type="http://schemas.openxmlformats.org/officeDocument/2006/relationships/customXml" Target="../ink/ink2770.xml"/><Relationship Id="rId1095" Type="http://schemas.openxmlformats.org/officeDocument/2006/relationships/customXml" Target="../ink/ink2982.xml"/><Relationship Id="rId1316" Type="http://schemas.openxmlformats.org/officeDocument/2006/relationships/image" Target="../media/image6550.png"/><Relationship Id="rId22" Type="http://schemas.openxmlformats.org/officeDocument/2006/relationships/customXml" Target="../ink/ink2445.xml"/><Relationship Id="rId118" Type="http://schemas.openxmlformats.org/officeDocument/2006/relationships/customXml" Target="../ink/ink2493.xml"/><Relationship Id="rId325" Type="http://schemas.openxmlformats.org/officeDocument/2006/relationships/image" Target="../media/image16210.png"/><Relationship Id="rId532" Type="http://schemas.openxmlformats.org/officeDocument/2006/relationships/customXml" Target="../ink/ink2700.xml"/><Relationship Id="rId977" Type="http://schemas.openxmlformats.org/officeDocument/2006/relationships/customXml" Target="../ink/ink2923.xml"/><Relationship Id="rId1162" Type="http://schemas.openxmlformats.org/officeDocument/2006/relationships/customXml" Target="../ink/ink3016.xml"/><Relationship Id="rId171" Type="http://schemas.openxmlformats.org/officeDocument/2006/relationships/image" Target="../media/image8510.png"/><Relationship Id="rId837" Type="http://schemas.openxmlformats.org/officeDocument/2006/relationships/customXml" Target="../ink/ink2853.xml"/><Relationship Id="rId1022" Type="http://schemas.openxmlformats.org/officeDocument/2006/relationships/image" Target="../media/image5103.png"/><Relationship Id="rId269" Type="http://schemas.openxmlformats.org/officeDocument/2006/relationships/image" Target="../media/image13410.png"/><Relationship Id="rId476" Type="http://schemas.openxmlformats.org/officeDocument/2006/relationships/customXml" Target="../ink/ink2672.xml"/><Relationship Id="rId683" Type="http://schemas.openxmlformats.org/officeDocument/2006/relationships/customXml" Target="../ink/ink2776.xml"/><Relationship Id="rId890" Type="http://schemas.openxmlformats.org/officeDocument/2006/relationships/image" Target="../media/image4441.png"/><Relationship Id="rId904" Type="http://schemas.openxmlformats.org/officeDocument/2006/relationships/image" Target="../media/image4513.png"/><Relationship Id="rId1327" Type="http://schemas.openxmlformats.org/officeDocument/2006/relationships/customXml" Target="../ink/ink3100.xml"/><Relationship Id="rId33" Type="http://schemas.openxmlformats.org/officeDocument/2006/relationships/image" Target="../media/image16101.png"/><Relationship Id="rId129" Type="http://schemas.openxmlformats.org/officeDocument/2006/relationships/image" Target="../media/image6411.png"/><Relationship Id="rId336" Type="http://schemas.openxmlformats.org/officeDocument/2006/relationships/customXml" Target="../ink/ink2602.xml"/><Relationship Id="rId543" Type="http://schemas.openxmlformats.org/officeDocument/2006/relationships/image" Target="../media/image27110.png"/><Relationship Id="rId988" Type="http://schemas.openxmlformats.org/officeDocument/2006/relationships/image" Target="../media/image4931.png"/><Relationship Id="rId1173" Type="http://schemas.openxmlformats.org/officeDocument/2006/relationships/customXml" Target="../ink/ink3022.xml"/><Relationship Id="rId1380" Type="http://schemas.openxmlformats.org/officeDocument/2006/relationships/image" Target="../media/image6870.png"/><Relationship Id="rId182" Type="http://schemas.openxmlformats.org/officeDocument/2006/relationships/customXml" Target="../ink/ink2525.xml"/><Relationship Id="rId403" Type="http://schemas.openxmlformats.org/officeDocument/2006/relationships/image" Target="../media/image20110.png"/><Relationship Id="rId750" Type="http://schemas.openxmlformats.org/officeDocument/2006/relationships/image" Target="../media/image3740.png"/><Relationship Id="rId848" Type="http://schemas.openxmlformats.org/officeDocument/2006/relationships/image" Target="../media/image4230.png"/><Relationship Id="rId1033" Type="http://schemas.openxmlformats.org/officeDocument/2006/relationships/customXml" Target="../ink/ink2951.xml"/><Relationship Id="rId487" Type="http://schemas.openxmlformats.org/officeDocument/2006/relationships/image" Target="../media/image24310.png"/><Relationship Id="rId610" Type="http://schemas.openxmlformats.org/officeDocument/2006/relationships/customXml" Target="../ink/ink2739.xml"/><Relationship Id="rId694" Type="http://schemas.openxmlformats.org/officeDocument/2006/relationships/image" Target="../media/image3460.png"/><Relationship Id="rId708" Type="http://schemas.openxmlformats.org/officeDocument/2006/relationships/image" Target="../media/image3530.png"/><Relationship Id="rId915" Type="http://schemas.openxmlformats.org/officeDocument/2006/relationships/customXml" Target="../ink/ink2892.xml"/><Relationship Id="rId1240" Type="http://schemas.openxmlformats.org/officeDocument/2006/relationships/customXml" Target="../ink/ink3056.xml"/><Relationship Id="rId1338" Type="http://schemas.openxmlformats.org/officeDocument/2006/relationships/image" Target="../media/image6660.png"/><Relationship Id="rId347" Type="http://schemas.openxmlformats.org/officeDocument/2006/relationships/image" Target="../media/image17310.png"/><Relationship Id="rId999" Type="http://schemas.openxmlformats.org/officeDocument/2006/relationships/customXml" Target="../ink/ink2934.xml"/><Relationship Id="rId1100" Type="http://schemas.openxmlformats.org/officeDocument/2006/relationships/image" Target="../media/image5490.png"/><Relationship Id="rId1184" Type="http://schemas.openxmlformats.org/officeDocument/2006/relationships/image" Target="../media/image5900.png"/><Relationship Id="rId44" Type="http://schemas.openxmlformats.org/officeDocument/2006/relationships/customXml" Target="../ink/ink2456.xml"/><Relationship Id="rId554" Type="http://schemas.openxmlformats.org/officeDocument/2006/relationships/customXml" Target="../ink/ink2711.xml"/><Relationship Id="rId761" Type="http://schemas.openxmlformats.org/officeDocument/2006/relationships/customXml" Target="../ink/ink2815.xml"/><Relationship Id="rId859" Type="http://schemas.openxmlformats.org/officeDocument/2006/relationships/customXml" Target="../ink/ink2864.xml"/><Relationship Id="rId1391" Type="http://schemas.openxmlformats.org/officeDocument/2006/relationships/customXml" Target="../ink/ink3132.xml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414" Type="http://schemas.openxmlformats.org/officeDocument/2006/relationships/customXml" Target="../ink/ink2641.xml"/><Relationship Id="rId498" Type="http://schemas.openxmlformats.org/officeDocument/2006/relationships/customXml" Target="../ink/ink2683.xml"/><Relationship Id="rId621" Type="http://schemas.openxmlformats.org/officeDocument/2006/relationships/image" Target="../media/image3102.png"/><Relationship Id="rId1044" Type="http://schemas.openxmlformats.org/officeDocument/2006/relationships/image" Target="../media/image5212.png"/><Relationship Id="rId1251" Type="http://schemas.openxmlformats.org/officeDocument/2006/relationships/image" Target="../media/image6230.png"/><Relationship Id="rId1349" Type="http://schemas.openxmlformats.org/officeDocument/2006/relationships/customXml" Target="../ink/ink3111.xml"/><Relationship Id="rId260" Type="http://schemas.openxmlformats.org/officeDocument/2006/relationships/customXml" Target="../ink/ink2564.xml"/><Relationship Id="rId719" Type="http://schemas.openxmlformats.org/officeDocument/2006/relationships/customXml" Target="../ink/ink2794.xml"/><Relationship Id="rId926" Type="http://schemas.openxmlformats.org/officeDocument/2006/relationships/image" Target="../media/image4621.png"/><Relationship Id="rId1111" Type="http://schemas.openxmlformats.org/officeDocument/2006/relationships/customXml" Target="../ink/ink2990.xml"/><Relationship Id="rId55" Type="http://schemas.openxmlformats.org/officeDocument/2006/relationships/image" Target="../media/image27101.png"/><Relationship Id="rId120" Type="http://schemas.openxmlformats.org/officeDocument/2006/relationships/customXml" Target="../ink/ink2494.xml"/><Relationship Id="rId358" Type="http://schemas.openxmlformats.org/officeDocument/2006/relationships/customXml" Target="../ink/ink2613.xml"/><Relationship Id="rId565" Type="http://schemas.openxmlformats.org/officeDocument/2006/relationships/image" Target="../media/image28210.png"/><Relationship Id="rId772" Type="http://schemas.openxmlformats.org/officeDocument/2006/relationships/image" Target="../media/image3850.png"/><Relationship Id="rId1195" Type="http://schemas.openxmlformats.org/officeDocument/2006/relationships/customXml" Target="../ink/ink3033.xml"/><Relationship Id="rId1209" Type="http://schemas.openxmlformats.org/officeDocument/2006/relationships/customXml" Target="../ink/ink3040.xml"/><Relationship Id="rId218" Type="http://schemas.openxmlformats.org/officeDocument/2006/relationships/customXml" Target="../ink/ink2543.xml"/><Relationship Id="rId425" Type="http://schemas.openxmlformats.org/officeDocument/2006/relationships/image" Target="../media/image21210.png"/><Relationship Id="rId632" Type="http://schemas.openxmlformats.org/officeDocument/2006/relationships/customXml" Target="../ink/ink2750.xml"/><Relationship Id="rId1055" Type="http://schemas.openxmlformats.org/officeDocument/2006/relationships/customXml" Target="../ink/ink2962.xml"/><Relationship Id="rId1262" Type="http://schemas.openxmlformats.org/officeDocument/2006/relationships/customXml" Target="../ink/ink3067.xml"/><Relationship Id="rId271" Type="http://schemas.openxmlformats.org/officeDocument/2006/relationships/image" Target="../media/image13510.png"/><Relationship Id="rId937" Type="http://schemas.openxmlformats.org/officeDocument/2006/relationships/customXml" Target="../ink/ink2903.xml"/><Relationship Id="rId1122" Type="http://schemas.openxmlformats.org/officeDocument/2006/relationships/image" Target="../media/image5600.png"/><Relationship Id="rId66" Type="http://schemas.openxmlformats.org/officeDocument/2006/relationships/customXml" Target="../ink/ink2467.xml"/><Relationship Id="rId131" Type="http://schemas.openxmlformats.org/officeDocument/2006/relationships/image" Target="../media/image6511.png"/><Relationship Id="rId369" Type="http://schemas.openxmlformats.org/officeDocument/2006/relationships/image" Target="../media/image18410.png"/><Relationship Id="rId576" Type="http://schemas.openxmlformats.org/officeDocument/2006/relationships/customXml" Target="../ink/ink2722.xml"/><Relationship Id="rId783" Type="http://schemas.openxmlformats.org/officeDocument/2006/relationships/customXml" Target="../ink/ink2826.xml"/><Relationship Id="rId990" Type="http://schemas.openxmlformats.org/officeDocument/2006/relationships/image" Target="../media/image4941.png"/><Relationship Id="rId229" Type="http://schemas.openxmlformats.org/officeDocument/2006/relationships/image" Target="../media/image11410.png"/><Relationship Id="rId436" Type="http://schemas.openxmlformats.org/officeDocument/2006/relationships/customXml" Target="../ink/ink2652.xml"/><Relationship Id="rId643" Type="http://schemas.openxmlformats.org/officeDocument/2006/relationships/image" Target="../media/image3213.png"/><Relationship Id="rId1066" Type="http://schemas.openxmlformats.org/officeDocument/2006/relationships/image" Target="../media/image5320.png"/><Relationship Id="rId1273" Type="http://schemas.openxmlformats.org/officeDocument/2006/relationships/image" Target="../media/image6340.png"/><Relationship Id="rId850" Type="http://schemas.openxmlformats.org/officeDocument/2006/relationships/image" Target="../media/image4240.png"/><Relationship Id="rId948" Type="http://schemas.openxmlformats.org/officeDocument/2006/relationships/image" Target="../media/image4731.png"/><Relationship Id="rId1133" Type="http://schemas.openxmlformats.org/officeDocument/2006/relationships/image" Target="../media/image5650.png"/><Relationship Id="rId77" Type="http://schemas.openxmlformats.org/officeDocument/2006/relationships/image" Target="../media/image3811.png"/><Relationship Id="rId282" Type="http://schemas.openxmlformats.org/officeDocument/2006/relationships/customXml" Target="../ink/ink2575.xml"/><Relationship Id="rId503" Type="http://schemas.openxmlformats.org/officeDocument/2006/relationships/image" Target="../media/image25110.png"/><Relationship Id="rId587" Type="http://schemas.openxmlformats.org/officeDocument/2006/relationships/image" Target="../media/image29310.png"/><Relationship Id="rId710" Type="http://schemas.openxmlformats.org/officeDocument/2006/relationships/image" Target="../media/image3540.png"/><Relationship Id="rId808" Type="http://schemas.openxmlformats.org/officeDocument/2006/relationships/image" Target="../media/image4030.png"/><Relationship Id="rId1340" Type="http://schemas.openxmlformats.org/officeDocument/2006/relationships/image" Target="../media/image6670.png"/><Relationship Id="rId8" Type="http://schemas.openxmlformats.org/officeDocument/2006/relationships/customXml" Target="../ink/ink2438.xml"/><Relationship Id="rId142" Type="http://schemas.openxmlformats.org/officeDocument/2006/relationships/customXml" Target="../ink/ink2505.xml"/><Relationship Id="rId447" Type="http://schemas.openxmlformats.org/officeDocument/2006/relationships/image" Target="../media/image22310.png"/><Relationship Id="rId794" Type="http://schemas.openxmlformats.org/officeDocument/2006/relationships/image" Target="../media/image3960.png"/><Relationship Id="rId1077" Type="http://schemas.openxmlformats.org/officeDocument/2006/relationships/customXml" Target="../ink/ink2973.xml"/><Relationship Id="rId1200" Type="http://schemas.openxmlformats.org/officeDocument/2006/relationships/image" Target="../media/image5980.png"/><Relationship Id="rId654" Type="http://schemas.openxmlformats.org/officeDocument/2006/relationships/customXml" Target="../ink/ink2761.xml"/><Relationship Id="rId861" Type="http://schemas.openxmlformats.org/officeDocument/2006/relationships/customXml" Target="../ink/ink2865.xml"/><Relationship Id="rId959" Type="http://schemas.openxmlformats.org/officeDocument/2006/relationships/customXml" Target="../ink/ink2914.xml"/><Relationship Id="rId1284" Type="http://schemas.openxmlformats.org/officeDocument/2006/relationships/image" Target="../media/image6390.png"/><Relationship Id="rId293" Type="http://schemas.openxmlformats.org/officeDocument/2006/relationships/image" Target="../media/image14610.png"/><Relationship Id="rId307" Type="http://schemas.openxmlformats.org/officeDocument/2006/relationships/image" Target="../media/image15310.png"/><Relationship Id="rId514" Type="http://schemas.openxmlformats.org/officeDocument/2006/relationships/customXml" Target="../ink/ink2691.xml"/><Relationship Id="rId721" Type="http://schemas.openxmlformats.org/officeDocument/2006/relationships/customXml" Target="../ink/ink2795.xml"/><Relationship Id="rId1144" Type="http://schemas.openxmlformats.org/officeDocument/2006/relationships/customXml" Target="../ink/ink3007.xml"/><Relationship Id="rId1351" Type="http://schemas.openxmlformats.org/officeDocument/2006/relationships/customXml" Target="../ink/ink3112.xml"/><Relationship Id="rId88" Type="http://schemas.openxmlformats.org/officeDocument/2006/relationships/customXml" Target="../ink/ink2478.xml"/><Relationship Id="rId153" Type="http://schemas.openxmlformats.org/officeDocument/2006/relationships/image" Target="../media/image7611.png"/><Relationship Id="rId360" Type="http://schemas.openxmlformats.org/officeDocument/2006/relationships/customXml" Target="../ink/ink2614.xml"/><Relationship Id="rId598" Type="http://schemas.openxmlformats.org/officeDocument/2006/relationships/customXml" Target="../ink/ink2733.xml"/><Relationship Id="rId819" Type="http://schemas.openxmlformats.org/officeDocument/2006/relationships/customXml" Target="../ink/ink2844.xml"/><Relationship Id="rId1004" Type="http://schemas.openxmlformats.org/officeDocument/2006/relationships/image" Target="../media/image5013.png"/><Relationship Id="rId1211" Type="http://schemas.openxmlformats.org/officeDocument/2006/relationships/customXml" Target="../ink/ink3041.xml"/><Relationship Id="rId220" Type="http://schemas.openxmlformats.org/officeDocument/2006/relationships/customXml" Target="../ink/ink2544.xml"/><Relationship Id="rId458" Type="http://schemas.openxmlformats.org/officeDocument/2006/relationships/customXml" Target="../ink/ink2663.xml"/><Relationship Id="rId665" Type="http://schemas.openxmlformats.org/officeDocument/2006/relationships/image" Target="../media/image3320.png"/><Relationship Id="rId872" Type="http://schemas.openxmlformats.org/officeDocument/2006/relationships/image" Target="../media/image4351.png"/><Relationship Id="rId1088" Type="http://schemas.openxmlformats.org/officeDocument/2006/relationships/image" Target="../media/image5430.png"/><Relationship Id="rId1295" Type="http://schemas.openxmlformats.org/officeDocument/2006/relationships/customXml" Target="../ink/ink3084.xml"/><Relationship Id="rId1309" Type="http://schemas.openxmlformats.org/officeDocument/2006/relationships/customXml" Target="../ink/ink3091.xml"/><Relationship Id="rId15" Type="http://schemas.openxmlformats.org/officeDocument/2006/relationships/image" Target="../media/image7101.png"/><Relationship Id="rId318" Type="http://schemas.openxmlformats.org/officeDocument/2006/relationships/customXml" Target="../ink/ink2593.xml"/><Relationship Id="rId525" Type="http://schemas.openxmlformats.org/officeDocument/2006/relationships/image" Target="../media/image26210.png"/><Relationship Id="rId732" Type="http://schemas.openxmlformats.org/officeDocument/2006/relationships/image" Target="../media/image3650.png"/><Relationship Id="rId1155" Type="http://schemas.openxmlformats.org/officeDocument/2006/relationships/image" Target="../media/image5760.png"/><Relationship Id="rId1362" Type="http://schemas.openxmlformats.org/officeDocument/2006/relationships/image" Target="../media/image6780.png"/><Relationship Id="rId99" Type="http://schemas.openxmlformats.org/officeDocument/2006/relationships/image" Target="../media/image4912.png"/><Relationship Id="rId164" Type="http://schemas.openxmlformats.org/officeDocument/2006/relationships/customXml" Target="../ink/ink2516.xml"/><Relationship Id="rId371" Type="http://schemas.openxmlformats.org/officeDocument/2006/relationships/image" Target="../media/image18510.png"/><Relationship Id="rId1015" Type="http://schemas.openxmlformats.org/officeDocument/2006/relationships/customXml" Target="../ink/ink2942.xml"/><Relationship Id="rId1222" Type="http://schemas.openxmlformats.org/officeDocument/2006/relationships/image" Target="../media/image6090.png"/><Relationship Id="rId469" Type="http://schemas.openxmlformats.org/officeDocument/2006/relationships/image" Target="../media/image23410.png"/><Relationship Id="rId676" Type="http://schemas.openxmlformats.org/officeDocument/2006/relationships/customXml" Target="../ink/ink2772.xml"/><Relationship Id="rId883" Type="http://schemas.openxmlformats.org/officeDocument/2006/relationships/customXml" Target="../ink/ink2876.xml"/><Relationship Id="rId1099" Type="http://schemas.openxmlformats.org/officeDocument/2006/relationships/customXml" Target="../ink/ink2984.xml"/><Relationship Id="rId26" Type="http://schemas.openxmlformats.org/officeDocument/2006/relationships/customXml" Target="../ink/ink2447.xml"/><Relationship Id="rId231" Type="http://schemas.openxmlformats.org/officeDocument/2006/relationships/image" Target="../media/image11510.png"/><Relationship Id="rId329" Type="http://schemas.openxmlformats.org/officeDocument/2006/relationships/image" Target="../media/image16410.png"/><Relationship Id="rId536" Type="http://schemas.openxmlformats.org/officeDocument/2006/relationships/customXml" Target="../ink/ink2702.xml"/><Relationship Id="rId1166" Type="http://schemas.openxmlformats.org/officeDocument/2006/relationships/customXml" Target="../ink/ink3018.xml"/><Relationship Id="rId1373" Type="http://schemas.openxmlformats.org/officeDocument/2006/relationships/customXml" Target="../ink/ink3123.xml"/><Relationship Id="rId175" Type="http://schemas.openxmlformats.org/officeDocument/2006/relationships/image" Target="../media/image8710.png"/><Relationship Id="rId743" Type="http://schemas.openxmlformats.org/officeDocument/2006/relationships/customXml" Target="../ink/ink2806.xml"/><Relationship Id="rId950" Type="http://schemas.openxmlformats.org/officeDocument/2006/relationships/image" Target="../media/image4741.png"/><Relationship Id="rId1026" Type="http://schemas.openxmlformats.org/officeDocument/2006/relationships/image" Target="../media/image5121.png"/><Relationship Id="rId382" Type="http://schemas.openxmlformats.org/officeDocument/2006/relationships/customXml" Target="../ink/ink2625.xml"/><Relationship Id="rId603" Type="http://schemas.openxmlformats.org/officeDocument/2006/relationships/image" Target="../media/image3015.png"/><Relationship Id="rId687" Type="http://schemas.openxmlformats.org/officeDocument/2006/relationships/customXml" Target="../ink/ink2778.xml"/><Relationship Id="rId810" Type="http://schemas.openxmlformats.org/officeDocument/2006/relationships/image" Target="../media/image4040.png"/><Relationship Id="rId908" Type="http://schemas.openxmlformats.org/officeDocument/2006/relationships/image" Target="../media/image4531.png"/><Relationship Id="rId1233" Type="http://schemas.openxmlformats.org/officeDocument/2006/relationships/customXml" Target="../ink/ink3052.xml"/><Relationship Id="rId242" Type="http://schemas.openxmlformats.org/officeDocument/2006/relationships/customXml" Target="../ink/ink2555.xml"/><Relationship Id="rId894" Type="http://schemas.openxmlformats.org/officeDocument/2006/relationships/image" Target="../media/image4461.png"/><Relationship Id="rId1177" Type="http://schemas.openxmlformats.org/officeDocument/2006/relationships/customXml" Target="../ink/ink3024.xml"/><Relationship Id="rId1300" Type="http://schemas.openxmlformats.org/officeDocument/2006/relationships/image" Target="../media/image6470.png"/><Relationship Id="rId37" Type="http://schemas.openxmlformats.org/officeDocument/2006/relationships/image" Target="../media/image18101.png"/><Relationship Id="rId102" Type="http://schemas.openxmlformats.org/officeDocument/2006/relationships/customXml" Target="../ink/ink2485.xml"/><Relationship Id="rId547" Type="http://schemas.openxmlformats.org/officeDocument/2006/relationships/image" Target="../media/image27310.png"/><Relationship Id="rId754" Type="http://schemas.openxmlformats.org/officeDocument/2006/relationships/image" Target="../media/image3760.png"/><Relationship Id="rId961" Type="http://schemas.openxmlformats.org/officeDocument/2006/relationships/customXml" Target="../ink/ink2915.xml"/><Relationship Id="rId1384" Type="http://schemas.openxmlformats.org/officeDocument/2006/relationships/image" Target="../media/image6890.png"/><Relationship Id="rId90" Type="http://schemas.openxmlformats.org/officeDocument/2006/relationships/customXml" Target="../ink/ink2479.xml"/><Relationship Id="rId186" Type="http://schemas.openxmlformats.org/officeDocument/2006/relationships/customXml" Target="../ink/ink2527.xml"/><Relationship Id="rId393" Type="http://schemas.openxmlformats.org/officeDocument/2006/relationships/image" Target="../media/image19610.png"/><Relationship Id="rId407" Type="http://schemas.openxmlformats.org/officeDocument/2006/relationships/image" Target="../media/image20310.png"/><Relationship Id="rId614" Type="http://schemas.openxmlformats.org/officeDocument/2006/relationships/customXml" Target="../ink/ink2741.xml"/><Relationship Id="rId821" Type="http://schemas.openxmlformats.org/officeDocument/2006/relationships/customXml" Target="../ink/ink2845.xml"/><Relationship Id="rId1037" Type="http://schemas.openxmlformats.org/officeDocument/2006/relationships/customXml" Target="../ink/ink2953.xml"/><Relationship Id="rId1244" Type="http://schemas.openxmlformats.org/officeDocument/2006/relationships/customXml" Target="../ink/ink3058.xml"/><Relationship Id="rId253" Type="http://schemas.openxmlformats.org/officeDocument/2006/relationships/image" Target="../media/image12610.png"/><Relationship Id="rId460" Type="http://schemas.openxmlformats.org/officeDocument/2006/relationships/customXml" Target="../ink/ink2664.xml"/><Relationship Id="rId698" Type="http://schemas.openxmlformats.org/officeDocument/2006/relationships/image" Target="../media/image3480.png"/><Relationship Id="rId919" Type="http://schemas.openxmlformats.org/officeDocument/2006/relationships/customXml" Target="../ink/ink2894.xml"/><Relationship Id="rId1090" Type="http://schemas.openxmlformats.org/officeDocument/2006/relationships/image" Target="../media/image5440.png"/><Relationship Id="rId1104" Type="http://schemas.openxmlformats.org/officeDocument/2006/relationships/image" Target="../media/image5512.png"/><Relationship Id="rId1311" Type="http://schemas.openxmlformats.org/officeDocument/2006/relationships/customXml" Target="../ink/ink3092.xml"/><Relationship Id="rId48" Type="http://schemas.openxmlformats.org/officeDocument/2006/relationships/customXml" Target="../ink/ink2458.xml"/><Relationship Id="rId113" Type="http://schemas.openxmlformats.org/officeDocument/2006/relationships/image" Target="../media/image5611.png"/><Relationship Id="rId320" Type="http://schemas.openxmlformats.org/officeDocument/2006/relationships/customXml" Target="../ink/ink2594.xml"/><Relationship Id="rId558" Type="http://schemas.openxmlformats.org/officeDocument/2006/relationships/customXml" Target="../ink/ink2713.xml"/><Relationship Id="rId765" Type="http://schemas.openxmlformats.org/officeDocument/2006/relationships/customXml" Target="../ink/ink2817.xml"/><Relationship Id="rId972" Type="http://schemas.openxmlformats.org/officeDocument/2006/relationships/image" Target="../media/image4851.png"/><Relationship Id="rId1188" Type="http://schemas.openxmlformats.org/officeDocument/2006/relationships/image" Target="../media/image5920.png"/><Relationship Id="rId1395" Type="http://schemas.openxmlformats.org/officeDocument/2006/relationships/customXml" Target="../ink/ink3134.xml"/><Relationship Id="rId197" Type="http://schemas.openxmlformats.org/officeDocument/2006/relationships/image" Target="../media/image9810.png"/><Relationship Id="rId418" Type="http://schemas.openxmlformats.org/officeDocument/2006/relationships/customXml" Target="../ink/ink2643.xml"/><Relationship Id="rId625" Type="http://schemas.openxmlformats.org/officeDocument/2006/relationships/image" Target="../media/image3120.png"/><Relationship Id="rId832" Type="http://schemas.openxmlformats.org/officeDocument/2006/relationships/image" Target="../media/image4150.png"/><Relationship Id="rId1048" Type="http://schemas.openxmlformats.org/officeDocument/2006/relationships/image" Target="../media/image5230.png"/><Relationship Id="rId1255" Type="http://schemas.openxmlformats.org/officeDocument/2006/relationships/image" Target="../media/image62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93.xml"/><Relationship Id="rId299" Type="http://schemas.openxmlformats.org/officeDocument/2006/relationships/image" Target="../media/image13000.png"/><Relationship Id="rId21" Type="http://schemas.openxmlformats.org/officeDocument/2006/relationships/image" Target="../media/image11630.png"/><Relationship Id="rId63" Type="http://schemas.openxmlformats.org/officeDocument/2006/relationships/customXml" Target="../ink/ink3166.xml"/><Relationship Id="rId159" Type="http://schemas.openxmlformats.org/officeDocument/2006/relationships/image" Target="../media/image12312.png"/><Relationship Id="rId324" Type="http://schemas.openxmlformats.org/officeDocument/2006/relationships/customXml" Target="../ink/ink3298.xml"/><Relationship Id="rId366" Type="http://schemas.openxmlformats.org/officeDocument/2006/relationships/customXml" Target="../ink/ink3319.xml"/><Relationship Id="rId531" Type="http://schemas.openxmlformats.org/officeDocument/2006/relationships/customXml" Target="../ink/ink3402.xml"/><Relationship Id="rId170" Type="http://schemas.openxmlformats.org/officeDocument/2006/relationships/customXml" Target="../ink/ink3220.xml"/><Relationship Id="rId226" Type="http://schemas.openxmlformats.org/officeDocument/2006/relationships/customXml" Target="../ink/ink3249.xml"/><Relationship Id="rId433" Type="http://schemas.openxmlformats.org/officeDocument/2006/relationships/customXml" Target="../ink/ink3353.xml"/><Relationship Id="rId268" Type="http://schemas.openxmlformats.org/officeDocument/2006/relationships/customXml" Target="../ink/ink3270.xml"/><Relationship Id="rId475" Type="http://schemas.openxmlformats.org/officeDocument/2006/relationships/customXml" Target="../ink/ink3374.xml"/><Relationship Id="rId32" Type="http://schemas.openxmlformats.org/officeDocument/2006/relationships/customXml" Target="../ink/ink3150.xml"/><Relationship Id="rId74" Type="http://schemas.openxmlformats.org/officeDocument/2006/relationships/image" Target="../media/image11890.png"/><Relationship Id="rId128" Type="http://schemas.openxmlformats.org/officeDocument/2006/relationships/customXml" Target="../ink/ink3199.xml"/><Relationship Id="rId335" Type="http://schemas.openxmlformats.org/officeDocument/2006/relationships/image" Target="../media/image13180.png"/><Relationship Id="rId377" Type="http://schemas.openxmlformats.org/officeDocument/2006/relationships/image" Target="../media/image1339.png"/><Relationship Id="rId500" Type="http://schemas.openxmlformats.org/officeDocument/2006/relationships/image" Target="../media/image1400.png"/><Relationship Id="rId542" Type="http://schemas.openxmlformats.org/officeDocument/2006/relationships/image" Target="../media/image1421.png"/><Relationship Id="rId5" Type="http://schemas.openxmlformats.org/officeDocument/2006/relationships/image" Target="../media/image11550.png"/><Relationship Id="rId181" Type="http://schemas.openxmlformats.org/officeDocument/2006/relationships/customXml" Target="../ink/ink3226.xml"/><Relationship Id="rId237" Type="http://schemas.openxmlformats.org/officeDocument/2006/relationships/image" Target="../media/image12690.png"/><Relationship Id="rId402" Type="http://schemas.openxmlformats.org/officeDocument/2006/relationships/image" Target="../media/image1351.png"/><Relationship Id="rId279" Type="http://schemas.openxmlformats.org/officeDocument/2006/relationships/image" Target="../media/image12900.png"/><Relationship Id="rId444" Type="http://schemas.openxmlformats.org/officeDocument/2006/relationships/image" Target="../media/image1372.png"/><Relationship Id="rId486" Type="http://schemas.openxmlformats.org/officeDocument/2006/relationships/image" Target="../media/image1393.png"/><Relationship Id="rId43" Type="http://schemas.openxmlformats.org/officeDocument/2006/relationships/image" Target="../media/image11740.png"/><Relationship Id="rId139" Type="http://schemas.openxmlformats.org/officeDocument/2006/relationships/image" Target="../media/image12212.png"/><Relationship Id="rId290" Type="http://schemas.openxmlformats.org/officeDocument/2006/relationships/customXml" Target="../ink/ink3281.xml"/><Relationship Id="rId304" Type="http://schemas.openxmlformats.org/officeDocument/2006/relationships/customXml" Target="../ink/ink3288.xml"/><Relationship Id="rId346" Type="http://schemas.openxmlformats.org/officeDocument/2006/relationships/customXml" Target="../ink/ink3309.xml"/><Relationship Id="rId388" Type="http://schemas.openxmlformats.org/officeDocument/2006/relationships/customXml" Target="../ink/ink3330.xml"/><Relationship Id="rId511" Type="http://schemas.openxmlformats.org/officeDocument/2006/relationships/customXml" Target="../ink/ink3392.xml"/><Relationship Id="rId553" Type="http://schemas.openxmlformats.org/officeDocument/2006/relationships/customXml" Target="../ink/ink3413.xml"/><Relationship Id="rId85" Type="http://schemas.openxmlformats.org/officeDocument/2006/relationships/customXml" Target="../ink/ink3177.xml"/><Relationship Id="rId150" Type="http://schemas.openxmlformats.org/officeDocument/2006/relationships/customXml" Target="../ink/ink3210.xml"/><Relationship Id="rId192" Type="http://schemas.openxmlformats.org/officeDocument/2006/relationships/image" Target="../media/image12470.png"/><Relationship Id="rId206" Type="http://schemas.openxmlformats.org/officeDocument/2006/relationships/customXml" Target="../ink/ink3239.xml"/><Relationship Id="rId413" Type="http://schemas.openxmlformats.org/officeDocument/2006/relationships/customXml" Target="../ink/ink3343.xml"/><Relationship Id="rId248" Type="http://schemas.openxmlformats.org/officeDocument/2006/relationships/customXml" Target="../ink/ink3260.xml"/><Relationship Id="rId455" Type="http://schemas.openxmlformats.org/officeDocument/2006/relationships/customXml" Target="../ink/ink3364.xml"/><Relationship Id="rId497" Type="http://schemas.openxmlformats.org/officeDocument/2006/relationships/customXml" Target="../ink/ink3385.xml"/><Relationship Id="rId12" Type="http://schemas.openxmlformats.org/officeDocument/2006/relationships/customXml" Target="../ink/ink3140.xml"/><Relationship Id="rId108" Type="http://schemas.openxmlformats.org/officeDocument/2006/relationships/image" Target="../media/image12060.png"/><Relationship Id="rId315" Type="http://schemas.openxmlformats.org/officeDocument/2006/relationships/image" Target="../media/image13080.png"/><Relationship Id="rId357" Type="http://schemas.openxmlformats.org/officeDocument/2006/relationships/image" Target="../media/image1329.png"/><Relationship Id="rId522" Type="http://schemas.openxmlformats.org/officeDocument/2006/relationships/image" Target="../media/image1411.png"/><Relationship Id="rId54" Type="http://schemas.openxmlformats.org/officeDocument/2006/relationships/image" Target="../media/image11790.png"/><Relationship Id="rId96" Type="http://schemas.openxmlformats.org/officeDocument/2006/relationships/image" Target="../media/image12000.png"/><Relationship Id="rId161" Type="http://schemas.openxmlformats.org/officeDocument/2006/relationships/image" Target="../media/image12320.png"/><Relationship Id="rId217" Type="http://schemas.openxmlformats.org/officeDocument/2006/relationships/image" Target="../media/image12590.png"/><Relationship Id="rId399" Type="http://schemas.openxmlformats.org/officeDocument/2006/relationships/customXml" Target="../ink/ink3336.xml"/><Relationship Id="rId259" Type="http://schemas.openxmlformats.org/officeDocument/2006/relationships/image" Target="../media/image12800.png"/><Relationship Id="rId424" Type="http://schemas.openxmlformats.org/officeDocument/2006/relationships/image" Target="../media/image1362.png"/><Relationship Id="rId466" Type="http://schemas.openxmlformats.org/officeDocument/2006/relationships/image" Target="../media/image1383.png"/><Relationship Id="rId23" Type="http://schemas.openxmlformats.org/officeDocument/2006/relationships/image" Target="../media/image11640.png"/><Relationship Id="rId119" Type="http://schemas.openxmlformats.org/officeDocument/2006/relationships/image" Target="../media/image12112.png"/><Relationship Id="rId270" Type="http://schemas.openxmlformats.org/officeDocument/2006/relationships/customXml" Target="../ink/ink3271.xml"/><Relationship Id="rId326" Type="http://schemas.openxmlformats.org/officeDocument/2006/relationships/customXml" Target="../ink/ink3299.xml"/><Relationship Id="rId533" Type="http://schemas.openxmlformats.org/officeDocument/2006/relationships/customXml" Target="../ink/ink3403.xml"/><Relationship Id="rId65" Type="http://schemas.openxmlformats.org/officeDocument/2006/relationships/customXml" Target="../ink/ink3167.xml"/><Relationship Id="rId130" Type="http://schemas.openxmlformats.org/officeDocument/2006/relationships/customXml" Target="../ink/ink3200.xml"/><Relationship Id="rId368" Type="http://schemas.openxmlformats.org/officeDocument/2006/relationships/customXml" Target="../ink/ink3320.xml"/><Relationship Id="rId172" Type="http://schemas.openxmlformats.org/officeDocument/2006/relationships/customXml" Target="../ink/ink3221.xml"/><Relationship Id="rId228" Type="http://schemas.openxmlformats.org/officeDocument/2006/relationships/customXml" Target="../ink/ink3250.xml"/><Relationship Id="rId435" Type="http://schemas.openxmlformats.org/officeDocument/2006/relationships/customXml" Target="../ink/ink3354.xml"/><Relationship Id="rId477" Type="http://schemas.openxmlformats.org/officeDocument/2006/relationships/customXml" Target="../ink/ink3375.xml"/><Relationship Id="rId281" Type="http://schemas.openxmlformats.org/officeDocument/2006/relationships/image" Target="../media/image12912.png"/><Relationship Id="rId337" Type="http://schemas.openxmlformats.org/officeDocument/2006/relationships/image" Target="../media/image13190.png"/><Relationship Id="rId502" Type="http://schemas.openxmlformats.org/officeDocument/2006/relationships/image" Target="../media/image1401.png"/><Relationship Id="rId34" Type="http://schemas.openxmlformats.org/officeDocument/2006/relationships/customXml" Target="../ink/ink3151.xml"/><Relationship Id="rId76" Type="http://schemas.openxmlformats.org/officeDocument/2006/relationships/image" Target="../media/image11900.png"/><Relationship Id="rId141" Type="http://schemas.openxmlformats.org/officeDocument/2006/relationships/image" Target="../media/image12220.png"/><Relationship Id="rId379" Type="http://schemas.openxmlformats.org/officeDocument/2006/relationships/image" Target="../media/image1340.png"/><Relationship Id="rId544" Type="http://schemas.openxmlformats.org/officeDocument/2006/relationships/image" Target="../media/image1422.png"/><Relationship Id="rId7" Type="http://schemas.openxmlformats.org/officeDocument/2006/relationships/image" Target="../media/image11560.png"/><Relationship Id="rId183" Type="http://schemas.openxmlformats.org/officeDocument/2006/relationships/customXml" Target="../ink/ink3227.xml"/><Relationship Id="rId239" Type="http://schemas.openxmlformats.org/officeDocument/2006/relationships/image" Target="../media/image12700.png"/><Relationship Id="rId390" Type="http://schemas.openxmlformats.org/officeDocument/2006/relationships/customXml" Target="../ink/ink3331.xml"/><Relationship Id="rId404" Type="http://schemas.openxmlformats.org/officeDocument/2006/relationships/image" Target="../media/image1352.png"/><Relationship Id="rId446" Type="http://schemas.openxmlformats.org/officeDocument/2006/relationships/image" Target="../media/image1373.png"/><Relationship Id="rId250" Type="http://schemas.openxmlformats.org/officeDocument/2006/relationships/customXml" Target="../ink/ink3261.xml"/><Relationship Id="rId292" Type="http://schemas.openxmlformats.org/officeDocument/2006/relationships/customXml" Target="../ink/ink3282.xml"/><Relationship Id="rId306" Type="http://schemas.openxmlformats.org/officeDocument/2006/relationships/customXml" Target="../ink/ink3289.xml"/><Relationship Id="rId488" Type="http://schemas.openxmlformats.org/officeDocument/2006/relationships/image" Target="../media/image1394.png"/><Relationship Id="rId45" Type="http://schemas.openxmlformats.org/officeDocument/2006/relationships/customXml" Target="../ink/ink3157.xml"/><Relationship Id="rId87" Type="http://schemas.openxmlformats.org/officeDocument/2006/relationships/customXml" Target="../ink/ink3178.xml"/><Relationship Id="rId110" Type="http://schemas.openxmlformats.org/officeDocument/2006/relationships/image" Target="../media/image12070.png"/><Relationship Id="rId348" Type="http://schemas.openxmlformats.org/officeDocument/2006/relationships/customXml" Target="../ink/ink3310.xml"/><Relationship Id="rId513" Type="http://schemas.openxmlformats.org/officeDocument/2006/relationships/customXml" Target="../ink/ink3393.xml"/><Relationship Id="rId555" Type="http://schemas.openxmlformats.org/officeDocument/2006/relationships/customXml" Target="../ink/ink3414.xml"/><Relationship Id="rId152" Type="http://schemas.openxmlformats.org/officeDocument/2006/relationships/customXml" Target="../ink/ink3211.xml"/><Relationship Id="rId194" Type="http://schemas.openxmlformats.org/officeDocument/2006/relationships/image" Target="../media/image12480.png"/><Relationship Id="rId208" Type="http://schemas.openxmlformats.org/officeDocument/2006/relationships/customXml" Target="../ink/ink3240.xml"/><Relationship Id="rId415" Type="http://schemas.openxmlformats.org/officeDocument/2006/relationships/customXml" Target="../ink/ink3344.xml"/><Relationship Id="rId457" Type="http://schemas.openxmlformats.org/officeDocument/2006/relationships/customXml" Target="../ink/ink3365.xml"/><Relationship Id="rId261" Type="http://schemas.openxmlformats.org/officeDocument/2006/relationships/image" Target="../media/image12812.png"/><Relationship Id="rId499" Type="http://schemas.openxmlformats.org/officeDocument/2006/relationships/customXml" Target="../ink/ink3386.xml"/><Relationship Id="rId14" Type="http://schemas.openxmlformats.org/officeDocument/2006/relationships/customXml" Target="../ink/ink3141.xml"/><Relationship Id="rId56" Type="http://schemas.openxmlformats.org/officeDocument/2006/relationships/image" Target="../media/image11800.png"/><Relationship Id="rId317" Type="http://schemas.openxmlformats.org/officeDocument/2006/relationships/image" Target="../media/image13090.png"/><Relationship Id="rId359" Type="http://schemas.openxmlformats.org/officeDocument/2006/relationships/image" Target="../media/image1330.png"/><Relationship Id="rId524" Type="http://schemas.openxmlformats.org/officeDocument/2006/relationships/image" Target="../media/image1412.png"/><Relationship Id="rId98" Type="http://schemas.openxmlformats.org/officeDocument/2006/relationships/image" Target="../media/image12012.png"/><Relationship Id="rId121" Type="http://schemas.openxmlformats.org/officeDocument/2006/relationships/image" Target="../media/image12120.png"/><Relationship Id="rId163" Type="http://schemas.openxmlformats.org/officeDocument/2006/relationships/image" Target="../media/image12330.png"/><Relationship Id="rId219" Type="http://schemas.openxmlformats.org/officeDocument/2006/relationships/image" Target="../media/image12600.png"/><Relationship Id="rId370" Type="http://schemas.openxmlformats.org/officeDocument/2006/relationships/customXml" Target="../ink/ink3321.xml"/><Relationship Id="rId426" Type="http://schemas.openxmlformats.org/officeDocument/2006/relationships/image" Target="../media/image1363.png"/><Relationship Id="rId230" Type="http://schemas.openxmlformats.org/officeDocument/2006/relationships/customXml" Target="../ink/ink3251.xml"/><Relationship Id="rId468" Type="http://schemas.openxmlformats.org/officeDocument/2006/relationships/image" Target="../media/image1384.png"/><Relationship Id="rId25" Type="http://schemas.openxmlformats.org/officeDocument/2006/relationships/image" Target="../media/image11650.png"/><Relationship Id="rId67" Type="http://schemas.openxmlformats.org/officeDocument/2006/relationships/customXml" Target="../ink/ink3168.xml"/><Relationship Id="rId272" Type="http://schemas.openxmlformats.org/officeDocument/2006/relationships/customXml" Target="../ink/ink3272.xml"/><Relationship Id="rId328" Type="http://schemas.openxmlformats.org/officeDocument/2006/relationships/customXml" Target="../ink/ink3300.xml"/><Relationship Id="rId535" Type="http://schemas.openxmlformats.org/officeDocument/2006/relationships/customXml" Target="../ink/ink3404.xml"/><Relationship Id="rId132" Type="http://schemas.openxmlformats.org/officeDocument/2006/relationships/customXml" Target="../ink/ink3201.xml"/><Relationship Id="rId174" Type="http://schemas.openxmlformats.org/officeDocument/2006/relationships/customXml" Target="../ink/ink3222.xml"/><Relationship Id="rId381" Type="http://schemas.openxmlformats.org/officeDocument/2006/relationships/image" Target="../media/image1341.png"/><Relationship Id="rId241" Type="http://schemas.openxmlformats.org/officeDocument/2006/relationships/image" Target="../media/image12712.png"/><Relationship Id="rId437" Type="http://schemas.openxmlformats.org/officeDocument/2006/relationships/customXml" Target="../ink/ink3355.xml"/><Relationship Id="rId479" Type="http://schemas.openxmlformats.org/officeDocument/2006/relationships/customXml" Target="../ink/ink3376.xml"/><Relationship Id="rId36" Type="http://schemas.openxmlformats.org/officeDocument/2006/relationships/customXml" Target="../ink/ink3152.xml"/><Relationship Id="rId283" Type="http://schemas.openxmlformats.org/officeDocument/2006/relationships/image" Target="../media/image12920.png"/><Relationship Id="rId339" Type="http://schemas.openxmlformats.org/officeDocument/2006/relationships/image" Target="../media/image13200.png"/><Relationship Id="rId490" Type="http://schemas.openxmlformats.org/officeDocument/2006/relationships/image" Target="../media/image1395.png"/><Relationship Id="rId504" Type="http://schemas.openxmlformats.org/officeDocument/2006/relationships/image" Target="../media/image1402.png"/><Relationship Id="rId546" Type="http://schemas.openxmlformats.org/officeDocument/2006/relationships/image" Target="../media/image1423.png"/><Relationship Id="rId78" Type="http://schemas.openxmlformats.org/officeDocument/2006/relationships/image" Target="../media/image11912.png"/><Relationship Id="rId99" Type="http://schemas.openxmlformats.org/officeDocument/2006/relationships/customXml" Target="../ink/ink3184.xml"/><Relationship Id="rId101" Type="http://schemas.openxmlformats.org/officeDocument/2006/relationships/customXml" Target="../ink/ink3185.xml"/><Relationship Id="rId122" Type="http://schemas.openxmlformats.org/officeDocument/2006/relationships/customXml" Target="../ink/ink3196.xml"/><Relationship Id="rId143" Type="http://schemas.openxmlformats.org/officeDocument/2006/relationships/image" Target="../media/image12230.png"/><Relationship Id="rId164" Type="http://schemas.openxmlformats.org/officeDocument/2006/relationships/customXml" Target="../ink/ink3217.xml"/><Relationship Id="rId185" Type="http://schemas.openxmlformats.org/officeDocument/2006/relationships/customXml" Target="../ink/ink3228.xml"/><Relationship Id="rId350" Type="http://schemas.openxmlformats.org/officeDocument/2006/relationships/customXml" Target="../ink/ink3311.xml"/><Relationship Id="rId371" Type="http://schemas.openxmlformats.org/officeDocument/2006/relationships/image" Target="../media/image1336.png"/><Relationship Id="rId406" Type="http://schemas.openxmlformats.org/officeDocument/2006/relationships/image" Target="../media/image1353.png"/><Relationship Id="rId9" Type="http://schemas.openxmlformats.org/officeDocument/2006/relationships/image" Target="../media/image11570.png"/><Relationship Id="rId210" Type="http://schemas.openxmlformats.org/officeDocument/2006/relationships/customXml" Target="../ink/ink3241.xml"/><Relationship Id="rId392" Type="http://schemas.openxmlformats.org/officeDocument/2006/relationships/customXml" Target="../ink/ink3332.xml"/><Relationship Id="rId427" Type="http://schemas.openxmlformats.org/officeDocument/2006/relationships/customXml" Target="../ink/ink3350.xml"/><Relationship Id="rId448" Type="http://schemas.openxmlformats.org/officeDocument/2006/relationships/image" Target="../media/image1374.png"/><Relationship Id="rId469" Type="http://schemas.openxmlformats.org/officeDocument/2006/relationships/customXml" Target="../ink/ink3371.xml"/><Relationship Id="rId26" Type="http://schemas.openxmlformats.org/officeDocument/2006/relationships/customXml" Target="../ink/ink3147.xml"/><Relationship Id="rId231" Type="http://schemas.openxmlformats.org/officeDocument/2006/relationships/image" Target="../media/image12660.png"/><Relationship Id="rId252" Type="http://schemas.openxmlformats.org/officeDocument/2006/relationships/customXml" Target="../ink/ink3262.xml"/><Relationship Id="rId273" Type="http://schemas.openxmlformats.org/officeDocument/2006/relationships/image" Target="../media/image12870.png"/><Relationship Id="rId294" Type="http://schemas.openxmlformats.org/officeDocument/2006/relationships/customXml" Target="../ink/ink3283.xml"/><Relationship Id="rId308" Type="http://schemas.openxmlformats.org/officeDocument/2006/relationships/customXml" Target="../ink/ink3290.xml"/><Relationship Id="rId329" Type="http://schemas.openxmlformats.org/officeDocument/2006/relationships/image" Target="../media/image13150.png"/><Relationship Id="rId480" Type="http://schemas.openxmlformats.org/officeDocument/2006/relationships/image" Target="../media/image1390.png"/><Relationship Id="rId515" Type="http://schemas.openxmlformats.org/officeDocument/2006/relationships/customXml" Target="../ink/ink3394.xml"/><Relationship Id="rId536" Type="http://schemas.openxmlformats.org/officeDocument/2006/relationships/image" Target="../media/image1418.png"/><Relationship Id="rId47" Type="http://schemas.openxmlformats.org/officeDocument/2006/relationships/customXml" Target="../ink/ink3158.xml"/><Relationship Id="rId68" Type="http://schemas.openxmlformats.org/officeDocument/2006/relationships/image" Target="../media/image11860.png"/><Relationship Id="rId89" Type="http://schemas.openxmlformats.org/officeDocument/2006/relationships/customXml" Target="../ink/ink3179.xml"/><Relationship Id="rId112" Type="http://schemas.openxmlformats.org/officeDocument/2006/relationships/image" Target="../media/image12080.png"/><Relationship Id="rId133" Type="http://schemas.openxmlformats.org/officeDocument/2006/relationships/image" Target="../media/image12180.png"/><Relationship Id="rId154" Type="http://schemas.openxmlformats.org/officeDocument/2006/relationships/customXml" Target="../ink/ink3212.xml"/><Relationship Id="rId175" Type="http://schemas.openxmlformats.org/officeDocument/2006/relationships/image" Target="../media/image12390.png"/><Relationship Id="rId340" Type="http://schemas.openxmlformats.org/officeDocument/2006/relationships/customXml" Target="../ink/ink3306.xml"/><Relationship Id="rId361" Type="http://schemas.openxmlformats.org/officeDocument/2006/relationships/image" Target="../media/image1331.png"/><Relationship Id="rId557" Type="http://schemas.openxmlformats.org/officeDocument/2006/relationships/customXml" Target="../ink/ink3415.xml"/><Relationship Id="rId196" Type="http://schemas.openxmlformats.org/officeDocument/2006/relationships/image" Target="../media/image12490.png"/><Relationship Id="rId200" Type="http://schemas.openxmlformats.org/officeDocument/2006/relationships/customXml" Target="../ink/ink3236.xml"/><Relationship Id="rId382" Type="http://schemas.openxmlformats.org/officeDocument/2006/relationships/customXml" Target="../ink/ink3327.xml"/><Relationship Id="rId417" Type="http://schemas.openxmlformats.org/officeDocument/2006/relationships/customXml" Target="../ink/ink3345.xml"/><Relationship Id="rId438" Type="http://schemas.openxmlformats.org/officeDocument/2006/relationships/image" Target="../media/image1369.png"/><Relationship Id="rId459" Type="http://schemas.openxmlformats.org/officeDocument/2006/relationships/customXml" Target="../ink/ink3366.xml"/><Relationship Id="rId16" Type="http://schemas.openxmlformats.org/officeDocument/2006/relationships/customXml" Target="../ink/ink3142.xml"/><Relationship Id="rId221" Type="http://schemas.openxmlformats.org/officeDocument/2006/relationships/image" Target="../media/image12612.png"/><Relationship Id="rId242" Type="http://schemas.openxmlformats.org/officeDocument/2006/relationships/customXml" Target="../ink/ink3257.xml"/><Relationship Id="rId263" Type="http://schemas.openxmlformats.org/officeDocument/2006/relationships/image" Target="../media/image12820.png"/><Relationship Id="rId284" Type="http://schemas.openxmlformats.org/officeDocument/2006/relationships/customXml" Target="../ink/ink3278.xml"/><Relationship Id="rId319" Type="http://schemas.openxmlformats.org/officeDocument/2006/relationships/image" Target="../media/image13103.png"/><Relationship Id="rId470" Type="http://schemas.openxmlformats.org/officeDocument/2006/relationships/image" Target="../media/image1385.png"/><Relationship Id="rId491" Type="http://schemas.openxmlformats.org/officeDocument/2006/relationships/customXml" Target="../ink/ink3382.xml"/><Relationship Id="rId505" Type="http://schemas.openxmlformats.org/officeDocument/2006/relationships/customXml" Target="../ink/ink3389.xml"/><Relationship Id="rId526" Type="http://schemas.openxmlformats.org/officeDocument/2006/relationships/image" Target="../media/image1413.png"/><Relationship Id="rId37" Type="http://schemas.openxmlformats.org/officeDocument/2006/relationships/image" Target="../media/image11712.png"/><Relationship Id="rId58" Type="http://schemas.openxmlformats.org/officeDocument/2006/relationships/image" Target="../media/image11812.png"/><Relationship Id="rId79" Type="http://schemas.openxmlformats.org/officeDocument/2006/relationships/customXml" Target="../ink/ink3174.xml"/><Relationship Id="rId102" Type="http://schemas.openxmlformats.org/officeDocument/2006/relationships/image" Target="../media/image12030.png"/><Relationship Id="rId123" Type="http://schemas.openxmlformats.org/officeDocument/2006/relationships/image" Target="../media/image12130.png"/><Relationship Id="rId144" Type="http://schemas.openxmlformats.org/officeDocument/2006/relationships/customXml" Target="../ink/ink3207.xml"/><Relationship Id="rId330" Type="http://schemas.openxmlformats.org/officeDocument/2006/relationships/customXml" Target="../ink/ink3301.xml"/><Relationship Id="rId547" Type="http://schemas.openxmlformats.org/officeDocument/2006/relationships/customXml" Target="../ink/ink3410.xml"/><Relationship Id="rId90" Type="http://schemas.openxmlformats.org/officeDocument/2006/relationships/image" Target="../media/image11970.png"/><Relationship Id="rId165" Type="http://schemas.openxmlformats.org/officeDocument/2006/relationships/image" Target="../media/image12340.png"/><Relationship Id="rId186" Type="http://schemas.openxmlformats.org/officeDocument/2006/relationships/image" Target="../media/image12440.png"/><Relationship Id="rId351" Type="http://schemas.openxmlformats.org/officeDocument/2006/relationships/image" Target="../media/image13260.png"/><Relationship Id="rId372" Type="http://schemas.openxmlformats.org/officeDocument/2006/relationships/customXml" Target="../ink/ink3322.xml"/><Relationship Id="rId393" Type="http://schemas.openxmlformats.org/officeDocument/2006/relationships/image" Target="../media/image1347.png"/><Relationship Id="rId407" Type="http://schemas.openxmlformats.org/officeDocument/2006/relationships/customXml" Target="../ink/ink3340.xml"/><Relationship Id="rId428" Type="http://schemas.openxmlformats.org/officeDocument/2006/relationships/image" Target="../media/image1364.png"/><Relationship Id="rId449" Type="http://schemas.openxmlformats.org/officeDocument/2006/relationships/customXml" Target="../ink/ink3361.xml"/><Relationship Id="rId211" Type="http://schemas.openxmlformats.org/officeDocument/2006/relationships/image" Target="../media/image12560.png"/><Relationship Id="rId232" Type="http://schemas.openxmlformats.org/officeDocument/2006/relationships/customXml" Target="../ink/ink3252.xml"/><Relationship Id="rId253" Type="http://schemas.openxmlformats.org/officeDocument/2006/relationships/image" Target="../media/image12770.png"/><Relationship Id="rId274" Type="http://schemas.openxmlformats.org/officeDocument/2006/relationships/customXml" Target="../ink/ink3273.xml"/><Relationship Id="rId295" Type="http://schemas.openxmlformats.org/officeDocument/2006/relationships/image" Target="../media/image12980.png"/><Relationship Id="rId309" Type="http://schemas.openxmlformats.org/officeDocument/2006/relationships/image" Target="../media/image13050.png"/><Relationship Id="rId460" Type="http://schemas.openxmlformats.org/officeDocument/2006/relationships/image" Target="../media/image1380.png"/><Relationship Id="rId481" Type="http://schemas.openxmlformats.org/officeDocument/2006/relationships/customXml" Target="../ink/ink3377.xml"/><Relationship Id="rId516" Type="http://schemas.openxmlformats.org/officeDocument/2006/relationships/image" Target="../media/image1408.png"/><Relationship Id="rId27" Type="http://schemas.openxmlformats.org/officeDocument/2006/relationships/image" Target="../media/image11660.png"/><Relationship Id="rId48" Type="http://schemas.openxmlformats.org/officeDocument/2006/relationships/image" Target="../media/image11760.png"/><Relationship Id="rId69" Type="http://schemas.openxmlformats.org/officeDocument/2006/relationships/customXml" Target="../ink/ink3169.xml"/><Relationship Id="rId113" Type="http://schemas.openxmlformats.org/officeDocument/2006/relationships/customXml" Target="../ink/ink3191.xml"/><Relationship Id="rId134" Type="http://schemas.openxmlformats.org/officeDocument/2006/relationships/customXml" Target="../ink/ink3202.xml"/><Relationship Id="rId320" Type="http://schemas.openxmlformats.org/officeDocument/2006/relationships/customXml" Target="../ink/ink3296.xml"/><Relationship Id="rId537" Type="http://schemas.openxmlformats.org/officeDocument/2006/relationships/customXml" Target="../ink/ink3405.xml"/><Relationship Id="rId558" Type="http://schemas.openxmlformats.org/officeDocument/2006/relationships/image" Target="../media/image1429.png"/><Relationship Id="rId80" Type="http://schemas.openxmlformats.org/officeDocument/2006/relationships/image" Target="../media/image11920.png"/><Relationship Id="rId155" Type="http://schemas.openxmlformats.org/officeDocument/2006/relationships/image" Target="../media/image12290.png"/><Relationship Id="rId176" Type="http://schemas.openxmlformats.org/officeDocument/2006/relationships/customXml" Target="../ink/ink3223.xml"/><Relationship Id="rId197" Type="http://schemas.openxmlformats.org/officeDocument/2006/relationships/customXml" Target="../ink/ink3234.xml"/><Relationship Id="rId341" Type="http://schemas.openxmlformats.org/officeDocument/2006/relationships/image" Target="../media/image13212.png"/><Relationship Id="rId362" Type="http://schemas.openxmlformats.org/officeDocument/2006/relationships/customXml" Target="../ink/ink3317.xml"/><Relationship Id="rId383" Type="http://schemas.openxmlformats.org/officeDocument/2006/relationships/image" Target="../media/image1342.png"/><Relationship Id="rId418" Type="http://schemas.openxmlformats.org/officeDocument/2006/relationships/image" Target="../media/image1359.png"/><Relationship Id="rId439" Type="http://schemas.openxmlformats.org/officeDocument/2006/relationships/customXml" Target="../ink/ink3356.xml"/><Relationship Id="rId201" Type="http://schemas.openxmlformats.org/officeDocument/2006/relationships/image" Target="../media/image12512.png"/><Relationship Id="rId222" Type="http://schemas.openxmlformats.org/officeDocument/2006/relationships/customXml" Target="../ink/ink3247.xml"/><Relationship Id="rId243" Type="http://schemas.openxmlformats.org/officeDocument/2006/relationships/image" Target="../media/image12720.png"/><Relationship Id="rId264" Type="http://schemas.openxmlformats.org/officeDocument/2006/relationships/customXml" Target="../ink/ink3268.xml"/><Relationship Id="rId285" Type="http://schemas.openxmlformats.org/officeDocument/2006/relationships/image" Target="../media/image12930.png"/><Relationship Id="rId450" Type="http://schemas.openxmlformats.org/officeDocument/2006/relationships/image" Target="../media/image1375.png"/><Relationship Id="rId471" Type="http://schemas.openxmlformats.org/officeDocument/2006/relationships/customXml" Target="../ink/ink3372.xml"/><Relationship Id="rId506" Type="http://schemas.openxmlformats.org/officeDocument/2006/relationships/image" Target="../media/image1403.png"/><Relationship Id="rId17" Type="http://schemas.openxmlformats.org/officeDocument/2006/relationships/image" Target="../media/image11612.png"/><Relationship Id="rId38" Type="http://schemas.openxmlformats.org/officeDocument/2006/relationships/customXml" Target="../ink/ink3153.xml"/><Relationship Id="rId59" Type="http://schemas.openxmlformats.org/officeDocument/2006/relationships/customXml" Target="../ink/ink3164.xml"/><Relationship Id="rId103" Type="http://schemas.openxmlformats.org/officeDocument/2006/relationships/customXml" Target="../ink/ink3186.xml"/><Relationship Id="rId124" Type="http://schemas.openxmlformats.org/officeDocument/2006/relationships/customXml" Target="../ink/ink3197.xml"/><Relationship Id="rId310" Type="http://schemas.openxmlformats.org/officeDocument/2006/relationships/customXml" Target="../ink/ink3291.xml"/><Relationship Id="rId492" Type="http://schemas.openxmlformats.org/officeDocument/2006/relationships/image" Target="../media/image1396.png"/><Relationship Id="rId527" Type="http://schemas.openxmlformats.org/officeDocument/2006/relationships/customXml" Target="../ink/ink3400.xml"/><Relationship Id="rId548" Type="http://schemas.openxmlformats.org/officeDocument/2006/relationships/image" Target="../media/image1424.png"/><Relationship Id="rId70" Type="http://schemas.openxmlformats.org/officeDocument/2006/relationships/image" Target="../media/image11870.png"/><Relationship Id="rId91" Type="http://schemas.openxmlformats.org/officeDocument/2006/relationships/customXml" Target="../ink/ink3180.xml"/><Relationship Id="rId145" Type="http://schemas.openxmlformats.org/officeDocument/2006/relationships/image" Target="../media/image12240.png"/><Relationship Id="rId166" Type="http://schemas.openxmlformats.org/officeDocument/2006/relationships/customXml" Target="../ink/ink3218.xml"/><Relationship Id="rId187" Type="http://schemas.openxmlformats.org/officeDocument/2006/relationships/customXml" Target="../ink/ink3229.xml"/><Relationship Id="rId331" Type="http://schemas.openxmlformats.org/officeDocument/2006/relationships/image" Target="../media/image13160.png"/><Relationship Id="rId352" Type="http://schemas.openxmlformats.org/officeDocument/2006/relationships/customXml" Target="../ink/ink3312.xml"/><Relationship Id="rId373" Type="http://schemas.openxmlformats.org/officeDocument/2006/relationships/image" Target="../media/image1337.png"/><Relationship Id="rId394" Type="http://schemas.openxmlformats.org/officeDocument/2006/relationships/customXml" Target="../ink/ink3333.xml"/><Relationship Id="rId408" Type="http://schemas.openxmlformats.org/officeDocument/2006/relationships/image" Target="../media/image1354.png"/><Relationship Id="rId429" Type="http://schemas.openxmlformats.org/officeDocument/2006/relationships/customXml" Target="../ink/ink335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42.xml"/><Relationship Id="rId233" Type="http://schemas.openxmlformats.org/officeDocument/2006/relationships/image" Target="../media/image12670.png"/><Relationship Id="rId254" Type="http://schemas.openxmlformats.org/officeDocument/2006/relationships/customXml" Target="../ink/ink3263.xml"/><Relationship Id="rId440" Type="http://schemas.openxmlformats.org/officeDocument/2006/relationships/image" Target="../media/image1370.png"/><Relationship Id="rId28" Type="http://schemas.openxmlformats.org/officeDocument/2006/relationships/customXml" Target="../ink/ink3148.xml"/><Relationship Id="rId49" Type="http://schemas.openxmlformats.org/officeDocument/2006/relationships/customXml" Target="../ink/ink3159.xml"/><Relationship Id="rId114" Type="http://schemas.openxmlformats.org/officeDocument/2006/relationships/image" Target="../media/image12090.png"/><Relationship Id="rId275" Type="http://schemas.openxmlformats.org/officeDocument/2006/relationships/image" Target="../media/image12880.png"/><Relationship Id="rId296" Type="http://schemas.openxmlformats.org/officeDocument/2006/relationships/customXml" Target="../ink/ink3284.xml"/><Relationship Id="rId300" Type="http://schemas.openxmlformats.org/officeDocument/2006/relationships/customXml" Target="../ink/ink3286.xml"/><Relationship Id="rId461" Type="http://schemas.openxmlformats.org/officeDocument/2006/relationships/customXml" Target="../ink/ink3367.xml"/><Relationship Id="rId482" Type="http://schemas.openxmlformats.org/officeDocument/2006/relationships/image" Target="../media/image1391.png"/><Relationship Id="rId517" Type="http://schemas.openxmlformats.org/officeDocument/2006/relationships/customXml" Target="../ink/ink3395.xml"/><Relationship Id="rId538" Type="http://schemas.openxmlformats.org/officeDocument/2006/relationships/image" Target="../media/image1419.png"/><Relationship Id="rId559" Type="http://schemas.openxmlformats.org/officeDocument/2006/relationships/customXml" Target="../ink/ink3416.xml"/><Relationship Id="rId60" Type="http://schemas.openxmlformats.org/officeDocument/2006/relationships/image" Target="../media/image11820.png"/><Relationship Id="rId81" Type="http://schemas.openxmlformats.org/officeDocument/2006/relationships/customXml" Target="../ink/ink3175.xml"/><Relationship Id="rId135" Type="http://schemas.openxmlformats.org/officeDocument/2006/relationships/image" Target="../media/image12190.png"/><Relationship Id="rId156" Type="http://schemas.openxmlformats.org/officeDocument/2006/relationships/customXml" Target="../ink/ink3213.xml"/><Relationship Id="rId177" Type="http://schemas.openxmlformats.org/officeDocument/2006/relationships/image" Target="../media/image12400.png"/><Relationship Id="rId198" Type="http://schemas.openxmlformats.org/officeDocument/2006/relationships/image" Target="../media/image12500.png"/><Relationship Id="rId321" Type="http://schemas.openxmlformats.org/officeDocument/2006/relationships/image" Target="../media/image13112.png"/><Relationship Id="rId342" Type="http://schemas.openxmlformats.org/officeDocument/2006/relationships/customXml" Target="../ink/ink3307.xml"/><Relationship Id="rId363" Type="http://schemas.openxmlformats.org/officeDocument/2006/relationships/image" Target="../media/image1332.png"/><Relationship Id="rId384" Type="http://schemas.openxmlformats.org/officeDocument/2006/relationships/customXml" Target="../ink/ink3328.xml"/><Relationship Id="rId419" Type="http://schemas.openxmlformats.org/officeDocument/2006/relationships/customXml" Target="../ink/ink3346.xml"/><Relationship Id="rId202" Type="http://schemas.openxmlformats.org/officeDocument/2006/relationships/customXml" Target="../ink/ink3237.xml"/><Relationship Id="rId223" Type="http://schemas.openxmlformats.org/officeDocument/2006/relationships/image" Target="../media/image12620.png"/><Relationship Id="rId244" Type="http://schemas.openxmlformats.org/officeDocument/2006/relationships/customXml" Target="../ink/ink3258.xml"/><Relationship Id="rId430" Type="http://schemas.openxmlformats.org/officeDocument/2006/relationships/image" Target="../media/image1365.png"/><Relationship Id="rId18" Type="http://schemas.openxmlformats.org/officeDocument/2006/relationships/customXml" Target="../ink/ink3143.xml"/><Relationship Id="rId39" Type="http://schemas.openxmlformats.org/officeDocument/2006/relationships/image" Target="../media/image11720.png"/><Relationship Id="rId265" Type="http://schemas.openxmlformats.org/officeDocument/2006/relationships/image" Target="../media/image12830.png"/><Relationship Id="rId286" Type="http://schemas.openxmlformats.org/officeDocument/2006/relationships/customXml" Target="../ink/ink3279.xml"/><Relationship Id="rId451" Type="http://schemas.openxmlformats.org/officeDocument/2006/relationships/customXml" Target="../ink/ink3362.xml"/><Relationship Id="rId472" Type="http://schemas.openxmlformats.org/officeDocument/2006/relationships/image" Target="../media/image1386.png"/><Relationship Id="rId493" Type="http://schemas.openxmlformats.org/officeDocument/2006/relationships/customXml" Target="../ink/ink3383.xml"/><Relationship Id="rId507" Type="http://schemas.openxmlformats.org/officeDocument/2006/relationships/customXml" Target="../ink/ink3390.xml"/><Relationship Id="rId528" Type="http://schemas.openxmlformats.org/officeDocument/2006/relationships/image" Target="../media/image1414.png"/><Relationship Id="rId549" Type="http://schemas.openxmlformats.org/officeDocument/2006/relationships/customXml" Target="../ink/ink3411.xml"/><Relationship Id="rId50" Type="http://schemas.openxmlformats.org/officeDocument/2006/relationships/image" Target="../media/image11770.png"/><Relationship Id="rId104" Type="http://schemas.openxmlformats.org/officeDocument/2006/relationships/image" Target="../media/image12040.png"/><Relationship Id="rId125" Type="http://schemas.openxmlformats.org/officeDocument/2006/relationships/image" Target="../media/image12140.png"/><Relationship Id="rId146" Type="http://schemas.openxmlformats.org/officeDocument/2006/relationships/customXml" Target="../ink/ink3208.xml"/><Relationship Id="rId167" Type="http://schemas.openxmlformats.org/officeDocument/2006/relationships/image" Target="../media/image12350.png"/><Relationship Id="rId188" Type="http://schemas.openxmlformats.org/officeDocument/2006/relationships/image" Target="../media/image12450.png"/><Relationship Id="rId311" Type="http://schemas.openxmlformats.org/officeDocument/2006/relationships/image" Target="../media/image13060.png"/><Relationship Id="rId332" Type="http://schemas.openxmlformats.org/officeDocument/2006/relationships/customXml" Target="../ink/ink3302.xml"/><Relationship Id="rId353" Type="http://schemas.openxmlformats.org/officeDocument/2006/relationships/image" Target="../media/image13270.png"/><Relationship Id="rId374" Type="http://schemas.openxmlformats.org/officeDocument/2006/relationships/customXml" Target="../ink/ink3323.xml"/><Relationship Id="rId395" Type="http://schemas.openxmlformats.org/officeDocument/2006/relationships/image" Target="../media/image1348.png"/><Relationship Id="rId409" Type="http://schemas.openxmlformats.org/officeDocument/2006/relationships/customXml" Target="../ink/ink3341.xml"/><Relationship Id="rId560" Type="http://schemas.openxmlformats.org/officeDocument/2006/relationships/image" Target="../media/image1430.png"/><Relationship Id="rId71" Type="http://schemas.openxmlformats.org/officeDocument/2006/relationships/customXml" Target="../ink/ink3170.xml"/><Relationship Id="rId92" Type="http://schemas.openxmlformats.org/officeDocument/2006/relationships/image" Target="../media/image11980.png"/><Relationship Id="rId213" Type="http://schemas.openxmlformats.org/officeDocument/2006/relationships/image" Target="../media/image12570.png"/><Relationship Id="rId234" Type="http://schemas.openxmlformats.org/officeDocument/2006/relationships/customXml" Target="../ink/ink3253.xml"/><Relationship Id="rId420" Type="http://schemas.openxmlformats.org/officeDocument/2006/relationships/image" Target="../media/image1360.png"/><Relationship Id="rId2" Type="http://schemas.openxmlformats.org/officeDocument/2006/relationships/customXml" Target="../ink/ink3135.xml"/><Relationship Id="rId29" Type="http://schemas.openxmlformats.org/officeDocument/2006/relationships/image" Target="../media/image11670.png"/><Relationship Id="rId255" Type="http://schemas.openxmlformats.org/officeDocument/2006/relationships/image" Target="../media/image12780.png"/><Relationship Id="rId276" Type="http://schemas.openxmlformats.org/officeDocument/2006/relationships/customXml" Target="../ink/ink3274.xml"/><Relationship Id="rId297" Type="http://schemas.openxmlformats.org/officeDocument/2006/relationships/image" Target="../media/image12990.png"/><Relationship Id="rId441" Type="http://schemas.openxmlformats.org/officeDocument/2006/relationships/customXml" Target="../ink/ink3357.xml"/><Relationship Id="rId462" Type="http://schemas.openxmlformats.org/officeDocument/2006/relationships/image" Target="../media/image1381.png"/><Relationship Id="rId483" Type="http://schemas.openxmlformats.org/officeDocument/2006/relationships/customXml" Target="../ink/ink3378.xml"/><Relationship Id="rId518" Type="http://schemas.openxmlformats.org/officeDocument/2006/relationships/image" Target="../media/image1409.png"/><Relationship Id="rId539" Type="http://schemas.openxmlformats.org/officeDocument/2006/relationships/customXml" Target="../ink/ink3406.xml"/><Relationship Id="rId40" Type="http://schemas.openxmlformats.org/officeDocument/2006/relationships/customXml" Target="../ink/ink3154.xml"/><Relationship Id="rId115" Type="http://schemas.openxmlformats.org/officeDocument/2006/relationships/customXml" Target="../ink/ink3192.xml"/><Relationship Id="rId136" Type="http://schemas.openxmlformats.org/officeDocument/2006/relationships/customXml" Target="../ink/ink3203.xml"/><Relationship Id="rId157" Type="http://schemas.openxmlformats.org/officeDocument/2006/relationships/image" Target="../media/image12300.png"/><Relationship Id="rId178" Type="http://schemas.openxmlformats.org/officeDocument/2006/relationships/customXml" Target="../ink/ink3224.xml"/><Relationship Id="rId301" Type="http://schemas.openxmlformats.org/officeDocument/2006/relationships/image" Target="../media/image13012.png"/><Relationship Id="rId322" Type="http://schemas.openxmlformats.org/officeDocument/2006/relationships/customXml" Target="../ink/ink3297.xml"/><Relationship Id="rId343" Type="http://schemas.openxmlformats.org/officeDocument/2006/relationships/image" Target="../media/image13220.png"/><Relationship Id="rId364" Type="http://schemas.openxmlformats.org/officeDocument/2006/relationships/customXml" Target="../ink/ink3318.xml"/><Relationship Id="rId550" Type="http://schemas.openxmlformats.org/officeDocument/2006/relationships/image" Target="../media/image1425.png"/><Relationship Id="rId61" Type="http://schemas.openxmlformats.org/officeDocument/2006/relationships/customXml" Target="../ink/ink3165.xml"/><Relationship Id="rId82" Type="http://schemas.openxmlformats.org/officeDocument/2006/relationships/image" Target="../media/image11930.png"/><Relationship Id="rId199" Type="http://schemas.openxmlformats.org/officeDocument/2006/relationships/customXml" Target="../ink/ink3235.xml"/><Relationship Id="rId203" Type="http://schemas.openxmlformats.org/officeDocument/2006/relationships/image" Target="../media/image12520.png"/><Relationship Id="rId385" Type="http://schemas.openxmlformats.org/officeDocument/2006/relationships/image" Target="../media/image1343.png"/><Relationship Id="rId19" Type="http://schemas.openxmlformats.org/officeDocument/2006/relationships/image" Target="../media/image11620.png"/><Relationship Id="rId224" Type="http://schemas.openxmlformats.org/officeDocument/2006/relationships/customXml" Target="../ink/ink3248.xml"/><Relationship Id="rId245" Type="http://schemas.openxmlformats.org/officeDocument/2006/relationships/image" Target="../media/image12730.png"/><Relationship Id="rId266" Type="http://schemas.openxmlformats.org/officeDocument/2006/relationships/customXml" Target="../ink/ink3269.xml"/><Relationship Id="rId287" Type="http://schemas.openxmlformats.org/officeDocument/2006/relationships/image" Target="../media/image12940.png"/><Relationship Id="rId410" Type="http://schemas.openxmlformats.org/officeDocument/2006/relationships/image" Target="../media/image1355.png"/><Relationship Id="rId431" Type="http://schemas.openxmlformats.org/officeDocument/2006/relationships/customXml" Target="../ink/ink3352.xml"/><Relationship Id="rId452" Type="http://schemas.openxmlformats.org/officeDocument/2006/relationships/image" Target="../media/image1376.png"/><Relationship Id="rId473" Type="http://schemas.openxmlformats.org/officeDocument/2006/relationships/customXml" Target="../ink/ink3373.xml"/><Relationship Id="rId494" Type="http://schemas.openxmlformats.org/officeDocument/2006/relationships/image" Target="../media/image1397.png"/><Relationship Id="rId508" Type="http://schemas.openxmlformats.org/officeDocument/2006/relationships/image" Target="../media/image1404.png"/><Relationship Id="rId529" Type="http://schemas.openxmlformats.org/officeDocument/2006/relationships/customXml" Target="../ink/ink3401.xml"/><Relationship Id="rId30" Type="http://schemas.openxmlformats.org/officeDocument/2006/relationships/customXml" Target="../ink/ink3149.xml"/><Relationship Id="rId105" Type="http://schemas.openxmlformats.org/officeDocument/2006/relationships/customXml" Target="../ink/ink3187.xml"/><Relationship Id="rId126" Type="http://schemas.openxmlformats.org/officeDocument/2006/relationships/customXml" Target="../ink/ink3198.xml"/><Relationship Id="rId147" Type="http://schemas.openxmlformats.org/officeDocument/2006/relationships/image" Target="../media/image12250.png"/><Relationship Id="rId168" Type="http://schemas.openxmlformats.org/officeDocument/2006/relationships/customXml" Target="../ink/ink3219.xml"/><Relationship Id="rId312" Type="http://schemas.openxmlformats.org/officeDocument/2006/relationships/customXml" Target="../ink/ink3292.xml"/><Relationship Id="rId333" Type="http://schemas.openxmlformats.org/officeDocument/2006/relationships/image" Target="../media/image13170.png"/><Relationship Id="rId354" Type="http://schemas.openxmlformats.org/officeDocument/2006/relationships/customXml" Target="../ink/ink3313.xml"/><Relationship Id="rId540" Type="http://schemas.openxmlformats.org/officeDocument/2006/relationships/image" Target="../media/image1420.png"/><Relationship Id="rId51" Type="http://schemas.openxmlformats.org/officeDocument/2006/relationships/customXml" Target="../ink/ink3160.xml"/><Relationship Id="rId72" Type="http://schemas.openxmlformats.org/officeDocument/2006/relationships/image" Target="../media/image11880.png"/><Relationship Id="rId93" Type="http://schemas.openxmlformats.org/officeDocument/2006/relationships/customXml" Target="../ink/ink3181.xml"/><Relationship Id="rId189" Type="http://schemas.openxmlformats.org/officeDocument/2006/relationships/customXml" Target="../ink/ink3230.xml"/><Relationship Id="rId375" Type="http://schemas.openxmlformats.org/officeDocument/2006/relationships/image" Target="../media/image1338.png"/><Relationship Id="rId396" Type="http://schemas.openxmlformats.org/officeDocument/2006/relationships/customXml" Target="../ink/ink3334.xml"/><Relationship Id="rId561" Type="http://schemas.openxmlformats.org/officeDocument/2006/relationships/customXml" Target="../ink/ink3417.xml"/><Relationship Id="rId3" Type="http://schemas.openxmlformats.org/officeDocument/2006/relationships/image" Target="../media/image11540.png"/><Relationship Id="rId214" Type="http://schemas.openxmlformats.org/officeDocument/2006/relationships/customXml" Target="../ink/ink3243.xml"/><Relationship Id="rId235" Type="http://schemas.openxmlformats.org/officeDocument/2006/relationships/image" Target="../media/image12680.png"/><Relationship Id="rId256" Type="http://schemas.openxmlformats.org/officeDocument/2006/relationships/customXml" Target="../ink/ink3264.xml"/><Relationship Id="rId277" Type="http://schemas.openxmlformats.org/officeDocument/2006/relationships/image" Target="../media/image12890.png"/><Relationship Id="rId298" Type="http://schemas.openxmlformats.org/officeDocument/2006/relationships/customXml" Target="../ink/ink3285.xml"/><Relationship Id="rId400" Type="http://schemas.openxmlformats.org/officeDocument/2006/relationships/image" Target="../media/image1350.png"/><Relationship Id="rId421" Type="http://schemas.openxmlformats.org/officeDocument/2006/relationships/customXml" Target="../ink/ink3347.xml"/><Relationship Id="rId442" Type="http://schemas.openxmlformats.org/officeDocument/2006/relationships/image" Target="../media/image1371.png"/><Relationship Id="rId463" Type="http://schemas.openxmlformats.org/officeDocument/2006/relationships/customXml" Target="../ink/ink3368.xml"/><Relationship Id="rId484" Type="http://schemas.openxmlformats.org/officeDocument/2006/relationships/image" Target="../media/image1392.png"/><Relationship Id="rId519" Type="http://schemas.openxmlformats.org/officeDocument/2006/relationships/customXml" Target="../ink/ink3396.xml"/><Relationship Id="rId116" Type="http://schemas.openxmlformats.org/officeDocument/2006/relationships/image" Target="../media/image12103.png"/><Relationship Id="rId137" Type="http://schemas.openxmlformats.org/officeDocument/2006/relationships/image" Target="../media/image12200.png"/><Relationship Id="rId158" Type="http://schemas.openxmlformats.org/officeDocument/2006/relationships/customXml" Target="../ink/ink3214.xml"/><Relationship Id="rId302" Type="http://schemas.openxmlformats.org/officeDocument/2006/relationships/customXml" Target="../ink/ink3287.xml"/><Relationship Id="rId323" Type="http://schemas.openxmlformats.org/officeDocument/2006/relationships/image" Target="../media/image13120.png"/><Relationship Id="rId344" Type="http://schemas.openxmlformats.org/officeDocument/2006/relationships/customXml" Target="../ink/ink3308.xml"/><Relationship Id="rId530" Type="http://schemas.openxmlformats.org/officeDocument/2006/relationships/image" Target="../media/image1415.png"/><Relationship Id="rId20" Type="http://schemas.openxmlformats.org/officeDocument/2006/relationships/customXml" Target="../ink/ink3144.xml"/><Relationship Id="rId41" Type="http://schemas.openxmlformats.org/officeDocument/2006/relationships/image" Target="../media/image11730.png"/><Relationship Id="rId62" Type="http://schemas.openxmlformats.org/officeDocument/2006/relationships/image" Target="../media/image11830.png"/><Relationship Id="rId83" Type="http://schemas.openxmlformats.org/officeDocument/2006/relationships/customXml" Target="../ink/ink3176.xml"/><Relationship Id="rId179" Type="http://schemas.openxmlformats.org/officeDocument/2006/relationships/image" Target="../media/image12412.png"/><Relationship Id="rId365" Type="http://schemas.openxmlformats.org/officeDocument/2006/relationships/image" Target="../media/image1333.png"/><Relationship Id="rId386" Type="http://schemas.openxmlformats.org/officeDocument/2006/relationships/customXml" Target="../ink/ink3329.xml"/><Relationship Id="rId551" Type="http://schemas.openxmlformats.org/officeDocument/2006/relationships/customXml" Target="../ink/ink3412.xml"/><Relationship Id="rId190" Type="http://schemas.openxmlformats.org/officeDocument/2006/relationships/image" Target="../media/image12460.png"/><Relationship Id="rId204" Type="http://schemas.openxmlformats.org/officeDocument/2006/relationships/customXml" Target="../ink/ink3238.xml"/><Relationship Id="rId225" Type="http://schemas.openxmlformats.org/officeDocument/2006/relationships/image" Target="../media/image12630.png"/><Relationship Id="rId246" Type="http://schemas.openxmlformats.org/officeDocument/2006/relationships/customXml" Target="../ink/ink3259.xml"/><Relationship Id="rId267" Type="http://schemas.openxmlformats.org/officeDocument/2006/relationships/image" Target="../media/image12840.png"/><Relationship Id="rId288" Type="http://schemas.openxmlformats.org/officeDocument/2006/relationships/customXml" Target="../ink/ink3280.xml"/><Relationship Id="rId411" Type="http://schemas.openxmlformats.org/officeDocument/2006/relationships/customXml" Target="../ink/ink3342.xml"/><Relationship Id="rId432" Type="http://schemas.openxmlformats.org/officeDocument/2006/relationships/image" Target="../media/image1366.png"/><Relationship Id="rId453" Type="http://schemas.openxmlformats.org/officeDocument/2006/relationships/customXml" Target="../ink/ink3363.xml"/><Relationship Id="rId474" Type="http://schemas.openxmlformats.org/officeDocument/2006/relationships/image" Target="../media/image1387.png"/><Relationship Id="rId509" Type="http://schemas.openxmlformats.org/officeDocument/2006/relationships/customXml" Target="../ink/ink3391.xml"/><Relationship Id="rId106" Type="http://schemas.openxmlformats.org/officeDocument/2006/relationships/image" Target="../media/image12050.png"/><Relationship Id="rId127" Type="http://schemas.openxmlformats.org/officeDocument/2006/relationships/image" Target="../media/image12150.png"/><Relationship Id="rId313" Type="http://schemas.openxmlformats.org/officeDocument/2006/relationships/image" Target="../media/image13070.png"/><Relationship Id="rId495" Type="http://schemas.openxmlformats.org/officeDocument/2006/relationships/customXml" Target="../ink/ink3384.xml"/><Relationship Id="rId10" Type="http://schemas.openxmlformats.org/officeDocument/2006/relationships/customXml" Target="../ink/ink3139.xml"/><Relationship Id="rId31" Type="http://schemas.openxmlformats.org/officeDocument/2006/relationships/image" Target="../media/image11680.png"/><Relationship Id="rId52" Type="http://schemas.openxmlformats.org/officeDocument/2006/relationships/image" Target="../media/image11780.png"/><Relationship Id="rId73" Type="http://schemas.openxmlformats.org/officeDocument/2006/relationships/customXml" Target="../ink/ink3171.xml"/><Relationship Id="rId94" Type="http://schemas.openxmlformats.org/officeDocument/2006/relationships/image" Target="../media/image11990.png"/><Relationship Id="rId148" Type="http://schemas.openxmlformats.org/officeDocument/2006/relationships/customXml" Target="../ink/ink3209.xml"/><Relationship Id="rId169" Type="http://schemas.openxmlformats.org/officeDocument/2006/relationships/image" Target="../media/image12360.png"/><Relationship Id="rId334" Type="http://schemas.openxmlformats.org/officeDocument/2006/relationships/customXml" Target="../ink/ink3303.xml"/><Relationship Id="rId355" Type="http://schemas.openxmlformats.org/officeDocument/2006/relationships/image" Target="../media/image13280.png"/><Relationship Id="rId376" Type="http://schemas.openxmlformats.org/officeDocument/2006/relationships/customXml" Target="../ink/ink3324.xml"/><Relationship Id="rId397" Type="http://schemas.openxmlformats.org/officeDocument/2006/relationships/image" Target="../media/image1349.png"/><Relationship Id="rId520" Type="http://schemas.openxmlformats.org/officeDocument/2006/relationships/image" Target="../media/image1410.png"/><Relationship Id="rId541" Type="http://schemas.openxmlformats.org/officeDocument/2006/relationships/customXml" Target="../ink/ink3407.xml"/><Relationship Id="rId562" Type="http://schemas.openxmlformats.org/officeDocument/2006/relationships/image" Target="../media/image1431.png"/><Relationship Id="rId4" Type="http://schemas.openxmlformats.org/officeDocument/2006/relationships/customXml" Target="../ink/ink3136.xml"/><Relationship Id="rId180" Type="http://schemas.openxmlformats.org/officeDocument/2006/relationships/customXml" Target="../ink/ink3225.xml"/><Relationship Id="rId215" Type="http://schemas.openxmlformats.org/officeDocument/2006/relationships/image" Target="../media/image12580.png"/><Relationship Id="rId236" Type="http://schemas.openxmlformats.org/officeDocument/2006/relationships/customXml" Target="../ink/ink3254.xml"/><Relationship Id="rId257" Type="http://schemas.openxmlformats.org/officeDocument/2006/relationships/image" Target="../media/image12790.png"/><Relationship Id="rId278" Type="http://schemas.openxmlformats.org/officeDocument/2006/relationships/customXml" Target="../ink/ink3275.xml"/><Relationship Id="rId401" Type="http://schemas.openxmlformats.org/officeDocument/2006/relationships/customXml" Target="../ink/ink3337.xml"/><Relationship Id="rId422" Type="http://schemas.openxmlformats.org/officeDocument/2006/relationships/image" Target="../media/image1361.png"/><Relationship Id="rId443" Type="http://schemas.openxmlformats.org/officeDocument/2006/relationships/customXml" Target="../ink/ink3358.xml"/><Relationship Id="rId464" Type="http://schemas.openxmlformats.org/officeDocument/2006/relationships/image" Target="../media/image1382.png"/><Relationship Id="rId303" Type="http://schemas.openxmlformats.org/officeDocument/2006/relationships/image" Target="../media/image13020.png"/><Relationship Id="rId485" Type="http://schemas.openxmlformats.org/officeDocument/2006/relationships/customXml" Target="../ink/ink3379.xml"/><Relationship Id="rId42" Type="http://schemas.openxmlformats.org/officeDocument/2006/relationships/customXml" Target="../ink/ink3155.xml"/><Relationship Id="rId84" Type="http://schemas.openxmlformats.org/officeDocument/2006/relationships/image" Target="../media/image11940.png"/><Relationship Id="rId138" Type="http://schemas.openxmlformats.org/officeDocument/2006/relationships/customXml" Target="../ink/ink3204.xml"/><Relationship Id="rId345" Type="http://schemas.openxmlformats.org/officeDocument/2006/relationships/image" Target="../media/image13230.png"/><Relationship Id="rId387" Type="http://schemas.openxmlformats.org/officeDocument/2006/relationships/image" Target="../media/image1344.png"/><Relationship Id="rId510" Type="http://schemas.openxmlformats.org/officeDocument/2006/relationships/image" Target="../media/image1405.png"/><Relationship Id="rId552" Type="http://schemas.openxmlformats.org/officeDocument/2006/relationships/image" Target="../media/image1426.png"/><Relationship Id="rId191" Type="http://schemas.openxmlformats.org/officeDocument/2006/relationships/customXml" Target="../ink/ink3231.xml"/><Relationship Id="rId205" Type="http://schemas.openxmlformats.org/officeDocument/2006/relationships/image" Target="../media/image12530.png"/><Relationship Id="rId247" Type="http://schemas.openxmlformats.org/officeDocument/2006/relationships/image" Target="../media/image12740.png"/><Relationship Id="rId412" Type="http://schemas.openxmlformats.org/officeDocument/2006/relationships/image" Target="../media/image1356.png"/><Relationship Id="rId107" Type="http://schemas.openxmlformats.org/officeDocument/2006/relationships/customXml" Target="../ink/ink3188.xml"/><Relationship Id="rId289" Type="http://schemas.openxmlformats.org/officeDocument/2006/relationships/image" Target="../media/image12950.png"/><Relationship Id="rId454" Type="http://schemas.openxmlformats.org/officeDocument/2006/relationships/image" Target="../media/image1377.png"/><Relationship Id="rId496" Type="http://schemas.openxmlformats.org/officeDocument/2006/relationships/image" Target="../media/image1398.png"/><Relationship Id="rId11" Type="http://schemas.openxmlformats.org/officeDocument/2006/relationships/image" Target="../media/image11580.png"/><Relationship Id="rId53" Type="http://schemas.openxmlformats.org/officeDocument/2006/relationships/customXml" Target="../ink/ink3161.xml"/><Relationship Id="rId149" Type="http://schemas.openxmlformats.org/officeDocument/2006/relationships/image" Target="../media/image12260.png"/><Relationship Id="rId314" Type="http://schemas.openxmlformats.org/officeDocument/2006/relationships/customXml" Target="../ink/ink3293.xml"/><Relationship Id="rId356" Type="http://schemas.openxmlformats.org/officeDocument/2006/relationships/customXml" Target="../ink/ink3314.xml"/><Relationship Id="rId398" Type="http://schemas.openxmlformats.org/officeDocument/2006/relationships/customXml" Target="../ink/ink3335.xml"/><Relationship Id="rId521" Type="http://schemas.openxmlformats.org/officeDocument/2006/relationships/customXml" Target="../ink/ink3397.xml"/><Relationship Id="rId95" Type="http://schemas.openxmlformats.org/officeDocument/2006/relationships/customXml" Target="../ink/ink3182.xml"/><Relationship Id="rId160" Type="http://schemas.openxmlformats.org/officeDocument/2006/relationships/customXml" Target="../ink/ink3215.xml"/><Relationship Id="rId216" Type="http://schemas.openxmlformats.org/officeDocument/2006/relationships/customXml" Target="../ink/ink3244.xml"/><Relationship Id="rId423" Type="http://schemas.openxmlformats.org/officeDocument/2006/relationships/customXml" Target="../ink/ink3348.xml"/><Relationship Id="rId258" Type="http://schemas.openxmlformats.org/officeDocument/2006/relationships/customXml" Target="../ink/ink3265.xml"/><Relationship Id="rId465" Type="http://schemas.openxmlformats.org/officeDocument/2006/relationships/customXml" Target="../ink/ink3369.xml"/><Relationship Id="rId22" Type="http://schemas.openxmlformats.org/officeDocument/2006/relationships/customXml" Target="../ink/ink3145.xml"/><Relationship Id="rId64" Type="http://schemas.openxmlformats.org/officeDocument/2006/relationships/image" Target="../media/image11840.png"/><Relationship Id="rId118" Type="http://schemas.openxmlformats.org/officeDocument/2006/relationships/customXml" Target="../ink/ink3194.xml"/><Relationship Id="rId325" Type="http://schemas.openxmlformats.org/officeDocument/2006/relationships/image" Target="../media/image13130.png"/><Relationship Id="rId367" Type="http://schemas.openxmlformats.org/officeDocument/2006/relationships/image" Target="../media/image1334.png"/><Relationship Id="rId532" Type="http://schemas.openxmlformats.org/officeDocument/2006/relationships/image" Target="../media/image1416.png"/><Relationship Id="rId171" Type="http://schemas.openxmlformats.org/officeDocument/2006/relationships/image" Target="../media/image12370.png"/><Relationship Id="rId227" Type="http://schemas.openxmlformats.org/officeDocument/2006/relationships/image" Target="../media/image12640.png"/><Relationship Id="rId269" Type="http://schemas.openxmlformats.org/officeDocument/2006/relationships/image" Target="../media/image12850.png"/><Relationship Id="rId434" Type="http://schemas.openxmlformats.org/officeDocument/2006/relationships/image" Target="../media/image1367.png"/><Relationship Id="rId476" Type="http://schemas.openxmlformats.org/officeDocument/2006/relationships/image" Target="../media/image1388.png"/><Relationship Id="rId33" Type="http://schemas.openxmlformats.org/officeDocument/2006/relationships/image" Target="../media/image11690.png"/><Relationship Id="rId129" Type="http://schemas.openxmlformats.org/officeDocument/2006/relationships/image" Target="../media/image12160.png"/><Relationship Id="rId280" Type="http://schemas.openxmlformats.org/officeDocument/2006/relationships/customXml" Target="../ink/ink3276.xml"/><Relationship Id="rId336" Type="http://schemas.openxmlformats.org/officeDocument/2006/relationships/customXml" Target="../ink/ink3304.xml"/><Relationship Id="rId501" Type="http://schemas.openxmlformats.org/officeDocument/2006/relationships/customXml" Target="../ink/ink3387.xml"/><Relationship Id="rId543" Type="http://schemas.openxmlformats.org/officeDocument/2006/relationships/customXml" Target="../ink/ink3408.xml"/><Relationship Id="rId75" Type="http://schemas.openxmlformats.org/officeDocument/2006/relationships/customXml" Target="../ink/ink3172.xml"/><Relationship Id="rId140" Type="http://schemas.openxmlformats.org/officeDocument/2006/relationships/customXml" Target="../ink/ink3205.xml"/><Relationship Id="rId182" Type="http://schemas.openxmlformats.org/officeDocument/2006/relationships/image" Target="../media/image12420.png"/><Relationship Id="rId378" Type="http://schemas.openxmlformats.org/officeDocument/2006/relationships/customXml" Target="../ink/ink3325.xml"/><Relationship Id="rId403" Type="http://schemas.openxmlformats.org/officeDocument/2006/relationships/customXml" Target="../ink/ink3338.xml"/><Relationship Id="rId6" Type="http://schemas.openxmlformats.org/officeDocument/2006/relationships/customXml" Target="../ink/ink3137.xml"/><Relationship Id="rId238" Type="http://schemas.openxmlformats.org/officeDocument/2006/relationships/customXml" Target="../ink/ink3255.xml"/><Relationship Id="rId445" Type="http://schemas.openxmlformats.org/officeDocument/2006/relationships/customXml" Target="../ink/ink3359.xml"/><Relationship Id="rId487" Type="http://schemas.openxmlformats.org/officeDocument/2006/relationships/customXml" Target="../ink/ink3380.xml"/><Relationship Id="rId291" Type="http://schemas.openxmlformats.org/officeDocument/2006/relationships/image" Target="../media/image12960.png"/><Relationship Id="rId305" Type="http://schemas.openxmlformats.org/officeDocument/2006/relationships/image" Target="../media/image13030.png"/><Relationship Id="rId347" Type="http://schemas.openxmlformats.org/officeDocument/2006/relationships/image" Target="../media/image13240.png"/><Relationship Id="rId512" Type="http://schemas.openxmlformats.org/officeDocument/2006/relationships/image" Target="../media/image1406.png"/><Relationship Id="rId44" Type="http://schemas.openxmlformats.org/officeDocument/2006/relationships/customXml" Target="../ink/ink3156.xml"/><Relationship Id="rId86" Type="http://schemas.openxmlformats.org/officeDocument/2006/relationships/image" Target="../media/image11950.png"/><Relationship Id="rId151" Type="http://schemas.openxmlformats.org/officeDocument/2006/relationships/image" Target="../media/image12270.png"/><Relationship Id="rId389" Type="http://schemas.openxmlformats.org/officeDocument/2006/relationships/image" Target="../media/image1345.png"/><Relationship Id="rId554" Type="http://schemas.openxmlformats.org/officeDocument/2006/relationships/image" Target="../media/image1427.png"/><Relationship Id="rId193" Type="http://schemas.openxmlformats.org/officeDocument/2006/relationships/customXml" Target="../ink/ink3232.xml"/><Relationship Id="rId207" Type="http://schemas.openxmlformats.org/officeDocument/2006/relationships/image" Target="../media/image12540.png"/><Relationship Id="rId249" Type="http://schemas.openxmlformats.org/officeDocument/2006/relationships/image" Target="../media/image12750.png"/><Relationship Id="rId414" Type="http://schemas.openxmlformats.org/officeDocument/2006/relationships/image" Target="../media/image1357.png"/><Relationship Id="rId456" Type="http://schemas.openxmlformats.org/officeDocument/2006/relationships/image" Target="../media/image1378.png"/><Relationship Id="rId498" Type="http://schemas.openxmlformats.org/officeDocument/2006/relationships/image" Target="../media/image1399.png"/><Relationship Id="rId13" Type="http://schemas.openxmlformats.org/officeDocument/2006/relationships/image" Target="../media/image11590.png"/><Relationship Id="rId109" Type="http://schemas.openxmlformats.org/officeDocument/2006/relationships/customXml" Target="../ink/ink3189.xml"/><Relationship Id="rId260" Type="http://schemas.openxmlformats.org/officeDocument/2006/relationships/customXml" Target="../ink/ink3266.xml"/><Relationship Id="rId316" Type="http://schemas.openxmlformats.org/officeDocument/2006/relationships/customXml" Target="../ink/ink3294.xml"/><Relationship Id="rId523" Type="http://schemas.openxmlformats.org/officeDocument/2006/relationships/customXml" Target="../ink/ink3398.xml"/><Relationship Id="rId55" Type="http://schemas.openxmlformats.org/officeDocument/2006/relationships/customXml" Target="../ink/ink3162.xml"/><Relationship Id="rId97" Type="http://schemas.openxmlformats.org/officeDocument/2006/relationships/customXml" Target="../ink/ink3183.xml"/><Relationship Id="rId120" Type="http://schemas.openxmlformats.org/officeDocument/2006/relationships/customXml" Target="../ink/ink3195.xml"/><Relationship Id="rId358" Type="http://schemas.openxmlformats.org/officeDocument/2006/relationships/customXml" Target="../ink/ink3315.xml"/><Relationship Id="rId162" Type="http://schemas.openxmlformats.org/officeDocument/2006/relationships/customXml" Target="../ink/ink3216.xml"/><Relationship Id="rId218" Type="http://schemas.openxmlformats.org/officeDocument/2006/relationships/customXml" Target="../ink/ink3245.xml"/><Relationship Id="rId425" Type="http://schemas.openxmlformats.org/officeDocument/2006/relationships/customXml" Target="../ink/ink3349.xml"/><Relationship Id="rId467" Type="http://schemas.openxmlformats.org/officeDocument/2006/relationships/customXml" Target="../ink/ink3370.xml"/><Relationship Id="rId271" Type="http://schemas.openxmlformats.org/officeDocument/2006/relationships/image" Target="../media/image12860.png"/><Relationship Id="rId24" Type="http://schemas.openxmlformats.org/officeDocument/2006/relationships/customXml" Target="../ink/ink3146.xml"/><Relationship Id="rId66" Type="http://schemas.openxmlformats.org/officeDocument/2006/relationships/image" Target="../media/image11850.png"/><Relationship Id="rId131" Type="http://schemas.openxmlformats.org/officeDocument/2006/relationships/image" Target="../media/image12170.png"/><Relationship Id="rId327" Type="http://schemas.openxmlformats.org/officeDocument/2006/relationships/image" Target="../media/image13140.png"/><Relationship Id="rId369" Type="http://schemas.openxmlformats.org/officeDocument/2006/relationships/image" Target="../media/image1335.png"/><Relationship Id="rId534" Type="http://schemas.openxmlformats.org/officeDocument/2006/relationships/image" Target="../media/image1417.png"/><Relationship Id="rId173" Type="http://schemas.openxmlformats.org/officeDocument/2006/relationships/image" Target="../media/image12380.png"/><Relationship Id="rId229" Type="http://schemas.openxmlformats.org/officeDocument/2006/relationships/image" Target="../media/image12650.png"/><Relationship Id="rId380" Type="http://schemas.openxmlformats.org/officeDocument/2006/relationships/customXml" Target="../ink/ink3326.xml"/><Relationship Id="rId436" Type="http://schemas.openxmlformats.org/officeDocument/2006/relationships/image" Target="../media/image1368.png"/><Relationship Id="rId240" Type="http://schemas.openxmlformats.org/officeDocument/2006/relationships/customXml" Target="../ink/ink3256.xml"/><Relationship Id="rId478" Type="http://schemas.openxmlformats.org/officeDocument/2006/relationships/image" Target="../media/image1389.png"/><Relationship Id="rId35" Type="http://schemas.openxmlformats.org/officeDocument/2006/relationships/image" Target="../media/image11700.png"/><Relationship Id="rId77" Type="http://schemas.openxmlformats.org/officeDocument/2006/relationships/customXml" Target="../ink/ink3173.xml"/><Relationship Id="rId100" Type="http://schemas.openxmlformats.org/officeDocument/2006/relationships/image" Target="../media/image12020.png"/><Relationship Id="rId282" Type="http://schemas.openxmlformats.org/officeDocument/2006/relationships/customXml" Target="../ink/ink3277.xml"/><Relationship Id="rId338" Type="http://schemas.openxmlformats.org/officeDocument/2006/relationships/customXml" Target="../ink/ink3305.xml"/><Relationship Id="rId503" Type="http://schemas.openxmlformats.org/officeDocument/2006/relationships/customXml" Target="../ink/ink3388.xml"/><Relationship Id="rId545" Type="http://schemas.openxmlformats.org/officeDocument/2006/relationships/customXml" Target="../ink/ink3409.xml"/><Relationship Id="rId8" Type="http://schemas.openxmlformats.org/officeDocument/2006/relationships/customXml" Target="../ink/ink3138.xml"/><Relationship Id="rId142" Type="http://schemas.openxmlformats.org/officeDocument/2006/relationships/customXml" Target="../ink/ink3206.xml"/><Relationship Id="rId184" Type="http://schemas.openxmlformats.org/officeDocument/2006/relationships/image" Target="../media/image12430.png"/><Relationship Id="rId391" Type="http://schemas.openxmlformats.org/officeDocument/2006/relationships/image" Target="../media/image1346.png"/><Relationship Id="rId405" Type="http://schemas.openxmlformats.org/officeDocument/2006/relationships/customXml" Target="../ink/ink3339.xml"/><Relationship Id="rId447" Type="http://schemas.openxmlformats.org/officeDocument/2006/relationships/customXml" Target="../ink/ink3360.xml"/><Relationship Id="rId251" Type="http://schemas.openxmlformats.org/officeDocument/2006/relationships/image" Target="../media/image12760.png"/><Relationship Id="rId489" Type="http://schemas.openxmlformats.org/officeDocument/2006/relationships/customXml" Target="../ink/ink3381.xml"/><Relationship Id="rId46" Type="http://schemas.openxmlformats.org/officeDocument/2006/relationships/image" Target="../media/image11750.png"/><Relationship Id="rId293" Type="http://schemas.openxmlformats.org/officeDocument/2006/relationships/image" Target="../media/image12970.png"/><Relationship Id="rId307" Type="http://schemas.openxmlformats.org/officeDocument/2006/relationships/image" Target="../media/image13040.png"/><Relationship Id="rId349" Type="http://schemas.openxmlformats.org/officeDocument/2006/relationships/image" Target="../media/image13250.png"/><Relationship Id="rId514" Type="http://schemas.openxmlformats.org/officeDocument/2006/relationships/image" Target="../media/image1407.png"/><Relationship Id="rId556" Type="http://schemas.openxmlformats.org/officeDocument/2006/relationships/image" Target="../media/image1428.png"/><Relationship Id="rId88" Type="http://schemas.openxmlformats.org/officeDocument/2006/relationships/image" Target="../media/image11960.png"/><Relationship Id="rId111" Type="http://schemas.openxmlformats.org/officeDocument/2006/relationships/customXml" Target="../ink/ink3190.xml"/><Relationship Id="rId153" Type="http://schemas.openxmlformats.org/officeDocument/2006/relationships/image" Target="../media/image12280.png"/><Relationship Id="rId195" Type="http://schemas.openxmlformats.org/officeDocument/2006/relationships/customXml" Target="../ink/ink3233.xml"/><Relationship Id="rId209" Type="http://schemas.openxmlformats.org/officeDocument/2006/relationships/image" Target="../media/image12550.png"/><Relationship Id="rId360" Type="http://schemas.openxmlformats.org/officeDocument/2006/relationships/customXml" Target="../ink/ink3316.xml"/><Relationship Id="rId416" Type="http://schemas.openxmlformats.org/officeDocument/2006/relationships/image" Target="../media/image1358.png"/><Relationship Id="rId220" Type="http://schemas.openxmlformats.org/officeDocument/2006/relationships/customXml" Target="../ink/ink3246.xml"/><Relationship Id="rId458" Type="http://schemas.openxmlformats.org/officeDocument/2006/relationships/image" Target="../media/image1379.png"/><Relationship Id="rId15" Type="http://schemas.openxmlformats.org/officeDocument/2006/relationships/image" Target="../media/image11600.png"/><Relationship Id="rId57" Type="http://schemas.openxmlformats.org/officeDocument/2006/relationships/customXml" Target="../ink/ink3163.xml"/><Relationship Id="rId262" Type="http://schemas.openxmlformats.org/officeDocument/2006/relationships/customXml" Target="../ink/ink3267.xml"/><Relationship Id="rId318" Type="http://schemas.openxmlformats.org/officeDocument/2006/relationships/customXml" Target="../ink/ink3295.xml"/><Relationship Id="rId525" Type="http://schemas.openxmlformats.org/officeDocument/2006/relationships/customXml" Target="../ink/ink339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9.png"/><Relationship Id="rId299" Type="http://schemas.openxmlformats.org/officeDocument/2006/relationships/image" Target="../media/image1543.png"/><Relationship Id="rId21" Type="http://schemas.openxmlformats.org/officeDocument/2006/relationships/image" Target="../media/image1441.png"/><Relationship Id="rId42" Type="http://schemas.openxmlformats.org/officeDocument/2006/relationships/customXml" Target="../ink/ink3438.xml"/><Relationship Id="rId63" Type="http://schemas.openxmlformats.org/officeDocument/2006/relationships/image" Target="../media/image1462.png"/><Relationship Id="rId84" Type="http://schemas.openxmlformats.org/officeDocument/2006/relationships/customXml" Target="../ink/ink3459.xml"/><Relationship Id="rId138" Type="http://schemas.openxmlformats.org/officeDocument/2006/relationships/customXml" Target="../ink/ink3486.xml"/><Relationship Id="rId159" Type="http://schemas.openxmlformats.org/officeDocument/2006/relationships/image" Target="../media/image12760.png"/><Relationship Id="rId324" Type="http://schemas.openxmlformats.org/officeDocument/2006/relationships/customXml" Target="../ink/ink3579.xml"/><Relationship Id="rId345" Type="http://schemas.openxmlformats.org/officeDocument/2006/relationships/image" Target="../media/image1565.png"/><Relationship Id="rId366" Type="http://schemas.openxmlformats.org/officeDocument/2006/relationships/customXml" Target="../ink/ink3600.xml"/><Relationship Id="rId387" Type="http://schemas.openxmlformats.org/officeDocument/2006/relationships/image" Target="../media/image1586.png"/><Relationship Id="rId170" Type="http://schemas.openxmlformats.org/officeDocument/2006/relationships/customXml" Target="../ink/ink3502.xml"/><Relationship Id="rId191" Type="http://schemas.openxmlformats.org/officeDocument/2006/relationships/image" Target="../media/image12920.png"/><Relationship Id="rId205" Type="http://schemas.openxmlformats.org/officeDocument/2006/relationships/image" Target="../media/image12990.png"/><Relationship Id="rId226" Type="http://schemas.openxmlformats.org/officeDocument/2006/relationships/customXml" Target="../ink/ink3530.xml"/><Relationship Id="rId247" Type="http://schemas.openxmlformats.org/officeDocument/2006/relationships/image" Target="../media/image1517.png"/><Relationship Id="rId107" Type="http://schemas.openxmlformats.org/officeDocument/2006/relationships/image" Target="../media/image1484.png"/><Relationship Id="rId268" Type="http://schemas.openxmlformats.org/officeDocument/2006/relationships/customXml" Target="../ink/ink3551.xml"/><Relationship Id="rId289" Type="http://schemas.openxmlformats.org/officeDocument/2006/relationships/image" Target="../media/image1538.png"/><Relationship Id="rId11" Type="http://schemas.openxmlformats.org/officeDocument/2006/relationships/image" Target="../media/image1436.png"/><Relationship Id="rId32" Type="http://schemas.openxmlformats.org/officeDocument/2006/relationships/customXml" Target="../ink/ink3433.xml"/><Relationship Id="rId53" Type="http://schemas.openxmlformats.org/officeDocument/2006/relationships/image" Target="../media/image1457.png"/><Relationship Id="rId74" Type="http://schemas.openxmlformats.org/officeDocument/2006/relationships/customXml" Target="../ink/ink3454.xml"/><Relationship Id="rId128" Type="http://schemas.openxmlformats.org/officeDocument/2006/relationships/customXml" Target="../ink/ink3481.xml"/><Relationship Id="rId149" Type="http://schemas.openxmlformats.org/officeDocument/2006/relationships/image" Target="../media/image1505.png"/><Relationship Id="rId314" Type="http://schemas.openxmlformats.org/officeDocument/2006/relationships/customXml" Target="../ink/ink3574.xml"/><Relationship Id="rId335" Type="http://schemas.openxmlformats.org/officeDocument/2006/relationships/image" Target="../media/image1560.png"/><Relationship Id="rId356" Type="http://schemas.openxmlformats.org/officeDocument/2006/relationships/customXml" Target="../ink/ink3595.xml"/><Relationship Id="rId377" Type="http://schemas.openxmlformats.org/officeDocument/2006/relationships/image" Target="../media/image1581.png"/><Relationship Id="rId5" Type="http://schemas.openxmlformats.org/officeDocument/2006/relationships/image" Target="../media/image1433.png"/><Relationship Id="rId95" Type="http://schemas.openxmlformats.org/officeDocument/2006/relationships/image" Target="../media/image1478.png"/><Relationship Id="rId160" Type="http://schemas.openxmlformats.org/officeDocument/2006/relationships/customXml" Target="../ink/ink3497.xml"/><Relationship Id="rId181" Type="http://schemas.openxmlformats.org/officeDocument/2006/relationships/image" Target="../media/image12870.png"/><Relationship Id="rId216" Type="http://schemas.openxmlformats.org/officeDocument/2006/relationships/customXml" Target="../ink/ink3525.xml"/><Relationship Id="rId237" Type="http://schemas.openxmlformats.org/officeDocument/2006/relationships/image" Target="../media/image1512.png"/><Relationship Id="rId258" Type="http://schemas.openxmlformats.org/officeDocument/2006/relationships/customXml" Target="../ink/ink3546.xml"/><Relationship Id="rId279" Type="http://schemas.openxmlformats.org/officeDocument/2006/relationships/image" Target="../media/image1533.png"/><Relationship Id="rId22" Type="http://schemas.openxmlformats.org/officeDocument/2006/relationships/customXml" Target="../ink/ink3428.xml"/><Relationship Id="rId43" Type="http://schemas.openxmlformats.org/officeDocument/2006/relationships/image" Target="../media/image1452.png"/><Relationship Id="rId64" Type="http://schemas.openxmlformats.org/officeDocument/2006/relationships/customXml" Target="../ink/ink3449.xml"/><Relationship Id="rId118" Type="http://schemas.openxmlformats.org/officeDocument/2006/relationships/customXml" Target="../ink/ink3476.xml"/><Relationship Id="rId139" Type="http://schemas.openxmlformats.org/officeDocument/2006/relationships/image" Target="../media/image1500.png"/><Relationship Id="rId290" Type="http://schemas.openxmlformats.org/officeDocument/2006/relationships/customXml" Target="../ink/ink3562.xml"/><Relationship Id="rId304" Type="http://schemas.openxmlformats.org/officeDocument/2006/relationships/customXml" Target="../ink/ink3569.xml"/><Relationship Id="rId325" Type="http://schemas.openxmlformats.org/officeDocument/2006/relationships/image" Target="../media/image1555.png"/><Relationship Id="rId346" Type="http://schemas.openxmlformats.org/officeDocument/2006/relationships/customXml" Target="../ink/ink3590.xml"/><Relationship Id="rId367" Type="http://schemas.openxmlformats.org/officeDocument/2006/relationships/image" Target="../media/image1576.png"/><Relationship Id="rId85" Type="http://schemas.openxmlformats.org/officeDocument/2006/relationships/image" Target="../media/image1473.png"/><Relationship Id="rId150" Type="http://schemas.openxmlformats.org/officeDocument/2006/relationships/customXml" Target="../ink/ink3492.xml"/><Relationship Id="rId171" Type="http://schemas.openxmlformats.org/officeDocument/2006/relationships/image" Target="../media/image12820.png"/><Relationship Id="rId192" Type="http://schemas.openxmlformats.org/officeDocument/2006/relationships/customXml" Target="../ink/ink3513.xml"/><Relationship Id="rId206" Type="http://schemas.openxmlformats.org/officeDocument/2006/relationships/customXml" Target="../ink/ink3520.xml"/><Relationship Id="rId227" Type="http://schemas.openxmlformats.org/officeDocument/2006/relationships/image" Target="../media/image1507.png"/><Relationship Id="rId248" Type="http://schemas.openxmlformats.org/officeDocument/2006/relationships/customXml" Target="../ink/ink3541.xml"/><Relationship Id="rId269" Type="http://schemas.openxmlformats.org/officeDocument/2006/relationships/image" Target="../media/image1528.png"/><Relationship Id="rId12" Type="http://schemas.openxmlformats.org/officeDocument/2006/relationships/customXml" Target="../ink/ink3423.xml"/><Relationship Id="rId33" Type="http://schemas.openxmlformats.org/officeDocument/2006/relationships/image" Target="../media/image1447.png"/><Relationship Id="rId108" Type="http://schemas.openxmlformats.org/officeDocument/2006/relationships/customXml" Target="../ink/ink3471.xml"/><Relationship Id="rId129" Type="http://schemas.openxmlformats.org/officeDocument/2006/relationships/image" Target="../media/image1495.png"/><Relationship Id="rId280" Type="http://schemas.openxmlformats.org/officeDocument/2006/relationships/customXml" Target="../ink/ink3557.xml"/><Relationship Id="rId315" Type="http://schemas.openxmlformats.org/officeDocument/2006/relationships/image" Target="../media/image1551.png"/><Relationship Id="rId336" Type="http://schemas.openxmlformats.org/officeDocument/2006/relationships/customXml" Target="../ink/ink3585.xml"/><Relationship Id="rId357" Type="http://schemas.openxmlformats.org/officeDocument/2006/relationships/image" Target="../media/image1571.png"/><Relationship Id="rId54" Type="http://schemas.openxmlformats.org/officeDocument/2006/relationships/customXml" Target="../ink/ink3444.xml"/><Relationship Id="rId75" Type="http://schemas.openxmlformats.org/officeDocument/2006/relationships/image" Target="../media/image1468.png"/><Relationship Id="rId96" Type="http://schemas.openxmlformats.org/officeDocument/2006/relationships/customXml" Target="../ink/ink3465.xml"/><Relationship Id="rId140" Type="http://schemas.openxmlformats.org/officeDocument/2006/relationships/customXml" Target="../ink/ink3487.xml"/><Relationship Id="rId161" Type="http://schemas.openxmlformats.org/officeDocument/2006/relationships/image" Target="../media/image12770.png"/><Relationship Id="rId182" Type="http://schemas.openxmlformats.org/officeDocument/2006/relationships/customXml" Target="../ink/ink3508.xml"/><Relationship Id="rId217" Type="http://schemas.openxmlformats.org/officeDocument/2006/relationships/image" Target="../media/image13050.png"/><Relationship Id="rId378" Type="http://schemas.openxmlformats.org/officeDocument/2006/relationships/customXml" Target="../ink/ink3606.xml"/><Relationship Id="rId6" Type="http://schemas.openxmlformats.org/officeDocument/2006/relationships/customXml" Target="../ink/ink3420.xml"/><Relationship Id="rId238" Type="http://schemas.openxmlformats.org/officeDocument/2006/relationships/customXml" Target="../ink/ink3536.xml"/><Relationship Id="rId259" Type="http://schemas.openxmlformats.org/officeDocument/2006/relationships/image" Target="../media/image1523.png"/><Relationship Id="rId23" Type="http://schemas.openxmlformats.org/officeDocument/2006/relationships/image" Target="../media/image1442.png"/><Relationship Id="rId119" Type="http://schemas.openxmlformats.org/officeDocument/2006/relationships/image" Target="../media/image1490.png"/><Relationship Id="rId270" Type="http://schemas.openxmlformats.org/officeDocument/2006/relationships/customXml" Target="../ink/ink3552.xml"/><Relationship Id="rId291" Type="http://schemas.openxmlformats.org/officeDocument/2006/relationships/image" Target="../media/image1539.png"/><Relationship Id="rId305" Type="http://schemas.openxmlformats.org/officeDocument/2006/relationships/image" Target="../media/image1546.png"/><Relationship Id="rId326" Type="http://schemas.openxmlformats.org/officeDocument/2006/relationships/customXml" Target="../ink/ink3580.xml"/><Relationship Id="rId347" Type="http://schemas.openxmlformats.org/officeDocument/2006/relationships/image" Target="../media/image1566.png"/><Relationship Id="rId44" Type="http://schemas.openxmlformats.org/officeDocument/2006/relationships/customXml" Target="../ink/ink3439.xml"/><Relationship Id="rId65" Type="http://schemas.openxmlformats.org/officeDocument/2006/relationships/image" Target="../media/image1463.png"/><Relationship Id="rId86" Type="http://schemas.openxmlformats.org/officeDocument/2006/relationships/customXml" Target="../ink/ink3460.xml"/><Relationship Id="rId130" Type="http://schemas.openxmlformats.org/officeDocument/2006/relationships/customXml" Target="../ink/ink3482.xml"/><Relationship Id="rId151" Type="http://schemas.openxmlformats.org/officeDocument/2006/relationships/image" Target="../media/image1506.png"/><Relationship Id="rId368" Type="http://schemas.openxmlformats.org/officeDocument/2006/relationships/customXml" Target="../ink/ink3601.xml"/><Relationship Id="rId172" Type="http://schemas.openxmlformats.org/officeDocument/2006/relationships/customXml" Target="../ink/ink3503.xml"/><Relationship Id="rId193" Type="http://schemas.openxmlformats.org/officeDocument/2006/relationships/image" Target="../media/image12930.png"/><Relationship Id="rId207" Type="http://schemas.openxmlformats.org/officeDocument/2006/relationships/image" Target="../media/image13000.png"/><Relationship Id="rId228" Type="http://schemas.openxmlformats.org/officeDocument/2006/relationships/customXml" Target="../ink/ink3531.xml"/><Relationship Id="rId249" Type="http://schemas.openxmlformats.org/officeDocument/2006/relationships/image" Target="../media/image1518.png"/><Relationship Id="rId13" Type="http://schemas.openxmlformats.org/officeDocument/2006/relationships/image" Target="../media/image1437.png"/><Relationship Id="rId109" Type="http://schemas.openxmlformats.org/officeDocument/2006/relationships/image" Target="../media/image1485.png"/><Relationship Id="rId260" Type="http://schemas.openxmlformats.org/officeDocument/2006/relationships/customXml" Target="../ink/ink3547.xml"/><Relationship Id="rId281" Type="http://schemas.openxmlformats.org/officeDocument/2006/relationships/image" Target="../media/image1534.png"/><Relationship Id="rId316" Type="http://schemas.openxmlformats.org/officeDocument/2006/relationships/customXml" Target="../ink/ink3575.xml"/><Relationship Id="rId337" Type="http://schemas.openxmlformats.org/officeDocument/2006/relationships/image" Target="../media/image1561.png"/><Relationship Id="rId34" Type="http://schemas.openxmlformats.org/officeDocument/2006/relationships/customXml" Target="../ink/ink3434.xml"/><Relationship Id="rId55" Type="http://schemas.openxmlformats.org/officeDocument/2006/relationships/image" Target="../media/image1458.png"/><Relationship Id="rId76" Type="http://schemas.openxmlformats.org/officeDocument/2006/relationships/customXml" Target="../ink/ink3455.xml"/><Relationship Id="rId97" Type="http://schemas.openxmlformats.org/officeDocument/2006/relationships/image" Target="../media/image1479.png"/><Relationship Id="rId120" Type="http://schemas.openxmlformats.org/officeDocument/2006/relationships/customXml" Target="../ink/ink3477.xml"/><Relationship Id="rId141" Type="http://schemas.openxmlformats.org/officeDocument/2006/relationships/image" Target="../media/image1501.png"/><Relationship Id="rId358" Type="http://schemas.openxmlformats.org/officeDocument/2006/relationships/customXml" Target="../ink/ink3596.xml"/><Relationship Id="rId379" Type="http://schemas.openxmlformats.org/officeDocument/2006/relationships/image" Target="../media/image1582.png"/><Relationship Id="rId7" Type="http://schemas.openxmlformats.org/officeDocument/2006/relationships/image" Target="../media/image1434.png"/><Relationship Id="rId162" Type="http://schemas.openxmlformats.org/officeDocument/2006/relationships/customXml" Target="../ink/ink3498.xml"/><Relationship Id="rId183" Type="http://schemas.openxmlformats.org/officeDocument/2006/relationships/image" Target="../media/image12880.png"/><Relationship Id="rId218" Type="http://schemas.openxmlformats.org/officeDocument/2006/relationships/customXml" Target="../ink/ink3526.xml"/><Relationship Id="rId239" Type="http://schemas.openxmlformats.org/officeDocument/2006/relationships/image" Target="../media/image1513.png"/><Relationship Id="rId250" Type="http://schemas.openxmlformats.org/officeDocument/2006/relationships/customXml" Target="../ink/ink3542.xml"/><Relationship Id="rId271" Type="http://schemas.openxmlformats.org/officeDocument/2006/relationships/image" Target="../media/image1529.png"/><Relationship Id="rId292" Type="http://schemas.openxmlformats.org/officeDocument/2006/relationships/customXml" Target="../ink/ink3563.xml"/><Relationship Id="rId306" Type="http://schemas.openxmlformats.org/officeDocument/2006/relationships/customXml" Target="../ink/ink3570.xml"/><Relationship Id="rId24" Type="http://schemas.openxmlformats.org/officeDocument/2006/relationships/customXml" Target="../ink/ink3429.xml"/><Relationship Id="rId45" Type="http://schemas.openxmlformats.org/officeDocument/2006/relationships/image" Target="../media/image1453.png"/><Relationship Id="rId66" Type="http://schemas.openxmlformats.org/officeDocument/2006/relationships/customXml" Target="../ink/ink3450.xml"/><Relationship Id="rId87" Type="http://schemas.openxmlformats.org/officeDocument/2006/relationships/image" Target="../media/image1474.png"/><Relationship Id="rId110" Type="http://schemas.openxmlformats.org/officeDocument/2006/relationships/customXml" Target="../ink/ink3472.xml"/><Relationship Id="rId131" Type="http://schemas.openxmlformats.org/officeDocument/2006/relationships/image" Target="../media/image1496.png"/><Relationship Id="rId327" Type="http://schemas.openxmlformats.org/officeDocument/2006/relationships/image" Target="../media/image1556.png"/><Relationship Id="rId348" Type="http://schemas.openxmlformats.org/officeDocument/2006/relationships/customXml" Target="../ink/ink3591.xml"/><Relationship Id="rId369" Type="http://schemas.openxmlformats.org/officeDocument/2006/relationships/image" Target="../media/image1577.png"/><Relationship Id="rId152" Type="http://schemas.openxmlformats.org/officeDocument/2006/relationships/customXml" Target="../ink/ink3493.xml"/><Relationship Id="rId173" Type="http://schemas.openxmlformats.org/officeDocument/2006/relationships/image" Target="../media/image12830.png"/><Relationship Id="rId194" Type="http://schemas.openxmlformats.org/officeDocument/2006/relationships/customXml" Target="../ink/ink3514.xml"/><Relationship Id="rId208" Type="http://schemas.openxmlformats.org/officeDocument/2006/relationships/customXml" Target="../ink/ink3521.xml"/><Relationship Id="rId229" Type="http://schemas.openxmlformats.org/officeDocument/2006/relationships/image" Target="../media/image1508.png"/><Relationship Id="rId380" Type="http://schemas.openxmlformats.org/officeDocument/2006/relationships/customXml" Target="../ink/ink3607.xml"/><Relationship Id="rId240" Type="http://schemas.openxmlformats.org/officeDocument/2006/relationships/customXml" Target="../ink/ink3537.xml"/><Relationship Id="rId261" Type="http://schemas.openxmlformats.org/officeDocument/2006/relationships/image" Target="../media/image1524.png"/><Relationship Id="rId14" Type="http://schemas.openxmlformats.org/officeDocument/2006/relationships/customXml" Target="../ink/ink3424.xml"/><Relationship Id="rId35" Type="http://schemas.openxmlformats.org/officeDocument/2006/relationships/image" Target="../media/image1448.png"/><Relationship Id="rId56" Type="http://schemas.openxmlformats.org/officeDocument/2006/relationships/customXml" Target="../ink/ink3445.xml"/><Relationship Id="rId77" Type="http://schemas.openxmlformats.org/officeDocument/2006/relationships/image" Target="../media/image1469.png"/><Relationship Id="rId100" Type="http://schemas.openxmlformats.org/officeDocument/2006/relationships/customXml" Target="../ink/ink3467.xml"/><Relationship Id="rId282" Type="http://schemas.openxmlformats.org/officeDocument/2006/relationships/customXml" Target="../ink/ink3558.xml"/><Relationship Id="rId317" Type="http://schemas.openxmlformats.org/officeDocument/2006/relationships/image" Target="../media/image1552.png"/><Relationship Id="rId338" Type="http://schemas.openxmlformats.org/officeDocument/2006/relationships/customXml" Target="../ink/ink3586.xml"/><Relationship Id="rId359" Type="http://schemas.openxmlformats.org/officeDocument/2006/relationships/image" Target="../media/image1572.png"/><Relationship Id="rId8" Type="http://schemas.openxmlformats.org/officeDocument/2006/relationships/customXml" Target="../ink/ink3421.xml"/><Relationship Id="rId98" Type="http://schemas.openxmlformats.org/officeDocument/2006/relationships/customXml" Target="../ink/ink3466.xml"/><Relationship Id="rId121" Type="http://schemas.openxmlformats.org/officeDocument/2006/relationships/image" Target="../media/image1491.png"/><Relationship Id="rId142" Type="http://schemas.openxmlformats.org/officeDocument/2006/relationships/customXml" Target="../ink/ink3488.xml"/><Relationship Id="rId163" Type="http://schemas.openxmlformats.org/officeDocument/2006/relationships/image" Target="../media/image12780.png"/><Relationship Id="rId184" Type="http://schemas.openxmlformats.org/officeDocument/2006/relationships/customXml" Target="../ink/ink3509.xml"/><Relationship Id="rId219" Type="http://schemas.openxmlformats.org/officeDocument/2006/relationships/image" Target="../media/image13060.png"/><Relationship Id="rId370" Type="http://schemas.openxmlformats.org/officeDocument/2006/relationships/customXml" Target="../ink/ink3602.xml"/><Relationship Id="rId230" Type="http://schemas.openxmlformats.org/officeDocument/2006/relationships/customXml" Target="../ink/ink3532.xml"/><Relationship Id="rId251" Type="http://schemas.openxmlformats.org/officeDocument/2006/relationships/image" Target="../media/image1519.png"/><Relationship Id="rId25" Type="http://schemas.openxmlformats.org/officeDocument/2006/relationships/image" Target="../media/image1443.png"/><Relationship Id="rId46" Type="http://schemas.openxmlformats.org/officeDocument/2006/relationships/customXml" Target="../ink/ink3440.xml"/><Relationship Id="rId67" Type="http://schemas.openxmlformats.org/officeDocument/2006/relationships/image" Target="../media/image1464.png"/><Relationship Id="rId272" Type="http://schemas.openxmlformats.org/officeDocument/2006/relationships/customXml" Target="../ink/ink3553.xml"/><Relationship Id="rId293" Type="http://schemas.openxmlformats.org/officeDocument/2006/relationships/image" Target="../media/image1540.png"/><Relationship Id="rId307" Type="http://schemas.openxmlformats.org/officeDocument/2006/relationships/image" Target="../media/image1547.png"/><Relationship Id="rId328" Type="http://schemas.openxmlformats.org/officeDocument/2006/relationships/customXml" Target="../ink/ink3581.xml"/><Relationship Id="rId349" Type="http://schemas.openxmlformats.org/officeDocument/2006/relationships/image" Target="../media/image1567.png"/><Relationship Id="rId88" Type="http://schemas.openxmlformats.org/officeDocument/2006/relationships/customXml" Target="../ink/ink3461.xml"/><Relationship Id="rId111" Type="http://schemas.openxmlformats.org/officeDocument/2006/relationships/image" Target="../media/image1486.png"/><Relationship Id="rId132" Type="http://schemas.openxmlformats.org/officeDocument/2006/relationships/customXml" Target="../ink/ink3483.xml"/><Relationship Id="rId153" Type="http://schemas.openxmlformats.org/officeDocument/2006/relationships/image" Target="../media/image12730.png"/><Relationship Id="rId174" Type="http://schemas.openxmlformats.org/officeDocument/2006/relationships/customXml" Target="../ink/ink3504.xml"/><Relationship Id="rId195" Type="http://schemas.openxmlformats.org/officeDocument/2006/relationships/image" Target="../media/image12940.png"/><Relationship Id="rId209" Type="http://schemas.openxmlformats.org/officeDocument/2006/relationships/image" Target="../media/image13012.png"/><Relationship Id="rId360" Type="http://schemas.openxmlformats.org/officeDocument/2006/relationships/customXml" Target="../ink/ink3597.xml"/><Relationship Id="rId381" Type="http://schemas.openxmlformats.org/officeDocument/2006/relationships/image" Target="../media/image1583.png"/><Relationship Id="rId220" Type="http://schemas.openxmlformats.org/officeDocument/2006/relationships/customXml" Target="../ink/ink3527.xml"/><Relationship Id="rId241" Type="http://schemas.openxmlformats.org/officeDocument/2006/relationships/image" Target="../media/image1514.png"/><Relationship Id="rId15" Type="http://schemas.openxmlformats.org/officeDocument/2006/relationships/image" Target="../media/image1438.png"/><Relationship Id="rId36" Type="http://schemas.openxmlformats.org/officeDocument/2006/relationships/customXml" Target="../ink/ink3435.xml"/><Relationship Id="rId57" Type="http://schemas.openxmlformats.org/officeDocument/2006/relationships/image" Target="../media/image1459.png"/><Relationship Id="rId262" Type="http://schemas.openxmlformats.org/officeDocument/2006/relationships/customXml" Target="../ink/ink3548.xml"/><Relationship Id="rId283" Type="http://schemas.openxmlformats.org/officeDocument/2006/relationships/image" Target="../media/image1535.png"/><Relationship Id="rId318" Type="http://schemas.openxmlformats.org/officeDocument/2006/relationships/customXml" Target="../ink/ink3576.xml"/><Relationship Id="rId339" Type="http://schemas.openxmlformats.org/officeDocument/2006/relationships/image" Target="../media/image1562.png"/><Relationship Id="rId78" Type="http://schemas.openxmlformats.org/officeDocument/2006/relationships/customXml" Target="../ink/ink3456.xml"/><Relationship Id="rId99" Type="http://schemas.openxmlformats.org/officeDocument/2006/relationships/image" Target="../media/image1480.png"/><Relationship Id="rId101" Type="http://schemas.openxmlformats.org/officeDocument/2006/relationships/image" Target="../media/image1481.png"/><Relationship Id="rId122" Type="http://schemas.openxmlformats.org/officeDocument/2006/relationships/customXml" Target="../ink/ink3478.xml"/><Relationship Id="rId143" Type="http://schemas.openxmlformats.org/officeDocument/2006/relationships/image" Target="../media/image1502.png"/><Relationship Id="rId164" Type="http://schemas.openxmlformats.org/officeDocument/2006/relationships/customXml" Target="../ink/ink3499.xml"/><Relationship Id="rId185" Type="http://schemas.openxmlformats.org/officeDocument/2006/relationships/image" Target="../media/image12890.png"/><Relationship Id="rId350" Type="http://schemas.openxmlformats.org/officeDocument/2006/relationships/customXml" Target="../ink/ink3592.xml"/><Relationship Id="rId371" Type="http://schemas.openxmlformats.org/officeDocument/2006/relationships/image" Target="../media/image1578.png"/><Relationship Id="rId9" Type="http://schemas.openxmlformats.org/officeDocument/2006/relationships/image" Target="../media/image1435.png"/><Relationship Id="rId210" Type="http://schemas.openxmlformats.org/officeDocument/2006/relationships/customXml" Target="../ink/ink3522.xml"/><Relationship Id="rId26" Type="http://schemas.openxmlformats.org/officeDocument/2006/relationships/customXml" Target="../ink/ink3430.xml"/><Relationship Id="rId231" Type="http://schemas.openxmlformats.org/officeDocument/2006/relationships/image" Target="../media/image1509.png"/><Relationship Id="rId252" Type="http://schemas.openxmlformats.org/officeDocument/2006/relationships/customXml" Target="../ink/ink3543.xml"/><Relationship Id="rId273" Type="http://schemas.openxmlformats.org/officeDocument/2006/relationships/image" Target="../media/image1530.png"/><Relationship Id="rId294" Type="http://schemas.openxmlformats.org/officeDocument/2006/relationships/customXml" Target="../ink/ink3564.xml"/><Relationship Id="rId308" Type="http://schemas.openxmlformats.org/officeDocument/2006/relationships/customXml" Target="../ink/ink3571.xml"/><Relationship Id="rId329" Type="http://schemas.openxmlformats.org/officeDocument/2006/relationships/image" Target="../media/image1557.png"/><Relationship Id="rId47" Type="http://schemas.openxmlformats.org/officeDocument/2006/relationships/image" Target="../media/image1454.png"/><Relationship Id="rId68" Type="http://schemas.openxmlformats.org/officeDocument/2006/relationships/customXml" Target="../ink/ink3451.xml"/><Relationship Id="rId89" Type="http://schemas.openxmlformats.org/officeDocument/2006/relationships/image" Target="../media/image1475.png"/><Relationship Id="rId112" Type="http://schemas.openxmlformats.org/officeDocument/2006/relationships/customXml" Target="../ink/ink3473.xml"/><Relationship Id="rId133" Type="http://schemas.openxmlformats.org/officeDocument/2006/relationships/image" Target="../media/image1497.png"/><Relationship Id="rId154" Type="http://schemas.openxmlformats.org/officeDocument/2006/relationships/customXml" Target="../ink/ink3494.xml"/><Relationship Id="rId175" Type="http://schemas.openxmlformats.org/officeDocument/2006/relationships/image" Target="../media/image12840.png"/><Relationship Id="rId340" Type="http://schemas.openxmlformats.org/officeDocument/2006/relationships/customXml" Target="../ink/ink3587.xml"/><Relationship Id="rId361" Type="http://schemas.openxmlformats.org/officeDocument/2006/relationships/image" Target="../media/image1573.png"/><Relationship Id="rId196" Type="http://schemas.openxmlformats.org/officeDocument/2006/relationships/customXml" Target="../ink/ink3515.xml"/><Relationship Id="rId200" Type="http://schemas.openxmlformats.org/officeDocument/2006/relationships/customXml" Target="../ink/ink3517.xml"/><Relationship Id="rId382" Type="http://schemas.openxmlformats.org/officeDocument/2006/relationships/customXml" Target="../ink/ink3608.xml"/><Relationship Id="rId16" Type="http://schemas.openxmlformats.org/officeDocument/2006/relationships/customXml" Target="../ink/ink3425.xml"/><Relationship Id="rId221" Type="http://schemas.openxmlformats.org/officeDocument/2006/relationships/image" Target="../media/image13070.png"/><Relationship Id="rId242" Type="http://schemas.openxmlformats.org/officeDocument/2006/relationships/customXml" Target="../ink/ink3538.xml"/><Relationship Id="rId263" Type="http://schemas.openxmlformats.org/officeDocument/2006/relationships/image" Target="../media/image1525.png"/><Relationship Id="rId284" Type="http://schemas.openxmlformats.org/officeDocument/2006/relationships/customXml" Target="../ink/ink3559.xml"/><Relationship Id="rId319" Type="http://schemas.openxmlformats.org/officeDocument/2006/relationships/image" Target="../media/image1553.png"/><Relationship Id="rId37" Type="http://schemas.openxmlformats.org/officeDocument/2006/relationships/image" Target="../media/image1449.png"/><Relationship Id="rId58" Type="http://schemas.openxmlformats.org/officeDocument/2006/relationships/customXml" Target="../ink/ink3446.xml"/><Relationship Id="rId79" Type="http://schemas.openxmlformats.org/officeDocument/2006/relationships/image" Target="../media/image1470.png"/><Relationship Id="rId102" Type="http://schemas.openxmlformats.org/officeDocument/2006/relationships/customXml" Target="../ink/ink3468.xml"/><Relationship Id="rId123" Type="http://schemas.openxmlformats.org/officeDocument/2006/relationships/image" Target="../media/image1492.png"/><Relationship Id="rId144" Type="http://schemas.openxmlformats.org/officeDocument/2006/relationships/customXml" Target="../ink/ink3489.xml"/><Relationship Id="rId330" Type="http://schemas.openxmlformats.org/officeDocument/2006/relationships/customXml" Target="../ink/ink3582.xml"/><Relationship Id="rId90" Type="http://schemas.openxmlformats.org/officeDocument/2006/relationships/customXml" Target="../ink/ink3462.xml"/><Relationship Id="rId165" Type="http://schemas.openxmlformats.org/officeDocument/2006/relationships/image" Target="../media/image12790.png"/><Relationship Id="rId186" Type="http://schemas.openxmlformats.org/officeDocument/2006/relationships/customXml" Target="../ink/ink3510.xml"/><Relationship Id="rId351" Type="http://schemas.openxmlformats.org/officeDocument/2006/relationships/image" Target="../media/image1568.png"/><Relationship Id="rId372" Type="http://schemas.openxmlformats.org/officeDocument/2006/relationships/customXml" Target="../ink/ink3603.xml"/><Relationship Id="rId211" Type="http://schemas.openxmlformats.org/officeDocument/2006/relationships/image" Target="../media/image13020.png"/><Relationship Id="rId232" Type="http://schemas.openxmlformats.org/officeDocument/2006/relationships/customXml" Target="../ink/ink3533.xml"/><Relationship Id="rId253" Type="http://schemas.openxmlformats.org/officeDocument/2006/relationships/image" Target="../media/image1520.png"/><Relationship Id="rId274" Type="http://schemas.openxmlformats.org/officeDocument/2006/relationships/customXml" Target="../ink/ink3554.xml"/><Relationship Id="rId295" Type="http://schemas.openxmlformats.org/officeDocument/2006/relationships/image" Target="../media/image1541.png"/><Relationship Id="rId309" Type="http://schemas.openxmlformats.org/officeDocument/2006/relationships/image" Target="../media/image1548.png"/><Relationship Id="rId27" Type="http://schemas.openxmlformats.org/officeDocument/2006/relationships/image" Target="../media/image1444.png"/><Relationship Id="rId48" Type="http://schemas.openxmlformats.org/officeDocument/2006/relationships/customXml" Target="../ink/ink3441.xml"/><Relationship Id="rId69" Type="http://schemas.openxmlformats.org/officeDocument/2006/relationships/image" Target="../media/image1465.png"/><Relationship Id="rId113" Type="http://schemas.openxmlformats.org/officeDocument/2006/relationships/image" Target="../media/image1487.png"/><Relationship Id="rId134" Type="http://schemas.openxmlformats.org/officeDocument/2006/relationships/customXml" Target="../ink/ink3484.xml"/><Relationship Id="rId320" Type="http://schemas.openxmlformats.org/officeDocument/2006/relationships/customXml" Target="../ink/ink3577.xml"/><Relationship Id="rId80" Type="http://schemas.openxmlformats.org/officeDocument/2006/relationships/customXml" Target="../ink/ink3457.xml"/><Relationship Id="rId155" Type="http://schemas.openxmlformats.org/officeDocument/2006/relationships/image" Target="../media/image12740.png"/><Relationship Id="rId176" Type="http://schemas.openxmlformats.org/officeDocument/2006/relationships/customXml" Target="../ink/ink3505.xml"/><Relationship Id="rId197" Type="http://schemas.openxmlformats.org/officeDocument/2006/relationships/image" Target="../media/image12950.png"/><Relationship Id="rId341" Type="http://schemas.openxmlformats.org/officeDocument/2006/relationships/image" Target="../media/image1563.png"/><Relationship Id="rId362" Type="http://schemas.openxmlformats.org/officeDocument/2006/relationships/customXml" Target="../ink/ink3598.xml"/><Relationship Id="rId383" Type="http://schemas.openxmlformats.org/officeDocument/2006/relationships/image" Target="../media/image1584.png"/><Relationship Id="rId201" Type="http://schemas.openxmlformats.org/officeDocument/2006/relationships/image" Target="../media/image12970.png"/><Relationship Id="rId222" Type="http://schemas.openxmlformats.org/officeDocument/2006/relationships/customXml" Target="../ink/ink3528.xml"/><Relationship Id="rId243" Type="http://schemas.openxmlformats.org/officeDocument/2006/relationships/image" Target="../media/image1515.png"/><Relationship Id="rId264" Type="http://schemas.openxmlformats.org/officeDocument/2006/relationships/customXml" Target="../ink/ink3549.xml"/><Relationship Id="rId285" Type="http://schemas.openxmlformats.org/officeDocument/2006/relationships/image" Target="../media/image1536.png"/><Relationship Id="rId17" Type="http://schemas.openxmlformats.org/officeDocument/2006/relationships/image" Target="../media/image1439.png"/><Relationship Id="rId38" Type="http://schemas.openxmlformats.org/officeDocument/2006/relationships/customXml" Target="../ink/ink3436.xml"/><Relationship Id="rId59" Type="http://schemas.openxmlformats.org/officeDocument/2006/relationships/image" Target="../media/image1460.png"/><Relationship Id="rId103" Type="http://schemas.openxmlformats.org/officeDocument/2006/relationships/image" Target="../media/image1482.png"/><Relationship Id="rId124" Type="http://schemas.openxmlformats.org/officeDocument/2006/relationships/customXml" Target="../ink/ink3479.xml"/><Relationship Id="rId310" Type="http://schemas.openxmlformats.org/officeDocument/2006/relationships/customXml" Target="../ink/ink3572.xml"/><Relationship Id="rId70" Type="http://schemas.openxmlformats.org/officeDocument/2006/relationships/customXml" Target="../ink/ink3452.xml"/><Relationship Id="rId91" Type="http://schemas.openxmlformats.org/officeDocument/2006/relationships/image" Target="../media/image1476.png"/><Relationship Id="rId145" Type="http://schemas.openxmlformats.org/officeDocument/2006/relationships/image" Target="../media/image1503.png"/><Relationship Id="rId166" Type="http://schemas.openxmlformats.org/officeDocument/2006/relationships/customXml" Target="../ink/ink3500.xml"/><Relationship Id="rId187" Type="http://schemas.openxmlformats.org/officeDocument/2006/relationships/image" Target="../media/image12900.png"/><Relationship Id="rId331" Type="http://schemas.openxmlformats.org/officeDocument/2006/relationships/image" Target="../media/image1558.png"/><Relationship Id="rId352" Type="http://schemas.openxmlformats.org/officeDocument/2006/relationships/customXml" Target="../ink/ink3593.xml"/><Relationship Id="rId373" Type="http://schemas.openxmlformats.org/officeDocument/2006/relationships/image" Target="../media/image157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23.xml"/><Relationship Id="rId233" Type="http://schemas.openxmlformats.org/officeDocument/2006/relationships/image" Target="../media/image1510.png"/><Relationship Id="rId254" Type="http://schemas.openxmlformats.org/officeDocument/2006/relationships/customXml" Target="../ink/ink3544.xml"/><Relationship Id="rId28" Type="http://schemas.openxmlformats.org/officeDocument/2006/relationships/customXml" Target="../ink/ink3431.xml"/><Relationship Id="rId49" Type="http://schemas.openxmlformats.org/officeDocument/2006/relationships/image" Target="../media/image1455.png"/><Relationship Id="rId114" Type="http://schemas.openxmlformats.org/officeDocument/2006/relationships/customXml" Target="../ink/ink3474.xml"/><Relationship Id="rId275" Type="http://schemas.openxmlformats.org/officeDocument/2006/relationships/image" Target="../media/image1531.png"/><Relationship Id="rId296" Type="http://schemas.openxmlformats.org/officeDocument/2006/relationships/customXml" Target="../ink/ink3565.xml"/><Relationship Id="rId300" Type="http://schemas.openxmlformats.org/officeDocument/2006/relationships/customXml" Target="../ink/ink3567.xml"/><Relationship Id="rId60" Type="http://schemas.openxmlformats.org/officeDocument/2006/relationships/customXml" Target="../ink/ink3447.xml"/><Relationship Id="rId81" Type="http://schemas.openxmlformats.org/officeDocument/2006/relationships/image" Target="../media/image1471.png"/><Relationship Id="rId135" Type="http://schemas.openxmlformats.org/officeDocument/2006/relationships/image" Target="../media/image1498.png"/><Relationship Id="rId156" Type="http://schemas.openxmlformats.org/officeDocument/2006/relationships/customXml" Target="../ink/ink3495.xml"/><Relationship Id="rId177" Type="http://schemas.openxmlformats.org/officeDocument/2006/relationships/image" Target="../media/image12850.png"/><Relationship Id="rId198" Type="http://schemas.openxmlformats.org/officeDocument/2006/relationships/customXml" Target="../ink/ink3516.xml"/><Relationship Id="rId321" Type="http://schemas.openxmlformats.org/officeDocument/2006/relationships/image" Target="../media/image11540.png"/><Relationship Id="rId342" Type="http://schemas.openxmlformats.org/officeDocument/2006/relationships/customXml" Target="../ink/ink3588.xml"/><Relationship Id="rId363" Type="http://schemas.openxmlformats.org/officeDocument/2006/relationships/image" Target="../media/image1574.png"/><Relationship Id="rId384" Type="http://schemas.openxmlformats.org/officeDocument/2006/relationships/customXml" Target="../ink/ink3609.xml"/><Relationship Id="rId202" Type="http://schemas.openxmlformats.org/officeDocument/2006/relationships/customXml" Target="../ink/ink3518.xml"/><Relationship Id="rId223" Type="http://schemas.openxmlformats.org/officeDocument/2006/relationships/image" Target="../media/image13080.png"/><Relationship Id="rId244" Type="http://schemas.openxmlformats.org/officeDocument/2006/relationships/customXml" Target="../ink/ink3539.xml"/><Relationship Id="rId18" Type="http://schemas.openxmlformats.org/officeDocument/2006/relationships/customXml" Target="../ink/ink3426.xml"/><Relationship Id="rId39" Type="http://schemas.openxmlformats.org/officeDocument/2006/relationships/image" Target="../media/image1450.png"/><Relationship Id="rId265" Type="http://schemas.openxmlformats.org/officeDocument/2006/relationships/image" Target="../media/image1526.png"/><Relationship Id="rId286" Type="http://schemas.openxmlformats.org/officeDocument/2006/relationships/customXml" Target="../ink/ink3560.xml"/><Relationship Id="rId50" Type="http://schemas.openxmlformats.org/officeDocument/2006/relationships/customXml" Target="../ink/ink3442.xml"/><Relationship Id="rId104" Type="http://schemas.openxmlformats.org/officeDocument/2006/relationships/customXml" Target="../ink/ink3469.xml"/><Relationship Id="rId125" Type="http://schemas.openxmlformats.org/officeDocument/2006/relationships/image" Target="../media/image1493.png"/><Relationship Id="rId146" Type="http://schemas.openxmlformats.org/officeDocument/2006/relationships/customXml" Target="../ink/ink3490.xml"/><Relationship Id="rId167" Type="http://schemas.openxmlformats.org/officeDocument/2006/relationships/image" Target="../media/image12800.png"/><Relationship Id="rId188" Type="http://schemas.openxmlformats.org/officeDocument/2006/relationships/customXml" Target="../ink/ink3511.xml"/><Relationship Id="rId311" Type="http://schemas.openxmlformats.org/officeDocument/2006/relationships/image" Target="../media/image1549.png"/><Relationship Id="rId332" Type="http://schemas.openxmlformats.org/officeDocument/2006/relationships/customXml" Target="../ink/ink3583.xml"/><Relationship Id="rId353" Type="http://schemas.openxmlformats.org/officeDocument/2006/relationships/image" Target="../media/image1569.png"/><Relationship Id="rId374" Type="http://schemas.openxmlformats.org/officeDocument/2006/relationships/customXml" Target="../ink/ink3604.xml"/><Relationship Id="rId71" Type="http://schemas.openxmlformats.org/officeDocument/2006/relationships/image" Target="../media/image1466.png"/><Relationship Id="rId92" Type="http://schemas.openxmlformats.org/officeDocument/2006/relationships/customXml" Target="../ink/ink3463.xml"/><Relationship Id="rId213" Type="http://schemas.openxmlformats.org/officeDocument/2006/relationships/image" Target="../media/image13030.png"/><Relationship Id="rId234" Type="http://schemas.openxmlformats.org/officeDocument/2006/relationships/customXml" Target="../ink/ink3534.xml"/><Relationship Id="rId2" Type="http://schemas.openxmlformats.org/officeDocument/2006/relationships/customXml" Target="../ink/ink3418.xml"/><Relationship Id="rId29" Type="http://schemas.openxmlformats.org/officeDocument/2006/relationships/image" Target="../media/image1445.png"/><Relationship Id="rId255" Type="http://schemas.openxmlformats.org/officeDocument/2006/relationships/image" Target="../media/image1521.png"/><Relationship Id="rId276" Type="http://schemas.openxmlformats.org/officeDocument/2006/relationships/customXml" Target="../ink/ink3555.xml"/><Relationship Id="rId297" Type="http://schemas.openxmlformats.org/officeDocument/2006/relationships/image" Target="../media/image1542.png"/><Relationship Id="rId40" Type="http://schemas.openxmlformats.org/officeDocument/2006/relationships/customXml" Target="../ink/ink3437.xml"/><Relationship Id="rId115" Type="http://schemas.openxmlformats.org/officeDocument/2006/relationships/image" Target="../media/image1488.png"/><Relationship Id="rId136" Type="http://schemas.openxmlformats.org/officeDocument/2006/relationships/customXml" Target="../ink/ink3485.xml"/><Relationship Id="rId157" Type="http://schemas.openxmlformats.org/officeDocument/2006/relationships/image" Target="../media/image12750.png"/><Relationship Id="rId178" Type="http://schemas.openxmlformats.org/officeDocument/2006/relationships/customXml" Target="../ink/ink3506.xml"/><Relationship Id="rId301" Type="http://schemas.openxmlformats.org/officeDocument/2006/relationships/image" Target="../media/image1544.png"/><Relationship Id="rId322" Type="http://schemas.openxmlformats.org/officeDocument/2006/relationships/customXml" Target="../ink/ink3578.xml"/><Relationship Id="rId343" Type="http://schemas.openxmlformats.org/officeDocument/2006/relationships/image" Target="../media/image1564.png"/><Relationship Id="rId364" Type="http://schemas.openxmlformats.org/officeDocument/2006/relationships/customXml" Target="../ink/ink3599.xml"/><Relationship Id="rId61" Type="http://schemas.openxmlformats.org/officeDocument/2006/relationships/image" Target="../media/image1461.png"/><Relationship Id="rId82" Type="http://schemas.openxmlformats.org/officeDocument/2006/relationships/customXml" Target="../ink/ink3458.xml"/><Relationship Id="rId199" Type="http://schemas.openxmlformats.org/officeDocument/2006/relationships/image" Target="../media/image12960.png"/><Relationship Id="rId203" Type="http://schemas.openxmlformats.org/officeDocument/2006/relationships/image" Target="../media/image12980.png"/><Relationship Id="rId385" Type="http://schemas.openxmlformats.org/officeDocument/2006/relationships/image" Target="../media/image1585.png"/><Relationship Id="rId19" Type="http://schemas.openxmlformats.org/officeDocument/2006/relationships/image" Target="../media/image1440.png"/><Relationship Id="rId224" Type="http://schemas.openxmlformats.org/officeDocument/2006/relationships/customXml" Target="../ink/ink3529.xml"/><Relationship Id="rId245" Type="http://schemas.openxmlformats.org/officeDocument/2006/relationships/image" Target="../media/image1516.png"/><Relationship Id="rId266" Type="http://schemas.openxmlformats.org/officeDocument/2006/relationships/customXml" Target="../ink/ink3550.xml"/><Relationship Id="rId287" Type="http://schemas.openxmlformats.org/officeDocument/2006/relationships/image" Target="../media/image1537.png"/><Relationship Id="rId30" Type="http://schemas.openxmlformats.org/officeDocument/2006/relationships/customXml" Target="../ink/ink3432.xml"/><Relationship Id="rId105" Type="http://schemas.openxmlformats.org/officeDocument/2006/relationships/image" Target="../media/image1483.png"/><Relationship Id="rId126" Type="http://schemas.openxmlformats.org/officeDocument/2006/relationships/customXml" Target="../ink/ink3480.xml"/><Relationship Id="rId147" Type="http://schemas.openxmlformats.org/officeDocument/2006/relationships/image" Target="../media/image1504.png"/><Relationship Id="rId168" Type="http://schemas.openxmlformats.org/officeDocument/2006/relationships/customXml" Target="../ink/ink3501.xml"/><Relationship Id="rId312" Type="http://schemas.openxmlformats.org/officeDocument/2006/relationships/customXml" Target="../ink/ink3573.xml"/><Relationship Id="rId333" Type="http://schemas.openxmlformats.org/officeDocument/2006/relationships/image" Target="../media/image1559.png"/><Relationship Id="rId354" Type="http://schemas.openxmlformats.org/officeDocument/2006/relationships/customXml" Target="../ink/ink3594.xml"/><Relationship Id="rId51" Type="http://schemas.openxmlformats.org/officeDocument/2006/relationships/image" Target="../media/image1456.png"/><Relationship Id="rId72" Type="http://schemas.openxmlformats.org/officeDocument/2006/relationships/customXml" Target="../ink/ink3453.xml"/><Relationship Id="rId93" Type="http://schemas.openxmlformats.org/officeDocument/2006/relationships/image" Target="../media/image1477.png"/><Relationship Id="rId189" Type="http://schemas.openxmlformats.org/officeDocument/2006/relationships/image" Target="../media/image12912.png"/><Relationship Id="rId375" Type="http://schemas.openxmlformats.org/officeDocument/2006/relationships/image" Target="../media/image1580.png"/><Relationship Id="rId3" Type="http://schemas.openxmlformats.org/officeDocument/2006/relationships/image" Target="../media/image1432.png"/><Relationship Id="rId214" Type="http://schemas.openxmlformats.org/officeDocument/2006/relationships/customXml" Target="../ink/ink3524.xml"/><Relationship Id="rId235" Type="http://schemas.openxmlformats.org/officeDocument/2006/relationships/image" Target="../media/image1511.png"/><Relationship Id="rId256" Type="http://schemas.openxmlformats.org/officeDocument/2006/relationships/customXml" Target="../ink/ink3545.xml"/><Relationship Id="rId277" Type="http://schemas.openxmlformats.org/officeDocument/2006/relationships/image" Target="../media/image1532.png"/><Relationship Id="rId298" Type="http://schemas.openxmlformats.org/officeDocument/2006/relationships/customXml" Target="../ink/ink3566.xml"/><Relationship Id="rId116" Type="http://schemas.openxmlformats.org/officeDocument/2006/relationships/customXml" Target="../ink/ink3475.xml"/><Relationship Id="rId137" Type="http://schemas.openxmlformats.org/officeDocument/2006/relationships/image" Target="../media/image1499.png"/><Relationship Id="rId158" Type="http://schemas.openxmlformats.org/officeDocument/2006/relationships/customXml" Target="../ink/ink3496.xml"/><Relationship Id="rId302" Type="http://schemas.openxmlformats.org/officeDocument/2006/relationships/customXml" Target="../ink/ink3568.xml"/><Relationship Id="rId323" Type="http://schemas.openxmlformats.org/officeDocument/2006/relationships/image" Target="../media/image1554.png"/><Relationship Id="rId344" Type="http://schemas.openxmlformats.org/officeDocument/2006/relationships/customXml" Target="../ink/ink3589.xml"/><Relationship Id="rId20" Type="http://schemas.openxmlformats.org/officeDocument/2006/relationships/customXml" Target="../ink/ink3427.xml"/><Relationship Id="rId41" Type="http://schemas.openxmlformats.org/officeDocument/2006/relationships/image" Target="../media/image1451.png"/><Relationship Id="rId62" Type="http://schemas.openxmlformats.org/officeDocument/2006/relationships/customXml" Target="../ink/ink3448.xml"/><Relationship Id="rId83" Type="http://schemas.openxmlformats.org/officeDocument/2006/relationships/image" Target="../media/image1472.png"/><Relationship Id="rId179" Type="http://schemas.openxmlformats.org/officeDocument/2006/relationships/image" Target="../media/image12860.png"/><Relationship Id="rId365" Type="http://schemas.openxmlformats.org/officeDocument/2006/relationships/image" Target="../media/image1575.png"/><Relationship Id="rId386" Type="http://schemas.openxmlformats.org/officeDocument/2006/relationships/customXml" Target="../ink/ink3610.xml"/><Relationship Id="rId190" Type="http://schemas.openxmlformats.org/officeDocument/2006/relationships/customXml" Target="../ink/ink3512.xml"/><Relationship Id="rId204" Type="http://schemas.openxmlformats.org/officeDocument/2006/relationships/customXml" Target="../ink/ink3519.xml"/><Relationship Id="rId225" Type="http://schemas.openxmlformats.org/officeDocument/2006/relationships/image" Target="../media/image13090.png"/><Relationship Id="rId246" Type="http://schemas.openxmlformats.org/officeDocument/2006/relationships/customXml" Target="../ink/ink3540.xml"/><Relationship Id="rId267" Type="http://schemas.openxmlformats.org/officeDocument/2006/relationships/image" Target="../media/image1527.png"/><Relationship Id="rId288" Type="http://schemas.openxmlformats.org/officeDocument/2006/relationships/customXml" Target="../ink/ink3561.xml"/><Relationship Id="rId106" Type="http://schemas.openxmlformats.org/officeDocument/2006/relationships/customXml" Target="../ink/ink3470.xml"/><Relationship Id="rId127" Type="http://schemas.openxmlformats.org/officeDocument/2006/relationships/image" Target="../media/image1494.png"/><Relationship Id="rId313" Type="http://schemas.openxmlformats.org/officeDocument/2006/relationships/image" Target="../media/image1550.png"/><Relationship Id="rId10" Type="http://schemas.openxmlformats.org/officeDocument/2006/relationships/customXml" Target="../ink/ink3422.xml"/><Relationship Id="rId31" Type="http://schemas.openxmlformats.org/officeDocument/2006/relationships/image" Target="../media/image1446.png"/><Relationship Id="rId52" Type="http://schemas.openxmlformats.org/officeDocument/2006/relationships/customXml" Target="../ink/ink3443.xml"/><Relationship Id="rId73" Type="http://schemas.openxmlformats.org/officeDocument/2006/relationships/image" Target="../media/image1467.png"/><Relationship Id="rId94" Type="http://schemas.openxmlformats.org/officeDocument/2006/relationships/customXml" Target="../ink/ink3464.xml"/><Relationship Id="rId148" Type="http://schemas.openxmlformats.org/officeDocument/2006/relationships/customXml" Target="../ink/ink3491.xml"/><Relationship Id="rId169" Type="http://schemas.openxmlformats.org/officeDocument/2006/relationships/image" Target="../media/image12812.png"/><Relationship Id="rId334" Type="http://schemas.openxmlformats.org/officeDocument/2006/relationships/customXml" Target="../ink/ink3584.xml"/><Relationship Id="rId355" Type="http://schemas.openxmlformats.org/officeDocument/2006/relationships/image" Target="../media/image1570.png"/><Relationship Id="rId376" Type="http://schemas.openxmlformats.org/officeDocument/2006/relationships/customXml" Target="../ink/ink3605.xml"/><Relationship Id="rId4" Type="http://schemas.openxmlformats.org/officeDocument/2006/relationships/customXml" Target="../ink/ink3419.xml"/><Relationship Id="rId180" Type="http://schemas.openxmlformats.org/officeDocument/2006/relationships/customXml" Target="../ink/ink3507.xml"/><Relationship Id="rId215" Type="http://schemas.openxmlformats.org/officeDocument/2006/relationships/image" Target="../media/image13040.png"/><Relationship Id="rId236" Type="http://schemas.openxmlformats.org/officeDocument/2006/relationships/customXml" Target="../ink/ink3535.xml"/><Relationship Id="rId257" Type="http://schemas.openxmlformats.org/officeDocument/2006/relationships/image" Target="../media/image1522.png"/><Relationship Id="rId278" Type="http://schemas.openxmlformats.org/officeDocument/2006/relationships/customXml" Target="../ink/ink3556.xml"/><Relationship Id="rId303" Type="http://schemas.openxmlformats.org/officeDocument/2006/relationships/image" Target="../media/image15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3.png"/><Relationship Id="rId299" Type="http://schemas.openxmlformats.org/officeDocument/2006/relationships/customXml" Target="../ink/ink3760.xml"/><Relationship Id="rId21" Type="http://schemas.openxmlformats.org/officeDocument/2006/relationships/image" Target="../media/image1596.png"/><Relationship Id="rId63" Type="http://schemas.openxmlformats.org/officeDocument/2006/relationships/image" Target="../media/image1617.png"/><Relationship Id="rId159" Type="http://schemas.openxmlformats.org/officeDocument/2006/relationships/customXml" Target="../ink/ink3690.xml"/><Relationship Id="rId324" Type="http://schemas.openxmlformats.org/officeDocument/2006/relationships/image" Target="../media/image1746.png"/><Relationship Id="rId366" Type="http://schemas.openxmlformats.org/officeDocument/2006/relationships/image" Target="../media/image1766.png"/><Relationship Id="rId170" Type="http://schemas.openxmlformats.org/officeDocument/2006/relationships/image" Target="../media/image1669.png"/><Relationship Id="rId226" Type="http://schemas.openxmlformats.org/officeDocument/2006/relationships/image" Target="../media/image1697.png"/><Relationship Id="rId433" Type="http://schemas.openxmlformats.org/officeDocument/2006/relationships/customXml" Target="../ink/ink3827.xml"/><Relationship Id="rId268" Type="http://schemas.openxmlformats.org/officeDocument/2006/relationships/image" Target="../media/image1718.png"/><Relationship Id="rId475" Type="http://schemas.openxmlformats.org/officeDocument/2006/relationships/customXml" Target="../ink/ink3849.xml"/><Relationship Id="rId32" Type="http://schemas.openxmlformats.org/officeDocument/2006/relationships/customXml" Target="../ink/ink3626.xml"/><Relationship Id="rId74" Type="http://schemas.openxmlformats.org/officeDocument/2006/relationships/customXml" Target="../ink/ink3647.xml"/><Relationship Id="rId128" Type="http://schemas.openxmlformats.org/officeDocument/2006/relationships/customXml" Target="../ink/ink3674.xml"/><Relationship Id="rId335" Type="http://schemas.openxmlformats.org/officeDocument/2006/relationships/customXml" Target="../ink/ink3778.xml"/><Relationship Id="rId377" Type="http://schemas.openxmlformats.org/officeDocument/2006/relationships/customXml" Target="../ink/ink3799.xml"/><Relationship Id="rId500" Type="http://schemas.openxmlformats.org/officeDocument/2006/relationships/image" Target="../media/image1832.png"/><Relationship Id="rId5" Type="http://schemas.openxmlformats.org/officeDocument/2006/relationships/image" Target="../media/image1588.png"/><Relationship Id="rId181" Type="http://schemas.openxmlformats.org/officeDocument/2006/relationships/customXml" Target="../ink/ink3701.xml"/><Relationship Id="rId237" Type="http://schemas.openxmlformats.org/officeDocument/2006/relationships/customXml" Target="../ink/ink3729.xml"/><Relationship Id="rId402" Type="http://schemas.openxmlformats.org/officeDocument/2006/relationships/image" Target="../media/image1784.png"/><Relationship Id="rId279" Type="http://schemas.openxmlformats.org/officeDocument/2006/relationships/customXml" Target="../ink/ink3750.xml"/><Relationship Id="rId444" Type="http://schemas.openxmlformats.org/officeDocument/2006/relationships/image" Target="../media/image1805.png"/><Relationship Id="rId486" Type="http://schemas.openxmlformats.org/officeDocument/2006/relationships/image" Target="../media/image1825.png"/><Relationship Id="rId43" Type="http://schemas.openxmlformats.org/officeDocument/2006/relationships/image" Target="../media/image1607.png"/><Relationship Id="rId139" Type="http://schemas.openxmlformats.org/officeDocument/2006/relationships/image" Target="../media/image1654.png"/><Relationship Id="rId290" Type="http://schemas.openxmlformats.org/officeDocument/2006/relationships/image" Target="../media/image1729.png"/><Relationship Id="rId304" Type="http://schemas.openxmlformats.org/officeDocument/2006/relationships/image" Target="../media/image1736.png"/><Relationship Id="rId346" Type="http://schemas.openxmlformats.org/officeDocument/2006/relationships/image" Target="../media/image1757.png"/><Relationship Id="rId388" Type="http://schemas.openxmlformats.org/officeDocument/2006/relationships/image" Target="../media/image1777.png"/><Relationship Id="rId85" Type="http://schemas.openxmlformats.org/officeDocument/2006/relationships/image" Target="../media/image11540.png"/><Relationship Id="rId150" Type="http://schemas.openxmlformats.org/officeDocument/2006/relationships/image" Target="../media/image1659.png"/><Relationship Id="rId192" Type="http://schemas.openxmlformats.org/officeDocument/2006/relationships/image" Target="../media/image1680.png"/><Relationship Id="rId206" Type="http://schemas.openxmlformats.org/officeDocument/2006/relationships/image" Target="../media/image1687.png"/><Relationship Id="rId413" Type="http://schemas.openxmlformats.org/officeDocument/2006/relationships/customXml" Target="../ink/ink3817.xml"/><Relationship Id="rId248" Type="http://schemas.openxmlformats.org/officeDocument/2006/relationships/image" Target="../media/image1708.png"/><Relationship Id="rId455" Type="http://schemas.openxmlformats.org/officeDocument/2006/relationships/customXml" Target="../ink/ink3838.xml"/><Relationship Id="rId497" Type="http://schemas.openxmlformats.org/officeDocument/2006/relationships/customXml" Target="../ink/ink3860.xml"/><Relationship Id="rId12" Type="http://schemas.openxmlformats.org/officeDocument/2006/relationships/customXml" Target="../ink/ink3616.xml"/><Relationship Id="rId108" Type="http://schemas.openxmlformats.org/officeDocument/2006/relationships/customXml" Target="../ink/ink3664.xml"/><Relationship Id="rId315" Type="http://schemas.openxmlformats.org/officeDocument/2006/relationships/customXml" Target="../ink/ink3768.xml"/><Relationship Id="rId357" Type="http://schemas.openxmlformats.org/officeDocument/2006/relationships/customXml" Target="../ink/ink3789.xml"/><Relationship Id="rId54" Type="http://schemas.openxmlformats.org/officeDocument/2006/relationships/customXml" Target="../ink/ink3637.xml"/><Relationship Id="rId96" Type="http://schemas.openxmlformats.org/officeDocument/2006/relationships/customXml" Target="../ink/ink3658.xml"/><Relationship Id="rId161" Type="http://schemas.openxmlformats.org/officeDocument/2006/relationships/customXml" Target="../ink/ink3691.xml"/><Relationship Id="rId217" Type="http://schemas.openxmlformats.org/officeDocument/2006/relationships/customXml" Target="../ink/ink3719.xml"/><Relationship Id="rId399" Type="http://schemas.openxmlformats.org/officeDocument/2006/relationships/customXml" Target="../ink/ink3810.xml"/><Relationship Id="rId259" Type="http://schemas.openxmlformats.org/officeDocument/2006/relationships/customXml" Target="../ink/ink3740.xml"/><Relationship Id="rId424" Type="http://schemas.openxmlformats.org/officeDocument/2006/relationships/image" Target="../media/image1795.png"/><Relationship Id="rId466" Type="http://schemas.openxmlformats.org/officeDocument/2006/relationships/customXml" Target="../ink/ink3844.xml"/><Relationship Id="rId23" Type="http://schemas.openxmlformats.org/officeDocument/2006/relationships/image" Target="../media/image1597.png"/><Relationship Id="rId119" Type="http://schemas.openxmlformats.org/officeDocument/2006/relationships/image" Target="../media/image1644.png"/><Relationship Id="rId270" Type="http://schemas.openxmlformats.org/officeDocument/2006/relationships/image" Target="../media/image1719.png"/><Relationship Id="rId326" Type="http://schemas.openxmlformats.org/officeDocument/2006/relationships/image" Target="../media/image1747.png"/><Relationship Id="rId65" Type="http://schemas.openxmlformats.org/officeDocument/2006/relationships/image" Target="../media/image1618.png"/><Relationship Id="rId130" Type="http://schemas.openxmlformats.org/officeDocument/2006/relationships/customXml" Target="../ink/ink3675.xml"/><Relationship Id="rId368" Type="http://schemas.openxmlformats.org/officeDocument/2006/relationships/image" Target="../media/image1767.png"/><Relationship Id="rId172" Type="http://schemas.openxmlformats.org/officeDocument/2006/relationships/image" Target="../media/image1670.png"/><Relationship Id="rId228" Type="http://schemas.openxmlformats.org/officeDocument/2006/relationships/image" Target="../media/image1698.png"/><Relationship Id="rId435" Type="http://schemas.openxmlformats.org/officeDocument/2006/relationships/customXml" Target="../ink/ink3828.xml"/><Relationship Id="rId477" Type="http://schemas.openxmlformats.org/officeDocument/2006/relationships/customXml" Target="../ink/ink3850.xml"/><Relationship Id="rId281" Type="http://schemas.openxmlformats.org/officeDocument/2006/relationships/customXml" Target="../ink/ink3751.xml"/><Relationship Id="rId337" Type="http://schemas.openxmlformats.org/officeDocument/2006/relationships/customXml" Target="../ink/ink3779.xml"/><Relationship Id="rId502" Type="http://schemas.openxmlformats.org/officeDocument/2006/relationships/image" Target="../media/image1833.png"/><Relationship Id="rId34" Type="http://schemas.openxmlformats.org/officeDocument/2006/relationships/customXml" Target="../ink/ink3627.xml"/><Relationship Id="rId76" Type="http://schemas.openxmlformats.org/officeDocument/2006/relationships/customXml" Target="../ink/ink3648.xml"/><Relationship Id="rId141" Type="http://schemas.openxmlformats.org/officeDocument/2006/relationships/image" Target="../media/image1655.png"/><Relationship Id="rId379" Type="http://schemas.openxmlformats.org/officeDocument/2006/relationships/customXml" Target="../ink/ink3800.xml"/><Relationship Id="rId7" Type="http://schemas.openxmlformats.org/officeDocument/2006/relationships/image" Target="../media/image1589.png"/><Relationship Id="rId183" Type="http://schemas.openxmlformats.org/officeDocument/2006/relationships/customXml" Target="../ink/ink3702.xml"/><Relationship Id="rId239" Type="http://schemas.openxmlformats.org/officeDocument/2006/relationships/customXml" Target="../ink/ink3730.xml"/><Relationship Id="rId390" Type="http://schemas.openxmlformats.org/officeDocument/2006/relationships/image" Target="../media/image1778.png"/><Relationship Id="rId404" Type="http://schemas.openxmlformats.org/officeDocument/2006/relationships/image" Target="../media/image1785.png"/><Relationship Id="rId446" Type="http://schemas.openxmlformats.org/officeDocument/2006/relationships/image" Target="../media/image1806.png"/><Relationship Id="rId250" Type="http://schemas.openxmlformats.org/officeDocument/2006/relationships/image" Target="../media/image1709.png"/><Relationship Id="rId292" Type="http://schemas.openxmlformats.org/officeDocument/2006/relationships/image" Target="../media/image1730.png"/><Relationship Id="rId306" Type="http://schemas.openxmlformats.org/officeDocument/2006/relationships/image" Target="../media/image1737.png"/><Relationship Id="rId488" Type="http://schemas.openxmlformats.org/officeDocument/2006/relationships/image" Target="../media/image1826.png"/><Relationship Id="rId24" Type="http://schemas.openxmlformats.org/officeDocument/2006/relationships/customXml" Target="../ink/ink3622.xml"/><Relationship Id="rId45" Type="http://schemas.openxmlformats.org/officeDocument/2006/relationships/image" Target="../media/image1608.png"/><Relationship Id="rId66" Type="http://schemas.openxmlformats.org/officeDocument/2006/relationships/customXml" Target="../ink/ink3643.xml"/><Relationship Id="rId87" Type="http://schemas.openxmlformats.org/officeDocument/2006/relationships/image" Target="../media/image1628.png"/><Relationship Id="rId110" Type="http://schemas.openxmlformats.org/officeDocument/2006/relationships/customXml" Target="../ink/ink3665.xml"/><Relationship Id="rId131" Type="http://schemas.openxmlformats.org/officeDocument/2006/relationships/image" Target="../media/image1650.png"/><Relationship Id="rId327" Type="http://schemas.openxmlformats.org/officeDocument/2006/relationships/customXml" Target="../ink/ink3774.xml"/><Relationship Id="rId348" Type="http://schemas.openxmlformats.org/officeDocument/2006/relationships/image" Target="../media/image1758.png"/><Relationship Id="rId369" Type="http://schemas.openxmlformats.org/officeDocument/2006/relationships/customXml" Target="../ink/ink3795.xml"/><Relationship Id="rId152" Type="http://schemas.openxmlformats.org/officeDocument/2006/relationships/image" Target="../media/image1660.png"/><Relationship Id="rId173" Type="http://schemas.openxmlformats.org/officeDocument/2006/relationships/customXml" Target="../ink/ink3697.xml"/><Relationship Id="rId194" Type="http://schemas.openxmlformats.org/officeDocument/2006/relationships/image" Target="../media/image1681.png"/><Relationship Id="rId208" Type="http://schemas.openxmlformats.org/officeDocument/2006/relationships/image" Target="../media/image1688.png"/><Relationship Id="rId229" Type="http://schemas.openxmlformats.org/officeDocument/2006/relationships/customXml" Target="../ink/ink3725.xml"/><Relationship Id="rId380" Type="http://schemas.openxmlformats.org/officeDocument/2006/relationships/image" Target="../media/image1773.png"/><Relationship Id="rId415" Type="http://schemas.openxmlformats.org/officeDocument/2006/relationships/customXml" Target="../ink/ink3818.xml"/><Relationship Id="rId436" Type="http://schemas.openxmlformats.org/officeDocument/2006/relationships/image" Target="../media/image1801.png"/><Relationship Id="rId457" Type="http://schemas.openxmlformats.org/officeDocument/2006/relationships/customXml" Target="../ink/ink3839.xml"/><Relationship Id="rId240" Type="http://schemas.openxmlformats.org/officeDocument/2006/relationships/image" Target="../media/image1704.png"/><Relationship Id="rId261" Type="http://schemas.openxmlformats.org/officeDocument/2006/relationships/customXml" Target="../ink/ink3741.xml"/><Relationship Id="rId478" Type="http://schemas.openxmlformats.org/officeDocument/2006/relationships/image" Target="../media/image1821.png"/><Relationship Id="rId499" Type="http://schemas.openxmlformats.org/officeDocument/2006/relationships/customXml" Target="../ink/ink3861.xml"/><Relationship Id="rId14" Type="http://schemas.openxmlformats.org/officeDocument/2006/relationships/customXml" Target="../ink/ink3617.xml"/><Relationship Id="rId35" Type="http://schemas.openxmlformats.org/officeDocument/2006/relationships/image" Target="../media/image1603.png"/><Relationship Id="rId56" Type="http://schemas.openxmlformats.org/officeDocument/2006/relationships/customXml" Target="../ink/ink3638.xml"/><Relationship Id="rId77" Type="http://schemas.openxmlformats.org/officeDocument/2006/relationships/image" Target="../media/image1624.png"/><Relationship Id="rId100" Type="http://schemas.openxmlformats.org/officeDocument/2006/relationships/customXml" Target="../ink/ink3660.xml"/><Relationship Id="rId282" Type="http://schemas.openxmlformats.org/officeDocument/2006/relationships/image" Target="../media/image1725.png"/><Relationship Id="rId317" Type="http://schemas.openxmlformats.org/officeDocument/2006/relationships/customXml" Target="../ink/ink3769.xml"/><Relationship Id="rId338" Type="http://schemas.openxmlformats.org/officeDocument/2006/relationships/image" Target="../media/image1753.png"/><Relationship Id="rId359" Type="http://schemas.openxmlformats.org/officeDocument/2006/relationships/customXml" Target="../ink/ink3790.xml"/><Relationship Id="rId503" Type="http://schemas.openxmlformats.org/officeDocument/2006/relationships/customXml" Target="../ink/ink3863.xml"/><Relationship Id="rId8" Type="http://schemas.openxmlformats.org/officeDocument/2006/relationships/customXml" Target="../ink/ink3614.xml"/><Relationship Id="rId98" Type="http://schemas.openxmlformats.org/officeDocument/2006/relationships/customXml" Target="../ink/ink3659.xml"/><Relationship Id="rId121" Type="http://schemas.openxmlformats.org/officeDocument/2006/relationships/image" Target="../media/image1645.png"/><Relationship Id="rId142" Type="http://schemas.openxmlformats.org/officeDocument/2006/relationships/customXml" Target="../ink/ink3681.xml"/><Relationship Id="rId163" Type="http://schemas.openxmlformats.org/officeDocument/2006/relationships/customXml" Target="../ink/ink3692.xml"/><Relationship Id="rId184" Type="http://schemas.openxmlformats.org/officeDocument/2006/relationships/image" Target="../media/image1676.png"/><Relationship Id="rId219" Type="http://schemas.openxmlformats.org/officeDocument/2006/relationships/customXml" Target="../ink/ink3720.xml"/><Relationship Id="rId370" Type="http://schemas.openxmlformats.org/officeDocument/2006/relationships/image" Target="../media/image1768.png"/><Relationship Id="rId391" Type="http://schemas.openxmlformats.org/officeDocument/2006/relationships/customXml" Target="../ink/ink3806.xml"/><Relationship Id="rId405" Type="http://schemas.openxmlformats.org/officeDocument/2006/relationships/customXml" Target="../ink/ink3813.xml"/><Relationship Id="rId426" Type="http://schemas.openxmlformats.org/officeDocument/2006/relationships/image" Target="../media/image1796.png"/><Relationship Id="rId447" Type="http://schemas.openxmlformats.org/officeDocument/2006/relationships/customXml" Target="../ink/ink3834.xml"/><Relationship Id="rId230" Type="http://schemas.openxmlformats.org/officeDocument/2006/relationships/image" Target="../media/image1699.png"/><Relationship Id="rId251" Type="http://schemas.openxmlformats.org/officeDocument/2006/relationships/customXml" Target="../ink/ink3736.xml"/><Relationship Id="rId468" Type="http://schemas.openxmlformats.org/officeDocument/2006/relationships/customXml" Target="../ink/ink3845.xml"/><Relationship Id="rId489" Type="http://schemas.openxmlformats.org/officeDocument/2006/relationships/customXml" Target="../ink/ink3856.xml"/><Relationship Id="rId25" Type="http://schemas.openxmlformats.org/officeDocument/2006/relationships/image" Target="../media/image1598.png"/><Relationship Id="rId46" Type="http://schemas.openxmlformats.org/officeDocument/2006/relationships/customXml" Target="../ink/ink3633.xml"/><Relationship Id="rId67" Type="http://schemas.openxmlformats.org/officeDocument/2006/relationships/image" Target="../media/image1619.png"/><Relationship Id="rId272" Type="http://schemas.openxmlformats.org/officeDocument/2006/relationships/image" Target="../media/image1720.png"/><Relationship Id="rId293" Type="http://schemas.openxmlformats.org/officeDocument/2006/relationships/customXml" Target="../ink/ink3757.xml"/><Relationship Id="rId307" Type="http://schemas.openxmlformats.org/officeDocument/2006/relationships/customXml" Target="../ink/ink3764.xml"/><Relationship Id="rId328" Type="http://schemas.openxmlformats.org/officeDocument/2006/relationships/image" Target="../media/image1748.png"/><Relationship Id="rId349" Type="http://schemas.openxmlformats.org/officeDocument/2006/relationships/customXml" Target="../ink/ink3785.xml"/><Relationship Id="rId88" Type="http://schemas.openxmlformats.org/officeDocument/2006/relationships/customXml" Target="../ink/ink3654.xml"/><Relationship Id="rId111" Type="http://schemas.openxmlformats.org/officeDocument/2006/relationships/image" Target="../media/image1640.png"/><Relationship Id="rId132" Type="http://schemas.openxmlformats.org/officeDocument/2006/relationships/customXml" Target="../ink/ink3676.xml"/><Relationship Id="rId153" Type="http://schemas.openxmlformats.org/officeDocument/2006/relationships/customXml" Target="../ink/ink3687.xml"/><Relationship Id="rId174" Type="http://schemas.openxmlformats.org/officeDocument/2006/relationships/image" Target="../media/image1671.png"/><Relationship Id="rId195" Type="http://schemas.openxmlformats.org/officeDocument/2006/relationships/customXml" Target="../ink/ink3708.xml"/><Relationship Id="rId209" Type="http://schemas.openxmlformats.org/officeDocument/2006/relationships/customXml" Target="../ink/ink3715.xml"/><Relationship Id="rId360" Type="http://schemas.openxmlformats.org/officeDocument/2006/relationships/image" Target="../media/image1763.png"/><Relationship Id="rId381" Type="http://schemas.openxmlformats.org/officeDocument/2006/relationships/customXml" Target="../ink/ink3801.xml"/><Relationship Id="rId416" Type="http://schemas.openxmlformats.org/officeDocument/2006/relationships/image" Target="../media/image1791.png"/><Relationship Id="rId220" Type="http://schemas.openxmlformats.org/officeDocument/2006/relationships/image" Target="../media/image1694.png"/><Relationship Id="rId241" Type="http://schemas.openxmlformats.org/officeDocument/2006/relationships/customXml" Target="../ink/ink3731.xml"/><Relationship Id="rId437" Type="http://schemas.openxmlformats.org/officeDocument/2006/relationships/customXml" Target="../ink/ink3829.xml"/><Relationship Id="rId458" Type="http://schemas.openxmlformats.org/officeDocument/2006/relationships/image" Target="../media/image1812.png"/><Relationship Id="rId479" Type="http://schemas.openxmlformats.org/officeDocument/2006/relationships/customXml" Target="../ink/ink3851.xml"/><Relationship Id="rId15" Type="http://schemas.openxmlformats.org/officeDocument/2006/relationships/image" Target="../media/image1593.png"/><Relationship Id="rId36" Type="http://schemas.openxmlformats.org/officeDocument/2006/relationships/customXml" Target="../ink/ink3628.xml"/><Relationship Id="rId57" Type="http://schemas.openxmlformats.org/officeDocument/2006/relationships/image" Target="../media/image1614.png"/><Relationship Id="rId262" Type="http://schemas.openxmlformats.org/officeDocument/2006/relationships/image" Target="../media/image1715.png"/><Relationship Id="rId283" Type="http://schemas.openxmlformats.org/officeDocument/2006/relationships/customXml" Target="../ink/ink3752.xml"/><Relationship Id="rId318" Type="http://schemas.openxmlformats.org/officeDocument/2006/relationships/image" Target="../media/image1743.png"/><Relationship Id="rId339" Type="http://schemas.openxmlformats.org/officeDocument/2006/relationships/customXml" Target="../ink/ink3780.xml"/><Relationship Id="rId490" Type="http://schemas.openxmlformats.org/officeDocument/2006/relationships/image" Target="../media/image1827.png"/><Relationship Id="rId504" Type="http://schemas.openxmlformats.org/officeDocument/2006/relationships/image" Target="../media/image1834.png"/><Relationship Id="rId78" Type="http://schemas.openxmlformats.org/officeDocument/2006/relationships/customXml" Target="../ink/ink3649.xml"/><Relationship Id="rId99" Type="http://schemas.openxmlformats.org/officeDocument/2006/relationships/image" Target="../media/image1634.png"/><Relationship Id="rId101" Type="http://schemas.openxmlformats.org/officeDocument/2006/relationships/image" Target="../media/image1635.png"/><Relationship Id="rId122" Type="http://schemas.openxmlformats.org/officeDocument/2006/relationships/customXml" Target="../ink/ink3671.xml"/><Relationship Id="rId143" Type="http://schemas.openxmlformats.org/officeDocument/2006/relationships/customXml" Target="../ink/ink3682.xml"/><Relationship Id="rId164" Type="http://schemas.openxmlformats.org/officeDocument/2006/relationships/image" Target="../media/image1666.png"/><Relationship Id="rId185" Type="http://schemas.openxmlformats.org/officeDocument/2006/relationships/customXml" Target="../ink/ink3703.xml"/><Relationship Id="rId350" Type="http://schemas.openxmlformats.org/officeDocument/2006/relationships/image" Target="../media/image3.png"/><Relationship Id="rId371" Type="http://schemas.openxmlformats.org/officeDocument/2006/relationships/customXml" Target="../ink/ink3796.xml"/><Relationship Id="rId406" Type="http://schemas.openxmlformats.org/officeDocument/2006/relationships/image" Target="../media/image1786.png"/><Relationship Id="rId9" Type="http://schemas.openxmlformats.org/officeDocument/2006/relationships/image" Target="../media/image1590.png"/><Relationship Id="rId210" Type="http://schemas.openxmlformats.org/officeDocument/2006/relationships/image" Target="../media/image1689.png"/><Relationship Id="rId392" Type="http://schemas.openxmlformats.org/officeDocument/2006/relationships/image" Target="../media/image1779.png"/><Relationship Id="rId427" Type="http://schemas.openxmlformats.org/officeDocument/2006/relationships/customXml" Target="../ink/ink3824.xml"/><Relationship Id="rId448" Type="http://schemas.openxmlformats.org/officeDocument/2006/relationships/image" Target="../media/image1807.png"/><Relationship Id="rId469" Type="http://schemas.openxmlformats.org/officeDocument/2006/relationships/image" Target="../media/image1817.png"/><Relationship Id="rId26" Type="http://schemas.openxmlformats.org/officeDocument/2006/relationships/customXml" Target="../ink/ink3623.xml"/><Relationship Id="rId231" Type="http://schemas.openxmlformats.org/officeDocument/2006/relationships/customXml" Target="../ink/ink3726.xml"/><Relationship Id="rId252" Type="http://schemas.openxmlformats.org/officeDocument/2006/relationships/image" Target="../media/image1710.png"/><Relationship Id="rId273" Type="http://schemas.openxmlformats.org/officeDocument/2006/relationships/customXml" Target="../ink/ink3747.xml"/><Relationship Id="rId294" Type="http://schemas.openxmlformats.org/officeDocument/2006/relationships/image" Target="../media/image1731.png"/><Relationship Id="rId308" Type="http://schemas.openxmlformats.org/officeDocument/2006/relationships/image" Target="../media/image1738.png"/><Relationship Id="rId329" Type="http://schemas.openxmlformats.org/officeDocument/2006/relationships/customXml" Target="../ink/ink3775.xml"/><Relationship Id="rId480" Type="http://schemas.openxmlformats.org/officeDocument/2006/relationships/image" Target="../media/image1822.png"/><Relationship Id="rId47" Type="http://schemas.openxmlformats.org/officeDocument/2006/relationships/image" Target="../media/image1609.png"/><Relationship Id="rId68" Type="http://schemas.openxmlformats.org/officeDocument/2006/relationships/customXml" Target="../ink/ink3644.xml"/><Relationship Id="rId89" Type="http://schemas.openxmlformats.org/officeDocument/2006/relationships/image" Target="../media/image1629.png"/><Relationship Id="rId112" Type="http://schemas.openxmlformats.org/officeDocument/2006/relationships/customXml" Target="../ink/ink3666.xml"/><Relationship Id="rId133" Type="http://schemas.openxmlformats.org/officeDocument/2006/relationships/image" Target="../media/image1651.png"/><Relationship Id="rId154" Type="http://schemas.openxmlformats.org/officeDocument/2006/relationships/image" Target="../media/image1661.png"/><Relationship Id="rId175" Type="http://schemas.openxmlformats.org/officeDocument/2006/relationships/customXml" Target="../ink/ink3698.xml"/><Relationship Id="rId340" Type="http://schemas.openxmlformats.org/officeDocument/2006/relationships/image" Target="../media/image1754.png"/><Relationship Id="rId361" Type="http://schemas.openxmlformats.org/officeDocument/2006/relationships/customXml" Target="../ink/ink3791.xml"/><Relationship Id="rId196" Type="http://schemas.openxmlformats.org/officeDocument/2006/relationships/image" Target="../media/image1682.png"/><Relationship Id="rId200" Type="http://schemas.openxmlformats.org/officeDocument/2006/relationships/image" Target="../media/image1684.png"/><Relationship Id="rId382" Type="http://schemas.openxmlformats.org/officeDocument/2006/relationships/image" Target="../media/image1774.png"/><Relationship Id="rId417" Type="http://schemas.openxmlformats.org/officeDocument/2006/relationships/customXml" Target="../ink/ink3819.xml"/><Relationship Id="rId438" Type="http://schemas.openxmlformats.org/officeDocument/2006/relationships/image" Target="../media/image1802.png"/><Relationship Id="rId459" Type="http://schemas.openxmlformats.org/officeDocument/2006/relationships/customXml" Target="../ink/ink3840.xml"/><Relationship Id="rId16" Type="http://schemas.openxmlformats.org/officeDocument/2006/relationships/customXml" Target="../ink/ink3618.xml"/><Relationship Id="rId221" Type="http://schemas.openxmlformats.org/officeDocument/2006/relationships/customXml" Target="../ink/ink3721.xml"/><Relationship Id="rId242" Type="http://schemas.openxmlformats.org/officeDocument/2006/relationships/image" Target="../media/image1705.png"/><Relationship Id="rId263" Type="http://schemas.openxmlformats.org/officeDocument/2006/relationships/customXml" Target="../ink/ink3742.xml"/><Relationship Id="rId284" Type="http://schemas.openxmlformats.org/officeDocument/2006/relationships/image" Target="../media/image1726.png"/><Relationship Id="rId319" Type="http://schemas.openxmlformats.org/officeDocument/2006/relationships/customXml" Target="../ink/ink3770.xml"/><Relationship Id="rId470" Type="http://schemas.openxmlformats.org/officeDocument/2006/relationships/customXml" Target="../ink/ink3846.xml"/><Relationship Id="rId491" Type="http://schemas.openxmlformats.org/officeDocument/2006/relationships/customXml" Target="../ink/ink3857.xml"/><Relationship Id="rId37" Type="http://schemas.openxmlformats.org/officeDocument/2006/relationships/image" Target="../media/image1604.png"/><Relationship Id="rId58" Type="http://schemas.openxmlformats.org/officeDocument/2006/relationships/customXml" Target="../ink/ink3639.xml"/><Relationship Id="rId79" Type="http://schemas.openxmlformats.org/officeDocument/2006/relationships/image" Target="../media/image1625.png"/><Relationship Id="rId102" Type="http://schemas.openxmlformats.org/officeDocument/2006/relationships/customXml" Target="../ink/ink3661.xml"/><Relationship Id="rId123" Type="http://schemas.openxmlformats.org/officeDocument/2006/relationships/image" Target="../media/image1646.png"/><Relationship Id="rId144" Type="http://schemas.openxmlformats.org/officeDocument/2006/relationships/image" Target="../media/image1656.png"/><Relationship Id="rId330" Type="http://schemas.openxmlformats.org/officeDocument/2006/relationships/image" Target="../media/image1749.png"/><Relationship Id="rId90" Type="http://schemas.openxmlformats.org/officeDocument/2006/relationships/customXml" Target="../ink/ink3655.xml"/><Relationship Id="rId165" Type="http://schemas.openxmlformats.org/officeDocument/2006/relationships/customXml" Target="../ink/ink3693.xml"/><Relationship Id="rId186" Type="http://schemas.openxmlformats.org/officeDocument/2006/relationships/image" Target="../media/image1677.png"/><Relationship Id="rId351" Type="http://schemas.openxmlformats.org/officeDocument/2006/relationships/customXml" Target="../ink/ink3786.xml"/><Relationship Id="rId372" Type="http://schemas.openxmlformats.org/officeDocument/2006/relationships/image" Target="../media/image1769.png"/><Relationship Id="rId393" Type="http://schemas.openxmlformats.org/officeDocument/2006/relationships/customXml" Target="../ink/ink3807.xml"/><Relationship Id="rId407" Type="http://schemas.openxmlformats.org/officeDocument/2006/relationships/customXml" Target="../ink/ink3814.xml"/><Relationship Id="rId428" Type="http://schemas.openxmlformats.org/officeDocument/2006/relationships/image" Target="../media/image1797.png"/><Relationship Id="rId449" Type="http://schemas.openxmlformats.org/officeDocument/2006/relationships/customXml" Target="../ink/ink3835.xml"/><Relationship Id="rId211" Type="http://schemas.openxmlformats.org/officeDocument/2006/relationships/customXml" Target="../ink/ink3716.xml"/><Relationship Id="rId232" Type="http://schemas.openxmlformats.org/officeDocument/2006/relationships/image" Target="../media/image1700.png"/><Relationship Id="rId253" Type="http://schemas.openxmlformats.org/officeDocument/2006/relationships/customXml" Target="../ink/ink3737.xml"/><Relationship Id="rId274" Type="http://schemas.openxmlformats.org/officeDocument/2006/relationships/image" Target="../media/image1721.png"/><Relationship Id="rId295" Type="http://schemas.openxmlformats.org/officeDocument/2006/relationships/customXml" Target="../ink/ink3758.xml"/><Relationship Id="rId309" Type="http://schemas.openxmlformats.org/officeDocument/2006/relationships/customXml" Target="../ink/ink3765.xml"/><Relationship Id="rId460" Type="http://schemas.openxmlformats.org/officeDocument/2006/relationships/customXml" Target="../ink/ink3841.xml"/><Relationship Id="rId481" Type="http://schemas.openxmlformats.org/officeDocument/2006/relationships/customXml" Target="../ink/ink3852.xml"/><Relationship Id="rId27" Type="http://schemas.openxmlformats.org/officeDocument/2006/relationships/image" Target="../media/image1599.png"/><Relationship Id="rId48" Type="http://schemas.openxmlformats.org/officeDocument/2006/relationships/customXml" Target="../ink/ink3634.xml"/><Relationship Id="rId69" Type="http://schemas.openxmlformats.org/officeDocument/2006/relationships/image" Target="../media/image1620.png"/><Relationship Id="rId113" Type="http://schemas.openxmlformats.org/officeDocument/2006/relationships/image" Target="../media/image1641.png"/><Relationship Id="rId134" Type="http://schemas.openxmlformats.org/officeDocument/2006/relationships/customXml" Target="../ink/ink3677.xml"/><Relationship Id="rId320" Type="http://schemas.openxmlformats.org/officeDocument/2006/relationships/image" Target="../media/image1744.png"/><Relationship Id="rId80" Type="http://schemas.openxmlformats.org/officeDocument/2006/relationships/customXml" Target="../ink/ink3650.xml"/><Relationship Id="rId155" Type="http://schemas.openxmlformats.org/officeDocument/2006/relationships/customXml" Target="../ink/ink3688.xml"/><Relationship Id="rId176" Type="http://schemas.openxmlformats.org/officeDocument/2006/relationships/image" Target="../media/image1672.png"/><Relationship Id="rId197" Type="http://schemas.openxmlformats.org/officeDocument/2006/relationships/customXml" Target="../ink/ink3709.xml"/><Relationship Id="rId341" Type="http://schemas.openxmlformats.org/officeDocument/2006/relationships/customXml" Target="../ink/ink3781.xml"/><Relationship Id="rId362" Type="http://schemas.openxmlformats.org/officeDocument/2006/relationships/image" Target="../media/image1764.png"/><Relationship Id="rId383" Type="http://schemas.openxmlformats.org/officeDocument/2006/relationships/customXml" Target="../ink/ink3802.xml"/><Relationship Id="rId418" Type="http://schemas.openxmlformats.org/officeDocument/2006/relationships/image" Target="../media/image1792.png"/><Relationship Id="rId439" Type="http://schemas.openxmlformats.org/officeDocument/2006/relationships/customXml" Target="../ink/ink3830.xml"/><Relationship Id="rId201" Type="http://schemas.openxmlformats.org/officeDocument/2006/relationships/customXml" Target="../ink/ink3711.xml"/><Relationship Id="rId222" Type="http://schemas.openxmlformats.org/officeDocument/2006/relationships/image" Target="../media/image1695.png"/><Relationship Id="rId243" Type="http://schemas.openxmlformats.org/officeDocument/2006/relationships/customXml" Target="../ink/ink3732.xml"/><Relationship Id="rId264" Type="http://schemas.openxmlformats.org/officeDocument/2006/relationships/image" Target="../media/image1716.png"/><Relationship Id="rId285" Type="http://schemas.openxmlformats.org/officeDocument/2006/relationships/customXml" Target="../ink/ink3753.xml"/><Relationship Id="rId450" Type="http://schemas.openxmlformats.org/officeDocument/2006/relationships/image" Target="../media/image1808.png"/><Relationship Id="rId471" Type="http://schemas.openxmlformats.org/officeDocument/2006/relationships/customXml" Target="../ink/ink3847.xml"/><Relationship Id="rId17" Type="http://schemas.openxmlformats.org/officeDocument/2006/relationships/image" Target="../media/image1594.png"/><Relationship Id="rId38" Type="http://schemas.openxmlformats.org/officeDocument/2006/relationships/customXml" Target="../ink/ink3629.xml"/><Relationship Id="rId59" Type="http://schemas.openxmlformats.org/officeDocument/2006/relationships/image" Target="../media/image1615.png"/><Relationship Id="rId103" Type="http://schemas.openxmlformats.org/officeDocument/2006/relationships/image" Target="../media/image1636.png"/><Relationship Id="rId124" Type="http://schemas.openxmlformats.org/officeDocument/2006/relationships/customXml" Target="../ink/ink3672.xml"/><Relationship Id="rId310" Type="http://schemas.openxmlformats.org/officeDocument/2006/relationships/image" Target="../media/image1739.png"/><Relationship Id="rId492" Type="http://schemas.openxmlformats.org/officeDocument/2006/relationships/image" Target="../media/image1828.png"/><Relationship Id="rId70" Type="http://schemas.openxmlformats.org/officeDocument/2006/relationships/customXml" Target="../ink/ink3645.xml"/><Relationship Id="rId91" Type="http://schemas.openxmlformats.org/officeDocument/2006/relationships/image" Target="../media/image1630.png"/><Relationship Id="rId145" Type="http://schemas.openxmlformats.org/officeDocument/2006/relationships/customXml" Target="../ink/ink3683.xml"/><Relationship Id="rId166" Type="http://schemas.openxmlformats.org/officeDocument/2006/relationships/image" Target="../media/image1667.png"/><Relationship Id="rId187" Type="http://schemas.openxmlformats.org/officeDocument/2006/relationships/customXml" Target="../ink/ink3704.xml"/><Relationship Id="rId331" Type="http://schemas.openxmlformats.org/officeDocument/2006/relationships/customXml" Target="../ink/ink3776.xml"/><Relationship Id="rId352" Type="http://schemas.openxmlformats.org/officeDocument/2006/relationships/image" Target="../media/image1759.png"/><Relationship Id="rId373" Type="http://schemas.openxmlformats.org/officeDocument/2006/relationships/customXml" Target="../ink/ink3797.xml"/><Relationship Id="rId394" Type="http://schemas.openxmlformats.org/officeDocument/2006/relationships/image" Target="../media/image1780.png"/><Relationship Id="rId408" Type="http://schemas.openxmlformats.org/officeDocument/2006/relationships/image" Target="../media/image1787.png"/><Relationship Id="rId429" Type="http://schemas.openxmlformats.org/officeDocument/2006/relationships/customXml" Target="../ink/ink382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690.png"/><Relationship Id="rId233" Type="http://schemas.openxmlformats.org/officeDocument/2006/relationships/customXml" Target="../ink/ink3727.xml"/><Relationship Id="rId254" Type="http://schemas.openxmlformats.org/officeDocument/2006/relationships/image" Target="../media/image1711.png"/><Relationship Id="rId440" Type="http://schemas.openxmlformats.org/officeDocument/2006/relationships/image" Target="../media/image1803.png"/><Relationship Id="rId28" Type="http://schemas.openxmlformats.org/officeDocument/2006/relationships/customXml" Target="../ink/ink3624.xml"/><Relationship Id="rId49" Type="http://schemas.openxmlformats.org/officeDocument/2006/relationships/image" Target="../media/image1610.png"/><Relationship Id="rId114" Type="http://schemas.openxmlformats.org/officeDocument/2006/relationships/customXml" Target="../ink/ink3667.xml"/><Relationship Id="rId275" Type="http://schemas.openxmlformats.org/officeDocument/2006/relationships/customXml" Target="../ink/ink3748.xml"/><Relationship Id="rId296" Type="http://schemas.openxmlformats.org/officeDocument/2006/relationships/image" Target="../media/image1732.png"/><Relationship Id="rId300" Type="http://schemas.openxmlformats.org/officeDocument/2006/relationships/image" Target="../media/image1734.png"/><Relationship Id="rId461" Type="http://schemas.openxmlformats.org/officeDocument/2006/relationships/image" Target="../media/image1813.png"/><Relationship Id="rId482" Type="http://schemas.openxmlformats.org/officeDocument/2006/relationships/image" Target="../media/image1823.png"/><Relationship Id="rId60" Type="http://schemas.openxmlformats.org/officeDocument/2006/relationships/customXml" Target="../ink/ink3640.xml"/><Relationship Id="rId81" Type="http://schemas.openxmlformats.org/officeDocument/2006/relationships/image" Target="../media/image1626.png"/><Relationship Id="rId135" Type="http://schemas.openxmlformats.org/officeDocument/2006/relationships/image" Target="../media/image1652.png"/><Relationship Id="rId156" Type="http://schemas.openxmlformats.org/officeDocument/2006/relationships/image" Target="../media/image1662.png"/><Relationship Id="rId177" Type="http://schemas.openxmlformats.org/officeDocument/2006/relationships/customXml" Target="../ink/ink3699.xml"/><Relationship Id="rId198" Type="http://schemas.openxmlformats.org/officeDocument/2006/relationships/image" Target="../media/image1683.png"/><Relationship Id="rId321" Type="http://schemas.openxmlformats.org/officeDocument/2006/relationships/customXml" Target="../ink/ink3771.xml"/><Relationship Id="rId342" Type="http://schemas.openxmlformats.org/officeDocument/2006/relationships/image" Target="../media/image1755.png"/><Relationship Id="rId363" Type="http://schemas.openxmlformats.org/officeDocument/2006/relationships/customXml" Target="../ink/ink3792.xml"/><Relationship Id="rId384" Type="http://schemas.openxmlformats.org/officeDocument/2006/relationships/image" Target="../media/image1775.png"/><Relationship Id="rId419" Type="http://schemas.openxmlformats.org/officeDocument/2006/relationships/customXml" Target="../ink/ink3820.xml"/><Relationship Id="rId202" Type="http://schemas.openxmlformats.org/officeDocument/2006/relationships/image" Target="../media/image1685.png"/><Relationship Id="rId223" Type="http://schemas.openxmlformats.org/officeDocument/2006/relationships/customXml" Target="../ink/ink3722.xml"/><Relationship Id="rId244" Type="http://schemas.openxmlformats.org/officeDocument/2006/relationships/image" Target="../media/image1706.png"/><Relationship Id="rId430" Type="http://schemas.openxmlformats.org/officeDocument/2006/relationships/image" Target="../media/image1798.png"/><Relationship Id="rId18" Type="http://schemas.openxmlformats.org/officeDocument/2006/relationships/customXml" Target="../ink/ink3619.xml"/><Relationship Id="rId39" Type="http://schemas.openxmlformats.org/officeDocument/2006/relationships/image" Target="../media/image1605.png"/><Relationship Id="rId265" Type="http://schemas.openxmlformats.org/officeDocument/2006/relationships/customXml" Target="../ink/ink3743.xml"/><Relationship Id="rId286" Type="http://schemas.openxmlformats.org/officeDocument/2006/relationships/image" Target="../media/image1727.png"/><Relationship Id="rId451" Type="http://schemas.openxmlformats.org/officeDocument/2006/relationships/customXml" Target="../ink/ink3836.xml"/><Relationship Id="rId472" Type="http://schemas.openxmlformats.org/officeDocument/2006/relationships/image" Target="../media/image1818.png"/><Relationship Id="rId493" Type="http://schemas.openxmlformats.org/officeDocument/2006/relationships/customXml" Target="../ink/ink3858.xml"/><Relationship Id="rId50" Type="http://schemas.openxmlformats.org/officeDocument/2006/relationships/customXml" Target="../ink/ink3635.xml"/><Relationship Id="rId104" Type="http://schemas.openxmlformats.org/officeDocument/2006/relationships/customXml" Target="../ink/ink3662.xml"/><Relationship Id="rId125" Type="http://schemas.openxmlformats.org/officeDocument/2006/relationships/image" Target="../media/image1647.png"/><Relationship Id="rId146" Type="http://schemas.openxmlformats.org/officeDocument/2006/relationships/image" Target="../media/image1657.png"/><Relationship Id="rId167" Type="http://schemas.openxmlformats.org/officeDocument/2006/relationships/customXml" Target="../ink/ink3694.xml"/><Relationship Id="rId188" Type="http://schemas.openxmlformats.org/officeDocument/2006/relationships/image" Target="../media/image1678.png"/><Relationship Id="rId311" Type="http://schemas.openxmlformats.org/officeDocument/2006/relationships/customXml" Target="../ink/ink3766.xml"/><Relationship Id="rId332" Type="http://schemas.openxmlformats.org/officeDocument/2006/relationships/image" Target="../media/image1750.png"/><Relationship Id="rId353" Type="http://schemas.openxmlformats.org/officeDocument/2006/relationships/customXml" Target="../ink/ink3787.xml"/><Relationship Id="rId374" Type="http://schemas.openxmlformats.org/officeDocument/2006/relationships/image" Target="../media/image1770.png"/><Relationship Id="rId395" Type="http://schemas.openxmlformats.org/officeDocument/2006/relationships/customXml" Target="../ink/ink3808.xml"/><Relationship Id="rId409" Type="http://schemas.openxmlformats.org/officeDocument/2006/relationships/customXml" Target="../ink/ink3815.xml"/><Relationship Id="rId71" Type="http://schemas.openxmlformats.org/officeDocument/2006/relationships/image" Target="../media/image1621.png"/><Relationship Id="rId92" Type="http://schemas.openxmlformats.org/officeDocument/2006/relationships/customXml" Target="../ink/ink3656.xml"/><Relationship Id="rId213" Type="http://schemas.openxmlformats.org/officeDocument/2006/relationships/customXml" Target="../ink/ink3717.xml"/><Relationship Id="rId234" Type="http://schemas.openxmlformats.org/officeDocument/2006/relationships/image" Target="../media/image1701.png"/><Relationship Id="rId420" Type="http://schemas.openxmlformats.org/officeDocument/2006/relationships/image" Target="../media/image1793.png"/><Relationship Id="rId2" Type="http://schemas.openxmlformats.org/officeDocument/2006/relationships/customXml" Target="../ink/ink3611.xml"/><Relationship Id="rId29" Type="http://schemas.openxmlformats.org/officeDocument/2006/relationships/image" Target="../media/image1600.png"/><Relationship Id="rId255" Type="http://schemas.openxmlformats.org/officeDocument/2006/relationships/customXml" Target="../ink/ink3738.xml"/><Relationship Id="rId276" Type="http://schemas.openxmlformats.org/officeDocument/2006/relationships/image" Target="../media/image1722.png"/><Relationship Id="rId297" Type="http://schemas.openxmlformats.org/officeDocument/2006/relationships/customXml" Target="../ink/ink3759.xml"/><Relationship Id="rId441" Type="http://schemas.openxmlformats.org/officeDocument/2006/relationships/customXml" Target="../ink/ink3831.xml"/><Relationship Id="rId462" Type="http://schemas.openxmlformats.org/officeDocument/2006/relationships/customXml" Target="../ink/ink3842.xml"/><Relationship Id="rId483" Type="http://schemas.openxmlformats.org/officeDocument/2006/relationships/customXml" Target="../ink/ink3853.xml"/><Relationship Id="rId40" Type="http://schemas.openxmlformats.org/officeDocument/2006/relationships/customXml" Target="../ink/ink3630.xml"/><Relationship Id="rId115" Type="http://schemas.openxmlformats.org/officeDocument/2006/relationships/image" Target="../media/image1642.png"/><Relationship Id="rId136" Type="http://schemas.openxmlformats.org/officeDocument/2006/relationships/customXml" Target="../ink/ink3678.xml"/><Relationship Id="rId157" Type="http://schemas.openxmlformats.org/officeDocument/2006/relationships/customXml" Target="../ink/ink3689.xml"/><Relationship Id="rId178" Type="http://schemas.openxmlformats.org/officeDocument/2006/relationships/image" Target="../media/image1673.png"/><Relationship Id="rId301" Type="http://schemas.openxmlformats.org/officeDocument/2006/relationships/customXml" Target="../ink/ink3761.xml"/><Relationship Id="rId322" Type="http://schemas.openxmlformats.org/officeDocument/2006/relationships/image" Target="../media/image1745.png"/><Relationship Id="rId343" Type="http://schemas.openxmlformats.org/officeDocument/2006/relationships/customXml" Target="../ink/ink3782.xml"/><Relationship Id="rId364" Type="http://schemas.openxmlformats.org/officeDocument/2006/relationships/image" Target="../media/image1765.png"/><Relationship Id="rId61" Type="http://schemas.openxmlformats.org/officeDocument/2006/relationships/image" Target="../media/image1616.png"/><Relationship Id="rId82" Type="http://schemas.openxmlformats.org/officeDocument/2006/relationships/customXml" Target="../ink/ink3651.xml"/><Relationship Id="rId199" Type="http://schemas.openxmlformats.org/officeDocument/2006/relationships/customXml" Target="../ink/ink3710.xml"/><Relationship Id="rId203" Type="http://schemas.openxmlformats.org/officeDocument/2006/relationships/customXml" Target="../ink/ink3712.xml"/><Relationship Id="rId385" Type="http://schemas.openxmlformats.org/officeDocument/2006/relationships/customXml" Target="../ink/ink3803.xml"/><Relationship Id="rId19" Type="http://schemas.openxmlformats.org/officeDocument/2006/relationships/image" Target="../media/image1595.png"/><Relationship Id="rId224" Type="http://schemas.openxmlformats.org/officeDocument/2006/relationships/image" Target="../media/image1696.png"/><Relationship Id="rId245" Type="http://schemas.openxmlformats.org/officeDocument/2006/relationships/customXml" Target="../ink/ink3733.xml"/><Relationship Id="rId266" Type="http://schemas.openxmlformats.org/officeDocument/2006/relationships/image" Target="../media/image1717.png"/><Relationship Id="rId287" Type="http://schemas.openxmlformats.org/officeDocument/2006/relationships/customXml" Target="../ink/ink3754.xml"/><Relationship Id="rId410" Type="http://schemas.openxmlformats.org/officeDocument/2006/relationships/image" Target="../media/image1788.png"/><Relationship Id="rId431" Type="http://schemas.openxmlformats.org/officeDocument/2006/relationships/customXml" Target="../ink/ink3826.xml"/><Relationship Id="rId452" Type="http://schemas.openxmlformats.org/officeDocument/2006/relationships/image" Target="../media/image1809.png"/><Relationship Id="rId473" Type="http://schemas.openxmlformats.org/officeDocument/2006/relationships/customXml" Target="../ink/ink3848.xml"/><Relationship Id="rId494" Type="http://schemas.openxmlformats.org/officeDocument/2006/relationships/image" Target="../media/image1829.png"/><Relationship Id="rId30" Type="http://schemas.openxmlformats.org/officeDocument/2006/relationships/customXml" Target="../ink/ink3625.xml"/><Relationship Id="rId105" Type="http://schemas.openxmlformats.org/officeDocument/2006/relationships/image" Target="../media/image1637.png"/><Relationship Id="rId126" Type="http://schemas.openxmlformats.org/officeDocument/2006/relationships/customXml" Target="../ink/ink3673.xml"/><Relationship Id="rId147" Type="http://schemas.openxmlformats.org/officeDocument/2006/relationships/customXml" Target="../ink/ink3684.xml"/><Relationship Id="rId168" Type="http://schemas.openxmlformats.org/officeDocument/2006/relationships/image" Target="../media/image1668.png"/><Relationship Id="rId312" Type="http://schemas.openxmlformats.org/officeDocument/2006/relationships/image" Target="../media/image1740.png"/><Relationship Id="rId333" Type="http://schemas.openxmlformats.org/officeDocument/2006/relationships/customXml" Target="../ink/ink3777.xml"/><Relationship Id="rId354" Type="http://schemas.openxmlformats.org/officeDocument/2006/relationships/image" Target="../media/image1760.png"/><Relationship Id="rId51" Type="http://schemas.openxmlformats.org/officeDocument/2006/relationships/image" Target="../media/image1611.png"/><Relationship Id="rId72" Type="http://schemas.openxmlformats.org/officeDocument/2006/relationships/customXml" Target="../ink/ink3646.xml"/><Relationship Id="rId93" Type="http://schemas.openxmlformats.org/officeDocument/2006/relationships/image" Target="../media/image1631.png"/><Relationship Id="rId189" Type="http://schemas.openxmlformats.org/officeDocument/2006/relationships/customXml" Target="../ink/ink3705.xml"/><Relationship Id="rId375" Type="http://schemas.openxmlformats.org/officeDocument/2006/relationships/customXml" Target="../ink/ink3798.xml"/><Relationship Id="rId396" Type="http://schemas.openxmlformats.org/officeDocument/2006/relationships/image" Target="../media/image1781.png"/><Relationship Id="rId3" Type="http://schemas.openxmlformats.org/officeDocument/2006/relationships/image" Target="../media/image1587.png"/><Relationship Id="rId214" Type="http://schemas.openxmlformats.org/officeDocument/2006/relationships/image" Target="../media/image1691.png"/><Relationship Id="rId235" Type="http://schemas.openxmlformats.org/officeDocument/2006/relationships/customXml" Target="../ink/ink3728.xml"/><Relationship Id="rId256" Type="http://schemas.openxmlformats.org/officeDocument/2006/relationships/image" Target="../media/image1712.png"/><Relationship Id="rId277" Type="http://schemas.openxmlformats.org/officeDocument/2006/relationships/customXml" Target="../ink/ink3749.xml"/><Relationship Id="rId298" Type="http://schemas.openxmlformats.org/officeDocument/2006/relationships/image" Target="../media/image1733.png"/><Relationship Id="rId400" Type="http://schemas.openxmlformats.org/officeDocument/2006/relationships/image" Target="../media/image1783.png"/><Relationship Id="rId421" Type="http://schemas.openxmlformats.org/officeDocument/2006/relationships/customXml" Target="../ink/ink3821.xml"/><Relationship Id="rId442" Type="http://schemas.openxmlformats.org/officeDocument/2006/relationships/image" Target="../media/image1804.png"/><Relationship Id="rId463" Type="http://schemas.openxmlformats.org/officeDocument/2006/relationships/image" Target="../media/image1814.png"/><Relationship Id="rId484" Type="http://schemas.openxmlformats.org/officeDocument/2006/relationships/image" Target="../media/image1824.png"/><Relationship Id="rId116" Type="http://schemas.openxmlformats.org/officeDocument/2006/relationships/customXml" Target="../ink/ink3668.xml"/><Relationship Id="rId137" Type="http://schemas.openxmlformats.org/officeDocument/2006/relationships/image" Target="../media/image1653.png"/><Relationship Id="rId158" Type="http://schemas.openxmlformats.org/officeDocument/2006/relationships/image" Target="../media/image1663.png"/><Relationship Id="rId302" Type="http://schemas.openxmlformats.org/officeDocument/2006/relationships/image" Target="../media/image1735.png"/><Relationship Id="rId323" Type="http://schemas.openxmlformats.org/officeDocument/2006/relationships/customXml" Target="../ink/ink3772.xml"/><Relationship Id="rId344" Type="http://schemas.openxmlformats.org/officeDocument/2006/relationships/image" Target="../media/image1756.png"/><Relationship Id="rId20" Type="http://schemas.openxmlformats.org/officeDocument/2006/relationships/customXml" Target="../ink/ink3620.xml"/><Relationship Id="rId41" Type="http://schemas.openxmlformats.org/officeDocument/2006/relationships/image" Target="../media/image1606.png"/><Relationship Id="rId62" Type="http://schemas.openxmlformats.org/officeDocument/2006/relationships/customXml" Target="../ink/ink3641.xml"/><Relationship Id="rId83" Type="http://schemas.openxmlformats.org/officeDocument/2006/relationships/image" Target="../media/image1627.png"/><Relationship Id="rId179" Type="http://schemas.openxmlformats.org/officeDocument/2006/relationships/customXml" Target="../ink/ink3700.xml"/><Relationship Id="rId365" Type="http://schemas.openxmlformats.org/officeDocument/2006/relationships/customXml" Target="../ink/ink3793.xml"/><Relationship Id="rId386" Type="http://schemas.openxmlformats.org/officeDocument/2006/relationships/image" Target="../media/image1776.png"/><Relationship Id="rId190" Type="http://schemas.openxmlformats.org/officeDocument/2006/relationships/image" Target="../media/image1679.png"/><Relationship Id="rId204" Type="http://schemas.openxmlformats.org/officeDocument/2006/relationships/image" Target="../media/image1686.png"/><Relationship Id="rId225" Type="http://schemas.openxmlformats.org/officeDocument/2006/relationships/customXml" Target="../ink/ink3723.xml"/><Relationship Id="rId246" Type="http://schemas.openxmlformats.org/officeDocument/2006/relationships/image" Target="../media/image1707.png"/><Relationship Id="rId267" Type="http://schemas.openxmlformats.org/officeDocument/2006/relationships/customXml" Target="../ink/ink3744.xml"/><Relationship Id="rId288" Type="http://schemas.openxmlformats.org/officeDocument/2006/relationships/image" Target="../media/image1728.png"/><Relationship Id="rId411" Type="http://schemas.openxmlformats.org/officeDocument/2006/relationships/customXml" Target="../ink/ink3816.xml"/><Relationship Id="rId432" Type="http://schemas.openxmlformats.org/officeDocument/2006/relationships/image" Target="../media/image1799.png"/><Relationship Id="rId453" Type="http://schemas.openxmlformats.org/officeDocument/2006/relationships/customXml" Target="../ink/ink3837.xml"/><Relationship Id="rId474" Type="http://schemas.openxmlformats.org/officeDocument/2006/relationships/image" Target="../media/image1819.png"/><Relationship Id="rId106" Type="http://schemas.openxmlformats.org/officeDocument/2006/relationships/customXml" Target="../ink/ink3663.xml"/><Relationship Id="rId127" Type="http://schemas.openxmlformats.org/officeDocument/2006/relationships/image" Target="../media/image1648.png"/><Relationship Id="rId313" Type="http://schemas.openxmlformats.org/officeDocument/2006/relationships/customXml" Target="../ink/ink3767.xml"/><Relationship Id="rId495" Type="http://schemas.openxmlformats.org/officeDocument/2006/relationships/customXml" Target="../ink/ink3859.xml"/><Relationship Id="rId10" Type="http://schemas.openxmlformats.org/officeDocument/2006/relationships/customXml" Target="../ink/ink3615.xml"/><Relationship Id="rId31" Type="http://schemas.openxmlformats.org/officeDocument/2006/relationships/image" Target="../media/image1601.png"/><Relationship Id="rId52" Type="http://schemas.openxmlformats.org/officeDocument/2006/relationships/customXml" Target="../ink/ink3636.xml"/><Relationship Id="rId73" Type="http://schemas.openxmlformats.org/officeDocument/2006/relationships/image" Target="../media/image1622.png"/><Relationship Id="rId94" Type="http://schemas.openxmlformats.org/officeDocument/2006/relationships/customXml" Target="../ink/ink3657.xml"/><Relationship Id="rId148" Type="http://schemas.openxmlformats.org/officeDocument/2006/relationships/image" Target="../media/image1658.png"/><Relationship Id="rId169" Type="http://schemas.openxmlformats.org/officeDocument/2006/relationships/customXml" Target="../ink/ink3695.xml"/><Relationship Id="rId334" Type="http://schemas.openxmlformats.org/officeDocument/2006/relationships/image" Target="../media/image1751.png"/><Relationship Id="rId355" Type="http://schemas.openxmlformats.org/officeDocument/2006/relationships/customXml" Target="../ink/ink3788.xml"/><Relationship Id="rId376" Type="http://schemas.openxmlformats.org/officeDocument/2006/relationships/image" Target="../media/image1771.png"/><Relationship Id="rId397" Type="http://schemas.openxmlformats.org/officeDocument/2006/relationships/customXml" Target="../ink/ink3809.xml"/><Relationship Id="rId4" Type="http://schemas.openxmlformats.org/officeDocument/2006/relationships/customXml" Target="../ink/ink3612.xml"/><Relationship Id="rId180" Type="http://schemas.openxmlformats.org/officeDocument/2006/relationships/image" Target="../media/image1674.png"/><Relationship Id="rId215" Type="http://schemas.openxmlformats.org/officeDocument/2006/relationships/customXml" Target="../ink/ink3718.xml"/><Relationship Id="rId236" Type="http://schemas.openxmlformats.org/officeDocument/2006/relationships/image" Target="../media/image1702.png"/><Relationship Id="rId257" Type="http://schemas.openxmlformats.org/officeDocument/2006/relationships/customXml" Target="../ink/ink3739.xml"/><Relationship Id="rId278" Type="http://schemas.openxmlformats.org/officeDocument/2006/relationships/image" Target="../media/image1723.png"/><Relationship Id="rId401" Type="http://schemas.openxmlformats.org/officeDocument/2006/relationships/customXml" Target="../ink/ink3811.xml"/><Relationship Id="rId422" Type="http://schemas.openxmlformats.org/officeDocument/2006/relationships/image" Target="../media/image1794.png"/><Relationship Id="rId443" Type="http://schemas.openxmlformats.org/officeDocument/2006/relationships/customXml" Target="../ink/ink3832.xml"/><Relationship Id="rId464" Type="http://schemas.openxmlformats.org/officeDocument/2006/relationships/customXml" Target="../ink/ink3843.xml"/><Relationship Id="rId303" Type="http://schemas.openxmlformats.org/officeDocument/2006/relationships/customXml" Target="../ink/ink3762.xml"/><Relationship Id="rId485" Type="http://schemas.openxmlformats.org/officeDocument/2006/relationships/customXml" Target="../ink/ink3854.xml"/><Relationship Id="rId42" Type="http://schemas.openxmlformats.org/officeDocument/2006/relationships/customXml" Target="../ink/ink3631.xml"/><Relationship Id="rId84" Type="http://schemas.openxmlformats.org/officeDocument/2006/relationships/customXml" Target="../ink/ink3652.xml"/><Relationship Id="rId138" Type="http://schemas.openxmlformats.org/officeDocument/2006/relationships/customXml" Target="../ink/ink3679.xml"/><Relationship Id="rId345" Type="http://schemas.openxmlformats.org/officeDocument/2006/relationships/customXml" Target="../ink/ink3783.xml"/><Relationship Id="rId387" Type="http://schemas.openxmlformats.org/officeDocument/2006/relationships/customXml" Target="../ink/ink3804.xml"/><Relationship Id="rId191" Type="http://schemas.openxmlformats.org/officeDocument/2006/relationships/customXml" Target="../ink/ink3706.xml"/><Relationship Id="rId205" Type="http://schemas.openxmlformats.org/officeDocument/2006/relationships/customXml" Target="../ink/ink3713.xml"/><Relationship Id="rId247" Type="http://schemas.openxmlformats.org/officeDocument/2006/relationships/customXml" Target="../ink/ink3734.xml"/><Relationship Id="rId412" Type="http://schemas.openxmlformats.org/officeDocument/2006/relationships/image" Target="../media/image1789.png"/><Relationship Id="rId107" Type="http://schemas.openxmlformats.org/officeDocument/2006/relationships/image" Target="../media/image1638.png"/><Relationship Id="rId289" Type="http://schemas.openxmlformats.org/officeDocument/2006/relationships/customXml" Target="../ink/ink3755.xml"/><Relationship Id="rId454" Type="http://schemas.openxmlformats.org/officeDocument/2006/relationships/image" Target="../media/image1810.png"/><Relationship Id="rId496" Type="http://schemas.openxmlformats.org/officeDocument/2006/relationships/image" Target="../media/image1830.png"/><Relationship Id="rId11" Type="http://schemas.openxmlformats.org/officeDocument/2006/relationships/image" Target="../media/image1591.png"/><Relationship Id="rId53" Type="http://schemas.openxmlformats.org/officeDocument/2006/relationships/image" Target="../media/image1612.png"/><Relationship Id="rId149" Type="http://schemas.openxmlformats.org/officeDocument/2006/relationships/customXml" Target="../ink/ink3685.xml"/><Relationship Id="rId314" Type="http://schemas.openxmlformats.org/officeDocument/2006/relationships/image" Target="../media/image1741.png"/><Relationship Id="rId356" Type="http://schemas.openxmlformats.org/officeDocument/2006/relationships/image" Target="../media/image1761.png"/><Relationship Id="rId398" Type="http://schemas.openxmlformats.org/officeDocument/2006/relationships/image" Target="../media/image1782.png"/><Relationship Id="rId95" Type="http://schemas.openxmlformats.org/officeDocument/2006/relationships/image" Target="../media/image1632.png"/><Relationship Id="rId160" Type="http://schemas.openxmlformats.org/officeDocument/2006/relationships/image" Target="../media/image1664.png"/><Relationship Id="rId216" Type="http://schemas.openxmlformats.org/officeDocument/2006/relationships/image" Target="../media/image1692.png"/><Relationship Id="rId423" Type="http://schemas.openxmlformats.org/officeDocument/2006/relationships/customXml" Target="../ink/ink3822.xml"/><Relationship Id="rId258" Type="http://schemas.openxmlformats.org/officeDocument/2006/relationships/image" Target="../media/image1713.png"/><Relationship Id="rId465" Type="http://schemas.openxmlformats.org/officeDocument/2006/relationships/image" Target="../media/image1815.png"/><Relationship Id="rId22" Type="http://schemas.openxmlformats.org/officeDocument/2006/relationships/customXml" Target="../ink/ink3621.xml"/><Relationship Id="rId64" Type="http://schemas.openxmlformats.org/officeDocument/2006/relationships/customXml" Target="../ink/ink3642.xml"/><Relationship Id="rId118" Type="http://schemas.openxmlformats.org/officeDocument/2006/relationships/customXml" Target="../ink/ink3669.xml"/><Relationship Id="rId325" Type="http://schemas.openxmlformats.org/officeDocument/2006/relationships/customXml" Target="../ink/ink3773.xml"/><Relationship Id="rId367" Type="http://schemas.openxmlformats.org/officeDocument/2006/relationships/customXml" Target="../ink/ink3794.xml"/><Relationship Id="rId171" Type="http://schemas.openxmlformats.org/officeDocument/2006/relationships/customXml" Target="../ink/ink3696.xml"/><Relationship Id="rId227" Type="http://schemas.openxmlformats.org/officeDocument/2006/relationships/customXml" Target="../ink/ink3724.xml"/><Relationship Id="rId269" Type="http://schemas.openxmlformats.org/officeDocument/2006/relationships/customXml" Target="../ink/ink3745.xml"/><Relationship Id="rId434" Type="http://schemas.openxmlformats.org/officeDocument/2006/relationships/image" Target="../media/image1800.png"/><Relationship Id="rId476" Type="http://schemas.openxmlformats.org/officeDocument/2006/relationships/image" Target="../media/image1820.png"/><Relationship Id="rId33" Type="http://schemas.openxmlformats.org/officeDocument/2006/relationships/image" Target="../media/image1602.png"/><Relationship Id="rId129" Type="http://schemas.openxmlformats.org/officeDocument/2006/relationships/image" Target="../media/image1649.png"/><Relationship Id="rId280" Type="http://schemas.openxmlformats.org/officeDocument/2006/relationships/image" Target="../media/image1724.png"/><Relationship Id="rId336" Type="http://schemas.openxmlformats.org/officeDocument/2006/relationships/image" Target="../media/image1752.png"/><Relationship Id="rId501" Type="http://schemas.openxmlformats.org/officeDocument/2006/relationships/customXml" Target="../ink/ink3862.xml"/><Relationship Id="rId75" Type="http://schemas.openxmlformats.org/officeDocument/2006/relationships/image" Target="../media/image1623.png"/><Relationship Id="rId140" Type="http://schemas.openxmlformats.org/officeDocument/2006/relationships/customXml" Target="../ink/ink3680.xml"/><Relationship Id="rId182" Type="http://schemas.openxmlformats.org/officeDocument/2006/relationships/image" Target="../media/image1675.png"/><Relationship Id="rId378" Type="http://schemas.openxmlformats.org/officeDocument/2006/relationships/image" Target="../media/image1772.png"/><Relationship Id="rId403" Type="http://schemas.openxmlformats.org/officeDocument/2006/relationships/customXml" Target="../ink/ink3812.xml"/><Relationship Id="rId6" Type="http://schemas.openxmlformats.org/officeDocument/2006/relationships/customXml" Target="../ink/ink3613.xml"/><Relationship Id="rId238" Type="http://schemas.openxmlformats.org/officeDocument/2006/relationships/image" Target="../media/image1703.png"/><Relationship Id="rId445" Type="http://schemas.openxmlformats.org/officeDocument/2006/relationships/customXml" Target="../ink/ink3833.xml"/><Relationship Id="rId487" Type="http://schemas.openxmlformats.org/officeDocument/2006/relationships/customXml" Target="../ink/ink3855.xml"/><Relationship Id="rId291" Type="http://schemas.openxmlformats.org/officeDocument/2006/relationships/customXml" Target="../ink/ink3756.xml"/><Relationship Id="rId305" Type="http://schemas.openxmlformats.org/officeDocument/2006/relationships/customXml" Target="../ink/ink3763.xml"/><Relationship Id="rId347" Type="http://schemas.openxmlformats.org/officeDocument/2006/relationships/customXml" Target="../ink/ink3784.xml"/><Relationship Id="rId44" Type="http://schemas.openxmlformats.org/officeDocument/2006/relationships/customXml" Target="../ink/ink3632.xml"/><Relationship Id="rId86" Type="http://schemas.openxmlformats.org/officeDocument/2006/relationships/customXml" Target="../ink/ink3653.xml"/><Relationship Id="rId151" Type="http://schemas.openxmlformats.org/officeDocument/2006/relationships/customXml" Target="../ink/ink3686.xml"/><Relationship Id="rId389" Type="http://schemas.openxmlformats.org/officeDocument/2006/relationships/customXml" Target="../ink/ink3805.xml"/><Relationship Id="rId193" Type="http://schemas.openxmlformats.org/officeDocument/2006/relationships/customXml" Target="../ink/ink3707.xml"/><Relationship Id="rId207" Type="http://schemas.openxmlformats.org/officeDocument/2006/relationships/customXml" Target="../ink/ink3714.xml"/><Relationship Id="rId249" Type="http://schemas.openxmlformats.org/officeDocument/2006/relationships/customXml" Target="../ink/ink3735.xml"/><Relationship Id="rId414" Type="http://schemas.openxmlformats.org/officeDocument/2006/relationships/image" Target="../media/image1790.png"/><Relationship Id="rId456" Type="http://schemas.openxmlformats.org/officeDocument/2006/relationships/image" Target="../media/image1811.png"/><Relationship Id="rId498" Type="http://schemas.openxmlformats.org/officeDocument/2006/relationships/image" Target="../media/image1831.png"/><Relationship Id="rId13" Type="http://schemas.openxmlformats.org/officeDocument/2006/relationships/image" Target="../media/image1592.png"/><Relationship Id="rId109" Type="http://schemas.openxmlformats.org/officeDocument/2006/relationships/image" Target="../media/image1639.png"/><Relationship Id="rId260" Type="http://schemas.openxmlformats.org/officeDocument/2006/relationships/image" Target="../media/image1714.png"/><Relationship Id="rId316" Type="http://schemas.openxmlformats.org/officeDocument/2006/relationships/image" Target="../media/image1742.png"/><Relationship Id="rId55" Type="http://schemas.openxmlformats.org/officeDocument/2006/relationships/image" Target="../media/image1613.png"/><Relationship Id="rId97" Type="http://schemas.openxmlformats.org/officeDocument/2006/relationships/image" Target="../media/image1633.png"/><Relationship Id="rId120" Type="http://schemas.openxmlformats.org/officeDocument/2006/relationships/customXml" Target="../ink/ink3670.xml"/><Relationship Id="rId358" Type="http://schemas.openxmlformats.org/officeDocument/2006/relationships/image" Target="../media/image1762.png"/><Relationship Id="rId162" Type="http://schemas.openxmlformats.org/officeDocument/2006/relationships/image" Target="../media/image1665.png"/><Relationship Id="rId218" Type="http://schemas.openxmlformats.org/officeDocument/2006/relationships/image" Target="../media/image1693.png"/><Relationship Id="rId425" Type="http://schemas.openxmlformats.org/officeDocument/2006/relationships/customXml" Target="../ink/ink3823.xml"/><Relationship Id="rId467" Type="http://schemas.openxmlformats.org/officeDocument/2006/relationships/image" Target="../media/image1816.png"/><Relationship Id="rId271" Type="http://schemas.openxmlformats.org/officeDocument/2006/relationships/customXml" Target="../ink/ink374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9.png"/><Relationship Id="rId299" Type="http://schemas.openxmlformats.org/officeDocument/2006/relationships/image" Target="../media/image1979.png"/><Relationship Id="rId21" Type="http://schemas.openxmlformats.org/officeDocument/2006/relationships/image" Target="../media/image1844.png"/><Relationship Id="rId63" Type="http://schemas.openxmlformats.org/officeDocument/2006/relationships/image" Target="../media/image1863.png"/><Relationship Id="rId159" Type="http://schemas.openxmlformats.org/officeDocument/2006/relationships/image" Target="../media/image1910.png"/><Relationship Id="rId324" Type="http://schemas.openxmlformats.org/officeDocument/2006/relationships/customXml" Target="../ink/ink4028.xml"/><Relationship Id="rId366" Type="http://schemas.openxmlformats.org/officeDocument/2006/relationships/customXml" Target="../ink/ink4049.xml"/><Relationship Id="rId170" Type="http://schemas.openxmlformats.org/officeDocument/2006/relationships/customXml" Target="../ink/ink3950.xml"/><Relationship Id="rId226" Type="http://schemas.openxmlformats.org/officeDocument/2006/relationships/customXml" Target="../ink/ink3978.xml"/><Relationship Id="rId433" Type="http://schemas.openxmlformats.org/officeDocument/2006/relationships/image" Target="../media/image2044.png"/><Relationship Id="rId268" Type="http://schemas.openxmlformats.org/officeDocument/2006/relationships/image" Target="../media/image1964.png"/><Relationship Id="rId32" Type="http://schemas.openxmlformats.org/officeDocument/2006/relationships/customXml" Target="../ink/ink3879.xml"/><Relationship Id="rId74" Type="http://schemas.openxmlformats.org/officeDocument/2006/relationships/customXml" Target="../ink/ink3902.xml"/><Relationship Id="rId128" Type="http://schemas.openxmlformats.org/officeDocument/2006/relationships/customXml" Target="../ink/ink3929.xml"/><Relationship Id="rId335" Type="http://schemas.openxmlformats.org/officeDocument/2006/relationships/image" Target="../media/image1997.png"/><Relationship Id="rId377" Type="http://schemas.openxmlformats.org/officeDocument/2006/relationships/image" Target="../media/image2017.png"/><Relationship Id="rId5" Type="http://schemas.openxmlformats.org/officeDocument/2006/relationships/image" Target="../media/image1836.png"/><Relationship Id="rId181" Type="http://schemas.openxmlformats.org/officeDocument/2006/relationships/image" Target="../media/image1921.png"/><Relationship Id="rId237" Type="http://schemas.openxmlformats.org/officeDocument/2006/relationships/image" Target="../media/image1949.png"/><Relationship Id="rId402" Type="http://schemas.openxmlformats.org/officeDocument/2006/relationships/image" Target="../media/image2029.png"/><Relationship Id="rId279" Type="http://schemas.openxmlformats.org/officeDocument/2006/relationships/customXml" Target="../ink/ink4005.xml"/><Relationship Id="rId444" Type="http://schemas.openxmlformats.org/officeDocument/2006/relationships/customXml" Target="../ink/ink4089.xml"/><Relationship Id="rId43" Type="http://schemas.openxmlformats.org/officeDocument/2006/relationships/customXml" Target="../ink/ink3885.xml"/><Relationship Id="rId139" Type="http://schemas.openxmlformats.org/officeDocument/2006/relationships/image" Target="../media/image1900.png"/><Relationship Id="rId290" Type="http://schemas.openxmlformats.org/officeDocument/2006/relationships/customXml" Target="../ink/ink4011.xml"/><Relationship Id="rId304" Type="http://schemas.openxmlformats.org/officeDocument/2006/relationships/customXml" Target="../ink/ink4018.xml"/><Relationship Id="rId346" Type="http://schemas.openxmlformats.org/officeDocument/2006/relationships/customXml" Target="../ink/ink4039.xml"/><Relationship Id="rId388" Type="http://schemas.openxmlformats.org/officeDocument/2006/relationships/image" Target="../media/image2022.png"/><Relationship Id="rId85" Type="http://schemas.openxmlformats.org/officeDocument/2006/relationships/image" Target="../media/image1873.png"/><Relationship Id="rId150" Type="http://schemas.openxmlformats.org/officeDocument/2006/relationships/customXml" Target="../ink/ink3940.xml"/><Relationship Id="rId192" Type="http://schemas.openxmlformats.org/officeDocument/2006/relationships/customXml" Target="../ink/ink3961.xml"/><Relationship Id="rId206" Type="http://schemas.openxmlformats.org/officeDocument/2006/relationships/customXml" Target="../ink/ink3968.xml"/><Relationship Id="rId413" Type="http://schemas.openxmlformats.org/officeDocument/2006/relationships/customXml" Target="../ink/ink4073.xml"/><Relationship Id="rId248" Type="http://schemas.openxmlformats.org/officeDocument/2006/relationships/customXml" Target="../ink/ink3989.xml"/><Relationship Id="rId12" Type="http://schemas.openxmlformats.org/officeDocument/2006/relationships/customXml" Target="../ink/ink3869.xml"/><Relationship Id="rId108" Type="http://schemas.openxmlformats.org/officeDocument/2006/relationships/customXml" Target="../ink/ink3919.xml"/><Relationship Id="rId315" Type="http://schemas.openxmlformats.org/officeDocument/2006/relationships/image" Target="../media/image1987.png"/><Relationship Id="rId357" Type="http://schemas.openxmlformats.org/officeDocument/2006/relationships/image" Target="../media/image2008.png"/><Relationship Id="rId54" Type="http://schemas.openxmlformats.org/officeDocument/2006/relationships/customXml" Target="../ink/ink3891.xml"/><Relationship Id="rId96" Type="http://schemas.openxmlformats.org/officeDocument/2006/relationships/customXml" Target="../ink/ink3913.xml"/><Relationship Id="rId161" Type="http://schemas.openxmlformats.org/officeDocument/2006/relationships/image" Target="../media/image1911.png"/><Relationship Id="rId217" Type="http://schemas.openxmlformats.org/officeDocument/2006/relationships/image" Target="../media/image1939.png"/><Relationship Id="rId399" Type="http://schemas.openxmlformats.org/officeDocument/2006/relationships/customXml" Target="../ink/ink4066.xml"/><Relationship Id="rId6" Type="http://schemas.openxmlformats.org/officeDocument/2006/relationships/customXml" Target="../ink/ink3866.xml"/><Relationship Id="rId238" Type="http://schemas.openxmlformats.org/officeDocument/2006/relationships/customXml" Target="../ink/ink3984.xml"/><Relationship Id="rId259" Type="http://schemas.openxmlformats.org/officeDocument/2006/relationships/customXml" Target="../ink/ink3995.xml"/><Relationship Id="rId424" Type="http://schemas.openxmlformats.org/officeDocument/2006/relationships/image" Target="../media/image2040.png"/><Relationship Id="rId445" Type="http://schemas.openxmlformats.org/officeDocument/2006/relationships/image" Target="../media/image2050.png"/><Relationship Id="rId23" Type="http://schemas.openxmlformats.org/officeDocument/2006/relationships/image" Target="../media/image1845.png"/><Relationship Id="rId119" Type="http://schemas.openxmlformats.org/officeDocument/2006/relationships/image" Target="../media/image1890.png"/><Relationship Id="rId270" Type="http://schemas.openxmlformats.org/officeDocument/2006/relationships/image" Target="../media/image1965.png"/><Relationship Id="rId291" Type="http://schemas.openxmlformats.org/officeDocument/2006/relationships/image" Target="../media/image1975.png"/><Relationship Id="rId305" Type="http://schemas.openxmlformats.org/officeDocument/2006/relationships/image" Target="../media/image1982.png"/><Relationship Id="rId326" Type="http://schemas.openxmlformats.org/officeDocument/2006/relationships/customXml" Target="../ink/ink4029.xml"/><Relationship Id="rId347" Type="http://schemas.openxmlformats.org/officeDocument/2006/relationships/image" Target="../media/image2003.png"/><Relationship Id="rId44" Type="http://schemas.openxmlformats.org/officeDocument/2006/relationships/image" Target="../media/image1854.png"/><Relationship Id="rId65" Type="http://schemas.openxmlformats.org/officeDocument/2006/relationships/image" Target="../media/image1864.png"/><Relationship Id="rId86" Type="http://schemas.openxmlformats.org/officeDocument/2006/relationships/customXml" Target="../ink/ink3908.xml"/><Relationship Id="rId130" Type="http://schemas.openxmlformats.org/officeDocument/2006/relationships/customXml" Target="../ink/ink3930.xml"/><Relationship Id="rId151" Type="http://schemas.openxmlformats.org/officeDocument/2006/relationships/image" Target="../media/image1906.png"/><Relationship Id="rId368" Type="http://schemas.openxmlformats.org/officeDocument/2006/relationships/customXml" Target="../ink/ink4050.xml"/><Relationship Id="rId389" Type="http://schemas.openxmlformats.org/officeDocument/2006/relationships/customXml" Target="../ink/ink4061.xml"/><Relationship Id="rId172" Type="http://schemas.openxmlformats.org/officeDocument/2006/relationships/customXml" Target="../ink/ink3951.xml"/><Relationship Id="rId193" Type="http://schemas.openxmlformats.org/officeDocument/2006/relationships/image" Target="../media/image1927.png"/><Relationship Id="rId207" Type="http://schemas.openxmlformats.org/officeDocument/2006/relationships/image" Target="../media/image1934.png"/><Relationship Id="rId228" Type="http://schemas.openxmlformats.org/officeDocument/2006/relationships/customXml" Target="../ink/ink3979.xml"/><Relationship Id="rId249" Type="http://schemas.openxmlformats.org/officeDocument/2006/relationships/image" Target="../media/image1955.png"/><Relationship Id="rId414" Type="http://schemas.openxmlformats.org/officeDocument/2006/relationships/image" Target="../media/image2035.png"/><Relationship Id="rId435" Type="http://schemas.openxmlformats.org/officeDocument/2006/relationships/image" Target="../media/image2045.png"/><Relationship Id="rId13" Type="http://schemas.openxmlformats.org/officeDocument/2006/relationships/image" Target="../media/image1840.png"/><Relationship Id="rId109" Type="http://schemas.openxmlformats.org/officeDocument/2006/relationships/image" Target="../media/image1885.png"/><Relationship Id="rId260" Type="http://schemas.openxmlformats.org/officeDocument/2006/relationships/image" Target="../media/image1960.png"/><Relationship Id="rId281" Type="http://schemas.openxmlformats.org/officeDocument/2006/relationships/customXml" Target="../ink/ink4006.xml"/><Relationship Id="rId316" Type="http://schemas.openxmlformats.org/officeDocument/2006/relationships/customXml" Target="../ink/ink4024.xml"/><Relationship Id="rId337" Type="http://schemas.openxmlformats.org/officeDocument/2006/relationships/image" Target="../media/image1998.png"/><Relationship Id="rId34" Type="http://schemas.openxmlformats.org/officeDocument/2006/relationships/customXml" Target="../ink/ink3880.xml"/><Relationship Id="rId55" Type="http://schemas.openxmlformats.org/officeDocument/2006/relationships/image" Target="../media/image1859.png"/><Relationship Id="rId76" Type="http://schemas.openxmlformats.org/officeDocument/2006/relationships/customXml" Target="../ink/ink3903.xml"/><Relationship Id="rId97" Type="http://schemas.openxmlformats.org/officeDocument/2006/relationships/image" Target="../media/image1879.png"/><Relationship Id="rId120" Type="http://schemas.openxmlformats.org/officeDocument/2006/relationships/customXml" Target="../ink/ink3925.xml"/><Relationship Id="rId141" Type="http://schemas.openxmlformats.org/officeDocument/2006/relationships/image" Target="../media/image1901.png"/><Relationship Id="rId358" Type="http://schemas.openxmlformats.org/officeDocument/2006/relationships/customXml" Target="../ink/ink4045.xml"/><Relationship Id="rId379" Type="http://schemas.openxmlformats.org/officeDocument/2006/relationships/image" Target="../media/image2018.png"/><Relationship Id="rId7" Type="http://schemas.openxmlformats.org/officeDocument/2006/relationships/image" Target="../media/image1837.png"/><Relationship Id="rId162" Type="http://schemas.openxmlformats.org/officeDocument/2006/relationships/customXml" Target="../ink/ink3946.xml"/><Relationship Id="rId183" Type="http://schemas.openxmlformats.org/officeDocument/2006/relationships/image" Target="../media/image1922.png"/><Relationship Id="rId218" Type="http://schemas.openxmlformats.org/officeDocument/2006/relationships/customXml" Target="../ink/ink3974.xml"/><Relationship Id="rId239" Type="http://schemas.openxmlformats.org/officeDocument/2006/relationships/image" Target="../media/image1950.png"/><Relationship Id="rId390" Type="http://schemas.openxmlformats.org/officeDocument/2006/relationships/image" Target="../media/image2023.png"/><Relationship Id="rId404" Type="http://schemas.openxmlformats.org/officeDocument/2006/relationships/image" Target="../media/image2030.png"/><Relationship Id="rId425" Type="http://schemas.openxmlformats.org/officeDocument/2006/relationships/customXml" Target="../ink/ink4079.xml"/><Relationship Id="rId446" Type="http://schemas.openxmlformats.org/officeDocument/2006/relationships/customXml" Target="../ink/ink4090.xml"/><Relationship Id="rId250" Type="http://schemas.openxmlformats.org/officeDocument/2006/relationships/customXml" Target="../ink/ink3990.xml"/><Relationship Id="rId271" Type="http://schemas.openxmlformats.org/officeDocument/2006/relationships/customXml" Target="../ink/ink4001.xml"/><Relationship Id="rId292" Type="http://schemas.openxmlformats.org/officeDocument/2006/relationships/customXml" Target="../ink/ink4012.xml"/><Relationship Id="rId306" Type="http://schemas.openxmlformats.org/officeDocument/2006/relationships/customXml" Target="../ink/ink4019.xml"/><Relationship Id="rId24" Type="http://schemas.openxmlformats.org/officeDocument/2006/relationships/customXml" Target="../ink/ink3875.xml"/><Relationship Id="rId45" Type="http://schemas.openxmlformats.org/officeDocument/2006/relationships/customXml" Target="../ink/ink3886.xml"/><Relationship Id="rId66" Type="http://schemas.openxmlformats.org/officeDocument/2006/relationships/customXml" Target="../ink/ink3897.xml"/><Relationship Id="rId87" Type="http://schemas.openxmlformats.org/officeDocument/2006/relationships/image" Target="../media/image1874.png"/><Relationship Id="rId110" Type="http://schemas.openxmlformats.org/officeDocument/2006/relationships/customXml" Target="../ink/ink3920.xml"/><Relationship Id="rId131" Type="http://schemas.openxmlformats.org/officeDocument/2006/relationships/image" Target="../media/image1896.png"/><Relationship Id="rId327" Type="http://schemas.openxmlformats.org/officeDocument/2006/relationships/image" Target="../media/image1993.png"/><Relationship Id="rId348" Type="http://schemas.openxmlformats.org/officeDocument/2006/relationships/customXml" Target="../ink/ink4040.xml"/><Relationship Id="rId369" Type="http://schemas.openxmlformats.org/officeDocument/2006/relationships/image" Target="../media/image2013.png"/><Relationship Id="rId152" Type="http://schemas.openxmlformats.org/officeDocument/2006/relationships/customXml" Target="../ink/ink3941.xml"/><Relationship Id="rId173" Type="http://schemas.openxmlformats.org/officeDocument/2006/relationships/image" Target="../media/image1917.png"/><Relationship Id="rId194" Type="http://schemas.openxmlformats.org/officeDocument/2006/relationships/customXml" Target="../ink/ink3962.xml"/><Relationship Id="rId208" Type="http://schemas.openxmlformats.org/officeDocument/2006/relationships/customXml" Target="../ink/ink3969.xml"/><Relationship Id="rId229" Type="http://schemas.openxmlformats.org/officeDocument/2006/relationships/image" Target="../media/image1945.png"/><Relationship Id="rId380" Type="http://schemas.openxmlformats.org/officeDocument/2006/relationships/customXml" Target="../ink/ink4056.xml"/><Relationship Id="rId415" Type="http://schemas.openxmlformats.org/officeDocument/2006/relationships/customXml" Target="../ink/ink4074.xml"/><Relationship Id="rId436" Type="http://schemas.openxmlformats.org/officeDocument/2006/relationships/customXml" Target="../ink/ink4085.xml"/><Relationship Id="rId240" Type="http://schemas.openxmlformats.org/officeDocument/2006/relationships/customXml" Target="../ink/ink3985.xml"/><Relationship Id="rId261" Type="http://schemas.openxmlformats.org/officeDocument/2006/relationships/customXml" Target="../ink/ink3996.xml"/><Relationship Id="rId14" Type="http://schemas.openxmlformats.org/officeDocument/2006/relationships/customXml" Target="../ink/ink3870.xml"/><Relationship Id="rId35" Type="http://schemas.openxmlformats.org/officeDocument/2006/relationships/image" Target="../media/image1850.png"/><Relationship Id="rId56" Type="http://schemas.openxmlformats.org/officeDocument/2006/relationships/customXml" Target="../ink/ink3892.xml"/><Relationship Id="rId77" Type="http://schemas.openxmlformats.org/officeDocument/2006/relationships/image" Target="../media/image1869.png"/><Relationship Id="rId100" Type="http://schemas.openxmlformats.org/officeDocument/2006/relationships/customXml" Target="../ink/ink3915.xml"/><Relationship Id="rId282" Type="http://schemas.openxmlformats.org/officeDocument/2006/relationships/image" Target="../media/image1971.png"/><Relationship Id="rId317" Type="http://schemas.openxmlformats.org/officeDocument/2006/relationships/image" Target="../media/image1988.png"/><Relationship Id="rId338" Type="http://schemas.openxmlformats.org/officeDocument/2006/relationships/customXml" Target="../ink/ink4035.xml"/><Relationship Id="rId359" Type="http://schemas.openxmlformats.org/officeDocument/2006/relationships/image" Target="../media/image2009.png"/><Relationship Id="rId8" Type="http://schemas.openxmlformats.org/officeDocument/2006/relationships/customXml" Target="../ink/ink3867.xml"/><Relationship Id="rId98" Type="http://schemas.openxmlformats.org/officeDocument/2006/relationships/customXml" Target="../ink/ink3914.xml"/><Relationship Id="rId121" Type="http://schemas.openxmlformats.org/officeDocument/2006/relationships/image" Target="../media/image1891.png"/><Relationship Id="rId142" Type="http://schemas.openxmlformats.org/officeDocument/2006/relationships/customXml" Target="../ink/ink3936.xml"/><Relationship Id="rId163" Type="http://schemas.openxmlformats.org/officeDocument/2006/relationships/image" Target="../media/image1912.png"/><Relationship Id="rId184" Type="http://schemas.openxmlformats.org/officeDocument/2006/relationships/customXml" Target="../ink/ink3957.xml"/><Relationship Id="rId219" Type="http://schemas.openxmlformats.org/officeDocument/2006/relationships/image" Target="../media/image1940.png"/><Relationship Id="rId370" Type="http://schemas.openxmlformats.org/officeDocument/2006/relationships/customXml" Target="../ink/ink4051.xml"/><Relationship Id="rId391" Type="http://schemas.openxmlformats.org/officeDocument/2006/relationships/customXml" Target="../ink/ink4062.xml"/><Relationship Id="rId405" Type="http://schemas.openxmlformats.org/officeDocument/2006/relationships/customXml" Target="../ink/ink4069.xml"/><Relationship Id="rId426" Type="http://schemas.openxmlformats.org/officeDocument/2006/relationships/image" Target="../media/image2041.png"/><Relationship Id="rId447" Type="http://schemas.openxmlformats.org/officeDocument/2006/relationships/image" Target="../media/image2051.png"/><Relationship Id="rId230" Type="http://schemas.openxmlformats.org/officeDocument/2006/relationships/customXml" Target="../ink/ink3980.xml"/><Relationship Id="rId251" Type="http://schemas.openxmlformats.org/officeDocument/2006/relationships/image" Target="../media/image1956.png"/><Relationship Id="rId25" Type="http://schemas.openxmlformats.org/officeDocument/2006/relationships/image" Target="../media/image1846.png"/><Relationship Id="rId46" Type="http://schemas.openxmlformats.org/officeDocument/2006/relationships/image" Target="../media/image1855.png"/><Relationship Id="rId67" Type="http://schemas.openxmlformats.org/officeDocument/2006/relationships/image" Target="../media/image1865.png"/><Relationship Id="rId272" Type="http://schemas.openxmlformats.org/officeDocument/2006/relationships/image" Target="../media/image1966.png"/><Relationship Id="rId293" Type="http://schemas.openxmlformats.org/officeDocument/2006/relationships/image" Target="../media/image1976.png"/><Relationship Id="rId307" Type="http://schemas.openxmlformats.org/officeDocument/2006/relationships/image" Target="../media/image1983.png"/><Relationship Id="rId328" Type="http://schemas.openxmlformats.org/officeDocument/2006/relationships/customXml" Target="../ink/ink4030.xml"/><Relationship Id="rId349" Type="http://schemas.openxmlformats.org/officeDocument/2006/relationships/image" Target="../media/image2004.png"/><Relationship Id="rId88" Type="http://schemas.openxmlformats.org/officeDocument/2006/relationships/customXml" Target="../ink/ink3909.xml"/><Relationship Id="rId111" Type="http://schemas.openxmlformats.org/officeDocument/2006/relationships/image" Target="../media/image1886.png"/><Relationship Id="rId132" Type="http://schemas.openxmlformats.org/officeDocument/2006/relationships/customXml" Target="../ink/ink3931.xml"/><Relationship Id="rId153" Type="http://schemas.openxmlformats.org/officeDocument/2006/relationships/image" Target="../media/image1907.png"/><Relationship Id="rId174" Type="http://schemas.openxmlformats.org/officeDocument/2006/relationships/customXml" Target="../ink/ink3952.xml"/><Relationship Id="rId195" Type="http://schemas.openxmlformats.org/officeDocument/2006/relationships/image" Target="../media/image1928.png"/><Relationship Id="rId209" Type="http://schemas.openxmlformats.org/officeDocument/2006/relationships/image" Target="../media/image1935.png"/><Relationship Id="rId360" Type="http://schemas.openxmlformats.org/officeDocument/2006/relationships/customXml" Target="../ink/ink4046.xml"/><Relationship Id="rId381" Type="http://schemas.openxmlformats.org/officeDocument/2006/relationships/customXml" Target="../ink/ink4057.xml"/><Relationship Id="rId416" Type="http://schemas.openxmlformats.org/officeDocument/2006/relationships/image" Target="../media/image2036.png"/><Relationship Id="rId220" Type="http://schemas.openxmlformats.org/officeDocument/2006/relationships/customXml" Target="../ink/ink3975.xml"/><Relationship Id="rId241" Type="http://schemas.openxmlformats.org/officeDocument/2006/relationships/image" Target="../media/image1951.png"/><Relationship Id="rId437" Type="http://schemas.openxmlformats.org/officeDocument/2006/relationships/image" Target="../media/image2046.png"/><Relationship Id="rId15" Type="http://schemas.openxmlformats.org/officeDocument/2006/relationships/image" Target="../media/image1841.png"/><Relationship Id="rId36" Type="http://schemas.openxmlformats.org/officeDocument/2006/relationships/customXml" Target="../ink/ink3881.xml"/><Relationship Id="rId57" Type="http://schemas.openxmlformats.org/officeDocument/2006/relationships/image" Target="../media/image1860.png"/><Relationship Id="rId262" Type="http://schemas.openxmlformats.org/officeDocument/2006/relationships/image" Target="../media/image1961.png"/><Relationship Id="rId283" Type="http://schemas.openxmlformats.org/officeDocument/2006/relationships/customXml" Target="../ink/ink4007.xml"/><Relationship Id="rId318" Type="http://schemas.openxmlformats.org/officeDocument/2006/relationships/customXml" Target="../ink/ink4025.xml"/><Relationship Id="rId339" Type="http://schemas.openxmlformats.org/officeDocument/2006/relationships/image" Target="../media/image1999.png"/><Relationship Id="rId78" Type="http://schemas.openxmlformats.org/officeDocument/2006/relationships/customXml" Target="../ink/ink3904.xml"/><Relationship Id="rId99" Type="http://schemas.openxmlformats.org/officeDocument/2006/relationships/image" Target="../media/image1880.png"/><Relationship Id="rId101" Type="http://schemas.openxmlformats.org/officeDocument/2006/relationships/image" Target="../media/image1881.png"/><Relationship Id="rId122" Type="http://schemas.openxmlformats.org/officeDocument/2006/relationships/customXml" Target="../ink/ink3926.xml"/><Relationship Id="rId143" Type="http://schemas.openxmlformats.org/officeDocument/2006/relationships/image" Target="../media/image1902.png"/><Relationship Id="rId164" Type="http://schemas.openxmlformats.org/officeDocument/2006/relationships/customXml" Target="../ink/ink3947.xml"/><Relationship Id="rId185" Type="http://schemas.openxmlformats.org/officeDocument/2006/relationships/image" Target="../media/image1923.png"/><Relationship Id="rId350" Type="http://schemas.openxmlformats.org/officeDocument/2006/relationships/customXml" Target="../ink/ink4041.xml"/><Relationship Id="rId371" Type="http://schemas.openxmlformats.org/officeDocument/2006/relationships/image" Target="../media/image2014.png"/><Relationship Id="rId406" Type="http://schemas.openxmlformats.org/officeDocument/2006/relationships/image" Target="../media/image2031.png"/><Relationship Id="rId9" Type="http://schemas.openxmlformats.org/officeDocument/2006/relationships/image" Target="../media/image1838.png"/><Relationship Id="rId210" Type="http://schemas.openxmlformats.org/officeDocument/2006/relationships/customXml" Target="../ink/ink3970.xml"/><Relationship Id="rId392" Type="http://schemas.openxmlformats.org/officeDocument/2006/relationships/image" Target="../media/image2024.png"/><Relationship Id="rId427" Type="http://schemas.openxmlformats.org/officeDocument/2006/relationships/customXml" Target="../ink/ink4080.xml"/><Relationship Id="rId448" Type="http://schemas.openxmlformats.org/officeDocument/2006/relationships/customXml" Target="../ink/ink4091.xml"/><Relationship Id="rId26" Type="http://schemas.openxmlformats.org/officeDocument/2006/relationships/customXml" Target="../ink/ink3876.xml"/><Relationship Id="rId231" Type="http://schemas.openxmlformats.org/officeDocument/2006/relationships/image" Target="../media/image1946.png"/><Relationship Id="rId252" Type="http://schemas.openxmlformats.org/officeDocument/2006/relationships/customXml" Target="../ink/ink3991.xml"/><Relationship Id="rId273" Type="http://schemas.openxmlformats.org/officeDocument/2006/relationships/customXml" Target="../ink/ink4002.xml"/><Relationship Id="rId294" Type="http://schemas.openxmlformats.org/officeDocument/2006/relationships/customXml" Target="../ink/ink4013.xml"/><Relationship Id="rId308" Type="http://schemas.openxmlformats.org/officeDocument/2006/relationships/customXml" Target="../ink/ink4020.xml"/><Relationship Id="rId329" Type="http://schemas.openxmlformats.org/officeDocument/2006/relationships/image" Target="../media/image1994.png"/><Relationship Id="rId47" Type="http://schemas.openxmlformats.org/officeDocument/2006/relationships/customXml" Target="../ink/ink3887.xml"/><Relationship Id="rId68" Type="http://schemas.openxmlformats.org/officeDocument/2006/relationships/customXml" Target="../ink/ink3898.xml"/><Relationship Id="rId89" Type="http://schemas.openxmlformats.org/officeDocument/2006/relationships/image" Target="../media/image1875.png"/><Relationship Id="rId112" Type="http://schemas.openxmlformats.org/officeDocument/2006/relationships/customXml" Target="../ink/ink3921.xml"/><Relationship Id="rId133" Type="http://schemas.openxmlformats.org/officeDocument/2006/relationships/image" Target="../media/image1897.png"/><Relationship Id="rId154" Type="http://schemas.openxmlformats.org/officeDocument/2006/relationships/customXml" Target="../ink/ink3942.xml"/><Relationship Id="rId175" Type="http://schemas.openxmlformats.org/officeDocument/2006/relationships/image" Target="../media/image1918.png"/><Relationship Id="rId340" Type="http://schemas.openxmlformats.org/officeDocument/2006/relationships/customXml" Target="../ink/ink4036.xml"/><Relationship Id="rId361" Type="http://schemas.openxmlformats.org/officeDocument/2006/relationships/image" Target="../media/image3.png"/><Relationship Id="rId196" Type="http://schemas.openxmlformats.org/officeDocument/2006/relationships/customXml" Target="../ink/ink3963.xml"/><Relationship Id="rId200" Type="http://schemas.openxmlformats.org/officeDocument/2006/relationships/customXml" Target="../ink/ink3965.xml"/><Relationship Id="rId382" Type="http://schemas.openxmlformats.org/officeDocument/2006/relationships/image" Target="../media/image2019.png"/><Relationship Id="rId417" Type="http://schemas.openxmlformats.org/officeDocument/2006/relationships/customXml" Target="../ink/ink4075.xml"/><Relationship Id="rId438" Type="http://schemas.openxmlformats.org/officeDocument/2006/relationships/customXml" Target="../ink/ink4086.xml"/><Relationship Id="rId16" Type="http://schemas.openxmlformats.org/officeDocument/2006/relationships/customXml" Target="../ink/ink3871.xml"/><Relationship Id="rId221" Type="http://schemas.openxmlformats.org/officeDocument/2006/relationships/image" Target="../media/image1941.png"/><Relationship Id="rId242" Type="http://schemas.openxmlformats.org/officeDocument/2006/relationships/customXml" Target="../ink/ink3986.xml"/><Relationship Id="rId263" Type="http://schemas.openxmlformats.org/officeDocument/2006/relationships/customXml" Target="../ink/ink3997.xml"/><Relationship Id="rId284" Type="http://schemas.openxmlformats.org/officeDocument/2006/relationships/customXml" Target="../ink/ink4008.xml"/><Relationship Id="rId319" Type="http://schemas.openxmlformats.org/officeDocument/2006/relationships/image" Target="../media/image1989.png"/><Relationship Id="rId37" Type="http://schemas.openxmlformats.org/officeDocument/2006/relationships/image" Target="../media/image1851.png"/><Relationship Id="rId58" Type="http://schemas.openxmlformats.org/officeDocument/2006/relationships/customXml" Target="../ink/ink3893.xml"/><Relationship Id="rId79" Type="http://schemas.openxmlformats.org/officeDocument/2006/relationships/image" Target="../media/image1870.png"/><Relationship Id="rId102" Type="http://schemas.openxmlformats.org/officeDocument/2006/relationships/customXml" Target="../ink/ink3916.xml"/><Relationship Id="rId123" Type="http://schemas.openxmlformats.org/officeDocument/2006/relationships/image" Target="../media/image1892.png"/><Relationship Id="rId144" Type="http://schemas.openxmlformats.org/officeDocument/2006/relationships/customXml" Target="../ink/ink3937.xml"/><Relationship Id="rId330" Type="http://schemas.openxmlformats.org/officeDocument/2006/relationships/customXml" Target="../ink/ink4031.xml"/><Relationship Id="rId90" Type="http://schemas.openxmlformats.org/officeDocument/2006/relationships/customXml" Target="../ink/ink3910.xml"/><Relationship Id="rId165" Type="http://schemas.openxmlformats.org/officeDocument/2006/relationships/image" Target="../media/image1913.png"/><Relationship Id="rId186" Type="http://schemas.openxmlformats.org/officeDocument/2006/relationships/customXml" Target="../ink/ink3958.xml"/><Relationship Id="rId351" Type="http://schemas.openxmlformats.org/officeDocument/2006/relationships/image" Target="../media/image2005.png"/><Relationship Id="rId372" Type="http://schemas.openxmlformats.org/officeDocument/2006/relationships/customXml" Target="../ink/ink4052.xml"/><Relationship Id="rId393" Type="http://schemas.openxmlformats.org/officeDocument/2006/relationships/customXml" Target="../ink/ink4063.xml"/><Relationship Id="rId407" Type="http://schemas.openxmlformats.org/officeDocument/2006/relationships/customXml" Target="../ink/ink4070.xml"/><Relationship Id="rId428" Type="http://schemas.openxmlformats.org/officeDocument/2006/relationships/image" Target="../media/image2042.png"/><Relationship Id="rId449" Type="http://schemas.openxmlformats.org/officeDocument/2006/relationships/image" Target="../media/image2052.png"/><Relationship Id="rId211" Type="http://schemas.openxmlformats.org/officeDocument/2006/relationships/image" Target="../media/image1936.png"/><Relationship Id="rId232" Type="http://schemas.openxmlformats.org/officeDocument/2006/relationships/customXml" Target="../ink/ink3981.xml"/><Relationship Id="rId253" Type="http://schemas.openxmlformats.org/officeDocument/2006/relationships/image" Target="../media/image1957.png"/><Relationship Id="rId274" Type="http://schemas.openxmlformats.org/officeDocument/2006/relationships/image" Target="../media/image1967.png"/><Relationship Id="rId295" Type="http://schemas.openxmlformats.org/officeDocument/2006/relationships/image" Target="../media/image1977.png"/><Relationship Id="rId309" Type="http://schemas.openxmlformats.org/officeDocument/2006/relationships/image" Target="../media/image1984.png"/><Relationship Id="rId27" Type="http://schemas.openxmlformats.org/officeDocument/2006/relationships/image" Target="../media/image1847.png"/><Relationship Id="rId48" Type="http://schemas.openxmlformats.org/officeDocument/2006/relationships/image" Target="../media/image1856.png"/><Relationship Id="rId69" Type="http://schemas.openxmlformats.org/officeDocument/2006/relationships/customXml" Target="../ink/ink3899.xml"/><Relationship Id="rId113" Type="http://schemas.openxmlformats.org/officeDocument/2006/relationships/image" Target="../media/image1887.png"/><Relationship Id="rId134" Type="http://schemas.openxmlformats.org/officeDocument/2006/relationships/customXml" Target="../ink/ink3932.xml"/><Relationship Id="rId320" Type="http://schemas.openxmlformats.org/officeDocument/2006/relationships/customXml" Target="../ink/ink4026.xml"/><Relationship Id="rId80" Type="http://schemas.openxmlformats.org/officeDocument/2006/relationships/customXml" Target="../ink/ink3905.xml"/><Relationship Id="rId155" Type="http://schemas.openxmlformats.org/officeDocument/2006/relationships/image" Target="../media/image1908.png"/><Relationship Id="rId176" Type="http://schemas.openxmlformats.org/officeDocument/2006/relationships/customXml" Target="../ink/ink3953.xml"/><Relationship Id="rId197" Type="http://schemas.openxmlformats.org/officeDocument/2006/relationships/image" Target="../media/image1929.png"/><Relationship Id="rId341" Type="http://schemas.openxmlformats.org/officeDocument/2006/relationships/image" Target="../media/image2000.png"/><Relationship Id="rId362" Type="http://schemas.openxmlformats.org/officeDocument/2006/relationships/customXml" Target="../ink/ink4047.xml"/><Relationship Id="rId383" Type="http://schemas.openxmlformats.org/officeDocument/2006/relationships/customXml" Target="../ink/ink4058.xml"/><Relationship Id="rId418" Type="http://schemas.openxmlformats.org/officeDocument/2006/relationships/image" Target="../media/image2037.png"/><Relationship Id="rId439" Type="http://schemas.openxmlformats.org/officeDocument/2006/relationships/image" Target="../media/image2047.png"/><Relationship Id="rId201" Type="http://schemas.openxmlformats.org/officeDocument/2006/relationships/image" Target="../media/image1931.png"/><Relationship Id="rId222" Type="http://schemas.openxmlformats.org/officeDocument/2006/relationships/customXml" Target="../ink/ink3976.xml"/><Relationship Id="rId243" Type="http://schemas.openxmlformats.org/officeDocument/2006/relationships/image" Target="../media/image1952.png"/><Relationship Id="rId264" Type="http://schemas.openxmlformats.org/officeDocument/2006/relationships/image" Target="../media/image1962.png"/><Relationship Id="rId285" Type="http://schemas.openxmlformats.org/officeDocument/2006/relationships/image" Target="../media/image1972.png"/><Relationship Id="rId450" Type="http://schemas.openxmlformats.org/officeDocument/2006/relationships/customXml" Target="../ink/ink4092.xml"/><Relationship Id="rId17" Type="http://schemas.openxmlformats.org/officeDocument/2006/relationships/image" Target="../media/image1842.png"/><Relationship Id="rId38" Type="http://schemas.openxmlformats.org/officeDocument/2006/relationships/customXml" Target="../ink/ink3882.xml"/><Relationship Id="rId59" Type="http://schemas.openxmlformats.org/officeDocument/2006/relationships/image" Target="../media/image1861.png"/><Relationship Id="rId103" Type="http://schemas.openxmlformats.org/officeDocument/2006/relationships/image" Target="../media/image1882.png"/><Relationship Id="rId124" Type="http://schemas.openxmlformats.org/officeDocument/2006/relationships/customXml" Target="../ink/ink3927.xml"/><Relationship Id="rId310" Type="http://schemas.openxmlformats.org/officeDocument/2006/relationships/customXml" Target="../ink/ink4021.xml"/><Relationship Id="rId70" Type="http://schemas.openxmlformats.org/officeDocument/2006/relationships/customXml" Target="../ink/ink3900.xml"/><Relationship Id="rId91" Type="http://schemas.openxmlformats.org/officeDocument/2006/relationships/image" Target="../media/image1876.png"/><Relationship Id="rId145" Type="http://schemas.openxmlformats.org/officeDocument/2006/relationships/image" Target="../media/image1903.png"/><Relationship Id="rId166" Type="http://schemas.openxmlformats.org/officeDocument/2006/relationships/customXml" Target="../ink/ink3948.xml"/><Relationship Id="rId187" Type="http://schemas.openxmlformats.org/officeDocument/2006/relationships/image" Target="../media/image1924.png"/><Relationship Id="rId331" Type="http://schemas.openxmlformats.org/officeDocument/2006/relationships/image" Target="../media/image1995.png"/><Relationship Id="rId352" Type="http://schemas.openxmlformats.org/officeDocument/2006/relationships/customXml" Target="../ink/ink4042.xml"/><Relationship Id="rId373" Type="http://schemas.openxmlformats.org/officeDocument/2006/relationships/image" Target="../media/image2015.png"/><Relationship Id="rId394" Type="http://schemas.openxmlformats.org/officeDocument/2006/relationships/image" Target="../media/image2025.png"/><Relationship Id="rId408" Type="http://schemas.openxmlformats.org/officeDocument/2006/relationships/image" Target="../media/image2032.png"/><Relationship Id="rId429" Type="http://schemas.openxmlformats.org/officeDocument/2006/relationships/customXml" Target="../ink/ink408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71.xml"/><Relationship Id="rId233" Type="http://schemas.openxmlformats.org/officeDocument/2006/relationships/image" Target="../media/image1947.png"/><Relationship Id="rId254" Type="http://schemas.openxmlformats.org/officeDocument/2006/relationships/customXml" Target="../ink/ink3992.xml"/><Relationship Id="rId440" Type="http://schemas.openxmlformats.org/officeDocument/2006/relationships/customXml" Target="../ink/ink4087.xml"/><Relationship Id="rId28" Type="http://schemas.openxmlformats.org/officeDocument/2006/relationships/customXml" Target="../ink/ink3877.xml"/><Relationship Id="rId49" Type="http://schemas.openxmlformats.org/officeDocument/2006/relationships/customXml" Target="../ink/ink3888.xml"/><Relationship Id="rId114" Type="http://schemas.openxmlformats.org/officeDocument/2006/relationships/customXml" Target="../ink/ink3922.xml"/><Relationship Id="rId275" Type="http://schemas.openxmlformats.org/officeDocument/2006/relationships/customXml" Target="../ink/ink4003.xml"/><Relationship Id="rId296" Type="http://schemas.openxmlformats.org/officeDocument/2006/relationships/customXml" Target="../ink/ink4014.xml"/><Relationship Id="rId300" Type="http://schemas.openxmlformats.org/officeDocument/2006/relationships/customXml" Target="../ink/ink4016.xml"/><Relationship Id="rId60" Type="http://schemas.openxmlformats.org/officeDocument/2006/relationships/customXml" Target="../ink/ink3894.xml"/><Relationship Id="rId81" Type="http://schemas.openxmlformats.org/officeDocument/2006/relationships/image" Target="../media/image1871.png"/><Relationship Id="rId135" Type="http://schemas.openxmlformats.org/officeDocument/2006/relationships/image" Target="../media/image1898.png"/><Relationship Id="rId156" Type="http://schemas.openxmlformats.org/officeDocument/2006/relationships/customXml" Target="../ink/ink3943.xml"/><Relationship Id="rId177" Type="http://schemas.openxmlformats.org/officeDocument/2006/relationships/image" Target="../media/image1919.png"/><Relationship Id="rId198" Type="http://schemas.openxmlformats.org/officeDocument/2006/relationships/customXml" Target="../ink/ink3964.xml"/><Relationship Id="rId321" Type="http://schemas.openxmlformats.org/officeDocument/2006/relationships/image" Target="../media/image1990.png"/><Relationship Id="rId342" Type="http://schemas.openxmlformats.org/officeDocument/2006/relationships/customXml" Target="../ink/ink4037.xml"/><Relationship Id="rId363" Type="http://schemas.openxmlformats.org/officeDocument/2006/relationships/image" Target="../media/image2010.png"/><Relationship Id="rId384" Type="http://schemas.openxmlformats.org/officeDocument/2006/relationships/image" Target="../media/image2020.png"/><Relationship Id="rId419" Type="http://schemas.openxmlformats.org/officeDocument/2006/relationships/customXml" Target="../ink/ink4076.xml"/><Relationship Id="rId202" Type="http://schemas.openxmlformats.org/officeDocument/2006/relationships/customXml" Target="../ink/ink3966.xml"/><Relationship Id="rId223" Type="http://schemas.openxmlformats.org/officeDocument/2006/relationships/image" Target="../media/image1942.png"/><Relationship Id="rId244" Type="http://schemas.openxmlformats.org/officeDocument/2006/relationships/customXml" Target="../ink/ink3987.xml"/><Relationship Id="rId430" Type="http://schemas.openxmlformats.org/officeDocument/2006/relationships/image" Target="../media/image2043.png"/><Relationship Id="rId18" Type="http://schemas.openxmlformats.org/officeDocument/2006/relationships/customXml" Target="../ink/ink3872.xml"/><Relationship Id="rId39" Type="http://schemas.openxmlformats.org/officeDocument/2006/relationships/image" Target="../media/image1852.png"/><Relationship Id="rId265" Type="http://schemas.openxmlformats.org/officeDocument/2006/relationships/customXml" Target="../ink/ink3998.xml"/><Relationship Id="rId286" Type="http://schemas.openxmlformats.org/officeDocument/2006/relationships/customXml" Target="../ink/ink4009.xml"/><Relationship Id="rId451" Type="http://schemas.openxmlformats.org/officeDocument/2006/relationships/image" Target="../media/image2053.png"/><Relationship Id="rId50" Type="http://schemas.openxmlformats.org/officeDocument/2006/relationships/customXml" Target="../ink/ink3889.xml"/><Relationship Id="rId104" Type="http://schemas.openxmlformats.org/officeDocument/2006/relationships/customXml" Target="../ink/ink3917.xml"/><Relationship Id="rId125" Type="http://schemas.openxmlformats.org/officeDocument/2006/relationships/image" Target="../media/image1893.png"/><Relationship Id="rId146" Type="http://schemas.openxmlformats.org/officeDocument/2006/relationships/customXml" Target="../ink/ink3938.xml"/><Relationship Id="rId167" Type="http://schemas.openxmlformats.org/officeDocument/2006/relationships/image" Target="../media/image1914.png"/><Relationship Id="rId188" Type="http://schemas.openxmlformats.org/officeDocument/2006/relationships/customXml" Target="../ink/ink3959.xml"/><Relationship Id="rId311" Type="http://schemas.openxmlformats.org/officeDocument/2006/relationships/image" Target="../media/image1985.png"/><Relationship Id="rId332" Type="http://schemas.openxmlformats.org/officeDocument/2006/relationships/customXml" Target="../ink/ink4032.xml"/><Relationship Id="rId353" Type="http://schemas.openxmlformats.org/officeDocument/2006/relationships/image" Target="../media/image2006.png"/><Relationship Id="rId374" Type="http://schemas.openxmlformats.org/officeDocument/2006/relationships/customXml" Target="../ink/ink4053.xml"/><Relationship Id="rId395" Type="http://schemas.openxmlformats.org/officeDocument/2006/relationships/customXml" Target="../ink/ink4064.xml"/><Relationship Id="rId409" Type="http://schemas.openxmlformats.org/officeDocument/2006/relationships/customXml" Target="../ink/ink4071.xml"/><Relationship Id="rId71" Type="http://schemas.openxmlformats.org/officeDocument/2006/relationships/image" Target="../media/image1866.png"/><Relationship Id="rId92" Type="http://schemas.openxmlformats.org/officeDocument/2006/relationships/customXml" Target="../ink/ink3911.xml"/><Relationship Id="rId213" Type="http://schemas.openxmlformats.org/officeDocument/2006/relationships/image" Target="../media/image1937.png"/><Relationship Id="rId234" Type="http://schemas.openxmlformats.org/officeDocument/2006/relationships/customXml" Target="../ink/ink3982.xml"/><Relationship Id="rId420" Type="http://schemas.openxmlformats.org/officeDocument/2006/relationships/image" Target="../media/image2038.png"/><Relationship Id="rId2" Type="http://schemas.openxmlformats.org/officeDocument/2006/relationships/customXml" Target="../ink/ink3864.xml"/><Relationship Id="rId29" Type="http://schemas.openxmlformats.org/officeDocument/2006/relationships/image" Target="../media/image1848.png"/><Relationship Id="rId255" Type="http://schemas.openxmlformats.org/officeDocument/2006/relationships/image" Target="../media/image1958.png"/><Relationship Id="rId276" Type="http://schemas.openxmlformats.org/officeDocument/2006/relationships/image" Target="../media/image1968.png"/><Relationship Id="rId297" Type="http://schemas.openxmlformats.org/officeDocument/2006/relationships/image" Target="../media/image1978.png"/><Relationship Id="rId441" Type="http://schemas.openxmlformats.org/officeDocument/2006/relationships/image" Target="../media/image2048.png"/><Relationship Id="rId40" Type="http://schemas.openxmlformats.org/officeDocument/2006/relationships/customXml" Target="../ink/ink3883.xml"/><Relationship Id="rId115" Type="http://schemas.openxmlformats.org/officeDocument/2006/relationships/image" Target="../media/image1888.png"/><Relationship Id="rId136" Type="http://schemas.openxmlformats.org/officeDocument/2006/relationships/customXml" Target="../ink/ink3933.xml"/><Relationship Id="rId157" Type="http://schemas.openxmlformats.org/officeDocument/2006/relationships/image" Target="../media/image1909.png"/><Relationship Id="rId178" Type="http://schemas.openxmlformats.org/officeDocument/2006/relationships/customXml" Target="../ink/ink3954.xml"/><Relationship Id="rId301" Type="http://schemas.openxmlformats.org/officeDocument/2006/relationships/image" Target="../media/image1980.png"/><Relationship Id="rId322" Type="http://schemas.openxmlformats.org/officeDocument/2006/relationships/customXml" Target="../ink/ink4027.xml"/><Relationship Id="rId343" Type="http://schemas.openxmlformats.org/officeDocument/2006/relationships/image" Target="../media/image2001.png"/><Relationship Id="rId364" Type="http://schemas.openxmlformats.org/officeDocument/2006/relationships/customXml" Target="../ink/ink4048.xml"/><Relationship Id="rId61" Type="http://schemas.openxmlformats.org/officeDocument/2006/relationships/image" Target="../media/image1862.png"/><Relationship Id="rId82" Type="http://schemas.openxmlformats.org/officeDocument/2006/relationships/customXml" Target="../ink/ink3906.xml"/><Relationship Id="rId199" Type="http://schemas.openxmlformats.org/officeDocument/2006/relationships/image" Target="../media/image1930.png"/><Relationship Id="rId203" Type="http://schemas.openxmlformats.org/officeDocument/2006/relationships/image" Target="../media/image1932.png"/><Relationship Id="rId385" Type="http://schemas.openxmlformats.org/officeDocument/2006/relationships/customXml" Target="../ink/ink4059.xml"/><Relationship Id="rId19" Type="http://schemas.openxmlformats.org/officeDocument/2006/relationships/image" Target="../media/image1843.png"/><Relationship Id="rId224" Type="http://schemas.openxmlformats.org/officeDocument/2006/relationships/customXml" Target="../ink/ink3977.xml"/><Relationship Id="rId245" Type="http://schemas.openxmlformats.org/officeDocument/2006/relationships/image" Target="../media/image1953.png"/><Relationship Id="rId266" Type="http://schemas.openxmlformats.org/officeDocument/2006/relationships/image" Target="../media/image1963.png"/><Relationship Id="rId287" Type="http://schemas.openxmlformats.org/officeDocument/2006/relationships/image" Target="../media/image1973.png"/><Relationship Id="rId410" Type="http://schemas.openxmlformats.org/officeDocument/2006/relationships/image" Target="../media/image2033.png"/><Relationship Id="rId431" Type="http://schemas.openxmlformats.org/officeDocument/2006/relationships/customXml" Target="../ink/ink4082.xml"/><Relationship Id="rId30" Type="http://schemas.openxmlformats.org/officeDocument/2006/relationships/customXml" Target="../ink/ink3878.xml"/><Relationship Id="rId105" Type="http://schemas.openxmlformats.org/officeDocument/2006/relationships/image" Target="../media/image1883.png"/><Relationship Id="rId126" Type="http://schemas.openxmlformats.org/officeDocument/2006/relationships/customXml" Target="../ink/ink3928.xml"/><Relationship Id="rId147" Type="http://schemas.openxmlformats.org/officeDocument/2006/relationships/image" Target="../media/image1904.png"/><Relationship Id="rId168" Type="http://schemas.openxmlformats.org/officeDocument/2006/relationships/customXml" Target="../ink/ink3949.xml"/><Relationship Id="rId312" Type="http://schemas.openxmlformats.org/officeDocument/2006/relationships/customXml" Target="../ink/ink4022.xml"/><Relationship Id="rId333" Type="http://schemas.openxmlformats.org/officeDocument/2006/relationships/image" Target="../media/image1996.png"/><Relationship Id="rId354" Type="http://schemas.openxmlformats.org/officeDocument/2006/relationships/customXml" Target="../ink/ink4043.xml"/><Relationship Id="rId51" Type="http://schemas.openxmlformats.org/officeDocument/2006/relationships/image" Target="../media/image1857.png"/><Relationship Id="rId72" Type="http://schemas.openxmlformats.org/officeDocument/2006/relationships/customXml" Target="../ink/ink3901.xml"/><Relationship Id="rId93" Type="http://schemas.openxmlformats.org/officeDocument/2006/relationships/image" Target="../media/image1877.png"/><Relationship Id="rId189" Type="http://schemas.openxmlformats.org/officeDocument/2006/relationships/image" Target="../media/image1925.png"/><Relationship Id="rId375" Type="http://schemas.openxmlformats.org/officeDocument/2006/relationships/image" Target="../media/image2016.png"/><Relationship Id="rId396" Type="http://schemas.openxmlformats.org/officeDocument/2006/relationships/image" Target="../media/image2026.png"/><Relationship Id="rId3" Type="http://schemas.openxmlformats.org/officeDocument/2006/relationships/image" Target="../media/image1835.png"/><Relationship Id="rId214" Type="http://schemas.openxmlformats.org/officeDocument/2006/relationships/customXml" Target="../ink/ink3972.xml"/><Relationship Id="rId235" Type="http://schemas.openxmlformats.org/officeDocument/2006/relationships/image" Target="../media/image1948.png"/><Relationship Id="rId256" Type="http://schemas.openxmlformats.org/officeDocument/2006/relationships/customXml" Target="../ink/ink3993.xml"/><Relationship Id="rId277" Type="http://schemas.openxmlformats.org/officeDocument/2006/relationships/customXml" Target="../ink/ink4004.xml"/><Relationship Id="rId298" Type="http://schemas.openxmlformats.org/officeDocument/2006/relationships/customXml" Target="../ink/ink4015.xml"/><Relationship Id="rId400" Type="http://schemas.openxmlformats.org/officeDocument/2006/relationships/image" Target="../media/image2028.png"/><Relationship Id="rId421" Type="http://schemas.openxmlformats.org/officeDocument/2006/relationships/customXml" Target="../ink/ink4077.xml"/><Relationship Id="rId442" Type="http://schemas.openxmlformats.org/officeDocument/2006/relationships/customXml" Target="../ink/ink4088.xml"/><Relationship Id="rId116" Type="http://schemas.openxmlformats.org/officeDocument/2006/relationships/customXml" Target="../ink/ink3923.xml"/><Relationship Id="rId137" Type="http://schemas.openxmlformats.org/officeDocument/2006/relationships/image" Target="../media/image1899.png"/><Relationship Id="rId158" Type="http://schemas.openxmlformats.org/officeDocument/2006/relationships/customXml" Target="../ink/ink3944.xml"/><Relationship Id="rId302" Type="http://schemas.openxmlformats.org/officeDocument/2006/relationships/customXml" Target="../ink/ink4017.xml"/><Relationship Id="rId323" Type="http://schemas.openxmlformats.org/officeDocument/2006/relationships/image" Target="../media/image1991.png"/><Relationship Id="rId344" Type="http://schemas.openxmlformats.org/officeDocument/2006/relationships/customXml" Target="../ink/ink4038.xml"/><Relationship Id="rId20" Type="http://schemas.openxmlformats.org/officeDocument/2006/relationships/customXml" Target="../ink/ink3873.xml"/><Relationship Id="rId41" Type="http://schemas.openxmlformats.org/officeDocument/2006/relationships/customXml" Target="../ink/ink3884.xml"/><Relationship Id="rId62" Type="http://schemas.openxmlformats.org/officeDocument/2006/relationships/customXml" Target="../ink/ink3895.xml"/><Relationship Id="rId83" Type="http://schemas.openxmlformats.org/officeDocument/2006/relationships/image" Target="../media/image1872.png"/><Relationship Id="rId179" Type="http://schemas.openxmlformats.org/officeDocument/2006/relationships/image" Target="../media/image1920.png"/><Relationship Id="rId365" Type="http://schemas.openxmlformats.org/officeDocument/2006/relationships/image" Target="../media/image2011.png"/><Relationship Id="rId386" Type="http://schemas.openxmlformats.org/officeDocument/2006/relationships/image" Target="../media/image2021.png"/><Relationship Id="rId190" Type="http://schemas.openxmlformats.org/officeDocument/2006/relationships/customXml" Target="../ink/ink3960.xml"/><Relationship Id="rId204" Type="http://schemas.openxmlformats.org/officeDocument/2006/relationships/customXml" Target="../ink/ink3967.xml"/><Relationship Id="rId225" Type="http://schemas.openxmlformats.org/officeDocument/2006/relationships/image" Target="../media/image1943.png"/><Relationship Id="rId246" Type="http://schemas.openxmlformats.org/officeDocument/2006/relationships/customXml" Target="../ink/ink3988.xml"/><Relationship Id="rId267" Type="http://schemas.openxmlformats.org/officeDocument/2006/relationships/customXml" Target="../ink/ink3999.xml"/><Relationship Id="rId288" Type="http://schemas.openxmlformats.org/officeDocument/2006/relationships/customXml" Target="../ink/ink4010.xml"/><Relationship Id="rId411" Type="http://schemas.openxmlformats.org/officeDocument/2006/relationships/customXml" Target="../ink/ink4072.xml"/><Relationship Id="rId432" Type="http://schemas.openxmlformats.org/officeDocument/2006/relationships/customXml" Target="../ink/ink4083.xml"/><Relationship Id="rId106" Type="http://schemas.openxmlformats.org/officeDocument/2006/relationships/customXml" Target="../ink/ink3918.xml"/><Relationship Id="rId127" Type="http://schemas.openxmlformats.org/officeDocument/2006/relationships/image" Target="../media/image1894.png"/><Relationship Id="rId313" Type="http://schemas.openxmlformats.org/officeDocument/2006/relationships/image" Target="../media/image1986.png"/><Relationship Id="rId10" Type="http://schemas.openxmlformats.org/officeDocument/2006/relationships/customXml" Target="../ink/ink3868.xml"/><Relationship Id="rId31" Type="http://schemas.openxmlformats.org/officeDocument/2006/relationships/image" Target="../media/image11540.png"/><Relationship Id="rId52" Type="http://schemas.openxmlformats.org/officeDocument/2006/relationships/customXml" Target="../ink/ink3890.xml"/><Relationship Id="rId73" Type="http://schemas.openxmlformats.org/officeDocument/2006/relationships/image" Target="../media/image1867.png"/><Relationship Id="rId94" Type="http://schemas.openxmlformats.org/officeDocument/2006/relationships/customXml" Target="../ink/ink3912.xml"/><Relationship Id="rId148" Type="http://schemas.openxmlformats.org/officeDocument/2006/relationships/customXml" Target="../ink/ink3939.xml"/><Relationship Id="rId169" Type="http://schemas.openxmlformats.org/officeDocument/2006/relationships/image" Target="../media/image1915.png"/><Relationship Id="rId334" Type="http://schemas.openxmlformats.org/officeDocument/2006/relationships/customXml" Target="../ink/ink4033.xml"/><Relationship Id="rId355" Type="http://schemas.openxmlformats.org/officeDocument/2006/relationships/image" Target="../media/image2007.png"/><Relationship Id="rId376" Type="http://schemas.openxmlformats.org/officeDocument/2006/relationships/customXml" Target="../ink/ink4054.xml"/><Relationship Id="rId397" Type="http://schemas.openxmlformats.org/officeDocument/2006/relationships/customXml" Target="../ink/ink4065.xml"/><Relationship Id="rId4" Type="http://schemas.openxmlformats.org/officeDocument/2006/relationships/customXml" Target="../ink/ink3865.xml"/><Relationship Id="rId180" Type="http://schemas.openxmlformats.org/officeDocument/2006/relationships/customXml" Target="../ink/ink3955.xml"/><Relationship Id="rId215" Type="http://schemas.openxmlformats.org/officeDocument/2006/relationships/image" Target="../media/image1938.png"/><Relationship Id="rId236" Type="http://schemas.openxmlformats.org/officeDocument/2006/relationships/customXml" Target="../ink/ink3983.xml"/><Relationship Id="rId257" Type="http://schemas.openxmlformats.org/officeDocument/2006/relationships/image" Target="../media/image1959.png"/><Relationship Id="rId278" Type="http://schemas.openxmlformats.org/officeDocument/2006/relationships/image" Target="../media/image1969.png"/><Relationship Id="rId401" Type="http://schemas.openxmlformats.org/officeDocument/2006/relationships/customXml" Target="../ink/ink4067.xml"/><Relationship Id="rId422" Type="http://schemas.openxmlformats.org/officeDocument/2006/relationships/image" Target="../media/image2039.png"/><Relationship Id="rId443" Type="http://schemas.openxmlformats.org/officeDocument/2006/relationships/image" Target="../media/image2049.png"/><Relationship Id="rId303" Type="http://schemas.openxmlformats.org/officeDocument/2006/relationships/image" Target="../media/image1981.png"/><Relationship Id="rId42" Type="http://schemas.openxmlformats.org/officeDocument/2006/relationships/image" Target="../media/image1853.png"/><Relationship Id="rId84" Type="http://schemas.openxmlformats.org/officeDocument/2006/relationships/customXml" Target="../ink/ink3907.xml"/><Relationship Id="rId138" Type="http://schemas.openxmlformats.org/officeDocument/2006/relationships/customXml" Target="../ink/ink3934.xml"/><Relationship Id="rId345" Type="http://schemas.openxmlformats.org/officeDocument/2006/relationships/image" Target="../media/image2002.png"/><Relationship Id="rId387" Type="http://schemas.openxmlformats.org/officeDocument/2006/relationships/customXml" Target="../ink/ink4060.xml"/><Relationship Id="rId191" Type="http://schemas.openxmlformats.org/officeDocument/2006/relationships/image" Target="../media/image1926.png"/><Relationship Id="rId205" Type="http://schemas.openxmlformats.org/officeDocument/2006/relationships/image" Target="../media/image1933.png"/><Relationship Id="rId247" Type="http://schemas.openxmlformats.org/officeDocument/2006/relationships/image" Target="../media/image1954.png"/><Relationship Id="rId412" Type="http://schemas.openxmlformats.org/officeDocument/2006/relationships/image" Target="../media/image2034.png"/><Relationship Id="rId107" Type="http://schemas.openxmlformats.org/officeDocument/2006/relationships/image" Target="../media/image1884.png"/><Relationship Id="rId289" Type="http://schemas.openxmlformats.org/officeDocument/2006/relationships/image" Target="../media/image1974.png"/><Relationship Id="rId11" Type="http://schemas.openxmlformats.org/officeDocument/2006/relationships/image" Target="../media/image1839.png"/><Relationship Id="rId53" Type="http://schemas.openxmlformats.org/officeDocument/2006/relationships/image" Target="../media/image1858.png"/><Relationship Id="rId149" Type="http://schemas.openxmlformats.org/officeDocument/2006/relationships/image" Target="../media/image1905.png"/><Relationship Id="rId314" Type="http://schemas.openxmlformats.org/officeDocument/2006/relationships/customXml" Target="../ink/ink4023.xml"/><Relationship Id="rId356" Type="http://schemas.openxmlformats.org/officeDocument/2006/relationships/customXml" Target="../ink/ink4044.xml"/><Relationship Id="rId398" Type="http://schemas.openxmlformats.org/officeDocument/2006/relationships/image" Target="../media/image2027.png"/><Relationship Id="rId95" Type="http://schemas.openxmlformats.org/officeDocument/2006/relationships/image" Target="../media/image1878.png"/><Relationship Id="rId160" Type="http://schemas.openxmlformats.org/officeDocument/2006/relationships/customXml" Target="../ink/ink3945.xml"/><Relationship Id="rId216" Type="http://schemas.openxmlformats.org/officeDocument/2006/relationships/customXml" Target="../ink/ink3973.xml"/><Relationship Id="rId423" Type="http://schemas.openxmlformats.org/officeDocument/2006/relationships/customXml" Target="../ink/ink4078.xml"/><Relationship Id="rId258" Type="http://schemas.openxmlformats.org/officeDocument/2006/relationships/customXml" Target="../ink/ink3994.xml"/><Relationship Id="rId22" Type="http://schemas.openxmlformats.org/officeDocument/2006/relationships/customXml" Target="../ink/ink3874.xml"/><Relationship Id="rId64" Type="http://schemas.openxmlformats.org/officeDocument/2006/relationships/customXml" Target="../ink/ink3896.xml"/><Relationship Id="rId118" Type="http://schemas.openxmlformats.org/officeDocument/2006/relationships/customXml" Target="../ink/ink3924.xml"/><Relationship Id="rId325" Type="http://schemas.openxmlformats.org/officeDocument/2006/relationships/image" Target="../media/image1992.png"/><Relationship Id="rId367" Type="http://schemas.openxmlformats.org/officeDocument/2006/relationships/image" Target="../media/image2012.png"/><Relationship Id="rId171" Type="http://schemas.openxmlformats.org/officeDocument/2006/relationships/image" Target="../media/image1916.png"/><Relationship Id="rId227" Type="http://schemas.openxmlformats.org/officeDocument/2006/relationships/image" Target="../media/image1944.png"/><Relationship Id="rId269" Type="http://schemas.openxmlformats.org/officeDocument/2006/relationships/customXml" Target="../ink/ink4000.xml"/><Relationship Id="rId434" Type="http://schemas.openxmlformats.org/officeDocument/2006/relationships/customXml" Target="../ink/ink4084.xml"/><Relationship Id="rId33" Type="http://schemas.openxmlformats.org/officeDocument/2006/relationships/image" Target="../media/image1849.png"/><Relationship Id="rId129" Type="http://schemas.openxmlformats.org/officeDocument/2006/relationships/image" Target="../media/image1895.png"/><Relationship Id="rId280" Type="http://schemas.openxmlformats.org/officeDocument/2006/relationships/image" Target="../media/image1970.png"/><Relationship Id="rId336" Type="http://schemas.openxmlformats.org/officeDocument/2006/relationships/customXml" Target="../ink/ink4034.xml"/><Relationship Id="rId75" Type="http://schemas.openxmlformats.org/officeDocument/2006/relationships/image" Target="../media/image1868.png"/><Relationship Id="rId140" Type="http://schemas.openxmlformats.org/officeDocument/2006/relationships/customXml" Target="../ink/ink3935.xml"/><Relationship Id="rId182" Type="http://schemas.openxmlformats.org/officeDocument/2006/relationships/customXml" Target="../ink/ink3956.xml"/><Relationship Id="rId378" Type="http://schemas.openxmlformats.org/officeDocument/2006/relationships/customXml" Target="../ink/ink4055.xml"/><Relationship Id="rId403" Type="http://schemas.openxmlformats.org/officeDocument/2006/relationships/customXml" Target="../ink/ink4068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9.png"/><Relationship Id="rId299" Type="http://schemas.openxmlformats.org/officeDocument/2006/relationships/customXml" Target="../ink/ink4242.xml"/><Relationship Id="rId303" Type="http://schemas.openxmlformats.org/officeDocument/2006/relationships/customXml" Target="../ink/ink4244.xml"/><Relationship Id="rId21" Type="http://schemas.openxmlformats.org/officeDocument/2006/relationships/image" Target="../media/image2062.png"/><Relationship Id="rId42" Type="http://schemas.openxmlformats.org/officeDocument/2006/relationships/customXml" Target="../ink/ink4113.xml"/><Relationship Id="rId63" Type="http://schemas.openxmlformats.org/officeDocument/2006/relationships/image" Target="../media/image2082.png"/><Relationship Id="rId84" Type="http://schemas.openxmlformats.org/officeDocument/2006/relationships/customXml" Target="../ink/ink4134.xml"/><Relationship Id="rId138" Type="http://schemas.openxmlformats.org/officeDocument/2006/relationships/customXml" Target="../ink/ink4161.xml"/><Relationship Id="rId159" Type="http://schemas.openxmlformats.org/officeDocument/2006/relationships/image" Target="../media/image2130.png"/><Relationship Id="rId324" Type="http://schemas.openxmlformats.org/officeDocument/2006/relationships/image" Target="../media/image2212.png"/><Relationship Id="rId345" Type="http://schemas.openxmlformats.org/officeDocument/2006/relationships/customXml" Target="../ink/ink4265.xml"/><Relationship Id="rId170" Type="http://schemas.openxmlformats.org/officeDocument/2006/relationships/customXml" Target="../ink/ink4177.xml"/><Relationship Id="rId191" Type="http://schemas.openxmlformats.org/officeDocument/2006/relationships/image" Target="../media/image2146.png"/><Relationship Id="rId205" Type="http://schemas.openxmlformats.org/officeDocument/2006/relationships/customXml" Target="../ink/ink4195.xml"/><Relationship Id="rId226" Type="http://schemas.openxmlformats.org/officeDocument/2006/relationships/image" Target="../media/image2163.png"/><Relationship Id="rId247" Type="http://schemas.openxmlformats.org/officeDocument/2006/relationships/customXml" Target="../ink/ink4216.xml"/><Relationship Id="rId107" Type="http://schemas.openxmlformats.org/officeDocument/2006/relationships/image" Target="../media/image2104.png"/><Relationship Id="rId268" Type="http://schemas.openxmlformats.org/officeDocument/2006/relationships/image" Target="../media/image2184.png"/><Relationship Id="rId289" Type="http://schemas.openxmlformats.org/officeDocument/2006/relationships/customXml" Target="../ink/ink4237.xml"/><Relationship Id="rId11" Type="http://schemas.openxmlformats.org/officeDocument/2006/relationships/image" Target="../media/image2057.png"/><Relationship Id="rId32" Type="http://schemas.openxmlformats.org/officeDocument/2006/relationships/customXml" Target="../ink/ink4108.xml"/><Relationship Id="rId53" Type="http://schemas.openxmlformats.org/officeDocument/2006/relationships/image" Target="../media/image2078.png"/><Relationship Id="rId74" Type="http://schemas.openxmlformats.org/officeDocument/2006/relationships/customXml" Target="../ink/ink4129.xml"/><Relationship Id="rId128" Type="http://schemas.openxmlformats.org/officeDocument/2006/relationships/customXml" Target="../ink/ink4156.xml"/><Relationship Id="rId149" Type="http://schemas.openxmlformats.org/officeDocument/2006/relationships/image" Target="../media/image2125.png"/><Relationship Id="rId314" Type="http://schemas.openxmlformats.org/officeDocument/2006/relationships/image" Target="../media/image2207.png"/><Relationship Id="rId335" Type="http://schemas.openxmlformats.org/officeDocument/2006/relationships/customXml" Target="../ink/ink4260.xml"/><Relationship Id="rId5" Type="http://schemas.openxmlformats.org/officeDocument/2006/relationships/image" Target="../media/image2054.png"/><Relationship Id="rId95" Type="http://schemas.openxmlformats.org/officeDocument/2006/relationships/image" Target="../media/image2098.png"/><Relationship Id="rId160" Type="http://schemas.openxmlformats.org/officeDocument/2006/relationships/customXml" Target="../ink/ink4172.xml"/><Relationship Id="rId181" Type="http://schemas.openxmlformats.org/officeDocument/2006/relationships/image" Target="../media/image2141.png"/><Relationship Id="rId216" Type="http://schemas.openxmlformats.org/officeDocument/2006/relationships/image" Target="../media/image2158.png"/><Relationship Id="rId237" Type="http://schemas.openxmlformats.org/officeDocument/2006/relationships/customXml" Target="../ink/ink4211.xml"/><Relationship Id="rId258" Type="http://schemas.openxmlformats.org/officeDocument/2006/relationships/image" Target="../media/image2179.png"/><Relationship Id="rId279" Type="http://schemas.openxmlformats.org/officeDocument/2006/relationships/customXml" Target="../ink/ink4232.xml"/><Relationship Id="rId22" Type="http://schemas.openxmlformats.org/officeDocument/2006/relationships/customXml" Target="../ink/ink4103.xml"/><Relationship Id="rId43" Type="http://schemas.openxmlformats.org/officeDocument/2006/relationships/image" Target="../media/image2073.png"/><Relationship Id="rId64" Type="http://schemas.openxmlformats.org/officeDocument/2006/relationships/customXml" Target="../ink/ink4124.xml"/><Relationship Id="rId118" Type="http://schemas.openxmlformats.org/officeDocument/2006/relationships/customXml" Target="../ink/ink4151.xml"/><Relationship Id="rId139" Type="http://schemas.openxmlformats.org/officeDocument/2006/relationships/image" Target="../media/image2120.png"/><Relationship Id="rId290" Type="http://schemas.openxmlformats.org/officeDocument/2006/relationships/image" Target="../media/image2195.png"/><Relationship Id="rId304" Type="http://schemas.openxmlformats.org/officeDocument/2006/relationships/image" Target="../media/image2202.png"/><Relationship Id="rId325" Type="http://schemas.openxmlformats.org/officeDocument/2006/relationships/customXml" Target="../ink/ink4255.xml"/><Relationship Id="rId346" Type="http://schemas.openxmlformats.org/officeDocument/2006/relationships/image" Target="../media/image2223.png"/><Relationship Id="rId85" Type="http://schemas.openxmlformats.org/officeDocument/2006/relationships/image" Target="../media/image2093.png"/><Relationship Id="rId150" Type="http://schemas.openxmlformats.org/officeDocument/2006/relationships/customXml" Target="../ink/ink4167.xml"/><Relationship Id="rId171" Type="http://schemas.openxmlformats.org/officeDocument/2006/relationships/image" Target="../media/image2136.png"/><Relationship Id="rId192" Type="http://schemas.openxmlformats.org/officeDocument/2006/relationships/customXml" Target="../ink/ink4188.xml"/><Relationship Id="rId206" Type="http://schemas.openxmlformats.org/officeDocument/2006/relationships/image" Target="../media/image2153.png"/><Relationship Id="rId227" Type="http://schemas.openxmlformats.org/officeDocument/2006/relationships/customXml" Target="../ink/ink4206.xml"/><Relationship Id="rId248" Type="http://schemas.openxmlformats.org/officeDocument/2006/relationships/image" Target="../media/image2174.png"/><Relationship Id="rId269" Type="http://schemas.openxmlformats.org/officeDocument/2006/relationships/customXml" Target="../ink/ink4227.xml"/><Relationship Id="rId12" Type="http://schemas.openxmlformats.org/officeDocument/2006/relationships/customXml" Target="../ink/ink4098.xml"/><Relationship Id="rId33" Type="http://schemas.openxmlformats.org/officeDocument/2006/relationships/image" Target="../media/image2068.png"/><Relationship Id="rId108" Type="http://schemas.openxmlformats.org/officeDocument/2006/relationships/customXml" Target="../ink/ink4146.xml"/><Relationship Id="rId129" Type="http://schemas.openxmlformats.org/officeDocument/2006/relationships/image" Target="../media/image2115.png"/><Relationship Id="rId280" Type="http://schemas.openxmlformats.org/officeDocument/2006/relationships/image" Target="../media/image2190.png"/><Relationship Id="rId315" Type="http://schemas.openxmlformats.org/officeDocument/2006/relationships/customXml" Target="../ink/ink4250.xml"/><Relationship Id="rId336" Type="http://schemas.openxmlformats.org/officeDocument/2006/relationships/image" Target="../media/image2218.png"/><Relationship Id="rId54" Type="http://schemas.openxmlformats.org/officeDocument/2006/relationships/customXml" Target="../ink/ink4119.xml"/><Relationship Id="rId75" Type="http://schemas.openxmlformats.org/officeDocument/2006/relationships/image" Target="../media/image2088.png"/><Relationship Id="rId96" Type="http://schemas.openxmlformats.org/officeDocument/2006/relationships/customXml" Target="../ink/ink4140.xml"/><Relationship Id="rId140" Type="http://schemas.openxmlformats.org/officeDocument/2006/relationships/customXml" Target="../ink/ink4162.xml"/><Relationship Id="rId161" Type="http://schemas.openxmlformats.org/officeDocument/2006/relationships/image" Target="../media/image2131.png"/><Relationship Id="rId182" Type="http://schemas.openxmlformats.org/officeDocument/2006/relationships/customXml" Target="../ink/ink4183.xml"/><Relationship Id="rId217" Type="http://schemas.openxmlformats.org/officeDocument/2006/relationships/customXml" Target="../ink/ink4201.xml"/><Relationship Id="rId6" Type="http://schemas.openxmlformats.org/officeDocument/2006/relationships/customXml" Target="../ink/ink4095.xml"/><Relationship Id="rId238" Type="http://schemas.openxmlformats.org/officeDocument/2006/relationships/image" Target="../media/image2169.png"/><Relationship Id="rId259" Type="http://schemas.openxmlformats.org/officeDocument/2006/relationships/customXml" Target="../ink/ink4222.xml"/><Relationship Id="rId23" Type="http://schemas.openxmlformats.org/officeDocument/2006/relationships/image" Target="../media/image2063.png"/><Relationship Id="rId119" Type="http://schemas.openxmlformats.org/officeDocument/2006/relationships/image" Target="../media/image2110.png"/><Relationship Id="rId270" Type="http://schemas.openxmlformats.org/officeDocument/2006/relationships/image" Target="../media/image2185.png"/><Relationship Id="rId291" Type="http://schemas.openxmlformats.org/officeDocument/2006/relationships/customXml" Target="../ink/ink4238.xml"/><Relationship Id="rId305" Type="http://schemas.openxmlformats.org/officeDocument/2006/relationships/customXml" Target="../ink/ink4245.xml"/><Relationship Id="rId326" Type="http://schemas.openxmlformats.org/officeDocument/2006/relationships/image" Target="../media/image2213.png"/><Relationship Id="rId44" Type="http://schemas.openxmlformats.org/officeDocument/2006/relationships/customXml" Target="../ink/ink4114.xml"/><Relationship Id="rId65" Type="http://schemas.openxmlformats.org/officeDocument/2006/relationships/image" Target="../media/image2083.png"/><Relationship Id="rId86" Type="http://schemas.openxmlformats.org/officeDocument/2006/relationships/customXml" Target="../ink/ink4135.xml"/><Relationship Id="rId130" Type="http://schemas.openxmlformats.org/officeDocument/2006/relationships/customXml" Target="../ink/ink4157.xml"/><Relationship Id="rId151" Type="http://schemas.openxmlformats.org/officeDocument/2006/relationships/image" Target="../media/image2126.png"/><Relationship Id="rId172" Type="http://schemas.openxmlformats.org/officeDocument/2006/relationships/customXml" Target="../ink/ink4178.xml"/><Relationship Id="rId193" Type="http://schemas.openxmlformats.org/officeDocument/2006/relationships/image" Target="../media/image2147.png"/><Relationship Id="rId207" Type="http://schemas.openxmlformats.org/officeDocument/2006/relationships/customXml" Target="../ink/ink4196.xml"/><Relationship Id="rId228" Type="http://schemas.openxmlformats.org/officeDocument/2006/relationships/image" Target="../media/image2164.png"/><Relationship Id="rId249" Type="http://schemas.openxmlformats.org/officeDocument/2006/relationships/customXml" Target="../ink/ink4217.xml"/><Relationship Id="rId13" Type="http://schemas.openxmlformats.org/officeDocument/2006/relationships/image" Target="../media/image2058.png"/><Relationship Id="rId109" Type="http://schemas.openxmlformats.org/officeDocument/2006/relationships/image" Target="../media/image2105.png"/><Relationship Id="rId260" Type="http://schemas.openxmlformats.org/officeDocument/2006/relationships/image" Target="../media/image2180.png"/><Relationship Id="rId281" Type="http://schemas.openxmlformats.org/officeDocument/2006/relationships/customXml" Target="../ink/ink4233.xml"/><Relationship Id="rId316" Type="http://schemas.openxmlformats.org/officeDocument/2006/relationships/image" Target="../media/image2208.png"/><Relationship Id="rId337" Type="http://schemas.openxmlformats.org/officeDocument/2006/relationships/customXml" Target="../ink/ink4261.xml"/><Relationship Id="rId34" Type="http://schemas.openxmlformats.org/officeDocument/2006/relationships/customXml" Target="../ink/ink4109.xml"/><Relationship Id="rId55" Type="http://schemas.openxmlformats.org/officeDocument/2006/relationships/image" Target="../media/image2079.png"/><Relationship Id="rId76" Type="http://schemas.openxmlformats.org/officeDocument/2006/relationships/customXml" Target="../ink/ink4130.xml"/><Relationship Id="rId97" Type="http://schemas.openxmlformats.org/officeDocument/2006/relationships/image" Target="../media/image2099.png"/><Relationship Id="rId120" Type="http://schemas.openxmlformats.org/officeDocument/2006/relationships/customXml" Target="../ink/ink4152.xml"/><Relationship Id="rId141" Type="http://schemas.openxmlformats.org/officeDocument/2006/relationships/image" Target="../media/image2121.png"/><Relationship Id="rId7" Type="http://schemas.openxmlformats.org/officeDocument/2006/relationships/image" Target="../media/image2055.png"/><Relationship Id="rId162" Type="http://schemas.openxmlformats.org/officeDocument/2006/relationships/customXml" Target="../ink/ink4173.xml"/><Relationship Id="rId183" Type="http://schemas.openxmlformats.org/officeDocument/2006/relationships/image" Target="../media/image2142.png"/><Relationship Id="rId218" Type="http://schemas.openxmlformats.org/officeDocument/2006/relationships/image" Target="../media/image2159.png"/><Relationship Id="rId239" Type="http://schemas.openxmlformats.org/officeDocument/2006/relationships/customXml" Target="../ink/ink4212.xml"/><Relationship Id="rId250" Type="http://schemas.openxmlformats.org/officeDocument/2006/relationships/image" Target="../media/image2175.png"/><Relationship Id="rId271" Type="http://schemas.openxmlformats.org/officeDocument/2006/relationships/customXml" Target="../ink/ink4228.xml"/><Relationship Id="rId292" Type="http://schemas.openxmlformats.org/officeDocument/2006/relationships/image" Target="../media/image2196.png"/><Relationship Id="rId306" Type="http://schemas.openxmlformats.org/officeDocument/2006/relationships/image" Target="../media/image2203.png"/><Relationship Id="rId24" Type="http://schemas.openxmlformats.org/officeDocument/2006/relationships/customXml" Target="../ink/ink4104.xml"/><Relationship Id="rId45" Type="http://schemas.openxmlformats.org/officeDocument/2006/relationships/image" Target="../media/image2074.png"/><Relationship Id="rId66" Type="http://schemas.openxmlformats.org/officeDocument/2006/relationships/customXml" Target="../ink/ink4125.xml"/><Relationship Id="rId87" Type="http://schemas.openxmlformats.org/officeDocument/2006/relationships/image" Target="../media/image2094.png"/><Relationship Id="rId110" Type="http://schemas.openxmlformats.org/officeDocument/2006/relationships/customXml" Target="../ink/ink4147.xml"/><Relationship Id="rId131" Type="http://schemas.openxmlformats.org/officeDocument/2006/relationships/image" Target="../media/image2116.png"/><Relationship Id="rId327" Type="http://schemas.openxmlformats.org/officeDocument/2006/relationships/customXml" Target="../ink/ink4256.xml"/><Relationship Id="rId152" Type="http://schemas.openxmlformats.org/officeDocument/2006/relationships/customXml" Target="../ink/ink4168.xml"/><Relationship Id="rId173" Type="http://schemas.openxmlformats.org/officeDocument/2006/relationships/image" Target="../media/image2137.png"/><Relationship Id="rId194" Type="http://schemas.openxmlformats.org/officeDocument/2006/relationships/customXml" Target="../ink/ink4189.xml"/><Relationship Id="rId208" Type="http://schemas.openxmlformats.org/officeDocument/2006/relationships/image" Target="../media/image2154.png"/><Relationship Id="rId229" Type="http://schemas.openxmlformats.org/officeDocument/2006/relationships/customXml" Target="../ink/ink4207.xml"/><Relationship Id="rId240" Type="http://schemas.openxmlformats.org/officeDocument/2006/relationships/image" Target="../media/image2170.png"/><Relationship Id="rId261" Type="http://schemas.openxmlformats.org/officeDocument/2006/relationships/customXml" Target="../ink/ink4223.xml"/><Relationship Id="rId14" Type="http://schemas.openxmlformats.org/officeDocument/2006/relationships/customXml" Target="../ink/ink4099.xml"/><Relationship Id="rId35" Type="http://schemas.openxmlformats.org/officeDocument/2006/relationships/image" Target="../media/image2069.png"/><Relationship Id="rId56" Type="http://schemas.openxmlformats.org/officeDocument/2006/relationships/customXml" Target="../ink/ink4120.xml"/><Relationship Id="rId77" Type="http://schemas.openxmlformats.org/officeDocument/2006/relationships/image" Target="../media/image2089.png"/><Relationship Id="rId100" Type="http://schemas.openxmlformats.org/officeDocument/2006/relationships/customXml" Target="../ink/ink4142.xml"/><Relationship Id="rId282" Type="http://schemas.openxmlformats.org/officeDocument/2006/relationships/image" Target="../media/image2191.png"/><Relationship Id="rId317" Type="http://schemas.openxmlformats.org/officeDocument/2006/relationships/customXml" Target="../ink/ink4251.xml"/><Relationship Id="rId338" Type="http://schemas.openxmlformats.org/officeDocument/2006/relationships/image" Target="../media/image2219.png"/><Relationship Id="rId8" Type="http://schemas.openxmlformats.org/officeDocument/2006/relationships/customXml" Target="../ink/ink4096.xml"/><Relationship Id="rId98" Type="http://schemas.openxmlformats.org/officeDocument/2006/relationships/customXml" Target="../ink/ink4141.xml"/><Relationship Id="rId121" Type="http://schemas.openxmlformats.org/officeDocument/2006/relationships/image" Target="../media/image2111.png"/><Relationship Id="rId142" Type="http://schemas.openxmlformats.org/officeDocument/2006/relationships/customXml" Target="../ink/ink4163.xml"/><Relationship Id="rId163" Type="http://schemas.openxmlformats.org/officeDocument/2006/relationships/image" Target="../media/image2132.png"/><Relationship Id="rId184" Type="http://schemas.openxmlformats.org/officeDocument/2006/relationships/customXml" Target="../ink/ink4184.xml"/><Relationship Id="rId219" Type="http://schemas.openxmlformats.org/officeDocument/2006/relationships/customXml" Target="../ink/ink4202.xml"/><Relationship Id="rId230" Type="http://schemas.openxmlformats.org/officeDocument/2006/relationships/image" Target="../media/image2165.png"/><Relationship Id="rId251" Type="http://schemas.openxmlformats.org/officeDocument/2006/relationships/customXml" Target="../ink/ink4218.xml"/><Relationship Id="rId25" Type="http://schemas.openxmlformats.org/officeDocument/2006/relationships/image" Target="../media/image2064.png"/><Relationship Id="rId46" Type="http://schemas.openxmlformats.org/officeDocument/2006/relationships/customXml" Target="../ink/ink4115.xml"/><Relationship Id="rId67" Type="http://schemas.openxmlformats.org/officeDocument/2006/relationships/image" Target="../media/image2084.png"/><Relationship Id="rId116" Type="http://schemas.openxmlformats.org/officeDocument/2006/relationships/customXml" Target="../ink/ink4150.xml"/><Relationship Id="rId137" Type="http://schemas.openxmlformats.org/officeDocument/2006/relationships/image" Target="../media/image2119.png"/><Relationship Id="rId158" Type="http://schemas.openxmlformats.org/officeDocument/2006/relationships/customXml" Target="../ink/ink4171.xml"/><Relationship Id="rId272" Type="http://schemas.openxmlformats.org/officeDocument/2006/relationships/image" Target="../media/image2186.png"/><Relationship Id="rId293" Type="http://schemas.openxmlformats.org/officeDocument/2006/relationships/customXml" Target="../ink/ink4239.xml"/><Relationship Id="rId302" Type="http://schemas.openxmlformats.org/officeDocument/2006/relationships/image" Target="../media/image2201.png"/><Relationship Id="rId307" Type="http://schemas.openxmlformats.org/officeDocument/2006/relationships/customXml" Target="../ink/ink4246.xml"/><Relationship Id="rId323" Type="http://schemas.openxmlformats.org/officeDocument/2006/relationships/customXml" Target="../ink/ink4254.xml"/><Relationship Id="rId328" Type="http://schemas.openxmlformats.org/officeDocument/2006/relationships/image" Target="../media/image2214.png"/><Relationship Id="rId344" Type="http://schemas.openxmlformats.org/officeDocument/2006/relationships/image" Target="../media/image2222.png"/><Relationship Id="rId20" Type="http://schemas.openxmlformats.org/officeDocument/2006/relationships/customXml" Target="../ink/ink4102.xml"/><Relationship Id="rId41" Type="http://schemas.openxmlformats.org/officeDocument/2006/relationships/image" Target="../media/image2072.png"/><Relationship Id="rId62" Type="http://schemas.openxmlformats.org/officeDocument/2006/relationships/customXml" Target="../ink/ink4123.xml"/><Relationship Id="rId83" Type="http://schemas.openxmlformats.org/officeDocument/2006/relationships/image" Target="../media/image2092.png"/><Relationship Id="rId88" Type="http://schemas.openxmlformats.org/officeDocument/2006/relationships/customXml" Target="../ink/ink4136.xml"/><Relationship Id="rId111" Type="http://schemas.openxmlformats.org/officeDocument/2006/relationships/image" Target="../media/image2106.png"/><Relationship Id="rId132" Type="http://schemas.openxmlformats.org/officeDocument/2006/relationships/customXml" Target="../ink/ink4158.xml"/><Relationship Id="rId153" Type="http://schemas.openxmlformats.org/officeDocument/2006/relationships/image" Target="../media/image2127.png"/><Relationship Id="rId174" Type="http://schemas.openxmlformats.org/officeDocument/2006/relationships/customXml" Target="../ink/ink4179.xml"/><Relationship Id="rId179" Type="http://schemas.openxmlformats.org/officeDocument/2006/relationships/image" Target="../media/image2140.png"/><Relationship Id="rId195" Type="http://schemas.openxmlformats.org/officeDocument/2006/relationships/customXml" Target="../ink/ink4190.xml"/><Relationship Id="rId209" Type="http://schemas.openxmlformats.org/officeDocument/2006/relationships/customXml" Target="../ink/ink4197.xml"/><Relationship Id="rId190" Type="http://schemas.openxmlformats.org/officeDocument/2006/relationships/customXml" Target="../ink/ink4187.xml"/><Relationship Id="rId204" Type="http://schemas.openxmlformats.org/officeDocument/2006/relationships/image" Target="../media/image2152.png"/><Relationship Id="rId220" Type="http://schemas.openxmlformats.org/officeDocument/2006/relationships/image" Target="../media/image2160.png"/><Relationship Id="rId225" Type="http://schemas.openxmlformats.org/officeDocument/2006/relationships/customXml" Target="../ink/ink4205.xml"/><Relationship Id="rId241" Type="http://schemas.openxmlformats.org/officeDocument/2006/relationships/customXml" Target="../ink/ink4213.xml"/><Relationship Id="rId246" Type="http://schemas.openxmlformats.org/officeDocument/2006/relationships/image" Target="../media/image2173.png"/><Relationship Id="rId267" Type="http://schemas.openxmlformats.org/officeDocument/2006/relationships/customXml" Target="../ink/ink4226.xml"/><Relationship Id="rId288" Type="http://schemas.openxmlformats.org/officeDocument/2006/relationships/image" Target="../media/image2194.png"/><Relationship Id="rId15" Type="http://schemas.openxmlformats.org/officeDocument/2006/relationships/image" Target="../media/image2059.png"/><Relationship Id="rId36" Type="http://schemas.openxmlformats.org/officeDocument/2006/relationships/customXml" Target="../ink/ink4110.xml"/><Relationship Id="rId57" Type="http://schemas.openxmlformats.org/officeDocument/2006/relationships/image" Target="../media/image11540.png"/><Relationship Id="rId106" Type="http://schemas.openxmlformats.org/officeDocument/2006/relationships/customXml" Target="../ink/ink4145.xml"/><Relationship Id="rId127" Type="http://schemas.openxmlformats.org/officeDocument/2006/relationships/image" Target="../media/image2114.png"/><Relationship Id="rId262" Type="http://schemas.openxmlformats.org/officeDocument/2006/relationships/image" Target="../media/image2181.png"/><Relationship Id="rId283" Type="http://schemas.openxmlformats.org/officeDocument/2006/relationships/customXml" Target="../ink/ink4234.xml"/><Relationship Id="rId313" Type="http://schemas.openxmlformats.org/officeDocument/2006/relationships/customXml" Target="../ink/ink4249.xml"/><Relationship Id="rId318" Type="http://schemas.openxmlformats.org/officeDocument/2006/relationships/image" Target="../media/image2209.png"/><Relationship Id="rId339" Type="http://schemas.openxmlformats.org/officeDocument/2006/relationships/customXml" Target="../ink/ink4262.xml"/><Relationship Id="rId10" Type="http://schemas.openxmlformats.org/officeDocument/2006/relationships/customXml" Target="../ink/ink4097.xml"/><Relationship Id="rId31" Type="http://schemas.openxmlformats.org/officeDocument/2006/relationships/image" Target="../media/image2067.png"/><Relationship Id="rId52" Type="http://schemas.openxmlformats.org/officeDocument/2006/relationships/customXml" Target="../ink/ink4118.xml"/><Relationship Id="rId73" Type="http://schemas.openxmlformats.org/officeDocument/2006/relationships/image" Target="../media/image2087.png"/><Relationship Id="rId78" Type="http://schemas.openxmlformats.org/officeDocument/2006/relationships/customXml" Target="../ink/ink4131.xml"/><Relationship Id="rId94" Type="http://schemas.openxmlformats.org/officeDocument/2006/relationships/customXml" Target="../ink/ink4139.xml"/><Relationship Id="rId99" Type="http://schemas.openxmlformats.org/officeDocument/2006/relationships/image" Target="../media/image2100.png"/><Relationship Id="rId101" Type="http://schemas.openxmlformats.org/officeDocument/2006/relationships/image" Target="../media/image2101.png"/><Relationship Id="rId122" Type="http://schemas.openxmlformats.org/officeDocument/2006/relationships/customXml" Target="../ink/ink4153.xml"/><Relationship Id="rId143" Type="http://schemas.openxmlformats.org/officeDocument/2006/relationships/image" Target="../media/image2122.png"/><Relationship Id="rId148" Type="http://schemas.openxmlformats.org/officeDocument/2006/relationships/customXml" Target="../ink/ink4166.xml"/><Relationship Id="rId164" Type="http://schemas.openxmlformats.org/officeDocument/2006/relationships/customXml" Target="../ink/ink4174.xml"/><Relationship Id="rId169" Type="http://schemas.openxmlformats.org/officeDocument/2006/relationships/image" Target="../media/image2135.png"/><Relationship Id="rId185" Type="http://schemas.openxmlformats.org/officeDocument/2006/relationships/image" Target="../media/image2143.png"/><Relationship Id="rId334" Type="http://schemas.openxmlformats.org/officeDocument/2006/relationships/image" Target="../media/image2217.png"/><Relationship Id="rId4" Type="http://schemas.openxmlformats.org/officeDocument/2006/relationships/customXml" Target="../ink/ink4094.xml"/><Relationship Id="rId9" Type="http://schemas.openxmlformats.org/officeDocument/2006/relationships/image" Target="../media/image2056.png"/><Relationship Id="rId180" Type="http://schemas.openxmlformats.org/officeDocument/2006/relationships/customXml" Target="../ink/ink4182.xml"/><Relationship Id="rId210" Type="http://schemas.openxmlformats.org/officeDocument/2006/relationships/image" Target="../media/image2155.png"/><Relationship Id="rId215" Type="http://schemas.openxmlformats.org/officeDocument/2006/relationships/customXml" Target="../ink/ink4200.xml"/><Relationship Id="rId236" Type="http://schemas.openxmlformats.org/officeDocument/2006/relationships/image" Target="../media/image2168.png"/><Relationship Id="rId257" Type="http://schemas.openxmlformats.org/officeDocument/2006/relationships/customXml" Target="../ink/ink4221.xml"/><Relationship Id="rId278" Type="http://schemas.openxmlformats.org/officeDocument/2006/relationships/image" Target="../media/image2189.png"/><Relationship Id="rId26" Type="http://schemas.openxmlformats.org/officeDocument/2006/relationships/customXml" Target="../ink/ink4105.xml"/><Relationship Id="rId231" Type="http://schemas.openxmlformats.org/officeDocument/2006/relationships/customXml" Target="../ink/ink4208.xml"/><Relationship Id="rId252" Type="http://schemas.openxmlformats.org/officeDocument/2006/relationships/image" Target="../media/image2176.png"/><Relationship Id="rId273" Type="http://schemas.openxmlformats.org/officeDocument/2006/relationships/customXml" Target="../ink/ink4229.xml"/><Relationship Id="rId294" Type="http://schemas.openxmlformats.org/officeDocument/2006/relationships/image" Target="../media/image2197.png"/><Relationship Id="rId308" Type="http://schemas.openxmlformats.org/officeDocument/2006/relationships/image" Target="../media/image2204.png"/><Relationship Id="rId329" Type="http://schemas.openxmlformats.org/officeDocument/2006/relationships/customXml" Target="../ink/ink4257.xml"/><Relationship Id="rId47" Type="http://schemas.openxmlformats.org/officeDocument/2006/relationships/image" Target="../media/image2075.png"/><Relationship Id="rId68" Type="http://schemas.openxmlformats.org/officeDocument/2006/relationships/customXml" Target="../ink/ink4126.xml"/><Relationship Id="rId89" Type="http://schemas.openxmlformats.org/officeDocument/2006/relationships/image" Target="../media/image2095.png"/><Relationship Id="rId112" Type="http://schemas.openxmlformats.org/officeDocument/2006/relationships/customXml" Target="../ink/ink4148.xml"/><Relationship Id="rId133" Type="http://schemas.openxmlformats.org/officeDocument/2006/relationships/image" Target="../media/image2117.png"/><Relationship Id="rId154" Type="http://schemas.openxmlformats.org/officeDocument/2006/relationships/customXml" Target="../ink/ink4169.xml"/><Relationship Id="rId175" Type="http://schemas.openxmlformats.org/officeDocument/2006/relationships/image" Target="../media/image2138.png"/><Relationship Id="rId340" Type="http://schemas.openxmlformats.org/officeDocument/2006/relationships/image" Target="../media/image2220.png"/><Relationship Id="rId196" Type="http://schemas.openxmlformats.org/officeDocument/2006/relationships/image" Target="../media/image2148.png"/><Relationship Id="rId200" Type="http://schemas.openxmlformats.org/officeDocument/2006/relationships/image" Target="../media/image2150.png"/><Relationship Id="rId16" Type="http://schemas.openxmlformats.org/officeDocument/2006/relationships/customXml" Target="../ink/ink4100.xml"/><Relationship Id="rId221" Type="http://schemas.openxmlformats.org/officeDocument/2006/relationships/customXml" Target="../ink/ink4203.xml"/><Relationship Id="rId242" Type="http://schemas.openxmlformats.org/officeDocument/2006/relationships/image" Target="../media/image2171.png"/><Relationship Id="rId263" Type="http://schemas.openxmlformats.org/officeDocument/2006/relationships/customXml" Target="../ink/ink4224.xml"/><Relationship Id="rId284" Type="http://schemas.openxmlformats.org/officeDocument/2006/relationships/image" Target="../media/image2192.png"/><Relationship Id="rId319" Type="http://schemas.openxmlformats.org/officeDocument/2006/relationships/customXml" Target="../ink/ink4252.xml"/><Relationship Id="rId37" Type="http://schemas.openxmlformats.org/officeDocument/2006/relationships/image" Target="../media/image2070.png"/><Relationship Id="rId58" Type="http://schemas.openxmlformats.org/officeDocument/2006/relationships/customXml" Target="../ink/ink4121.xml"/><Relationship Id="rId79" Type="http://schemas.openxmlformats.org/officeDocument/2006/relationships/image" Target="../media/image2090.png"/><Relationship Id="rId102" Type="http://schemas.openxmlformats.org/officeDocument/2006/relationships/customXml" Target="../ink/ink4143.xml"/><Relationship Id="rId123" Type="http://schemas.openxmlformats.org/officeDocument/2006/relationships/image" Target="../media/image2112.png"/><Relationship Id="rId144" Type="http://schemas.openxmlformats.org/officeDocument/2006/relationships/customXml" Target="../ink/ink4164.xml"/><Relationship Id="rId330" Type="http://schemas.openxmlformats.org/officeDocument/2006/relationships/image" Target="../media/image2215.png"/><Relationship Id="rId90" Type="http://schemas.openxmlformats.org/officeDocument/2006/relationships/customXml" Target="../ink/ink4137.xml"/><Relationship Id="rId165" Type="http://schemas.openxmlformats.org/officeDocument/2006/relationships/image" Target="../media/image2133.png"/><Relationship Id="rId186" Type="http://schemas.openxmlformats.org/officeDocument/2006/relationships/customXml" Target="../ink/ink4185.xml"/><Relationship Id="rId211" Type="http://schemas.openxmlformats.org/officeDocument/2006/relationships/customXml" Target="../ink/ink4198.xml"/><Relationship Id="rId232" Type="http://schemas.openxmlformats.org/officeDocument/2006/relationships/image" Target="../media/image2166.png"/><Relationship Id="rId253" Type="http://schemas.openxmlformats.org/officeDocument/2006/relationships/customXml" Target="../ink/ink4219.xml"/><Relationship Id="rId274" Type="http://schemas.openxmlformats.org/officeDocument/2006/relationships/image" Target="../media/image2187.png"/><Relationship Id="rId295" Type="http://schemas.openxmlformats.org/officeDocument/2006/relationships/customXml" Target="../ink/ink4240.xml"/><Relationship Id="rId309" Type="http://schemas.openxmlformats.org/officeDocument/2006/relationships/customXml" Target="../ink/ink4247.xml"/><Relationship Id="rId27" Type="http://schemas.openxmlformats.org/officeDocument/2006/relationships/image" Target="../media/image2065.png"/><Relationship Id="rId48" Type="http://schemas.openxmlformats.org/officeDocument/2006/relationships/customXml" Target="../ink/ink4116.xml"/><Relationship Id="rId69" Type="http://schemas.openxmlformats.org/officeDocument/2006/relationships/image" Target="../media/image2085.png"/><Relationship Id="rId113" Type="http://schemas.openxmlformats.org/officeDocument/2006/relationships/image" Target="../media/image2107.png"/><Relationship Id="rId134" Type="http://schemas.openxmlformats.org/officeDocument/2006/relationships/customXml" Target="../ink/ink4159.xml"/><Relationship Id="rId320" Type="http://schemas.openxmlformats.org/officeDocument/2006/relationships/image" Target="../media/image2210.png"/><Relationship Id="rId80" Type="http://schemas.openxmlformats.org/officeDocument/2006/relationships/customXml" Target="../ink/ink4132.xml"/><Relationship Id="rId155" Type="http://schemas.openxmlformats.org/officeDocument/2006/relationships/image" Target="../media/image2128.png"/><Relationship Id="rId176" Type="http://schemas.openxmlformats.org/officeDocument/2006/relationships/customXml" Target="../ink/ink4180.xml"/><Relationship Id="rId197" Type="http://schemas.openxmlformats.org/officeDocument/2006/relationships/customXml" Target="../ink/ink4191.xml"/><Relationship Id="rId341" Type="http://schemas.openxmlformats.org/officeDocument/2006/relationships/customXml" Target="../ink/ink4263.xml"/><Relationship Id="rId201" Type="http://schemas.openxmlformats.org/officeDocument/2006/relationships/customXml" Target="../ink/ink4193.xml"/><Relationship Id="rId222" Type="http://schemas.openxmlformats.org/officeDocument/2006/relationships/image" Target="../media/image2161.png"/><Relationship Id="rId243" Type="http://schemas.openxmlformats.org/officeDocument/2006/relationships/customXml" Target="../ink/ink4214.xml"/><Relationship Id="rId264" Type="http://schemas.openxmlformats.org/officeDocument/2006/relationships/image" Target="../media/image2182.png"/><Relationship Id="rId285" Type="http://schemas.openxmlformats.org/officeDocument/2006/relationships/customXml" Target="../ink/ink4235.xml"/><Relationship Id="rId17" Type="http://schemas.openxmlformats.org/officeDocument/2006/relationships/image" Target="../media/image2060.png"/><Relationship Id="rId38" Type="http://schemas.openxmlformats.org/officeDocument/2006/relationships/customXml" Target="../ink/ink4111.xml"/><Relationship Id="rId59" Type="http://schemas.openxmlformats.org/officeDocument/2006/relationships/image" Target="../media/image2080.png"/><Relationship Id="rId103" Type="http://schemas.openxmlformats.org/officeDocument/2006/relationships/image" Target="../media/image2102.png"/><Relationship Id="rId124" Type="http://schemas.openxmlformats.org/officeDocument/2006/relationships/customXml" Target="../ink/ink4154.xml"/><Relationship Id="rId310" Type="http://schemas.openxmlformats.org/officeDocument/2006/relationships/image" Target="../media/image2205.png"/><Relationship Id="rId70" Type="http://schemas.openxmlformats.org/officeDocument/2006/relationships/customXml" Target="../ink/ink4127.xml"/><Relationship Id="rId91" Type="http://schemas.openxmlformats.org/officeDocument/2006/relationships/image" Target="../media/image2096.png"/><Relationship Id="rId145" Type="http://schemas.openxmlformats.org/officeDocument/2006/relationships/image" Target="../media/image2123.png"/><Relationship Id="rId166" Type="http://schemas.openxmlformats.org/officeDocument/2006/relationships/customXml" Target="../ink/ink4175.xml"/><Relationship Id="rId187" Type="http://schemas.openxmlformats.org/officeDocument/2006/relationships/image" Target="../media/image2144.png"/><Relationship Id="rId331" Type="http://schemas.openxmlformats.org/officeDocument/2006/relationships/customXml" Target="../ink/ink425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56.png"/><Relationship Id="rId233" Type="http://schemas.openxmlformats.org/officeDocument/2006/relationships/customXml" Target="../ink/ink4209.xml"/><Relationship Id="rId254" Type="http://schemas.openxmlformats.org/officeDocument/2006/relationships/image" Target="../media/image2177.png"/><Relationship Id="rId28" Type="http://schemas.openxmlformats.org/officeDocument/2006/relationships/customXml" Target="../ink/ink4106.xml"/><Relationship Id="rId49" Type="http://schemas.openxmlformats.org/officeDocument/2006/relationships/image" Target="../media/image2076.png"/><Relationship Id="rId114" Type="http://schemas.openxmlformats.org/officeDocument/2006/relationships/customXml" Target="../ink/ink4149.xml"/><Relationship Id="rId275" Type="http://schemas.openxmlformats.org/officeDocument/2006/relationships/customXml" Target="../ink/ink4230.xml"/><Relationship Id="rId296" Type="http://schemas.openxmlformats.org/officeDocument/2006/relationships/image" Target="../media/image2198.png"/><Relationship Id="rId300" Type="http://schemas.openxmlformats.org/officeDocument/2006/relationships/image" Target="../media/image2200.png"/><Relationship Id="rId60" Type="http://schemas.openxmlformats.org/officeDocument/2006/relationships/customXml" Target="../ink/ink4122.xml"/><Relationship Id="rId81" Type="http://schemas.openxmlformats.org/officeDocument/2006/relationships/image" Target="../media/image2091.png"/><Relationship Id="rId135" Type="http://schemas.openxmlformats.org/officeDocument/2006/relationships/image" Target="../media/image2118.png"/><Relationship Id="rId156" Type="http://schemas.openxmlformats.org/officeDocument/2006/relationships/customXml" Target="../ink/ink4170.xml"/><Relationship Id="rId177" Type="http://schemas.openxmlformats.org/officeDocument/2006/relationships/image" Target="../media/image2139.png"/><Relationship Id="rId198" Type="http://schemas.openxmlformats.org/officeDocument/2006/relationships/image" Target="../media/image2149.png"/><Relationship Id="rId321" Type="http://schemas.openxmlformats.org/officeDocument/2006/relationships/customXml" Target="../ink/ink4253.xml"/><Relationship Id="rId342" Type="http://schemas.openxmlformats.org/officeDocument/2006/relationships/image" Target="../media/image2221.png"/><Relationship Id="rId202" Type="http://schemas.openxmlformats.org/officeDocument/2006/relationships/image" Target="../media/image2151.png"/><Relationship Id="rId223" Type="http://schemas.openxmlformats.org/officeDocument/2006/relationships/customXml" Target="../ink/ink4204.xml"/><Relationship Id="rId244" Type="http://schemas.openxmlformats.org/officeDocument/2006/relationships/image" Target="../media/image2172.png"/><Relationship Id="rId18" Type="http://schemas.openxmlformats.org/officeDocument/2006/relationships/customXml" Target="../ink/ink4101.xml"/><Relationship Id="rId39" Type="http://schemas.openxmlformats.org/officeDocument/2006/relationships/image" Target="../media/image2071.png"/><Relationship Id="rId265" Type="http://schemas.openxmlformats.org/officeDocument/2006/relationships/customXml" Target="../ink/ink4225.xml"/><Relationship Id="rId286" Type="http://schemas.openxmlformats.org/officeDocument/2006/relationships/image" Target="../media/image2193.png"/><Relationship Id="rId50" Type="http://schemas.openxmlformats.org/officeDocument/2006/relationships/customXml" Target="../ink/ink4117.xml"/><Relationship Id="rId104" Type="http://schemas.openxmlformats.org/officeDocument/2006/relationships/customXml" Target="../ink/ink4144.xml"/><Relationship Id="rId125" Type="http://schemas.openxmlformats.org/officeDocument/2006/relationships/image" Target="../media/image2113.png"/><Relationship Id="rId146" Type="http://schemas.openxmlformats.org/officeDocument/2006/relationships/customXml" Target="../ink/ink4165.xml"/><Relationship Id="rId167" Type="http://schemas.openxmlformats.org/officeDocument/2006/relationships/image" Target="../media/image2134.png"/><Relationship Id="rId188" Type="http://schemas.openxmlformats.org/officeDocument/2006/relationships/customXml" Target="../ink/ink4186.xml"/><Relationship Id="rId311" Type="http://schemas.openxmlformats.org/officeDocument/2006/relationships/customXml" Target="../ink/ink4248.xml"/><Relationship Id="rId332" Type="http://schemas.openxmlformats.org/officeDocument/2006/relationships/image" Target="../media/image2216.png"/><Relationship Id="rId71" Type="http://schemas.openxmlformats.org/officeDocument/2006/relationships/image" Target="../media/image2086.png"/><Relationship Id="rId92" Type="http://schemas.openxmlformats.org/officeDocument/2006/relationships/customXml" Target="../ink/ink4138.xml"/><Relationship Id="rId213" Type="http://schemas.openxmlformats.org/officeDocument/2006/relationships/customXml" Target="../ink/ink4199.xml"/><Relationship Id="rId234" Type="http://schemas.openxmlformats.org/officeDocument/2006/relationships/image" Target="../media/image2167.png"/><Relationship Id="rId2" Type="http://schemas.openxmlformats.org/officeDocument/2006/relationships/customXml" Target="../ink/ink4093.xml"/><Relationship Id="rId29" Type="http://schemas.openxmlformats.org/officeDocument/2006/relationships/image" Target="../media/image2066.png"/><Relationship Id="rId255" Type="http://schemas.openxmlformats.org/officeDocument/2006/relationships/customXml" Target="../ink/ink4220.xml"/><Relationship Id="rId276" Type="http://schemas.openxmlformats.org/officeDocument/2006/relationships/image" Target="../media/image2188.png"/><Relationship Id="rId297" Type="http://schemas.openxmlformats.org/officeDocument/2006/relationships/customXml" Target="../ink/ink4241.xml"/><Relationship Id="rId40" Type="http://schemas.openxmlformats.org/officeDocument/2006/relationships/customXml" Target="../ink/ink4112.xml"/><Relationship Id="rId115" Type="http://schemas.openxmlformats.org/officeDocument/2006/relationships/image" Target="../media/image2108.png"/><Relationship Id="rId136" Type="http://schemas.openxmlformats.org/officeDocument/2006/relationships/customXml" Target="../ink/ink4160.xml"/><Relationship Id="rId157" Type="http://schemas.openxmlformats.org/officeDocument/2006/relationships/image" Target="../media/image2129.png"/><Relationship Id="rId178" Type="http://schemas.openxmlformats.org/officeDocument/2006/relationships/customXml" Target="../ink/ink4181.xml"/><Relationship Id="rId301" Type="http://schemas.openxmlformats.org/officeDocument/2006/relationships/customXml" Target="../ink/ink4243.xml"/><Relationship Id="rId322" Type="http://schemas.openxmlformats.org/officeDocument/2006/relationships/image" Target="../media/image2211.png"/><Relationship Id="rId343" Type="http://schemas.openxmlformats.org/officeDocument/2006/relationships/customXml" Target="../ink/ink4264.xml"/><Relationship Id="rId61" Type="http://schemas.openxmlformats.org/officeDocument/2006/relationships/image" Target="../media/image2081.png"/><Relationship Id="rId82" Type="http://schemas.openxmlformats.org/officeDocument/2006/relationships/customXml" Target="../ink/ink4133.xml"/><Relationship Id="rId199" Type="http://schemas.openxmlformats.org/officeDocument/2006/relationships/customXml" Target="../ink/ink4192.xml"/><Relationship Id="rId203" Type="http://schemas.openxmlformats.org/officeDocument/2006/relationships/customXml" Target="../ink/ink4194.xml"/><Relationship Id="rId19" Type="http://schemas.openxmlformats.org/officeDocument/2006/relationships/image" Target="../media/image2061.png"/><Relationship Id="rId224" Type="http://schemas.openxmlformats.org/officeDocument/2006/relationships/image" Target="../media/image2162.png"/><Relationship Id="rId245" Type="http://schemas.openxmlformats.org/officeDocument/2006/relationships/customXml" Target="../ink/ink4215.xml"/><Relationship Id="rId266" Type="http://schemas.openxmlformats.org/officeDocument/2006/relationships/image" Target="../media/image2183.png"/><Relationship Id="rId287" Type="http://schemas.openxmlformats.org/officeDocument/2006/relationships/customXml" Target="../ink/ink4236.xml"/><Relationship Id="rId30" Type="http://schemas.openxmlformats.org/officeDocument/2006/relationships/customXml" Target="../ink/ink4107.xml"/><Relationship Id="rId105" Type="http://schemas.openxmlformats.org/officeDocument/2006/relationships/image" Target="../media/image2103.png"/><Relationship Id="rId126" Type="http://schemas.openxmlformats.org/officeDocument/2006/relationships/customXml" Target="../ink/ink4155.xml"/><Relationship Id="rId147" Type="http://schemas.openxmlformats.org/officeDocument/2006/relationships/image" Target="../media/image2124.png"/><Relationship Id="rId168" Type="http://schemas.openxmlformats.org/officeDocument/2006/relationships/customXml" Target="../ink/ink4176.xml"/><Relationship Id="rId312" Type="http://schemas.openxmlformats.org/officeDocument/2006/relationships/image" Target="../media/image2206.png"/><Relationship Id="rId333" Type="http://schemas.openxmlformats.org/officeDocument/2006/relationships/customXml" Target="../ink/ink4259.xml"/><Relationship Id="rId51" Type="http://schemas.openxmlformats.org/officeDocument/2006/relationships/image" Target="../media/image2077.png"/><Relationship Id="rId72" Type="http://schemas.openxmlformats.org/officeDocument/2006/relationships/customXml" Target="../ink/ink4128.xml"/><Relationship Id="rId93" Type="http://schemas.openxmlformats.org/officeDocument/2006/relationships/image" Target="../media/image2097.png"/><Relationship Id="rId189" Type="http://schemas.openxmlformats.org/officeDocument/2006/relationships/image" Target="../media/image2145.png"/><Relationship Id="rId3" Type="http://schemas.openxmlformats.org/officeDocument/2006/relationships/image" Target="../media/image20530.png"/><Relationship Id="rId214" Type="http://schemas.openxmlformats.org/officeDocument/2006/relationships/image" Target="../media/image2157.png"/><Relationship Id="rId235" Type="http://schemas.openxmlformats.org/officeDocument/2006/relationships/customXml" Target="../ink/ink4210.xml"/><Relationship Id="rId256" Type="http://schemas.openxmlformats.org/officeDocument/2006/relationships/image" Target="../media/image2178.png"/><Relationship Id="rId277" Type="http://schemas.openxmlformats.org/officeDocument/2006/relationships/customXml" Target="../ink/ink4231.xml"/><Relationship Id="rId298" Type="http://schemas.openxmlformats.org/officeDocument/2006/relationships/image" Target="../media/image2199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1.png"/><Relationship Id="rId299" Type="http://schemas.openxmlformats.org/officeDocument/2006/relationships/customXml" Target="../ink/ink4415.xml"/><Relationship Id="rId21" Type="http://schemas.openxmlformats.org/officeDocument/2006/relationships/image" Target="../media/image2233.png"/><Relationship Id="rId63" Type="http://schemas.openxmlformats.org/officeDocument/2006/relationships/image" Target="../media/image2254.png"/><Relationship Id="rId159" Type="http://schemas.openxmlformats.org/officeDocument/2006/relationships/image" Target="../media/image2301.png"/><Relationship Id="rId324" Type="http://schemas.openxmlformats.org/officeDocument/2006/relationships/image" Target="../media/image2383.png"/><Relationship Id="rId366" Type="http://schemas.openxmlformats.org/officeDocument/2006/relationships/image" Target="../media/image2404.png"/><Relationship Id="rId170" Type="http://schemas.openxmlformats.org/officeDocument/2006/relationships/image" Target="../media/image2306.png"/><Relationship Id="rId226" Type="http://schemas.openxmlformats.org/officeDocument/2006/relationships/image" Target="../media/image2334.png"/><Relationship Id="rId433" Type="http://schemas.openxmlformats.org/officeDocument/2006/relationships/customXml" Target="../ink/ink4482.xml"/><Relationship Id="rId268" Type="http://schemas.openxmlformats.org/officeDocument/2006/relationships/image" Target="../media/image2355.png"/><Relationship Id="rId475" Type="http://schemas.openxmlformats.org/officeDocument/2006/relationships/customXml" Target="../ink/ink4503.xml"/><Relationship Id="rId32" Type="http://schemas.openxmlformats.org/officeDocument/2006/relationships/customXml" Target="../ink/ink4281.xml"/><Relationship Id="rId74" Type="http://schemas.openxmlformats.org/officeDocument/2006/relationships/customXml" Target="../ink/ink4302.xml"/><Relationship Id="rId128" Type="http://schemas.openxmlformats.org/officeDocument/2006/relationships/customXml" Target="../ink/ink4329.xml"/><Relationship Id="rId335" Type="http://schemas.openxmlformats.org/officeDocument/2006/relationships/customXml" Target="../ink/ink4433.xml"/><Relationship Id="rId377" Type="http://schemas.openxmlformats.org/officeDocument/2006/relationships/customXml" Target="../ink/ink4454.xml"/><Relationship Id="rId500" Type="http://schemas.openxmlformats.org/officeDocument/2006/relationships/image" Target="../media/image2471.png"/><Relationship Id="rId5" Type="http://schemas.openxmlformats.org/officeDocument/2006/relationships/image" Target="../media/image2225.png"/><Relationship Id="rId181" Type="http://schemas.openxmlformats.org/officeDocument/2006/relationships/customXml" Target="../ink/ink4356.xml"/><Relationship Id="rId237" Type="http://schemas.openxmlformats.org/officeDocument/2006/relationships/customXml" Target="../ink/ink4384.xml"/><Relationship Id="rId402" Type="http://schemas.openxmlformats.org/officeDocument/2006/relationships/image" Target="../media/image2422.png"/><Relationship Id="rId279" Type="http://schemas.openxmlformats.org/officeDocument/2006/relationships/customXml" Target="../ink/ink4405.xml"/><Relationship Id="rId444" Type="http://schemas.openxmlformats.org/officeDocument/2006/relationships/image" Target="../media/image2443.png"/><Relationship Id="rId486" Type="http://schemas.openxmlformats.org/officeDocument/2006/relationships/image" Target="../media/image2464.png"/><Relationship Id="rId43" Type="http://schemas.openxmlformats.org/officeDocument/2006/relationships/image" Target="../media/image2244.png"/><Relationship Id="rId139" Type="http://schemas.openxmlformats.org/officeDocument/2006/relationships/image" Target="../media/image2291.png"/><Relationship Id="rId290" Type="http://schemas.openxmlformats.org/officeDocument/2006/relationships/image" Target="../media/image2366.png"/><Relationship Id="rId304" Type="http://schemas.openxmlformats.org/officeDocument/2006/relationships/image" Target="../media/image2373.png"/><Relationship Id="rId346" Type="http://schemas.openxmlformats.org/officeDocument/2006/relationships/image" Target="../media/image2394.png"/><Relationship Id="rId388" Type="http://schemas.openxmlformats.org/officeDocument/2006/relationships/image" Target="../media/image2415.png"/><Relationship Id="rId511" Type="http://schemas.openxmlformats.org/officeDocument/2006/relationships/customXml" Target="../ink/ink4521.xml"/><Relationship Id="rId85" Type="http://schemas.openxmlformats.org/officeDocument/2006/relationships/image" Target="../media/image2265.png"/><Relationship Id="rId150" Type="http://schemas.openxmlformats.org/officeDocument/2006/relationships/customXml" Target="../ink/ink4340.xml"/><Relationship Id="rId192" Type="http://schemas.openxmlformats.org/officeDocument/2006/relationships/image" Target="../media/image2317.png"/><Relationship Id="rId206" Type="http://schemas.openxmlformats.org/officeDocument/2006/relationships/image" Target="../media/image2324.png"/><Relationship Id="rId413" Type="http://schemas.openxmlformats.org/officeDocument/2006/relationships/customXml" Target="../ink/ink4472.xml"/><Relationship Id="rId248" Type="http://schemas.openxmlformats.org/officeDocument/2006/relationships/image" Target="../media/image2345.png"/><Relationship Id="rId455" Type="http://schemas.openxmlformats.org/officeDocument/2006/relationships/customXml" Target="../ink/ink4493.xml"/><Relationship Id="rId497" Type="http://schemas.openxmlformats.org/officeDocument/2006/relationships/customXml" Target="../ink/ink4514.xml"/><Relationship Id="rId12" Type="http://schemas.openxmlformats.org/officeDocument/2006/relationships/customXml" Target="../ink/ink4271.xml"/><Relationship Id="rId108" Type="http://schemas.openxmlformats.org/officeDocument/2006/relationships/customXml" Target="../ink/ink4319.xml"/><Relationship Id="rId315" Type="http://schemas.openxmlformats.org/officeDocument/2006/relationships/customXml" Target="../ink/ink4423.xml"/><Relationship Id="rId357" Type="http://schemas.openxmlformats.org/officeDocument/2006/relationships/customXml" Target="../ink/ink4444.xml"/><Relationship Id="rId54" Type="http://schemas.openxmlformats.org/officeDocument/2006/relationships/customXml" Target="../ink/ink4292.xml"/><Relationship Id="rId96" Type="http://schemas.openxmlformats.org/officeDocument/2006/relationships/customXml" Target="../ink/ink4313.xml"/><Relationship Id="rId161" Type="http://schemas.openxmlformats.org/officeDocument/2006/relationships/image" Target="../media/image2302.png"/><Relationship Id="rId217" Type="http://schemas.openxmlformats.org/officeDocument/2006/relationships/customXml" Target="../ink/ink4374.xml"/><Relationship Id="rId399" Type="http://schemas.openxmlformats.org/officeDocument/2006/relationships/customXml" Target="../ink/ink4465.xml"/><Relationship Id="rId259" Type="http://schemas.openxmlformats.org/officeDocument/2006/relationships/customXml" Target="../ink/ink4395.xml"/><Relationship Id="rId424" Type="http://schemas.openxmlformats.org/officeDocument/2006/relationships/image" Target="../media/image2433.png"/><Relationship Id="rId466" Type="http://schemas.openxmlformats.org/officeDocument/2006/relationships/image" Target="../media/image2454.png"/><Relationship Id="rId23" Type="http://schemas.openxmlformats.org/officeDocument/2006/relationships/image" Target="../media/image2234.png"/><Relationship Id="rId119" Type="http://schemas.openxmlformats.org/officeDocument/2006/relationships/image" Target="../media/image2282.png"/><Relationship Id="rId270" Type="http://schemas.openxmlformats.org/officeDocument/2006/relationships/image" Target="../media/image2356.png"/><Relationship Id="rId326" Type="http://schemas.openxmlformats.org/officeDocument/2006/relationships/image" Target="../media/image2384.png"/><Relationship Id="rId65" Type="http://schemas.openxmlformats.org/officeDocument/2006/relationships/image" Target="../media/image2255.png"/><Relationship Id="rId130" Type="http://schemas.openxmlformats.org/officeDocument/2006/relationships/customXml" Target="../ink/ink4330.xml"/><Relationship Id="rId368" Type="http://schemas.openxmlformats.org/officeDocument/2006/relationships/image" Target="../media/image2405.png"/><Relationship Id="rId172" Type="http://schemas.openxmlformats.org/officeDocument/2006/relationships/image" Target="../media/image2307.png"/><Relationship Id="rId228" Type="http://schemas.openxmlformats.org/officeDocument/2006/relationships/image" Target="../media/image2335.png"/><Relationship Id="rId435" Type="http://schemas.openxmlformats.org/officeDocument/2006/relationships/customXml" Target="../ink/ink4483.xml"/><Relationship Id="rId477" Type="http://schemas.openxmlformats.org/officeDocument/2006/relationships/customXml" Target="../ink/ink4504.xml"/><Relationship Id="rId281" Type="http://schemas.openxmlformats.org/officeDocument/2006/relationships/customXml" Target="../ink/ink4406.xml"/><Relationship Id="rId337" Type="http://schemas.openxmlformats.org/officeDocument/2006/relationships/customXml" Target="../ink/ink4434.xml"/><Relationship Id="rId502" Type="http://schemas.openxmlformats.org/officeDocument/2006/relationships/image" Target="../media/image2472.png"/><Relationship Id="rId34" Type="http://schemas.openxmlformats.org/officeDocument/2006/relationships/customXml" Target="../ink/ink4282.xml"/><Relationship Id="rId76" Type="http://schemas.openxmlformats.org/officeDocument/2006/relationships/customXml" Target="../ink/ink4303.xml"/><Relationship Id="rId141" Type="http://schemas.openxmlformats.org/officeDocument/2006/relationships/image" Target="../media/image2292.png"/><Relationship Id="rId379" Type="http://schemas.openxmlformats.org/officeDocument/2006/relationships/customXml" Target="../ink/ink4455.xml"/><Relationship Id="rId7" Type="http://schemas.openxmlformats.org/officeDocument/2006/relationships/image" Target="../media/image2226.png"/><Relationship Id="rId183" Type="http://schemas.openxmlformats.org/officeDocument/2006/relationships/customXml" Target="../ink/ink4357.xml"/><Relationship Id="rId239" Type="http://schemas.openxmlformats.org/officeDocument/2006/relationships/customXml" Target="../ink/ink4385.xml"/><Relationship Id="rId390" Type="http://schemas.openxmlformats.org/officeDocument/2006/relationships/image" Target="../media/image2416.png"/><Relationship Id="rId404" Type="http://schemas.openxmlformats.org/officeDocument/2006/relationships/image" Target="../media/image2423.png"/><Relationship Id="rId446" Type="http://schemas.openxmlformats.org/officeDocument/2006/relationships/image" Target="../media/image2444.png"/><Relationship Id="rId250" Type="http://schemas.openxmlformats.org/officeDocument/2006/relationships/image" Target="../media/image2346.png"/><Relationship Id="rId292" Type="http://schemas.openxmlformats.org/officeDocument/2006/relationships/image" Target="../media/image2367.png"/><Relationship Id="rId306" Type="http://schemas.openxmlformats.org/officeDocument/2006/relationships/image" Target="../media/image2374.png"/><Relationship Id="rId488" Type="http://schemas.openxmlformats.org/officeDocument/2006/relationships/image" Target="../media/image2465.png"/><Relationship Id="rId45" Type="http://schemas.openxmlformats.org/officeDocument/2006/relationships/image" Target="../media/image2245.png"/><Relationship Id="rId87" Type="http://schemas.openxmlformats.org/officeDocument/2006/relationships/image" Target="../media/image2266.png"/><Relationship Id="rId110" Type="http://schemas.openxmlformats.org/officeDocument/2006/relationships/customXml" Target="../ink/ink4320.xml"/><Relationship Id="rId348" Type="http://schemas.openxmlformats.org/officeDocument/2006/relationships/image" Target="../media/image2395.png"/><Relationship Id="rId152" Type="http://schemas.openxmlformats.org/officeDocument/2006/relationships/customXml" Target="../ink/ink4341.xml"/><Relationship Id="rId194" Type="http://schemas.openxmlformats.org/officeDocument/2006/relationships/image" Target="../media/image2318.png"/><Relationship Id="rId208" Type="http://schemas.openxmlformats.org/officeDocument/2006/relationships/image" Target="../media/image2325.png"/><Relationship Id="rId415" Type="http://schemas.openxmlformats.org/officeDocument/2006/relationships/customXml" Target="../ink/ink4473.xml"/><Relationship Id="rId457" Type="http://schemas.openxmlformats.org/officeDocument/2006/relationships/customXml" Target="../ink/ink4494.xml"/><Relationship Id="rId240" Type="http://schemas.openxmlformats.org/officeDocument/2006/relationships/image" Target="../media/image2341.png"/><Relationship Id="rId261" Type="http://schemas.openxmlformats.org/officeDocument/2006/relationships/customXml" Target="../ink/ink4396.xml"/><Relationship Id="rId478" Type="http://schemas.openxmlformats.org/officeDocument/2006/relationships/image" Target="../media/image2460.png"/><Relationship Id="rId499" Type="http://schemas.openxmlformats.org/officeDocument/2006/relationships/customXml" Target="../ink/ink4515.xml"/><Relationship Id="rId14" Type="http://schemas.openxmlformats.org/officeDocument/2006/relationships/customXml" Target="../ink/ink4272.xml"/><Relationship Id="rId35" Type="http://schemas.openxmlformats.org/officeDocument/2006/relationships/image" Target="../media/image2240.png"/><Relationship Id="rId56" Type="http://schemas.openxmlformats.org/officeDocument/2006/relationships/customXml" Target="../ink/ink4293.xml"/><Relationship Id="rId77" Type="http://schemas.openxmlformats.org/officeDocument/2006/relationships/image" Target="../media/image2261.png"/><Relationship Id="rId100" Type="http://schemas.openxmlformats.org/officeDocument/2006/relationships/customXml" Target="../ink/ink4315.xml"/><Relationship Id="rId282" Type="http://schemas.openxmlformats.org/officeDocument/2006/relationships/image" Target="../media/image2362.png"/><Relationship Id="rId317" Type="http://schemas.openxmlformats.org/officeDocument/2006/relationships/customXml" Target="../ink/ink4424.xml"/><Relationship Id="rId338" Type="http://schemas.openxmlformats.org/officeDocument/2006/relationships/image" Target="../media/image2390.png"/><Relationship Id="rId359" Type="http://schemas.openxmlformats.org/officeDocument/2006/relationships/customXml" Target="../ink/ink4445.xml"/><Relationship Id="rId503" Type="http://schemas.openxmlformats.org/officeDocument/2006/relationships/customXml" Target="../ink/ink4517.xml"/><Relationship Id="rId8" Type="http://schemas.openxmlformats.org/officeDocument/2006/relationships/customXml" Target="../ink/ink4269.xml"/><Relationship Id="rId98" Type="http://schemas.openxmlformats.org/officeDocument/2006/relationships/customXml" Target="../ink/ink4314.xml"/><Relationship Id="rId121" Type="http://schemas.openxmlformats.org/officeDocument/2006/relationships/image" Target="../media/image2283.png"/><Relationship Id="rId142" Type="http://schemas.openxmlformats.org/officeDocument/2006/relationships/customXml" Target="../ink/ink4336.xml"/><Relationship Id="rId163" Type="http://schemas.openxmlformats.org/officeDocument/2006/relationships/customXml" Target="../ink/ink4347.xml"/><Relationship Id="rId184" Type="http://schemas.openxmlformats.org/officeDocument/2006/relationships/image" Target="../media/image2313.png"/><Relationship Id="rId219" Type="http://schemas.openxmlformats.org/officeDocument/2006/relationships/customXml" Target="../ink/ink4375.xml"/><Relationship Id="rId370" Type="http://schemas.openxmlformats.org/officeDocument/2006/relationships/image" Target="../media/image2406.png"/><Relationship Id="rId391" Type="http://schemas.openxmlformats.org/officeDocument/2006/relationships/customXml" Target="../ink/ink4461.xml"/><Relationship Id="rId405" Type="http://schemas.openxmlformats.org/officeDocument/2006/relationships/customXml" Target="../ink/ink4468.xml"/><Relationship Id="rId426" Type="http://schemas.openxmlformats.org/officeDocument/2006/relationships/image" Target="../media/image2434.png"/><Relationship Id="rId447" Type="http://schemas.openxmlformats.org/officeDocument/2006/relationships/customXml" Target="../ink/ink4489.xml"/><Relationship Id="rId230" Type="http://schemas.openxmlformats.org/officeDocument/2006/relationships/image" Target="../media/image2336.png"/><Relationship Id="rId251" Type="http://schemas.openxmlformats.org/officeDocument/2006/relationships/customXml" Target="../ink/ink4391.xml"/><Relationship Id="rId468" Type="http://schemas.openxmlformats.org/officeDocument/2006/relationships/image" Target="../media/image2455.png"/><Relationship Id="rId489" Type="http://schemas.openxmlformats.org/officeDocument/2006/relationships/customXml" Target="../ink/ink4510.xml"/><Relationship Id="rId25" Type="http://schemas.openxmlformats.org/officeDocument/2006/relationships/image" Target="../media/image2235.png"/><Relationship Id="rId46" Type="http://schemas.openxmlformats.org/officeDocument/2006/relationships/customXml" Target="../ink/ink4288.xml"/><Relationship Id="rId67" Type="http://schemas.openxmlformats.org/officeDocument/2006/relationships/image" Target="../media/image2256.png"/><Relationship Id="rId272" Type="http://schemas.openxmlformats.org/officeDocument/2006/relationships/image" Target="../media/image2357.png"/><Relationship Id="rId293" Type="http://schemas.openxmlformats.org/officeDocument/2006/relationships/customXml" Target="../ink/ink4412.xml"/><Relationship Id="rId307" Type="http://schemas.openxmlformats.org/officeDocument/2006/relationships/customXml" Target="../ink/ink4419.xml"/><Relationship Id="rId328" Type="http://schemas.openxmlformats.org/officeDocument/2006/relationships/image" Target="../media/image2385.png"/><Relationship Id="rId349" Type="http://schemas.openxmlformats.org/officeDocument/2006/relationships/customXml" Target="../ink/ink4440.xml"/><Relationship Id="rId88" Type="http://schemas.openxmlformats.org/officeDocument/2006/relationships/customXml" Target="../ink/ink4309.xml"/><Relationship Id="rId111" Type="http://schemas.openxmlformats.org/officeDocument/2006/relationships/image" Target="../media/image2278.png"/><Relationship Id="rId132" Type="http://schemas.openxmlformats.org/officeDocument/2006/relationships/customXml" Target="../ink/ink4331.xml"/><Relationship Id="rId153" Type="http://schemas.openxmlformats.org/officeDocument/2006/relationships/image" Target="../media/image2298.png"/><Relationship Id="rId174" Type="http://schemas.openxmlformats.org/officeDocument/2006/relationships/image" Target="../media/image2308.png"/><Relationship Id="rId195" Type="http://schemas.openxmlformats.org/officeDocument/2006/relationships/customXml" Target="../ink/ink4363.xml"/><Relationship Id="rId209" Type="http://schemas.openxmlformats.org/officeDocument/2006/relationships/customXml" Target="../ink/ink4370.xml"/><Relationship Id="rId360" Type="http://schemas.openxmlformats.org/officeDocument/2006/relationships/image" Target="../media/image2401.png"/><Relationship Id="rId381" Type="http://schemas.openxmlformats.org/officeDocument/2006/relationships/customXml" Target="../ink/ink4456.xml"/><Relationship Id="rId416" Type="http://schemas.openxmlformats.org/officeDocument/2006/relationships/image" Target="../media/image2429.png"/><Relationship Id="rId220" Type="http://schemas.openxmlformats.org/officeDocument/2006/relationships/image" Target="../media/image2331.png"/><Relationship Id="rId241" Type="http://schemas.openxmlformats.org/officeDocument/2006/relationships/customXml" Target="../ink/ink4386.xml"/><Relationship Id="rId437" Type="http://schemas.openxmlformats.org/officeDocument/2006/relationships/customXml" Target="../ink/ink4484.xml"/><Relationship Id="rId458" Type="http://schemas.openxmlformats.org/officeDocument/2006/relationships/image" Target="../media/image2450.png"/><Relationship Id="rId479" Type="http://schemas.openxmlformats.org/officeDocument/2006/relationships/customXml" Target="../ink/ink4505.xml"/><Relationship Id="rId15" Type="http://schemas.openxmlformats.org/officeDocument/2006/relationships/image" Target="../media/image2230.png"/><Relationship Id="rId36" Type="http://schemas.openxmlformats.org/officeDocument/2006/relationships/customXml" Target="../ink/ink4283.xml"/><Relationship Id="rId57" Type="http://schemas.openxmlformats.org/officeDocument/2006/relationships/image" Target="../media/image2251.png"/><Relationship Id="rId262" Type="http://schemas.openxmlformats.org/officeDocument/2006/relationships/image" Target="../media/image2352.png"/><Relationship Id="rId283" Type="http://schemas.openxmlformats.org/officeDocument/2006/relationships/customXml" Target="../ink/ink4407.xml"/><Relationship Id="rId318" Type="http://schemas.openxmlformats.org/officeDocument/2006/relationships/image" Target="../media/image2380.png"/><Relationship Id="rId339" Type="http://schemas.openxmlformats.org/officeDocument/2006/relationships/customXml" Target="../ink/ink4435.xml"/><Relationship Id="rId490" Type="http://schemas.openxmlformats.org/officeDocument/2006/relationships/image" Target="../media/image2466.png"/><Relationship Id="rId504" Type="http://schemas.openxmlformats.org/officeDocument/2006/relationships/image" Target="../media/image2473.png"/><Relationship Id="rId78" Type="http://schemas.openxmlformats.org/officeDocument/2006/relationships/customXml" Target="../ink/ink4304.xml"/><Relationship Id="rId99" Type="http://schemas.openxmlformats.org/officeDocument/2006/relationships/image" Target="../media/image2272.png"/><Relationship Id="rId101" Type="http://schemas.openxmlformats.org/officeDocument/2006/relationships/image" Target="../media/image2273.png"/><Relationship Id="rId122" Type="http://schemas.openxmlformats.org/officeDocument/2006/relationships/customXml" Target="../ink/ink4326.xml"/><Relationship Id="rId143" Type="http://schemas.openxmlformats.org/officeDocument/2006/relationships/image" Target="../media/image2293.png"/><Relationship Id="rId164" Type="http://schemas.openxmlformats.org/officeDocument/2006/relationships/image" Target="../media/image2303.png"/><Relationship Id="rId185" Type="http://schemas.openxmlformats.org/officeDocument/2006/relationships/customXml" Target="../ink/ink4358.xml"/><Relationship Id="rId350" Type="http://schemas.openxmlformats.org/officeDocument/2006/relationships/image" Target="../media/image2396.png"/><Relationship Id="rId371" Type="http://schemas.openxmlformats.org/officeDocument/2006/relationships/customXml" Target="../ink/ink4451.xml"/><Relationship Id="rId406" Type="http://schemas.openxmlformats.org/officeDocument/2006/relationships/image" Target="../media/image2424.png"/><Relationship Id="rId9" Type="http://schemas.openxmlformats.org/officeDocument/2006/relationships/image" Target="../media/image2227.png"/><Relationship Id="rId210" Type="http://schemas.openxmlformats.org/officeDocument/2006/relationships/image" Target="../media/image2326.png"/><Relationship Id="rId392" Type="http://schemas.openxmlformats.org/officeDocument/2006/relationships/image" Target="../media/image2417.png"/><Relationship Id="rId427" Type="http://schemas.openxmlformats.org/officeDocument/2006/relationships/customXml" Target="../ink/ink4479.xml"/><Relationship Id="rId448" Type="http://schemas.openxmlformats.org/officeDocument/2006/relationships/image" Target="../media/image2445.png"/><Relationship Id="rId469" Type="http://schemas.openxmlformats.org/officeDocument/2006/relationships/customXml" Target="../ink/ink4500.xml"/><Relationship Id="rId26" Type="http://schemas.openxmlformats.org/officeDocument/2006/relationships/customXml" Target="../ink/ink4278.xml"/><Relationship Id="rId231" Type="http://schemas.openxmlformats.org/officeDocument/2006/relationships/customXml" Target="../ink/ink4381.xml"/><Relationship Id="rId252" Type="http://schemas.openxmlformats.org/officeDocument/2006/relationships/image" Target="../media/image2347.png"/><Relationship Id="rId273" Type="http://schemas.openxmlformats.org/officeDocument/2006/relationships/customXml" Target="../ink/ink4402.xml"/><Relationship Id="rId294" Type="http://schemas.openxmlformats.org/officeDocument/2006/relationships/image" Target="../media/image2368.png"/><Relationship Id="rId308" Type="http://schemas.openxmlformats.org/officeDocument/2006/relationships/image" Target="../media/image2375.png"/><Relationship Id="rId329" Type="http://schemas.openxmlformats.org/officeDocument/2006/relationships/customXml" Target="../ink/ink4430.xml"/><Relationship Id="rId480" Type="http://schemas.openxmlformats.org/officeDocument/2006/relationships/image" Target="../media/image2461.png"/><Relationship Id="rId47" Type="http://schemas.openxmlformats.org/officeDocument/2006/relationships/image" Target="../media/image2246.png"/><Relationship Id="rId68" Type="http://schemas.openxmlformats.org/officeDocument/2006/relationships/customXml" Target="../ink/ink4299.xml"/><Relationship Id="rId89" Type="http://schemas.openxmlformats.org/officeDocument/2006/relationships/image" Target="../media/image2267.png"/><Relationship Id="rId112" Type="http://schemas.openxmlformats.org/officeDocument/2006/relationships/customXml" Target="../ink/ink4321.xml"/><Relationship Id="rId133" Type="http://schemas.openxmlformats.org/officeDocument/2006/relationships/image" Target="../media/image2288.png"/><Relationship Id="rId154" Type="http://schemas.openxmlformats.org/officeDocument/2006/relationships/customXml" Target="../ink/ink4342.xml"/><Relationship Id="rId175" Type="http://schemas.openxmlformats.org/officeDocument/2006/relationships/customXml" Target="../ink/ink4353.xml"/><Relationship Id="rId340" Type="http://schemas.openxmlformats.org/officeDocument/2006/relationships/image" Target="../media/image2391.png"/><Relationship Id="rId361" Type="http://schemas.openxmlformats.org/officeDocument/2006/relationships/customXml" Target="../ink/ink4446.xml"/><Relationship Id="rId196" Type="http://schemas.openxmlformats.org/officeDocument/2006/relationships/image" Target="../media/image2319.png"/><Relationship Id="rId200" Type="http://schemas.openxmlformats.org/officeDocument/2006/relationships/image" Target="../media/image2321.png"/><Relationship Id="rId382" Type="http://schemas.openxmlformats.org/officeDocument/2006/relationships/image" Target="../media/image2412.png"/><Relationship Id="rId417" Type="http://schemas.openxmlformats.org/officeDocument/2006/relationships/customXml" Target="../ink/ink4474.xml"/><Relationship Id="rId438" Type="http://schemas.openxmlformats.org/officeDocument/2006/relationships/image" Target="../media/image2440.png"/><Relationship Id="rId459" Type="http://schemas.openxmlformats.org/officeDocument/2006/relationships/customXml" Target="../ink/ink4495.xml"/><Relationship Id="rId16" Type="http://schemas.openxmlformats.org/officeDocument/2006/relationships/customXml" Target="../ink/ink4273.xml"/><Relationship Id="rId221" Type="http://schemas.openxmlformats.org/officeDocument/2006/relationships/customXml" Target="../ink/ink4376.xml"/><Relationship Id="rId242" Type="http://schemas.openxmlformats.org/officeDocument/2006/relationships/image" Target="../media/image2342.png"/><Relationship Id="rId263" Type="http://schemas.openxmlformats.org/officeDocument/2006/relationships/customXml" Target="../ink/ink4397.xml"/><Relationship Id="rId284" Type="http://schemas.openxmlformats.org/officeDocument/2006/relationships/image" Target="../media/image2363.png"/><Relationship Id="rId319" Type="http://schemas.openxmlformats.org/officeDocument/2006/relationships/customXml" Target="../ink/ink4425.xml"/><Relationship Id="rId470" Type="http://schemas.openxmlformats.org/officeDocument/2006/relationships/image" Target="../media/image2456.png"/><Relationship Id="rId491" Type="http://schemas.openxmlformats.org/officeDocument/2006/relationships/customXml" Target="../ink/ink4511.xml"/><Relationship Id="rId505" Type="http://schemas.openxmlformats.org/officeDocument/2006/relationships/customXml" Target="../ink/ink4518.xml"/><Relationship Id="rId37" Type="http://schemas.openxmlformats.org/officeDocument/2006/relationships/image" Target="../media/image2241.png"/><Relationship Id="rId58" Type="http://schemas.openxmlformats.org/officeDocument/2006/relationships/customXml" Target="../ink/ink4294.xml"/><Relationship Id="rId79" Type="http://schemas.openxmlformats.org/officeDocument/2006/relationships/image" Target="../media/image2262.png"/><Relationship Id="rId102" Type="http://schemas.openxmlformats.org/officeDocument/2006/relationships/customXml" Target="../ink/ink4316.xml"/><Relationship Id="rId123" Type="http://schemas.openxmlformats.org/officeDocument/2006/relationships/image" Target="../media/image2284.png"/><Relationship Id="rId144" Type="http://schemas.openxmlformats.org/officeDocument/2006/relationships/customXml" Target="../ink/ink4337.xml"/><Relationship Id="rId330" Type="http://schemas.openxmlformats.org/officeDocument/2006/relationships/image" Target="../media/image2386.png"/><Relationship Id="rId90" Type="http://schemas.openxmlformats.org/officeDocument/2006/relationships/customXml" Target="../ink/ink4310.xml"/><Relationship Id="rId165" Type="http://schemas.openxmlformats.org/officeDocument/2006/relationships/customXml" Target="../ink/ink4348.xml"/><Relationship Id="rId186" Type="http://schemas.openxmlformats.org/officeDocument/2006/relationships/image" Target="../media/image2314.png"/><Relationship Id="rId351" Type="http://schemas.openxmlformats.org/officeDocument/2006/relationships/customXml" Target="../ink/ink4441.xml"/><Relationship Id="rId372" Type="http://schemas.openxmlformats.org/officeDocument/2006/relationships/image" Target="../media/image2407.png"/><Relationship Id="rId393" Type="http://schemas.openxmlformats.org/officeDocument/2006/relationships/customXml" Target="../ink/ink4462.xml"/><Relationship Id="rId407" Type="http://schemas.openxmlformats.org/officeDocument/2006/relationships/customXml" Target="../ink/ink4469.xml"/><Relationship Id="rId428" Type="http://schemas.openxmlformats.org/officeDocument/2006/relationships/image" Target="../media/image2435.png"/><Relationship Id="rId449" Type="http://schemas.openxmlformats.org/officeDocument/2006/relationships/customXml" Target="../ink/ink4490.xml"/><Relationship Id="rId211" Type="http://schemas.openxmlformats.org/officeDocument/2006/relationships/customXml" Target="../ink/ink4371.xml"/><Relationship Id="rId232" Type="http://schemas.openxmlformats.org/officeDocument/2006/relationships/image" Target="../media/image2337.png"/><Relationship Id="rId253" Type="http://schemas.openxmlformats.org/officeDocument/2006/relationships/customXml" Target="../ink/ink4392.xml"/><Relationship Id="rId274" Type="http://schemas.openxmlformats.org/officeDocument/2006/relationships/image" Target="../media/image2358.png"/><Relationship Id="rId295" Type="http://schemas.openxmlformats.org/officeDocument/2006/relationships/customXml" Target="../ink/ink4413.xml"/><Relationship Id="rId309" Type="http://schemas.openxmlformats.org/officeDocument/2006/relationships/customXml" Target="../ink/ink4420.xml"/><Relationship Id="rId460" Type="http://schemas.openxmlformats.org/officeDocument/2006/relationships/image" Target="../media/image2451.png"/><Relationship Id="rId481" Type="http://schemas.openxmlformats.org/officeDocument/2006/relationships/customXml" Target="../ink/ink4506.xml"/><Relationship Id="rId27" Type="http://schemas.openxmlformats.org/officeDocument/2006/relationships/image" Target="../media/image2236.png"/><Relationship Id="rId48" Type="http://schemas.openxmlformats.org/officeDocument/2006/relationships/customXml" Target="../ink/ink4289.xml"/><Relationship Id="rId69" Type="http://schemas.openxmlformats.org/officeDocument/2006/relationships/image" Target="../media/image2257.png"/><Relationship Id="rId113" Type="http://schemas.openxmlformats.org/officeDocument/2006/relationships/image" Target="../media/image2279.png"/><Relationship Id="rId134" Type="http://schemas.openxmlformats.org/officeDocument/2006/relationships/customXml" Target="../ink/ink4332.xml"/><Relationship Id="rId320" Type="http://schemas.openxmlformats.org/officeDocument/2006/relationships/image" Target="../media/image2381.png"/><Relationship Id="rId80" Type="http://schemas.openxmlformats.org/officeDocument/2006/relationships/customXml" Target="../ink/ink4305.xml"/><Relationship Id="rId155" Type="http://schemas.openxmlformats.org/officeDocument/2006/relationships/image" Target="../media/image2299.png"/><Relationship Id="rId176" Type="http://schemas.openxmlformats.org/officeDocument/2006/relationships/image" Target="../media/image2309.png"/><Relationship Id="rId197" Type="http://schemas.openxmlformats.org/officeDocument/2006/relationships/customXml" Target="../ink/ink4364.xml"/><Relationship Id="rId341" Type="http://schemas.openxmlformats.org/officeDocument/2006/relationships/customXml" Target="../ink/ink4436.xml"/><Relationship Id="rId362" Type="http://schemas.openxmlformats.org/officeDocument/2006/relationships/image" Target="../media/image2402.png"/><Relationship Id="rId383" Type="http://schemas.openxmlformats.org/officeDocument/2006/relationships/customXml" Target="../ink/ink4457.xml"/><Relationship Id="rId418" Type="http://schemas.openxmlformats.org/officeDocument/2006/relationships/image" Target="../media/image2430.png"/><Relationship Id="rId439" Type="http://schemas.openxmlformats.org/officeDocument/2006/relationships/customXml" Target="../ink/ink4485.xml"/><Relationship Id="rId201" Type="http://schemas.openxmlformats.org/officeDocument/2006/relationships/customXml" Target="../ink/ink4366.xml"/><Relationship Id="rId222" Type="http://schemas.openxmlformats.org/officeDocument/2006/relationships/image" Target="../media/image2332.png"/><Relationship Id="rId243" Type="http://schemas.openxmlformats.org/officeDocument/2006/relationships/customXml" Target="../ink/ink4387.xml"/><Relationship Id="rId264" Type="http://schemas.openxmlformats.org/officeDocument/2006/relationships/image" Target="../media/image2353.png"/><Relationship Id="rId285" Type="http://schemas.openxmlformats.org/officeDocument/2006/relationships/customXml" Target="../ink/ink4408.xml"/><Relationship Id="rId450" Type="http://schemas.openxmlformats.org/officeDocument/2006/relationships/image" Target="../media/image2446.png"/><Relationship Id="rId471" Type="http://schemas.openxmlformats.org/officeDocument/2006/relationships/customXml" Target="../ink/ink4501.xml"/><Relationship Id="rId506" Type="http://schemas.openxmlformats.org/officeDocument/2006/relationships/image" Target="../media/image2474.png"/><Relationship Id="rId17" Type="http://schemas.openxmlformats.org/officeDocument/2006/relationships/image" Target="../media/image2231.png"/><Relationship Id="rId38" Type="http://schemas.openxmlformats.org/officeDocument/2006/relationships/customXml" Target="../ink/ink4284.xml"/><Relationship Id="rId59" Type="http://schemas.openxmlformats.org/officeDocument/2006/relationships/image" Target="../media/image2252.png"/><Relationship Id="rId103" Type="http://schemas.openxmlformats.org/officeDocument/2006/relationships/image" Target="../media/image2274.png"/><Relationship Id="rId124" Type="http://schemas.openxmlformats.org/officeDocument/2006/relationships/customXml" Target="../ink/ink4327.xml"/><Relationship Id="rId310" Type="http://schemas.openxmlformats.org/officeDocument/2006/relationships/image" Target="../media/image2376.png"/><Relationship Id="rId492" Type="http://schemas.openxmlformats.org/officeDocument/2006/relationships/image" Target="../media/image2467.png"/><Relationship Id="rId70" Type="http://schemas.openxmlformats.org/officeDocument/2006/relationships/customXml" Target="../ink/ink4300.xml"/><Relationship Id="rId91" Type="http://schemas.openxmlformats.org/officeDocument/2006/relationships/image" Target="../media/image2268.png"/><Relationship Id="rId145" Type="http://schemas.openxmlformats.org/officeDocument/2006/relationships/image" Target="../media/image2294.png"/><Relationship Id="rId166" Type="http://schemas.openxmlformats.org/officeDocument/2006/relationships/image" Target="../media/image2304.png"/><Relationship Id="rId187" Type="http://schemas.openxmlformats.org/officeDocument/2006/relationships/customXml" Target="../ink/ink4359.xml"/><Relationship Id="rId331" Type="http://schemas.openxmlformats.org/officeDocument/2006/relationships/customXml" Target="../ink/ink4431.xml"/><Relationship Id="rId352" Type="http://schemas.openxmlformats.org/officeDocument/2006/relationships/image" Target="../media/image2397.png"/><Relationship Id="rId373" Type="http://schemas.openxmlformats.org/officeDocument/2006/relationships/customXml" Target="../ink/ink4452.xml"/><Relationship Id="rId394" Type="http://schemas.openxmlformats.org/officeDocument/2006/relationships/image" Target="../media/image2418.png"/><Relationship Id="rId408" Type="http://schemas.openxmlformats.org/officeDocument/2006/relationships/image" Target="../media/image2425.png"/><Relationship Id="rId429" Type="http://schemas.openxmlformats.org/officeDocument/2006/relationships/customXml" Target="../ink/ink448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327.png"/><Relationship Id="rId233" Type="http://schemas.openxmlformats.org/officeDocument/2006/relationships/customXml" Target="../ink/ink4382.xml"/><Relationship Id="rId254" Type="http://schemas.openxmlformats.org/officeDocument/2006/relationships/image" Target="../media/image2348.png"/><Relationship Id="rId440" Type="http://schemas.openxmlformats.org/officeDocument/2006/relationships/image" Target="../media/image2441.png"/><Relationship Id="rId28" Type="http://schemas.openxmlformats.org/officeDocument/2006/relationships/customXml" Target="../ink/ink4279.xml"/><Relationship Id="rId49" Type="http://schemas.openxmlformats.org/officeDocument/2006/relationships/image" Target="../media/image2247.png"/><Relationship Id="rId114" Type="http://schemas.openxmlformats.org/officeDocument/2006/relationships/customXml" Target="../ink/ink4322.xml"/><Relationship Id="rId275" Type="http://schemas.openxmlformats.org/officeDocument/2006/relationships/customXml" Target="../ink/ink4403.xml"/><Relationship Id="rId296" Type="http://schemas.openxmlformats.org/officeDocument/2006/relationships/image" Target="../media/image2369.png"/><Relationship Id="rId300" Type="http://schemas.openxmlformats.org/officeDocument/2006/relationships/image" Target="../media/image2371.png"/><Relationship Id="rId461" Type="http://schemas.openxmlformats.org/officeDocument/2006/relationships/customXml" Target="../ink/ink4496.xml"/><Relationship Id="rId482" Type="http://schemas.openxmlformats.org/officeDocument/2006/relationships/image" Target="../media/image2462.png"/><Relationship Id="rId60" Type="http://schemas.openxmlformats.org/officeDocument/2006/relationships/customXml" Target="../ink/ink4295.xml"/><Relationship Id="rId81" Type="http://schemas.openxmlformats.org/officeDocument/2006/relationships/image" Target="../media/image2263.png"/><Relationship Id="rId135" Type="http://schemas.openxmlformats.org/officeDocument/2006/relationships/image" Target="../media/image2289.png"/><Relationship Id="rId156" Type="http://schemas.openxmlformats.org/officeDocument/2006/relationships/customXml" Target="../ink/ink4343.xml"/><Relationship Id="rId177" Type="http://schemas.openxmlformats.org/officeDocument/2006/relationships/customXml" Target="../ink/ink4354.xml"/><Relationship Id="rId198" Type="http://schemas.openxmlformats.org/officeDocument/2006/relationships/image" Target="../media/image2320.png"/><Relationship Id="rId321" Type="http://schemas.openxmlformats.org/officeDocument/2006/relationships/customXml" Target="../ink/ink4426.xml"/><Relationship Id="rId342" Type="http://schemas.openxmlformats.org/officeDocument/2006/relationships/image" Target="../media/image2392.png"/><Relationship Id="rId363" Type="http://schemas.openxmlformats.org/officeDocument/2006/relationships/customXml" Target="../ink/ink4447.xml"/><Relationship Id="rId384" Type="http://schemas.openxmlformats.org/officeDocument/2006/relationships/image" Target="../media/image2413.png"/><Relationship Id="rId419" Type="http://schemas.openxmlformats.org/officeDocument/2006/relationships/customXml" Target="../ink/ink4475.xml"/><Relationship Id="rId202" Type="http://schemas.openxmlformats.org/officeDocument/2006/relationships/image" Target="../media/image2322.png"/><Relationship Id="rId223" Type="http://schemas.openxmlformats.org/officeDocument/2006/relationships/customXml" Target="../ink/ink4377.xml"/><Relationship Id="rId244" Type="http://schemas.openxmlformats.org/officeDocument/2006/relationships/image" Target="../media/image2343.png"/><Relationship Id="rId430" Type="http://schemas.openxmlformats.org/officeDocument/2006/relationships/image" Target="../media/image2436.png"/><Relationship Id="rId18" Type="http://schemas.openxmlformats.org/officeDocument/2006/relationships/customXml" Target="../ink/ink4274.xml"/><Relationship Id="rId39" Type="http://schemas.openxmlformats.org/officeDocument/2006/relationships/image" Target="../media/image2242.png"/><Relationship Id="rId265" Type="http://schemas.openxmlformats.org/officeDocument/2006/relationships/customXml" Target="../ink/ink4398.xml"/><Relationship Id="rId286" Type="http://schemas.openxmlformats.org/officeDocument/2006/relationships/image" Target="../media/image2364.png"/><Relationship Id="rId451" Type="http://schemas.openxmlformats.org/officeDocument/2006/relationships/customXml" Target="../ink/ink4491.xml"/><Relationship Id="rId472" Type="http://schemas.openxmlformats.org/officeDocument/2006/relationships/image" Target="../media/image2457.png"/><Relationship Id="rId493" Type="http://schemas.openxmlformats.org/officeDocument/2006/relationships/customXml" Target="../ink/ink4512.xml"/><Relationship Id="rId507" Type="http://schemas.openxmlformats.org/officeDocument/2006/relationships/customXml" Target="../ink/ink4519.xml"/><Relationship Id="rId50" Type="http://schemas.openxmlformats.org/officeDocument/2006/relationships/customXml" Target="../ink/ink4290.xml"/><Relationship Id="rId104" Type="http://schemas.openxmlformats.org/officeDocument/2006/relationships/customXml" Target="../ink/ink4317.xml"/><Relationship Id="rId125" Type="http://schemas.openxmlformats.org/officeDocument/2006/relationships/image" Target="../media/image2285.png"/><Relationship Id="rId146" Type="http://schemas.openxmlformats.org/officeDocument/2006/relationships/customXml" Target="../ink/ink4338.xml"/><Relationship Id="rId167" Type="http://schemas.openxmlformats.org/officeDocument/2006/relationships/customXml" Target="../ink/ink4349.xml"/><Relationship Id="rId188" Type="http://schemas.openxmlformats.org/officeDocument/2006/relationships/image" Target="../media/image2315.png"/><Relationship Id="rId311" Type="http://schemas.openxmlformats.org/officeDocument/2006/relationships/customXml" Target="../ink/ink4421.xml"/><Relationship Id="rId332" Type="http://schemas.openxmlformats.org/officeDocument/2006/relationships/image" Target="../media/image2387.png"/><Relationship Id="rId353" Type="http://schemas.openxmlformats.org/officeDocument/2006/relationships/customXml" Target="../ink/ink4442.xml"/><Relationship Id="rId374" Type="http://schemas.openxmlformats.org/officeDocument/2006/relationships/image" Target="../media/image2408.png"/><Relationship Id="rId395" Type="http://schemas.openxmlformats.org/officeDocument/2006/relationships/customXml" Target="../ink/ink4463.xml"/><Relationship Id="rId409" Type="http://schemas.openxmlformats.org/officeDocument/2006/relationships/customXml" Target="../ink/ink4470.xml"/><Relationship Id="rId71" Type="http://schemas.openxmlformats.org/officeDocument/2006/relationships/image" Target="../media/image2258.png"/><Relationship Id="rId92" Type="http://schemas.openxmlformats.org/officeDocument/2006/relationships/customXml" Target="../ink/ink4311.xml"/><Relationship Id="rId213" Type="http://schemas.openxmlformats.org/officeDocument/2006/relationships/customXml" Target="../ink/ink4372.xml"/><Relationship Id="rId234" Type="http://schemas.openxmlformats.org/officeDocument/2006/relationships/image" Target="../media/image2338.png"/><Relationship Id="rId420" Type="http://schemas.openxmlformats.org/officeDocument/2006/relationships/image" Target="../media/image2431.png"/><Relationship Id="rId2" Type="http://schemas.openxmlformats.org/officeDocument/2006/relationships/customXml" Target="../ink/ink4266.xml"/><Relationship Id="rId29" Type="http://schemas.openxmlformats.org/officeDocument/2006/relationships/image" Target="../media/image2237.png"/><Relationship Id="rId255" Type="http://schemas.openxmlformats.org/officeDocument/2006/relationships/customXml" Target="../ink/ink4393.xml"/><Relationship Id="rId276" Type="http://schemas.openxmlformats.org/officeDocument/2006/relationships/image" Target="../media/image2359.png"/><Relationship Id="rId297" Type="http://schemas.openxmlformats.org/officeDocument/2006/relationships/customXml" Target="../ink/ink4414.xml"/><Relationship Id="rId441" Type="http://schemas.openxmlformats.org/officeDocument/2006/relationships/customXml" Target="../ink/ink4486.xml"/><Relationship Id="rId462" Type="http://schemas.openxmlformats.org/officeDocument/2006/relationships/image" Target="../media/image2452.png"/><Relationship Id="rId483" Type="http://schemas.openxmlformats.org/officeDocument/2006/relationships/customXml" Target="../ink/ink4507.xml"/><Relationship Id="rId40" Type="http://schemas.openxmlformats.org/officeDocument/2006/relationships/customXml" Target="../ink/ink4285.xml"/><Relationship Id="rId115" Type="http://schemas.openxmlformats.org/officeDocument/2006/relationships/image" Target="../media/image2280.png"/><Relationship Id="rId136" Type="http://schemas.openxmlformats.org/officeDocument/2006/relationships/customXml" Target="../ink/ink4333.xml"/><Relationship Id="rId157" Type="http://schemas.openxmlformats.org/officeDocument/2006/relationships/image" Target="../media/image2300.png"/><Relationship Id="rId178" Type="http://schemas.openxmlformats.org/officeDocument/2006/relationships/image" Target="../media/image2310.png"/><Relationship Id="rId301" Type="http://schemas.openxmlformats.org/officeDocument/2006/relationships/customXml" Target="../ink/ink4416.xml"/><Relationship Id="rId322" Type="http://schemas.openxmlformats.org/officeDocument/2006/relationships/image" Target="../media/image2382.png"/><Relationship Id="rId343" Type="http://schemas.openxmlformats.org/officeDocument/2006/relationships/customXml" Target="../ink/ink4437.xml"/><Relationship Id="rId364" Type="http://schemas.openxmlformats.org/officeDocument/2006/relationships/image" Target="../media/image2403.png"/><Relationship Id="rId61" Type="http://schemas.openxmlformats.org/officeDocument/2006/relationships/image" Target="../media/image2253.png"/><Relationship Id="rId82" Type="http://schemas.openxmlformats.org/officeDocument/2006/relationships/customXml" Target="../ink/ink4306.xml"/><Relationship Id="rId199" Type="http://schemas.openxmlformats.org/officeDocument/2006/relationships/customXml" Target="../ink/ink4365.xml"/><Relationship Id="rId203" Type="http://schemas.openxmlformats.org/officeDocument/2006/relationships/customXml" Target="../ink/ink4367.xml"/><Relationship Id="rId385" Type="http://schemas.openxmlformats.org/officeDocument/2006/relationships/customXml" Target="../ink/ink4458.xml"/><Relationship Id="rId19" Type="http://schemas.openxmlformats.org/officeDocument/2006/relationships/image" Target="../media/image2232.png"/><Relationship Id="rId224" Type="http://schemas.openxmlformats.org/officeDocument/2006/relationships/image" Target="../media/image2333.png"/><Relationship Id="rId245" Type="http://schemas.openxmlformats.org/officeDocument/2006/relationships/customXml" Target="../ink/ink4388.xml"/><Relationship Id="rId266" Type="http://schemas.openxmlformats.org/officeDocument/2006/relationships/image" Target="../media/image2354.png"/><Relationship Id="rId287" Type="http://schemas.openxmlformats.org/officeDocument/2006/relationships/customXml" Target="../ink/ink4409.xml"/><Relationship Id="rId410" Type="http://schemas.openxmlformats.org/officeDocument/2006/relationships/image" Target="../media/image2426.png"/><Relationship Id="rId431" Type="http://schemas.openxmlformats.org/officeDocument/2006/relationships/customXml" Target="../ink/ink4481.xml"/><Relationship Id="rId452" Type="http://schemas.openxmlformats.org/officeDocument/2006/relationships/image" Target="../media/image2447.png"/><Relationship Id="rId473" Type="http://schemas.openxmlformats.org/officeDocument/2006/relationships/customXml" Target="../ink/ink4502.xml"/><Relationship Id="rId494" Type="http://schemas.openxmlformats.org/officeDocument/2006/relationships/image" Target="../media/image2468.png"/><Relationship Id="rId508" Type="http://schemas.openxmlformats.org/officeDocument/2006/relationships/image" Target="../media/image2475.png"/><Relationship Id="rId30" Type="http://schemas.openxmlformats.org/officeDocument/2006/relationships/customXml" Target="../ink/ink4280.xml"/><Relationship Id="rId105" Type="http://schemas.openxmlformats.org/officeDocument/2006/relationships/image" Target="../media/image2275.png"/><Relationship Id="rId126" Type="http://schemas.openxmlformats.org/officeDocument/2006/relationships/customXml" Target="../ink/ink4328.xml"/><Relationship Id="rId147" Type="http://schemas.openxmlformats.org/officeDocument/2006/relationships/image" Target="../media/image2295.png"/><Relationship Id="rId168" Type="http://schemas.openxmlformats.org/officeDocument/2006/relationships/image" Target="../media/image2305.png"/><Relationship Id="rId312" Type="http://schemas.openxmlformats.org/officeDocument/2006/relationships/image" Target="../media/image2377.png"/><Relationship Id="rId333" Type="http://schemas.openxmlformats.org/officeDocument/2006/relationships/customXml" Target="../ink/ink4432.xml"/><Relationship Id="rId354" Type="http://schemas.openxmlformats.org/officeDocument/2006/relationships/image" Target="../media/image2398.png"/><Relationship Id="rId51" Type="http://schemas.openxmlformats.org/officeDocument/2006/relationships/image" Target="../media/image2248.png"/><Relationship Id="rId72" Type="http://schemas.openxmlformats.org/officeDocument/2006/relationships/customXml" Target="../ink/ink4301.xml"/><Relationship Id="rId93" Type="http://schemas.openxmlformats.org/officeDocument/2006/relationships/image" Target="../media/image2269.png"/><Relationship Id="rId189" Type="http://schemas.openxmlformats.org/officeDocument/2006/relationships/customXml" Target="../ink/ink4360.xml"/><Relationship Id="rId375" Type="http://schemas.openxmlformats.org/officeDocument/2006/relationships/customXml" Target="../ink/ink4453.xml"/><Relationship Id="rId396" Type="http://schemas.openxmlformats.org/officeDocument/2006/relationships/image" Target="../media/image2419.png"/><Relationship Id="rId3" Type="http://schemas.openxmlformats.org/officeDocument/2006/relationships/image" Target="../media/image2224.png"/><Relationship Id="rId214" Type="http://schemas.openxmlformats.org/officeDocument/2006/relationships/image" Target="../media/image2328.png"/><Relationship Id="rId235" Type="http://schemas.openxmlformats.org/officeDocument/2006/relationships/customXml" Target="../ink/ink4383.xml"/><Relationship Id="rId256" Type="http://schemas.openxmlformats.org/officeDocument/2006/relationships/image" Target="../media/image2349.png"/><Relationship Id="rId277" Type="http://schemas.openxmlformats.org/officeDocument/2006/relationships/customXml" Target="../ink/ink4404.xml"/><Relationship Id="rId298" Type="http://schemas.openxmlformats.org/officeDocument/2006/relationships/image" Target="../media/image2370.png"/><Relationship Id="rId400" Type="http://schemas.openxmlformats.org/officeDocument/2006/relationships/image" Target="../media/image2421.png"/><Relationship Id="rId421" Type="http://schemas.openxmlformats.org/officeDocument/2006/relationships/customXml" Target="../ink/ink4476.xml"/><Relationship Id="rId442" Type="http://schemas.openxmlformats.org/officeDocument/2006/relationships/image" Target="../media/image2442.png"/><Relationship Id="rId463" Type="http://schemas.openxmlformats.org/officeDocument/2006/relationships/customXml" Target="../ink/ink4497.xml"/><Relationship Id="rId484" Type="http://schemas.openxmlformats.org/officeDocument/2006/relationships/image" Target="../media/image2463.png"/><Relationship Id="rId116" Type="http://schemas.openxmlformats.org/officeDocument/2006/relationships/customXml" Target="../ink/ink4323.xml"/><Relationship Id="rId137" Type="http://schemas.openxmlformats.org/officeDocument/2006/relationships/image" Target="../media/image2290.png"/><Relationship Id="rId158" Type="http://schemas.openxmlformats.org/officeDocument/2006/relationships/customXml" Target="../ink/ink4344.xml"/><Relationship Id="rId302" Type="http://schemas.openxmlformats.org/officeDocument/2006/relationships/image" Target="../media/image2372.png"/><Relationship Id="rId323" Type="http://schemas.openxmlformats.org/officeDocument/2006/relationships/customXml" Target="../ink/ink4427.xml"/><Relationship Id="rId344" Type="http://schemas.openxmlformats.org/officeDocument/2006/relationships/image" Target="../media/image2393.png"/><Relationship Id="rId20" Type="http://schemas.openxmlformats.org/officeDocument/2006/relationships/customXml" Target="../ink/ink4275.xml"/><Relationship Id="rId41" Type="http://schemas.openxmlformats.org/officeDocument/2006/relationships/image" Target="../media/image2243.png"/><Relationship Id="rId62" Type="http://schemas.openxmlformats.org/officeDocument/2006/relationships/customXml" Target="../ink/ink4296.xml"/><Relationship Id="rId83" Type="http://schemas.openxmlformats.org/officeDocument/2006/relationships/image" Target="../media/image2264.png"/><Relationship Id="rId179" Type="http://schemas.openxmlformats.org/officeDocument/2006/relationships/customXml" Target="../ink/ink4355.xml"/><Relationship Id="rId365" Type="http://schemas.openxmlformats.org/officeDocument/2006/relationships/customXml" Target="../ink/ink4448.xml"/><Relationship Id="rId386" Type="http://schemas.openxmlformats.org/officeDocument/2006/relationships/image" Target="../media/image2414.png"/><Relationship Id="rId190" Type="http://schemas.openxmlformats.org/officeDocument/2006/relationships/image" Target="../media/image2316.png"/><Relationship Id="rId204" Type="http://schemas.openxmlformats.org/officeDocument/2006/relationships/image" Target="../media/image2323.png"/><Relationship Id="rId225" Type="http://schemas.openxmlformats.org/officeDocument/2006/relationships/customXml" Target="../ink/ink4378.xml"/><Relationship Id="rId246" Type="http://schemas.openxmlformats.org/officeDocument/2006/relationships/image" Target="../media/image2344.png"/><Relationship Id="rId267" Type="http://schemas.openxmlformats.org/officeDocument/2006/relationships/customXml" Target="../ink/ink4399.xml"/><Relationship Id="rId288" Type="http://schemas.openxmlformats.org/officeDocument/2006/relationships/image" Target="../media/image2365.png"/><Relationship Id="rId411" Type="http://schemas.openxmlformats.org/officeDocument/2006/relationships/customXml" Target="../ink/ink4471.xml"/><Relationship Id="rId432" Type="http://schemas.openxmlformats.org/officeDocument/2006/relationships/image" Target="../media/image2437.png"/><Relationship Id="rId453" Type="http://schemas.openxmlformats.org/officeDocument/2006/relationships/customXml" Target="../ink/ink4492.xml"/><Relationship Id="rId474" Type="http://schemas.openxmlformats.org/officeDocument/2006/relationships/image" Target="../media/image2458.png"/><Relationship Id="rId509" Type="http://schemas.openxmlformats.org/officeDocument/2006/relationships/customXml" Target="../ink/ink4520.xml"/><Relationship Id="rId106" Type="http://schemas.openxmlformats.org/officeDocument/2006/relationships/customXml" Target="../ink/ink4318.xml"/><Relationship Id="rId127" Type="http://schemas.openxmlformats.org/officeDocument/2006/relationships/image" Target="../media/image2286.png"/><Relationship Id="rId313" Type="http://schemas.openxmlformats.org/officeDocument/2006/relationships/customXml" Target="../ink/ink4422.xml"/><Relationship Id="rId495" Type="http://schemas.openxmlformats.org/officeDocument/2006/relationships/customXml" Target="../ink/ink4513.xml"/><Relationship Id="rId10" Type="http://schemas.openxmlformats.org/officeDocument/2006/relationships/customXml" Target="../ink/ink4270.xml"/><Relationship Id="rId31" Type="http://schemas.openxmlformats.org/officeDocument/2006/relationships/image" Target="../media/image2238.png"/><Relationship Id="rId52" Type="http://schemas.openxmlformats.org/officeDocument/2006/relationships/customXml" Target="../ink/ink4291.xml"/><Relationship Id="rId73" Type="http://schemas.openxmlformats.org/officeDocument/2006/relationships/image" Target="../media/image2259.png"/><Relationship Id="rId94" Type="http://schemas.openxmlformats.org/officeDocument/2006/relationships/customXml" Target="../ink/ink4312.xml"/><Relationship Id="rId148" Type="http://schemas.openxmlformats.org/officeDocument/2006/relationships/customXml" Target="../ink/ink4339.xml"/><Relationship Id="rId169" Type="http://schemas.openxmlformats.org/officeDocument/2006/relationships/customXml" Target="../ink/ink4350.xml"/><Relationship Id="rId334" Type="http://schemas.openxmlformats.org/officeDocument/2006/relationships/image" Target="../media/image2388.png"/><Relationship Id="rId355" Type="http://schemas.openxmlformats.org/officeDocument/2006/relationships/customXml" Target="../ink/ink4443.xml"/><Relationship Id="rId376" Type="http://schemas.openxmlformats.org/officeDocument/2006/relationships/image" Target="../media/image2409.png"/><Relationship Id="rId397" Type="http://schemas.openxmlformats.org/officeDocument/2006/relationships/customXml" Target="../ink/ink4464.xml"/><Relationship Id="rId4" Type="http://schemas.openxmlformats.org/officeDocument/2006/relationships/customXml" Target="../ink/ink4267.xml"/><Relationship Id="rId180" Type="http://schemas.openxmlformats.org/officeDocument/2006/relationships/image" Target="../media/image2311.png"/><Relationship Id="rId215" Type="http://schemas.openxmlformats.org/officeDocument/2006/relationships/customXml" Target="../ink/ink4373.xml"/><Relationship Id="rId236" Type="http://schemas.openxmlformats.org/officeDocument/2006/relationships/image" Target="../media/image2339.png"/><Relationship Id="rId257" Type="http://schemas.openxmlformats.org/officeDocument/2006/relationships/customXml" Target="../ink/ink4394.xml"/><Relationship Id="rId278" Type="http://schemas.openxmlformats.org/officeDocument/2006/relationships/image" Target="../media/image2360.png"/><Relationship Id="rId401" Type="http://schemas.openxmlformats.org/officeDocument/2006/relationships/customXml" Target="../ink/ink4466.xml"/><Relationship Id="rId422" Type="http://schemas.openxmlformats.org/officeDocument/2006/relationships/image" Target="../media/image2432.png"/><Relationship Id="rId443" Type="http://schemas.openxmlformats.org/officeDocument/2006/relationships/customXml" Target="../ink/ink4487.xml"/><Relationship Id="rId464" Type="http://schemas.openxmlformats.org/officeDocument/2006/relationships/image" Target="../media/image2453.png"/><Relationship Id="rId303" Type="http://schemas.openxmlformats.org/officeDocument/2006/relationships/customXml" Target="../ink/ink4417.xml"/><Relationship Id="rId485" Type="http://schemas.openxmlformats.org/officeDocument/2006/relationships/customXml" Target="../ink/ink4508.xml"/><Relationship Id="rId42" Type="http://schemas.openxmlformats.org/officeDocument/2006/relationships/customXml" Target="../ink/ink4286.xml"/><Relationship Id="rId84" Type="http://schemas.openxmlformats.org/officeDocument/2006/relationships/customXml" Target="../ink/ink4307.xml"/><Relationship Id="rId138" Type="http://schemas.openxmlformats.org/officeDocument/2006/relationships/customXml" Target="../ink/ink4334.xml"/><Relationship Id="rId345" Type="http://schemas.openxmlformats.org/officeDocument/2006/relationships/customXml" Target="../ink/ink4438.xml"/><Relationship Id="rId387" Type="http://schemas.openxmlformats.org/officeDocument/2006/relationships/customXml" Target="../ink/ink4459.xml"/><Relationship Id="rId510" Type="http://schemas.openxmlformats.org/officeDocument/2006/relationships/image" Target="../media/image2476.png"/><Relationship Id="rId191" Type="http://schemas.openxmlformats.org/officeDocument/2006/relationships/customXml" Target="../ink/ink4361.xml"/><Relationship Id="rId205" Type="http://schemas.openxmlformats.org/officeDocument/2006/relationships/customXml" Target="../ink/ink4368.xml"/><Relationship Id="rId247" Type="http://schemas.openxmlformats.org/officeDocument/2006/relationships/customXml" Target="../ink/ink4389.xml"/><Relationship Id="rId412" Type="http://schemas.openxmlformats.org/officeDocument/2006/relationships/image" Target="../media/image2427.png"/><Relationship Id="rId107" Type="http://schemas.openxmlformats.org/officeDocument/2006/relationships/image" Target="../media/image2276.png"/><Relationship Id="rId289" Type="http://schemas.openxmlformats.org/officeDocument/2006/relationships/customXml" Target="../ink/ink4410.xml"/><Relationship Id="rId454" Type="http://schemas.openxmlformats.org/officeDocument/2006/relationships/image" Target="../media/image2448.png"/><Relationship Id="rId496" Type="http://schemas.openxmlformats.org/officeDocument/2006/relationships/image" Target="../media/image2469.png"/><Relationship Id="rId11" Type="http://schemas.openxmlformats.org/officeDocument/2006/relationships/image" Target="../media/image2228.png"/><Relationship Id="rId53" Type="http://schemas.openxmlformats.org/officeDocument/2006/relationships/image" Target="../media/image2249.png"/><Relationship Id="rId149" Type="http://schemas.openxmlformats.org/officeDocument/2006/relationships/image" Target="../media/image2296.png"/><Relationship Id="rId314" Type="http://schemas.openxmlformats.org/officeDocument/2006/relationships/image" Target="../media/image2378.png"/><Relationship Id="rId356" Type="http://schemas.openxmlformats.org/officeDocument/2006/relationships/image" Target="../media/image2399.png"/><Relationship Id="rId398" Type="http://schemas.openxmlformats.org/officeDocument/2006/relationships/image" Target="../media/image2420.png"/><Relationship Id="rId95" Type="http://schemas.openxmlformats.org/officeDocument/2006/relationships/image" Target="../media/image2270.png"/><Relationship Id="rId160" Type="http://schemas.openxmlformats.org/officeDocument/2006/relationships/customXml" Target="../ink/ink4345.xml"/><Relationship Id="rId216" Type="http://schemas.openxmlformats.org/officeDocument/2006/relationships/image" Target="../media/image2329.png"/><Relationship Id="rId423" Type="http://schemas.openxmlformats.org/officeDocument/2006/relationships/customXml" Target="../ink/ink4477.xml"/><Relationship Id="rId258" Type="http://schemas.openxmlformats.org/officeDocument/2006/relationships/image" Target="../media/image2350.png"/><Relationship Id="rId465" Type="http://schemas.openxmlformats.org/officeDocument/2006/relationships/customXml" Target="../ink/ink4498.xml"/><Relationship Id="rId22" Type="http://schemas.openxmlformats.org/officeDocument/2006/relationships/customXml" Target="../ink/ink4276.xml"/><Relationship Id="rId64" Type="http://schemas.openxmlformats.org/officeDocument/2006/relationships/customXml" Target="../ink/ink4297.xml"/><Relationship Id="rId118" Type="http://schemas.openxmlformats.org/officeDocument/2006/relationships/customXml" Target="../ink/ink4324.xml"/><Relationship Id="rId325" Type="http://schemas.openxmlformats.org/officeDocument/2006/relationships/customXml" Target="../ink/ink4428.xml"/><Relationship Id="rId367" Type="http://schemas.openxmlformats.org/officeDocument/2006/relationships/customXml" Target="../ink/ink4449.xml"/><Relationship Id="rId171" Type="http://schemas.openxmlformats.org/officeDocument/2006/relationships/customXml" Target="../ink/ink4351.xml"/><Relationship Id="rId227" Type="http://schemas.openxmlformats.org/officeDocument/2006/relationships/customXml" Target="../ink/ink4379.xml"/><Relationship Id="rId269" Type="http://schemas.openxmlformats.org/officeDocument/2006/relationships/customXml" Target="../ink/ink4400.xml"/><Relationship Id="rId434" Type="http://schemas.openxmlformats.org/officeDocument/2006/relationships/image" Target="../media/image2438.png"/><Relationship Id="rId476" Type="http://schemas.openxmlformats.org/officeDocument/2006/relationships/image" Target="../media/image2459.png"/><Relationship Id="rId33" Type="http://schemas.openxmlformats.org/officeDocument/2006/relationships/image" Target="../media/image2239.png"/><Relationship Id="rId129" Type="http://schemas.openxmlformats.org/officeDocument/2006/relationships/image" Target="../media/image2287.png"/><Relationship Id="rId280" Type="http://schemas.openxmlformats.org/officeDocument/2006/relationships/image" Target="../media/image2361.png"/><Relationship Id="rId336" Type="http://schemas.openxmlformats.org/officeDocument/2006/relationships/image" Target="../media/image2389.png"/><Relationship Id="rId501" Type="http://schemas.openxmlformats.org/officeDocument/2006/relationships/customXml" Target="../ink/ink4516.xml"/><Relationship Id="rId75" Type="http://schemas.openxmlformats.org/officeDocument/2006/relationships/image" Target="../media/image2260.png"/><Relationship Id="rId140" Type="http://schemas.openxmlformats.org/officeDocument/2006/relationships/customXml" Target="../ink/ink4335.xml"/><Relationship Id="rId182" Type="http://schemas.openxmlformats.org/officeDocument/2006/relationships/image" Target="../media/image2312.png"/><Relationship Id="rId378" Type="http://schemas.openxmlformats.org/officeDocument/2006/relationships/image" Target="../media/image2410.png"/><Relationship Id="rId403" Type="http://schemas.openxmlformats.org/officeDocument/2006/relationships/customXml" Target="../ink/ink4467.xml"/><Relationship Id="rId6" Type="http://schemas.openxmlformats.org/officeDocument/2006/relationships/customXml" Target="../ink/ink4268.xml"/><Relationship Id="rId238" Type="http://schemas.openxmlformats.org/officeDocument/2006/relationships/image" Target="../media/image2340.png"/><Relationship Id="rId445" Type="http://schemas.openxmlformats.org/officeDocument/2006/relationships/customXml" Target="../ink/ink4488.xml"/><Relationship Id="rId487" Type="http://schemas.openxmlformats.org/officeDocument/2006/relationships/customXml" Target="../ink/ink4509.xml"/><Relationship Id="rId291" Type="http://schemas.openxmlformats.org/officeDocument/2006/relationships/customXml" Target="../ink/ink4411.xml"/><Relationship Id="rId305" Type="http://schemas.openxmlformats.org/officeDocument/2006/relationships/customXml" Target="../ink/ink4418.xml"/><Relationship Id="rId347" Type="http://schemas.openxmlformats.org/officeDocument/2006/relationships/customXml" Target="../ink/ink4439.xml"/><Relationship Id="rId44" Type="http://schemas.openxmlformats.org/officeDocument/2006/relationships/customXml" Target="../ink/ink4287.xml"/><Relationship Id="rId86" Type="http://schemas.openxmlformats.org/officeDocument/2006/relationships/customXml" Target="../ink/ink4308.xml"/><Relationship Id="rId151" Type="http://schemas.openxmlformats.org/officeDocument/2006/relationships/image" Target="../media/image2297.png"/><Relationship Id="rId389" Type="http://schemas.openxmlformats.org/officeDocument/2006/relationships/customXml" Target="../ink/ink4460.xml"/><Relationship Id="rId193" Type="http://schemas.openxmlformats.org/officeDocument/2006/relationships/customXml" Target="../ink/ink4362.xml"/><Relationship Id="rId207" Type="http://schemas.openxmlformats.org/officeDocument/2006/relationships/customXml" Target="../ink/ink4369.xml"/><Relationship Id="rId249" Type="http://schemas.openxmlformats.org/officeDocument/2006/relationships/customXml" Target="../ink/ink4390.xml"/><Relationship Id="rId414" Type="http://schemas.openxmlformats.org/officeDocument/2006/relationships/image" Target="../media/image2428.png"/><Relationship Id="rId456" Type="http://schemas.openxmlformats.org/officeDocument/2006/relationships/image" Target="../media/image2449.png"/><Relationship Id="rId498" Type="http://schemas.openxmlformats.org/officeDocument/2006/relationships/image" Target="../media/image2470.png"/><Relationship Id="rId13" Type="http://schemas.openxmlformats.org/officeDocument/2006/relationships/image" Target="../media/image2229.png"/><Relationship Id="rId109" Type="http://schemas.openxmlformats.org/officeDocument/2006/relationships/image" Target="../media/image2277.png"/><Relationship Id="rId260" Type="http://schemas.openxmlformats.org/officeDocument/2006/relationships/image" Target="../media/image2351.png"/><Relationship Id="rId316" Type="http://schemas.openxmlformats.org/officeDocument/2006/relationships/image" Target="../media/image2379.png"/><Relationship Id="rId55" Type="http://schemas.openxmlformats.org/officeDocument/2006/relationships/image" Target="../media/image2250.png"/><Relationship Id="rId97" Type="http://schemas.openxmlformats.org/officeDocument/2006/relationships/image" Target="../media/image2271.png"/><Relationship Id="rId120" Type="http://schemas.openxmlformats.org/officeDocument/2006/relationships/customXml" Target="../ink/ink4325.xml"/><Relationship Id="rId358" Type="http://schemas.openxmlformats.org/officeDocument/2006/relationships/image" Target="../media/image2400.png"/><Relationship Id="rId162" Type="http://schemas.openxmlformats.org/officeDocument/2006/relationships/customXml" Target="../ink/ink4346.xml"/><Relationship Id="rId218" Type="http://schemas.openxmlformats.org/officeDocument/2006/relationships/image" Target="../media/image2330.png"/><Relationship Id="rId425" Type="http://schemas.openxmlformats.org/officeDocument/2006/relationships/customXml" Target="../ink/ink4478.xml"/><Relationship Id="rId467" Type="http://schemas.openxmlformats.org/officeDocument/2006/relationships/customXml" Target="../ink/ink4499.xml"/><Relationship Id="rId271" Type="http://schemas.openxmlformats.org/officeDocument/2006/relationships/customXml" Target="../ink/ink4401.xml"/><Relationship Id="rId24" Type="http://schemas.openxmlformats.org/officeDocument/2006/relationships/customXml" Target="../ink/ink4277.xml"/><Relationship Id="rId66" Type="http://schemas.openxmlformats.org/officeDocument/2006/relationships/customXml" Target="../ink/ink4298.xml"/><Relationship Id="rId131" Type="http://schemas.openxmlformats.org/officeDocument/2006/relationships/image" Target="../media/image11540.png"/><Relationship Id="rId327" Type="http://schemas.openxmlformats.org/officeDocument/2006/relationships/customXml" Target="../ink/ink4429.xml"/><Relationship Id="rId369" Type="http://schemas.openxmlformats.org/officeDocument/2006/relationships/customXml" Target="../ink/ink4450.xml"/><Relationship Id="rId173" Type="http://schemas.openxmlformats.org/officeDocument/2006/relationships/customXml" Target="../ink/ink4352.xml"/><Relationship Id="rId229" Type="http://schemas.openxmlformats.org/officeDocument/2006/relationships/customXml" Target="../ink/ink4380.xml"/><Relationship Id="rId380" Type="http://schemas.openxmlformats.org/officeDocument/2006/relationships/image" Target="../media/image2411.png"/><Relationship Id="rId436" Type="http://schemas.openxmlformats.org/officeDocument/2006/relationships/image" Target="../media/image2439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3.png"/><Relationship Id="rId299" Type="http://schemas.openxmlformats.org/officeDocument/2006/relationships/customXml" Target="../ink/ink4671.xml"/><Relationship Id="rId21" Type="http://schemas.openxmlformats.org/officeDocument/2006/relationships/image" Target="../media/image2486.png"/><Relationship Id="rId63" Type="http://schemas.openxmlformats.org/officeDocument/2006/relationships/image" Target="../media/image2507.png"/><Relationship Id="rId159" Type="http://schemas.openxmlformats.org/officeDocument/2006/relationships/image" Target="../media/image2554.png"/><Relationship Id="rId324" Type="http://schemas.openxmlformats.org/officeDocument/2006/relationships/image" Target="../media/image2636.png"/><Relationship Id="rId366" Type="http://schemas.openxmlformats.org/officeDocument/2006/relationships/image" Target="../media/image2657.png"/><Relationship Id="rId170" Type="http://schemas.openxmlformats.org/officeDocument/2006/relationships/customXml" Target="../ink/ink4606.xml"/><Relationship Id="rId226" Type="http://schemas.openxmlformats.org/officeDocument/2006/relationships/image" Target="../media/image2587.png"/><Relationship Id="rId433" Type="http://schemas.openxmlformats.org/officeDocument/2006/relationships/customXml" Target="../ink/ink4738.xml"/><Relationship Id="rId268" Type="http://schemas.openxmlformats.org/officeDocument/2006/relationships/image" Target="../media/image2608.png"/><Relationship Id="rId475" Type="http://schemas.openxmlformats.org/officeDocument/2006/relationships/image" Target="../media/image2711.png"/><Relationship Id="rId32" Type="http://schemas.openxmlformats.org/officeDocument/2006/relationships/customXml" Target="../ink/ink4537.xml"/><Relationship Id="rId74" Type="http://schemas.openxmlformats.org/officeDocument/2006/relationships/customXml" Target="../ink/ink4558.xml"/><Relationship Id="rId128" Type="http://schemas.openxmlformats.org/officeDocument/2006/relationships/customXml" Target="../ink/ink4585.xml"/><Relationship Id="rId335" Type="http://schemas.openxmlformats.org/officeDocument/2006/relationships/customXml" Target="../ink/ink4689.xml"/><Relationship Id="rId377" Type="http://schemas.openxmlformats.org/officeDocument/2006/relationships/customXml" Target="../ink/ink4710.xml"/><Relationship Id="rId5" Type="http://schemas.openxmlformats.org/officeDocument/2006/relationships/image" Target="../media/image2478.png"/><Relationship Id="rId181" Type="http://schemas.openxmlformats.org/officeDocument/2006/relationships/image" Target="../media/image2565.png"/><Relationship Id="rId237" Type="http://schemas.openxmlformats.org/officeDocument/2006/relationships/customXml" Target="../ink/ink4640.xml"/><Relationship Id="rId402" Type="http://schemas.openxmlformats.org/officeDocument/2006/relationships/image" Target="../media/image2675.png"/><Relationship Id="rId279" Type="http://schemas.openxmlformats.org/officeDocument/2006/relationships/customXml" Target="../ink/ink4661.xml"/><Relationship Id="rId444" Type="http://schemas.openxmlformats.org/officeDocument/2006/relationships/image" Target="../media/image2696.png"/><Relationship Id="rId43" Type="http://schemas.openxmlformats.org/officeDocument/2006/relationships/image" Target="../media/image2497.png"/><Relationship Id="rId139" Type="http://schemas.openxmlformats.org/officeDocument/2006/relationships/image" Target="../media/image2544.png"/><Relationship Id="rId290" Type="http://schemas.openxmlformats.org/officeDocument/2006/relationships/image" Target="../media/image2619.png"/><Relationship Id="rId304" Type="http://schemas.openxmlformats.org/officeDocument/2006/relationships/image" Target="../media/image2626.png"/><Relationship Id="rId346" Type="http://schemas.openxmlformats.org/officeDocument/2006/relationships/image" Target="../media/image2647.png"/><Relationship Id="rId388" Type="http://schemas.openxmlformats.org/officeDocument/2006/relationships/image" Target="../media/image2668.png"/><Relationship Id="rId85" Type="http://schemas.openxmlformats.org/officeDocument/2006/relationships/image" Target="../media/image2518.png"/><Relationship Id="rId150" Type="http://schemas.openxmlformats.org/officeDocument/2006/relationships/customXml" Target="../ink/ink4596.xml"/><Relationship Id="rId192" Type="http://schemas.openxmlformats.org/officeDocument/2006/relationships/customXml" Target="../ink/ink4617.xml"/><Relationship Id="rId206" Type="http://schemas.openxmlformats.org/officeDocument/2006/relationships/customXml" Target="../ink/ink4624.xml"/><Relationship Id="rId413" Type="http://schemas.openxmlformats.org/officeDocument/2006/relationships/customXml" Target="../ink/ink4728.xml"/><Relationship Id="rId248" Type="http://schemas.openxmlformats.org/officeDocument/2006/relationships/image" Target="../media/image2598.png"/><Relationship Id="rId455" Type="http://schemas.openxmlformats.org/officeDocument/2006/relationships/customXml" Target="../ink/ink4749.xml"/><Relationship Id="rId12" Type="http://schemas.openxmlformats.org/officeDocument/2006/relationships/customXml" Target="../ink/ink4527.xml"/><Relationship Id="rId108" Type="http://schemas.openxmlformats.org/officeDocument/2006/relationships/customXml" Target="../ink/ink4575.xml"/><Relationship Id="rId315" Type="http://schemas.openxmlformats.org/officeDocument/2006/relationships/customXml" Target="../ink/ink4679.xml"/><Relationship Id="rId357" Type="http://schemas.openxmlformats.org/officeDocument/2006/relationships/customXml" Target="../ink/ink4700.xml"/><Relationship Id="rId54" Type="http://schemas.openxmlformats.org/officeDocument/2006/relationships/customXml" Target="../ink/ink4548.xml"/><Relationship Id="rId96" Type="http://schemas.openxmlformats.org/officeDocument/2006/relationships/customXml" Target="../ink/ink4569.xml"/><Relationship Id="rId161" Type="http://schemas.openxmlformats.org/officeDocument/2006/relationships/image" Target="../media/image2555.png"/><Relationship Id="rId217" Type="http://schemas.openxmlformats.org/officeDocument/2006/relationships/customXml" Target="../ink/ink4630.xml"/><Relationship Id="rId399" Type="http://schemas.openxmlformats.org/officeDocument/2006/relationships/customXml" Target="../ink/ink4721.xml"/><Relationship Id="rId259" Type="http://schemas.openxmlformats.org/officeDocument/2006/relationships/customXml" Target="../ink/ink4651.xml"/><Relationship Id="rId424" Type="http://schemas.openxmlformats.org/officeDocument/2006/relationships/image" Target="../media/image2686.png"/><Relationship Id="rId466" Type="http://schemas.openxmlformats.org/officeDocument/2006/relationships/image" Target="../media/image2707.png"/><Relationship Id="rId23" Type="http://schemas.openxmlformats.org/officeDocument/2006/relationships/image" Target="../media/image2487.png"/><Relationship Id="rId119" Type="http://schemas.openxmlformats.org/officeDocument/2006/relationships/image" Target="../media/image2534.png"/><Relationship Id="rId270" Type="http://schemas.openxmlformats.org/officeDocument/2006/relationships/image" Target="../media/image2609.png"/><Relationship Id="rId326" Type="http://schemas.openxmlformats.org/officeDocument/2006/relationships/image" Target="../media/image2637.png"/><Relationship Id="rId65" Type="http://schemas.openxmlformats.org/officeDocument/2006/relationships/image" Target="../media/image2508.png"/><Relationship Id="rId130" Type="http://schemas.openxmlformats.org/officeDocument/2006/relationships/customXml" Target="../ink/ink4586.xml"/><Relationship Id="rId368" Type="http://schemas.openxmlformats.org/officeDocument/2006/relationships/image" Target="../media/image2658.png"/><Relationship Id="rId172" Type="http://schemas.openxmlformats.org/officeDocument/2006/relationships/customXml" Target="../ink/ink4607.xml"/><Relationship Id="rId228" Type="http://schemas.openxmlformats.org/officeDocument/2006/relationships/image" Target="../media/image2588.png"/><Relationship Id="rId435" Type="http://schemas.openxmlformats.org/officeDocument/2006/relationships/customXml" Target="../ink/ink4739.xml"/><Relationship Id="rId477" Type="http://schemas.openxmlformats.org/officeDocument/2006/relationships/image" Target="../media/image2712.png"/><Relationship Id="rId13" Type="http://schemas.openxmlformats.org/officeDocument/2006/relationships/image" Target="../media/image2482.png"/><Relationship Id="rId109" Type="http://schemas.openxmlformats.org/officeDocument/2006/relationships/image" Target="../media/image11540.png"/><Relationship Id="rId260" Type="http://schemas.openxmlformats.org/officeDocument/2006/relationships/image" Target="../media/image2604.png"/><Relationship Id="rId281" Type="http://schemas.openxmlformats.org/officeDocument/2006/relationships/customXml" Target="../ink/ink4662.xml"/><Relationship Id="rId316" Type="http://schemas.openxmlformats.org/officeDocument/2006/relationships/image" Target="../media/image2632.png"/><Relationship Id="rId337" Type="http://schemas.openxmlformats.org/officeDocument/2006/relationships/customXml" Target="../ink/ink4690.xml"/><Relationship Id="rId34" Type="http://schemas.openxmlformats.org/officeDocument/2006/relationships/customXml" Target="../ink/ink4538.xml"/><Relationship Id="rId55" Type="http://schemas.openxmlformats.org/officeDocument/2006/relationships/image" Target="../media/image2503.png"/><Relationship Id="rId76" Type="http://schemas.openxmlformats.org/officeDocument/2006/relationships/customXml" Target="../ink/ink4559.xml"/><Relationship Id="rId97" Type="http://schemas.openxmlformats.org/officeDocument/2006/relationships/image" Target="../media/image2524.png"/><Relationship Id="rId120" Type="http://schemas.openxmlformats.org/officeDocument/2006/relationships/customXml" Target="../ink/ink4581.xml"/><Relationship Id="rId141" Type="http://schemas.openxmlformats.org/officeDocument/2006/relationships/image" Target="../media/image2545.png"/><Relationship Id="rId358" Type="http://schemas.openxmlformats.org/officeDocument/2006/relationships/image" Target="../media/image2653.png"/><Relationship Id="rId379" Type="http://schemas.openxmlformats.org/officeDocument/2006/relationships/customXml" Target="../ink/ink4711.xml"/><Relationship Id="rId7" Type="http://schemas.openxmlformats.org/officeDocument/2006/relationships/image" Target="../media/image2479.png"/><Relationship Id="rId162" Type="http://schemas.openxmlformats.org/officeDocument/2006/relationships/customXml" Target="../ink/ink4602.xml"/><Relationship Id="rId183" Type="http://schemas.openxmlformats.org/officeDocument/2006/relationships/image" Target="../media/image2566.png"/><Relationship Id="rId218" Type="http://schemas.openxmlformats.org/officeDocument/2006/relationships/image" Target="../media/image2583.png"/><Relationship Id="rId239" Type="http://schemas.openxmlformats.org/officeDocument/2006/relationships/customXml" Target="../ink/ink4641.xml"/><Relationship Id="rId390" Type="http://schemas.openxmlformats.org/officeDocument/2006/relationships/image" Target="../media/image2669.png"/><Relationship Id="rId404" Type="http://schemas.openxmlformats.org/officeDocument/2006/relationships/image" Target="../media/image2676.png"/><Relationship Id="rId425" Type="http://schemas.openxmlformats.org/officeDocument/2006/relationships/customXml" Target="../ink/ink4734.xml"/><Relationship Id="rId446" Type="http://schemas.openxmlformats.org/officeDocument/2006/relationships/image" Target="../media/image2697.png"/><Relationship Id="rId467" Type="http://schemas.openxmlformats.org/officeDocument/2006/relationships/customXml" Target="../ink/ink4755.xml"/><Relationship Id="rId250" Type="http://schemas.openxmlformats.org/officeDocument/2006/relationships/image" Target="../media/image2599.png"/><Relationship Id="rId271" Type="http://schemas.openxmlformats.org/officeDocument/2006/relationships/customXml" Target="../ink/ink4657.xml"/><Relationship Id="rId292" Type="http://schemas.openxmlformats.org/officeDocument/2006/relationships/image" Target="../media/image2620.png"/><Relationship Id="rId306" Type="http://schemas.openxmlformats.org/officeDocument/2006/relationships/image" Target="../media/image2627.png"/><Relationship Id="rId24" Type="http://schemas.openxmlformats.org/officeDocument/2006/relationships/customXml" Target="../ink/ink4533.xml"/><Relationship Id="rId45" Type="http://schemas.openxmlformats.org/officeDocument/2006/relationships/image" Target="../media/image2498.png"/><Relationship Id="rId66" Type="http://schemas.openxmlformats.org/officeDocument/2006/relationships/customXml" Target="../ink/ink4554.xml"/><Relationship Id="rId87" Type="http://schemas.openxmlformats.org/officeDocument/2006/relationships/image" Target="../media/image2519.png"/><Relationship Id="rId110" Type="http://schemas.openxmlformats.org/officeDocument/2006/relationships/customXml" Target="../ink/ink4576.xml"/><Relationship Id="rId131" Type="http://schemas.openxmlformats.org/officeDocument/2006/relationships/image" Target="../media/image2540.png"/><Relationship Id="rId327" Type="http://schemas.openxmlformats.org/officeDocument/2006/relationships/customXml" Target="../ink/ink4685.xml"/><Relationship Id="rId348" Type="http://schemas.openxmlformats.org/officeDocument/2006/relationships/image" Target="../media/image2648.png"/><Relationship Id="rId369" Type="http://schemas.openxmlformats.org/officeDocument/2006/relationships/customXml" Target="../ink/ink4706.xml"/><Relationship Id="rId152" Type="http://schemas.openxmlformats.org/officeDocument/2006/relationships/customXml" Target="../ink/ink4597.xml"/><Relationship Id="rId173" Type="http://schemas.openxmlformats.org/officeDocument/2006/relationships/image" Target="../media/image2561.png"/><Relationship Id="rId194" Type="http://schemas.openxmlformats.org/officeDocument/2006/relationships/customXml" Target="../ink/ink4618.xml"/><Relationship Id="rId208" Type="http://schemas.openxmlformats.org/officeDocument/2006/relationships/customXml" Target="../ink/ink4625.xml"/><Relationship Id="rId229" Type="http://schemas.openxmlformats.org/officeDocument/2006/relationships/customXml" Target="../ink/ink4636.xml"/><Relationship Id="rId380" Type="http://schemas.openxmlformats.org/officeDocument/2006/relationships/image" Target="../media/image2664.png"/><Relationship Id="rId415" Type="http://schemas.openxmlformats.org/officeDocument/2006/relationships/customXml" Target="../ink/ink4729.xml"/><Relationship Id="rId436" Type="http://schemas.openxmlformats.org/officeDocument/2006/relationships/image" Target="../media/image2692.png"/><Relationship Id="rId457" Type="http://schemas.openxmlformats.org/officeDocument/2006/relationships/customXml" Target="../ink/ink4750.xml"/><Relationship Id="rId240" Type="http://schemas.openxmlformats.org/officeDocument/2006/relationships/image" Target="../media/image2594.png"/><Relationship Id="rId261" Type="http://schemas.openxmlformats.org/officeDocument/2006/relationships/customXml" Target="../ink/ink4652.xml"/><Relationship Id="rId14" Type="http://schemas.openxmlformats.org/officeDocument/2006/relationships/customXml" Target="../ink/ink4528.xml"/><Relationship Id="rId35" Type="http://schemas.openxmlformats.org/officeDocument/2006/relationships/image" Target="../media/image2493.png"/><Relationship Id="rId56" Type="http://schemas.openxmlformats.org/officeDocument/2006/relationships/customXml" Target="../ink/ink4549.xml"/><Relationship Id="rId77" Type="http://schemas.openxmlformats.org/officeDocument/2006/relationships/image" Target="../media/image2514.png"/><Relationship Id="rId100" Type="http://schemas.openxmlformats.org/officeDocument/2006/relationships/customXml" Target="../ink/ink4571.xml"/><Relationship Id="rId282" Type="http://schemas.openxmlformats.org/officeDocument/2006/relationships/image" Target="../media/image2615.png"/><Relationship Id="rId317" Type="http://schemas.openxmlformats.org/officeDocument/2006/relationships/customXml" Target="../ink/ink4680.xml"/><Relationship Id="rId338" Type="http://schemas.openxmlformats.org/officeDocument/2006/relationships/image" Target="../media/image2643.png"/><Relationship Id="rId359" Type="http://schemas.openxmlformats.org/officeDocument/2006/relationships/customXml" Target="../ink/ink4701.xml"/><Relationship Id="rId8" Type="http://schemas.openxmlformats.org/officeDocument/2006/relationships/customXml" Target="../ink/ink4525.xml"/><Relationship Id="rId98" Type="http://schemas.openxmlformats.org/officeDocument/2006/relationships/customXml" Target="../ink/ink4570.xml"/><Relationship Id="rId121" Type="http://schemas.openxmlformats.org/officeDocument/2006/relationships/image" Target="../media/image2535.png"/><Relationship Id="rId142" Type="http://schemas.openxmlformats.org/officeDocument/2006/relationships/customXml" Target="../ink/ink4592.xml"/><Relationship Id="rId163" Type="http://schemas.openxmlformats.org/officeDocument/2006/relationships/image" Target="../media/image2556.png"/><Relationship Id="rId184" Type="http://schemas.openxmlformats.org/officeDocument/2006/relationships/customXml" Target="../ink/ink4613.xml"/><Relationship Id="rId219" Type="http://schemas.openxmlformats.org/officeDocument/2006/relationships/customXml" Target="../ink/ink4631.xml"/><Relationship Id="rId370" Type="http://schemas.openxmlformats.org/officeDocument/2006/relationships/image" Target="../media/image2659.png"/><Relationship Id="rId391" Type="http://schemas.openxmlformats.org/officeDocument/2006/relationships/customXml" Target="../ink/ink4717.xml"/><Relationship Id="rId405" Type="http://schemas.openxmlformats.org/officeDocument/2006/relationships/customXml" Target="../ink/ink4724.xml"/><Relationship Id="rId426" Type="http://schemas.openxmlformats.org/officeDocument/2006/relationships/image" Target="../media/image2687.png"/><Relationship Id="rId447" Type="http://schemas.openxmlformats.org/officeDocument/2006/relationships/customXml" Target="../ink/ink4745.xml"/><Relationship Id="rId230" Type="http://schemas.openxmlformats.org/officeDocument/2006/relationships/image" Target="../media/image2589.png"/><Relationship Id="rId251" Type="http://schemas.openxmlformats.org/officeDocument/2006/relationships/customXml" Target="../ink/ink4647.xml"/><Relationship Id="rId468" Type="http://schemas.openxmlformats.org/officeDocument/2006/relationships/image" Target="../media/image2708.png"/><Relationship Id="rId25" Type="http://schemas.openxmlformats.org/officeDocument/2006/relationships/image" Target="../media/image2488.png"/><Relationship Id="rId46" Type="http://schemas.openxmlformats.org/officeDocument/2006/relationships/customXml" Target="../ink/ink4544.xml"/><Relationship Id="rId67" Type="http://schemas.openxmlformats.org/officeDocument/2006/relationships/image" Target="../media/image2509.png"/><Relationship Id="rId272" Type="http://schemas.openxmlformats.org/officeDocument/2006/relationships/image" Target="../media/image2610.png"/><Relationship Id="rId293" Type="http://schemas.openxmlformats.org/officeDocument/2006/relationships/customXml" Target="../ink/ink4668.xml"/><Relationship Id="rId307" Type="http://schemas.openxmlformats.org/officeDocument/2006/relationships/customXml" Target="../ink/ink4675.xml"/><Relationship Id="rId328" Type="http://schemas.openxmlformats.org/officeDocument/2006/relationships/image" Target="../media/image2638.png"/><Relationship Id="rId349" Type="http://schemas.openxmlformats.org/officeDocument/2006/relationships/customXml" Target="../ink/ink4696.xml"/><Relationship Id="rId88" Type="http://schemas.openxmlformats.org/officeDocument/2006/relationships/customXml" Target="../ink/ink4565.xml"/><Relationship Id="rId111" Type="http://schemas.openxmlformats.org/officeDocument/2006/relationships/image" Target="../media/image2530.png"/><Relationship Id="rId132" Type="http://schemas.openxmlformats.org/officeDocument/2006/relationships/customXml" Target="../ink/ink4587.xml"/><Relationship Id="rId153" Type="http://schemas.openxmlformats.org/officeDocument/2006/relationships/image" Target="../media/image2551.png"/><Relationship Id="rId174" Type="http://schemas.openxmlformats.org/officeDocument/2006/relationships/customXml" Target="../ink/ink4608.xml"/><Relationship Id="rId195" Type="http://schemas.openxmlformats.org/officeDocument/2006/relationships/image" Target="../media/image2572.png"/><Relationship Id="rId209" Type="http://schemas.openxmlformats.org/officeDocument/2006/relationships/image" Target="../media/image2579.png"/><Relationship Id="rId360" Type="http://schemas.openxmlformats.org/officeDocument/2006/relationships/image" Target="../media/image2654.png"/><Relationship Id="rId381" Type="http://schemas.openxmlformats.org/officeDocument/2006/relationships/customXml" Target="../ink/ink4712.xml"/><Relationship Id="rId416" Type="http://schemas.openxmlformats.org/officeDocument/2006/relationships/image" Target="../media/image2682.png"/><Relationship Id="rId220" Type="http://schemas.openxmlformats.org/officeDocument/2006/relationships/image" Target="../media/image2584.png"/><Relationship Id="rId241" Type="http://schemas.openxmlformats.org/officeDocument/2006/relationships/customXml" Target="../ink/ink4642.xml"/><Relationship Id="rId437" Type="http://schemas.openxmlformats.org/officeDocument/2006/relationships/customXml" Target="../ink/ink4740.xml"/><Relationship Id="rId458" Type="http://schemas.openxmlformats.org/officeDocument/2006/relationships/image" Target="../media/image2703.png"/><Relationship Id="rId15" Type="http://schemas.openxmlformats.org/officeDocument/2006/relationships/image" Target="../media/image2483.png"/><Relationship Id="rId36" Type="http://schemas.openxmlformats.org/officeDocument/2006/relationships/customXml" Target="../ink/ink4539.xml"/><Relationship Id="rId57" Type="http://schemas.openxmlformats.org/officeDocument/2006/relationships/image" Target="../media/image2504.png"/><Relationship Id="rId262" Type="http://schemas.openxmlformats.org/officeDocument/2006/relationships/image" Target="../media/image2605.png"/><Relationship Id="rId283" Type="http://schemas.openxmlformats.org/officeDocument/2006/relationships/customXml" Target="../ink/ink4663.xml"/><Relationship Id="rId318" Type="http://schemas.openxmlformats.org/officeDocument/2006/relationships/image" Target="../media/image2633.png"/><Relationship Id="rId339" Type="http://schemas.openxmlformats.org/officeDocument/2006/relationships/customXml" Target="../ink/ink4691.xml"/><Relationship Id="rId78" Type="http://schemas.openxmlformats.org/officeDocument/2006/relationships/customXml" Target="../ink/ink4560.xml"/><Relationship Id="rId99" Type="http://schemas.openxmlformats.org/officeDocument/2006/relationships/image" Target="../media/image2525.png"/><Relationship Id="rId101" Type="http://schemas.openxmlformats.org/officeDocument/2006/relationships/image" Target="../media/image2526.png"/><Relationship Id="rId122" Type="http://schemas.openxmlformats.org/officeDocument/2006/relationships/customXml" Target="../ink/ink4582.xml"/><Relationship Id="rId143" Type="http://schemas.openxmlformats.org/officeDocument/2006/relationships/image" Target="../media/image2546.png"/><Relationship Id="rId164" Type="http://schemas.openxmlformats.org/officeDocument/2006/relationships/customXml" Target="../ink/ink4603.xml"/><Relationship Id="rId185" Type="http://schemas.openxmlformats.org/officeDocument/2006/relationships/image" Target="../media/image2567.png"/><Relationship Id="rId350" Type="http://schemas.openxmlformats.org/officeDocument/2006/relationships/image" Target="../media/image2649.png"/><Relationship Id="rId371" Type="http://schemas.openxmlformats.org/officeDocument/2006/relationships/customXml" Target="../ink/ink4707.xml"/><Relationship Id="rId406" Type="http://schemas.openxmlformats.org/officeDocument/2006/relationships/image" Target="../media/image2677.png"/><Relationship Id="rId9" Type="http://schemas.openxmlformats.org/officeDocument/2006/relationships/image" Target="../media/image2480.png"/><Relationship Id="rId210" Type="http://schemas.openxmlformats.org/officeDocument/2006/relationships/customXml" Target="../ink/ink4626.xml"/><Relationship Id="rId392" Type="http://schemas.openxmlformats.org/officeDocument/2006/relationships/image" Target="../media/image2670.png"/><Relationship Id="rId427" Type="http://schemas.openxmlformats.org/officeDocument/2006/relationships/customXml" Target="../ink/ink4735.xml"/><Relationship Id="rId448" Type="http://schemas.openxmlformats.org/officeDocument/2006/relationships/image" Target="../media/image2698.png"/><Relationship Id="rId469" Type="http://schemas.openxmlformats.org/officeDocument/2006/relationships/customXml" Target="../ink/ink4756.xml"/><Relationship Id="rId26" Type="http://schemas.openxmlformats.org/officeDocument/2006/relationships/customXml" Target="../ink/ink4534.xml"/><Relationship Id="rId231" Type="http://schemas.openxmlformats.org/officeDocument/2006/relationships/customXml" Target="../ink/ink4637.xml"/><Relationship Id="rId252" Type="http://schemas.openxmlformats.org/officeDocument/2006/relationships/image" Target="../media/image2600.png"/><Relationship Id="rId273" Type="http://schemas.openxmlformats.org/officeDocument/2006/relationships/customXml" Target="../ink/ink4658.xml"/><Relationship Id="rId294" Type="http://schemas.openxmlformats.org/officeDocument/2006/relationships/image" Target="../media/image2621.png"/><Relationship Id="rId308" Type="http://schemas.openxmlformats.org/officeDocument/2006/relationships/image" Target="../media/image2628.png"/><Relationship Id="rId329" Type="http://schemas.openxmlformats.org/officeDocument/2006/relationships/customXml" Target="../ink/ink4686.xml"/><Relationship Id="rId47" Type="http://schemas.openxmlformats.org/officeDocument/2006/relationships/image" Target="../media/image2499.png"/><Relationship Id="rId68" Type="http://schemas.openxmlformats.org/officeDocument/2006/relationships/customXml" Target="../ink/ink4555.xml"/><Relationship Id="rId89" Type="http://schemas.openxmlformats.org/officeDocument/2006/relationships/image" Target="../media/image2520.png"/><Relationship Id="rId112" Type="http://schemas.openxmlformats.org/officeDocument/2006/relationships/customXml" Target="../ink/ink4577.xml"/><Relationship Id="rId133" Type="http://schemas.openxmlformats.org/officeDocument/2006/relationships/image" Target="../media/image2541.png"/><Relationship Id="rId154" Type="http://schemas.openxmlformats.org/officeDocument/2006/relationships/customXml" Target="../ink/ink4598.xml"/><Relationship Id="rId175" Type="http://schemas.openxmlformats.org/officeDocument/2006/relationships/image" Target="../media/image2562.png"/><Relationship Id="rId340" Type="http://schemas.openxmlformats.org/officeDocument/2006/relationships/image" Target="../media/image2644.png"/><Relationship Id="rId361" Type="http://schemas.openxmlformats.org/officeDocument/2006/relationships/customXml" Target="../ink/ink4702.xml"/><Relationship Id="rId196" Type="http://schemas.openxmlformats.org/officeDocument/2006/relationships/customXml" Target="../ink/ink4619.xml"/><Relationship Id="rId200" Type="http://schemas.openxmlformats.org/officeDocument/2006/relationships/customXml" Target="../ink/ink4621.xml"/><Relationship Id="rId382" Type="http://schemas.openxmlformats.org/officeDocument/2006/relationships/image" Target="../media/image2665.png"/><Relationship Id="rId417" Type="http://schemas.openxmlformats.org/officeDocument/2006/relationships/customXml" Target="../ink/ink4730.xml"/><Relationship Id="rId438" Type="http://schemas.openxmlformats.org/officeDocument/2006/relationships/image" Target="../media/image2693.png"/><Relationship Id="rId459" Type="http://schemas.openxmlformats.org/officeDocument/2006/relationships/customXml" Target="../ink/ink4751.xml"/><Relationship Id="rId16" Type="http://schemas.openxmlformats.org/officeDocument/2006/relationships/customXml" Target="../ink/ink4529.xml"/><Relationship Id="rId221" Type="http://schemas.openxmlformats.org/officeDocument/2006/relationships/customXml" Target="../ink/ink4632.xml"/><Relationship Id="rId242" Type="http://schemas.openxmlformats.org/officeDocument/2006/relationships/image" Target="../media/image2595.png"/><Relationship Id="rId263" Type="http://schemas.openxmlformats.org/officeDocument/2006/relationships/customXml" Target="../ink/ink4653.xml"/><Relationship Id="rId284" Type="http://schemas.openxmlformats.org/officeDocument/2006/relationships/image" Target="../media/image2616.png"/><Relationship Id="rId319" Type="http://schemas.openxmlformats.org/officeDocument/2006/relationships/customXml" Target="../ink/ink4681.xml"/><Relationship Id="rId470" Type="http://schemas.openxmlformats.org/officeDocument/2006/relationships/image" Target="../media/image2709.png"/><Relationship Id="rId37" Type="http://schemas.openxmlformats.org/officeDocument/2006/relationships/image" Target="../media/image2494.png"/><Relationship Id="rId58" Type="http://schemas.openxmlformats.org/officeDocument/2006/relationships/customXml" Target="../ink/ink4550.xml"/><Relationship Id="rId79" Type="http://schemas.openxmlformats.org/officeDocument/2006/relationships/image" Target="../media/image2515.png"/><Relationship Id="rId102" Type="http://schemas.openxmlformats.org/officeDocument/2006/relationships/customXml" Target="../ink/ink4572.xml"/><Relationship Id="rId123" Type="http://schemas.openxmlformats.org/officeDocument/2006/relationships/image" Target="../media/image2536.png"/><Relationship Id="rId144" Type="http://schemas.openxmlformats.org/officeDocument/2006/relationships/customXml" Target="../ink/ink4593.xml"/><Relationship Id="rId330" Type="http://schemas.openxmlformats.org/officeDocument/2006/relationships/image" Target="../media/image2639.png"/><Relationship Id="rId90" Type="http://schemas.openxmlformats.org/officeDocument/2006/relationships/customXml" Target="../ink/ink4566.xml"/><Relationship Id="rId165" Type="http://schemas.openxmlformats.org/officeDocument/2006/relationships/image" Target="../media/image2557.png"/><Relationship Id="rId186" Type="http://schemas.openxmlformats.org/officeDocument/2006/relationships/customXml" Target="../ink/ink4614.xml"/><Relationship Id="rId351" Type="http://schemas.openxmlformats.org/officeDocument/2006/relationships/customXml" Target="../ink/ink4697.xml"/><Relationship Id="rId372" Type="http://schemas.openxmlformats.org/officeDocument/2006/relationships/image" Target="../media/image2660.png"/><Relationship Id="rId393" Type="http://schemas.openxmlformats.org/officeDocument/2006/relationships/customXml" Target="../ink/ink4718.xml"/><Relationship Id="rId407" Type="http://schemas.openxmlformats.org/officeDocument/2006/relationships/customXml" Target="../ink/ink4725.xml"/><Relationship Id="rId428" Type="http://schemas.openxmlformats.org/officeDocument/2006/relationships/image" Target="../media/image2688.png"/><Relationship Id="rId449" Type="http://schemas.openxmlformats.org/officeDocument/2006/relationships/customXml" Target="../ink/ink4746.xml"/><Relationship Id="rId211" Type="http://schemas.openxmlformats.org/officeDocument/2006/relationships/image" Target="../media/image2580.png"/><Relationship Id="rId232" Type="http://schemas.openxmlformats.org/officeDocument/2006/relationships/image" Target="../media/image2590.png"/><Relationship Id="rId253" Type="http://schemas.openxmlformats.org/officeDocument/2006/relationships/customXml" Target="../ink/ink4648.xml"/><Relationship Id="rId274" Type="http://schemas.openxmlformats.org/officeDocument/2006/relationships/image" Target="../media/image2611.png"/><Relationship Id="rId295" Type="http://schemas.openxmlformats.org/officeDocument/2006/relationships/customXml" Target="../ink/ink4669.xml"/><Relationship Id="rId309" Type="http://schemas.openxmlformats.org/officeDocument/2006/relationships/customXml" Target="../ink/ink4676.xml"/><Relationship Id="rId460" Type="http://schemas.openxmlformats.org/officeDocument/2006/relationships/image" Target="../media/image2704.png"/><Relationship Id="rId27" Type="http://schemas.openxmlformats.org/officeDocument/2006/relationships/image" Target="../media/image2489.png"/><Relationship Id="rId48" Type="http://schemas.openxmlformats.org/officeDocument/2006/relationships/customXml" Target="../ink/ink4545.xml"/><Relationship Id="rId69" Type="http://schemas.openxmlformats.org/officeDocument/2006/relationships/image" Target="../media/image2510.png"/><Relationship Id="rId113" Type="http://schemas.openxmlformats.org/officeDocument/2006/relationships/image" Target="../media/image2531.png"/><Relationship Id="rId134" Type="http://schemas.openxmlformats.org/officeDocument/2006/relationships/customXml" Target="../ink/ink4588.xml"/><Relationship Id="rId320" Type="http://schemas.openxmlformats.org/officeDocument/2006/relationships/image" Target="../media/image2634.png"/><Relationship Id="rId80" Type="http://schemas.openxmlformats.org/officeDocument/2006/relationships/customXml" Target="../ink/ink4561.xml"/><Relationship Id="rId155" Type="http://schemas.openxmlformats.org/officeDocument/2006/relationships/image" Target="../media/image2552.png"/><Relationship Id="rId176" Type="http://schemas.openxmlformats.org/officeDocument/2006/relationships/customXml" Target="../ink/ink4609.xml"/><Relationship Id="rId197" Type="http://schemas.openxmlformats.org/officeDocument/2006/relationships/image" Target="../media/image2573.png"/><Relationship Id="rId341" Type="http://schemas.openxmlformats.org/officeDocument/2006/relationships/customXml" Target="../ink/ink4692.xml"/><Relationship Id="rId362" Type="http://schemas.openxmlformats.org/officeDocument/2006/relationships/image" Target="../media/image2655.png"/><Relationship Id="rId383" Type="http://schemas.openxmlformats.org/officeDocument/2006/relationships/customXml" Target="../ink/ink4713.xml"/><Relationship Id="rId418" Type="http://schemas.openxmlformats.org/officeDocument/2006/relationships/image" Target="../media/image2683.png"/><Relationship Id="rId439" Type="http://schemas.openxmlformats.org/officeDocument/2006/relationships/customXml" Target="../ink/ink4741.xml"/><Relationship Id="rId201" Type="http://schemas.openxmlformats.org/officeDocument/2006/relationships/image" Target="../media/image2575.png"/><Relationship Id="rId222" Type="http://schemas.openxmlformats.org/officeDocument/2006/relationships/image" Target="../media/image2585.png"/><Relationship Id="rId243" Type="http://schemas.openxmlformats.org/officeDocument/2006/relationships/customXml" Target="../ink/ink4643.xml"/><Relationship Id="rId264" Type="http://schemas.openxmlformats.org/officeDocument/2006/relationships/image" Target="../media/image2606.png"/><Relationship Id="rId285" Type="http://schemas.openxmlformats.org/officeDocument/2006/relationships/customXml" Target="../ink/ink4664.xml"/><Relationship Id="rId450" Type="http://schemas.openxmlformats.org/officeDocument/2006/relationships/image" Target="../media/image2699.png"/><Relationship Id="rId471" Type="http://schemas.openxmlformats.org/officeDocument/2006/relationships/customXml" Target="../ink/ink4757.xml"/><Relationship Id="rId17" Type="http://schemas.openxmlformats.org/officeDocument/2006/relationships/image" Target="../media/image2484.png"/><Relationship Id="rId38" Type="http://schemas.openxmlformats.org/officeDocument/2006/relationships/customXml" Target="../ink/ink4540.xml"/><Relationship Id="rId59" Type="http://schemas.openxmlformats.org/officeDocument/2006/relationships/image" Target="../media/image2505.png"/><Relationship Id="rId103" Type="http://schemas.openxmlformats.org/officeDocument/2006/relationships/image" Target="../media/image2527.png"/><Relationship Id="rId124" Type="http://schemas.openxmlformats.org/officeDocument/2006/relationships/customXml" Target="../ink/ink4583.xml"/><Relationship Id="rId310" Type="http://schemas.openxmlformats.org/officeDocument/2006/relationships/image" Target="../media/image2629.png"/><Relationship Id="rId70" Type="http://schemas.openxmlformats.org/officeDocument/2006/relationships/customXml" Target="../ink/ink4556.xml"/><Relationship Id="rId91" Type="http://schemas.openxmlformats.org/officeDocument/2006/relationships/image" Target="../media/image2521.png"/><Relationship Id="rId145" Type="http://schemas.openxmlformats.org/officeDocument/2006/relationships/image" Target="../media/image2547.png"/><Relationship Id="rId166" Type="http://schemas.openxmlformats.org/officeDocument/2006/relationships/customXml" Target="../ink/ink4604.xml"/><Relationship Id="rId187" Type="http://schemas.openxmlformats.org/officeDocument/2006/relationships/image" Target="../media/image2568.png"/><Relationship Id="rId331" Type="http://schemas.openxmlformats.org/officeDocument/2006/relationships/customXml" Target="../ink/ink4687.xml"/><Relationship Id="rId352" Type="http://schemas.openxmlformats.org/officeDocument/2006/relationships/image" Target="../media/image2650.png"/><Relationship Id="rId373" Type="http://schemas.openxmlformats.org/officeDocument/2006/relationships/customXml" Target="../ink/ink4708.xml"/><Relationship Id="rId394" Type="http://schemas.openxmlformats.org/officeDocument/2006/relationships/image" Target="../media/image2671.png"/><Relationship Id="rId408" Type="http://schemas.openxmlformats.org/officeDocument/2006/relationships/image" Target="../media/image2678.png"/><Relationship Id="rId429" Type="http://schemas.openxmlformats.org/officeDocument/2006/relationships/customXml" Target="../ink/ink473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27.xml"/><Relationship Id="rId233" Type="http://schemas.openxmlformats.org/officeDocument/2006/relationships/customXml" Target="../ink/ink4638.xml"/><Relationship Id="rId254" Type="http://schemas.openxmlformats.org/officeDocument/2006/relationships/image" Target="../media/image2601.png"/><Relationship Id="rId440" Type="http://schemas.openxmlformats.org/officeDocument/2006/relationships/image" Target="../media/image2694.png"/><Relationship Id="rId28" Type="http://schemas.openxmlformats.org/officeDocument/2006/relationships/customXml" Target="../ink/ink4535.xml"/><Relationship Id="rId49" Type="http://schemas.openxmlformats.org/officeDocument/2006/relationships/image" Target="../media/image2500.png"/><Relationship Id="rId114" Type="http://schemas.openxmlformats.org/officeDocument/2006/relationships/customXml" Target="../ink/ink4578.xml"/><Relationship Id="rId275" Type="http://schemas.openxmlformats.org/officeDocument/2006/relationships/customXml" Target="../ink/ink4659.xml"/><Relationship Id="rId296" Type="http://schemas.openxmlformats.org/officeDocument/2006/relationships/image" Target="../media/image2622.png"/><Relationship Id="rId300" Type="http://schemas.openxmlformats.org/officeDocument/2006/relationships/image" Target="../media/image2624.png"/><Relationship Id="rId461" Type="http://schemas.openxmlformats.org/officeDocument/2006/relationships/customXml" Target="../ink/ink4752.xml"/><Relationship Id="rId60" Type="http://schemas.openxmlformats.org/officeDocument/2006/relationships/customXml" Target="../ink/ink4551.xml"/><Relationship Id="rId81" Type="http://schemas.openxmlformats.org/officeDocument/2006/relationships/image" Target="../media/image2516.png"/><Relationship Id="rId135" Type="http://schemas.openxmlformats.org/officeDocument/2006/relationships/image" Target="../media/image2542.png"/><Relationship Id="rId156" Type="http://schemas.openxmlformats.org/officeDocument/2006/relationships/customXml" Target="../ink/ink4599.xml"/><Relationship Id="rId177" Type="http://schemas.openxmlformats.org/officeDocument/2006/relationships/image" Target="../media/image2563.png"/><Relationship Id="rId198" Type="http://schemas.openxmlformats.org/officeDocument/2006/relationships/customXml" Target="../ink/ink4620.xml"/><Relationship Id="rId321" Type="http://schemas.openxmlformats.org/officeDocument/2006/relationships/customXml" Target="../ink/ink4682.xml"/><Relationship Id="rId342" Type="http://schemas.openxmlformats.org/officeDocument/2006/relationships/image" Target="../media/image2645.png"/><Relationship Id="rId363" Type="http://schemas.openxmlformats.org/officeDocument/2006/relationships/customXml" Target="../ink/ink4703.xml"/><Relationship Id="rId384" Type="http://schemas.openxmlformats.org/officeDocument/2006/relationships/image" Target="../media/image2666.png"/><Relationship Id="rId419" Type="http://schemas.openxmlformats.org/officeDocument/2006/relationships/customXml" Target="../ink/ink4731.xml"/><Relationship Id="rId202" Type="http://schemas.openxmlformats.org/officeDocument/2006/relationships/customXml" Target="../ink/ink4622.xml"/><Relationship Id="rId223" Type="http://schemas.openxmlformats.org/officeDocument/2006/relationships/customXml" Target="../ink/ink4633.xml"/><Relationship Id="rId244" Type="http://schemas.openxmlformats.org/officeDocument/2006/relationships/image" Target="../media/image2596.png"/><Relationship Id="rId430" Type="http://schemas.openxmlformats.org/officeDocument/2006/relationships/image" Target="../media/image2689.png"/><Relationship Id="rId18" Type="http://schemas.openxmlformats.org/officeDocument/2006/relationships/customXml" Target="../ink/ink4530.xml"/><Relationship Id="rId39" Type="http://schemas.openxmlformats.org/officeDocument/2006/relationships/image" Target="../media/image2495.png"/><Relationship Id="rId265" Type="http://schemas.openxmlformats.org/officeDocument/2006/relationships/customXml" Target="../ink/ink4654.xml"/><Relationship Id="rId286" Type="http://schemas.openxmlformats.org/officeDocument/2006/relationships/image" Target="../media/image2617.png"/><Relationship Id="rId451" Type="http://schemas.openxmlformats.org/officeDocument/2006/relationships/customXml" Target="../ink/ink4747.xml"/><Relationship Id="rId472" Type="http://schemas.openxmlformats.org/officeDocument/2006/relationships/customXml" Target="../ink/ink4758.xml"/><Relationship Id="rId50" Type="http://schemas.openxmlformats.org/officeDocument/2006/relationships/customXml" Target="../ink/ink4546.xml"/><Relationship Id="rId104" Type="http://schemas.openxmlformats.org/officeDocument/2006/relationships/customXml" Target="../ink/ink4573.xml"/><Relationship Id="rId125" Type="http://schemas.openxmlformats.org/officeDocument/2006/relationships/image" Target="../media/image2537.png"/><Relationship Id="rId146" Type="http://schemas.openxmlformats.org/officeDocument/2006/relationships/customXml" Target="../ink/ink4594.xml"/><Relationship Id="rId167" Type="http://schemas.openxmlformats.org/officeDocument/2006/relationships/image" Target="../media/image2558.png"/><Relationship Id="rId188" Type="http://schemas.openxmlformats.org/officeDocument/2006/relationships/customXml" Target="../ink/ink4615.xml"/><Relationship Id="rId311" Type="http://schemas.openxmlformats.org/officeDocument/2006/relationships/customXml" Target="../ink/ink4677.xml"/><Relationship Id="rId332" Type="http://schemas.openxmlformats.org/officeDocument/2006/relationships/image" Target="../media/image2640.png"/><Relationship Id="rId353" Type="http://schemas.openxmlformats.org/officeDocument/2006/relationships/customXml" Target="../ink/ink4698.xml"/><Relationship Id="rId374" Type="http://schemas.openxmlformats.org/officeDocument/2006/relationships/image" Target="../media/image2661.png"/><Relationship Id="rId395" Type="http://schemas.openxmlformats.org/officeDocument/2006/relationships/customXml" Target="../ink/ink4719.xml"/><Relationship Id="rId409" Type="http://schemas.openxmlformats.org/officeDocument/2006/relationships/customXml" Target="../ink/ink4726.xml"/><Relationship Id="rId71" Type="http://schemas.openxmlformats.org/officeDocument/2006/relationships/image" Target="../media/image2511.png"/><Relationship Id="rId92" Type="http://schemas.openxmlformats.org/officeDocument/2006/relationships/customXml" Target="../ink/ink4567.xml"/><Relationship Id="rId213" Type="http://schemas.openxmlformats.org/officeDocument/2006/relationships/image" Target="../media/image2581.png"/><Relationship Id="rId234" Type="http://schemas.openxmlformats.org/officeDocument/2006/relationships/image" Target="../media/image2591.png"/><Relationship Id="rId420" Type="http://schemas.openxmlformats.org/officeDocument/2006/relationships/image" Target="../media/image2684.png"/><Relationship Id="rId2" Type="http://schemas.openxmlformats.org/officeDocument/2006/relationships/customXml" Target="../ink/ink4522.xml"/><Relationship Id="rId29" Type="http://schemas.openxmlformats.org/officeDocument/2006/relationships/image" Target="../media/image2490.png"/><Relationship Id="rId255" Type="http://schemas.openxmlformats.org/officeDocument/2006/relationships/customXml" Target="../ink/ink4649.xml"/><Relationship Id="rId276" Type="http://schemas.openxmlformats.org/officeDocument/2006/relationships/image" Target="../media/image2612.png"/><Relationship Id="rId297" Type="http://schemas.openxmlformats.org/officeDocument/2006/relationships/customXml" Target="../ink/ink4670.xml"/><Relationship Id="rId441" Type="http://schemas.openxmlformats.org/officeDocument/2006/relationships/customXml" Target="../ink/ink4742.xml"/><Relationship Id="rId462" Type="http://schemas.openxmlformats.org/officeDocument/2006/relationships/image" Target="../media/image2705.png"/><Relationship Id="rId40" Type="http://schemas.openxmlformats.org/officeDocument/2006/relationships/customXml" Target="../ink/ink4541.xml"/><Relationship Id="rId115" Type="http://schemas.openxmlformats.org/officeDocument/2006/relationships/image" Target="../media/image2532.png"/><Relationship Id="rId136" Type="http://schemas.openxmlformats.org/officeDocument/2006/relationships/customXml" Target="../ink/ink4589.xml"/><Relationship Id="rId157" Type="http://schemas.openxmlformats.org/officeDocument/2006/relationships/image" Target="../media/image2553.png"/><Relationship Id="rId178" Type="http://schemas.openxmlformats.org/officeDocument/2006/relationships/customXml" Target="../ink/ink4610.xml"/><Relationship Id="rId301" Type="http://schemas.openxmlformats.org/officeDocument/2006/relationships/customXml" Target="../ink/ink4672.xml"/><Relationship Id="rId322" Type="http://schemas.openxmlformats.org/officeDocument/2006/relationships/image" Target="../media/image2635.png"/><Relationship Id="rId343" Type="http://schemas.openxmlformats.org/officeDocument/2006/relationships/customXml" Target="../ink/ink4693.xml"/><Relationship Id="rId364" Type="http://schemas.openxmlformats.org/officeDocument/2006/relationships/image" Target="../media/image2656.png"/><Relationship Id="rId61" Type="http://schemas.openxmlformats.org/officeDocument/2006/relationships/image" Target="../media/image2506.png"/><Relationship Id="rId82" Type="http://schemas.openxmlformats.org/officeDocument/2006/relationships/customXml" Target="../ink/ink4562.xml"/><Relationship Id="rId199" Type="http://schemas.openxmlformats.org/officeDocument/2006/relationships/image" Target="../media/image2574.png"/><Relationship Id="rId203" Type="http://schemas.openxmlformats.org/officeDocument/2006/relationships/image" Target="../media/image2576.png"/><Relationship Id="rId385" Type="http://schemas.openxmlformats.org/officeDocument/2006/relationships/customXml" Target="../ink/ink4714.xml"/><Relationship Id="rId19" Type="http://schemas.openxmlformats.org/officeDocument/2006/relationships/image" Target="../media/image2485.png"/><Relationship Id="rId224" Type="http://schemas.openxmlformats.org/officeDocument/2006/relationships/image" Target="../media/image2586.png"/><Relationship Id="rId245" Type="http://schemas.openxmlformats.org/officeDocument/2006/relationships/customXml" Target="../ink/ink4644.xml"/><Relationship Id="rId266" Type="http://schemas.openxmlformats.org/officeDocument/2006/relationships/image" Target="../media/image2607.png"/><Relationship Id="rId287" Type="http://schemas.openxmlformats.org/officeDocument/2006/relationships/customXml" Target="../ink/ink4665.xml"/><Relationship Id="rId410" Type="http://schemas.openxmlformats.org/officeDocument/2006/relationships/image" Target="../media/image2679.png"/><Relationship Id="rId431" Type="http://schemas.openxmlformats.org/officeDocument/2006/relationships/customXml" Target="../ink/ink4737.xml"/><Relationship Id="rId452" Type="http://schemas.openxmlformats.org/officeDocument/2006/relationships/image" Target="../media/image2700.png"/><Relationship Id="rId473" Type="http://schemas.openxmlformats.org/officeDocument/2006/relationships/image" Target="../media/image2710.png"/><Relationship Id="rId30" Type="http://schemas.openxmlformats.org/officeDocument/2006/relationships/customXml" Target="../ink/ink4536.xml"/><Relationship Id="rId105" Type="http://schemas.openxmlformats.org/officeDocument/2006/relationships/image" Target="../media/image2528.png"/><Relationship Id="rId126" Type="http://schemas.openxmlformats.org/officeDocument/2006/relationships/customXml" Target="../ink/ink4584.xml"/><Relationship Id="rId147" Type="http://schemas.openxmlformats.org/officeDocument/2006/relationships/image" Target="../media/image2548.png"/><Relationship Id="rId168" Type="http://schemas.openxmlformats.org/officeDocument/2006/relationships/customXml" Target="../ink/ink4605.xml"/><Relationship Id="rId312" Type="http://schemas.openxmlformats.org/officeDocument/2006/relationships/image" Target="../media/image2630.png"/><Relationship Id="rId333" Type="http://schemas.openxmlformats.org/officeDocument/2006/relationships/customXml" Target="../ink/ink4688.xml"/><Relationship Id="rId354" Type="http://schemas.openxmlformats.org/officeDocument/2006/relationships/image" Target="../media/image2651.png"/><Relationship Id="rId51" Type="http://schemas.openxmlformats.org/officeDocument/2006/relationships/image" Target="../media/image2501.png"/><Relationship Id="rId72" Type="http://schemas.openxmlformats.org/officeDocument/2006/relationships/customXml" Target="../ink/ink4557.xml"/><Relationship Id="rId93" Type="http://schemas.openxmlformats.org/officeDocument/2006/relationships/image" Target="../media/image2522.png"/><Relationship Id="rId189" Type="http://schemas.openxmlformats.org/officeDocument/2006/relationships/image" Target="../media/image2569.png"/><Relationship Id="rId375" Type="http://schemas.openxmlformats.org/officeDocument/2006/relationships/customXml" Target="../ink/ink4709.xml"/><Relationship Id="rId396" Type="http://schemas.openxmlformats.org/officeDocument/2006/relationships/image" Target="../media/image2672.png"/><Relationship Id="rId3" Type="http://schemas.openxmlformats.org/officeDocument/2006/relationships/image" Target="../media/image2477.png"/><Relationship Id="rId214" Type="http://schemas.openxmlformats.org/officeDocument/2006/relationships/customXml" Target="../ink/ink4628.xml"/><Relationship Id="rId235" Type="http://schemas.openxmlformats.org/officeDocument/2006/relationships/customXml" Target="../ink/ink4639.xml"/><Relationship Id="rId256" Type="http://schemas.openxmlformats.org/officeDocument/2006/relationships/image" Target="../media/image2602.png"/><Relationship Id="rId277" Type="http://schemas.openxmlformats.org/officeDocument/2006/relationships/customXml" Target="../ink/ink4660.xml"/><Relationship Id="rId298" Type="http://schemas.openxmlformats.org/officeDocument/2006/relationships/image" Target="../media/image2623.png"/><Relationship Id="rId400" Type="http://schemas.openxmlformats.org/officeDocument/2006/relationships/image" Target="../media/image2674.png"/><Relationship Id="rId421" Type="http://schemas.openxmlformats.org/officeDocument/2006/relationships/customXml" Target="../ink/ink4732.xml"/><Relationship Id="rId442" Type="http://schemas.openxmlformats.org/officeDocument/2006/relationships/image" Target="../media/image2695.png"/><Relationship Id="rId463" Type="http://schemas.openxmlformats.org/officeDocument/2006/relationships/customXml" Target="../ink/ink4753.xml"/><Relationship Id="rId116" Type="http://schemas.openxmlformats.org/officeDocument/2006/relationships/customXml" Target="../ink/ink4579.xml"/><Relationship Id="rId137" Type="http://schemas.openxmlformats.org/officeDocument/2006/relationships/image" Target="../media/image2543.png"/><Relationship Id="rId158" Type="http://schemas.openxmlformats.org/officeDocument/2006/relationships/customXml" Target="../ink/ink4600.xml"/><Relationship Id="rId302" Type="http://schemas.openxmlformats.org/officeDocument/2006/relationships/image" Target="../media/image2625.png"/><Relationship Id="rId323" Type="http://schemas.openxmlformats.org/officeDocument/2006/relationships/customXml" Target="../ink/ink4683.xml"/><Relationship Id="rId344" Type="http://schemas.openxmlformats.org/officeDocument/2006/relationships/image" Target="../media/image2646.png"/><Relationship Id="rId20" Type="http://schemas.openxmlformats.org/officeDocument/2006/relationships/customXml" Target="../ink/ink4531.xml"/><Relationship Id="rId41" Type="http://schemas.openxmlformats.org/officeDocument/2006/relationships/image" Target="../media/image2496.png"/><Relationship Id="rId62" Type="http://schemas.openxmlformats.org/officeDocument/2006/relationships/customXml" Target="../ink/ink4552.xml"/><Relationship Id="rId83" Type="http://schemas.openxmlformats.org/officeDocument/2006/relationships/image" Target="../media/image2517.png"/><Relationship Id="rId179" Type="http://schemas.openxmlformats.org/officeDocument/2006/relationships/image" Target="../media/image2564.png"/><Relationship Id="rId365" Type="http://schemas.openxmlformats.org/officeDocument/2006/relationships/customXml" Target="../ink/ink4704.xml"/><Relationship Id="rId386" Type="http://schemas.openxmlformats.org/officeDocument/2006/relationships/image" Target="../media/image2667.png"/><Relationship Id="rId190" Type="http://schemas.openxmlformats.org/officeDocument/2006/relationships/customXml" Target="../ink/ink4616.xml"/><Relationship Id="rId204" Type="http://schemas.openxmlformats.org/officeDocument/2006/relationships/customXml" Target="../ink/ink4623.xml"/><Relationship Id="rId225" Type="http://schemas.openxmlformats.org/officeDocument/2006/relationships/customXml" Target="../ink/ink4634.xml"/><Relationship Id="rId246" Type="http://schemas.openxmlformats.org/officeDocument/2006/relationships/image" Target="../media/image2597.png"/><Relationship Id="rId267" Type="http://schemas.openxmlformats.org/officeDocument/2006/relationships/customXml" Target="../ink/ink4655.xml"/><Relationship Id="rId288" Type="http://schemas.openxmlformats.org/officeDocument/2006/relationships/image" Target="../media/image2618.png"/><Relationship Id="rId411" Type="http://schemas.openxmlformats.org/officeDocument/2006/relationships/customXml" Target="../ink/ink4727.xml"/><Relationship Id="rId432" Type="http://schemas.openxmlformats.org/officeDocument/2006/relationships/image" Target="../media/image2690.png"/><Relationship Id="rId453" Type="http://schemas.openxmlformats.org/officeDocument/2006/relationships/customXml" Target="../ink/ink4748.xml"/><Relationship Id="rId474" Type="http://schemas.openxmlformats.org/officeDocument/2006/relationships/customXml" Target="../ink/ink4759.xml"/><Relationship Id="rId106" Type="http://schemas.openxmlformats.org/officeDocument/2006/relationships/customXml" Target="../ink/ink4574.xml"/><Relationship Id="rId127" Type="http://schemas.openxmlformats.org/officeDocument/2006/relationships/image" Target="../media/image2538.png"/><Relationship Id="rId313" Type="http://schemas.openxmlformats.org/officeDocument/2006/relationships/customXml" Target="../ink/ink4678.xml"/><Relationship Id="rId10" Type="http://schemas.openxmlformats.org/officeDocument/2006/relationships/customXml" Target="../ink/ink4526.xml"/><Relationship Id="rId31" Type="http://schemas.openxmlformats.org/officeDocument/2006/relationships/image" Target="../media/image2491.png"/><Relationship Id="rId52" Type="http://schemas.openxmlformats.org/officeDocument/2006/relationships/customXml" Target="../ink/ink4547.xml"/><Relationship Id="rId73" Type="http://schemas.openxmlformats.org/officeDocument/2006/relationships/image" Target="../media/image2512.png"/><Relationship Id="rId94" Type="http://schemas.openxmlformats.org/officeDocument/2006/relationships/customXml" Target="../ink/ink4568.xml"/><Relationship Id="rId148" Type="http://schemas.openxmlformats.org/officeDocument/2006/relationships/customXml" Target="../ink/ink4595.xml"/><Relationship Id="rId169" Type="http://schemas.openxmlformats.org/officeDocument/2006/relationships/image" Target="../media/image2559.png"/><Relationship Id="rId334" Type="http://schemas.openxmlformats.org/officeDocument/2006/relationships/image" Target="../media/image2641.png"/><Relationship Id="rId355" Type="http://schemas.openxmlformats.org/officeDocument/2006/relationships/customXml" Target="../ink/ink4699.xml"/><Relationship Id="rId376" Type="http://schemas.openxmlformats.org/officeDocument/2006/relationships/image" Target="../media/image2662.png"/><Relationship Id="rId397" Type="http://schemas.openxmlformats.org/officeDocument/2006/relationships/customXml" Target="../ink/ink4720.xml"/><Relationship Id="rId4" Type="http://schemas.openxmlformats.org/officeDocument/2006/relationships/customXml" Target="../ink/ink4523.xml"/><Relationship Id="rId180" Type="http://schemas.openxmlformats.org/officeDocument/2006/relationships/customXml" Target="../ink/ink4611.xml"/><Relationship Id="rId215" Type="http://schemas.openxmlformats.org/officeDocument/2006/relationships/image" Target="../media/image2582.png"/><Relationship Id="rId236" Type="http://schemas.openxmlformats.org/officeDocument/2006/relationships/image" Target="../media/image2592.png"/><Relationship Id="rId257" Type="http://schemas.openxmlformats.org/officeDocument/2006/relationships/customXml" Target="../ink/ink4650.xml"/><Relationship Id="rId278" Type="http://schemas.openxmlformats.org/officeDocument/2006/relationships/image" Target="../media/image2613.png"/><Relationship Id="rId401" Type="http://schemas.openxmlformats.org/officeDocument/2006/relationships/customXml" Target="../ink/ink4722.xml"/><Relationship Id="rId422" Type="http://schemas.openxmlformats.org/officeDocument/2006/relationships/image" Target="../media/image2685.png"/><Relationship Id="rId443" Type="http://schemas.openxmlformats.org/officeDocument/2006/relationships/customXml" Target="../ink/ink4743.xml"/><Relationship Id="rId464" Type="http://schemas.openxmlformats.org/officeDocument/2006/relationships/image" Target="../media/image2706.png"/><Relationship Id="rId303" Type="http://schemas.openxmlformats.org/officeDocument/2006/relationships/customXml" Target="../ink/ink4673.xml"/><Relationship Id="rId42" Type="http://schemas.openxmlformats.org/officeDocument/2006/relationships/customXml" Target="../ink/ink4542.xml"/><Relationship Id="rId84" Type="http://schemas.openxmlformats.org/officeDocument/2006/relationships/customXml" Target="../ink/ink4563.xml"/><Relationship Id="rId138" Type="http://schemas.openxmlformats.org/officeDocument/2006/relationships/customXml" Target="../ink/ink4590.xml"/><Relationship Id="rId345" Type="http://schemas.openxmlformats.org/officeDocument/2006/relationships/customXml" Target="../ink/ink4694.xml"/><Relationship Id="rId387" Type="http://schemas.openxmlformats.org/officeDocument/2006/relationships/customXml" Target="../ink/ink4715.xml"/><Relationship Id="rId191" Type="http://schemas.openxmlformats.org/officeDocument/2006/relationships/image" Target="../media/image2570.png"/><Relationship Id="rId205" Type="http://schemas.openxmlformats.org/officeDocument/2006/relationships/image" Target="../media/image2577.png"/><Relationship Id="rId247" Type="http://schemas.openxmlformats.org/officeDocument/2006/relationships/customXml" Target="../ink/ink4645.xml"/><Relationship Id="rId412" Type="http://schemas.openxmlformats.org/officeDocument/2006/relationships/image" Target="../media/image2680.png"/><Relationship Id="rId107" Type="http://schemas.openxmlformats.org/officeDocument/2006/relationships/image" Target="../media/image2529.png"/><Relationship Id="rId289" Type="http://schemas.openxmlformats.org/officeDocument/2006/relationships/customXml" Target="../ink/ink4666.xml"/><Relationship Id="rId454" Type="http://schemas.openxmlformats.org/officeDocument/2006/relationships/image" Target="../media/image2701.png"/><Relationship Id="rId11" Type="http://schemas.openxmlformats.org/officeDocument/2006/relationships/image" Target="../media/image2481.png"/><Relationship Id="rId53" Type="http://schemas.openxmlformats.org/officeDocument/2006/relationships/image" Target="../media/image2502.png"/><Relationship Id="rId149" Type="http://schemas.openxmlformats.org/officeDocument/2006/relationships/image" Target="../media/image2549.png"/><Relationship Id="rId314" Type="http://schemas.openxmlformats.org/officeDocument/2006/relationships/image" Target="../media/image2631.png"/><Relationship Id="rId356" Type="http://schemas.openxmlformats.org/officeDocument/2006/relationships/image" Target="../media/image2652.png"/><Relationship Id="rId398" Type="http://schemas.openxmlformats.org/officeDocument/2006/relationships/image" Target="../media/image2673.png"/><Relationship Id="rId95" Type="http://schemas.openxmlformats.org/officeDocument/2006/relationships/image" Target="../media/image2523.png"/><Relationship Id="rId160" Type="http://schemas.openxmlformats.org/officeDocument/2006/relationships/customXml" Target="../ink/ink4601.xml"/><Relationship Id="rId216" Type="http://schemas.openxmlformats.org/officeDocument/2006/relationships/customXml" Target="../ink/ink4629.xml"/><Relationship Id="rId423" Type="http://schemas.openxmlformats.org/officeDocument/2006/relationships/customXml" Target="../ink/ink4733.xml"/><Relationship Id="rId258" Type="http://schemas.openxmlformats.org/officeDocument/2006/relationships/image" Target="../media/image2603.png"/><Relationship Id="rId465" Type="http://schemas.openxmlformats.org/officeDocument/2006/relationships/customXml" Target="../ink/ink4754.xml"/><Relationship Id="rId22" Type="http://schemas.openxmlformats.org/officeDocument/2006/relationships/customXml" Target="../ink/ink4532.xml"/><Relationship Id="rId64" Type="http://schemas.openxmlformats.org/officeDocument/2006/relationships/customXml" Target="../ink/ink4553.xml"/><Relationship Id="rId118" Type="http://schemas.openxmlformats.org/officeDocument/2006/relationships/customXml" Target="../ink/ink4580.xml"/><Relationship Id="rId325" Type="http://schemas.openxmlformats.org/officeDocument/2006/relationships/customXml" Target="../ink/ink4684.xml"/><Relationship Id="rId367" Type="http://schemas.openxmlformats.org/officeDocument/2006/relationships/customXml" Target="../ink/ink4705.xml"/><Relationship Id="rId171" Type="http://schemas.openxmlformats.org/officeDocument/2006/relationships/image" Target="../media/image2560.png"/><Relationship Id="rId227" Type="http://schemas.openxmlformats.org/officeDocument/2006/relationships/customXml" Target="../ink/ink4635.xml"/><Relationship Id="rId269" Type="http://schemas.openxmlformats.org/officeDocument/2006/relationships/customXml" Target="../ink/ink4656.xml"/><Relationship Id="rId434" Type="http://schemas.openxmlformats.org/officeDocument/2006/relationships/image" Target="../media/image2691.png"/><Relationship Id="rId476" Type="http://schemas.openxmlformats.org/officeDocument/2006/relationships/customXml" Target="../ink/ink4760.xml"/><Relationship Id="rId33" Type="http://schemas.openxmlformats.org/officeDocument/2006/relationships/image" Target="../media/image2492.png"/><Relationship Id="rId129" Type="http://schemas.openxmlformats.org/officeDocument/2006/relationships/image" Target="../media/image2539.png"/><Relationship Id="rId280" Type="http://schemas.openxmlformats.org/officeDocument/2006/relationships/image" Target="../media/image2614.png"/><Relationship Id="rId336" Type="http://schemas.openxmlformats.org/officeDocument/2006/relationships/image" Target="../media/image2642.png"/><Relationship Id="rId75" Type="http://schemas.openxmlformats.org/officeDocument/2006/relationships/image" Target="../media/image2513.png"/><Relationship Id="rId140" Type="http://schemas.openxmlformats.org/officeDocument/2006/relationships/customXml" Target="../ink/ink4591.xml"/><Relationship Id="rId182" Type="http://schemas.openxmlformats.org/officeDocument/2006/relationships/customXml" Target="../ink/ink4612.xml"/><Relationship Id="rId378" Type="http://schemas.openxmlformats.org/officeDocument/2006/relationships/image" Target="../media/image2663.png"/><Relationship Id="rId403" Type="http://schemas.openxmlformats.org/officeDocument/2006/relationships/customXml" Target="../ink/ink4723.xml"/><Relationship Id="rId6" Type="http://schemas.openxmlformats.org/officeDocument/2006/relationships/customXml" Target="../ink/ink4524.xml"/><Relationship Id="rId238" Type="http://schemas.openxmlformats.org/officeDocument/2006/relationships/image" Target="../media/image2593.png"/><Relationship Id="rId445" Type="http://schemas.openxmlformats.org/officeDocument/2006/relationships/customXml" Target="../ink/ink4744.xml"/><Relationship Id="rId291" Type="http://schemas.openxmlformats.org/officeDocument/2006/relationships/customXml" Target="../ink/ink4667.xml"/><Relationship Id="rId305" Type="http://schemas.openxmlformats.org/officeDocument/2006/relationships/customXml" Target="../ink/ink4674.xml"/><Relationship Id="rId347" Type="http://schemas.openxmlformats.org/officeDocument/2006/relationships/customXml" Target="../ink/ink4695.xml"/><Relationship Id="rId44" Type="http://schemas.openxmlformats.org/officeDocument/2006/relationships/customXml" Target="../ink/ink4543.xml"/><Relationship Id="rId86" Type="http://schemas.openxmlformats.org/officeDocument/2006/relationships/customXml" Target="../ink/ink4564.xml"/><Relationship Id="rId151" Type="http://schemas.openxmlformats.org/officeDocument/2006/relationships/image" Target="../media/image2550.png"/><Relationship Id="rId389" Type="http://schemas.openxmlformats.org/officeDocument/2006/relationships/customXml" Target="../ink/ink4716.xml"/><Relationship Id="rId193" Type="http://schemas.openxmlformats.org/officeDocument/2006/relationships/image" Target="../media/image2571.png"/><Relationship Id="rId207" Type="http://schemas.openxmlformats.org/officeDocument/2006/relationships/image" Target="../media/image2578.png"/><Relationship Id="rId249" Type="http://schemas.openxmlformats.org/officeDocument/2006/relationships/customXml" Target="../ink/ink4646.xml"/><Relationship Id="rId414" Type="http://schemas.openxmlformats.org/officeDocument/2006/relationships/image" Target="../media/image2681.png"/><Relationship Id="rId456" Type="http://schemas.openxmlformats.org/officeDocument/2006/relationships/image" Target="../media/image2702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0.png"/><Relationship Id="rId299" Type="http://schemas.openxmlformats.org/officeDocument/2006/relationships/image" Target="../media/image2860.png"/><Relationship Id="rId21" Type="http://schemas.openxmlformats.org/officeDocument/2006/relationships/image" Target="../media/image2722.png"/><Relationship Id="rId63" Type="http://schemas.openxmlformats.org/officeDocument/2006/relationships/image" Target="../media/image2743.png"/><Relationship Id="rId159" Type="http://schemas.openxmlformats.org/officeDocument/2006/relationships/image" Target="../media/image2791.png"/><Relationship Id="rId324" Type="http://schemas.openxmlformats.org/officeDocument/2006/relationships/image" Target="../media/image2872.png"/><Relationship Id="rId366" Type="http://schemas.openxmlformats.org/officeDocument/2006/relationships/image" Target="../media/image2893.png"/><Relationship Id="rId170" Type="http://schemas.openxmlformats.org/officeDocument/2006/relationships/customXml" Target="../ink/ink4845.xml"/><Relationship Id="rId226" Type="http://schemas.openxmlformats.org/officeDocument/2006/relationships/customXml" Target="../ink/ink4873.xml"/><Relationship Id="rId433" Type="http://schemas.openxmlformats.org/officeDocument/2006/relationships/image" Target="../media/image2926.png"/><Relationship Id="rId268" Type="http://schemas.openxmlformats.org/officeDocument/2006/relationships/customXml" Target="../ink/ink4894.xml"/><Relationship Id="rId32" Type="http://schemas.openxmlformats.org/officeDocument/2006/relationships/customXml" Target="../ink/ink4776.xml"/><Relationship Id="rId74" Type="http://schemas.openxmlformats.org/officeDocument/2006/relationships/customXml" Target="../ink/ink4797.xml"/><Relationship Id="rId128" Type="http://schemas.openxmlformats.org/officeDocument/2006/relationships/customXml" Target="../ink/ink4824.xml"/><Relationship Id="rId335" Type="http://schemas.openxmlformats.org/officeDocument/2006/relationships/customXml" Target="../ink/ink4928.xml"/><Relationship Id="rId377" Type="http://schemas.openxmlformats.org/officeDocument/2006/relationships/customXml" Target="../ink/ink4949.xml"/><Relationship Id="rId5" Type="http://schemas.openxmlformats.org/officeDocument/2006/relationships/image" Target="../media/image2714.png"/><Relationship Id="rId181" Type="http://schemas.openxmlformats.org/officeDocument/2006/relationships/image" Target="../media/image2802.png"/><Relationship Id="rId237" Type="http://schemas.openxmlformats.org/officeDocument/2006/relationships/image" Target="../media/image2830.png"/><Relationship Id="rId402" Type="http://schemas.openxmlformats.org/officeDocument/2006/relationships/customXml" Target="../ink/ink4962.xml"/><Relationship Id="rId279" Type="http://schemas.openxmlformats.org/officeDocument/2006/relationships/image" Target="../media/image2850.png"/><Relationship Id="rId444" Type="http://schemas.openxmlformats.org/officeDocument/2006/relationships/customXml" Target="../ink/ink4983.xml"/><Relationship Id="rId43" Type="http://schemas.openxmlformats.org/officeDocument/2006/relationships/image" Target="../media/image2733.png"/><Relationship Id="rId139" Type="http://schemas.openxmlformats.org/officeDocument/2006/relationships/image" Target="../media/image2781.png"/><Relationship Id="rId290" Type="http://schemas.openxmlformats.org/officeDocument/2006/relationships/customXml" Target="../ink/ink4905.xml"/><Relationship Id="rId304" Type="http://schemas.openxmlformats.org/officeDocument/2006/relationships/customXml" Target="../ink/ink4912.xml"/><Relationship Id="rId346" Type="http://schemas.openxmlformats.org/officeDocument/2006/relationships/image" Target="../media/image2883.png"/><Relationship Id="rId388" Type="http://schemas.openxmlformats.org/officeDocument/2006/relationships/customXml" Target="../ink/ink4955.xml"/><Relationship Id="rId85" Type="http://schemas.openxmlformats.org/officeDocument/2006/relationships/image" Target="../media/image2754.png"/><Relationship Id="rId150" Type="http://schemas.openxmlformats.org/officeDocument/2006/relationships/customXml" Target="../ink/ink4835.xml"/><Relationship Id="rId192" Type="http://schemas.openxmlformats.org/officeDocument/2006/relationships/customXml" Target="../ink/ink4856.xml"/><Relationship Id="rId206" Type="http://schemas.openxmlformats.org/officeDocument/2006/relationships/customXml" Target="../ink/ink4863.xml"/><Relationship Id="rId413" Type="http://schemas.openxmlformats.org/officeDocument/2006/relationships/image" Target="../media/image2916.png"/><Relationship Id="rId248" Type="http://schemas.openxmlformats.org/officeDocument/2006/relationships/customXml" Target="../ink/ink4884.xml"/><Relationship Id="rId455" Type="http://schemas.openxmlformats.org/officeDocument/2006/relationships/image" Target="../media/image2937.png"/><Relationship Id="rId12" Type="http://schemas.openxmlformats.org/officeDocument/2006/relationships/customXml" Target="../ink/ink4766.xml"/><Relationship Id="rId108" Type="http://schemas.openxmlformats.org/officeDocument/2006/relationships/customXml" Target="../ink/ink4814.xml"/><Relationship Id="rId315" Type="http://schemas.openxmlformats.org/officeDocument/2006/relationships/customXml" Target="../ink/ink4918.xml"/><Relationship Id="rId357" Type="http://schemas.openxmlformats.org/officeDocument/2006/relationships/customXml" Target="../ink/ink4939.xml"/><Relationship Id="rId54" Type="http://schemas.openxmlformats.org/officeDocument/2006/relationships/customXml" Target="../ink/ink4787.xml"/><Relationship Id="rId96" Type="http://schemas.openxmlformats.org/officeDocument/2006/relationships/customXml" Target="../ink/ink4808.xml"/><Relationship Id="rId161" Type="http://schemas.openxmlformats.org/officeDocument/2006/relationships/image" Target="../media/image2792.png"/><Relationship Id="rId217" Type="http://schemas.openxmlformats.org/officeDocument/2006/relationships/image" Target="../media/image2820.png"/><Relationship Id="rId399" Type="http://schemas.openxmlformats.org/officeDocument/2006/relationships/image" Target="../media/image2909.png"/><Relationship Id="rId259" Type="http://schemas.openxmlformats.org/officeDocument/2006/relationships/image" Target="../media/image2840.png"/><Relationship Id="rId424" Type="http://schemas.openxmlformats.org/officeDocument/2006/relationships/customXml" Target="../ink/ink4973.xml"/><Relationship Id="rId23" Type="http://schemas.openxmlformats.org/officeDocument/2006/relationships/image" Target="../media/image2723.png"/><Relationship Id="rId119" Type="http://schemas.openxmlformats.org/officeDocument/2006/relationships/image" Target="../media/image2771.png"/><Relationship Id="rId270" Type="http://schemas.openxmlformats.org/officeDocument/2006/relationships/customXml" Target="../ink/ink4895.xml"/><Relationship Id="rId291" Type="http://schemas.openxmlformats.org/officeDocument/2006/relationships/image" Target="../media/image2856.png"/><Relationship Id="rId305" Type="http://schemas.openxmlformats.org/officeDocument/2006/relationships/image" Target="../media/image2863.png"/><Relationship Id="rId326" Type="http://schemas.openxmlformats.org/officeDocument/2006/relationships/image" Target="../media/image2873.png"/><Relationship Id="rId347" Type="http://schemas.openxmlformats.org/officeDocument/2006/relationships/customXml" Target="../ink/ink4934.xml"/><Relationship Id="rId44" Type="http://schemas.openxmlformats.org/officeDocument/2006/relationships/customXml" Target="../ink/ink4782.xml"/><Relationship Id="rId65" Type="http://schemas.openxmlformats.org/officeDocument/2006/relationships/image" Target="../media/image2744.png"/><Relationship Id="rId86" Type="http://schemas.openxmlformats.org/officeDocument/2006/relationships/customXml" Target="../ink/ink4803.xml"/><Relationship Id="rId130" Type="http://schemas.openxmlformats.org/officeDocument/2006/relationships/customXml" Target="../ink/ink4825.xml"/><Relationship Id="rId151" Type="http://schemas.openxmlformats.org/officeDocument/2006/relationships/image" Target="../media/image2787.png"/><Relationship Id="rId368" Type="http://schemas.openxmlformats.org/officeDocument/2006/relationships/image" Target="../media/image2894.png"/><Relationship Id="rId389" Type="http://schemas.openxmlformats.org/officeDocument/2006/relationships/image" Target="../media/image2904.png"/><Relationship Id="rId172" Type="http://schemas.openxmlformats.org/officeDocument/2006/relationships/customXml" Target="../ink/ink4846.xml"/><Relationship Id="rId193" Type="http://schemas.openxmlformats.org/officeDocument/2006/relationships/image" Target="../media/image2808.png"/><Relationship Id="rId207" Type="http://schemas.openxmlformats.org/officeDocument/2006/relationships/image" Target="../media/image2815.png"/><Relationship Id="rId228" Type="http://schemas.openxmlformats.org/officeDocument/2006/relationships/customXml" Target="../ink/ink4874.xml"/><Relationship Id="rId249" Type="http://schemas.openxmlformats.org/officeDocument/2006/relationships/image" Target="../media/image2835.png"/><Relationship Id="rId414" Type="http://schemas.openxmlformats.org/officeDocument/2006/relationships/customXml" Target="../ink/ink4968.xml"/><Relationship Id="rId435" Type="http://schemas.openxmlformats.org/officeDocument/2006/relationships/image" Target="../media/image2927.png"/><Relationship Id="rId456" Type="http://schemas.openxmlformats.org/officeDocument/2006/relationships/customXml" Target="../ink/ink4989.xml"/><Relationship Id="rId13" Type="http://schemas.openxmlformats.org/officeDocument/2006/relationships/image" Target="../media/image2718.png"/><Relationship Id="rId109" Type="http://schemas.openxmlformats.org/officeDocument/2006/relationships/image" Target="../media/image2766.png"/><Relationship Id="rId260" Type="http://schemas.openxmlformats.org/officeDocument/2006/relationships/customXml" Target="../ink/ink4890.xml"/><Relationship Id="rId281" Type="http://schemas.openxmlformats.org/officeDocument/2006/relationships/image" Target="../media/image2851.png"/><Relationship Id="rId316" Type="http://schemas.openxmlformats.org/officeDocument/2006/relationships/image" Target="../media/image2868.png"/><Relationship Id="rId337" Type="http://schemas.openxmlformats.org/officeDocument/2006/relationships/customXml" Target="../ink/ink4929.xml"/><Relationship Id="rId34" Type="http://schemas.openxmlformats.org/officeDocument/2006/relationships/customXml" Target="../ink/ink4777.xml"/><Relationship Id="rId55" Type="http://schemas.openxmlformats.org/officeDocument/2006/relationships/image" Target="../media/image2739.png"/><Relationship Id="rId76" Type="http://schemas.openxmlformats.org/officeDocument/2006/relationships/customXml" Target="../ink/ink4798.xml"/><Relationship Id="rId97" Type="http://schemas.openxmlformats.org/officeDocument/2006/relationships/image" Target="../media/image2760.png"/><Relationship Id="rId120" Type="http://schemas.openxmlformats.org/officeDocument/2006/relationships/customXml" Target="../ink/ink4820.xml"/><Relationship Id="rId141" Type="http://schemas.openxmlformats.org/officeDocument/2006/relationships/image" Target="../media/image2782.png"/><Relationship Id="rId358" Type="http://schemas.openxmlformats.org/officeDocument/2006/relationships/image" Target="../media/image2889.png"/><Relationship Id="rId379" Type="http://schemas.openxmlformats.org/officeDocument/2006/relationships/customXml" Target="../ink/ink4950.xml"/><Relationship Id="rId7" Type="http://schemas.openxmlformats.org/officeDocument/2006/relationships/image" Target="../media/image2715.png"/><Relationship Id="rId162" Type="http://schemas.openxmlformats.org/officeDocument/2006/relationships/customXml" Target="../ink/ink4841.xml"/><Relationship Id="rId183" Type="http://schemas.openxmlformats.org/officeDocument/2006/relationships/image" Target="../media/image2803.png"/><Relationship Id="rId218" Type="http://schemas.openxmlformats.org/officeDocument/2006/relationships/customXml" Target="../ink/ink4869.xml"/><Relationship Id="rId239" Type="http://schemas.openxmlformats.org/officeDocument/2006/relationships/image" Target="../media/image2831.png"/><Relationship Id="rId390" Type="http://schemas.openxmlformats.org/officeDocument/2006/relationships/customXml" Target="../ink/ink4956.xml"/><Relationship Id="rId404" Type="http://schemas.openxmlformats.org/officeDocument/2006/relationships/customXml" Target="../ink/ink4963.xml"/><Relationship Id="rId425" Type="http://schemas.openxmlformats.org/officeDocument/2006/relationships/image" Target="../media/image2922.png"/><Relationship Id="rId446" Type="http://schemas.openxmlformats.org/officeDocument/2006/relationships/customXml" Target="../ink/ink4984.xml"/><Relationship Id="rId250" Type="http://schemas.openxmlformats.org/officeDocument/2006/relationships/customXml" Target="../ink/ink4885.xml"/><Relationship Id="rId271" Type="http://schemas.openxmlformats.org/officeDocument/2006/relationships/image" Target="../media/image2846.png"/><Relationship Id="rId292" Type="http://schemas.openxmlformats.org/officeDocument/2006/relationships/customXml" Target="../ink/ink4906.xml"/><Relationship Id="rId306" Type="http://schemas.openxmlformats.org/officeDocument/2006/relationships/customXml" Target="../ink/ink4913.xml"/><Relationship Id="rId24" Type="http://schemas.openxmlformats.org/officeDocument/2006/relationships/customXml" Target="../ink/ink4772.xml"/><Relationship Id="rId45" Type="http://schemas.openxmlformats.org/officeDocument/2006/relationships/image" Target="../media/image2734.png"/><Relationship Id="rId66" Type="http://schemas.openxmlformats.org/officeDocument/2006/relationships/customXml" Target="../ink/ink4793.xml"/><Relationship Id="rId87" Type="http://schemas.openxmlformats.org/officeDocument/2006/relationships/image" Target="../media/image2755.png"/><Relationship Id="rId110" Type="http://schemas.openxmlformats.org/officeDocument/2006/relationships/customXml" Target="../ink/ink4815.xml"/><Relationship Id="rId131" Type="http://schemas.openxmlformats.org/officeDocument/2006/relationships/image" Target="../media/image2777.png"/><Relationship Id="rId327" Type="http://schemas.openxmlformats.org/officeDocument/2006/relationships/customXml" Target="../ink/ink4924.xml"/><Relationship Id="rId348" Type="http://schemas.openxmlformats.org/officeDocument/2006/relationships/image" Target="../media/image2884.png"/><Relationship Id="rId369" Type="http://schemas.openxmlformats.org/officeDocument/2006/relationships/customXml" Target="../ink/ink4945.xml"/><Relationship Id="rId152" Type="http://schemas.openxmlformats.org/officeDocument/2006/relationships/customXml" Target="../ink/ink4836.xml"/><Relationship Id="rId173" Type="http://schemas.openxmlformats.org/officeDocument/2006/relationships/image" Target="../media/image2798.png"/><Relationship Id="rId194" Type="http://schemas.openxmlformats.org/officeDocument/2006/relationships/customXml" Target="../ink/ink4857.xml"/><Relationship Id="rId208" Type="http://schemas.openxmlformats.org/officeDocument/2006/relationships/customXml" Target="../ink/ink4864.xml"/><Relationship Id="rId229" Type="http://schemas.openxmlformats.org/officeDocument/2006/relationships/image" Target="../media/image2826.png"/><Relationship Id="rId380" Type="http://schemas.openxmlformats.org/officeDocument/2006/relationships/image" Target="../media/image2900.png"/><Relationship Id="rId415" Type="http://schemas.openxmlformats.org/officeDocument/2006/relationships/image" Target="../media/image2917.png"/><Relationship Id="rId436" Type="http://schemas.openxmlformats.org/officeDocument/2006/relationships/customXml" Target="../ink/ink4979.xml"/><Relationship Id="rId457" Type="http://schemas.openxmlformats.org/officeDocument/2006/relationships/image" Target="../media/image2938.png"/><Relationship Id="rId240" Type="http://schemas.openxmlformats.org/officeDocument/2006/relationships/customXml" Target="../ink/ink4880.xml"/><Relationship Id="rId261" Type="http://schemas.openxmlformats.org/officeDocument/2006/relationships/image" Target="../media/image2841.png"/><Relationship Id="rId14" Type="http://schemas.openxmlformats.org/officeDocument/2006/relationships/customXml" Target="../ink/ink4767.xml"/><Relationship Id="rId35" Type="http://schemas.openxmlformats.org/officeDocument/2006/relationships/image" Target="../media/image2729.png"/><Relationship Id="rId56" Type="http://schemas.openxmlformats.org/officeDocument/2006/relationships/customXml" Target="../ink/ink4788.xml"/><Relationship Id="rId77" Type="http://schemas.openxmlformats.org/officeDocument/2006/relationships/image" Target="../media/image2750.png"/><Relationship Id="rId100" Type="http://schemas.openxmlformats.org/officeDocument/2006/relationships/customXml" Target="../ink/ink4810.xml"/><Relationship Id="rId282" Type="http://schemas.openxmlformats.org/officeDocument/2006/relationships/customXml" Target="../ink/ink4901.xml"/><Relationship Id="rId317" Type="http://schemas.openxmlformats.org/officeDocument/2006/relationships/customXml" Target="../ink/ink4919.xml"/><Relationship Id="rId338" Type="http://schemas.openxmlformats.org/officeDocument/2006/relationships/image" Target="../media/image2879.png"/><Relationship Id="rId359" Type="http://schemas.openxmlformats.org/officeDocument/2006/relationships/customXml" Target="../ink/ink4940.xml"/><Relationship Id="rId8" Type="http://schemas.openxmlformats.org/officeDocument/2006/relationships/customXml" Target="../ink/ink4764.xml"/><Relationship Id="rId98" Type="http://schemas.openxmlformats.org/officeDocument/2006/relationships/customXml" Target="../ink/ink4809.xml"/><Relationship Id="rId121" Type="http://schemas.openxmlformats.org/officeDocument/2006/relationships/image" Target="../media/image2772.png"/><Relationship Id="rId142" Type="http://schemas.openxmlformats.org/officeDocument/2006/relationships/customXml" Target="../ink/ink4831.xml"/><Relationship Id="rId163" Type="http://schemas.openxmlformats.org/officeDocument/2006/relationships/image" Target="../media/image2793.png"/><Relationship Id="rId184" Type="http://schemas.openxmlformats.org/officeDocument/2006/relationships/customXml" Target="../ink/ink4852.xml"/><Relationship Id="rId219" Type="http://schemas.openxmlformats.org/officeDocument/2006/relationships/image" Target="../media/image2821.png"/><Relationship Id="rId370" Type="http://schemas.openxmlformats.org/officeDocument/2006/relationships/image" Target="../media/image2895.png"/><Relationship Id="rId391" Type="http://schemas.openxmlformats.org/officeDocument/2006/relationships/image" Target="../media/image2905.png"/><Relationship Id="rId405" Type="http://schemas.openxmlformats.org/officeDocument/2006/relationships/image" Target="../media/image2912.png"/><Relationship Id="rId426" Type="http://schemas.openxmlformats.org/officeDocument/2006/relationships/customXml" Target="../ink/ink4974.xml"/><Relationship Id="rId447" Type="http://schemas.openxmlformats.org/officeDocument/2006/relationships/image" Target="../media/image2933.png"/><Relationship Id="rId230" Type="http://schemas.openxmlformats.org/officeDocument/2006/relationships/customXml" Target="../ink/ink4875.xml"/><Relationship Id="rId251" Type="http://schemas.openxmlformats.org/officeDocument/2006/relationships/image" Target="../media/image2836.png"/><Relationship Id="rId25" Type="http://schemas.openxmlformats.org/officeDocument/2006/relationships/image" Target="../media/image2724.png"/><Relationship Id="rId46" Type="http://schemas.openxmlformats.org/officeDocument/2006/relationships/customXml" Target="../ink/ink4783.xml"/><Relationship Id="rId67" Type="http://schemas.openxmlformats.org/officeDocument/2006/relationships/image" Target="../media/image2745.png"/><Relationship Id="rId272" Type="http://schemas.openxmlformats.org/officeDocument/2006/relationships/customXml" Target="../ink/ink4896.xml"/><Relationship Id="rId293" Type="http://schemas.openxmlformats.org/officeDocument/2006/relationships/image" Target="../media/image2857.png"/><Relationship Id="rId307" Type="http://schemas.openxmlformats.org/officeDocument/2006/relationships/image" Target="../media/image2864.png"/><Relationship Id="rId328" Type="http://schemas.openxmlformats.org/officeDocument/2006/relationships/image" Target="../media/image2874.png"/><Relationship Id="rId349" Type="http://schemas.openxmlformats.org/officeDocument/2006/relationships/customXml" Target="../ink/ink4935.xml"/><Relationship Id="rId88" Type="http://schemas.openxmlformats.org/officeDocument/2006/relationships/customXml" Target="../ink/ink4804.xml"/><Relationship Id="rId111" Type="http://schemas.openxmlformats.org/officeDocument/2006/relationships/image" Target="../media/image2767.png"/><Relationship Id="rId132" Type="http://schemas.openxmlformats.org/officeDocument/2006/relationships/customXml" Target="../ink/ink4826.xml"/><Relationship Id="rId153" Type="http://schemas.openxmlformats.org/officeDocument/2006/relationships/image" Target="../media/image2788.png"/><Relationship Id="rId174" Type="http://schemas.openxmlformats.org/officeDocument/2006/relationships/customXml" Target="../ink/ink4847.xml"/><Relationship Id="rId195" Type="http://schemas.openxmlformats.org/officeDocument/2006/relationships/image" Target="../media/image2809.png"/><Relationship Id="rId209" Type="http://schemas.openxmlformats.org/officeDocument/2006/relationships/image" Target="../media/image2816.png"/><Relationship Id="rId360" Type="http://schemas.openxmlformats.org/officeDocument/2006/relationships/image" Target="../media/image2890.png"/><Relationship Id="rId381" Type="http://schemas.openxmlformats.org/officeDocument/2006/relationships/customXml" Target="../ink/ink4951.xml"/><Relationship Id="rId416" Type="http://schemas.openxmlformats.org/officeDocument/2006/relationships/customXml" Target="../ink/ink4969.xml"/><Relationship Id="rId220" Type="http://schemas.openxmlformats.org/officeDocument/2006/relationships/customXml" Target="../ink/ink4870.xml"/><Relationship Id="rId241" Type="http://schemas.openxmlformats.org/officeDocument/2006/relationships/image" Target="../media/image2832.png"/><Relationship Id="rId437" Type="http://schemas.openxmlformats.org/officeDocument/2006/relationships/image" Target="../media/image2928.png"/><Relationship Id="rId458" Type="http://schemas.openxmlformats.org/officeDocument/2006/relationships/customXml" Target="../ink/ink4990.xml"/><Relationship Id="rId15" Type="http://schemas.openxmlformats.org/officeDocument/2006/relationships/image" Target="../media/image2719.png"/><Relationship Id="rId36" Type="http://schemas.openxmlformats.org/officeDocument/2006/relationships/customXml" Target="../ink/ink4778.xml"/><Relationship Id="rId57" Type="http://schemas.openxmlformats.org/officeDocument/2006/relationships/image" Target="../media/image2740.png"/><Relationship Id="rId262" Type="http://schemas.openxmlformats.org/officeDocument/2006/relationships/customXml" Target="../ink/ink4891.xml"/><Relationship Id="rId283" Type="http://schemas.openxmlformats.org/officeDocument/2006/relationships/image" Target="../media/image2852.png"/><Relationship Id="rId318" Type="http://schemas.openxmlformats.org/officeDocument/2006/relationships/image" Target="../media/image2869.png"/><Relationship Id="rId339" Type="http://schemas.openxmlformats.org/officeDocument/2006/relationships/customXml" Target="../ink/ink4930.xml"/><Relationship Id="rId78" Type="http://schemas.openxmlformats.org/officeDocument/2006/relationships/customXml" Target="../ink/ink4799.xml"/><Relationship Id="rId99" Type="http://schemas.openxmlformats.org/officeDocument/2006/relationships/image" Target="../media/image2761.png"/><Relationship Id="rId101" Type="http://schemas.openxmlformats.org/officeDocument/2006/relationships/image" Target="../media/image2762.png"/><Relationship Id="rId122" Type="http://schemas.openxmlformats.org/officeDocument/2006/relationships/customXml" Target="../ink/ink4821.xml"/><Relationship Id="rId143" Type="http://schemas.openxmlformats.org/officeDocument/2006/relationships/image" Target="../media/image2783.png"/><Relationship Id="rId164" Type="http://schemas.openxmlformats.org/officeDocument/2006/relationships/customXml" Target="../ink/ink4842.xml"/><Relationship Id="rId185" Type="http://schemas.openxmlformats.org/officeDocument/2006/relationships/image" Target="../media/image2804.png"/><Relationship Id="rId350" Type="http://schemas.openxmlformats.org/officeDocument/2006/relationships/image" Target="../media/image2885.png"/><Relationship Id="rId371" Type="http://schemas.openxmlformats.org/officeDocument/2006/relationships/customXml" Target="../ink/ink4946.xml"/><Relationship Id="rId406" Type="http://schemas.openxmlformats.org/officeDocument/2006/relationships/customXml" Target="../ink/ink4964.xml"/><Relationship Id="rId9" Type="http://schemas.openxmlformats.org/officeDocument/2006/relationships/image" Target="../media/image2716.png"/><Relationship Id="rId210" Type="http://schemas.openxmlformats.org/officeDocument/2006/relationships/customXml" Target="../ink/ink4865.xml"/><Relationship Id="rId392" Type="http://schemas.openxmlformats.org/officeDocument/2006/relationships/customXml" Target="../ink/ink4957.xml"/><Relationship Id="rId427" Type="http://schemas.openxmlformats.org/officeDocument/2006/relationships/image" Target="../media/image2923.png"/><Relationship Id="rId448" Type="http://schemas.openxmlformats.org/officeDocument/2006/relationships/customXml" Target="../ink/ink4985.xml"/><Relationship Id="rId26" Type="http://schemas.openxmlformats.org/officeDocument/2006/relationships/customXml" Target="../ink/ink4773.xml"/><Relationship Id="rId231" Type="http://schemas.openxmlformats.org/officeDocument/2006/relationships/image" Target="../media/image2827.png"/><Relationship Id="rId252" Type="http://schemas.openxmlformats.org/officeDocument/2006/relationships/customXml" Target="../ink/ink4886.xml"/><Relationship Id="rId273" Type="http://schemas.openxmlformats.org/officeDocument/2006/relationships/image" Target="../media/image2847.png"/><Relationship Id="rId294" Type="http://schemas.openxmlformats.org/officeDocument/2006/relationships/customXml" Target="../ink/ink4907.xml"/><Relationship Id="rId308" Type="http://schemas.openxmlformats.org/officeDocument/2006/relationships/customXml" Target="../ink/ink4914.xml"/><Relationship Id="rId329" Type="http://schemas.openxmlformats.org/officeDocument/2006/relationships/customXml" Target="../ink/ink4925.xml"/><Relationship Id="rId47" Type="http://schemas.openxmlformats.org/officeDocument/2006/relationships/image" Target="../media/image2735.png"/><Relationship Id="rId68" Type="http://schemas.openxmlformats.org/officeDocument/2006/relationships/customXml" Target="../ink/ink4794.xml"/><Relationship Id="rId89" Type="http://schemas.openxmlformats.org/officeDocument/2006/relationships/image" Target="../media/image2756.png"/><Relationship Id="rId112" Type="http://schemas.openxmlformats.org/officeDocument/2006/relationships/customXml" Target="../ink/ink4816.xml"/><Relationship Id="rId133" Type="http://schemas.openxmlformats.org/officeDocument/2006/relationships/image" Target="../media/image2778.png"/><Relationship Id="rId154" Type="http://schemas.openxmlformats.org/officeDocument/2006/relationships/customXml" Target="../ink/ink4837.xml"/><Relationship Id="rId175" Type="http://schemas.openxmlformats.org/officeDocument/2006/relationships/image" Target="../media/image2799.png"/><Relationship Id="rId340" Type="http://schemas.openxmlformats.org/officeDocument/2006/relationships/image" Target="../media/image2880.png"/><Relationship Id="rId361" Type="http://schemas.openxmlformats.org/officeDocument/2006/relationships/customXml" Target="../ink/ink4941.xml"/><Relationship Id="rId196" Type="http://schemas.openxmlformats.org/officeDocument/2006/relationships/customXml" Target="../ink/ink4858.xml"/><Relationship Id="rId200" Type="http://schemas.openxmlformats.org/officeDocument/2006/relationships/customXml" Target="../ink/ink4860.xml"/><Relationship Id="rId382" Type="http://schemas.openxmlformats.org/officeDocument/2006/relationships/customXml" Target="../ink/ink4952.xml"/><Relationship Id="rId417" Type="http://schemas.openxmlformats.org/officeDocument/2006/relationships/image" Target="../media/image2918.png"/><Relationship Id="rId438" Type="http://schemas.openxmlformats.org/officeDocument/2006/relationships/customXml" Target="../ink/ink4980.xml"/><Relationship Id="rId459" Type="http://schemas.openxmlformats.org/officeDocument/2006/relationships/image" Target="../media/image2939.png"/><Relationship Id="rId16" Type="http://schemas.openxmlformats.org/officeDocument/2006/relationships/customXml" Target="../ink/ink4768.xml"/><Relationship Id="rId221" Type="http://schemas.openxmlformats.org/officeDocument/2006/relationships/image" Target="../media/image2822.png"/><Relationship Id="rId242" Type="http://schemas.openxmlformats.org/officeDocument/2006/relationships/customXml" Target="../ink/ink4881.xml"/><Relationship Id="rId263" Type="http://schemas.openxmlformats.org/officeDocument/2006/relationships/image" Target="../media/image2842.png"/><Relationship Id="rId284" Type="http://schemas.openxmlformats.org/officeDocument/2006/relationships/customXml" Target="../ink/ink4902.xml"/><Relationship Id="rId319" Type="http://schemas.openxmlformats.org/officeDocument/2006/relationships/customXml" Target="../ink/ink4920.xml"/><Relationship Id="rId37" Type="http://schemas.openxmlformats.org/officeDocument/2006/relationships/image" Target="../media/image2730.png"/><Relationship Id="rId58" Type="http://schemas.openxmlformats.org/officeDocument/2006/relationships/customXml" Target="../ink/ink4789.xml"/><Relationship Id="rId79" Type="http://schemas.openxmlformats.org/officeDocument/2006/relationships/image" Target="../media/image2751.png"/><Relationship Id="rId102" Type="http://schemas.openxmlformats.org/officeDocument/2006/relationships/customXml" Target="../ink/ink4811.xml"/><Relationship Id="rId123" Type="http://schemas.openxmlformats.org/officeDocument/2006/relationships/image" Target="../media/image2773.png"/><Relationship Id="rId144" Type="http://schemas.openxmlformats.org/officeDocument/2006/relationships/customXml" Target="../ink/ink4832.xml"/><Relationship Id="rId330" Type="http://schemas.openxmlformats.org/officeDocument/2006/relationships/image" Target="../media/image2875.png"/><Relationship Id="rId90" Type="http://schemas.openxmlformats.org/officeDocument/2006/relationships/customXml" Target="../ink/ink4805.xml"/><Relationship Id="rId165" Type="http://schemas.openxmlformats.org/officeDocument/2006/relationships/image" Target="../media/image2794.png"/><Relationship Id="rId186" Type="http://schemas.openxmlformats.org/officeDocument/2006/relationships/customXml" Target="../ink/ink4853.xml"/><Relationship Id="rId351" Type="http://schemas.openxmlformats.org/officeDocument/2006/relationships/customXml" Target="../ink/ink4936.xml"/><Relationship Id="rId372" Type="http://schemas.openxmlformats.org/officeDocument/2006/relationships/image" Target="../media/image2896.png"/><Relationship Id="rId393" Type="http://schemas.openxmlformats.org/officeDocument/2006/relationships/image" Target="../media/image2906.png"/><Relationship Id="rId407" Type="http://schemas.openxmlformats.org/officeDocument/2006/relationships/image" Target="../media/image2913.png"/><Relationship Id="rId428" Type="http://schemas.openxmlformats.org/officeDocument/2006/relationships/customXml" Target="../ink/ink4975.xml"/><Relationship Id="rId449" Type="http://schemas.openxmlformats.org/officeDocument/2006/relationships/image" Target="../media/image2934.png"/><Relationship Id="rId211" Type="http://schemas.openxmlformats.org/officeDocument/2006/relationships/image" Target="../media/image2817.png"/><Relationship Id="rId232" Type="http://schemas.openxmlformats.org/officeDocument/2006/relationships/customXml" Target="../ink/ink4876.xml"/><Relationship Id="rId253" Type="http://schemas.openxmlformats.org/officeDocument/2006/relationships/image" Target="../media/image2837.png"/><Relationship Id="rId274" Type="http://schemas.openxmlformats.org/officeDocument/2006/relationships/customXml" Target="../ink/ink4897.xml"/><Relationship Id="rId295" Type="http://schemas.openxmlformats.org/officeDocument/2006/relationships/image" Target="../media/image2858.png"/><Relationship Id="rId309" Type="http://schemas.openxmlformats.org/officeDocument/2006/relationships/image" Target="../media/image2865.png"/><Relationship Id="rId460" Type="http://schemas.openxmlformats.org/officeDocument/2006/relationships/customXml" Target="../ink/ink4991.xml"/><Relationship Id="rId27" Type="http://schemas.openxmlformats.org/officeDocument/2006/relationships/image" Target="../media/image2725.png"/><Relationship Id="rId48" Type="http://schemas.openxmlformats.org/officeDocument/2006/relationships/customXml" Target="../ink/ink4784.xml"/><Relationship Id="rId69" Type="http://schemas.openxmlformats.org/officeDocument/2006/relationships/image" Target="../media/image2746.png"/><Relationship Id="rId113" Type="http://schemas.openxmlformats.org/officeDocument/2006/relationships/image" Target="../media/image2768.png"/><Relationship Id="rId134" Type="http://schemas.openxmlformats.org/officeDocument/2006/relationships/customXml" Target="../ink/ink4827.xml"/><Relationship Id="rId320" Type="http://schemas.openxmlformats.org/officeDocument/2006/relationships/image" Target="../media/image2870.png"/><Relationship Id="rId80" Type="http://schemas.openxmlformats.org/officeDocument/2006/relationships/customXml" Target="../ink/ink4800.xml"/><Relationship Id="rId155" Type="http://schemas.openxmlformats.org/officeDocument/2006/relationships/image" Target="../media/image2789.png"/><Relationship Id="rId176" Type="http://schemas.openxmlformats.org/officeDocument/2006/relationships/customXml" Target="../ink/ink4848.xml"/><Relationship Id="rId197" Type="http://schemas.openxmlformats.org/officeDocument/2006/relationships/image" Target="../media/image2810.png"/><Relationship Id="rId341" Type="http://schemas.openxmlformats.org/officeDocument/2006/relationships/customXml" Target="../ink/ink4931.xml"/><Relationship Id="rId362" Type="http://schemas.openxmlformats.org/officeDocument/2006/relationships/image" Target="../media/image2891.png"/><Relationship Id="rId383" Type="http://schemas.openxmlformats.org/officeDocument/2006/relationships/image" Target="../media/image2901.png"/><Relationship Id="rId418" Type="http://schemas.openxmlformats.org/officeDocument/2006/relationships/customXml" Target="../ink/ink4970.xml"/><Relationship Id="rId439" Type="http://schemas.openxmlformats.org/officeDocument/2006/relationships/image" Target="../media/image2929.png"/><Relationship Id="rId201" Type="http://schemas.openxmlformats.org/officeDocument/2006/relationships/image" Target="../media/image2812.png"/><Relationship Id="rId222" Type="http://schemas.openxmlformats.org/officeDocument/2006/relationships/customXml" Target="../ink/ink4871.xml"/><Relationship Id="rId243" Type="http://schemas.openxmlformats.org/officeDocument/2006/relationships/image" Target="../media/image2833.png"/><Relationship Id="rId264" Type="http://schemas.openxmlformats.org/officeDocument/2006/relationships/customXml" Target="../ink/ink4892.xml"/><Relationship Id="rId285" Type="http://schemas.openxmlformats.org/officeDocument/2006/relationships/image" Target="../media/image2853.png"/><Relationship Id="rId450" Type="http://schemas.openxmlformats.org/officeDocument/2006/relationships/customXml" Target="../ink/ink4986.xml"/><Relationship Id="rId17" Type="http://schemas.openxmlformats.org/officeDocument/2006/relationships/image" Target="../media/image2720.png"/><Relationship Id="rId38" Type="http://schemas.openxmlformats.org/officeDocument/2006/relationships/customXml" Target="../ink/ink4779.xml"/><Relationship Id="rId59" Type="http://schemas.openxmlformats.org/officeDocument/2006/relationships/image" Target="../media/image2741.png"/><Relationship Id="rId103" Type="http://schemas.openxmlformats.org/officeDocument/2006/relationships/image" Target="../media/image2763.png"/><Relationship Id="rId124" Type="http://schemas.openxmlformats.org/officeDocument/2006/relationships/customXml" Target="../ink/ink4822.xml"/><Relationship Id="rId310" Type="http://schemas.openxmlformats.org/officeDocument/2006/relationships/customXml" Target="../ink/ink4915.xml"/><Relationship Id="rId70" Type="http://schemas.openxmlformats.org/officeDocument/2006/relationships/customXml" Target="../ink/ink4795.xml"/><Relationship Id="rId91" Type="http://schemas.openxmlformats.org/officeDocument/2006/relationships/image" Target="../media/image2757.png"/><Relationship Id="rId145" Type="http://schemas.openxmlformats.org/officeDocument/2006/relationships/image" Target="../media/image2784.png"/><Relationship Id="rId166" Type="http://schemas.openxmlformats.org/officeDocument/2006/relationships/customXml" Target="../ink/ink4843.xml"/><Relationship Id="rId187" Type="http://schemas.openxmlformats.org/officeDocument/2006/relationships/image" Target="../media/image2805.png"/><Relationship Id="rId331" Type="http://schemas.openxmlformats.org/officeDocument/2006/relationships/customXml" Target="../ink/ink4926.xml"/><Relationship Id="rId352" Type="http://schemas.openxmlformats.org/officeDocument/2006/relationships/image" Target="../media/image2886.png"/><Relationship Id="rId373" Type="http://schemas.openxmlformats.org/officeDocument/2006/relationships/customXml" Target="../ink/ink4947.xml"/><Relationship Id="rId394" Type="http://schemas.openxmlformats.org/officeDocument/2006/relationships/customXml" Target="../ink/ink4958.xml"/><Relationship Id="rId408" Type="http://schemas.openxmlformats.org/officeDocument/2006/relationships/customXml" Target="../ink/ink4965.xml"/><Relationship Id="rId429" Type="http://schemas.openxmlformats.org/officeDocument/2006/relationships/image" Target="../media/image292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66.xml"/><Relationship Id="rId233" Type="http://schemas.openxmlformats.org/officeDocument/2006/relationships/image" Target="../media/image2828.png"/><Relationship Id="rId254" Type="http://schemas.openxmlformats.org/officeDocument/2006/relationships/customXml" Target="../ink/ink4887.xml"/><Relationship Id="rId440" Type="http://schemas.openxmlformats.org/officeDocument/2006/relationships/customXml" Target="../ink/ink4981.xml"/><Relationship Id="rId28" Type="http://schemas.openxmlformats.org/officeDocument/2006/relationships/customXml" Target="../ink/ink4774.xml"/><Relationship Id="rId49" Type="http://schemas.openxmlformats.org/officeDocument/2006/relationships/image" Target="../media/image2736.png"/><Relationship Id="rId114" Type="http://schemas.openxmlformats.org/officeDocument/2006/relationships/customXml" Target="../ink/ink4817.xml"/><Relationship Id="rId275" Type="http://schemas.openxmlformats.org/officeDocument/2006/relationships/image" Target="../media/image2848.png"/><Relationship Id="rId296" Type="http://schemas.openxmlformats.org/officeDocument/2006/relationships/customXml" Target="../ink/ink4908.xml"/><Relationship Id="rId300" Type="http://schemas.openxmlformats.org/officeDocument/2006/relationships/customXml" Target="../ink/ink4910.xml"/><Relationship Id="rId461" Type="http://schemas.openxmlformats.org/officeDocument/2006/relationships/image" Target="../media/image2940.png"/><Relationship Id="rId60" Type="http://schemas.openxmlformats.org/officeDocument/2006/relationships/customXml" Target="../ink/ink4790.xml"/><Relationship Id="rId81" Type="http://schemas.openxmlformats.org/officeDocument/2006/relationships/image" Target="../media/image2752.png"/><Relationship Id="rId135" Type="http://schemas.openxmlformats.org/officeDocument/2006/relationships/image" Target="../media/image2779.png"/><Relationship Id="rId156" Type="http://schemas.openxmlformats.org/officeDocument/2006/relationships/customXml" Target="../ink/ink4838.xml"/><Relationship Id="rId177" Type="http://schemas.openxmlformats.org/officeDocument/2006/relationships/image" Target="../media/image2800.png"/><Relationship Id="rId198" Type="http://schemas.openxmlformats.org/officeDocument/2006/relationships/customXml" Target="../ink/ink4859.xml"/><Relationship Id="rId321" Type="http://schemas.openxmlformats.org/officeDocument/2006/relationships/customXml" Target="../ink/ink4921.xml"/><Relationship Id="rId342" Type="http://schemas.openxmlformats.org/officeDocument/2006/relationships/image" Target="../media/image2881.png"/><Relationship Id="rId363" Type="http://schemas.openxmlformats.org/officeDocument/2006/relationships/customXml" Target="../ink/ink4942.xml"/><Relationship Id="rId384" Type="http://schemas.openxmlformats.org/officeDocument/2006/relationships/customXml" Target="../ink/ink4953.xml"/><Relationship Id="rId419" Type="http://schemas.openxmlformats.org/officeDocument/2006/relationships/image" Target="../media/image2919.png"/><Relationship Id="rId202" Type="http://schemas.openxmlformats.org/officeDocument/2006/relationships/customXml" Target="../ink/ink4861.xml"/><Relationship Id="rId223" Type="http://schemas.openxmlformats.org/officeDocument/2006/relationships/image" Target="../media/image2823.png"/><Relationship Id="rId244" Type="http://schemas.openxmlformats.org/officeDocument/2006/relationships/customXml" Target="../ink/ink4882.xml"/><Relationship Id="rId430" Type="http://schemas.openxmlformats.org/officeDocument/2006/relationships/customXml" Target="../ink/ink4976.xml"/><Relationship Id="rId18" Type="http://schemas.openxmlformats.org/officeDocument/2006/relationships/customXml" Target="../ink/ink4769.xml"/><Relationship Id="rId39" Type="http://schemas.openxmlformats.org/officeDocument/2006/relationships/image" Target="../media/image2731.png"/><Relationship Id="rId265" Type="http://schemas.openxmlformats.org/officeDocument/2006/relationships/image" Target="../media/image2843.png"/><Relationship Id="rId286" Type="http://schemas.openxmlformats.org/officeDocument/2006/relationships/customXml" Target="../ink/ink4903.xml"/><Relationship Id="rId451" Type="http://schemas.openxmlformats.org/officeDocument/2006/relationships/image" Target="../media/image2935.png"/><Relationship Id="rId50" Type="http://schemas.openxmlformats.org/officeDocument/2006/relationships/customXml" Target="../ink/ink4785.xml"/><Relationship Id="rId104" Type="http://schemas.openxmlformats.org/officeDocument/2006/relationships/customXml" Target="../ink/ink4812.xml"/><Relationship Id="rId125" Type="http://schemas.openxmlformats.org/officeDocument/2006/relationships/image" Target="../media/image2774.png"/><Relationship Id="rId146" Type="http://schemas.openxmlformats.org/officeDocument/2006/relationships/customXml" Target="../ink/ink4833.xml"/><Relationship Id="rId167" Type="http://schemas.openxmlformats.org/officeDocument/2006/relationships/image" Target="../media/image2795.png"/><Relationship Id="rId188" Type="http://schemas.openxmlformats.org/officeDocument/2006/relationships/customXml" Target="../ink/ink4854.xml"/><Relationship Id="rId311" Type="http://schemas.openxmlformats.org/officeDocument/2006/relationships/image" Target="../media/image2866.png"/><Relationship Id="rId332" Type="http://schemas.openxmlformats.org/officeDocument/2006/relationships/image" Target="../media/image2876.png"/><Relationship Id="rId353" Type="http://schemas.openxmlformats.org/officeDocument/2006/relationships/customXml" Target="../ink/ink4937.xml"/><Relationship Id="rId374" Type="http://schemas.openxmlformats.org/officeDocument/2006/relationships/image" Target="../media/image2897.png"/><Relationship Id="rId395" Type="http://schemas.openxmlformats.org/officeDocument/2006/relationships/image" Target="../media/image2907.png"/><Relationship Id="rId409" Type="http://schemas.openxmlformats.org/officeDocument/2006/relationships/image" Target="../media/image2914.png"/><Relationship Id="rId71" Type="http://schemas.openxmlformats.org/officeDocument/2006/relationships/image" Target="../media/image2747.png"/><Relationship Id="rId92" Type="http://schemas.openxmlformats.org/officeDocument/2006/relationships/customXml" Target="../ink/ink4806.xml"/><Relationship Id="rId213" Type="http://schemas.openxmlformats.org/officeDocument/2006/relationships/image" Target="../media/image2818.png"/><Relationship Id="rId234" Type="http://schemas.openxmlformats.org/officeDocument/2006/relationships/customXml" Target="../ink/ink4877.xml"/><Relationship Id="rId420" Type="http://schemas.openxmlformats.org/officeDocument/2006/relationships/customXml" Target="../ink/ink4971.xml"/><Relationship Id="rId2" Type="http://schemas.openxmlformats.org/officeDocument/2006/relationships/customXml" Target="../ink/ink4761.xml"/><Relationship Id="rId29" Type="http://schemas.openxmlformats.org/officeDocument/2006/relationships/image" Target="../media/image2726.png"/><Relationship Id="rId255" Type="http://schemas.openxmlformats.org/officeDocument/2006/relationships/image" Target="../media/image2838.png"/><Relationship Id="rId276" Type="http://schemas.openxmlformats.org/officeDocument/2006/relationships/customXml" Target="../ink/ink4898.xml"/><Relationship Id="rId297" Type="http://schemas.openxmlformats.org/officeDocument/2006/relationships/image" Target="../media/image2859.png"/><Relationship Id="rId441" Type="http://schemas.openxmlformats.org/officeDocument/2006/relationships/image" Target="../media/image2930.png"/><Relationship Id="rId40" Type="http://schemas.openxmlformats.org/officeDocument/2006/relationships/customXml" Target="../ink/ink4780.xml"/><Relationship Id="rId115" Type="http://schemas.openxmlformats.org/officeDocument/2006/relationships/image" Target="../media/image2769.png"/><Relationship Id="rId136" Type="http://schemas.openxmlformats.org/officeDocument/2006/relationships/customXml" Target="../ink/ink4828.xml"/><Relationship Id="rId157" Type="http://schemas.openxmlformats.org/officeDocument/2006/relationships/image" Target="../media/image2790.png"/><Relationship Id="rId178" Type="http://schemas.openxmlformats.org/officeDocument/2006/relationships/customXml" Target="../ink/ink4849.xml"/><Relationship Id="rId301" Type="http://schemas.openxmlformats.org/officeDocument/2006/relationships/image" Target="../media/image2861.png"/><Relationship Id="rId322" Type="http://schemas.openxmlformats.org/officeDocument/2006/relationships/image" Target="../media/image2871.png"/><Relationship Id="rId343" Type="http://schemas.openxmlformats.org/officeDocument/2006/relationships/customXml" Target="../ink/ink4932.xml"/><Relationship Id="rId364" Type="http://schemas.openxmlformats.org/officeDocument/2006/relationships/image" Target="../media/image2892.png"/><Relationship Id="rId61" Type="http://schemas.openxmlformats.org/officeDocument/2006/relationships/image" Target="../media/image2742.png"/><Relationship Id="rId82" Type="http://schemas.openxmlformats.org/officeDocument/2006/relationships/customXml" Target="../ink/ink4801.xml"/><Relationship Id="rId199" Type="http://schemas.openxmlformats.org/officeDocument/2006/relationships/image" Target="../media/image2811.png"/><Relationship Id="rId203" Type="http://schemas.openxmlformats.org/officeDocument/2006/relationships/image" Target="../media/image2813.png"/><Relationship Id="rId385" Type="http://schemas.openxmlformats.org/officeDocument/2006/relationships/image" Target="../media/image2902.png"/><Relationship Id="rId19" Type="http://schemas.openxmlformats.org/officeDocument/2006/relationships/image" Target="../media/image2721.png"/><Relationship Id="rId224" Type="http://schemas.openxmlformats.org/officeDocument/2006/relationships/customXml" Target="../ink/ink4872.xml"/><Relationship Id="rId245" Type="http://schemas.openxmlformats.org/officeDocument/2006/relationships/image" Target="../media/image11540.png"/><Relationship Id="rId266" Type="http://schemas.openxmlformats.org/officeDocument/2006/relationships/customXml" Target="../ink/ink4893.xml"/><Relationship Id="rId287" Type="http://schemas.openxmlformats.org/officeDocument/2006/relationships/image" Target="../media/image2854.png"/><Relationship Id="rId410" Type="http://schemas.openxmlformats.org/officeDocument/2006/relationships/customXml" Target="../ink/ink4966.xml"/><Relationship Id="rId431" Type="http://schemas.openxmlformats.org/officeDocument/2006/relationships/image" Target="../media/image2925.png"/><Relationship Id="rId452" Type="http://schemas.openxmlformats.org/officeDocument/2006/relationships/customXml" Target="../ink/ink4987.xml"/><Relationship Id="rId30" Type="http://schemas.openxmlformats.org/officeDocument/2006/relationships/customXml" Target="../ink/ink4775.xml"/><Relationship Id="rId105" Type="http://schemas.openxmlformats.org/officeDocument/2006/relationships/image" Target="../media/image2764.png"/><Relationship Id="rId126" Type="http://schemas.openxmlformats.org/officeDocument/2006/relationships/customXml" Target="../ink/ink4823.xml"/><Relationship Id="rId147" Type="http://schemas.openxmlformats.org/officeDocument/2006/relationships/image" Target="../media/image2785.png"/><Relationship Id="rId168" Type="http://schemas.openxmlformats.org/officeDocument/2006/relationships/customXml" Target="../ink/ink4844.xml"/><Relationship Id="rId312" Type="http://schemas.openxmlformats.org/officeDocument/2006/relationships/customXml" Target="../ink/ink4916.xml"/><Relationship Id="rId333" Type="http://schemas.openxmlformats.org/officeDocument/2006/relationships/customXml" Target="../ink/ink4927.xml"/><Relationship Id="rId354" Type="http://schemas.openxmlformats.org/officeDocument/2006/relationships/image" Target="../media/image2887.png"/><Relationship Id="rId51" Type="http://schemas.openxmlformats.org/officeDocument/2006/relationships/image" Target="../media/image2737.png"/><Relationship Id="rId72" Type="http://schemas.openxmlformats.org/officeDocument/2006/relationships/customXml" Target="../ink/ink4796.xml"/><Relationship Id="rId93" Type="http://schemas.openxmlformats.org/officeDocument/2006/relationships/image" Target="../media/image2758.png"/><Relationship Id="rId189" Type="http://schemas.openxmlformats.org/officeDocument/2006/relationships/image" Target="../media/image2806.png"/><Relationship Id="rId375" Type="http://schemas.openxmlformats.org/officeDocument/2006/relationships/customXml" Target="../ink/ink4948.xml"/><Relationship Id="rId396" Type="http://schemas.openxmlformats.org/officeDocument/2006/relationships/customXml" Target="../ink/ink4959.xml"/><Relationship Id="rId3" Type="http://schemas.openxmlformats.org/officeDocument/2006/relationships/image" Target="../media/image2713.png"/><Relationship Id="rId214" Type="http://schemas.openxmlformats.org/officeDocument/2006/relationships/customXml" Target="../ink/ink4867.xml"/><Relationship Id="rId235" Type="http://schemas.openxmlformats.org/officeDocument/2006/relationships/image" Target="../media/image2829.png"/><Relationship Id="rId256" Type="http://schemas.openxmlformats.org/officeDocument/2006/relationships/customXml" Target="../ink/ink4888.xml"/><Relationship Id="rId277" Type="http://schemas.openxmlformats.org/officeDocument/2006/relationships/image" Target="../media/image2849.png"/><Relationship Id="rId298" Type="http://schemas.openxmlformats.org/officeDocument/2006/relationships/customXml" Target="../ink/ink4909.xml"/><Relationship Id="rId400" Type="http://schemas.openxmlformats.org/officeDocument/2006/relationships/customXml" Target="../ink/ink4961.xml"/><Relationship Id="rId421" Type="http://schemas.openxmlformats.org/officeDocument/2006/relationships/image" Target="../media/image2920.png"/><Relationship Id="rId442" Type="http://schemas.openxmlformats.org/officeDocument/2006/relationships/customXml" Target="../ink/ink4982.xml"/><Relationship Id="rId116" Type="http://schemas.openxmlformats.org/officeDocument/2006/relationships/customXml" Target="../ink/ink4818.xml"/><Relationship Id="rId137" Type="http://schemas.openxmlformats.org/officeDocument/2006/relationships/image" Target="../media/image2780.png"/><Relationship Id="rId158" Type="http://schemas.openxmlformats.org/officeDocument/2006/relationships/customXml" Target="../ink/ink4839.xml"/><Relationship Id="rId302" Type="http://schemas.openxmlformats.org/officeDocument/2006/relationships/customXml" Target="../ink/ink4911.xml"/><Relationship Id="rId323" Type="http://schemas.openxmlformats.org/officeDocument/2006/relationships/customXml" Target="../ink/ink4922.xml"/><Relationship Id="rId344" Type="http://schemas.openxmlformats.org/officeDocument/2006/relationships/image" Target="../media/image2882.png"/><Relationship Id="rId20" Type="http://schemas.openxmlformats.org/officeDocument/2006/relationships/customXml" Target="../ink/ink4770.xml"/><Relationship Id="rId41" Type="http://schemas.openxmlformats.org/officeDocument/2006/relationships/image" Target="../media/image2732.png"/><Relationship Id="rId62" Type="http://schemas.openxmlformats.org/officeDocument/2006/relationships/customXml" Target="../ink/ink4791.xml"/><Relationship Id="rId83" Type="http://schemas.openxmlformats.org/officeDocument/2006/relationships/image" Target="../media/image2753.png"/><Relationship Id="rId179" Type="http://schemas.openxmlformats.org/officeDocument/2006/relationships/image" Target="../media/image2801.png"/><Relationship Id="rId365" Type="http://schemas.openxmlformats.org/officeDocument/2006/relationships/customXml" Target="../ink/ink4943.xml"/><Relationship Id="rId386" Type="http://schemas.openxmlformats.org/officeDocument/2006/relationships/customXml" Target="../ink/ink4954.xml"/><Relationship Id="rId190" Type="http://schemas.openxmlformats.org/officeDocument/2006/relationships/customXml" Target="../ink/ink4855.xml"/><Relationship Id="rId204" Type="http://schemas.openxmlformats.org/officeDocument/2006/relationships/customXml" Target="../ink/ink4862.xml"/><Relationship Id="rId225" Type="http://schemas.openxmlformats.org/officeDocument/2006/relationships/image" Target="../media/image2824.png"/><Relationship Id="rId246" Type="http://schemas.openxmlformats.org/officeDocument/2006/relationships/customXml" Target="../ink/ink4883.xml"/><Relationship Id="rId267" Type="http://schemas.openxmlformats.org/officeDocument/2006/relationships/image" Target="../media/image2844.png"/><Relationship Id="rId288" Type="http://schemas.openxmlformats.org/officeDocument/2006/relationships/customXml" Target="../ink/ink4904.xml"/><Relationship Id="rId411" Type="http://schemas.openxmlformats.org/officeDocument/2006/relationships/image" Target="../media/image2915.png"/><Relationship Id="rId432" Type="http://schemas.openxmlformats.org/officeDocument/2006/relationships/customXml" Target="../ink/ink4977.xml"/><Relationship Id="rId453" Type="http://schemas.openxmlformats.org/officeDocument/2006/relationships/image" Target="../media/image2936.png"/><Relationship Id="rId106" Type="http://schemas.openxmlformats.org/officeDocument/2006/relationships/customXml" Target="../ink/ink4813.xml"/><Relationship Id="rId127" Type="http://schemas.openxmlformats.org/officeDocument/2006/relationships/image" Target="../media/image2775.png"/><Relationship Id="rId313" Type="http://schemas.openxmlformats.org/officeDocument/2006/relationships/image" Target="../media/image2867.png"/><Relationship Id="rId10" Type="http://schemas.openxmlformats.org/officeDocument/2006/relationships/customXml" Target="../ink/ink4765.xml"/><Relationship Id="rId31" Type="http://schemas.openxmlformats.org/officeDocument/2006/relationships/image" Target="../media/image2727.png"/><Relationship Id="rId52" Type="http://schemas.openxmlformats.org/officeDocument/2006/relationships/customXml" Target="../ink/ink4786.xml"/><Relationship Id="rId73" Type="http://schemas.openxmlformats.org/officeDocument/2006/relationships/image" Target="../media/image2748.png"/><Relationship Id="rId94" Type="http://schemas.openxmlformats.org/officeDocument/2006/relationships/customXml" Target="../ink/ink4807.xml"/><Relationship Id="rId148" Type="http://schemas.openxmlformats.org/officeDocument/2006/relationships/customXml" Target="../ink/ink4834.xml"/><Relationship Id="rId169" Type="http://schemas.openxmlformats.org/officeDocument/2006/relationships/image" Target="../media/image2796.png"/><Relationship Id="rId334" Type="http://schemas.openxmlformats.org/officeDocument/2006/relationships/image" Target="../media/image2877.png"/><Relationship Id="rId355" Type="http://schemas.openxmlformats.org/officeDocument/2006/relationships/customXml" Target="../ink/ink4938.xml"/><Relationship Id="rId376" Type="http://schemas.openxmlformats.org/officeDocument/2006/relationships/image" Target="../media/image2898.png"/><Relationship Id="rId397" Type="http://schemas.openxmlformats.org/officeDocument/2006/relationships/image" Target="../media/image2908.png"/><Relationship Id="rId4" Type="http://schemas.openxmlformats.org/officeDocument/2006/relationships/customXml" Target="../ink/ink4762.xml"/><Relationship Id="rId180" Type="http://schemas.openxmlformats.org/officeDocument/2006/relationships/customXml" Target="../ink/ink4850.xml"/><Relationship Id="rId215" Type="http://schemas.openxmlformats.org/officeDocument/2006/relationships/image" Target="../media/image2819.png"/><Relationship Id="rId236" Type="http://schemas.openxmlformats.org/officeDocument/2006/relationships/customXml" Target="../ink/ink4878.xml"/><Relationship Id="rId257" Type="http://schemas.openxmlformats.org/officeDocument/2006/relationships/image" Target="../media/image2839.png"/><Relationship Id="rId278" Type="http://schemas.openxmlformats.org/officeDocument/2006/relationships/customXml" Target="../ink/ink4899.xml"/><Relationship Id="rId401" Type="http://schemas.openxmlformats.org/officeDocument/2006/relationships/image" Target="../media/image2910.png"/><Relationship Id="rId422" Type="http://schemas.openxmlformats.org/officeDocument/2006/relationships/customXml" Target="../ink/ink4972.xml"/><Relationship Id="rId443" Type="http://schemas.openxmlformats.org/officeDocument/2006/relationships/image" Target="../media/image2931.png"/><Relationship Id="rId303" Type="http://schemas.openxmlformats.org/officeDocument/2006/relationships/image" Target="../media/image2862.png"/><Relationship Id="rId42" Type="http://schemas.openxmlformats.org/officeDocument/2006/relationships/customXml" Target="../ink/ink4781.xml"/><Relationship Id="rId84" Type="http://schemas.openxmlformats.org/officeDocument/2006/relationships/customXml" Target="../ink/ink4802.xml"/><Relationship Id="rId138" Type="http://schemas.openxmlformats.org/officeDocument/2006/relationships/customXml" Target="../ink/ink4829.xml"/><Relationship Id="rId345" Type="http://schemas.openxmlformats.org/officeDocument/2006/relationships/customXml" Target="../ink/ink4933.xml"/><Relationship Id="rId387" Type="http://schemas.openxmlformats.org/officeDocument/2006/relationships/image" Target="../media/image2903.png"/><Relationship Id="rId191" Type="http://schemas.openxmlformats.org/officeDocument/2006/relationships/image" Target="../media/image2807.png"/><Relationship Id="rId205" Type="http://schemas.openxmlformats.org/officeDocument/2006/relationships/image" Target="../media/image2814.png"/><Relationship Id="rId247" Type="http://schemas.openxmlformats.org/officeDocument/2006/relationships/image" Target="../media/image2834.png"/><Relationship Id="rId412" Type="http://schemas.openxmlformats.org/officeDocument/2006/relationships/customXml" Target="../ink/ink4967.xml"/><Relationship Id="rId107" Type="http://schemas.openxmlformats.org/officeDocument/2006/relationships/image" Target="../media/image2765.png"/><Relationship Id="rId289" Type="http://schemas.openxmlformats.org/officeDocument/2006/relationships/image" Target="../media/image2855.png"/><Relationship Id="rId454" Type="http://schemas.openxmlformats.org/officeDocument/2006/relationships/customXml" Target="../ink/ink4988.xml"/><Relationship Id="rId11" Type="http://schemas.openxmlformats.org/officeDocument/2006/relationships/image" Target="../media/image2717.png"/><Relationship Id="rId53" Type="http://schemas.openxmlformats.org/officeDocument/2006/relationships/image" Target="../media/image2738.png"/><Relationship Id="rId149" Type="http://schemas.openxmlformats.org/officeDocument/2006/relationships/image" Target="../media/image2786.png"/><Relationship Id="rId314" Type="http://schemas.openxmlformats.org/officeDocument/2006/relationships/customXml" Target="../ink/ink4917.xml"/><Relationship Id="rId356" Type="http://schemas.openxmlformats.org/officeDocument/2006/relationships/image" Target="../media/image2888.png"/><Relationship Id="rId398" Type="http://schemas.openxmlformats.org/officeDocument/2006/relationships/customXml" Target="../ink/ink4960.xml"/><Relationship Id="rId95" Type="http://schemas.openxmlformats.org/officeDocument/2006/relationships/image" Target="../media/image2759.png"/><Relationship Id="rId160" Type="http://schemas.openxmlformats.org/officeDocument/2006/relationships/customXml" Target="../ink/ink4840.xml"/><Relationship Id="rId216" Type="http://schemas.openxmlformats.org/officeDocument/2006/relationships/customXml" Target="../ink/ink4868.xml"/><Relationship Id="rId423" Type="http://schemas.openxmlformats.org/officeDocument/2006/relationships/image" Target="../media/image2921.png"/><Relationship Id="rId258" Type="http://schemas.openxmlformats.org/officeDocument/2006/relationships/customXml" Target="../ink/ink4889.xml"/><Relationship Id="rId22" Type="http://schemas.openxmlformats.org/officeDocument/2006/relationships/customXml" Target="../ink/ink4771.xml"/><Relationship Id="rId64" Type="http://schemas.openxmlformats.org/officeDocument/2006/relationships/customXml" Target="../ink/ink4792.xml"/><Relationship Id="rId118" Type="http://schemas.openxmlformats.org/officeDocument/2006/relationships/customXml" Target="../ink/ink4819.xml"/><Relationship Id="rId325" Type="http://schemas.openxmlformats.org/officeDocument/2006/relationships/customXml" Target="../ink/ink4923.xml"/><Relationship Id="rId367" Type="http://schemas.openxmlformats.org/officeDocument/2006/relationships/customXml" Target="../ink/ink4944.xml"/><Relationship Id="rId171" Type="http://schemas.openxmlformats.org/officeDocument/2006/relationships/image" Target="../media/image2797.png"/><Relationship Id="rId227" Type="http://schemas.openxmlformats.org/officeDocument/2006/relationships/image" Target="../media/image2825.png"/><Relationship Id="rId269" Type="http://schemas.openxmlformats.org/officeDocument/2006/relationships/image" Target="../media/image2845.png"/><Relationship Id="rId434" Type="http://schemas.openxmlformats.org/officeDocument/2006/relationships/customXml" Target="../ink/ink4978.xml"/><Relationship Id="rId33" Type="http://schemas.openxmlformats.org/officeDocument/2006/relationships/image" Target="../media/image2728.png"/><Relationship Id="rId129" Type="http://schemas.openxmlformats.org/officeDocument/2006/relationships/image" Target="../media/image2776.png"/><Relationship Id="rId280" Type="http://schemas.openxmlformats.org/officeDocument/2006/relationships/customXml" Target="../ink/ink4900.xml"/><Relationship Id="rId336" Type="http://schemas.openxmlformats.org/officeDocument/2006/relationships/image" Target="../media/image2878.png"/><Relationship Id="rId75" Type="http://schemas.openxmlformats.org/officeDocument/2006/relationships/image" Target="../media/image2749.png"/><Relationship Id="rId140" Type="http://schemas.openxmlformats.org/officeDocument/2006/relationships/customXml" Target="../ink/ink4830.xml"/><Relationship Id="rId182" Type="http://schemas.openxmlformats.org/officeDocument/2006/relationships/customXml" Target="../ink/ink4851.xml"/><Relationship Id="rId378" Type="http://schemas.openxmlformats.org/officeDocument/2006/relationships/image" Target="../media/image2899.png"/><Relationship Id="rId403" Type="http://schemas.openxmlformats.org/officeDocument/2006/relationships/image" Target="../media/image2911.png"/><Relationship Id="rId6" Type="http://schemas.openxmlformats.org/officeDocument/2006/relationships/customXml" Target="../ink/ink4763.xml"/><Relationship Id="rId238" Type="http://schemas.openxmlformats.org/officeDocument/2006/relationships/customXml" Target="../ink/ink4879.xml"/><Relationship Id="rId445" Type="http://schemas.openxmlformats.org/officeDocument/2006/relationships/image" Target="../media/image2932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04.xml"/><Relationship Id="rId117" Type="http://schemas.openxmlformats.org/officeDocument/2006/relationships/image" Target="../media/image2997.png"/><Relationship Id="rId21" Type="http://schemas.openxmlformats.org/officeDocument/2006/relationships/image" Target="../media/image2950.png"/><Relationship Id="rId42" Type="http://schemas.openxmlformats.org/officeDocument/2006/relationships/customXml" Target="../ink/ink5012.xml"/><Relationship Id="rId47" Type="http://schemas.openxmlformats.org/officeDocument/2006/relationships/image" Target="../media/image2963.png"/><Relationship Id="rId63" Type="http://schemas.openxmlformats.org/officeDocument/2006/relationships/image" Target="../media/image2970.png"/><Relationship Id="rId68" Type="http://schemas.openxmlformats.org/officeDocument/2006/relationships/customXml" Target="../ink/ink5025.xml"/><Relationship Id="rId84" Type="http://schemas.openxmlformats.org/officeDocument/2006/relationships/customXml" Target="../ink/ink5033.xml"/><Relationship Id="rId89" Type="http://schemas.openxmlformats.org/officeDocument/2006/relationships/image" Target="../media/image2983.png"/><Relationship Id="rId112" Type="http://schemas.openxmlformats.org/officeDocument/2006/relationships/customXml" Target="../ink/ink5047.xml"/><Relationship Id="rId133" Type="http://schemas.openxmlformats.org/officeDocument/2006/relationships/image" Target="../media/image3005.png"/><Relationship Id="rId138" Type="http://schemas.openxmlformats.org/officeDocument/2006/relationships/customXml" Target="../ink/ink5060.xml"/><Relationship Id="rId16" Type="http://schemas.openxmlformats.org/officeDocument/2006/relationships/customXml" Target="../ink/ink4999.xml"/><Relationship Id="rId107" Type="http://schemas.openxmlformats.org/officeDocument/2006/relationships/image" Target="../media/image2992.png"/><Relationship Id="rId11" Type="http://schemas.openxmlformats.org/officeDocument/2006/relationships/image" Target="../media/image2945.png"/><Relationship Id="rId32" Type="http://schemas.openxmlformats.org/officeDocument/2006/relationships/customXml" Target="../ink/ink5007.xml"/><Relationship Id="rId37" Type="http://schemas.openxmlformats.org/officeDocument/2006/relationships/image" Target="../media/image2958.png"/><Relationship Id="rId53" Type="http://schemas.openxmlformats.org/officeDocument/2006/relationships/image" Target="../media/image2966.png"/><Relationship Id="rId58" Type="http://schemas.openxmlformats.org/officeDocument/2006/relationships/customXml" Target="../ink/ink5020.xml"/><Relationship Id="rId74" Type="http://schemas.openxmlformats.org/officeDocument/2006/relationships/customXml" Target="../ink/ink5028.xml"/><Relationship Id="rId79" Type="http://schemas.openxmlformats.org/officeDocument/2006/relationships/image" Target="../media/image2978.png"/><Relationship Id="rId102" Type="http://schemas.openxmlformats.org/officeDocument/2006/relationships/customXml" Target="../ink/ink5042.xml"/><Relationship Id="rId123" Type="http://schemas.openxmlformats.org/officeDocument/2006/relationships/image" Target="../media/image3000.png"/><Relationship Id="rId128" Type="http://schemas.openxmlformats.org/officeDocument/2006/relationships/customXml" Target="../ink/ink5055.xml"/><Relationship Id="rId144" Type="http://schemas.openxmlformats.org/officeDocument/2006/relationships/customXml" Target="../ink/ink5063.xml"/><Relationship Id="rId5" Type="http://schemas.openxmlformats.org/officeDocument/2006/relationships/image" Target="../media/image2942.png"/><Relationship Id="rId90" Type="http://schemas.openxmlformats.org/officeDocument/2006/relationships/customXml" Target="../ink/ink5036.xml"/><Relationship Id="rId95" Type="http://schemas.openxmlformats.org/officeDocument/2006/relationships/image" Target="../media/image2986.png"/><Relationship Id="rId22" Type="http://schemas.openxmlformats.org/officeDocument/2006/relationships/customXml" Target="../ink/ink5002.xml"/><Relationship Id="rId27" Type="http://schemas.openxmlformats.org/officeDocument/2006/relationships/image" Target="../media/image2953.png"/><Relationship Id="rId43" Type="http://schemas.openxmlformats.org/officeDocument/2006/relationships/image" Target="../media/image2961.png"/><Relationship Id="rId48" Type="http://schemas.openxmlformats.org/officeDocument/2006/relationships/customXml" Target="../ink/ink5015.xml"/><Relationship Id="rId64" Type="http://schemas.openxmlformats.org/officeDocument/2006/relationships/customXml" Target="../ink/ink5023.xml"/><Relationship Id="rId69" Type="http://schemas.openxmlformats.org/officeDocument/2006/relationships/image" Target="../media/image2973.png"/><Relationship Id="rId113" Type="http://schemas.openxmlformats.org/officeDocument/2006/relationships/image" Target="../media/image2995.png"/><Relationship Id="rId118" Type="http://schemas.openxmlformats.org/officeDocument/2006/relationships/customXml" Target="../ink/ink5050.xml"/><Relationship Id="rId134" Type="http://schemas.openxmlformats.org/officeDocument/2006/relationships/customXml" Target="../ink/ink5058.xml"/><Relationship Id="rId139" Type="http://schemas.openxmlformats.org/officeDocument/2006/relationships/image" Target="../media/image3008.png"/><Relationship Id="rId80" Type="http://schemas.openxmlformats.org/officeDocument/2006/relationships/customXml" Target="../ink/ink5031.xml"/><Relationship Id="rId85" Type="http://schemas.openxmlformats.org/officeDocument/2006/relationships/image" Target="../media/image2981.png"/><Relationship Id="rId3" Type="http://schemas.openxmlformats.org/officeDocument/2006/relationships/image" Target="../media/image2941.png"/><Relationship Id="rId12" Type="http://schemas.openxmlformats.org/officeDocument/2006/relationships/customXml" Target="../ink/ink4997.xml"/><Relationship Id="rId17" Type="http://schemas.openxmlformats.org/officeDocument/2006/relationships/image" Target="../media/image2948.png"/><Relationship Id="rId25" Type="http://schemas.openxmlformats.org/officeDocument/2006/relationships/image" Target="../media/image2952.png"/><Relationship Id="rId33" Type="http://schemas.openxmlformats.org/officeDocument/2006/relationships/image" Target="../media/image2956.png"/><Relationship Id="rId38" Type="http://schemas.openxmlformats.org/officeDocument/2006/relationships/customXml" Target="../ink/ink5010.xml"/><Relationship Id="rId46" Type="http://schemas.openxmlformats.org/officeDocument/2006/relationships/customXml" Target="../ink/ink5014.xml"/><Relationship Id="rId59" Type="http://schemas.openxmlformats.org/officeDocument/2006/relationships/image" Target="../media/image11540.png"/><Relationship Id="rId67" Type="http://schemas.openxmlformats.org/officeDocument/2006/relationships/image" Target="../media/image2972.png"/><Relationship Id="rId103" Type="http://schemas.openxmlformats.org/officeDocument/2006/relationships/image" Target="../media/image2990.png"/><Relationship Id="rId108" Type="http://schemas.openxmlformats.org/officeDocument/2006/relationships/customXml" Target="../ink/ink5045.xml"/><Relationship Id="rId116" Type="http://schemas.openxmlformats.org/officeDocument/2006/relationships/customXml" Target="../ink/ink5049.xml"/><Relationship Id="rId124" Type="http://schemas.openxmlformats.org/officeDocument/2006/relationships/customXml" Target="../ink/ink5053.xml"/><Relationship Id="rId129" Type="http://schemas.openxmlformats.org/officeDocument/2006/relationships/image" Target="../media/image3003.png"/><Relationship Id="rId137" Type="http://schemas.openxmlformats.org/officeDocument/2006/relationships/image" Target="../media/image3007.png"/><Relationship Id="rId20" Type="http://schemas.openxmlformats.org/officeDocument/2006/relationships/customXml" Target="../ink/ink5001.xml"/><Relationship Id="rId41" Type="http://schemas.openxmlformats.org/officeDocument/2006/relationships/image" Target="../media/image2960.png"/><Relationship Id="rId54" Type="http://schemas.openxmlformats.org/officeDocument/2006/relationships/customXml" Target="../ink/ink5018.xml"/><Relationship Id="rId62" Type="http://schemas.openxmlformats.org/officeDocument/2006/relationships/customXml" Target="../ink/ink5022.xml"/><Relationship Id="rId70" Type="http://schemas.openxmlformats.org/officeDocument/2006/relationships/customXml" Target="../ink/ink5026.xml"/><Relationship Id="rId75" Type="http://schemas.openxmlformats.org/officeDocument/2006/relationships/image" Target="../media/image2976.png"/><Relationship Id="rId83" Type="http://schemas.openxmlformats.org/officeDocument/2006/relationships/image" Target="../media/image2980.png"/><Relationship Id="rId88" Type="http://schemas.openxmlformats.org/officeDocument/2006/relationships/customXml" Target="../ink/ink5035.xml"/><Relationship Id="rId91" Type="http://schemas.openxmlformats.org/officeDocument/2006/relationships/image" Target="../media/image2984.png"/><Relationship Id="rId96" Type="http://schemas.openxmlformats.org/officeDocument/2006/relationships/customXml" Target="../ink/ink5039.xml"/><Relationship Id="rId111" Type="http://schemas.openxmlformats.org/officeDocument/2006/relationships/image" Target="../media/image2994.png"/><Relationship Id="rId132" Type="http://schemas.openxmlformats.org/officeDocument/2006/relationships/customXml" Target="../ink/ink5057.xml"/><Relationship Id="rId140" Type="http://schemas.openxmlformats.org/officeDocument/2006/relationships/customXml" Target="../ink/ink5061.xml"/><Relationship Id="rId145" Type="http://schemas.openxmlformats.org/officeDocument/2006/relationships/image" Target="../media/image30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94.xml"/><Relationship Id="rId15" Type="http://schemas.openxmlformats.org/officeDocument/2006/relationships/image" Target="../media/image2947.png"/><Relationship Id="rId23" Type="http://schemas.openxmlformats.org/officeDocument/2006/relationships/image" Target="../media/image2951.png"/><Relationship Id="rId28" Type="http://schemas.openxmlformats.org/officeDocument/2006/relationships/customXml" Target="../ink/ink5005.xml"/><Relationship Id="rId36" Type="http://schemas.openxmlformats.org/officeDocument/2006/relationships/customXml" Target="../ink/ink5009.xml"/><Relationship Id="rId49" Type="http://schemas.openxmlformats.org/officeDocument/2006/relationships/image" Target="../media/image2964.png"/><Relationship Id="rId57" Type="http://schemas.openxmlformats.org/officeDocument/2006/relationships/image" Target="../media/image2968.png"/><Relationship Id="rId106" Type="http://schemas.openxmlformats.org/officeDocument/2006/relationships/customXml" Target="../ink/ink5044.xml"/><Relationship Id="rId114" Type="http://schemas.openxmlformats.org/officeDocument/2006/relationships/customXml" Target="../ink/ink5048.xml"/><Relationship Id="rId119" Type="http://schemas.openxmlformats.org/officeDocument/2006/relationships/image" Target="../media/image2998.png"/><Relationship Id="rId127" Type="http://schemas.openxmlformats.org/officeDocument/2006/relationships/image" Target="../media/image3002.png"/><Relationship Id="rId10" Type="http://schemas.openxmlformats.org/officeDocument/2006/relationships/customXml" Target="../ink/ink4996.xml"/><Relationship Id="rId31" Type="http://schemas.openxmlformats.org/officeDocument/2006/relationships/image" Target="../media/image2955.png"/><Relationship Id="rId44" Type="http://schemas.openxmlformats.org/officeDocument/2006/relationships/customXml" Target="../ink/ink5013.xml"/><Relationship Id="rId52" Type="http://schemas.openxmlformats.org/officeDocument/2006/relationships/customXml" Target="../ink/ink5017.xml"/><Relationship Id="rId60" Type="http://schemas.openxmlformats.org/officeDocument/2006/relationships/customXml" Target="../ink/ink5021.xml"/><Relationship Id="rId65" Type="http://schemas.openxmlformats.org/officeDocument/2006/relationships/image" Target="../media/image2971.png"/><Relationship Id="rId73" Type="http://schemas.openxmlformats.org/officeDocument/2006/relationships/image" Target="../media/image2975.png"/><Relationship Id="rId78" Type="http://schemas.openxmlformats.org/officeDocument/2006/relationships/customXml" Target="../ink/ink5030.xml"/><Relationship Id="rId81" Type="http://schemas.openxmlformats.org/officeDocument/2006/relationships/image" Target="../media/image2979.png"/><Relationship Id="rId86" Type="http://schemas.openxmlformats.org/officeDocument/2006/relationships/customXml" Target="../ink/ink5034.xml"/><Relationship Id="rId94" Type="http://schemas.openxmlformats.org/officeDocument/2006/relationships/customXml" Target="../ink/ink5038.xml"/><Relationship Id="rId99" Type="http://schemas.openxmlformats.org/officeDocument/2006/relationships/image" Target="../media/image2988.png"/><Relationship Id="rId101" Type="http://schemas.openxmlformats.org/officeDocument/2006/relationships/image" Target="../media/image2989.png"/><Relationship Id="rId122" Type="http://schemas.openxmlformats.org/officeDocument/2006/relationships/customXml" Target="../ink/ink5052.xml"/><Relationship Id="rId130" Type="http://schemas.openxmlformats.org/officeDocument/2006/relationships/customXml" Target="../ink/ink5056.xml"/><Relationship Id="rId135" Type="http://schemas.openxmlformats.org/officeDocument/2006/relationships/image" Target="../media/image3006.png"/><Relationship Id="rId143" Type="http://schemas.openxmlformats.org/officeDocument/2006/relationships/image" Target="../media/image3010.png"/><Relationship Id="rId4" Type="http://schemas.openxmlformats.org/officeDocument/2006/relationships/customXml" Target="../ink/ink4993.xml"/><Relationship Id="rId9" Type="http://schemas.openxmlformats.org/officeDocument/2006/relationships/image" Target="../media/image2944.png"/><Relationship Id="rId13" Type="http://schemas.openxmlformats.org/officeDocument/2006/relationships/image" Target="../media/image2946.png"/><Relationship Id="rId18" Type="http://schemas.openxmlformats.org/officeDocument/2006/relationships/customXml" Target="../ink/ink5000.xml"/><Relationship Id="rId39" Type="http://schemas.openxmlformats.org/officeDocument/2006/relationships/image" Target="../media/image2959.png"/><Relationship Id="rId109" Type="http://schemas.openxmlformats.org/officeDocument/2006/relationships/image" Target="../media/image2993.png"/><Relationship Id="rId34" Type="http://schemas.openxmlformats.org/officeDocument/2006/relationships/customXml" Target="../ink/ink5008.xml"/><Relationship Id="rId50" Type="http://schemas.openxmlformats.org/officeDocument/2006/relationships/customXml" Target="../ink/ink5016.xml"/><Relationship Id="rId55" Type="http://schemas.openxmlformats.org/officeDocument/2006/relationships/image" Target="../media/image2967.png"/><Relationship Id="rId76" Type="http://schemas.openxmlformats.org/officeDocument/2006/relationships/customXml" Target="../ink/ink5029.xml"/><Relationship Id="rId97" Type="http://schemas.openxmlformats.org/officeDocument/2006/relationships/image" Target="../media/image2987.png"/><Relationship Id="rId104" Type="http://schemas.openxmlformats.org/officeDocument/2006/relationships/customXml" Target="../ink/ink5043.xml"/><Relationship Id="rId120" Type="http://schemas.openxmlformats.org/officeDocument/2006/relationships/customXml" Target="../ink/ink5051.xml"/><Relationship Id="rId125" Type="http://schemas.openxmlformats.org/officeDocument/2006/relationships/image" Target="../media/image3001.png"/><Relationship Id="rId141" Type="http://schemas.openxmlformats.org/officeDocument/2006/relationships/image" Target="../media/image3009.png"/><Relationship Id="rId146" Type="http://schemas.openxmlformats.org/officeDocument/2006/relationships/customXml" Target="../ink/ink5064.xml"/><Relationship Id="rId7" Type="http://schemas.openxmlformats.org/officeDocument/2006/relationships/image" Target="../media/image2943.png"/><Relationship Id="rId71" Type="http://schemas.openxmlformats.org/officeDocument/2006/relationships/image" Target="../media/image2974.png"/><Relationship Id="rId92" Type="http://schemas.openxmlformats.org/officeDocument/2006/relationships/customXml" Target="../ink/ink5037.xml"/><Relationship Id="rId2" Type="http://schemas.openxmlformats.org/officeDocument/2006/relationships/customXml" Target="../ink/ink4992.xml"/><Relationship Id="rId29" Type="http://schemas.openxmlformats.org/officeDocument/2006/relationships/image" Target="../media/image2954.png"/><Relationship Id="rId24" Type="http://schemas.openxmlformats.org/officeDocument/2006/relationships/customXml" Target="../ink/ink5003.xml"/><Relationship Id="rId40" Type="http://schemas.openxmlformats.org/officeDocument/2006/relationships/customXml" Target="../ink/ink5011.xml"/><Relationship Id="rId45" Type="http://schemas.openxmlformats.org/officeDocument/2006/relationships/image" Target="../media/image2962.png"/><Relationship Id="rId66" Type="http://schemas.openxmlformats.org/officeDocument/2006/relationships/customXml" Target="../ink/ink5024.xml"/><Relationship Id="rId87" Type="http://schemas.openxmlformats.org/officeDocument/2006/relationships/image" Target="../media/image2982.png"/><Relationship Id="rId110" Type="http://schemas.openxmlformats.org/officeDocument/2006/relationships/customXml" Target="../ink/ink5046.xml"/><Relationship Id="rId115" Type="http://schemas.openxmlformats.org/officeDocument/2006/relationships/image" Target="../media/image2996.png"/><Relationship Id="rId131" Type="http://schemas.openxmlformats.org/officeDocument/2006/relationships/image" Target="../media/image3004.png"/><Relationship Id="rId136" Type="http://schemas.openxmlformats.org/officeDocument/2006/relationships/customXml" Target="../ink/ink5059.xml"/><Relationship Id="rId61" Type="http://schemas.openxmlformats.org/officeDocument/2006/relationships/image" Target="../media/image2969.png"/><Relationship Id="rId82" Type="http://schemas.openxmlformats.org/officeDocument/2006/relationships/customXml" Target="../ink/ink5032.xml"/><Relationship Id="rId19" Type="http://schemas.openxmlformats.org/officeDocument/2006/relationships/image" Target="../media/image2949.png"/><Relationship Id="rId14" Type="http://schemas.openxmlformats.org/officeDocument/2006/relationships/customXml" Target="../ink/ink4998.xml"/><Relationship Id="rId30" Type="http://schemas.openxmlformats.org/officeDocument/2006/relationships/customXml" Target="../ink/ink5006.xml"/><Relationship Id="rId35" Type="http://schemas.openxmlformats.org/officeDocument/2006/relationships/image" Target="../media/image2957.png"/><Relationship Id="rId56" Type="http://schemas.openxmlformats.org/officeDocument/2006/relationships/customXml" Target="../ink/ink5019.xml"/><Relationship Id="rId77" Type="http://schemas.openxmlformats.org/officeDocument/2006/relationships/image" Target="../media/image2977.png"/><Relationship Id="rId100" Type="http://schemas.openxmlformats.org/officeDocument/2006/relationships/customXml" Target="../ink/ink5041.xml"/><Relationship Id="rId105" Type="http://schemas.openxmlformats.org/officeDocument/2006/relationships/image" Target="../media/image2991.png"/><Relationship Id="rId126" Type="http://schemas.openxmlformats.org/officeDocument/2006/relationships/customXml" Target="../ink/ink5054.xml"/><Relationship Id="rId147" Type="http://schemas.openxmlformats.org/officeDocument/2006/relationships/image" Target="../media/image3012.png"/><Relationship Id="rId8" Type="http://schemas.openxmlformats.org/officeDocument/2006/relationships/customXml" Target="../ink/ink4995.xml"/><Relationship Id="rId51" Type="http://schemas.openxmlformats.org/officeDocument/2006/relationships/image" Target="../media/image2965.png"/><Relationship Id="rId72" Type="http://schemas.openxmlformats.org/officeDocument/2006/relationships/customXml" Target="../ink/ink5027.xml"/><Relationship Id="rId93" Type="http://schemas.openxmlformats.org/officeDocument/2006/relationships/image" Target="../media/image2985.png"/><Relationship Id="rId98" Type="http://schemas.openxmlformats.org/officeDocument/2006/relationships/customXml" Target="../ink/ink5040.xml"/><Relationship Id="rId121" Type="http://schemas.openxmlformats.org/officeDocument/2006/relationships/image" Target="../media/image2999.png"/><Relationship Id="rId142" Type="http://schemas.openxmlformats.org/officeDocument/2006/relationships/customXml" Target="../ink/ink5062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78.png"/><Relationship Id="rId299" Type="http://schemas.openxmlformats.org/officeDocument/2006/relationships/image" Target="../media/image3183.png"/><Relationship Id="rId671" Type="http://schemas.openxmlformats.org/officeDocument/2006/relationships/customXml" Target="../ink/ink5404.xml"/><Relationship Id="rId21" Type="http://schemas.openxmlformats.org/officeDocument/2006/relationships/image" Target="../media/image3025.png"/><Relationship Id="rId63" Type="http://schemas.openxmlformats.org/officeDocument/2006/relationships/image" Target="../media/image3048.png"/><Relationship Id="rId159" Type="http://schemas.openxmlformats.org/officeDocument/2006/relationships/image" Target="../media/image3104.png"/><Relationship Id="rId324" Type="http://schemas.openxmlformats.org/officeDocument/2006/relationships/customXml" Target="../ink/ink5228.xml"/><Relationship Id="rId366" Type="http://schemas.openxmlformats.org/officeDocument/2006/relationships/customXml" Target="../ink/ink5249.xml"/><Relationship Id="rId531" Type="http://schemas.openxmlformats.org/officeDocument/2006/relationships/customXml" Target="../ink/ink5332.xml"/><Relationship Id="rId573" Type="http://schemas.openxmlformats.org/officeDocument/2006/relationships/image" Target="../media/image3341.png"/><Relationship Id="rId629" Type="http://schemas.openxmlformats.org/officeDocument/2006/relationships/image" Target="../media/image3371.png"/><Relationship Id="rId170" Type="http://schemas.openxmlformats.org/officeDocument/2006/relationships/image" Target="../media/image3109.png"/><Relationship Id="rId226" Type="http://schemas.openxmlformats.org/officeDocument/2006/relationships/image" Target="../media/image3144.png"/><Relationship Id="rId433" Type="http://schemas.openxmlformats.org/officeDocument/2006/relationships/image" Target="../media/image3261.png"/><Relationship Id="rId268" Type="http://schemas.openxmlformats.org/officeDocument/2006/relationships/customXml" Target="../ink/ink5199.xml"/><Relationship Id="rId475" Type="http://schemas.openxmlformats.org/officeDocument/2006/relationships/image" Target="../media/image3284.png"/><Relationship Id="rId640" Type="http://schemas.openxmlformats.org/officeDocument/2006/relationships/image" Target="../media/image3376.png"/><Relationship Id="rId682" Type="http://schemas.openxmlformats.org/officeDocument/2006/relationships/image" Target="../media/image3399.png"/><Relationship Id="rId32" Type="http://schemas.openxmlformats.org/officeDocument/2006/relationships/customXml" Target="../ink/ink5080.xml"/><Relationship Id="rId74" Type="http://schemas.openxmlformats.org/officeDocument/2006/relationships/customXml" Target="../ink/ink5101.xml"/><Relationship Id="rId128" Type="http://schemas.openxmlformats.org/officeDocument/2006/relationships/customXml" Target="../ink/ink5128.xml"/><Relationship Id="rId335" Type="http://schemas.openxmlformats.org/officeDocument/2006/relationships/image" Target="../media/image3203.png"/><Relationship Id="rId377" Type="http://schemas.openxmlformats.org/officeDocument/2006/relationships/image" Target="../media/image3229.png"/><Relationship Id="rId500" Type="http://schemas.openxmlformats.org/officeDocument/2006/relationships/customXml" Target="../ink/ink5316.xml"/><Relationship Id="rId542" Type="http://schemas.openxmlformats.org/officeDocument/2006/relationships/image" Target="../media/image3324.png"/><Relationship Id="rId584" Type="http://schemas.openxmlformats.org/officeDocument/2006/relationships/customXml" Target="../ink/ink5359.xml"/><Relationship Id="rId5" Type="http://schemas.openxmlformats.org/officeDocument/2006/relationships/image" Target="../media/image414.png"/><Relationship Id="rId181" Type="http://schemas.openxmlformats.org/officeDocument/2006/relationships/customXml" Target="../ink/ink5155.xml"/><Relationship Id="rId237" Type="http://schemas.openxmlformats.org/officeDocument/2006/relationships/image" Target="../media/image3149.png"/><Relationship Id="rId402" Type="http://schemas.openxmlformats.org/officeDocument/2006/relationships/customXml" Target="../ink/ink5267.xml"/><Relationship Id="rId279" Type="http://schemas.openxmlformats.org/officeDocument/2006/relationships/image" Target="../media/image3173.png"/><Relationship Id="rId444" Type="http://schemas.openxmlformats.org/officeDocument/2006/relationships/customXml" Target="../ink/ink5288.xml"/><Relationship Id="rId486" Type="http://schemas.openxmlformats.org/officeDocument/2006/relationships/customXml" Target="../ink/ink5309.xml"/><Relationship Id="rId651" Type="http://schemas.openxmlformats.org/officeDocument/2006/relationships/customXml" Target="../ink/ink5394.xml"/><Relationship Id="rId693" Type="http://schemas.openxmlformats.org/officeDocument/2006/relationships/image" Target="../media/image3405.png"/><Relationship Id="rId707" Type="http://schemas.openxmlformats.org/officeDocument/2006/relationships/image" Target="../media/image3415.png"/><Relationship Id="rId43" Type="http://schemas.openxmlformats.org/officeDocument/2006/relationships/image" Target="../media/image3037.png"/><Relationship Id="rId139" Type="http://schemas.openxmlformats.org/officeDocument/2006/relationships/image" Target="../media/image3091.png"/><Relationship Id="rId290" Type="http://schemas.openxmlformats.org/officeDocument/2006/relationships/image" Target="../media/image3178.png"/><Relationship Id="rId304" Type="http://schemas.openxmlformats.org/officeDocument/2006/relationships/customXml" Target="../ink/ink5218.xml"/><Relationship Id="rId346" Type="http://schemas.openxmlformats.org/officeDocument/2006/relationships/customXml" Target="../ink/ink5239.xml"/><Relationship Id="rId388" Type="http://schemas.openxmlformats.org/officeDocument/2006/relationships/customXml" Target="../ink/ink5260.xml"/><Relationship Id="rId511" Type="http://schemas.openxmlformats.org/officeDocument/2006/relationships/image" Target="../media/image3304.png"/><Relationship Id="rId553" Type="http://schemas.openxmlformats.org/officeDocument/2006/relationships/customXml" Target="../ink/ink5343.xml"/><Relationship Id="rId609" Type="http://schemas.openxmlformats.org/officeDocument/2006/relationships/customXml" Target="../ink/ink5372.xml"/><Relationship Id="rId85" Type="http://schemas.openxmlformats.org/officeDocument/2006/relationships/image" Target="../media/image3061.png"/><Relationship Id="rId150" Type="http://schemas.openxmlformats.org/officeDocument/2006/relationships/customXml" Target="../ink/ink5139.xml"/><Relationship Id="rId192" Type="http://schemas.openxmlformats.org/officeDocument/2006/relationships/image" Target="../media/image3125.png"/><Relationship Id="rId206" Type="http://schemas.openxmlformats.org/officeDocument/2006/relationships/image" Target="../media/image3133.png"/><Relationship Id="rId413" Type="http://schemas.openxmlformats.org/officeDocument/2006/relationships/image" Target="../media/image3249.png"/><Relationship Id="rId595" Type="http://schemas.openxmlformats.org/officeDocument/2006/relationships/customXml" Target="../ink/ink5365.xml"/><Relationship Id="rId248" Type="http://schemas.openxmlformats.org/officeDocument/2006/relationships/customXml" Target="../ink/ink5189.xml"/><Relationship Id="rId455" Type="http://schemas.openxmlformats.org/officeDocument/2006/relationships/image" Target="../media/image3273.png"/><Relationship Id="rId497" Type="http://schemas.openxmlformats.org/officeDocument/2006/relationships/image" Target="../media/image3296.png"/><Relationship Id="rId620" Type="http://schemas.openxmlformats.org/officeDocument/2006/relationships/customXml" Target="../ink/ink5378.xml"/><Relationship Id="rId662" Type="http://schemas.openxmlformats.org/officeDocument/2006/relationships/image" Target="../media/image3388.png"/><Relationship Id="rId718" Type="http://schemas.openxmlformats.org/officeDocument/2006/relationships/customXml" Target="../ink/ink5428.xml"/><Relationship Id="rId12" Type="http://schemas.openxmlformats.org/officeDocument/2006/relationships/customXml" Target="../ink/ink5070.xml"/><Relationship Id="rId108" Type="http://schemas.openxmlformats.org/officeDocument/2006/relationships/customXml" Target="../ink/ink5118.xml"/><Relationship Id="rId315" Type="http://schemas.openxmlformats.org/officeDocument/2006/relationships/image" Target="../media/image3192.png"/><Relationship Id="rId357" Type="http://schemas.openxmlformats.org/officeDocument/2006/relationships/image" Target="../media/image3218.png"/><Relationship Id="rId522" Type="http://schemas.openxmlformats.org/officeDocument/2006/relationships/image" Target="../media/image3309.png"/><Relationship Id="rId54" Type="http://schemas.openxmlformats.org/officeDocument/2006/relationships/customXml" Target="../ink/ink5091.xml"/><Relationship Id="rId96" Type="http://schemas.openxmlformats.org/officeDocument/2006/relationships/customXml" Target="../ink/ink5112.xml"/><Relationship Id="rId161" Type="http://schemas.openxmlformats.org/officeDocument/2006/relationships/image" Target="../media/image3105.png"/><Relationship Id="rId217" Type="http://schemas.openxmlformats.org/officeDocument/2006/relationships/customXml" Target="../ink/ink5173.xml"/><Relationship Id="rId399" Type="http://schemas.openxmlformats.org/officeDocument/2006/relationships/image" Target="../media/image3242.png"/><Relationship Id="rId564" Type="http://schemas.openxmlformats.org/officeDocument/2006/relationships/customXml" Target="../ink/ink5349.xml"/><Relationship Id="rId259" Type="http://schemas.openxmlformats.org/officeDocument/2006/relationships/image" Target="../media/image3162.png"/><Relationship Id="rId424" Type="http://schemas.openxmlformats.org/officeDocument/2006/relationships/customXml" Target="../ink/ink5278.xml"/><Relationship Id="rId466" Type="http://schemas.openxmlformats.org/officeDocument/2006/relationships/customXml" Target="../ink/ink5299.xml"/><Relationship Id="rId631" Type="http://schemas.openxmlformats.org/officeDocument/2006/relationships/image" Target="../media/image3372.png"/><Relationship Id="rId673" Type="http://schemas.openxmlformats.org/officeDocument/2006/relationships/customXml" Target="../ink/ink5405.xml"/><Relationship Id="rId23" Type="http://schemas.openxmlformats.org/officeDocument/2006/relationships/image" Target="../media/image3026.png"/><Relationship Id="rId119" Type="http://schemas.openxmlformats.org/officeDocument/2006/relationships/image" Target="../media/image3079.png"/><Relationship Id="rId270" Type="http://schemas.openxmlformats.org/officeDocument/2006/relationships/customXml" Target="../ink/ink5200.xml"/><Relationship Id="rId326" Type="http://schemas.openxmlformats.org/officeDocument/2006/relationships/customXml" Target="../ink/ink5229.xml"/><Relationship Id="rId533" Type="http://schemas.openxmlformats.org/officeDocument/2006/relationships/customXml" Target="../ink/ink5333.xml"/><Relationship Id="rId65" Type="http://schemas.openxmlformats.org/officeDocument/2006/relationships/image" Target="../media/image3049.png"/><Relationship Id="rId130" Type="http://schemas.openxmlformats.org/officeDocument/2006/relationships/customXml" Target="../ink/ink5129.xml"/><Relationship Id="rId368" Type="http://schemas.openxmlformats.org/officeDocument/2006/relationships/customXml" Target="../ink/ink5250.xml"/><Relationship Id="rId575" Type="http://schemas.openxmlformats.org/officeDocument/2006/relationships/image" Target="../media/image3342.png"/><Relationship Id="rId172" Type="http://schemas.openxmlformats.org/officeDocument/2006/relationships/image" Target="../media/image3114.png"/><Relationship Id="rId228" Type="http://schemas.openxmlformats.org/officeDocument/2006/relationships/customXml" Target="../ink/ink5179.xml"/><Relationship Id="rId435" Type="http://schemas.openxmlformats.org/officeDocument/2006/relationships/image" Target="../media/image3262.png"/><Relationship Id="rId477" Type="http://schemas.openxmlformats.org/officeDocument/2006/relationships/image" Target="../media/image3285.png"/><Relationship Id="rId600" Type="http://schemas.openxmlformats.org/officeDocument/2006/relationships/image" Target="../media/image3355.png"/><Relationship Id="rId642" Type="http://schemas.openxmlformats.org/officeDocument/2006/relationships/image" Target="../media/image3377.png"/><Relationship Id="rId684" Type="http://schemas.openxmlformats.org/officeDocument/2006/relationships/customXml" Target="../ink/ink5411.xml"/><Relationship Id="rId281" Type="http://schemas.openxmlformats.org/officeDocument/2006/relationships/image" Target="../media/image3174.png"/><Relationship Id="rId337" Type="http://schemas.openxmlformats.org/officeDocument/2006/relationships/image" Target="../media/image3204.png"/><Relationship Id="rId502" Type="http://schemas.openxmlformats.org/officeDocument/2006/relationships/customXml" Target="../ink/ink5317.xml"/><Relationship Id="rId34" Type="http://schemas.openxmlformats.org/officeDocument/2006/relationships/customXml" Target="../ink/ink5081.xml"/><Relationship Id="rId76" Type="http://schemas.openxmlformats.org/officeDocument/2006/relationships/customXml" Target="../ink/ink5102.xml"/><Relationship Id="rId141" Type="http://schemas.openxmlformats.org/officeDocument/2006/relationships/image" Target="../media/image3092.png"/><Relationship Id="rId379" Type="http://schemas.openxmlformats.org/officeDocument/2006/relationships/image" Target="../media/image3231.png"/><Relationship Id="rId544" Type="http://schemas.openxmlformats.org/officeDocument/2006/relationships/image" Target="../media/image3325.png"/><Relationship Id="rId586" Type="http://schemas.openxmlformats.org/officeDocument/2006/relationships/customXml" Target="../ink/ink5360.xml"/><Relationship Id="rId7" Type="http://schemas.openxmlformats.org/officeDocument/2006/relationships/image" Target="../media/image3017.png"/><Relationship Id="rId183" Type="http://schemas.openxmlformats.org/officeDocument/2006/relationships/customXml" Target="../ink/ink5156.xml"/><Relationship Id="rId239" Type="http://schemas.openxmlformats.org/officeDocument/2006/relationships/image" Target="../media/image3151.png"/><Relationship Id="rId390" Type="http://schemas.openxmlformats.org/officeDocument/2006/relationships/customXml" Target="../ink/ink5261.xml"/><Relationship Id="rId404" Type="http://schemas.openxmlformats.org/officeDocument/2006/relationships/customXml" Target="../ink/ink5268.xml"/><Relationship Id="rId446" Type="http://schemas.openxmlformats.org/officeDocument/2006/relationships/customXml" Target="../ink/ink5289.xml"/><Relationship Id="rId611" Type="http://schemas.openxmlformats.org/officeDocument/2006/relationships/customXml" Target="../ink/ink5373.xml"/><Relationship Id="rId653" Type="http://schemas.openxmlformats.org/officeDocument/2006/relationships/customXml" Target="../ink/ink5395.xml"/><Relationship Id="rId250" Type="http://schemas.openxmlformats.org/officeDocument/2006/relationships/customXml" Target="../ink/ink5190.xml"/><Relationship Id="rId292" Type="http://schemas.openxmlformats.org/officeDocument/2006/relationships/image" Target="../media/image3179.png"/><Relationship Id="rId306" Type="http://schemas.openxmlformats.org/officeDocument/2006/relationships/customXml" Target="../ink/ink5219.xml"/><Relationship Id="rId488" Type="http://schemas.openxmlformats.org/officeDocument/2006/relationships/customXml" Target="../ink/ink5310.xml"/><Relationship Id="rId695" Type="http://schemas.openxmlformats.org/officeDocument/2006/relationships/image" Target="../media/image3406.png"/><Relationship Id="rId709" Type="http://schemas.openxmlformats.org/officeDocument/2006/relationships/image" Target="../media/image3416.png"/><Relationship Id="rId45" Type="http://schemas.openxmlformats.org/officeDocument/2006/relationships/image" Target="../media/image3038.png"/><Relationship Id="rId87" Type="http://schemas.openxmlformats.org/officeDocument/2006/relationships/image" Target="../media/image3062.png"/><Relationship Id="rId110" Type="http://schemas.openxmlformats.org/officeDocument/2006/relationships/customXml" Target="../ink/ink5119.xml"/><Relationship Id="rId348" Type="http://schemas.openxmlformats.org/officeDocument/2006/relationships/customXml" Target="../ink/ink5240.xml"/><Relationship Id="rId513" Type="http://schemas.openxmlformats.org/officeDocument/2006/relationships/image" Target="../media/image3305.png"/><Relationship Id="rId555" Type="http://schemas.openxmlformats.org/officeDocument/2006/relationships/customXml" Target="../ink/ink5344.xml"/><Relationship Id="rId597" Type="http://schemas.openxmlformats.org/officeDocument/2006/relationships/customXml" Target="../ink/ink5366.xml"/><Relationship Id="rId720" Type="http://schemas.openxmlformats.org/officeDocument/2006/relationships/customXml" Target="../ink/ink5429.xml"/><Relationship Id="rId152" Type="http://schemas.openxmlformats.org/officeDocument/2006/relationships/customXml" Target="../ink/ink5140.xml"/><Relationship Id="rId194" Type="http://schemas.openxmlformats.org/officeDocument/2006/relationships/image" Target="../media/image3126.png"/><Relationship Id="rId208" Type="http://schemas.openxmlformats.org/officeDocument/2006/relationships/image" Target="../media/image3134.png"/><Relationship Id="rId415" Type="http://schemas.openxmlformats.org/officeDocument/2006/relationships/image" Target="../media/image3251.png"/><Relationship Id="rId457" Type="http://schemas.openxmlformats.org/officeDocument/2006/relationships/image" Target="../media/image3274.png"/><Relationship Id="rId622" Type="http://schemas.openxmlformats.org/officeDocument/2006/relationships/customXml" Target="../ink/ink5379.xml"/><Relationship Id="rId261" Type="http://schemas.openxmlformats.org/officeDocument/2006/relationships/image" Target="../media/image3163.png"/><Relationship Id="rId499" Type="http://schemas.openxmlformats.org/officeDocument/2006/relationships/image" Target="../media/image3297.png"/><Relationship Id="rId664" Type="http://schemas.openxmlformats.org/officeDocument/2006/relationships/image" Target="../media/image3389.png"/><Relationship Id="rId14" Type="http://schemas.openxmlformats.org/officeDocument/2006/relationships/customXml" Target="../ink/ink5071.xml"/><Relationship Id="rId56" Type="http://schemas.openxmlformats.org/officeDocument/2006/relationships/customXml" Target="../ink/ink5092.xml"/><Relationship Id="rId317" Type="http://schemas.openxmlformats.org/officeDocument/2006/relationships/image" Target="../media/image3193.png"/><Relationship Id="rId359" Type="http://schemas.openxmlformats.org/officeDocument/2006/relationships/image" Target="../media/image3219.png"/><Relationship Id="rId524" Type="http://schemas.openxmlformats.org/officeDocument/2006/relationships/image" Target="../media/image3314.png"/><Relationship Id="rId566" Type="http://schemas.openxmlformats.org/officeDocument/2006/relationships/customXml" Target="../ink/ink5350.xml"/><Relationship Id="rId98" Type="http://schemas.openxmlformats.org/officeDocument/2006/relationships/customXml" Target="../ink/ink5113.xml"/><Relationship Id="rId121" Type="http://schemas.openxmlformats.org/officeDocument/2006/relationships/image" Target="../media/image3081.png"/><Relationship Id="rId163" Type="http://schemas.openxmlformats.org/officeDocument/2006/relationships/image" Target="../media/image3106.png"/><Relationship Id="rId219" Type="http://schemas.openxmlformats.org/officeDocument/2006/relationships/customXml" Target="../ink/ink5174.xml"/><Relationship Id="rId370" Type="http://schemas.openxmlformats.org/officeDocument/2006/relationships/customXml" Target="../ink/ink5251.xml"/><Relationship Id="rId426" Type="http://schemas.openxmlformats.org/officeDocument/2006/relationships/customXml" Target="../ink/ink5279.xml"/><Relationship Id="rId633" Type="http://schemas.openxmlformats.org/officeDocument/2006/relationships/image" Target="../media/image3373.png"/><Relationship Id="rId230" Type="http://schemas.openxmlformats.org/officeDocument/2006/relationships/customXml" Target="../ink/ink5180.xml"/><Relationship Id="rId468" Type="http://schemas.openxmlformats.org/officeDocument/2006/relationships/customXml" Target="../ink/ink5300.xml"/><Relationship Id="rId675" Type="http://schemas.openxmlformats.org/officeDocument/2006/relationships/customXml" Target="../ink/ink5406.xml"/><Relationship Id="rId25" Type="http://schemas.openxmlformats.org/officeDocument/2006/relationships/image" Target="../media/image3027.png"/><Relationship Id="rId67" Type="http://schemas.openxmlformats.org/officeDocument/2006/relationships/image" Target="../media/image3051.png"/><Relationship Id="rId272" Type="http://schemas.openxmlformats.org/officeDocument/2006/relationships/customXml" Target="../ink/ink5201.xml"/><Relationship Id="rId328" Type="http://schemas.openxmlformats.org/officeDocument/2006/relationships/customXml" Target="../ink/ink5230.xml"/><Relationship Id="rId535" Type="http://schemas.openxmlformats.org/officeDocument/2006/relationships/customXml" Target="../ink/ink5334.xml"/><Relationship Id="rId577" Type="http://schemas.openxmlformats.org/officeDocument/2006/relationships/image" Target="../media/image3343.png"/><Relationship Id="rId700" Type="http://schemas.openxmlformats.org/officeDocument/2006/relationships/customXml" Target="../ink/ink5419.xml"/><Relationship Id="rId132" Type="http://schemas.openxmlformats.org/officeDocument/2006/relationships/customXml" Target="../ink/ink5130.xml"/><Relationship Id="rId174" Type="http://schemas.openxmlformats.org/officeDocument/2006/relationships/image" Target="../media/image3115.png"/><Relationship Id="rId381" Type="http://schemas.openxmlformats.org/officeDocument/2006/relationships/image" Target="../media/image3232.png"/><Relationship Id="rId602" Type="http://schemas.openxmlformats.org/officeDocument/2006/relationships/image" Target="../media/image3356.png"/><Relationship Id="rId241" Type="http://schemas.openxmlformats.org/officeDocument/2006/relationships/image" Target="../media/image3152.png"/><Relationship Id="rId437" Type="http://schemas.openxmlformats.org/officeDocument/2006/relationships/image" Target="../media/image3263.png"/><Relationship Id="rId479" Type="http://schemas.openxmlformats.org/officeDocument/2006/relationships/image" Target="../media/image3286.png"/><Relationship Id="rId644" Type="http://schemas.openxmlformats.org/officeDocument/2006/relationships/image" Target="../media/image3378.png"/><Relationship Id="rId686" Type="http://schemas.openxmlformats.org/officeDocument/2006/relationships/customXml" Target="../ink/ink5412.xml"/><Relationship Id="rId36" Type="http://schemas.openxmlformats.org/officeDocument/2006/relationships/customXml" Target="../ink/ink5082.xml"/><Relationship Id="rId283" Type="http://schemas.openxmlformats.org/officeDocument/2006/relationships/image" Target="../media/image3175.png"/><Relationship Id="rId339" Type="http://schemas.openxmlformats.org/officeDocument/2006/relationships/image" Target="../media/image3205.png"/><Relationship Id="rId490" Type="http://schemas.openxmlformats.org/officeDocument/2006/relationships/customXml" Target="../ink/ink5311.xml"/><Relationship Id="rId504" Type="http://schemas.openxmlformats.org/officeDocument/2006/relationships/customXml" Target="../ink/ink5318.xml"/><Relationship Id="rId546" Type="http://schemas.openxmlformats.org/officeDocument/2006/relationships/image" Target="../media/image3326.png"/><Relationship Id="rId711" Type="http://schemas.openxmlformats.org/officeDocument/2006/relationships/image" Target="../media/image3417.png"/><Relationship Id="rId78" Type="http://schemas.openxmlformats.org/officeDocument/2006/relationships/customXml" Target="../ink/ink5103.xml"/><Relationship Id="rId101" Type="http://schemas.openxmlformats.org/officeDocument/2006/relationships/image" Target="../media/image3069.png"/><Relationship Id="rId143" Type="http://schemas.openxmlformats.org/officeDocument/2006/relationships/image" Target="../media/image3093.png"/><Relationship Id="rId185" Type="http://schemas.openxmlformats.org/officeDocument/2006/relationships/customXml" Target="../ink/ink5157.xml"/><Relationship Id="rId350" Type="http://schemas.openxmlformats.org/officeDocument/2006/relationships/customXml" Target="../ink/ink5241.xml"/><Relationship Id="rId406" Type="http://schemas.openxmlformats.org/officeDocument/2006/relationships/customXml" Target="../ink/ink5269.xml"/><Relationship Id="rId588" Type="http://schemas.openxmlformats.org/officeDocument/2006/relationships/image" Target="../media/image3348.png"/><Relationship Id="rId9" Type="http://schemas.openxmlformats.org/officeDocument/2006/relationships/image" Target="../media/image3018.png"/><Relationship Id="rId210" Type="http://schemas.openxmlformats.org/officeDocument/2006/relationships/image" Target="../media/image3135.png"/><Relationship Id="rId392" Type="http://schemas.openxmlformats.org/officeDocument/2006/relationships/customXml" Target="../ink/ink5262.xml"/><Relationship Id="rId448" Type="http://schemas.openxmlformats.org/officeDocument/2006/relationships/customXml" Target="../ink/ink5290.xml"/><Relationship Id="rId613" Type="http://schemas.openxmlformats.org/officeDocument/2006/relationships/customXml" Target="../ink/ink5374.xml"/><Relationship Id="rId655" Type="http://schemas.openxmlformats.org/officeDocument/2006/relationships/customXml" Target="../ink/ink5396.xml"/><Relationship Id="rId697" Type="http://schemas.openxmlformats.org/officeDocument/2006/relationships/image" Target="../media/image3407.png"/><Relationship Id="rId252" Type="http://schemas.openxmlformats.org/officeDocument/2006/relationships/customXml" Target="../ink/ink5191.xml"/><Relationship Id="rId294" Type="http://schemas.openxmlformats.org/officeDocument/2006/relationships/image" Target="../media/image3181.png"/><Relationship Id="rId308" Type="http://schemas.openxmlformats.org/officeDocument/2006/relationships/customXml" Target="../ink/ink5220.xml"/><Relationship Id="rId515" Type="http://schemas.openxmlformats.org/officeDocument/2006/relationships/image" Target="../media/image3306.png"/><Relationship Id="rId722" Type="http://schemas.openxmlformats.org/officeDocument/2006/relationships/customXml" Target="../ink/ink5430.xml"/><Relationship Id="rId47" Type="http://schemas.openxmlformats.org/officeDocument/2006/relationships/image" Target="../media/image3039.png"/><Relationship Id="rId89" Type="http://schemas.openxmlformats.org/officeDocument/2006/relationships/image" Target="../media/image3063.png"/><Relationship Id="rId112" Type="http://schemas.openxmlformats.org/officeDocument/2006/relationships/customXml" Target="../ink/ink5120.xml"/><Relationship Id="rId154" Type="http://schemas.openxmlformats.org/officeDocument/2006/relationships/customXml" Target="../ink/ink5141.xml"/><Relationship Id="rId361" Type="http://schemas.openxmlformats.org/officeDocument/2006/relationships/image" Target="../media/image3221.png"/><Relationship Id="rId557" Type="http://schemas.openxmlformats.org/officeDocument/2006/relationships/customXml" Target="../ink/ink5345.xml"/><Relationship Id="rId599" Type="http://schemas.openxmlformats.org/officeDocument/2006/relationships/customXml" Target="../ink/ink5367.xml"/><Relationship Id="rId196" Type="http://schemas.openxmlformats.org/officeDocument/2006/relationships/image" Target="../media/image3127.png"/><Relationship Id="rId417" Type="http://schemas.openxmlformats.org/officeDocument/2006/relationships/image" Target="../media/image3252.png"/><Relationship Id="rId459" Type="http://schemas.openxmlformats.org/officeDocument/2006/relationships/image" Target="../media/image3275.png"/><Relationship Id="rId624" Type="http://schemas.openxmlformats.org/officeDocument/2006/relationships/customXml" Target="../ink/ink5380.xml"/><Relationship Id="rId666" Type="http://schemas.openxmlformats.org/officeDocument/2006/relationships/image" Target="../media/image3391.png"/><Relationship Id="rId16" Type="http://schemas.openxmlformats.org/officeDocument/2006/relationships/customXml" Target="../ink/ink5072.xml"/><Relationship Id="rId221" Type="http://schemas.openxmlformats.org/officeDocument/2006/relationships/customXml" Target="../ink/ink5175.xml"/><Relationship Id="rId263" Type="http://schemas.openxmlformats.org/officeDocument/2006/relationships/image" Target="../media/image3164.png"/><Relationship Id="rId319" Type="http://schemas.openxmlformats.org/officeDocument/2006/relationships/image" Target="../media/image3194.png"/><Relationship Id="rId470" Type="http://schemas.openxmlformats.org/officeDocument/2006/relationships/customXml" Target="../ink/ink5301.xml"/><Relationship Id="rId526" Type="http://schemas.openxmlformats.org/officeDocument/2006/relationships/image" Target="../media/image3315.png"/><Relationship Id="rId58" Type="http://schemas.openxmlformats.org/officeDocument/2006/relationships/customXml" Target="../ink/ink5093.xml"/><Relationship Id="rId123" Type="http://schemas.openxmlformats.org/officeDocument/2006/relationships/image" Target="../media/image3082.png"/><Relationship Id="rId330" Type="http://schemas.openxmlformats.org/officeDocument/2006/relationships/customXml" Target="../ink/ink5231.xml"/><Relationship Id="rId568" Type="http://schemas.openxmlformats.org/officeDocument/2006/relationships/customXml" Target="../ink/ink5351.xml"/><Relationship Id="rId165" Type="http://schemas.openxmlformats.org/officeDocument/2006/relationships/image" Target="../media/image3107.png"/><Relationship Id="rId372" Type="http://schemas.openxmlformats.org/officeDocument/2006/relationships/customXml" Target="../ink/ink5252.xml"/><Relationship Id="rId428" Type="http://schemas.openxmlformats.org/officeDocument/2006/relationships/customXml" Target="../ink/ink5280.xml"/><Relationship Id="rId635" Type="http://schemas.openxmlformats.org/officeDocument/2006/relationships/image" Target="../media/image3374.png"/><Relationship Id="rId677" Type="http://schemas.openxmlformats.org/officeDocument/2006/relationships/customXml" Target="../ink/ink5407.xml"/><Relationship Id="rId232" Type="http://schemas.openxmlformats.org/officeDocument/2006/relationships/customXml" Target="../ink/ink5181.xml"/><Relationship Id="rId274" Type="http://schemas.openxmlformats.org/officeDocument/2006/relationships/customXml" Target="../ink/ink5202.xml"/><Relationship Id="rId481" Type="http://schemas.openxmlformats.org/officeDocument/2006/relationships/image" Target="../media/image3287.png"/><Relationship Id="rId702" Type="http://schemas.openxmlformats.org/officeDocument/2006/relationships/customXml" Target="../ink/ink5420.xml"/><Relationship Id="rId27" Type="http://schemas.openxmlformats.org/officeDocument/2006/relationships/image" Target="../media/image3028.png"/><Relationship Id="rId69" Type="http://schemas.openxmlformats.org/officeDocument/2006/relationships/image" Target="../media/image3052.png"/><Relationship Id="rId134" Type="http://schemas.openxmlformats.org/officeDocument/2006/relationships/customXml" Target="../ink/ink5131.xml"/><Relationship Id="rId537" Type="http://schemas.openxmlformats.org/officeDocument/2006/relationships/customXml" Target="../ink/ink5335.xml"/><Relationship Id="rId579" Type="http://schemas.openxmlformats.org/officeDocument/2006/relationships/image" Target="../media/image3344.png"/><Relationship Id="rId80" Type="http://schemas.openxmlformats.org/officeDocument/2006/relationships/customXml" Target="../ink/ink5104.xml"/><Relationship Id="rId176" Type="http://schemas.openxmlformats.org/officeDocument/2006/relationships/image" Target="../media/image3116.png"/><Relationship Id="rId341" Type="http://schemas.openxmlformats.org/officeDocument/2006/relationships/image" Target="../media/image3206.png"/><Relationship Id="rId383" Type="http://schemas.openxmlformats.org/officeDocument/2006/relationships/image" Target="../media/image3233.png"/><Relationship Id="rId439" Type="http://schemas.openxmlformats.org/officeDocument/2006/relationships/image" Target="../media/image3264.png"/><Relationship Id="rId590" Type="http://schemas.openxmlformats.org/officeDocument/2006/relationships/image" Target="../media/image3349.png"/><Relationship Id="rId604" Type="http://schemas.openxmlformats.org/officeDocument/2006/relationships/image" Target="../media/image3357.png"/><Relationship Id="rId646" Type="http://schemas.openxmlformats.org/officeDocument/2006/relationships/image" Target="../media/image3379.png"/><Relationship Id="rId201" Type="http://schemas.openxmlformats.org/officeDocument/2006/relationships/customXml" Target="../ink/ink5165.xml"/><Relationship Id="rId243" Type="http://schemas.openxmlformats.org/officeDocument/2006/relationships/image" Target="../media/image3153.png"/><Relationship Id="rId285" Type="http://schemas.openxmlformats.org/officeDocument/2006/relationships/customXml" Target="../ink/ink5208.xml"/><Relationship Id="rId450" Type="http://schemas.openxmlformats.org/officeDocument/2006/relationships/customXml" Target="../ink/ink5291.xml"/><Relationship Id="rId506" Type="http://schemas.openxmlformats.org/officeDocument/2006/relationships/customXml" Target="../ink/ink5319.xml"/><Relationship Id="rId688" Type="http://schemas.openxmlformats.org/officeDocument/2006/relationships/customXml" Target="../ink/ink5413.xml"/><Relationship Id="rId38" Type="http://schemas.openxmlformats.org/officeDocument/2006/relationships/customXml" Target="../ink/ink5083.xml"/><Relationship Id="rId103" Type="http://schemas.openxmlformats.org/officeDocument/2006/relationships/image" Target="../media/image3071.png"/><Relationship Id="rId310" Type="http://schemas.openxmlformats.org/officeDocument/2006/relationships/customXml" Target="../ink/ink5221.xml"/><Relationship Id="rId492" Type="http://schemas.openxmlformats.org/officeDocument/2006/relationships/customXml" Target="../ink/ink5312.xml"/><Relationship Id="rId548" Type="http://schemas.openxmlformats.org/officeDocument/2006/relationships/image" Target="../media/image3327.png"/><Relationship Id="rId713" Type="http://schemas.openxmlformats.org/officeDocument/2006/relationships/image" Target="../media/image3418.png"/><Relationship Id="rId91" Type="http://schemas.openxmlformats.org/officeDocument/2006/relationships/image" Target="../media/image3064.png"/><Relationship Id="rId145" Type="http://schemas.openxmlformats.org/officeDocument/2006/relationships/image" Target="../media/image3094.png"/><Relationship Id="rId187" Type="http://schemas.openxmlformats.org/officeDocument/2006/relationships/customXml" Target="../ink/ink5158.xml"/><Relationship Id="rId352" Type="http://schemas.openxmlformats.org/officeDocument/2006/relationships/customXml" Target="../ink/ink5242.xml"/><Relationship Id="rId394" Type="http://schemas.openxmlformats.org/officeDocument/2006/relationships/customXml" Target="../ink/ink5263.xml"/><Relationship Id="rId408" Type="http://schemas.openxmlformats.org/officeDocument/2006/relationships/customXml" Target="../ink/ink5270.xml"/><Relationship Id="rId615" Type="http://schemas.openxmlformats.org/officeDocument/2006/relationships/customXml" Target="../ink/ink5375.xml"/><Relationship Id="rId212" Type="http://schemas.openxmlformats.org/officeDocument/2006/relationships/image" Target="../media/image3136.png"/><Relationship Id="rId254" Type="http://schemas.openxmlformats.org/officeDocument/2006/relationships/customXml" Target="../ink/ink5192.xml"/><Relationship Id="rId657" Type="http://schemas.openxmlformats.org/officeDocument/2006/relationships/customXml" Target="../ink/ink5397.xml"/><Relationship Id="rId699" Type="http://schemas.openxmlformats.org/officeDocument/2006/relationships/image" Target="../media/image3408.png"/><Relationship Id="rId49" Type="http://schemas.openxmlformats.org/officeDocument/2006/relationships/image" Target="../media/image3041.png"/><Relationship Id="rId114" Type="http://schemas.openxmlformats.org/officeDocument/2006/relationships/customXml" Target="../ink/ink5121.xml"/><Relationship Id="rId296" Type="http://schemas.openxmlformats.org/officeDocument/2006/relationships/image" Target="../media/image3182.png"/><Relationship Id="rId461" Type="http://schemas.openxmlformats.org/officeDocument/2006/relationships/image" Target="../media/image3276.png"/><Relationship Id="rId517" Type="http://schemas.openxmlformats.org/officeDocument/2006/relationships/image" Target="../media/image3307.png"/><Relationship Id="rId559" Type="http://schemas.openxmlformats.org/officeDocument/2006/relationships/customXml" Target="../ink/ink5346.xml"/><Relationship Id="rId60" Type="http://schemas.openxmlformats.org/officeDocument/2006/relationships/customXml" Target="../ink/ink5094.xml"/><Relationship Id="rId156" Type="http://schemas.openxmlformats.org/officeDocument/2006/relationships/customXml" Target="../ink/ink5142.xml"/><Relationship Id="rId198" Type="http://schemas.openxmlformats.org/officeDocument/2006/relationships/image" Target="../media/image3128.png"/><Relationship Id="rId321" Type="http://schemas.openxmlformats.org/officeDocument/2006/relationships/image" Target="../media/image3195.png"/><Relationship Id="rId363" Type="http://schemas.openxmlformats.org/officeDocument/2006/relationships/image" Target="../media/image3222.png"/><Relationship Id="rId419" Type="http://schemas.openxmlformats.org/officeDocument/2006/relationships/image" Target="../media/image3253.png"/><Relationship Id="rId570" Type="http://schemas.openxmlformats.org/officeDocument/2006/relationships/customXml" Target="../ink/ink5352.xml"/><Relationship Id="rId626" Type="http://schemas.openxmlformats.org/officeDocument/2006/relationships/customXml" Target="../ink/ink5381.xml"/><Relationship Id="rId223" Type="http://schemas.openxmlformats.org/officeDocument/2006/relationships/customXml" Target="../ink/ink5176.xml"/><Relationship Id="rId430" Type="http://schemas.openxmlformats.org/officeDocument/2006/relationships/customXml" Target="../ink/ink5281.xml"/><Relationship Id="rId668" Type="http://schemas.openxmlformats.org/officeDocument/2006/relationships/image" Target="../media/image3392.png"/><Relationship Id="rId18" Type="http://schemas.openxmlformats.org/officeDocument/2006/relationships/customXml" Target="../ink/ink5073.xml"/><Relationship Id="rId265" Type="http://schemas.openxmlformats.org/officeDocument/2006/relationships/image" Target="../media/image3165.png"/><Relationship Id="rId472" Type="http://schemas.openxmlformats.org/officeDocument/2006/relationships/customXml" Target="../ink/ink5302.xml"/><Relationship Id="rId528" Type="http://schemas.openxmlformats.org/officeDocument/2006/relationships/image" Target="../media/image3316.png"/><Relationship Id="rId125" Type="http://schemas.openxmlformats.org/officeDocument/2006/relationships/image" Target="../media/image3083.png"/><Relationship Id="rId167" Type="http://schemas.openxmlformats.org/officeDocument/2006/relationships/image" Target="../media/image3108.png"/><Relationship Id="rId332" Type="http://schemas.openxmlformats.org/officeDocument/2006/relationships/customXml" Target="../ink/ink5232.xml"/><Relationship Id="rId374" Type="http://schemas.openxmlformats.org/officeDocument/2006/relationships/customXml" Target="../ink/ink5253.xml"/><Relationship Id="rId581" Type="http://schemas.openxmlformats.org/officeDocument/2006/relationships/image" Target="../media/image3345.png"/><Relationship Id="rId71" Type="http://schemas.openxmlformats.org/officeDocument/2006/relationships/image" Target="../media/image3053.png"/><Relationship Id="rId234" Type="http://schemas.openxmlformats.org/officeDocument/2006/relationships/customXml" Target="../ink/ink5182.xml"/><Relationship Id="rId637" Type="http://schemas.openxmlformats.org/officeDocument/2006/relationships/image" Target="../media/image3375.png"/><Relationship Id="rId679" Type="http://schemas.openxmlformats.org/officeDocument/2006/relationships/customXml" Target="../ink/ink5408.xml"/><Relationship Id="rId2" Type="http://schemas.openxmlformats.org/officeDocument/2006/relationships/customXml" Target="../ink/ink5065.xml"/><Relationship Id="rId29" Type="http://schemas.openxmlformats.org/officeDocument/2006/relationships/image" Target="../media/image3029.png"/><Relationship Id="rId276" Type="http://schemas.openxmlformats.org/officeDocument/2006/relationships/customXml" Target="../ink/ink5203.xml"/><Relationship Id="rId441" Type="http://schemas.openxmlformats.org/officeDocument/2006/relationships/image" Target="../media/image3265.png"/><Relationship Id="rId483" Type="http://schemas.openxmlformats.org/officeDocument/2006/relationships/image" Target="../media/image3288.png"/><Relationship Id="rId539" Type="http://schemas.openxmlformats.org/officeDocument/2006/relationships/customXml" Target="../ink/ink5336.xml"/><Relationship Id="rId690" Type="http://schemas.openxmlformats.org/officeDocument/2006/relationships/customXml" Target="../ink/ink5414.xml"/><Relationship Id="rId704" Type="http://schemas.openxmlformats.org/officeDocument/2006/relationships/customXml" Target="../ink/ink5421.xml"/><Relationship Id="rId40" Type="http://schemas.openxmlformats.org/officeDocument/2006/relationships/customXml" Target="../ink/ink5084.xml"/><Relationship Id="rId136" Type="http://schemas.openxmlformats.org/officeDocument/2006/relationships/customXml" Target="../ink/ink5132.xml"/><Relationship Id="rId178" Type="http://schemas.openxmlformats.org/officeDocument/2006/relationships/image" Target="../media/image3117.png"/><Relationship Id="rId301" Type="http://schemas.openxmlformats.org/officeDocument/2006/relationships/image" Target="../media/image3184.png"/><Relationship Id="rId343" Type="http://schemas.openxmlformats.org/officeDocument/2006/relationships/image" Target="../media/image3207.png"/><Relationship Id="rId550" Type="http://schemas.openxmlformats.org/officeDocument/2006/relationships/image" Target="../media/image3328.png"/><Relationship Id="rId82" Type="http://schemas.openxmlformats.org/officeDocument/2006/relationships/customXml" Target="../ink/ink5105.xml"/><Relationship Id="rId203" Type="http://schemas.openxmlformats.org/officeDocument/2006/relationships/customXml" Target="../ink/ink5166.xml"/><Relationship Id="rId385" Type="http://schemas.openxmlformats.org/officeDocument/2006/relationships/image" Target="../media/image3234.png"/><Relationship Id="rId592" Type="http://schemas.openxmlformats.org/officeDocument/2006/relationships/image" Target="../media/image3351.png"/><Relationship Id="rId606" Type="http://schemas.openxmlformats.org/officeDocument/2006/relationships/image" Target="../media/image3358.png"/><Relationship Id="rId648" Type="http://schemas.openxmlformats.org/officeDocument/2006/relationships/image" Target="../media/image3381.png"/><Relationship Id="rId245" Type="http://schemas.openxmlformats.org/officeDocument/2006/relationships/image" Target="../media/image3154.png"/><Relationship Id="rId287" Type="http://schemas.openxmlformats.org/officeDocument/2006/relationships/customXml" Target="../ink/ink5209.xml"/><Relationship Id="rId410" Type="http://schemas.openxmlformats.org/officeDocument/2006/relationships/customXml" Target="../ink/ink5271.xml"/><Relationship Id="rId452" Type="http://schemas.openxmlformats.org/officeDocument/2006/relationships/customXml" Target="../ink/ink5292.xml"/><Relationship Id="rId494" Type="http://schemas.openxmlformats.org/officeDocument/2006/relationships/customXml" Target="../ink/ink5313.xml"/><Relationship Id="rId508" Type="http://schemas.openxmlformats.org/officeDocument/2006/relationships/customXml" Target="../ink/ink5320.xml"/><Relationship Id="rId715" Type="http://schemas.openxmlformats.org/officeDocument/2006/relationships/image" Target="../media/image3419.png"/><Relationship Id="rId105" Type="http://schemas.openxmlformats.org/officeDocument/2006/relationships/image" Target="../media/image3072.png"/><Relationship Id="rId147" Type="http://schemas.openxmlformats.org/officeDocument/2006/relationships/image" Target="../media/image3095.png"/><Relationship Id="rId312" Type="http://schemas.openxmlformats.org/officeDocument/2006/relationships/customXml" Target="../ink/ink5222.xml"/><Relationship Id="rId354" Type="http://schemas.openxmlformats.org/officeDocument/2006/relationships/customXml" Target="../ink/ink5243.xml"/><Relationship Id="rId51" Type="http://schemas.openxmlformats.org/officeDocument/2006/relationships/image" Target="../media/image3042.png"/><Relationship Id="rId93" Type="http://schemas.openxmlformats.org/officeDocument/2006/relationships/image" Target="../media/image3065.png"/><Relationship Id="rId189" Type="http://schemas.openxmlformats.org/officeDocument/2006/relationships/customXml" Target="../ink/ink5159.xml"/><Relationship Id="rId396" Type="http://schemas.openxmlformats.org/officeDocument/2006/relationships/customXml" Target="../ink/ink5264.xml"/><Relationship Id="rId561" Type="http://schemas.openxmlformats.org/officeDocument/2006/relationships/image" Target="../media/image3334.png"/><Relationship Id="rId617" Type="http://schemas.openxmlformats.org/officeDocument/2006/relationships/customXml" Target="../ink/ink5376.xml"/><Relationship Id="rId659" Type="http://schemas.openxmlformats.org/officeDocument/2006/relationships/customXml" Target="../ink/ink5398.xml"/><Relationship Id="rId3" Type="http://schemas.openxmlformats.org/officeDocument/2006/relationships/image" Target="../media/image3016.png"/><Relationship Id="rId214" Type="http://schemas.openxmlformats.org/officeDocument/2006/relationships/image" Target="../media/image3137.png"/><Relationship Id="rId235" Type="http://schemas.openxmlformats.org/officeDocument/2006/relationships/image" Target="../media/image3148.png"/><Relationship Id="rId256" Type="http://schemas.openxmlformats.org/officeDocument/2006/relationships/customXml" Target="../ink/ink5193.xml"/><Relationship Id="rId277" Type="http://schemas.openxmlformats.org/officeDocument/2006/relationships/image" Target="../media/image3172.png"/><Relationship Id="rId298" Type="http://schemas.openxmlformats.org/officeDocument/2006/relationships/customXml" Target="../ink/ink5215.xml"/><Relationship Id="rId400" Type="http://schemas.openxmlformats.org/officeDocument/2006/relationships/customXml" Target="../ink/ink5266.xml"/><Relationship Id="rId421" Type="http://schemas.openxmlformats.org/officeDocument/2006/relationships/image" Target="../media/image3254.png"/><Relationship Id="rId442" Type="http://schemas.openxmlformats.org/officeDocument/2006/relationships/customXml" Target="../ink/ink5287.xml"/><Relationship Id="rId463" Type="http://schemas.openxmlformats.org/officeDocument/2006/relationships/image" Target="../media/image3277.png"/><Relationship Id="rId484" Type="http://schemas.openxmlformats.org/officeDocument/2006/relationships/customXml" Target="../ink/ink5308.xml"/><Relationship Id="rId519" Type="http://schemas.openxmlformats.org/officeDocument/2006/relationships/image" Target="../media/image3308.png"/><Relationship Id="rId670" Type="http://schemas.openxmlformats.org/officeDocument/2006/relationships/image" Target="../media/image3393.png"/><Relationship Id="rId705" Type="http://schemas.openxmlformats.org/officeDocument/2006/relationships/image" Target="../media/image3414.png"/><Relationship Id="rId116" Type="http://schemas.openxmlformats.org/officeDocument/2006/relationships/customXml" Target="../ink/ink5122.xml"/><Relationship Id="rId137" Type="http://schemas.openxmlformats.org/officeDocument/2006/relationships/image" Target="../media/image3089.png"/><Relationship Id="rId158" Type="http://schemas.openxmlformats.org/officeDocument/2006/relationships/customXml" Target="../ink/ink5143.xml"/><Relationship Id="rId302" Type="http://schemas.openxmlformats.org/officeDocument/2006/relationships/customXml" Target="../ink/ink5217.xml"/><Relationship Id="rId323" Type="http://schemas.openxmlformats.org/officeDocument/2006/relationships/image" Target="../media/image3196.png"/><Relationship Id="rId344" Type="http://schemas.openxmlformats.org/officeDocument/2006/relationships/customXml" Target="../ink/ink5238.xml"/><Relationship Id="rId530" Type="http://schemas.openxmlformats.org/officeDocument/2006/relationships/image" Target="../media/image3317.png"/><Relationship Id="rId691" Type="http://schemas.openxmlformats.org/officeDocument/2006/relationships/image" Target="../media/image3404.png"/><Relationship Id="rId20" Type="http://schemas.openxmlformats.org/officeDocument/2006/relationships/customXml" Target="../ink/ink5074.xml"/><Relationship Id="rId41" Type="http://schemas.openxmlformats.org/officeDocument/2006/relationships/image" Target="../media/image3036.png"/><Relationship Id="rId62" Type="http://schemas.openxmlformats.org/officeDocument/2006/relationships/customXml" Target="../ink/ink5095.xml"/><Relationship Id="rId83" Type="http://schemas.openxmlformats.org/officeDocument/2006/relationships/image" Target="../media/image3059.png"/><Relationship Id="rId179" Type="http://schemas.openxmlformats.org/officeDocument/2006/relationships/customXml" Target="../ink/ink5154.xml"/><Relationship Id="rId365" Type="http://schemas.openxmlformats.org/officeDocument/2006/relationships/image" Target="../media/image3223.png"/><Relationship Id="rId386" Type="http://schemas.openxmlformats.org/officeDocument/2006/relationships/customXml" Target="../ink/ink5259.xml"/><Relationship Id="rId551" Type="http://schemas.openxmlformats.org/officeDocument/2006/relationships/customXml" Target="../ink/ink5342.xml"/><Relationship Id="rId572" Type="http://schemas.openxmlformats.org/officeDocument/2006/relationships/customXml" Target="../ink/ink5353.xml"/><Relationship Id="rId593" Type="http://schemas.openxmlformats.org/officeDocument/2006/relationships/customXml" Target="../ink/ink5364.xml"/><Relationship Id="rId607" Type="http://schemas.openxmlformats.org/officeDocument/2006/relationships/customXml" Target="../ink/ink5371.xml"/><Relationship Id="rId628" Type="http://schemas.openxmlformats.org/officeDocument/2006/relationships/customXml" Target="../ink/ink5382.xml"/><Relationship Id="rId649" Type="http://schemas.openxmlformats.org/officeDocument/2006/relationships/customXml" Target="../ink/ink5393.xml"/><Relationship Id="rId190" Type="http://schemas.openxmlformats.org/officeDocument/2006/relationships/image" Target="../media/image3124.png"/><Relationship Id="rId204" Type="http://schemas.openxmlformats.org/officeDocument/2006/relationships/image" Target="../media/image3132.png"/><Relationship Id="rId225" Type="http://schemas.openxmlformats.org/officeDocument/2006/relationships/customXml" Target="../ink/ink5177.xml"/><Relationship Id="rId246" Type="http://schemas.openxmlformats.org/officeDocument/2006/relationships/customXml" Target="../ink/ink5188.xml"/><Relationship Id="rId267" Type="http://schemas.openxmlformats.org/officeDocument/2006/relationships/image" Target="../media/image3166.png"/><Relationship Id="rId288" Type="http://schemas.openxmlformats.org/officeDocument/2006/relationships/image" Target="../media/image3177.png"/><Relationship Id="rId411" Type="http://schemas.openxmlformats.org/officeDocument/2006/relationships/image" Target="../media/image3248.png"/><Relationship Id="rId432" Type="http://schemas.openxmlformats.org/officeDocument/2006/relationships/customXml" Target="../ink/ink5282.xml"/><Relationship Id="rId453" Type="http://schemas.openxmlformats.org/officeDocument/2006/relationships/image" Target="../media/image3272.png"/><Relationship Id="rId474" Type="http://schemas.openxmlformats.org/officeDocument/2006/relationships/customXml" Target="../ink/ink5303.xml"/><Relationship Id="rId509" Type="http://schemas.openxmlformats.org/officeDocument/2006/relationships/image" Target="../media/image3303.png"/><Relationship Id="rId660" Type="http://schemas.openxmlformats.org/officeDocument/2006/relationships/image" Target="../media/image3387.png"/><Relationship Id="rId106" Type="http://schemas.openxmlformats.org/officeDocument/2006/relationships/customXml" Target="../ink/ink5117.xml"/><Relationship Id="rId127" Type="http://schemas.openxmlformats.org/officeDocument/2006/relationships/image" Target="../media/image3084.png"/><Relationship Id="rId313" Type="http://schemas.openxmlformats.org/officeDocument/2006/relationships/image" Target="../media/image3191.png"/><Relationship Id="rId495" Type="http://schemas.openxmlformats.org/officeDocument/2006/relationships/image" Target="../media/image3295.png"/><Relationship Id="rId681" Type="http://schemas.openxmlformats.org/officeDocument/2006/relationships/customXml" Target="../ink/ink5409.xml"/><Relationship Id="rId716" Type="http://schemas.openxmlformats.org/officeDocument/2006/relationships/customXml" Target="../ink/ink5427.xml"/><Relationship Id="rId10" Type="http://schemas.openxmlformats.org/officeDocument/2006/relationships/customXml" Target="../ink/ink5069.xml"/><Relationship Id="rId31" Type="http://schemas.openxmlformats.org/officeDocument/2006/relationships/image" Target="../media/image3031.png"/><Relationship Id="rId52" Type="http://schemas.openxmlformats.org/officeDocument/2006/relationships/customXml" Target="../ink/ink5090.xml"/><Relationship Id="rId73" Type="http://schemas.openxmlformats.org/officeDocument/2006/relationships/image" Target="../media/image3054.png"/><Relationship Id="rId94" Type="http://schemas.openxmlformats.org/officeDocument/2006/relationships/customXml" Target="../ink/ink5111.xml"/><Relationship Id="rId148" Type="http://schemas.openxmlformats.org/officeDocument/2006/relationships/customXml" Target="../ink/ink5138.xml"/><Relationship Id="rId169" Type="http://schemas.openxmlformats.org/officeDocument/2006/relationships/customXml" Target="../ink/ink5149.xml"/><Relationship Id="rId334" Type="http://schemas.openxmlformats.org/officeDocument/2006/relationships/customXml" Target="../ink/ink5233.xml"/><Relationship Id="rId355" Type="http://schemas.openxmlformats.org/officeDocument/2006/relationships/image" Target="../media/image3217.png"/><Relationship Id="rId376" Type="http://schemas.openxmlformats.org/officeDocument/2006/relationships/customXml" Target="../ink/ink5254.xml"/><Relationship Id="rId397" Type="http://schemas.openxmlformats.org/officeDocument/2006/relationships/image" Target="../media/image3241.png"/><Relationship Id="rId520" Type="http://schemas.openxmlformats.org/officeDocument/2006/relationships/customXml" Target="../ink/ink5326.xml"/><Relationship Id="rId541" Type="http://schemas.openxmlformats.org/officeDocument/2006/relationships/customXml" Target="../ink/ink5337.xml"/><Relationship Id="rId562" Type="http://schemas.openxmlformats.org/officeDocument/2006/relationships/customXml" Target="../ink/ink5348.xml"/><Relationship Id="rId583" Type="http://schemas.openxmlformats.org/officeDocument/2006/relationships/image" Target="../media/image3346.png"/><Relationship Id="rId618" Type="http://schemas.openxmlformats.org/officeDocument/2006/relationships/image" Target="../media/image3365.png"/><Relationship Id="rId639" Type="http://schemas.openxmlformats.org/officeDocument/2006/relationships/customXml" Target="../ink/ink5388.xml"/><Relationship Id="rId4" Type="http://schemas.openxmlformats.org/officeDocument/2006/relationships/customXml" Target="../ink/ink5066.xml"/><Relationship Id="rId180" Type="http://schemas.openxmlformats.org/officeDocument/2006/relationships/image" Target="../media/image3118.png"/><Relationship Id="rId215" Type="http://schemas.openxmlformats.org/officeDocument/2006/relationships/customXml" Target="../ink/ink5172.xml"/><Relationship Id="rId236" Type="http://schemas.openxmlformats.org/officeDocument/2006/relationships/customXml" Target="../ink/ink5183.xml"/><Relationship Id="rId257" Type="http://schemas.openxmlformats.org/officeDocument/2006/relationships/image" Target="../media/image3161.png"/><Relationship Id="rId278" Type="http://schemas.openxmlformats.org/officeDocument/2006/relationships/customXml" Target="../ink/ink5204.xml"/><Relationship Id="rId401" Type="http://schemas.openxmlformats.org/officeDocument/2006/relationships/image" Target="../media/image3243.png"/><Relationship Id="rId422" Type="http://schemas.openxmlformats.org/officeDocument/2006/relationships/customXml" Target="../ink/ink5277.xml"/><Relationship Id="rId443" Type="http://schemas.openxmlformats.org/officeDocument/2006/relationships/image" Target="../media/image3266.png"/><Relationship Id="rId464" Type="http://schemas.openxmlformats.org/officeDocument/2006/relationships/customXml" Target="../ink/ink5298.xml"/><Relationship Id="rId650" Type="http://schemas.openxmlformats.org/officeDocument/2006/relationships/image" Target="../media/image3382.png"/><Relationship Id="rId303" Type="http://schemas.openxmlformats.org/officeDocument/2006/relationships/image" Target="../media/image3185.png"/><Relationship Id="rId485" Type="http://schemas.openxmlformats.org/officeDocument/2006/relationships/image" Target="../media/image3289.png"/><Relationship Id="rId692" Type="http://schemas.openxmlformats.org/officeDocument/2006/relationships/customXml" Target="../ink/ink5415.xml"/><Relationship Id="rId706" Type="http://schemas.openxmlformats.org/officeDocument/2006/relationships/customXml" Target="../ink/ink5422.xml"/><Relationship Id="rId42" Type="http://schemas.openxmlformats.org/officeDocument/2006/relationships/customXml" Target="../ink/ink5085.xml"/><Relationship Id="rId84" Type="http://schemas.openxmlformats.org/officeDocument/2006/relationships/customXml" Target="../ink/ink5106.xml"/><Relationship Id="rId138" Type="http://schemas.openxmlformats.org/officeDocument/2006/relationships/customXml" Target="../ink/ink5133.xml"/><Relationship Id="rId345" Type="http://schemas.openxmlformats.org/officeDocument/2006/relationships/image" Target="../media/image3208.png"/><Relationship Id="rId387" Type="http://schemas.openxmlformats.org/officeDocument/2006/relationships/image" Target="../media/image3235.png"/><Relationship Id="rId510" Type="http://schemas.openxmlformats.org/officeDocument/2006/relationships/customXml" Target="../ink/ink5321.xml"/><Relationship Id="rId552" Type="http://schemas.openxmlformats.org/officeDocument/2006/relationships/image" Target="../media/image3329.png"/><Relationship Id="rId594" Type="http://schemas.openxmlformats.org/officeDocument/2006/relationships/image" Target="../media/image3352.png"/><Relationship Id="rId608" Type="http://schemas.openxmlformats.org/officeDocument/2006/relationships/image" Target="../media/image3359.png"/><Relationship Id="rId191" Type="http://schemas.openxmlformats.org/officeDocument/2006/relationships/customXml" Target="../ink/ink5160.xml"/><Relationship Id="rId205" Type="http://schemas.openxmlformats.org/officeDocument/2006/relationships/customXml" Target="../ink/ink5167.xml"/><Relationship Id="rId247" Type="http://schemas.openxmlformats.org/officeDocument/2006/relationships/image" Target="../media/image3155.png"/><Relationship Id="rId412" Type="http://schemas.openxmlformats.org/officeDocument/2006/relationships/customXml" Target="../ink/ink5272.xml"/><Relationship Id="rId107" Type="http://schemas.openxmlformats.org/officeDocument/2006/relationships/image" Target="../media/image3073.png"/><Relationship Id="rId289" Type="http://schemas.openxmlformats.org/officeDocument/2006/relationships/customXml" Target="../ink/ink5210.xml"/><Relationship Id="rId454" Type="http://schemas.openxmlformats.org/officeDocument/2006/relationships/customXml" Target="../ink/ink5293.xml"/><Relationship Id="rId496" Type="http://schemas.openxmlformats.org/officeDocument/2006/relationships/customXml" Target="../ink/ink5314.xml"/><Relationship Id="rId661" Type="http://schemas.openxmlformats.org/officeDocument/2006/relationships/customXml" Target="../ink/ink5399.xml"/><Relationship Id="rId717" Type="http://schemas.openxmlformats.org/officeDocument/2006/relationships/image" Target="../media/image3421.png"/><Relationship Id="rId11" Type="http://schemas.openxmlformats.org/officeDocument/2006/relationships/image" Target="../media/image3019.png"/><Relationship Id="rId53" Type="http://schemas.openxmlformats.org/officeDocument/2006/relationships/image" Target="../media/image3043.png"/><Relationship Id="rId149" Type="http://schemas.openxmlformats.org/officeDocument/2006/relationships/image" Target="../media/image3096.png"/><Relationship Id="rId314" Type="http://schemas.openxmlformats.org/officeDocument/2006/relationships/customXml" Target="../ink/ink5223.xml"/><Relationship Id="rId356" Type="http://schemas.openxmlformats.org/officeDocument/2006/relationships/customXml" Target="../ink/ink5244.xml"/><Relationship Id="rId398" Type="http://schemas.openxmlformats.org/officeDocument/2006/relationships/customXml" Target="../ink/ink5265.xml"/><Relationship Id="rId521" Type="http://schemas.openxmlformats.org/officeDocument/2006/relationships/customXml" Target="../ink/ink5327.xml"/><Relationship Id="rId563" Type="http://schemas.openxmlformats.org/officeDocument/2006/relationships/image" Target="../media/image3335.png"/><Relationship Id="rId619" Type="http://schemas.openxmlformats.org/officeDocument/2006/relationships/customXml" Target="../ink/ink5377.xml"/><Relationship Id="rId95" Type="http://schemas.openxmlformats.org/officeDocument/2006/relationships/image" Target="../media/image3066.png"/><Relationship Id="rId160" Type="http://schemas.openxmlformats.org/officeDocument/2006/relationships/customXml" Target="../ink/ink5144.xml"/><Relationship Id="rId216" Type="http://schemas.openxmlformats.org/officeDocument/2006/relationships/image" Target="../media/image3138.png"/><Relationship Id="rId423" Type="http://schemas.openxmlformats.org/officeDocument/2006/relationships/image" Target="../media/image3255.png"/><Relationship Id="rId258" Type="http://schemas.openxmlformats.org/officeDocument/2006/relationships/customXml" Target="../ink/ink5194.xml"/><Relationship Id="rId465" Type="http://schemas.openxmlformats.org/officeDocument/2006/relationships/image" Target="../media/image3278.png"/><Relationship Id="rId630" Type="http://schemas.openxmlformats.org/officeDocument/2006/relationships/customXml" Target="../ink/ink5383.xml"/><Relationship Id="rId672" Type="http://schemas.openxmlformats.org/officeDocument/2006/relationships/image" Target="../media/image3394.png"/><Relationship Id="rId22" Type="http://schemas.openxmlformats.org/officeDocument/2006/relationships/customXml" Target="../ink/ink5075.xml"/><Relationship Id="rId64" Type="http://schemas.openxmlformats.org/officeDocument/2006/relationships/customXml" Target="../ink/ink5096.xml"/><Relationship Id="rId118" Type="http://schemas.openxmlformats.org/officeDocument/2006/relationships/customXml" Target="../ink/ink5123.xml"/><Relationship Id="rId325" Type="http://schemas.openxmlformats.org/officeDocument/2006/relationships/image" Target="../media/image3197.png"/><Relationship Id="rId367" Type="http://schemas.openxmlformats.org/officeDocument/2006/relationships/image" Target="../media/image3224.png"/><Relationship Id="rId532" Type="http://schemas.openxmlformats.org/officeDocument/2006/relationships/image" Target="../media/image3318.png"/><Relationship Id="rId574" Type="http://schemas.openxmlformats.org/officeDocument/2006/relationships/customXml" Target="../ink/ink5354.xml"/><Relationship Id="rId171" Type="http://schemas.openxmlformats.org/officeDocument/2006/relationships/customXml" Target="../ink/ink5150.xml"/><Relationship Id="rId227" Type="http://schemas.openxmlformats.org/officeDocument/2006/relationships/customXml" Target="../ink/ink5178.xml"/><Relationship Id="rId269" Type="http://schemas.openxmlformats.org/officeDocument/2006/relationships/image" Target="../media/image3167.png"/><Relationship Id="rId434" Type="http://schemas.openxmlformats.org/officeDocument/2006/relationships/customXml" Target="../ink/ink5283.xml"/><Relationship Id="rId476" Type="http://schemas.openxmlformats.org/officeDocument/2006/relationships/customXml" Target="../ink/ink5304.xml"/><Relationship Id="rId641" Type="http://schemas.openxmlformats.org/officeDocument/2006/relationships/customXml" Target="../ink/ink5389.xml"/><Relationship Id="rId683" Type="http://schemas.openxmlformats.org/officeDocument/2006/relationships/customXml" Target="../ink/ink5410.xml"/><Relationship Id="rId33" Type="http://schemas.openxmlformats.org/officeDocument/2006/relationships/image" Target="../media/image3032.png"/><Relationship Id="rId129" Type="http://schemas.openxmlformats.org/officeDocument/2006/relationships/image" Target="../media/image3085.png"/><Relationship Id="rId280" Type="http://schemas.openxmlformats.org/officeDocument/2006/relationships/customXml" Target="../ink/ink5205.xml"/><Relationship Id="rId336" Type="http://schemas.openxmlformats.org/officeDocument/2006/relationships/customXml" Target="../ink/ink5234.xml"/><Relationship Id="rId501" Type="http://schemas.openxmlformats.org/officeDocument/2006/relationships/image" Target="../media/image3298.png"/><Relationship Id="rId543" Type="http://schemas.openxmlformats.org/officeDocument/2006/relationships/customXml" Target="../ink/ink5338.xml"/><Relationship Id="rId75" Type="http://schemas.openxmlformats.org/officeDocument/2006/relationships/image" Target="../media/image3055.png"/><Relationship Id="rId140" Type="http://schemas.openxmlformats.org/officeDocument/2006/relationships/customXml" Target="../ink/ink5134.xml"/><Relationship Id="rId182" Type="http://schemas.openxmlformats.org/officeDocument/2006/relationships/image" Target="../media/image3119.png"/><Relationship Id="rId378" Type="http://schemas.openxmlformats.org/officeDocument/2006/relationships/customXml" Target="../ink/ink5255.xml"/><Relationship Id="rId403" Type="http://schemas.openxmlformats.org/officeDocument/2006/relationships/image" Target="../media/image3244.png"/><Relationship Id="rId585" Type="http://schemas.openxmlformats.org/officeDocument/2006/relationships/image" Target="../media/image3347.png"/><Relationship Id="rId6" Type="http://schemas.openxmlformats.org/officeDocument/2006/relationships/customXml" Target="../ink/ink5067.xml"/><Relationship Id="rId238" Type="http://schemas.openxmlformats.org/officeDocument/2006/relationships/customXml" Target="../ink/ink5184.xml"/><Relationship Id="rId445" Type="http://schemas.openxmlformats.org/officeDocument/2006/relationships/image" Target="../media/image3267.png"/><Relationship Id="rId487" Type="http://schemas.openxmlformats.org/officeDocument/2006/relationships/image" Target="../media/image3291.png"/><Relationship Id="rId610" Type="http://schemas.openxmlformats.org/officeDocument/2006/relationships/image" Target="../media/image3361.png"/><Relationship Id="rId652" Type="http://schemas.openxmlformats.org/officeDocument/2006/relationships/image" Target="../media/image3383.png"/><Relationship Id="rId694" Type="http://schemas.openxmlformats.org/officeDocument/2006/relationships/customXml" Target="../ink/ink5416.xml"/><Relationship Id="rId708" Type="http://schemas.openxmlformats.org/officeDocument/2006/relationships/customXml" Target="../ink/ink5423.xml"/><Relationship Id="rId291" Type="http://schemas.openxmlformats.org/officeDocument/2006/relationships/customXml" Target="../ink/ink5211.xml"/><Relationship Id="rId305" Type="http://schemas.openxmlformats.org/officeDocument/2006/relationships/image" Target="../media/image3186.png"/><Relationship Id="rId347" Type="http://schemas.openxmlformats.org/officeDocument/2006/relationships/image" Target="../media/image3209.png"/><Relationship Id="rId512" Type="http://schemas.openxmlformats.org/officeDocument/2006/relationships/customXml" Target="../ink/ink5322.xml"/><Relationship Id="rId44" Type="http://schemas.openxmlformats.org/officeDocument/2006/relationships/customXml" Target="../ink/ink5086.xml"/><Relationship Id="rId86" Type="http://schemas.openxmlformats.org/officeDocument/2006/relationships/customXml" Target="../ink/ink5107.xml"/><Relationship Id="rId151" Type="http://schemas.openxmlformats.org/officeDocument/2006/relationships/image" Target="../media/image3097.png"/><Relationship Id="rId389" Type="http://schemas.openxmlformats.org/officeDocument/2006/relationships/image" Target="../media/image3236.png"/><Relationship Id="rId554" Type="http://schemas.openxmlformats.org/officeDocument/2006/relationships/image" Target="../media/image3331.png"/><Relationship Id="rId596" Type="http://schemas.openxmlformats.org/officeDocument/2006/relationships/image" Target="../media/image3353.png"/><Relationship Id="rId193" Type="http://schemas.openxmlformats.org/officeDocument/2006/relationships/customXml" Target="../ink/ink5161.xml"/><Relationship Id="rId207" Type="http://schemas.openxmlformats.org/officeDocument/2006/relationships/customXml" Target="../ink/ink5168.xml"/><Relationship Id="rId249" Type="http://schemas.openxmlformats.org/officeDocument/2006/relationships/image" Target="../media/image3156.png"/><Relationship Id="rId414" Type="http://schemas.openxmlformats.org/officeDocument/2006/relationships/customXml" Target="../ink/ink5273.xml"/><Relationship Id="rId456" Type="http://schemas.openxmlformats.org/officeDocument/2006/relationships/customXml" Target="../ink/ink5294.xml"/><Relationship Id="rId498" Type="http://schemas.openxmlformats.org/officeDocument/2006/relationships/customXml" Target="../ink/ink5315.xml"/><Relationship Id="rId621" Type="http://schemas.openxmlformats.org/officeDocument/2006/relationships/image" Target="../media/image3366.png"/><Relationship Id="rId663" Type="http://schemas.openxmlformats.org/officeDocument/2006/relationships/customXml" Target="../ink/ink5400.xml"/><Relationship Id="rId13" Type="http://schemas.openxmlformats.org/officeDocument/2006/relationships/image" Target="../media/image3021.png"/><Relationship Id="rId109" Type="http://schemas.openxmlformats.org/officeDocument/2006/relationships/image" Target="../media/image3074.png"/><Relationship Id="rId260" Type="http://schemas.openxmlformats.org/officeDocument/2006/relationships/customXml" Target="../ink/ink5195.xml"/><Relationship Id="rId316" Type="http://schemas.openxmlformats.org/officeDocument/2006/relationships/customXml" Target="../ink/ink5224.xml"/><Relationship Id="rId523" Type="http://schemas.openxmlformats.org/officeDocument/2006/relationships/customXml" Target="../ink/ink5328.xml"/><Relationship Id="rId719" Type="http://schemas.openxmlformats.org/officeDocument/2006/relationships/image" Target="../media/image3422.png"/><Relationship Id="rId55" Type="http://schemas.openxmlformats.org/officeDocument/2006/relationships/image" Target="../media/image3044.png"/><Relationship Id="rId97" Type="http://schemas.openxmlformats.org/officeDocument/2006/relationships/image" Target="../media/image3067.png"/><Relationship Id="rId120" Type="http://schemas.openxmlformats.org/officeDocument/2006/relationships/customXml" Target="../ink/ink5124.xml"/><Relationship Id="rId358" Type="http://schemas.openxmlformats.org/officeDocument/2006/relationships/customXml" Target="../ink/ink5245.xml"/><Relationship Id="rId565" Type="http://schemas.openxmlformats.org/officeDocument/2006/relationships/image" Target="../media/image3336.png"/><Relationship Id="rId162" Type="http://schemas.openxmlformats.org/officeDocument/2006/relationships/customXml" Target="../ink/ink5145.xml"/><Relationship Id="rId218" Type="http://schemas.openxmlformats.org/officeDocument/2006/relationships/image" Target="../media/image3139.png"/><Relationship Id="rId425" Type="http://schemas.openxmlformats.org/officeDocument/2006/relationships/image" Target="../media/image3256.png"/><Relationship Id="rId467" Type="http://schemas.openxmlformats.org/officeDocument/2006/relationships/image" Target="../media/image3279.png"/><Relationship Id="rId632" Type="http://schemas.openxmlformats.org/officeDocument/2006/relationships/customXml" Target="../ink/ink5384.xml"/><Relationship Id="rId271" Type="http://schemas.openxmlformats.org/officeDocument/2006/relationships/image" Target="../media/image3168.png"/><Relationship Id="rId674" Type="http://schemas.openxmlformats.org/officeDocument/2006/relationships/image" Target="../media/image3395.png"/><Relationship Id="rId24" Type="http://schemas.openxmlformats.org/officeDocument/2006/relationships/customXml" Target="../ink/ink5076.xml"/><Relationship Id="rId66" Type="http://schemas.openxmlformats.org/officeDocument/2006/relationships/customXml" Target="../ink/ink5097.xml"/><Relationship Id="rId131" Type="http://schemas.openxmlformats.org/officeDocument/2006/relationships/image" Target="../media/image3086.png"/><Relationship Id="rId327" Type="http://schemas.openxmlformats.org/officeDocument/2006/relationships/image" Target="../media/image3198.png"/><Relationship Id="rId369" Type="http://schemas.openxmlformats.org/officeDocument/2006/relationships/image" Target="../media/image3225.png"/><Relationship Id="rId534" Type="http://schemas.openxmlformats.org/officeDocument/2006/relationships/image" Target="../media/image3319.png"/><Relationship Id="rId576" Type="http://schemas.openxmlformats.org/officeDocument/2006/relationships/customXml" Target="../ink/ink5355.xml"/><Relationship Id="rId173" Type="http://schemas.openxmlformats.org/officeDocument/2006/relationships/customXml" Target="../ink/ink5151.xml"/><Relationship Id="rId229" Type="http://schemas.openxmlformats.org/officeDocument/2006/relationships/image" Target="../media/image3145.png"/><Relationship Id="rId380" Type="http://schemas.openxmlformats.org/officeDocument/2006/relationships/customXml" Target="../ink/ink5256.xml"/><Relationship Id="rId436" Type="http://schemas.openxmlformats.org/officeDocument/2006/relationships/customXml" Target="../ink/ink5284.xml"/><Relationship Id="rId601" Type="http://schemas.openxmlformats.org/officeDocument/2006/relationships/customXml" Target="../ink/ink5368.xml"/><Relationship Id="rId643" Type="http://schemas.openxmlformats.org/officeDocument/2006/relationships/customXml" Target="../ink/ink5390.xml"/><Relationship Id="rId240" Type="http://schemas.openxmlformats.org/officeDocument/2006/relationships/customXml" Target="../ink/ink5185.xml"/><Relationship Id="rId478" Type="http://schemas.openxmlformats.org/officeDocument/2006/relationships/customXml" Target="../ink/ink5305.xml"/><Relationship Id="rId685" Type="http://schemas.openxmlformats.org/officeDocument/2006/relationships/image" Target="../media/image3401.png"/><Relationship Id="rId35" Type="http://schemas.openxmlformats.org/officeDocument/2006/relationships/image" Target="../media/image3033.png"/><Relationship Id="rId77" Type="http://schemas.openxmlformats.org/officeDocument/2006/relationships/image" Target="../media/image3056.png"/><Relationship Id="rId100" Type="http://schemas.openxmlformats.org/officeDocument/2006/relationships/customXml" Target="../ink/ink5114.xml"/><Relationship Id="rId282" Type="http://schemas.openxmlformats.org/officeDocument/2006/relationships/customXml" Target="../ink/ink5206.xml"/><Relationship Id="rId338" Type="http://schemas.openxmlformats.org/officeDocument/2006/relationships/customXml" Target="../ink/ink5235.xml"/><Relationship Id="rId503" Type="http://schemas.openxmlformats.org/officeDocument/2006/relationships/image" Target="../media/image3299.png"/><Relationship Id="rId545" Type="http://schemas.openxmlformats.org/officeDocument/2006/relationships/customXml" Target="../ink/ink5339.xml"/><Relationship Id="rId587" Type="http://schemas.openxmlformats.org/officeDocument/2006/relationships/customXml" Target="../ink/ink5361.xml"/><Relationship Id="rId710" Type="http://schemas.openxmlformats.org/officeDocument/2006/relationships/customXml" Target="../ink/ink5424.xml"/><Relationship Id="rId8" Type="http://schemas.openxmlformats.org/officeDocument/2006/relationships/customXml" Target="../ink/ink5068.xml"/><Relationship Id="rId142" Type="http://schemas.openxmlformats.org/officeDocument/2006/relationships/customXml" Target="../ink/ink5135.xml"/><Relationship Id="rId184" Type="http://schemas.openxmlformats.org/officeDocument/2006/relationships/image" Target="../media/image3121.png"/><Relationship Id="rId391" Type="http://schemas.openxmlformats.org/officeDocument/2006/relationships/image" Target="../media/image3237.png"/><Relationship Id="rId405" Type="http://schemas.openxmlformats.org/officeDocument/2006/relationships/image" Target="../media/image3245.png"/><Relationship Id="rId447" Type="http://schemas.openxmlformats.org/officeDocument/2006/relationships/image" Target="../media/image3268.png"/><Relationship Id="rId612" Type="http://schemas.openxmlformats.org/officeDocument/2006/relationships/image" Target="../media/image3362.png"/><Relationship Id="rId251" Type="http://schemas.openxmlformats.org/officeDocument/2006/relationships/image" Target="../media/image3157.png"/><Relationship Id="rId489" Type="http://schemas.openxmlformats.org/officeDocument/2006/relationships/image" Target="../media/image3292.png"/><Relationship Id="rId654" Type="http://schemas.openxmlformats.org/officeDocument/2006/relationships/image" Target="../media/image3384.png"/><Relationship Id="rId696" Type="http://schemas.openxmlformats.org/officeDocument/2006/relationships/customXml" Target="../ink/ink5417.xml"/><Relationship Id="rId46" Type="http://schemas.openxmlformats.org/officeDocument/2006/relationships/customXml" Target="../ink/ink5087.xml"/><Relationship Id="rId293" Type="http://schemas.openxmlformats.org/officeDocument/2006/relationships/customXml" Target="../ink/ink5212.xml"/><Relationship Id="rId307" Type="http://schemas.openxmlformats.org/officeDocument/2006/relationships/image" Target="../media/image3187.png"/><Relationship Id="rId349" Type="http://schemas.openxmlformats.org/officeDocument/2006/relationships/image" Target="../media/image3214.png"/><Relationship Id="rId514" Type="http://schemas.openxmlformats.org/officeDocument/2006/relationships/customXml" Target="../ink/ink5323.xml"/><Relationship Id="rId556" Type="http://schemas.openxmlformats.org/officeDocument/2006/relationships/image" Target="../media/image3332.png"/><Relationship Id="rId721" Type="http://schemas.openxmlformats.org/officeDocument/2006/relationships/image" Target="../media/image3423.png"/><Relationship Id="rId88" Type="http://schemas.openxmlformats.org/officeDocument/2006/relationships/customXml" Target="../ink/ink5108.xml"/><Relationship Id="rId111" Type="http://schemas.openxmlformats.org/officeDocument/2006/relationships/image" Target="../media/image3075.png"/><Relationship Id="rId153" Type="http://schemas.openxmlformats.org/officeDocument/2006/relationships/image" Target="../media/image3098.png"/><Relationship Id="rId195" Type="http://schemas.openxmlformats.org/officeDocument/2006/relationships/customXml" Target="../ink/ink5162.xml"/><Relationship Id="rId209" Type="http://schemas.openxmlformats.org/officeDocument/2006/relationships/customXml" Target="../ink/ink5169.xml"/><Relationship Id="rId360" Type="http://schemas.openxmlformats.org/officeDocument/2006/relationships/customXml" Target="../ink/ink5246.xml"/><Relationship Id="rId416" Type="http://schemas.openxmlformats.org/officeDocument/2006/relationships/customXml" Target="../ink/ink5274.xml"/><Relationship Id="rId598" Type="http://schemas.openxmlformats.org/officeDocument/2006/relationships/image" Target="../media/image3354.png"/><Relationship Id="rId220" Type="http://schemas.openxmlformats.org/officeDocument/2006/relationships/image" Target="../media/image3141.png"/><Relationship Id="rId458" Type="http://schemas.openxmlformats.org/officeDocument/2006/relationships/customXml" Target="../ink/ink5295.xml"/><Relationship Id="rId623" Type="http://schemas.openxmlformats.org/officeDocument/2006/relationships/image" Target="../media/image3367.png"/><Relationship Id="rId665" Type="http://schemas.openxmlformats.org/officeDocument/2006/relationships/customXml" Target="../ink/ink5401.xml"/><Relationship Id="rId15" Type="http://schemas.openxmlformats.org/officeDocument/2006/relationships/image" Target="../media/image3022.png"/><Relationship Id="rId57" Type="http://schemas.openxmlformats.org/officeDocument/2006/relationships/image" Target="../media/image3045.png"/><Relationship Id="rId262" Type="http://schemas.openxmlformats.org/officeDocument/2006/relationships/customXml" Target="../ink/ink5196.xml"/><Relationship Id="rId318" Type="http://schemas.openxmlformats.org/officeDocument/2006/relationships/customXml" Target="../ink/ink5225.xml"/><Relationship Id="rId525" Type="http://schemas.openxmlformats.org/officeDocument/2006/relationships/customXml" Target="../ink/ink5329.xml"/><Relationship Id="rId567" Type="http://schemas.openxmlformats.org/officeDocument/2006/relationships/image" Target="../media/image3337.png"/><Relationship Id="rId99" Type="http://schemas.openxmlformats.org/officeDocument/2006/relationships/image" Target="../media/image3068.png"/><Relationship Id="rId122" Type="http://schemas.openxmlformats.org/officeDocument/2006/relationships/customXml" Target="../ink/ink5125.xml"/><Relationship Id="rId164" Type="http://schemas.openxmlformats.org/officeDocument/2006/relationships/customXml" Target="../ink/ink5146.xml"/><Relationship Id="rId371" Type="http://schemas.openxmlformats.org/officeDocument/2006/relationships/image" Target="../media/image3226.png"/><Relationship Id="rId427" Type="http://schemas.openxmlformats.org/officeDocument/2006/relationships/image" Target="../media/image3257.png"/><Relationship Id="rId469" Type="http://schemas.openxmlformats.org/officeDocument/2006/relationships/image" Target="../media/image3281.png"/><Relationship Id="rId634" Type="http://schemas.openxmlformats.org/officeDocument/2006/relationships/customXml" Target="../ink/ink5385.xml"/><Relationship Id="rId676" Type="http://schemas.openxmlformats.org/officeDocument/2006/relationships/image" Target="../media/image3396.png"/><Relationship Id="rId26" Type="http://schemas.openxmlformats.org/officeDocument/2006/relationships/customXml" Target="../ink/ink5077.xml"/><Relationship Id="rId231" Type="http://schemas.openxmlformats.org/officeDocument/2006/relationships/image" Target="../media/image3146.png"/><Relationship Id="rId273" Type="http://schemas.openxmlformats.org/officeDocument/2006/relationships/image" Target="../media/image3169.png"/><Relationship Id="rId329" Type="http://schemas.openxmlformats.org/officeDocument/2006/relationships/image" Target="../media/image3199.png"/><Relationship Id="rId480" Type="http://schemas.openxmlformats.org/officeDocument/2006/relationships/customXml" Target="../ink/ink5306.xml"/><Relationship Id="rId536" Type="http://schemas.openxmlformats.org/officeDocument/2006/relationships/image" Target="../media/image3321.png"/><Relationship Id="rId701" Type="http://schemas.openxmlformats.org/officeDocument/2006/relationships/image" Target="../media/image3409.png"/><Relationship Id="rId68" Type="http://schemas.openxmlformats.org/officeDocument/2006/relationships/customXml" Target="../ink/ink5098.xml"/><Relationship Id="rId133" Type="http://schemas.openxmlformats.org/officeDocument/2006/relationships/image" Target="../media/image3087.png"/><Relationship Id="rId175" Type="http://schemas.openxmlformats.org/officeDocument/2006/relationships/customXml" Target="../ink/ink5152.xml"/><Relationship Id="rId340" Type="http://schemas.openxmlformats.org/officeDocument/2006/relationships/customXml" Target="../ink/ink5236.xml"/><Relationship Id="rId578" Type="http://schemas.openxmlformats.org/officeDocument/2006/relationships/customXml" Target="../ink/ink5356.xml"/><Relationship Id="rId200" Type="http://schemas.openxmlformats.org/officeDocument/2006/relationships/image" Target="../media/image3129.png"/><Relationship Id="rId382" Type="http://schemas.openxmlformats.org/officeDocument/2006/relationships/customXml" Target="../ink/ink5257.xml"/><Relationship Id="rId438" Type="http://schemas.openxmlformats.org/officeDocument/2006/relationships/customXml" Target="../ink/ink5285.xml"/><Relationship Id="rId603" Type="http://schemas.openxmlformats.org/officeDocument/2006/relationships/customXml" Target="../ink/ink5369.xml"/><Relationship Id="rId645" Type="http://schemas.openxmlformats.org/officeDocument/2006/relationships/customXml" Target="../ink/ink5391.xml"/><Relationship Id="rId687" Type="http://schemas.openxmlformats.org/officeDocument/2006/relationships/image" Target="../media/image3402.png"/><Relationship Id="rId242" Type="http://schemas.openxmlformats.org/officeDocument/2006/relationships/customXml" Target="../ink/ink5186.xml"/><Relationship Id="rId284" Type="http://schemas.openxmlformats.org/officeDocument/2006/relationships/customXml" Target="../ink/ink5207.xml"/><Relationship Id="rId491" Type="http://schemas.openxmlformats.org/officeDocument/2006/relationships/image" Target="../media/image3293.png"/><Relationship Id="rId505" Type="http://schemas.openxmlformats.org/officeDocument/2006/relationships/image" Target="../media/image3301.png"/><Relationship Id="rId712" Type="http://schemas.openxmlformats.org/officeDocument/2006/relationships/customXml" Target="../ink/ink5425.xml"/><Relationship Id="rId37" Type="http://schemas.openxmlformats.org/officeDocument/2006/relationships/image" Target="../media/image3034.png"/><Relationship Id="rId79" Type="http://schemas.openxmlformats.org/officeDocument/2006/relationships/image" Target="../media/image3057.png"/><Relationship Id="rId102" Type="http://schemas.openxmlformats.org/officeDocument/2006/relationships/customXml" Target="../ink/ink5115.xml"/><Relationship Id="rId144" Type="http://schemas.openxmlformats.org/officeDocument/2006/relationships/customXml" Target="../ink/ink5136.xml"/><Relationship Id="rId547" Type="http://schemas.openxmlformats.org/officeDocument/2006/relationships/customXml" Target="../ink/ink5340.xml"/><Relationship Id="rId589" Type="http://schemas.openxmlformats.org/officeDocument/2006/relationships/customXml" Target="../ink/ink5362.xml"/><Relationship Id="rId90" Type="http://schemas.openxmlformats.org/officeDocument/2006/relationships/customXml" Target="../ink/ink5109.xml"/><Relationship Id="rId186" Type="http://schemas.openxmlformats.org/officeDocument/2006/relationships/image" Target="../media/image3122.png"/><Relationship Id="rId351" Type="http://schemas.openxmlformats.org/officeDocument/2006/relationships/image" Target="../media/image3215.png"/><Relationship Id="rId393" Type="http://schemas.openxmlformats.org/officeDocument/2006/relationships/image" Target="../media/image3238.png"/><Relationship Id="rId407" Type="http://schemas.openxmlformats.org/officeDocument/2006/relationships/image" Target="../media/image3246.png"/><Relationship Id="rId449" Type="http://schemas.openxmlformats.org/officeDocument/2006/relationships/image" Target="../media/image3269.png"/><Relationship Id="rId614" Type="http://schemas.openxmlformats.org/officeDocument/2006/relationships/image" Target="../media/image3363.png"/><Relationship Id="rId656" Type="http://schemas.openxmlformats.org/officeDocument/2006/relationships/image" Target="../media/image3385.png"/><Relationship Id="rId211" Type="http://schemas.openxmlformats.org/officeDocument/2006/relationships/customXml" Target="../ink/ink5170.xml"/><Relationship Id="rId253" Type="http://schemas.openxmlformats.org/officeDocument/2006/relationships/image" Target="../media/image3158.png"/><Relationship Id="rId295" Type="http://schemas.openxmlformats.org/officeDocument/2006/relationships/customXml" Target="../ink/ink5213.xml"/><Relationship Id="rId309" Type="http://schemas.openxmlformats.org/officeDocument/2006/relationships/image" Target="../media/image3188.png"/><Relationship Id="rId460" Type="http://schemas.openxmlformats.org/officeDocument/2006/relationships/customXml" Target="../ink/ink5296.xml"/><Relationship Id="rId516" Type="http://schemas.openxmlformats.org/officeDocument/2006/relationships/customXml" Target="../ink/ink5324.xml"/><Relationship Id="rId698" Type="http://schemas.openxmlformats.org/officeDocument/2006/relationships/customXml" Target="../ink/ink5418.xml"/><Relationship Id="rId48" Type="http://schemas.openxmlformats.org/officeDocument/2006/relationships/customXml" Target="../ink/ink5088.xml"/><Relationship Id="rId113" Type="http://schemas.openxmlformats.org/officeDocument/2006/relationships/image" Target="../media/image3076.png"/><Relationship Id="rId320" Type="http://schemas.openxmlformats.org/officeDocument/2006/relationships/customXml" Target="../ink/ink5226.xml"/><Relationship Id="rId558" Type="http://schemas.openxmlformats.org/officeDocument/2006/relationships/image" Target="../media/image3333.png"/><Relationship Id="rId723" Type="http://schemas.openxmlformats.org/officeDocument/2006/relationships/image" Target="../media/image3424.png"/><Relationship Id="rId155" Type="http://schemas.openxmlformats.org/officeDocument/2006/relationships/image" Target="../media/image3099.png"/><Relationship Id="rId197" Type="http://schemas.openxmlformats.org/officeDocument/2006/relationships/customXml" Target="../ink/ink5163.xml"/><Relationship Id="rId362" Type="http://schemas.openxmlformats.org/officeDocument/2006/relationships/customXml" Target="../ink/ink5247.xml"/><Relationship Id="rId418" Type="http://schemas.openxmlformats.org/officeDocument/2006/relationships/customXml" Target="../ink/ink5275.xml"/><Relationship Id="rId625" Type="http://schemas.openxmlformats.org/officeDocument/2006/relationships/image" Target="../media/image3368.png"/><Relationship Id="rId222" Type="http://schemas.openxmlformats.org/officeDocument/2006/relationships/image" Target="../media/image3142.png"/><Relationship Id="rId264" Type="http://schemas.openxmlformats.org/officeDocument/2006/relationships/customXml" Target="../ink/ink5197.xml"/><Relationship Id="rId471" Type="http://schemas.openxmlformats.org/officeDocument/2006/relationships/image" Target="../media/image3282.png"/><Relationship Id="rId667" Type="http://schemas.openxmlformats.org/officeDocument/2006/relationships/customXml" Target="../ink/ink5402.xml"/><Relationship Id="rId17" Type="http://schemas.openxmlformats.org/officeDocument/2006/relationships/image" Target="../media/image3023.png"/><Relationship Id="rId59" Type="http://schemas.openxmlformats.org/officeDocument/2006/relationships/image" Target="../media/image3046.png"/><Relationship Id="rId124" Type="http://schemas.openxmlformats.org/officeDocument/2006/relationships/customXml" Target="../ink/ink5126.xml"/><Relationship Id="rId527" Type="http://schemas.openxmlformats.org/officeDocument/2006/relationships/customXml" Target="../ink/ink5330.xml"/><Relationship Id="rId569" Type="http://schemas.openxmlformats.org/officeDocument/2006/relationships/image" Target="../media/image3338.png"/><Relationship Id="rId70" Type="http://schemas.openxmlformats.org/officeDocument/2006/relationships/customXml" Target="../ink/ink5099.xml"/><Relationship Id="rId166" Type="http://schemas.openxmlformats.org/officeDocument/2006/relationships/customXml" Target="../ink/ink5147.xml"/><Relationship Id="rId331" Type="http://schemas.openxmlformats.org/officeDocument/2006/relationships/image" Target="../media/image3201.png"/><Relationship Id="rId373" Type="http://schemas.openxmlformats.org/officeDocument/2006/relationships/image" Target="../media/image3227.png"/><Relationship Id="rId429" Type="http://schemas.openxmlformats.org/officeDocument/2006/relationships/image" Target="../media/image3258.png"/><Relationship Id="rId580" Type="http://schemas.openxmlformats.org/officeDocument/2006/relationships/customXml" Target="../ink/ink5357.xml"/><Relationship Id="rId636" Type="http://schemas.openxmlformats.org/officeDocument/2006/relationships/customXml" Target="../ink/ink538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47.png"/><Relationship Id="rId440" Type="http://schemas.openxmlformats.org/officeDocument/2006/relationships/customXml" Target="../ink/ink5286.xml"/><Relationship Id="rId678" Type="http://schemas.openxmlformats.org/officeDocument/2006/relationships/image" Target="../media/image3397.png"/><Relationship Id="rId28" Type="http://schemas.openxmlformats.org/officeDocument/2006/relationships/customXml" Target="../ink/ink5078.xml"/><Relationship Id="rId275" Type="http://schemas.openxmlformats.org/officeDocument/2006/relationships/image" Target="../media/image3171.png"/><Relationship Id="rId300" Type="http://schemas.openxmlformats.org/officeDocument/2006/relationships/customXml" Target="../ink/ink5216.xml"/><Relationship Id="rId482" Type="http://schemas.openxmlformats.org/officeDocument/2006/relationships/customXml" Target="../ink/ink5307.xml"/><Relationship Id="rId538" Type="http://schemas.openxmlformats.org/officeDocument/2006/relationships/image" Target="../media/image3322.png"/><Relationship Id="rId703" Type="http://schemas.openxmlformats.org/officeDocument/2006/relationships/image" Target="../media/image3413.png"/><Relationship Id="rId81" Type="http://schemas.openxmlformats.org/officeDocument/2006/relationships/image" Target="../media/image3058.png"/><Relationship Id="rId135" Type="http://schemas.openxmlformats.org/officeDocument/2006/relationships/image" Target="../media/image3088.png"/><Relationship Id="rId177" Type="http://schemas.openxmlformats.org/officeDocument/2006/relationships/customXml" Target="../ink/ink5153.xml"/><Relationship Id="rId342" Type="http://schemas.openxmlformats.org/officeDocument/2006/relationships/customXml" Target="../ink/ink5237.xml"/><Relationship Id="rId384" Type="http://schemas.openxmlformats.org/officeDocument/2006/relationships/customXml" Target="../ink/ink5258.xml"/><Relationship Id="rId591" Type="http://schemas.openxmlformats.org/officeDocument/2006/relationships/customXml" Target="../ink/ink5363.xml"/><Relationship Id="rId605" Type="http://schemas.openxmlformats.org/officeDocument/2006/relationships/customXml" Target="../ink/ink5370.xml"/><Relationship Id="rId202" Type="http://schemas.openxmlformats.org/officeDocument/2006/relationships/image" Target="../media/image3131.png"/><Relationship Id="rId244" Type="http://schemas.openxmlformats.org/officeDocument/2006/relationships/customXml" Target="../ink/ink5187.xml"/><Relationship Id="rId647" Type="http://schemas.openxmlformats.org/officeDocument/2006/relationships/customXml" Target="../ink/ink5392.xml"/><Relationship Id="rId689" Type="http://schemas.openxmlformats.org/officeDocument/2006/relationships/image" Target="../media/image3403.png"/><Relationship Id="rId39" Type="http://schemas.openxmlformats.org/officeDocument/2006/relationships/image" Target="../media/image3035.png"/><Relationship Id="rId286" Type="http://schemas.openxmlformats.org/officeDocument/2006/relationships/image" Target="../media/image3176.png"/><Relationship Id="rId451" Type="http://schemas.openxmlformats.org/officeDocument/2006/relationships/image" Target="../media/image3271.png"/><Relationship Id="rId493" Type="http://schemas.openxmlformats.org/officeDocument/2006/relationships/image" Target="../media/image3294.png"/><Relationship Id="rId507" Type="http://schemas.openxmlformats.org/officeDocument/2006/relationships/image" Target="../media/image3302.png"/><Relationship Id="rId549" Type="http://schemas.openxmlformats.org/officeDocument/2006/relationships/customXml" Target="../ink/ink5341.xml"/><Relationship Id="rId714" Type="http://schemas.openxmlformats.org/officeDocument/2006/relationships/customXml" Target="../ink/ink5426.xml"/><Relationship Id="rId50" Type="http://schemas.openxmlformats.org/officeDocument/2006/relationships/customXml" Target="../ink/ink5089.xml"/><Relationship Id="rId104" Type="http://schemas.openxmlformats.org/officeDocument/2006/relationships/customXml" Target="../ink/ink5116.xml"/><Relationship Id="rId146" Type="http://schemas.openxmlformats.org/officeDocument/2006/relationships/customXml" Target="../ink/ink5137.xml"/><Relationship Id="rId188" Type="http://schemas.openxmlformats.org/officeDocument/2006/relationships/image" Target="../media/image3123.png"/><Relationship Id="rId311" Type="http://schemas.openxmlformats.org/officeDocument/2006/relationships/image" Target="../media/image3189.png"/><Relationship Id="rId353" Type="http://schemas.openxmlformats.org/officeDocument/2006/relationships/image" Target="../media/image3216.png"/><Relationship Id="rId395" Type="http://schemas.openxmlformats.org/officeDocument/2006/relationships/image" Target="../media/image3239.png"/><Relationship Id="rId409" Type="http://schemas.openxmlformats.org/officeDocument/2006/relationships/image" Target="../media/image3247.png"/><Relationship Id="rId560" Type="http://schemas.openxmlformats.org/officeDocument/2006/relationships/customXml" Target="../ink/ink5347.xml"/><Relationship Id="rId92" Type="http://schemas.openxmlformats.org/officeDocument/2006/relationships/customXml" Target="../ink/ink5110.xml"/><Relationship Id="rId213" Type="http://schemas.openxmlformats.org/officeDocument/2006/relationships/customXml" Target="../ink/ink5171.xml"/><Relationship Id="rId420" Type="http://schemas.openxmlformats.org/officeDocument/2006/relationships/customXml" Target="../ink/ink5276.xml"/><Relationship Id="rId616" Type="http://schemas.openxmlformats.org/officeDocument/2006/relationships/image" Target="../media/image3364.png"/><Relationship Id="rId658" Type="http://schemas.openxmlformats.org/officeDocument/2006/relationships/image" Target="../media/image3386.png"/><Relationship Id="rId255" Type="http://schemas.openxmlformats.org/officeDocument/2006/relationships/image" Target="../media/image3159.png"/><Relationship Id="rId297" Type="http://schemas.openxmlformats.org/officeDocument/2006/relationships/customXml" Target="../ink/ink5214.xml"/><Relationship Id="rId462" Type="http://schemas.openxmlformats.org/officeDocument/2006/relationships/customXml" Target="../ink/ink5297.xml"/><Relationship Id="rId518" Type="http://schemas.openxmlformats.org/officeDocument/2006/relationships/customXml" Target="../ink/ink5325.xml"/><Relationship Id="rId115" Type="http://schemas.openxmlformats.org/officeDocument/2006/relationships/image" Target="../media/image3077.png"/><Relationship Id="rId157" Type="http://schemas.openxmlformats.org/officeDocument/2006/relationships/image" Target="../media/image3103.png"/><Relationship Id="rId322" Type="http://schemas.openxmlformats.org/officeDocument/2006/relationships/customXml" Target="../ink/ink5227.xml"/><Relationship Id="rId364" Type="http://schemas.openxmlformats.org/officeDocument/2006/relationships/customXml" Target="../ink/ink5248.xml"/><Relationship Id="rId61" Type="http://schemas.openxmlformats.org/officeDocument/2006/relationships/image" Target="../media/image3047.png"/><Relationship Id="rId199" Type="http://schemas.openxmlformats.org/officeDocument/2006/relationships/customXml" Target="../ink/ink5164.xml"/><Relationship Id="rId571" Type="http://schemas.openxmlformats.org/officeDocument/2006/relationships/image" Target="../media/image3339.png"/><Relationship Id="rId627" Type="http://schemas.openxmlformats.org/officeDocument/2006/relationships/image" Target="../media/image3369.png"/><Relationship Id="rId669" Type="http://schemas.openxmlformats.org/officeDocument/2006/relationships/customXml" Target="../ink/ink5403.xml"/><Relationship Id="rId19" Type="http://schemas.openxmlformats.org/officeDocument/2006/relationships/image" Target="../media/image3024.png"/><Relationship Id="rId224" Type="http://schemas.openxmlformats.org/officeDocument/2006/relationships/image" Target="../media/image3143.png"/><Relationship Id="rId266" Type="http://schemas.openxmlformats.org/officeDocument/2006/relationships/customXml" Target="../ink/ink5198.xml"/><Relationship Id="rId431" Type="http://schemas.openxmlformats.org/officeDocument/2006/relationships/image" Target="../media/image3259.png"/><Relationship Id="rId473" Type="http://schemas.openxmlformats.org/officeDocument/2006/relationships/image" Target="../media/image3283.png"/><Relationship Id="rId529" Type="http://schemas.openxmlformats.org/officeDocument/2006/relationships/customXml" Target="../ink/ink5331.xml"/><Relationship Id="rId680" Type="http://schemas.openxmlformats.org/officeDocument/2006/relationships/image" Target="../media/image3398.png"/><Relationship Id="rId30" Type="http://schemas.openxmlformats.org/officeDocument/2006/relationships/customXml" Target="../ink/ink5079.xml"/><Relationship Id="rId126" Type="http://schemas.openxmlformats.org/officeDocument/2006/relationships/customXml" Target="../ink/ink5127.xml"/><Relationship Id="rId168" Type="http://schemas.openxmlformats.org/officeDocument/2006/relationships/customXml" Target="../ink/ink5148.xml"/><Relationship Id="rId333" Type="http://schemas.openxmlformats.org/officeDocument/2006/relationships/image" Target="../media/image3202.png"/><Relationship Id="rId540" Type="http://schemas.openxmlformats.org/officeDocument/2006/relationships/image" Target="../media/image3323.png"/><Relationship Id="rId72" Type="http://schemas.openxmlformats.org/officeDocument/2006/relationships/customXml" Target="../ink/ink5100.xml"/><Relationship Id="rId375" Type="http://schemas.openxmlformats.org/officeDocument/2006/relationships/image" Target="../media/image3228.png"/><Relationship Id="rId582" Type="http://schemas.openxmlformats.org/officeDocument/2006/relationships/customXml" Target="../ink/ink5358.xml"/><Relationship Id="rId638" Type="http://schemas.openxmlformats.org/officeDocument/2006/relationships/customXml" Target="../ink/ink5387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89.xml"/><Relationship Id="rId299" Type="http://schemas.openxmlformats.org/officeDocument/2006/relationships/image" Target="../media/image3589.png"/><Relationship Id="rId303" Type="http://schemas.openxmlformats.org/officeDocument/2006/relationships/image" Target="../media/image3592.png"/><Relationship Id="rId21" Type="http://schemas.openxmlformats.org/officeDocument/2006/relationships/image" Target="../media/image3435.png"/><Relationship Id="rId42" Type="http://schemas.openxmlformats.org/officeDocument/2006/relationships/customXml" Target="../ink/ink5451.xml"/><Relationship Id="rId63" Type="http://schemas.openxmlformats.org/officeDocument/2006/relationships/image" Target="../media/image3457.png"/><Relationship Id="rId84" Type="http://schemas.openxmlformats.org/officeDocument/2006/relationships/image" Target="../media/image3468.png"/><Relationship Id="rId138" Type="http://schemas.openxmlformats.org/officeDocument/2006/relationships/image" Target="../media/image3498.png"/><Relationship Id="rId159" Type="http://schemas.openxmlformats.org/officeDocument/2006/relationships/customXml" Target="../ink/ink5510.xml"/><Relationship Id="rId324" Type="http://schemas.openxmlformats.org/officeDocument/2006/relationships/customXml" Target="../ink/ink5593.xml"/><Relationship Id="rId345" Type="http://schemas.openxmlformats.org/officeDocument/2006/relationships/image" Target="../media/image3617.png"/><Relationship Id="rId170" Type="http://schemas.openxmlformats.org/officeDocument/2006/relationships/image" Target="../media/image3518.png"/><Relationship Id="rId191" Type="http://schemas.openxmlformats.org/officeDocument/2006/relationships/customXml" Target="../ink/ink5526.xml"/><Relationship Id="rId205" Type="http://schemas.openxmlformats.org/officeDocument/2006/relationships/customXml" Target="../ink/ink5533.xml"/><Relationship Id="rId226" Type="http://schemas.openxmlformats.org/officeDocument/2006/relationships/customXml" Target="../ink/ink5544.xml"/><Relationship Id="rId247" Type="http://schemas.openxmlformats.org/officeDocument/2006/relationships/image" Target="../media/image3561.png"/><Relationship Id="rId107" Type="http://schemas.openxmlformats.org/officeDocument/2006/relationships/customXml" Target="../ink/ink5484.xml"/><Relationship Id="rId268" Type="http://schemas.openxmlformats.org/officeDocument/2006/relationships/customXml" Target="../ink/ink5565.xml"/><Relationship Id="rId289" Type="http://schemas.openxmlformats.org/officeDocument/2006/relationships/image" Target="../media/image3584.png"/><Relationship Id="rId11" Type="http://schemas.openxmlformats.org/officeDocument/2006/relationships/image" Target="../media/image3429.png"/><Relationship Id="rId32" Type="http://schemas.openxmlformats.org/officeDocument/2006/relationships/customXml" Target="../ink/ink5446.xml"/><Relationship Id="rId53" Type="http://schemas.openxmlformats.org/officeDocument/2006/relationships/image" Target="../media/image414.png"/><Relationship Id="rId74" Type="http://schemas.openxmlformats.org/officeDocument/2006/relationships/customXml" Target="../ink/ink5467.xml"/><Relationship Id="rId128" Type="http://schemas.openxmlformats.org/officeDocument/2006/relationships/image" Target="../media/image3493.png"/><Relationship Id="rId149" Type="http://schemas.openxmlformats.org/officeDocument/2006/relationships/customXml" Target="../ink/ink5505.xml"/><Relationship Id="rId314" Type="http://schemas.openxmlformats.org/officeDocument/2006/relationships/customXml" Target="../ink/ink5588.xml"/><Relationship Id="rId335" Type="http://schemas.openxmlformats.org/officeDocument/2006/relationships/image" Target="../media/image3609.png"/><Relationship Id="rId5" Type="http://schemas.openxmlformats.org/officeDocument/2006/relationships/image" Target="../media/image3426.png"/><Relationship Id="rId95" Type="http://schemas.openxmlformats.org/officeDocument/2006/relationships/customXml" Target="../ink/ink5478.xml"/><Relationship Id="rId160" Type="http://schemas.openxmlformats.org/officeDocument/2006/relationships/image" Target="../media/image3513.png"/><Relationship Id="rId181" Type="http://schemas.openxmlformats.org/officeDocument/2006/relationships/customXml" Target="../ink/ink5521.xml"/><Relationship Id="rId216" Type="http://schemas.openxmlformats.org/officeDocument/2006/relationships/image" Target="../media/image3544.png"/><Relationship Id="rId237" Type="http://schemas.openxmlformats.org/officeDocument/2006/relationships/image" Target="../media/image3555.png"/><Relationship Id="rId258" Type="http://schemas.openxmlformats.org/officeDocument/2006/relationships/customXml" Target="../ink/ink5560.xml"/><Relationship Id="rId279" Type="http://schemas.openxmlformats.org/officeDocument/2006/relationships/image" Target="../media/image3578.png"/><Relationship Id="rId22" Type="http://schemas.openxmlformats.org/officeDocument/2006/relationships/customXml" Target="../ink/ink5441.xml"/><Relationship Id="rId43" Type="http://schemas.openxmlformats.org/officeDocument/2006/relationships/image" Target="../media/image3447.png"/><Relationship Id="rId64" Type="http://schemas.openxmlformats.org/officeDocument/2006/relationships/customXml" Target="../ink/ink5462.xml"/><Relationship Id="rId118" Type="http://schemas.openxmlformats.org/officeDocument/2006/relationships/image" Target="../media/image3487.png"/><Relationship Id="rId139" Type="http://schemas.openxmlformats.org/officeDocument/2006/relationships/customXml" Target="../ink/ink5500.xml"/><Relationship Id="rId290" Type="http://schemas.openxmlformats.org/officeDocument/2006/relationships/customXml" Target="../ink/ink5576.xml"/><Relationship Id="rId304" Type="http://schemas.openxmlformats.org/officeDocument/2006/relationships/customXml" Target="../ink/ink5583.xml"/><Relationship Id="rId325" Type="http://schemas.openxmlformats.org/officeDocument/2006/relationships/image" Target="../media/image3604.png"/><Relationship Id="rId346" Type="http://schemas.openxmlformats.org/officeDocument/2006/relationships/customXml" Target="../ink/ink5604.xml"/><Relationship Id="rId85" Type="http://schemas.openxmlformats.org/officeDocument/2006/relationships/customXml" Target="../ink/ink5473.xml"/><Relationship Id="rId150" Type="http://schemas.openxmlformats.org/officeDocument/2006/relationships/image" Target="../media/image3505.png"/><Relationship Id="rId171" Type="http://schemas.openxmlformats.org/officeDocument/2006/relationships/customXml" Target="../ink/ink5516.xml"/><Relationship Id="rId192" Type="http://schemas.openxmlformats.org/officeDocument/2006/relationships/image" Target="../media/image3531.png"/><Relationship Id="rId206" Type="http://schemas.openxmlformats.org/officeDocument/2006/relationships/image" Target="../media/image3538.png"/><Relationship Id="rId227" Type="http://schemas.openxmlformats.org/officeDocument/2006/relationships/image" Target="../media/image3549.png"/><Relationship Id="rId248" Type="http://schemas.openxmlformats.org/officeDocument/2006/relationships/customXml" Target="../ink/ink5555.xml"/><Relationship Id="rId269" Type="http://schemas.openxmlformats.org/officeDocument/2006/relationships/image" Target="../media/image3573.png"/><Relationship Id="rId12" Type="http://schemas.openxmlformats.org/officeDocument/2006/relationships/customXml" Target="../ink/ink5436.xml"/><Relationship Id="rId33" Type="http://schemas.openxmlformats.org/officeDocument/2006/relationships/image" Target="../media/image3442.png"/><Relationship Id="rId108" Type="http://schemas.openxmlformats.org/officeDocument/2006/relationships/image" Target="../media/image3482.png"/><Relationship Id="rId129" Type="http://schemas.openxmlformats.org/officeDocument/2006/relationships/customXml" Target="../ink/ink5495.xml"/><Relationship Id="rId280" Type="http://schemas.openxmlformats.org/officeDocument/2006/relationships/customXml" Target="../ink/ink5571.xml"/><Relationship Id="rId315" Type="http://schemas.openxmlformats.org/officeDocument/2006/relationships/image" Target="../media/image3598.png"/><Relationship Id="rId336" Type="http://schemas.openxmlformats.org/officeDocument/2006/relationships/customXml" Target="../ink/ink5599.xml"/><Relationship Id="rId54" Type="http://schemas.openxmlformats.org/officeDocument/2006/relationships/customXml" Target="../ink/ink5457.xml"/><Relationship Id="rId75" Type="http://schemas.openxmlformats.org/officeDocument/2006/relationships/image" Target="../media/image3464.png"/><Relationship Id="rId96" Type="http://schemas.openxmlformats.org/officeDocument/2006/relationships/image" Target="../media/image3475.png"/><Relationship Id="rId140" Type="http://schemas.openxmlformats.org/officeDocument/2006/relationships/image" Target="../media/image3499.png"/><Relationship Id="rId161" Type="http://schemas.openxmlformats.org/officeDocument/2006/relationships/customXml" Target="../ink/ink5511.xml"/><Relationship Id="rId182" Type="http://schemas.openxmlformats.org/officeDocument/2006/relationships/image" Target="../media/image3525.png"/><Relationship Id="rId217" Type="http://schemas.openxmlformats.org/officeDocument/2006/relationships/customXml" Target="../ink/ink5539.xml"/><Relationship Id="rId6" Type="http://schemas.openxmlformats.org/officeDocument/2006/relationships/customXml" Target="../ink/ink5433.xml"/><Relationship Id="rId238" Type="http://schemas.openxmlformats.org/officeDocument/2006/relationships/customXml" Target="../ink/ink5550.xml"/><Relationship Id="rId259" Type="http://schemas.openxmlformats.org/officeDocument/2006/relationships/image" Target="../media/image3567.png"/><Relationship Id="rId23" Type="http://schemas.openxmlformats.org/officeDocument/2006/relationships/image" Target="../media/image3436.png"/><Relationship Id="rId119" Type="http://schemas.openxmlformats.org/officeDocument/2006/relationships/customXml" Target="../ink/ink5490.xml"/><Relationship Id="rId270" Type="http://schemas.openxmlformats.org/officeDocument/2006/relationships/customXml" Target="../ink/ink5566.xml"/><Relationship Id="rId291" Type="http://schemas.openxmlformats.org/officeDocument/2006/relationships/image" Target="../media/image3585.png"/><Relationship Id="rId305" Type="http://schemas.openxmlformats.org/officeDocument/2006/relationships/image" Target="../media/image3593.png"/><Relationship Id="rId326" Type="http://schemas.openxmlformats.org/officeDocument/2006/relationships/customXml" Target="../ink/ink5594.xml"/><Relationship Id="rId347" Type="http://schemas.openxmlformats.org/officeDocument/2006/relationships/image" Target="../media/image3618.png"/><Relationship Id="rId44" Type="http://schemas.openxmlformats.org/officeDocument/2006/relationships/customXml" Target="../ink/ink5452.xml"/><Relationship Id="rId65" Type="http://schemas.openxmlformats.org/officeDocument/2006/relationships/image" Target="../media/image3458.png"/><Relationship Id="rId86" Type="http://schemas.openxmlformats.org/officeDocument/2006/relationships/image" Target="../media/image3469.png"/><Relationship Id="rId130" Type="http://schemas.openxmlformats.org/officeDocument/2006/relationships/image" Target="../media/image3494.png"/><Relationship Id="rId151" Type="http://schemas.openxmlformats.org/officeDocument/2006/relationships/customXml" Target="../ink/ink5506.xml"/><Relationship Id="rId172" Type="http://schemas.openxmlformats.org/officeDocument/2006/relationships/image" Target="../media/image3519.png"/><Relationship Id="rId193" Type="http://schemas.openxmlformats.org/officeDocument/2006/relationships/customXml" Target="../ink/ink5527.xml"/><Relationship Id="rId207" Type="http://schemas.openxmlformats.org/officeDocument/2006/relationships/customXml" Target="../ink/ink5534.xml"/><Relationship Id="rId228" Type="http://schemas.openxmlformats.org/officeDocument/2006/relationships/customXml" Target="../ink/ink5545.xml"/><Relationship Id="rId249" Type="http://schemas.openxmlformats.org/officeDocument/2006/relationships/image" Target="../media/image3562.png"/><Relationship Id="rId13" Type="http://schemas.openxmlformats.org/officeDocument/2006/relationships/image" Target="../media/image3431.png"/><Relationship Id="rId109" Type="http://schemas.openxmlformats.org/officeDocument/2006/relationships/customXml" Target="../ink/ink5485.xml"/><Relationship Id="rId260" Type="http://schemas.openxmlformats.org/officeDocument/2006/relationships/customXml" Target="../ink/ink5561.xml"/><Relationship Id="rId281" Type="http://schemas.openxmlformats.org/officeDocument/2006/relationships/image" Target="../media/image3579.png"/><Relationship Id="rId316" Type="http://schemas.openxmlformats.org/officeDocument/2006/relationships/customXml" Target="../ink/ink5589.xml"/><Relationship Id="rId337" Type="http://schemas.openxmlformats.org/officeDocument/2006/relationships/image" Target="../media/image3613.png"/><Relationship Id="rId34" Type="http://schemas.openxmlformats.org/officeDocument/2006/relationships/customXml" Target="../ink/ink5447.xml"/><Relationship Id="rId55" Type="http://schemas.openxmlformats.org/officeDocument/2006/relationships/image" Target="../media/image3453.png"/><Relationship Id="rId76" Type="http://schemas.openxmlformats.org/officeDocument/2006/relationships/customXml" Target="../ink/ink5468.xml"/><Relationship Id="rId97" Type="http://schemas.openxmlformats.org/officeDocument/2006/relationships/customXml" Target="../ink/ink5479.xml"/><Relationship Id="rId120" Type="http://schemas.openxmlformats.org/officeDocument/2006/relationships/image" Target="../media/image3488.png"/><Relationship Id="rId141" Type="http://schemas.openxmlformats.org/officeDocument/2006/relationships/customXml" Target="../ink/ink5501.xml"/><Relationship Id="rId7" Type="http://schemas.openxmlformats.org/officeDocument/2006/relationships/image" Target="../media/image3427.png"/><Relationship Id="rId162" Type="http://schemas.openxmlformats.org/officeDocument/2006/relationships/image" Target="../media/image3514.png"/><Relationship Id="rId183" Type="http://schemas.openxmlformats.org/officeDocument/2006/relationships/customXml" Target="../ink/ink5522.xml"/><Relationship Id="rId218" Type="http://schemas.openxmlformats.org/officeDocument/2006/relationships/image" Target="../media/image3545.png"/><Relationship Id="rId239" Type="http://schemas.openxmlformats.org/officeDocument/2006/relationships/image" Target="../media/image3556.png"/><Relationship Id="rId250" Type="http://schemas.openxmlformats.org/officeDocument/2006/relationships/customXml" Target="../ink/ink5556.xml"/><Relationship Id="rId271" Type="http://schemas.openxmlformats.org/officeDocument/2006/relationships/image" Target="../media/image3574.png"/><Relationship Id="rId292" Type="http://schemas.openxmlformats.org/officeDocument/2006/relationships/customXml" Target="../ink/ink5577.xml"/><Relationship Id="rId306" Type="http://schemas.openxmlformats.org/officeDocument/2006/relationships/customXml" Target="../ink/ink5584.xml"/><Relationship Id="rId24" Type="http://schemas.openxmlformats.org/officeDocument/2006/relationships/customXml" Target="../ink/ink5442.xml"/><Relationship Id="rId45" Type="http://schemas.openxmlformats.org/officeDocument/2006/relationships/image" Target="../media/image3448.png"/><Relationship Id="rId66" Type="http://schemas.openxmlformats.org/officeDocument/2006/relationships/customXml" Target="../ink/ink5463.xml"/><Relationship Id="rId87" Type="http://schemas.openxmlformats.org/officeDocument/2006/relationships/customXml" Target="../ink/ink5474.xml"/><Relationship Id="rId110" Type="http://schemas.openxmlformats.org/officeDocument/2006/relationships/image" Target="../media/image3483.png"/><Relationship Id="rId131" Type="http://schemas.openxmlformats.org/officeDocument/2006/relationships/customXml" Target="../ink/ink5496.xml"/><Relationship Id="rId327" Type="http://schemas.openxmlformats.org/officeDocument/2006/relationships/image" Target="../media/image3605.png"/><Relationship Id="rId348" Type="http://schemas.openxmlformats.org/officeDocument/2006/relationships/customXml" Target="../ink/ink5605.xml"/><Relationship Id="rId152" Type="http://schemas.openxmlformats.org/officeDocument/2006/relationships/image" Target="../media/image3506.png"/><Relationship Id="rId173" Type="http://schemas.openxmlformats.org/officeDocument/2006/relationships/customXml" Target="../ink/ink5517.xml"/><Relationship Id="rId194" Type="http://schemas.openxmlformats.org/officeDocument/2006/relationships/image" Target="../media/image3532.png"/><Relationship Id="rId208" Type="http://schemas.openxmlformats.org/officeDocument/2006/relationships/image" Target="../media/image3539.png"/><Relationship Id="rId229" Type="http://schemas.openxmlformats.org/officeDocument/2006/relationships/image" Target="../media/image3551.png"/><Relationship Id="rId240" Type="http://schemas.openxmlformats.org/officeDocument/2006/relationships/customXml" Target="../ink/ink5551.xml"/><Relationship Id="rId261" Type="http://schemas.openxmlformats.org/officeDocument/2006/relationships/image" Target="../media/image3568.png"/><Relationship Id="rId14" Type="http://schemas.openxmlformats.org/officeDocument/2006/relationships/customXml" Target="../ink/ink5437.xml"/><Relationship Id="rId35" Type="http://schemas.openxmlformats.org/officeDocument/2006/relationships/image" Target="../media/image3443.png"/><Relationship Id="rId56" Type="http://schemas.openxmlformats.org/officeDocument/2006/relationships/customXml" Target="../ink/ink5458.xml"/><Relationship Id="rId77" Type="http://schemas.openxmlformats.org/officeDocument/2006/relationships/image" Target="../media/image3465.png"/><Relationship Id="rId100" Type="http://schemas.openxmlformats.org/officeDocument/2006/relationships/image" Target="../media/image3477.png"/><Relationship Id="rId282" Type="http://schemas.openxmlformats.org/officeDocument/2006/relationships/customXml" Target="../ink/ink5572.xml"/><Relationship Id="rId317" Type="http://schemas.openxmlformats.org/officeDocument/2006/relationships/image" Target="../media/image3599.png"/><Relationship Id="rId338" Type="http://schemas.openxmlformats.org/officeDocument/2006/relationships/customXml" Target="../ink/ink5600.xml"/><Relationship Id="rId8" Type="http://schemas.openxmlformats.org/officeDocument/2006/relationships/customXml" Target="../ink/ink5434.xml"/><Relationship Id="rId98" Type="http://schemas.openxmlformats.org/officeDocument/2006/relationships/image" Target="../media/image3476.png"/><Relationship Id="rId121" Type="http://schemas.openxmlformats.org/officeDocument/2006/relationships/customXml" Target="../ink/ink5491.xml"/><Relationship Id="rId142" Type="http://schemas.openxmlformats.org/officeDocument/2006/relationships/image" Target="../media/image3501.png"/><Relationship Id="rId163" Type="http://schemas.openxmlformats.org/officeDocument/2006/relationships/customXml" Target="../ink/ink5512.xml"/><Relationship Id="rId184" Type="http://schemas.openxmlformats.org/officeDocument/2006/relationships/image" Target="../media/image3526.png"/><Relationship Id="rId219" Type="http://schemas.openxmlformats.org/officeDocument/2006/relationships/customXml" Target="../ink/ink5540.xml"/><Relationship Id="rId230" Type="http://schemas.openxmlformats.org/officeDocument/2006/relationships/customXml" Target="../ink/ink5546.xml"/><Relationship Id="rId251" Type="http://schemas.openxmlformats.org/officeDocument/2006/relationships/image" Target="../media/image3563.png"/><Relationship Id="rId25" Type="http://schemas.openxmlformats.org/officeDocument/2006/relationships/image" Target="../media/image3437.png"/><Relationship Id="rId46" Type="http://schemas.openxmlformats.org/officeDocument/2006/relationships/customXml" Target="../ink/ink5453.xml"/><Relationship Id="rId67" Type="http://schemas.openxmlformats.org/officeDocument/2006/relationships/image" Target="../media/image3459.png"/><Relationship Id="rId272" Type="http://schemas.openxmlformats.org/officeDocument/2006/relationships/customXml" Target="../ink/ink5567.xml"/><Relationship Id="rId293" Type="http://schemas.openxmlformats.org/officeDocument/2006/relationships/image" Target="../media/image3586.png"/><Relationship Id="rId307" Type="http://schemas.openxmlformats.org/officeDocument/2006/relationships/image" Target="../media/image3594.png"/><Relationship Id="rId328" Type="http://schemas.openxmlformats.org/officeDocument/2006/relationships/customXml" Target="../ink/ink5595.xml"/><Relationship Id="rId349" Type="http://schemas.openxmlformats.org/officeDocument/2006/relationships/image" Target="../media/image3619.png"/><Relationship Id="rId20" Type="http://schemas.openxmlformats.org/officeDocument/2006/relationships/customXml" Target="../ink/ink5440.xml"/><Relationship Id="rId41" Type="http://schemas.openxmlformats.org/officeDocument/2006/relationships/image" Target="../media/image3446.png"/><Relationship Id="rId62" Type="http://schemas.openxmlformats.org/officeDocument/2006/relationships/customXml" Target="../ink/ink5461.xml"/><Relationship Id="rId83" Type="http://schemas.openxmlformats.org/officeDocument/2006/relationships/customXml" Target="../ink/ink5472.xml"/><Relationship Id="rId88" Type="http://schemas.openxmlformats.org/officeDocument/2006/relationships/image" Target="../media/image3471.png"/><Relationship Id="rId111" Type="http://schemas.openxmlformats.org/officeDocument/2006/relationships/customXml" Target="../ink/ink5486.xml"/><Relationship Id="rId132" Type="http://schemas.openxmlformats.org/officeDocument/2006/relationships/image" Target="../media/image3495.png"/><Relationship Id="rId153" Type="http://schemas.openxmlformats.org/officeDocument/2006/relationships/customXml" Target="../ink/ink5507.xml"/><Relationship Id="rId174" Type="http://schemas.openxmlformats.org/officeDocument/2006/relationships/image" Target="../media/image3521.png"/><Relationship Id="rId179" Type="http://schemas.openxmlformats.org/officeDocument/2006/relationships/customXml" Target="../ink/ink5520.xml"/><Relationship Id="rId195" Type="http://schemas.openxmlformats.org/officeDocument/2006/relationships/customXml" Target="../ink/ink5528.xml"/><Relationship Id="rId209" Type="http://schemas.openxmlformats.org/officeDocument/2006/relationships/customXml" Target="../ink/ink5535.xml"/><Relationship Id="rId190" Type="http://schemas.openxmlformats.org/officeDocument/2006/relationships/image" Target="../media/image3529.png"/><Relationship Id="rId204" Type="http://schemas.openxmlformats.org/officeDocument/2006/relationships/image" Target="../media/image3537.png"/><Relationship Id="rId220" Type="http://schemas.openxmlformats.org/officeDocument/2006/relationships/image" Target="../media/image3546.png"/><Relationship Id="rId225" Type="http://schemas.openxmlformats.org/officeDocument/2006/relationships/image" Target="../media/image3548.png"/><Relationship Id="rId241" Type="http://schemas.openxmlformats.org/officeDocument/2006/relationships/image" Target="../media/image3557.png"/><Relationship Id="rId246" Type="http://schemas.openxmlformats.org/officeDocument/2006/relationships/customXml" Target="../ink/ink5554.xml"/><Relationship Id="rId267" Type="http://schemas.openxmlformats.org/officeDocument/2006/relationships/image" Target="../media/image3572.png"/><Relationship Id="rId288" Type="http://schemas.openxmlformats.org/officeDocument/2006/relationships/customXml" Target="../ink/ink5575.xml"/><Relationship Id="rId15" Type="http://schemas.openxmlformats.org/officeDocument/2006/relationships/image" Target="../media/image3432.png"/><Relationship Id="rId36" Type="http://schemas.openxmlformats.org/officeDocument/2006/relationships/customXml" Target="../ink/ink5448.xml"/><Relationship Id="rId57" Type="http://schemas.openxmlformats.org/officeDocument/2006/relationships/image" Target="../media/image3454.png"/><Relationship Id="rId106" Type="http://schemas.openxmlformats.org/officeDocument/2006/relationships/image" Target="../media/image3481.png"/><Relationship Id="rId127" Type="http://schemas.openxmlformats.org/officeDocument/2006/relationships/customXml" Target="../ink/ink5494.xml"/><Relationship Id="rId262" Type="http://schemas.openxmlformats.org/officeDocument/2006/relationships/customXml" Target="../ink/ink5562.xml"/><Relationship Id="rId283" Type="http://schemas.openxmlformats.org/officeDocument/2006/relationships/image" Target="../media/image3581.png"/><Relationship Id="rId313" Type="http://schemas.openxmlformats.org/officeDocument/2006/relationships/image" Target="../media/image3597.png"/><Relationship Id="rId318" Type="http://schemas.openxmlformats.org/officeDocument/2006/relationships/customXml" Target="../ink/ink5590.xml"/><Relationship Id="rId339" Type="http://schemas.openxmlformats.org/officeDocument/2006/relationships/image" Target="../media/image3614.png"/><Relationship Id="rId10" Type="http://schemas.openxmlformats.org/officeDocument/2006/relationships/customXml" Target="../ink/ink5435.xml"/><Relationship Id="rId31" Type="http://schemas.openxmlformats.org/officeDocument/2006/relationships/image" Target="../media/image3441.png"/><Relationship Id="rId52" Type="http://schemas.openxmlformats.org/officeDocument/2006/relationships/customXml" Target="../ink/ink5456.xml"/><Relationship Id="rId73" Type="http://schemas.openxmlformats.org/officeDocument/2006/relationships/image" Target="../media/image3463.png"/><Relationship Id="rId78" Type="http://schemas.openxmlformats.org/officeDocument/2006/relationships/customXml" Target="../ink/ink5469.xml"/><Relationship Id="rId94" Type="http://schemas.openxmlformats.org/officeDocument/2006/relationships/image" Target="../media/image3474.png"/><Relationship Id="rId99" Type="http://schemas.openxmlformats.org/officeDocument/2006/relationships/customXml" Target="../ink/ink5480.xml"/><Relationship Id="rId101" Type="http://schemas.openxmlformats.org/officeDocument/2006/relationships/customXml" Target="../ink/ink5481.xml"/><Relationship Id="rId122" Type="http://schemas.openxmlformats.org/officeDocument/2006/relationships/image" Target="../media/image3489.png"/><Relationship Id="rId143" Type="http://schemas.openxmlformats.org/officeDocument/2006/relationships/customXml" Target="../ink/ink5502.xml"/><Relationship Id="rId148" Type="http://schemas.openxmlformats.org/officeDocument/2006/relationships/image" Target="../media/image3504.png"/><Relationship Id="rId164" Type="http://schemas.openxmlformats.org/officeDocument/2006/relationships/image" Target="../media/image3515.png"/><Relationship Id="rId169" Type="http://schemas.openxmlformats.org/officeDocument/2006/relationships/customXml" Target="../ink/ink5515.xml"/><Relationship Id="rId185" Type="http://schemas.openxmlformats.org/officeDocument/2006/relationships/customXml" Target="../ink/ink5523.xml"/><Relationship Id="rId334" Type="http://schemas.openxmlformats.org/officeDocument/2006/relationships/customXml" Target="../ink/ink5598.xml"/><Relationship Id="rId4" Type="http://schemas.openxmlformats.org/officeDocument/2006/relationships/customXml" Target="../ink/ink5432.xml"/><Relationship Id="rId9" Type="http://schemas.openxmlformats.org/officeDocument/2006/relationships/image" Target="../media/image3428.png"/><Relationship Id="rId180" Type="http://schemas.openxmlformats.org/officeDocument/2006/relationships/image" Target="../media/image3524.png"/><Relationship Id="rId210" Type="http://schemas.openxmlformats.org/officeDocument/2006/relationships/image" Target="../media/image3541.png"/><Relationship Id="rId215" Type="http://schemas.openxmlformats.org/officeDocument/2006/relationships/customXml" Target="../ink/ink5538.xml"/><Relationship Id="rId236" Type="http://schemas.openxmlformats.org/officeDocument/2006/relationships/customXml" Target="../ink/ink5549.xml"/><Relationship Id="rId257" Type="http://schemas.openxmlformats.org/officeDocument/2006/relationships/image" Target="../media/image3566.png"/><Relationship Id="rId278" Type="http://schemas.openxmlformats.org/officeDocument/2006/relationships/customXml" Target="../ink/ink5570.xml"/><Relationship Id="rId26" Type="http://schemas.openxmlformats.org/officeDocument/2006/relationships/customXml" Target="../ink/ink5443.xml"/><Relationship Id="rId231" Type="http://schemas.openxmlformats.org/officeDocument/2006/relationships/image" Target="../media/image3552.png"/><Relationship Id="rId252" Type="http://schemas.openxmlformats.org/officeDocument/2006/relationships/customXml" Target="../ink/ink5557.xml"/><Relationship Id="rId273" Type="http://schemas.openxmlformats.org/officeDocument/2006/relationships/image" Target="../media/image3575.png"/><Relationship Id="rId294" Type="http://schemas.openxmlformats.org/officeDocument/2006/relationships/customXml" Target="../ink/ink5578.xml"/><Relationship Id="rId308" Type="http://schemas.openxmlformats.org/officeDocument/2006/relationships/customXml" Target="../ink/ink5585.xml"/><Relationship Id="rId329" Type="http://schemas.openxmlformats.org/officeDocument/2006/relationships/image" Target="../media/image3606.png"/><Relationship Id="rId47" Type="http://schemas.openxmlformats.org/officeDocument/2006/relationships/image" Target="../media/image3449.png"/><Relationship Id="rId68" Type="http://schemas.openxmlformats.org/officeDocument/2006/relationships/customXml" Target="../ink/ink5464.xml"/><Relationship Id="rId89" Type="http://schemas.openxmlformats.org/officeDocument/2006/relationships/customXml" Target="../ink/ink5475.xml"/><Relationship Id="rId112" Type="http://schemas.openxmlformats.org/officeDocument/2006/relationships/image" Target="../media/image3484.png"/><Relationship Id="rId133" Type="http://schemas.openxmlformats.org/officeDocument/2006/relationships/customXml" Target="../ink/ink5497.xml"/><Relationship Id="rId154" Type="http://schemas.openxmlformats.org/officeDocument/2006/relationships/image" Target="../media/image3507.png"/><Relationship Id="rId175" Type="http://schemas.openxmlformats.org/officeDocument/2006/relationships/customXml" Target="../ink/ink5518.xml"/><Relationship Id="rId340" Type="http://schemas.openxmlformats.org/officeDocument/2006/relationships/customXml" Target="../ink/ink5601.xml"/><Relationship Id="rId196" Type="http://schemas.openxmlformats.org/officeDocument/2006/relationships/image" Target="../media/image3533.png"/><Relationship Id="rId200" Type="http://schemas.openxmlformats.org/officeDocument/2006/relationships/image" Target="../media/image3535.png"/><Relationship Id="rId16" Type="http://schemas.openxmlformats.org/officeDocument/2006/relationships/customXml" Target="../ink/ink5438.xml"/><Relationship Id="rId221" Type="http://schemas.openxmlformats.org/officeDocument/2006/relationships/customXml" Target="../ink/ink5541.xml"/><Relationship Id="rId242" Type="http://schemas.openxmlformats.org/officeDocument/2006/relationships/customXml" Target="../ink/ink5552.xml"/><Relationship Id="rId263" Type="http://schemas.openxmlformats.org/officeDocument/2006/relationships/image" Target="../media/image3569.png"/><Relationship Id="rId284" Type="http://schemas.openxmlformats.org/officeDocument/2006/relationships/customXml" Target="../ink/ink5573.xml"/><Relationship Id="rId319" Type="http://schemas.openxmlformats.org/officeDocument/2006/relationships/image" Target="../media/image3601.png"/><Relationship Id="rId37" Type="http://schemas.openxmlformats.org/officeDocument/2006/relationships/image" Target="../media/image3444.png"/><Relationship Id="rId58" Type="http://schemas.openxmlformats.org/officeDocument/2006/relationships/customXml" Target="../ink/ink5459.xml"/><Relationship Id="rId79" Type="http://schemas.openxmlformats.org/officeDocument/2006/relationships/image" Target="../media/image3466.png"/><Relationship Id="rId102" Type="http://schemas.openxmlformats.org/officeDocument/2006/relationships/image" Target="../media/image3478.png"/><Relationship Id="rId123" Type="http://schemas.openxmlformats.org/officeDocument/2006/relationships/customXml" Target="../ink/ink5492.xml"/><Relationship Id="rId144" Type="http://schemas.openxmlformats.org/officeDocument/2006/relationships/image" Target="../media/image3502.png"/><Relationship Id="rId330" Type="http://schemas.openxmlformats.org/officeDocument/2006/relationships/customXml" Target="../ink/ink5596.xml"/><Relationship Id="rId90" Type="http://schemas.openxmlformats.org/officeDocument/2006/relationships/image" Target="../media/image3472.png"/><Relationship Id="rId165" Type="http://schemas.openxmlformats.org/officeDocument/2006/relationships/customXml" Target="../ink/ink5513.xml"/><Relationship Id="rId186" Type="http://schemas.openxmlformats.org/officeDocument/2006/relationships/image" Target="../media/image3527.png"/><Relationship Id="rId211" Type="http://schemas.openxmlformats.org/officeDocument/2006/relationships/customXml" Target="../ink/ink5536.xml"/><Relationship Id="rId232" Type="http://schemas.openxmlformats.org/officeDocument/2006/relationships/customXml" Target="../ink/ink5547.xml"/><Relationship Id="rId253" Type="http://schemas.openxmlformats.org/officeDocument/2006/relationships/image" Target="../media/image3564.png"/><Relationship Id="rId274" Type="http://schemas.openxmlformats.org/officeDocument/2006/relationships/customXml" Target="../ink/ink5568.xml"/><Relationship Id="rId295" Type="http://schemas.openxmlformats.org/officeDocument/2006/relationships/image" Target="../media/image3587.png"/><Relationship Id="rId309" Type="http://schemas.openxmlformats.org/officeDocument/2006/relationships/image" Target="../media/image3595.png"/><Relationship Id="rId27" Type="http://schemas.openxmlformats.org/officeDocument/2006/relationships/image" Target="../media/image3438.png"/><Relationship Id="rId48" Type="http://schemas.openxmlformats.org/officeDocument/2006/relationships/customXml" Target="../ink/ink5454.xml"/><Relationship Id="rId69" Type="http://schemas.openxmlformats.org/officeDocument/2006/relationships/image" Target="../media/image3461.png"/><Relationship Id="rId113" Type="http://schemas.openxmlformats.org/officeDocument/2006/relationships/customXml" Target="../ink/ink5487.xml"/><Relationship Id="rId134" Type="http://schemas.openxmlformats.org/officeDocument/2006/relationships/image" Target="../media/image3496.png"/><Relationship Id="rId320" Type="http://schemas.openxmlformats.org/officeDocument/2006/relationships/customXml" Target="../ink/ink5591.xml"/><Relationship Id="rId80" Type="http://schemas.openxmlformats.org/officeDocument/2006/relationships/customXml" Target="../ink/ink5470.xml"/><Relationship Id="rId155" Type="http://schemas.openxmlformats.org/officeDocument/2006/relationships/customXml" Target="../ink/ink5508.xml"/><Relationship Id="rId176" Type="http://schemas.openxmlformats.org/officeDocument/2006/relationships/image" Target="../media/image3522.png"/><Relationship Id="rId197" Type="http://schemas.openxmlformats.org/officeDocument/2006/relationships/customXml" Target="../ink/ink5529.xml"/><Relationship Id="rId341" Type="http://schemas.openxmlformats.org/officeDocument/2006/relationships/image" Target="../media/image3615.png"/><Relationship Id="rId201" Type="http://schemas.openxmlformats.org/officeDocument/2006/relationships/customXml" Target="../ink/ink5531.xml"/><Relationship Id="rId222" Type="http://schemas.openxmlformats.org/officeDocument/2006/relationships/customXml" Target="../ink/ink5542.xml"/><Relationship Id="rId243" Type="http://schemas.openxmlformats.org/officeDocument/2006/relationships/image" Target="../media/image3558.png"/><Relationship Id="rId264" Type="http://schemas.openxmlformats.org/officeDocument/2006/relationships/customXml" Target="../ink/ink5563.xml"/><Relationship Id="rId285" Type="http://schemas.openxmlformats.org/officeDocument/2006/relationships/image" Target="../media/image3582.png"/><Relationship Id="rId17" Type="http://schemas.openxmlformats.org/officeDocument/2006/relationships/image" Target="../media/image3433.png"/><Relationship Id="rId38" Type="http://schemas.openxmlformats.org/officeDocument/2006/relationships/customXml" Target="../ink/ink5449.xml"/><Relationship Id="rId59" Type="http://schemas.openxmlformats.org/officeDocument/2006/relationships/image" Target="../media/image3455.png"/><Relationship Id="rId103" Type="http://schemas.openxmlformats.org/officeDocument/2006/relationships/customXml" Target="../ink/ink5482.xml"/><Relationship Id="rId124" Type="http://schemas.openxmlformats.org/officeDocument/2006/relationships/image" Target="../media/image3491.png"/><Relationship Id="rId310" Type="http://schemas.openxmlformats.org/officeDocument/2006/relationships/customXml" Target="../ink/ink5586.xml"/><Relationship Id="rId70" Type="http://schemas.openxmlformats.org/officeDocument/2006/relationships/customXml" Target="../ink/ink5465.xml"/><Relationship Id="rId91" Type="http://schemas.openxmlformats.org/officeDocument/2006/relationships/customXml" Target="../ink/ink5476.xml"/><Relationship Id="rId145" Type="http://schemas.openxmlformats.org/officeDocument/2006/relationships/customXml" Target="../ink/ink5503.xml"/><Relationship Id="rId166" Type="http://schemas.openxmlformats.org/officeDocument/2006/relationships/image" Target="../media/image3516.png"/><Relationship Id="rId187" Type="http://schemas.openxmlformats.org/officeDocument/2006/relationships/customXml" Target="../ink/ink5524.xml"/><Relationship Id="rId331" Type="http://schemas.openxmlformats.org/officeDocument/2006/relationships/image" Target="../media/image360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542.png"/><Relationship Id="rId233" Type="http://schemas.openxmlformats.org/officeDocument/2006/relationships/image" Target="../media/image3553.png"/><Relationship Id="rId254" Type="http://schemas.openxmlformats.org/officeDocument/2006/relationships/customXml" Target="../ink/ink5558.xml"/><Relationship Id="rId28" Type="http://schemas.openxmlformats.org/officeDocument/2006/relationships/customXml" Target="../ink/ink5444.xml"/><Relationship Id="rId49" Type="http://schemas.openxmlformats.org/officeDocument/2006/relationships/image" Target="../media/image3451.png"/><Relationship Id="rId114" Type="http://schemas.openxmlformats.org/officeDocument/2006/relationships/image" Target="../media/image3485.png"/><Relationship Id="rId275" Type="http://schemas.openxmlformats.org/officeDocument/2006/relationships/image" Target="../media/image3576.png"/><Relationship Id="rId296" Type="http://schemas.openxmlformats.org/officeDocument/2006/relationships/customXml" Target="../ink/ink5579.xml"/><Relationship Id="rId300" Type="http://schemas.openxmlformats.org/officeDocument/2006/relationships/customXml" Target="../ink/ink5581.xml"/><Relationship Id="rId60" Type="http://schemas.openxmlformats.org/officeDocument/2006/relationships/customXml" Target="../ink/ink5460.xml"/><Relationship Id="rId81" Type="http://schemas.openxmlformats.org/officeDocument/2006/relationships/customXml" Target="../ink/ink5471.xml"/><Relationship Id="rId135" Type="http://schemas.openxmlformats.org/officeDocument/2006/relationships/customXml" Target="../ink/ink5498.xml"/><Relationship Id="rId156" Type="http://schemas.openxmlformats.org/officeDocument/2006/relationships/image" Target="../media/image3508.png"/><Relationship Id="rId177" Type="http://schemas.openxmlformats.org/officeDocument/2006/relationships/customXml" Target="../ink/ink5519.xml"/><Relationship Id="rId198" Type="http://schemas.openxmlformats.org/officeDocument/2006/relationships/image" Target="../media/image3534.png"/><Relationship Id="rId321" Type="http://schemas.openxmlformats.org/officeDocument/2006/relationships/image" Target="../media/image3602.png"/><Relationship Id="rId342" Type="http://schemas.openxmlformats.org/officeDocument/2006/relationships/customXml" Target="../ink/ink5602.xml"/><Relationship Id="rId202" Type="http://schemas.openxmlformats.org/officeDocument/2006/relationships/image" Target="../media/image3536.png"/><Relationship Id="rId223" Type="http://schemas.openxmlformats.org/officeDocument/2006/relationships/image" Target="../media/image3547.png"/><Relationship Id="rId244" Type="http://schemas.openxmlformats.org/officeDocument/2006/relationships/customXml" Target="../ink/ink5553.xml"/><Relationship Id="rId18" Type="http://schemas.openxmlformats.org/officeDocument/2006/relationships/customXml" Target="../ink/ink5439.xml"/><Relationship Id="rId39" Type="http://schemas.openxmlformats.org/officeDocument/2006/relationships/image" Target="../media/image3445.png"/><Relationship Id="rId265" Type="http://schemas.openxmlformats.org/officeDocument/2006/relationships/image" Target="../media/image3571.png"/><Relationship Id="rId286" Type="http://schemas.openxmlformats.org/officeDocument/2006/relationships/customXml" Target="../ink/ink5574.xml"/><Relationship Id="rId50" Type="http://schemas.openxmlformats.org/officeDocument/2006/relationships/customXml" Target="../ink/ink5455.xml"/><Relationship Id="rId104" Type="http://schemas.openxmlformats.org/officeDocument/2006/relationships/image" Target="../media/image3479.png"/><Relationship Id="rId125" Type="http://schemas.openxmlformats.org/officeDocument/2006/relationships/customXml" Target="../ink/ink5493.xml"/><Relationship Id="rId146" Type="http://schemas.openxmlformats.org/officeDocument/2006/relationships/image" Target="../media/image3503.png"/><Relationship Id="rId167" Type="http://schemas.openxmlformats.org/officeDocument/2006/relationships/customXml" Target="../ink/ink5514.xml"/><Relationship Id="rId188" Type="http://schemas.openxmlformats.org/officeDocument/2006/relationships/image" Target="../media/image3528.png"/><Relationship Id="rId311" Type="http://schemas.openxmlformats.org/officeDocument/2006/relationships/image" Target="../media/image3596.png"/><Relationship Id="rId332" Type="http://schemas.openxmlformats.org/officeDocument/2006/relationships/customXml" Target="../ink/ink5597.xml"/><Relationship Id="rId71" Type="http://schemas.openxmlformats.org/officeDocument/2006/relationships/image" Target="../media/image3462.png"/><Relationship Id="rId92" Type="http://schemas.openxmlformats.org/officeDocument/2006/relationships/image" Target="../media/image3473.png"/><Relationship Id="rId213" Type="http://schemas.openxmlformats.org/officeDocument/2006/relationships/customXml" Target="../ink/ink5537.xml"/><Relationship Id="rId234" Type="http://schemas.openxmlformats.org/officeDocument/2006/relationships/customXml" Target="../ink/ink5548.xml"/><Relationship Id="rId2" Type="http://schemas.openxmlformats.org/officeDocument/2006/relationships/customXml" Target="../ink/ink5431.xml"/><Relationship Id="rId29" Type="http://schemas.openxmlformats.org/officeDocument/2006/relationships/image" Target="../media/image3439.png"/><Relationship Id="rId255" Type="http://schemas.openxmlformats.org/officeDocument/2006/relationships/image" Target="../media/image3565.png"/><Relationship Id="rId276" Type="http://schemas.openxmlformats.org/officeDocument/2006/relationships/customXml" Target="../ink/ink5569.xml"/><Relationship Id="rId297" Type="http://schemas.openxmlformats.org/officeDocument/2006/relationships/image" Target="../media/image3588.png"/><Relationship Id="rId40" Type="http://schemas.openxmlformats.org/officeDocument/2006/relationships/customXml" Target="../ink/ink5450.xml"/><Relationship Id="rId115" Type="http://schemas.openxmlformats.org/officeDocument/2006/relationships/customXml" Target="../ink/ink5488.xml"/><Relationship Id="rId136" Type="http://schemas.openxmlformats.org/officeDocument/2006/relationships/image" Target="../media/image3497.png"/><Relationship Id="rId157" Type="http://schemas.openxmlformats.org/officeDocument/2006/relationships/customXml" Target="../ink/ink5509.xml"/><Relationship Id="rId178" Type="http://schemas.openxmlformats.org/officeDocument/2006/relationships/image" Target="../media/image3523.png"/><Relationship Id="rId301" Type="http://schemas.openxmlformats.org/officeDocument/2006/relationships/image" Target="../media/image3591.png"/><Relationship Id="rId322" Type="http://schemas.openxmlformats.org/officeDocument/2006/relationships/customXml" Target="../ink/ink5592.xml"/><Relationship Id="rId343" Type="http://schemas.openxmlformats.org/officeDocument/2006/relationships/image" Target="../media/image3616.png"/><Relationship Id="rId61" Type="http://schemas.openxmlformats.org/officeDocument/2006/relationships/image" Target="../media/image3456.png"/><Relationship Id="rId82" Type="http://schemas.openxmlformats.org/officeDocument/2006/relationships/image" Target="../media/image3467.png"/><Relationship Id="rId199" Type="http://schemas.openxmlformats.org/officeDocument/2006/relationships/customXml" Target="../ink/ink5530.xml"/><Relationship Id="rId203" Type="http://schemas.openxmlformats.org/officeDocument/2006/relationships/customXml" Target="../ink/ink5532.xml"/><Relationship Id="rId19" Type="http://schemas.openxmlformats.org/officeDocument/2006/relationships/image" Target="../media/image3434.png"/><Relationship Id="rId224" Type="http://schemas.openxmlformats.org/officeDocument/2006/relationships/customXml" Target="../ink/ink5543.xml"/><Relationship Id="rId245" Type="http://schemas.openxmlformats.org/officeDocument/2006/relationships/image" Target="../media/image3559.png"/><Relationship Id="rId266" Type="http://schemas.openxmlformats.org/officeDocument/2006/relationships/customXml" Target="../ink/ink5564.xml"/><Relationship Id="rId287" Type="http://schemas.openxmlformats.org/officeDocument/2006/relationships/image" Target="../media/image3583.png"/><Relationship Id="rId30" Type="http://schemas.openxmlformats.org/officeDocument/2006/relationships/customXml" Target="../ink/ink5445.xml"/><Relationship Id="rId105" Type="http://schemas.openxmlformats.org/officeDocument/2006/relationships/customXml" Target="../ink/ink5483.xml"/><Relationship Id="rId126" Type="http://schemas.openxmlformats.org/officeDocument/2006/relationships/image" Target="../media/image3492.png"/><Relationship Id="rId147" Type="http://schemas.openxmlformats.org/officeDocument/2006/relationships/customXml" Target="../ink/ink5504.xml"/><Relationship Id="rId168" Type="http://schemas.openxmlformats.org/officeDocument/2006/relationships/image" Target="../media/image3517.png"/><Relationship Id="rId312" Type="http://schemas.openxmlformats.org/officeDocument/2006/relationships/customXml" Target="../ink/ink5587.xml"/><Relationship Id="rId333" Type="http://schemas.openxmlformats.org/officeDocument/2006/relationships/image" Target="../media/image3608.png"/><Relationship Id="rId51" Type="http://schemas.openxmlformats.org/officeDocument/2006/relationships/image" Target="../media/image3452.png"/><Relationship Id="rId72" Type="http://schemas.openxmlformats.org/officeDocument/2006/relationships/customXml" Target="../ink/ink5466.xml"/><Relationship Id="rId93" Type="http://schemas.openxmlformats.org/officeDocument/2006/relationships/customXml" Target="../ink/ink5477.xml"/><Relationship Id="rId189" Type="http://schemas.openxmlformats.org/officeDocument/2006/relationships/customXml" Target="../ink/ink5525.xml"/><Relationship Id="rId3" Type="http://schemas.openxmlformats.org/officeDocument/2006/relationships/image" Target="../media/image3425.png"/><Relationship Id="rId214" Type="http://schemas.openxmlformats.org/officeDocument/2006/relationships/image" Target="../media/image3543.png"/><Relationship Id="rId235" Type="http://schemas.openxmlformats.org/officeDocument/2006/relationships/image" Target="../media/image3554.png"/><Relationship Id="rId256" Type="http://schemas.openxmlformats.org/officeDocument/2006/relationships/customXml" Target="../ink/ink5559.xml"/><Relationship Id="rId277" Type="http://schemas.openxmlformats.org/officeDocument/2006/relationships/image" Target="../media/image3577.png"/><Relationship Id="rId298" Type="http://schemas.openxmlformats.org/officeDocument/2006/relationships/customXml" Target="../ink/ink5580.xml"/><Relationship Id="rId116" Type="http://schemas.openxmlformats.org/officeDocument/2006/relationships/image" Target="../media/image3486.png"/><Relationship Id="rId137" Type="http://schemas.openxmlformats.org/officeDocument/2006/relationships/customXml" Target="../ink/ink5499.xml"/><Relationship Id="rId158" Type="http://schemas.openxmlformats.org/officeDocument/2006/relationships/image" Target="../media/image3509.png"/><Relationship Id="rId302" Type="http://schemas.openxmlformats.org/officeDocument/2006/relationships/customXml" Target="../ink/ink5582.xml"/><Relationship Id="rId323" Type="http://schemas.openxmlformats.org/officeDocument/2006/relationships/image" Target="../media/image3603.png"/><Relationship Id="rId344" Type="http://schemas.openxmlformats.org/officeDocument/2006/relationships/customXml" Target="../ink/ink5603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30.png"/><Relationship Id="rId299" Type="http://schemas.openxmlformats.org/officeDocument/2006/relationships/image" Target="../media/image8440.png"/><Relationship Id="rId671" Type="http://schemas.openxmlformats.org/officeDocument/2006/relationships/customXml" Target="../ink/ink5941.xml"/><Relationship Id="rId21" Type="http://schemas.openxmlformats.org/officeDocument/2006/relationships/image" Target="../media/image7050.png"/><Relationship Id="rId63" Type="http://schemas.openxmlformats.org/officeDocument/2006/relationships/image" Target="../media/image7260.png"/><Relationship Id="rId159" Type="http://schemas.openxmlformats.org/officeDocument/2006/relationships/image" Target="../media/image7740.png"/><Relationship Id="rId324" Type="http://schemas.openxmlformats.org/officeDocument/2006/relationships/customXml" Target="../ink/ink5767.xml"/><Relationship Id="rId366" Type="http://schemas.openxmlformats.org/officeDocument/2006/relationships/customXml" Target="../ink/ink5788.xml"/><Relationship Id="rId531" Type="http://schemas.openxmlformats.org/officeDocument/2006/relationships/image" Target="../media/image9580.png"/><Relationship Id="rId573" Type="http://schemas.openxmlformats.org/officeDocument/2006/relationships/customXml" Target="../ink/ink5892.xml"/><Relationship Id="rId629" Type="http://schemas.openxmlformats.org/officeDocument/2006/relationships/customXml" Target="../ink/ink5920.xml"/><Relationship Id="rId170" Type="http://schemas.openxmlformats.org/officeDocument/2006/relationships/customXml" Target="../ink/ink5690.xml"/><Relationship Id="rId226" Type="http://schemas.openxmlformats.org/officeDocument/2006/relationships/customXml" Target="../ink/ink5718.xml"/><Relationship Id="rId433" Type="http://schemas.openxmlformats.org/officeDocument/2006/relationships/image" Target="../media/image5540.png"/><Relationship Id="rId268" Type="http://schemas.openxmlformats.org/officeDocument/2006/relationships/customXml" Target="../ink/ink5739.xml"/><Relationship Id="rId475" Type="http://schemas.openxmlformats.org/officeDocument/2006/relationships/image" Target="../media/image9300.png"/><Relationship Id="rId640" Type="http://schemas.openxmlformats.org/officeDocument/2006/relationships/image" Target="../media/image10120.png"/><Relationship Id="rId682" Type="http://schemas.openxmlformats.org/officeDocument/2006/relationships/image" Target="../media/image10330.png"/><Relationship Id="rId32" Type="http://schemas.openxmlformats.org/officeDocument/2006/relationships/customXml" Target="../ink/ink5621.xml"/><Relationship Id="rId74" Type="http://schemas.openxmlformats.org/officeDocument/2006/relationships/customXml" Target="../ink/ink5642.xml"/><Relationship Id="rId128" Type="http://schemas.openxmlformats.org/officeDocument/2006/relationships/customXml" Target="../ink/ink5669.xml"/><Relationship Id="rId335" Type="http://schemas.openxmlformats.org/officeDocument/2006/relationships/image" Target="../media/image8620.png"/><Relationship Id="rId377" Type="http://schemas.openxmlformats.org/officeDocument/2006/relationships/image" Target="../media/image8830.png"/><Relationship Id="rId500" Type="http://schemas.openxmlformats.org/officeDocument/2006/relationships/customXml" Target="../ink/ink5855.xml"/><Relationship Id="rId542" Type="http://schemas.openxmlformats.org/officeDocument/2006/relationships/customXml" Target="../ink/ink5876.xml"/><Relationship Id="rId584" Type="http://schemas.openxmlformats.org/officeDocument/2006/relationships/image" Target="../media/image9840.png"/><Relationship Id="rId5" Type="http://schemas.openxmlformats.org/officeDocument/2006/relationships/image" Target="../media/image6970.png"/><Relationship Id="rId181" Type="http://schemas.openxmlformats.org/officeDocument/2006/relationships/image" Target="../media/image7850.png"/><Relationship Id="rId237" Type="http://schemas.openxmlformats.org/officeDocument/2006/relationships/image" Target="../media/image8130.png"/><Relationship Id="rId402" Type="http://schemas.openxmlformats.org/officeDocument/2006/relationships/customXml" Target="../ink/ink5806.xml"/><Relationship Id="rId279" Type="http://schemas.openxmlformats.org/officeDocument/2006/relationships/image" Target="../media/image8340.png"/><Relationship Id="rId444" Type="http://schemas.openxmlformats.org/officeDocument/2006/relationships/customXml" Target="../ink/ink5827.xml"/><Relationship Id="rId486" Type="http://schemas.openxmlformats.org/officeDocument/2006/relationships/customXml" Target="../ink/ink5848.xml"/><Relationship Id="rId651" Type="http://schemas.openxmlformats.org/officeDocument/2006/relationships/customXml" Target="../ink/ink5931.xml"/><Relationship Id="rId43" Type="http://schemas.openxmlformats.org/officeDocument/2006/relationships/image" Target="../media/image7160.png"/><Relationship Id="rId139" Type="http://schemas.openxmlformats.org/officeDocument/2006/relationships/image" Target="../media/image7640.png"/><Relationship Id="rId290" Type="http://schemas.openxmlformats.org/officeDocument/2006/relationships/customXml" Target="../ink/ink5750.xml"/><Relationship Id="rId304" Type="http://schemas.openxmlformats.org/officeDocument/2006/relationships/customXml" Target="../ink/ink5757.xml"/><Relationship Id="rId346" Type="http://schemas.openxmlformats.org/officeDocument/2006/relationships/customXml" Target="../ink/ink5778.xml"/><Relationship Id="rId388" Type="http://schemas.openxmlformats.org/officeDocument/2006/relationships/customXml" Target="../ink/ink5799.xml"/><Relationship Id="rId511" Type="http://schemas.openxmlformats.org/officeDocument/2006/relationships/image" Target="../media/image9480.png"/><Relationship Id="rId553" Type="http://schemas.openxmlformats.org/officeDocument/2006/relationships/image" Target="../media/image9690.png"/><Relationship Id="rId609" Type="http://schemas.openxmlformats.org/officeDocument/2006/relationships/customXml" Target="../ink/ink5910.xml"/><Relationship Id="rId85" Type="http://schemas.openxmlformats.org/officeDocument/2006/relationships/image" Target="../media/image7370.png"/><Relationship Id="rId150" Type="http://schemas.openxmlformats.org/officeDocument/2006/relationships/customXml" Target="../ink/ink5680.xml"/><Relationship Id="rId192" Type="http://schemas.openxmlformats.org/officeDocument/2006/relationships/customXml" Target="../ink/ink5701.xml"/><Relationship Id="rId206" Type="http://schemas.openxmlformats.org/officeDocument/2006/relationships/customXml" Target="../ink/ink5708.xml"/><Relationship Id="rId413" Type="http://schemas.openxmlformats.org/officeDocument/2006/relationships/image" Target="../media/image9011.png"/><Relationship Id="rId595" Type="http://schemas.openxmlformats.org/officeDocument/2006/relationships/customXml" Target="../ink/ink5903.xml"/><Relationship Id="rId248" Type="http://schemas.openxmlformats.org/officeDocument/2006/relationships/customXml" Target="../ink/ink5729.xml"/><Relationship Id="rId455" Type="http://schemas.openxmlformats.org/officeDocument/2006/relationships/image" Target="../media/image6240.png"/><Relationship Id="rId497" Type="http://schemas.openxmlformats.org/officeDocument/2006/relationships/image" Target="../media/image9411.png"/><Relationship Id="rId620" Type="http://schemas.openxmlformats.org/officeDocument/2006/relationships/image" Target="../media/image10020.png"/><Relationship Id="rId662" Type="http://schemas.openxmlformats.org/officeDocument/2006/relationships/image" Target="../media/image10230.png"/><Relationship Id="rId12" Type="http://schemas.openxmlformats.org/officeDocument/2006/relationships/customXml" Target="../ink/ink5611.xml"/><Relationship Id="rId108" Type="http://schemas.openxmlformats.org/officeDocument/2006/relationships/customXml" Target="../ink/ink5659.xml"/><Relationship Id="rId315" Type="http://schemas.openxmlformats.org/officeDocument/2006/relationships/image" Target="../media/image8520.png"/><Relationship Id="rId357" Type="http://schemas.openxmlformats.org/officeDocument/2006/relationships/image" Target="../media/image8730.png"/><Relationship Id="rId522" Type="http://schemas.openxmlformats.org/officeDocument/2006/relationships/customXml" Target="../ink/ink5866.xml"/><Relationship Id="rId54" Type="http://schemas.openxmlformats.org/officeDocument/2006/relationships/customXml" Target="../ink/ink5632.xml"/><Relationship Id="rId96" Type="http://schemas.openxmlformats.org/officeDocument/2006/relationships/customXml" Target="../ink/ink5653.xml"/><Relationship Id="rId161" Type="http://schemas.openxmlformats.org/officeDocument/2006/relationships/image" Target="../media/image7750.png"/><Relationship Id="rId217" Type="http://schemas.openxmlformats.org/officeDocument/2006/relationships/image" Target="../media/image8030.png"/><Relationship Id="rId399" Type="http://schemas.openxmlformats.org/officeDocument/2006/relationships/image" Target="../media/image8940.png"/><Relationship Id="rId564" Type="http://schemas.openxmlformats.org/officeDocument/2006/relationships/customXml" Target="../ink/ink5887.xml"/><Relationship Id="rId259" Type="http://schemas.openxmlformats.org/officeDocument/2006/relationships/image" Target="../media/image8240.png"/><Relationship Id="rId424" Type="http://schemas.openxmlformats.org/officeDocument/2006/relationships/customXml" Target="../ink/ink5817.xml"/><Relationship Id="rId466" Type="http://schemas.openxmlformats.org/officeDocument/2006/relationships/customXml" Target="../ink/ink5838.xml"/><Relationship Id="rId631" Type="http://schemas.openxmlformats.org/officeDocument/2006/relationships/customXml" Target="../ink/ink5921.xml"/><Relationship Id="rId673" Type="http://schemas.openxmlformats.org/officeDocument/2006/relationships/customXml" Target="../ink/ink5942.xml"/><Relationship Id="rId23" Type="http://schemas.openxmlformats.org/officeDocument/2006/relationships/image" Target="../media/image7060.png"/><Relationship Id="rId119" Type="http://schemas.openxmlformats.org/officeDocument/2006/relationships/image" Target="../media/image7540.png"/><Relationship Id="rId270" Type="http://schemas.openxmlformats.org/officeDocument/2006/relationships/customXml" Target="../ink/ink5740.xml"/><Relationship Id="rId326" Type="http://schemas.openxmlformats.org/officeDocument/2006/relationships/customXml" Target="../ink/ink5768.xml"/><Relationship Id="rId533" Type="http://schemas.openxmlformats.org/officeDocument/2006/relationships/image" Target="../media/image9590.png"/><Relationship Id="rId65" Type="http://schemas.openxmlformats.org/officeDocument/2006/relationships/image" Target="../media/image7270.png"/><Relationship Id="rId130" Type="http://schemas.openxmlformats.org/officeDocument/2006/relationships/customXml" Target="../ink/ink5670.xml"/><Relationship Id="rId368" Type="http://schemas.openxmlformats.org/officeDocument/2006/relationships/customXml" Target="../ink/ink5789.xml"/><Relationship Id="rId575" Type="http://schemas.openxmlformats.org/officeDocument/2006/relationships/customXml" Target="../ink/ink5893.xml"/><Relationship Id="rId172" Type="http://schemas.openxmlformats.org/officeDocument/2006/relationships/customXml" Target="../ink/ink5691.xml"/><Relationship Id="rId228" Type="http://schemas.openxmlformats.org/officeDocument/2006/relationships/customXml" Target="../ink/ink5719.xml"/><Relationship Id="rId435" Type="http://schemas.openxmlformats.org/officeDocument/2006/relationships/image" Target="../media/image9111.png"/><Relationship Id="rId477" Type="http://schemas.openxmlformats.org/officeDocument/2006/relationships/image" Target="../media/image9311.png"/><Relationship Id="rId600" Type="http://schemas.openxmlformats.org/officeDocument/2006/relationships/image" Target="../media/image9920.png"/><Relationship Id="rId642" Type="http://schemas.openxmlformats.org/officeDocument/2006/relationships/image" Target="../media/image10130.png"/><Relationship Id="rId684" Type="http://schemas.openxmlformats.org/officeDocument/2006/relationships/image" Target="../media/image10340.png"/><Relationship Id="rId281" Type="http://schemas.openxmlformats.org/officeDocument/2006/relationships/image" Target="../media/image8350.png"/><Relationship Id="rId337" Type="http://schemas.openxmlformats.org/officeDocument/2006/relationships/image" Target="../media/image8630.png"/><Relationship Id="rId502" Type="http://schemas.openxmlformats.org/officeDocument/2006/relationships/customXml" Target="../ink/ink5856.xml"/><Relationship Id="rId34" Type="http://schemas.openxmlformats.org/officeDocument/2006/relationships/customXml" Target="../ink/ink5622.xml"/><Relationship Id="rId76" Type="http://schemas.openxmlformats.org/officeDocument/2006/relationships/customXml" Target="../ink/ink5643.xml"/><Relationship Id="rId141" Type="http://schemas.openxmlformats.org/officeDocument/2006/relationships/image" Target="../media/image7650.png"/><Relationship Id="rId379" Type="http://schemas.openxmlformats.org/officeDocument/2006/relationships/image" Target="../media/image8840.png"/><Relationship Id="rId544" Type="http://schemas.openxmlformats.org/officeDocument/2006/relationships/customXml" Target="../ink/ink5877.xml"/><Relationship Id="rId586" Type="http://schemas.openxmlformats.org/officeDocument/2006/relationships/image" Target="../media/image9850.png"/><Relationship Id="rId7" Type="http://schemas.openxmlformats.org/officeDocument/2006/relationships/image" Target="../media/image6980.png"/><Relationship Id="rId183" Type="http://schemas.openxmlformats.org/officeDocument/2006/relationships/image" Target="../media/image7860.png"/><Relationship Id="rId239" Type="http://schemas.openxmlformats.org/officeDocument/2006/relationships/image" Target="../media/image8140.png"/><Relationship Id="rId390" Type="http://schemas.openxmlformats.org/officeDocument/2006/relationships/customXml" Target="../ink/ink5800.xml"/><Relationship Id="rId404" Type="http://schemas.openxmlformats.org/officeDocument/2006/relationships/customXml" Target="../ink/ink5807.xml"/><Relationship Id="rId446" Type="http://schemas.openxmlformats.org/officeDocument/2006/relationships/customXml" Target="../ink/ink5828.xml"/><Relationship Id="rId611" Type="http://schemas.openxmlformats.org/officeDocument/2006/relationships/customXml" Target="../ink/ink5911.xml"/><Relationship Id="rId653" Type="http://schemas.openxmlformats.org/officeDocument/2006/relationships/customXml" Target="../ink/ink5932.xml"/><Relationship Id="rId250" Type="http://schemas.openxmlformats.org/officeDocument/2006/relationships/customXml" Target="../ink/ink5730.xml"/><Relationship Id="rId292" Type="http://schemas.openxmlformats.org/officeDocument/2006/relationships/customXml" Target="../ink/ink5751.xml"/><Relationship Id="rId306" Type="http://schemas.openxmlformats.org/officeDocument/2006/relationships/customXml" Target="../ink/ink5758.xml"/><Relationship Id="rId488" Type="http://schemas.openxmlformats.org/officeDocument/2006/relationships/customXml" Target="../ink/ink5849.xml"/><Relationship Id="rId45" Type="http://schemas.openxmlformats.org/officeDocument/2006/relationships/image" Target="../media/image7170.png"/><Relationship Id="rId87" Type="http://schemas.openxmlformats.org/officeDocument/2006/relationships/image" Target="../media/image7380.png"/><Relationship Id="rId110" Type="http://schemas.openxmlformats.org/officeDocument/2006/relationships/customXml" Target="../ink/ink5660.xml"/><Relationship Id="rId348" Type="http://schemas.openxmlformats.org/officeDocument/2006/relationships/customXml" Target="../ink/ink5779.xml"/><Relationship Id="rId513" Type="http://schemas.openxmlformats.org/officeDocument/2006/relationships/image" Target="../media/image9490.png"/><Relationship Id="rId555" Type="http://schemas.openxmlformats.org/officeDocument/2006/relationships/image" Target="../media/image9700.png"/><Relationship Id="rId597" Type="http://schemas.openxmlformats.org/officeDocument/2006/relationships/customXml" Target="../ink/ink5904.xml"/><Relationship Id="rId152" Type="http://schemas.openxmlformats.org/officeDocument/2006/relationships/customXml" Target="../ink/ink5681.xml"/><Relationship Id="rId194" Type="http://schemas.openxmlformats.org/officeDocument/2006/relationships/customXml" Target="../ink/ink5702.xml"/><Relationship Id="rId208" Type="http://schemas.openxmlformats.org/officeDocument/2006/relationships/customXml" Target="../ink/ink5709.xml"/><Relationship Id="rId415" Type="http://schemas.openxmlformats.org/officeDocument/2006/relationships/image" Target="../media/image9020.png"/><Relationship Id="rId457" Type="http://schemas.openxmlformats.org/officeDocument/2006/relationships/image" Target="../media/image9211.png"/><Relationship Id="rId622" Type="http://schemas.openxmlformats.org/officeDocument/2006/relationships/image" Target="../media/image10030.png"/><Relationship Id="rId261" Type="http://schemas.openxmlformats.org/officeDocument/2006/relationships/image" Target="../media/image8250.png"/><Relationship Id="rId499" Type="http://schemas.openxmlformats.org/officeDocument/2006/relationships/image" Target="../media/image9420.png"/><Relationship Id="rId664" Type="http://schemas.openxmlformats.org/officeDocument/2006/relationships/image" Target="../media/image10240.png"/><Relationship Id="rId14" Type="http://schemas.openxmlformats.org/officeDocument/2006/relationships/customXml" Target="../ink/ink5612.xml"/><Relationship Id="rId56" Type="http://schemas.openxmlformats.org/officeDocument/2006/relationships/customXml" Target="../ink/ink5633.xml"/><Relationship Id="rId317" Type="http://schemas.openxmlformats.org/officeDocument/2006/relationships/image" Target="../media/image8530.png"/><Relationship Id="rId359" Type="http://schemas.openxmlformats.org/officeDocument/2006/relationships/image" Target="../media/image8740.png"/><Relationship Id="rId524" Type="http://schemas.openxmlformats.org/officeDocument/2006/relationships/customXml" Target="../ink/ink5867.xml"/><Relationship Id="rId566" Type="http://schemas.openxmlformats.org/officeDocument/2006/relationships/customXml" Target="../ink/ink5888.xml"/><Relationship Id="rId98" Type="http://schemas.openxmlformats.org/officeDocument/2006/relationships/customXml" Target="../ink/ink5654.xml"/><Relationship Id="rId121" Type="http://schemas.openxmlformats.org/officeDocument/2006/relationships/image" Target="../media/image7550.png"/><Relationship Id="rId163" Type="http://schemas.openxmlformats.org/officeDocument/2006/relationships/image" Target="../media/image7760.png"/><Relationship Id="rId219" Type="http://schemas.openxmlformats.org/officeDocument/2006/relationships/image" Target="../media/image8040.png"/><Relationship Id="rId370" Type="http://schemas.openxmlformats.org/officeDocument/2006/relationships/customXml" Target="../ink/ink5790.xml"/><Relationship Id="rId426" Type="http://schemas.openxmlformats.org/officeDocument/2006/relationships/customXml" Target="../ink/ink5818.xml"/><Relationship Id="rId633" Type="http://schemas.openxmlformats.org/officeDocument/2006/relationships/customXml" Target="../ink/ink5922.xml"/><Relationship Id="rId230" Type="http://schemas.openxmlformats.org/officeDocument/2006/relationships/customXml" Target="../ink/ink5720.xml"/><Relationship Id="rId468" Type="http://schemas.openxmlformats.org/officeDocument/2006/relationships/customXml" Target="../ink/ink5839.xml"/><Relationship Id="rId675" Type="http://schemas.openxmlformats.org/officeDocument/2006/relationships/customXml" Target="../ink/ink5943.xml"/><Relationship Id="rId25" Type="http://schemas.openxmlformats.org/officeDocument/2006/relationships/image" Target="../media/image7070.png"/><Relationship Id="rId67" Type="http://schemas.openxmlformats.org/officeDocument/2006/relationships/image" Target="../media/image7280.png"/><Relationship Id="rId272" Type="http://schemas.openxmlformats.org/officeDocument/2006/relationships/customXml" Target="../ink/ink5741.xml"/><Relationship Id="rId328" Type="http://schemas.openxmlformats.org/officeDocument/2006/relationships/customXml" Target="../ink/ink5769.xml"/><Relationship Id="rId535" Type="http://schemas.openxmlformats.org/officeDocument/2006/relationships/image" Target="../media/image9600.png"/><Relationship Id="rId577" Type="http://schemas.openxmlformats.org/officeDocument/2006/relationships/customXml" Target="../ink/ink5894.xml"/><Relationship Id="rId132" Type="http://schemas.openxmlformats.org/officeDocument/2006/relationships/customXml" Target="../ink/ink5671.xml"/><Relationship Id="rId174" Type="http://schemas.openxmlformats.org/officeDocument/2006/relationships/customXml" Target="../ink/ink5692.xml"/><Relationship Id="rId381" Type="http://schemas.openxmlformats.org/officeDocument/2006/relationships/image" Target="../media/image8850.png"/><Relationship Id="rId602" Type="http://schemas.openxmlformats.org/officeDocument/2006/relationships/image" Target="../media/image9930.png"/><Relationship Id="rId241" Type="http://schemas.openxmlformats.org/officeDocument/2006/relationships/image" Target="../media/image8150.png"/><Relationship Id="rId437" Type="http://schemas.openxmlformats.org/officeDocument/2006/relationships/image" Target="../media/image9120.png"/><Relationship Id="rId479" Type="http://schemas.openxmlformats.org/officeDocument/2006/relationships/image" Target="../media/image9320.png"/><Relationship Id="rId644" Type="http://schemas.openxmlformats.org/officeDocument/2006/relationships/image" Target="../media/image10140.png"/><Relationship Id="rId686" Type="http://schemas.openxmlformats.org/officeDocument/2006/relationships/image" Target="../media/image10350.png"/><Relationship Id="rId36" Type="http://schemas.openxmlformats.org/officeDocument/2006/relationships/customXml" Target="../ink/ink5623.xml"/><Relationship Id="rId283" Type="http://schemas.openxmlformats.org/officeDocument/2006/relationships/image" Target="../media/image8360.png"/><Relationship Id="rId339" Type="http://schemas.openxmlformats.org/officeDocument/2006/relationships/image" Target="../media/image8640.png"/><Relationship Id="rId490" Type="http://schemas.openxmlformats.org/officeDocument/2006/relationships/customXml" Target="../ink/ink5850.xml"/><Relationship Id="rId504" Type="http://schemas.openxmlformats.org/officeDocument/2006/relationships/customXml" Target="../ink/ink5857.xml"/><Relationship Id="rId546" Type="http://schemas.openxmlformats.org/officeDocument/2006/relationships/customXml" Target="../ink/ink5878.xml"/><Relationship Id="rId78" Type="http://schemas.openxmlformats.org/officeDocument/2006/relationships/customXml" Target="../ink/ink5644.xml"/><Relationship Id="rId101" Type="http://schemas.openxmlformats.org/officeDocument/2006/relationships/image" Target="../media/image7450.png"/><Relationship Id="rId143" Type="http://schemas.openxmlformats.org/officeDocument/2006/relationships/image" Target="../media/image7660.png"/><Relationship Id="rId185" Type="http://schemas.openxmlformats.org/officeDocument/2006/relationships/image" Target="../media/image7870.png"/><Relationship Id="rId350" Type="http://schemas.openxmlformats.org/officeDocument/2006/relationships/customXml" Target="../ink/ink5780.xml"/><Relationship Id="rId406" Type="http://schemas.openxmlformats.org/officeDocument/2006/relationships/customXml" Target="../ink/ink5808.xml"/><Relationship Id="rId588" Type="http://schemas.openxmlformats.org/officeDocument/2006/relationships/image" Target="../media/image9860.png"/><Relationship Id="rId9" Type="http://schemas.openxmlformats.org/officeDocument/2006/relationships/image" Target="../media/image6990.png"/><Relationship Id="rId210" Type="http://schemas.openxmlformats.org/officeDocument/2006/relationships/customXml" Target="../ink/ink5710.xml"/><Relationship Id="rId392" Type="http://schemas.openxmlformats.org/officeDocument/2006/relationships/customXml" Target="../ink/ink5801.xml"/><Relationship Id="rId448" Type="http://schemas.openxmlformats.org/officeDocument/2006/relationships/customXml" Target="../ink/ink5829.xml"/><Relationship Id="rId613" Type="http://schemas.openxmlformats.org/officeDocument/2006/relationships/customXml" Target="../ink/ink5912.xml"/><Relationship Id="rId655" Type="http://schemas.openxmlformats.org/officeDocument/2006/relationships/customXml" Target="../ink/ink5933.xml"/><Relationship Id="rId252" Type="http://schemas.openxmlformats.org/officeDocument/2006/relationships/customXml" Target="../ink/ink5731.xml"/><Relationship Id="rId294" Type="http://schemas.openxmlformats.org/officeDocument/2006/relationships/customXml" Target="../ink/ink5752.xml"/><Relationship Id="rId308" Type="http://schemas.openxmlformats.org/officeDocument/2006/relationships/customXml" Target="../ink/ink5759.xml"/><Relationship Id="rId515" Type="http://schemas.openxmlformats.org/officeDocument/2006/relationships/image" Target="../media/image9500.png"/><Relationship Id="rId47" Type="http://schemas.openxmlformats.org/officeDocument/2006/relationships/image" Target="../media/image7180.png"/><Relationship Id="rId89" Type="http://schemas.openxmlformats.org/officeDocument/2006/relationships/image" Target="../media/image7390.png"/><Relationship Id="rId112" Type="http://schemas.openxmlformats.org/officeDocument/2006/relationships/customXml" Target="../ink/ink5661.xml"/><Relationship Id="rId154" Type="http://schemas.openxmlformats.org/officeDocument/2006/relationships/customXml" Target="../ink/ink5682.xml"/><Relationship Id="rId361" Type="http://schemas.openxmlformats.org/officeDocument/2006/relationships/image" Target="../media/image8750.png"/><Relationship Id="rId557" Type="http://schemas.openxmlformats.org/officeDocument/2006/relationships/image" Target="../media/image9711.png"/><Relationship Id="rId599" Type="http://schemas.openxmlformats.org/officeDocument/2006/relationships/customXml" Target="../ink/ink5905.xml"/><Relationship Id="rId196" Type="http://schemas.openxmlformats.org/officeDocument/2006/relationships/customXml" Target="../ink/ink5703.xml"/><Relationship Id="rId417" Type="http://schemas.openxmlformats.org/officeDocument/2006/relationships/image" Target="../media/image9030.png"/><Relationship Id="rId459" Type="http://schemas.openxmlformats.org/officeDocument/2006/relationships/image" Target="../media/image9220.png"/><Relationship Id="rId624" Type="http://schemas.openxmlformats.org/officeDocument/2006/relationships/image" Target="../media/image10040.png"/><Relationship Id="rId666" Type="http://schemas.openxmlformats.org/officeDocument/2006/relationships/image" Target="../media/image10250.png"/><Relationship Id="rId16" Type="http://schemas.openxmlformats.org/officeDocument/2006/relationships/customXml" Target="../ink/ink5613.xml"/><Relationship Id="rId221" Type="http://schemas.openxmlformats.org/officeDocument/2006/relationships/image" Target="../media/image8050.png"/><Relationship Id="rId263" Type="http://schemas.openxmlformats.org/officeDocument/2006/relationships/image" Target="../media/image8260.png"/><Relationship Id="rId319" Type="http://schemas.openxmlformats.org/officeDocument/2006/relationships/image" Target="../media/image8540.png"/><Relationship Id="rId470" Type="http://schemas.openxmlformats.org/officeDocument/2006/relationships/customXml" Target="../ink/ink5840.xml"/><Relationship Id="rId526" Type="http://schemas.openxmlformats.org/officeDocument/2006/relationships/customXml" Target="../ink/ink5868.xml"/><Relationship Id="rId58" Type="http://schemas.openxmlformats.org/officeDocument/2006/relationships/customXml" Target="../ink/ink5634.xml"/><Relationship Id="rId123" Type="http://schemas.openxmlformats.org/officeDocument/2006/relationships/image" Target="../media/image7560.png"/><Relationship Id="rId330" Type="http://schemas.openxmlformats.org/officeDocument/2006/relationships/customXml" Target="../ink/ink5770.xml"/><Relationship Id="rId568" Type="http://schemas.openxmlformats.org/officeDocument/2006/relationships/customXml" Target="../ink/ink5889.xml"/><Relationship Id="rId165" Type="http://schemas.openxmlformats.org/officeDocument/2006/relationships/image" Target="../media/image7770.png"/><Relationship Id="rId372" Type="http://schemas.openxmlformats.org/officeDocument/2006/relationships/customXml" Target="../ink/ink5791.xml"/><Relationship Id="rId428" Type="http://schemas.openxmlformats.org/officeDocument/2006/relationships/customXml" Target="../ink/ink5819.xml"/><Relationship Id="rId635" Type="http://schemas.openxmlformats.org/officeDocument/2006/relationships/customXml" Target="../ink/ink5923.xml"/><Relationship Id="rId677" Type="http://schemas.openxmlformats.org/officeDocument/2006/relationships/customXml" Target="../ink/ink5944.xml"/><Relationship Id="rId232" Type="http://schemas.openxmlformats.org/officeDocument/2006/relationships/customXml" Target="../ink/ink5721.xml"/><Relationship Id="rId274" Type="http://schemas.openxmlformats.org/officeDocument/2006/relationships/customXml" Target="../ink/ink5742.xml"/><Relationship Id="rId481" Type="http://schemas.openxmlformats.org/officeDocument/2006/relationships/image" Target="../media/image9330.png"/><Relationship Id="rId27" Type="http://schemas.openxmlformats.org/officeDocument/2006/relationships/image" Target="../media/image7080.png"/><Relationship Id="rId69" Type="http://schemas.openxmlformats.org/officeDocument/2006/relationships/image" Target="../media/image7290.png"/><Relationship Id="rId134" Type="http://schemas.openxmlformats.org/officeDocument/2006/relationships/customXml" Target="../ink/ink5672.xml"/><Relationship Id="rId537" Type="http://schemas.openxmlformats.org/officeDocument/2006/relationships/image" Target="../media/image9611.png"/><Relationship Id="rId579" Type="http://schemas.openxmlformats.org/officeDocument/2006/relationships/customXml" Target="../ink/ink5895.xml"/><Relationship Id="rId80" Type="http://schemas.openxmlformats.org/officeDocument/2006/relationships/customXml" Target="../ink/ink5645.xml"/><Relationship Id="rId176" Type="http://schemas.openxmlformats.org/officeDocument/2006/relationships/customXml" Target="../ink/ink5693.xml"/><Relationship Id="rId341" Type="http://schemas.openxmlformats.org/officeDocument/2006/relationships/image" Target="../media/image8650.png"/><Relationship Id="rId383" Type="http://schemas.openxmlformats.org/officeDocument/2006/relationships/image" Target="../media/image8860.png"/><Relationship Id="rId439" Type="http://schemas.openxmlformats.org/officeDocument/2006/relationships/image" Target="../media/image9130.png"/><Relationship Id="rId590" Type="http://schemas.openxmlformats.org/officeDocument/2006/relationships/image" Target="../media/image9870.png"/><Relationship Id="rId604" Type="http://schemas.openxmlformats.org/officeDocument/2006/relationships/image" Target="../media/image9940.png"/><Relationship Id="rId646" Type="http://schemas.openxmlformats.org/officeDocument/2006/relationships/image" Target="../media/image10150.png"/><Relationship Id="rId201" Type="http://schemas.openxmlformats.org/officeDocument/2006/relationships/image" Target="../media/image7950.png"/><Relationship Id="rId243" Type="http://schemas.openxmlformats.org/officeDocument/2006/relationships/image" Target="../media/image8160.png"/><Relationship Id="rId285" Type="http://schemas.openxmlformats.org/officeDocument/2006/relationships/image" Target="../media/image8370.png"/><Relationship Id="rId450" Type="http://schemas.openxmlformats.org/officeDocument/2006/relationships/customXml" Target="../ink/ink5830.xml"/><Relationship Id="rId506" Type="http://schemas.openxmlformats.org/officeDocument/2006/relationships/customXml" Target="../ink/ink5858.xml"/><Relationship Id="rId688" Type="http://schemas.openxmlformats.org/officeDocument/2006/relationships/image" Target="../media/image10360.png"/><Relationship Id="rId38" Type="http://schemas.openxmlformats.org/officeDocument/2006/relationships/customXml" Target="../ink/ink5624.xml"/><Relationship Id="rId103" Type="http://schemas.openxmlformats.org/officeDocument/2006/relationships/image" Target="../media/image7460.png"/><Relationship Id="rId310" Type="http://schemas.openxmlformats.org/officeDocument/2006/relationships/customXml" Target="../ink/ink5760.xml"/><Relationship Id="rId492" Type="http://schemas.openxmlformats.org/officeDocument/2006/relationships/customXml" Target="../ink/ink5851.xml"/><Relationship Id="rId548" Type="http://schemas.openxmlformats.org/officeDocument/2006/relationships/customXml" Target="../ink/ink5879.xml"/><Relationship Id="rId91" Type="http://schemas.openxmlformats.org/officeDocument/2006/relationships/image" Target="../media/image7400.png"/><Relationship Id="rId145" Type="http://schemas.openxmlformats.org/officeDocument/2006/relationships/image" Target="../media/image7670.png"/><Relationship Id="rId187" Type="http://schemas.openxmlformats.org/officeDocument/2006/relationships/image" Target="../media/image7880.png"/><Relationship Id="rId352" Type="http://schemas.openxmlformats.org/officeDocument/2006/relationships/customXml" Target="../ink/ink5781.xml"/><Relationship Id="rId394" Type="http://schemas.openxmlformats.org/officeDocument/2006/relationships/customXml" Target="../ink/ink5802.xml"/><Relationship Id="rId408" Type="http://schemas.openxmlformats.org/officeDocument/2006/relationships/customXml" Target="../ink/ink5809.xml"/><Relationship Id="rId615" Type="http://schemas.openxmlformats.org/officeDocument/2006/relationships/customXml" Target="../ink/ink5913.xml"/><Relationship Id="rId212" Type="http://schemas.openxmlformats.org/officeDocument/2006/relationships/customXml" Target="../ink/ink5711.xml"/><Relationship Id="rId254" Type="http://schemas.openxmlformats.org/officeDocument/2006/relationships/customXml" Target="../ink/ink5732.xml"/><Relationship Id="rId657" Type="http://schemas.openxmlformats.org/officeDocument/2006/relationships/customXml" Target="../ink/ink5934.xml"/><Relationship Id="rId49" Type="http://schemas.openxmlformats.org/officeDocument/2006/relationships/image" Target="../media/image7190.png"/><Relationship Id="rId114" Type="http://schemas.openxmlformats.org/officeDocument/2006/relationships/customXml" Target="../ink/ink5662.xml"/><Relationship Id="rId296" Type="http://schemas.openxmlformats.org/officeDocument/2006/relationships/customXml" Target="../ink/ink5753.xml"/><Relationship Id="rId461" Type="http://schemas.openxmlformats.org/officeDocument/2006/relationships/image" Target="../media/image9230.png"/><Relationship Id="rId517" Type="http://schemas.openxmlformats.org/officeDocument/2006/relationships/image" Target="../media/image9511.png"/><Relationship Id="rId559" Type="http://schemas.openxmlformats.org/officeDocument/2006/relationships/image" Target="../media/image9720.png"/><Relationship Id="rId60" Type="http://schemas.openxmlformats.org/officeDocument/2006/relationships/customXml" Target="../ink/ink5635.xml"/><Relationship Id="rId156" Type="http://schemas.openxmlformats.org/officeDocument/2006/relationships/customXml" Target="../ink/ink5683.xml"/><Relationship Id="rId198" Type="http://schemas.openxmlformats.org/officeDocument/2006/relationships/customXml" Target="../ink/ink5704.xml"/><Relationship Id="rId321" Type="http://schemas.openxmlformats.org/officeDocument/2006/relationships/image" Target="../media/image8550.png"/><Relationship Id="rId363" Type="http://schemas.openxmlformats.org/officeDocument/2006/relationships/image" Target="../media/image8760.png"/><Relationship Id="rId419" Type="http://schemas.openxmlformats.org/officeDocument/2006/relationships/image" Target="../media/image9040.png"/><Relationship Id="rId570" Type="http://schemas.openxmlformats.org/officeDocument/2006/relationships/customXml" Target="../ink/ink5890.xml"/><Relationship Id="rId626" Type="http://schemas.openxmlformats.org/officeDocument/2006/relationships/image" Target="../media/image10050.png"/><Relationship Id="rId223" Type="http://schemas.openxmlformats.org/officeDocument/2006/relationships/image" Target="../media/image8060.png"/><Relationship Id="rId430" Type="http://schemas.openxmlformats.org/officeDocument/2006/relationships/customXml" Target="../ink/ink5820.xml"/><Relationship Id="rId668" Type="http://schemas.openxmlformats.org/officeDocument/2006/relationships/image" Target="../media/image10260.png"/><Relationship Id="rId18" Type="http://schemas.openxmlformats.org/officeDocument/2006/relationships/customXml" Target="../ink/ink5614.xml"/><Relationship Id="rId265" Type="http://schemas.openxmlformats.org/officeDocument/2006/relationships/image" Target="../media/image8270.png"/><Relationship Id="rId472" Type="http://schemas.openxmlformats.org/officeDocument/2006/relationships/customXml" Target="../ink/ink5841.xml"/><Relationship Id="rId528" Type="http://schemas.openxmlformats.org/officeDocument/2006/relationships/customXml" Target="../ink/ink5869.xml"/><Relationship Id="rId125" Type="http://schemas.openxmlformats.org/officeDocument/2006/relationships/image" Target="../media/image7570.png"/><Relationship Id="rId167" Type="http://schemas.openxmlformats.org/officeDocument/2006/relationships/image" Target="../media/image7780.png"/><Relationship Id="rId332" Type="http://schemas.openxmlformats.org/officeDocument/2006/relationships/customXml" Target="../ink/ink5771.xml"/><Relationship Id="rId374" Type="http://schemas.openxmlformats.org/officeDocument/2006/relationships/customXml" Target="../ink/ink5792.xml"/><Relationship Id="rId581" Type="http://schemas.openxmlformats.org/officeDocument/2006/relationships/customXml" Target="../ink/ink5896.xml"/><Relationship Id="rId71" Type="http://schemas.openxmlformats.org/officeDocument/2006/relationships/image" Target="../media/image7300.png"/><Relationship Id="rId234" Type="http://schemas.openxmlformats.org/officeDocument/2006/relationships/customXml" Target="../ink/ink5722.xml"/><Relationship Id="rId637" Type="http://schemas.openxmlformats.org/officeDocument/2006/relationships/customXml" Target="../ink/ink5924.xml"/><Relationship Id="rId679" Type="http://schemas.openxmlformats.org/officeDocument/2006/relationships/customXml" Target="../ink/ink5945.xml"/><Relationship Id="rId2" Type="http://schemas.openxmlformats.org/officeDocument/2006/relationships/customXml" Target="../ink/ink5606.xml"/><Relationship Id="rId29" Type="http://schemas.openxmlformats.org/officeDocument/2006/relationships/image" Target="../media/image7090.png"/><Relationship Id="rId276" Type="http://schemas.openxmlformats.org/officeDocument/2006/relationships/customXml" Target="../ink/ink5743.xml"/><Relationship Id="rId441" Type="http://schemas.openxmlformats.org/officeDocument/2006/relationships/image" Target="../media/image9140.png"/><Relationship Id="rId483" Type="http://schemas.openxmlformats.org/officeDocument/2006/relationships/image" Target="../media/image9340.png"/><Relationship Id="rId539" Type="http://schemas.openxmlformats.org/officeDocument/2006/relationships/image" Target="../media/image9620.png"/><Relationship Id="rId690" Type="http://schemas.openxmlformats.org/officeDocument/2006/relationships/image" Target="../media/image10370.png"/><Relationship Id="rId40" Type="http://schemas.openxmlformats.org/officeDocument/2006/relationships/customXml" Target="../ink/ink5625.xml"/><Relationship Id="rId115" Type="http://schemas.openxmlformats.org/officeDocument/2006/relationships/image" Target="../media/image7520.png"/><Relationship Id="rId136" Type="http://schemas.openxmlformats.org/officeDocument/2006/relationships/customXml" Target="../ink/ink5673.xml"/><Relationship Id="rId157" Type="http://schemas.openxmlformats.org/officeDocument/2006/relationships/image" Target="../media/image7730.png"/><Relationship Id="rId178" Type="http://schemas.openxmlformats.org/officeDocument/2006/relationships/customXml" Target="../ink/ink5694.xml"/><Relationship Id="rId301" Type="http://schemas.openxmlformats.org/officeDocument/2006/relationships/image" Target="../media/image8450.png"/><Relationship Id="rId322" Type="http://schemas.openxmlformats.org/officeDocument/2006/relationships/customXml" Target="../ink/ink5766.xml"/><Relationship Id="rId343" Type="http://schemas.openxmlformats.org/officeDocument/2006/relationships/image" Target="../media/image8660.png"/><Relationship Id="rId364" Type="http://schemas.openxmlformats.org/officeDocument/2006/relationships/customXml" Target="../ink/ink5787.xml"/><Relationship Id="rId550" Type="http://schemas.openxmlformats.org/officeDocument/2006/relationships/customXml" Target="../ink/ink5880.xml"/><Relationship Id="rId61" Type="http://schemas.openxmlformats.org/officeDocument/2006/relationships/image" Target="../media/image7250.png"/><Relationship Id="rId82" Type="http://schemas.openxmlformats.org/officeDocument/2006/relationships/customXml" Target="../ink/ink5646.xml"/><Relationship Id="rId199" Type="http://schemas.openxmlformats.org/officeDocument/2006/relationships/image" Target="../media/image7940.png"/><Relationship Id="rId203" Type="http://schemas.openxmlformats.org/officeDocument/2006/relationships/image" Target="../media/image7960.png"/><Relationship Id="rId385" Type="http://schemas.openxmlformats.org/officeDocument/2006/relationships/image" Target="../media/image8870.png"/><Relationship Id="rId571" Type="http://schemas.openxmlformats.org/officeDocument/2006/relationships/image" Target="../media/image9780.png"/><Relationship Id="rId592" Type="http://schemas.openxmlformats.org/officeDocument/2006/relationships/image" Target="../media/image9880.png"/><Relationship Id="rId606" Type="http://schemas.openxmlformats.org/officeDocument/2006/relationships/image" Target="../media/image9950.png"/><Relationship Id="rId627" Type="http://schemas.openxmlformats.org/officeDocument/2006/relationships/customXml" Target="../ink/ink5919.xml"/><Relationship Id="rId648" Type="http://schemas.openxmlformats.org/officeDocument/2006/relationships/image" Target="../media/image10160.png"/><Relationship Id="rId669" Type="http://schemas.openxmlformats.org/officeDocument/2006/relationships/customXml" Target="../ink/ink5940.xml"/><Relationship Id="rId19" Type="http://schemas.openxmlformats.org/officeDocument/2006/relationships/image" Target="../media/image7040.png"/><Relationship Id="rId224" Type="http://schemas.openxmlformats.org/officeDocument/2006/relationships/customXml" Target="../ink/ink5717.xml"/><Relationship Id="rId245" Type="http://schemas.openxmlformats.org/officeDocument/2006/relationships/image" Target="../media/image8170.png"/><Relationship Id="rId266" Type="http://schemas.openxmlformats.org/officeDocument/2006/relationships/customXml" Target="../ink/ink5738.xml"/><Relationship Id="rId287" Type="http://schemas.openxmlformats.org/officeDocument/2006/relationships/image" Target="../media/image8380.png"/><Relationship Id="rId410" Type="http://schemas.openxmlformats.org/officeDocument/2006/relationships/customXml" Target="../ink/ink5810.xml"/><Relationship Id="rId431" Type="http://schemas.openxmlformats.org/officeDocument/2006/relationships/image" Target="../media/image9102.png"/><Relationship Id="rId452" Type="http://schemas.openxmlformats.org/officeDocument/2006/relationships/customXml" Target="../ink/ink5831.xml"/><Relationship Id="rId473" Type="http://schemas.openxmlformats.org/officeDocument/2006/relationships/image" Target="../media/image9290.png"/><Relationship Id="rId494" Type="http://schemas.openxmlformats.org/officeDocument/2006/relationships/customXml" Target="../ink/ink5852.xml"/><Relationship Id="rId508" Type="http://schemas.openxmlformats.org/officeDocument/2006/relationships/customXml" Target="../ink/ink5859.xml"/><Relationship Id="rId529" Type="http://schemas.openxmlformats.org/officeDocument/2006/relationships/image" Target="../media/image9570.png"/><Relationship Id="rId680" Type="http://schemas.openxmlformats.org/officeDocument/2006/relationships/image" Target="../media/image10320.png"/><Relationship Id="rId30" Type="http://schemas.openxmlformats.org/officeDocument/2006/relationships/customXml" Target="../ink/ink5620.xml"/><Relationship Id="rId105" Type="http://schemas.openxmlformats.org/officeDocument/2006/relationships/image" Target="../media/image7470.png"/><Relationship Id="rId126" Type="http://schemas.openxmlformats.org/officeDocument/2006/relationships/customXml" Target="../ink/ink5668.xml"/><Relationship Id="rId147" Type="http://schemas.openxmlformats.org/officeDocument/2006/relationships/image" Target="../media/image7680.png"/><Relationship Id="rId168" Type="http://schemas.openxmlformats.org/officeDocument/2006/relationships/customXml" Target="../ink/ink5689.xml"/><Relationship Id="rId312" Type="http://schemas.openxmlformats.org/officeDocument/2006/relationships/customXml" Target="../ink/ink5761.xml"/><Relationship Id="rId333" Type="http://schemas.openxmlformats.org/officeDocument/2006/relationships/image" Target="../media/image8611.png"/><Relationship Id="rId354" Type="http://schemas.openxmlformats.org/officeDocument/2006/relationships/customXml" Target="../ink/ink5782.xml"/><Relationship Id="rId540" Type="http://schemas.openxmlformats.org/officeDocument/2006/relationships/customXml" Target="../ink/ink5875.xml"/><Relationship Id="rId51" Type="http://schemas.openxmlformats.org/officeDocument/2006/relationships/image" Target="../media/image7200.png"/><Relationship Id="rId72" Type="http://schemas.openxmlformats.org/officeDocument/2006/relationships/customXml" Target="../ink/ink5641.xml"/><Relationship Id="rId93" Type="http://schemas.openxmlformats.org/officeDocument/2006/relationships/image" Target="../media/image7412.png"/><Relationship Id="rId189" Type="http://schemas.openxmlformats.org/officeDocument/2006/relationships/image" Target="../media/image7890.png"/><Relationship Id="rId375" Type="http://schemas.openxmlformats.org/officeDocument/2006/relationships/image" Target="../media/image8820.png"/><Relationship Id="rId396" Type="http://schemas.openxmlformats.org/officeDocument/2006/relationships/customXml" Target="../ink/ink5803.xml"/><Relationship Id="rId561" Type="http://schemas.openxmlformats.org/officeDocument/2006/relationships/image" Target="../media/image9730.png"/><Relationship Id="rId582" Type="http://schemas.openxmlformats.org/officeDocument/2006/relationships/image" Target="../media/image9830.png"/><Relationship Id="rId617" Type="http://schemas.openxmlformats.org/officeDocument/2006/relationships/customXml" Target="../ink/ink5914.xml"/><Relationship Id="rId638" Type="http://schemas.openxmlformats.org/officeDocument/2006/relationships/image" Target="../media/image10111.png"/><Relationship Id="rId659" Type="http://schemas.openxmlformats.org/officeDocument/2006/relationships/customXml" Target="../ink/ink5935.xml"/><Relationship Id="rId3" Type="http://schemas.openxmlformats.org/officeDocument/2006/relationships/image" Target="../media/image6960.png"/><Relationship Id="rId214" Type="http://schemas.openxmlformats.org/officeDocument/2006/relationships/customXml" Target="../ink/ink5712.xml"/><Relationship Id="rId235" Type="http://schemas.openxmlformats.org/officeDocument/2006/relationships/image" Target="../media/image8120.png"/><Relationship Id="rId256" Type="http://schemas.openxmlformats.org/officeDocument/2006/relationships/customXml" Target="../ink/ink5733.xml"/><Relationship Id="rId277" Type="http://schemas.openxmlformats.org/officeDocument/2006/relationships/image" Target="../media/image8330.png"/><Relationship Id="rId298" Type="http://schemas.openxmlformats.org/officeDocument/2006/relationships/customXml" Target="../ink/ink5754.xml"/><Relationship Id="rId400" Type="http://schemas.openxmlformats.org/officeDocument/2006/relationships/customXml" Target="../ink/ink5805.xml"/><Relationship Id="rId421" Type="http://schemas.openxmlformats.org/officeDocument/2006/relationships/image" Target="../media/image9050.png"/><Relationship Id="rId442" Type="http://schemas.openxmlformats.org/officeDocument/2006/relationships/customXml" Target="../ink/ink5826.xml"/><Relationship Id="rId463" Type="http://schemas.openxmlformats.org/officeDocument/2006/relationships/image" Target="../media/image9240.png"/><Relationship Id="rId484" Type="http://schemas.openxmlformats.org/officeDocument/2006/relationships/customXml" Target="../ink/ink5847.xml"/><Relationship Id="rId519" Type="http://schemas.openxmlformats.org/officeDocument/2006/relationships/image" Target="../media/image9520.png"/><Relationship Id="rId670" Type="http://schemas.openxmlformats.org/officeDocument/2006/relationships/image" Target="../media/image10270.png"/><Relationship Id="rId116" Type="http://schemas.openxmlformats.org/officeDocument/2006/relationships/customXml" Target="../ink/ink5663.xml"/><Relationship Id="rId137" Type="http://schemas.openxmlformats.org/officeDocument/2006/relationships/image" Target="../media/image7630.png"/><Relationship Id="rId158" Type="http://schemas.openxmlformats.org/officeDocument/2006/relationships/customXml" Target="../ink/ink5684.xml"/><Relationship Id="rId302" Type="http://schemas.openxmlformats.org/officeDocument/2006/relationships/customXml" Target="../ink/ink5756.xml"/><Relationship Id="rId323" Type="http://schemas.openxmlformats.org/officeDocument/2006/relationships/image" Target="../media/image8560.png"/><Relationship Id="rId344" Type="http://schemas.openxmlformats.org/officeDocument/2006/relationships/customXml" Target="../ink/ink5777.xml"/><Relationship Id="rId530" Type="http://schemas.openxmlformats.org/officeDocument/2006/relationships/customXml" Target="../ink/ink5870.xml"/><Relationship Id="rId691" Type="http://schemas.openxmlformats.org/officeDocument/2006/relationships/customXml" Target="../ink/ink5951.xml"/><Relationship Id="rId20" Type="http://schemas.openxmlformats.org/officeDocument/2006/relationships/customXml" Target="../ink/ink5615.xml"/><Relationship Id="rId41" Type="http://schemas.openxmlformats.org/officeDocument/2006/relationships/image" Target="../media/image7150.png"/><Relationship Id="rId62" Type="http://schemas.openxmlformats.org/officeDocument/2006/relationships/customXml" Target="../ink/ink5636.xml"/><Relationship Id="rId83" Type="http://schemas.openxmlformats.org/officeDocument/2006/relationships/image" Target="../media/image7360.png"/><Relationship Id="rId179" Type="http://schemas.openxmlformats.org/officeDocument/2006/relationships/image" Target="../media/image7840.png"/><Relationship Id="rId365" Type="http://schemas.openxmlformats.org/officeDocument/2006/relationships/image" Target="../media/image8770.png"/><Relationship Id="rId386" Type="http://schemas.openxmlformats.org/officeDocument/2006/relationships/customXml" Target="../ink/ink5798.xml"/><Relationship Id="rId551" Type="http://schemas.openxmlformats.org/officeDocument/2006/relationships/image" Target="../media/image9680.png"/><Relationship Id="rId572" Type="http://schemas.openxmlformats.org/officeDocument/2006/relationships/customXml" Target="../ink/ink5891.xml"/><Relationship Id="rId593" Type="http://schemas.openxmlformats.org/officeDocument/2006/relationships/customXml" Target="../ink/ink5902.xml"/><Relationship Id="rId607" Type="http://schemas.openxmlformats.org/officeDocument/2006/relationships/customXml" Target="../ink/ink5909.xml"/><Relationship Id="rId628" Type="http://schemas.openxmlformats.org/officeDocument/2006/relationships/image" Target="../media/image10060.png"/><Relationship Id="rId649" Type="http://schemas.openxmlformats.org/officeDocument/2006/relationships/customXml" Target="../ink/ink5930.xml"/><Relationship Id="rId190" Type="http://schemas.openxmlformats.org/officeDocument/2006/relationships/customXml" Target="../ink/ink5700.xml"/><Relationship Id="rId204" Type="http://schemas.openxmlformats.org/officeDocument/2006/relationships/customXml" Target="../ink/ink5707.xml"/><Relationship Id="rId225" Type="http://schemas.openxmlformats.org/officeDocument/2006/relationships/image" Target="../media/image8070.png"/><Relationship Id="rId246" Type="http://schemas.openxmlformats.org/officeDocument/2006/relationships/customXml" Target="../ink/ink5728.xml"/><Relationship Id="rId267" Type="http://schemas.openxmlformats.org/officeDocument/2006/relationships/image" Target="../media/image8280.png"/><Relationship Id="rId288" Type="http://schemas.openxmlformats.org/officeDocument/2006/relationships/customXml" Target="../ink/ink5749.xml"/><Relationship Id="rId411" Type="http://schemas.openxmlformats.org/officeDocument/2006/relationships/image" Target="../media/image9000.png"/><Relationship Id="rId432" Type="http://schemas.openxmlformats.org/officeDocument/2006/relationships/customXml" Target="../ink/ink5821.xml"/><Relationship Id="rId453" Type="http://schemas.openxmlformats.org/officeDocument/2006/relationships/image" Target="../media/image9200.png"/><Relationship Id="rId474" Type="http://schemas.openxmlformats.org/officeDocument/2006/relationships/customXml" Target="../ink/ink5842.xml"/><Relationship Id="rId509" Type="http://schemas.openxmlformats.org/officeDocument/2006/relationships/image" Target="../media/image9470.png"/><Relationship Id="rId660" Type="http://schemas.openxmlformats.org/officeDocument/2006/relationships/image" Target="../media/image10220.png"/><Relationship Id="rId106" Type="http://schemas.openxmlformats.org/officeDocument/2006/relationships/customXml" Target="../ink/ink5658.xml"/><Relationship Id="rId127" Type="http://schemas.openxmlformats.org/officeDocument/2006/relationships/image" Target="../media/image7580.png"/><Relationship Id="rId313" Type="http://schemas.openxmlformats.org/officeDocument/2006/relationships/image" Target="../media/image8511.png"/><Relationship Id="rId495" Type="http://schemas.openxmlformats.org/officeDocument/2006/relationships/image" Target="../media/image9400.png"/><Relationship Id="rId681" Type="http://schemas.openxmlformats.org/officeDocument/2006/relationships/customXml" Target="../ink/ink5946.xml"/><Relationship Id="rId10" Type="http://schemas.openxmlformats.org/officeDocument/2006/relationships/customXml" Target="../ink/ink5610.xml"/><Relationship Id="rId31" Type="http://schemas.openxmlformats.org/officeDocument/2006/relationships/image" Target="../media/image7102.png"/><Relationship Id="rId52" Type="http://schemas.openxmlformats.org/officeDocument/2006/relationships/customXml" Target="../ink/ink5631.xml"/><Relationship Id="rId73" Type="http://schemas.openxmlformats.org/officeDocument/2006/relationships/image" Target="../media/image7312.png"/><Relationship Id="rId94" Type="http://schemas.openxmlformats.org/officeDocument/2006/relationships/customXml" Target="../ink/ink5652.xml"/><Relationship Id="rId148" Type="http://schemas.openxmlformats.org/officeDocument/2006/relationships/customXml" Target="../ink/ink5679.xml"/><Relationship Id="rId169" Type="http://schemas.openxmlformats.org/officeDocument/2006/relationships/image" Target="../media/image7790.png"/><Relationship Id="rId334" Type="http://schemas.openxmlformats.org/officeDocument/2006/relationships/customXml" Target="../ink/ink5772.xml"/><Relationship Id="rId355" Type="http://schemas.openxmlformats.org/officeDocument/2006/relationships/image" Target="../media/image8720.png"/><Relationship Id="rId376" Type="http://schemas.openxmlformats.org/officeDocument/2006/relationships/customXml" Target="../ink/ink5793.xml"/><Relationship Id="rId397" Type="http://schemas.openxmlformats.org/officeDocument/2006/relationships/image" Target="../media/image8930.png"/><Relationship Id="rId520" Type="http://schemas.openxmlformats.org/officeDocument/2006/relationships/customXml" Target="../ink/ink5865.xml"/><Relationship Id="rId541" Type="http://schemas.openxmlformats.org/officeDocument/2006/relationships/image" Target="../media/image9630.png"/><Relationship Id="rId562" Type="http://schemas.openxmlformats.org/officeDocument/2006/relationships/customXml" Target="../ink/ink5886.xml"/><Relationship Id="rId583" Type="http://schemas.openxmlformats.org/officeDocument/2006/relationships/customXml" Target="../ink/ink5897.xml"/><Relationship Id="rId618" Type="http://schemas.openxmlformats.org/officeDocument/2006/relationships/image" Target="../media/image10011.png"/><Relationship Id="rId639" Type="http://schemas.openxmlformats.org/officeDocument/2006/relationships/customXml" Target="../ink/ink5925.xml"/><Relationship Id="rId4" Type="http://schemas.openxmlformats.org/officeDocument/2006/relationships/customXml" Target="../ink/ink5607.xml"/><Relationship Id="rId180" Type="http://schemas.openxmlformats.org/officeDocument/2006/relationships/customXml" Target="../ink/ink5695.xml"/><Relationship Id="rId215" Type="http://schemas.openxmlformats.org/officeDocument/2006/relationships/image" Target="../media/image8020.png"/><Relationship Id="rId236" Type="http://schemas.openxmlformats.org/officeDocument/2006/relationships/customXml" Target="../ink/ink5723.xml"/><Relationship Id="rId257" Type="http://schemas.openxmlformats.org/officeDocument/2006/relationships/image" Target="../media/image8230.png"/><Relationship Id="rId278" Type="http://schemas.openxmlformats.org/officeDocument/2006/relationships/customXml" Target="../ink/ink5744.xml"/><Relationship Id="rId401" Type="http://schemas.openxmlformats.org/officeDocument/2006/relationships/image" Target="../media/image8950.png"/><Relationship Id="rId422" Type="http://schemas.openxmlformats.org/officeDocument/2006/relationships/customXml" Target="../ink/ink5816.xml"/><Relationship Id="rId443" Type="http://schemas.openxmlformats.org/officeDocument/2006/relationships/image" Target="../media/image9150.png"/><Relationship Id="rId464" Type="http://schemas.openxmlformats.org/officeDocument/2006/relationships/customXml" Target="../ink/ink5837.xml"/><Relationship Id="rId650" Type="http://schemas.openxmlformats.org/officeDocument/2006/relationships/image" Target="../media/image10170.png"/><Relationship Id="rId303" Type="http://schemas.openxmlformats.org/officeDocument/2006/relationships/image" Target="../media/image8460.png"/><Relationship Id="rId485" Type="http://schemas.openxmlformats.org/officeDocument/2006/relationships/image" Target="../media/image9350.png"/><Relationship Id="rId692" Type="http://schemas.openxmlformats.org/officeDocument/2006/relationships/image" Target="../media/image10380.png"/><Relationship Id="rId42" Type="http://schemas.openxmlformats.org/officeDocument/2006/relationships/customXml" Target="../ink/ink5626.xml"/><Relationship Id="rId84" Type="http://schemas.openxmlformats.org/officeDocument/2006/relationships/customXml" Target="../ink/ink5647.xml"/><Relationship Id="rId138" Type="http://schemas.openxmlformats.org/officeDocument/2006/relationships/customXml" Target="../ink/ink5674.xml"/><Relationship Id="rId345" Type="http://schemas.openxmlformats.org/officeDocument/2006/relationships/image" Target="../media/image8670.png"/><Relationship Id="rId387" Type="http://schemas.openxmlformats.org/officeDocument/2006/relationships/image" Target="../media/image8880.png"/><Relationship Id="rId510" Type="http://schemas.openxmlformats.org/officeDocument/2006/relationships/customXml" Target="../ink/ink5860.xml"/><Relationship Id="rId552" Type="http://schemas.openxmlformats.org/officeDocument/2006/relationships/customXml" Target="../ink/ink5881.xml"/><Relationship Id="rId594" Type="http://schemas.openxmlformats.org/officeDocument/2006/relationships/image" Target="../media/image9890.png"/><Relationship Id="rId608" Type="http://schemas.openxmlformats.org/officeDocument/2006/relationships/image" Target="../media/image9960.png"/><Relationship Id="rId191" Type="http://schemas.openxmlformats.org/officeDocument/2006/relationships/image" Target="../media/image7900.png"/><Relationship Id="rId205" Type="http://schemas.openxmlformats.org/officeDocument/2006/relationships/image" Target="../media/image7970.png"/><Relationship Id="rId247" Type="http://schemas.openxmlformats.org/officeDocument/2006/relationships/image" Target="../media/image8180.png"/><Relationship Id="rId412" Type="http://schemas.openxmlformats.org/officeDocument/2006/relationships/customXml" Target="../ink/ink5811.xml"/><Relationship Id="rId107" Type="http://schemas.openxmlformats.org/officeDocument/2006/relationships/image" Target="../media/image7480.png"/><Relationship Id="rId289" Type="http://schemas.openxmlformats.org/officeDocument/2006/relationships/image" Target="../media/image8390.png"/><Relationship Id="rId454" Type="http://schemas.openxmlformats.org/officeDocument/2006/relationships/customXml" Target="../ink/ink5832.xml"/><Relationship Id="rId496" Type="http://schemas.openxmlformats.org/officeDocument/2006/relationships/customXml" Target="../ink/ink5853.xml"/><Relationship Id="rId661" Type="http://schemas.openxmlformats.org/officeDocument/2006/relationships/customXml" Target="../ink/ink5936.xml"/><Relationship Id="rId11" Type="http://schemas.openxmlformats.org/officeDocument/2006/relationships/image" Target="../media/image7000.png"/><Relationship Id="rId53" Type="http://schemas.openxmlformats.org/officeDocument/2006/relationships/image" Target="../media/image7212.png"/><Relationship Id="rId149" Type="http://schemas.openxmlformats.org/officeDocument/2006/relationships/image" Target="../media/image7690.png"/><Relationship Id="rId314" Type="http://schemas.openxmlformats.org/officeDocument/2006/relationships/customXml" Target="../ink/ink5762.xml"/><Relationship Id="rId356" Type="http://schemas.openxmlformats.org/officeDocument/2006/relationships/customXml" Target="../ink/ink5783.xml"/><Relationship Id="rId398" Type="http://schemas.openxmlformats.org/officeDocument/2006/relationships/customXml" Target="../ink/ink5804.xml"/><Relationship Id="rId521" Type="http://schemas.openxmlformats.org/officeDocument/2006/relationships/image" Target="../media/image9530.png"/><Relationship Id="rId563" Type="http://schemas.openxmlformats.org/officeDocument/2006/relationships/image" Target="../media/image9740.png"/><Relationship Id="rId619" Type="http://schemas.openxmlformats.org/officeDocument/2006/relationships/customXml" Target="../ink/ink5915.xml"/><Relationship Id="rId95" Type="http://schemas.openxmlformats.org/officeDocument/2006/relationships/image" Target="../media/image7420.png"/><Relationship Id="rId160" Type="http://schemas.openxmlformats.org/officeDocument/2006/relationships/customXml" Target="../ink/ink5685.xml"/><Relationship Id="rId216" Type="http://schemas.openxmlformats.org/officeDocument/2006/relationships/customXml" Target="../ink/ink5713.xml"/><Relationship Id="rId423" Type="http://schemas.openxmlformats.org/officeDocument/2006/relationships/image" Target="../media/image9060.png"/><Relationship Id="rId258" Type="http://schemas.openxmlformats.org/officeDocument/2006/relationships/customXml" Target="../ink/ink5734.xml"/><Relationship Id="rId465" Type="http://schemas.openxmlformats.org/officeDocument/2006/relationships/image" Target="../media/image9250.png"/><Relationship Id="rId630" Type="http://schemas.openxmlformats.org/officeDocument/2006/relationships/image" Target="../media/image10070.png"/><Relationship Id="rId672" Type="http://schemas.openxmlformats.org/officeDocument/2006/relationships/image" Target="../media/image10280.png"/><Relationship Id="rId22" Type="http://schemas.openxmlformats.org/officeDocument/2006/relationships/customXml" Target="../ink/ink5616.xml"/><Relationship Id="rId64" Type="http://schemas.openxmlformats.org/officeDocument/2006/relationships/customXml" Target="../ink/ink5637.xml"/><Relationship Id="rId118" Type="http://schemas.openxmlformats.org/officeDocument/2006/relationships/customXml" Target="../ink/ink5664.xml"/><Relationship Id="rId325" Type="http://schemas.openxmlformats.org/officeDocument/2006/relationships/image" Target="../media/image8570.png"/><Relationship Id="rId367" Type="http://schemas.openxmlformats.org/officeDocument/2006/relationships/image" Target="../media/image8780.png"/><Relationship Id="rId532" Type="http://schemas.openxmlformats.org/officeDocument/2006/relationships/customXml" Target="../ink/ink5871.xml"/><Relationship Id="rId574" Type="http://schemas.openxmlformats.org/officeDocument/2006/relationships/image" Target="../media/image9790.png"/><Relationship Id="rId171" Type="http://schemas.openxmlformats.org/officeDocument/2006/relationships/image" Target="../media/image7800.png"/><Relationship Id="rId227" Type="http://schemas.openxmlformats.org/officeDocument/2006/relationships/image" Target="../media/image8080.png"/><Relationship Id="rId269" Type="http://schemas.openxmlformats.org/officeDocument/2006/relationships/image" Target="../media/image8290.png"/><Relationship Id="rId434" Type="http://schemas.openxmlformats.org/officeDocument/2006/relationships/customXml" Target="../ink/ink5822.xml"/><Relationship Id="rId476" Type="http://schemas.openxmlformats.org/officeDocument/2006/relationships/customXml" Target="../ink/ink5843.xml"/><Relationship Id="rId641" Type="http://schemas.openxmlformats.org/officeDocument/2006/relationships/customXml" Target="../ink/ink5926.xml"/><Relationship Id="rId683" Type="http://schemas.openxmlformats.org/officeDocument/2006/relationships/customXml" Target="../ink/ink5947.xml"/><Relationship Id="rId33" Type="http://schemas.openxmlformats.org/officeDocument/2006/relationships/image" Target="../media/image7112.png"/><Relationship Id="rId129" Type="http://schemas.openxmlformats.org/officeDocument/2006/relationships/image" Target="../media/image7590.png"/><Relationship Id="rId280" Type="http://schemas.openxmlformats.org/officeDocument/2006/relationships/customXml" Target="../ink/ink5745.xml"/><Relationship Id="rId336" Type="http://schemas.openxmlformats.org/officeDocument/2006/relationships/customXml" Target="../ink/ink5773.xml"/><Relationship Id="rId501" Type="http://schemas.openxmlformats.org/officeDocument/2006/relationships/image" Target="../media/image9430.png"/><Relationship Id="rId543" Type="http://schemas.openxmlformats.org/officeDocument/2006/relationships/image" Target="../media/image9640.png"/><Relationship Id="rId75" Type="http://schemas.openxmlformats.org/officeDocument/2006/relationships/image" Target="../media/image7320.png"/><Relationship Id="rId140" Type="http://schemas.openxmlformats.org/officeDocument/2006/relationships/customXml" Target="../ink/ink5675.xml"/><Relationship Id="rId182" Type="http://schemas.openxmlformats.org/officeDocument/2006/relationships/customXml" Target="../ink/ink5696.xml"/><Relationship Id="rId378" Type="http://schemas.openxmlformats.org/officeDocument/2006/relationships/customXml" Target="../ink/ink5794.xml"/><Relationship Id="rId403" Type="http://schemas.openxmlformats.org/officeDocument/2006/relationships/image" Target="../media/image8960.png"/><Relationship Id="rId585" Type="http://schemas.openxmlformats.org/officeDocument/2006/relationships/customXml" Target="../ink/ink5898.xml"/><Relationship Id="rId6" Type="http://schemas.openxmlformats.org/officeDocument/2006/relationships/customXml" Target="../ink/ink5608.xml"/><Relationship Id="rId238" Type="http://schemas.openxmlformats.org/officeDocument/2006/relationships/customXml" Target="../ink/ink5724.xml"/><Relationship Id="rId445" Type="http://schemas.openxmlformats.org/officeDocument/2006/relationships/image" Target="../media/image9160.png"/><Relationship Id="rId487" Type="http://schemas.openxmlformats.org/officeDocument/2006/relationships/image" Target="../media/image9360.png"/><Relationship Id="rId610" Type="http://schemas.openxmlformats.org/officeDocument/2006/relationships/image" Target="../media/image9970.png"/><Relationship Id="rId652" Type="http://schemas.openxmlformats.org/officeDocument/2006/relationships/image" Target="../media/image10180.png"/><Relationship Id="rId291" Type="http://schemas.openxmlformats.org/officeDocument/2006/relationships/image" Target="../media/image8400.png"/><Relationship Id="rId305" Type="http://schemas.openxmlformats.org/officeDocument/2006/relationships/image" Target="../media/image8470.png"/><Relationship Id="rId347" Type="http://schemas.openxmlformats.org/officeDocument/2006/relationships/image" Target="../media/image8680.png"/><Relationship Id="rId512" Type="http://schemas.openxmlformats.org/officeDocument/2006/relationships/customXml" Target="../ink/ink5861.xml"/><Relationship Id="rId44" Type="http://schemas.openxmlformats.org/officeDocument/2006/relationships/customXml" Target="../ink/ink5627.xml"/><Relationship Id="rId86" Type="http://schemas.openxmlformats.org/officeDocument/2006/relationships/customXml" Target="../ink/ink5648.xml"/><Relationship Id="rId151" Type="http://schemas.openxmlformats.org/officeDocument/2006/relationships/image" Target="../media/image7700.png"/><Relationship Id="rId389" Type="http://schemas.openxmlformats.org/officeDocument/2006/relationships/image" Target="../media/image8890.png"/><Relationship Id="rId554" Type="http://schemas.openxmlformats.org/officeDocument/2006/relationships/customXml" Target="../ink/ink5882.xml"/><Relationship Id="rId596" Type="http://schemas.openxmlformats.org/officeDocument/2006/relationships/image" Target="../media/image9900.png"/><Relationship Id="rId193" Type="http://schemas.openxmlformats.org/officeDocument/2006/relationships/image" Target="../media/image7912.png"/><Relationship Id="rId207" Type="http://schemas.openxmlformats.org/officeDocument/2006/relationships/image" Target="../media/image7980.png"/><Relationship Id="rId249" Type="http://schemas.openxmlformats.org/officeDocument/2006/relationships/image" Target="../media/image8190.png"/><Relationship Id="rId414" Type="http://schemas.openxmlformats.org/officeDocument/2006/relationships/customXml" Target="../ink/ink5812.xml"/><Relationship Id="rId456" Type="http://schemas.openxmlformats.org/officeDocument/2006/relationships/customXml" Target="../ink/ink5833.xml"/><Relationship Id="rId498" Type="http://schemas.openxmlformats.org/officeDocument/2006/relationships/customXml" Target="../ink/ink5854.xml"/><Relationship Id="rId621" Type="http://schemas.openxmlformats.org/officeDocument/2006/relationships/customXml" Target="../ink/ink5916.xml"/><Relationship Id="rId663" Type="http://schemas.openxmlformats.org/officeDocument/2006/relationships/customXml" Target="../ink/ink5937.xml"/><Relationship Id="rId13" Type="http://schemas.openxmlformats.org/officeDocument/2006/relationships/image" Target="../media/image7012.png"/><Relationship Id="rId109" Type="http://schemas.openxmlformats.org/officeDocument/2006/relationships/image" Target="../media/image7490.png"/><Relationship Id="rId260" Type="http://schemas.openxmlformats.org/officeDocument/2006/relationships/customXml" Target="../ink/ink5735.xml"/><Relationship Id="rId316" Type="http://schemas.openxmlformats.org/officeDocument/2006/relationships/customXml" Target="../ink/ink5763.xml"/><Relationship Id="rId523" Type="http://schemas.openxmlformats.org/officeDocument/2006/relationships/image" Target="../media/image9540.png"/><Relationship Id="rId55" Type="http://schemas.openxmlformats.org/officeDocument/2006/relationships/image" Target="../media/image7220.png"/><Relationship Id="rId97" Type="http://schemas.openxmlformats.org/officeDocument/2006/relationships/image" Target="../media/image7430.png"/><Relationship Id="rId120" Type="http://schemas.openxmlformats.org/officeDocument/2006/relationships/customXml" Target="../ink/ink5665.xml"/><Relationship Id="rId358" Type="http://schemas.openxmlformats.org/officeDocument/2006/relationships/customXml" Target="../ink/ink5784.xml"/><Relationship Id="rId565" Type="http://schemas.openxmlformats.org/officeDocument/2006/relationships/image" Target="../media/image9750.png"/><Relationship Id="rId162" Type="http://schemas.openxmlformats.org/officeDocument/2006/relationships/customXml" Target="../ink/ink5686.xml"/><Relationship Id="rId218" Type="http://schemas.openxmlformats.org/officeDocument/2006/relationships/customXml" Target="../ink/ink5714.xml"/><Relationship Id="rId425" Type="http://schemas.openxmlformats.org/officeDocument/2006/relationships/image" Target="../media/image9070.png"/><Relationship Id="rId467" Type="http://schemas.openxmlformats.org/officeDocument/2006/relationships/image" Target="../media/image9260.png"/><Relationship Id="rId632" Type="http://schemas.openxmlformats.org/officeDocument/2006/relationships/image" Target="../media/image10080.png"/><Relationship Id="rId271" Type="http://schemas.openxmlformats.org/officeDocument/2006/relationships/image" Target="../media/image8300.png"/><Relationship Id="rId674" Type="http://schemas.openxmlformats.org/officeDocument/2006/relationships/image" Target="../media/image10290.png"/><Relationship Id="rId24" Type="http://schemas.openxmlformats.org/officeDocument/2006/relationships/customXml" Target="../ink/ink5617.xml"/><Relationship Id="rId66" Type="http://schemas.openxmlformats.org/officeDocument/2006/relationships/customXml" Target="../ink/ink5638.xml"/><Relationship Id="rId131" Type="http://schemas.openxmlformats.org/officeDocument/2006/relationships/image" Target="../media/image7600.png"/><Relationship Id="rId327" Type="http://schemas.openxmlformats.org/officeDocument/2006/relationships/image" Target="../media/image8580.png"/><Relationship Id="rId369" Type="http://schemas.openxmlformats.org/officeDocument/2006/relationships/image" Target="../media/image8790.png"/><Relationship Id="rId534" Type="http://schemas.openxmlformats.org/officeDocument/2006/relationships/customXml" Target="../ink/ink5872.xml"/><Relationship Id="rId576" Type="http://schemas.openxmlformats.org/officeDocument/2006/relationships/image" Target="../media/image9800.png"/><Relationship Id="rId173" Type="http://schemas.openxmlformats.org/officeDocument/2006/relationships/image" Target="../media/image7812.png"/><Relationship Id="rId229" Type="http://schemas.openxmlformats.org/officeDocument/2006/relationships/image" Target="../media/image8090.png"/><Relationship Id="rId380" Type="http://schemas.openxmlformats.org/officeDocument/2006/relationships/customXml" Target="../ink/ink5795.xml"/><Relationship Id="rId436" Type="http://schemas.openxmlformats.org/officeDocument/2006/relationships/customXml" Target="../ink/ink5823.xml"/><Relationship Id="rId601" Type="http://schemas.openxmlformats.org/officeDocument/2006/relationships/customXml" Target="../ink/ink5906.xml"/><Relationship Id="rId643" Type="http://schemas.openxmlformats.org/officeDocument/2006/relationships/customXml" Target="../ink/ink5927.xml"/><Relationship Id="rId240" Type="http://schemas.openxmlformats.org/officeDocument/2006/relationships/customXml" Target="../ink/ink5725.xml"/><Relationship Id="rId478" Type="http://schemas.openxmlformats.org/officeDocument/2006/relationships/customXml" Target="../ink/ink5844.xml"/><Relationship Id="rId685" Type="http://schemas.openxmlformats.org/officeDocument/2006/relationships/customXml" Target="../ink/ink5948.xml"/><Relationship Id="rId35" Type="http://schemas.openxmlformats.org/officeDocument/2006/relationships/image" Target="../media/image7120.png"/><Relationship Id="rId77" Type="http://schemas.openxmlformats.org/officeDocument/2006/relationships/image" Target="../media/image7330.png"/><Relationship Id="rId100" Type="http://schemas.openxmlformats.org/officeDocument/2006/relationships/customXml" Target="../ink/ink5655.xml"/><Relationship Id="rId282" Type="http://schemas.openxmlformats.org/officeDocument/2006/relationships/customXml" Target="../ink/ink5746.xml"/><Relationship Id="rId338" Type="http://schemas.openxmlformats.org/officeDocument/2006/relationships/customXml" Target="../ink/ink5774.xml"/><Relationship Id="rId503" Type="http://schemas.openxmlformats.org/officeDocument/2006/relationships/image" Target="../media/image9440.png"/><Relationship Id="rId545" Type="http://schemas.openxmlformats.org/officeDocument/2006/relationships/image" Target="../media/image9650.png"/><Relationship Id="rId587" Type="http://schemas.openxmlformats.org/officeDocument/2006/relationships/customXml" Target="../ink/ink5899.xml"/><Relationship Id="rId8" Type="http://schemas.openxmlformats.org/officeDocument/2006/relationships/customXml" Target="../ink/ink5609.xml"/><Relationship Id="rId142" Type="http://schemas.openxmlformats.org/officeDocument/2006/relationships/customXml" Target="../ink/ink5676.xml"/><Relationship Id="rId184" Type="http://schemas.openxmlformats.org/officeDocument/2006/relationships/customXml" Target="../ink/ink5697.xml"/><Relationship Id="rId391" Type="http://schemas.openxmlformats.org/officeDocument/2006/relationships/image" Target="../media/image8900.png"/><Relationship Id="rId405" Type="http://schemas.openxmlformats.org/officeDocument/2006/relationships/image" Target="../media/image8970.png"/><Relationship Id="rId447" Type="http://schemas.openxmlformats.org/officeDocument/2006/relationships/image" Target="../media/image9170.png"/><Relationship Id="rId612" Type="http://schemas.openxmlformats.org/officeDocument/2006/relationships/image" Target="../media/image9980.png"/><Relationship Id="rId251" Type="http://schemas.openxmlformats.org/officeDocument/2006/relationships/image" Target="../media/image8200.png"/><Relationship Id="rId489" Type="http://schemas.openxmlformats.org/officeDocument/2006/relationships/image" Target="../media/image9370.png"/><Relationship Id="rId654" Type="http://schemas.openxmlformats.org/officeDocument/2006/relationships/image" Target="../media/image10190.png"/><Relationship Id="rId46" Type="http://schemas.openxmlformats.org/officeDocument/2006/relationships/customXml" Target="../ink/ink5628.xml"/><Relationship Id="rId293" Type="http://schemas.openxmlformats.org/officeDocument/2006/relationships/image" Target="../media/image8411.png"/><Relationship Id="rId307" Type="http://schemas.openxmlformats.org/officeDocument/2006/relationships/image" Target="../media/image8480.png"/><Relationship Id="rId349" Type="http://schemas.openxmlformats.org/officeDocument/2006/relationships/image" Target="../media/image8690.png"/><Relationship Id="rId514" Type="http://schemas.openxmlformats.org/officeDocument/2006/relationships/customXml" Target="../ink/ink5862.xml"/><Relationship Id="rId556" Type="http://schemas.openxmlformats.org/officeDocument/2006/relationships/customXml" Target="../ink/ink5883.xml"/><Relationship Id="rId88" Type="http://schemas.openxmlformats.org/officeDocument/2006/relationships/customXml" Target="../ink/ink5649.xml"/><Relationship Id="rId111" Type="http://schemas.openxmlformats.org/officeDocument/2006/relationships/image" Target="../media/image7500.png"/><Relationship Id="rId153" Type="http://schemas.openxmlformats.org/officeDocument/2006/relationships/image" Target="../media/image7712.png"/><Relationship Id="rId195" Type="http://schemas.openxmlformats.org/officeDocument/2006/relationships/image" Target="../media/image7920.png"/><Relationship Id="rId209" Type="http://schemas.openxmlformats.org/officeDocument/2006/relationships/image" Target="../media/image7990.png"/><Relationship Id="rId360" Type="http://schemas.openxmlformats.org/officeDocument/2006/relationships/customXml" Target="../ink/ink5785.xml"/><Relationship Id="rId416" Type="http://schemas.openxmlformats.org/officeDocument/2006/relationships/customXml" Target="../ink/ink5813.xml"/><Relationship Id="rId598" Type="http://schemas.openxmlformats.org/officeDocument/2006/relationships/image" Target="../media/image9911.png"/><Relationship Id="rId220" Type="http://schemas.openxmlformats.org/officeDocument/2006/relationships/customXml" Target="../ink/ink5715.xml"/><Relationship Id="rId458" Type="http://schemas.openxmlformats.org/officeDocument/2006/relationships/customXml" Target="../ink/ink5834.xml"/><Relationship Id="rId623" Type="http://schemas.openxmlformats.org/officeDocument/2006/relationships/customXml" Target="../ink/ink5917.xml"/><Relationship Id="rId665" Type="http://schemas.openxmlformats.org/officeDocument/2006/relationships/customXml" Target="../ink/ink5938.xml"/><Relationship Id="rId15" Type="http://schemas.openxmlformats.org/officeDocument/2006/relationships/image" Target="../media/image7020.png"/><Relationship Id="rId57" Type="http://schemas.openxmlformats.org/officeDocument/2006/relationships/image" Target="../media/image7230.png"/><Relationship Id="rId262" Type="http://schemas.openxmlformats.org/officeDocument/2006/relationships/customXml" Target="../ink/ink5736.xml"/><Relationship Id="rId318" Type="http://schemas.openxmlformats.org/officeDocument/2006/relationships/customXml" Target="../ink/ink5764.xml"/><Relationship Id="rId525" Type="http://schemas.openxmlformats.org/officeDocument/2006/relationships/image" Target="../media/image9550.png"/><Relationship Id="rId567" Type="http://schemas.openxmlformats.org/officeDocument/2006/relationships/image" Target="../media/image9760.png"/><Relationship Id="rId99" Type="http://schemas.openxmlformats.org/officeDocument/2006/relationships/image" Target="../media/image7440.png"/><Relationship Id="rId122" Type="http://schemas.openxmlformats.org/officeDocument/2006/relationships/customXml" Target="../ink/ink5666.xml"/><Relationship Id="rId164" Type="http://schemas.openxmlformats.org/officeDocument/2006/relationships/customXml" Target="../ink/ink5687.xml"/><Relationship Id="rId371" Type="http://schemas.openxmlformats.org/officeDocument/2006/relationships/image" Target="../media/image8800.png"/><Relationship Id="rId427" Type="http://schemas.openxmlformats.org/officeDocument/2006/relationships/image" Target="../media/image9080.png"/><Relationship Id="rId469" Type="http://schemas.openxmlformats.org/officeDocument/2006/relationships/image" Target="../media/image9270.png"/><Relationship Id="rId634" Type="http://schemas.openxmlformats.org/officeDocument/2006/relationships/image" Target="../media/image10090.png"/><Relationship Id="rId676" Type="http://schemas.openxmlformats.org/officeDocument/2006/relationships/image" Target="../media/image10300.png"/><Relationship Id="rId26" Type="http://schemas.openxmlformats.org/officeDocument/2006/relationships/customXml" Target="../ink/ink5618.xml"/><Relationship Id="rId231" Type="http://schemas.openxmlformats.org/officeDocument/2006/relationships/image" Target="../media/image8102.png"/><Relationship Id="rId273" Type="http://schemas.openxmlformats.org/officeDocument/2006/relationships/image" Target="../media/image8311.png"/><Relationship Id="rId329" Type="http://schemas.openxmlformats.org/officeDocument/2006/relationships/image" Target="../media/image8590.png"/><Relationship Id="rId480" Type="http://schemas.openxmlformats.org/officeDocument/2006/relationships/customXml" Target="../ink/ink5845.xml"/><Relationship Id="rId536" Type="http://schemas.openxmlformats.org/officeDocument/2006/relationships/customXml" Target="../ink/ink5873.xml"/><Relationship Id="rId68" Type="http://schemas.openxmlformats.org/officeDocument/2006/relationships/customXml" Target="../ink/ink5639.xml"/><Relationship Id="rId133" Type="http://schemas.openxmlformats.org/officeDocument/2006/relationships/image" Target="../media/image7612.png"/><Relationship Id="rId175" Type="http://schemas.openxmlformats.org/officeDocument/2006/relationships/image" Target="../media/image7820.png"/><Relationship Id="rId340" Type="http://schemas.openxmlformats.org/officeDocument/2006/relationships/customXml" Target="../ink/ink5775.xml"/><Relationship Id="rId578" Type="http://schemas.openxmlformats.org/officeDocument/2006/relationships/image" Target="../media/image9811.png"/><Relationship Id="rId200" Type="http://schemas.openxmlformats.org/officeDocument/2006/relationships/customXml" Target="../ink/ink5705.xml"/><Relationship Id="rId382" Type="http://schemas.openxmlformats.org/officeDocument/2006/relationships/customXml" Target="../ink/ink5796.xml"/><Relationship Id="rId438" Type="http://schemas.openxmlformats.org/officeDocument/2006/relationships/customXml" Target="../ink/ink5824.xml"/><Relationship Id="rId603" Type="http://schemas.openxmlformats.org/officeDocument/2006/relationships/customXml" Target="../ink/ink5907.xml"/><Relationship Id="rId645" Type="http://schemas.openxmlformats.org/officeDocument/2006/relationships/customXml" Target="../ink/ink5928.xml"/><Relationship Id="rId687" Type="http://schemas.openxmlformats.org/officeDocument/2006/relationships/customXml" Target="../ink/ink5949.xml"/><Relationship Id="rId242" Type="http://schemas.openxmlformats.org/officeDocument/2006/relationships/customXml" Target="../ink/ink5726.xml"/><Relationship Id="rId284" Type="http://schemas.openxmlformats.org/officeDocument/2006/relationships/customXml" Target="../ink/ink5747.xml"/><Relationship Id="rId491" Type="http://schemas.openxmlformats.org/officeDocument/2006/relationships/image" Target="../media/image9380.png"/><Relationship Id="rId505" Type="http://schemas.openxmlformats.org/officeDocument/2006/relationships/image" Target="../media/image9450.png"/><Relationship Id="rId37" Type="http://schemas.openxmlformats.org/officeDocument/2006/relationships/image" Target="../media/image7130.png"/><Relationship Id="rId79" Type="http://schemas.openxmlformats.org/officeDocument/2006/relationships/image" Target="../media/image7340.png"/><Relationship Id="rId102" Type="http://schemas.openxmlformats.org/officeDocument/2006/relationships/customXml" Target="../ink/ink5656.xml"/><Relationship Id="rId144" Type="http://schemas.openxmlformats.org/officeDocument/2006/relationships/customXml" Target="../ink/ink5677.xml"/><Relationship Id="rId547" Type="http://schemas.openxmlformats.org/officeDocument/2006/relationships/image" Target="../media/image9660.png"/><Relationship Id="rId589" Type="http://schemas.openxmlformats.org/officeDocument/2006/relationships/customXml" Target="../ink/ink5900.xml"/><Relationship Id="rId90" Type="http://schemas.openxmlformats.org/officeDocument/2006/relationships/customXml" Target="../ink/ink5650.xml"/><Relationship Id="rId186" Type="http://schemas.openxmlformats.org/officeDocument/2006/relationships/customXml" Target="../ink/ink5698.xml"/><Relationship Id="rId351" Type="http://schemas.openxmlformats.org/officeDocument/2006/relationships/image" Target="../media/image8700.png"/><Relationship Id="rId393" Type="http://schemas.openxmlformats.org/officeDocument/2006/relationships/image" Target="../media/image8911.png"/><Relationship Id="rId407" Type="http://schemas.openxmlformats.org/officeDocument/2006/relationships/image" Target="../media/image8980.png"/><Relationship Id="rId449" Type="http://schemas.openxmlformats.org/officeDocument/2006/relationships/image" Target="../media/image9180.png"/><Relationship Id="rId614" Type="http://schemas.openxmlformats.org/officeDocument/2006/relationships/image" Target="../media/image9990.png"/><Relationship Id="rId656" Type="http://schemas.openxmlformats.org/officeDocument/2006/relationships/image" Target="../media/image10200.png"/><Relationship Id="rId211" Type="http://schemas.openxmlformats.org/officeDocument/2006/relationships/image" Target="../media/image8000.png"/><Relationship Id="rId253" Type="http://schemas.openxmlformats.org/officeDocument/2006/relationships/image" Target="../media/image8212.png"/><Relationship Id="rId295" Type="http://schemas.openxmlformats.org/officeDocument/2006/relationships/image" Target="../media/image8420.png"/><Relationship Id="rId309" Type="http://schemas.openxmlformats.org/officeDocument/2006/relationships/image" Target="../media/image8490.png"/><Relationship Id="rId460" Type="http://schemas.openxmlformats.org/officeDocument/2006/relationships/customXml" Target="../ink/ink5835.xml"/><Relationship Id="rId516" Type="http://schemas.openxmlformats.org/officeDocument/2006/relationships/customXml" Target="../ink/ink5863.xml"/><Relationship Id="rId48" Type="http://schemas.openxmlformats.org/officeDocument/2006/relationships/customXml" Target="../ink/ink5629.xml"/><Relationship Id="rId113" Type="http://schemas.openxmlformats.org/officeDocument/2006/relationships/image" Target="../media/image7512.png"/><Relationship Id="rId320" Type="http://schemas.openxmlformats.org/officeDocument/2006/relationships/customXml" Target="../ink/ink5765.xml"/><Relationship Id="rId558" Type="http://schemas.openxmlformats.org/officeDocument/2006/relationships/customXml" Target="../ink/ink5884.xml"/><Relationship Id="rId155" Type="http://schemas.openxmlformats.org/officeDocument/2006/relationships/image" Target="../media/image7720.png"/><Relationship Id="rId197" Type="http://schemas.openxmlformats.org/officeDocument/2006/relationships/image" Target="../media/image7930.png"/><Relationship Id="rId362" Type="http://schemas.openxmlformats.org/officeDocument/2006/relationships/customXml" Target="../ink/ink5786.xml"/><Relationship Id="rId418" Type="http://schemas.openxmlformats.org/officeDocument/2006/relationships/customXml" Target="../ink/ink5814.xml"/><Relationship Id="rId625" Type="http://schemas.openxmlformats.org/officeDocument/2006/relationships/customXml" Target="../ink/ink5918.xml"/><Relationship Id="rId222" Type="http://schemas.openxmlformats.org/officeDocument/2006/relationships/customXml" Target="../ink/ink5716.xml"/><Relationship Id="rId264" Type="http://schemas.openxmlformats.org/officeDocument/2006/relationships/customXml" Target="../ink/ink5737.xml"/><Relationship Id="rId471" Type="http://schemas.openxmlformats.org/officeDocument/2006/relationships/image" Target="../media/image9280.png"/><Relationship Id="rId667" Type="http://schemas.openxmlformats.org/officeDocument/2006/relationships/customXml" Target="../ink/ink5939.xml"/><Relationship Id="rId17" Type="http://schemas.openxmlformats.org/officeDocument/2006/relationships/image" Target="../media/image7030.png"/><Relationship Id="rId59" Type="http://schemas.openxmlformats.org/officeDocument/2006/relationships/image" Target="../media/image7240.png"/><Relationship Id="rId124" Type="http://schemas.openxmlformats.org/officeDocument/2006/relationships/customXml" Target="../ink/ink5667.xml"/><Relationship Id="rId527" Type="http://schemas.openxmlformats.org/officeDocument/2006/relationships/image" Target="../media/image9560.png"/><Relationship Id="rId569" Type="http://schemas.openxmlformats.org/officeDocument/2006/relationships/image" Target="../media/image9770.png"/><Relationship Id="rId70" Type="http://schemas.openxmlformats.org/officeDocument/2006/relationships/customXml" Target="../ink/ink5640.xml"/><Relationship Id="rId166" Type="http://schemas.openxmlformats.org/officeDocument/2006/relationships/customXml" Target="../ink/ink5688.xml"/><Relationship Id="rId331" Type="http://schemas.openxmlformats.org/officeDocument/2006/relationships/image" Target="../media/image8600.png"/><Relationship Id="rId373" Type="http://schemas.openxmlformats.org/officeDocument/2006/relationships/image" Target="../media/image8811.png"/><Relationship Id="rId429" Type="http://schemas.openxmlformats.org/officeDocument/2006/relationships/image" Target="../media/image9090.png"/><Relationship Id="rId580" Type="http://schemas.openxmlformats.org/officeDocument/2006/relationships/image" Target="../media/image9820.png"/><Relationship Id="rId636" Type="http://schemas.openxmlformats.org/officeDocument/2006/relationships/image" Target="../media/image101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112.png"/><Relationship Id="rId440" Type="http://schemas.openxmlformats.org/officeDocument/2006/relationships/customXml" Target="../ink/ink5825.xml"/><Relationship Id="rId678" Type="http://schemas.openxmlformats.org/officeDocument/2006/relationships/image" Target="../media/image10311.png"/><Relationship Id="rId28" Type="http://schemas.openxmlformats.org/officeDocument/2006/relationships/customXml" Target="../ink/ink5619.xml"/><Relationship Id="rId275" Type="http://schemas.openxmlformats.org/officeDocument/2006/relationships/image" Target="../media/image8320.png"/><Relationship Id="rId300" Type="http://schemas.openxmlformats.org/officeDocument/2006/relationships/customXml" Target="../ink/ink5755.xml"/><Relationship Id="rId482" Type="http://schemas.openxmlformats.org/officeDocument/2006/relationships/customXml" Target="../ink/ink5846.xml"/><Relationship Id="rId538" Type="http://schemas.openxmlformats.org/officeDocument/2006/relationships/customXml" Target="../ink/ink5874.xml"/><Relationship Id="rId81" Type="http://schemas.openxmlformats.org/officeDocument/2006/relationships/image" Target="../media/image7350.png"/><Relationship Id="rId135" Type="http://schemas.openxmlformats.org/officeDocument/2006/relationships/image" Target="../media/image7620.png"/><Relationship Id="rId177" Type="http://schemas.openxmlformats.org/officeDocument/2006/relationships/image" Target="../media/image7830.png"/><Relationship Id="rId342" Type="http://schemas.openxmlformats.org/officeDocument/2006/relationships/customXml" Target="../ink/ink5776.xml"/><Relationship Id="rId384" Type="http://schemas.openxmlformats.org/officeDocument/2006/relationships/customXml" Target="../ink/ink5797.xml"/><Relationship Id="rId591" Type="http://schemas.openxmlformats.org/officeDocument/2006/relationships/customXml" Target="../ink/ink5901.xml"/><Relationship Id="rId605" Type="http://schemas.openxmlformats.org/officeDocument/2006/relationships/customXml" Target="../ink/ink5908.xml"/><Relationship Id="rId202" Type="http://schemas.openxmlformats.org/officeDocument/2006/relationships/customXml" Target="../ink/ink5706.xml"/><Relationship Id="rId244" Type="http://schemas.openxmlformats.org/officeDocument/2006/relationships/customXml" Target="../ink/ink5727.xml"/><Relationship Id="rId647" Type="http://schemas.openxmlformats.org/officeDocument/2006/relationships/customXml" Target="../ink/ink5929.xml"/><Relationship Id="rId689" Type="http://schemas.openxmlformats.org/officeDocument/2006/relationships/customXml" Target="../ink/ink5950.xml"/><Relationship Id="rId39" Type="http://schemas.openxmlformats.org/officeDocument/2006/relationships/image" Target="../media/image7140.png"/><Relationship Id="rId286" Type="http://schemas.openxmlformats.org/officeDocument/2006/relationships/customXml" Target="../ink/ink5748.xml"/><Relationship Id="rId451" Type="http://schemas.openxmlformats.org/officeDocument/2006/relationships/image" Target="../media/image9190.png"/><Relationship Id="rId493" Type="http://schemas.openxmlformats.org/officeDocument/2006/relationships/image" Target="../media/image9390.png"/><Relationship Id="rId507" Type="http://schemas.openxmlformats.org/officeDocument/2006/relationships/image" Target="../media/image9460.png"/><Relationship Id="rId549" Type="http://schemas.openxmlformats.org/officeDocument/2006/relationships/image" Target="../media/image9670.png"/><Relationship Id="rId50" Type="http://schemas.openxmlformats.org/officeDocument/2006/relationships/customXml" Target="../ink/ink5630.xml"/><Relationship Id="rId104" Type="http://schemas.openxmlformats.org/officeDocument/2006/relationships/customXml" Target="../ink/ink5657.xml"/><Relationship Id="rId146" Type="http://schemas.openxmlformats.org/officeDocument/2006/relationships/customXml" Target="../ink/ink5678.xml"/><Relationship Id="rId188" Type="http://schemas.openxmlformats.org/officeDocument/2006/relationships/customXml" Target="../ink/ink5699.xml"/><Relationship Id="rId311" Type="http://schemas.openxmlformats.org/officeDocument/2006/relationships/image" Target="../media/image8500.png"/><Relationship Id="rId353" Type="http://schemas.openxmlformats.org/officeDocument/2006/relationships/image" Target="../media/image8711.png"/><Relationship Id="rId395" Type="http://schemas.openxmlformats.org/officeDocument/2006/relationships/image" Target="../media/image8920.png"/><Relationship Id="rId409" Type="http://schemas.openxmlformats.org/officeDocument/2006/relationships/image" Target="../media/image8990.png"/><Relationship Id="rId560" Type="http://schemas.openxmlformats.org/officeDocument/2006/relationships/customXml" Target="../ink/ink5885.xml"/><Relationship Id="rId92" Type="http://schemas.openxmlformats.org/officeDocument/2006/relationships/customXml" Target="../ink/ink5651.xml"/><Relationship Id="rId213" Type="http://schemas.openxmlformats.org/officeDocument/2006/relationships/image" Target="../media/image8012.png"/><Relationship Id="rId420" Type="http://schemas.openxmlformats.org/officeDocument/2006/relationships/customXml" Target="../ink/ink5815.xml"/><Relationship Id="rId616" Type="http://schemas.openxmlformats.org/officeDocument/2006/relationships/image" Target="../media/image10000.png"/><Relationship Id="rId658" Type="http://schemas.openxmlformats.org/officeDocument/2006/relationships/image" Target="../media/image10211.png"/><Relationship Id="rId255" Type="http://schemas.openxmlformats.org/officeDocument/2006/relationships/image" Target="../media/image8220.png"/><Relationship Id="rId297" Type="http://schemas.openxmlformats.org/officeDocument/2006/relationships/image" Target="../media/image8430.png"/><Relationship Id="rId462" Type="http://schemas.openxmlformats.org/officeDocument/2006/relationships/customXml" Target="../ink/ink5836.xml"/><Relationship Id="rId518" Type="http://schemas.openxmlformats.org/officeDocument/2006/relationships/customXml" Target="../ink/ink58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3.png"/><Relationship Id="rId671" Type="http://schemas.openxmlformats.org/officeDocument/2006/relationships/image" Target="../media/image33010.png"/><Relationship Id="rId769" Type="http://schemas.openxmlformats.org/officeDocument/2006/relationships/image" Target="../media/image3771.png"/><Relationship Id="rId976" Type="http://schemas.openxmlformats.org/officeDocument/2006/relationships/image" Target="../media/image4792.png"/><Relationship Id="rId21" Type="http://schemas.openxmlformats.org/officeDocument/2006/relationships/image" Target="../media/image10103.png"/><Relationship Id="rId324" Type="http://schemas.openxmlformats.org/officeDocument/2006/relationships/image" Target="../media/image16011.png"/><Relationship Id="rId531" Type="http://schemas.openxmlformats.org/officeDocument/2006/relationships/image" Target="../media/image26211.png"/><Relationship Id="rId629" Type="http://schemas.openxmlformats.org/officeDocument/2006/relationships/image" Target="../media/image31040.png"/><Relationship Id="rId170" Type="http://schemas.openxmlformats.org/officeDocument/2006/relationships/customXml" Target="../ink/ink6036.xml"/><Relationship Id="rId836" Type="http://schemas.openxmlformats.org/officeDocument/2006/relationships/image" Target="../media/image4104.png"/><Relationship Id="rId1021" Type="http://schemas.openxmlformats.org/officeDocument/2006/relationships/customXml" Target="../ink/ink6471.xml"/><Relationship Id="rId268" Type="http://schemas.openxmlformats.org/officeDocument/2006/relationships/customXml" Target="../ink/ink6086.xml"/><Relationship Id="rId475" Type="http://schemas.openxmlformats.org/officeDocument/2006/relationships/image" Target="../media/image23511.png"/><Relationship Id="rId682" Type="http://schemas.openxmlformats.org/officeDocument/2006/relationships/customXml" Target="../ink/ink6298.xml"/><Relationship Id="rId903" Type="http://schemas.openxmlformats.org/officeDocument/2006/relationships/image" Target="../media/image4432.png"/><Relationship Id="rId32" Type="http://schemas.openxmlformats.org/officeDocument/2006/relationships/customXml" Target="../ink/ink5967.xml"/><Relationship Id="rId128" Type="http://schemas.openxmlformats.org/officeDocument/2006/relationships/customXml" Target="../ink/ink6015.xml"/><Relationship Id="rId335" Type="http://schemas.openxmlformats.org/officeDocument/2006/relationships/customXml" Target="../ink/ink6120.xml"/><Relationship Id="rId542" Type="http://schemas.openxmlformats.org/officeDocument/2006/relationships/customXml" Target="../ink/ink6225.xml"/><Relationship Id="rId987" Type="http://schemas.openxmlformats.org/officeDocument/2006/relationships/customXml" Target="../ink/ink6454.xml"/><Relationship Id="rId181" Type="http://schemas.openxmlformats.org/officeDocument/2006/relationships/customXml" Target="../ink/ink6042.xml"/><Relationship Id="rId402" Type="http://schemas.openxmlformats.org/officeDocument/2006/relationships/image" Target="../media/image19911.png"/><Relationship Id="rId847" Type="http://schemas.openxmlformats.org/officeDocument/2006/relationships/customXml" Target="../ink/ink6382.xml"/><Relationship Id="rId1032" Type="http://schemas.openxmlformats.org/officeDocument/2006/relationships/image" Target="../media/image5052.png"/><Relationship Id="rId279" Type="http://schemas.openxmlformats.org/officeDocument/2006/relationships/image" Target="../media/image13811.png"/><Relationship Id="rId486" Type="http://schemas.openxmlformats.org/officeDocument/2006/relationships/customXml" Target="../ink/ink6196.xml"/><Relationship Id="rId693" Type="http://schemas.openxmlformats.org/officeDocument/2006/relationships/image" Target="../media/image34010.png"/><Relationship Id="rId707" Type="http://schemas.openxmlformats.org/officeDocument/2006/relationships/customXml" Target="../ink/ink6311.xml"/><Relationship Id="rId914" Type="http://schemas.openxmlformats.org/officeDocument/2006/relationships/customXml" Target="../ink/ink6416.xml"/><Relationship Id="rId43" Type="http://schemas.openxmlformats.org/officeDocument/2006/relationships/image" Target="../media/image21102.png"/><Relationship Id="rId139" Type="http://schemas.openxmlformats.org/officeDocument/2006/relationships/image" Target="../media/image6913.png"/><Relationship Id="rId346" Type="http://schemas.openxmlformats.org/officeDocument/2006/relationships/image" Target="../media/image17111.png"/><Relationship Id="rId553" Type="http://schemas.openxmlformats.org/officeDocument/2006/relationships/customXml" Target="../ink/ink6231.xml"/><Relationship Id="rId760" Type="http://schemas.openxmlformats.org/officeDocument/2006/relationships/customXml" Target="../ink/ink6338.xml"/><Relationship Id="rId998" Type="http://schemas.openxmlformats.org/officeDocument/2006/relationships/image" Target="../media/image4892.png"/><Relationship Id="rId192" Type="http://schemas.openxmlformats.org/officeDocument/2006/relationships/image" Target="../media/image9512.png"/><Relationship Id="rId206" Type="http://schemas.openxmlformats.org/officeDocument/2006/relationships/customXml" Target="../ink/ink6055.xml"/><Relationship Id="rId413" Type="http://schemas.openxmlformats.org/officeDocument/2006/relationships/customXml" Target="../ink/ink6159.xml"/><Relationship Id="rId858" Type="http://schemas.openxmlformats.org/officeDocument/2006/relationships/image" Target="../media/image4214.png"/><Relationship Id="rId1043" Type="http://schemas.openxmlformats.org/officeDocument/2006/relationships/customXml" Target="../ink/ink6483.xml"/><Relationship Id="rId497" Type="http://schemas.openxmlformats.org/officeDocument/2006/relationships/customXml" Target="../ink/ink6202.xml"/><Relationship Id="rId620" Type="http://schemas.openxmlformats.org/officeDocument/2006/relationships/customXml" Target="../ink/ink6265.xml"/><Relationship Id="rId718" Type="http://schemas.openxmlformats.org/officeDocument/2006/relationships/image" Target="../media/image35210.png"/><Relationship Id="rId925" Type="http://schemas.openxmlformats.org/officeDocument/2006/relationships/image" Target="../media/image4542.png"/><Relationship Id="rId357" Type="http://schemas.openxmlformats.org/officeDocument/2006/relationships/customXml" Target="../ink/ink6131.xml"/><Relationship Id="rId54" Type="http://schemas.openxmlformats.org/officeDocument/2006/relationships/customXml" Target="../ink/ink5978.xml"/><Relationship Id="rId217" Type="http://schemas.openxmlformats.org/officeDocument/2006/relationships/image" Target="../media/image10711.png"/><Relationship Id="rId564" Type="http://schemas.openxmlformats.org/officeDocument/2006/relationships/image" Target="../media/image27811.png"/><Relationship Id="rId771" Type="http://schemas.openxmlformats.org/officeDocument/2006/relationships/image" Target="../media/image3781.png"/><Relationship Id="rId869" Type="http://schemas.openxmlformats.org/officeDocument/2006/relationships/customXml" Target="../ink/ink6393.xml"/><Relationship Id="rId424" Type="http://schemas.openxmlformats.org/officeDocument/2006/relationships/customXml" Target="../ink/ink6165.xml"/><Relationship Id="rId631" Type="http://schemas.openxmlformats.org/officeDocument/2006/relationships/customXml" Target="../ink/ink6271.xml"/><Relationship Id="rId729" Type="http://schemas.openxmlformats.org/officeDocument/2006/relationships/image" Target="../media/image35710.png"/><Relationship Id="rId1054" Type="http://schemas.openxmlformats.org/officeDocument/2006/relationships/customXml" Target="../ink/ink6489.xml"/><Relationship Id="rId270" Type="http://schemas.openxmlformats.org/officeDocument/2006/relationships/customXml" Target="../ink/ink6087.xml"/><Relationship Id="rId936" Type="http://schemas.openxmlformats.org/officeDocument/2006/relationships/customXml" Target="../ink/ink6427.xml"/><Relationship Id="rId65" Type="http://schemas.openxmlformats.org/officeDocument/2006/relationships/image" Target="../media/image32140.png"/><Relationship Id="rId130" Type="http://schemas.openxmlformats.org/officeDocument/2006/relationships/customXml" Target="../ink/ink6016.xml"/><Relationship Id="rId368" Type="http://schemas.openxmlformats.org/officeDocument/2006/relationships/image" Target="../media/image18211.png"/><Relationship Id="rId575" Type="http://schemas.openxmlformats.org/officeDocument/2006/relationships/customXml" Target="../ink/ink6242.xml"/><Relationship Id="rId782" Type="http://schemas.openxmlformats.org/officeDocument/2006/relationships/customXml" Target="../ink/ink6349.xml"/><Relationship Id="rId228" Type="http://schemas.openxmlformats.org/officeDocument/2006/relationships/customXml" Target="../ink/ink6066.xml"/><Relationship Id="rId435" Type="http://schemas.openxmlformats.org/officeDocument/2006/relationships/image" Target="../media/image21511.png"/><Relationship Id="rId642" Type="http://schemas.openxmlformats.org/officeDocument/2006/relationships/image" Target="../media/image31610.png"/><Relationship Id="rId1065" Type="http://schemas.openxmlformats.org/officeDocument/2006/relationships/customXml" Target="../ink/ink6495.xml"/><Relationship Id="rId281" Type="http://schemas.openxmlformats.org/officeDocument/2006/relationships/image" Target="../media/image13911.png"/><Relationship Id="rId502" Type="http://schemas.openxmlformats.org/officeDocument/2006/relationships/image" Target="../media/image24811.png"/><Relationship Id="rId947" Type="http://schemas.openxmlformats.org/officeDocument/2006/relationships/image" Target="../media/image4652.png"/><Relationship Id="rId76" Type="http://schemas.openxmlformats.org/officeDocument/2006/relationships/customXml" Target="../ink/ink5989.xml"/><Relationship Id="rId141" Type="http://schemas.openxmlformats.org/officeDocument/2006/relationships/image" Target="../media/image7013.png"/><Relationship Id="rId379" Type="http://schemas.openxmlformats.org/officeDocument/2006/relationships/customXml" Target="../ink/ink6142.xml"/><Relationship Id="rId586" Type="http://schemas.openxmlformats.org/officeDocument/2006/relationships/customXml" Target="../ink/ink6248.xml"/><Relationship Id="rId793" Type="http://schemas.openxmlformats.org/officeDocument/2006/relationships/image" Target="../media/image3891.png"/><Relationship Id="rId807" Type="http://schemas.openxmlformats.org/officeDocument/2006/relationships/image" Target="../media/image3961.png"/><Relationship Id="rId7" Type="http://schemas.openxmlformats.org/officeDocument/2006/relationships/image" Target="../media/image31030.png"/><Relationship Id="rId239" Type="http://schemas.openxmlformats.org/officeDocument/2006/relationships/image" Target="../media/image11811.png"/><Relationship Id="rId446" Type="http://schemas.openxmlformats.org/officeDocument/2006/relationships/customXml" Target="../ink/ink6176.xml"/><Relationship Id="rId653" Type="http://schemas.openxmlformats.org/officeDocument/2006/relationships/image" Target="../media/image32150.png"/><Relationship Id="rId1076" Type="http://schemas.openxmlformats.org/officeDocument/2006/relationships/customXml" Target="../ink/ink6501.xml"/><Relationship Id="rId292" Type="http://schemas.openxmlformats.org/officeDocument/2006/relationships/customXml" Target="../ink/ink6098.xml"/><Relationship Id="rId306" Type="http://schemas.openxmlformats.org/officeDocument/2006/relationships/customXml" Target="../ink/ink6105.xml"/><Relationship Id="rId860" Type="http://schemas.openxmlformats.org/officeDocument/2006/relationships/image" Target="../media/image4221.png"/><Relationship Id="rId958" Type="http://schemas.openxmlformats.org/officeDocument/2006/relationships/image" Target="../media/image4702.png"/><Relationship Id="rId87" Type="http://schemas.openxmlformats.org/officeDocument/2006/relationships/image" Target="../media/image4313.png"/><Relationship Id="rId513" Type="http://schemas.openxmlformats.org/officeDocument/2006/relationships/image" Target="../media/image25311.png"/><Relationship Id="rId597" Type="http://schemas.openxmlformats.org/officeDocument/2006/relationships/image" Target="../media/image29411.png"/><Relationship Id="rId720" Type="http://schemas.openxmlformats.org/officeDocument/2006/relationships/image" Target="../media/image35310.png"/><Relationship Id="rId818" Type="http://schemas.openxmlformats.org/officeDocument/2006/relationships/customXml" Target="../ink/ink6367.xml"/><Relationship Id="rId152" Type="http://schemas.openxmlformats.org/officeDocument/2006/relationships/customXml" Target="../ink/ink6027.xml"/><Relationship Id="rId457" Type="http://schemas.openxmlformats.org/officeDocument/2006/relationships/image" Target="../media/image22611.png"/><Relationship Id="rId1003" Type="http://schemas.openxmlformats.org/officeDocument/2006/relationships/customXml" Target="../ink/ink6462.xml"/><Relationship Id="rId1087" Type="http://schemas.openxmlformats.org/officeDocument/2006/relationships/customXml" Target="../ink/ink6507.xml"/><Relationship Id="rId664" Type="http://schemas.openxmlformats.org/officeDocument/2006/relationships/customXml" Target="../ink/ink6288.xml"/><Relationship Id="rId871" Type="http://schemas.openxmlformats.org/officeDocument/2006/relationships/customXml" Target="../ink/ink6394.xml"/><Relationship Id="rId969" Type="http://schemas.openxmlformats.org/officeDocument/2006/relationships/customXml" Target="../ink/ink6444.xml"/><Relationship Id="rId14" Type="http://schemas.openxmlformats.org/officeDocument/2006/relationships/customXml" Target="../ink/ink5958.xml"/><Relationship Id="rId317" Type="http://schemas.openxmlformats.org/officeDocument/2006/relationships/customXml" Target="../ink/ink6111.xml"/><Relationship Id="rId524" Type="http://schemas.openxmlformats.org/officeDocument/2006/relationships/customXml" Target="../ink/ink6216.xml"/><Relationship Id="rId731" Type="http://schemas.openxmlformats.org/officeDocument/2006/relationships/image" Target="../media/image35810.png"/><Relationship Id="rId98" Type="http://schemas.openxmlformats.org/officeDocument/2006/relationships/customXml" Target="../ink/ink6000.xml"/><Relationship Id="rId163" Type="http://schemas.openxmlformats.org/officeDocument/2006/relationships/image" Target="../media/image8113.png"/><Relationship Id="rId370" Type="http://schemas.openxmlformats.org/officeDocument/2006/relationships/image" Target="../media/image18311.png"/><Relationship Id="rId829" Type="http://schemas.openxmlformats.org/officeDocument/2006/relationships/customXml" Target="../ink/ink6373.xml"/><Relationship Id="rId1014" Type="http://schemas.openxmlformats.org/officeDocument/2006/relationships/image" Target="../media/image4972.png"/><Relationship Id="rId230" Type="http://schemas.openxmlformats.org/officeDocument/2006/relationships/customXml" Target="../ink/ink6067.xml"/><Relationship Id="rId468" Type="http://schemas.openxmlformats.org/officeDocument/2006/relationships/customXml" Target="../ink/ink6187.xml"/><Relationship Id="rId675" Type="http://schemas.openxmlformats.org/officeDocument/2006/relationships/image" Target="../media/image33210.png"/><Relationship Id="rId882" Type="http://schemas.openxmlformats.org/officeDocument/2006/relationships/image" Target="../media/image4332.png"/><Relationship Id="rId25" Type="http://schemas.openxmlformats.org/officeDocument/2006/relationships/image" Target="../media/image12102.png"/><Relationship Id="rId328" Type="http://schemas.openxmlformats.org/officeDocument/2006/relationships/image" Target="../media/image16211.png"/><Relationship Id="rId535" Type="http://schemas.openxmlformats.org/officeDocument/2006/relationships/image" Target="../media/image26411.png"/><Relationship Id="rId742" Type="http://schemas.openxmlformats.org/officeDocument/2006/relationships/customXml" Target="../ink/ink6329.xml"/><Relationship Id="rId174" Type="http://schemas.openxmlformats.org/officeDocument/2006/relationships/customXml" Target="../ink/ink6038.xml"/><Relationship Id="rId381" Type="http://schemas.openxmlformats.org/officeDocument/2006/relationships/customXml" Target="../ink/ink6143.xml"/><Relationship Id="rId602" Type="http://schemas.openxmlformats.org/officeDocument/2006/relationships/customXml" Target="../ink/ink6256.xml"/><Relationship Id="rId1025" Type="http://schemas.openxmlformats.org/officeDocument/2006/relationships/image" Target="../media/image5022.png"/><Relationship Id="rId241" Type="http://schemas.openxmlformats.org/officeDocument/2006/relationships/image" Target="../media/image11911.png"/><Relationship Id="rId479" Type="http://schemas.openxmlformats.org/officeDocument/2006/relationships/image" Target="../media/image23711.png"/><Relationship Id="rId686" Type="http://schemas.openxmlformats.org/officeDocument/2006/relationships/customXml" Target="../ink/ink6300.xml"/><Relationship Id="rId893" Type="http://schemas.openxmlformats.org/officeDocument/2006/relationships/image" Target="../media/image4382.png"/><Relationship Id="rId907" Type="http://schemas.openxmlformats.org/officeDocument/2006/relationships/image" Target="../media/image4452.png"/><Relationship Id="rId36" Type="http://schemas.openxmlformats.org/officeDocument/2006/relationships/customXml" Target="../ink/ink5969.xml"/><Relationship Id="rId339" Type="http://schemas.openxmlformats.org/officeDocument/2006/relationships/customXml" Target="../ink/ink6122.xml"/><Relationship Id="rId546" Type="http://schemas.openxmlformats.org/officeDocument/2006/relationships/customXml" Target="../ink/ink6227.xml"/><Relationship Id="rId753" Type="http://schemas.openxmlformats.org/officeDocument/2006/relationships/image" Target="../media/image3691.png"/><Relationship Id="rId101" Type="http://schemas.openxmlformats.org/officeDocument/2006/relationships/image" Target="../media/image5014.png"/><Relationship Id="rId185" Type="http://schemas.openxmlformats.org/officeDocument/2006/relationships/customXml" Target="../ink/ink6044.xml"/><Relationship Id="rId406" Type="http://schemas.openxmlformats.org/officeDocument/2006/relationships/image" Target="../media/image20111.png"/><Relationship Id="rId960" Type="http://schemas.openxmlformats.org/officeDocument/2006/relationships/image" Target="../media/image4715.png"/><Relationship Id="rId1036" Type="http://schemas.openxmlformats.org/officeDocument/2006/relationships/image" Target="../media/image5072.png"/><Relationship Id="rId392" Type="http://schemas.openxmlformats.org/officeDocument/2006/relationships/image" Target="../media/image19411.png"/><Relationship Id="rId613" Type="http://schemas.openxmlformats.org/officeDocument/2006/relationships/image" Target="../media/image30210.png"/><Relationship Id="rId697" Type="http://schemas.openxmlformats.org/officeDocument/2006/relationships/image" Target="../media/image34210.png"/><Relationship Id="rId820" Type="http://schemas.openxmlformats.org/officeDocument/2006/relationships/image" Target="../media/image4021.png"/><Relationship Id="rId918" Type="http://schemas.openxmlformats.org/officeDocument/2006/relationships/customXml" Target="../ink/ink6418.xml"/><Relationship Id="rId252" Type="http://schemas.openxmlformats.org/officeDocument/2006/relationships/customXml" Target="../ink/ink6078.xml"/><Relationship Id="rId47" Type="http://schemas.openxmlformats.org/officeDocument/2006/relationships/image" Target="../media/image23102.png"/><Relationship Id="rId112" Type="http://schemas.openxmlformats.org/officeDocument/2006/relationships/customXml" Target="../ink/ink6007.xml"/><Relationship Id="rId557" Type="http://schemas.openxmlformats.org/officeDocument/2006/relationships/customXml" Target="../ink/ink6233.xml"/><Relationship Id="rId764" Type="http://schemas.openxmlformats.org/officeDocument/2006/relationships/customXml" Target="../ink/ink6340.xml"/><Relationship Id="rId971" Type="http://schemas.openxmlformats.org/officeDocument/2006/relationships/customXml" Target="../ink/ink6445.xml"/><Relationship Id="rId196" Type="http://schemas.openxmlformats.org/officeDocument/2006/relationships/image" Target="../media/image9712.png"/><Relationship Id="rId417" Type="http://schemas.openxmlformats.org/officeDocument/2006/relationships/image" Target="../media/image20611.png"/><Relationship Id="rId624" Type="http://schemas.openxmlformats.org/officeDocument/2006/relationships/customXml" Target="../ink/ink6267.xml"/><Relationship Id="rId831" Type="http://schemas.openxmlformats.org/officeDocument/2006/relationships/customXml" Target="../ink/ink6374.xml"/><Relationship Id="rId1047" Type="http://schemas.openxmlformats.org/officeDocument/2006/relationships/customXml" Target="../ink/ink6485.xml"/><Relationship Id="rId263" Type="http://schemas.openxmlformats.org/officeDocument/2006/relationships/image" Target="../media/image13011.png"/><Relationship Id="rId470" Type="http://schemas.openxmlformats.org/officeDocument/2006/relationships/customXml" Target="../ink/ink6188.xml"/><Relationship Id="rId929" Type="http://schemas.openxmlformats.org/officeDocument/2006/relationships/image" Target="../media/image4562.png"/><Relationship Id="rId58" Type="http://schemas.openxmlformats.org/officeDocument/2006/relationships/customXml" Target="../ink/ink5980.xml"/><Relationship Id="rId123" Type="http://schemas.openxmlformats.org/officeDocument/2006/relationships/image" Target="../media/image6113.png"/><Relationship Id="rId330" Type="http://schemas.openxmlformats.org/officeDocument/2006/relationships/image" Target="../media/image16311.png"/><Relationship Id="rId568" Type="http://schemas.openxmlformats.org/officeDocument/2006/relationships/image" Target="../media/image28011.png"/><Relationship Id="rId775" Type="http://schemas.openxmlformats.org/officeDocument/2006/relationships/image" Target="../media/image3801.png"/><Relationship Id="rId982" Type="http://schemas.openxmlformats.org/officeDocument/2006/relationships/customXml" Target="../ink/ink6451.xml"/><Relationship Id="rId428" Type="http://schemas.openxmlformats.org/officeDocument/2006/relationships/customXml" Target="../ink/ink6167.xml"/><Relationship Id="rId635" Type="http://schemas.openxmlformats.org/officeDocument/2006/relationships/customXml" Target="../ink/ink6273.xml"/><Relationship Id="rId842" Type="http://schemas.openxmlformats.org/officeDocument/2006/relationships/image" Target="../media/image4131.png"/><Relationship Id="rId1058" Type="http://schemas.openxmlformats.org/officeDocument/2006/relationships/customXml" Target="../ink/ink6491.xml"/><Relationship Id="rId274" Type="http://schemas.openxmlformats.org/officeDocument/2006/relationships/customXml" Target="../ink/ink6089.xml"/><Relationship Id="rId481" Type="http://schemas.openxmlformats.org/officeDocument/2006/relationships/image" Target="../media/image23811.png"/><Relationship Id="rId702" Type="http://schemas.openxmlformats.org/officeDocument/2006/relationships/customXml" Target="../ink/ink6308.xml"/><Relationship Id="rId69" Type="http://schemas.openxmlformats.org/officeDocument/2006/relationships/image" Target="../media/image34130.png"/><Relationship Id="rId134" Type="http://schemas.openxmlformats.org/officeDocument/2006/relationships/customXml" Target="../ink/ink6018.xml"/><Relationship Id="rId579" Type="http://schemas.openxmlformats.org/officeDocument/2006/relationships/customXml" Target="../ink/ink6244.xml"/><Relationship Id="rId786" Type="http://schemas.openxmlformats.org/officeDocument/2006/relationships/customXml" Target="../ink/ink6351.xml"/><Relationship Id="rId993" Type="http://schemas.openxmlformats.org/officeDocument/2006/relationships/customXml" Target="../ink/ink6457.xml"/><Relationship Id="rId341" Type="http://schemas.openxmlformats.org/officeDocument/2006/relationships/customXml" Target="../ink/ink6123.xml"/><Relationship Id="rId439" Type="http://schemas.openxmlformats.org/officeDocument/2006/relationships/image" Target="../media/image21711.png"/><Relationship Id="rId646" Type="http://schemas.openxmlformats.org/officeDocument/2006/relationships/customXml" Target="../ink/ink6279.xml"/><Relationship Id="rId1069" Type="http://schemas.openxmlformats.org/officeDocument/2006/relationships/customXml" Target="../ink/ink6497.xml"/><Relationship Id="rId201" Type="http://schemas.openxmlformats.org/officeDocument/2006/relationships/customXml" Target="../ink/ink6052.xml"/><Relationship Id="rId285" Type="http://schemas.openxmlformats.org/officeDocument/2006/relationships/image" Target="../media/image14111.png"/><Relationship Id="rId506" Type="http://schemas.openxmlformats.org/officeDocument/2006/relationships/image" Target="../media/image25011.png"/><Relationship Id="rId853" Type="http://schemas.openxmlformats.org/officeDocument/2006/relationships/customXml" Target="../ink/ink6385.xml"/><Relationship Id="rId492" Type="http://schemas.openxmlformats.org/officeDocument/2006/relationships/customXml" Target="../ink/ink6199.xml"/><Relationship Id="rId713" Type="http://schemas.openxmlformats.org/officeDocument/2006/relationships/customXml" Target="../ink/ink6314.xml"/><Relationship Id="rId797" Type="http://schemas.openxmlformats.org/officeDocument/2006/relationships/image" Target="../media/image3914.png"/><Relationship Id="rId920" Type="http://schemas.openxmlformats.org/officeDocument/2006/relationships/customXml" Target="../ink/ink6419.xml"/><Relationship Id="rId145" Type="http://schemas.openxmlformats.org/officeDocument/2006/relationships/image" Target="../media/image7213.png"/><Relationship Id="rId352" Type="http://schemas.openxmlformats.org/officeDocument/2006/relationships/image" Target="../media/image17411.png"/><Relationship Id="rId212" Type="http://schemas.openxmlformats.org/officeDocument/2006/relationships/customXml" Target="../ink/ink6058.xml"/><Relationship Id="rId657" Type="http://schemas.openxmlformats.org/officeDocument/2006/relationships/image" Target="../media/image32310.png"/><Relationship Id="rId864" Type="http://schemas.openxmlformats.org/officeDocument/2006/relationships/image" Target="../media/image4241.png"/><Relationship Id="rId296" Type="http://schemas.openxmlformats.org/officeDocument/2006/relationships/customXml" Target="../ink/ink6100.xml"/><Relationship Id="rId517" Type="http://schemas.openxmlformats.org/officeDocument/2006/relationships/image" Target="../media/image25511.png"/><Relationship Id="rId724" Type="http://schemas.openxmlformats.org/officeDocument/2006/relationships/image" Target="../media/image35510.png"/><Relationship Id="rId931" Type="http://schemas.openxmlformats.org/officeDocument/2006/relationships/image" Target="../media/image4572.png"/><Relationship Id="rId60" Type="http://schemas.openxmlformats.org/officeDocument/2006/relationships/customXml" Target="../ink/ink5981.xml"/><Relationship Id="rId156" Type="http://schemas.openxmlformats.org/officeDocument/2006/relationships/customXml" Target="../ink/ink6029.xml"/><Relationship Id="rId363" Type="http://schemas.openxmlformats.org/officeDocument/2006/relationships/customXml" Target="../ink/ink6134.xml"/><Relationship Id="rId570" Type="http://schemas.openxmlformats.org/officeDocument/2006/relationships/image" Target="../media/image28111.png"/><Relationship Id="rId1007" Type="http://schemas.openxmlformats.org/officeDocument/2006/relationships/customXml" Target="../ink/ink6464.xml"/><Relationship Id="rId223" Type="http://schemas.openxmlformats.org/officeDocument/2006/relationships/image" Target="../media/image11011.png"/><Relationship Id="rId430" Type="http://schemas.openxmlformats.org/officeDocument/2006/relationships/customXml" Target="../ink/ink6168.xml"/><Relationship Id="rId668" Type="http://schemas.openxmlformats.org/officeDocument/2006/relationships/customXml" Target="../ink/ink6290.xml"/><Relationship Id="rId875" Type="http://schemas.openxmlformats.org/officeDocument/2006/relationships/customXml" Target="../ink/ink6396.xml"/><Relationship Id="rId1060" Type="http://schemas.openxmlformats.org/officeDocument/2006/relationships/customXml" Target="../ink/ink6492.xml"/><Relationship Id="rId18" Type="http://schemas.openxmlformats.org/officeDocument/2006/relationships/customXml" Target="../ink/ink5960.xml"/><Relationship Id="rId528" Type="http://schemas.openxmlformats.org/officeDocument/2006/relationships/customXml" Target="../ink/ink6218.xml"/><Relationship Id="rId735" Type="http://schemas.openxmlformats.org/officeDocument/2006/relationships/image" Target="../media/image36011.png"/><Relationship Id="rId942" Type="http://schemas.openxmlformats.org/officeDocument/2006/relationships/customXml" Target="../ink/ink6430.xml"/><Relationship Id="rId167" Type="http://schemas.openxmlformats.org/officeDocument/2006/relationships/image" Target="../media/image8312.png"/><Relationship Id="rId374" Type="http://schemas.openxmlformats.org/officeDocument/2006/relationships/image" Target="../media/image18511.png"/><Relationship Id="rId581" Type="http://schemas.openxmlformats.org/officeDocument/2006/relationships/customXml" Target="../ink/ink6245.xml"/><Relationship Id="rId1018" Type="http://schemas.openxmlformats.org/officeDocument/2006/relationships/image" Target="../media/image4992.png"/><Relationship Id="rId71" Type="http://schemas.openxmlformats.org/officeDocument/2006/relationships/image" Target="../media/image35130.png"/><Relationship Id="rId234" Type="http://schemas.openxmlformats.org/officeDocument/2006/relationships/customXml" Target="../ink/ink6069.xml"/><Relationship Id="rId679" Type="http://schemas.openxmlformats.org/officeDocument/2006/relationships/customXml" Target="../ink/ink6296.xml"/><Relationship Id="rId802" Type="http://schemas.openxmlformats.org/officeDocument/2006/relationships/customXml" Target="../ink/ink6359.xml"/><Relationship Id="rId886" Type="http://schemas.openxmlformats.org/officeDocument/2006/relationships/image" Target="../media/image4352.png"/><Relationship Id="rId2" Type="http://schemas.openxmlformats.org/officeDocument/2006/relationships/customXml" Target="../ink/ink5952.xml"/><Relationship Id="rId29" Type="http://schemas.openxmlformats.org/officeDocument/2006/relationships/image" Target="../media/image14102.png"/><Relationship Id="rId441" Type="http://schemas.openxmlformats.org/officeDocument/2006/relationships/image" Target="../media/image21811.png"/><Relationship Id="rId539" Type="http://schemas.openxmlformats.org/officeDocument/2006/relationships/image" Target="../media/image26611.png"/><Relationship Id="rId746" Type="http://schemas.openxmlformats.org/officeDocument/2006/relationships/customXml" Target="../ink/ink6331.xml"/><Relationship Id="rId1071" Type="http://schemas.openxmlformats.org/officeDocument/2006/relationships/customXml" Target="../ink/ink6498.xml"/><Relationship Id="rId178" Type="http://schemas.openxmlformats.org/officeDocument/2006/relationships/image" Target="../media/image8812.png"/><Relationship Id="rId301" Type="http://schemas.openxmlformats.org/officeDocument/2006/relationships/image" Target="../media/image14911.png"/><Relationship Id="rId953" Type="http://schemas.openxmlformats.org/officeDocument/2006/relationships/customXml" Target="../ink/ink6436.xml"/><Relationship Id="rId1029" Type="http://schemas.openxmlformats.org/officeDocument/2006/relationships/image" Target="../media/image5042.png"/><Relationship Id="rId82" Type="http://schemas.openxmlformats.org/officeDocument/2006/relationships/customXml" Target="../ink/ink5992.xml"/><Relationship Id="rId385" Type="http://schemas.openxmlformats.org/officeDocument/2006/relationships/customXml" Target="../ink/ink6145.xml"/><Relationship Id="rId592" Type="http://schemas.openxmlformats.org/officeDocument/2006/relationships/customXml" Target="../ink/ink6251.xml"/><Relationship Id="rId606" Type="http://schemas.openxmlformats.org/officeDocument/2006/relationships/customXml" Target="../ink/ink6258.xml"/><Relationship Id="rId813" Type="http://schemas.openxmlformats.org/officeDocument/2006/relationships/image" Target="../media/image3991.png"/><Relationship Id="rId245" Type="http://schemas.openxmlformats.org/officeDocument/2006/relationships/image" Target="../media/image12111.png"/><Relationship Id="rId287" Type="http://schemas.openxmlformats.org/officeDocument/2006/relationships/image" Target="../media/image14211.png"/><Relationship Id="rId410" Type="http://schemas.openxmlformats.org/officeDocument/2006/relationships/image" Target="../media/image20311.png"/><Relationship Id="rId452" Type="http://schemas.openxmlformats.org/officeDocument/2006/relationships/customXml" Target="../ink/ink6179.xml"/><Relationship Id="rId494" Type="http://schemas.openxmlformats.org/officeDocument/2006/relationships/customXml" Target="../ink/ink6200.xml"/><Relationship Id="rId508" Type="http://schemas.openxmlformats.org/officeDocument/2006/relationships/customXml" Target="../ink/ink6208.xml"/><Relationship Id="rId715" Type="http://schemas.openxmlformats.org/officeDocument/2006/relationships/customXml" Target="../ink/ink6315.xml"/><Relationship Id="rId897" Type="http://schemas.openxmlformats.org/officeDocument/2006/relationships/image" Target="../media/image4402.png"/><Relationship Id="rId922" Type="http://schemas.openxmlformats.org/officeDocument/2006/relationships/customXml" Target="../ink/ink6420.xml"/><Relationship Id="rId1082" Type="http://schemas.openxmlformats.org/officeDocument/2006/relationships/customXml" Target="../ink/ink6504.xml"/><Relationship Id="rId105" Type="http://schemas.openxmlformats.org/officeDocument/2006/relationships/image" Target="../media/image5213.png"/><Relationship Id="rId147" Type="http://schemas.openxmlformats.org/officeDocument/2006/relationships/image" Target="../media/image7313.png"/><Relationship Id="rId312" Type="http://schemas.openxmlformats.org/officeDocument/2006/relationships/image" Target="../media/image15411.png"/><Relationship Id="rId354" Type="http://schemas.openxmlformats.org/officeDocument/2006/relationships/image" Target="../media/image17511.png"/><Relationship Id="rId757" Type="http://schemas.openxmlformats.org/officeDocument/2006/relationships/image" Target="../media/image3714.png"/><Relationship Id="rId799" Type="http://schemas.openxmlformats.org/officeDocument/2006/relationships/image" Target="../media/image3921.png"/><Relationship Id="rId964" Type="http://schemas.openxmlformats.org/officeDocument/2006/relationships/image" Target="../media/image4732.png"/><Relationship Id="rId51" Type="http://schemas.openxmlformats.org/officeDocument/2006/relationships/image" Target="../media/image25102.png"/><Relationship Id="rId93" Type="http://schemas.openxmlformats.org/officeDocument/2006/relationships/image" Target="../media/image4614.png"/><Relationship Id="rId189" Type="http://schemas.openxmlformats.org/officeDocument/2006/relationships/customXml" Target="../ink/ink6046.xml"/><Relationship Id="rId396" Type="http://schemas.openxmlformats.org/officeDocument/2006/relationships/image" Target="../media/image19611.png"/><Relationship Id="rId561" Type="http://schemas.openxmlformats.org/officeDocument/2006/relationships/customXml" Target="../ink/ink6235.xml"/><Relationship Id="rId617" Type="http://schemas.openxmlformats.org/officeDocument/2006/relationships/image" Target="../media/image30410.png"/><Relationship Id="rId659" Type="http://schemas.openxmlformats.org/officeDocument/2006/relationships/image" Target="../media/image32410.png"/><Relationship Id="rId824" Type="http://schemas.openxmlformats.org/officeDocument/2006/relationships/image" Target="../media/image4041.png"/><Relationship Id="rId866" Type="http://schemas.openxmlformats.org/officeDocument/2006/relationships/image" Target="../media/image4251.png"/><Relationship Id="rId214" Type="http://schemas.openxmlformats.org/officeDocument/2006/relationships/customXml" Target="../ink/ink6059.xml"/><Relationship Id="rId256" Type="http://schemas.openxmlformats.org/officeDocument/2006/relationships/customXml" Target="../ink/ink6080.xml"/><Relationship Id="rId298" Type="http://schemas.openxmlformats.org/officeDocument/2006/relationships/customXml" Target="../ink/ink6101.xml"/><Relationship Id="rId421" Type="http://schemas.openxmlformats.org/officeDocument/2006/relationships/image" Target="../media/image20811.png"/><Relationship Id="rId463" Type="http://schemas.openxmlformats.org/officeDocument/2006/relationships/image" Target="../media/image22911.png"/><Relationship Id="rId519" Type="http://schemas.openxmlformats.org/officeDocument/2006/relationships/image" Target="../media/image25611.png"/><Relationship Id="rId670" Type="http://schemas.openxmlformats.org/officeDocument/2006/relationships/customXml" Target="../ink/ink6291.xml"/><Relationship Id="rId1051" Type="http://schemas.openxmlformats.org/officeDocument/2006/relationships/customXml" Target="../ink/ink6487.xml"/><Relationship Id="rId116" Type="http://schemas.openxmlformats.org/officeDocument/2006/relationships/customXml" Target="../ink/ink6009.xml"/><Relationship Id="rId158" Type="http://schemas.openxmlformats.org/officeDocument/2006/relationships/customXml" Target="../ink/ink6030.xml"/><Relationship Id="rId323" Type="http://schemas.openxmlformats.org/officeDocument/2006/relationships/customXml" Target="../ink/ink6114.xml"/><Relationship Id="rId530" Type="http://schemas.openxmlformats.org/officeDocument/2006/relationships/customXml" Target="../ink/ink6219.xml"/><Relationship Id="rId726" Type="http://schemas.openxmlformats.org/officeDocument/2006/relationships/customXml" Target="../ink/ink6321.xml"/><Relationship Id="rId768" Type="http://schemas.openxmlformats.org/officeDocument/2006/relationships/customXml" Target="../ink/ink6342.xml"/><Relationship Id="rId933" Type="http://schemas.openxmlformats.org/officeDocument/2006/relationships/image" Target="../media/image4582.png"/><Relationship Id="rId975" Type="http://schemas.openxmlformats.org/officeDocument/2006/relationships/customXml" Target="../ink/ink6447.xml"/><Relationship Id="rId1009" Type="http://schemas.openxmlformats.org/officeDocument/2006/relationships/customXml" Target="../ink/ink6465.xml"/><Relationship Id="rId20" Type="http://schemas.openxmlformats.org/officeDocument/2006/relationships/customXml" Target="../ink/ink5961.xml"/><Relationship Id="rId62" Type="http://schemas.openxmlformats.org/officeDocument/2006/relationships/customXml" Target="../ink/ink5982.xml"/><Relationship Id="rId365" Type="http://schemas.openxmlformats.org/officeDocument/2006/relationships/customXml" Target="../ink/ink6135.xml"/><Relationship Id="rId572" Type="http://schemas.openxmlformats.org/officeDocument/2006/relationships/image" Target="../media/image28211.png"/><Relationship Id="rId628" Type="http://schemas.openxmlformats.org/officeDocument/2006/relationships/customXml" Target="../ink/ink6269.xml"/><Relationship Id="rId835" Type="http://schemas.openxmlformats.org/officeDocument/2006/relationships/customXml" Target="../ink/ink6376.xml"/><Relationship Id="rId225" Type="http://schemas.openxmlformats.org/officeDocument/2006/relationships/image" Target="../media/image11111.png"/><Relationship Id="rId267" Type="http://schemas.openxmlformats.org/officeDocument/2006/relationships/image" Target="../media/image13211.png"/><Relationship Id="rId432" Type="http://schemas.openxmlformats.org/officeDocument/2006/relationships/customXml" Target="../ink/ink6169.xml"/><Relationship Id="rId474" Type="http://schemas.openxmlformats.org/officeDocument/2006/relationships/customXml" Target="../ink/ink6190.xml"/><Relationship Id="rId877" Type="http://schemas.openxmlformats.org/officeDocument/2006/relationships/customXml" Target="../ink/ink6397.xml"/><Relationship Id="rId1020" Type="http://schemas.openxmlformats.org/officeDocument/2006/relationships/image" Target="../media/image5002.png"/><Relationship Id="rId1062" Type="http://schemas.openxmlformats.org/officeDocument/2006/relationships/customXml" Target="../ink/ink6493.xml"/><Relationship Id="rId127" Type="http://schemas.openxmlformats.org/officeDocument/2006/relationships/image" Target="../media/image6313.png"/><Relationship Id="rId681" Type="http://schemas.openxmlformats.org/officeDocument/2006/relationships/customXml" Target="../ink/ink6297.xml"/><Relationship Id="rId737" Type="http://schemas.openxmlformats.org/officeDocument/2006/relationships/image" Target="../media/image36140.png"/><Relationship Id="rId779" Type="http://schemas.openxmlformats.org/officeDocument/2006/relationships/image" Target="../media/image3821.png"/><Relationship Id="rId902" Type="http://schemas.openxmlformats.org/officeDocument/2006/relationships/customXml" Target="../ink/ink6410.xml"/><Relationship Id="rId944" Type="http://schemas.openxmlformats.org/officeDocument/2006/relationships/customXml" Target="../ink/ink6431.xml"/><Relationship Id="rId986" Type="http://schemas.openxmlformats.org/officeDocument/2006/relationships/image" Target="../media/image4832.png"/><Relationship Id="rId31" Type="http://schemas.openxmlformats.org/officeDocument/2006/relationships/image" Target="../media/image15102.png"/><Relationship Id="rId73" Type="http://schemas.openxmlformats.org/officeDocument/2006/relationships/image" Target="../media/image36130.png"/><Relationship Id="rId169" Type="http://schemas.openxmlformats.org/officeDocument/2006/relationships/image" Target="../media/image8412.png"/><Relationship Id="rId334" Type="http://schemas.openxmlformats.org/officeDocument/2006/relationships/image" Target="../media/image16511.png"/><Relationship Id="rId376" Type="http://schemas.openxmlformats.org/officeDocument/2006/relationships/image" Target="../media/image18611.png"/><Relationship Id="rId541" Type="http://schemas.openxmlformats.org/officeDocument/2006/relationships/image" Target="../media/image26711.png"/><Relationship Id="rId583" Type="http://schemas.openxmlformats.org/officeDocument/2006/relationships/customXml" Target="../ink/ink6246.xml"/><Relationship Id="rId639" Type="http://schemas.openxmlformats.org/officeDocument/2006/relationships/customXml" Target="../ink/ink6275.xml"/><Relationship Id="rId790" Type="http://schemas.openxmlformats.org/officeDocument/2006/relationships/customXml" Target="../ink/ink6353.xml"/><Relationship Id="rId804" Type="http://schemas.openxmlformats.org/officeDocument/2006/relationships/customXml" Target="../ink/ink6360.xml"/><Relationship Id="rId4" Type="http://schemas.openxmlformats.org/officeDocument/2006/relationships/customXml" Target="../ink/ink5953.xml"/><Relationship Id="rId180" Type="http://schemas.openxmlformats.org/officeDocument/2006/relationships/image" Target="../media/image8912.png"/><Relationship Id="rId236" Type="http://schemas.openxmlformats.org/officeDocument/2006/relationships/customXml" Target="../ink/ink6070.xml"/><Relationship Id="rId278" Type="http://schemas.openxmlformats.org/officeDocument/2006/relationships/customXml" Target="../ink/ink6091.xml"/><Relationship Id="rId401" Type="http://schemas.openxmlformats.org/officeDocument/2006/relationships/customXml" Target="../ink/ink6153.xml"/><Relationship Id="rId443" Type="http://schemas.openxmlformats.org/officeDocument/2006/relationships/image" Target="../media/image21911.png"/><Relationship Id="rId650" Type="http://schemas.openxmlformats.org/officeDocument/2006/relationships/customXml" Target="../ink/ink6281.xml"/><Relationship Id="rId846" Type="http://schemas.openxmlformats.org/officeDocument/2006/relationships/image" Target="../media/image4151.png"/><Relationship Id="rId888" Type="http://schemas.openxmlformats.org/officeDocument/2006/relationships/image" Target="../media/image4362.png"/><Relationship Id="rId1031" Type="http://schemas.openxmlformats.org/officeDocument/2006/relationships/customXml" Target="../ink/ink6477.xml"/><Relationship Id="rId1073" Type="http://schemas.openxmlformats.org/officeDocument/2006/relationships/customXml" Target="../ink/ink6499.xml"/><Relationship Id="rId303" Type="http://schemas.openxmlformats.org/officeDocument/2006/relationships/image" Target="../media/image15011.png"/><Relationship Id="rId485" Type="http://schemas.openxmlformats.org/officeDocument/2006/relationships/image" Target="../media/image24011.png"/><Relationship Id="rId692" Type="http://schemas.openxmlformats.org/officeDocument/2006/relationships/customXml" Target="../ink/ink6303.xml"/><Relationship Id="rId706" Type="http://schemas.openxmlformats.org/officeDocument/2006/relationships/image" Target="../media/image34610.png"/><Relationship Id="rId748" Type="http://schemas.openxmlformats.org/officeDocument/2006/relationships/customXml" Target="../ink/ink6332.xml"/><Relationship Id="rId913" Type="http://schemas.openxmlformats.org/officeDocument/2006/relationships/image" Target="../media/image4482.png"/><Relationship Id="rId955" Type="http://schemas.openxmlformats.org/officeDocument/2006/relationships/customXml" Target="../ink/ink6437.xml"/><Relationship Id="rId42" Type="http://schemas.openxmlformats.org/officeDocument/2006/relationships/customXml" Target="../ink/ink5972.xml"/><Relationship Id="rId84" Type="http://schemas.openxmlformats.org/officeDocument/2006/relationships/customXml" Target="../ink/ink5993.xml"/><Relationship Id="rId138" Type="http://schemas.openxmlformats.org/officeDocument/2006/relationships/customXml" Target="../ink/ink6020.xml"/><Relationship Id="rId345" Type="http://schemas.openxmlformats.org/officeDocument/2006/relationships/customXml" Target="../ink/ink6125.xml"/><Relationship Id="rId387" Type="http://schemas.openxmlformats.org/officeDocument/2006/relationships/customXml" Target="../ink/ink6146.xml"/><Relationship Id="rId510" Type="http://schemas.openxmlformats.org/officeDocument/2006/relationships/customXml" Target="../ink/ink6209.xml"/><Relationship Id="rId552" Type="http://schemas.openxmlformats.org/officeDocument/2006/relationships/image" Target="../media/image27211.png"/><Relationship Id="rId594" Type="http://schemas.openxmlformats.org/officeDocument/2006/relationships/customXml" Target="../ink/ink6252.xml"/><Relationship Id="rId608" Type="http://schemas.openxmlformats.org/officeDocument/2006/relationships/customXml" Target="../ink/ink6259.xml"/><Relationship Id="rId815" Type="http://schemas.openxmlformats.org/officeDocument/2006/relationships/image" Target="../media/image4001.png"/><Relationship Id="rId997" Type="http://schemas.openxmlformats.org/officeDocument/2006/relationships/customXml" Target="../ink/ink6459.xml"/><Relationship Id="rId191" Type="http://schemas.openxmlformats.org/officeDocument/2006/relationships/customXml" Target="../ink/ink6047.xml"/><Relationship Id="rId205" Type="http://schemas.openxmlformats.org/officeDocument/2006/relationships/customXml" Target="../ink/ink6054.xml"/><Relationship Id="rId247" Type="http://schemas.openxmlformats.org/officeDocument/2006/relationships/image" Target="../media/image12211.png"/><Relationship Id="rId412" Type="http://schemas.openxmlformats.org/officeDocument/2006/relationships/image" Target="../media/image20411.png"/><Relationship Id="rId857" Type="http://schemas.openxmlformats.org/officeDocument/2006/relationships/customXml" Target="../ink/ink6387.xml"/><Relationship Id="rId899" Type="http://schemas.openxmlformats.org/officeDocument/2006/relationships/image" Target="../media/image4415.png"/><Relationship Id="rId1000" Type="http://schemas.openxmlformats.org/officeDocument/2006/relationships/image" Target="../media/image4902.png"/><Relationship Id="rId1042" Type="http://schemas.openxmlformats.org/officeDocument/2006/relationships/image" Target="../media/image5105.png"/><Relationship Id="rId1084" Type="http://schemas.openxmlformats.org/officeDocument/2006/relationships/image" Target="../media/image5291.png"/><Relationship Id="rId107" Type="http://schemas.openxmlformats.org/officeDocument/2006/relationships/image" Target="../media/image5313.png"/><Relationship Id="rId289" Type="http://schemas.openxmlformats.org/officeDocument/2006/relationships/image" Target="../media/image14311.png"/><Relationship Id="rId454" Type="http://schemas.openxmlformats.org/officeDocument/2006/relationships/customXml" Target="../ink/ink6180.xml"/><Relationship Id="rId496" Type="http://schemas.openxmlformats.org/officeDocument/2006/relationships/customXml" Target="../ink/ink6201.xml"/><Relationship Id="rId661" Type="http://schemas.openxmlformats.org/officeDocument/2006/relationships/image" Target="../media/image32510.png"/><Relationship Id="rId717" Type="http://schemas.openxmlformats.org/officeDocument/2006/relationships/customXml" Target="../ink/ink6316.xml"/><Relationship Id="rId759" Type="http://schemas.openxmlformats.org/officeDocument/2006/relationships/image" Target="../media/image3721.png"/><Relationship Id="rId924" Type="http://schemas.openxmlformats.org/officeDocument/2006/relationships/customXml" Target="../ink/ink6421.xml"/><Relationship Id="rId966" Type="http://schemas.openxmlformats.org/officeDocument/2006/relationships/image" Target="../media/image4742.png"/><Relationship Id="rId11" Type="http://schemas.openxmlformats.org/officeDocument/2006/relationships/image" Target="../media/image5104.png"/><Relationship Id="rId53" Type="http://schemas.openxmlformats.org/officeDocument/2006/relationships/image" Target="../media/image26102.png"/><Relationship Id="rId149" Type="http://schemas.openxmlformats.org/officeDocument/2006/relationships/image" Target="../media/image7413.png"/><Relationship Id="rId314" Type="http://schemas.openxmlformats.org/officeDocument/2006/relationships/image" Target="../media/image15511.png"/><Relationship Id="rId356" Type="http://schemas.openxmlformats.org/officeDocument/2006/relationships/image" Target="../media/image17611.png"/><Relationship Id="rId398" Type="http://schemas.openxmlformats.org/officeDocument/2006/relationships/image" Target="../media/image19711.png"/><Relationship Id="rId521" Type="http://schemas.openxmlformats.org/officeDocument/2006/relationships/image" Target="../media/image25711.png"/><Relationship Id="rId563" Type="http://schemas.openxmlformats.org/officeDocument/2006/relationships/customXml" Target="../ink/ink6236.xml"/><Relationship Id="rId619" Type="http://schemas.openxmlformats.org/officeDocument/2006/relationships/image" Target="../media/image30510.png"/><Relationship Id="rId770" Type="http://schemas.openxmlformats.org/officeDocument/2006/relationships/customXml" Target="../ink/ink6343.xml"/><Relationship Id="rId95" Type="http://schemas.openxmlformats.org/officeDocument/2006/relationships/image" Target="../media/image4714.png"/><Relationship Id="rId160" Type="http://schemas.openxmlformats.org/officeDocument/2006/relationships/customXml" Target="../ink/ink6031.xml"/><Relationship Id="rId216" Type="http://schemas.openxmlformats.org/officeDocument/2006/relationships/customXml" Target="../ink/ink6060.xml"/><Relationship Id="rId423" Type="http://schemas.openxmlformats.org/officeDocument/2006/relationships/image" Target="../media/image20911.png"/><Relationship Id="rId826" Type="http://schemas.openxmlformats.org/officeDocument/2006/relationships/image" Target="../media/image4051.png"/><Relationship Id="rId868" Type="http://schemas.openxmlformats.org/officeDocument/2006/relationships/image" Target="../media/image4261.png"/><Relationship Id="rId1011" Type="http://schemas.openxmlformats.org/officeDocument/2006/relationships/customXml" Target="../ink/ink6466.xml"/><Relationship Id="rId1053" Type="http://schemas.openxmlformats.org/officeDocument/2006/relationships/customXml" Target="../ink/ink6488.xml"/><Relationship Id="rId258" Type="http://schemas.openxmlformats.org/officeDocument/2006/relationships/customXml" Target="../ink/ink6081.xml"/><Relationship Id="rId465" Type="http://schemas.openxmlformats.org/officeDocument/2006/relationships/image" Target="../media/image23011.png"/><Relationship Id="rId630" Type="http://schemas.openxmlformats.org/officeDocument/2006/relationships/customXml" Target="../ink/ink6270.xml"/><Relationship Id="rId672" Type="http://schemas.openxmlformats.org/officeDocument/2006/relationships/customXml" Target="../ink/ink6292.xml"/><Relationship Id="rId728" Type="http://schemas.openxmlformats.org/officeDocument/2006/relationships/customXml" Target="../ink/ink6322.xml"/><Relationship Id="rId935" Type="http://schemas.openxmlformats.org/officeDocument/2006/relationships/image" Target="../media/image4592.png"/><Relationship Id="rId22" Type="http://schemas.openxmlformats.org/officeDocument/2006/relationships/customXml" Target="../ink/ink5962.xml"/><Relationship Id="rId64" Type="http://schemas.openxmlformats.org/officeDocument/2006/relationships/customXml" Target="../ink/ink5983.xml"/><Relationship Id="rId118" Type="http://schemas.openxmlformats.org/officeDocument/2006/relationships/customXml" Target="../ink/ink6010.xml"/><Relationship Id="rId325" Type="http://schemas.openxmlformats.org/officeDocument/2006/relationships/customXml" Target="../ink/ink6115.xml"/><Relationship Id="rId367" Type="http://schemas.openxmlformats.org/officeDocument/2006/relationships/customXml" Target="../ink/ink6136.xml"/><Relationship Id="rId532" Type="http://schemas.openxmlformats.org/officeDocument/2006/relationships/customXml" Target="../ink/ink6220.xml"/><Relationship Id="rId574" Type="http://schemas.openxmlformats.org/officeDocument/2006/relationships/image" Target="../media/image28311.png"/><Relationship Id="rId977" Type="http://schemas.openxmlformats.org/officeDocument/2006/relationships/customXml" Target="../ink/ink6448.xml"/><Relationship Id="rId171" Type="http://schemas.openxmlformats.org/officeDocument/2006/relationships/image" Target="../media/image8512.png"/><Relationship Id="rId227" Type="http://schemas.openxmlformats.org/officeDocument/2006/relationships/image" Target="../media/image11211.png"/><Relationship Id="rId781" Type="http://schemas.openxmlformats.org/officeDocument/2006/relationships/image" Target="../media/image3831.png"/><Relationship Id="rId837" Type="http://schemas.openxmlformats.org/officeDocument/2006/relationships/customXml" Target="../ink/ink6377.xml"/><Relationship Id="rId879" Type="http://schemas.openxmlformats.org/officeDocument/2006/relationships/customXml" Target="../ink/ink6398.xml"/><Relationship Id="rId1022" Type="http://schemas.openxmlformats.org/officeDocument/2006/relationships/customXml" Target="../ink/ink6472.xml"/><Relationship Id="rId269" Type="http://schemas.openxmlformats.org/officeDocument/2006/relationships/image" Target="../media/image13311.png"/><Relationship Id="rId434" Type="http://schemas.openxmlformats.org/officeDocument/2006/relationships/customXml" Target="../ink/ink6170.xml"/><Relationship Id="rId476" Type="http://schemas.openxmlformats.org/officeDocument/2006/relationships/customXml" Target="../ink/ink6191.xml"/><Relationship Id="rId641" Type="http://schemas.openxmlformats.org/officeDocument/2006/relationships/customXml" Target="../ink/ink6276.xml"/><Relationship Id="rId683" Type="http://schemas.openxmlformats.org/officeDocument/2006/relationships/image" Target="../media/image33510.png"/><Relationship Id="rId739" Type="http://schemas.openxmlformats.org/officeDocument/2006/relationships/image" Target="../media/image3621.png"/><Relationship Id="rId890" Type="http://schemas.openxmlformats.org/officeDocument/2006/relationships/customXml" Target="../ink/ink6404.xml"/><Relationship Id="rId904" Type="http://schemas.openxmlformats.org/officeDocument/2006/relationships/customXml" Target="../ink/ink6411.xml"/><Relationship Id="rId1064" Type="http://schemas.openxmlformats.org/officeDocument/2006/relationships/image" Target="../media/image5201.png"/><Relationship Id="rId33" Type="http://schemas.openxmlformats.org/officeDocument/2006/relationships/image" Target="../media/image16102.png"/><Relationship Id="rId129" Type="http://schemas.openxmlformats.org/officeDocument/2006/relationships/image" Target="../media/image6413.png"/><Relationship Id="rId280" Type="http://schemas.openxmlformats.org/officeDocument/2006/relationships/customXml" Target="../ink/ink6092.xml"/><Relationship Id="rId336" Type="http://schemas.openxmlformats.org/officeDocument/2006/relationships/image" Target="../media/image16611.png"/><Relationship Id="rId501" Type="http://schemas.openxmlformats.org/officeDocument/2006/relationships/customXml" Target="../ink/ink6204.xml"/><Relationship Id="rId543" Type="http://schemas.openxmlformats.org/officeDocument/2006/relationships/image" Target="../media/image26811.png"/><Relationship Id="rId946" Type="http://schemas.openxmlformats.org/officeDocument/2006/relationships/customXml" Target="../ink/ink6432.xml"/><Relationship Id="rId988" Type="http://schemas.openxmlformats.org/officeDocument/2006/relationships/image" Target="../media/image4842.png"/><Relationship Id="rId75" Type="http://schemas.openxmlformats.org/officeDocument/2006/relationships/image" Target="../media/image3713.png"/><Relationship Id="rId140" Type="http://schemas.openxmlformats.org/officeDocument/2006/relationships/customXml" Target="../ink/ink6021.xml"/><Relationship Id="rId182" Type="http://schemas.openxmlformats.org/officeDocument/2006/relationships/image" Target="../media/image9012.png"/><Relationship Id="rId378" Type="http://schemas.openxmlformats.org/officeDocument/2006/relationships/image" Target="../media/image18711.png"/><Relationship Id="rId403" Type="http://schemas.openxmlformats.org/officeDocument/2006/relationships/customXml" Target="../ink/ink6154.xml"/><Relationship Id="rId585" Type="http://schemas.openxmlformats.org/officeDocument/2006/relationships/image" Target="../media/image28811.png"/><Relationship Id="rId750" Type="http://schemas.openxmlformats.org/officeDocument/2006/relationships/customXml" Target="../ink/ink6333.xml"/><Relationship Id="rId792" Type="http://schemas.openxmlformats.org/officeDocument/2006/relationships/customXml" Target="../ink/ink6354.xml"/><Relationship Id="rId806" Type="http://schemas.openxmlformats.org/officeDocument/2006/relationships/customXml" Target="../ink/ink6361.xml"/><Relationship Id="rId848" Type="http://schemas.openxmlformats.org/officeDocument/2006/relationships/image" Target="../media/image4161.png"/><Relationship Id="rId1033" Type="http://schemas.openxmlformats.org/officeDocument/2006/relationships/customXml" Target="../ink/ink6478.xml"/><Relationship Id="rId6" Type="http://schemas.openxmlformats.org/officeDocument/2006/relationships/customXml" Target="../ink/ink5954.xml"/><Relationship Id="rId238" Type="http://schemas.openxmlformats.org/officeDocument/2006/relationships/customXml" Target="../ink/ink6071.xml"/><Relationship Id="rId445" Type="http://schemas.openxmlformats.org/officeDocument/2006/relationships/image" Target="../media/image22011.png"/><Relationship Id="rId487" Type="http://schemas.openxmlformats.org/officeDocument/2006/relationships/image" Target="../media/image24111.png"/><Relationship Id="rId610" Type="http://schemas.openxmlformats.org/officeDocument/2006/relationships/customXml" Target="../ink/ink6260.xml"/><Relationship Id="rId652" Type="http://schemas.openxmlformats.org/officeDocument/2006/relationships/customXml" Target="../ink/ink6282.xml"/><Relationship Id="rId694" Type="http://schemas.openxmlformats.org/officeDocument/2006/relationships/customXml" Target="../ink/ink6304.xml"/><Relationship Id="rId708" Type="http://schemas.openxmlformats.org/officeDocument/2006/relationships/image" Target="../media/image34710.png"/><Relationship Id="rId915" Type="http://schemas.openxmlformats.org/officeDocument/2006/relationships/image" Target="../media/image4492.png"/><Relationship Id="rId1075" Type="http://schemas.openxmlformats.org/officeDocument/2006/relationships/image" Target="../media/image5251.png"/><Relationship Id="rId291" Type="http://schemas.openxmlformats.org/officeDocument/2006/relationships/image" Target="../media/image14411.png"/><Relationship Id="rId305" Type="http://schemas.openxmlformats.org/officeDocument/2006/relationships/image" Target="../media/image15111.png"/><Relationship Id="rId347" Type="http://schemas.openxmlformats.org/officeDocument/2006/relationships/customXml" Target="../ink/ink6126.xml"/><Relationship Id="rId512" Type="http://schemas.openxmlformats.org/officeDocument/2006/relationships/customXml" Target="../ink/ink6210.xml"/><Relationship Id="rId957" Type="http://schemas.openxmlformats.org/officeDocument/2006/relationships/customXml" Target="../ink/ink6438.xml"/><Relationship Id="rId999" Type="http://schemas.openxmlformats.org/officeDocument/2006/relationships/customXml" Target="../ink/ink6460.xml"/><Relationship Id="rId44" Type="http://schemas.openxmlformats.org/officeDocument/2006/relationships/customXml" Target="../ink/ink5973.xml"/><Relationship Id="rId86" Type="http://schemas.openxmlformats.org/officeDocument/2006/relationships/customXml" Target="../ink/ink5994.xml"/><Relationship Id="rId151" Type="http://schemas.openxmlformats.org/officeDocument/2006/relationships/image" Target="../media/image7513.png"/><Relationship Id="rId389" Type="http://schemas.openxmlformats.org/officeDocument/2006/relationships/customXml" Target="../ink/ink6147.xml"/><Relationship Id="rId554" Type="http://schemas.openxmlformats.org/officeDocument/2006/relationships/image" Target="../media/image27311.png"/><Relationship Id="rId596" Type="http://schemas.openxmlformats.org/officeDocument/2006/relationships/customXml" Target="../ink/ink6253.xml"/><Relationship Id="rId761" Type="http://schemas.openxmlformats.org/officeDocument/2006/relationships/image" Target="../media/image3731.png"/><Relationship Id="rId817" Type="http://schemas.openxmlformats.org/officeDocument/2006/relationships/image" Target="../media/image4014.png"/><Relationship Id="rId859" Type="http://schemas.openxmlformats.org/officeDocument/2006/relationships/customXml" Target="../ink/ink6388.xml"/><Relationship Id="rId1002" Type="http://schemas.openxmlformats.org/officeDocument/2006/relationships/image" Target="../media/image4915.png"/><Relationship Id="rId193" Type="http://schemas.openxmlformats.org/officeDocument/2006/relationships/customXml" Target="../ink/ink6048.xml"/><Relationship Id="rId207" Type="http://schemas.openxmlformats.org/officeDocument/2006/relationships/image" Target="../media/image10212.png"/><Relationship Id="rId249" Type="http://schemas.openxmlformats.org/officeDocument/2006/relationships/image" Target="../media/image12311.png"/><Relationship Id="rId414" Type="http://schemas.openxmlformats.org/officeDocument/2006/relationships/image" Target="../media/image20511.png"/><Relationship Id="rId456" Type="http://schemas.openxmlformats.org/officeDocument/2006/relationships/customXml" Target="../ink/ink6181.xml"/><Relationship Id="rId498" Type="http://schemas.openxmlformats.org/officeDocument/2006/relationships/image" Target="../media/image24611.png"/><Relationship Id="rId621" Type="http://schemas.openxmlformats.org/officeDocument/2006/relationships/image" Target="../media/image30610.png"/><Relationship Id="rId663" Type="http://schemas.openxmlformats.org/officeDocument/2006/relationships/image" Target="../media/image32610.png"/><Relationship Id="rId870" Type="http://schemas.openxmlformats.org/officeDocument/2006/relationships/image" Target="../media/image4271.png"/><Relationship Id="rId1044" Type="http://schemas.openxmlformats.org/officeDocument/2006/relationships/image" Target="../media/image5115.png"/><Relationship Id="rId1086" Type="http://schemas.openxmlformats.org/officeDocument/2006/relationships/image" Target="../media/image5301.png"/><Relationship Id="rId13" Type="http://schemas.openxmlformats.org/officeDocument/2006/relationships/image" Target="../media/image6103.png"/><Relationship Id="rId109" Type="http://schemas.openxmlformats.org/officeDocument/2006/relationships/image" Target="../media/image5413.png"/><Relationship Id="rId260" Type="http://schemas.openxmlformats.org/officeDocument/2006/relationships/customXml" Target="../ink/ink6082.xml"/><Relationship Id="rId316" Type="http://schemas.openxmlformats.org/officeDocument/2006/relationships/image" Target="../media/image15611.png"/><Relationship Id="rId523" Type="http://schemas.openxmlformats.org/officeDocument/2006/relationships/image" Target="../media/image25811.png"/><Relationship Id="rId719" Type="http://schemas.openxmlformats.org/officeDocument/2006/relationships/customXml" Target="../ink/ink6317.xml"/><Relationship Id="rId926" Type="http://schemas.openxmlformats.org/officeDocument/2006/relationships/customXml" Target="../ink/ink6422.xml"/><Relationship Id="rId968" Type="http://schemas.openxmlformats.org/officeDocument/2006/relationships/image" Target="../media/image4752.png"/><Relationship Id="rId55" Type="http://schemas.openxmlformats.org/officeDocument/2006/relationships/image" Target="../media/image27102.png"/><Relationship Id="rId97" Type="http://schemas.openxmlformats.org/officeDocument/2006/relationships/image" Target="../media/image4814.png"/><Relationship Id="rId120" Type="http://schemas.openxmlformats.org/officeDocument/2006/relationships/customXml" Target="../ink/ink6011.xml"/><Relationship Id="rId358" Type="http://schemas.openxmlformats.org/officeDocument/2006/relationships/image" Target="../media/image17711.png"/><Relationship Id="rId565" Type="http://schemas.openxmlformats.org/officeDocument/2006/relationships/customXml" Target="../ink/ink6237.xml"/><Relationship Id="rId730" Type="http://schemas.openxmlformats.org/officeDocument/2006/relationships/customXml" Target="../ink/ink6323.xml"/><Relationship Id="rId772" Type="http://schemas.openxmlformats.org/officeDocument/2006/relationships/customXml" Target="../ink/ink6344.xml"/><Relationship Id="rId828" Type="http://schemas.openxmlformats.org/officeDocument/2006/relationships/image" Target="../media/image4061.png"/><Relationship Id="rId1013" Type="http://schemas.openxmlformats.org/officeDocument/2006/relationships/customXml" Target="../ink/ink6467.xml"/><Relationship Id="rId162" Type="http://schemas.openxmlformats.org/officeDocument/2006/relationships/customXml" Target="../ink/ink6032.xml"/><Relationship Id="rId218" Type="http://schemas.openxmlformats.org/officeDocument/2006/relationships/customXml" Target="../ink/ink6061.xml"/><Relationship Id="rId425" Type="http://schemas.openxmlformats.org/officeDocument/2006/relationships/image" Target="../media/image21011.png"/><Relationship Id="rId467" Type="http://schemas.openxmlformats.org/officeDocument/2006/relationships/image" Target="../media/image23111.png"/><Relationship Id="rId632" Type="http://schemas.openxmlformats.org/officeDocument/2006/relationships/image" Target="../media/image31150.png"/><Relationship Id="rId1055" Type="http://schemas.openxmlformats.org/officeDocument/2006/relationships/image" Target="../media/image5161.png"/><Relationship Id="rId271" Type="http://schemas.openxmlformats.org/officeDocument/2006/relationships/image" Target="../media/image13411.png"/><Relationship Id="rId674" Type="http://schemas.openxmlformats.org/officeDocument/2006/relationships/customXml" Target="../ink/ink6293.xml"/><Relationship Id="rId881" Type="http://schemas.openxmlformats.org/officeDocument/2006/relationships/customXml" Target="../ink/ink6399.xml"/><Relationship Id="rId937" Type="http://schemas.openxmlformats.org/officeDocument/2006/relationships/image" Target="../media/image4602.png"/><Relationship Id="rId979" Type="http://schemas.openxmlformats.org/officeDocument/2006/relationships/image" Target="../media/image4802.png"/><Relationship Id="rId24" Type="http://schemas.openxmlformats.org/officeDocument/2006/relationships/customXml" Target="../ink/ink5963.xml"/><Relationship Id="rId66" Type="http://schemas.openxmlformats.org/officeDocument/2006/relationships/customXml" Target="../ink/ink5984.xml"/><Relationship Id="rId131" Type="http://schemas.openxmlformats.org/officeDocument/2006/relationships/image" Target="../media/image6513.png"/><Relationship Id="rId327" Type="http://schemas.openxmlformats.org/officeDocument/2006/relationships/customXml" Target="../ink/ink6116.xml"/><Relationship Id="rId369" Type="http://schemas.openxmlformats.org/officeDocument/2006/relationships/customXml" Target="../ink/ink6137.xml"/><Relationship Id="rId534" Type="http://schemas.openxmlformats.org/officeDocument/2006/relationships/customXml" Target="../ink/ink6221.xml"/><Relationship Id="rId576" Type="http://schemas.openxmlformats.org/officeDocument/2006/relationships/image" Target="../media/image28411.png"/><Relationship Id="rId741" Type="http://schemas.openxmlformats.org/officeDocument/2006/relationships/image" Target="../media/image3631.png"/><Relationship Id="rId783" Type="http://schemas.openxmlformats.org/officeDocument/2006/relationships/image" Target="../media/image3841.png"/><Relationship Id="rId839" Type="http://schemas.openxmlformats.org/officeDocument/2006/relationships/customXml" Target="../ink/ink6378.xml"/><Relationship Id="rId990" Type="http://schemas.openxmlformats.org/officeDocument/2006/relationships/image" Target="../media/image4852.png"/><Relationship Id="rId173" Type="http://schemas.openxmlformats.org/officeDocument/2006/relationships/image" Target="../media/image8612.png"/><Relationship Id="rId229" Type="http://schemas.openxmlformats.org/officeDocument/2006/relationships/image" Target="../media/image11311.png"/><Relationship Id="rId380" Type="http://schemas.openxmlformats.org/officeDocument/2006/relationships/image" Target="../media/image18811.png"/><Relationship Id="rId436" Type="http://schemas.openxmlformats.org/officeDocument/2006/relationships/customXml" Target="../ink/ink6171.xml"/><Relationship Id="rId601" Type="http://schemas.openxmlformats.org/officeDocument/2006/relationships/image" Target="../media/image29611.png"/><Relationship Id="rId643" Type="http://schemas.openxmlformats.org/officeDocument/2006/relationships/customXml" Target="../ink/ink6277.xml"/><Relationship Id="rId1024" Type="http://schemas.openxmlformats.org/officeDocument/2006/relationships/customXml" Target="../ink/ink6473.xml"/><Relationship Id="rId1066" Type="http://schemas.openxmlformats.org/officeDocument/2006/relationships/image" Target="../media/image5214.png"/><Relationship Id="rId240" Type="http://schemas.openxmlformats.org/officeDocument/2006/relationships/customXml" Target="../ink/ink6072.xml"/><Relationship Id="rId478" Type="http://schemas.openxmlformats.org/officeDocument/2006/relationships/customXml" Target="../ink/ink6192.xml"/><Relationship Id="rId685" Type="http://schemas.openxmlformats.org/officeDocument/2006/relationships/image" Target="../media/image33610.png"/><Relationship Id="rId850" Type="http://schemas.openxmlformats.org/officeDocument/2006/relationships/image" Target="../media/image4171.png"/><Relationship Id="rId892" Type="http://schemas.openxmlformats.org/officeDocument/2006/relationships/customXml" Target="../ink/ink6405.xml"/><Relationship Id="rId906" Type="http://schemas.openxmlformats.org/officeDocument/2006/relationships/customXml" Target="../ink/ink6412.xml"/><Relationship Id="rId948" Type="http://schemas.openxmlformats.org/officeDocument/2006/relationships/customXml" Target="../ink/ink6433.xml"/><Relationship Id="rId35" Type="http://schemas.openxmlformats.org/officeDocument/2006/relationships/image" Target="../media/image17102.png"/><Relationship Id="rId77" Type="http://schemas.openxmlformats.org/officeDocument/2006/relationships/image" Target="../media/image3813.png"/><Relationship Id="rId100" Type="http://schemas.openxmlformats.org/officeDocument/2006/relationships/customXml" Target="../ink/ink6001.xml"/><Relationship Id="rId282" Type="http://schemas.openxmlformats.org/officeDocument/2006/relationships/customXml" Target="../ink/ink6093.xml"/><Relationship Id="rId338" Type="http://schemas.openxmlformats.org/officeDocument/2006/relationships/image" Target="../media/image16711.png"/><Relationship Id="rId503" Type="http://schemas.openxmlformats.org/officeDocument/2006/relationships/customXml" Target="../ink/ink6205.xml"/><Relationship Id="rId545" Type="http://schemas.openxmlformats.org/officeDocument/2006/relationships/image" Target="../media/image26911.png"/><Relationship Id="rId587" Type="http://schemas.openxmlformats.org/officeDocument/2006/relationships/image" Target="../media/image28911.png"/><Relationship Id="rId710" Type="http://schemas.openxmlformats.org/officeDocument/2006/relationships/image" Target="../media/image34810.png"/><Relationship Id="rId752" Type="http://schemas.openxmlformats.org/officeDocument/2006/relationships/customXml" Target="../ink/ink6334.xml"/><Relationship Id="rId808" Type="http://schemas.openxmlformats.org/officeDocument/2006/relationships/customXml" Target="../ink/ink6362.xml"/><Relationship Id="rId8" Type="http://schemas.openxmlformats.org/officeDocument/2006/relationships/customXml" Target="../ink/ink5955.xml"/><Relationship Id="rId142" Type="http://schemas.openxmlformats.org/officeDocument/2006/relationships/customXml" Target="../ink/ink6022.xml"/><Relationship Id="rId184" Type="http://schemas.openxmlformats.org/officeDocument/2006/relationships/image" Target="../media/image9112.png"/><Relationship Id="rId391" Type="http://schemas.openxmlformats.org/officeDocument/2006/relationships/customXml" Target="../ink/ink6148.xml"/><Relationship Id="rId405" Type="http://schemas.openxmlformats.org/officeDocument/2006/relationships/customXml" Target="../ink/ink6155.xml"/><Relationship Id="rId447" Type="http://schemas.openxmlformats.org/officeDocument/2006/relationships/image" Target="../media/image22111.png"/><Relationship Id="rId612" Type="http://schemas.openxmlformats.org/officeDocument/2006/relationships/customXml" Target="../ink/ink6261.xml"/><Relationship Id="rId794" Type="http://schemas.openxmlformats.org/officeDocument/2006/relationships/customXml" Target="../ink/ink6355.xml"/><Relationship Id="rId1035" Type="http://schemas.openxmlformats.org/officeDocument/2006/relationships/customXml" Target="../ink/ink6479.xml"/><Relationship Id="rId1077" Type="http://schemas.openxmlformats.org/officeDocument/2006/relationships/image" Target="../media/image5261.png"/><Relationship Id="rId251" Type="http://schemas.openxmlformats.org/officeDocument/2006/relationships/image" Target="../media/image12411.png"/><Relationship Id="rId489" Type="http://schemas.openxmlformats.org/officeDocument/2006/relationships/image" Target="../media/image24211.png"/><Relationship Id="rId654" Type="http://schemas.openxmlformats.org/officeDocument/2006/relationships/customXml" Target="../ink/ink6283.xml"/><Relationship Id="rId696" Type="http://schemas.openxmlformats.org/officeDocument/2006/relationships/customXml" Target="../ink/ink6305.xml"/><Relationship Id="rId861" Type="http://schemas.openxmlformats.org/officeDocument/2006/relationships/customXml" Target="../ink/ink6389.xml"/><Relationship Id="rId917" Type="http://schemas.openxmlformats.org/officeDocument/2006/relationships/image" Target="../media/image4502.png"/><Relationship Id="rId959" Type="http://schemas.openxmlformats.org/officeDocument/2006/relationships/customXml" Target="../ink/ink6439.xml"/><Relationship Id="rId46" Type="http://schemas.openxmlformats.org/officeDocument/2006/relationships/customXml" Target="../ink/ink5974.xml"/><Relationship Id="rId293" Type="http://schemas.openxmlformats.org/officeDocument/2006/relationships/image" Target="../media/image14511.png"/><Relationship Id="rId307" Type="http://schemas.openxmlformats.org/officeDocument/2006/relationships/image" Target="../media/image15211.png"/><Relationship Id="rId349" Type="http://schemas.openxmlformats.org/officeDocument/2006/relationships/customXml" Target="../ink/ink6127.xml"/><Relationship Id="rId514" Type="http://schemas.openxmlformats.org/officeDocument/2006/relationships/customXml" Target="../ink/ink6211.xml"/><Relationship Id="rId556" Type="http://schemas.openxmlformats.org/officeDocument/2006/relationships/image" Target="../media/image27411.png"/><Relationship Id="rId721" Type="http://schemas.openxmlformats.org/officeDocument/2006/relationships/customXml" Target="../ink/ink6318.xml"/><Relationship Id="rId763" Type="http://schemas.openxmlformats.org/officeDocument/2006/relationships/image" Target="../media/image3741.png"/><Relationship Id="rId88" Type="http://schemas.openxmlformats.org/officeDocument/2006/relationships/customXml" Target="../ink/ink5995.xml"/><Relationship Id="rId111" Type="http://schemas.openxmlformats.org/officeDocument/2006/relationships/image" Target="../media/image5513.png"/><Relationship Id="rId153" Type="http://schemas.openxmlformats.org/officeDocument/2006/relationships/image" Target="../media/image7613.png"/><Relationship Id="rId195" Type="http://schemas.openxmlformats.org/officeDocument/2006/relationships/customXml" Target="../ink/ink6049.xml"/><Relationship Id="rId209" Type="http://schemas.openxmlformats.org/officeDocument/2006/relationships/image" Target="../media/image10312.png"/><Relationship Id="rId360" Type="http://schemas.openxmlformats.org/officeDocument/2006/relationships/image" Target="../media/image17811.png"/><Relationship Id="rId416" Type="http://schemas.openxmlformats.org/officeDocument/2006/relationships/customXml" Target="../ink/ink6161.xml"/><Relationship Id="rId598" Type="http://schemas.openxmlformats.org/officeDocument/2006/relationships/customXml" Target="../ink/ink6254.xml"/><Relationship Id="rId819" Type="http://schemas.openxmlformats.org/officeDocument/2006/relationships/customXml" Target="../ink/ink6368.xml"/><Relationship Id="rId970" Type="http://schemas.openxmlformats.org/officeDocument/2006/relationships/image" Target="../media/image4762.png"/><Relationship Id="rId1004" Type="http://schemas.openxmlformats.org/officeDocument/2006/relationships/image" Target="../media/image4922.png"/><Relationship Id="rId1046" Type="http://schemas.openxmlformats.org/officeDocument/2006/relationships/image" Target="../media/image5122.png"/><Relationship Id="rId220" Type="http://schemas.openxmlformats.org/officeDocument/2006/relationships/customXml" Target="../ink/ink6062.xml"/><Relationship Id="rId458" Type="http://schemas.openxmlformats.org/officeDocument/2006/relationships/customXml" Target="../ink/ink6182.xml"/><Relationship Id="rId623" Type="http://schemas.openxmlformats.org/officeDocument/2006/relationships/image" Target="../media/image30710.png"/><Relationship Id="rId665" Type="http://schemas.openxmlformats.org/officeDocument/2006/relationships/image" Target="../media/image32710.png"/><Relationship Id="rId830" Type="http://schemas.openxmlformats.org/officeDocument/2006/relationships/image" Target="../media/image4071.png"/><Relationship Id="rId872" Type="http://schemas.openxmlformats.org/officeDocument/2006/relationships/image" Target="../media/image4281.png"/><Relationship Id="rId928" Type="http://schemas.openxmlformats.org/officeDocument/2006/relationships/customXml" Target="../ink/ink6423.xml"/><Relationship Id="rId1088" Type="http://schemas.openxmlformats.org/officeDocument/2006/relationships/image" Target="../media/image5314.png"/><Relationship Id="rId15" Type="http://schemas.openxmlformats.org/officeDocument/2006/relationships/image" Target="../media/image7103.png"/><Relationship Id="rId57" Type="http://schemas.openxmlformats.org/officeDocument/2006/relationships/image" Target="../media/image28102.png"/><Relationship Id="rId262" Type="http://schemas.openxmlformats.org/officeDocument/2006/relationships/customXml" Target="../ink/ink6083.xml"/><Relationship Id="rId318" Type="http://schemas.openxmlformats.org/officeDocument/2006/relationships/image" Target="../media/image15711.png"/><Relationship Id="rId525" Type="http://schemas.openxmlformats.org/officeDocument/2006/relationships/image" Target="../media/image25911.png"/><Relationship Id="rId567" Type="http://schemas.openxmlformats.org/officeDocument/2006/relationships/customXml" Target="../ink/ink6238.xml"/><Relationship Id="rId732" Type="http://schemas.openxmlformats.org/officeDocument/2006/relationships/customXml" Target="../ink/ink6324.xml"/><Relationship Id="rId99" Type="http://schemas.openxmlformats.org/officeDocument/2006/relationships/image" Target="../media/image4914.png"/><Relationship Id="rId122" Type="http://schemas.openxmlformats.org/officeDocument/2006/relationships/customXml" Target="../ink/ink6012.xml"/><Relationship Id="rId164" Type="http://schemas.openxmlformats.org/officeDocument/2006/relationships/customXml" Target="../ink/ink6033.xml"/><Relationship Id="rId371" Type="http://schemas.openxmlformats.org/officeDocument/2006/relationships/customXml" Target="../ink/ink6138.xml"/><Relationship Id="rId774" Type="http://schemas.openxmlformats.org/officeDocument/2006/relationships/customXml" Target="../ink/ink6345.xml"/><Relationship Id="rId981" Type="http://schemas.openxmlformats.org/officeDocument/2006/relationships/image" Target="../media/image4815.png"/><Relationship Id="rId1015" Type="http://schemas.openxmlformats.org/officeDocument/2006/relationships/customXml" Target="../ink/ink6468.xml"/><Relationship Id="rId1057" Type="http://schemas.openxmlformats.org/officeDocument/2006/relationships/image" Target="../media/image5171.png"/><Relationship Id="rId427" Type="http://schemas.openxmlformats.org/officeDocument/2006/relationships/image" Target="../media/image21111.png"/><Relationship Id="rId469" Type="http://schemas.openxmlformats.org/officeDocument/2006/relationships/image" Target="../media/image23211.png"/><Relationship Id="rId634" Type="http://schemas.openxmlformats.org/officeDocument/2006/relationships/image" Target="../media/image31210.png"/><Relationship Id="rId676" Type="http://schemas.openxmlformats.org/officeDocument/2006/relationships/customXml" Target="../ink/ink6294.xml"/><Relationship Id="rId841" Type="http://schemas.openxmlformats.org/officeDocument/2006/relationships/customXml" Target="../ink/ink6379.xml"/><Relationship Id="rId883" Type="http://schemas.openxmlformats.org/officeDocument/2006/relationships/customXml" Target="../ink/ink6400.xml"/><Relationship Id="rId26" Type="http://schemas.openxmlformats.org/officeDocument/2006/relationships/customXml" Target="../ink/ink5964.xml"/><Relationship Id="rId231" Type="http://schemas.openxmlformats.org/officeDocument/2006/relationships/image" Target="../media/image11411.png"/><Relationship Id="rId273" Type="http://schemas.openxmlformats.org/officeDocument/2006/relationships/image" Target="../media/image13511.png"/><Relationship Id="rId329" Type="http://schemas.openxmlformats.org/officeDocument/2006/relationships/customXml" Target="../ink/ink6117.xml"/><Relationship Id="rId480" Type="http://schemas.openxmlformats.org/officeDocument/2006/relationships/customXml" Target="../ink/ink6193.xml"/><Relationship Id="rId536" Type="http://schemas.openxmlformats.org/officeDocument/2006/relationships/customXml" Target="../ink/ink6222.xml"/><Relationship Id="rId701" Type="http://schemas.openxmlformats.org/officeDocument/2006/relationships/image" Target="../media/image34410.png"/><Relationship Id="rId939" Type="http://schemas.openxmlformats.org/officeDocument/2006/relationships/image" Target="../media/image4615.png"/><Relationship Id="rId68" Type="http://schemas.openxmlformats.org/officeDocument/2006/relationships/customXml" Target="../ink/ink5985.xml"/><Relationship Id="rId133" Type="http://schemas.openxmlformats.org/officeDocument/2006/relationships/image" Target="../media/image6613.png"/><Relationship Id="rId175" Type="http://schemas.openxmlformats.org/officeDocument/2006/relationships/customXml" Target="../ink/ink6039.xml"/><Relationship Id="rId340" Type="http://schemas.openxmlformats.org/officeDocument/2006/relationships/image" Target="../media/image16811.png"/><Relationship Id="rId578" Type="http://schemas.openxmlformats.org/officeDocument/2006/relationships/image" Target="../media/image28511.png"/><Relationship Id="rId743" Type="http://schemas.openxmlformats.org/officeDocument/2006/relationships/image" Target="../media/image3641.png"/><Relationship Id="rId785" Type="http://schemas.openxmlformats.org/officeDocument/2006/relationships/image" Target="../media/image3851.png"/><Relationship Id="rId950" Type="http://schemas.openxmlformats.org/officeDocument/2006/relationships/customXml" Target="../ink/ink6434.xml"/><Relationship Id="rId992" Type="http://schemas.openxmlformats.org/officeDocument/2006/relationships/image" Target="../media/image4862.png"/><Relationship Id="rId1026" Type="http://schemas.openxmlformats.org/officeDocument/2006/relationships/customXml" Target="../ink/ink6474.xml"/><Relationship Id="rId200" Type="http://schemas.openxmlformats.org/officeDocument/2006/relationships/image" Target="../media/image9912.png"/><Relationship Id="rId382" Type="http://schemas.openxmlformats.org/officeDocument/2006/relationships/image" Target="../media/image18911.png"/><Relationship Id="rId438" Type="http://schemas.openxmlformats.org/officeDocument/2006/relationships/customXml" Target="../ink/ink6172.xml"/><Relationship Id="rId603" Type="http://schemas.openxmlformats.org/officeDocument/2006/relationships/image" Target="../media/image29711.png"/><Relationship Id="rId645" Type="http://schemas.openxmlformats.org/officeDocument/2006/relationships/image" Target="../media/image31710.png"/><Relationship Id="rId687" Type="http://schemas.openxmlformats.org/officeDocument/2006/relationships/image" Target="../media/image33710.png"/><Relationship Id="rId810" Type="http://schemas.openxmlformats.org/officeDocument/2006/relationships/customXml" Target="../ink/ink6363.xml"/><Relationship Id="rId852" Type="http://schemas.openxmlformats.org/officeDocument/2006/relationships/image" Target="../media/image4181.png"/><Relationship Id="rId908" Type="http://schemas.openxmlformats.org/officeDocument/2006/relationships/customXml" Target="../ink/ink6413.xml"/><Relationship Id="rId1068" Type="http://schemas.openxmlformats.org/officeDocument/2006/relationships/image" Target="../media/image5221.png"/><Relationship Id="rId242" Type="http://schemas.openxmlformats.org/officeDocument/2006/relationships/customXml" Target="../ink/ink6073.xml"/><Relationship Id="rId284" Type="http://schemas.openxmlformats.org/officeDocument/2006/relationships/customXml" Target="../ink/ink6094.xml"/><Relationship Id="rId491" Type="http://schemas.openxmlformats.org/officeDocument/2006/relationships/image" Target="../media/image24311.png"/><Relationship Id="rId505" Type="http://schemas.openxmlformats.org/officeDocument/2006/relationships/customXml" Target="../ink/ink6206.xml"/><Relationship Id="rId712" Type="http://schemas.openxmlformats.org/officeDocument/2006/relationships/image" Target="../media/image34910.png"/><Relationship Id="rId894" Type="http://schemas.openxmlformats.org/officeDocument/2006/relationships/customXml" Target="../ink/ink6406.xml"/><Relationship Id="rId37" Type="http://schemas.openxmlformats.org/officeDocument/2006/relationships/image" Target="../media/image18102.png"/><Relationship Id="rId79" Type="http://schemas.openxmlformats.org/officeDocument/2006/relationships/image" Target="../media/image3913.png"/><Relationship Id="rId102" Type="http://schemas.openxmlformats.org/officeDocument/2006/relationships/customXml" Target="../ink/ink6002.xml"/><Relationship Id="rId144" Type="http://schemas.openxmlformats.org/officeDocument/2006/relationships/customXml" Target="../ink/ink6023.xml"/><Relationship Id="rId547" Type="http://schemas.openxmlformats.org/officeDocument/2006/relationships/image" Target="../media/image27011.png"/><Relationship Id="rId589" Type="http://schemas.openxmlformats.org/officeDocument/2006/relationships/image" Target="../media/image29011.png"/><Relationship Id="rId754" Type="http://schemas.openxmlformats.org/officeDocument/2006/relationships/customXml" Target="../ink/ink6335.xml"/><Relationship Id="rId796" Type="http://schemas.openxmlformats.org/officeDocument/2006/relationships/customXml" Target="../ink/ink6356.xml"/><Relationship Id="rId961" Type="http://schemas.openxmlformats.org/officeDocument/2006/relationships/customXml" Target="../ink/ink6440.xml"/><Relationship Id="rId90" Type="http://schemas.openxmlformats.org/officeDocument/2006/relationships/customXml" Target="../ink/ink5996.xml"/><Relationship Id="rId186" Type="http://schemas.openxmlformats.org/officeDocument/2006/relationships/image" Target="../media/image9212.png"/><Relationship Id="rId351" Type="http://schemas.openxmlformats.org/officeDocument/2006/relationships/customXml" Target="../ink/ink6128.xml"/><Relationship Id="rId393" Type="http://schemas.openxmlformats.org/officeDocument/2006/relationships/customXml" Target="../ink/ink6149.xml"/><Relationship Id="rId407" Type="http://schemas.openxmlformats.org/officeDocument/2006/relationships/customXml" Target="../ink/ink6156.xml"/><Relationship Id="rId449" Type="http://schemas.openxmlformats.org/officeDocument/2006/relationships/image" Target="../media/image22211.png"/><Relationship Id="rId614" Type="http://schemas.openxmlformats.org/officeDocument/2006/relationships/customXml" Target="../ink/ink6262.xml"/><Relationship Id="rId656" Type="http://schemas.openxmlformats.org/officeDocument/2006/relationships/customXml" Target="../ink/ink6284.xml"/><Relationship Id="rId821" Type="http://schemas.openxmlformats.org/officeDocument/2006/relationships/customXml" Target="../ink/ink6369.xml"/><Relationship Id="rId863" Type="http://schemas.openxmlformats.org/officeDocument/2006/relationships/customXml" Target="../ink/ink6390.xml"/><Relationship Id="rId1037" Type="http://schemas.openxmlformats.org/officeDocument/2006/relationships/customXml" Target="../ink/ink6480.xml"/><Relationship Id="rId1079" Type="http://schemas.openxmlformats.org/officeDocument/2006/relationships/image" Target="../media/image5271.png"/><Relationship Id="rId211" Type="http://schemas.openxmlformats.org/officeDocument/2006/relationships/image" Target="../media/image10411.png"/><Relationship Id="rId253" Type="http://schemas.openxmlformats.org/officeDocument/2006/relationships/image" Target="../media/image12511.png"/><Relationship Id="rId295" Type="http://schemas.openxmlformats.org/officeDocument/2006/relationships/image" Target="../media/image14611.png"/><Relationship Id="rId309" Type="http://schemas.openxmlformats.org/officeDocument/2006/relationships/customXml" Target="../ink/ink6107.xml"/><Relationship Id="rId460" Type="http://schemas.openxmlformats.org/officeDocument/2006/relationships/customXml" Target="../ink/ink6183.xml"/><Relationship Id="rId516" Type="http://schemas.openxmlformats.org/officeDocument/2006/relationships/customXml" Target="../ink/ink6212.xml"/><Relationship Id="rId698" Type="http://schemas.openxmlformats.org/officeDocument/2006/relationships/customXml" Target="../ink/ink6306.xml"/><Relationship Id="rId919" Type="http://schemas.openxmlformats.org/officeDocument/2006/relationships/image" Target="../media/image4515.png"/><Relationship Id="rId48" Type="http://schemas.openxmlformats.org/officeDocument/2006/relationships/customXml" Target="../ink/ink5975.xml"/><Relationship Id="rId113" Type="http://schemas.openxmlformats.org/officeDocument/2006/relationships/image" Target="../media/image5613.png"/><Relationship Id="rId320" Type="http://schemas.openxmlformats.org/officeDocument/2006/relationships/image" Target="../media/image15811.png"/><Relationship Id="rId558" Type="http://schemas.openxmlformats.org/officeDocument/2006/relationships/image" Target="../media/image27511.png"/><Relationship Id="rId723" Type="http://schemas.openxmlformats.org/officeDocument/2006/relationships/customXml" Target="../ink/ink6319.xml"/><Relationship Id="rId765" Type="http://schemas.openxmlformats.org/officeDocument/2006/relationships/image" Target="../media/image3751.png"/><Relationship Id="rId930" Type="http://schemas.openxmlformats.org/officeDocument/2006/relationships/customXml" Target="../ink/ink6424.xml"/><Relationship Id="rId972" Type="http://schemas.openxmlformats.org/officeDocument/2006/relationships/image" Target="../media/image4772.png"/><Relationship Id="rId1006" Type="http://schemas.openxmlformats.org/officeDocument/2006/relationships/image" Target="../media/image4932.png"/><Relationship Id="rId155" Type="http://schemas.openxmlformats.org/officeDocument/2006/relationships/image" Target="../media/image7713.png"/><Relationship Id="rId197" Type="http://schemas.openxmlformats.org/officeDocument/2006/relationships/customXml" Target="../ink/ink6050.xml"/><Relationship Id="rId362" Type="http://schemas.openxmlformats.org/officeDocument/2006/relationships/image" Target="../media/image17911.png"/><Relationship Id="rId418" Type="http://schemas.openxmlformats.org/officeDocument/2006/relationships/customXml" Target="../ink/ink6162.xml"/><Relationship Id="rId625" Type="http://schemas.openxmlformats.org/officeDocument/2006/relationships/image" Target="../media/image30810.png"/><Relationship Id="rId832" Type="http://schemas.openxmlformats.org/officeDocument/2006/relationships/image" Target="../media/image4081.png"/><Relationship Id="rId1048" Type="http://schemas.openxmlformats.org/officeDocument/2006/relationships/image" Target="../media/image5132.png"/><Relationship Id="rId222" Type="http://schemas.openxmlformats.org/officeDocument/2006/relationships/customXml" Target="../ink/ink6063.xml"/><Relationship Id="rId264" Type="http://schemas.openxmlformats.org/officeDocument/2006/relationships/customXml" Target="../ink/ink6084.xml"/><Relationship Id="rId471" Type="http://schemas.openxmlformats.org/officeDocument/2006/relationships/image" Target="../media/image23311.png"/><Relationship Id="rId667" Type="http://schemas.openxmlformats.org/officeDocument/2006/relationships/image" Target="../media/image32810.png"/><Relationship Id="rId874" Type="http://schemas.openxmlformats.org/officeDocument/2006/relationships/image" Target="../media/image4291.png"/><Relationship Id="rId17" Type="http://schemas.openxmlformats.org/officeDocument/2006/relationships/image" Target="../media/image8103.png"/><Relationship Id="rId59" Type="http://schemas.openxmlformats.org/officeDocument/2006/relationships/image" Target="../media/image29102.png"/><Relationship Id="rId124" Type="http://schemas.openxmlformats.org/officeDocument/2006/relationships/customXml" Target="../ink/ink6013.xml"/><Relationship Id="rId527" Type="http://schemas.openxmlformats.org/officeDocument/2006/relationships/image" Target="../media/image26011.png"/><Relationship Id="rId569" Type="http://schemas.openxmlformats.org/officeDocument/2006/relationships/customXml" Target="../ink/ink6239.xml"/><Relationship Id="rId734" Type="http://schemas.openxmlformats.org/officeDocument/2006/relationships/customXml" Target="../ink/ink6325.xml"/><Relationship Id="rId776" Type="http://schemas.openxmlformats.org/officeDocument/2006/relationships/customXml" Target="../ink/ink6346.xml"/><Relationship Id="rId941" Type="http://schemas.openxmlformats.org/officeDocument/2006/relationships/image" Target="../media/image4622.png"/><Relationship Id="rId983" Type="http://schemas.openxmlformats.org/officeDocument/2006/relationships/image" Target="../media/image4822.png"/><Relationship Id="rId70" Type="http://schemas.openxmlformats.org/officeDocument/2006/relationships/customXml" Target="../ink/ink5986.xml"/><Relationship Id="rId166" Type="http://schemas.openxmlformats.org/officeDocument/2006/relationships/customXml" Target="../ink/ink6034.xml"/><Relationship Id="rId331" Type="http://schemas.openxmlformats.org/officeDocument/2006/relationships/customXml" Target="../ink/ink6118.xml"/><Relationship Id="rId373" Type="http://schemas.openxmlformats.org/officeDocument/2006/relationships/customXml" Target="../ink/ink6139.xml"/><Relationship Id="rId429" Type="http://schemas.openxmlformats.org/officeDocument/2006/relationships/image" Target="../media/image21211.png"/><Relationship Id="rId580" Type="http://schemas.openxmlformats.org/officeDocument/2006/relationships/image" Target="../media/image28611.png"/><Relationship Id="rId636" Type="http://schemas.openxmlformats.org/officeDocument/2006/relationships/image" Target="../media/image31310.png"/><Relationship Id="rId801" Type="http://schemas.openxmlformats.org/officeDocument/2006/relationships/image" Target="../media/image3931.png"/><Relationship Id="rId1017" Type="http://schemas.openxmlformats.org/officeDocument/2006/relationships/customXml" Target="../ink/ink6469.xml"/><Relationship Id="rId1059" Type="http://schemas.openxmlformats.org/officeDocument/2006/relationships/image" Target="../media/image5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511.png"/><Relationship Id="rId440" Type="http://schemas.openxmlformats.org/officeDocument/2006/relationships/customXml" Target="../ink/ink6173.xml"/><Relationship Id="rId678" Type="http://schemas.openxmlformats.org/officeDocument/2006/relationships/customXml" Target="../ink/ink6295.xml"/><Relationship Id="rId843" Type="http://schemas.openxmlformats.org/officeDocument/2006/relationships/customXml" Target="../ink/ink6380.xml"/><Relationship Id="rId885" Type="http://schemas.openxmlformats.org/officeDocument/2006/relationships/customXml" Target="../ink/ink6401.xml"/><Relationship Id="rId1070" Type="http://schemas.openxmlformats.org/officeDocument/2006/relationships/image" Target="../media/image5231.png"/><Relationship Id="rId28" Type="http://schemas.openxmlformats.org/officeDocument/2006/relationships/customXml" Target="../ink/ink5965.xml"/><Relationship Id="rId275" Type="http://schemas.openxmlformats.org/officeDocument/2006/relationships/image" Target="../media/image13611.png"/><Relationship Id="rId300" Type="http://schemas.openxmlformats.org/officeDocument/2006/relationships/customXml" Target="../ink/ink6102.xml"/><Relationship Id="rId482" Type="http://schemas.openxmlformats.org/officeDocument/2006/relationships/customXml" Target="../ink/ink6194.xml"/><Relationship Id="rId538" Type="http://schemas.openxmlformats.org/officeDocument/2006/relationships/customXml" Target="../ink/ink6223.xml"/><Relationship Id="rId703" Type="http://schemas.openxmlformats.org/officeDocument/2006/relationships/image" Target="../media/image34510.png"/><Relationship Id="rId745" Type="http://schemas.openxmlformats.org/officeDocument/2006/relationships/image" Target="../media/image3651.png"/><Relationship Id="rId910" Type="http://schemas.openxmlformats.org/officeDocument/2006/relationships/customXml" Target="../ink/ink6414.xml"/><Relationship Id="rId952" Type="http://schemas.openxmlformats.org/officeDocument/2006/relationships/image" Target="../media/image4672.png"/><Relationship Id="rId81" Type="http://schemas.openxmlformats.org/officeDocument/2006/relationships/image" Target="../media/image4013.png"/><Relationship Id="rId135" Type="http://schemas.openxmlformats.org/officeDocument/2006/relationships/image" Target="../media/image6713.png"/><Relationship Id="rId177" Type="http://schemas.openxmlformats.org/officeDocument/2006/relationships/customXml" Target="../ink/ink6040.xml"/><Relationship Id="rId342" Type="http://schemas.openxmlformats.org/officeDocument/2006/relationships/image" Target="../media/image16911.png"/><Relationship Id="rId384" Type="http://schemas.openxmlformats.org/officeDocument/2006/relationships/image" Target="../media/image19011.png"/><Relationship Id="rId591" Type="http://schemas.openxmlformats.org/officeDocument/2006/relationships/image" Target="../media/image29111.png"/><Relationship Id="rId605" Type="http://schemas.openxmlformats.org/officeDocument/2006/relationships/image" Target="../media/image29811.png"/><Relationship Id="rId787" Type="http://schemas.openxmlformats.org/officeDocument/2006/relationships/image" Target="../media/image3861.png"/><Relationship Id="rId812" Type="http://schemas.openxmlformats.org/officeDocument/2006/relationships/customXml" Target="../ink/ink6364.xml"/><Relationship Id="rId994" Type="http://schemas.openxmlformats.org/officeDocument/2006/relationships/image" Target="../media/image4872.png"/><Relationship Id="rId1028" Type="http://schemas.openxmlformats.org/officeDocument/2006/relationships/customXml" Target="../ink/ink6475.xml"/><Relationship Id="rId202" Type="http://schemas.openxmlformats.org/officeDocument/2006/relationships/image" Target="../media/image10012.png"/><Relationship Id="rId244" Type="http://schemas.openxmlformats.org/officeDocument/2006/relationships/customXml" Target="../ink/ink6074.xml"/><Relationship Id="rId647" Type="http://schemas.openxmlformats.org/officeDocument/2006/relationships/image" Target="../media/image31810.png"/><Relationship Id="rId689" Type="http://schemas.openxmlformats.org/officeDocument/2006/relationships/image" Target="../media/image33810.png"/><Relationship Id="rId854" Type="http://schemas.openxmlformats.org/officeDocument/2006/relationships/image" Target="../media/image4191.png"/><Relationship Id="rId896" Type="http://schemas.openxmlformats.org/officeDocument/2006/relationships/customXml" Target="../ink/ink6407.xml"/><Relationship Id="rId1081" Type="http://schemas.openxmlformats.org/officeDocument/2006/relationships/image" Target="../media/image5281.png"/><Relationship Id="rId39" Type="http://schemas.openxmlformats.org/officeDocument/2006/relationships/image" Target="../media/image19102.png"/><Relationship Id="rId286" Type="http://schemas.openxmlformats.org/officeDocument/2006/relationships/customXml" Target="../ink/ink6095.xml"/><Relationship Id="rId451" Type="http://schemas.openxmlformats.org/officeDocument/2006/relationships/image" Target="../media/image22311.png"/><Relationship Id="rId493" Type="http://schemas.openxmlformats.org/officeDocument/2006/relationships/image" Target="../media/image24411.png"/><Relationship Id="rId507" Type="http://schemas.openxmlformats.org/officeDocument/2006/relationships/customXml" Target="../ink/ink6207.xml"/><Relationship Id="rId549" Type="http://schemas.openxmlformats.org/officeDocument/2006/relationships/customXml" Target="../ink/ink6229.xml"/><Relationship Id="rId714" Type="http://schemas.openxmlformats.org/officeDocument/2006/relationships/image" Target="../media/image35010.png"/><Relationship Id="rId756" Type="http://schemas.openxmlformats.org/officeDocument/2006/relationships/customXml" Target="../ink/ink6336.xml"/><Relationship Id="rId921" Type="http://schemas.openxmlformats.org/officeDocument/2006/relationships/image" Target="../media/image4522.png"/><Relationship Id="rId50" Type="http://schemas.openxmlformats.org/officeDocument/2006/relationships/customXml" Target="../ink/ink5976.xml"/><Relationship Id="rId104" Type="http://schemas.openxmlformats.org/officeDocument/2006/relationships/customXml" Target="../ink/ink6003.xml"/><Relationship Id="rId146" Type="http://schemas.openxmlformats.org/officeDocument/2006/relationships/customXml" Target="../ink/ink6024.xml"/><Relationship Id="rId188" Type="http://schemas.openxmlformats.org/officeDocument/2006/relationships/image" Target="../media/image9312.png"/><Relationship Id="rId311" Type="http://schemas.openxmlformats.org/officeDocument/2006/relationships/customXml" Target="../ink/ink6108.xml"/><Relationship Id="rId353" Type="http://schemas.openxmlformats.org/officeDocument/2006/relationships/customXml" Target="../ink/ink6129.xml"/><Relationship Id="rId395" Type="http://schemas.openxmlformats.org/officeDocument/2006/relationships/customXml" Target="../ink/ink6150.xml"/><Relationship Id="rId409" Type="http://schemas.openxmlformats.org/officeDocument/2006/relationships/customXml" Target="../ink/ink6157.xml"/><Relationship Id="rId560" Type="http://schemas.openxmlformats.org/officeDocument/2006/relationships/image" Target="../media/image27611.png"/><Relationship Id="rId798" Type="http://schemas.openxmlformats.org/officeDocument/2006/relationships/customXml" Target="../ink/ink6357.xml"/><Relationship Id="rId963" Type="http://schemas.openxmlformats.org/officeDocument/2006/relationships/customXml" Target="../ink/ink6441.xml"/><Relationship Id="rId1039" Type="http://schemas.openxmlformats.org/officeDocument/2006/relationships/customXml" Target="../ink/ink6481.xml"/><Relationship Id="rId92" Type="http://schemas.openxmlformats.org/officeDocument/2006/relationships/customXml" Target="../ink/ink5997.xml"/><Relationship Id="rId213" Type="http://schemas.openxmlformats.org/officeDocument/2006/relationships/image" Target="../media/image10511.png"/><Relationship Id="rId420" Type="http://schemas.openxmlformats.org/officeDocument/2006/relationships/customXml" Target="../ink/ink6163.xml"/><Relationship Id="rId616" Type="http://schemas.openxmlformats.org/officeDocument/2006/relationships/customXml" Target="../ink/ink6263.xml"/><Relationship Id="rId658" Type="http://schemas.openxmlformats.org/officeDocument/2006/relationships/customXml" Target="../ink/ink6285.xml"/><Relationship Id="rId823" Type="http://schemas.openxmlformats.org/officeDocument/2006/relationships/customXml" Target="../ink/ink6370.xml"/><Relationship Id="rId865" Type="http://schemas.openxmlformats.org/officeDocument/2006/relationships/customXml" Target="../ink/ink6391.xml"/><Relationship Id="rId1050" Type="http://schemas.openxmlformats.org/officeDocument/2006/relationships/image" Target="../media/image5141.png"/><Relationship Id="rId255" Type="http://schemas.openxmlformats.org/officeDocument/2006/relationships/image" Target="../media/image12611.png"/><Relationship Id="rId297" Type="http://schemas.openxmlformats.org/officeDocument/2006/relationships/image" Target="../media/image14711.png"/><Relationship Id="rId462" Type="http://schemas.openxmlformats.org/officeDocument/2006/relationships/customXml" Target="../ink/ink6184.xml"/><Relationship Id="rId518" Type="http://schemas.openxmlformats.org/officeDocument/2006/relationships/customXml" Target="../ink/ink6213.xml"/><Relationship Id="rId725" Type="http://schemas.openxmlformats.org/officeDocument/2006/relationships/customXml" Target="../ink/ink6320.xml"/><Relationship Id="rId932" Type="http://schemas.openxmlformats.org/officeDocument/2006/relationships/customXml" Target="../ink/ink6425.xml"/><Relationship Id="rId115" Type="http://schemas.openxmlformats.org/officeDocument/2006/relationships/image" Target="../media/image5713.png"/><Relationship Id="rId157" Type="http://schemas.openxmlformats.org/officeDocument/2006/relationships/image" Target="../media/image7813.png"/><Relationship Id="rId322" Type="http://schemas.openxmlformats.org/officeDocument/2006/relationships/image" Target="../media/image15911.png"/><Relationship Id="rId364" Type="http://schemas.openxmlformats.org/officeDocument/2006/relationships/image" Target="../media/image18011.png"/><Relationship Id="rId767" Type="http://schemas.openxmlformats.org/officeDocument/2006/relationships/image" Target="../media/image3761.png"/><Relationship Id="rId974" Type="http://schemas.openxmlformats.org/officeDocument/2006/relationships/image" Target="../media/image4782.png"/><Relationship Id="rId1008" Type="http://schemas.openxmlformats.org/officeDocument/2006/relationships/image" Target="../media/image4942.png"/><Relationship Id="rId61" Type="http://schemas.openxmlformats.org/officeDocument/2006/relationships/image" Target="../media/image30160.png"/><Relationship Id="rId199" Type="http://schemas.openxmlformats.org/officeDocument/2006/relationships/customXml" Target="../ink/ink6051.xml"/><Relationship Id="rId571" Type="http://schemas.openxmlformats.org/officeDocument/2006/relationships/customXml" Target="../ink/ink6240.xml"/><Relationship Id="rId627" Type="http://schemas.openxmlformats.org/officeDocument/2006/relationships/image" Target="../media/image30910.png"/><Relationship Id="rId669" Type="http://schemas.openxmlformats.org/officeDocument/2006/relationships/image" Target="../media/image32910.png"/><Relationship Id="rId834" Type="http://schemas.openxmlformats.org/officeDocument/2006/relationships/image" Target="../media/image4091.png"/><Relationship Id="rId876" Type="http://schemas.openxmlformats.org/officeDocument/2006/relationships/image" Target="../media/image4301.png"/><Relationship Id="rId19" Type="http://schemas.openxmlformats.org/officeDocument/2006/relationships/image" Target="../media/image9103.png"/><Relationship Id="rId224" Type="http://schemas.openxmlformats.org/officeDocument/2006/relationships/customXml" Target="../ink/ink6064.xml"/><Relationship Id="rId266" Type="http://schemas.openxmlformats.org/officeDocument/2006/relationships/customXml" Target="../ink/ink6085.xml"/><Relationship Id="rId431" Type="http://schemas.openxmlformats.org/officeDocument/2006/relationships/image" Target="../media/image21311.png"/><Relationship Id="rId473" Type="http://schemas.openxmlformats.org/officeDocument/2006/relationships/image" Target="../media/image23411.png"/><Relationship Id="rId529" Type="http://schemas.openxmlformats.org/officeDocument/2006/relationships/image" Target="../media/image26111.png"/><Relationship Id="rId680" Type="http://schemas.openxmlformats.org/officeDocument/2006/relationships/image" Target="../media/image33410.png"/><Relationship Id="rId736" Type="http://schemas.openxmlformats.org/officeDocument/2006/relationships/customXml" Target="../ink/ink6326.xml"/><Relationship Id="rId901" Type="http://schemas.openxmlformats.org/officeDocument/2006/relationships/image" Target="../media/image4422.png"/><Relationship Id="rId1061" Type="http://schemas.openxmlformats.org/officeDocument/2006/relationships/image" Target="../media/image5191.png"/><Relationship Id="rId30" Type="http://schemas.openxmlformats.org/officeDocument/2006/relationships/customXml" Target="../ink/ink5966.xml"/><Relationship Id="rId126" Type="http://schemas.openxmlformats.org/officeDocument/2006/relationships/customXml" Target="../ink/ink6014.xml"/><Relationship Id="rId168" Type="http://schemas.openxmlformats.org/officeDocument/2006/relationships/customXml" Target="../ink/ink6035.xml"/><Relationship Id="rId333" Type="http://schemas.openxmlformats.org/officeDocument/2006/relationships/customXml" Target="../ink/ink6119.xml"/><Relationship Id="rId540" Type="http://schemas.openxmlformats.org/officeDocument/2006/relationships/customXml" Target="../ink/ink6224.xml"/><Relationship Id="rId778" Type="http://schemas.openxmlformats.org/officeDocument/2006/relationships/customXml" Target="../ink/ink6347.xml"/><Relationship Id="rId943" Type="http://schemas.openxmlformats.org/officeDocument/2006/relationships/image" Target="../media/image4632.png"/><Relationship Id="rId985" Type="http://schemas.openxmlformats.org/officeDocument/2006/relationships/customXml" Target="../ink/ink6453.xml"/><Relationship Id="rId1019" Type="http://schemas.openxmlformats.org/officeDocument/2006/relationships/customXml" Target="../ink/ink6470.xml"/><Relationship Id="rId72" Type="http://schemas.openxmlformats.org/officeDocument/2006/relationships/customXml" Target="../ink/ink5987.xml"/><Relationship Id="rId375" Type="http://schemas.openxmlformats.org/officeDocument/2006/relationships/customXml" Target="../ink/ink6140.xml"/><Relationship Id="rId582" Type="http://schemas.openxmlformats.org/officeDocument/2006/relationships/image" Target="../media/image28711.png"/><Relationship Id="rId638" Type="http://schemas.openxmlformats.org/officeDocument/2006/relationships/image" Target="../media/image31410.png"/><Relationship Id="rId803" Type="http://schemas.openxmlformats.org/officeDocument/2006/relationships/image" Target="../media/image3941.png"/><Relationship Id="rId845" Type="http://schemas.openxmlformats.org/officeDocument/2006/relationships/customXml" Target="../ink/ink6381.xml"/><Relationship Id="rId1030" Type="http://schemas.openxmlformats.org/officeDocument/2006/relationships/customXml" Target="../ink/ink6476.xml"/><Relationship Id="rId3" Type="http://schemas.openxmlformats.org/officeDocument/2006/relationships/image" Target="../media/image11002.png"/><Relationship Id="rId235" Type="http://schemas.openxmlformats.org/officeDocument/2006/relationships/image" Target="../media/image11611.png"/><Relationship Id="rId277" Type="http://schemas.openxmlformats.org/officeDocument/2006/relationships/image" Target="../media/image13711.png"/><Relationship Id="rId400" Type="http://schemas.openxmlformats.org/officeDocument/2006/relationships/image" Target="../media/image19811.png"/><Relationship Id="rId442" Type="http://schemas.openxmlformats.org/officeDocument/2006/relationships/customXml" Target="../ink/ink6174.xml"/><Relationship Id="rId484" Type="http://schemas.openxmlformats.org/officeDocument/2006/relationships/customXml" Target="../ink/ink6195.xml"/><Relationship Id="rId705" Type="http://schemas.openxmlformats.org/officeDocument/2006/relationships/customXml" Target="../ink/ink6310.xml"/><Relationship Id="rId887" Type="http://schemas.openxmlformats.org/officeDocument/2006/relationships/customXml" Target="../ink/ink6402.xml"/><Relationship Id="rId1072" Type="http://schemas.openxmlformats.org/officeDocument/2006/relationships/image" Target="../media/image5241.png"/><Relationship Id="rId137" Type="http://schemas.openxmlformats.org/officeDocument/2006/relationships/image" Target="../media/image6813.png"/><Relationship Id="rId302" Type="http://schemas.openxmlformats.org/officeDocument/2006/relationships/customXml" Target="../ink/ink6103.xml"/><Relationship Id="rId344" Type="http://schemas.openxmlformats.org/officeDocument/2006/relationships/image" Target="../media/image17011.png"/><Relationship Id="rId691" Type="http://schemas.openxmlformats.org/officeDocument/2006/relationships/image" Target="../media/image33910.png"/><Relationship Id="rId747" Type="http://schemas.openxmlformats.org/officeDocument/2006/relationships/image" Target="../media/image3661.png"/><Relationship Id="rId789" Type="http://schemas.openxmlformats.org/officeDocument/2006/relationships/image" Target="../media/image3871.png"/><Relationship Id="rId912" Type="http://schemas.openxmlformats.org/officeDocument/2006/relationships/customXml" Target="../ink/ink6415.xml"/><Relationship Id="rId954" Type="http://schemas.openxmlformats.org/officeDocument/2006/relationships/image" Target="../media/image4682.png"/><Relationship Id="rId996" Type="http://schemas.openxmlformats.org/officeDocument/2006/relationships/image" Target="../media/image4882.png"/><Relationship Id="rId41" Type="http://schemas.openxmlformats.org/officeDocument/2006/relationships/image" Target="../media/image20102.png"/><Relationship Id="rId83" Type="http://schemas.openxmlformats.org/officeDocument/2006/relationships/image" Target="../media/image4113.png"/><Relationship Id="rId179" Type="http://schemas.openxmlformats.org/officeDocument/2006/relationships/customXml" Target="../ink/ink6041.xml"/><Relationship Id="rId386" Type="http://schemas.openxmlformats.org/officeDocument/2006/relationships/image" Target="../media/image19111.png"/><Relationship Id="rId551" Type="http://schemas.openxmlformats.org/officeDocument/2006/relationships/customXml" Target="../ink/ink6230.xml"/><Relationship Id="rId593" Type="http://schemas.openxmlformats.org/officeDocument/2006/relationships/image" Target="../media/image29211.png"/><Relationship Id="rId607" Type="http://schemas.openxmlformats.org/officeDocument/2006/relationships/image" Target="../media/image29911.png"/><Relationship Id="rId649" Type="http://schemas.openxmlformats.org/officeDocument/2006/relationships/image" Target="../media/image31910.png"/><Relationship Id="rId814" Type="http://schemas.openxmlformats.org/officeDocument/2006/relationships/customXml" Target="../ink/ink6365.xml"/><Relationship Id="rId856" Type="http://schemas.openxmlformats.org/officeDocument/2006/relationships/image" Target="../media/image4201.png"/><Relationship Id="rId190" Type="http://schemas.openxmlformats.org/officeDocument/2006/relationships/image" Target="../media/image9412.png"/><Relationship Id="rId204" Type="http://schemas.openxmlformats.org/officeDocument/2006/relationships/image" Target="../media/image10112.png"/><Relationship Id="rId246" Type="http://schemas.openxmlformats.org/officeDocument/2006/relationships/customXml" Target="../ink/ink6075.xml"/><Relationship Id="rId288" Type="http://schemas.openxmlformats.org/officeDocument/2006/relationships/customXml" Target="../ink/ink6096.xml"/><Relationship Id="rId411" Type="http://schemas.openxmlformats.org/officeDocument/2006/relationships/customXml" Target="../ink/ink6158.xml"/><Relationship Id="rId453" Type="http://schemas.openxmlformats.org/officeDocument/2006/relationships/image" Target="../media/image22411.png"/><Relationship Id="rId509" Type="http://schemas.openxmlformats.org/officeDocument/2006/relationships/image" Target="../media/image25111.png"/><Relationship Id="rId660" Type="http://schemas.openxmlformats.org/officeDocument/2006/relationships/customXml" Target="../ink/ink6286.xml"/><Relationship Id="rId898" Type="http://schemas.openxmlformats.org/officeDocument/2006/relationships/customXml" Target="../ink/ink6408.xml"/><Relationship Id="rId1041" Type="http://schemas.openxmlformats.org/officeDocument/2006/relationships/customXml" Target="../ink/ink6482.xml"/><Relationship Id="rId1083" Type="http://schemas.openxmlformats.org/officeDocument/2006/relationships/customXml" Target="../ink/ink6505.xml"/><Relationship Id="rId106" Type="http://schemas.openxmlformats.org/officeDocument/2006/relationships/customXml" Target="../ink/ink6004.xml"/><Relationship Id="rId313" Type="http://schemas.openxmlformats.org/officeDocument/2006/relationships/customXml" Target="../ink/ink6109.xml"/><Relationship Id="rId495" Type="http://schemas.openxmlformats.org/officeDocument/2006/relationships/image" Target="../media/image24511.png"/><Relationship Id="rId716" Type="http://schemas.openxmlformats.org/officeDocument/2006/relationships/image" Target="../media/image35140.png"/><Relationship Id="rId758" Type="http://schemas.openxmlformats.org/officeDocument/2006/relationships/customXml" Target="../ink/ink6337.xml"/><Relationship Id="rId923" Type="http://schemas.openxmlformats.org/officeDocument/2006/relationships/image" Target="../media/image4532.png"/><Relationship Id="rId965" Type="http://schemas.openxmlformats.org/officeDocument/2006/relationships/customXml" Target="../ink/ink6442.xml"/><Relationship Id="rId10" Type="http://schemas.openxmlformats.org/officeDocument/2006/relationships/customXml" Target="../ink/ink5956.xml"/><Relationship Id="rId52" Type="http://schemas.openxmlformats.org/officeDocument/2006/relationships/customXml" Target="../ink/ink5977.xml"/><Relationship Id="rId94" Type="http://schemas.openxmlformats.org/officeDocument/2006/relationships/customXml" Target="../ink/ink5998.xml"/><Relationship Id="rId148" Type="http://schemas.openxmlformats.org/officeDocument/2006/relationships/customXml" Target="../ink/ink6025.xml"/><Relationship Id="rId355" Type="http://schemas.openxmlformats.org/officeDocument/2006/relationships/customXml" Target="../ink/ink6130.xml"/><Relationship Id="rId397" Type="http://schemas.openxmlformats.org/officeDocument/2006/relationships/customXml" Target="../ink/ink6151.xml"/><Relationship Id="rId520" Type="http://schemas.openxmlformats.org/officeDocument/2006/relationships/customXml" Target="../ink/ink6214.xml"/><Relationship Id="rId562" Type="http://schemas.openxmlformats.org/officeDocument/2006/relationships/image" Target="../media/image27711.png"/><Relationship Id="rId618" Type="http://schemas.openxmlformats.org/officeDocument/2006/relationships/customXml" Target="../ink/ink6264.xml"/><Relationship Id="rId825" Type="http://schemas.openxmlformats.org/officeDocument/2006/relationships/customXml" Target="../ink/ink6371.xml"/><Relationship Id="rId215" Type="http://schemas.openxmlformats.org/officeDocument/2006/relationships/image" Target="../media/image10611.png"/><Relationship Id="rId257" Type="http://schemas.openxmlformats.org/officeDocument/2006/relationships/image" Target="../media/image12711.png"/><Relationship Id="rId422" Type="http://schemas.openxmlformats.org/officeDocument/2006/relationships/customXml" Target="../ink/ink6164.xml"/><Relationship Id="rId464" Type="http://schemas.openxmlformats.org/officeDocument/2006/relationships/customXml" Target="../ink/ink6185.xml"/><Relationship Id="rId867" Type="http://schemas.openxmlformats.org/officeDocument/2006/relationships/customXml" Target="../ink/ink6392.xml"/><Relationship Id="rId1010" Type="http://schemas.openxmlformats.org/officeDocument/2006/relationships/image" Target="../media/image4952.png"/><Relationship Id="rId1052" Type="http://schemas.openxmlformats.org/officeDocument/2006/relationships/image" Target="../media/image5151.png"/><Relationship Id="rId299" Type="http://schemas.openxmlformats.org/officeDocument/2006/relationships/image" Target="../media/image14811.png"/><Relationship Id="rId727" Type="http://schemas.openxmlformats.org/officeDocument/2006/relationships/image" Target="../media/image35610.png"/><Relationship Id="rId934" Type="http://schemas.openxmlformats.org/officeDocument/2006/relationships/customXml" Target="../ink/ink6426.xml"/><Relationship Id="rId63" Type="http://schemas.openxmlformats.org/officeDocument/2006/relationships/image" Target="../media/image31140.png"/><Relationship Id="rId159" Type="http://schemas.openxmlformats.org/officeDocument/2006/relationships/image" Target="../media/image7913.png"/><Relationship Id="rId366" Type="http://schemas.openxmlformats.org/officeDocument/2006/relationships/image" Target="../media/image18111.png"/><Relationship Id="rId573" Type="http://schemas.openxmlformats.org/officeDocument/2006/relationships/customXml" Target="../ink/ink6241.xml"/><Relationship Id="rId780" Type="http://schemas.openxmlformats.org/officeDocument/2006/relationships/customXml" Target="../ink/ink6348.xml"/><Relationship Id="rId226" Type="http://schemas.openxmlformats.org/officeDocument/2006/relationships/customXml" Target="../ink/ink6065.xml"/><Relationship Id="rId433" Type="http://schemas.openxmlformats.org/officeDocument/2006/relationships/image" Target="../media/image21411.png"/><Relationship Id="rId878" Type="http://schemas.openxmlformats.org/officeDocument/2006/relationships/image" Target="../media/image4314.png"/><Relationship Id="rId1063" Type="http://schemas.openxmlformats.org/officeDocument/2006/relationships/customXml" Target="../ink/ink6494.xml"/><Relationship Id="rId640" Type="http://schemas.openxmlformats.org/officeDocument/2006/relationships/image" Target="../media/image31510.png"/><Relationship Id="rId738" Type="http://schemas.openxmlformats.org/officeDocument/2006/relationships/customXml" Target="../ink/ink6327.xml"/><Relationship Id="rId945" Type="http://schemas.openxmlformats.org/officeDocument/2006/relationships/image" Target="../media/image4642.png"/><Relationship Id="rId74" Type="http://schemas.openxmlformats.org/officeDocument/2006/relationships/customXml" Target="../ink/ink5988.xml"/><Relationship Id="rId377" Type="http://schemas.openxmlformats.org/officeDocument/2006/relationships/customXml" Target="../ink/ink6141.xml"/><Relationship Id="rId500" Type="http://schemas.openxmlformats.org/officeDocument/2006/relationships/image" Target="../media/image24711.png"/><Relationship Id="rId584" Type="http://schemas.openxmlformats.org/officeDocument/2006/relationships/customXml" Target="../ink/ink6247.xml"/><Relationship Id="rId805" Type="http://schemas.openxmlformats.org/officeDocument/2006/relationships/image" Target="../media/image3951.png"/><Relationship Id="rId5" Type="http://schemas.openxmlformats.org/officeDocument/2006/relationships/image" Target="../media/image21002.png"/><Relationship Id="rId237" Type="http://schemas.openxmlformats.org/officeDocument/2006/relationships/image" Target="../media/image11711.png"/><Relationship Id="rId791" Type="http://schemas.openxmlformats.org/officeDocument/2006/relationships/image" Target="../media/image3881.png"/><Relationship Id="rId889" Type="http://schemas.openxmlformats.org/officeDocument/2006/relationships/customXml" Target="../ink/ink6403.xml"/><Relationship Id="rId1074" Type="http://schemas.openxmlformats.org/officeDocument/2006/relationships/customXml" Target="../ink/ink6500.xml"/><Relationship Id="rId444" Type="http://schemas.openxmlformats.org/officeDocument/2006/relationships/customXml" Target="../ink/ink6175.xml"/><Relationship Id="rId651" Type="http://schemas.openxmlformats.org/officeDocument/2006/relationships/image" Target="../media/image32010.png"/><Relationship Id="rId749" Type="http://schemas.openxmlformats.org/officeDocument/2006/relationships/image" Target="../media/image3671.png"/><Relationship Id="rId290" Type="http://schemas.openxmlformats.org/officeDocument/2006/relationships/customXml" Target="../ink/ink6097.xml"/><Relationship Id="rId304" Type="http://schemas.openxmlformats.org/officeDocument/2006/relationships/customXml" Target="../ink/ink6104.xml"/><Relationship Id="rId388" Type="http://schemas.openxmlformats.org/officeDocument/2006/relationships/image" Target="../media/image19211.png"/><Relationship Id="rId511" Type="http://schemas.openxmlformats.org/officeDocument/2006/relationships/image" Target="../media/image25211.png"/><Relationship Id="rId609" Type="http://schemas.openxmlformats.org/officeDocument/2006/relationships/image" Target="../media/image30011.png"/><Relationship Id="rId956" Type="http://schemas.openxmlformats.org/officeDocument/2006/relationships/image" Target="../media/image4692.png"/><Relationship Id="rId85" Type="http://schemas.openxmlformats.org/officeDocument/2006/relationships/image" Target="../media/image4213.png"/><Relationship Id="rId150" Type="http://schemas.openxmlformats.org/officeDocument/2006/relationships/customXml" Target="../ink/ink6026.xml"/><Relationship Id="rId595" Type="http://schemas.openxmlformats.org/officeDocument/2006/relationships/image" Target="../media/image29311.png"/><Relationship Id="rId816" Type="http://schemas.openxmlformats.org/officeDocument/2006/relationships/customXml" Target="../ink/ink6366.xml"/><Relationship Id="rId1001" Type="http://schemas.openxmlformats.org/officeDocument/2006/relationships/customXml" Target="../ink/ink6461.xml"/><Relationship Id="rId248" Type="http://schemas.openxmlformats.org/officeDocument/2006/relationships/customXml" Target="../ink/ink6076.xml"/><Relationship Id="rId455" Type="http://schemas.openxmlformats.org/officeDocument/2006/relationships/image" Target="../media/image22511.png"/><Relationship Id="rId662" Type="http://schemas.openxmlformats.org/officeDocument/2006/relationships/customXml" Target="../ink/ink6287.xml"/><Relationship Id="rId1085" Type="http://schemas.openxmlformats.org/officeDocument/2006/relationships/customXml" Target="../ink/ink6506.xml"/><Relationship Id="rId12" Type="http://schemas.openxmlformats.org/officeDocument/2006/relationships/customXml" Target="../ink/ink5957.xml"/><Relationship Id="rId108" Type="http://schemas.openxmlformats.org/officeDocument/2006/relationships/customXml" Target="../ink/ink6005.xml"/><Relationship Id="rId315" Type="http://schemas.openxmlformats.org/officeDocument/2006/relationships/customXml" Target="../ink/ink6110.xml"/><Relationship Id="rId522" Type="http://schemas.openxmlformats.org/officeDocument/2006/relationships/customXml" Target="../ink/ink6215.xml"/><Relationship Id="rId967" Type="http://schemas.openxmlformats.org/officeDocument/2006/relationships/customXml" Target="../ink/ink6443.xml"/><Relationship Id="rId96" Type="http://schemas.openxmlformats.org/officeDocument/2006/relationships/customXml" Target="../ink/ink5999.xml"/><Relationship Id="rId161" Type="http://schemas.openxmlformats.org/officeDocument/2006/relationships/image" Target="../media/image8013.png"/><Relationship Id="rId399" Type="http://schemas.openxmlformats.org/officeDocument/2006/relationships/customXml" Target="../ink/ink6152.xml"/><Relationship Id="rId827" Type="http://schemas.openxmlformats.org/officeDocument/2006/relationships/customXml" Target="../ink/ink6372.xml"/><Relationship Id="rId1012" Type="http://schemas.openxmlformats.org/officeDocument/2006/relationships/image" Target="../media/image4962.png"/><Relationship Id="rId259" Type="http://schemas.openxmlformats.org/officeDocument/2006/relationships/image" Target="../media/image12811.png"/><Relationship Id="rId466" Type="http://schemas.openxmlformats.org/officeDocument/2006/relationships/customXml" Target="../ink/ink6186.xml"/><Relationship Id="rId673" Type="http://schemas.openxmlformats.org/officeDocument/2006/relationships/image" Target="../media/image33150.png"/><Relationship Id="rId880" Type="http://schemas.openxmlformats.org/officeDocument/2006/relationships/image" Target="../media/image4322.png"/><Relationship Id="rId23" Type="http://schemas.openxmlformats.org/officeDocument/2006/relationships/image" Target="../media/image11102.png"/><Relationship Id="rId119" Type="http://schemas.openxmlformats.org/officeDocument/2006/relationships/image" Target="../media/image5913.png"/><Relationship Id="rId326" Type="http://schemas.openxmlformats.org/officeDocument/2006/relationships/image" Target="../media/image16111.png"/><Relationship Id="rId533" Type="http://schemas.openxmlformats.org/officeDocument/2006/relationships/image" Target="../media/image26311.png"/><Relationship Id="rId978" Type="http://schemas.openxmlformats.org/officeDocument/2006/relationships/customXml" Target="../ink/ink6449.xml"/><Relationship Id="rId740" Type="http://schemas.openxmlformats.org/officeDocument/2006/relationships/customXml" Target="../ink/ink6328.xml"/><Relationship Id="rId838" Type="http://schemas.openxmlformats.org/officeDocument/2006/relationships/image" Target="../media/image4114.png"/><Relationship Id="rId1023" Type="http://schemas.openxmlformats.org/officeDocument/2006/relationships/image" Target="../media/image5015.png"/><Relationship Id="rId172" Type="http://schemas.openxmlformats.org/officeDocument/2006/relationships/customXml" Target="../ink/ink6037.xml"/><Relationship Id="rId477" Type="http://schemas.openxmlformats.org/officeDocument/2006/relationships/image" Target="../media/image23611.png"/><Relationship Id="rId600" Type="http://schemas.openxmlformats.org/officeDocument/2006/relationships/customXml" Target="../ink/ink6255.xml"/><Relationship Id="rId684" Type="http://schemas.openxmlformats.org/officeDocument/2006/relationships/customXml" Target="../ink/ink6299.xml"/><Relationship Id="rId337" Type="http://schemas.openxmlformats.org/officeDocument/2006/relationships/customXml" Target="../ink/ink6121.xml"/><Relationship Id="rId891" Type="http://schemas.openxmlformats.org/officeDocument/2006/relationships/image" Target="../media/image4372.png"/><Relationship Id="rId905" Type="http://schemas.openxmlformats.org/officeDocument/2006/relationships/image" Target="../media/image4442.png"/><Relationship Id="rId989" Type="http://schemas.openxmlformats.org/officeDocument/2006/relationships/customXml" Target="../ink/ink6455.xml"/><Relationship Id="rId34" Type="http://schemas.openxmlformats.org/officeDocument/2006/relationships/customXml" Target="../ink/ink5968.xml"/><Relationship Id="rId544" Type="http://schemas.openxmlformats.org/officeDocument/2006/relationships/customXml" Target="../ink/ink6226.xml"/><Relationship Id="rId751" Type="http://schemas.openxmlformats.org/officeDocument/2006/relationships/image" Target="../media/image3681.png"/><Relationship Id="rId849" Type="http://schemas.openxmlformats.org/officeDocument/2006/relationships/customXml" Target="../ink/ink6383.xml"/><Relationship Id="rId183" Type="http://schemas.openxmlformats.org/officeDocument/2006/relationships/customXml" Target="../ink/ink6043.xml"/><Relationship Id="rId390" Type="http://schemas.openxmlformats.org/officeDocument/2006/relationships/image" Target="../media/image19311.png"/><Relationship Id="rId404" Type="http://schemas.openxmlformats.org/officeDocument/2006/relationships/image" Target="../media/image20011.png"/><Relationship Id="rId611" Type="http://schemas.openxmlformats.org/officeDocument/2006/relationships/image" Target="../media/image30170.png"/><Relationship Id="rId1034" Type="http://schemas.openxmlformats.org/officeDocument/2006/relationships/image" Target="../media/image5062.png"/><Relationship Id="rId250" Type="http://schemas.openxmlformats.org/officeDocument/2006/relationships/customXml" Target="../ink/ink6077.xml"/><Relationship Id="rId488" Type="http://schemas.openxmlformats.org/officeDocument/2006/relationships/customXml" Target="../ink/ink6197.xml"/><Relationship Id="rId695" Type="http://schemas.openxmlformats.org/officeDocument/2006/relationships/image" Target="../media/image34140.png"/><Relationship Id="rId709" Type="http://schemas.openxmlformats.org/officeDocument/2006/relationships/customXml" Target="../ink/ink6312.xml"/><Relationship Id="rId916" Type="http://schemas.openxmlformats.org/officeDocument/2006/relationships/customXml" Target="../ink/ink6417.xml"/><Relationship Id="rId45" Type="http://schemas.openxmlformats.org/officeDocument/2006/relationships/image" Target="../media/image22102.png"/><Relationship Id="rId110" Type="http://schemas.openxmlformats.org/officeDocument/2006/relationships/customXml" Target="../ink/ink6006.xml"/><Relationship Id="rId348" Type="http://schemas.openxmlformats.org/officeDocument/2006/relationships/image" Target="../media/image17211.png"/><Relationship Id="rId555" Type="http://schemas.openxmlformats.org/officeDocument/2006/relationships/customXml" Target="../ink/ink6232.xml"/><Relationship Id="rId762" Type="http://schemas.openxmlformats.org/officeDocument/2006/relationships/customXml" Target="../ink/ink6339.xml"/><Relationship Id="rId194" Type="http://schemas.openxmlformats.org/officeDocument/2006/relationships/image" Target="../media/image9612.png"/><Relationship Id="rId208" Type="http://schemas.openxmlformats.org/officeDocument/2006/relationships/customXml" Target="../ink/ink6056.xml"/><Relationship Id="rId415" Type="http://schemas.openxmlformats.org/officeDocument/2006/relationships/customXml" Target="../ink/ink6160.xml"/><Relationship Id="rId622" Type="http://schemas.openxmlformats.org/officeDocument/2006/relationships/customXml" Target="../ink/ink6266.xml"/><Relationship Id="rId1045" Type="http://schemas.openxmlformats.org/officeDocument/2006/relationships/customXml" Target="../ink/ink6484.xml"/><Relationship Id="rId261" Type="http://schemas.openxmlformats.org/officeDocument/2006/relationships/image" Target="../media/image12911.png"/><Relationship Id="rId499" Type="http://schemas.openxmlformats.org/officeDocument/2006/relationships/customXml" Target="../ink/ink6203.xml"/><Relationship Id="rId927" Type="http://schemas.openxmlformats.org/officeDocument/2006/relationships/image" Target="../media/image4552.png"/><Relationship Id="rId56" Type="http://schemas.openxmlformats.org/officeDocument/2006/relationships/customXml" Target="../ink/ink5979.xml"/><Relationship Id="rId359" Type="http://schemas.openxmlformats.org/officeDocument/2006/relationships/customXml" Target="../ink/ink6132.xml"/><Relationship Id="rId566" Type="http://schemas.openxmlformats.org/officeDocument/2006/relationships/image" Target="../media/image27911.png"/><Relationship Id="rId773" Type="http://schemas.openxmlformats.org/officeDocument/2006/relationships/image" Target="../media/image3791.png"/><Relationship Id="rId121" Type="http://schemas.openxmlformats.org/officeDocument/2006/relationships/image" Target="../media/image6013.png"/><Relationship Id="rId219" Type="http://schemas.openxmlformats.org/officeDocument/2006/relationships/image" Target="../media/image10811.png"/><Relationship Id="rId426" Type="http://schemas.openxmlformats.org/officeDocument/2006/relationships/customXml" Target="../ink/ink6166.xml"/><Relationship Id="rId633" Type="http://schemas.openxmlformats.org/officeDocument/2006/relationships/customXml" Target="../ink/ink6272.xml"/><Relationship Id="rId980" Type="http://schemas.openxmlformats.org/officeDocument/2006/relationships/customXml" Target="../ink/ink6450.xml"/><Relationship Id="rId1056" Type="http://schemas.openxmlformats.org/officeDocument/2006/relationships/customXml" Target="../ink/ink6490.xml"/><Relationship Id="rId840" Type="http://schemas.openxmlformats.org/officeDocument/2006/relationships/image" Target="../media/image4121.png"/><Relationship Id="rId938" Type="http://schemas.openxmlformats.org/officeDocument/2006/relationships/customXml" Target="../ink/ink6428.xml"/><Relationship Id="rId67" Type="http://schemas.openxmlformats.org/officeDocument/2006/relationships/image" Target="../media/image33140.png"/><Relationship Id="rId272" Type="http://schemas.openxmlformats.org/officeDocument/2006/relationships/customXml" Target="../ink/ink6088.xml"/><Relationship Id="rId577" Type="http://schemas.openxmlformats.org/officeDocument/2006/relationships/customXml" Target="../ink/ink6243.xml"/><Relationship Id="rId700" Type="http://schemas.openxmlformats.org/officeDocument/2006/relationships/customXml" Target="../ink/ink6307.xml"/><Relationship Id="rId132" Type="http://schemas.openxmlformats.org/officeDocument/2006/relationships/customXml" Target="../ink/ink6017.xml"/><Relationship Id="rId784" Type="http://schemas.openxmlformats.org/officeDocument/2006/relationships/customXml" Target="../ink/ink6350.xml"/><Relationship Id="rId991" Type="http://schemas.openxmlformats.org/officeDocument/2006/relationships/customXml" Target="../ink/ink6456.xml"/><Relationship Id="rId1067" Type="http://schemas.openxmlformats.org/officeDocument/2006/relationships/customXml" Target="../ink/ink6496.xml"/><Relationship Id="rId437" Type="http://schemas.openxmlformats.org/officeDocument/2006/relationships/image" Target="../media/image21611.png"/><Relationship Id="rId644" Type="http://schemas.openxmlformats.org/officeDocument/2006/relationships/customXml" Target="../ink/ink6278.xml"/><Relationship Id="rId851" Type="http://schemas.openxmlformats.org/officeDocument/2006/relationships/customXml" Target="../ink/ink6384.xml"/><Relationship Id="rId283" Type="http://schemas.openxmlformats.org/officeDocument/2006/relationships/image" Target="../media/image14011.png"/><Relationship Id="rId490" Type="http://schemas.openxmlformats.org/officeDocument/2006/relationships/customXml" Target="../ink/ink6198.xml"/><Relationship Id="rId504" Type="http://schemas.openxmlformats.org/officeDocument/2006/relationships/image" Target="../media/image24911.png"/><Relationship Id="rId711" Type="http://schemas.openxmlformats.org/officeDocument/2006/relationships/customXml" Target="../ink/ink6313.xml"/><Relationship Id="rId949" Type="http://schemas.openxmlformats.org/officeDocument/2006/relationships/image" Target="../media/image4662.png"/><Relationship Id="rId78" Type="http://schemas.openxmlformats.org/officeDocument/2006/relationships/customXml" Target="../ink/ink5990.xml"/><Relationship Id="rId143" Type="http://schemas.openxmlformats.org/officeDocument/2006/relationships/image" Target="../media/image7113.png"/><Relationship Id="rId350" Type="http://schemas.openxmlformats.org/officeDocument/2006/relationships/image" Target="../media/image17311.png"/><Relationship Id="rId588" Type="http://schemas.openxmlformats.org/officeDocument/2006/relationships/customXml" Target="../ink/ink6249.xml"/><Relationship Id="rId795" Type="http://schemas.openxmlformats.org/officeDocument/2006/relationships/image" Target="../media/image3901.png"/><Relationship Id="rId809" Type="http://schemas.openxmlformats.org/officeDocument/2006/relationships/image" Target="../media/image3971.png"/><Relationship Id="rId9" Type="http://schemas.openxmlformats.org/officeDocument/2006/relationships/image" Target="../media/image4103.png"/><Relationship Id="rId210" Type="http://schemas.openxmlformats.org/officeDocument/2006/relationships/customXml" Target="../ink/ink6057.xml"/><Relationship Id="rId448" Type="http://schemas.openxmlformats.org/officeDocument/2006/relationships/customXml" Target="../ink/ink6177.xml"/><Relationship Id="rId655" Type="http://schemas.openxmlformats.org/officeDocument/2006/relationships/image" Target="../media/image32210.png"/><Relationship Id="rId862" Type="http://schemas.openxmlformats.org/officeDocument/2006/relationships/image" Target="../media/image4231.png"/><Relationship Id="rId1078" Type="http://schemas.openxmlformats.org/officeDocument/2006/relationships/customXml" Target="../ink/ink6502.xml"/><Relationship Id="rId294" Type="http://schemas.openxmlformats.org/officeDocument/2006/relationships/customXml" Target="../ink/ink6099.xml"/><Relationship Id="rId308" Type="http://schemas.openxmlformats.org/officeDocument/2006/relationships/customXml" Target="../ink/ink6106.xml"/><Relationship Id="rId515" Type="http://schemas.openxmlformats.org/officeDocument/2006/relationships/image" Target="../media/image25411.png"/><Relationship Id="rId722" Type="http://schemas.openxmlformats.org/officeDocument/2006/relationships/image" Target="../media/image35410.png"/><Relationship Id="rId89" Type="http://schemas.openxmlformats.org/officeDocument/2006/relationships/image" Target="../media/image4414.png"/><Relationship Id="rId154" Type="http://schemas.openxmlformats.org/officeDocument/2006/relationships/customXml" Target="../ink/ink6028.xml"/><Relationship Id="rId361" Type="http://schemas.openxmlformats.org/officeDocument/2006/relationships/customXml" Target="../ink/ink6133.xml"/><Relationship Id="rId599" Type="http://schemas.openxmlformats.org/officeDocument/2006/relationships/image" Target="../media/image29511.png"/><Relationship Id="rId1005" Type="http://schemas.openxmlformats.org/officeDocument/2006/relationships/customXml" Target="../ink/ink6463.xml"/><Relationship Id="rId459" Type="http://schemas.openxmlformats.org/officeDocument/2006/relationships/image" Target="../media/image22711.png"/><Relationship Id="rId666" Type="http://schemas.openxmlformats.org/officeDocument/2006/relationships/customXml" Target="../ink/ink6289.xml"/><Relationship Id="rId873" Type="http://schemas.openxmlformats.org/officeDocument/2006/relationships/customXml" Target="../ink/ink6395.xml"/><Relationship Id="rId16" Type="http://schemas.openxmlformats.org/officeDocument/2006/relationships/customXml" Target="../ink/ink5959.xml"/><Relationship Id="rId221" Type="http://schemas.openxmlformats.org/officeDocument/2006/relationships/image" Target="../media/image10911.png"/><Relationship Id="rId319" Type="http://schemas.openxmlformats.org/officeDocument/2006/relationships/customXml" Target="../ink/ink6112.xml"/><Relationship Id="rId526" Type="http://schemas.openxmlformats.org/officeDocument/2006/relationships/customXml" Target="../ink/ink6217.xml"/><Relationship Id="rId733" Type="http://schemas.openxmlformats.org/officeDocument/2006/relationships/image" Target="../media/image35911.png"/><Relationship Id="rId940" Type="http://schemas.openxmlformats.org/officeDocument/2006/relationships/customXml" Target="../ink/ink6429.xml"/><Relationship Id="rId1016" Type="http://schemas.openxmlformats.org/officeDocument/2006/relationships/image" Target="../media/image4982.png"/><Relationship Id="rId165" Type="http://schemas.openxmlformats.org/officeDocument/2006/relationships/image" Target="../media/image8213.png"/><Relationship Id="rId372" Type="http://schemas.openxmlformats.org/officeDocument/2006/relationships/image" Target="../media/image18411.png"/><Relationship Id="rId677" Type="http://schemas.openxmlformats.org/officeDocument/2006/relationships/image" Target="../media/image33310.png"/><Relationship Id="rId800" Type="http://schemas.openxmlformats.org/officeDocument/2006/relationships/customXml" Target="../ink/ink6358.xml"/><Relationship Id="rId232" Type="http://schemas.openxmlformats.org/officeDocument/2006/relationships/customXml" Target="../ink/ink6068.xml"/><Relationship Id="rId884" Type="http://schemas.openxmlformats.org/officeDocument/2006/relationships/image" Target="../media/image4342.png"/><Relationship Id="rId27" Type="http://schemas.openxmlformats.org/officeDocument/2006/relationships/image" Target="../media/image13102.png"/><Relationship Id="rId537" Type="http://schemas.openxmlformats.org/officeDocument/2006/relationships/image" Target="../media/image26511.png"/><Relationship Id="rId744" Type="http://schemas.openxmlformats.org/officeDocument/2006/relationships/customXml" Target="../ink/ink6330.xml"/><Relationship Id="rId951" Type="http://schemas.openxmlformats.org/officeDocument/2006/relationships/customXml" Target="../ink/ink6435.xml"/><Relationship Id="rId80" Type="http://schemas.openxmlformats.org/officeDocument/2006/relationships/customXml" Target="../ink/ink5991.xml"/><Relationship Id="rId176" Type="http://schemas.openxmlformats.org/officeDocument/2006/relationships/image" Target="../media/image8712.png"/><Relationship Id="rId383" Type="http://schemas.openxmlformats.org/officeDocument/2006/relationships/customXml" Target="../ink/ink6144.xml"/><Relationship Id="rId590" Type="http://schemas.openxmlformats.org/officeDocument/2006/relationships/customXml" Target="../ink/ink6250.xml"/><Relationship Id="rId604" Type="http://schemas.openxmlformats.org/officeDocument/2006/relationships/customXml" Target="../ink/ink6257.xml"/><Relationship Id="rId811" Type="http://schemas.openxmlformats.org/officeDocument/2006/relationships/image" Target="../media/image3981.png"/><Relationship Id="rId1027" Type="http://schemas.openxmlformats.org/officeDocument/2006/relationships/image" Target="../media/image5032.png"/><Relationship Id="rId243" Type="http://schemas.openxmlformats.org/officeDocument/2006/relationships/image" Target="../media/image12011.png"/><Relationship Id="rId450" Type="http://schemas.openxmlformats.org/officeDocument/2006/relationships/customXml" Target="../ink/ink6178.xml"/><Relationship Id="rId688" Type="http://schemas.openxmlformats.org/officeDocument/2006/relationships/customXml" Target="../ink/ink6301.xml"/><Relationship Id="rId895" Type="http://schemas.openxmlformats.org/officeDocument/2006/relationships/image" Target="../media/image4392.png"/><Relationship Id="rId909" Type="http://schemas.openxmlformats.org/officeDocument/2006/relationships/image" Target="../media/image4462.png"/><Relationship Id="rId1080" Type="http://schemas.openxmlformats.org/officeDocument/2006/relationships/customXml" Target="../ink/ink6503.xml"/><Relationship Id="rId38" Type="http://schemas.openxmlformats.org/officeDocument/2006/relationships/customXml" Target="../ink/ink5970.xml"/><Relationship Id="rId103" Type="http://schemas.openxmlformats.org/officeDocument/2006/relationships/image" Target="../media/image5114.png"/><Relationship Id="rId310" Type="http://schemas.openxmlformats.org/officeDocument/2006/relationships/image" Target="../media/image15311.png"/><Relationship Id="rId548" Type="http://schemas.openxmlformats.org/officeDocument/2006/relationships/customXml" Target="../ink/ink6228.xml"/><Relationship Id="rId755" Type="http://schemas.openxmlformats.org/officeDocument/2006/relationships/image" Target="../media/image3701.png"/><Relationship Id="rId962" Type="http://schemas.openxmlformats.org/officeDocument/2006/relationships/image" Target="../media/image4722.png"/><Relationship Id="rId91" Type="http://schemas.openxmlformats.org/officeDocument/2006/relationships/image" Target="../media/image4514.png"/><Relationship Id="rId187" Type="http://schemas.openxmlformats.org/officeDocument/2006/relationships/customXml" Target="../ink/ink6045.xml"/><Relationship Id="rId394" Type="http://schemas.openxmlformats.org/officeDocument/2006/relationships/image" Target="../media/image19511.png"/><Relationship Id="rId408" Type="http://schemas.openxmlformats.org/officeDocument/2006/relationships/image" Target="../media/image20211.png"/><Relationship Id="rId615" Type="http://schemas.openxmlformats.org/officeDocument/2006/relationships/image" Target="../media/image30310.png"/><Relationship Id="rId822" Type="http://schemas.openxmlformats.org/officeDocument/2006/relationships/image" Target="../media/image4031.png"/><Relationship Id="rId1038" Type="http://schemas.openxmlformats.org/officeDocument/2006/relationships/image" Target="../media/image5082.png"/><Relationship Id="rId254" Type="http://schemas.openxmlformats.org/officeDocument/2006/relationships/customXml" Target="../ink/ink6079.xml"/><Relationship Id="rId699" Type="http://schemas.openxmlformats.org/officeDocument/2006/relationships/image" Target="../media/image34310.png"/><Relationship Id="rId49" Type="http://schemas.openxmlformats.org/officeDocument/2006/relationships/image" Target="../media/image24102.png"/><Relationship Id="rId114" Type="http://schemas.openxmlformats.org/officeDocument/2006/relationships/customXml" Target="../ink/ink6008.xml"/><Relationship Id="rId461" Type="http://schemas.openxmlformats.org/officeDocument/2006/relationships/image" Target="../media/image22811.png"/><Relationship Id="rId559" Type="http://schemas.openxmlformats.org/officeDocument/2006/relationships/customXml" Target="../ink/ink6234.xml"/><Relationship Id="rId766" Type="http://schemas.openxmlformats.org/officeDocument/2006/relationships/customXml" Target="../ink/ink6341.xml"/><Relationship Id="rId198" Type="http://schemas.openxmlformats.org/officeDocument/2006/relationships/image" Target="../media/image9812.png"/><Relationship Id="rId321" Type="http://schemas.openxmlformats.org/officeDocument/2006/relationships/customXml" Target="../ink/ink6113.xml"/><Relationship Id="rId419" Type="http://schemas.openxmlformats.org/officeDocument/2006/relationships/image" Target="../media/image20711.png"/><Relationship Id="rId626" Type="http://schemas.openxmlformats.org/officeDocument/2006/relationships/customXml" Target="../ink/ink6268.xml"/><Relationship Id="rId973" Type="http://schemas.openxmlformats.org/officeDocument/2006/relationships/customXml" Target="../ink/ink6446.xml"/><Relationship Id="rId1049" Type="http://schemas.openxmlformats.org/officeDocument/2006/relationships/customXml" Target="../ink/ink6486.xml"/><Relationship Id="rId833" Type="http://schemas.openxmlformats.org/officeDocument/2006/relationships/customXml" Target="../ink/ink6375.xml"/><Relationship Id="rId265" Type="http://schemas.openxmlformats.org/officeDocument/2006/relationships/image" Target="../media/image13111.png"/><Relationship Id="rId472" Type="http://schemas.openxmlformats.org/officeDocument/2006/relationships/customXml" Target="../ink/ink6189.xml"/><Relationship Id="rId900" Type="http://schemas.openxmlformats.org/officeDocument/2006/relationships/customXml" Target="../ink/ink6409.xml"/><Relationship Id="rId125" Type="http://schemas.openxmlformats.org/officeDocument/2006/relationships/image" Target="../media/image6213.png"/><Relationship Id="rId332" Type="http://schemas.openxmlformats.org/officeDocument/2006/relationships/image" Target="../media/image16411.png"/><Relationship Id="rId777" Type="http://schemas.openxmlformats.org/officeDocument/2006/relationships/image" Target="../media/image3814.png"/><Relationship Id="rId984" Type="http://schemas.openxmlformats.org/officeDocument/2006/relationships/customXml" Target="../ink/ink6452.xml"/><Relationship Id="rId637" Type="http://schemas.openxmlformats.org/officeDocument/2006/relationships/customXml" Target="../ink/ink6274.xml"/><Relationship Id="rId844" Type="http://schemas.openxmlformats.org/officeDocument/2006/relationships/image" Target="../media/image4141.png"/><Relationship Id="rId276" Type="http://schemas.openxmlformats.org/officeDocument/2006/relationships/customXml" Target="../ink/ink6090.xml"/><Relationship Id="rId483" Type="http://schemas.openxmlformats.org/officeDocument/2006/relationships/image" Target="../media/image23911.png"/><Relationship Id="rId690" Type="http://schemas.openxmlformats.org/officeDocument/2006/relationships/customXml" Target="../ink/ink6302.xml"/><Relationship Id="rId704" Type="http://schemas.openxmlformats.org/officeDocument/2006/relationships/customXml" Target="../ink/ink6309.xml"/><Relationship Id="rId911" Type="http://schemas.openxmlformats.org/officeDocument/2006/relationships/image" Target="../media/image4472.png"/><Relationship Id="rId40" Type="http://schemas.openxmlformats.org/officeDocument/2006/relationships/customXml" Target="../ink/ink5971.xml"/><Relationship Id="rId136" Type="http://schemas.openxmlformats.org/officeDocument/2006/relationships/customXml" Target="../ink/ink6019.xml"/><Relationship Id="rId343" Type="http://schemas.openxmlformats.org/officeDocument/2006/relationships/customXml" Target="../ink/ink6124.xml"/><Relationship Id="rId550" Type="http://schemas.openxmlformats.org/officeDocument/2006/relationships/image" Target="../media/image27111.png"/><Relationship Id="rId788" Type="http://schemas.openxmlformats.org/officeDocument/2006/relationships/customXml" Target="../ink/ink6352.xml"/><Relationship Id="rId995" Type="http://schemas.openxmlformats.org/officeDocument/2006/relationships/customXml" Target="../ink/ink6458.xml"/><Relationship Id="rId203" Type="http://schemas.openxmlformats.org/officeDocument/2006/relationships/customXml" Target="../ink/ink6053.xml"/><Relationship Id="rId648" Type="http://schemas.openxmlformats.org/officeDocument/2006/relationships/customXml" Target="../ink/ink6280.xml"/><Relationship Id="rId855" Type="http://schemas.openxmlformats.org/officeDocument/2006/relationships/customXml" Target="../ink/ink6386.xml"/><Relationship Id="rId1040" Type="http://schemas.openxmlformats.org/officeDocument/2006/relationships/image" Target="../media/image5092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20.xml"/><Relationship Id="rId117" Type="http://schemas.openxmlformats.org/officeDocument/2006/relationships/image" Target="../media/image5881.png"/><Relationship Id="rId21" Type="http://schemas.openxmlformats.org/officeDocument/2006/relationships/image" Target="../media/image5414.png"/><Relationship Id="rId42" Type="http://schemas.openxmlformats.org/officeDocument/2006/relationships/customXml" Target="../ink/ink6528.xml"/><Relationship Id="rId47" Type="http://schemas.openxmlformats.org/officeDocument/2006/relationships/image" Target="../media/image5541.png"/><Relationship Id="rId63" Type="http://schemas.openxmlformats.org/officeDocument/2006/relationships/customXml" Target="../ink/ink6539.xml"/><Relationship Id="rId68" Type="http://schemas.openxmlformats.org/officeDocument/2006/relationships/image" Target="../media/image5641.png"/><Relationship Id="rId84" Type="http://schemas.openxmlformats.org/officeDocument/2006/relationships/image" Target="../media/image5721.png"/><Relationship Id="rId89" Type="http://schemas.openxmlformats.org/officeDocument/2006/relationships/customXml" Target="../ink/ink6552.xml"/><Relationship Id="rId112" Type="http://schemas.openxmlformats.org/officeDocument/2006/relationships/customXml" Target="../ink/ink6564.xml"/><Relationship Id="rId133" Type="http://schemas.openxmlformats.org/officeDocument/2006/relationships/customXml" Target="../ink/ink6575.xml"/><Relationship Id="rId138" Type="http://schemas.openxmlformats.org/officeDocument/2006/relationships/image" Target="../media/image5981.png"/><Relationship Id="rId154" Type="http://schemas.openxmlformats.org/officeDocument/2006/relationships/customXml" Target="../ink/ink6586.xml"/><Relationship Id="rId159" Type="http://schemas.openxmlformats.org/officeDocument/2006/relationships/image" Target="../media/image6081.png"/><Relationship Id="rId175" Type="http://schemas.openxmlformats.org/officeDocument/2006/relationships/customXml" Target="../ink/ink6597.xml"/><Relationship Id="rId170" Type="http://schemas.openxmlformats.org/officeDocument/2006/relationships/image" Target="../media/image6131.png"/><Relationship Id="rId16" Type="http://schemas.openxmlformats.org/officeDocument/2006/relationships/customXml" Target="../ink/ink6515.xml"/><Relationship Id="rId107" Type="http://schemas.openxmlformats.org/officeDocument/2006/relationships/customXml" Target="../ink/ink6561.xml"/><Relationship Id="rId11" Type="http://schemas.openxmlformats.org/officeDocument/2006/relationships/image" Target="../media/image5361.png"/><Relationship Id="rId32" Type="http://schemas.openxmlformats.org/officeDocument/2006/relationships/customXml" Target="../ink/ink6523.xml"/><Relationship Id="rId37" Type="http://schemas.openxmlformats.org/officeDocument/2006/relationships/image" Target="../media/image5491.png"/><Relationship Id="rId53" Type="http://schemas.openxmlformats.org/officeDocument/2006/relationships/customXml" Target="../ink/ink6534.xml"/><Relationship Id="rId58" Type="http://schemas.openxmlformats.org/officeDocument/2006/relationships/image" Target="../media/image5591.png"/><Relationship Id="rId74" Type="http://schemas.openxmlformats.org/officeDocument/2006/relationships/image" Target="../media/image5671.png"/><Relationship Id="rId79" Type="http://schemas.openxmlformats.org/officeDocument/2006/relationships/customXml" Target="../ink/ink6547.xml"/><Relationship Id="rId102" Type="http://schemas.openxmlformats.org/officeDocument/2006/relationships/image" Target="../media/image5814.png"/><Relationship Id="rId123" Type="http://schemas.openxmlformats.org/officeDocument/2006/relationships/image" Target="../media/image5914.png"/><Relationship Id="rId128" Type="http://schemas.openxmlformats.org/officeDocument/2006/relationships/customXml" Target="../ink/ink6572.xml"/><Relationship Id="rId144" Type="http://schemas.openxmlformats.org/officeDocument/2006/relationships/image" Target="../media/image6014.png"/><Relationship Id="rId149" Type="http://schemas.openxmlformats.org/officeDocument/2006/relationships/customXml" Target="../ink/ink6583.xml"/><Relationship Id="rId5" Type="http://schemas.openxmlformats.org/officeDocument/2006/relationships/image" Target="../media/image5331.png"/><Relationship Id="rId90" Type="http://schemas.openxmlformats.org/officeDocument/2006/relationships/image" Target="../media/image5751.png"/><Relationship Id="rId95" Type="http://schemas.openxmlformats.org/officeDocument/2006/relationships/customXml" Target="../ink/ink6555.xml"/><Relationship Id="rId160" Type="http://schemas.openxmlformats.org/officeDocument/2006/relationships/customXml" Target="../ink/ink6589.xml"/><Relationship Id="rId165" Type="http://schemas.openxmlformats.org/officeDocument/2006/relationships/customXml" Target="../ink/ink6592.xml"/><Relationship Id="rId22" Type="http://schemas.openxmlformats.org/officeDocument/2006/relationships/customXml" Target="../ink/ink6518.xml"/><Relationship Id="rId27" Type="http://schemas.openxmlformats.org/officeDocument/2006/relationships/image" Target="../media/image5441.png"/><Relationship Id="rId43" Type="http://schemas.openxmlformats.org/officeDocument/2006/relationships/image" Target="../media/image5521.png"/><Relationship Id="rId48" Type="http://schemas.openxmlformats.org/officeDocument/2006/relationships/customXml" Target="../ink/ink6531.xml"/><Relationship Id="rId64" Type="http://schemas.openxmlformats.org/officeDocument/2006/relationships/image" Target="../media/image5621.png"/><Relationship Id="rId69" Type="http://schemas.openxmlformats.org/officeDocument/2006/relationships/customXml" Target="../ink/ink6542.xml"/><Relationship Id="rId113" Type="http://schemas.openxmlformats.org/officeDocument/2006/relationships/image" Target="../media/image5861.png"/><Relationship Id="rId118" Type="http://schemas.openxmlformats.org/officeDocument/2006/relationships/customXml" Target="../ink/ink6567.xml"/><Relationship Id="rId134" Type="http://schemas.openxmlformats.org/officeDocument/2006/relationships/image" Target="../media/image5961.png"/><Relationship Id="rId139" Type="http://schemas.openxmlformats.org/officeDocument/2006/relationships/customXml" Target="../ink/ink6578.xml"/><Relationship Id="rId80" Type="http://schemas.openxmlformats.org/officeDocument/2006/relationships/image" Target="../media/image5701.png"/><Relationship Id="rId85" Type="http://schemas.openxmlformats.org/officeDocument/2006/relationships/customXml" Target="../ink/ink6550.xml"/><Relationship Id="rId150" Type="http://schemas.openxmlformats.org/officeDocument/2006/relationships/customXml" Target="../ink/ink6584.xml"/><Relationship Id="rId155" Type="http://schemas.openxmlformats.org/officeDocument/2006/relationships/image" Target="../media/image6061.png"/><Relationship Id="rId171" Type="http://schemas.openxmlformats.org/officeDocument/2006/relationships/customXml" Target="../ink/ink6595.xml"/><Relationship Id="rId176" Type="http://schemas.openxmlformats.org/officeDocument/2006/relationships/image" Target="../media/image6161.png"/><Relationship Id="rId12" Type="http://schemas.openxmlformats.org/officeDocument/2006/relationships/customXml" Target="../ink/ink6513.xml"/><Relationship Id="rId17" Type="http://schemas.openxmlformats.org/officeDocument/2006/relationships/image" Target="../media/image5391.png"/><Relationship Id="rId33" Type="http://schemas.openxmlformats.org/officeDocument/2006/relationships/image" Target="../media/image5471.png"/><Relationship Id="rId38" Type="http://schemas.openxmlformats.org/officeDocument/2006/relationships/customXml" Target="../ink/ink6526.xml"/><Relationship Id="rId59" Type="http://schemas.openxmlformats.org/officeDocument/2006/relationships/customXml" Target="../ink/ink6537.xml"/><Relationship Id="rId103" Type="http://schemas.openxmlformats.org/officeDocument/2006/relationships/customXml" Target="../ink/ink6559.xml"/><Relationship Id="rId108" Type="http://schemas.openxmlformats.org/officeDocument/2006/relationships/image" Target="../media/image5841.png"/><Relationship Id="rId124" Type="http://schemas.openxmlformats.org/officeDocument/2006/relationships/customXml" Target="../ink/ink6570.xml"/><Relationship Id="rId129" Type="http://schemas.openxmlformats.org/officeDocument/2006/relationships/image" Target="../media/image5941.png"/><Relationship Id="rId54" Type="http://schemas.openxmlformats.org/officeDocument/2006/relationships/image" Target="../media/image5571.png"/><Relationship Id="rId70" Type="http://schemas.openxmlformats.org/officeDocument/2006/relationships/image" Target="../media/image5651.png"/><Relationship Id="rId75" Type="http://schemas.openxmlformats.org/officeDocument/2006/relationships/customXml" Target="../ink/ink6545.xml"/><Relationship Id="rId91" Type="http://schemas.openxmlformats.org/officeDocument/2006/relationships/customXml" Target="../ink/ink6553.xml"/><Relationship Id="rId96" Type="http://schemas.openxmlformats.org/officeDocument/2006/relationships/image" Target="../media/image5781.png"/><Relationship Id="rId140" Type="http://schemas.openxmlformats.org/officeDocument/2006/relationships/image" Target="../media/image5991.png"/><Relationship Id="rId145" Type="http://schemas.openxmlformats.org/officeDocument/2006/relationships/customXml" Target="../ink/ink6581.xml"/><Relationship Id="rId161" Type="http://schemas.openxmlformats.org/officeDocument/2006/relationships/image" Target="../media/image6091.png"/><Relationship Id="rId166" Type="http://schemas.openxmlformats.org/officeDocument/2006/relationships/image" Target="../media/image61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10.xml"/><Relationship Id="rId23" Type="http://schemas.openxmlformats.org/officeDocument/2006/relationships/image" Target="../media/image5421.png"/><Relationship Id="rId28" Type="http://schemas.openxmlformats.org/officeDocument/2006/relationships/customXml" Target="../ink/ink6521.xml"/><Relationship Id="rId49" Type="http://schemas.openxmlformats.org/officeDocument/2006/relationships/customXml" Target="../ink/ink6532.xml"/><Relationship Id="rId114" Type="http://schemas.openxmlformats.org/officeDocument/2006/relationships/customXml" Target="../ink/ink6565.xml"/><Relationship Id="rId119" Type="http://schemas.openxmlformats.org/officeDocument/2006/relationships/image" Target="../media/image5891.png"/><Relationship Id="rId10" Type="http://schemas.openxmlformats.org/officeDocument/2006/relationships/customXml" Target="../ink/ink6512.xml"/><Relationship Id="rId31" Type="http://schemas.openxmlformats.org/officeDocument/2006/relationships/image" Target="../media/image5461.png"/><Relationship Id="rId44" Type="http://schemas.openxmlformats.org/officeDocument/2006/relationships/customXml" Target="../ink/ink6529.xml"/><Relationship Id="rId52" Type="http://schemas.openxmlformats.org/officeDocument/2006/relationships/image" Target="../media/image5561.png"/><Relationship Id="rId60" Type="http://schemas.openxmlformats.org/officeDocument/2006/relationships/image" Target="../media/image5601.png"/><Relationship Id="rId65" Type="http://schemas.openxmlformats.org/officeDocument/2006/relationships/customXml" Target="../ink/ink6540.xml"/><Relationship Id="rId73" Type="http://schemas.openxmlformats.org/officeDocument/2006/relationships/customXml" Target="../ink/ink6544.xml"/><Relationship Id="rId78" Type="http://schemas.openxmlformats.org/officeDocument/2006/relationships/image" Target="../media/image5691.png"/><Relationship Id="rId81" Type="http://schemas.openxmlformats.org/officeDocument/2006/relationships/customXml" Target="../ink/ink6548.xml"/><Relationship Id="rId86" Type="http://schemas.openxmlformats.org/officeDocument/2006/relationships/image" Target="../media/image5731.png"/><Relationship Id="rId94" Type="http://schemas.openxmlformats.org/officeDocument/2006/relationships/image" Target="../media/image5771.png"/><Relationship Id="rId99" Type="http://schemas.openxmlformats.org/officeDocument/2006/relationships/customXml" Target="../ink/ink6557.xml"/><Relationship Id="rId101" Type="http://schemas.openxmlformats.org/officeDocument/2006/relationships/customXml" Target="../ink/ink6558.xml"/><Relationship Id="rId122" Type="http://schemas.openxmlformats.org/officeDocument/2006/relationships/customXml" Target="../ink/ink6569.xml"/><Relationship Id="rId130" Type="http://schemas.openxmlformats.org/officeDocument/2006/relationships/customXml" Target="../ink/ink6573.xml"/><Relationship Id="rId135" Type="http://schemas.openxmlformats.org/officeDocument/2006/relationships/customXml" Target="../ink/ink6576.xml"/><Relationship Id="rId143" Type="http://schemas.openxmlformats.org/officeDocument/2006/relationships/customXml" Target="../ink/ink6580.xml"/><Relationship Id="rId148" Type="http://schemas.openxmlformats.org/officeDocument/2006/relationships/image" Target="../media/image6031.png"/><Relationship Id="rId151" Type="http://schemas.openxmlformats.org/officeDocument/2006/relationships/image" Target="../media/image6041.png"/><Relationship Id="rId156" Type="http://schemas.openxmlformats.org/officeDocument/2006/relationships/customXml" Target="../ink/ink6587.xml"/><Relationship Id="rId164" Type="http://schemas.openxmlformats.org/officeDocument/2006/relationships/customXml" Target="../ink/ink6591.xml"/><Relationship Id="rId169" Type="http://schemas.openxmlformats.org/officeDocument/2006/relationships/customXml" Target="../ink/ink6594.xml"/><Relationship Id="rId177" Type="http://schemas.openxmlformats.org/officeDocument/2006/relationships/hyperlink" Target="https://www.youtube.com/watch?v=9AKLd5FHzfI&amp;list=PLqzoL9-eJTNBZDG8jaNuhap1C9q6VHyVa&amp;index=8" TargetMode="External"/><Relationship Id="rId4" Type="http://schemas.openxmlformats.org/officeDocument/2006/relationships/customXml" Target="../ink/ink6509.xml"/><Relationship Id="rId9" Type="http://schemas.openxmlformats.org/officeDocument/2006/relationships/image" Target="../media/image5351.png"/><Relationship Id="rId172" Type="http://schemas.openxmlformats.org/officeDocument/2006/relationships/image" Target="../media/image6141.png"/><Relationship Id="rId13" Type="http://schemas.openxmlformats.org/officeDocument/2006/relationships/image" Target="../media/image5371.png"/><Relationship Id="rId18" Type="http://schemas.openxmlformats.org/officeDocument/2006/relationships/customXml" Target="../ink/ink6516.xml"/><Relationship Id="rId39" Type="http://schemas.openxmlformats.org/officeDocument/2006/relationships/image" Target="../media/image5501.png"/><Relationship Id="rId109" Type="http://schemas.openxmlformats.org/officeDocument/2006/relationships/customXml" Target="../ink/ink6562.xml"/><Relationship Id="rId34" Type="http://schemas.openxmlformats.org/officeDocument/2006/relationships/customXml" Target="../ink/ink6524.xml"/><Relationship Id="rId50" Type="http://schemas.openxmlformats.org/officeDocument/2006/relationships/image" Target="../media/image5551.png"/><Relationship Id="rId55" Type="http://schemas.openxmlformats.org/officeDocument/2006/relationships/customXml" Target="../ink/ink6535.xml"/><Relationship Id="rId76" Type="http://schemas.openxmlformats.org/officeDocument/2006/relationships/image" Target="../media/image5681.png"/><Relationship Id="rId97" Type="http://schemas.openxmlformats.org/officeDocument/2006/relationships/customXml" Target="../ink/ink6556.xml"/><Relationship Id="rId104" Type="http://schemas.openxmlformats.org/officeDocument/2006/relationships/image" Target="../media/image5821.png"/><Relationship Id="rId120" Type="http://schemas.openxmlformats.org/officeDocument/2006/relationships/customXml" Target="../ink/ink6568.xml"/><Relationship Id="rId125" Type="http://schemas.openxmlformats.org/officeDocument/2006/relationships/image" Target="../media/image5921.png"/><Relationship Id="rId141" Type="http://schemas.openxmlformats.org/officeDocument/2006/relationships/customXml" Target="../ink/ink6579.xml"/><Relationship Id="rId146" Type="http://schemas.openxmlformats.org/officeDocument/2006/relationships/image" Target="../media/image6021.png"/><Relationship Id="rId167" Type="http://schemas.openxmlformats.org/officeDocument/2006/relationships/customXml" Target="../ink/ink6593.xml"/><Relationship Id="rId7" Type="http://schemas.openxmlformats.org/officeDocument/2006/relationships/image" Target="../media/image5341.png"/><Relationship Id="rId71" Type="http://schemas.openxmlformats.org/officeDocument/2006/relationships/customXml" Target="../ink/ink6543.xml"/><Relationship Id="rId92" Type="http://schemas.openxmlformats.org/officeDocument/2006/relationships/image" Target="../media/image5761.png"/><Relationship Id="rId162" Type="http://schemas.openxmlformats.org/officeDocument/2006/relationships/customXml" Target="../ink/ink6590.xml"/><Relationship Id="rId2" Type="http://schemas.openxmlformats.org/officeDocument/2006/relationships/customXml" Target="../ink/ink6508.xml"/><Relationship Id="rId29" Type="http://schemas.openxmlformats.org/officeDocument/2006/relationships/image" Target="../media/image5451.png"/><Relationship Id="rId24" Type="http://schemas.openxmlformats.org/officeDocument/2006/relationships/customXml" Target="../ink/ink6519.xml"/><Relationship Id="rId40" Type="http://schemas.openxmlformats.org/officeDocument/2006/relationships/customXml" Target="../ink/ink6527.xml"/><Relationship Id="rId45" Type="http://schemas.openxmlformats.org/officeDocument/2006/relationships/image" Target="../media/image5531.png"/><Relationship Id="rId66" Type="http://schemas.openxmlformats.org/officeDocument/2006/relationships/image" Target="../media/image5631.png"/><Relationship Id="rId87" Type="http://schemas.openxmlformats.org/officeDocument/2006/relationships/customXml" Target="../ink/ink6551.xml"/><Relationship Id="rId110" Type="http://schemas.openxmlformats.org/officeDocument/2006/relationships/image" Target="../media/image5851.png"/><Relationship Id="rId115" Type="http://schemas.openxmlformats.org/officeDocument/2006/relationships/image" Target="../media/image5871.png"/><Relationship Id="rId131" Type="http://schemas.openxmlformats.org/officeDocument/2006/relationships/customXml" Target="../ink/ink6574.xml"/><Relationship Id="rId136" Type="http://schemas.openxmlformats.org/officeDocument/2006/relationships/image" Target="../media/image5971.png"/><Relationship Id="rId157" Type="http://schemas.openxmlformats.org/officeDocument/2006/relationships/image" Target="../media/image6071.png"/><Relationship Id="rId61" Type="http://schemas.openxmlformats.org/officeDocument/2006/relationships/customXml" Target="../ink/ink6538.xml"/><Relationship Id="rId82" Type="http://schemas.openxmlformats.org/officeDocument/2006/relationships/image" Target="../media/image5714.png"/><Relationship Id="rId152" Type="http://schemas.openxmlformats.org/officeDocument/2006/relationships/customXml" Target="../ink/ink6585.xml"/><Relationship Id="rId173" Type="http://schemas.openxmlformats.org/officeDocument/2006/relationships/customXml" Target="../ink/ink6596.xml"/><Relationship Id="rId19" Type="http://schemas.openxmlformats.org/officeDocument/2006/relationships/image" Target="../media/image5401.png"/><Relationship Id="rId14" Type="http://schemas.openxmlformats.org/officeDocument/2006/relationships/customXml" Target="../ink/ink6514.xml"/><Relationship Id="rId30" Type="http://schemas.openxmlformats.org/officeDocument/2006/relationships/customXml" Target="../ink/ink6522.xml"/><Relationship Id="rId35" Type="http://schemas.openxmlformats.org/officeDocument/2006/relationships/image" Target="../media/image5481.png"/><Relationship Id="rId56" Type="http://schemas.openxmlformats.org/officeDocument/2006/relationships/image" Target="../media/image5581.png"/><Relationship Id="rId77" Type="http://schemas.openxmlformats.org/officeDocument/2006/relationships/customXml" Target="../ink/ink6546.xml"/><Relationship Id="rId100" Type="http://schemas.openxmlformats.org/officeDocument/2006/relationships/image" Target="../media/image5801.png"/><Relationship Id="rId105" Type="http://schemas.openxmlformats.org/officeDocument/2006/relationships/customXml" Target="../ink/ink6560.xml"/><Relationship Id="rId126" Type="http://schemas.openxmlformats.org/officeDocument/2006/relationships/customXml" Target="../ink/ink6571.xml"/><Relationship Id="rId147" Type="http://schemas.openxmlformats.org/officeDocument/2006/relationships/customXml" Target="../ink/ink6582.xml"/><Relationship Id="rId168" Type="http://schemas.openxmlformats.org/officeDocument/2006/relationships/image" Target="../media/image6121.png"/><Relationship Id="rId8" Type="http://schemas.openxmlformats.org/officeDocument/2006/relationships/customXml" Target="../ink/ink6511.xml"/><Relationship Id="rId51" Type="http://schemas.openxmlformats.org/officeDocument/2006/relationships/customXml" Target="../ink/ink6533.xml"/><Relationship Id="rId72" Type="http://schemas.openxmlformats.org/officeDocument/2006/relationships/image" Target="../media/image5661.png"/><Relationship Id="rId93" Type="http://schemas.openxmlformats.org/officeDocument/2006/relationships/customXml" Target="../ink/ink6554.xml"/><Relationship Id="rId98" Type="http://schemas.openxmlformats.org/officeDocument/2006/relationships/image" Target="../media/image5791.png"/><Relationship Id="rId121" Type="http://schemas.openxmlformats.org/officeDocument/2006/relationships/image" Target="../media/image5901.png"/><Relationship Id="rId142" Type="http://schemas.openxmlformats.org/officeDocument/2006/relationships/image" Target="../media/image6001.png"/><Relationship Id="rId163" Type="http://schemas.openxmlformats.org/officeDocument/2006/relationships/image" Target="../media/image6104.png"/><Relationship Id="rId3" Type="http://schemas.openxmlformats.org/officeDocument/2006/relationships/image" Target="../media/image5321.png"/><Relationship Id="rId25" Type="http://schemas.openxmlformats.org/officeDocument/2006/relationships/image" Target="../media/image5431.png"/><Relationship Id="rId46" Type="http://schemas.openxmlformats.org/officeDocument/2006/relationships/customXml" Target="../ink/ink6530.xml"/><Relationship Id="rId67" Type="http://schemas.openxmlformats.org/officeDocument/2006/relationships/customXml" Target="../ink/ink6541.xml"/><Relationship Id="rId116" Type="http://schemas.openxmlformats.org/officeDocument/2006/relationships/customXml" Target="../ink/ink6566.xml"/><Relationship Id="rId137" Type="http://schemas.openxmlformats.org/officeDocument/2006/relationships/customXml" Target="../ink/ink6577.xml"/><Relationship Id="rId158" Type="http://schemas.openxmlformats.org/officeDocument/2006/relationships/customXml" Target="../ink/ink6588.xml"/><Relationship Id="rId20" Type="http://schemas.openxmlformats.org/officeDocument/2006/relationships/customXml" Target="../ink/ink6517.xml"/><Relationship Id="rId41" Type="http://schemas.openxmlformats.org/officeDocument/2006/relationships/image" Target="../media/image5514.png"/><Relationship Id="rId62" Type="http://schemas.openxmlformats.org/officeDocument/2006/relationships/image" Target="../media/image5614.png"/><Relationship Id="rId83" Type="http://schemas.openxmlformats.org/officeDocument/2006/relationships/customXml" Target="../ink/ink6549.xml"/><Relationship Id="rId88" Type="http://schemas.openxmlformats.org/officeDocument/2006/relationships/image" Target="../media/image5741.png"/><Relationship Id="rId111" Type="http://schemas.openxmlformats.org/officeDocument/2006/relationships/customXml" Target="../ink/ink6563.xml"/><Relationship Id="rId132" Type="http://schemas.openxmlformats.org/officeDocument/2006/relationships/image" Target="../media/image5951.png"/><Relationship Id="rId153" Type="http://schemas.openxmlformats.org/officeDocument/2006/relationships/image" Target="../media/image6051.png"/><Relationship Id="rId174" Type="http://schemas.openxmlformats.org/officeDocument/2006/relationships/image" Target="../media/image6151.png"/><Relationship Id="rId15" Type="http://schemas.openxmlformats.org/officeDocument/2006/relationships/image" Target="../media/image5381.png"/><Relationship Id="rId36" Type="http://schemas.openxmlformats.org/officeDocument/2006/relationships/customXml" Target="../ink/ink6525.xml"/><Relationship Id="rId57" Type="http://schemas.openxmlformats.org/officeDocument/2006/relationships/customXml" Target="../ink/ink6536.xml"/><Relationship Id="rId106" Type="http://schemas.openxmlformats.org/officeDocument/2006/relationships/image" Target="../media/image5831.png"/><Relationship Id="rId127" Type="http://schemas.openxmlformats.org/officeDocument/2006/relationships/image" Target="../media/image59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7.png"/><Relationship Id="rId13" Type="http://schemas.openxmlformats.org/officeDocument/2006/relationships/customXml" Target="../ink/ink6603.xml"/><Relationship Id="rId18" Type="http://schemas.openxmlformats.org/officeDocument/2006/relationships/image" Target="../media/image3635.png"/><Relationship Id="rId26" Type="http://schemas.openxmlformats.org/officeDocument/2006/relationships/image" Target="../media/image3639.png"/><Relationship Id="rId39" Type="http://schemas.openxmlformats.org/officeDocument/2006/relationships/customXml" Target="../ink/ink6616.xml"/><Relationship Id="rId3" Type="http://schemas.openxmlformats.org/officeDocument/2006/relationships/customXml" Target="../ink/ink6598.xml"/><Relationship Id="rId21" Type="http://schemas.openxmlformats.org/officeDocument/2006/relationships/customXml" Target="../ink/ink6607.xml"/><Relationship Id="rId34" Type="http://schemas.openxmlformats.org/officeDocument/2006/relationships/image" Target="../media/image3646.png"/><Relationship Id="rId7" Type="http://schemas.openxmlformats.org/officeDocument/2006/relationships/customXml" Target="../ink/ink6600.xml"/><Relationship Id="rId12" Type="http://schemas.openxmlformats.org/officeDocument/2006/relationships/image" Target="../media/image3629.png"/><Relationship Id="rId17" Type="http://schemas.openxmlformats.org/officeDocument/2006/relationships/customXml" Target="../ink/ink6605.xml"/><Relationship Id="rId25" Type="http://schemas.openxmlformats.org/officeDocument/2006/relationships/customXml" Target="../ink/ink6609.xml"/><Relationship Id="rId33" Type="http://schemas.openxmlformats.org/officeDocument/2006/relationships/customXml" Target="../ink/ink6613.xml"/><Relationship Id="rId38" Type="http://schemas.openxmlformats.org/officeDocument/2006/relationships/image" Target="../media/image3648.png"/><Relationship Id="rId2" Type="http://schemas.openxmlformats.org/officeDocument/2006/relationships/image" Target="../media/image3624.png"/><Relationship Id="rId16" Type="http://schemas.openxmlformats.org/officeDocument/2006/relationships/image" Target="../media/image3634.png"/><Relationship Id="rId20" Type="http://schemas.openxmlformats.org/officeDocument/2006/relationships/image" Target="../media/image3636.png"/><Relationship Id="rId29" Type="http://schemas.openxmlformats.org/officeDocument/2006/relationships/customXml" Target="../ink/ink66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6.png"/><Relationship Id="rId11" Type="http://schemas.openxmlformats.org/officeDocument/2006/relationships/customXml" Target="../ink/ink6602.xml"/><Relationship Id="rId24" Type="http://schemas.openxmlformats.org/officeDocument/2006/relationships/image" Target="../media/image3638.png"/><Relationship Id="rId32" Type="http://schemas.openxmlformats.org/officeDocument/2006/relationships/image" Target="../media/image3645.png"/><Relationship Id="rId37" Type="http://schemas.openxmlformats.org/officeDocument/2006/relationships/customXml" Target="../ink/ink6615.xml"/><Relationship Id="rId40" Type="http://schemas.openxmlformats.org/officeDocument/2006/relationships/image" Target="../media/image3649.png"/><Relationship Id="rId5" Type="http://schemas.openxmlformats.org/officeDocument/2006/relationships/customXml" Target="../ink/ink6599.xml"/><Relationship Id="rId15" Type="http://schemas.openxmlformats.org/officeDocument/2006/relationships/customXml" Target="../ink/ink6604.xml"/><Relationship Id="rId23" Type="http://schemas.openxmlformats.org/officeDocument/2006/relationships/customXml" Target="../ink/ink6608.xml"/><Relationship Id="rId28" Type="http://schemas.openxmlformats.org/officeDocument/2006/relationships/image" Target="../media/image3643.png"/><Relationship Id="rId36" Type="http://schemas.openxmlformats.org/officeDocument/2006/relationships/image" Target="../media/image3647.png"/><Relationship Id="rId10" Type="http://schemas.openxmlformats.org/officeDocument/2006/relationships/image" Target="../media/image3628.png"/><Relationship Id="rId19" Type="http://schemas.openxmlformats.org/officeDocument/2006/relationships/customXml" Target="../ink/ink6606.xml"/><Relationship Id="rId31" Type="http://schemas.openxmlformats.org/officeDocument/2006/relationships/customXml" Target="../ink/ink6612.xml"/><Relationship Id="rId4" Type="http://schemas.openxmlformats.org/officeDocument/2006/relationships/image" Target="../media/image3625.png"/><Relationship Id="rId9" Type="http://schemas.openxmlformats.org/officeDocument/2006/relationships/customXml" Target="../ink/ink6601.xml"/><Relationship Id="rId14" Type="http://schemas.openxmlformats.org/officeDocument/2006/relationships/image" Target="../media/image3633.png"/><Relationship Id="rId22" Type="http://schemas.openxmlformats.org/officeDocument/2006/relationships/image" Target="../media/image3637.png"/><Relationship Id="rId27" Type="http://schemas.openxmlformats.org/officeDocument/2006/relationships/customXml" Target="../ink/ink6610.xml"/><Relationship Id="rId30" Type="http://schemas.openxmlformats.org/officeDocument/2006/relationships/image" Target="../media/image3644.png"/><Relationship Id="rId35" Type="http://schemas.openxmlformats.org/officeDocument/2006/relationships/customXml" Target="../ink/ink66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99" Type="http://schemas.openxmlformats.org/officeDocument/2006/relationships/customXml" Target="../ink/ink230.xml"/><Relationship Id="rId671" Type="http://schemas.openxmlformats.org/officeDocument/2006/relationships/image" Target="../media/image331.png"/><Relationship Id="rId21" Type="http://schemas.openxmlformats.org/officeDocument/2006/relationships/image" Target="../media/image10100.png"/><Relationship Id="rId63" Type="http://schemas.openxmlformats.org/officeDocument/2006/relationships/image" Target="../media/image3111.png"/><Relationship Id="rId159" Type="http://schemas.openxmlformats.org/officeDocument/2006/relationships/image" Target="../media/image7810.png"/><Relationship Id="rId324" Type="http://schemas.openxmlformats.org/officeDocument/2006/relationships/image" Target="../media/image160.png"/><Relationship Id="rId366" Type="http://schemas.openxmlformats.org/officeDocument/2006/relationships/image" Target="../media/image181.png"/><Relationship Id="rId531" Type="http://schemas.openxmlformats.org/officeDocument/2006/relationships/customXml" Target="../ink/ink348.xml"/><Relationship Id="rId573" Type="http://schemas.openxmlformats.org/officeDocument/2006/relationships/image" Target="../media/image282.png"/><Relationship Id="rId629" Type="http://schemas.openxmlformats.org/officeDocument/2006/relationships/image" Target="../media/image310.png"/><Relationship Id="rId170" Type="http://schemas.openxmlformats.org/officeDocument/2006/relationships/customXml" Target="../ink/ink165.xml"/><Relationship Id="rId226" Type="http://schemas.openxmlformats.org/officeDocument/2006/relationships/image" Target="../media/image111.png"/><Relationship Id="rId433" Type="http://schemas.openxmlformats.org/officeDocument/2006/relationships/image" Target="../media/image214.png"/><Relationship Id="rId268" Type="http://schemas.openxmlformats.org/officeDocument/2006/relationships/image" Target="../media/image132.png"/><Relationship Id="rId475" Type="http://schemas.openxmlformats.org/officeDocument/2006/relationships/image" Target="../media/image235.png"/><Relationship Id="rId640" Type="http://schemas.openxmlformats.org/officeDocument/2006/relationships/customXml" Target="../ink/ink403.xml"/><Relationship Id="rId682" Type="http://schemas.openxmlformats.org/officeDocument/2006/relationships/customXml" Target="../ink/ink424.xml"/><Relationship Id="rId32" Type="http://schemas.openxmlformats.org/officeDocument/2006/relationships/customXml" Target="../ink/ink95.xml"/><Relationship Id="rId74" Type="http://schemas.openxmlformats.org/officeDocument/2006/relationships/customXml" Target="../ink/ink116.xml"/><Relationship Id="rId128" Type="http://schemas.openxmlformats.org/officeDocument/2006/relationships/customXml" Target="../ink/ink143.xml"/><Relationship Id="rId335" Type="http://schemas.openxmlformats.org/officeDocument/2006/relationships/customXml" Target="../ink/ink248.xml"/><Relationship Id="rId377" Type="http://schemas.openxmlformats.org/officeDocument/2006/relationships/customXml" Target="../ink/ink269.xml"/><Relationship Id="rId500" Type="http://schemas.openxmlformats.org/officeDocument/2006/relationships/customXml" Target="../ink/ink332.xml"/><Relationship Id="rId542" Type="http://schemas.openxmlformats.org/officeDocument/2006/relationships/image" Target="../media/image267.png"/><Relationship Id="rId584" Type="http://schemas.openxmlformats.org/officeDocument/2006/relationships/customXml" Target="../ink/ink375.xml"/><Relationship Id="rId5" Type="http://schemas.openxmlformats.org/officeDocument/2006/relationships/image" Target="../media/image21000.png"/><Relationship Id="rId181" Type="http://schemas.openxmlformats.org/officeDocument/2006/relationships/image" Target="../media/image89.png"/><Relationship Id="rId237" Type="http://schemas.openxmlformats.org/officeDocument/2006/relationships/customXml" Target="../ink/ink199.xml"/><Relationship Id="rId402" Type="http://schemas.openxmlformats.org/officeDocument/2006/relationships/customXml" Target="../ink/ink282.xml"/><Relationship Id="rId279" Type="http://schemas.openxmlformats.org/officeDocument/2006/relationships/customXml" Target="../ink/ink220.xml"/><Relationship Id="rId444" Type="http://schemas.openxmlformats.org/officeDocument/2006/relationships/customXml" Target="../ink/ink303.xml"/><Relationship Id="rId486" Type="http://schemas.openxmlformats.org/officeDocument/2006/relationships/customXml" Target="../ink/ink324.xml"/><Relationship Id="rId651" Type="http://schemas.openxmlformats.org/officeDocument/2006/relationships/image" Target="../media/image321.png"/><Relationship Id="rId693" Type="http://schemas.openxmlformats.org/officeDocument/2006/relationships/customXml" Target="../ink/ink430.xml"/><Relationship Id="rId707" Type="http://schemas.openxmlformats.org/officeDocument/2006/relationships/customXml" Target="../ink/ink437.xml"/><Relationship Id="rId43" Type="http://schemas.openxmlformats.org/officeDocument/2006/relationships/image" Target="../media/image21100.png"/><Relationship Id="rId139" Type="http://schemas.openxmlformats.org/officeDocument/2006/relationships/image" Target="../media/image6810.png"/><Relationship Id="rId290" Type="http://schemas.openxmlformats.org/officeDocument/2006/relationships/image" Target="../media/image143.png"/><Relationship Id="rId304" Type="http://schemas.openxmlformats.org/officeDocument/2006/relationships/image" Target="../media/image150.png"/><Relationship Id="rId346" Type="http://schemas.openxmlformats.org/officeDocument/2006/relationships/image" Target="../media/image171.png"/><Relationship Id="rId388" Type="http://schemas.openxmlformats.org/officeDocument/2006/relationships/customXml" Target="../ink/ink275.xml"/><Relationship Id="rId511" Type="http://schemas.openxmlformats.org/officeDocument/2006/relationships/customXml" Target="../ink/ink338.xml"/><Relationship Id="rId553" Type="http://schemas.openxmlformats.org/officeDocument/2006/relationships/customXml" Target="../ink/ink359.xml"/><Relationship Id="rId609" Type="http://schemas.openxmlformats.org/officeDocument/2006/relationships/image" Target="../media/image300.png"/><Relationship Id="rId85" Type="http://schemas.openxmlformats.org/officeDocument/2006/relationships/image" Target="../media/image4210.png"/><Relationship Id="rId150" Type="http://schemas.openxmlformats.org/officeDocument/2006/relationships/customXml" Target="../ink/ink155.xml"/><Relationship Id="rId192" Type="http://schemas.openxmlformats.org/officeDocument/2006/relationships/image" Target="../media/image94.png"/><Relationship Id="rId206" Type="http://schemas.openxmlformats.org/officeDocument/2006/relationships/image" Target="../media/image101.png"/><Relationship Id="rId413" Type="http://schemas.openxmlformats.org/officeDocument/2006/relationships/image" Target="../media/image204.png"/><Relationship Id="rId595" Type="http://schemas.openxmlformats.org/officeDocument/2006/relationships/image" Target="../media/image293.png"/><Relationship Id="rId248" Type="http://schemas.openxmlformats.org/officeDocument/2006/relationships/image" Target="../media/image122.png"/><Relationship Id="rId455" Type="http://schemas.openxmlformats.org/officeDocument/2006/relationships/image" Target="../media/image225.png"/><Relationship Id="rId497" Type="http://schemas.openxmlformats.org/officeDocument/2006/relationships/image" Target="../media/image245.png"/><Relationship Id="rId620" Type="http://schemas.openxmlformats.org/officeDocument/2006/relationships/customXml" Target="../ink/ink393.xml"/><Relationship Id="rId662" Type="http://schemas.openxmlformats.org/officeDocument/2006/relationships/customXml" Target="../ink/ink414.xml"/><Relationship Id="rId718" Type="http://schemas.openxmlformats.org/officeDocument/2006/relationships/image" Target="../media/image354.png"/><Relationship Id="rId12" Type="http://schemas.openxmlformats.org/officeDocument/2006/relationships/customXml" Target="../ink/ink85.xml"/><Relationship Id="rId108" Type="http://schemas.openxmlformats.org/officeDocument/2006/relationships/customXml" Target="../ink/ink133.xml"/><Relationship Id="rId315" Type="http://schemas.openxmlformats.org/officeDocument/2006/relationships/customXml" Target="../ink/ink238.xml"/><Relationship Id="rId357" Type="http://schemas.openxmlformats.org/officeDocument/2006/relationships/customXml" Target="../ink/ink259.xml"/><Relationship Id="rId522" Type="http://schemas.openxmlformats.org/officeDocument/2006/relationships/image" Target="../media/image257.png"/><Relationship Id="rId54" Type="http://schemas.openxmlformats.org/officeDocument/2006/relationships/customXml" Target="../ink/ink106.xml"/><Relationship Id="rId96" Type="http://schemas.openxmlformats.org/officeDocument/2006/relationships/customXml" Target="../ink/ink127.xml"/><Relationship Id="rId161" Type="http://schemas.openxmlformats.org/officeDocument/2006/relationships/image" Target="../media/image7910.png"/><Relationship Id="rId217" Type="http://schemas.openxmlformats.org/officeDocument/2006/relationships/customXml" Target="../ink/ink189.xml"/><Relationship Id="rId399" Type="http://schemas.openxmlformats.org/officeDocument/2006/relationships/image" Target="../media/image197.png"/><Relationship Id="rId564" Type="http://schemas.openxmlformats.org/officeDocument/2006/relationships/customXml" Target="../ink/ink365.xml"/><Relationship Id="rId259" Type="http://schemas.openxmlformats.org/officeDocument/2006/relationships/customXml" Target="../ink/ink210.xml"/><Relationship Id="rId424" Type="http://schemas.openxmlformats.org/officeDocument/2006/relationships/customXml" Target="../ink/ink293.xml"/><Relationship Id="rId466" Type="http://schemas.openxmlformats.org/officeDocument/2006/relationships/customXml" Target="../ink/ink314.xml"/><Relationship Id="rId631" Type="http://schemas.openxmlformats.org/officeDocument/2006/relationships/image" Target="../media/image311.png"/><Relationship Id="rId673" Type="http://schemas.openxmlformats.org/officeDocument/2006/relationships/image" Target="../media/image332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270" Type="http://schemas.openxmlformats.org/officeDocument/2006/relationships/image" Target="../media/image133.png"/><Relationship Id="rId326" Type="http://schemas.openxmlformats.org/officeDocument/2006/relationships/image" Target="../media/image161.png"/><Relationship Id="rId533" Type="http://schemas.openxmlformats.org/officeDocument/2006/relationships/customXml" Target="../ink/ink349.xml"/><Relationship Id="rId65" Type="http://schemas.openxmlformats.org/officeDocument/2006/relationships/image" Target="../media/image3211.png"/><Relationship Id="rId130" Type="http://schemas.openxmlformats.org/officeDocument/2006/relationships/image" Target="../media/image6410.png"/><Relationship Id="rId368" Type="http://schemas.openxmlformats.org/officeDocument/2006/relationships/image" Target="../media/image182.png"/><Relationship Id="rId575" Type="http://schemas.openxmlformats.org/officeDocument/2006/relationships/image" Target="../media/image283.png"/><Relationship Id="rId172" Type="http://schemas.openxmlformats.org/officeDocument/2006/relationships/customXml" Target="../ink/ink166.xml"/><Relationship Id="rId228" Type="http://schemas.openxmlformats.org/officeDocument/2006/relationships/image" Target="../media/image112.png"/><Relationship Id="rId435" Type="http://schemas.openxmlformats.org/officeDocument/2006/relationships/image" Target="../media/image215.png"/><Relationship Id="rId477" Type="http://schemas.openxmlformats.org/officeDocument/2006/relationships/image" Target="../media/image236.png"/><Relationship Id="rId600" Type="http://schemas.openxmlformats.org/officeDocument/2006/relationships/customXml" Target="../ink/ink383.xml"/><Relationship Id="rId642" Type="http://schemas.openxmlformats.org/officeDocument/2006/relationships/customXml" Target="../ink/ink404.xml"/><Relationship Id="rId684" Type="http://schemas.openxmlformats.org/officeDocument/2006/relationships/image" Target="../media/image337.png"/><Relationship Id="rId281" Type="http://schemas.openxmlformats.org/officeDocument/2006/relationships/customXml" Target="../ink/ink221.xml"/><Relationship Id="rId337" Type="http://schemas.openxmlformats.org/officeDocument/2006/relationships/customXml" Target="../ink/ink249.xml"/><Relationship Id="rId502" Type="http://schemas.openxmlformats.org/officeDocument/2006/relationships/customXml" Target="../ink/ink333.xml"/><Relationship Id="rId34" Type="http://schemas.openxmlformats.org/officeDocument/2006/relationships/customXml" Target="../ink/ink96.xml"/><Relationship Id="rId76" Type="http://schemas.openxmlformats.org/officeDocument/2006/relationships/customXml" Target="../ink/ink117.xml"/><Relationship Id="rId141" Type="http://schemas.openxmlformats.org/officeDocument/2006/relationships/image" Target="../media/image6910.png"/><Relationship Id="rId379" Type="http://schemas.openxmlformats.org/officeDocument/2006/relationships/image" Target="../media/image187.png"/><Relationship Id="rId544" Type="http://schemas.openxmlformats.org/officeDocument/2006/relationships/image" Target="../media/image268.png"/><Relationship Id="rId586" Type="http://schemas.openxmlformats.org/officeDocument/2006/relationships/customXml" Target="../ink/ink376.xml"/><Relationship Id="rId7" Type="http://schemas.openxmlformats.org/officeDocument/2006/relationships/image" Target="../media/image3100.png"/><Relationship Id="rId183" Type="http://schemas.openxmlformats.org/officeDocument/2006/relationships/image" Target="../media/image90.png"/><Relationship Id="rId239" Type="http://schemas.openxmlformats.org/officeDocument/2006/relationships/customXml" Target="../ink/ink200.xml"/><Relationship Id="rId390" Type="http://schemas.openxmlformats.org/officeDocument/2006/relationships/customXml" Target="../ink/ink276.xml"/><Relationship Id="rId404" Type="http://schemas.openxmlformats.org/officeDocument/2006/relationships/customXml" Target="../ink/ink283.xml"/><Relationship Id="rId446" Type="http://schemas.openxmlformats.org/officeDocument/2006/relationships/customXml" Target="../ink/ink304.xml"/><Relationship Id="rId611" Type="http://schemas.openxmlformats.org/officeDocument/2006/relationships/image" Target="../media/image301.png"/><Relationship Id="rId653" Type="http://schemas.openxmlformats.org/officeDocument/2006/relationships/image" Target="../media/image322.png"/><Relationship Id="rId250" Type="http://schemas.openxmlformats.org/officeDocument/2006/relationships/image" Target="../media/image123.png"/><Relationship Id="rId292" Type="http://schemas.openxmlformats.org/officeDocument/2006/relationships/image" Target="../media/image144.png"/><Relationship Id="rId306" Type="http://schemas.openxmlformats.org/officeDocument/2006/relationships/image" Target="../media/image151.png"/><Relationship Id="rId488" Type="http://schemas.openxmlformats.org/officeDocument/2006/relationships/customXml" Target="../ink/ink325.xml"/><Relationship Id="rId695" Type="http://schemas.openxmlformats.org/officeDocument/2006/relationships/customXml" Target="../ink/ink431.xml"/><Relationship Id="rId709" Type="http://schemas.openxmlformats.org/officeDocument/2006/relationships/customXml" Target="../ink/ink438.xml"/><Relationship Id="rId45" Type="http://schemas.openxmlformats.org/officeDocument/2006/relationships/image" Target="../media/image22100.png"/><Relationship Id="rId87" Type="http://schemas.openxmlformats.org/officeDocument/2006/relationships/image" Target="../media/image4310.png"/><Relationship Id="rId110" Type="http://schemas.openxmlformats.org/officeDocument/2006/relationships/customXml" Target="../ink/ink134.xml"/><Relationship Id="rId348" Type="http://schemas.openxmlformats.org/officeDocument/2006/relationships/image" Target="../media/image172.png"/><Relationship Id="rId513" Type="http://schemas.openxmlformats.org/officeDocument/2006/relationships/customXml" Target="../ink/ink339.xml"/><Relationship Id="rId555" Type="http://schemas.openxmlformats.org/officeDocument/2006/relationships/image" Target="../media/image273.png"/><Relationship Id="rId597" Type="http://schemas.openxmlformats.org/officeDocument/2006/relationships/image" Target="../media/image294.png"/><Relationship Id="rId720" Type="http://schemas.openxmlformats.org/officeDocument/2006/relationships/image" Target="../media/image355.png"/><Relationship Id="rId152" Type="http://schemas.openxmlformats.org/officeDocument/2006/relationships/customXml" Target="../ink/ink156.xml"/><Relationship Id="rId194" Type="http://schemas.openxmlformats.org/officeDocument/2006/relationships/image" Target="../media/image95.png"/><Relationship Id="rId208" Type="http://schemas.openxmlformats.org/officeDocument/2006/relationships/image" Target="../media/image102.png"/><Relationship Id="rId415" Type="http://schemas.openxmlformats.org/officeDocument/2006/relationships/image" Target="../media/image205.png"/><Relationship Id="rId457" Type="http://schemas.openxmlformats.org/officeDocument/2006/relationships/image" Target="../media/image226.png"/><Relationship Id="rId622" Type="http://schemas.openxmlformats.org/officeDocument/2006/relationships/customXml" Target="../ink/ink394.xml"/><Relationship Id="rId261" Type="http://schemas.openxmlformats.org/officeDocument/2006/relationships/customXml" Target="../ink/ink211.xml"/><Relationship Id="rId499" Type="http://schemas.openxmlformats.org/officeDocument/2006/relationships/image" Target="../media/image246.png"/><Relationship Id="rId664" Type="http://schemas.openxmlformats.org/officeDocument/2006/relationships/customXml" Target="../ink/ink415.xml"/><Relationship Id="rId14" Type="http://schemas.openxmlformats.org/officeDocument/2006/relationships/customXml" Target="../ink/ink86.xml"/><Relationship Id="rId56" Type="http://schemas.openxmlformats.org/officeDocument/2006/relationships/customXml" Target="../ink/ink107.xml"/><Relationship Id="rId317" Type="http://schemas.openxmlformats.org/officeDocument/2006/relationships/customXml" Target="../ink/ink239.xml"/><Relationship Id="rId359" Type="http://schemas.openxmlformats.org/officeDocument/2006/relationships/customXml" Target="../ink/ink260.xml"/><Relationship Id="rId524" Type="http://schemas.openxmlformats.org/officeDocument/2006/relationships/image" Target="../media/image258.png"/><Relationship Id="rId566" Type="http://schemas.openxmlformats.org/officeDocument/2006/relationships/customXml" Target="../ink/ink366.xml"/><Relationship Id="rId98" Type="http://schemas.openxmlformats.org/officeDocument/2006/relationships/customXml" Target="../ink/ink128.xml"/><Relationship Id="rId121" Type="http://schemas.openxmlformats.org/officeDocument/2006/relationships/image" Target="../media/image6010.png"/><Relationship Id="rId163" Type="http://schemas.openxmlformats.org/officeDocument/2006/relationships/image" Target="../media/image8010.png"/><Relationship Id="rId219" Type="http://schemas.openxmlformats.org/officeDocument/2006/relationships/customXml" Target="../ink/ink190.xml"/><Relationship Id="rId370" Type="http://schemas.openxmlformats.org/officeDocument/2006/relationships/image" Target="../media/image183.png"/><Relationship Id="rId426" Type="http://schemas.openxmlformats.org/officeDocument/2006/relationships/customXml" Target="../ink/ink294.xml"/><Relationship Id="rId633" Type="http://schemas.openxmlformats.org/officeDocument/2006/relationships/image" Target="../media/image312.png"/><Relationship Id="rId230" Type="http://schemas.openxmlformats.org/officeDocument/2006/relationships/image" Target="../media/image113.png"/><Relationship Id="rId468" Type="http://schemas.openxmlformats.org/officeDocument/2006/relationships/customXml" Target="../ink/ink315.xml"/><Relationship Id="rId675" Type="http://schemas.openxmlformats.org/officeDocument/2006/relationships/image" Target="../media/image333.png"/><Relationship Id="rId25" Type="http://schemas.openxmlformats.org/officeDocument/2006/relationships/image" Target="../media/image12100.png"/><Relationship Id="rId67" Type="http://schemas.openxmlformats.org/officeDocument/2006/relationships/image" Target="../media/image3311.png"/><Relationship Id="rId272" Type="http://schemas.openxmlformats.org/officeDocument/2006/relationships/image" Target="../media/image134.png"/><Relationship Id="rId328" Type="http://schemas.openxmlformats.org/officeDocument/2006/relationships/image" Target="../media/image162.png"/><Relationship Id="rId535" Type="http://schemas.openxmlformats.org/officeDocument/2006/relationships/customXml" Target="../ink/ink350.xml"/><Relationship Id="rId577" Type="http://schemas.openxmlformats.org/officeDocument/2006/relationships/image" Target="../media/image284.png"/><Relationship Id="rId700" Type="http://schemas.openxmlformats.org/officeDocument/2006/relationships/image" Target="../media/image345.png"/><Relationship Id="rId132" Type="http://schemas.openxmlformats.org/officeDocument/2006/relationships/image" Target="../media/image6510.png"/><Relationship Id="rId174" Type="http://schemas.openxmlformats.org/officeDocument/2006/relationships/customXml" Target="../ink/ink167.xml"/><Relationship Id="rId381" Type="http://schemas.openxmlformats.org/officeDocument/2006/relationships/image" Target="../media/image188.png"/><Relationship Id="rId602" Type="http://schemas.openxmlformats.org/officeDocument/2006/relationships/customXml" Target="../ink/ink384.xml"/><Relationship Id="rId241" Type="http://schemas.openxmlformats.org/officeDocument/2006/relationships/customXml" Target="../ink/ink201.xml"/><Relationship Id="rId437" Type="http://schemas.openxmlformats.org/officeDocument/2006/relationships/image" Target="../media/image216.png"/><Relationship Id="rId479" Type="http://schemas.openxmlformats.org/officeDocument/2006/relationships/image" Target="../media/image237.png"/><Relationship Id="rId644" Type="http://schemas.openxmlformats.org/officeDocument/2006/relationships/customXml" Target="../ink/ink405.xml"/><Relationship Id="rId686" Type="http://schemas.openxmlformats.org/officeDocument/2006/relationships/image" Target="../media/image338.png"/><Relationship Id="rId36" Type="http://schemas.openxmlformats.org/officeDocument/2006/relationships/customXml" Target="../ink/ink97.xml"/><Relationship Id="rId283" Type="http://schemas.openxmlformats.org/officeDocument/2006/relationships/customXml" Target="../ink/ink222.xml"/><Relationship Id="rId339" Type="http://schemas.openxmlformats.org/officeDocument/2006/relationships/customXml" Target="../ink/ink250.xml"/><Relationship Id="rId490" Type="http://schemas.openxmlformats.org/officeDocument/2006/relationships/customXml" Target="../ink/ink327.xml"/><Relationship Id="rId504" Type="http://schemas.openxmlformats.org/officeDocument/2006/relationships/customXml" Target="../ink/ink334.xml"/><Relationship Id="rId546" Type="http://schemas.openxmlformats.org/officeDocument/2006/relationships/image" Target="../media/image269.png"/><Relationship Id="rId711" Type="http://schemas.openxmlformats.org/officeDocument/2006/relationships/customXml" Target="../ink/ink439.xml"/><Relationship Id="rId78" Type="http://schemas.openxmlformats.org/officeDocument/2006/relationships/customXml" Target="../ink/ink118.xml"/><Relationship Id="rId101" Type="http://schemas.openxmlformats.org/officeDocument/2006/relationships/image" Target="../media/image5011.png"/><Relationship Id="rId143" Type="http://schemas.openxmlformats.org/officeDocument/2006/relationships/image" Target="../media/image7010.png"/><Relationship Id="rId185" Type="http://schemas.openxmlformats.org/officeDocument/2006/relationships/image" Target="../media/image91.png"/><Relationship Id="rId350" Type="http://schemas.openxmlformats.org/officeDocument/2006/relationships/image" Target="../media/image173.png"/><Relationship Id="rId406" Type="http://schemas.openxmlformats.org/officeDocument/2006/relationships/customXml" Target="../ink/ink284.xml"/><Relationship Id="rId588" Type="http://schemas.openxmlformats.org/officeDocument/2006/relationships/customXml" Target="../ink/ink377.xml"/><Relationship Id="rId9" Type="http://schemas.openxmlformats.org/officeDocument/2006/relationships/image" Target="../media/image4100.png"/><Relationship Id="rId210" Type="http://schemas.openxmlformats.org/officeDocument/2006/relationships/image" Target="../media/image103.png"/><Relationship Id="rId392" Type="http://schemas.openxmlformats.org/officeDocument/2006/relationships/customXml" Target="../ink/ink277.xml"/><Relationship Id="rId448" Type="http://schemas.openxmlformats.org/officeDocument/2006/relationships/customXml" Target="../ink/ink305.xml"/><Relationship Id="rId613" Type="http://schemas.openxmlformats.org/officeDocument/2006/relationships/image" Target="../media/image302.png"/><Relationship Id="rId655" Type="http://schemas.openxmlformats.org/officeDocument/2006/relationships/image" Target="../media/image323.png"/><Relationship Id="rId697" Type="http://schemas.openxmlformats.org/officeDocument/2006/relationships/customXml" Target="../ink/ink432.xml"/><Relationship Id="rId252" Type="http://schemas.openxmlformats.org/officeDocument/2006/relationships/image" Target="../media/image124.png"/><Relationship Id="rId294" Type="http://schemas.openxmlformats.org/officeDocument/2006/relationships/image" Target="../media/image145.png"/><Relationship Id="rId308" Type="http://schemas.openxmlformats.org/officeDocument/2006/relationships/image" Target="../media/image152.png"/><Relationship Id="rId515" Type="http://schemas.openxmlformats.org/officeDocument/2006/relationships/customXml" Target="../ink/ink340.xml"/><Relationship Id="rId722" Type="http://schemas.openxmlformats.org/officeDocument/2006/relationships/image" Target="../media/image356.png"/><Relationship Id="rId47" Type="http://schemas.openxmlformats.org/officeDocument/2006/relationships/image" Target="../media/image23100.png"/><Relationship Id="rId89" Type="http://schemas.openxmlformats.org/officeDocument/2006/relationships/image" Target="../media/image4411.png"/><Relationship Id="rId112" Type="http://schemas.openxmlformats.org/officeDocument/2006/relationships/customXml" Target="../ink/ink135.xml"/><Relationship Id="rId154" Type="http://schemas.openxmlformats.org/officeDocument/2006/relationships/customXml" Target="../ink/ink157.xml"/><Relationship Id="rId361" Type="http://schemas.openxmlformats.org/officeDocument/2006/relationships/customXml" Target="../ink/ink261.xml"/><Relationship Id="rId557" Type="http://schemas.openxmlformats.org/officeDocument/2006/relationships/image" Target="../media/image274.png"/><Relationship Id="rId599" Type="http://schemas.openxmlformats.org/officeDocument/2006/relationships/image" Target="../media/image295.png"/><Relationship Id="rId196" Type="http://schemas.openxmlformats.org/officeDocument/2006/relationships/image" Target="../media/image96.png"/><Relationship Id="rId417" Type="http://schemas.openxmlformats.org/officeDocument/2006/relationships/image" Target="../media/image206.png"/><Relationship Id="rId459" Type="http://schemas.openxmlformats.org/officeDocument/2006/relationships/image" Target="../media/image227.png"/><Relationship Id="rId624" Type="http://schemas.openxmlformats.org/officeDocument/2006/relationships/customXml" Target="../ink/ink395.xml"/><Relationship Id="rId666" Type="http://schemas.openxmlformats.org/officeDocument/2006/relationships/customXml" Target="../ink/ink416.xml"/><Relationship Id="rId16" Type="http://schemas.openxmlformats.org/officeDocument/2006/relationships/customXml" Target="../ink/ink87.xml"/><Relationship Id="rId221" Type="http://schemas.openxmlformats.org/officeDocument/2006/relationships/customXml" Target="../ink/ink191.xml"/><Relationship Id="rId263" Type="http://schemas.openxmlformats.org/officeDocument/2006/relationships/customXml" Target="../ink/ink212.xml"/><Relationship Id="rId319" Type="http://schemas.openxmlformats.org/officeDocument/2006/relationships/customXml" Target="../ink/ink240.xml"/><Relationship Id="rId470" Type="http://schemas.openxmlformats.org/officeDocument/2006/relationships/customXml" Target="../ink/ink316.xml"/><Relationship Id="rId526" Type="http://schemas.openxmlformats.org/officeDocument/2006/relationships/image" Target="../media/image259.png"/><Relationship Id="rId58" Type="http://schemas.openxmlformats.org/officeDocument/2006/relationships/customXml" Target="../ink/ink108.xml"/><Relationship Id="rId123" Type="http://schemas.openxmlformats.org/officeDocument/2006/relationships/image" Target="../media/image6110.png"/><Relationship Id="rId330" Type="http://schemas.openxmlformats.org/officeDocument/2006/relationships/image" Target="../media/image163.png"/><Relationship Id="rId568" Type="http://schemas.openxmlformats.org/officeDocument/2006/relationships/customXml" Target="../ink/ink367.xml"/><Relationship Id="rId165" Type="http://schemas.openxmlformats.org/officeDocument/2006/relationships/image" Target="../media/image8110.png"/><Relationship Id="rId372" Type="http://schemas.openxmlformats.org/officeDocument/2006/relationships/image" Target="../media/image184.png"/><Relationship Id="rId428" Type="http://schemas.openxmlformats.org/officeDocument/2006/relationships/customXml" Target="../ink/ink295.xml"/><Relationship Id="rId635" Type="http://schemas.openxmlformats.org/officeDocument/2006/relationships/image" Target="../media/image313.png"/><Relationship Id="rId677" Type="http://schemas.openxmlformats.org/officeDocument/2006/relationships/image" Target="../media/image334.png"/><Relationship Id="rId232" Type="http://schemas.openxmlformats.org/officeDocument/2006/relationships/image" Target="../media/image114.png"/><Relationship Id="rId274" Type="http://schemas.openxmlformats.org/officeDocument/2006/relationships/image" Target="../media/image135.png"/><Relationship Id="rId481" Type="http://schemas.openxmlformats.org/officeDocument/2006/relationships/image" Target="../media/image238.png"/><Relationship Id="rId702" Type="http://schemas.openxmlformats.org/officeDocument/2006/relationships/image" Target="../media/image346.png"/><Relationship Id="rId27" Type="http://schemas.openxmlformats.org/officeDocument/2006/relationships/image" Target="../media/image13100.png"/><Relationship Id="rId69" Type="http://schemas.openxmlformats.org/officeDocument/2006/relationships/image" Target="../media/image3410.png"/><Relationship Id="rId134" Type="http://schemas.openxmlformats.org/officeDocument/2006/relationships/image" Target="../media/image6610.png"/><Relationship Id="rId537" Type="http://schemas.openxmlformats.org/officeDocument/2006/relationships/customXml" Target="../ink/ink351.xml"/><Relationship Id="rId579" Type="http://schemas.openxmlformats.org/officeDocument/2006/relationships/image" Target="../media/image285.png"/><Relationship Id="rId80" Type="http://schemas.openxmlformats.org/officeDocument/2006/relationships/customXml" Target="../ink/ink119.xml"/><Relationship Id="rId176" Type="http://schemas.openxmlformats.org/officeDocument/2006/relationships/customXml" Target="../ink/ink168.xml"/><Relationship Id="rId341" Type="http://schemas.openxmlformats.org/officeDocument/2006/relationships/customXml" Target="../ink/ink251.xml"/><Relationship Id="rId383" Type="http://schemas.openxmlformats.org/officeDocument/2006/relationships/image" Target="../media/image189.png"/><Relationship Id="rId439" Type="http://schemas.openxmlformats.org/officeDocument/2006/relationships/image" Target="../media/image217.png"/><Relationship Id="rId590" Type="http://schemas.openxmlformats.org/officeDocument/2006/relationships/customXml" Target="../ink/ink378.xml"/><Relationship Id="rId604" Type="http://schemas.openxmlformats.org/officeDocument/2006/relationships/customXml" Target="../ink/ink385.xml"/><Relationship Id="rId646" Type="http://schemas.openxmlformats.org/officeDocument/2006/relationships/customXml" Target="../ink/ink406.xml"/><Relationship Id="rId201" Type="http://schemas.openxmlformats.org/officeDocument/2006/relationships/customXml" Target="../ink/ink181.xml"/><Relationship Id="rId243" Type="http://schemas.openxmlformats.org/officeDocument/2006/relationships/customXml" Target="../ink/ink202.xml"/><Relationship Id="rId285" Type="http://schemas.openxmlformats.org/officeDocument/2006/relationships/customXml" Target="../ink/ink223.xml"/><Relationship Id="rId450" Type="http://schemas.openxmlformats.org/officeDocument/2006/relationships/customXml" Target="../ink/ink306.xml"/><Relationship Id="rId506" Type="http://schemas.openxmlformats.org/officeDocument/2006/relationships/customXml" Target="../ink/ink335.xml"/><Relationship Id="rId688" Type="http://schemas.openxmlformats.org/officeDocument/2006/relationships/image" Target="../media/image339.png"/><Relationship Id="rId38" Type="http://schemas.openxmlformats.org/officeDocument/2006/relationships/customXml" Target="../ink/ink98.xml"/><Relationship Id="rId103" Type="http://schemas.openxmlformats.org/officeDocument/2006/relationships/image" Target="../media/image5111.png"/><Relationship Id="rId310" Type="http://schemas.openxmlformats.org/officeDocument/2006/relationships/image" Target="../media/image153.png"/><Relationship Id="rId492" Type="http://schemas.openxmlformats.org/officeDocument/2006/relationships/customXml" Target="../ink/ink328.xml"/><Relationship Id="rId548" Type="http://schemas.openxmlformats.org/officeDocument/2006/relationships/image" Target="../media/image270.png"/><Relationship Id="rId713" Type="http://schemas.openxmlformats.org/officeDocument/2006/relationships/customXml" Target="../ink/ink440.xml"/><Relationship Id="rId91" Type="http://schemas.openxmlformats.org/officeDocument/2006/relationships/image" Target="../media/image4511.png"/><Relationship Id="rId145" Type="http://schemas.openxmlformats.org/officeDocument/2006/relationships/image" Target="../media/image7110.png"/><Relationship Id="rId187" Type="http://schemas.openxmlformats.org/officeDocument/2006/relationships/image" Target="../media/image92.png"/><Relationship Id="rId352" Type="http://schemas.openxmlformats.org/officeDocument/2006/relationships/image" Target="../media/image174.png"/><Relationship Id="rId394" Type="http://schemas.openxmlformats.org/officeDocument/2006/relationships/customXml" Target="../ink/ink278.xml"/><Relationship Id="rId408" Type="http://schemas.openxmlformats.org/officeDocument/2006/relationships/customXml" Target="../ink/ink285.xml"/><Relationship Id="rId615" Type="http://schemas.openxmlformats.org/officeDocument/2006/relationships/image" Target="../media/image303.png"/><Relationship Id="rId212" Type="http://schemas.openxmlformats.org/officeDocument/2006/relationships/image" Target="../media/image104.png"/><Relationship Id="rId254" Type="http://schemas.openxmlformats.org/officeDocument/2006/relationships/image" Target="../media/image125.png"/><Relationship Id="rId657" Type="http://schemas.openxmlformats.org/officeDocument/2006/relationships/image" Target="../media/image324.png"/><Relationship Id="rId699" Type="http://schemas.openxmlformats.org/officeDocument/2006/relationships/customXml" Target="../ink/ink433.xml"/><Relationship Id="rId49" Type="http://schemas.openxmlformats.org/officeDocument/2006/relationships/image" Target="../media/image24100.png"/><Relationship Id="rId114" Type="http://schemas.openxmlformats.org/officeDocument/2006/relationships/customXml" Target="../ink/ink136.xml"/><Relationship Id="rId296" Type="http://schemas.openxmlformats.org/officeDocument/2006/relationships/image" Target="../media/image146.png"/><Relationship Id="rId461" Type="http://schemas.openxmlformats.org/officeDocument/2006/relationships/image" Target="../media/image228.png"/><Relationship Id="rId517" Type="http://schemas.openxmlformats.org/officeDocument/2006/relationships/customXml" Target="../ink/ink341.xml"/><Relationship Id="rId559" Type="http://schemas.openxmlformats.org/officeDocument/2006/relationships/image" Target="../media/image275.png"/><Relationship Id="rId724" Type="http://schemas.openxmlformats.org/officeDocument/2006/relationships/image" Target="../media/image357.png"/><Relationship Id="rId60" Type="http://schemas.openxmlformats.org/officeDocument/2006/relationships/customXml" Target="../ink/ink109.xml"/><Relationship Id="rId156" Type="http://schemas.openxmlformats.org/officeDocument/2006/relationships/customXml" Target="../ink/ink158.xml"/><Relationship Id="rId198" Type="http://schemas.openxmlformats.org/officeDocument/2006/relationships/image" Target="../media/image97.png"/><Relationship Id="rId321" Type="http://schemas.openxmlformats.org/officeDocument/2006/relationships/customXml" Target="../ink/ink241.xml"/><Relationship Id="rId363" Type="http://schemas.openxmlformats.org/officeDocument/2006/relationships/customXml" Target="../ink/ink262.xml"/><Relationship Id="rId419" Type="http://schemas.openxmlformats.org/officeDocument/2006/relationships/image" Target="../media/image207.png"/><Relationship Id="rId570" Type="http://schemas.openxmlformats.org/officeDocument/2006/relationships/customXml" Target="../ink/ink368.xml"/><Relationship Id="rId626" Type="http://schemas.openxmlformats.org/officeDocument/2006/relationships/customXml" Target="../ink/ink396.xml"/><Relationship Id="rId223" Type="http://schemas.openxmlformats.org/officeDocument/2006/relationships/customXml" Target="../ink/ink192.xml"/><Relationship Id="rId430" Type="http://schemas.openxmlformats.org/officeDocument/2006/relationships/customXml" Target="../ink/ink296.xml"/><Relationship Id="rId668" Type="http://schemas.openxmlformats.org/officeDocument/2006/relationships/customXml" Target="../ink/ink417.xml"/><Relationship Id="rId18" Type="http://schemas.openxmlformats.org/officeDocument/2006/relationships/customXml" Target="../ink/ink88.xml"/><Relationship Id="rId265" Type="http://schemas.openxmlformats.org/officeDocument/2006/relationships/customXml" Target="../ink/ink213.xml"/><Relationship Id="rId472" Type="http://schemas.openxmlformats.org/officeDocument/2006/relationships/customXml" Target="../ink/ink317.xml"/><Relationship Id="rId528" Type="http://schemas.openxmlformats.org/officeDocument/2006/relationships/image" Target="../media/image260.png"/><Relationship Id="rId125" Type="http://schemas.openxmlformats.org/officeDocument/2006/relationships/image" Target="../media/image6210.png"/><Relationship Id="rId167" Type="http://schemas.openxmlformats.org/officeDocument/2006/relationships/image" Target="../media/image8210.png"/><Relationship Id="rId332" Type="http://schemas.openxmlformats.org/officeDocument/2006/relationships/image" Target="../media/image164.png"/><Relationship Id="rId374" Type="http://schemas.openxmlformats.org/officeDocument/2006/relationships/image" Target="../media/image185.png"/><Relationship Id="rId581" Type="http://schemas.openxmlformats.org/officeDocument/2006/relationships/image" Target="../media/image286.png"/><Relationship Id="rId71" Type="http://schemas.openxmlformats.org/officeDocument/2006/relationships/image" Target="../media/image3510.png"/><Relationship Id="rId234" Type="http://schemas.openxmlformats.org/officeDocument/2006/relationships/image" Target="../media/image115.png"/><Relationship Id="rId637" Type="http://schemas.openxmlformats.org/officeDocument/2006/relationships/image" Target="../media/image314.png"/><Relationship Id="rId679" Type="http://schemas.openxmlformats.org/officeDocument/2006/relationships/image" Target="../media/image335.png"/><Relationship Id="rId2" Type="http://schemas.openxmlformats.org/officeDocument/2006/relationships/customXml" Target="../ink/ink80.xml"/><Relationship Id="rId29" Type="http://schemas.openxmlformats.org/officeDocument/2006/relationships/image" Target="../media/image14100.png"/><Relationship Id="rId276" Type="http://schemas.openxmlformats.org/officeDocument/2006/relationships/image" Target="../media/image136.png"/><Relationship Id="rId441" Type="http://schemas.openxmlformats.org/officeDocument/2006/relationships/image" Target="../media/image218.png"/><Relationship Id="rId483" Type="http://schemas.openxmlformats.org/officeDocument/2006/relationships/image" Target="../media/image239.png"/><Relationship Id="rId539" Type="http://schemas.openxmlformats.org/officeDocument/2006/relationships/customXml" Target="../ink/ink352.xml"/><Relationship Id="rId690" Type="http://schemas.openxmlformats.org/officeDocument/2006/relationships/image" Target="../media/image340.png"/><Relationship Id="rId704" Type="http://schemas.openxmlformats.org/officeDocument/2006/relationships/image" Target="../media/image347.png"/><Relationship Id="rId40" Type="http://schemas.openxmlformats.org/officeDocument/2006/relationships/customXml" Target="../ink/ink99.xml"/><Relationship Id="rId136" Type="http://schemas.openxmlformats.org/officeDocument/2006/relationships/image" Target="../media/image6710.png"/><Relationship Id="rId178" Type="http://schemas.openxmlformats.org/officeDocument/2006/relationships/customXml" Target="../ink/ink169.xml"/><Relationship Id="rId301" Type="http://schemas.openxmlformats.org/officeDocument/2006/relationships/customXml" Target="../ink/ink231.xml"/><Relationship Id="rId343" Type="http://schemas.openxmlformats.org/officeDocument/2006/relationships/customXml" Target="../ink/ink252.xml"/><Relationship Id="rId550" Type="http://schemas.openxmlformats.org/officeDocument/2006/relationships/image" Target="../media/image271.png"/><Relationship Id="rId82" Type="http://schemas.openxmlformats.org/officeDocument/2006/relationships/customXml" Target="../ink/ink120.xml"/><Relationship Id="rId203" Type="http://schemas.openxmlformats.org/officeDocument/2006/relationships/customXml" Target="../ink/ink182.xml"/><Relationship Id="rId385" Type="http://schemas.openxmlformats.org/officeDocument/2006/relationships/image" Target="../media/image190.png"/><Relationship Id="rId592" Type="http://schemas.openxmlformats.org/officeDocument/2006/relationships/customXml" Target="../ink/ink379.xml"/><Relationship Id="rId606" Type="http://schemas.openxmlformats.org/officeDocument/2006/relationships/customXml" Target="../ink/ink386.xml"/><Relationship Id="rId648" Type="http://schemas.openxmlformats.org/officeDocument/2006/relationships/customXml" Target="../ink/ink407.xml"/><Relationship Id="rId245" Type="http://schemas.openxmlformats.org/officeDocument/2006/relationships/customXml" Target="../ink/ink203.xml"/><Relationship Id="rId287" Type="http://schemas.openxmlformats.org/officeDocument/2006/relationships/customXml" Target="../ink/ink224.xml"/><Relationship Id="rId410" Type="http://schemas.openxmlformats.org/officeDocument/2006/relationships/customXml" Target="../ink/ink286.xml"/><Relationship Id="rId452" Type="http://schemas.openxmlformats.org/officeDocument/2006/relationships/customXml" Target="../ink/ink307.xml"/><Relationship Id="rId494" Type="http://schemas.openxmlformats.org/officeDocument/2006/relationships/customXml" Target="../ink/ink329.xml"/><Relationship Id="rId508" Type="http://schemas.openxmlformats.org/officeDocument/2006/relationships/customXml" Target="../ink/ink336.xml"/><Relationship Id="rId715" Type="http://schemas.openxmlformats.org/officeDocument/2006/relationships/customXml" Target="../ink/ink441.xml"/><Relationship Id="rId105" Type="http://schemas.openxmlformats.org/officeDocument/2006/relationships/image" Target="../media/image5210.png"/><Relationship Id="rId147" Type="http://schemas.openxmlformats.org/officeDocument/2006/relationships/image" Target="../media/image7210.png"/><Relationship Id="rId312" Type="http://schemas.openxmlformats.org/officeDocument/2006/relationships/image" Target="../media/image154.png"/><Relationship Id="rId354" Type="http://schemas.openxmlformats.org/officeDocument/2006/relationships/image" Target="../media/image175.png"/><Relationship Id="rId51" Type="http://schemas.openxmlformats.org/officeDocument/2006/relationships/image" Target="../media/image25100.png"/><Relationship Id="rId93" Type="http://schemas.openxmlformats.org/officeDocument/2006/relationships/image" Target="../media/image4611.png"/><Relationship Id="rId189" Type="http://schemas.openxmlformats.org/officeDocument/2006/relationships/customXml" Target="../ink/ink175.xml"/><Relationship Id="rId396" Type="http://schemas.openxmlformats.org/officeDocument/2006/relationships/customXml" Target="../ink/ink279.xml"/><Relationship Id="rId561" Type="http://schemas.openxmlformats.org/officeDocument/2006/relationships/image" Target="../media/image276.png"/><Relationship Id="rId617" Type="http://schemas.openxmlformats.org/officeDocument/2006/relationships/image" Target="../media/image304.png"/><Relationship Id="rId659" Type="http://schemas.openxmlformats.org/officeDocument/2006/relationships/image" Target="../media/image325.png"/><Relationship Id="rId3" Type="http://schemas.openxmlformats.org/officeDocument/2006/relationships/image" Target="../media/image11000.png"/><Relationship Id="rId214" Type="http://schemas.openxmlformats.org/officeDocument/2006/relationships/image" Target="../media/image105.png"/><Relationship Id="rId235" Type="http://schemas.openxmlformats.org/officeDocument/2006/relationships/customXml" Target="../ink/ink198.xml"/><Relationship Id="rId256" Type="http://schemas.openxmlformats.org/officeDocument/2006/relationships/image" Target="../media/image126.png"/><Relationship Id="rId277" Type="http://schemas.openxmlformats.org/officeDocument/2006/relationships/customXml" Target="../ink/ink219.xml"/><Relationship Id="rId298" Type="http://schemas.openxmlformats.org/officeDocument/2006/relationships/image" Target="../media/image147.png"/><Relationship Id="rId400" Type="http://schemas.openxmlformats.org/officeDocument/2006/relationships/customXml" Target="../ink/ink281.xml"/><Relationship Id="rId421" Type="http://schemas.openxmlformats.org/officeDocument/2006/relationships/image" Target="../media/image208.png"/><Relationship Id="rId442" Type="http://schemas.openxmlformats.org/officeDocument/2006/relationships/customXml" Target="../ink/ink302.xml"/><Relationship Id="rId463" Type="http://schemas.openxmlformats.org/officeDocument/2006/relationships/image" Target="../media/image229.png"/><Relationship Id="rId484" Type="http://schemas.openxmlformats.org/officeDocument/2006/relationships/customXml" Target="../ink/ink323.xml"/><Relationship Id="rId519" Type="http://schemas.openxmlformats.org/officeDocument/2006/relationships/customXml" Target="../ink/ink342.xml"/><Relationship Id="rId670" Type="http://schemas.openxmlformats.org/officeDocument/2006/relationships/customXml" Target="../ink/ink418.xml"/><Relationship Id="rId705" Type="http://schemas.openxmlformats.org/officeDocument/2006/relationships/customXml" Target="../ink/ink436.xml"/><Relationship Id="rId116" Type="http://schemas.openxmlformats.org/officeDocument/2006/relationships/customXml" Target="../ink/ink137.xml"/><Relationship Id="rId137" Type="http://schemas.openxmlformats.org/officeDocument/2006/relationships/customXml" Target="../ink/ink148.xml"/><Relationship Id="rId158" Type="http://schemas.openxmlformats.org/officeDocument/2006/relationships/customXml" Target="../ink/ink159.xml"/><Relationship Id="rId302" Type="http://schemas.openxmlformats.org/officeDocument/2006/relationships/image" Target="../media/image149.png"/><Relationship Id="rId323" Type="http://schemas.openxmlformats.org/officeDocument/2006/relationships/customXml" Target="../ink/ink242.xml"/><Relationship Id="rId344" Type="http://schemas.openxmlformats.org/officeDocument/2006/relationships/image" Target="../media/image170.png"/><Relationship Id="rId530" Type="http://schemas.openxmlformats.org/officeDocument/2006/relationships/image" Target="../media/image261.png"/><Relationship Id="rId691" Type="http://schemas.openxmlformats.org/officeDocument/2006/relationships/customXml" Target="../ink/ink429.xml"/><Relationship Id="rId726" Type="http://schemas.openxmlformats.org/officeDocument/2006/relationships/image" Target="../media/image358.png"/><Relationship Id="rId20" Type="http://schemas.openxmlformats.org/officeDocument/2006/relationships/customXml" Target="../ink/ink89.xml"/><Relationship Id="rId41" Type="http://schemas.openxmlformats.org/officeDocument/2006/relationships/image" Target="../media/image20100.png"/><Relationship Id="rId62" Type="http://schemas.openxmlformats.org/officeDocument/2006/relationships/customXml" Target="../ink/ink110.xml"/><Relationship Id="rId83" Type="http://schemas.openxmlformats.org/officeDocument/2006/relationships/image" Target="../media/image4110.png"/><Relationship Id="rId179" Type="http://schemas.openxmlformats.org/officeDocument/2006/relationships/image" Target="../media/image88.png"/><Relationship Id="rId365" Type="http://schemas.openxmlformats.org/officeDocument/2006/relationships/customXml" Target="../ink/ink263.xml"/><Relationship Id="rId386" Type="http://schemas.openxmlformats.org/officeDocument/2006/relationships/customXml" Target="../ink/ink274.xml"/><Relationship Id="rId551" Type="http://schemas.openxmlformats.org/officeDocument/2006/relationships/customXml" Target="../ink/ink358.xml"/><Relationship Id="rId572" Type="http://schemas.openxmlformats.org/officeDocument/2006/relationships/customXml" Target="../ink/ink369.xml"/><Relationship Id="rId593" Type="http://schemas.openxmlformats.org/officeDocument/2006/relationships/image" Target="../media/image292.png"/><Relationship Id="rId607" Type="http://schemas.openxmlformats.org/officeDocument/2006/relationships/image" Target="../media/image299.png"/><Relationship Id="rId628" Type="http://schemas.openxmlformats.org/officeDocument/2006/relationships/customXml" Target="../ink/ink397.xml"/><Relationship Id="rId649" Type="http://schemas.openxmlformats.org/officeDocument/2006/relationships/image" Target="../media/image320.png"/><Relationship Id="rId190" Type="http://schemas.openxmlformats.org/officeDocument/2006/relationships/image" Target="../media/image93.png"/><Relationship Id="rId204" Type="http://schemas.openxmlformats.org/officeDocument/2006/relationships/image" Target="../media/image100.png"/><Relationship Id="rId225" Type="http://schemas.openxmlformats.org/officeDocument/2006/relationships/customXml" Target="../ink/ink193.xml"/><Relationship Id="rId246" Type="http://schemas.openxmlformats.org/officeDocument/2006/relationships/image" Target="../media/image121.png"/><Relationship Id="rId267" Type="http://schemas.openxmlformats.org/officeDocument/2006/relationships/customXml" Target="../ink/ink214.xml"/><Relationship Id="rId288" Type="http://schemas.openxmlformats.org/officeDocument/2006/relationships/image" Target="../media/image142.png"/><Relationship Id="rId411" Type="http://schemas.openxmlformats.org/officeDocument/2006/relationships/image" Target="../media/image203.png"/><Relationship Id="rId432" Type="http://schemas.openxmlformats.org/officeDocument/2006/relationships/customXml" Target="../ink/ink297.xml"/><Relationship Id="rId453" Type="http://schemas.openxmlformats.org/officeDocument/2006/relationships/image" Target="../media/image224.png"/><Relationship Id="rId474" Type="http://schemas.openxmlformats.org/officeDocument/2006/relationships/customXml" Target="../ink/ink318.xml"/><Relationship Id="rId509" Type="http://schemas.openxmlformats.org/officeDocument/2006/relationships/customXml" Target="../ink/ink337.xml"/><Relationship Id="rId660" Type="http://schemas.openxmlformats.org/officeDocument/2006/relationships/customXml" Target="../ink/ink413.xml"/><Relationship Id="rId106" Type="http://schemas.openxmlformats.org/officeDocument/2006/relationships/customXml" Target="../ink/ink132.xml"/><Relationship Id="rId127" Type="http://schemas.openxmlformats.org/officeDocument/2006/relationships/image" Target="../media/image6310.png"/><Relationship Id="rId313" Type="http://schemas.openxmlformats.org/officeDocument/2006/relationships/customXml" Target="../ink/ink237.xml"/><Relationship Id="rId495" Type="http://schemas.openxmlformats.org/officeDocument/2006/relationships/image" Target="../media/image244.png"/><Relationship Id="rId681" Type="http://schemas.openxmlformats.org/officeDocument/2006/relationships/image" Target="../media/image336.png"/><Relationship Id="rId716" Type="http://schemas.openxmlformats.org/officeDocument/2006/relationships/image" Target="../media/image353.png"/><Relationship Id="rId10" Type="http://schemas.openxmlformats.org/officeDocument/2006/relationships/customXml" Target="../ink/ink84.xml"/><Relationship Id="rId31" Type="http://schemas.openxmlformats.org/officeDocument/2006/relationships/image" Target="../media/image15100.png"/><Relationship Id="rId52" Type="http://schemas.openxmlformats.org/officeDocument/2006/relationships/customXml" Target="../ink/ink105.xml"/><Relationship Id="rId73" Type="http://schemas.openxmlformats.org/officeDocument/2006/relationships/image" Target="../media/image3610.png"/><Relationship Id="rId94" Type="http://schemas.openxmlformats.org/officeDocument/2006/relationships/customXml" Target="../ink/ink126.xml"/><Relationship Id="rId148" Type="http://schemas.openxmlformats.org/officeDocument/2006/relationships/customXml" Target="../ink/ink154.xml"/><Relationship Id="rId169" Type="http://schemas.openxmlformats.org/officeDocument/2006/relationships/image" Target="../media/image83.png"/><Relationship Id="rId334" Type="http://schemas.openxmlformats.org/officeDocument/2006/relationships/image" Target="../media/image165.png"/><Relationship Id="rId355" Type="http://schemas.openxmlformats.org/officeDocument/2006/relationships/customXml" Target="../ink/ink258.xml"/><Relationship Id="rId376" Type="http://schemas.openxmlformats.org/officeDocument/2006/relationships/image" Target="../media/image186.png"/><Relationship Id="rId397" Type="http://schemas.openxmlformats.org/officeDocument/2006/relationships/image" Target="../media/image196.png"/><Relationship Id="rId520" Type="http://schemas.openxmlformats.org/officeDocument/2006/relationships/image" Target="../media/image256.png"/><Relationship Id="rId541" Type="http://schemas.openxmlformats.org/officeDocument/2006/relationships/customXml" Target="../ink/ink353.xml"/><Relationship Id="rId562" Type="http://schemas.openxmlformats.org/officeDocument/2006/relationships/customXml" Target="../ink/ink364.xml"/><Relationship Id="rId583" Type="http://schemas.openxmlformats.org/officeDocument/2006/relationships/image" Target="../media/image287.png"/><Relationship Id="rId618" Type="http://schemas.openxmlformats.org/officeDocument/2006/relationships/customXml" Target="../ink/ink392.xml"/><Relationship Id="rId639" Type="http://schemas.openxmlformats.org/officeDocument/2006/relationships/image" Target="../media/image315.png"/><Relationship Id="rId4" Type="http://schemas.openxmlformats.org/officeDocument/2006/relationships/customXml" Target="../ink/ink81.xml"/><Relationship Id="rId180" Type="http://schemas.openxmlformats.org/officeDocument/2006/relationships/customXml" Target="../ink/ink170.xml"/><Relationship Id="rId215" Type="http://schemas.openxmlformats.org/officeDocument/2006/relationships/customXml" Target="../ink/ink188.xml"/><Relationship Id="rId236" Type="http://schemas.openxmlformats.org/officeDocument/2006/relationships/image" Target="../media/image116.png"/><Relationship Id="rId257" Type="http://schemas.openxmlformats.org/officeDocument/2006/relationships/customXml" Target="../ink/ink209.xml"/><Relationship Id="rId278" Type="http://schemas.openxmlformats.org/officeDocument/2006/relationships/image" Target="../media/image137.png"/><Relationship Id="rId401" Type="http://schemas.openxmlformats.org/officeDocument/2006/relationships/image" Target="../media/image198.png"/><Relationship Id="rId422" Type="http://schemas.openxmlformats.org/officeDocument/2006/relationships/customXml" Target="../ink/ink292.xml"/><Relationship Id="rId443" Type="http://schemas.openxmlformats.org/officeDocument/2006/relationships/image" Target="../media/image219.png"/><Relationship Id="rId464" Type="http://schemas.openxmlformats.org/officeDocument/2006/relationships/customXml" Target="../ink/ink313.xml"/><Relationship Id="rId650" Type="http://schemas.openxmlformats.org/officeDocument/2006/relationships/customXml" Target="../ink/ink408.xml"/><Relationship Id="rId303" Type="http://schemas.openxmlformats.org/officeDocument/2006/relationships/customXml" Target="../ink/ink232.xml"/><Relationship Id="rId485" Type="http://schemas.openxmlformats.org/officeDocument/2006/relationships/image" Target="../media/image240.png"/><Relationship Id="rId692" Type="http://schemas.openxmlformats.org/officeDocument/2006/relationships/image" Target="../media/image341.png"/><Relationship Id="rId706" Type="http://schemas.openxmlformats.org/officeDocument/2006/relationships/image" Target="../media/image348.png"/><Relationship Id="rId42" Type="http://schemas.openxmlformats.org/officeDocument/2006/relationships/customXml" Target="../ink/ink100.xml"/><Relationship Id="rId84" Type="http://schemas.openxmlformats.org/officeDocument/2006/relationships/customXml" Target="../ink/ink121.xml"/><Relationship Id="rId138" Type="http://schemas.openxmlformats.org/officeDocument/2006/relationships/customXml" Target="../ink/ink149.xml"/><Relationship Id="rId345" Type="http://schemas.openxmlformats.org/officeDocument/2006/relationships/customXml" Target="../ink/ink253.xml"/><Relationship Id="rId387" Type="http://schemas.openxmlformats.org/officeDocument/2006/relationships/image" Target="../media/image191.png"/><Relationship Id="rId510" Type="http://schemas.openxmlformats.org/officeDocument/2006/relationships/image" Target="../media/image251.png"/><Relationship Id="rId552" Type="http://schemas.openxmlformats.org/officeDocument/2006/relationships/image" Target="../media/image272.png"/><Relationship Id="rId594" Type="http://schemas.openxmlformats.org/officeDocument/2006/relationships/customXml" Target="../ink/ink380.xml"/><Relationship Id="rId608" Type="http://schemas.openxmlformats.org/officeDocument/2006/relationships/customXml" Target="../ink/ink387.xml"/><Relationship Id="rId191" Type="http://schemas.openxmlformats.org/officeDocument/2006/relationships/customXml" Target="../ink/ink176.xml"/><Relationship Id="rId205" Type="http://schemas.openxmlformats.org/officeDocument/2006/relationships/customXml" Target="../ink/ink183.xml"/><Relationship Id="rId247" Type="http://schemas.openxmlformats.org/officeDocument/2006/relationships/customXml" Target="../ink/ink204.xml"/><Relationship Id="rId412" Type="http://schemas.openxmlformats.org/officeDocument/2006/relationships/customXml" Target="../ink/ink287.xml"/><Relationship Id="rId107" Type="http://schemas.openxmlformats.org/officeDocument/2006/relationships/image" Target="../media/image5310.png"/><Relationship Id="rId289" Type="http://schemas.openxmlformats.org/officeDocument/2006/relationships/customXml" Target="../ink/ink225.xml"/><Relationship Id="rId454" Type="http://schemas.openxmlformats.org/officeDocument/2006/relationships/customXml" Target="../ink/ink308.xml"/><Relationship Id="rId496" Type="http://schemas.openxmlformats.org/officeDocument/2006/relationships/customXml" Target="../ink/ink330.xml"/><Relationship Id="rId661" Type="http://schemas.openxmlformats.org/officeDocument/2006/relationships/image" Target="../media/image326.png"/><Relationship Id="rId717" Type="http://schemas.openxmlformats.org/officeDocument/2006/relationships/customXml" Target="../ink/ink442.xml"/><Relationship Id="rId11" Type="http://schemas.openxmlformats.org/officeDocument/2006/relationships/image" Target="../media/image5101.png"/><Relationship Id="rId53" Type="http://schemas.openxmlformats.org/officeDocument/2006/relationships/image" Target="../media/image26100.png"/><Relationship Id="rId149" Type="http://schemas.openxmlformats.org/officeDocument/2006/relationships/image" Target="../media/image7310.png"/><Relationship Id="rId314" Type="http://schemas.openxmlformats.org/officeDocument/2006/relationships/image" Target="../media/image155.png"/><Relationship Id="rId356" Type="http://schemas.openxmlformats.org/officeDocument/2006/relationships/image" Target="../media/image176.png"/><Relationship Id="rId398" Type="http://schemas.openxmlformats.org/officeDocument/2006/relationships/customXml" Target="../ink/ink280.xml"/><Relationship Id="rId521" Type="http://schemas.openxmlformats.org/officeDocument/2006/relationships/customXml" Target="../ink/ink343.xml"/><Relationship Id="rId563" Type="http://schemas.openxmlformats.org/officeDocument/2006/relationships/image" Target="../media/image277.png"/><Relationship Id="rId619" Type="http://schemas.openxmlformats.org/officeDocument/2006/relationships/image" Target="../media/image305.png"/><Relationship Id="rId95" Type="http://schemas.openxmlformats.org/officeDocument/2006/relationships/image" Target="../media/image4711.png"/><Relationship Id="rId160" Type="http://schemas.openxmlformats.org/officeDocument/2006/relationships/customXml" Target="../ink/ink160.xml"/><Relationship Id="rId216" Type="http://schemas.openxmlformats.org/officeDocument/2006/relationships/image" Target="../media/image106.png"/><Relationship Id="rId423" Type="http://schemas.openxmlformats.org/officeDocument/2006/relationships/image" Target="../media/image209.png"/><Relationship Id="rId258" Type="http://schemas.openxmlformats.org/officeDocument/2006/relationships/image" Target="../media/image127.png"/><Relationship Id="rId465" Type="http://schemas.openxmlformats.org/officeDocument/2006/relationships/image" Target="../media/image230.png"/><Relationship Id="rId630" Type="http://schemas.openxmlformats.org/officeDocument/2006/relationships/customXml" Target="../ink/ink398.xml"/><Relationship Id="rId672" Type="http://schemas.openxmlformats.org/officeDocument/2006/relationships/customXml" Target="../ink/ink419.xml"/><Relationship Id="rId22" Type="http://schemas.openxmlformats.org/officeDocument/2006/relationships/customXml" Target="../ink/ink90.xml"/><Relationship Id="rId64" Type="http://schemas.openxmlformats.org/officeDocument/2006/relationships/customXml" Target="../ink/ink111.xml"/><Relationship Id="rId118" Type="http://schemas.openxmlformats.org/officeDocument/2006/relationships/customXml" Target="../ink/ink138.xml"/><Relationship Id="rId325" Type="http://schemas.openxmlformats.org/officeDocument/2006/relationships/customXml" Target="../ink/ink243.xml"/><Relationship Id="rId367" Type="http://schemas.openxmlformats.org/officeDocument/2006/relationships/customXml" Target="../ink/ink264.xml"/><Relationship Id="rId532" Type="http://schemas.openxmlformats.org/officeDocument/2006/relationships/image" Target="../media/image262.png"/><Relationship Id="rId574" Type="http://schemas.openxmlformats.org/officeDocument/2006/relationships/customXml" Target="../ink/ink370.xml"/><Relationship Id="rId171" Type="http://schemas.openxmlformats.org/officeDocument/2006/relationships/image" Target="../media/image84.png"/><Relationship Id="rId227" Type="http://schemas.openxmlformats.org/officeDocument/2006/relationships/customXml" Target="../ink/ink194.xml"/><Relationship Id="rId269" Type="http://schemas.openxmlformats.org/officeDocument/2006/relationships/customXml" Target="../ink/ink215.xml"/><Relationship Id="rId434" Type="http://schemas.openxmlformats.org/officeDocument/2006/relationships/customXml" Target="../ink/ink298.xml"/><Relationship Id="rId476" Type="http://schemas.openxmlformats.org/officeDocument/2006/relationships/customXml" Target="../ink/ink319.xml"/><Relationship Id="rId641" Type="http://schemas.openxmlformats.org/officeDocument/2006/relationships/image" Target="../media/image316.png"/><Relationship Id="rId683" Type="http://schemas.openxmlformats.org/officeDocument/2006/relationships/customXml" Target="../ink/ink425.xml"/><Relationship Id="rId33" Type="http://schemas.openxmlformats.org/officeDocument/2006/relationships/image" Target="../media/image16100.png"/><Relationship Id="rId129" Type="http://schemas.openxmlformats.org/officeDocument/2006/relationships/customXml" Target="../ink/ink144.xml"/><Relationship Id="rId280" Type="http://schemas.openxmlformats.org/officeDocument/2006/relationships/image" Target="../media/image138.png"/><Relationship Id="rId336" Type="http://schemas.openxmlformats.org/officeDocument/2006/relationships/image" Target="../media/image166.png"/><Relationship Id="rId501" Type="http://schemas.openxmlformats.org/officeDocument/2006/relationships/image" Target="../media/image247.png"/><Relationship Id="rId543" Type="http://schemas.openxmlformats.org/officeDocument/2006/relationships/customXml" Target="../ink/ink354.xml"/><Relationship Id="rId75" Type="http://schemas.openxmlformats.org/officeDocument/2006/relationships/image" Target="../media/image3710.png"/><Relationship Id="rId140" Type="http://schemas.openxmlformats.org/officeDocument/2006/relationships/customXml" Target="../ink/ink150.xml"/><Relationship Id="rId182" Type="http://schemas.openxmlformats.org/officeDocument/2006/relationships/customXml" Target="../ink/ink171.xml"/><Relationship Id="rId378" Type="http://schemas.openxmlformats.org/officeDocument/2006/relationships/customXml" Target="../ink/ink270.xml"/><Relationship Id="rId403" Type="http://schemas.openxmlformats.org/officeDocument/2006/relationships/image" Target="../media/image199.png"/><Relationship Id="rId585" Type="http://schemas.openxmlformats.org/officeDocument/2006/relationships/image" Target="../media/image288.png"/><Relationship Id="rId6" Type="http://schemas.openxmlformats.org/officeDocument/2006/relationships/customXml" Target="../ink/ink82.xml"/><Relationship Id="rId238" Type="http://schemas.openxmlformats.org/officeDocument/2006/relationships/image" Target="../media/image117.png"/><Relationship Id="rId445" Type="http://schemas.openxmlformats.org/officeDocument/2006/relationships/image" Target="../media/image220.png"/><Relationship Id="rId487" Type="http://schemas.openxmlformats.org/officeDocument/2006/relationships/image" Target="../media/image241.png"/><Relationship Id="rId610" Type="http://schemas.openxmlformats.org/officeDocument/2006/relationships/customXml" Target="../ink/ink388.xml"/><Relationship Id="rId652" Type="http://schemas.openxmlformats.org/officeDocument/2006/relationships/customXml" Target="../ink/ink409.xml"/><Relationship Id="rId694" Type="http://schemas.openxmlformats.org/officeDocument/2006/relationships/image" Target="../media/image342.png"/><Relationship Id="rId708" Type="http://schemas.openxmlformats.org/officeDocument/2006/relationships/image" Target="../media/image349.png"/><Relationship Id="rId291" Type="http://schemas.openxmlformats.org/officeDocument/2006/relationships/customXml" Target="../ink/ink226.xml"/><Relationship Id="rId305" Type="http://schemas.openxmlformats.org/officeDocument/2006/relationships/customXml" Target="../ink/ink233.xml"/><Relationship Id="rId347" Type="http://schemas.openxmlformats.org/officeDocument/2006/relationships/customXml" Target="../ink/ink254.xml"/><Relationship Id="rId512" Type="http://schemas.openxmlformats.org/officeDocument/2006/relationships/image" Target="../media/image252.png"/><Relationship Id="rId44" Type="http://schemas.openxmlformats.org/officeDocument/2006/relationships/customXml" Target="../ink/ink101.xml"/><Relationship Id="rId86" Type="http://schemas.openxmlformats.org/officeDocument/2006/relationships/customXml" Target="../ink/ink122.xml"/><Relationship Id="rId151" Type="http://schemas.openxmlformats.org/officeDocument/2006/relationships/image" Target="../media/image7410.png"/><Relationship Id="rId389" Type="http://schemas.openxmlformats.org/officeDocument/2006/relationships/image" Target="../media/image192.png"/><Relationship Id="rId554" Type="http://schemas.openxmlformats.org/officeDocument/2006/relationships/customXml" Target="../ink/ink360.xml"/><Relationship Id="rId596" Type="http://schemas.openxmlformats.org/officeDocument/2006/relationships/customXml" Target="../ink/ink381.xml"/><Relationship Id="rId193" Type="http://schemas.openxmlformats.org/officeDocument/2006/relationships/customXml" Target="../ink/ink177.xml"/><Relationship Id="rId207" Type="http://schemas.openxmlformats.org/officeDocument/2006/relationships/customXml" Target="../ink/ink184.xml"/><Relationship Id="rId249" Type="http://schemas.openxmlformats.org/officeDocument/2006/relationships/customXml" Target="../ink/ink205.xml"/><Relationship Id="rId414" Type="http://schemas.openxmlformats.org/officeDocument/2006/relationships/customXml" Target="../ink/ink288.xml"/><Relationship Id="rId456" Type="http://schemas.openxmlformats.org/officeDocument/2006/relationships/customXml" Target="../ink/ink309.xml"/><Relationship Id="rId498" Type="http://schemas.openxmlformats.org/officeDocument/2006/relationships/customXml" Target="../ink/ink331.xml"/><Relationship Id="rId621" Type="http://schemas.openxmlformats.org/officeDocument/2006/relationships/image" Target="../media/image306.png"/><Relationship Id="rId663" Type="http://schemas.openxmlformats.org/officeDocument/2006/relationships/image" Target="../media/image327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image" Target="../media/image128.png"/><Relationship Id="rId316" Type="http://schemas.openxmlformats.org/officeDocument/2006/relationships/image" Target="../media/image156.png"/><Relationship Id="rId523" Type="http://schemas.openxmlformats.org/officeDocument/2006/relationships/customXml" Target="../ink/ink344.xml"/><Relationship Id="rId719" Type="http://schemas.openxmlformats.org/officeDocument/2006/relationships/customXml" Target="../ink/ink443.xml"/><Relationship Id="rId55" Type="http://schemas.openxmlformats.org/officeDocument/2006/relationships/image" Target="../media/image27100.png"/><Relationship Id="rId97" Type="http://schemas.openxmlformats.org/officeDocument/2006/relationships/image" Target="../media/image4811.png"/><Relationship Id="rId120" Type="http://schemas.openxmlformats.org/officeDocument/2006/relationships/customXml" Target="../ink/ink139.xml"/><Relationship Id="rId358" Type="http://schemas.openxmlformats.org/officeDocument/2006/relationships/image" Target="../media/image177.png"/><Relationship Id="rId565" Type="http://schemas.openxmlformats.org/officeDocument/2006/relationships/image" Target="../media/image278.png"/><Relationship Id="rId162" Type="http://schemas.openxmlformats.org/officeDocument/2006/relationships/customXml" Target="../ink/ink161.xml"/><Relationship Id="rId218" Type="http://schemas.openxmlformats.org/officeDocument/2006/relationships/image" Target="../media/image107.png"/><Relationship Id="rId425" Type="http://schemas.openxmlformats.org/officeDocument/2006/relationships/image" Target="../media/image210.png"/><Relationship Id="rId467" Type="http://schemas.openxmlformats.org/officeDocument/2006/relationships/image" Target="../media/image231.png"/><Relationship Id="rId632" Type="http://schemas.openxmlformats.org/officeDocument/2006/relationships/customXml" Target="../ink/ink399.xml"/><Relationship Id="rId271" Type="http://schemas.openxmlformats.org/officeDocument/2006/relationships/customXml" Target="../ink/ink216.xml"/><Relationship Id="rId674" Type="http://schemas.openxmlformats.org/officeDocument/2006/relationships/customXml" Target="../ink/ink420.xml"/><Relationship Id="rId24" Type="http://schemas.openxmlformats.org/officeDocument/2006/relationships/customXml" Target="../ink/ink91.xml"/><Relationship Id="rId66" Type="http://schemas.openxmlformats.org/officeDocument/2006/relationships/customXml" Target="../ink/ink112.xml"/><Relationship Id="rId131" Type="http://schemas.openxmlformats.org/officeDocument/2006/relationships/customXml" Target="../ink/ink145.xml"/><Relationship Id="rId327" Type="http://schemas.openxmlformats.org/officeDocument/2006/relationships/customXml" Target="../ink/ink244.xml"/><Relationship Id="rId369" Type="http://schemas.openxmlformats.org/officeDocument/2006/relationships/customXml" Target="../ink/ink265.xml"/><Relationship Id="rId534" Type="http://schemas.openxmlformats.org/officeDocument/2006/relationships/image" Target="../media/image263.png"/><Relationship Id="rId576" Type="http://schemas.openxmlformats.org/officeDocument/2006/relationships/customXml" Target="../ink/ink371.xml"/><Relationship Id="rId173" Type="http://schemas.openxmlformats.org/officeDocument/2006/relationships/image" Target="../media/image85.png"/><Relationship Id="rId229" Type="http://schemas.openxmlformats.org/officeDocument/2006/relationships/customXml" Target="../ink/ink195.xml"/><Relationship Id="rId380" Type="http://schemas.openxmlformats.org/officeDocument/2006/relationships/customXml" Target="../ink/ink271.xml"/><Relationship Id="rId436" Type="http://schemas.openxmlformats.org/officeDocument/2006/relationships/customXml" Target="../ink/ink299.xml"/><Relationship Id="rId601" Type="http://schemas.openxmlformats.org/officeDocument/2006/relationships/image" Target="../media/image296.png"/><Relationship Id="rId643" Type="http://schemas.openxmlformats.org/officeDocument/2006/relationships/image" Target="../media/image317.png"/><Relationship Id="rId240" Type="http://schemas.openxmlformats.org/officeDocument/2006/relationships/image" Target="../media/image118.png"/><Relationship Id="rId478" Type="http://schemas.openxmlformats.org/officeDocument/2006/relationships/customXml" Target="../ink/ink320.xml"/><Relationship Id="rId685" Type="http://schemas.openxmlformats.org/officeDocument/2006/relationships/customXml" Target="../ink/ink426.xml"/><Relationship Id="rId35" Type="http://schemas.openxmlformats.org/officeDocument/2006/relationships/image" Target="../media/image17100.png"/><Relationship Id="rId77" Type="http://schemas.openxmlformats.org/officeDocument/2006/relationships/image" Target="../media/image3810.png"/><Relationship Id="rId100" Type="http://schemas.openxmlformats.org/officeDocument/2006/relationships/customXml" Target="../ink/ink129.xml"/><Relationship Id="rId282" Type="http://schemas.openxmlformats.org/officeDocument/2006/relationships/image" Target="../media/image139.png"/><Relationship Id="rId338" Type="http://schemas.openxmlformats.org/officeDocument/2006/relationships/image" Target="../media/image167.png"/><Relationship Id="rId503" Type="http://schemas.openxmlformats.org/officeDocument/2006/relationships/image" Target="../media/image248.png"/><Relationship Id="rId545" Type="http://schemas.openxmlformats.org/officeDocument/2006/relationships/customXml" Target="../ink/ink355.xml"/><Relationship Id="rId587" Type="http://schemas.openxmlformats.org/officeDocument/2006/relationships/image" Target="../media/image289.png"/><Relationship Id="rId710" Type="http://schemas.openxmlformats.org/officeDocument/2006/relationships/image" Target="../media/image350.png"/><Relationship Id="rId8" Type="http://schemas.openxmlformats.org/officeDocument/2006/relationships/customXml" Target="../ink/ink83.xml"/><Relationship Id="rId142" Type="http://schemas.openxmlformats.org/officeDocument/2006/relationships/customXml" Target="../ink/ink151.xml"/><Relationship Id="rId184" Type="http://schemas.openxmlformats.org/officeDocument/2006/relationships/customXml" Target="../ink/ink172.xml"/><Relationship Id="rId391" Type="http://schemas.openxmlformats.org/officeDocument/2006/relationships/image" Target="../media/image193.png"/><Relationship Id="rId405" Type="http://schemas.openxmlformats.org/officeDocument/2006/relationships/image" Target="../media/image200.png"/><Relationship Id="rId447" Type="http://schemas.openxmlformats.org/officeDocument/2006/relationships/image" Target="../media/image221.png"/><Relationship Id="rId612" Type="http://schemas.openxmlformats.org/officeDocument/2006/relationships/customXml" Target="../ink/ink389.xml"/><Relationship Id="rId251" Type="http://schemas.openxmlformats.org/officeDocument/2006/relationships/customXml" Target="../ink/ink206.xml"/><Relationship Id="rId489" Type="http://schemas.openxmlformats.org/officeDocument/2006/relationships/customXml" Target="../ink/ink326.xml"/><Relationship Id="rId654" Type="http://schemas.openxmlformats.org/officeDocument/2006/relationships/customXml" Target="../ink/ink410.xml"/><Relationship Id="rId696" Type="http://schemas.openxmlformats.org/officeDocument/2006/relationships/image" Target="../media/image343.png"/><Relationship Id="rId46" Type="http://schemas.openxmlformats.org/officeDocument/2006/relationships/customXml" Target="../ink/ink102.xml"/><Relationship Id="rId293" Type="http://schemas.openxmlformats.org/officeDocument/2006/relationships/customXml" Target="../ink/ink227.xml"/><Relationship Id="rId307" Type="http://schemas.openxmlformats.org/officeDocument/2006/relationships/customXml" Target="../ink/ink234.xml"/><Relationship Id="rId349" Type="http://schemas.openxmlformats.org/officeDocument/2006/relationships/customXml" Target="../ink/ink255.xml"/><Relationship Id="rId514" Type="http://schemas.openxmlformats.org/officeDocument/2006/relationships/image" Target="../media/image253.png"/><Relationship Id="rId556" Type="http://schemas.openxmlformats.org/officeDocument/2006/relationships/customXml" Target="../ink/ink361.xml"/><Relationship Id="rId721" Type="http://schemas.openxmlformats.org/officeDocument/2006/relationships/customXml" Target="../ink/ink444.xml"/><Relationship Id="rId88" Type="http://schemas.openxmlformats.org/officeDocument/2006/relationships/customXml" Target="../ink/ink123.xml"/><Relationship Id="rId111" Type="http://schemas.openxmlformats.org/officeDocument/2006/relationships/image" Target="../media/image5510.png"/><Relationship Id="rId153" Type="http://schemas.openxmlformats.org/officeDocument/2006/relationships/image" Target="../media/image7510.png"/><Relationship Id="rId195" Type="http://schemas.openxmlformats.org/officeDocument/2006/relationships/customXml" Target="../ink/ink178.xml"/><Relationship Id="rId209" Type="http://schemas.openxmlformats.org/officeDocument/2006/relationships/customXml" Target="../ink/ink185.xml"/><Relationship Id="rId360" Type="http://schemas.openxmlformats.org/officeDocument/2006/relationships/image" Target="../media/image178.png"/><Relationship Id="rId416" Type="http://schemas.openxmlformats.org/officeDocument/2006/relationships/customXml" Target="../ink/ink289.xml"/><Relationship Id="rId598" Type="http://schemas.openxmlformats.org/officeDocument/2006/relationships/customXml" Target="../ink/ink382.xml"/><Relationship Id="rId220" Type="http://schemas.openxmlformats.org/officeDocument/2006/relationships/image" Target="../media/image108.png"/><Relationship Id="rId458" Type="http://schemas.openxmlformats.org/officeDocument/2006/relationships/customXml" Target="../ink/ink310.xml"/><Relationship Id="rId623" Type="http://schemas.openxmlformats.org/officeDocument/2006/relationships/image" Target="../media/image307.png"/><Relationship Id="rId665" Type="http://schemas.openxmlformats.org/officeDocument/2006/relationships/image" Target="../media/image328.png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image" Target="../media/image129.png"/><Relationship Id="rId318" Type="http://schemas.openxmlformats.org/officeDocument/2006/relationships/image" Target="../media/image157.png"/><Relationship Id="rId525" Type="http://schemas.openxmlformats.org/officeDocument/2006/relationships/customXml" Target="../ink/ink345.xml"/><Relationship Id="rId567" Type="http://schemas.openxmlformats.org/officeDocument/2006/relationships/image" Target="../media/image279.png"/><Relationship Id="rId99" Type="http://schemas.openxmlformats.org/officeDocument/2006/relationships/image" Target="../media/image4911.png"/><Relationship Id="rId122" Type="http://schemas.openxmlformats.org/officeDocument/2006/relationships/customXml" Target="../ink/ink140.xml"/><Relationship Id="rId164" Type="http://schemas.openxmlformats.org/officeDocument/2006/relationships/customXml" Target="../ink/ink162.xml"/><Relationship Id="rId371" Type="http://schemas.openxmlformats.org/officeDocument/2006/relationships/customXml" Target="../ink/ink266.xml"/><Relationship Id="rId427" Type="http://schemas.openxmlformats.org/officeDocument/2006/relationships/image" Target="../media/image211.png"/><Relationship Id="rId469" Type="http://schemas.openxmlformats.org/officeDocument/2006/relationships/image" Target="../media/image232.png"/><Relationship Id="rId634" Type="http://schemas.openxmlformats.org/officeDocument/2006/relationships/customXml" Target="../ink/ink400.xml"/><Relationship Id="rId676" Type="http://schemas.openxmlformats.org/officeDocument/2006/relationships/customXml" Target="../ink/ink421.xml"/><Relationship Id="rId26" Type="http://schemas.openxmlformats.org/officeDocument/2006/relationships/customXml" Target="../ink/ink92.xml"/><Relationship Id="rId231" Type="http://schemas.openxmlformats.org/officeDocument/2006/relationships/customXml" Target="../ink/ink196.xml"/><Relationship Id="rId273" Type="http://schemas.openxmlformats.org/officeDocument/2006/relationships/customXml" Target="../ink/ink217.xml"/><Relationship Id="rId329" Type="http://schemas.openxmlformats.org/officeDocument/2006/relationships/customXml" Target="../ink/ink245.xml"/><Relationship Id="rId480" Type="http://schemas.openxmlformats.org/officeDocument/2006/relationships/customXml" Target="../ink/ink321.xml"/><Relationship Id="rId536" Type="http://schemas.openxmlformats.org/officeDocument/2006/relationships/image" Target="../media/image264.png"/><Relationship Id="rId701" Type="http://schemas.openxmlformats.org/officeDocument/2006/relationships/customXml" Target="../ink/ink434.xml"/><Relationship Id="rId68" Type="http://schemas.openxmlformats.org/officeDocument/2006/relationships/customXml" Target="../ink/ink113.xml"/><Relationship Id="rId133" Type="http://schemas.openxmlformats.org/officeDocument/2006/relationships/customXml" Target="../ink/ink146.xml"/><Relationship Id="rId175" Type="http://schemas.openxmlformats.org/officeDocument/2006/relationships/image" Target="../media/image86.png"/><Relationship Id="rId340" Type="http://schemas.openxmlformats.org/officeDocument/2006/relationships/image" Target="../media/image168.png"/><Relationship Id="rId578" Type="http://schemas.openxmlformats.org/officeDocument/2006/relationships/customXml" Target="../ink/ink372.xml"/><Relationship Id="rId200" Type="http://schemas.openxmlformats.org/officeDocument/2006/relationships/image" Target="../media/image98.png"/><Relationship Id="rId382" Type="http://schemas.openxmlformats.org/officeDocument/2006/relationships/customXml" Target="../ink/ink272.xml"/><Relationship Id="rId438" Type="http://schemas.openxmlformats.org/officeDocument/2006/relationships/customXml" Target="../ink/ink300.xml"/><Relationship Id="rId603" Type="http://schemas.openxmlformats.org/officeDocument/2006/relationships/image" Target="../media/image297.png"/><Relationship Id="rId645" Type="http://schemas.openxmlformats.org/officeDocument/2006/relationships/image" Target="../media/image318.png"/><Relationship Id="rId687" Type="http://schemas.openxmlformats.org/officeDocument/2006/relationships/customXml" Target="../ink/ink427.xml"/><Relationship Id="rId242" Type="http://schemas.openxmlformats.org/officeDocument/2006/relationships/image" Target="../media/image119.png"/><Relationship Id="rId284" Type="http://schemas.openxmlformats.org/officeDocument/2006/relationships/image" Target="../media/image140.png"/><Relationship Id="rId491" Type="http://schemas.openxmlformats.org/officeDocument/2006/relationships/image" Target="../media/image242.png"/><Relationship Id="rId505" Type="http://schemas.openxmlformats.org/officeDocument/2006/relationships/image" Target="../media/image249.png"/><Relationship Id="rId712" Type="http://schemas.openxmlformats.org/officeDocument/2006/relationships/image" Target="../media/image351.png"/><Relationship Id="rId37" Type="http://schemas.openxmlformats.org/officeDocument/2006/relationships/image" Target="../media/image18100.png"/><Relationship Id="rId79" Type="http://schemas.openxmlformats.org/officeDocument/2006/relationships/image" Target="../media/image3910.png"/><Relationship Id="rId102" Type="http://schemas.openxmlformats.org/officeDocument/2006/relationships/customXml" Target="../ink/ink130.xml"/><Relationship Id="rId144" Type="http://schemas.openxmlformats.org/officeDocument/2006/relationships/customXml" Target="../ink/ink152.xml"/><Relationship Id="rId547" Type="http://schemas.openxmlformats.org/officeDocument/2006/relationships/customXml" Target="../ink/ink356.xml"/><Relationship Id="rId589" Type="http://schemas.openxmlformats.org/officeDocument/2006/relationships/image" Target="../media/image290.png"/><Relationship Id="rId90" Type="http://schemas.openxmlformats.org/officeDocument/2006/relationships/customXml" Target="../ink/ink124.xml"/><Relationship Id="rId186" Type="http://schemas.openxmlformats.org/officeDocument/2006/relationships/customXml" Target="../ink/ink173.xml"/><Relationship Id="rId351" Type="http://schemas.openxmlformats.org/officeDocument/2006/relationships/customXml" Target="../ink/ink256.xml"/><Relationship Id="rId393" Type="http://schemas.openxmlformats.org/officeDocument/2006/relationships/image" Target="../media/image194.png"/><Relationship Id="rId407" Type="http://schemas.openxmlformats.org/officeDocument/2006/relationships/image" Target="../media/image201.png"/><Relationship Id="rId449" Type="http://schemas.openxmlformats.org/officeDocument/2006/relationships/image" Target="../media/image222.png"/><Relationship Id="rId614" Type="http://schemas.openxmlformats.org/officeDocument/2006/relationships/customXml" Target="../ink/ink390.xml"/><Relationship Id="rId656" Type="http://schemas.openxmlformats.org/officeDocument/2006/relationships/customXml" Target="../ink/ink411.xml"/><Relationship Id="rId211" Type="http://schemas.openxmlformats.org/officeDocument/2006/relationships/customXml" Target="../ink/ink186.xml"/><Relationship Id="rId253" Type="http://schemas.openxmlformats.org/officeDocument/2006/relationships/customXml" Target="../ink/ink207.xml"/><Relationship Id="rId295" Type="http://schemas.openxmlformats.org/officeDocument/2006/relationships/customXml" Target="../ink/ink228.xml"/><Relationship Id="rId309" Type="http://schemas.openxmlformats.org/officeDocument/2006/relationships/customXml" Target="../ink/ink235.xml"/><Relationship Id="rId460" Type="http://schemas.openxmlformats.org/officeDocument/2006/relationships/customXml" Target="../ink/ink311.xml"/><Relationship Id="rId516" Type="http://schemas.openxmlformats.org/officeDocument/2006/relationships/image" Target="../media/image254.png"/><Relationship Id="rId698" Type="http://schemas.openxmlformats.org/officeDocument/2006/relationships/image" Target="../media/image344.png"/><Relationship Id="rId48" Type="http://schemas.openxmlformats.org/officeDocument/2006/relationships/customXml" Target="../ink/ink103.xml"/><Relationship Id="rId113" Type="http://schemas.openxmlformats.org/officeDocument/2006/relationships/image" Target="../media/image5610.png"/><Relationship Id="rId320" Type="http://schemas.openxmlformats.org/officeDocument/2006/relationships/image" Target="../media/image158.png"/><Relationship Id="rId558" Type="http://schemas.openxmlformats.org/officeDocument/2006/relationships/customXml" Target="../ink/ink362.xml"/><Relationship Id="rId723" Type="http://schemas.openxmlformats.org/officeDocument/2006/relationships/customXml" Target="../ink/ink445.xml"/><Relationship Id="rId155" Type="http://schemas.openxmlformats.org/officeDocument/2006/relationships/image" Target="../media/image7610.png"/><Relationship Id="rId197" Type="http://schemas.openxmlformats.org/officeDocument/2006/relationships/customXml" Target="../ink/ink179.xml"/><Relationship Id="rId362" Type="http://schemas.openxmlformats.org/officeDocument/2006/relationships/image" Target="../media/image179.png"/><Relationship Id="rId418" Type="http://schemas.openxmlformats.org/officeDocument/2006/relationships/customXml" Target="../ink/ink290.xml"/><Relationship Id="rId625" Type="http://schemas.openxmlformats.org/officeDocument/2006/relationships/image" Target="../media/image308.png"/><Relationship Id="rId222" Type="http://schemas.openxmlformats.org/officeDocument/2006/relationships/image" Target="../media/image109.png"/><Relationship Id="rId264" Type="http://schemas.openxmlformats.org/officeDocument/2006/relationships/image" Target="../media/image130.png"/><Relationship Id="rId471" Type="http://schemas.openxmlformats.org/officeDocument/2006/relationships/image" Target="../media/image233.png"/><Relationship Id="rId667" Type="http://schemas.openxmlformats.org/officeDocument/2006/relationships/image" Target="../media/image329.png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141.xml"/><Relationship Id="rId527" Type="http://schemas.openxmlformats.org/officeDocument/2006/relationships/customXml" Target="../ink/ink346.xml"/><Relationship Id="rId569" Type="http://schemas.openxmlformats.org/officeDocument/2006/relationships/image" Target="../media/image280.png"/><Relationship Id="rId70" Type="http://schemas.openxmlformats.org/officeDocument/2006/relationships/customXml" Target="../ink/ink114.xml"/><Relationship Id="rId166" Type="http://schemas.openxmlformats.org/officeDocument/2006/relationships/customXml" Target="../ink/ink163.xml"/><Relationship Id="rId331" Type="http://schemas.openxmlformats.org/officeDocument/2006/relationships/customXml" Target="../ink/ink246.xml"/><Relationship Id="rId373" Type="http://schemas.openxmlformats.org/officeDocument/2006/relationships/customXml" Target="../ink/ink267.xml"/><Relationship Id="rId429" Type="http://schemas.openxmlformats.org/officeDocument/2006/relationships/image" Target="../media/image212.png"/><Relationship Id="rId580" Type="http://schemas.openxmlformats.org/officeDocument/2006/relationships/customXml" Target="../ink/ink373.xml"/><Relationship Id="rId636" Type="http://schemas.openxmlformats.org/officeDocument/2006/relationships/customXml" Target="../ink/ink40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97.xml"/><Relationship Id="rId440" Type="http://schemas.openxmlformats.org/officeDocument/2006/relationships/customXml" Target="../ink/ink301.xml"/><Relationship Id="rId678" Type="http://schemas.openxmlformats.org/officeDocument/2006/relationships/customXml" Target="../ink/ink422.xml"/><Relationship Id="rId28" Type="http://schemas.openxmlformats.org/officeDocument/2006/relationships/customXml" Target="../ink/ink93.xml"/><Relationship Id="rId275" Type="http://schemas.openxmlformats.org/officeDocument/2006/relationships/customXml" Target="../ink/ink218.xml"/><Relationship Id="rId300" Type="http://schemas.openxmlformats.org/officeDocument/2006/relationships/image" Target="../media/image148.png"/><Relationship Id="rId482" Type="http://schemas.openxmlformats.org/officeDocument/2006/relationships/customXml" Target="../ink/ink322.xml"/><Relationship Id="rId538" Type="http://schemas.openxmlformats.org/officeDocument/2006/relationships/image" Target="../media/image265.png"/><Relationship Id="rId703" Type="http://schemas.openxmlformats.org/officeDocument/2006/relationships/customXml" Target="../ink/ink435.xml"/><Relationship Id="rId81" Type="http://schemas.openxmlformats.org/officeDocument/2006/relationships/image" Target="../media/image4010.png"/><Relationship Id="rId135" Type="http://schemas.openxmlformats.org/officeDocument/2006/relationships/customXml" Target="../ink/ink147.xml"/><Relationship Id="rId177" Type="http://schemas.openxmlformats.org/officeDocument/2006/relationships/image" Target="../media/image87.png"/><Relationship Id="rId342" Type="http://schemas.openxmlformats.org/officeDocument/2006/relationships/image" Target="../media/image169.png"/><Relationship Id="rId384" Type="http://schemas.openxmlformats.org/officeDocument/2006/relationships/customXml" Target="../ink/ink273.xml"/><Relationship Id="rId591" Type="http://schemas.openxmlformats.org/officeDocument/2006/relationships/image" Target="../media/image291.png"/><Relationship Id="rId605" Type="http://schemas.openxmlformats.org/officeDocument/2006/relationships/image" Target="../media/image298.png"/><Relationship Id="rId202" Type="http://schemas.openxmlformats.org/officeDocument/2006/relationships/image" Target="../media/image99.png"/><Relationship Id="rId244" Type="http://schemas.openxmlformats.org/officeDocument/2006/relationships/image" Target="../media/image120.png"/><Relationship Id="rId647" Type="http://schemas.openxmlformats.org/officeDocument/2006/relationships/image" Target="../media/image319.png"/><Relationship Id="rId689" Type="http://schemas.openxmlformats.org/officeDocument/2006/relationships/customXml" Target="../ink/ink428.xml"/><Relationship Id="rId39" Type="http://schemas.openxmlformats.org/officeDocument/2006/relationships/image" Target="../media/image19100.png"/><Relationship Id="rId286" Type="http://schemas.openxmlformats.org/officeDocument/2006/relationships/image" Target="../media/image141.png"/><Relationship Id="rId451" Type="http://schemas.openxmlformats.org/officeDocument/2006/relationships/image" Target="../media/image223.png"/><Relationship Id="rId493" Type="http://schemas.openxmlformats.org/officeDocument/2006/relationships/image" Target="../media/image243.png"/><Relationship Id="rId507" Type="http://schemas.openxmlformats.org/officeDocument/2006/relationships/image" Target="../media/image250.png"/><Relationship Id="rId549" Type="http://schemas.openxmlformats.org/officeDocument/2006/relationships/customXml" Target="../ink/ink357.xml"/><Relationship Id="rId714" Type="http://schemas.openxmlformats.org/officeDocument/2006/relationships/image" Target="../media/image352.png"/><Relationship Id="rId50" Type="http://schemas.openxmlformats.org/officeDocument/2006/relationships/customXml" Target="../ink/ink104.xml"/><Relationship Id="rId104" Type="http://schemas.openxmlformats.org/officeDocument/2006/relationships/customXml" Target="../ink/ink131.xml"/><Relationship Id="rId146" Type="http://schemas.openxmlformats.org/officeDocument/2006/relationships/customXml" Target="../ink/ink153.xml"/><Relationship Id="rId188" Type="http://schemas.openxmlformats.org/officeDocument/2006/relationships/customXml" Target="../ink/ink174.xml"/><Relationship Id="rId311" Type="http://schemas.openxmlformats.org/officeDocument/2006/relationships/customXml" Target="../ink/ink236.xml"/><Relationship Id="rId353" Type="http://schemas.openxmlformats.org/officeDocument/2006/relationships/customXml" Target="../ink/ink257.xml"/><Relationship Id="rId395" Type="http://schemas.openxmlformats.org/officeDocument/2006/relationships/image" Target="../media/image195.png"/><Relationship Id="rId409" Type="http://schemas.openxmlformats.org/officeDocument/2006/relationships/image" Target="../media/image202.png"/><Relationship Id="rId560" Type="http://schemas.openxmlformats.org/officeDocument/2006/relationships/customXml" Target="../ink/ink363.xml"/><Relationship Id="rId92" Type="http://schemas.openxmlformats.org/officeDocument/2006/relationships/customXml" Target="../ink/ink125.xml"/><Relationship Id="rId213" Type="http://schemas.openxmlformats.org/officeDocument/2006/relationships/customXml" Target="../ink/ink187.xml"/><Relationship Id="rId420" Type="http://schemas.openxmlformats.org/officeDocument/2006/relationships/customXml" Target="../ink/ink291.xml"/><Relationship Id="rId616" Type="http://schemas.openxmlformats.org/officeDocument/2006/relationships/customXml" Target="../ink/ink391.xml"/><Relationship Id="rId658" Type="http://schemas.openxmlformats.org/officeDocument/2006/relationships/customXml" Target="../ink/ink412.xml"/><Relationship Id="rId255" Type="http://schemas.openxmlformats.org/officeDocument/2006/relationships/customXml" Target="../ink/ink208.xml"/><Relationship Id="rId297" Type="http://schemas.openxmlformats.org/officeDocument/2006/relationships/customXml" Target="../ink/ink229.xml"/><Relationship Id="rId462" Type="http://schemas.openxmlformats.org/officeDocument/2006/relationships/customXml" Target="../ink/ink312.xml"/><Relationship Id="rId518" Type="http://schemas.openxmlformats.org/officeDocument/2006/relationships/image" Target="../media/image255.png"/><Relationship Id="rId725" Type="http://schemas.openxmlformats.org/officeDocument/2006/relationships/customXml" Target="../ink/ink446.xml"/><Relationship Id="rId115" Type="http://schemas.openxmlformats.org/officeDocument/2006/relationships/image" Target="../media/image5710.png"/><Relationship Id="rId157" Type="http://schemas.openxmlformats.org/officeDocument/2006/relationships/image" Target="../media/image7710.png"/><Relationship Id="rId322" Type="http://schemas.openxmlformats.org/officeDocument/2006/relationships/image" Target="../media/image159.png"/><Relationship Id="rId364" Type="http://schemas.openxmlformats.org/officeDocument/2006/relationships/image" Target="../media/image180.png"/><Relationship Id="rId61" Type="http://schemas.openxmlformats.org/officeDocument/2006/relationships/image" Target="../media/image3013.png"/><Relationship Id="rId199" Type="http://schemas.openxmlformats.org/officeDocument/2006/relationships/customXml" Target="../ink/ink180.xml"/><Relationship Id="rId571" Type="http://schemas.openxmlformats.org/officeDocument/2006/relationships/image" Target="../media/image281.png"/><Relationship Id="rId627" Type="http://schemas.openxmlformats.org/officeDocument/2006/relationships/image" Target="../media/image309.png"/><Relationship Id="rId669" Type="http://schemas.openxmlformats.org/officeDocument/2006/relationships/image" Target="../media/image330.png"/><Relationship Id="rId19" Type="http://schemas.openxmlformats.org/officeDocument/2006/relationships/image" Target="../media/image9100.png"/><Relationship Id="rId224" Type="http://schemas.openxmlformats.org/officeDocument/2006/relationships/image" Target="../media/image110.png"/><Relationship Id="rId266" Type="http://schemas.openxmlformats.org/officeDocument/2006/relationships/image" Target="../media/image131.png"/><Relationship Id="rId431" Type="http://schemas.openxmlformats.org/officeDocument/2006/relationships/image" Target="../media/image213.png"/><Relationship Id="rId473" Type="http://schemas.openxmlformats.org/officeDocument/2006/relationships/image" Target="../media/image234.png"/><Relationship Id="rId529" Type="http://schemas.openxmlformats.org/officeDocument/2006/relationships/customXml" Target="../ink/ink347.xml"/><Relationship Id="rId680" Type="http://schemas.openxmlformats.org/officeDocument/2006/relationships/customXml" Target="../ink/ink423.xml"/><Relationship Id="rId30" Type="http://schemas.openxmlformats.org/officeDocument/2006/relationships/customXml" Target="../ink/ink94.xml"/><Relationship Id="rId126" Type="http://schemas.openxmlformats.org/officeDocument/2006/relationships/customXml" Target="../ink/ink142.xml"/><Relationship Id="rId168" Type="http://schemas.openxmlformats.org/officeDocument/2006/relationships/customXml" Target="../ink/ink164.xml"/><Relationship Id="rId333" Type="http://schemas.openxmlformats.org/officeDocument/2006/relationships/customXml" Target="../ink/ink247.xml"/><Relationship Id="rId540" Type="http://schemas.openxmlformats.org/officeDocument/2006/relationships/image" Target="../media/image266.png"/><Relationship Id="rId72" Type="http://schemas.openxmlformats.org/officeDocument/2006/relationships/customXml" Target="../ink/ink115.xml"/><Relationship Id="rId375" Type="http://schemas.openxmlformats.org/officeDocument/2006/relationships/customXml" Target="../ink/ink268.xml"/><Relationship Id="rId582" Type="http://schemas.openxmlformats.org/officeDocument/2006/relationships/customXml" Target="../ink/ink374.xml"/><Relationship Id="rId638" Type="http://schemas.openxmlformats.org/officeDocument/2006/relationships/customXml" Target="../ink/ink40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9.xml"/><Relationship Id="rId117" Type="http://schemas.openxmlformats.org/officeDocument/2006/relationships/image" Target="../media/image416.png"/><Relationship Id="rId21" Type="http://schemas.openxmlformats.org/officeDocument/2006/relationships/image" Target="../media/image368.png"/><Relationship Id="rId42" Type="http://schemas.openxmlformats.org/officeDocument/2006/relationships/customXml" Target="../ink/ink467.xml"/><Relationship Id="rId47" Type="http://schemas.openxmlformats.org/officeDocument/2006/relationships/image" Target="../media/image381.png"/><Relationship Id="rId63" Type="http://schemas.openxmlformats.org/officeDocument/2006/relationships/image" Target="../media/image389.png"/><Relationship Id="rId68" Type="http://schemas.openxmlformats.org/officeDocument/2006/relationships/customXml" Target="../ink/ink480.xml"/><Relationship Id="rId84" Type="http://schemas.openxmlformats.org/officeDocument/2006/relationships/customXml" Target="../ink/ink488.xml"/><Relationship Id="rId89" Type="http://schemas.openxmlformats.org/officeDocument/2006/relationships/image" Target="../media/image402.png"/><Relationship Id="rId112" Type="http://schemas.openxmlformats.org/officeDocument/2006/relationships/customXml" Target="../ink/ink502.xml"/><Relationship Id="rId133" Type="http://schemas.openxmlformats.org/officeDocument/2006/relationships/image" Target="../media/image424.png"/><Relationship Id="rId138" Type="http://schemas.openxmlformats.org/officeDocument/2006/relationships/customXml" Target="../ink/ink515.xml"/><Relationship Id="rId154" Type="http://schemas.openxmlformats.org/officeDocument/2006/relationships/customXml" Target="../ink/ink523.xml"/><Relationship Id="rId159" Type="http://schemas.openxmlformats.org/officeDocument/2006/relationships/customXml" Target="../ink/ink526.xml"/><Relationship Id="rId16" Type="http://schemas.openxmlformats.org/officeDocument/2006/relationships/customXml" Target="../ink/ink454.xml"/><Relationship Id="rId107" Type="http://schemas.openxmlformats.org/officeDocument/2006/relationships/image" Target="../media/image411.png"/><Relationship Id="rId11" Type="http://schemas.openxmlformats.org/officeDocument/2006/relationships/image" Target="../media/image363.png"/><Relationship Id="rId32" Type="http://schemas.openxmlformats.org/officeDocument/2006/relationships/customXml" Target="../ink/ink462.xml"/><Relationship Id="rId37" Type="http://schemas.openxmlformats.org/officeDocument/2006/relationships/image" Target="../media/image376.png"/><Relationship Id="rId53" Type="http://schemas.openxmlformats.org/officeDocument/2006/relationships/image" Target="../media/image384.png"/><Relationship Id="rId58" Type="http://schemas.openxmlformats.org/officeDocument/2006/relationships/customXml" Target="../ink/ink475.xml"/><Relationship Id="rId74" Type="http://schemas.openxmlformats.org/officeDocument/2006/relationships/customXml" Target="../ink/ink483.xml"/><Relationship Id="rId79" Type="http://schemas.openxmlformats.org/officeDocument/2006/relationships/image" Target="../media/image397.png"/><Relationship Id="rId102" Type="http://schemas.openxmlformats.org/officeDocument/2006/relationships/customXml" Target="../ink/ink497.xml"/><Relationship Id="rId123" Type="http://schemas.openxmlformats.org/officeDocument/2006/relationships/image" Target="../media/image419.png"/><Relationship Id="rId128" Type="http://schemas.openxmlformats.org/officeDocument/2006/relationships/customXml" Target="../ink/ink510.xml"/><Relationship Id="rId144" Type="http://schemas.openxmlformats.org/officeDocument/2006/relationships/customXml" Target="../ink/ink518.xml"/><Relationship Id="rId149" Type="http://schemas.openxmlformats.org/officeDocument/2006/relationships/image" Target="../media/image432.png"/><Relationship Id="rId5" Type="http://schemas.openxmlformats.org/officeDocument/2006/relationships/image" Target="../media/image360.png"/><Relationship Id="rId90" Type="http://schemas.openxmlformats.org/officeDocument/2006/relationships/customXml" Target="../ink/ink491.xml"/><Relationship Id="rId95" Type="http://schemas.openxmlformats.org/officeDocument/2006/relationships/image" Target="../media/image405.png"/><Relationship Id="rId160" Type="http://schemas.openxmlformats.org/officeDocument/2006/relationships/image" Target="../media/image437.png"/><Relationship Id="rId22" Type="http://schemas.openxmlformats.org/officeDocument/2006/relationships/customXml" Target="../ink/ink457.xml"/><Relationship Id="rId27" Type="http://schemas.openxmlformats.org/officeDocument/2006/relationships/image" Target="../media/image371.png"/><Relationship Id="rId43" Type="http://schemas.openxmlformats.org/officeDocument/2006/relationships/image" Target="../media/image379.png"/><Relationship Id="rId48" Type="http://schemas.openxmlformats.org/officeDocument/2006/relationships/customXml" Target="../ink/ink470.xml"/><Relationship Id="rId64" Type="http://schemas.openxmlformats.org/officeDocument/2006/relationships/customXml" Target="../ink/ink478.xml"/><Relationship Id="rId69" Type="http://schemas.openxmlformats.org/officeDocument/2006/relationships/image" Target="../media/image392.png"/><Relationship Id="rId113" Type="http://schemas.openxmlformats.org/officeDocument/2006/relationships/image" Target="../media/image414.png"/><Relationship Id="rId118" Type="http://schemas.openxmlformats.org/officeDocument/2006/relationships/customXml" Target="../ink/ink505.xml"/><Relationship Id="rId134" Type="http://schemas.openxmlformats.org/officeDocument/2006/relationships/customXml" Target="../ink/ink513.xml"/><Relationship Id="rId139" Type="http://schemas.openxmlformats.org/officeDocument/2006/relationships/image" Target="../media/image427.png"/><Relationship Id="rId80" Type="http://schemas.openxmlformats.org/officeDocument/2006/relationships/customXml" Target="../ink/ink486.xml"/><Relationship Id="rId85" Type="http://schemas.openxmlformats.org/officeDocument/2006/relationships/image" Target="../media/image400.png"/><Relationship Id="rId150" Type="http://schemas.openxmlformats.org/officeDocument/2006/relationships/customXml" Target="../ink/ink521.xml"/><Relationship Id="rId155" Type="http://schemas.openxmlformats.org/officeDocument/2006/relationships/image" Target="../media/image435.png"/><Relationship Id="rId12" Type="http://schemas.openxmlformats.org/officeDocument/2006/relationships/customXml" Target="../ink/ink452.xml"/><Relationship Id="rId17" Type="http://schemas.openxmlformats.org/officeDocument/2006/relationships/image" Target="../media/image366.png"/><Relationship Id="rId33" Type="http://schemas.openxmlformats.org/officeDocument/2006/relationships/image" Target="../media/image374.png"/><Relationship Id="rId38" Type="http://schemas.openxmlformats.org/officeDocument/2006/relationships/customXml" Target="../ink/ink465.xml"/><Relationship Id="rId59" Type="http://schemas.openxmlformats.org/officeDocument/2006/relationships/image" Target="../media/image387.png"/><Relationship Id="rId103" Type="http://schemas.openxmlformats.org/officeDocument/2006/relationships/image" Target="../media/image409.png"/><Relationship Id="rId108" Type="http://schemas.openxmlformats.org/officeDocument/2006/relationships/customXml" Target="../ink/ink500.xml"/><Relationship Id="rId124" Type="http://schemas.openxmlformats.org/officeDocument/2006/relationships/customXml" Target="../ink/ink508.xml"/><Relationship Id="rId129" Type="http://schemas.openxmlformats.org/officeDocument/2006/relationships/image" Target="../media/image422.png"/><Relationship Id="rId54" Type="http://schemas.openxmlformats.org/officeDocument/2006/relationships/customXml" Target="../ink/ink473.xml"/><Relationship Id="rId70" Type="http://schemas.openxmlformats.org/officeDocument/2006/relationships/customXml" Target="../ink/ink481.xml"/><Relationship Id="rId75" Type="http://schemas.openxmlformats.org/officeDocument/2006/relationships/image" Target="../media/image395.png"/><Relationship Id="rId91" Type="http://schemas.openxmlformats.org/officeDocument/2006/relationships/image" Target="../media/image403.png"/><Relationship Id="rId96" Type="http://schemas.openxmlformats.org/officeDocument/2006/relationships/customXml" Target="../ink/ink494.xml"/><Relationship Id="rId140" Type="http://schemas.openxmlformats.org/officeDocument/2006/relationships/customXml" Target="../ink/ink516.xml"/><Relationship Id="rId145" Type="http://schemas.openxmlformats.org/officeDocument/2006/relationships/image" Target="../media/image430.png"/><Relationship Id="rId161" Type="http://schemas.openxmlformats.org/officeDocument/2006/relationships/customXml" Target="../ink/ink5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9.xml"/><Relationship Id="rId15" Type="http://schemas.openxmlformats.org/officeDocument/2006/relationships/image" Target="../media/image365.png"/><Relationship Id="rId23" Type="http://schemas.openxmlformats.org/officeDocument/2006/relationships/image" Target="../media/image369.png"/><Relationship Id="rId28" Type="http://schemas.openxmlformats.org/officeDocument/2006/relationships/customXml" Target="../ink/ink460.xml"/><Relationship Id="rId36" Type="http://schemas.openxmlformats.org/officeDocument/2006/relationships/customXml" Target="../ink/ink464.xml"/><Relationship Id="rId49" Type="http://schemas.openxmlformats.org/officeDocument/2006/relationships/image" Target="../media/image382.png"/><Relationship Id="rId57" Type="http://schemas.openxmlformats.org/officeDocument/2006/relationships/image" Target="../media/image386.png"/><Relationship Id="rId106" Type="http://schemas.openxmlformats.org/officeDocument/2006/relationships/customXml" Target="../ink/ink499.xml"/><Relationship Id="rId114" Type="http://schemas.openxmlformats.org/officeDocument/2006/relationships/customXml" Target="../ink/ink503.xml"/><Relationship Id="rId119" Type="http://schemas.openxmlformats.org/officeDocument/2006/relationships/image" Target="../media/image417.png"/><Relationship Id="rId127" Type="http://schemas.openxmlformats.org/officeDocument/2006/relationships/image" Target="../media/image421.png"/><Relationship Id="rId10" Type="http://schemas.openxmlformats.org/officeDocument/2006/relationships/customXml" Target="../ink/ink451.xml"/><Relationship Id="rId31" Type="http://schemas.openxmlformats.org/officeDocument/2006/relationships/image" Target="../media/image373.png"/><Relationship Id="rId44" Type="http://schemas.openxmlformats.org/officeDocument/2006/relationships/customXml" Target="../ink/ink468.xml"/><Relationship Id="rId52" Type="http://schemas.openxmlformats.org/officeDocument/2006/relationships/customXml" Target="../ink/ink472.xml"/><Relationship Id="rId60" Type="http://schemas.openxmlformats.org/officeDocument/2006/relationships/customXml" Target="../ink/ink476.xml"/><Relationship Id="rId65" Type="http://schemas.openxmlformats.org/officeDocument/2006/relationships/image" Target="../media/image390.png"/><Relationship Id="rId73" Type="http://schemas.openxmlformats.org/officeDocument/2006/relationships/image" Target="../media/image394.png"/><Relationship Id="rId78" Type="http://schemas.openxmlformats.org/officeDocument/2006/relationships/customXml" Target="../ink/ink485.xml"/><Relationship Id="rId81" Type="http://schemas.openxmlformats.org/officeDocument/2006/relationships/image" Target="../media/image398.png"/><Relationship Id="rId86" Type="http://schemas.openxmlformats.org/officeDocument/2006/relationships/customXml" Target="../ink/ink489.xml"/><Relationship Id="rId94" Type="http://schemas.openxmlformats.org/officeDocument/2006/relationships/customXml" Target="../ink/ink493.xml"/><Relationship Id="rId99" Type="http://schemas.openxmlformats.org/officeDocument/2006/relationships/image" Target="../media/image407.png"/><Relationship Id="rId101" Type="http://schemas.openxmlformats.org/officeDocument/2006/relationships/image" Target="../media/image408.png"/><Relationship Id="rId122" Type="http://schemas.openxmlformats.org/officeDocument/2006/relationships/customXml" Target="../ink/ink507.xml"/><Relationship Id="rId130" Type="http://schemas.openxmlformats.org/officeDocument/2006/relationships/customXml" Target="../ink/ink511.xml"/><Relationship Id="rId135" Type="http://schemas.openxmlformats.org/officeDocument/2006/relationships/image" Target="../media/image425.png"/><Relationship Id="rId143" Type="http://schemas.openxmlformats.org/officeDocument/2006/relationships/image" Target="../media/image429.png"/><Relationship Id="rId148" Type="http://schemas.openxmlformats.org/officeDocument/2006/relationships/customXml" Target="../ink/ink520.xml"/><Relationship Id="rId151" Type="http://schemas.openxmlformats.org/officeDocument/2006/relationships/image" Target="../media/image433.png"/><Relationship Id="rId156" Type="http://schemas.openxmlformats.org/officeDocument/2006/relationships/customXml" Target="../ink/ink524.xml"/><Relationship Id="rId164" Type="http://schemas.openxmlformats.org/officeDocument/2006/relationships/image" Target="../media/image439.png"/><Relationship Id="rId4" Type="http://schemas.openxmlformats.org/officeDocument/2006/relationships/customXml" Target="../ink/ink448.xml"/><Relationship Id="rId9" Type="http://schemas.openxmlformats.org/officeDocument/2006/relationships/image" Target="../media/image362.png"/><Relationship Id="rId13" Type="http://schemas.openxmlformats.org/officeDocument/2006/relationships/image" Target="../media/image364.png"/><Relationship Id="rId18" Type="http://schemas.openxmlformats.org/officeDocument/2006/relationships/customXml" Target="../ink/ink455.xml"/><Relationship Id="rId39" Type="http://schemas.openxmlformats.org/officeDocument/2006/relationships/image" Target="../media/image377.png"/><Relationship Id="rId109" Type="http://schemas.openxmlformats.org/officeDocument/2006/relationships/image" Target="../media/image412.png"/><Relationship Id="rId34" Type="http://schemas.openxmlformats.org/officeDocument/2006/relationships/customXml" Target="../ink/ink463.xml"/><Relationship Id="rId50" Type="http://schemas.openxmlformats.org/officeDocument/2006/relationships/customXml" Target="../ink/ink471.xml"/><Relationship Id="rId55" Type="http://schemas.openxmlformats.org/officeDocument/2006/relationships/image" Target="../media/image385.png"/><Relationship Id="rId76" Type="http://schemas.openxmlformats.org/officeDocument/2006/relationships/customXml" Target="../ink/ink484.xml"/><Relationship Id="rId97" Type="http://schemas.openxmlformats.org/officeDocument/2006/relationships/image" Target="../media/image406.png"/><Relationship Id="rId104" Type="http://schemas.openxmlformats.org/officeDocument/2006/relationships/customXml" Target="../ink/ink498.xml"/><Relationship Id="rId120" Type="http://schemas.openxmlformats.org/officeDocument/2006/relationships/customXml" Target="../ink/ink506.xml"/><Relationship Id="rId125" Type="http://schemas.openxmlformats.org/officeDocument/2006/relationships/image" Target="../media/image420.png"/><Relationship Id="rId141" Type="http://schemas.openxmlformats.org/officeDocument/2006/relationships/image" Target="../media/image428.png"/><Relationship Id="rId146" Type="http://schemas.openxmlformats.org/officeDocument/2006/relationships/customXml" Target="../ink/ink519.xml"/><Relationship Id="rId7" Type="http://schemas.openxmlformats.org/officeDocument/2006/relationships/image" Target="../media/image361.png"/><Relationship Id="rId71" Type="http://schemas.openxmlformats.org/officeDocument/2006/relationships/image" Target="../media/image393.png"/><Relationship Id="rId92" Type="http://schemas.openxmlformats.org/officeDocument/2006/relationships/customXml" Target="../ink/ink492.xml"/><Relationship Id="rId162" Type="http://schemas.openxmlformats.org/officeDocument/2006/relationships/image" Target="../media/image438.png"/><Relationship Id="rId2" Type="http://schemas.openxmlformats.org/officeDocument/2006/relationships/customXml" Target="../ink/ink447.xml"/><Relationship Id="rId29" Type="http://schemas.openxmlformats.org/officeDocument/2006/relationships/image" Target="../media/image372.png"/><Relationship Id="rId24" Type="http://schemas.openxmlformats.org/officeDocument/2006/relationships/customXml" Target="../ink/ink458.xml"/><Relationship Id="rId40" Type="http://schemas.openxmlformats.org/officeDocument/2006/relationships/customXml" Target="../ink/ink466.xml"/><Relationship Id="rId45" Type="http://schemas.openxmlformats.org/officeDocument/2006/relationships/image" Target="../media/image380.png"/><Relationship Id="rId66" Type="http://schemas.openxmlformats.org/officeDocument/2006/relationships/customXml" Target="../ink/ink479.xml"/><Relationship Id="rId87" Type="http://schemas.openxmlformats.org/officeDocument/2006/relationships/image" Target="../media/image401.png"/><Relationship Id="rId110" Type="http://schemas.openxmlformats.org/officeDocument/2006/relationships/customXml" Target="../ink/ink501.xml"/><Relationship Id="rId115" Type="http://schemas.openxmlformats.org/officeDocument/2006/relationships/image" Target="../media/image415.png"/><Relationship Id="rId131" Type="http://schemas.openxmlformats.org/officeDocument/2006/relationships/image" Target="../media/image423.png"/><Relationship Id="rId136" Type="http://schemas.openxmlformats.org/officeDocument/2006/relationships/customXml" Target="../ink/ink514.xml"/><Relationship Id="rId157" Type="http://schemas.openxmlformats.org/officeDocument/2006/relationships/image" Target="../media/image436.png"/><Relationship Id="rId61" Type="http://schemas.openxmlformats.org/officeDocument/2006/relationships/image" Target="../media/image388.png"/><Relationship Id="rId82" Type="http://schemas.openxmlformats.org/officeDocument/2006/relationships/customXml" Target="../ink/ink487.xml"/><Relationship Id="rId152" Type="http://schemas.openxmlformats.org/officeDocument/2006/relationships/customXml" Target="../ink/ink522.xml"/><Relationship Id="rId19" Type="http://schemas.openxmlformats.org/officeDocument/2006/relationships/image" Target="../media/image367.png"/><Relationship Id="rId14" Type="http://schemas.openxmlformats.org/officeDocument/2006/relationships/customXml" Target="../ink/ink453.xml"/><Relationship Id="rId30" Type="http://schemas.openxmlformats.org/officeDocument/2006/relationships/customXml" Target="../ink/ink461.xml"/><Relationship Id="rId35" Type="http://schemas.openxmlformats.org/officeDocument/2006/relationships/image" Target="../media/image375.png"/><Relationship Id="rId56" Type="http://schemas.openxmlformats.org/officeDocument/2006/relationships/customXml" Target="../ink/ink474.xml"/><Relationship Id="rId77" Type="http://schemas.openxmlformats.org/officeDocument/2006/relationships/image" Target="../media/image396.png"/><Relationship Id="rId100" Type="http://schemas.openxmlformats.org/officeDocument/2006/relationships/customXml" Target="../ink/ink496.xml"/><Relationship Id="rId105" Type="http://schemas.openxmlformats.org/officeDocument/2006/relationships/image" Target="../media/image410.png"/><Relationship Id="rId126" Type="http://schemas.openxmlformats.org/officeDocument/2006/relationships/customXml" Target="../ink/ink509.xml"/><Relationship Id="rId147" Type="http://schemas.openxmlformats.org/officeDocument/2006/relationships/image" Target="../media/image431.png"/><Relationship Id="rId8" Type="http://schemas.openxmlformats.org/officeDocument/2006/relationships/customXml" Target="../ink/ink450.xml"/><Relationship Id="rId51" Type="http://schemas.openxmlformats.org/officeDocument/2006/relationships/image" Target="../media/image383.png"/><Relationship Id="rId72" Type="http://schemas.openxmlformats.org/officeDocument/2006/relationships/customXml" Target="../ink/ink482.xml"/><Relationship Id="rId93" Type="http://schemas.openxmlformats.org/officeDocument/2006/relationships/image" Target="../media/image404.png"/><Relationship Id="rId98" Type="http://schemas.openxmlformats.org/officeDocument/2006/relationships/customXml" Target="../ink/ink495.xml"/><Relationship Id="rId121" Type="http://schemas.openxmlformats.org/officeDocument/2006/relationships/image" Target="../media/image418.png"/><Relationship Id="rId142" Type="http://schemas.openxmlformats.org/officeDocument/2006/relationships/customXml" Target="../ink/ink517.xml"/><Relationship Id="rId163" Type="http://schemas.openxmlformats.org/officeDocument/2006/relationships/customXml" Target="../ink/ink528.xml"/><Relationship Id="rId3" Type="http://schemas.openxmlformats.org/officeDocument/2006/relationships/image" Target="../media/image359.png"/><Relationship Id="rId25" Type="http://schemas.openxmlformats.org/officeDocument/2006/relationships/image" Target="../media/image370.png"/><Relationship Id="rId46" Type="http://schemas.openxmlformats.org/officeDocument/2006/relationships/customXml" Target="../ink/ink469.xml"/><Relationship Id="rId67" Type="http://schemas.openxmlformats.org/officeDocument/2006/relationships/image" Target="../media/image391.png"/><Relationship Id="rId116" Type="http://schemas.openxmlformats.org/officeDocument/2006/relationships/customXml" Target="../ink/ink504.xml"/><Relationship Id="rId137" Type="http://schemas.openxmlformats.org/officeDocument/2006/relationships/image" Target="../media/image426.png"/><Relationship Id="rId158" Type="http://schemas.openxmlformats.org/officeDocument/2006/relationships/customXml" Target="../ink/ink525.xml"/><Relationship Id="rId20" Type="http://schemas.openxmlformats.org/officeDocument/2006/relationships/customXml" Target="../ink/ink456.xml"/><Relationship Id="rId41" Type="http://schemas.openxmlformats.org/officeDocument/2006/relationships/image" Target="../media/image378.png"/><Relationship Id="rId62" Type="http://schemas.openxmlformats.org/officeDocument/2006/relationships/customXml" Target="../ink/ink477.xml"/><Relationship Id="rId83" Type="http://schemas.openxmlformats.org/officeDocument/2006/relationships/image" Target="../media/image399.png"/><Relationship Id="rId88" Type="http://schemas.openxmlformats.org/officeDocument/2006/relationships/customXml" Target="../ink/ink490.xml"/><Relationship Id="rId111" Type="http://schemas.openxmlformats.org/officeDocument/2006/relationships/image" Target="../media/image413.png"/><Relationship Id="rId132" Type="http://schemas.openxmlformats.org/officeDocument/2006/relationships/customXml" Target="../ink/ink512.xml"/><Relationship Id="rId153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5B9AE2-6EC2-48DD-B4ED-9474AE07A113}"/>
              </a:ext>
            </a:extLst>
          </p:cNvPr>
          <p:cNvSpPr/>
          <p:nvPr/>
        </p:nvSpPr>
        <p:spPr>
          <a:xfrm>
            <a:off x="1274618" y="3429000"/>
            <a:ext cx="5283200" cy="1724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0FF0B-5B35-405E-B3F1-C1770EA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50400" cy="216910"/>
          </a:xfrm>
        </p:spPr>
        <p:txBody>
          <a:bodyPr>
            <a:normAutofit fontScale="90000"/>
          </a:bodyPr>
          <a:lstStyle/>
          <a:p>
            <a:r>
              <a:rPr lang="en-IN" dirty="0"/>
              <a:t>4 – Describing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61053-DE81-408B-83ED-DA6CD72FC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3" y="1588511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/>
              <a:t>Central Tendency of Measures, locations and Dispersion (Variability and Spread)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1EB4C-4B81-4507-9FFB-2B396A8DDD44}"/>
              </a:ext>
            </a:extLst>
          </p:cNvPr>
          <p:cNvSpPr txBox="1"/>
          <p:nvPr/>
        </p:nvSpPr>
        <p:spPr>
          <a:xfrm>
            <a:off x="1524000" y="3722255"/>
            <a:ext cx="9023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NPTEL - Central Tendency and Dispersion – 1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NPTEL - Central Tendency and Dispersion – 2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4"/>
              </a:rPr>
              <a:t>Marin Stats Lectures</a:t>
            </a:r>
            <a:endParaRPr lang="en-IN" dirty="0"/>
          </a:p>
          <a:p>
            <a:endParaRPr lang="en-IN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12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6564-FDFC-4417-93A6-B1814F5C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7" y="81620"/>
            <a:ext cx="10336067" cy="298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E7F80-A7F6-49A3-87D5-C96C9882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61" y="3190281"/>
            <a:ext cx="5303386" cy="35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AC5D8-B5BD-45BA-B0B7-89940B38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114102"/>
            <a:ext cx="1026938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A2A52D2-80F1-4CA0-81D7-D599431E2F4C}"/>
              </a:ext>
            </a:extLst>
          </p:cNvPr>
          <p:cNvGrpSpPr/>
          <p:nvPr/>
        </p:nvGrpSpPr>
        <p:grpSpPr>
          <a:xfrm>
            <a:off x="228827" y="354505"/>
            <a:ext cx="2092320" cy="539280"/>
            <a:chOff x="228827" y="354505"/>
            <a:chExt cx="209232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EA5D5B-420D-48D0-A8DB-375C036B9F11}"/>
                    </a:ext>
                  </a:extLst>
                </p14:cNvPr>
                <p14:cNvContentPartPr/>
                <p14:nvPr/>
              </p14:nvContentPartPr>
              <p14:xfrm>
                <a:off x="388667" y="545665"/>
                <a:ext cx="168120" cy="221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EA5D5B-420D-48D0-A8DB-375C036B9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628" y="527665"/>
                  <a:ext cx="203836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502CB7-FA39-4726-87DE-90DE603DB572}"/>
                    </a:ext>
                  </a:extLst>
                </p14:cNvPr>
                <p14:cNvContentPartPr/>
                <p14:nvPr/>
              </p14:nvContentPartPr>
              <p14:xfrm>
                <a:off x="635267" y="525865"/>
                <a:ext cx="117720" cy="17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502CB7-FA39-4726-87DE-90DE603DB5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212" y="507865"/>
                  <a:ext cx="153469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CA8B17-BCF0-454F-A881-9E6BA04DF4B2}"/>
                    </a:ext>
                  </a:extLst>
                </p14:cNvPr>
                <p14:cNvContentPartPr/>
                <p14:nvPr/>
              </p14:nvContentPartPr>
              <p14:xfrm>
                <a:off x="658307" y="513985"/>
                <a:ext cx="115920" cy="9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CA8B17-BCF0-454F-A881-9E6BA04DF4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307" y="495985"/>
                  <a:ext cx="151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D99FE5-A287-4BF2-82C9-84F6DA3A0E4D}"/>
                    </a:ext>
                  </a:extLst>
                </p14:cNvPr>
                <p14:cNvContentPartPr/>
                <p14:nvPr/>
              </p14:nvContentPartPr>
              <p14:xfrm>
                <a:off x="864947" y="573385"/>
                <a:ext cx="15480" cy="10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D99FE5-A287-4BF2-82C9-84F6DA3A0E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947" y="555449"/>
                  <a:ext cx="51120" cy="13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168466-1E10-4CF8-8EBF-2BC75F2720D4}"/>
                    </a:ext>
                  </a:extLst>
                </p14:cNvPr>
                <p14:cNvContentPartPr/>
                <p14:nvPr/>
              </p14:nvContentPartPr>
              <p14:xfrm>
                <a:off x="827507" y="504985"/>
                <a:ext cx="243360" cy="18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168466-1E10-4CF8-8EBF-2BC75F2720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9507" y="486985"/>
                  <a:ext cx="279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F38159-C764-4BFB-85A5-0D4D4678589A}"/>
                    </a:ext>
                  </a:extLst>
                </p14:cNvPr>
                <p14:cNvContentPartPr/>
                <p14:nvPr/>
              </p14:nvContentPartPr>
              <p14:xfrm>
                <a:off x="1100387" y="534145"/>
                <a:ext cx="127800" cy="16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F38159-C764-4BFB-85A5-0D4D467858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2336" y="516145"/>
                  <a:ext cx="163541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482F57-3814-4942-8DA4-A209604CBB07}"/>
                    </a:ext>
                  </a:extLst>
                </p14:cNvPr>
                <p14:cNvContentPartPr/>
                <p14:nvPr/>
              </p14:nvContentPartPr>
              <p14:xfrm>
                <a:off x="1135667" y="573385"/>
                <a:ext cx="186840" cy="12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482F57-3814-4942-8DA4-A209604CBB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7667" y="555385"/>
                  <a:ext cx="222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D686C4-0307-4595-9621-20F688D8452D}"/>
                    </a:ext>
                  </a:extLst>
                </p14:cNvPr>
                <p14:cNvContentPartPr/>
                <p14:nvPr/>
              </p14:nvContentPartPr>
              <p14:xfrm>
                <a:off x="1322147" y="512185"/>
                <a:ext cx="129240" cy="16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D686C4-0307-4595-9621-20F688D845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4147" y="494146"/>
                  <a:ext cx="164880" cy="201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D971AC-F438-4818-AB3F-6B95074BA88E}"/>
                    </a:ext>
                  </a:extLst>
                </p14:cNvPr>
                <p14:cNvContentPartPr/>
                <p14:nvPr/>
              </p14:nvContentPartPr>
              <p14:xfrm>
                <a:off x="228827" y="354505"/>
                <a:ext cx="1468440" cy="53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D971AC-F438-4818-AB3F-6B95074BA8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827" y="336493"/>
                  <a:ext cx="1504080" cy="574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D94DDB-CC21-438B-A96E-D7F0E6952932}"/>
                    </a:ext>
                  </a:extLst>
                </p14:cNvPr>
                <p14:cNvContentPartPr/>
                <p14:nvPr/>
              </p14:nvContentPartPr>
              <p14:xfrm>
                <a:off x="1735427" y="587785"/>
                <a:ext cx="510120" cy="10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D94DDB-CC21-438B-A96E-D7F0E69529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427" y="569785"/>
                  <a:ext cx="54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A3A72A-D1EC-405C-978A-2EEB843978F3}"/>
                    </a:ext>
                  </a:extLst>
                </p14:cNvPr>
                <p14:cNvContentPartPr/>
                <p14:nvPr/>
              </p14:nvContentPartPr>
              <p14:xfrm>
                <a:off x="2138987" y="595705"/>
                <a:ext cx="182160" cy="21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A3A72A-D1EC-405C-978A-2EEB843978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20987" y="577705"/>
                  <a:ext cx="2178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089741-C678-4E94-ADFA-F7D33108E73B}"/>
              </a:ext>
            </a:extLst>
          </p:cNvPr>
          <p:cNvGrpSpPr/>
          <p:nvPr/>
        </p:nvGrpSpPr>
        <p:grpSpPr>
          <a:xfrm>
            <a:off x="2783387" y="468985"/>
            <a:ext cx="886320" cy="336600"/>
            <a:chOff x="2783387" y="468985"/>
            <a:chExt cx="8863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E2C4EA-703A-4ADA-9F1D-6916B485CC5A}"/>
                    </a:ext>
                  </a:extLst>
                </p14:cNvPr>
                <p14:cNvContentPartPr/>
                <p14:nvPr/>
              </p14:nvContentPartPr>
              <p14:xfrm>
                <a:off x="2783387" y="627025"/>
                <a:ext cx="306000" cy="17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E2C4EA-703A-4ADA-9F1D-6916B485CC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4387" y="618025"/>
                  <a:ext cx="323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B27454-3004-4AED-AC1E-FF658CC3410F}"/>
                    </a:ext>
                  </a:extLst>
                </p14:cNvPr>
                <p14:cNvContentPartPr/>
                <p14:nvPr/>
              </p14:nvContentPartPr>
              <p14:xfrm>
                <a:off x="3082907" y="566185"/>
                <a:ext cx="31680" cy="5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B27454-3004-4AED-AC1E-FF658CC341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3907" y="557243"/>
                  <a:ext cx="49320" cy="73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9F463E-E63C-4ECA-BB68-B880F76FFE20}"/>
                    </a:ext>
                  </a:extLst>
                </p14:cNvPr>
                <p14:cNvContentPartPr/>
                <p14:nvPr/>
              </p14:nvContentPartPr>
              <p14:xfrm>
                <a:off x="3152387" y="573385"/>
                <a:ext cx="122400" cy="20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9F463E-E63C-4ECA-BB68-B880F76FFE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3387" y="564385"/>
                  <a:ext cx="140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CB078A-29C8-4F8D-B829-140700CC7D18}"/>
                    </a:ext>
                  </a:extLst>
                </p14:cNvPr>
                <p14:cNvContentPartPr/>
                <p14:nvPr/>
              </p14:nvContentPartPr>
              <p14:xfrm>
                <a:off x="3319067" y="578065"/>
                <a:ext cx="154080" cy="18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CB078A-29C8-4F8D-B829-140700CC7D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0067" y="569065"/>
                  <a:ext cx="171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26B2B6-B324-4E58-BCC8-ABED20AD7FA1}"/>
                    </a:ext>
                  </a:extLst>
                </p14:cNvPr>
                <p14:cNvContentPartPr/>
                <p14:nvPr/>
              </p14:nvContentPartPr>
              <p14:xfrm>
                <a:off x="3500867" y="468985"/>
                <a:ext cx="29880" cy="26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26B2B6-B324-4E58-BCC8-ABED20AD7F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1867" y="459985"/>
                  <a:ext cx="47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EBB1EC-8874-4133-8790-59497406EF37}"/>
                    </a:ext>
                  </a:extLst>
                </p14:cNvPr>
                <p14:cNvContentPartPr/>
                <p14:nvPr/>
              </p14:nvContentPartPr>
              <p14:xfrm>
                <a:off x="3566747" y="598585"/>
                <a:ext cx="102960" cy="133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EBB1EC-8874-4133-8790-59497406EF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57747" y="589585"/>
                  <a:ext cx="12060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90E6D3-51CE-49C4-847E-0F835B121915}"/>
                  </a:ext>
                </a:extLst>
              </p14:cNvPr>
              <p14:cNvContentPartPr/>
              <p14:nvPr/>
            </p14:nvContentPartPr>
            <p14:xfrm>
              <a:off x="3994427" y="478705"/>
              <a:ext cx="634680" cy="27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90E6D3-51CE-49C4-847E-0F835B1219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85427" y="469705"/>
                <a:ext cx="65232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1F3FBF8-B4DE-4C60-9F60-B7F2A0E6341F}"/>
              </a:ext>
            </a:extLst>
          </p:cNvPr>
          <p:cNvGrpSpPr/>
          <p:nvPr/>
        </p:nvGrpSpPr>
        <p:grpSpPr>
          <a:xfrm>
            <a:off x="5135267" y="535945"/>
            <a:ext cx="272160" cy="418320"/>
            <a:chOff x="5135267" y="535945"/>
            <a:chExt cx="2721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ABA297-9017-4267-8925-8246EF09CFBF}"/>
                    </a:ext>
                  </a:extLst>
                </p14:cNvPr>
                <p14:cNvContentPartPr/>
                <p14:nvPr/>
              </p14:nvContentPartPr>
              <p14:xfrm>
                <a:off x="5135267" y="615145"/>
                <a:ext cx="195840" cy="10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ABA297-9017-4267-8925-8246EF09CF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26267" y="606145"/>
                  <a:ext cx="213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485DD2-13B4-44F6-86F2-0F5EAC087516}"/>
                    </a:ext>
                  </a:extLst>
                </p14:cNvPr>
                <p14:cNvContentPartPr/>
                <p14:nvPr/>
              </p14:nvContentPartPr>
              <p14:xfrm>
                <a:off x="5233547" y="535945"/>
                <a:ext cx="173880" cy="41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485DD2-13B4-44F6-86F2-0F5EAC0875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4547" y="526945"/>
                  <a:ext cx="19152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A288E6-E3ED-4E91-B9E2-32303AE253BD}"/>
              </a:ext>
            </a:extLst>
          </p:cNvPr>
          <p:cNvGrpSpPr/>
          <p:nvPr/>
        </p:nvGrpSpPr>
        <p:grpSpPr>
          <a:xfrm>
            <a:off x="5764547" y="411025"/>
            <a:ext cx="470520" cy="375840"/>
            <a:chOff x="5764547" y="411025"/>
            <a:chExt cx="4705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571527-03E3-4E8B-A6B5-C7BD5DD2FECF}"/>
                    </a:ext>
                  </a:extLst>
                </p14:cNvPr>
                <p14:cNvContentPartPr/>
                <p14:nvPr/>
              </p14:nvContentPartPr>
              <p14:xfrm>
                <a:off x="5904227" y="508585"/>
                <a:ext cx="21600" cy="27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571527-03E3-4E8B-A6B5-C7BD5DD2FE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5227" y="499585"/>
                  <a:ext cx="39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7F577-4339-4B82-9493-910D59AC1CBD}"/>
                    </a:ext>
                  </a:extLst>
                </p14:cNvPr>
                <p14:cNvContentPartPr/>
                <p14:nvPr/>
              </p14:nvContentPartPr>
              <p14:xfrm>
                <a:off x="5764547" y="411025"/>
                <a:ext cx="470520" cy="33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7F577-4339-4B82-9493-910D59AC1C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55547" y="402025"/>
                  <a:ext cx="488160" cy="35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4835714-FA4F-47D5-8207-DBDEDFE0F623}"/>
                  </a:ext>
                </a:extLst>
              </p14:cNvPr>
              <p14:cNvContentPartPr/>
              <p14:nvPr/>
            </p14:nvContentPartPr>
            <p14:xfrm>
              <a:off x="5589227" y="167102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4835714-FA4F-47D5-8207-DBDEDFE0F6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1227" y="165302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C91CF8E-2A62-416E-A07E-9D616E6514DC}"/>
              </a:ext>
            </a:extLst>
          </p:cNvPr>
          <p:cNvGrpSpPr/>
          <p:nvPr/>
        </p:nvGrpSpPr>
        <p:grpSpPr>
          <a:xfrm>
            <a:off x="6546467" y="371785"/>
            <a:ext cx="4663800" cy="734400"/>
            <a:chOff x="6546467" y="371785"/>
            <a:chExt cx="4663800" cy="7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440E0C-2AEA-4665-8227-7366F5C0341D}"/>
                    </a:ext>
                  </a:extLst>
                </p14:cNvPr>
                <p14:cNvContentPartPr/>
                <p14:nvPr/>
              </p14:nvContentPartPr>
              <p14:xfrm>
                <a:off x="6546467" y="467545"/>
                <a:ext cx="28800" cy="6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440E0C-2AEA-4665-8227-7366F5C034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8467" y="449545"/>
                  <a:ext cx="64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C976AC-5010-4EEA-8BA3-63C800637BF4}"/>
                    </a:ext>
                  </a:extLst>
                </p14:cNvPr>
                <p14:cNvContentPartPr/>
                <p14:nvPr/>
              </p14:nvContentPartPr>
              <p14:xfrm>
                <a:off x="6610547" y="447385"/>
                <a:ext cx="6480" cy="8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C976AC-5010-4EEA-8BA3-63C800637B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2547" y="429385"/>
                  <a:ext cx="42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1FFFA6-532B-40AD-9A84-96832D49630C}"/>
                    </a:ext>
                  </a:extLst>
                </p14:cNvPr>
                <p14:cNvContentPartPr/>
                <p14:nvPr/>
              </p14:nvContentPartPr>
              <p14:xfrm>
                <a:off x="6737987" y="611545"/>
                <a:ext cx="82800" cy="11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1FFFA6-532B-40AD-9A84-96832D4963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9987" y="593545"/>
                  <a:ext cx="11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371B4B-9C1F-442E-8C86-C31B36F9AB10}"/>
                    </a:ext>
                  </a:extLst>
                </p14:cNvPr>
                <p14:cNvContentPartPr/>
                <p14:nvPr/>
              </p14:nvContentPartPr>
              <p14:xfrm>
                <a:off x="6889187" y="614425"/>
                <a:ext cx="360" cy="132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371B4B-9C1F-442E-8C86-C31B36F9AB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1187" y="596474"/>
                  <a:ext cx="36000" cy="16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C84AF6-0B60-4F77-AD88-3E9F6C0E95A7}"/>
                    </a:ext>
                  </a:extLst>
                </p14:cNvPr>
                <p14:cNvContentPartPr/>
                <p14:nvPr/>
              </p14:nvContentPartPr>
              <p14:xfrm>
                <a:off x="6889907" y="591385"/>
                <a:ext cx="141120" cy="131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C84AF6-0B60-4F77-AD88-3E9F6C0E95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1907" y="573385"/>
                  <a:ext cx="176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FF8453-DFF4-4B88-AE40-05829B99AE49}"/>
                    </a:ext>
                  </a:extLst>
                </p14:cNvPr>
                <p14:cNvContentPartPr/>
                <p14:nvPr/>
              </p14:nvContentPartPr>
              <p14:xfrm>
                <a:off x="7073507" y="597145"/>
                <a:ext cx="8640" cy="15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FF8453-DFF4-4B88-AE40-05829B99AE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5507" y="579145"/>
                  <a:ext cx="44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5F5191-097F-4EA6-9BF6-DDFBA37219E8}"/>
                    </a:ext>
                  </a:extLst>
                </p14:cNvPr>
                <p14:cNvContentPartPr/>
                <p14:nvPr/>
              </p14:nvContentPartPr>
              <p14:xfrm>
                <a:off x="7085747" y="596065"/>
                <a:ext cx="252360" cy="162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5F5191-097F-4EA6-9BF6-DDFBA37219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67747" y="578065"/>
                  <a:ext cx="28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BA3185-B62A-4408-896D-F57BA236EAA4}"/>
                    </a:ext>
                  </a:extLst>
                </p14:cNvPr>
                <p14:cNvContentPartPr/>
                <p14:nvPr/>
              </p14:nvContentPartPr>
              <p14:xfrm>
                <a:off x="7229387" y="566905"/>
                <a:ext cx="115920" cy="89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BA3185-B62A-4408-896D-F57BA236EA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11387" y="548905"/>
                  <a:ext cx="151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A39391-CC50-46BA-8693-C9E44760147C}"/>
                    </a:ext>
                  </a:extLst>
                </p14:cNvPr>
                <p14:cNvContentPartPr/>
                <p14:nvPr/>
              </p14:nvContentPartPr>
              <p14:xfrm>
                <a:off x="7411187" y="561505"/>
                <a:ext cx="109080" cy="15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A39391-CC50-46BA-8693-C9E4476014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3187" y="543505"/>
                  <a:ext cx="144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76EACA-8E7D-4086-BD79-2E493E04A911}"/>
                    </a:ext>
                  </a:extLst>
                </p14:cNvPr>
                <p14:cNvContentPartPr/>
                <p14:nvPr/>
              </p14:nvContentPartPr>
              <p14:xfrm>
                <a:off x="7569947" y="575185"/>
                <a:ext cx="104760" cy="15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76EACA-8E7D-4086-BD79-2E493E04A9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51947" y="557143"/>
                  <a:ext cx="140400" cy="190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B7A89C-6215-4431-A76E-9D436A2BC80C}"/>
                    </a:ext>
                  </a:extLst>
                </p14:cNvPr>
                <p14:cNvContentPartPr/>
                <p14:nvPr/>
              </p14:nvContentPartPr>
              <p14:xfrm>
                <a:off x="7542587" y="549625"/>
                <a:ext cx="123840" cy="92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B7A89C-6215-4431-A76E-9D436A2BC8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24639" y="531555"/>
                  <a:ext cx="159377" cy="128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21CBDD-45E6-4120-B326-A3EDCB7D2805}"/>
                    </a:ext>
                  </a:extLst>
                </p14:cNvPr>
                <p14:cNvContentPartPr/>
                <p14:nvPr/>
              </p14:nvContentPartPr>
              <p14:xfrm>
                <a:off x="7759307" y="569785"/>
                <a:ext cx="1044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21CBDD-45E6-4120-B326-A3EDCB7D28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41307" y="551785"/>
                  <a:ext cx="46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962D68-DCE4-4CB6-8951-6969989B2B45}"/>
                    </a:ext>
                  </a:extLst>
                </p14:cNvPr>
                <p14:cNvContentPartPr/>
                <p14:nvPr/>
              </p14:nvContentPartPr>
              <p14:xfrm>
                <a:off x="7744187" y="562585"/>
                <a:ext cx="114840" cy="171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962D68-DCE4-4CB6-8951-6969989B2B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26187" y="544585"/>
                  <a:ext cx="150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33ED09-1795-44E4-A943-33173A6132CC}"/>
                    </a:ext>
                  </a:extLst>
                </p14:cNvPr>
                <p14:cNvContentPartPr/>
                <p14:nvPr/>
              </p14:nvContentPartPr>
              <p14:xfrm>
                <a:off x="8293187" y="611905"/>
                <a:ext cx="87480" cy="132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33ED09-1795-44E4-A943-33173A6132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75187" y="593905"/>
                  <a:ext cx="123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4CFDBA-AFD8-4AF1-A4D3-5F0189B88D91}"/>
                    </a:ext>
                  </a:extLst>
                </p14:cNvPr>
                <p14:cNvContentPartPr/>
                <p14:nvPr/>
              </p14:nvContentPartPr>
              <p14:xfrm>
                <a:off x="8441147" y="620905"/>
                <a:ext cx="3240" cy="11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4CFDBA-AFD8-4AF1-A4D3-5F0189B88D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3147" y="602905"/>
                  <a:ext cx="3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1F390B-1CDF-4EE6-A9F9-D20DCA1F3693}"/>
                    </a:ext>
                  </a:extLst>
                </p14:cNvPr>
                <p14:cNvContentPartPr/>
                <p14:nvPr/>
              </p14:nvContentPartPr>
              <p14:xfrm>
                <a:off x="8444027" y="583825"/>
                <a:ext cx="125280" cy="13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1F390B-1CDF-4EE6-A9F9-D20DCA1F36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26027" y="565873"/>
                  <a:ext cx="160920" cy="17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D1EF3E-1A5A-419F-81FA-104169EE96F3}"/>
                    </a:ext>
                  </a:extLst>
                </p14:cNvPr>
                <p14:cNvContentPartPr/>
                <p14:nvPr/>
              </p14:nvContentPartPr>
              <p14:xfrm>
                <a:off x="8638787" y="563305"/>
                <a:ext cx="117720" cy="14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D1EF3E-1A5A-419F-81FA-104169EE96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20842" y="545305"/>
                  <a:ext cx="153251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17B6CA-E14D-4503-BA9D-213A16F67558}"/>
                    </a:ext>
                  </a:extLst>
                </p14:cNvPr>
                <p14:cNvContentPartPr/>
                <p14:nvPr/>
              </p14:nvContentPartPr>
              <p14:xfrm>
                <a:off x="8815907" y="571585"/>
                <a:ext cx="105840" cy="13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17B6CA-E14D-4503-BA9D-213A16F675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97846" y="553585"/>
                  <a:ext cx="141602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5A0C82-6576-4F9F-9232-B65BFC41BF8D}"/>
                    </a:ext>
                  </a:extLst>
                </p14:cNvPr>
                <p14:cNvContentPartPr/>
                <p14:nvPr/>
              </p14:nvContentPartPr>
              <p14:xfrm>
                <a:off x="8820227" y="548905"/>
                <a:ext cx="128880" cy="7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5A0C82-6576-4F9F-9232-B65BFC41BF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02227" y="530905"/>
                  <a:ext cx="164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BD9DF2-DD79-41AF-8456-29EF892FF7C0}"/>
                    </a:ext>
                  </a:extLst>
                </p14:cNvPr>
                <p14:cNvContentPartPr/>
                <p14:nvPr/>
              </p14:nvContentPartPr>
              <p14:xfrm>
                <a:off x="9000227" y="537745"/>
                <a:ext cx="16200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BD9DF2-DD79-41AF-8456-29EF892FF7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82227" y="519745"/>
                  <a:ext cx="197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BC4DC2-B8B1-4EC8-9AF7-25EA5E3BCCFE}"/>
                    </a:ext>
                  </a:extLst>
                </p14:cNvPr>
                <p14:cNvContentPartPr/>
                <p14:nvPr/>
              </p14:nvContentPartPr>
              <p14:xfrm>
                <a:off x="9217307" y="573745"/>
                <a:ext cx="117360" cy="12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BC4DC2-B8B1-4EC8-9AF7-25EA5E3BCC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99307" y="555745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488066-FD92-4D5B-82C3-05AFC226D60F}"/>
                    </a:ext>
                  </a:extLst>
                </p14:cNvPr>
                <p14:cNvContentPartPr/>
                <p14:nvPr/>
              </p14:nvContentPartPr>
              <p14:xfrm>
                <a:off x="9409907" y="566545"/>
                <a:ext cx="102240" cy="15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488066-FD92-4D5B-82C3-05AFC226D6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91970" y="548503"/>
                  <a:ext cx="137755" cy="1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2CE349-F5CF-4398-B787-3B991AF9F0A3}"/>
                    </a:ext>
                  </a:extLst>
                </p14:cNvPr>
                <p14:cNvContentPartPr/>
                <p14:nvPr/>
              </p14:nvContentPartPr>
              <p14:xfrm>
                <a:off x="9430067" y="605425"/>
                <a:ext cx="50040" cy="10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2CE349-F5CF-4398-B787-3B991AF9F0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12067" y="587425"/>
                  <a:ext cx="85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CF731AB-709C-4A32-96FE-AA899BD3CCA6}"/>
                    </a:ext>
                  </a:extLst>
                </p14:cNvPr>
                <p14:cNvContentPartPr/>
                <p14:nvPr/>
              </p14:nvContentPartPr>
              <p14:xfrm>
                <a:off x="9573707" y="551425"/>
                <a:ext cx="145080" cy="12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CF731AB-709C-4A32-96FE-AA899BD3CC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55707" y="533425"/>
                  <a:ext cx="180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5AC3FA-68CB-4B89-9BE0-288AE5770350}"/>
                    </a:ext>
                  </a:extLst>
                </p14:cNvPr>
                <p14:cNvContentPartPr/>
                <p14:nvPr/>
              </p14:nvContentPartPr>
              <p14:xfrm>
                <a:off x="9763427" y="542425"/>
                <a:ext cx="360" cy="12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5AC3FA-68CB-4B89-9BE0-288AE57703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45427" y="524425"/>
                  <a:ext cx="36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BF0C48-5DC4-47C6-A135-DB623A387C01}"/>
                    </a:ext>
                  </a:extLst>
                </p14:cNvPr>
                <p14:cNvContentPartPr/>
                <p14:nvPr/>
              </p14:nvContentPartPr>
              <p14:xfrm>
                <a:off x="9823187" y="543865"/>
                <a:ext cx="158400" cy="171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BF0C48-5DC4-47C6-A135-DB623A387C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05187" y="525865"/>
                  <a:ext cx="194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2BF201-0D3F-402B-BDD0-DE1DC5E5F1EB}"/>
                    </a:ext>
                  </a:extLst>
                </p14:cNvPr>
                <p14:cNvContentPartPr/>
                <p14:nvPr/>
              </p14:nvContentPartPr>
              <p14:xfrm>
                <a:off x="9971867" y="514345"/>
                <a:ext cx="147240" cy="16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2BF201-0D3F-402B-BDD0-DE1DC5E5F1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53867" y="496345"/>
                  <a:ext cx="182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9792EA-7FD1-407C-A99A-E3CC66FD3421}"/>
                    </a:ext>
                  </a:extLst>
                </p14:cNvPr>
                <p14:cNvContentPartPr/>
                <p14:nvPr/>
              </p14:nvContentPartPr>
              <p14:xfrm>
                <a:off x="10155107" y="552505"/>
                <a:ext cx="178200" cy="155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9792EA-7FD1-407C-A99A-E3CC66FD34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37107" y="534505"/>
                  <a:ext cx="213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3B35AC-1741-4985-8D54-2848A93641C3}"/>
                    </a:ext>
                  </a:extLst>
                </p14:cNvPr>
                <p14:cNvContentPartPr/>
                <p14:nvPr/>
              </p14:nvContentPartPr>
              <p14:xfrm>
                <a:off x="10490627" y="419305"/>
                <a:ext cx="28800" cy="9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3B35AC-1741-4985-8D54-2848A93641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72627" y="401305"/>
                  <a:ext cx="64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2B4CBF-7532-47FA-959E-7A35AB0AA44B}"/>
                    </a:ext>
                  </a:extLst>
                </p14:cNvPr>
                <p14:cNvContentPartPr/>
                <p14:nvPr/>
              </p14:nvContentPartPr>
              <p14:xfrm>
                <a:off x="10578827" y="371785"/>
                <a:ext cx="37800" cy="15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2B4CBF-7532-47FA-959E-7A35AB0AA4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60827" y="353785"/>
                  <a:ext cx="73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477982-C5B7-4BE0-BCE5-444685459CC6}"/>
                    </a:ext>
                  </a:extLst>
                </p14:cNvPr>
                <p14:cNvContentPartPr/>
                <p14:nvPr/>
              </p14:nvContentPartPr>
              <p14:xfrm>
                <a:off x="6658067" y="770305"/>
                <a:ext cx="3772080" cy="107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477982-C5B7-4BE0-BCE5-444685459C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0067" y="752305"/>
                  <a:ext cx="3807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549B0C-3A2D-4BD1-88BD-CB3C779AFE39}"/>
                    </a:ext>
                  </a:extLst>
                </p14:cNvPr>
                <p14:cNvContentPartPr/>
                <p14:nvPr/>
              </p14:nvContentPartPr>
              <p14:xfrm>
                <a:off x="9579827" y="852385"/>
                <a:ext cx="422640" cy="15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549B0C-3A2D-4BD1-88BD-CB3C779AFE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61827" y="834426"/>
                  <a:ext cx="458280" cy="192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C627559-0F5B-4C1C-ADF4-208CEB2C4A70}"/>
                    </a:ext>
                  </a:extLst>
                </p14:cNvPr>
                <p14:cNvContentPartPr/>
                <p14:nvPr/>
              </p14:nvContentPartPr>
              <p14:xfrm>
                <a:off x="9952787" y="922945"/>
                <a:ext cx="100440" cy="143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C627559-0F5B-4C1C-ADF4-208CEB2C4A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34787" y="904945"/>
                  <a:ext cx="136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A3574E-7469-4882-8499-739DB04A0C87}"/>
                    </a:ext>
                  </a:extLst>
                </p14:cNvPr>
                <p14:cNvContentPartPr/>
                <p14:nvPr/>
              </p14:nvContentPartPr>
              <p14:xfrm>
                <a:off x="10269227" y="966865"/>
                <a:ext cx="154080" cy="130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A3574E-7469-4882-8499-739DB04A0C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51185" y="948865"/>
                  <a:ext cx="189803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D29FA7-2966-4130-A529-286087A92070}"/>
                    </a:ext>
                  </a:extLst>
                </p14:cNvPr>
                <p14:cNvContentPartPr/>
                <p14:nvPr/>
              </p14:nvContentPartPr>
              <p14:xfrm>
                <a:off x="10466147" y="995305"/>
                <a:ext cx="99000" cy="100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D29FA7-2966-4130-A529-286087A920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48147" y="977305"/>
                  <a:ext cx="134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2A543E-548B-41D0-BA0C-CAC4A851D6BB}"/>
                    </a:ext>
                  </a:extLst>
                </p14:cNvPr>
                <p14:cNvContentPartPr/>
                <p14:nvPr/>
              </p14:nvContentPartPr>
              <p14:xfrm>
                <a:off x="10637507" y="960025"/>
                <a:ext cx="360" cy="137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2A543E-548B-41D0-BA0C-CAC4A851D6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19507" y="942025"/>
                  <a:ext cx="36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206DDEC-007D-427D-A347-6AADA6DE57A4}"/>
                    </a:ext>
                  </a:extLst>
                </p14:cNvPr>
                <p14:cNvContentPartPr/>
                <p14:nvPr/>
              </p14:nvContentPartPr>
              <p14:xfrm>
                <a:off x="10644707" y="950665"/>
                <a:ext cx="117720" cy="12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206DDEC-007D-427D-A347-6AADA6DE57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26762" y="932612"/>
                  <a:ext cx="153251" cy="158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F92912-B9C8-48D4-9D86-A52E808E1213}"/>
                    </a:ext>
                  </a:extLst>
                </p14:cNvPr>
                <p14:cNvContentPartPr/>
                <p14:nvPr/>
              </p14:nvContentPartPr>
              <p14:xfrm>
                <a:off x="10816787" y="949225"/>
                <a:ext cx="82080" cy="156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F92912-B9C8-48D4-9D86-A52E808E12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8708" y="931266"/>
                  <a:ext cx="117877" cy="192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66E1BD-6E6D-4A07-BF55-041C4901FF6D}"/>
                    </a:ext>
                  </a:extLst>
                </p14:cNvPr>
                <p14:cNvContentPartPr/>
                <p14:nvPr/>
              </p14:nvContentPartPr>
              <p14:xfrm>
                <a:off x="10944587" y="971905"/>
                <a:ext cx="126000" cy="133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66E1BD-6E6D-4A07-BF55-041C4901FF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26587" y="953905"/>
                  <a:ext cx="161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5B4979C-C695-4C4C-8D32-9906380C0122}"/>
                    </a:ext>
                  </a:extLst>
                </p14:cNvPr>
                <p14:cNvContentPartPr/>
                <p14:nvPr/>
              </p14:nvContentPartPr>
              <p14:xfrm>
                <a:off x="10958627" y="939145"/>
                <a:ext cx="152280" cy="14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5B4979C-C695-4C4C-8D32-9906380C01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40627" y="921145"/>
                  <a:ext cx="187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ED72F2-FD4E-45E2-B602-6A392C964737}"/>
                    </a:ext>
                  </a:extLst>
                </p14:cNvPr>
                <p14:cNvContentPartPr/>
                <p14:nvPr/>
              </p14:nvContentPartPr>
              <p14:xfrm>
                <a:off x="11095427" y="954625"/>
                <a:ext cx="114840" cy="139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ED72F2-FD4E-45E2-B602-6A392C9647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77427" y="936625"/>
                  <a:ext cx="1504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AF5800A-9E19-4F21-AB9D-BF7E76F322B4}"/>
              </a:ext>
            </a:extLst>
          </p:cNvPr>
          <p:cNvGrpSpPr/>
          <p:nvPr/>
        </p:nvGrpSpPr>
        <p:grpSpPr>
          <a:xfrm>
            <a:off x="11045027" y="1260985"/>
            <a:ext cx="574560" cy="180000"/>
            <a:chOff x="11045027" y="1260985"/>
            <a:chExt cx="5745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52520D-2E6D-4DB1-9C26-7277ED3F6CAB}"/>
                    </a:ext>
                  </a:extLst>
                </p14:cNvPr>
                <p14:cNvContentPartPr/>
                <p14:nvPr/>
              </p14:nvContentPartPr>
              <p14:xfrm>
                <a:off x="11045027" y="1299145"/>
                <a:ext cx="14400" cy="9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52520D-2E6D-4DB1-9C26-7277ED3F6C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27027" y="1281213"/>
                  <a:ext cx="50040" cy="13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74D6B7-D702-4476-B642-80FC43B6EFC7}"/>
                    </a:ext>
                  </a:extLst>
                </p14:cNvPr>
                <p14:cNvContentPartPr/>
                <p14:nvPr/>
              </p14:nvContentPartPr>
              <p14:xfrm>
                <a:off x="11073467" y="1260985"/>
                <a:ext cx="96480" cy="14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74D6B7-D702-4476-B642-80FC43B6EF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55467" y="1242985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5B5ED8-BEB8-4922-AC35-373B8DD15714}"/>
                    </a:ext>
                  </a:extLst>
                </p14:cNvPr>
                <p14:cNvContentPartPr/>
                <p14:nvPr/>
              </p14:nvContentPartPr>
              <p14:xfrm>
                <a:off x="11203067" y="1276465"/>
                <a:ext cx="120600" cy="164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5B5ED8-BEB8-4922-AC35-373B8DD157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85067" y="1258465"/>
                  <a:ext cx="156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03E645-764E-4600-851B-AA8B04AA3F46}"/>
                    </a:ext>
                  </a:extLst>
                </p14:cNvPr>
                <p14:cNvContentPartPr/>
                <p14:nvPr/>
              </p14:nvContentPartPr>
              <p14:xfrm>
                <a:off x="11360027" y="1268905"/>
                <a:ext cx="119520" cy="14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03E645-764E-4600-851B-AA8B04AA3F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42081" y="1250905"/>
                  <a:ext cx="155053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0FFA6B-6BC5-4896-9A5F-D3CA263C9806}"/>
                    </a:ext>
                  </a:extLst>
                </p14:cNvPr>
                <p14:cNvContentPartPr/>
                <p14:nvPr/>
              </p14:nvContentPartPr>
              <p14:xfrm>
                <a:off x="11516267" y="1274305"/>
                <a:ext cx="103320" cy="145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0FFA6B-6BC5-4896-9A5F-D3CA263C98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98204" y="1256305"/>
                  <a:ext cx="13908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DAE8ED-6502-4462-BFC2-917DA1D4379F}"/>
                    </a:ext>
                  </a:extLst>
                </p14:cNvPr>
                <p14:cNvContentPartPr/>
                <p14:nvPr/>
              </p14:nvContentPartPr>
              <p14:xfrm>
                <a:off x="11529227" y="1329385"/>
                <a:ext cx="52920" cy="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DAE8ED-6502-4462-BFC2-917DA1D437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11349" y="1311385"/>
                  <a:ext cx="88319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E582D04-0582-4156-82ED-8BB3753D458D}"/>
                    </a:ext>
                  </a:extLst>
                </p14:cNvPr>
                <p14:cNvContentPartPr/>
                <p14:nvPr/>
              </p14:nvContentPartPr>
              <p14:xfrm>
                <a:off x="11235467" y="1352785"/>
                <a:ext cx="59040" cy="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E582D04-0582-4156-82ED-8BB3753D45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17467" y="1334785"/>
                  <a:ext cx="9468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D44E02-F06E-4B23-A2C2-816818782942}"/>
                  </a:ext>
                </a:extLst>
              </p14:cNvPr>
              <p14:cNvContentPartPr/>
              <p14:nvPr/>
            </p14:nvContentPartPr>
            <p14:xfrm>
              <a:off x="1648621" y="1584972"/>
              <a:ext cx="119880" cy="160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D44E02-F06E-4B23-A2C2-8168187829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30621" y="1566972"/>
                <a:ext cx="155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89DF7C9-8B57-4036-82A4-A9904D6D141F}"/>
                  </a:ext>
                </a:extLst>
              </p14:cNvPr>
              <p14:cNvContentPartPr/>
              <p14:nvPr/>
            </p14:nvContentPartPr>
            <p14:xfrm>
              <a:off x="1654741" y="1647612"/>
              <a:ext cx="84600" cy="11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89DF7C9-8B57-4036-82A4-A9904D6D141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36741" y="1629612"/>
                <a:ext cx="120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B0B0DD3-BE0A-41B8-BCF9-797C0CB3B0A7}"/>
                  </a:ext>
                </a:extLst>
              </p14:cNvPr>
              <p14:cNvContentPartPr/>
              <p14:nvPr/>
            </p14:nvContentPartPr>
            <p14:xfrm>
              <a:off x="1658701" y="1554732"/>
              <a:ext cx="241560" cy="154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B0B0DD3-BE0A-41B8-BCF9-797C0CB3B0A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40674" y="1536732"/>
                <a:ext cx="277253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1962EDB-DFC6-4444-93A0-0EBCC2FDF057}"/>
                  </a:ext>
                </a:extLst>
              </p14:cNvPr>
              <p14:cNvContentPartPr/>
              <p14:nvPr/>
            </p14:nvContentPartPr>
            <p14:xfrm>
              <a:off x="1820701" y="1618452"/>
              <a:ext cx="76320" cy="102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1962EDB-DFC6-4444-93A0-0EBCC2FDF05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02701" y="1600452"/>
                <a:ext cx="1119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AB0A86D-2359-4C62-BCD4-48382FF27DEA}"/>
                  </a:ext>
                </a:extLst>
              </p14:cNvPr>
              <p14:cNvContentPartPr/>
              <p14:nvPr/>
            </p14:nvContentPartPr>
            <p14:xfrm>
              <a:off x="1968661" y="1630692"/>
              <a:ext cx="413640" cy="240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AB0A86D-2359-4C62-BCD4-48382FF27DE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50661" y="1612692"/>
                <a:ext cx="449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4B1BD3-55B5-4B6E-BB36-3BAF880C9640}"/>
                  </a:ext>
                </a:extLst>
              </p14:cNvPr>
              <p14:cNvContentPartPr/>
              <p14:nvPr/>
            </p14:nvContentPartPr>
            <p14:xfrm>
              <a:off x="2451061" y="1559412"/>
              <a:ext cx="10440" cy="172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4B1BD3-55B5-4B6E-BB36-3BAF880C964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33061" y="1541412"/>
                <a:ext cx="46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6CC43E1-3909-4352-82F1-8F63E9101A32}"/>
                  </a:ext>
                </a:extLst>
              </p14:cNvPr>
              <p14:cNvContentPartPr/>
              <p14:nvPr/>
            </p14:nvContentPartPr>
            <p14:xfrm>
              <a:off x="2514781" y="1600812"/>
              <a:ext cx="133200" cy="100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6CC43E1-3909-4352-82F1-8F63E9101A3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96732" y="1582812"/>
                <a:ext cx="168937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307B001-782F-4F2B-92F1-0146254A3C02}"/>
                  </a:ext>
                </a:extLst>
              </p14:cNvPr>
              <p14:cNvContentPartPr/>
              <p14:nvPr/>
            </p14:nvContentPartPr>
            <p14:xfrm>
              <a:off x="1657621" y="1762812"/>
              <a:ext cx="924480" cy="50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307B001-782F-4F2B-92F1-0146254A3C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39621" y="1744812"/>
                <a:ext cx="960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31F4818-7BE3-483C-BE9A-923C1A820397}"/>
                  </a:ext>
                </a:extLst>
              </p14:cNvPr>
              <p14:cNvContentPartPr/>
              <p14:nvPr/>
            </p14:nvContentPartPr>
            <p14:xfrm>
              <a:off x="2772181" y="1660572"/>
              <a:ext cx="181440" cy="30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31F4818-7BE3-483C-BE9A-923C1A82039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754181" y="1642572"/>
                <a:ext cx="217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438E000-F660-4B1E-8BA6-35E7F9BA12E7}"/>
                  </a:ext>
                </a:extLst>
              </p14:cNvPr>
              <p14:cNvContentPartPr/>
              <p14:nvPr/>
            </p14:nvContentPartPr>
            <p14:xfrm>
              <a:off x="2899621" y="1638252"/>
              <a:ext cx="93600" cy="85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438E000-F660-4B1E-8BA6-35E7F9BA12E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81621" y="1620252"/>
                <a:ext cx="129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E287463-5AAE-486E-B250-4BB3255A36BC}"/>
                  </a:ext>
                </a:extLst>
              </p14:cNvPr>
              <p14:cNvContentPartPr/>
              <p14:nvPr/>
            </p14:nvContentPartPr>
            <p14:xfrm>
              <a:off x="3219573" y="1572012"/>
              <a:ext cx="75240" cy="231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E287463-5AAE-486E-B250-4BB3255A36B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10616" y="1563012"/>
                <a:ext cx="92796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B8A5DA5-380A-4C64-B49E-E817C92AB129}"/>
                  </a:ext>
                </a:extLst>
              </p14:cNvPr>
              <p14:cNvContentPartPr/>
              <p14:nvPr/>
            </p14:nvContentPartPr>
            <p14:xfrm>
              <a:off x="3344133" y="1671732"/>
              <a:ext cx="131040" cy="107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B8A5DA5-380A-4C64-B49E-E817C92AB1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335133" y="1662702"/>
                <a:ext cx="148680" cy="1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F102828-B655-4FAC-A5D1-B91A6BCE4018}"/>
                  </a:ext>
                </a:extLst>
              </p14:cNvPr>
              <p14:cNvContentPartPr/>
              <p14:nvPr/>
            </p14:nvContentPartPr>
            <p14:xfrm>
              <a:off x="3522333" y="1682532"/>
              <a:ext cx="114840" cy="46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F102828-B655-4FAC-A5D1-B91A6BCE401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513333" y="1673532"/>
                <a:ext cx="132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24BE871-F6EC-4D4B-A9CD-7A1B8357DC52}"/>
                  </a:ext>
                </a:extLst>
              </p14:cNvPr>
              <p14:cNvContentPartPr/>
              <p14:nvPr/>
            </p14:nvContentPartPr>
            <p14:xfrm>
              <a:off x="3667773" y="1618092"/>
              <a:ext cx="83160" cy="173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24BE871-F6EC-4D4B-A9CD-7A1B8357DC5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58734" y="1609092"/>
                <a:ext cx="100877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CB1747F-097A-4E5C-BA24-DD661467B66C}"/>
                  </a:ext>
                </a:extLst>
              </p14:cNvPr>
              <p14:cNvContentPartPr/>
              <p14:nvPr/>
            </p14:nvContentPartPr>
            <p14:xfrm>
              <a:off x="3720333" y="1548252"/>
              <a:ext cx="111600" cy="247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CB1747F-097A-4E5C-BA24-DD661467B66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711333" y="1539252"/>
                <a:ext cx="129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770EFA8-EA38-4F76-BA9F-9D68A57F55F5}"/>
                  </a:ext>
                </a:extLst>
              </p14:cNvPr>
              <p14:cNvContentPartPr/>
              <p14:nvPr/>
            </p14:nvContentPartPr>
            <p14:xfrm>
              <a:off x="3990333" y="1614132"/>
              <a:ext cx="302400" cy="139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770EFA8-EA38-4F76-BA9F-9D68A57F55F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81322" y="1605132"/>
                <a:ext cx="320061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3559658-D074-46BF-BDA9-ABE70F00FE14}"/>
                  </a:ext>
                </a:extLst>
              </p14:cNvPr>
              <p14:cNvContentPartPr/>
              <p14:nvPr/>
            </p14:nvContentPartPr>
            <p14:xfrm>
              <a:off x="4537893" y="1666692"/>
              <a:ext cx="161280" cy="116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3559658-D074-46BF-BDA9-ABE70F00FE1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528873" y="1657692"/>
                <a:ext cx="178959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9510E5-4B27-424E-9A9A-3012D143717E}"/>
                  </a:ext>
                </a:extLst>
              </p14:cNvPr>
              <p14:cNvContentPartPr/>
              <p14:nvPr/>
            </p14:nvContentPartPr>
            <p14:xfrm>
              <a:off x="4711053" y="1664532"/>
              <a:ext cx="106560" cy="129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9510E5-4B27-424E-9A9A-3012D143717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02053" y="1655507"/>
                <a:ext cx="124200" cy="1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B21EFAE-863F-4087-8BD1-B5E03641F7C5}"/>
                  </a:ext>
                </a:extLst>
              </p14:cNvPr>
              <p14:cNvContentPartPr/>
              <p14:nvPr/>
            </p14:nvContentPartPr>
            <p14:xfrm>
              <a:off x="4734093" y="1653372"/>
              <a:ext cx="108720" cy="57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B21EFAE-863F-4087-8BD1-B5E03641F7C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725093" y="1644372"/>
                <a:ext cx="126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AD063D-C58B-42D7-A93D-EBC1A090B748}"/>
                  </a:ext>
                </a:extLst>
              </p14:cNvPr>
              <p14:cNvContentPartPr/>
              <p14:nvPr/>
            </p14:nvContentPartPr>
            <p14:xfrm>
              <a:off x="4892133" y="1724292"/>
              <a:ext cx="42840" cy="100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AD063D-C58B-42D7-A93D-EBC1A090B74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883133" y="1715260"/>
                <a:ext cx="60480" cy="11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06D3DBA-3853-43A6-A4DF-F4BBEBFB0D8F}"/>
                  </a:ext>
                </a:extLst>
              </p14:cNvPr>
              <p14:cNvContentPartPr/>
              <p14:nvPr/>
            </p14:nvContentPartPr>
            <p14:xfrm>
              <a:off x="5018853" y="1647612"/>
              <a:ext cx="131760" cy="119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06D3DBA-3853-43A6-A4DF-F4BBEBFB0D8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009853" y="1638612"/>
                <a:ext cx="149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F60059D-8AE6-4710-8B82-2B5A04684522}"/>
                  </a:ext>
                </a:extLst>
              </p14:cNvPr>
              <p14:cNvContentPartPr/>
              <p14:nvPr/>
            </p14:nvContentPartPr>
            <p14:xfrm>
              <a:off x="5230533" y="1642212"/>
              <a:ext cx="67320" cy="108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F60059D-8AE6-4710-8B82-2B5A0468452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221533" y="1633182"/>
                <a:ext cx="84960" cy="12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9605D0D-7033-458E-8A6E-D88D6FBAC51B}"/>
                  </a:ext>
                </a:extLst>
              </p14:cNvPr>
              <p14:cNvContentPartPr/>
              <p14:nvPr/>
            </p14:nvContentPartPr>
            <p14:xfrm>
              <a:off x="5337093" y="1770012"/>
              <a:ext cx="30600" cy="79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9605D0D-7033-458E-8A6E-D88D6FBAC51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328198" y="1761053"/>
                <a:ext cx="48035" cy="9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8CE3B8D-A919-4291-B44D-2DBD5C8A7B5C}"/>
                  </a:ext>
                </a:extLst>
              </p14:cNvPr>
              <p14:cNvContentPartPr/>
              <p14:nvPr/>
            </p14:nvContentPartPr>
            <p14:xfrm>
              <a:off x="5504133" y="1643292"/>
              <a:ext cx="139320" cy="123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8CE3B8D-A919-4291-B44D-2DBD5C8A7B5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95110" y="1634318"/>
                <a:ext cx="157006" cy="14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D869062-3904-43BE-9ACB-87E4BFF222E9}"/>
                  </a:ext>
                </a:extLst>
              </p14:cNvPr>
              <p14:cNvContentPartPr/>
              <p14:nvPr/>
            </p14:nvContentPartPr>
            <p14:xfrm>
              <a:off x="5713653" y="1614852"/>
              <a:ext cx="92880" cy="131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D869062-3904-43BE-9ACB-87E4BFF222E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04653" y="1605852"/>
                <a:ext cx="110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972292C-403D-4480-A1C3-0E91F47C9C24}"/>
                  </a:ext>
                </a:extLst>
              </p14:cNvPr>
              <p14:cNvContentPartPr/>
              <p14:nvPr/>
            </p14:nvContentPartPr>
            <p14:xfrm>
              <a:off x="5857653" y="1734372"/>
              <a:ext cx="35640" cy="101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972292C-403D-4480-A1C3-0E91F47C9C2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48653" y="1725372"/>
                <a:ext cx="53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8293573-B6E0-4EE4-B90D-ABE47C41B319}"/>
                  </a:ext>
                </a:extLst>
              </p14:cNvPr>
              <p14:cNvContentPartPr/>
              <p14:nvPr/>
            </p14:nvContentPartPr>
            <p14:xfrm>
              <a:off x="5971053" y="1649772"/>
              <a:ext cx="104760" cy="123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8293573-B6E0-4EE4-B90D-ABE47C41B31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62053" y="1640772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9624A88-495B-41C5-8BA2-0B62F839C121}"/>
                  </a:ext>
                </a:extLst>
              </p14:cNvPr>
              <p14:cNvContentPartPr/>
              <p14:nvPr/>
            </p14:nvContentPartPr>
            <p14:xfrm>
              <a:off x="6139533" y="1633572"/>
              <a:ext cx="100800" cy="96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9624A88-495B-41C5-8BA2-0B62F839C12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30533" y="1624572"/>
                <a:ext cx="1184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7593280-865B-434F-ACD8-EE9C2BAC9C14}"/>
                  </a:ext>
                </a:extLst>
              </p14:cNvPr>
              <p14:cNvContentPartPr/>
              <p14:nvPr/>
            </p14:nvContentPartPr>
            <p14:xfrm>
              <a:off x="6275253" y="1742652"/>
              <a:ext cx="33840" cy="124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7593280-865B-434F-ACD8-EE9C2BAC9C1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66253" y="1733678"/>
                <a:ext cx="51480" cy="141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F40560A-2D9B-4FBC-A46D-8CFD490CC812}"/>
                  </a:ext>
                </a:extLst>
              </p14:cNvPr>
              <p14:cNvContentPartPr/>
              <p14:nvPr/>
            </p14:nvContentPartPr>
            <p14:xfrm>
              <a:off x="6821373" y="1778292"/>
              <a:ext cx="60120" cy="128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F40560A-2D9B-4FBC-A46D-8CFD490CC81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812373" y="1769292"/>
                <a:ext cx="77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FC03880-8C4F-4757-AF86-620244816DCA}"/>
                  </a:ext>
                </a:extLst>
              </p14:cNvPr>
              <p14:cNvContentPartPr/>
              <p14:nvPr/>
            </p14:nvContentPartPr>
            <p14:xfrm>
              <a:off x="7008573" y="1627812"/>
              <a:ext cx="80280" cy="145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FC03880-8C4F-4757-AF86-620244816DC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999573" y="1618812"/>
                <a:ext cx="97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4F19DEC-D4F3-4A52-8CDA-BF230B8EFE46}"/>
                  </a:ext>
                </a:extLst>
              </p14:cNvPr>
              <p14:cNvContentPartPr/>
              <p14:nvPr/>
            </p14:nvContentPartPr>
            <p14:xfrm>
              <a:off x="7141413" y="1609452"/>
              <a:ext cx="111600" cy="153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4F19DEC-D4F3-4A52-8CDA-BF230B8EFE4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132413" y="1600431"/>
                <a:ext cx="129240" cy="17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66C573E-47F1-4B6C-9BE4-8C05D9887973}"/>
                  </a:ext>
                </a:extLst>
              </p14:cNvPr>
              <p14:cNvContentPartPr/>
              <p14:nvPr/>
            </p14:nvContentPartPr>
            <p14:xfrm>
              <a:off x="7288293" y="1735452"/>
              <a:ext cx="32760" cy="99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66C573E-47F1-4B6C-9BE4-8C05D98879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279293" y="1726452"/>
                <a:ext cx="50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7F4D017-7057-4E6B-8391-1491B7E3EAA5}"/>
                  </a:ext>
                </a:extLst>
              </p14:cNvPr>
              <p14:cNvContentPartPr/>
              <p14:nvPr/>
            </p14:nvContentPartPr>
            <p14:xfrm>
              <a:off x="7437693" y="1597572"/>
              <a:ext cx="134640" cy="167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7F4D017-7057-4E6B-8391-1491B7E3EAA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428693" y="1588572"/>
                <a:ext cx="152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F0DDE3F-39F5-4A20-9CB5-A9CA03933670}"/>
                  </a:ext>
                </a:extLst>
              </p14:cNvPr>
              <p14:cNvContentPartPr/>
              <p14:nvPr/>
            </p14:nvContentPartPr>
            <p14:xfrm>
              <a:off x="7624893" y="1632492"/>
              <a:ext cx="87840" cy="128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F0DDE3F-39F5-4A20-9CB5-A9CA0393367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15856" y="1623492"/>
                <a:ext cx="105553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E346071-13B2-4713-92C4-118AF5E71260}"/>
                  </a:ext>
                </a:extLst>
              </p14:cNvPr>
              <p14:cNvContentPartPr/>
              <p14:nvPr/>
            </p14:nvContentPartPr>
            <p14:xfrm>
              <a:off x="7728933" y="1777212"/>
              <a:ext cx="63000" cy="9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E346071-13B2-4713-92C4-118AF5E7126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19933" y="1768212"/>
                <a:ext cx="80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0C029D3-9347-4189-A27E-6BBF09519629}"/>
                  </a:ext>
                </a:extLst>
              </p14:cNvPr>
              <p14:cNvContentPartPr/>
              <p14:nvPr/>
            </p14:nvContentPartPr>
            <p14:xfrm>
              <a:off x="7865373" y="1639332"/>
              <a:ext cx="132480" cy="14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0C029D3-9347-4189-A27E-6BBF0951962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56373" y="1630332"/>
                <a:ext cx="150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2BA3988-4F60-489B-86A7-8647F07C3A53}"/>
                  </a:ext>
                </a:extLst>
              </p14:cNvPr>
              <p14:cNvContentPartPr/>
              <p14:nvPr/>
            </p14:nvContentPartPr>
            <p14:xfrm>
              <a:off x="7980213" y="1662372"/>
              <a:ext cx="115200" cy="144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2BA3988-4F60-489B-86A7-8647F07C3A5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971185" y="1653372"/>
                <a:ext cx="132895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FE58A08-5BC3-474F-BDA1-0C17E6366071}"/>
                  </a:ext>
                </a:extLst>
              </p14:cNvPr>
              <p14:cNvContentPartPr/>
              <p14:nvPr/>
            </p14:nvContentPartPr>
            <p14:xfrm>
              <a:off x="8061213" y="1645812"/>
              <a:ext cx="101520" cy="24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FE58A08-5BC3-474F-BDA1-0C17E636607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052213" y="1636812"/>
                <a:ext cx="119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FDC6640-9F36-4DFB-B7D1-B95347448057}"/>
                  </a:ext>
                </a:extLst>
              </p14:cNvPr>
              <p14:cNvContentPartPr/>
              <p14:nvPr/>
            </p14:nvContentPartPr>
            <p14:xfrm>
              <a:off x="8143293" y="1795572"/>
              <a:ext cx="47880" cy="86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FDC6640-9F36-4DFB-B7D1-B9534744805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34293" y="1786572"/>
                <a:ext cx="65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CECCE0F-E828-4F7B-80E9-219AB5C155C8}"/>
                  </a:ext>
                </a:extLst>
              </p14:cNvPr>
              <p14:cNvContentPartPr/>
              <p14:nvPr/>
            </p14:nvContentPartPr>
            <p14:xfrm>
              <a:off x="8279733" y="1643292"/>
              <a:ext cx="75600" cy="155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CECCE0F-E828-4F7B-80E9-219AB5C155C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70776" y="1634292"/>
                <a:ext cx="93156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72F4B5C-9481-4CAC-BCF2-AC5522093F98}"/>
                  </a:ext>
                </a:extLst>
              </p14:cNvPr>
              <p14:cNvContentPartPr/>
              <p14:nvPr/>
            </p14:nvContentPartPr>
            <p14:xfrm>
              <a:off x="8421933" y="1628532"/>
              <a:ext cx="97200" cy="133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72F4B5C-9481-4CAC-BCF2-AC5522093F9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12900" y="1619532"/>
                <a:ext cx="114906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3D32FB9-4F47-4349-A088-EF05B1EDFD7C}"/>
                  </a:ext>
                </a:extLst>
              </p14:cNvPr>
              <p14:cNvContentPartPr/>
              <p14:nvPr/>
            </p14:nvContentPartPr>
            <p14:xfrm>
              <a:off x="2165853" y="2394612"/>
              <a:ext cx="14400" cy="113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3D32FB9-4F47-4349-A088-EF05B1EDFD7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156853" y="2385612"/>
                <a:ext cx="320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E5C8E2-74BA-4F10-8163-ED19B19D5501}"/>
                  </a:ext>
                </a:extLst>
              </p14:cNvPr>
              <p14:cNvContentPartPr/>
              <p14:nvPr/>
            </p14:nvContentPartPr>
            <p14:xfrm>
              <a:off x="2146413" y="2315052"/>
              <a:ext cx="6229080" cy="156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E5C8E2-74BA-4F10-8163-ED19B19D550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137413" y="2306052"/>
                <a:ext cx="62467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B3AD9FB-178F-4F82-BE7D-32BAEB97F634}"/>
                  </a:ext>
                </a:extLst>
              </p14:cNvPr>
              <p14:cNvContentPartPr/>
              <p14:nvPr/>
            </p14:nvContentPartPr>
            <p14:xfrm>
              <a:off x="8367213" y="2234772"/>
              <a:ext cx="14400" cy="162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B3AD9FB-178F-4F82-BE7D-32BAEB97F63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358213" y="2225752"/>
                <a:ext cx="32040" cy="17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9A78600-D9DF-4010-BDF5-BA2C8E939E31}"/>
                  </a:ext>
                </a:extLst>
              </p14:cNvPr>
              <p14:cNvContentPartPr/>
              <p14:nvPr/>
            </p14:nvContentPartPr>
            <p14:xfrm>
              <a:off x="2122293" y="2627172"/>
              <a:ext cx="119520" cy="151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9A78600-D9DF-4010-BDF5-BA2C8E939E3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113293" y="2618172"/>
                <a:ext cx="137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3DC877F-B50C-4171-8ACF-57605B9D80FC}"/>
                  </a:ext>
                </a:extLst>
              </p14:cNvPr>
              <p14:cNvContentPartPr/>
              <p14:nvPr/>
            </p14:nvContentPartPr>
            <p14:xfrm>
              <a:off x="3763533" y="2398932"/>
              <a:ext cx="5400" cy="40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3DC877F-B50C-4171-8ACF-57605B9D80F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754533" y="2389932"/>
                <a:ext cx="23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FB0891C-7F1D-44EC-AB62-FEC6385487AF}"/>
                  </a:ext>
                </a:extLst>
              </p14:cNvPr>
              <p14:cNvContentPartPr/>
              <p14:nvPr/>
            </p14:nvContentPartPr>
            <p14:xfrm>
              <a:off x="3678573" y="2652732"/>
              <a:ext cx="137160" cy="122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FB0891C-7F1D-44EC-AB62-FEC6385487A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669573" y="2643732"/>
                <a:ext cx="154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769C537-5680-46B1-B2BB-62ED0107015B}"/>
                  </a:ext>
                </a:extLst>
              </p14:cNvPr>
              <p14:cNvContentPartPr/>
              <p14:nvPr/>
            </p14:nvContentPartPr>
            <p14:xfrm>
              <a:off x="3841653" y="2633292"/>
              <a:ext cx="110160" cy="129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769C537-5680-46B1-B2BB-62ED0107015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832653" y="2624292"/>
                <a:ext cx="127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C4A2BD2-90E9-4E85-9D1D-1DEE8603435A}"/>
                  </a:ext>
                </a:extLst>
              </p14:cNvPr>
              <p14:cNvContentPartPr/>
              <p14:nvPr/>
            </p14:nvContentPartPr>
            <p14:xfrm>
              <a:off x="3867933" y="2617092"/>
              <a:ext cx="118800" cy="19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C4A2BD2-90E9-4E85-9D1D-1DEE8603435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858933" y="2608092"/>
                <a:ext cx="136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5B2E045-2D92-4AFD-9660-245590EFA08C}"/>
                  </a:ext>
                </a:extLst>
              </p14:cNvPr>
              <p14:cNvContentPartPr/>
              <p14:nvPr/>
            </p14:nvContentPartPr>
            <p14:xfrm>
              <a:off x="5343933" y="2328732"/>
              <a:ext cx="360" cy="63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5B2E045-2D92-4AFD-9660-245590EFA08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334933" y="2319732"/>
                <a:ext cx="18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BAE793F-0008-4387-94F7-E35B6EB6E6D3}"/>
                  </a:ext>
                </a:extLst>
              </p14:cNvPr>
              <p14:cNvContentPartPr/>
              <p14:nvPr/>
            </p14:nvContentPartPr>
            <p14:xfrm>
              <a:off x="5168613" y="2621412"/>
              <a:ext cx="86760" cy="141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BAE793F-0008-4387-94F7-E35B6EB6E6D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59613" y="2612412"/>
                <a:ext cx="104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122263B-00A4-4D8D-8138-83831C10EF25}"/>
                  </a:ext>
                </a:extLst>
              </p14:cNvPr>
              <p14:cNvContentPartPr/>
              <p14:nvPr/>
            </p14:nvContentPartPr>
            <p14:xfrm>
              <a:off x="5219373" y="2588652"/>
              <a:ext cx="210960" cy="169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122263B-00A4-4D8D-8138-83831C10EF2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210373" y="2579652"/>
                <a:ext cx="228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9E05368-577E-4C39-8949-5203006B76D4}"/>
                  </a:ext>
                </a:extLst>
              </p14:cNvPr>
              <p14:cNvContentPartPr/>
              <p14:nvPr/>
            </p14:nvContentPartPr>
            <p14:xfrm>
              <a:off x="6981213" y="2282292"/>
              <a:ext cx="12600" cy="128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9E05368-577E-4C39-8949-5203006B76D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71948" y="2273292"/>
                <a:ext cx="30759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8DB5DB6-65A7-4859-B84C-DF363287136C}"/>
                  </a:ext>
                </a:extLst>
              </p14:cNvPr>
              <p14:cNvContentPartPr/>
              <p14:nvPr/>
            </p14:nvContentPartPr>
            <p14:xfrm>
              <a:off x="6787893" y="2516652"/>
              <a:ext cx="117720" cy="173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8DB5DB6-65A7-4859-B84C-DF363287136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778920" y="2507652"/>
                <a:ext cx="135306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69BDEBC-9CF9-409A-8342-B2112E8C938E}"/>
                  </a:ext>
                </a:extLst>
              </p14:cNvPr>
              <p14:cNvContentPartPr/>
              <p14:nvPr/>
            </p14:nvContentPartPr>
            <p14:xfrm>
              <a:off x="6940893" y="2570652"/>
              <a:ext cx="100800" cy="120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69BDEBC-9CF9-409A-8342-B2112E8C938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31925" y="2561652"/>
                <a:ext cx="118377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4CE08A-F097-4DE4-A6A1-5010E9D61B62}"/>
                  </a:ext>
                </a:extLst>
              </p14:cNvPr>
              <p14:cNvContentPartPr/>
              <p14:nvPr/>
            </p14:nvContentPartPr>
            <p14:xfrm>
              <a:off x="6996333" y="2555172"/>
              <a:ext cx="102600" cy="3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4CE08A-F097-4DE4-A6A1-5010E9D61B6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987333" y="2546172"/>
                <a:ext cx="120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B9683AF-A19F-4FC3-AB1D-E8E01F7B4401}"/>
                  </a:ext>
                </a:extLst>
              </p14:cNvPr>
              <p14:cNvContentPartPr/>
              <p14:nvPr/>
            </p14:nvContentPartPr>
            <p14:xfrm>
              <a:off x="8183973" y="2569572"/>
              <a:ext cx="28800" cy="12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B9683AF-A19F-4FC3-AB1D-E8E01F7B44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174973" y="2560547"/>
                <a:ext cx="46440" cy="14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C8D4087-5476-4CA3-A172-4C591083225A}"/>
                  </a:ext>
                </a:extLst>
              </p14:cNvPr>
              <p14:cNvContentPartPr/>
              <p14:nvPr/>
            </p14:nvContentPartPr>
            <p14:xfrm>
              <a:off x="8262813" y="2594052"/>
              <a:ext cx="95760" cy="112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C8D4087-5476-4CA3-A172-4C591083225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253813" y="2585052"/>
                <a:ext cx="1134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833BC-DB91-48C0-8B03-AAFEE968142D}"/>
                  </a:ext>
                </a:extLst>
              </p14:cNvPr>
              <p14:cNvContentPartPr/>
              <p14:nvPr/>
            </p14:nvContentPartPr>
            <p14:xfrm>
              <a:off x="8377293" y="2575332"/>
              <a:ext cx="104760" cy="124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833BC-DB91-48C0-8B03-AAFEE96814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68293" y="2566332"/>
                <a:ext cx="122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D428F7B-2BE2-4721-A7E7-1A3C8698CBA0}"/>
                  </a:ext>
                </a:extLst>
              </p14:cNvPr>
              <p14:cNvContentPartPr/>
              <p14:nvPr/>
            </p14:nvContentPartPr>
            <p14:xfrm>
              <a:off x="3715653" y="2173572"/>
              <a:ext cx="67680" cy="68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D428F7B-2BE2-4721-A7E7-1A3C8698CBA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706653" y="2164572"/>
                <a:ext cx="853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81029A9-14C9-44FD-8EDF-96D885C5412F}"/>
                  </a:ext>
                </a:extLst>
              </p14:cNvPr>
              <p14:cNvContentPartPr/>
              <p14:nvPr/>
            </p14:nvContentPartPr>
            <p14:xfrm>
              <a:off x="5724093" y="2364372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81029A9-14C9-44FD-8EDF-96D885C5412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15093" y="23553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48EEC8B-2766-4909-ADDC-AF4C947085BE}"/>
                  </a:ext>
                </a:extLst>
              </p14:cNvPr>
              <p14:cNvContentPartPr/>
              <p14:nvPr/>
            </p14:nvContentPartPr>
            <p14:xfrm>
              <a:off x="5723373" y="2364372"/>
              <a:ext cx="30240" cy="45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48EEC8B-2766-4909-ADDC-AF4C947085B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14373" y="2355372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091DD64-C563-4ADF-9248-BF77F955731A}"/>
                  </a:ext>
                </a:extLst>
              </p14:cNvPr>
              <p14:cNvContentPartPr/>
              <p14:nvPr/>
            </p14:nvContentPartPr>
            <p14:xfrm>
              <a:off x="6082653" y="2355372"/>
              <a:ext cx="5400" cy="36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091DD64-C563-4ADF-9248-BF77F955731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073653" y="2346372"/>
                <a:ext cx="23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4D115ED-F996-4D5E-9628-FE57F8C82EBD}"/>
                  </a:ext>
                </a:extLst>
              </p14:cNvPr>
              <p14:cNvContentPartPr/>
              <p14:nvPr/>
            </p14:nvContentPartPr>
            <p14:xfrm>
              <a:off x="6436173" y="2347092"/>
              <a:ext cx="16560" cy="52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4D115ED-F996-4D5E-9628-FE57F8C82EB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427173" y="2338092"/>
                <a:ext cx="34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0AFA994-2094-467B-AD73-484B9FA3E70A}"/>
                  </a:ext>
                </a:extLst>
              </p14:cNvPr>
              <p14:cNvContentPartPr/>
              <p14:nvPr/>
            </p14:nvContentPartPr>
            <p14:xfrm>
              <a:off x="6310533" y="2107692"/>
              <a:ext cx="62280" cy="60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0AFA994-2094-467B-AD73-484B9FA3E70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301533" y="2098745"/>
                <a:ext cx="79920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D577067-4DAF-4A75-AA30-C09D35D926F6}"/>
                  </a:ext>
                </a:extLst>
              </p14:cNvPr>
              <p14:cNvContentPartPr/>
              <p14:nvPr/>
            </p14:nvContentPartPr>
            <p14:xfrm>
              <a:off x="6370293" y="2230452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D577067-4DAF-4A75-AA30-C09D35D926F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361293" y="22214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D28CA2A-76A5-4456-ADB8-8FAEB8C613E3}"/>
                  </a:ext>
                </a:extLst>
              </p14:cNvPr>
              <p14:cNvContentPartPr/>
              <p14:nvPr/>
            </p14:nvContentPartPr>
            <p14:xfrm>
              <a:off x="6300453" y="2221452"/>
              <a:ext cx="70200" cy="50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D28CA2A-76A5-4456-ADB8-8FAEB8C613E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291499" y="2212452"/>
                <a:ext cx="8775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0F52EFF-8FD6-4856-AC93-144943671F51}"/>
                  </a:ext>
                </a:extLst>
              </p14:cNvPr>
              <p14:cNvContentPartPr/>
              <p14:nvPr/>
            </p14:nvContentPartPr>
            <p14:xfrm>
              <a:off x="6512493" y="2184732"/>
              <a:ext cx="56880" cy="60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0F52EFF-8FD6-4856-AC93-144943671F5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503436" y="2175785"/>
                <a:ext cx="74632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900AF5F-5DFD-422A-9D15-36D943D919B9}"/>
                  </a:ext>
                </a:extLst>
              </p14:cNvPr>
              <p14:cNvContentPartPr/>
              <p14:nvPr/>
            </p14:nvContentPartPr>
            <p14:xfrm>
              <a:off x="6943773" y="2128212"/>
              <a:ext cx="66240" cy="52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900AF5F-5DFD-422A-9D15-36D943D919B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934773" y="2119212"/>
                <a:ext cx="83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92BDD16-9315-4898-B76D-CD2746751DB3}"/>
                  </a:ext>
                </a:extLst>
              </p14:cNvPr>
              <p14:cNvContentPartPr/>
              <p14:nvPr/>
            </p14:nvContentPartPr>
            <p14:xfrm>
              <a:off x="7290453" y="2250612"/>
              <a:ext cx="4320" cy="59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92BDD16-9315-4898-B76D-CD2746751DB3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281453" y="2241612"/>
                <a:ext cx="21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F4CA934-0BFE-4A90-BD2E-A275779B87D5}"/>
                  </a:ext>
                </a:extLst>
              </p14:cNvPr>
              <p14:cNvContentPartPr/>
              <p14:nvPr/>
            </p14:nvContentPartPr>
            <p14:xfrm>
              <a:off x="7661973" y="2268972"/>
              <a:ext cx="13680" cy="36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F4CA934-0BFE-4A90-BD2E-A275779B87D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652730" y="2259972"/>
                <a:ext cx="31797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69AD38D-80AB-46DB-9D08-4D03AA4FF292}"/>
                  </a:ext>
                </a:extLst>
              </p14:cNvPr>
              <p14:cNvContentPartPr/>
              <p14:nvPr/>
            </p14:nvContentPartPr>
            <p14:xfrm>
              <a:off x="8102973" y="2287692"/>
              <a:ext cx="11520" cy="669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69AD38D-80AB-46DB-9D08-4D03AA4FF29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093973" y="2278692"/>
                <a:ext cx="291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D9F3CD5-26C5-4D37-B6A2-92640BADF29F}"/>
                  </a:ext>
                </a:extLst>
              </p14:cNvPr>
              <p14:cNvContentPartPr/>
              <p14:nvPr/>
            </p14:nvContentPartPr>
            <p14:xfrm>
              <a:off x="7116933" y="2104452"/>
              <a:ext cx="8640" cy="12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D9F3CD5-26C5-4D37-B6A2-92640BADF29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7107542" y="2095452"/>
                <a:ext cx="27047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8CCF4CB-F738-41A2-B1F5-2676487D037A}"/>
                  </a:ext>
                </a:extLst>
              </p14:cNvPr>
              <p14:cNvContentPartPr/>
              <p14:nvPr/>
            </p14:nvContentPartPr>
            <p14:xfrm>
              <a:off x="7076253" y="2106612"/>
              <a:ext cx="72720" cy="85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8CCF4CB-F738-41A2-B1F5-2676487D037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067253" y="2097574"/>
                <a:ext cx="90360" cy="103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8F389C3-21E1-4C04-896C-E56396F04742}"/>
                  </a:ext>
                </a:extLst>
              </p14:cNvPr>
              <p14:cNvContentPartPr/>
              <p14:nvPr/>
            </p14:nvContentPartPr>
            <p14:xfrm>
              <a:off x="7447053" y="2071692"/>
              <a:ext cx="77760" cy="83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8F389C3-21E1-4C04-896C-E56396F0474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438094" y="2062692"/>
                <a:ext cx="95319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58390C8-AA8A-46F4-909B-B6FFEDD96824}"/>
                  </a:ext>
                </a:extLst>
              </p14:cNvPr>
              <p14:cNvContentPartPr/>
              <p14:nvPr/>
            </p14:nvContentPartPr>
            <p14:xfrm>
              <a:off x="7659813" y="2059452"/>
              <a:ext cx="62640" cy="716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58390C8-AA8A-46F4-909B-B6FFEDD9682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650813" y="2050452"/>
                <a:ext cx="80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F42495B-187F-421A-ACC5-CCAA2B69B4C5}"/>
                  </a:ext>
                </a:extLst>
              </p14:cNvPr>
              <p14:cNvContentPartPr/>
              <p14:nvPr/>
            </p14:nvContentPartPr>
            <p14:xfrm>
              <a:off x="8000733" y="2062332"/>
              <a:ext cx="83520" cy="104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F42495B-187F-421A-ACC5-CCAA2B69B4C5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991733" y="2053332"/>
                <a:ext cx="101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B3632FA-C581-48DD-90D5-4412EB6F0168}"/>
                  </a:ext>
                </a:extLst>
              </p14:cNvPr>
              <p14:cNvContentPartPr/>
              <p14:nvPr/>
            </p14:nvContentPartPr>
            <p14:xfrm>
              <a:off x="3544653" y="2072412"/>
              <a:ext cx="341280" cy="313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B3632FA-C581-48DD-90D5-4412EB6F016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26653" y="2054412"/>
                <a:ext cx="376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B88359-D0E1-47F0-A978-57B33319FAB3}"/>
                  </a:ext>
                </a:extLst>
              </p14:cNvPr>
              <p14:cNvContentPartPr/>
              <p14:nvPr/>
            </p14:nvContentPartPr>
            <p14:xfrm>
              <a:off x="2559333" y="2128212"/>
              <a:ext cx="83880" cy="124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B88359-D0E1-47F0-A978-57B33319FAB3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541410" y="2110212"/>
                <a:ext cx="119368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0484FCB-7879-440E-8507-34EF18A08180}"/>
                  </a:ext>
                </a:extLst>
              </p14:cNvPr>
              <p14:cNvContentPartPr/>
              <p14:nvPr/>
            </p14:nvContentPartPr>
            <p14:xfrm>
              <a:off x="2709813" y="2174652"/>
              <a:ext cx="118080" cy="82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0484FCB-7879-440E-8507-34EF18A0818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691813" y="2156652"/>
                <a:ext cx="1537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07AEB88-5324-49B1-9A44-3C702ECF4F36}"/>
                  </a:ext>
                </a:extLst>
              </p14:cNvPr>
              <p14:cNvContentPartPr/>
              <p14:nvPr/>
            </p14:nvContentPartPr>
            <p14:xfrm>
              <a:off x="2870013" y="2052252"/>
              <a:ext cx="8640" cy="22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07AEB88-5324-49B1-9A44-3C702ECF4F3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851230" y="2034252"/>
                <a:ext cx="4583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CBD9B1F-AF17-462F-B024-0A8557DC72B6}"/>
                  </a:ext>
                </a:extLst>
              </p14:cNvPr>
              <p14:cNvContentPartPr/>
              <p14:nvPr/>
            </p14:nvContentPartPr>
            <p14:xfrm>
              <a:off x="2876133" y="2126412"/>
              <a:ext cx="85320" cy="8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CBD9B1F-AF17-462F-B024-0A8557DC72B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858133" y="2107629"/>
                <a:ext cx="120960" cy="4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4333533-31A2-4624-AA60-CC7809B9B7F0}"/>
                  </a:ext>
                </a:extLst>
              </p14:cNvPr>
              <p14:cNvContentPartPr/>
              <p14:nvPr/>
            </p14:nvContentPartPr>
            <p14:xfrm>
              <a:off x="2983413" y="2054412"/>
              <a:ext cx="129240" cy="218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4333533-31A2-4624-AA60-CC7809B9B7F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965363" y="2036382"/>
                <a:ext cx="164980" cy="254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70CF2DD-4B32-47C7-8301-C42A1F3CD5F5}"/>
                  </a:ext>
                </a:extLst>
              </p14:cNvPr>
              <p14:cNvContentPartPr/>
              <p14:nvPr/>
            </p14:nvContentPartPr>
            <p14:xfrm>
              <a:off x="3124173" y="2130012"/>
              <a:ext cx="303120" cy="124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70CF2DD-4B32-47C7-8301-C42A1F3CD5F5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106173" y="2112012"/>
                <a:ext cx="338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FE75E22-D5E8-4B24-A2EF-20322812256D}"/>
                  </a:ext>
                </a:extLst>
              </p14:cNvPr>
              <p14:cNvContentPartPr/>
              <p14:nvPr/>
            </p14:nvContentPartPr>
            <p14:xfrm>
              <a:off x="5980413" y="2164370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FE75E22-D5E8-4B24-A2EF-20322812256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962413" y="21463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65F9AB3-7974-4500-8D66-DC08CB92D2D0}"/>
                  </a:ext>
                </a:extLst>
              </p14:cNvPr>
              <p14:cNvContentPartPr/>
              <p14:nvPr/>
            </p14:nvContentPartPr>
            <p14:xfrm>
              <a:off x="5980413" y="2164370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65F9AB3-7974-4500-8D66-DC08CB92D2D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962413" y="21463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89D6CD6-24C5-4517-A385-CFB395CAC235}"/>
                  </a:ext>
                </a:extLst>
              </p14:cNvPr>
              <p14:cNvContentPartPr/>
              <p14:nvPr/>
            </p14:nvContentPartPr>
            <p14:xfrm>
              <a:off x="2019107" y="3652465"/>
              <a:ext cx="1440" cy="2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89D6CD6-24C5-4517-A385-CFB395CAC23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001107" y="3634465"/>
                <a:ext cx="370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80D4E15-ACF8-4D20-BA35-6C4C933D268B}"/>
              </a:ext>
            </a:extLst>
          </p:cNvPr>
          <p:cNvGrpSpPr/>
          <p:nvPr/>
        </p:nvGrpSpPr>
        <p:grpSpPr>
          <a:xfrm>
            <a:off x="310907" y="3280585"/>
            <a:ext cx="379080" cy="167760"/>
            <a:chOff x="310907" y="3280585"/>
            <a:chExt cx="3790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BDD052-82DE-4815-B8C9-5EEC34A3D307}"/>
                    </a:ext>
                  </a:extLst>
                </p14:cNvPr>
                <p14:cNvContentPartPr/>
                <p14:nvPr/>
              </p14:nvContentPartPr>
              <p14:xfrm>
                <a:off x="310907" y="3321625"/>
                <a:ext cx="325440" cy="9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BDD052-82DE-4815-B8C9-5EEC34A3D3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2927" y="3303625"/>
                  <a:ext cx="361041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019CBD-AAE0-4083-A001-6F5400A44A1E}"/>
                    </a:ext>
                  </a:extLst>
                </p14:cNvPr>
                <p14:cNvContentPartPr/>
                <p14:nvPr/>
              </p14:nvContentPartPr>
              <p14:xfrm>
                <a:off x="578747" y="3280585"/>
                <a:ext cx="11124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019CBD-AAE0-4083-A001-6F5400A44A1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0747" y="3262585"/>
                  <a:ext cx="1468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C8D3E52-7502-44F1-AF56-158323D976EF}"/>
              </a:ext>
            </a:extLst>
          </p:cNvPr>
          <p:cNvGrpSpPr/>
          <p:nvPr/>
        </p:nvGrpSpPr>
        <p:grpSpPr>
          <a:xfrm>
            <a:off x="934787" y="3182665"/>
            <a:ext cx="422280" cy="276840"/>
            <a:chOff x="934787" y="3182665"/>
            <a:chExt cx="4222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E869AE3-CEB1-44F9-9228-4DA65755F743}"/>
                    </a:ext>
                  </a:extLst>
                </p14:cNvPr>
                <p14:cNvContentPartPr/>
                <p14:nvPr/>
              </p14:nvContentPartPr>
              <p14:xfrm>
                <a:off x="934787" y="3182665"/>
                <a:ext cx="228240" cy="238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E869AE3-CEB1-44F9-9228-4DA65755F7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25787" y="3173665"/>
                  <a:ext cx="24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64177E6-1B05-4F19-B3F5-65656E5338B0}"/>
                    </a:ext>
                  </a:extLst>
                </p14:cNvPr>
                <p14:cNvContentPartPr/>
                <p14:nvPr/>
              </p14:nvContentPartPr>
              <p14:xfrm>
                <a:off x="1111547" y="3219385"/>
                <a:ext cx="100440" cy="240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64177E6-1B05-4F19-B3F5-65656E5338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2547" y="3210371"/>
                  <a:ext cx="11808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D6A1589-EF55-4B5E-B913-19A7F78EAF5A}"/>
                    </a:ext>
                  </a:extLst>
                </p14:cNvPr>
                <p14:cNvContentPartPr/>
                <p14:nvPr/>
              </p14:nvContentPartPr>
              <p14:xfrm>
                <a:off x="1245827" y="3306865"/>
                <a:ext cx="111240" cy="126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D6A1589-EF55-4B5E-B913-19A7F78EAF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36856" y="3297839"/>
                  <a:ext cx="128823" cy="1444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846C042-477E-4372-9BFB-E60EC35AE498}"/>
              </a:ext>
            </a:extLst>
          </p:cNvPr>
          <p:cNvGrpSpPr/>
          <p:nvPr/>
        </p:nvGrpSpPr>
        <p:grpSpPr>
          <a:xfrm>
            <a:off x="1708787" y="3184105"/>
            <a:ext cx="851400" cy="260640"/>
            <a:chOff x="1708787" y="3184105"/>
            <a:chExt cx="8514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F94655-66CA-434B-BB42-62F66EC81F89}"/>
                    </a:ext>
                  </a:extLst>
                </p14:cNvPr>
                <p14:cNvContentPartPr/>
                <p14:nvPr/>
              </p14:nvContentPartPr>
              <p14:xfrm>
                <a:off x="1708787" y="3215065"/>
                <a:ext cx="169560" cy="212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F94655-66CA-434B-BB42-62F66EC81F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99787" y="3206065"/>
                  <a:ext cx="187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2D5153-F805-48D3-9360-9BF594A91640}"/>
                    </a:ext>
                  </a:extLst>
                </p14:cNvPr>
                <p14:cNvContentPartPr/>
                <p14:nvPr/>
              </p14:nvContentPartPr>
              <p14:xfrm>
                <a:off x="1943507" y="3303625"/>
                <a:ext cx="9000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2D5153-F805-48D3-9360-9BF594A9164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34507" y="3294625"/>
                  <a:ext cx="107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18E8F8-5CB0-41A0-AA07-9E4716469DB1}"/>
                    </a:ext>
                  </a:extLst>
                </p14:cNvPr>
                <p14:cNvContentPartPr/>
                <p14:nvPr/>
              </p14:nvContentPartPr>
              <p14:xfrm>
                <a:off x="2047907" y="3184105"/>
                <a:ext cx="196200" cy="252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18E8F8-5CB0-41A0-AA07-9E4716469DB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38907" y="3175105"/>
                  <a:ext cx="213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2262103-0C1D-4C50-9F8E-3329E20A5AB0}"/>
                    </a:ext>
                  </a:extLst>
                </p14:cNvPr>
                <p14:cNvContentPartPr/>
                <p14:nvPr/>
              </p14:nvContentPartPr>
              <p14:xfrm>
                <a:off x="2237987" y="3225865"/>
                <a:ext cx="33840" cy="37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2262103-0C1D-4C50-9F8E-3329E20A5A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8987" y="3216865"/>
                  <a:ext cx="51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855030-9E35-4247-8746-A7704D5755CB}"/>
                    </a:ext>
                  </a:extLst>
                </p14:cNvPr>
                <p14:cNvContentPartPr/>
                <p14:nvPr/>
              </p14:nvContentPartPr>
              <p14:xfrm>
                <a:off x="2285147" y="3322705"/>
                <a:ext cx="275040" cy="122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855030-9E35-4247-8746-A7704D5755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76147" y="3313705"/>
                  <a:ext cx="2926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A367CD-9C92-4555-80F3-3665BD9EF730}"/>
              </a:ext>
            </a:extLst>
          </p:cNvPr>
          <p:cNvGrpSpPr/>
          <p:nvPr/>
        </p:nvGrpSpPr>
        <p:grpSpPr>
          <a:xfrm>
            <a:off x="2975987" y="3091585"/>
            <a:ext cx="1084680" cy="348120"/>
            <a:chOff x="2975987" y="3091585"/>
            <a:chExt cx="10846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8EF0ACE-8329-4E29-8183-D6B2C3D83EB6}"/>
                    </a:ext>
                  </a:extLst>
                </p14:cNvPr>
                <p14:cNvContentPartPr/>
                <p14:nvPr/>
              </p14:nvContentPartPr>
              <p14:xfrm>
                <a:off x="2975987" y="3183025"/>
                <a:ext cx="329400" cy="256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8EF0ACE-8329-4E29-8183-D6B2C3D83EB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66987" y="3174025"/>
                  <a:ext cx="347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A2AD44-0A48-46C6-BAA7-83B7B07F599C}"/>
                    </a:ext>
                  </a:extLst>
                </p14:cNvPr>
                <p14:cNvContentPartPr/>
                <p14:nvPr/>
              </p14:nvContentPartPr>
              <p14:xfrm>
                <a:off x="3280187" y="3274105"/>
                <a:ext cx="30600" cy="13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A2AD44-0A48-46C6-BAA7-83B7B07F599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71187" y="3265105"/>
                  <a:ext cx="4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B2D287-3514-424F-AF88-54A34CEF651E}"/>
                    </a:ext>
                  </a:extLst>
                </p14:cNvPr>
                <p14:cNvContentPartPr/>
                <p14:nvPr/>
              </p14:nvContentPartPr>
              <p14:xfrm>
                <a:off x="3324827" y="3184825"/>
                <a:ext cx="457200" cy="213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B2D287-3514-424F-AF88-54A34CEF65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15827" y="3175825"/>
                  <a:ext cx="474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AA90F4-AC31-400C-8917-1CD48D717731}"/>
                    </a:ext>
                  </a:extLst>
                </p14:cNvPr>
                <p14:cNvContentPartPr/>
                <p14:nvPr/>
              </p14:nvContentPartPr>
              <p14:xfrm>
                <a:off x="3670787" y="3091585"/>
                <a:ext cx="389880" cy="342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AA90F4-AC31-400C-8917-1CD48D7177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61787" y="3082585"/>
                  <a:ext cx="40752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5E6B616-8356-4057-9766-B74578159A11}"/>
              </a:ext>
            </a:extLst>
          </p:cNvPr>
          <p:cNvGrpSpPr/>
          <p:nvPr/>
        </p:nvGrpSpPr>
        <p:grpSpPr>
          <a:xfrm>
            <a:off x="4570427" y="3063505"/>
            <a:ext cx="521640" cy="340200"/>
            <a:chOff x="4570427" y="3063505"/>
            <a:chExt cx="5216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C2FBEE9-F791-43FA-85AA-6A7D1D89C236}"/>
                    </a:ext>
                  </a:extLst>
                </p14:cNvPr>
                <p14:cNvContentPartPr/>
                <p14:nvPr/>
              </p14:nvContentPartPr>
              <p14:xfrm>
                <a:off x="4570427" y="3111745"/>
                <a:ext cx="131760" cy="291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C2FBEE9-F791-43FA-85AA-6A7D1D89C23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61427" y="3102745"/>
                  <a:ext cx="149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18A4B9-AA25-48FE-A9F7-B4F0666917AB}"/>
                    </a:ext>
                  </a:extLst>
                </p14:cNvPr>
                <p14:cNvContentPartPr/>
                <p14:nvPr/>
              </p14:nvContentPartPr>
              <p14:xfrm>
                <a:off x="4744307" y="3274465"/>
                <a:ext cx="112680" cy="121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18A4B9-AA25-48FE-A9F7-B4F0666917A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35307" y="3265465"/>
                  <a:ext cx="130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8534DAB-B25F-4401-BC79-64BBD54CD03A}"/>
                    </a:ext>
                  </a:extLst>
                </p14:cNvPr>
                <p14:cNvContentPartPr/>
                <p14:nvPr/>
              </p14:nvContentPartPr>
              <p14:xfrm>
                <a:off x="4899467" y="3063505"/>
                <a:ext cx="30600" cy="281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8534DAB-B25F-4401-BC79-64BBD54CD0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90467" y="3054516"/>
                  <a:ext cx="48240" cy="299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F27F04-E1CD-4F17-B04E-81248BE533F0}"/>
                    </a:ext>
                  </a:extLst>
                </p14:cNvPr>
                <p14:cNvContentPartPr/>
                <p14:nvPr/>
              </p14:nvContentPartPr>
              <p14:xfrm>
                <a:off x="4914587" y="3218305"/>
                <a:ext cx="31680" cy="3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F27F04-E1CD-4F17-B04E-81248BE533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05587" y="3209305"/>
                  <a:ext cx="49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4AE26EB-8C83-4027-AF38-298C7127CF93}"/>
                    </a:ext>
                  </a:extLst>
                </p14:cNvPr>
                <p14:cNvContentPartPr/>
                <p14:nvPr/>
              </p14:nvContentPartPr>
              <p14:xfrm>
                <a:off x="4982267" y="3261865"/>
                <a:ext cx="109800" cy="9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4AE26EB-8C83-4027-AF38-298C7127CF9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73296" y="3252865"/>
                  <a:ext cx="127382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0F30750-C3A4-4985-B4D6-BC27E7273C9C}"/>
                  </a:ext>
                </a:extLst>
              </p14:cNvPr>
              <p14:cNvContentPartPr/>
              <p14:nvPr/>
            </p14:nvContentPartPr>
            <p14:xfrm>
              <a:off x="5512187" y="3258985"/>
              <a:ext cx="277560" cy="123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0F30750-C3A4-4985-B4D6-BC27E7273C9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503187" y="3249985"/>
                <a:ext cx="295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AF414E3-B08F-4600-B10E-CD3B87CDA8AE}"/>
                  </a:ext>
                </a:extLst>
              </p14:cNvPr>
              <p14:cNvContentPartPr/>
              <p14:nvPr/>
            </p14:nvContentPartPr>
            <p14:xfrm>
              <a:off x="5641067" y="3122545"/>
              <a:ext cx="36000" cy="8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AF414E3-B08F-4600-B10E-CD3B87CDA8A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632067" y="3113545"/>
                <a:ext cx="536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77CC22-D1FF-4587-9B97-0FB8AE54A947}"/>
              </a:ext>
            </a:extLst>
          </p:cNvPr>
          <p:cNvGrpSpPr/>
          <p:nvPr/>
        </p:nvGrpSpPr>
        <p:grpSpPr>
          <a:xfrm>
            <a:off x="6174947" y="3024265"/>
            <a:ext cx="552240" cy="328680"/>
            <a:chOff x="6174947" y="3024265"/>
            <a:chExt cx="5522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7C9A4E8-B720-4378-AC54-DA83A607070D}"/>
                    </a:ext>
                  </a:extLst>
                </p14:cNvPr>
                <p14:cNvContentPartPr/>
                <p14:nvPr/>
              </p14:nvContentPartPr>
              <p14:xfrm>
                <a:off x="6174947" y="3270505"/>
                <a:ext cx="87480" cy="57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7C9A4E8-B720-4378-AC54-DA83A60707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65947" y="3261505"/>
                  <a:ext cx="105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7A8181F-82E8-4FC7-8509-63429FDE2FA0}"/>
                    </a:ext>
                  </a:extLst>
                </p14:cNvPr>
                <p14:cNvContentPartPr/>
                <p14:nvPr/>
              </p14:nvContentPartPr>
              <p14:xfrm>
                <a:off x="6246227" y="3024265"/>
                <a:ext cx="112320" cy="325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7A8181F-82E8-4FC7-8509-63429FDE2FA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37256" y="3015265"/>
                  <a:ext cx="129904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C42A2A9-79B6-4243-91AD-42DBE01BC4CE}"/>
                    </a:ext>
                  </a:extLst>
                </p14:cNvPr>
                <p14:cNvContentPartPr/>
                <p14:nvPr/>
              </p14:nvContentPartPr>
              <p14:xfrm>
                <a:off x="6392387" y="3120385"/>
                <a:ext cx="223560" cy="217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C42A2A9-79B6-4243-91AD-42DBE01BC4C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83387" y="3111385"/>
                  <a:ext cx="241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476408-6A5E-4A8B-B5F6-C59B6674544E}"/>
                    </a:ext>
                  </a:extLst>
                </p14:cNvPr>
                <p14:cNvContentPartPr/>
                <p14:nvPr/>
              </p14:nvContentPartPr>
              <p14:xfrm>
                <a:off x="6636827" y="3077545"/>
                <a:ext cx="90360" cy="275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476408-6A5E-4A8B-B5F6-C59B6674544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27863" y="3068545"/>
                  <a:ext cx="10793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FC1D4C5-D9FF-461D-8407-9EDA7C27E69A}"/>
                  </a:ext>
                </a:extLst>
              </p14:cNvPr>
              <p14:cNvContentPartPr/>
              <p14:nvPr/>
            </p14:nvContentPartPr>
            <p14:xfrm>
              <a:off x="7234427" y="3102745"/>
              <a:ext cx="15480" cy="25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FC1D4C5-D9FF-461D-8407-9EDA7C27E69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225427" y="3093745"/>
                <a:ext cx="3312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61DDB85-A048-4BB2-8932-9B2E7B3E4ACC}"/>
              </a:ext>
            </a:extLst>
          </p:cNvPr>
          <p:cNvGrpSpPr/>
          <p:nvPr/>
        </p:nvGrpSpPr>
        <p:grpSpPr>
          <a:xfrm>
            <a:off x="7172867" y="3237385"/>
            <a:ext cx="284760" cy="96480"/>
            <a:chOff x="7172867" y="3237385"/>
            <a:chExt cx="28476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916024D-6156-47AC-B08C-149EB36174D1}"/>
                    </a:ext>
                  </a:extLst>
                </p14:cNvPr>
                <p14:cNvContentPartPr/>
                <p14:nvPr/>
              </p14:nvContentPartPr>
              <p14:xfrm>
                <a:off x="7172867" y="3237385"/>
                <a:ext cx="29880" cy="89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916024D-6156-47AC-B08C-149EB36174D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63867" y="3228385"/>
                  <a:ext cx="47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E22F472-4A60-4AD4-97C2-60DC447D6959}"/>
                    </a:ext>
                  </a:extLst>
                </p14:cNvPr>
                <p14:cNvContentPartPr/>
                <p14:nvPr/>
              </p14:nvContentPartPr>
              <p14:xfrm>
                <a:off x="7260347" y="3244945"/>
                <a:ext cx="197280" cy="88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E22F472-4A60-4AD4-97C2-60DC447D69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51347" y="3235945"/>
                  <a:ext cx="2149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EB8C78C-D0C7-4D59-BCD4-591DA9372DEC}"/>
              </a:ext>
            </a:extLst>
          </p:cNvPr>
          <p:cNvGrpSpPr/>
          <p:nvPr/>
        </p:nvGrpSpPr>
        <p:grpSpPr>
          <a:xfrm>
            <a:off x="7739867" y="3130825"/>
            <a:ext cx="595080" cy="183600"/>
            <a:chOff x="7739867" y="3130825"/>
            <a:chExt cx="5950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97CC0F-FE1F-4453-B2FF-6A00C56451AE}"/>
                    </a:ext>
                  </a:extLst>
                </p14:cNvPr>
                <p14:cNvContentPartPr/>
                <p14:nvPr/>
              </p14:nvContentPartPr>
              <p14:xfrm>
                <a:off x="7739867" y="3162865"/>
                <a:ext cx="115920" cy="140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97CC0F-FE1F-4453-B2FF-6A00C56451A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30867" y="3153865"/>
                  <a:ext cx="133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A0A560-045A-48E3-9288-07AFDB2378E7}"/>
                    </a:ext>
                  </a:extLst>
                </p14:cNvPr>
                <p14:cNvContentPartPr/>
                <p14:nvPr/>
              </p14:nvContentPartPr>
              <p14:xfrm>
                <a:off x="7780547" y="3154585"/>
                <a:ext cx="122040" cy="24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A0A560-045A-48E3-9288-07AFDB2378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71520" y="3145449"/>
                  <a:ext cx="139732" cy="42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B99AE41-2A10-4085-AE24-3AE37EE138A1}"/>
                    </a:ext>
                  </a:extLst>
                </p14:cNvPr>
                <p14:cNvContentPartPr/>
                <p14:nvPr/>
              </p14:nvContentPartPr>
              <p14:xfrm>
                <a:off x="7933187" y="3148105"/>
                <a:ext cx="106920" cy="166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B99AE41-2A10-4085-AE24-3AE37EE138A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24187" y="3139085"/>
                  <a:ext cx="124560" cy="183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CC4E195-8723-4A57-94A6-5D7414039C8D}"/>
                    </a:ext>
                  </a:extLst>
                </p14:cNvPr>
                <p14:cNvContentPartPr/>
                <p14:nvPr/>
              </p14:nvContentPartPr>
              <p14:xfrm>
                <a:off x="8178707" y="3130825"/>
                <a:ext cx="156240" cy="178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CC4E195-8723-4A57-94A6-5D7414039C8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69707" y="3121825"/>
                  <a:ext cx="173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0AEAEF6-CD5A-4036-8230-A05962F3E289}"/>
              </a:ext>
            </a:extLst>
          </p:cNvPr>
          <p:cNvGrpSpPr/>
          <p:nvPr/>
        </p:nvGrpSpPr>
        <p:grpSpPr>
          <a:xfrm>
            <a:off x="289667" y="3819505"/>
            <a:ext cx="361440" cy="192600"/>
            <a:chOff x="289667" y="3819505"/>
            <a:chExt cx="36144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15241DB-9C59-489A-948C-C399C8F5FFD8}"/>
                    </a:ext>
                  </a:extLst>
                </p14:cNvPr>
                <p14:cNvContentPartPr/>
                <p14:nvPr/>
              </p14:nvContentPartPr>
              <p14:xfrm>
                <a:off x="289667" y="3819505"/>
                <a:ext cx="303120" cy="10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15241DB-9C59-489A-948C-C399C8F5FF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667" y="3810505"/>
                  <a:ext cx="320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42865B-90A3-4C03-952A-F8DEC8B716D6}"/>
                    </a:ext>
                  </a:extLst>
                </p14:cNvPr>
                <p14:cNvContentPartPr/>
                <p14:nvPr/>
              </p14:nvContentPartPr>
              <p14:xfrm>
                <a:off x="540947" y="3845065"/>
                <a:ext cx="110160" cy="16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42865B-90A3-4C03-952A-F8DEC8B716D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1947" y="3836046"/>
                  <a:ext cx="127800" cy="1847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8589DD1-5619-44A5-B7FC-6D57A2110968}"/>
              </a:ext>
            </a:extLst>
          </p:cNvPr>
          <p:cNvGrpSpPr/>
          <p:nvPr/>
        </p:nvGrpSpPr>
        <p:grpSpPr>
          <a:xfrm>
            <a:off x="1030547" y="3751825"/>
            <a:ext cx="203400" cy="245520"/>
            <a:chOff x="1030547" y="3751825"/>
            <a:chExt cx="203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63DA4E5-0CBF-4733-82B0-03690023E425}"/>
                    </a:ext>
                  </a:extLst>
                </p14:cNvPr>
                <p14:cNvContentPartPr/>
                <p14:nvPr/>
              </p14:nvContentPartPr>
              <p14:xfrm>
                <a:off x="1030547" y="3755065"/>
                <a:ext cx="90360" cy="237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63DA4E5-0CBF-4733-82B0-03690023E42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1547" y="3746065"/>
                  <a:ext cx="108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3E9E9A9-3AC6-43D9-B97E-2476BA82A63E}"/>
                    </a:ext>
                  </a:extLst>
                </p14:cNvPr>
                <p14:cNvContentPartPr/>
                <p14:nvPr/>
              </p14:nvContentPartPr>
              <p14:xfrm>
                <a:off x="1174547" y="3751825"/>
                <a:ext cx="59400" cy="24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3E9E9A9-3AC6-43D9-B97E-2476BA82A63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65547" y="3742825"/>
                  <a:ext cx="77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BA81D2-CE27-498D-827C-4995E5DD16C3}"/>
                    </a:ext>
                  </a:extLst>
                </p14:cNvPr>
                <p14:cNvContentPartPr/>
                <p14:nvPr/>
              </p14:nvContentPartPr>
              <p14:xfrm>
                <a:off x="1155827" y="3886825"/>
                <a:ext cx="74160" cy="14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BA81D2-CE27-498D-827C-4995E5DD16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46870" y="3877825"/>
                  <a:ext cx="91715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A7761CA-21DA-4FBF-A7E7-3AFEB51DF326}"/>
              </a:ext>
            </a:extLst>
          </p:cNvPr>
          <p:cNvGrpSpPr/>
          <p:nvPr/>
        </p:nvGrpSpPr>
        <p:grpSpPr>
          <a:xfrm>
            <a:off x="1455707" y="3681265"/>
            <a:ext cx="334080" cy="270720"/>
            <a:chOff x="1455707" y="3681265"/>
            <a:chExt cx="33408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2EF6B90-085F-4D09-BE5A-635322123B48}"/>
                    </a:ext>
                  </a:extLst>
                </p14:cNvPr>
                <p14:cNvContentPartPr/>
                <p14:nvPr/>
              </p14:nvContentPartPr>
              <p14:xfrm>
                <a:off x="1506467" y="3762625"/>
                <a:ext cx="28800" cy="17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2EF6B90-085F-4D09-BE5A-635322123B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97467" y="3753625"/>
                  <a:ext cx="4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52B778-E2D6-44B1-BF80-3CB92BCE7E73}"/>
                    </a:ext>
                  </a:extLst>
                </p14:cNvPr>
                <p14:cNvContentPartPr/>
                <p14:nvPr/>
              </p14:nvContentPartPr>
              <p14:xfrm>
                <a:off x="1455707" y="3681265"/>
                <a:ext cx="334080" cy="270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52B778-E2D6-44B1-BF80-3CB92BCE7E7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446707" y="3672265"/>
                  <a:ext cx="3517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4407AB9-80B1-4408-A56D-5ED4553EF03D}"/>
              </a:ext>
            </a:extLst>
          </p:cNvPr>
          <p:cNvGrpSpPr/>
          <p:nvPr/>
        </p:nvGrpSpPr>
        <p:grpSpPr>
          <a:xfrm>
            <a:off x="1991027" y="3832465"/>
            <a:ext cx="263160" cy="102240"/>
            <a:chOff x="1991027" y="3832465"/>
            <a:chExt cx="26316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2F888EE-FA7D-4586-A041-C985A37548E4}"/>
                    </a:ext>
                  </a:extLst>
                </p14:cNvPr>
                <p14:cNvContentPartPr/>
                <p14:nvPr/>
              </p14:nvContentPartPr>
              <p14:xfrm>
                <a:off x="1991027" y="3832465"/>
                <a:ext cx="190800" cy="102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2F888EE-FA7D-4586-A041-C985A37548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82010" y="3823433"/>
                  <a:ext cx="208473" cy="119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9A8FBE0-EA54-4062-88C7-6633AC63D47B}"/>
                    </a:ext>
                  </a:extLst>
                </p14:cNvPr>
                <p14:cNvContentPartPr/>
                <p14:nvPr/>
              </p14:nvContentPartPr>
              <p14:xfrm>
                <a:off x="2238707" y="3873865"/>
                <a:ext cx="15480" cy="8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9A8FBE0-EA54-4062-88C7-6633AC63D47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29707" y="3864865"/>
                  <a:ext cx="331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BEF383B-7B94-453B-8C4C-7B9C86AD8498}"/>
              </a:ext>
            </a:extLst>
          </p:cNvPr>
          <p:cNvGrpSpPr/>
          <p:nvPr/>
        </p:nvGrpSpPr>
        <p:grpSpPr>
          <a:xfrm>
            <a:off x="2419427" y="3723025"/>
            <a:ext cx="178560" cy="382320"/>
            <a:chOff x="2419427" y="3723025"/>
            <a:chExt cx="1785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3020AB-F9CF-4421-A2A9-7D770130066C}"/>
                    </a:ext>
                  </a:extLst>
                </p14:cNvPr>
                <p14:cNvContentPartPr/>
                <p14:nvPr/>
              </p14:nvContentPartPr>
              <p14:xfrm>
                <a:off x="2419427" y="3814465"/>
                <a:ext cx="38520" cy="93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3020AB-F9CF-4421-A2A9-7D770130066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10427" y="3805465"/>
                  <a:ext cx="56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242F063-D870-49EC-9215-10412E717E03}"/>
                    </a:ext>
                  </a:extLst>
                </p14:cNvPr>
                <p14:cNvContentPartPr/>
                <p14:nvPr/>
              </p14:nvContentPartPr>
              <p14:xfrm>
                <a:off x="2511947" y="3723025"/>
                <a:ext cx="86040" cy="382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242F063-D870-49EC-9215-10412E717E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02947" y="3714025"/>
                  <a:ext cx="10368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C66278-D505-471C-9B5B-CC680A766BF8}"/>
              </a:ext>
            </a:extLst>
          </p:cNvPr>
          <p:cNvGrpSpPr/>
          <p:nvPr/>
        </p:nvGrpSpPr>
        <p:grpSpPr>
          <a:xfrm>
            <a:off x="2906147" y="3734545"/>
            <a:ext cx="864360" cy="200880"/>
            <a:chOff x="2906147" y="3734545"/>
            <a:chExt cx="8643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2669934-9B68-45B4-879B-2057CA216198}"/>
                    </a:ext>
                  </a:extLst>
                </p14:cNvPr>
                <p14:cNvContentPartPr/>
                <p14:nvPr/>
              </p14:nvContentPartPr>
              <p14:xfrm>
                <a:off x="2906147" y="3737785"/>
                <a:ext cx="149760" cy="197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2669934-9B68-45B4-879B-2057CA21619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97147" y="3728785"/>
                  <a:ext cx="16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135F391-264A-4AB9-BE59-74AF66B64B53}"/>
                    </a:ext>
                  </a:extLst>
                </p14:cNvPr>
                <p14:cNvContentPartPr/>
                <p14:nvPr/>
              </p14:nvContentPartPr>
              <p14:xfrm>
                <a:off x="3099827" y="3825265"/>
                <a:ext cx="105840" cy="9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135F391-264A-4AB9-BE59-74AF66B64B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90827" y="3816265"/>
                  <a:ext cx="123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BF4548C-D00F-42F8-9EF4-C6A5A26E11B7}"/>
                    </a:ext>
                  </a:extLst>
                </p14:cNvPr>
                <p14:cNvContentPartPr/>
                <p14:nvPr/>
              </p14:nvContentPartPr>
              <p14:xfrm>
                <a:off x="3266147" y="3734545"/>
                <a:ext cx="9360" cy="117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BF4548C-D00F-42F8-9EF4-C6A5A26E11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57147" y="3725545"/>
                  <a:ext cx="27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04C1956-B607-4674-AF3B-5C8DAF6B75C6}"/>
                    </a:ext>
                  </a:extLst>
                </p14:cNvPr>
                <p14:cNvContentPartPr/>
                <p14:nvPr/>
              </p14:nvContentPartPr>
              <p14:xfrm>
                <a:off x="3262187" y="3799345"/>
                <a:ext cx="46800" cy="59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04C1956-B607-4674-AF3B-5C8DAF6B75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253256" y="3790345"/>
                  <a:ext cx="64305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5638192-7026-413B-815C-C89A7D2D0498}"/>
                    </a:ext>
                  </a:extLst>
                </p14:cNvPr>
                <p14:cNvContentPartPr/>
                <p14:nvPr/>
              </p14:nvContentPartPr>
              <p14:xfrm>
                <a:off x="3329507" y="3812665"/>
                <a:ext cx="338400" cy="109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5638192-7026-413B-815C-C89A7D2D04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20507" y="3803665"/>
                  <a:ext cx="356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98BCE2-C1D7-4D2C-B6F5-DF8A22124EA1}"/>
                    </a:ext>
                  </a:extLst>
                </p14:cNvPr>
                <p14:cNvContentPartPr/>
                <p14:nvPr/>
              </p14:nvContentPartPr>
              <p14:xfrm>
                <a:off x="3656027" y="3734545"/>
                <a:ext cx="16560" cy="34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98BCE2-C1D7-4D2C-B6F5-DF8A22124E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47027" y="3725545"/>
                  <a:ext cx="34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AF7A003-8DA9-4E42-B92B-346991D5129C}"/>
                    </a:ext>
                  </a:extLst>
                </p14:cNvPr>
                <p14:cNvContentPartPr/>
                <p14:nvPr/>
              </p14:nvContentPartPr>
              <p14:xfrm>
                <a:off x="3690587" y="3776305"/>
                <a:ext cx="79920" cy="141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AF7A003-8DA9-4E42-B92B-346991D5129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81546" y="3767305"/>
                  <a:ext cx="976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41FFE4A-EBB5-4BD0-90DA-6F602A7EC1EA}"/>
              </a:ext>
            </a:extLst>
          </p:cNvPr>
          <p:cNvGrpSpPr/>
          <p:nvPr/>
        </p:nvGrpSpPr>
        <p:grpSpPr>
          <a:xfrm>
            <a:off x="4624787" y="3642025"/>
            <a:ext cx="776880" cy="333360"/>
            <a:chOff x="4624787" y="3642025"/>
            <a:chExt cx="77688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0CEB10-C199-4599-8031-BBFEBDCCA964}"/>
                    </a:ext>
                  </a:extLst>
                </p14:cNvPr>
                <p14:cNvContentPartPr/>
                <p14:nvPr/>
              </p14:nvContentPartPr>
              <p14:xfrm>
                <a:off x="4706867" y="3856585"/>
                <a:ext cx="1152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0CEB10-C199-4599-8031-BBFEBDCCA96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97867" y="3847585"/>
                  <a:ext cx="2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1F1F72B-EFA1-4177-98A9-0A4B7C4B4912}"/>
                    </a:ext>
                  </a:extLst>
                </p14:cNvPr>
                <p14:cNvContentPartPr/>
                <p14:nvPr/>
              </p14:nvContentPartPr>
              <p14:xfrm>
                <a:off x="4624787" y="3867745"/>
                <a:ext cx="49680" cy="107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1F1F72B-EFA1-4177-98A9-0A4B7C4B491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15852" y="3858775"/>
                  <a:ext cx="67193" cy="125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C7D8F4-EFA3-43F2-BFBD-48D2901FD5E3}"/>
                    </a:ext>
                  </a:extLst>
                </p14:cNvPr>
                <p14:cNvContentPartPr/>
                <p14:nvPr/>
              </p14:nvContentPartPr>
              <p14:xfrm>
                <a:off x="4952027" y="3707185"/>
                <a:ext cx="15480" cy="180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C7D8F4-EFA3-43F2-BFBD-48D2901FD5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943232" y="3698185"/>
                  <a:ext cx="3271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D1A6036-18EC-43F4-8929-3C563EEEEBD5}"/>
                    </a:ext>
                  </a:extLst>
                </p14:cNvPr>
                <p14:cNvContentPartPr/>
                <p14:nvPr/>
              </p14:nvContentPartPr>
              <p14:xfrm>
                <a:off x="4864187" y="3642025"/>
                <a:ext cx="537480" cy="255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D1A6036-18EC-43F4-8929-3C563EEEEBD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855187" y="3633025"/>
                  <a:ext cx="55512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26ACC83-57EC-4948-BADF-B7A5804EF3FB}"/>
              </a:ext>
            </a:extLst>
          </p:cNvPr>
          <p:cNvGrpSpPr/>
          <p:nvPr/>
        </p:nvGrpSpPr>
        <p:grpSpPr>
          <a:xfrm>
            <a:off x="5794067" y="3676945"/>
            <a:ext cx="533160" cy="202680"/>
            <a:chOff x="5794067" y="3676945"/>
            <a:chExt cx="5331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675CCB-46B0-43B4-938E-217B315C9722}"/>
                    </a:ext>
                  </a:extLst>
                </p14:cNvPr>
                <p14:cNvContentPartPr/>
                <p14:nvPr/>
              </p14:nvContentPartPr>
              <p14:xfrm>
                <a:off x="5882987" y="3676945"/>
                <a:ext cx="18720" cy="202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675CCB-46B0-43B4-938E-217B315C972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73811" y="3667945"/>
                  <a:ext cx="36706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B749346-FB18-4945-8505-EF675195229F}"/>
                    </a:ext>
                  </a:extLst>
                </p14:cNvPr>
                <p14:cNvContentPartPr/>
                <p14:nvPr/>
              </p14:nvContentPartPr>
              <p14:xfrm>
                <a:off x="5794067" y="3680905"/>
                <a:ext cx="374760" cy="16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B749346-FB18-4945-8505-EF675195229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85067" y="3671905"/>
                  <a:ext cx="392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346EFE-4AEF-456A-8D3C-AEFD71E06E6A}"/>
                    </a:ext>
                  </a:extLst>
                </p14:cNvPr>
                <p14:cNvContentPartPr/>
                <p14:nvPr/>
              </p14:nvContentPartPr>
              <p14:xfrm>
                <a:off x="6151907" y="3696385"/>
                <a:ext cx="175320" cy="143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346EFE-4AEF-456A-8D3C-AEFD71E06E6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42907" y="3687408"/>
                  <a:ext cx="192960" cy="1608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1BECEBC-A1AB-4165-A5A7-3A96F6C0BB85}"/>
              </a:ext>
            </a:extLst>
          </p:cNvPr>
          <p:cNvGrpSpPr/>
          <p:nvPr/>
        </p:nvGrpSpPr>
        <p:grpSpPr>
          <a:xfrm>
            <a:off x="6664187" y="3564265"/>
            <a:ext cx="363600" cy="267480"/>
            <a:chOff x="6664187" y="3564265"/>
            <a:chExt cx="3636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A9FC8A5-E36F-4C95-B4B2-C4DDF0397ED5}"/>
                    </a:ext>
                  </a:extLst>
                </p14:cNvPr>
                <p14:cNvContentPartPr/>
                <p14:nvPr/>
              </p14:nvContentPartPr>
              <p14:xfrm>
                <a:off x="6783707" y="3666145"/>
                <a:ext cx="36720" cy="165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A9FC8A5-E36F-4C95-B4B2-C4DDF0397ED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74794" y="3657165"/>
                  <a:ext cx="54189" cy="182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2BEE25A-8A97-453B-AE6E-D31CFEA2F52C}"/>
                    </a:ext>
                  </a:extLst>
                </p14:cNvPr>
                <p14:cNvContentPartPr/>
                <p14:nvPr/>
              </p14:nvContentPartPr>
              <p14:xfrm>
                <a:off x="6664187" y="3564265"/>
                <a:ext cx="363600" cy="267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2BEE25A-8A97-453B-AE6E-D31CFEA2F52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55187" y="3555265"/>
                  <a:ext cx="38124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55CBF5C-B3FC-4AFA-9DCB-DEE2CCE6279A}"/>
              </a:ext>
            </a:extLst>
          </p:cNvPr>
          <p:cNvGrpSpPr/>
          <p:nvPr/>
        </p:nvGrpSpPr>
        <p:grpSpPr>
          <a:xfrm>
            <a:off x="7409747" y="3689545"/>
            <a:ext cx="901080" cy="339480"/>
            <a:chOff x="7409747" y="3689545"/>
            <a:chExt cx="9010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BB16DEA-020E-4A9F-B0BD-0A472132EEBB}"/>
                    </a:ext>
                  </a:extLst>
                </p14:cNvPr>
                <p14:cNvContentPartPr/>
                <p14:nvPr/>
              </p14:nvContentPartPr>
              <p14:xfrm>
                <a:off x="7409747" y="3718705"/>
                <a:ext cx="157680" cy="102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BB16DEA-020E-4A9F-B0BD-0A472132EE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00747" y="3709736"/>
                  <a:ext cx="175320" cy="120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6AD8CF2-A4EF-4088-AD1E-01258DA558F1}"/>
                    </a:ext>
                  </a:extLst>
                </p14:cNvPr>
                <p14:cNvContentPartPr/>
                <p14:nvPr/>
              </p14:nvContentPartPr>
              <p14:xfrm>
                <a:off x="7599107" y="3692785"/>
                <a:ext cx="117720" cy="117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6AD8CF2-A4EF-4088-AD1E-01258DA558F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90107" y="3683757"/>
                  <a:ext cx="135360" cy="135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FA43CB9-B164-4EA2-8A25-145672E24B86}"/>
                    </a:ext>
                  </a:extLst>
                </p14:cNvPr>
                <p14:cNvContentPartPr/>
                <p14:nvPr/>
              </p14:nvContentPartPr>
              <p14:xfrm>
                <a:off x="7733027" y="3716905"/>
                <a:ext cx="203040" cy="112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FA43CB9-B164-4EA2-8A25-145672E24B8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24027" y="3707905"/>
                  <a:ext cx="220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9AC92B9-A5E4-4B14-8747-303E60AC446C}"/>
                    </a:ext>
                  </a:extLst>
                </p14:cNvPr>
                <p14:cNvContentPartPr/>
                <p14:nvPr/>
              </p14:nvContentPartPr>
              <p14:xfrm>
                <a:off x="7932107" y="3737785"/>
                <a:ext cx="149760" cy="93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9AC92B9-A5E4-4B14-8747-303E60AC446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23107" y="3728785"/>
                  <a:ext cx="167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782AB4C-CA48-447A-8A08-693CF59698F8}"/>
                    </a:ext>
                  </a:extLst>
                </p14:cNvPr>
                <p14:cNvContentPartPr/>
                <p14:nvPr/>
              </p14:nvContentPartPr>
              <p14:xfrm>
                <a:off x="8114627" y="3689545"/>
                <a:ext cx="196200" cy="339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782AB4C-CA48-447A-8A08-693CF59698F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105643" y="3680545"/>
                  <a:ext cx="213808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A27823D-C399-4C53-AE83-4D988FC2064B}"/>
                  </a:ext>
                </a:extLst>
              </p14:cNvPr>
              <p14:cNvContentPartPr/>
              <p14:nvPr/>
            </p14:nvContentPartPr>
            <p14:xfrm>
              <a:off x="8594867" y="3569305"/>
              <a:ext cx="560880" cy="253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A27823D-C399-4C53-AE83-4D988FC2064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585873" y="3560305"/>
                <a:ext cx="578509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ADF32FF-A8E2-4821-8CC0-01E31C76FF77}"/>
              </a:ext>
            </a:extLst>
          </p:cNvPr>
          <p:cNvGrpSpPr/>
          <p:nvPr/>
        </p:nvGrpSpPr>
        <p:grpSpPr>
          <a:xfrm>
            <a:off x="9453827" y="3620785"/>
            <a:ext cx="250920" cy="317880"/>
            <a:chOff x="9453827" y="3620785"/>
            <a:chExt cx="2509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EC340FE-87D4-4654-A382-32B431695C67}"/>
                    </a:ext>
                  </a:extLst>
                </p14:cNvPr>
                <p14:cNvContentPartPr/>
                <p14:nvPr/>
              </p14:nvContentPartPr>
              <p14:xfrm>
                <a:off x="9453827" y="3699265"/>
                <a:ext cx="126000" cy="121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EC340FE-87D4-4654-A382-32B431695C6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444827" y="3690265"/>
                  <a:ext cx="143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70A7489-F351-443A-929F-C75AA2F25994}"/>
                    </a:ext>
                  </a:extLst>
                </p14:cNvPr>
                <p14:cNvContentPartPr/>
                <p14:nvPr/>
              </p14:nvContentPartPr>
              <p14:xfrm>
                <a:off x="9617987" y="3620785"/>
                <a:ext cx="86760" cy="317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70A7489-F351-443A-929F-C75AA2F2599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08987" y="3611795"/>
                  <a:ext cx="104400" cy="335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6C584B2-8695-4A2B-B06A-3AB52B8C2F4D}"/>
              </a:ext>
            </a:extLst>
          </p:cNvPr>
          <p:cNvGrpSpPr/>
          <p:nvPr/>
        </p:nvGrpSpPr>
        <p:grpSpPr>
          <a:xfrm>
            <a:off x="9882587" y="3545545"/>
            <a:ext cx="374760" cy="249480"/>
            <a:chOff x="9882587" y="3545545"/>
            <a:chExt cx="374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2AC149-E013-4D6A-9FC5-BBD4789C04C4}"/>
                    </a:ext>
                  </a:extLst>
                </p14:cNvPr>
                <p14:cNvContentPartPr/>
                <p14:nvPr/>
              </p14:nvContentPartPr>
              <p14:xfrm>
                <a:off x="9962867" y="3590185"/>
                <a:ext cx="16560" cy="194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2AC149-E013-4D6A-9FC5-BBD4789C04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54058" y="3581185"/>
                  <a:ext cx="33825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0B4638C-E25C-4AC5-B214-82F5CBE6659A}"/>
                    </a:ext>
                  </a:extLst>
                </p14:cNvPr>
                <p14:cNvContentPartPr/>
                <p14:nvPr/>
              </p14:nvContentPartPr>
              <p14:xfrm>
                <a:off x="9882587" y="3545545"/>
                <a:ext cx="374760" cy="24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0B4638C-E25C-4AC5-B214-82F5CBE6659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73578" y="3536545"/>
                  <a:ext cx="392417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02D1219-661C-438C-8EAC-FCA0B00ACB62}"/>
              </a:ext>
            </a:extLst>
          </p:cNvPr>
          <p:cNvGrpSpPr/>
          <p:nvPr/>
        </p:nvGrpSpPr>
        <p:grpSpPr>
          <a:xfrm>
            <a:off x="10550027" y="3545905"/>
            <a:ext cx="461880" cy="255600"/>
            <a:chOff x="10550027" y="3545905"/>
            <a:chExt cx="4618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BB0433D-0659-47E0-914B-584D5D68F167}"/>
                    </a:ext>
                  </a:extLst>
                </p14:cNvPr>
                <p14:cNvContentPartPr/>
                <p14:nvPr/>
              </p14:nvContentPartPr>
              <p14:xfrm>
                <a:off x="10669907" y="3673345"/>
                <a:ext cx="8640" cy="5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BB0433D-0659-47E0-914B-584D5D68F1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660516" y="3663653"/>
                  <a:ext cx="27047" cy="24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00738A9-96C8-4236-AC23-84B30811E5D2}"/>
                    </a:ext>
                  </a:extLst>
                </p14:cNvPr>
                <p14:cNvContentPartPr/>
                <p14:nvPr/>
              </p14:nvContentPartPr>
              <p14:xfrm>
                <a:off x="10593947" y="3545905"/>
                <a:ext cx="27720" cy="221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00738A9-96C8-4236-AC23-84B30811E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84947" y="3536905"/>
                  <a:ext cx="45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3CD2A9-51D8-4654-B7F7-3CB66D417175}"/>
                    </a:ext>
                  </a:extLst>
                </p14:cNvPr>
                <p14:cNvContentPartPr/>
                <p14:nvPr/>
              </p14:nvContentPartPr>
              <p14:xfrm>
                <a:off x="10550027" y="3670825"/>
                <a:ext cx="347400" cy="118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3CD2A9-51D8-4654-B7F7-3CB66D41717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41036" y="3661825"/>
                  <a:ext cx="365022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EFEFE43-9075-4962-97B4-1E00BEF28A00}"/>
                    </a:ext>
                  </a:extLst>
                </p14:cNvPr>
                <p14:cNvContentPartPr/>
                <p14:nvPr/>
              </p14:nvContentPartPr>
              <p14:xfrm>
                <a:off x="10929467" y="3707185"/>
                <a:ext cx="82440" cy="9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EFEFE43-9075-4962-97B4-1E00BEF28A0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920467" y="3698185"/>
                  <a:ext cx="1000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57A8D62-C308-4C8B-A62A-7F0D6D68DFA2}"/>
              </a:ext>
            </a:extLst>
          </p:cNvPr>
          <p:cNvGrpSpPr/>
          <p:nvPr/>
        </p:nvGrpSpPr>
        <p:grpSpPr>
          <a:xfrm>
            <a:off x="1255187" y="4113625"/>
            <a:ext cx="818640" cy="246240"/>
            <a:chOff x="1255187" y="4113625"/>
            <a:chExt cx="8186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85E3E6-42E0-4888-96AA-F039CE5CC059}"/>
                    </a:ext>
                  </a:extLst>
                </p14:cNvPr>
                <p14:cNvContentPartPr/>
                <p14:nvPr/>
              </p14:nvContentPartPr>
              <p14:xfrm>
                <a:off x="1255187" y="4234945"/>
                <a:ext cx="288000" cy="100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85E3E6-42E0-4888-96AA-F039CE5CC05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46198" y="4225945"/>
                  <a:ext cx="305618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397FA82-C41E-4050-A229-786BF66E8250}"/>
                    </a:ext>
                  </a:extLst>
                </p14:cNvPr>
                <p14:cNvContentPartPr/>
                <p14:nvPr/>
              </p14:nvContentPartPr>
              <p14:xfrm>
                <a:off x="1522667" y="4159345"/>
                <a:ext cx="36720" cy="68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397FA82-C41E-4050-A229-786BF66E82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513754" y="4150345"/>
                  <a:ext cx="54189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EE2DA12-1465-4E29-9F45-625B5F354465}"/>
                    </a:ext>
                  </a:extLst>
                </p14:cNvPr>
                <p14:cNvContentPartPr/>
                <p14:nvPr/>
              </p14:nvContentPartPr>
              <p14:xfrm>
                <a:off x="1577747" y="4157545"/>
                <a:ext cx="125640" cy="181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EE2DA12-1465-4E29-9F45-625B5F35446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68721" y="4148545"/>
                  <a:ext cx="143331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52D4F91-9CB9-4A83-A1DE-2C3E47AB3F5A}"/>
                    </a:ext>
                  </a:extLst>
                </p14:cNvPr>
                <p14:cNvContentPartPr/>
                <p14:nvPr/>
              </p14:nvContentPartPr>
              <p14:xfrm>
                <a:off x="1733987" y="4113625"/>
                <a:ext cx="213840" cy="246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52D4F91-9CB9-4A83-A1DE-2C3E47AB3F5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725002" y="4104625"/>
                  <a:ext cx="23145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AA96D78-A63C-4266-818B-78E24D645531}"/>
                    </a:ext>
                  </a:extLst>
                </p14:cNvPr>
                <p14:cNvContentPartPr/>
                <p14:nvPr/>
              </p14:nvContentPartPr>
              <p14:xfrm>
                <a:off x="1988867" y="4213705"/>
                <a:ext cx="84960" cy="140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AA96D78-A63C-4266-818B-78E24D64553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79867" y="4204682"/>
                  <a:ext cx="102600" cy="1580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0D08F9C-FE2B-4F1B-B8BE-2DF3AB856507}"/>
              </a:ext>
            </a:extLst>
          </p:cNvPr>
          <p:cNvGrpSpPr/>
          <p:nvPr/>
        </p:nvGrpSpPr>
        <p:grpSpPr>
          <a:xfrm>
            <a:off x="2312147" y="4146745"/>
            <a:ext cx="461880" cy="222120"/>
            <a:chOff x="2312147" y="4146745"/>
            <a:chExt cx="4618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F945A7C-2860-4C58-88FF-155C502C8137}"/>
                    </a:ext>
                  </a:extLst>
                </p14:cNvPr>
                <p14:cNvContentPartPr/>
                <p14:nvPr/>
              </p14:nvContentPartPr>
              <p14:xfrm>
                <a:off x="2312147" y="4146745"/>
                <a:ext cx="139680" cy="210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F945A7C-2860-4C58-88FF-155C502C813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03147" y="4137745"/>
                  <a:ext cx="157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0D1B8DF-6F37-4AD6-8E36-3A720526E55C}"/>
                    </a:ext>
                  </a:extLst>
                </p14:cNvPr>
                <p14:cNvContentPartPr/>
                <p14:nvPr/>
              </p14:nvContentPartPr>
              <p14:xfrm>
                <a:off x="2447867" y="4176625"/>
                <a:ext cx="197280" cy="192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0D1B8DF-6F37-4AD6-8E36-3A720526E55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38867" y="4167625"/>
                  <a:ext cx="214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4F1EE92-31F4-4056-AA45-58B9EC0A59DC}"/>
                    </a:ext>
                  </a:extLst>
                </p14:cNvPr>
                <p14:cNvContentPartPr/>
                <p14:nvPr/>
              </p14:nvContentPartPr>
              <p14:xfrm>
                <a:off x="2623187" y="4249705"/>
                <a:ext cx="150840" cy="106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4F1EE92-31F4-4056-AA45-58B9EC0A59D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14187" y="4240674"/>
                  <a:ext cx="168480" cy="1242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6A3C1DA-CC39-4ECC-8319-4AEB34A5ED03}"/>
              </a:ext>
            </a:extLst>
          </p:cNvPr>
          <p:cNvGrpSpPr/>
          <p:nvPr/>
        </p:nvGrpSpPr>
        <p:grpSpPr>
          <a:xfrm>
            <a:off x="3118187" y="4121185"/>
            <a:ext cx="774000" cy="321480"/>
            <a:chOff x="3118187" y="4121185"/>
            <a:chExt cx="7740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C99FA86-8636-41C4-A182-3AEF0096EA81}"/>
                    </a:ext>
                  </a:extLst>
                </p14:cNvPr>
                <p14:cNvContentPartPr/>
                <p14:nvPr/>
              </p14:nvContentPartPr>
              <p14:xfrm>
                <a:off x="3118187" y="4204345"/>
                <a:ext cx="139680" cy="238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C99FA86-8636-41C4-A182-3AEF0096EA8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109187" y="4195345"/>
                  <a:ext cx="157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574EF17-C8DE-4C6A-81B3-2E4D7C5DE364}"/>
                    </a:ext>
                  </a:extLst>
                </p14:cNvPr>
                <p14:cNvContentPartPr/>
                <p14:nvPr/>
              </p14:nvContentPartPr>
              <p14:xfrm>
                <a:off x="3288467" y="4214425"/>
                <a:ext cx="65520" cy="87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574EF17-C8DE-4C6A-81B3-2E4D7C5DE36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279467" y="4205425"/>
                  <a:ext cx="83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1ECF028-E62F-4CE7-B3A0-C4B166F2A7D6}"/>
                    </a:ext>
                  </a:extLst>
                </p14:cNvPr>
                <p14:cNvContentPartPr/>
                <p14:nvPr/>
              </p14:nvContentPartPr>
              <p14:xfrm>
                <a:off x="3437507" y="4151065"/>
                <a:ext cx="22680" cy="134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1ECF028-E62F-4CE7-B3A0-C4B166F2A7D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28507" y="4142065"/>
                  <a:ext cx="40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E85C05A-D28E-4581-9D88-8B3F16F96BBB}"/>
                    </a:ext>
                  </a:extLst>
                </p14:cNvPr>
                <p14:cNvContentPartPr/>
                <p14:nvPr/>
              </p14:nvContentPartPr>
              <p14:xfrm>
                <a:off x="3524627" y="4121185"/>
                <a:ext cx="205920" cy="211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E85C05A-D28E-4581-9D88-8B3F16F96B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15627" y="4112185"/>
                  <a:ext cx="22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0EB2AE1-833C-4AF4-86D4-77F5B7865D3D}"/>
                    </a:ext>
                  </a:extLst>
                </p14:cNvPr>
                <p14:cNvContentPartPr/>
                <p14:nvPr/>
              </p14:nvContentPartPr>
              <p14:xfrm>
                <a:off x="3717947" y="4188505"/>
                <a:ext cx="42840" cy="44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0EB2AE1-833C-4AF4-86D4-77F5B7865D3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708947" y="4179431"/>
                  <a:ext cx="60480" cy="62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37794A-F107-4A4D-9841-5B77CE4323EC}"/>
                    </a:ext>
                  </a:extLst>
                </p14:cNvPr>
                <p14:cNvContentPartPr/>
                <p14:nvPr/>
              </p14:nvContentPartPr>
              <p14:xfrm>
                <a:off x="3786707" y="4203985"/>
                <a:ext cx="105480" cy="126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37794A-F107-4A4D-9841-5B77CE4323E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777707" y="4194959"/>
                  <a:ext cx="123120" cy="1440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7702F8E-ACAA-4DE0-9A5C-75DFF4A8BD86}"/>
              </a:ext>
            </a:extLst>
          </p:cNvPr>
          <p:cNvGrpSpPr/>
          <p:nvPr/>
        </p:nvGrpSpPr>
        <p:grpSpPr>
          <a:xfrm>
            <a:off x="3944747" y="3735265"/>
            <a:ext cx="497880" cy="244800"/>
            <a:chOff x="3944747" y="3735265"/>
            <a:chExt cx="4978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738AA68-8D4C-4E3A-8267-BEF8119D5D51}"/>
                    </a:ext>
                  </a:extLst>
                </p14:cNvPr>
                <p14:cNvContentPartPr/>
                <p14:nvPr/>
              </p14:nvContentPartPr>
              <p14:xfrm>
                <a:off x="3944747" y="3756145"/>
                <a:ext cx="92520" cy="173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738AA68-8D4C-4E3A-8267-BEF8119D5D5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26747" y="3738145"/>
                  <a:ext cx="128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1ACB07-06E1-482B-8330-6F9422DF0F81}"/>
                    </a:ext>
                  </a:extLst>
                </p14:cNvPr>
                <p14:cNvContentPartPr/>
                <p14:nvPr/>
              </p14:nvContentPartPr>
              <p14:xfrm>
                <a:off x="3970307" y="3825625"/>
                <a:ext cx="67320" cy="9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1ACB07-06E1-482B-8330-6F9422DF0F8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52307" y="3807625"/>
                  <a:ext cx="102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4C7CDA-D25C-4ED9-B956-14CFAE341870}"/>
                    </a:ext>
                  </a:extLst>
                </p14:cNvPr>
                <p14:cNvContentPartPr/>
                <p14:nvPr/>
              </p14:nvContentPartPr>
              <p14:xfrm>
                <a:off x="3950147" y="3735265"/>
                <a:ext cx="67320" cy="9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4C7CDA-D25C-4ED9-B956-14CFAE34187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32147" y="3717265"/>
                  <a:ext cx="102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A9FDE0C-5FC9-4144-9B3C-B2255628A0C2}"/>
                    </a:ext>
                  </a:extLst>
                </p14:cNvPr>
                <p14:cNvContentPartPr/>
                <p14:nvPr/>
              </p14:nvContentPartPr>
              <p14:xfrm>
                <a:off x="4073627" y="3807985"/>
                <a:ext cx="107640" cy="117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A9FDE0C-5FC9-4144-9B3C-B2255628A0C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55627" y="3789985"/>
                  <a:ext cx="143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1082227-AE4E-4712-A43D-C3A5B921562A}"/>
                    </a:ext>
                  </a:extLst>
                </p14:cNvPr>
                <p14:cNvContentPartPr/>
                <p14:nvPr/>
              </p14:nvContentPartPr>
              <p14:xfrm>
                <a:off x="4191707" y="3804385"/>
                <a:ext cx="81720" cy="140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1082227-AE4E-4712-A43D-C3A5B921562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73627" y="3786385"/>
                  <a:ext cx="117518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79AD02C-8C66-4179-8CB3-4C60C4A8D0CA}"/>
                    </a:ext>
                  </a:extLst>
                </p14:cNvPr>
                <p14:cNvContentPartPr/>
                <p14:nvPr/>
              </p14:nvContentPartPr>
              <p14:xfrm>
                <a:off x="4365587" y="3789265"/>
                <a:ext cx="77040" cy="190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79AD02C-8C66-4179-8CB3-4C60C4A8D0C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47587" y="3771299"/>
                  <a:ext cx="112680" cy="2263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F6D6230A-44AC-4DCB-9BEB-5C5BD569ADCF}"/>
                  </a:ext>
                </a:extLst>
              </p14:cNvPr>
              <p14:cNvContentPartPr/>
              <p14:nvPr/>
            </p14:nvContentPartPr>
            <p14:xfrm>
              <a:off x="7278707" y="3843985"/>
              <a:ext cx="3650760" cy="1213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F6D6230A-44AC-4DCB-9BEB-5C5BD569ADCF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260707" y="3826038"/>
                <a:ext cx="3686400" cy="15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AA39A40-0C1E-4BAE-83DD-7170595DA3CB}"/>
                  </a:ext>
                </a:extLst>
              </p14:cNvPr>
              <p14:cNvContentPartPr/>
              <p14:nvPr/>
            </p14:nvContentPartPr>
            <p14:xfrm>
              <a:off x="1203347" y="4407385"/>
              <a:ext cx="2783520" cy="101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AA39A40-0C1E-4BAE-83DD-7170595DA3CB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185347" y="4389449"/>
                <a:ext cx="2819160" cy="136674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DA72662-50A8-49EB-950F-F4D17EDF7768}"/>
              </a:ext>
            </a:extLst>
          </p:cNvPr>
          <p:cNvGrpSpPr/>
          <p:nvPr/>
        </p:nvGrpSpPr>
        <p:grpSpPr>
          <a:xfrm>
            <a:off x="247907" y="4839025"/>
            <a:ext cx="425520" cy="178200"/>
            <a:chOff x="247907" y="4839025"/>
            <a:chExt cx="4255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771DD8-947A-4A2A-8D59-CBD4C34F9358}"/>
                    </a:ext>
                  </a:extLst>
                </p14:cNvPr>
                <p14:cNvContentPartPr/>
                <p14:nvPr/>
              </p14:nvContentPartPr>
              <p14:xfrm>
                <a:off x="247907" y="4839025"/>
                <a:ext cx="336960" cy="115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771DD8-947A-4A2A-8D59-CBD4C34F935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38907" y="4830025"/>
                  <a:ext cx="354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838FBB9-688D-459B-A863-81D991BEC152}"/>
                    </a:ext>
                  </a:extLst>
                </p14:cNvPr>
                <p14:cNvContentPartPr/>
                <p14:nvPr/>
              </p14:nvContentPartPr>
              <p14:xfrm>
                <a:off x="529787" y="4878625"/>
                <a:ext cx="143640" cy="138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838FBB9-688D-459B-A863-81D991BEC15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20787" y="4869602"/>
                  <a:ext cx="161280" cy="1562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D9AC4E1-BD87-4EE1-B621-4AC190EC6342}"/>
                  </a:ext>
                </a:extLst>
              </p14:cNvPr>
              <p14:cNvContentPartPr/>
              <p14:nvPr/>
            </p14:nvContentPartPr>
            <p14:xfrm>
              <a:off x="-1797618" y="800447"/>
              <a:ext cx="22680" cy="36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D9AC4E1-BD87-4EE1-B621-4AC190EC6342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-1806258" y="791807"/>
                <a:ext cx="403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49F5EBD-60E3-4D36-83D8-4C267F897504}"/>
              </a:ext>
            </a:extLst>
          </p:cNvPr>
          <p:cNvGrpSpPr/>
          <p:nvPr/>
        </p:nvGrpSpPr>
        <p:grpSpPr>
          <a:xfrm>
            <a:off x="989507" y="4704025"/>
            <a:ext cx="281515" cy="321840"/>
            <a:chOff x="989507" y="4704025"/>
            <a:chExt cx="281515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0C59626-BAA8-4142-9B69-6939B7777361}"/>
                    </a:ext>
                  </a:extLst>
                </p14:cNvPr>
                <p14:cNvContentPartPr/>
                <p14:nvPr/>
              </p14:nvContentPartPr>
              <p14:xfrm>
                <a:off x="1079867" y="4823905"/>
                <a:ext cx="15480" cy="6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0C59626-BAA8-4142-9B69-6939B77773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71072" y="4814905"/>
                  <a:ext cx="32719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E06799B-8070-4E3E-8554-9483699565D2}"/>
                    </a:ext>
                  </a:extLst>
                </p14:cNvPr>
                <p14:cNvContentPartPr/>
                <p14:nvPr/>
              </p14:nvContentPartPr>
              <p14:xfrm>
                <a:off x="989507" y="4704025"/>
                <a:ext cx="169920" cy="321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E06799B-8070-4E3E-8554-9483699565D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80507" y="4695035"/>
                  <a:ext cx="187560" cy="339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96DC9E4-447C-44B8-8B02-8EA9D9B82706}"/>
                    </a:ext>
                  </a:extLst>
                </p14:cNvPr>
                <p14:cNvContentPartPr/>
                <p14:nvPr/>
              </p14:nvContentPartPr>
              <p14:xfrm>
                <a:off x="1195782" y="4724327"/>
                <a:ext cx="49320" cy="273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96DC9E4-447C-44B8-8B02-8EA9D9B8270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86782" y="4715327"/>
                  <a:ext cx="66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F37EB35-BE9C-475C-B7F7-0262E517CFF5}"/>
                    </a:ext>
                  </a:extLst>
                </p14:cNvPr>
                <p14:cNvContentPartPr/>
                <p14:nvPr/>
              </p14:nvContentPartPr>
              <p14:xfrm>
                <a:off x="1177422" y="4864007"/>
                <a:ext cx="93600" cy="4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F37EB35-BE9C-475C-B7F7-0262E517CFF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68422" y="4855007"/>
                  <a:ext cx="1112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1862270-98F1-4AE8-8F9E-FC363A22624E}"/>
              </a:ext>
            </a:extLst>
          </p:cNvPr>
          <p:cNvGrpSpPr/>
          <p:nvPr/>
        </p:nvGrpSpPr>
        <p:grpSpPr>
          <a:xfrm>
            <a:off x="1494222" y="4618127"/>
            <a:ext cx="402840" cy="296280"/>
            <a:chOff x="1494222" y="4618127"/>
            <a:chExt cx="4028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6898CC0-E6E9-42F7-85F3-1128989F075E}"/>
                    </a:ext>
                  </a:extLst>
                </p14:cNvPr>
                <p14:cNvContentPartPr/>
                <p14:nvPr/>
              </p14:nvContentPartPr>
              <p14:xfrm>
                <a:off x="1577382" y="4728647"/>
                <a:ext cx="11880" cy="150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6898CC0-E6E9-42F7-85F3-1128989F075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568382" y="4719668"/>
                  <a:ext cx="29520" cy="16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7EE3630-A551-42D4-95FE-7A177993A382}"/>
                    </a:ext>
                  </a:extLst>
                </p14:cNvPr>
                <p14:cNvContentPartPr/>
                <p14:nvPr/>
              </p14:nvContentPartPr>
              <p14:xfrm>
                <a:off x="1494222" y="4618127"/>
                <a:ext cx="402840" cy="296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7EE3630-A551-42D4-95FE-7A177993A38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485222" y="4609127"/>
                  <a:ext cx="42048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DB92310-5852-4F44-87F4-CA6F8D169B52}"/>
              </a:ext>
            </a:extLst>
          </p:cNvPr>
          <p:cNvGrpSpPr/>
          <p:nvPr/>
        </p:nvGrpSpPr>
        <p:grpSpPr>
          <a:xfrm>
            <a:off x="2232582" y="4816487"/>
            <a:ext cx="462960" cy="105120"/>
            <a:chOff x="2232582" y="4816487"/>
            <a:chExt cx="4629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39A477C-16DA-4F86-B3C7-0E16611F3363}"/>
                    </a:ext>
                  </a:extLst>
                </p14:cNvPr>
                <p14:cNvContentPartPr/>
                <p14:nvPr/>
              </p14:nvContentPartPr>
              <p14:xfrm>
                <a:off x="2232582" y="4816487"/>
                <a:ext cx="309960" cy="105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39A477C-16DA-4F86-B3C7-0E16611F336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223582" y="4807487"/>
                  <a:ext cx="32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036AAAD-D6FB-47CA-B11F-5E7D62D9EDA5}"/>
                    </a:ext>
                  </a:extLst>
                </p14:cNvPr>
                <p14:cNvContentPartPr/>
                <p14:nvPr/>
              </p14:nvContentPartPr>
              <p14:xfrm>
                <a:off x="2666022" y="4847447"/>
                <a:ext cx="29520" cy="19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036AAAD-D6FB-47CA-B11F-5E7D62D9EDA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657022" y="4838614"/>
                  <a:ext cx="47160" cy="363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C6C7C12-3D55-4910-AC78-ADC0F15B7FA5}"/>
              </a:ext>
            </a:extLst>
          </p:cNvPr>
          <p:cNvGrpSpPr/>
          <p:nvPr/>
        </p:nvGrpSpPr>
        <p:grpSpPr>
          <a:xfrm>
            <a:off x="2914782" y="4658447"/>
            <a:ext cx="222480" cy="338400"/>
            <a:chOff x="2914782" y="4658447"/>
            <a:chExt cx="22248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F94E5C8-46E6-4879-B80D-98500913F427}"/>
                    </a:ext>
                  </a:extLst>
                </p14:cNvPr>
                <p14:cNvContentPartPr/>
                <p14:nvPr/>
              </p14:nvContentPartPr>
              <p14:xfrm>
                <a:off x="2914782" y="4780847"/>
                <a:ext cx="70560" cy="100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F94E5C8-46E6-4879-B80D-98500913F42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05736" y="4771847"/>
                  <a:ext cx="8829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70736EC-4852-4643-A5FC-1C64B9D6BCE2}"/>
                    </a:ext>
                  </a:extLst>
                </p14:cNvPr>
                <p14:cNvContentPartPr/>
                <p14:nvPr/>
              </p14:nvContentPartPr>
              <p14:xfrm>
                <a:off x="3041502" y="4658447"/>
                <a:ext cx="95760" cy="33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70736EC-4852-4643-A5FC-1C64B9D6BCE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032502" y="4649447"/>
                  <a:ext cx="11340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FEF47900-A06E-43E3-9A48-8EE0BB02AE26}"/>
              </a:ext>
            </a:extLst>
          </p:cNvPr>
          <p:cNvGrpSpPr/>
          <p:nvPr/>
        </p:nvGrpSpPr>
        <p:grpSpPr>
          <a:xfrm>
            <a:off x="3461262" y="4590047"/>
            <a:ext cx="848880" cy="297000"/>
            <a:chOff x="3461262" y="4590047"/>
            <a:chExt cx="8488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7E4AC3-91F9-4453-AB34-F4FB67E25DEE}"/>
                    </a:ext>
                  </a:extLst>
                </p14:cNvPr>
                <p14:cNvContentPartPr/>
                <p14:nvPr/>
              </p14:nvContentPartPr>
              <p14:xfrm>
                <a:off x="3461262" y="4661327"/>
                <a:ext cx="105480" cy="189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7E4AC3-91F9-4453-AB34-F4FB67E25DE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52262" y="4652327"/>
                  <a:ext cx="123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8058AA6-C2F4-44D7-A2FC-513E9FD37322}"/>
                    </a:ext>
                  </a:extLst>
                </p14:cNvPr>
                <p14:cNvContentPartPr/>
                <p14:nvPr/>
              </p14:nvContentPartPr>
              <p14:xfrm>
                <a:off x="3583662" y="4623887"/>
                <a:ext cx="238680" cy="263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8058AA6-C2F4-44D7-A2FC-513E9FD3732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74676" y="4614887"/>
                  <a:ext cx="256293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2D3A492-31F3-4120-9092-189CB82AA8E1}"/>
                    </a:ext>
                  </a:extLst>
                </p14:cNvPr>
                <p14:cNvContentPartPr/>
                <p14:nvPr/>
              </p14:nvContentPartPr>
              <p14:xfrm>
                <a:off x="3738102" y="4722167"/>
                <a:ext cx="74880" cy="14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2D3A492-31F3-4120-9092-189CB82AA8E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729145" y="4713167"/>
                  <a:ext cx="92436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885FB72-E11C-4A39-9BC0-666A9A415BB3}"/>
                    </a:ext>
                  </a:extLst>
                </p14:cNvPr>
                <p14:cNvContentPartPr/>
                <p14:nvPr/>
              </p14:nvContentPartPr>
              <p14:xfrm>
                <a:off x="4077942" y="4724687"/>
                <a:ext cx="56880" cy="150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885FB72-E11C-4A39-9BC0-666A9A415BB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068942" y="4715687"/>
                  <a:ext cx="7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62EFC1C-606D-44F1-83D4-74D1B95AB21F}"/>
                    </a:ext>
                  </a:extLst>
                </p14:cNvPr>
                <p14:cNvContentPartPr/>
                <p14:nvPr/>
              </p14:nvContentPartPr>
              <p14:xfrm>
                <a:off x="3848622" y="4740887"/>
                <a:ext cx="133560" cy="109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62EFC1C-606D-44F1-83D4-74D1B95AB21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839646" y="4731916"/>
                  <a:ext cx="151153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C8FE9D3-EAF9-4C30-B05A-D1C62E45FB58}"/>
                    </a:ext>
                  </a:extLst>
                </p14:cNvPr>
                <p14:cNvContentPartPr/>
                <p14:nvPr/>
              </p14:nvContentPartPr>
              <p14:xfrm>
                <a:off x="4124022" y="4758167"/>
                <a:ext cx="23760" cy="79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C8FE9D3-EAF9-4C30-B05A-D1C62E45FB5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115022" y="4749167"/>
                  <a:ext cx="41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BB189E5-2588-4468-8FA3-487975F35429}"/>
                    </a:ext>
                  </a:extLst>
                </p14:cNvPr>
                <p14:cNvContentPartPr/>
                <p14:nvPr/>
              </p14:nvContentPartPr>
              <p14:xfrm>
                <a:off x="4122942" y="4590047"/>
                <a:ext cx="3960" cy="2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BB189E5-2588-4468-8FA3-487975F3542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113042" y="4579547"/>
                  <a:ext cx="23364" cy="2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F0705DC-8AF5-493D-A367-6850EE8F50E4}"/>
                    </a:ext>
                  </a:extLst>
                </p14:cNvPr>
                <p14:cNvContentPartPr/>
                <p14:nvPr/>
              </p14:nvContentPartPr>
              <p14:xfrm>
                <a:off x="4160382" y="4707767"/>
                <a:ext cx="149760" cy="164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F0705DC-8AF5-493D-A367-6850EE8F50E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151382" y="4698767"/>
                  <a:ext cx="1674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F6FCD84-4763-45AF-974B-2DE208CE375C}"/>
              </a:ext>
            </a:extLst>
          </p:cNvPr>
          <p:cNvGrpSpPr/>
          <p:nvPr/>
        </p:nvGrpSpPr>
        <p:grpSpPr>
          <a:xfrm>
            <a:off x="4572582" y="4691927"/>
            <a:ext cx="714960" cy="298440"/>
            <a:chOff x="4572582" y="4691927"/>
            <a:chExt cx="7149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FC0D7FC-FD50-4997-BB84-B3AAD259E6B2}"/>
                    </a:ext>
                  </a:extLst>
                </p14:cNvPr>
                <p14:cNvContentPartPr/>
                <p14:nvPr/>
              </p14:nvContentPartPr>
              <p14:xfrm>
                <a:off x="4572582" y="4723607"/>
                <a:ext cx="176400" cy="203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FC0D7FC-FD50-4997-BB84-B3AAD259E6B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554545" y="4705607"/>
                  <a:ext cx="212113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76BF341-7C87-4A17-B139-71642984B883}"/>
                    </a:ext>
                  </a:extLst>
                </p14:cNvPr>
                <p14:cNvContentPartPr/>
                <p14:nvPr/>
              </p14:nvContentPartPr>
              <p14:xfrm>
                <a:off x="4819542" y="4717127"/>
                <a:ext cx="21240" cy="118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76BF341-7C87-4A17-B139-71642984B88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801842" y="4699127"/>
                  <a:ext cx="56286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7408CBF-3609-4DF1-B888-B6B4A68A273B}"/>
                    </a:ext>
                  </a:extLst>
                </p14:cNvPr>
                <p14:cNvContentPartPr/>
                <p14:nvPr/>
              </p14:nvContentPartPr>
              <p14:xfrm>
                <a:off x="4784622" y="4691927"/>
                <a:ext cx="249840" cy="175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7408CBF-3609-4DF1-B888-B6B4A68A27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66648" y="4673927"/>
                  <a:ext cx="285429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AEFCE11-F5DA-461A-AC50-D44632310544}"/>
                    </a:ext>
                  </a:extLst>
                </p14:cNvPr>
                <p14:cNvContentPartPr/>
                <p14:nvPr/>
              </p14:nvContentPartPr>
              <p14:xfrm>
                <a:off x="4984422" y="4699127"/>
                <a:ext cx="168120" cy="185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AEFCE11-F5DA-461A-AC50-D4463231054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966422" y="4681127"/>
                  <a:ext cx="203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8F519B7-E2BB-4410-B4A0-2EAD4B79F9AE}"/>
                    </a:ext>
                  </a:extLst>
                </p14:cNvPr>
                <p14:cNvContentPartPr/>
                <p14:nvPr/>
              </p14:nvContentPartPr>
              <p14:xfrm>
                <a:off x="5204382" y="4849247"/>
                <a:ext cx="83160" cy="141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8F519B7-E2BB-4410-B4A0-2EAD4B79F9A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86382" y="4831247"/>
                  <a:ext cx="118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889E177-F433-4DB1-9433-9D5BC43E09D1}"/>
              </a:ext>
            </a:extLst>
          </p:cNvPr>
          <p:cNvGrpSpPr/>
          <p:nvPr/>
        </p:nvGrpSpPr>
        <p:grpSpPr>
          <a:xfrm>
            <a:off x="5574822" y="4528847"/>
            <a:ext cx="691200" cy="373320"/>
            <a:chOff x="5574822" y="4528847"/>
            <a:chExt cx="6912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C11E614-8E96-4137-BDAC-3A438C1F4CF0}"/>
                    </a:ext>
                  </a:extLst>
                </p14:cNvPr>
                <p14:cNvContentPartPr/>
                <p14:nvPr/>
              </p14:nvContentPartPr>
              <p14:xfrm>
                <a:off x="5730702" y="4689767"/>
                <a:ext cx="28440" cy="212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C11E614-8E96-4137-BDAC-3A438C1F4CF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21702" y="4680767"/>
                  <a:ext cx="46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41BEE61-4E37-4077-8967-9E163D257BDA}"/>
                    </a:ext>
                  </a:extLst>
                </p14:cNvPr>
                <p14:cNvContentPartPr/>
                <p14:nvPr/>
              </p14:nvContentPartPr>
              <p14:xfrm>
                <a:off x="5574822" y="4528847"/>
                <a:ext cx="488160" cy="351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41BEE61-4E37-4077-8967-9E163D257BD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565815" y="4519847"/>
                  <a:ext cx="505813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32FA523-0AD6-4FA3-8159-8AE8643246B2}"/>
                    </a:ext>
                  </a:extLst>
                </p14:cNvPr>
                <p14:cNvContentPartPr/>
                <p14:nvPr/>
              </p14:nvContentPartPr>
              <p14:xfrm>
                <a:off x="6087462" y="4721447"/>
                <a:ext cx="178560" cy="1216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32FA523-0AD6-4FA3-8159-8AE8643246B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078462" y="4712447"/>
                  <a:ext cx="1962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1A78FA1A-9D0C-472D-ADE8-1F1F14D306E7}"/>
              </a:ext>
            </a:extLst>
          </p:cNvPr>
          <p:cNvGrpSpPr/>
          <p:nvPr/>
        </p:nvGrpSpPr>
        <p:grpSpPr>
          <a:xfrm>
            <a:off x="6598662" y="4466207"/>
            <a:ext cx="3306240" cy="366840"/>
            <a:chOff x="6598662" y="4466207"/>
            <a:chExt cx="33062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462853E-5388-44FE-A4DA-CC34DF55CCB4}"/>
                    </a:ext>
                  </a:extLst>
                </p14:cNvPr>
                <p14:cNvContentPartPr/>
                <p14:nvPr/>
              </p14:nvContentPartPr>
              <p14:xfrm>
                <a:off x="6598662" y="4809647"/>
                <a:ext cx="10800" cy="9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462853E-5388-44FE-A4DA-CC34DF55CCB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89952" y="4800647"/>
                  <a:ext cx="27871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0FDAF75-EDE2-47A5-BB7B-D0E60435877C}"/>
                    </a:ext>
                  </a:extLst>
                </p14:cNvPr>
                <p14:cNvContentPartPr/>
                <p14:nvPr/>
              </p14:nvContentPartPr>
              <p14:xfrm>
                <a:off x="6717462" y="4569887"/>
                <a:ext cx="84960" cy="2408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0FDAF75-EDE2-47A5-BB7B-D0E60435877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08462" y="4560887"/>
                  <a:ext cx="102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5AB4DE0-6451-49A1-8939-7C5FB670FCDC}"/>
                    </a:ext>
                  </a:extLst>
                </p14:cNvPr>
                <p14:cNvContentPartPr/>
                <p14:nvPr/>
              </p14:nvContentPartPr>
              <p14:xfrm>
                <a:off x="6741582" y="4641167"/>
                <a:ext cx="280800" cy="163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5AB4DE0-6451-49A1-8939-7C5FB670FCD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732582" y="4632167"/>
                  <a:ext cx="298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8F899CE-96DB-47E2-BF37-FEDE9B97F510}"/>
                    </a:ext>
                  </a:extLst>
                </p14:cNvPr>
                <p14:cNvContentPartPr/>
                <p14:nvPr/>
              </p14:nvContentPartPr>
              <p14:xfrm>
                <a:off x="7012662" y="4680407"/>
                <a:ext cx="202680" cy="135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8F899CE-96DB-47E2-BF37-FEDE9B97F51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003662" y="4671407"/>
                  <a:ext cx="220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87998C6-AA58-4FDF-A6D9-644A2FCF5813}"/>
                    </a:ext>
                  </a:extLst>
                </p14:cNvPr>
                <p14:cNvContentPartPr/>
                <p14:nvPr/>
              </p14:nvContentPartPr>
              <p14:xfrm>
                <a:off x="7528542" y="4606967"/>
                <a:ext cx="56520" cy="188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87998C6-AA58-4FDF-A6D9-644A2FCF581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19542" y="4597967"/>
                  <a:ext cx="7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0846A0D-FC19-47F2-822A-19DDDAD6E077}"/>
                    </a:ext>
                  </a:extLst>
                </p14:cNvPr>
                <p14:cNvContentPartPr/>
                <p14:nvPr/>
              </p14:nvContentPartPr>
              <p14:xfrm>
                <a:off x="7428822" y="4466207"/>
                <a:ext cx="372960" cy="340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0846A0D-FC19-47F2-822A-19DDDAD6E07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419822" y="4457207"/>
                  <a:ext cx="390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27123DC-CB79-4B20-93F6-958E3B300F83}"/>
                    </a:ext>
                  </a:extLst>
                </p14:cNvPr>
                <p14:cNvContentPartPr/>
                <p14:nvPr/>
              </p14:nvContentPartPr>
              <p14:xfrm>
                <a:off x="8009142" y="4699127"/>
                <a:ext cx="6120" cy="6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27123DC-CB79-4B20-93F6-958E3B300F8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000142" y="4690127"/>
                  <a:ext cx="23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CD2526B-DEAE-4D41-B4B8-EB780748A755}"/>
                    </a:ext>
                  </a:extLst>
                </p14:cNvPr>
                <p14:cNvContentPartPr/>
                <p14:nvPr/>
              </p14:nvContentPartPr>
              <p14:xfrm>
                <a:off x="8118222" y="4669967"/>
                <a:ext cx="273600" cy="119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CD2526B-DEAE-4D41-B4B8-EB780748A7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109222" y="4660967"/>
                  <a:ext cx="291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35F2D2D-819D-4161-AC21-F081A811D7FB}"/>
                    </a:ext>
                  </a:extLst>
                </p14:cNvPr>
                <p14:cNvContentPartPr/>
                <p14:nvPr/>
              </p14:nvContentPartPr>
              <p14:xfrm>
                <a:off x="8396502" y="4549007"/>
                <a:ext cx="56520" cy="70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35F2D2D-819D-4161-AC21-F081A811D7F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387502" y="4540007"/>
                  <a:ext cx="74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E1C8202-4CC9-4F3E-99BF-BB056202B9CD}"/>
                    </a:ext>
                  </a:extLst>
                </p14:cNvPr>
                <p14:cNvContentPartPr/>
                <p14:nvPr/>
              </p14:nvContentPartPr>
              <p14:xfrm>
                <a:off x="8469942" y="4532447"/>
                <a:ext cx="113400" cy="242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E1C8202-4CC9-4F3E-99BF-BB056202B9C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460942" y="4523447"/>
                  <a:ext cx="131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5F08C47-20FC-4E64-AC63-2618322FF954}"/>
                    </a:ext>
                  </a:extLst>
                </p14:cNvPr>
                <p14:cNvContentPartPr/>
                <p14:nvPr/>
              </p14:nvContentPartPr>
              <p14:xfrm>
                <a:off x="8583342" y="4502927"/>
                <a:ext cx="220320" cy="263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5F08C47-20FC-4E64-AC63-2618322FF95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74342" y="4493927"/>
                  <a:ext cx="237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53E3AAD-1128-487C-9B6F-AB8B2563F2D1}"/>
                    </a:ext>
                  </a:extLst>
                </p14:cNvPr>
                <p14:cNvContentPartPr/>
                <p14:nvPr/>
              </p14:nvContentPartPr>
              <p14:xfrm>
                <a:off x="8823822" y="4630007"/>
                <a:ext cx="115200" cy="145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53E3AAD-1128-487C-9B6F-AB8B2563F2D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814822" y="4621007"/>
                  <a:ext cx="132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6FB703A-6284-4522-A923-1AA6CA9A4821}"/>
                    </a:ext>
                  </a:extLst>
                </p14:cNvPr>
                <p14:cNvContentPartPr/>
                <p14:nvPr/>
              </p14:nvContentPartPr>
              <p14:xfrm>
                <a:off x="9182742" y="4498967"/>
                <a:ext cx="596520" cy="334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6FB703A-6284-4522-A923-1AA6CA9A482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173742" y="4489967"/>
                  <a:ext cx="614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CEE8A79-6677-4D32-BBE9-8871D2742CB5}"/>
                    </a:ext>
                  </a:extLst>
                </p14:cNvPr>
                <p14:cNvContentPartPr/>
                <p14:nvPr/>
              </p14:nvContentPartPr>
              <p14:xfrm>
                <a:off x="9806982" y="4709567"/>
                <a:ext cx="97920" cy="114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CEE8A79-6677-4D32-BBE9-8871D2742CB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97982" y="4700567"/>
                  <a:ext cx="1155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DF572929-8EB4-40FC-9150-55FAC784D3B9}"/>
              </a:ext>
            </a:extLst>
          </p:cNvPr>
          <p:cNvGrpSpPr/>
          <p:nvPr/>
        </p:nvGrpSpPr>
        <p:grpSpPr>
          <a:xfrm>
            <a:off x="10126302" y="4502207"/>
            <a:ext cx="1603440" cy="469440"/>
            <a:chOff x="10126302" y="4502207"/>
            <a:chExt cx="16034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5EE4FFC-0E36-498B-9FAD-014AEABD88BB}"/>
                    </a:ext>
                  </a:extLst>
                </p14:cNvPr>
                <p14:cNvContentPartPr/>
                <p14:nvPr/>
              </p14:nvContentPartPr>
              <p14:xfrm>
                <a:off x="10126302" y="4691207"/>
                <a:ext cx="148680" cy="135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5EE4FFC-0E36-498B-9FAD-014AEABD88B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17302" y="4682207"/>
                  <a:ext cx="16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B3FE341-B81C-4BDD-969A-7556BF77BEF4}"/>
                    </a:ext>
                  </a:extLst>
                </p14:cNvPr>
                <p14:cNvContentPartPr/>
                <p14:nvPr/>
              </p14:nvContentPartPr>
              <p14:xfrm>
                <a:off x="10335822" y="4689407"/>
                <a:ext cx="119160" cy="15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B3FE341-B81C-4BDD-969A-7556BF77BEF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326822" y="4680407"/>
                  <a:ext cx="136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35FA351-A0D7-4814-AA5F-4A460A71D4DC}"/>
                    </a:ext>
                  </a:extLst>
                </p14:cNvPr>
                <p14:cNvContentPartPr/>
                <p14:nvPr/>
              </p14:nvContentPartPr>
              <p14:xfrm>
                <a:off x="10641822" y="4662407"/>
                <a:ext cx="309960" cy="149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35FA351-A0D7-4814-AA5F-4A460A71D4D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632812" y="4653407"/>
                  <a:ext cx="327621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481F092-1806-4E4C-AC31-20F9389EB8FF}"/>
                    </a:ext>
                  </a:extLst>
                </p14:cNvPr>
                <p14:cNvContentPartPr/>
                <p14:nvPr/>
              </p14:nvContentPartPr>
              <p14:xfrm>
                <a:off x="10983462" y="4502207"/>
                <a:ext cx="277200" cy="28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481F092-1806-4E4C-AC31-20F9389EB8F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974462" y="4493207"/>
                  <a:ext cx="294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1C764BB-1832-4DDD-BADC-62A6BF05F013}"/>
                    </a:ext>
                  </a:extLst>
                </p14:cNvPr>
                <p14:cNvContentPartPr/>
                <p14:nvPr/>
              </p14:nvContentPartPr>
              <p14:xfrm>
                <a:off x="11273262" y="4556567"/>
                <a:ext cx="29520" cy="60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1C764BB-1832-4DDD-BADC-62A6BF05F01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264262" y="4547567"/>
                  <a:ext cx="4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8A0A0B3-56F2-4FE4-B748-A309812C327F}"/>
                    </a:ext>
                  </a:extLst>
                </p14:cNvPr>
                <p14:cNvContentPartPr/>
                <p14:nvPr/>
              </p14:nvContentPartPr>
              <p14:xfrm>
                <a:off x="11334102" y="4694447"/>
                <a:ext cx="395640" cy="154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8A0A0B3-56F2-4FE4-B748-A309812C327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325110" y="4685447"/>
                  <a:ext cx="41326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B2440DE-73F1-4E33-BBD4-86996884D3EA}"/>
                    </a:ext>
                  </a:extLst>
                </p14:cNvPr>
                <p14:cNvContentPartPr/>
                <p14:nvPr/>
              </p14:nvContentPartPr>
              <p14:xfrm>
                <a:off x="10501782" y="4904687"/>
                <a:ext cx="1186920" cy="66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B2440DE-73F1-4E33-BBD4-86996884D3E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492779" y="4895687"/>
                  <a:ext cx="1204565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CF0098A-8DC8-4091-A601-BE53196FB09C}"/>
              </a:ext>
            </a:extLst>
          </p:cNvPr>
          <p:cNvGrpSpPr/>
          <p:nvPr/>
        </p:nvGrpSpPr>
        <p:grpSpPr>
          <a:xfrm>
            <a:off x="4187022" y="4228967"/>
            <a:ext cx="286200" cy="144000"/>
            <a:chOff x="4187022" y="4228967"/>
            <a:chExt cx="28620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2612F7C-54CC-433E-9886-AFB012C14A13}"/>
                    </a:ext>
                  </a:extLst>
                </p14:cNvPr>
                <p14:cNvContentPartPr/>
                <p14:nvPr/>
              </p14:nvContentPartPr>
              <p14:xfrm>
                <a:off x="4187022" y="4260287"/>
                <a:ext cx="129960" cy="112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2612F7C-54CC-433E-9886-AFB012C14A1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78022" y="4251287"/>
                  <a:ext cx="147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0ACE147-481F-4F6F-9063-71DEA8F3FFEC}"/>
                    </a:ext>
                  </a:extLst>
                </p14:cNvPr>
                <p14:cNvContentPartPr/>
                <p14:nvPr/>
              </p14:nvContentPartPr>
              <p14:xfrm>
                <a:off x="4378182" y="4228967"/>
                <a:ext cx="95040" cy="1357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0ACE147-481F-4F6F-9063-71DEA8F3FFE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369216" y="4219943"/>
                  <a:ext cx="112613" cy="1534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16D3A16A-A0A1-4196-A2C3-746282039E98}"/>
              </a:ext>
            </a:extLst>
          </p:cNvPr>
          <p:cNvGrpSpPr/>
          <p:nvPr/>
        </p:nvGrpSpPr>
        <p:grpSpPr>
          <a:xfrm>
            <a:off x="4746102" y="4109087"/>
            <a:ext cx="972000" cy="272520"/>
            <a:chOff x="4746102" y="4109087"/>
            <a:chExt cx="97200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53F4F4-BDD8-4200-ABCB-D2F2DD3BF6A3}"/>
                    </a:ext>
                  </a:extLst>
                </p14:cNvPr>
                <p14:cNvContentPartPr/>
                <p14:nvPr/>
              </p14:nvContentPartPr>
              <p14:xfrm>
                <a:off x="4746102" y="4235807"/>
                <a:ext cx="320760" cy="126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53F4F4-BDD8-4200-ABCB-D2F2DD3BF6A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737102" y="4226833"/>
                  <a:ext cx="338400" cy="14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FFAA84E-AED2-4DA4-AF3C-9B3BC322E83C}"/>
                    </a:ext>
                  </a:extLst>
                </p14:cNvPr>
                <p14:cNvContentPartPr/>
                <p14:nvPr/>
              </p14:nvContentPartPr>
              <p14:xfrm>
                <a:off x="5148942" y="4109087"/>
                <a:ext cx="208800" cy="240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FFAA84E-AED2-4DA4-AF3C-9B3BC322E83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39942" y="4100087"/>
                  <a:ext cx="226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4568221-0772-4D9A-83CD-E5441282B04C}"/>
                    </a:ext>
                  </a:extLst>
                </p14:cNvPr>
                <p14:cNvContentPartPr/>
                <p14:nvPr/>
              </p14:nvContentPartPr>
              <p14:xfrm>
                <a:off x="5353782" y="4121687"/>
                <a:ext cx="30600" cy="435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4568221-0772-4D9A-83CD-E5441282B04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344782" y="4112612"/>
                  <a:ext cx="48240" cy="6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BB5605E-F272-4E34-970B-57D93DB1E332}"/>
                    </a:ext>
                  </a:extLst>
                </p14:cNvPr>
                <p14:cNvContentPartPr/>
                <p14:nvPr/>
              </p14:nvContentPartPr>
              <p14:xfrm>
                <a:off x="5390142" y="4253807"/>
                <a:ext cx="327960" cy="127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BB5605E-F272-4E34-970B-57D93DB1E33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81132" y="4244807"/>
                  <a:ext cx="345619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E0B6236-7EC5-49E5-B1E8-8BF6B80D1A32}"/>
                  </a:ext>
                </a:extLst>
              </p14:cNvPr>
              <p14:cNvContentPartPr/>
              <p14:nvPr/>
            </p14:nvContentPartPr>
            <p14:xfrm>
              <a:off x="5993142" y="4077767"/>
              <a:ext cx="748080" cy="3092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E0B6236-7EC5-49E5-B1E8-8BF6B80D1A32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5984142" y="4068767"/>
                <a:ext cx="7657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1814FEDD-B50E-4D24-9EA5-973B0EF380F4}"/>
                  </a:ext>
                </a:extLst>
              </p14:cNvPr>
              <p14:cNvContentPartPr/>
              <p14:nvPr/>
            </p14:nvContentPartPr>
            <p14:xfrm>
              <a:off x="6924102" y="4280447"/>
              <a:ext cx="7200" cy="172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1814FEDD-B50E-4D24-9EA5-973B0EF380F4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915531" y="4271447"/>
                <a:ext cx="240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E5E8BFE-DCB0-4DE3-8183-3988F46B1BB1}"/>
              </a:ext>
            </a:extLst>
          </p:cNvPr>
          <p:cNvGrpSpPr/>
          <p:nvPr/>
        </p:nvGrpSpPr>
        <p:grpSpPr>
          <a:xfrm>
            <a:off x="276702" y="5514167"/>
            <a:ext cx="535680" cy="175680"/>
            <a:chOff x="276702" y="5514167"/>
            <a:chExt cx="53568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3D18C26-FD94-442B-9E13-37B7A36CD962}"/>
                    </a:ext>
                  </a:extLst>
                </p14:cNvPr>
                <p14:cNvContentPartPr/>
                <p14:nvPr/>
              </p14:nvContentPartPr>
              <p14:xfrm>
                <a:off x="276702" y="5514167"/>
                <a:ext cx="416520" cy="97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3D18C26-FD94-442B-9E13-37B7A36CD96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58702" y="5496167"/>
                  <a:ext cx="452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E7B50D9-8B40-4BC5-A1AF-F7C1DD6AE885}"/>
                    </a:ext>
                  </a:extLst>
                </p14:cNvPr>
                <p14:cNvContentPartPr/>
                <p14:nvPr/>
              </p14:nvContentPartPr>
              <p14:xfrm>
                <a:off x="620862" y="5523527"/>
                <a:ext cx="191520" cy="166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E7B50D9-8B40-4BC5-A1AF-F7C1DD6AE88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2896" y="5505527"/>
                  <a:ext cx="227093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3A5B376-A239-4C9F-85B8-591ECAEF41B4}"/>
              </a:ext>
            </a:extLst>
          </p:cNvPr>
          <p:cNvGrpSpPr/>
          <p:nvPr/>
        </p:nvGrpSpPr>
        <p:grpSpPr>
          <a:xfrm>
            <a:off x="2612382" y="5377367"/>
            <a:ext cx="263520" cy="222840"/>
            <a:chOff x="2612382" y="5377367"/>
            <a:chExt cx="263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4393281-029E-419E-ADB0-F3EA3458C3B7}"/>
                    </a:ext>
                  </a:extLst>
                </p14:cNvPr>
                <p14:cNvContentPartPr/>
                <p14:nvPr/>
              </p14:nvContentPartPr>
              <p14:xfrm>
                <a:off x="2618142" y="5474207"/>
                <a:ext cx="10800" cy="109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4393281-029E-419E-ADB0-F3EA3458C3B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600723" y="5456207"/>
                  <a:ext cx="4529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277D851-E9B2-4CFC-82C3-A7446F74EA72}"/>
                    </a:ext>
                  </a:extLst>
                </p14:cNvPr>
                <p14:cNvContentPartPr/>
                <p14:nvPr/>
              </p14:nvContentPartPr>
              <p14:xfrm>
                <a:off x="2612382" y="5377367"/>
                <a:ext cx="29520" cy="59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277D851-E9B2-4CFC-82C3-A7446F74EA7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594382" y="5359367"/>
                  <a:ext cx="65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CBFE12A-4A39-4D99-AA0C-A1E30350FB53}"/>
                    </a:ext>
                  </a:extLst>
                </p14:cNvPr>
                <p14:cNvContentPartPr/>
                <p14:nvPr/>
              </p14:nvContentPartPr>
              <p14:xfrm>
                <a:off x="2689422" y="5457647"/>
                <a:ext cx="186480" cy="1425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CBFE12A-4A39-4D99-AA0C-A1E30350FB5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671422" y="5439647"/>
                  <a:ext cx="2221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93F9238-9763-4A9C-A686-EA2AEC4A06D2}"/>
              </a:ext>
            </a:extLst>
          </p:cNvPr>
          <p:cNvGrpSpPr/>
          <p:nvPr/>
        </p:nvGrpSpPr>
        <p:grpSpPr>
          <a:xfrm>
            <a:off x="1152222" y="5401487"/>
            <a:ext cx="1035360" cy="250560"/>
            <a:chOff x="1152222" y="5401487"/>
            <a:chExt cx="10353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4513DFC-D404-49E3-B130-885E30E147D5}"/>
                    </a:ext>
                  </a:extLst>
                </p14:cNvPr>
                <p14:cNvContentPartPr/>
                <p14:nvPr/>
              </p14:nvContentPartPr>
              <p14:xfrm>
                <a:off x="1152222" y="5463407"/>
                <a:ext cx="175320" cy="188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4513DFC-D404-49E3-B130-885E30E147D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34185" y="5445407"/>
                  <a:ext cx="211033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2FAD732-404C-4385-BBB2-01E87648365C}"/>
                    </a:ext>
                  </a:extLst>
                </p14:cNvPr>
                <p14:cNvContentPartPr/>
                <p14:nvPr/>
              </p14:nvContentPartPr>
              <p14:xfrm>
                <a:off x="1595022" y="5461607"/>
                <a:ext cx="21240" cy="162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2FAD732-404C-4385-BBB2-01E87648365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577322" y="5443607"/>
                  <a:ext cx="56286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38341E-0DE5-43D9-8668-2033D0DC0C19}"/>
                    </a:ext>
                  </a:extLst>
                </p14:cNvPr>
                <p14:cNvContentPartPr/>
                <p14:nvPr/>
              </p14:nvContentPartPr>
              <p14:xfrm>
                <a:off x="1590702" y="5473487"/>
                <a:ext cx="142560" cy="158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38341E-0DE5-43D9-8668-2033D0DC0C1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572702" y="5455446"/>
                  <a:ext cx="178200" cy="194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2CECBA4-C3D8-4AAD-85FA-9668697B96A3}"/>
                    </a:ext>
                  </a:extLst>
                </p14:cNvPr>
                <p14:cNvContentPartPr/>
                <p14:nvPr/>
              </p14:nvContentPartPr>
              <p14:xfrm>
                <a:off x="1803822" y="5462687"/>
                <a:ext cx="16560" cy="1569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2CECBA4-C3D8-4AAD-85FA-9668697B96A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786205" y="5444687"/>
                  <a:ext cx="51442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9524F38-9D06-43E5-B5AE-88F1DCFDC0ED}"/>
                    </a:ext>
                  </a:extLst>
                </p14:cNvPr>
                <p14:cNvContentPartPr/>
                <p14:nvPr/>
              </p14:nvContentPartPr>
              <p14:xfrm>
                <a:off x="1871862" y="5438927"/>
                <a:ext cx="128160" cy="199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9524F38-9D06-43E5-B5AE-88F1DCFDC0E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853862" y="5420927"/>
                  <a:ext cx="163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E7CB110-62DE-44FC-A412-E6066DF7B8EB}"/>
                    </a:ext>
                  </a:extLst>
                </p14:cNvPr>
                <p14:cNvContentPartPr/>
                <p14:nvPr/>
              </p14:nvContentPartPr>
              <p14:xfrm>
                <a:off x="2064102" y="5452967"/>
                <a:ext cx="22680" cy="166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E7CB110-62DE-44FC-A412-E6066DF7B8E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046102" y="5434967"/>
                  <a:ext cx="58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3EF332-5F03-4075-A3F1-CBAF66D80BAF}"/>
                    </a:ext>
                  </a:extLst>
                </p14:cNvPr>
                <p14:cNvContentPartPr/>
                <p14:nvPr/>
              </p14:nvContentPartPr>
              <p14:xfrm>
                <a:off x="2074542" y="5401487"/>
                <a:ext cx="113040" cy="182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3EF332-5F03-4075-A3F1-CBAF66D80BA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056599" y="5383487"/>
                  <a:ext cx="148567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E7B6598-1B11-4F34-9B2D-B6B9432172AB}"/>
                    </a:ext>
                  </a:extLst>
                </p14:cNvPr>
                <p14:cNvContentPartPr/>
                <p14:nvPr/>
              </p14:nvContentPartPr>
              <p14:xfrm>
                <a:off x="1393422" y="5472047"/>
                <a:ext cx="110880" cy="159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E7B6598-1B11-4F34-9B2D-B6B9432172A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375480" y="5454088"/>
                  <a:ext cx="146405" cy="1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FA4259A-DC20-4FFB-856A-4C413BE6F06A}"/>
                    </a:ext>
                  </a:extLst>
                </p14:cNvPr>
                <p14:cNvContentPartPr/>
                <p14:nvPr/>
              </p14:nvContentPartPr>
              <p14:xfrm>
                <a:off x="1426902" y="5512007"/>
                <a:ext cx="71640" cy="7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FA4259A-DC20-4FFB-856A-4C413BE6F06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408811" y="5494825"/>
                  <a:ext cx="107460" cy="41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0B27683-21AA-4316-8435-A9BCF13F9A72}"/>
                    </a:ext>
                  </a:extLst>
                </p14:cNvPr>
                <p14:cNvContentPartPr/>
                <p14:nvPr/>
              </p14:nvContentPartPr>
              <p14:xfrm>
                <a:off x="1386222" y="5465567"/>
                <a:ext cx="81000" cy="14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0B27683-21AA-4316-8435-A9BCF13F9A7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368222" y="5447567"/>
                  <a:ext cx="1166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411781B-C920-46D9-B797-0478F9F1F71D}"/>
              </a:ext>
            </a:extLst>
          </p:cNvPr>
          <p:cNvGrpSpPr/>
          <p:nvPr/>
        </p:nvGrpSpPr>
        <p:grpSpPr>
          <a:xfrm>
            <a:off x="3341742" y="5357207"/>
            <a:ext cx="724680" cy="275040"/>
            <a:chOff x="3341742" y="5357207"/>
            <a:chExt cx="7246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AB78D40-0EA2-49A4-8671-866C447CC96E}"/>
                    </a:ext>
                  </a:extLst>
                </p14:cNvPr>
                <p14:cNvContentPartPr/>
                <p14:nvPr/>
              </p14:nvContentPartPr>
              <p14:xfrm>
                <a:off x="3341742" y="5414447"/>
                <a:ext cx="79560" cy="195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AB78D40-0EA2-49A4-8671-866C447CC96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323742" y="5396447"/>
                  <a:ext cx="115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B17E5B7-AC21-4990-9169-849C3E8AF89E}"/>
                    </a:ext>
                  </a:extLst>
                </p14:cNvPr>
                <p14:cNvContentPartPr/>
                <p14:nvPr/>
              </p14:nvContentPartPr>
              <p14:xfrm>
                <a:off x="3412662" y="5357207"/>
                <a:ext cx="186840" cy="2473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B17E5B7-AC21-4990-9169-849C3E8AF89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394662" y="5339233"/>
                  <a:ext cx="222480" cy="282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E6AE8EA-1529-44F9-AE1B-86E27C50CBED}"/>
                    </a:ext>
                  </a:extLst>
                </p14:cNvPr>
                <p14:cNvContentPartPr/>
                <p14:nvPr/>
              </p14:nvContentPartPr>
              <p14:xfrm>
                <a:off x="3666462" y="5436047"/>
                <a:ext cx="150120" cy="182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E6AE8EA-1529-44F9-AE1B-86E27C50CBE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648462" y="5418047"/>
                  <a:ext cx="185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E77F837-4F11-452F-BB23-23A7D7052087}"/>
                    </a:ext>
                  </a:extLst>
                </p14:cNvPr>
                <p14:cNvContentPartPr/>
                <p14:nvPr/>
              </p14:nvContentPartPr>
              <p14:xfrm>
                <a:off x="3834942" y="5399687"/>
                <a:ext cx="231480" cy="37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E77F837-4F11-452F-BB23-23A7D705208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816942" y="5381687"/>
                  <a:ext cx="267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77B2D61-BC54-4FCD-AB12-DFF67830B8FF}"/>
                    </a:ext>
                  </a:extLst>
                </p14:cNvPr>
                <p14:cNvContentPartPr/>
                <p14:nvPr/>
              </p14:nvContentPartPr>
              <p14:xfrm>
                <a:off x="3943662" y="5397887"/>
                <a:ext cx="37440" cy="234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77B2D61-BC54-4FCD-AB12-DFF67830B8F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925487" y="5379887"/>
                  <a:ext cx="73426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968C14D-E2CB-4BBD-B646-26DED56F861B}"/>
              </a:ext>
            </a:extLst>
          </p:cNvPr>
          <p:cNvGrpSpPr/>
          <p:nvPr/>
        </p:nvGrpSpPr>
        <p:grpSpPr>
          <a:xfrm>
            <a:off x="4374942" y="5366927"/>
            <a:ext cx="1582200" cy="225720"/>
            <a:chOff x="4374942" y="5366927"/>
            <a:chExt cx="15822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714CA61-9929-430F-A4AD-805E29BBBB3C}"/>
                    </a:ext>
                  </a:extLst>
                </p14:cNvPr>
                <p14:cNvContentPartPr/>
                <p14:nvPr/>
              </p14:nvContentPartPr>
              <p14:xfrm>
                <a:off x="4374942" y="5409407"/>
                <a:ext cx="181080" cy="1544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714CA61-9929-430F-A4AD-805E29BBBB3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356978" y="5391407"/>
                  <a:ext cx="216649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F038E01-68D3-4B66-9F92-EA2FB34A9A4D}"/>
                    </a:ext>
                  </a:extLst>
                </p14:cNvPr>
                <p14:cNvContentPartPr/>
                <p14:nvPr/>
              </p14:nvContentPartPr>
              <p14:xfrm>
                <a:off x="4634862" y="5405807"/>
                <a:ext cx="127800" cy="186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F038E01-68D3-4B66-9F92-EA2FB34A9A4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616913" y="5387807"/>
                  <a:ext cx="1633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4E330E0-D862-4039-9F33-3D47DEE26CF6}"/>
                    </a:ext>
                  </a:extLst>
                </p14:cNvPr>
                <p14:cNvContentPartPr/>
                <p14:nvPr/>
              </p14:nvContentPartPr>
              <p14:xfrm>
                <a:off x="4601382" y="5394287"/>
                <a:ext cx="277920" cy="1483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4E330E0-D862-4039-9F33-3D47DEE26CF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4583405" y="5376287"/>
                  <a:ext cx="313514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62B4266-09F5-4A0F-A59B-421E1545DDC7}"/>
                    </a:ext>
                  </a:extLst>
                </p14:cNvPr>
                <p14:cNvContentPartPr/>
                <p14:nvPr/>
              </p14:nvContentPartPr>
              <p14:xfrm>
                <a:off x="4874262" y="5370887"/>
                <a:ext cx="139320" cy="164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62B4266-09F5-4A0F-A59B-421E1545DDC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856215" y="5352926"/>
                  <a:ext cx="175052" cy="200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B9A5542-B8E7-42FB-BDDD-45771F81CB90}"/>
                    </a:ext>
                  </a:extLst>
                </p14:cNvPr>
                <p14:cNvContentPartPr/>
                <p14:nvPr/>
              </p14:nvContentPartPr>
              <p14:xfrm>
                <a:off x="5066142" y="5375927"/>
                <a:ext cx="118440" cy="168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B9A5542-B8E7-42FB-BDDD-45771F81CB9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048142" y="5357927"/>
                  <a:ext cx="154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03FB9A-28E9-4770-B0DA-4970B4566D5C}"/>
                    </a:ext>
                  </a:extLst>
                </p14:cNvPr>
                <p14:cNvContentPartPr/>
                <p14:nvPr/>
              </p14:nvContentPartPr>
              <p14:xfrm>
                <a:off x="5231382" y="5373407"/>
                <a:ext cx="35280" cy="1548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03FB9A-28E9-4770-B0DA-4970B4566D5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213564" y="5355407"/>
                  <a:ext cx="70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F341DB0-7B3C-4590-BF1B-1A5CE562FDE0}"/>
                    </a:ext>
                  </a:extLst>
                </p14:cNvPr>
                <p14:cNvContentPartPr/>
                <p14:nvPr/>
              </p14:nvContentPartPr>
              <p14:xfrm>
                <a:off x="5331462" y="5368007"/>
                <a:ext cx="141840" cy="181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F341DB0-7B3C-4590-BF1B-1A5CE562FDE0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313462" y="5350007"/>
                  <a:ext cx="177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3A83E2C-8D6B-4CFD-9162-CF2D56D3CC31}"/>
                    </a:ext>
                  </a:extLst>
                </p14:cNvPr>
                <p14:cNvContentPartPr/>
                <p14:nvPr/>
              </p14:nvContentPartPr>
              <p14:xfrm>
                <a:off x="5538102" y="5372327"/>
                <a:ext cx="232560" cy="172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3A83E2C-8D6B-4CFD-9162-CF2D56D3CC3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520074" y="5354327"/>
                  <a:ext cx="268255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2200CDF-A7DF-4108-A461-59ED0CFD5A62}"/>
                    </a:ext>
                  </a:extLst>
                </p14:cNvPr>
                <p14:cNvContentPartPr/>
                <p14:nvPr/>
              </p14:nvContentPartPr>
              <p14:xfrm>
                <a:off x="5826462" y="5380247"/>
                <a:ext cx="130680" cy="1677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2200CDF-A7DF-4108-A461-59ED0CFD5A6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808462" y="5362247"/>
                  <a:ext cx="166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90848D2-5984-430C-BEB0-2F5B44C3DECA}"/>
                    </a:ext>
                  </a:extLst>
                </p14:cNvPr>
                <p14:cNvContentPartPr/>
                <p14:nvPr/>
              </p14:nvContentPartPr>
              <p14:xfrm>
                <a:off x="5819262" y="5366927"/>
                <a:ext cx="96120" cy="79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90848D2-5984-430C-BEB0-2F5B44C3DEC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801194" y="5348845"/>
                  <a:ext cx="131894" cy="1150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1286BE6-157A-42F3-B556-6937F8E5096A}"/>
              </a:ext>
            </a:extLst>
          </p:cNvPr>
          <p:cNvGrpSpPr/>
          <p:nvPr/>
        </p:nvGrpSpPr>
        <p:grpSpPr>
          <a:xfrm>
            <a:off x="6456102" y="5328047"/>
            <a:ext cx="395280" cy="184680"/>
            <a:chOff x="6456102" y="5328047"/>
            <a:chExt cx="39528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508015F-665F-42CC-904F-3E2C54E7F8D2}"/>
                    </a:ext>
                  </a:extLst>
                </p14:cNvPr>
                <p14:cNvContentPartPr/>
                <p14:nvPr/>
              </p14:nvContentPartPr>
              <p14:xfrm>
                <a:off x="6456102" y="5328047"/>
                <a:ext cx="320040" cy="49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508015F-665F-42CC-904F-3E2C54E7F8D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438102" y="5310047"/>
                  <a:ext cx="35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E68E84D-A937-42ED-94AC-1AC6E6294DFA}"/>
                    </a:ext>
                  </a:extLst>
                </p14:cNvPr>
                <p14:cNvContentPartPr/>
                <p14:nvPr/>
              </p14:nvContentPartPr>
              <p14:xfrm>
                <a:off x="6617382" y="5355407"/>
                <a:ext cx="105480" cy="1422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E68E84D-A937-42ED-94AC-1AC6E6294DF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599382" y="5337361"/>
                  <a:ext cx="141120" cy="17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5C523A5-E1F8-49E3-AE41-8D5729E74C6D}"/>
                    </a:ext>
                  </a:extLst>
                </p14:cNvPr>
                <p14:cNvContentPartPr/>
                <p14:nvPr/>
              </p14:nvContentPartPr>
              <p14:xfrm>
                <a:off x="6736902" y="5375927"/>
                <a:ext cx="114480" cy="1368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5C523A5-E1F8-49E3-AE41-8D5729E74C6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718958" y="5357927"/>
                  <a:ext cx="150008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44049E50-3AC9-464C-987B-EF4773D0EEE9}"/>
              </a:ext>
            </a:extLst>
          </p:cNvPr>
          <p:cNvGrpSpPr/>
          <p:nvPr/>
        </p:nvGrpSpPr>
        <p:grpSpPr>
          <a:xfrm>
            <a:off x="7301382" y="5290247"/>
            <a:ext cx="1757880" cy="259560"/>
            <a:chOff x="7301382" y="5290247"/>
            <a:chExt cx="17578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3524CC0-D355-4F41-821D-8425912C7D14}"/>
                    </a:ext>
                  </a:extLst>
                </p14:cNvPr>
                <p14:cNvContentPartPr/>
                <p14:nvPr/>
              </p14:nvContentPartPr>
              <p14:xfrm>
                <a:off x="7301382" y="5375567"/>
                <a:ext cx="171720" cy="161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3524CC0-D355-4F41-821D-8425912C7D14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283382" y="5357567"/>
                  <a:ext cx="207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A8F170-D2C8-4BD8-B5CB-3DF99145E57D}"/>
                    </a:ext>
                  </a:extLst>
                </p14:cNvPr>
                <p14:cNvContentPartPr/>
                <p14:nvPr/>
              </p14:nvContentPartPr>
              <p14:xfrm>
                <a:off x="7569582" y="5355767"/>
                <a:ext cx="134280" cy="173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A8F170-D2C8-4BD8-B5CB-3DF99145E57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551582" y="5337767"/>
                  <a:ext cx="169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E811EBB-31A2-412E-A49A-ACFC3F3A23EA}"/>
                    </a:ext>
                  </a:extLst>
                </p14:cNvPr>
                <p14:cNvContentPartPr/>
                <p14:nvPr/>
              </p14:nvContentPartPr>
              <p14:xfrm>
                <a:off x="7775862" y="5355407"/>
                <a:ext cx="150840" cy="175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E811EBB-31A2-412E-A49A-ACFC3F3A23E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757862" y="5337407"/>
                  <a:ext cx="186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B24020B-D615-44EC-8C26-E7B1CC9C4815}"/>
                    </a:ext>
                  </a:extLst>
                </p14:cNvPr>
                <p14:cNvContentPartPr/>
                <p14:nvPr/>
              </p14:nvContentPartPr>
              <p14:xfrm>
                <a:off x="8042622" y="5335247"/>
                <a:ext cx="109080" cy="168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B24020B-D615-44EC-8C26-E7B1CC9C481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024681" y="5317247"/>
                  <a:ext cx="144603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16BFF34-7C1E-49A2-B66C-F31E7FAD6285}"/>
                    </a:ext>
                  </a:extLst>
                </p14:cNvPr>
                <p14:cNvContentPartPr/>
                <p14:nvPr/>
              </p14:nvContentPartPr>
              <p14:xfrm>
                <a:off x="8207502" y="5331647"/>
                <a:ext cx="210240" cy="180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16BFF34-7C1E-49A2-B66C-F31E7FAD6285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189502" y="5313647"/>
                  <a:ext cx="245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65A1633-2E2D-44E9-8435-48BC9CDD4D25}"/>
                    </a:ext>
                  </a:extLst>
                </p14:cNvPr>
                <p14:cNvContentPartPr/>
                <p14:nvPr/>
              </p14:nvContentPartPr>
              <p14:xfrm>
                <a:off x="8287782" y="5388887"/>
                <a:ext cx="141480" cy="26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65A1633-2E2D-44E9-8435-48BC9CDD4D2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69782" y="5370887"/>
                  <a:ext cx="177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1F7EACC-1A26-4F22-B81C-BACAFD51BA4F}"/>
                    </a:ext>
                  </a:extLst>
                </p14:cNvPr>
                <p14:cNvContentPartPr/>
                <p14:nvPr/>
              </p14:nvContentPartPr>
              <p14:xfrm>
                <a:off x="8268702" y="5310767"/>
                <a:ext cx="335520" cy="239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1F7EACC-1A26-4F22-B81C-BACAFD51BA4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50702" y="5292767"/>
                  <a:ext cx="371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1CCC280-2F0F-4D87-BAB5-8E12E2CEB6DD}"/>
                    </a:ext>
                  </a:extLst>
                </p14:cNvPr>
                <p14:cNvContentPartPr/>
                <p14:nvPr/>
              </p14:nvContentPartPr>
              <p14:xfrm>
                <a:off x="8647782" y="5290247"/>
                <a:ext cx="154080" cy="228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1CCC280-2F0F-4D87-BAB5-8E12E2CEB6D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629782" y="5272247"/>
                  <a:ext cx="18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60730A8-A7E0-43B9-B55F-1D77BE3E6583}"/>
                    </a:ext>
                  </a:extLst>
                </p14:cNvPr>
                <p14:cNvContentPartPr/>
                <p14:nvPr/>
              </p14:nvContentPartPr>
              <p14:xfrm>
                <a:off x="9022902" y="5464487"/>
                <a:ext cx="36360" cy="381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60730A8-A7E0-43B9-B55F-1D77BE3E6583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005078" y="5446487"/>
                  <a:ext cx="71651" cy="7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736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54B90-A513-4339-AFE8-D4844856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042654"/>
            <a:ext cx="883090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2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3FF5A-B59F-43E3-9387-740AA178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1128391"/>
            <a:ext cx="1056469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7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7A89B-CA38-4A82-82CA-B2FA56A8B0AD}"/>
              </a:ext>
            </a:extLst>
          </p:cNvPr>
          <p:cNvGrpSpPr/>
          <p:nvPr/>
        </p:nvGrpSpPr>
        <p:grpSpPr>
          <a:xfrm>
            <a:off x="761262" y="-51549"/>
            <a:ext cx="4730760" cy="879356"/>
            <a:chOff x="761262" y="-51549"/>
            <a:chExt cx="4730760" cy="8793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D82C3F-D883-4838-B3A6-67398B571AEE}"/>
                    </a:ext>
                  </a:extLst>
                </p14:cNvPr>
                <p14:cNvContentPartPr/>
                <p14:nvPr/>
              </p14:nvContentPartPr>
              <p14:xfrm>
                <a:off x="1129542" y="258647"/>
                <a:ext cx="7200" cy="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D82C3F-D883-4838-B3A6-67398B571A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1542" y="24100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2A1F3A-C416-4295-8674-BE5F2440D680}"/>
                    </a:ext>
                  </a:extLst>
                </p14:cNvPr>
                <p14:cNvContentPartPr/>
                <p14:nvPr/>
              </p14:nvContentPartPr>
              <p14:xfrm>
                <a:off x="959262" y="243167"/>
                <a:ext cx="253440" cy="25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2A1F3A-C416-4295-8674-BE5F2440D6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1262" y="225167"/>
                  <a:ext cx="289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97FA67-5BCF-4E3F-A0E7-79F0E589D40D}"/>
                    </a:ext>
                  </a:extLst>
                </p14:cNvPr>
                <p14:cNvContentPartPr/>
                <p14:nvPr/>
              </p14:nvContentPartPr>
              <p14:xfrm>
                <a:off x="1311702" y="256847"/>
                <a:ext cx="107280" cy="198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97FA67-5BCF-4E3F-A0E7-79F0E589D4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062" y="238847"/>
                  <a:ext cx="142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B3238A-3D24-4590-9629-84105FAD9190}"/>
                    </a:ext>
                  </a:extLst>
                </p14:cNvPr>
                <p14:cNvContentPartPr/>
                <p14:nvPr/>
              </p14:nvContentPartPr>
              <p14:xfrm>
                <a:off x="1304502" y="225167"/>
                <a:ext cx="10548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B3238A-3D24-4590-9629-84105FAD91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6502" y="207527"/>
                  <a:ext cx="141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09C01-2CFF-4740-BE36-255437CE9291}"/>
                    </a:ext>
                  </a:extLst>
                </p14:cNvPr>
                <p14:cNvContentPartPr/>
                <p14:nvPr/>
              </p14:nvContentPartPr>
              <p14:xfrm>
                <a:off x="1490982" y="230927"/>
                <a:ext cx="12636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09C01-2CFF-4740-BE36-255437CE92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342" y="212927"/>
                  <a:ext cx="16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7CB985-2E2C-46CE-A9C8-72BC36BFE296}"/>
                    </a:ext>
                  </a:extLst>
                </p14:cNvPr>
                <p14:cNvContentPartPr/>
                <p14:nvPr/>
              </p14:nvContentPartPr>
              <p14:xfrm>
                <a:off x="1542462" y="254687"/>
                <a:ext cx="189360" cy="143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7CB985-2E2C-46CE-A9C8-72BC36BFE2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4822" y="236687"/>
                  <a:ext cx="225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04BC31-473E-40F9-84D0-6CCEB1200E71}"/>
                    </a:ext>
                  </a:extLst>
                </p14:cNvPr>
                <p14:cNvContentPartPr/>
                <p14:nvPr/>
              </p14:nvContentPartPr>
              <p14:xfrm>
                <a:off x="1713102" y="195647"/>
                <a:ext cx="18324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04BC31-473E-40F9-84D0-6CCEB1200E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5462" y="178007"/>
                  <a:ext cx="218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896314-3E26-4BDD-9143-CF3EFE0C86B8}"/>
                    </a:ext>
                  </a:extLst>
                </p14:cNvPr>
                <p14:cNvContentPartPr/>
                <p14:nvPr/>
              </p14:nvContentPartPr>
              <p14:xfrm>
                <a:off x="2639022" y="171527"/>
                <a:ext cx="145080" cy="16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896314-3E26-4BDD-9143-CF3EFE0C86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1022" y="153887"/>
                  <a:ext cx="180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D32B7-9926-4EA4-976C-6F3C906EFAFD}"/>
                    </a:ext>
                  </a:extLst>
                </p14:cNvPr>
                <p14:cNvContentPartPr/>
                <p14:nvPr/>
              </p14:nvContentPartPr>
              <p14:xfrm>
                <a:off x="2743422" y="162887"/>
                <a:ext cx="126360" cy="39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D32B7-9926-4EA4-976C-6F3C906EFA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5782" y="144887"/>
                  <a:ext cx="16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0F21B9-3B6F-4119-959F-6FC1DF5C7806}"/>
                    </a:ext>
                  </a:extLst>
                </p14:cNvPr>
                <p14:cNvContentPartPr/>
                <p14:nvPr/>
              </p14:nvContentPartPr>
              <p14:xfrm>
                <a:off x="2877342" y="255047"/>
                <a:ext cx="15372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0F21B9-3B6F-4119-959F-6FC1DF5C78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9702" y="237047"/>
                  <a:ext cx="189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FC18B3-3FBE-40C4-BA3E-F46C3AD62DD7}"/>
                    </a:ext>
                  </a:extLst>
                </p14:cNvPr>
                <p14:cNvContentPartPr/>
                <p14:nvPr/>
              </p14:nvContentPartPr>
              <p14:xfrm>
                <a:off x="3766182" y="250367"/>
                <a:ext cx="219600" cy="21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FC18B3-3FBE-40C4-BA3E-F46C3AD62D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8182" y="232727"/>
                  <a:ext cx="255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75EC22-63E0-4D3A-B0D8-A3DB0C4AD214}"/>
                    </a:ext>
                  </a:extLst>
                </p14:cNvPr>
                <p14:cNvContentPartPr/>
                <p14:nvPr/>
              </p14:nvContentPartPr>
              <p14:xfrm>
                <a:off x="4107462" y="293207"/>
                <a:ext cx="11268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75EC22-63E0-4D3A-B0D8-A3DB0C4AD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9822" y="275207"/>
                  <a:ext cx="148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01A3DE-A785-43BB-9735-E30EA0C8108D}"/>
                    </a:ext>
                  </a:extLst>
                </p14:cNvPr>
                <p14:cNvContentPartPr/>
                <p14:nvPr/>
              </p14:nvContentPartPr>
              <p14:xfrm>
                <a:off x="4097382" y="346847"/>
                <a:ext cx="113400" cy="45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01A3DE-A785-43BB-9735-E30EA0C810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9382" y="329207"/>
                  <a:ext cx="149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2E5259-BC2F-4A18-92C0-FE7C48568875}"/>
                    </a:ext>
                  </a:extLst>
                </p14:cNvPr>
                <p14:cNvContentPartPr/>
                <p14:nvPr/>
              </p14:nvContentPartPr>
              <p14:xfrm>
                <a:off x="4088382" y="242447"/>
                <a:ext cx="348840" cy="172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2E5259-BC2F-4A18-92C0-FE7C485688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70742" y="224807"/>
                  <a:ext cx="384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028F9B-DF5F-4030-BD03-909BC71EE3EA}"/>
                    </a:ext>
                  </a:extLst>
                </p14:cNvPr>
                <p14:cNvContentPartPr/>
                <p14:nvPr/>
              </p14:nvContentPartPr>
              <p14:xfrm>
                <a:off x="4500942" y="262967"/>
                <a:ext cx="11880" cy="14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028F9B-DF5F-4030-BD03-909BC71EE3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3302" y="245327"/>
                  <a:ext cx="4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B61B85-4FA2-4C72-B5FA-DA5EB89267E4}"/>
                    </a:ext>
                  </a:extLst>
                </p14:cNvPr>
                <p14:cNvContentPartPr/>
                <p14:nvPr/>
              </p14:nvContentPartPr>
              <p14:xfrm>
                <a:off x="4581222" y="236327"/>
                <a:ext cx="160560" cy="20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B61B85-4FA2-4C72-B5FA-DA5EB89267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3582" y="218327"/>
                  <a:ext cx="196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64FEE6-0C55-467E-A32D-F52D63BC2F3F}"/>
                    </a:ext>
                  </a:extLst>
                </p14:cNvPr>
                <p14:cNvContentPartPr/>
                <p14:nvPr/>
              </p14:nvContentPartPr>
              <p14:xfrm>
                <a:off x="4626942" y="251447"/>
                <a:ext cx="240840" cy="15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64FEE6-0C55-467E-A32D-F52D63BC2F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09302" y="233807"/>
                  <a:ext cx="276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771177-1191-40C9-A543-91778D106CE5}"/>
                    </a:ext>
                  </a:extLst>
                </p14:cNvPr>
                <p14:cNvContentPartPr/>
                <p14:nvPr/>
              </p14:nvContentPartPr>
              <p14:xfrm>
                <a:off x="4834302" y="182327"/>
                <a:ext cx="189360" cy="18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771177-1191-40C9-A543-91778D106C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6662" y="164687"/>
                  <a:ext cx="225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E900EB-DD23-448C-8F2E-A9FAAEBBDA46}"/>
                    </a:ext>
                  </a:extLst>
                </p14:cNvPr>
                <p14:cNvContentPartPr/>
                <p14:nvPr/>
              </p14:nvContentPartPr>
              <p14:xfrm>
                <a:off x="761262" y="26447"/>
                <a:ext cx="4674600" cy="80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E900EB-DD23-448C-8F2E-A9FAAEBBDA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622" y="8447"/>
                  <a:ext cx="47102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B6DF42-C674-4637-87D6-2EFC10F7BE33}"/>
                    </a:ext>
                  </a:extLst>
                </p14:cNvPr>
                <p14:cNvContentPartPr/>
                <p14:nvPr/>
              </p14:nvContentPartPr>
              <p14:xfrm>
                <a:off x="761982" y="102531"/>
                <a:ext cx="2016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B6DF42-C674-4637-87D6-2EFC10F7BE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4342" y="84891"/>
                  <a:ext cx="5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31C568-0B4F-4847-9C03-EEF3BAAF6911}"/>
                    </a:ext>
                  </a:extLst>
                </p14:cNvPr>
                <p14:cNvContentPartPr/>
                <p14:nvPr/>
              </p14:nvContentPartPr>
              <p14:xfrm>
                <a:off x="818862" y="-51549"/>
                <a:ext cx="467316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31C568-0B4F-4847-9C03-EEF3BAAF69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0862" y="-69549"/>
                  <a:ext cx="47088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45A3B9F-3FC5-4B50-B5F1-E2B0136F753B}"/>
              </a:ext>
            </a:extLst>
          </p:cNvPr>
          <p:cNvGrpSpPr/>
          <p:nvPr/>
        </p:nvGrpSpPr>
        <p:grpSpPr>
          <a:xfrm>
            <a:off x="291462" y="1363498"/>
            <a:ext cx="447120" cy="171000"/>
            <a:chOff x="291462" y="1363498"/>
            <a:chExt cx="4471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5D5DA9-9EC1-4F0E-B8C7-885DF9078556}"/>
                    </a:ext>
                  </a:extLst>
                </p14:cNvPr>
                <p14:cNvContentPartPr/>
                <p14:nvPr/>
              </p14:nvContentPartPr>
              <p14:xfrm>
                <a:off x="291462" y="1382938"/>
                <a:ext cx="356400" cy="12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5D5DA9-9EC1-4F0E-B8C7-885DF90785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2822" y="1373938"/>
                  <a:ext cx="37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8F6954-EA45-4924-A583-2A36E314EE7C}"/>
                    </a:ext>
                  </a:extLst>
                </p14:cNvPr>
                <p14:cNvContentPartPr/>
                <p14:nvPr/>
              </p14:nvContentPartPr>
              <p14:xfrm>
                <a:off x="569382" y="1363498"/>
                <a:ext cx="169200" cy="17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8F6954-EA45-4924-A583-2A36E314EE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0382" y="1354858"/>
                  <a:ext cx="1868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53854D-0AF1-492C-B59D-B8C13D75BC77}"/>
              </a:ext>
            </a:extLst>
          </p:cNvPr>
          <p:cNvGrpSpPr/>
          <p:nvPr/>
        </p:nvGrpSpPr>
        <p:grpSpPr>
          <a:xfrm>
            <a:off x="1271022" y="1077298"/>
            <a:ext cx="369720" cy="319320"/>
            <a:chOff x="1271022" y="1077298"/>
            <a:chExt cx="3697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DFA091-FAF4-468C-BCEF-95932EBABB36}"/>
                    </a:ext>
                  </a:extLst>
                </p14:cNvPr>
                <p14:cNvContentPartPr/>
                <p14:nvPr/>
              </p14:nvContentPartPr>
              <p14:xfrm>
                <a:off x="1271022" y="1077298"/>
                <a:ext cx="1911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DFA091-FAF4-468C-BCEF-95932EBABB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2382" y="1068658"/>
                  <a:ext cx="208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DF38B3-2A47-4C73-A2CE-214A8E3CBF29}"/>
                    </a:ext>
                  </a:extLst>
                </p14:cNvPr>
                <p14:cNvContentPartPr/>
                <p14:nvPr/>
              </p14:nvContentPartPr>
              <p14:xfrm>
                <a:off x="1565142" y="1106458"/>
                <a:ext cx="74520" cy="28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DF38B3-2A47-4C73-A2CE-214A8E3CBF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56502" y="1097458"/>
                  <a:ext cx="92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07FDAD-DEC5-47D2-BCAE-6093C7FAE15D}"/>
                    </a:ext>
                  </a:extLst>
                </p14:cNvPr>
                <p14:cNvContentPartPr/>
                <p14:nvPr/>
              </p14:nvContentPartPr>
              <p14:xfrm>
                <a:off x="1524822" y="1237858"/>
                <a:ext cx="115920" cy="2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07FDAD-DEC5-47D2-BCAE-6093C7FAE1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6182" y="1229218"/>
                  <a:ext cx="1335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AD7FF1-A0CC-4D46-9588-B65275043C63}"/>
              </a:ext>
            </a:extLst>
          </p:cNvPr>
          <p:cNvGrpSpPr/>
          <p:nvPr/>
        </p:nvGrpSpPr>
        <p:grpSpPr>
          <a:xfrm>
            <a:off x="2082822" y="1050658"/>
            <a:ext cx="428400" cy="344880"/>
            <a:chOff x="2082822" y="1050658"/>
            <a:chExt cx="42840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681EC6-8487-48E4-951C-3986A49E56C6}"/>
                    </a:ext>
                  </a:extLst>
                </p14:cNvPr>
                <p14:cNvContentPartPr/>
                <p14:nvPr/>
              </p14:nvContentPartPr>
              <p14:xfrm>
                <a:off x="2166702" y="1098178"/>
                <a:ext cx="23760" cy="24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681EC6-8487-48E4-951C-3986A49E56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57702" y="1089538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07A91D-B282-4586-9923-CB36A0CF2709}"/>
                    </a:ext>
                  </a:extLst>
                </p14:cNvPr>
                <p14:cNvContentPartPr/>
                <p14:nvPr/>
              </p14:nvContentPartPr>
              <p14:xfrm>
                <a:off x="2082822" y="1050658"/>
                <a:ext cx="294480" cy="344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07A91D-B282-4586-9923-CB36A0CF27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74182" y="1041658"/>
                  <a:ext cx="3121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208048-5724-4896-B0A7-5AA324451D75}"/>
                    </a:ext>
                  </a:extLst>
                </p14:cNvPr>
                <p14:cNvContentPartPr/>
                <p14:nvPr/>
              </p14:nvContentPartPr>
              <p14:xfrm>
                <a:off x="2418342" y="1215898"/>
                <a:ext cx="92880" cy="14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208048-5724-4896-B0A7-5AA324451D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09342" y="1206898"/>
                  <a:ext cx="1105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6AC6D0-F1CF-43DD-BC0A-74DE8A4D7D89}"/>
              </a:ext>
            </a:extLst>
          </p:cNvPr>
          <p:cNvGrpSpPr/>
          <p:nvPr/>
        </p:nvGrpSpPr>
        <p:grpSpPr>
          <a:xfrm>
            <a:off x="3068502" y="975058"/>
            <a:ext cx="2121480" cy="356400"/>
            <a:chOff x="3068502" y="975058"/>
            <a:chExt cx="21214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EEAFC0-92C6-4251-8BEA-06BE72F4BA33}"/>
                    </a:ext>
                  </a:extLst>
                </p14:cNvPr>
                <p14:cNvContentPartPr/>
                <p14:nvPr/>
              </p14:nvContentPartPr>
              <p14:xfrm>
                <a:off x="3068502" y="975058"/>
                <a:ext cx="405720" cy="35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EEAFC0-92C6-4251-8BEA-06BE72F4BA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9862" y="966058"/>
                  <a:ext cx="4233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D4CADB-9BE2-4B44-BF7A-85B362D330BA}"/>
                    </a:ext>
                  </a:extLst>
                </p14:cNvPr>
                <p14:cNvContentPartPr/>
                <p14:nvPr/>
              </p14:nvContentPartPr>
              <p14:xfrm>
                <a:off x="3347142" y="1062538"/>
                <a:ext cx="21240" cy="4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D4CADB-9BE2-4B44-BF7A-85B362D330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38502" y="1053898"/>
                  <a:ext cx="38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05DD92-FA89-4042-8CF6-B8E3CD7F11DF}"/>
                    </a:ext>
                  </a:extLst>
                </p14:cNvPr>
                <p14:cNvContentPartPr/>
                <p14:nvPr/>
              </p14:nvContentPartPr>
              <p14:xfrm>
                <a:off x="3535422" y="1053178"/>
                <a:ext cx="36360" cy="27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05DD92-FA89-4042-8CF6-B8E3CD7F11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6422" y="1044538"/>
                  <a:ext cx="54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4152C7-E33C-4C35-866C-BDA37BBBDC57}"/>
                    </a:ext>
                  </a:extLst>
                </p14:cNvPr>
                <p14:cNvContentPartPr/>
                <p14:nvPr/>
              </p14:nvContentPartPr>
              <p14:xfrm>
                <a:off x="3479262" y="1135618"/>
                <a:ext cx="34416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4152C7-E33C-4C35-866C-BDA37BBBDC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70622" y="1126618"/>
                  <a:ext cx="361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ED40C7-D2BA-42E0-9583-17956E1E0E66}"/>
                    </a:ext>
                  </a:extLst>
                </p14:cNvPr>
                <p14:cNvContentPartPr/>
                <p14:nvPr/>
              </p14:nvContentPartPr>
              <p14:xfrm>
                <a:off x="3815142" y="1026898"/>
                <a:ext cx="23760" cy="7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ED40C7-D2BA-42E0-9583-17956E1E0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6142" y="1018258"/>
                  <a:ext cx="41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1CA3B5-FA8E-4E22-A21C-80E0A8F44296}"/>
                    </a:ext>
                  </a:extLst>
                </p14:cNvPr>
                <p14:cNvContentPartPr/>
                <p14:nvPr/>
              </p14:nvContentPartPr>
              <p14:xfrm>
                <a:off x="3917382" y="1017898"/>
                <a:ext cx="106920" cy="213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1CA3B5-FA8E-4E22-A21C-80E0A8F442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08382" y="1008898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A864570-C348-48FA-9D4A-8D1D4850E70A}"/>
                    </a:ext>
                  </a:extLst>
                </p14:cNvPr>
                <p14:cNvContentPartPr/>
                <p14:nvPr/>
              </p14:nvContentPartPr>
              <p14:xfrm>
                <a:off x="4021422" y="1141378"/>
                <a:ext cx="163800" cy="10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A864570-C348-48FA-9D4A-8D1D4850E7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12782" y="1132378"/>
                  <a:ext cx="181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F84746-F42C-486E-8508-85731715AC81}"/>
                    </a:ext>
                  </a:extLst>
                </p14:cNvPr>
                <p14:cNvContentPartPr/>
                <p14:nvPr/>
              </p14:nvContentPartPr>
              <p14:xfrm>
                <a:off x="4200342" y="975058"/>
                <a:ext cx="162720" cy="308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F84746-F42C-486E-8508-85731715AC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91702" y="966418"/>
                  <a:ext cx="180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78D7FF-6DAC-471B-8346-970D527770AF}"/>
                    </a:ext>
                  </a:extLst>
                </p14:cNvPr>
                <p14:cNvContentPartPr/>
                <p14:nvPr/>
              </p14:nvContentPartPr>
              <p14:xfrm>
                <a:off x="4335342" y="1027978"/>
                <a:ext cx="1800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78D7FF-6DAC-471B-8346-970D527770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26702" y="1019338"/>
                  <a:ext cx="35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3167A5-15D2-49A6-A4FF-78EF230ED82F}"/>
                    </a:ext>
                  </a:extLst>
                </p14:cNvPr>
                <p14:cNvContentPartPr/>
                <p14:nvPr/>
              </p14:nvContentPartPr>
              <p14:xfrm>
                <a:off x="4408782" y="1138498"/>
                <a:ext cx="67320" cy="11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3167A5-15D2-49A6-A4FF-78EF230ED8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00142" y="1129498"/>
                  <a:ext cx="84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7253AD-5C25-4F91-B80B-F7C313A002C1}"/>
                    </a:ext>
                  </a:extLst>
                </p14:cNvPr>
                <p14:cNvContentPartPr/>
                <p14:nvPr/>
              </p14:nvContentPartPr>
              <p14:xfrm>
                <a:off x="4504542" y="1099258"/>
                <a:ext cx="533520" cy="13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7253AD-5C25-4F91-B80B-F7C313A002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95542" y="1090618"/>
                  <a:ext cx="551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379F9F-A9C2-48E3-84C0-3716B671DCEF}"/>
                    </a:ext>
                  </a:extLst>
                </p14:cNvPr>
                <p14:cNvContentPartPr/>
                <p14:nvPr/>
              </p14:nvContentPartPr>
              <p14:xfrm>
                <a:off x="5021502" y="977578"/>
                <a:ext cx="168480" cy="242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379F9F-A9C2-48E3-84C0-3716B671DC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12502" y="968938"/>
                  <a:ext cx="1861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A7CC38-404B-4A61-B7BA-AF497BC71092}"/>
              </a:ext>
            </a:extLst>
          </p:cNvPr>
          <p:cNvGrpSpPr/>
          <p:nvPr/>
        </p:nvGrpSpPr>
        <p:grpSpPr>
          <a:xfrm>
            <a:off x="5544942" y="728458"/>
            <a:ext cx="2511000" cy="646920"/>
            <a:chOff x="5544942" y="728458"/>
            <a:chExt cx="25110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B98FD2-26D8-4FFC-9590-394C08FAB3DB}"/>
                    </a:ext>
                  </a:extLst>
                </p14:cNvPr>
                <p14:cNvContentPartPr/>
                <p14:nvPr/>
              </p14:nvContentPartPr>
              <p14:xfrm>
                <a:off x="5544942" y="1056778"/>
                <a:ext cx="146160" cy="13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B98FD2-26D8-4FFC-9590-394C08FAB3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35942" y="1047778"/>
                  <a:ext cx="163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01B8F9-B6F2-4413-9735-05121AB90115}"/>
                    </a:ext>
                  </a:extLst>
                </p14:cNvPr>
                <p14:cNvContentPartPr/>
                <p14:nvPr/>
              </p14:nvContentPartPr>
              <p14:xfrm>
                <a:off x="5726382" y="1018978"/>
                <a:ext cx="447840" cy="356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01B8F9-B6F2-4413-9735-05121AB901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7742" y="1010338"/>
                  <a:ext cx="4654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E778E0-CDDF-46A0-932A-F70342A5C31F}"/>
                    </a:ext>
                  </a:extLst>
                </p14:cNvPr>
                <p14:cNvContentPartPr/>
                <p14:nvPr/>
              </p14:nvContentPartPr>
              <p14:xfrm>
                <a:off x="6219582" y="1001338"/>
                <a:ext cx="389880" cy="132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E778E0-CDDF-46A0-932A-F70342A5C3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10582" y="992698"/>
                  <a:ext cx="407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41F47C-B0FB-4CFE-891D-8E738C3B9E77}"/>
                    </a:ext>
                  </a:extLst>
                </p14:cNvPr>
                <p14:cNvContentPartPr/>
                <p14:nvPr/>
              </p14:nvContentPartPr>
              <p14:xfrm>
                <a:off x="6696942" y="861658"/>
                <a:ext cx="25560" cy="24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41F47C-B0FB-4CFE-891D-8E738C3B9E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87942" y="853018"/>
                  <a:ext cx="43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9927BB-282E-434A-AD27-69BEE76827E4}"/>
                    </a:ext>
                  </a:extLst>
                </p14:cNvPr>
                <p14:cNvContentPartPr/>
                <p14:nvPr/>
              </p14:nvContentPartPr>
              <p14:xfrm>
                <a:off x="6638262" y="971818"/>
                <a:ext cx="26496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9927BB-282E-434A-AD27-69BEE76827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29622" y="962818"/>
                  <a:ext cx="282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887C0D-6C3E-4E62-B322-DD1066CCBEA4}"/>
                    </a:ext>
                  </a:extLst>
                </p14:cNvPr>
                <p14:cNvContentPartPr/>
                <p14:nvPr/>
              </p14:nvContentPartPr>
              <p14:xfrm>
                <a:off x="6917262" y="896578"/>
                <a:ext cx="133200" cy="21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887C0D-6C3E-4E62-B322-DD1066CCBE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08262" y="887938"/>
                  <a:ext cx="150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659147-271C-4E4D-BF36-E77B14AB8D32}"/>
                    </a:ext>
                  </a:extLst>
                </p14:cNvPr>
                <p14:cNvContentPartPr/>
                <p14:nvPr/>
              </p14:nvContentPartPr>
              <p14:xfrm>
                <a:off x="7041822" y="1116178"/>
                <a:ext cx="129960" cy="13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659147-271C-4E4D-BF36-E77B14AB8D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33182" y="1107538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A9D0A5-10E9-400A-837D-775ED8843DC1}"/>
                    </a:ext>
                  </a:extLst>
                </p14:cNvPr>
                <p14:cNvContentPartPr/>
                <p14:nvPr/>
              </p14:nvContentPartPr>
              <p14:xfrm>
                <a:off x="7507302" y="873538"/>
                <a:ext cx="29520" cy="22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A9D0A5-10E9-400A-837D-775ED8843D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8662" y="864898"/>
                  <a:ext cx="47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F9EA12-8CFF-442F-BC78-1E5544A2B007}"/>
                    </a:ext>
                  </a:extLst>
                </p14:cNvPr>
                <p14:cNvContentPartPr/>
                <p14:nvPr/>
              </p14:nvContentPartPr>
              <p14:xfrm>
                <a:off x="7377342" y="728458"/>
                <a:ext cx="678600" cy="377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F9EA12-8CFF-442F-BC78-1E5544A2B0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68702" y="719458"/>
                  <a:ext cx="69624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923DD2-4A2F-4E72-B1E8-1E35E008CC81}"/>
              </a:ext>
            </a:extLst>
          </p:cNvPr>
          <p:cNvGrpSpPr/>
          <p:nvPr/>
        </p:nvGrpSpPr>
        <p:grpSpPr>
          <a:xfrm>
            <a:off x="8343222" y="701458"/>
            <a:ext cx="1426680" cy="393120"/>
            <a:chOff x="8343222" y="701458"/>
            <a:chExt cx="14266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1ADC52-7060-41C2-B757-C8F135D613CE}"/>
                    </a:ext>
                  </a:extLst>
                </p14:cNvPr>
                <p14:cNvContentPartPr/>
                <p14:nvPr/>
              </p14:nvContentPartPr>
              <p14:xfrm>
                <a:off x="8343222" y="929698"/>
                <a:ext cx="50616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1ADC52-7060-41C2-B757-C8F135D613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34582" y="921058"/>
                  <a:ext cx="523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AA21DC-11E2-4A80-B2A9-3FBFA33875E3}"/>
                    </a:ext>
                  </a:extLst>
                </p14:cNvPr>
                <p14:cNvContentPartPr/>
                <p14:nvPr/>
              </p14:nvContentPartPr>
              <p14:xfrm>
                <a:off x="8904822" y="931138"/>
                <a:ext cx="362160" cy="11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AA21DC-11E2-4A80-B2A9-3FBFA33875E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95822" y="922498"/>
                  <a:ext cx="379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5AD098-4673-4348-85BA-41F4F211EE40}"/>
                    </a:ext>
                  </a:extLst>
                </p14:cNvPr>
                <p14:cNvContentPartPr/>
                <p14:nvPr/>
              </p14:nvContentPartPr>
              <p14:xfrm>
                <a:off x="9532662" y="892618"/>
                <a:ext cx="237240" cy="4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5AD098-4673-4348-85BA-41F4F211EE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23662" y="883618"/>
                  <a:ext cx="254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77A6C7-803D-409D-8DF9-874A95F1241A}"/>
                    </a:ext>
                  </a:extLst>
                </p14:cNvPr>
                <p14:cNvContentPartPr/>
                <p14:nvPr/>
              </p14:nvContentPartPr>
              <p14:xfrm>
                <a:off x="9533742" y="984778"/>
                <a:ext cx="210240" cy="2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77A6C7-803D-409D-8DF9-874A95F124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25102" y="976138"/>
                  <a:ext cx="227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C6168E-2805-4649-8F40-3D1942E0F059}"/>
                    </a:ext>
                  </a:extLst>
                </p14:cNvPr>
                <p14:cNvContentPartPr/>
                <p14:nvPr/>
              </p14:nvContentPartPr>
              <p14:xfrm>
                <a:off x="9488382" y="701458"/>
                <a:ext cx="25092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C6168E-2805-4649-8F40-3D1942E0F0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79742" y="692818"/>
                  <a:ext cx="2685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775B69-A314-40A9-8F2D-947318BA7005}"/>
              </a:ext>
            </a:extLst>
          </p:cNvPr>
          <p:cNvGrpSpPr/>
          <p:nvPr/>
        </p:nvGrpSpPr>
        <p:grpSpPr>
          <a:xfrm>
            <a:off x="10119462" y="721618"/>
            <a:ext cx="1255680" cy="350640"/>
            <a:chOff x="10119462" y="721618"/>
            <a:chExt cx="12556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3D8EF8-4916-46E2-841F-4034970132E7}"/>
                    </a:ext>
                  </a:extLst>
                </p14:cNvPr>
                <p14:cNvContentPartPr/>
                <p14:nvPr/>
              </p14:nvContentPartPr>
              <p14:xfrm>
                <a:off x="10119462" y="901258"/>
                <a:ext cx="285840" cy="17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3D8EF8-4916-46E2-841F-4034970132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10462" y="892618"/>
                  <a:ext cx="303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1378B4-E4FF-41DF-844E-728C4225FB73}"/>
                    </a:ext>
                  </a:extLst>
                </p14:cNvPr>
                <p14:cNvContentPartPr/>
                <p14:nvPr/>
              </p14:nvContentPartPr>
              <p14:xfrm>
                <a:off x="10521222" y="940498"/>
                <a:ext cx="109440" cy="123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1378B4-E4FF-41DF-844E-728C4225FB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12582" y="931498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7737110-20BB-42BB-9F20-AB8F82795F30}"/>
                    </a:ext>
                  </a:extLst>
                </p14:cNvPr>
                <p14:cNvContentPartPr/>
                <p14:nvPr/>
              </p14:nvContentPartPr>
              <p14:xfrm>
                <a:off x="10697622" y="721618"/>
                <a:ext cx="264600" cy="32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7737110-20BB-42BB-9F20-AB8F82795F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88622" y="712618"/>
                  <a:ext cx="282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74181D-43A0-428D-AE4F-E188F29F321C}"/>
                    </a:ext>
                  </a:extLst>
                </p14:cNvPr>
                <p14:cNvContentPartPr/>
                <p14:nvPr/>
              </p14:nvContentPartPr>
              <p14:xfrm>
                <a:off x="10980582" y="783538"/>
                <a:ext cx="33120" cy="3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74181D-43A0-428D-AE4F-E188F29F32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71582" y="774538"/>
                  <a:ext cx="50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6F09216-C3E2-4C5A-A82E-6F7D5868D769}"/>
                    </a:ext>
                  </a:extLst>
                </p14:cNvPr>
                <p14:cNvContentPartPr/>
                <p14:nvPr/>
              </p14:nvContentPartPr>
              <p14:xfrm>
                <a:off x="11020182" y="915298"/>
                <a:ext cx="354960" cy="10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6F09216-C3E2-4C5A-A82E-6F7D5868D7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1182" y="906298"/>
                  <a:ext cx="3726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B8D62D4-99B9-4B66-83D9-F817E2F584FD}"/>
                  </a:ext>
                </a:extLst>
              </p14:cNvPr>
              <p14:cNvContentPartPr/>
              <p14:nvPr/>
            </p14:nvContentPartPr>
            <p14:xfrm>
              <a:off x="11645502" y="975418"/>
              <a:ext cx="20160" cy="17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B8D62D4-99B9-4B66-83D9-F817E2F584F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636502" y="966778"/>
                <a:ext cx="378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F4C38D-E6EE-44B7-A082-E75107C4E470}"/>
              </a:ext>
            </a:extLst>
          </p:cNvPr>
          <p:cNvGrpSpPr/>
          <p:nvPr/>
        </p:nvGrpSpPr>
        <p:grpSpPr>
          <a:xfrm>
            <a:off x="4200702" y="1708738"/>
            <a:ext cx="2968920" cy="1907640"/>
            <a:chOff x="4200702" y="1708738"/>
            <a:chExt cx="2968920" cy="19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0EF249-5C75-41C9-8293-E5E152744EF2}"/>
                    </a:ext>
                  </a:extLst>
                </p14:cNvPr>
                <p14:cNvContentPartPr/>
                <p14:nvPr/>
              </p14:nvContentPartPr>
              <p14:xfrm>
                <a:off x="4278102" y="1748338"/>
                <a:ext cx="2543040" cy="162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0EF249-5C75-41C9-8293-E5E152744E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69462" y="1739698"/>
                  <a:ext cx="2560680" cy="16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A15D055-498F-4343-ABD9-9DAA0E752B36}"/>
                    </a:ext>
                  </a:extLst>
                </p14:cNvPr>
                <p14:cNvContentPartPr/>
                <p14:nvPr/>
              </p14:nvContentPartPr>
              <p14:xfrm>
                <a:off x="4200702" y="1708738"/>
                <a:ext cx="171360" cy="117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A15D055-498F-4343-ABD9-9DAA0E752B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91702" y="1699738"/>
                  <a:ext cx="189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0CD6AC-F1E5-48E3-B88C-9578415B0BF6}"/>
                    </a:ext>
                  </a:extLst>
                </p14:cNvPr>
                <p14:cNvContentPartPr/>
                <p14:nvPr/>
              </p14:nvContentPartPr>
              <p14:xfrm>
                <a:off x="6750222" y="3104098"/>
                <a:ext cx="129600" cy="242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0CD6AC-F1E5-48E3-B88C-9578415B0B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41582" y="3095458"/>
                  <a:ext cx="147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D7D8D6C-0AA6-4079-9E96-415852B5148D}"/>
                    </a:ext>
                  </a:extLst>
                </p14:cNvPr>
                <p14:cNvContentPartPr/>
                <p14:nvPr/>
              </p14:nvContentPartPr>
              <p14:xfrm>
                <a:off x="4497702" y="1825018"/>
                <a:ext cx="2109240" cy="125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D7D8D6C-0AA6-4079-9E96-415852B514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89062" y="1816378"/>
                  <a:ext cx="212688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210E5C-25C2-4AD0-8602-70201AF98413}"/>
                    </a:ext>
                  </a:extLst>
                </p14:cNvPr>
                <p14:cNvContentPartPr/>
                <p14:nvPr/>
              </p14:nvContentPartPr>
              <p14:xfrm>
                <a:off x="5546382" y="1825018"/>
                <a:ext cx="30600" cy="4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210E5C-25C2-4AD0-8602-70201AF984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37382" y="1816018"/>
                  <a:ext cx="48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C3F84A-99AD-4779-A48D-6A6D7F990D1B}"/>
                    </a:ext>
                  </a:extLst>
                </p14:cNvPr>
                <p14:cNvContentPartPr/>
                <p14:nvPr/>
              </p14:nvContentPartPr>
              <p14:xfrm>
                <a:off x="5579862" y="1813858"/>
                <a:ext cx="14760" cy="10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C3F84A-99AD-4779-A48D-6A6D7F990D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70862" y="1804858"/>
                  <a:ext cx="3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DFF7CC-BA3C-4172-8E24-6C3EEE2A97CD}"/>
                    </a:ext>
                  </a:extLst>
                </p14:cNvPr>
                <p14:cNvContentPartPr/>
                <p14:nvPr/>
              </p14:nvContentPartPr>
              <p14:xfrm>
                <a:off x="5587062" y="2039218"/>
                <a:ext cx="35280" cy="323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DFF7CC-BA3C-4172-8E24-6C3EEE2A97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78422" y="2030218"/>
                  <a:ext cx="52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B731BD-5BAB-4F94-A598-6CFD99994437}"/>
                    </a:ext>
                  </a:extLst>
                </p14:cNvPr>
                <p14:cNvContentPartPr/>
                <p14:nvPr/>
              </p14:nvContentPartPr>
              <p14:xfrm>
                <a:off x="5611542" y="2538898"/>
                <a:ext cx="21240" cy="326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B731BD-5BAB-4F94-A598-6CFD999944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2902" y="2529898"/>
                  <a:ext cx="38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3F38A5-F7D7-44C0-AE9B-9C288EFE71BA}"/>
                    </a:ext>
                  </a:extLst>
                </p14:cNvPr>
                <p14:cNvContentPartPr/>
                <p14:nvPr/>
              </p14:nvContentPartPr>
              <p14:xfrm>
                <a:off x="5614062" y="3006178"/>
                <a:ext cx="43560" cy="228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3F38A5-F7D7-44C0-AE9B-9C288EFE71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05062" y="2997178"/>
                  <a:ext cx="61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730E0F-CC12-4E14-AFA1-87313EB07E34}"/>
                    </a:ext>
                  </a:extLst>
                </p14:cNvPr>
                <p14:cNvContentPartPr/>
                <p14:nvPr/>
              </p14:nvContentPartPr>
              <p14:xfrm>
                <a:off x="5107182" y="3433498"/>
                <a:ext cx="147240" cy="16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730E0F-CC12-4E14-AFA1-87313EB07E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98542" y="3424498"/>
                  <a:ext cx="164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33C785-818F-497B-B3C1-EA31830CBCF5}"/>
                    </a:ext>
                  </a:extLst>
                </p14:cNvPr>
                <p14:cNvContentPartPr/>
                <p14:nvPr/>
              </p14:nvContentPartPr>
              <p14:xfrm>
                <a:off x="5292222" y="3514498"/>
                <a:ext cx="81000" cy="101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33C785-818F-497B-B3C1-EA31830CBC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83582" y="3505498"/>
                  <a:ext cx="9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C5B542-3C56-4723-ADBC-1E64160C2048}"/>
                    </a:ext>
                  </a:extLst>
                </p14:cNvPr>
                <p14:cNvContentPartPr/>
                <p14:nvPr/>
              </p14:nvContentPartPr>
              <p14:xfrm>
                <a:off x="5385462" y="3508738"/>
                <a:ext cx="9468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C5B542-3C56-4723-ADBC-1E64160C20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76462" y="3500098"/>
                  <a:ext cx="112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B0FD7D-8091-48A8-BA86-B7632DD0B840}"/>
                    </a:ext>
                  </a:extLst>
                </p14:cNvPr>
                <p14:cNvContentPartPr/>
                <p14:nvPr/>
              </p14:nvContentPartPr>
              <p14:xfrm>
                <a:off x="5526222" y="3498298"/>
                <a:ext cx="133560" cy="117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B0FD7D-8091-48A8-BA86-B7632DD0B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7582" y="3489658"/>
                  <a:ext cx="151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0187A2E-9873-4BA2-A1B7-FEC89A5091B5}"/>
                    </a:ext>
                  </a:extLst>
                </p14:cNvPr>
                <p14:cNvContentPartPr/>
                <p14:nvPr/>
              </p14:nvContentPartPr>
              <p14:xfrm>
                <a:off x="5814582" y="3515218"/>
                <a:ext cx="7956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0187A2E-9873-4BA2-A1B7-FEC89A5091B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5942" y="3506578"/>
                  <a:ext cx="97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5E760B-B4DB-4C6F-BC17-66F3E1C74CD2}"/>
                    </a:ext>
                  </a:extLst>
                </p14:cNvPr>
                <p14:cNvContentPartPr/>
                <p14:nvPr/>
              </p14:nvContentPartPr>
              <p14:xfrm>
                <a:off x="5822862" y="3573898"/>
                <a:ext cx="120600" cy="12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5E760B-B4DB-4C6F-BC17-66F3E1C74C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13862" y="3565258"/>
                  <a:ext cx="138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E2D39B-7D6F-484E-9446-4BF45CE825A5}"/>
                    </a:ext>
                  </a:extLst>
                </p14:cNvPr>
                <p14:cNvContentPartPr/>
                <p14:nvPr/>
              </p14:nvContentPartPr>
              <p14:xfrm>
                <a:off x="6185742" y="3407578"/>
                <a:ext cx="156600" cy="176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E2D39B-7D6F-484E-9446-4BF45CE825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6742" y="3398578"/>
                  <a:ext cx="174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608BA7-095B-42F6-A3C0-138AF42BBF37}"/>
                    </a:ext>
                  </a:extLst>
                </p14:cNvPr>
                <p14:cNvContentPartPr/>
                <p14:nvPr/>
              </p14:nvContentPartPr>
              <p14:xfrm>
                <a:off x="6363222" y="3507298"/>
                <a:ext cx="111960" cy="9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608BA7-095B-42F6-A3C0-138AF42BBF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54582" y="3498298"/>
                  <a:ext cx="129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CCA241-16F8-4004-BD16-895537BD2B4B}"/>
                    </a:ext>
                  </a:extLst>
                </p14:cNvPr>
                <p14:cNvContentPartPr/>
                <p14:nvPr/>
              </p14:nvContentPartPr>
              <p14:xfrm>
                <a:off x="6513702" y="3400018"/>
                <a:ext cx="190440" cy="208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CCA241-16F8-4004-BD16-895537BD2B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04702" y="3391018"/>
                  <a:ext cx="208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C29D78-E336-4F15-8C00-88C24EE937AC}"/>
                    </a:ext>
                  </a:extLst>
                </p14:cNvPr>
                <p14:cNvContentPartPr/>
                <p14:nvPr/>
              </p14:nvContentPartPr>
              <p14:xfrm>
                <a:off x="6696582" y="3409378"/>
                <a:ext cx="25920" cy="2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C29D78-E336-4F15-8C00-88C24EE937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7942" y="3400378"/>
                  <a:ext cx="43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FA1172-8F7E-4709-ADA9-44B92BE40451}"/>
                    </a:ext>
                  </a:extLst>
                </p14:cNvPr>
                <p14:cNvContentPartPr/>
                <p14:nvPr/>
              </p14:nvContentPartPr>
              <p14:xfrm>
                <a:off x="6759582" y="3514858"/>
                <a:ext cx="230400" cy="97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FA1172-8F7E-4709-ADA9-44B92BE404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0582" y="3505858"/>
                  <a:ext cx="248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CA1473-5C3E-44BB-905D-52933FF89D48}"/>
                    </a:ext>
                  </a:extLst>
                </p14:cNvPr>
                <p14:cNvContentPartPr/>
                <p14:nvPr/>
              </p14:nvContentPartPr>
              <p14:xfrm>
                <a:off x="7156302" y="3526738"/>
                <a:ext cx="13320" cy="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CA1473-5C3E-44BB-905D-52933FF89D4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47302" y="3518098"/>
                  <a:ext cx="309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DFF20C-1605-4E64-A208-D354396B3171}"/>
              </a:ext>
            </a:extLst>
          </p:cNvPr>
          <p:cNvGrpSpPr/>
          <p:nvPr/>
        </p:nvGrpSpPr>
        <p:grpSpPr>
          <a:xfrm>
            <a:off x="160062" y="4384618"/>
            <a:ext cx="315000" cy="217800"/>
            <a:chOff x="160062" y="4384618"/>
            <a:chExt cx="31500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F5568C-5C5B-487E-B23A-AC58517CAAE0}"/>
                    </a:ext>
                  </a:extLst>
                </p14:cNvPr>
                <p14:cNvContentPartPr/>
                <p14:nvPr/>
              </p14:nvContentPartPr>
              <p14:xfrm>
                <a:off x="160062" y="4384618"/>
                <a:ext cx="220680" cy="12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F5568C-5C5B-487E-B23A-AC58517CAA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1062" y="4375978"/>
                  <a:ext cx="238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DE1728-DA04-469F-ACE4-CEE267876DA1}"/>
                    </a:ext>
                  </a:extLst>
                </p14:cNvPr>
                <p14:cNvContentPartPr/>
                <p14:nvPr/>
              </p14:nvContentPartPr>
              <p14:xfrm>
                <a:off x="334302" y="4425298"/>
                <a:ext cx="140760" cy="177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DE1728-DA04-469F-ACE4-CEE267876D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5302" y="4416298"/>
                  <a:ext cx="1584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0BBDB2-1DED-41E7-88EE-BC9865D0CA97}"/>
              </a:ext>
            </a:extLst>
          </p:cNvPr>
          <p:cNvGrpSpPr/>
          <p:nvPr/>
        </p:nvGrpSpPr>
        <p:grpSpPr>
          <a:xfrm>
            <a:off x="729942" y="4148098"/>
            <a:ext cx="327600" cy="419040"/>
            <a:chOff x="729942" y="4148098"/>
            <a:chExt cx="3276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7D3946-232A-4802-BEE8-7A525FBB3008}"/>
                    </a:ext>
                  </a:extLst>
                </p14:cNvPr>
                <p14:cNvContentPartPr/>
                <p14:nvPr/>
              </p14:nvContentPartPr>
              <p14:xfrm>
                <a:off x="729942" y="4148098"/>
                <a:ext cx="164880" cy="41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7D3946-232A-4802-BEE8-7A525FBB30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1302" y="4139098"/>
                  <a:ext cx="182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624D61-0FFE-4320-8796-09801B3BEE57}"/>
                    </a:ext>
                  </a:extLst>
                </p14:cNvPr>
                <p14:cNvContentPartPr/>
                <p14:nvPr/>
              </p14:nvContentPartPr>
              <p14:xfrm>
                <a:off x="992382" y="4203898"/>
                <a:ext cx="65160" cy="31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624D61-0FFE-4320-8796-09801B3BEE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3382" y="4195258"/>
                  <a:ext cx="82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89820C-0231-47A7-8656-34D36E6E0FDA}"/>
                    </a:ext>
                  </a:extLst>
                </p14:cNvPr>
                <p14:cNvContentPartPr/>
                <p14:nvPr/>
              </p14:nvContentPartPr>
              <p14:xfrm>
                <a:off x="941622" y="4373098"/>
                <a:ext cx="63360" cy="44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89820C-0231-47A7-8656-34D36E6E0FD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2982" y="4364098"/>
                  <a:ext cx="810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27F24E8-3175-4E00-966A-D20A26329901}"/>
              </a:ext>
            </a:extLst>
          </p:cNvPr>
          <p:cNvGrpSpPr/>
          <p:nvPr/>
        </p:nvGrpSpPr>
        <p:grpSpPr>
          <a:xfrm>
            <a:off x="1310982" y="4030738"/>
            <a:ext cx="386640" cy="490320"/>
            <a:chOff x="1310982" y="4030738"/>
            <a:chExt cx="3866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E9F778-AC47-4EBF-812E-09EAC66F5A44}"/>
                    </a:ext>
                  </a:extLst>
                </p14:cNvPr>
                <p14:cNvContentPartPr/>
                <p14:nvPr/>
              </p14:nvContentPartPr>
              <p14:xfrm>
                <a:off x="1382622" y="4210378"/>
                <a:ext cx="35280" cy="258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E9F778-AC47-4EBF-812E-09EAC66F5A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73982" y="4201378"/>
                  <a:ext cx="52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DA600A-64C7-4E10-B3CA-BED312B5B25E}"/>
                    </a:ext>
                  </a:extLst>
                </p14:cNvPr>
                <p14:cNvContentPartPr/>
                <p14:nvPr/>
              </p14:nvContentPartPr>
              <p14:xfrm>
                <a:off x="1310982" y="4030738"/>
                <a:ext cx="386640" cy="490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DA600A-64C7-4E10-B3CA-BED312B5B2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02342" y="4021738"/>
                  <a:ext cx="40428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AF8328D-4DE1-4330-9980-A4841E1E44BD}"/>
              </a:ext>
            </a:extLst>
          </p:cNvPr>
          <p:cNvGrpSpPr/>
          <p:nvPr/>
        </p:nvGrpSpPr>
        <p:grpSpPr>
          <a:xfrm>
            <a:off x="2030982" y="4120018"/>
            <a:ext cx="1713240" cy="355680"/>
            <a:chOff x="2030982" y="4120018"/>
            <a:chExt cx="17132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3DDC5AD-275E-4ADD-884E-1C5B3A66EEA1}"/>
                    </a:ext>
                  </a:extLst>
                </p14:cNvPr>
                <p14:cNvContentPartPr/>
                <p14:nvPr/>
              </p14:nvContentPartPr>
              <p14:xfrm>
                <a:off x="2030982" y="4191658"/>
                <a:ext cx="387360" cy="277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3DDC5AD-275E-4ADD-884E-1C5B3A66EE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1982" y="4182658"/>
                  <a:ext cx="405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865B92-9CAE-47A2-A41F-2C7A12E7FF25}"/>
                    </a:ext>
                  </a:extLst>
                </p14:cNvPr>
                <p14:cNvContentPartPr/>
                <p14:nvPr/>
              </p14:nvContentPartPr>
              <p14:xfrm>
                <a:off x="2255262" y="4270138"/>
                <a:ext cx="24840" cy="6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865B92-9CAE-47A2-A41F-2C7A12E7FF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46622" y="4261498"/>
                  <a:ext cx="42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1BA5A6-C2FA-4712-A5B7-0571D976118D}"/>
                    </a:ext>
                  </a:extLst>
                </p14:cNvPr>
                <p14:cNvContentPartPr/>
                <p14:nvPr/>
              </p14:nvContentPartPr>
              <p14:xfrm>
                <a:off x="2519862" y="4210018"/>
                <a:ext cx="68040" cy="265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1BA5A6-C2FA-4712-A5B7-0571D97611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11222" y="4201018"/>
                  <a:ext cx="85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1C4E5C-8D41-4A69-B072-327C00C73B88}"/>
                    </a:ext>
                  </a:extLst>
                </p14:cNvPr>
                <p14:cNvContentPartPr/>
                <p14:nvPr/>
              </p14:nvContentPartPr>
              <p14:xfrm>
                <a:off x="2504742" y="4328818"/>
                <a:ext cx="271080" cy="12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1C4E5C-8D41-4A69-B072-327C00C73B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95742" y="4320178"/>
                  <a:ext cx="288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DD86326-12C0-4456-80A1-E80C1C54D33A}"/>
                    </a:ext>
                  </a:extLst>
                </p14:cNvPr>
                <p14:cNvContentPartPr/>
                <p14:nvPr/>
              </p14:nvContentPartPr>
              <p14:xfrm>
                <a:off x="2789502" y="4238818"/>
                <a:ext cx="20160" cy="4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DD86326-12C0-4456-80A1-E80C1C54D3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80862" y="4229818"/>
                  <a:ext cx="37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99FF0A-9AF6-42A6-A845-014BDFB2E81D}"/>
                    </a:ext>
                  </a:extLst>
                </p14:cNvPr>
                <p14:cNvContentPartPr/>
                <p14:nvPr/>
              </p14:nvContentPartPr>
              <p14:xfrm>
                <a:off x="2881662" y="4246018"/>
                <a:ext cx="117360" cy="181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99FF0A-9AF6-42A6-A845-014BDFB2E8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73022" y="4237378"/>
                  <a:ext cx="135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204E61-5928-4DF7-8916-38796AC1C2EE}"/>
                    </a:ext>
                  </a:extLst>
                </p14:cNvPr>
                <p14:cNvContentPartPr/>
                <p14:nvPr/>
              </p14:nvContentPartPr>
              <p14:xfrm>
                <a:off x="3011262" y="4135858"/>
                <a:ext cx="479880" cy="280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204E61-5928-4DF7-8916-38796AC1C2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02262" y="4126858"/>
                  <a:ext cx="497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0282716-EE97-4302-A668-4CE74CF6A0D5}"/>
                    </a:ext>
                  </a:extLst>
                </p14:cNvPr>
                <p14:cNvContentPartPr/>
                <p14:nvPr/>
              </p14:nvContentPartPr>
              <p14:xfrm>
                <a:off x="3526782" y="4246378"/>
                <a:ext cx="217440" cy="135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0282716-EE97-4302-A668-4CE74CF6A0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18142" y="4237378"/>
                  <a:ext cx="235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3A0F5AB-EFE1-4E87-9C9D-AA436AAA3EF0}"/>
                    </a:ext>
                  </a:extLst>
                </p14:cNvPr>
                <p14:cNvContentPartPr/>
                <p14:nvPr/>
              </p14:nvContentPartPr>
              <p14:xfrm>
                <a:off x="3234102" y="4120018"/>
                <a:ext cx="299160" cy="74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3A0F5AB-EFE1-4E87-9C9D-AA436AAA3E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25102" y="4111018"/>
                  <a:ext cx="3168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8D3C5F-6BEB-4A25-8856-B553DA49F485}"/>
              </a:ext>
            </a:extLst>
          </p:cNvPr>
          <p:cNvGrpSpPr/>
          <p:nvPr/>
        </p:nvGrpSpPr>
        <p:grpSpPr>
          <a:xfrm>
            <a:off x="4059942" y="4190218"/>
            <a:ext cx="1540440" cy="340560"/>
            <a:chOff x="4059942" y="4190218"/>
            <a:chExt cx="15404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0FA6BB-F1EA-4A05-A7FC-804A1423F1BB}"/>
                    </a:ext>
                  </a:extLst>
                </p14:cNvPr>
                <p14:cNvContentPartPr/>
                <p14:nvPr/>
              </p14:nvContentPartPr>
              <p14:xfrm>
                <a:off x="4059942" y="4291018"/>
                <a:ext cx="31680" cy="78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0FA6BB-F1EA-4A05-A7FC-804A1423F1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51302" y="4282378"/>
                  <a:ext cx="49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42FEC2-F280-430F-965A-E80123ED1A5D}"/>
                    </a:ext>
                  </a:extLst>
                </p14:cNvPr>
                <p14:cNvContentPartPr/>
                <p14:nvPr/>
              </p14:nvContentPartPr>
              <p14:xfrm>
                <a:off x="4111422" y="4190218"/>
                <a:ext cx="15480" cy="2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42FEC2-F280-430F-965A-E80123ED1A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2422" y="4181578"/>
                  <a:ext cx="33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845009-8752-442B-9674-839823BEFF5E}"/>
                    </a:ext>
                  </a:extLst>
                </p14:cNvPr>
                <p14:cNvContentPartPr/>
                <p14:nvPr/>
              </p14:nvContentPartPr>
              <p14:xfrm>
                <a:off x="4141662" y="4249978"/>
                <a:ext cx="117000" cy="149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845009-8752-442B-9674-839823BEFF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33022" y="4240978"/>
                  <a:ext cx="134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7BA119-0FE3-461D-8EA8-CF8DB7C9647E}"/>
                    </a:ext>
                  </a:extLst>
                </p14:cNvPr>
                <p14:cNvContentPartPr/>
                <p14:nvPr/>
              </p14:nvContentPartPr>
              <p14:xfrm>
                <a:off x="4492662" y="4286338"/>
                <a:ext cx="149760" cy="146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7BA119-0FE3-461D-8EA8-CF8DB7C964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84022" y="4277338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8BBFB-2C00-4C97-952A-9DCD9640BEAA}"/>
                    </a:ext>
                  </a:extLst>
                </p14:cNvPr>
                <p14:cNvContentPartPr/>
                <p14:nvPr/>
              </p14:nvContentPartPr>
              <p14:xfrm>
                <a:off x="4698222" y="4217938"/>
                <a:ext cx="520560" cy="211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8BBFB-2C00-4C97-952A-9DCD9640BE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89222" y="4209298"/>
                  <a:ext cx="538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7F8A217-4757-41CC-A59E-74694C3D3705}"/>
                    </a:ext>
                  </a:extLst>
                </p14:cNvPr>
                <p14:cNvContentPartPr/>
                <p14:nvPr/>
              </p14:nvContentPartPr>
              <p14:xfrm>
                <a:off x="5247222" y="4293898"/>
                <a:ext cx="87120" cy="125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7F8A217-4757-41CC-A59E-74694C3D37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8222" y="4285258"/>
                  <a:ext cx="104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851FD7-86E7-4401-AD1C-0305C6C44D1D}"/>
                    </a:ext>
                  </a:extLst>
                </p14:cNvPr>
                <p14:cNvContentPartPr/>
                <p14:nvPr/>
              </p14:nvContentPartPr>
              <p14:xfrm>
                <a:off x="5367822" y="4203538"/>
                <a:ext cx="95760" cy="230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851FD7-86E7-4401-AD1C-0305C6C44D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59182" y="4194898"/>
                  <a:ext cx="113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E1EA25-D830-4D91-B210-EBCBF524F6DF}"/>
                    </a:ext>
                  </a:extLst>
                </p14:cNvPr>
                <p14:cNvContentPartPr/>
                <p14:nvPr/>
              </p14:nvContentPartPr>
              <p14:xfrm>
                <a:off x="5480862" y="4409818"/>
                <a:ext cx="119520" cy="12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E1EA25-D830-4D91-B210-EBCBF524F6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72222" y="4400818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800B3D0-1A24-4428-99A4-7EFA8F47E103}"/>
              </a:ext>
            </a:extLst>
          </p:cNvPr>
          <p:cNvGrpSpPr/>
          <p:nvPr/>
        </p:nvGrpSpPr>
        <p:grpSpPr>
          <a:xfrm>
            <a:off x="570462" y="4719778"/>
            <a:ext cx="735480" cy="344880"/>
            <a:chOff x="570462" y="4719778"/>
            <a:chExt cx="7354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0F027E-36F8-45B1-B475-8320B7AA8145}"/>
                    </a:ext>
                  </a:extLst>
                </p14:cNvPr>
                <p14:cNvContentPartPr/>
                <p14:nvPr/>
              </p14:nvContentPartPr>
              <p14:xfrm>
                <a:off x="669822" y="4767658"/>
                <a:ext cx="11880" cy="29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0F027E-36F8-45B1-B475-8320B7AA81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1182" y="4759018"/>
                  <a:ext cx="29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F2C933-3B78-4B31-AA9E-91688368D3DC}"/>
                    </a:ext>
                  </a:extLst>
                </p14:cNvPr>
                <p14:cNvContentPartPr/>
                <p14:nvPr/>
              </p14:nvContentPartPr>
              <p14:xfrm>
                <a:off x="570462" y="4719778"/>
                <a:ext cx="735480" cy="34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F2C933-3B78-4B31-AA9E-91688368D3D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1822" y="4710778"/>
                  <a:ext cx="7531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7480643-FF10-45DE-8EC8-F04E35B78B76}"/>
              </a:ext>
            </a:extLst>
          </p:cNvPr>
          <p:cNvGrpSpPr/>
          <p:nvPr/>
        </p:nvGrpSpPr>
        <p:grpSpPr>
          <a:xfrm>
            <a:off x="1641462" y="4695658"/>
            <a:ext cx="415440" cy="356040"/>
            <a:chOff x="1641462" y="4695658"/>
            <a:chExt cx="4154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539CD1-3B09-448B-BE1A-62DA076A561A}"/>
                    </a:ext>
                  </a:extLst>
                </p14:cNvPr>
                <p14:cNvContentPartPr/>
                <p14:nvPr/>
              </p14:nvContentPartPr>
              <p14:xfrm>
                <a:off x="1727862" y="4836058"/>
                <a:ext cx="23760" cy="215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539CD1-3B09-448B-BE1A-62DA076A56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19222" y="4827058"/>
                  <a:ext cx="4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D79E6E-6B08-40BA-9B79-C3993FADEBAF}"/>
                    </a:ext>
                  </a:extLst>
                </p14:cNvPr>
                <p14:cNvContentPartPr/>
                <p14:nvPr/>
              </p14:nvContentPartPr>
              <p14:xfrm>
                <a:off x="1641462" y="4695658"/>
                <a:ext cx="415440" cy="30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D79E6E-6B08-40BA-9B79-C3993FADEB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32462" y="4686658"/>
                  <a:ext cx="43308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057D7C5-63E3-482C-8803-6543176492B1}"/>
              </a:ext>
            </a:extLst>
          </p:cNvPr>
          <p:cNvGrpSpPr/>
          <p:nvPr/>
        </p:nvGrpSpPr>
        <p:grpSpPr>
          <a:xfrm>
            <a:off x="2416182" y="4651378"/>
            <a:ext cx="1013040" cy="332280"/>
            <a:chOff x="2416182" y="4651378"/>
            <a:chExt cx="10130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1935420-60F7-460B-8C9B-890D8DE4E904}"/>
                    </a:ext>
                  </a:extLst>
                </p14:cNvPr>
                <p14:cNvContentPartPr/>
                <p14:nvPr/>
              </p14:nvContentPartPr>
              <p14:xfrm>
                <a:off x="2416182" y="4836778"/>
                <a:ext cx="191520" cy="146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1935420-60F7-460B-8C9B-890D8DE4E90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07542" y="4828138"/>
                  <a:ext cx="20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E4E267-B808-4C44-B76B-88E226CA1459}"/>
                    </a:ext>
                  </a:extLst>
                </p14:cNvPr>
                <p14:cNvContentPartPr/>
                <p14:nvPr/>
              </p14:nvContentPartPr>
              <p14:xfrm>
                <a:off x="2661702" y="4829578"/>
                <a:ext cx="106560" cy="10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E4E267-B808-4C44-B76B-88E226CA14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53062" y="4820578"/>
                  <a:ext cx="124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D04D10-81B3-43B5-94C1-00978827BDF0}"/>
                    </a:ext>
                  </a:extLst>
                </p14:cNvPr>
                <p14:cNvContentPartPr/>
                <p14:nvPr/>
              </p14:nvContentPartPr>
              <p14:xfrm>
                <a:off x="2784822" y="4651378"/>
                <a:ext cx="239760" cy="308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D04D10-81B3-43B5-94C1-00978827BD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75822" y="4642378"/>
                  <a:ext cx="257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FB9182D-61AD-4006-BE77-2BA6CD9E6730}"/>
                    </a:ext>
                  </a:extLst>
                </p14:cNvPr>
                <p14:cNvContentPartPr/>
                <p14:nvPr/>
              </p14:nvContentPartPr>
              <p14:xfrm>
                <a:off x="3031062" y="4717258"/>
                <a:ext cx="21240" cy="3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FB9182D-61AD-4006-BE77-2BA6CD9E67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22422" y="4708618"/>
                  <a:ext cx="3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F2DD8D6-5145-4D92-86A4-F99EF484C74F}"/>
                    </a:ext>
                  </a:extLst>
                </p14:cNvPr>
                <p14:cNvContentPartPr/>
                <p14:nvPr/>
              </p14:nvContentPartPr>
              <p14:xfrm>
                <a:off x="3100902" y="4834258"/>
                <a:ext cx="328320" cy="137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F2DD8D6-5145-4D92-86A4-F99EF484C7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91902" y="4825258"/>
                  <a:ext cx="3459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D703FBB-1389-4291-A849-B73AA6320A9D}"/>
              </a:ext>
            </a:extLst>
          </p:cNvPr>
          <p:cNvGrpSpPr/>
          <p:nvPr/>
        </p:nvGrpSpPr>
        <p:grpSpPr>
          <a:xfrm>
            <a:off x="3964542" y="4728778"/>
            <a:ext cx="229680" cy="223200"/>
            <a:chOff x="3964542" y="4728778"/>
            <a:chExt cx="2296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858B839-3DD8-4235-BF98-5322B63981BC}"/>
                    </a:ext>
                  </a:extLst>
                </p14:cNvPr>
                <p14:cNvContentPartPr/>
                <p14:nvPr/>
              </p14:nvContentPartPr>
              <p14:xfrm>
                <a:off x="3964542" y="4831738"/>
                <a:ext cx="31680" cy="10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858B839-3DD8-4235-BF98-5322B63981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55542" y="4823098"/>
                  <a:ext cx="49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694FA1-B12F-47CD-A815-444F050741E4}"/>
                    </a:ext>
                  </a:extLst>
                </p14:cNvPr>
                <p14:cNvContentPartPr/>
                <p14:nvPr/>
              </p14:nvContentPartPr>
              <p14:xfrm>
                <a:off x="3979662" y="4728778"/>
                <a:ext cx="8640" cy="5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694FA1-B12F-47CD-A815-444F050741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70662" y="4720138"/>
                  <a:ext cx="26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6890A7-737F-4B1A-BCCF-54B7F19B2A1B}"/>
                    </a:ext>
                  </a:extLst>
                </p14:cNvPr>
                <p14:cNvContentPartPr/>
                <p14:nvPr/>
              </p14:nvContentPartPr>
              <p14:xfrm>
                <a:off x="4095222" y="4833898"/>
                <a:ext cx="99000" cy="118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6890A7-737F-4B1A-BCCF-54B7F19B2A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86222" y="4824898"/>
                  <a:ext cx="1166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E8A4D6A-0A43-4B45-B80C-2D1B7D73D685}"/>
              </a:ext>
            </a:extLst>
          </p:cNvPr>
          <p:cNvGrpSpPr/>
          <p:nvPr/>
        </p:nvGrpSpPr>
        <p:grpSpPr>
          <a:xfrm>
            <a:off x="4586262" y="4654978"/>
            <a:ext cx="1015200" cy="462600"/>
            <a:chOff x="4586262" y="4654978"/>
            <a:chExt cx="10152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8344F2-2FE4-476E-8D29-117B80A42C86}"/>
                    </a:ext>
                  </a:extLst>
                </p14:cNvPr>
                <p14:cNvContentPartPr/>
                <p14:nvPr/>
              </p14:nvContentPartPr>
              <p14:xfrm>
                <a:off x="4597782" y="4758298"/>
                <a:ext cx="15480" cy="359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8344F2-2FE4-476E-8D29-117B80A42C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89142" y="4749658"/>
                  <a:ext cx="33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0417FD-0788-4FDF-BEE7-F4423986098B}"/>
                    </a:ext>
                  </a:extLst>
                </p14:cNvPr>
                <p14:cNvContentPartPr/>
                <p14:nvPr/>
              </p14:nvContentPartPr>
              <p14:xfrm>
                <a:off x="4586262" y="4833178"/>
                <a:ext cx="373680" cy="12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0417FD-0788-4FDF-BEE7-F442398609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77262" y="4824538"/>
                  <a:ext cx="391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4CE812-3580-4F46-9EA8-1C1EBC6EA32C}"/>
                    </a:ext>
                  </a:extLst>
                </p14:cNvPr>
                <p14:cNvContentPartPr/>
                <p14:nvPr/>
              </p14:nvContentPartPr>
              <p14:xfrm>
                <a:off x="5003862" y="4654978"/>
                <a:ext cx="153360" cy="28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4CE812-3580-4F46-9EA8-1C1EBC6EA3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94862" y="4645978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B09955-596E-4B0A-8324-FDDF2DE09A13}"/>
                    </a:ext>
                  </a:extLst>
                </p14:cNvPr>
                <p14:cNvContentPartPr/>
                <p14:nvPr/>
              </p14:nvContentPartPr>
              <p14:xfrm>
                <a:off x="5249022" y="4818418"/>
                <a:ext cx="100080" cy="105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B09955-596E-4B0A-8324-FDDF2DE09A1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40022" y="4809778"/>
                  <a:ext cx="117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BA6021A-419F-45AF-A4D5-FFA7DF39D480}"/>
                    </a:ext>
                  </a:extLst>
                </p14:cNvPr>
                <p14:cNvContentPartPr/>
                <p14:nvPr/>
              </p14:nvContentPartPr>
              <p14:xfrm>
                <a:off x="5407422" y="4689178"/>
                <a:ext cx="194040" cy="276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BA6021A-419F-45AF-A4D5-FFA7DF39D4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98782" y="4680538"/>
                  <a:ext cx="21168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CB7163-132C-445F-8290-07DACDF84CE8}"/>
              </a:ext>
            </a:extLst>
          </p:cNvPr>
          <p:cNvGrpSpPr/>
          <p:nvPr/>
        </p:nvGrpSpPr>
        <p:grpSpPr>
          <a:xfrm>
            <a:off x="579822" y="5200378"/>
            <a:ext cx="1253520" cy="348480"/>
            <a:chOff x="579822" y="5200378"/>
            <a:chExt cx="12535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669276-E95F-4F74-8D84-7E27C865F177}"/>
                    </a:ext>
                  </a:extLst>
                </p14:cNvPr>
                <p14:cNvContentPartPr/>
                <p14:nvPr/>
              </p14:nvContentPartPr>
              <p14:xfrm>
                <a:off x="579822" y="5372458"/>
                <a:ext cx="11880" cy="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669276-E95F-4F74-8D84-7E27C865F1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182" y="5363818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5A0E5B-8E95-4C05-885C-18529755390A}"/>
                    </a:ext>
                  </a:extLst>
                </p14:cNvPr>
                <p14:cNvContentPartPr/>
                <p14:nvPr/>
              </p14:nvContentPartPr>
              <p14:xfrm>
                <a:off x="752622" y="5200378"/>
                <a:ext cx="58680" cy="348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5A0E5B-8E95-4C05-885C-18529755390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3982" y="5191738"/>
                  <a:ext cx="76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62F06E-1BED-4780-A01E-F80B44524946}"/>
                    </a:ext>
                  </a:extLst>
                </p14:cNvPr>
                <p14:cNvContentPartPr/>
                <p14:nvPr/>
              </p14:nvContentPartPr>
              <p14:xfrm>
                <a:off x="682422" y="5359858"/>
                <a:ext cx="280080" cy="11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62F06E-1BED-4780-A01E-F80B445249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3782" y="5350858"/>
                  <a:ext cx="297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25D4AA-28C6-49B6-B267-498F2769A217}"/>
                    </a:ext>
                  </a:extLst>
                </p14:cNvPr>
                <p14:cNvContentPartPr/>
                <p14:nvPr/>
              </p14:nvContentPartPr>
              <p14:xfrm>
                <a:off x="1025502" y="5212258"/>
                <a:ext cx="601200" cy="273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25D4AA-28C6-49B6-B267-498F2769A21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16862" y="520361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04F5BB-6315-46D3-BA1B-AEBA05B80413}"/>
                    </a:ext>
                  </a:extLst>
                </p14:cNvPr>
                <p14:cNvContentPartPr/>
                <p14:nvPr/>
              </p14:nvContentPartPr>
              <p14:xfrm>
                <a:off x="1706982" y="5290738"/>
                <a:ext cx="126360" cy="16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04F5BB-6315-46D3-BA1B-AEBA05B8041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98342" y="5281738"/>
                  <a:ext cx="1440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E8880C3-7EDB-4140-8BA3-A0DCB57C4C4A}"/>
              </a:ext>
            </a:extLst>
          </p:cNvPr>
          <p:cNvGrpSpPr/>
          <p:nvPr/>
        </p:nvGrpSpPr>
        <p:grpSpPr>
          <a:xfrm>
            <a:off x="2199102" y="5174098"/>
            <a:ext cx="477720" cy="347040"/>
            <a:chOff x="2199102" y="5174098"/>
            <a:chExt cx="4777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A75797F-54C2-4476-8AAF-819A05AB2762}"/>
                    </a:ext>
                  </a:extLst>
                </p14:cNvPr>
                <p14:cNvContentPartPr/>
                <p14:nvPr/>
              </p14:nvContentPartPr>
              <p14:xfrm>
                <a:off x="2314662" y="5246458"/>
                <a:ext cx="28440" cy="234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A75797F-54C2-4476-8AAF-819A05AB27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06022" y="5237818"/>
                  <a:ext cx="46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6B1D656-F3FD-4F18-A4BE-182314718DBC}"/>
                    </a:ext>
                  </a:extLst>
                </p14:cNvPr>
                <p14:cNvContentPartPr/>
                <p14:nvPr/>
              </p14:nvContentPartPr>
              <p14:xfrm>
                <a:off x="2199102" y="5174098"/>
                <a:ext cx="477720" cy="347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6B1D656-F3FD-4F18-A4BE-182314718DB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90462" y="5165098"/>
                  <a:ext cx="4953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FE1124-5EB9-4695-9B97-2295A44C3DB9}"/>
              </a:ext>
            </a:extLst>
          </p:cNvPr>
          <p:cNvGrpSpPr/>
          <p:nvPr/>
        </p:nvGrpSpPr>
        <p:grpSpPr>
          <a:xfrm>
            <a:off x="3111702" y="5286418"/>
            <a:ext cx="1490040" cy="239400"/>
            <a:chOff x="3111702" y="5286418"/>
            <a:chExt cx="14900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B1E89E1-030E-4CE9-BFB7-1AC1104EF0E2}"/>
                    </a:ext>
                  </a:extLst>
                </p14:cNvPr>
                <p14:cNvContentPartPr/>
                <p14:nvPr/>
              </p14:nvContentPartPr>
              <p14:xfrm>
                <a:off x="3111702" y="5343298"/>
                <a:ext cx="111960" cy="128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B1E89E1-030E-4CE9-BFB7-1AC1104EF0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02702" y="5334298"/>
                  <a:ext cx="12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6E66B2-13A5-458C-A54D-597B79B99FE4}"/>
                    </a:ext>
                  </a:extLst>
                </p14:cNvPr>
                <p14:cNvContentPartPr/>
                <p14:nvPr/>
              </p14:nvContentPartPr>
              <p14:xfrm>
                <a:off x="3294582" y="5286418"/>
                <a:ext cx="20160" cy="163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6E66B2-13A5-458C-A54D-597B79B99FE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85942" y="5277778"/>
                  <a:ext cx="37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194A00-B2EB-4D72-B303-A0C9E2FD6440}"/>
                    </a:ext>
                  </a:extLst>
                </p14:cNvPr>
                <p14:cNvContentPartPr/>
                <p14:nvPr/>
              </p14:nvContentPartPr>
              <p14:xfrm>
                <a:off x="3337062" y="5314858"/>
                <a:ext cx="128160" cy="12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194A00-B2EB-4D72-B303-A0C9E2FD644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28422" y="5305858"/>
                  <a:ext cx="14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C80572-011C-4EAD-9329-76D26388D89C}"/>
                    </a:ext>
                  </a:extLst>
                </p14:cNvPr>
                <p14:cNvContentPartPr/>
                <p14:nvPr/>
              </p14:nvContentPartPr>
              <p14:xfrm>
                <a:off x="3518862" y="5360938"/>
                <a:ext cx="308160" cy="111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C80572-011C-4EAD-9329-76D26388D89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9862" y="5352298"/>
                  <a:ext cx="325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DB6A3E-D3F4-4AC4-9715-9C33FC988274}"/>
                    </a:ext>
                  </a:extLst>
                </p14:cNvPr>
                <p14:cNvContentPartPr/>
                <p14:nvPr/>
              </p14:nvContentPartPr>
              <p14:xfrm>
                <a:off x="3892902" y="5351938"/>
                <a:ext cx="257040" cy="14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DB6A3E-D3F4-4AC4-9715-9C33FC98827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884262" y="5343298"/>
                  <a:ext cx="27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4372A98-5551-438E-A1BA-D313BB5C2BA1}"/>
                    </a:ext>
                  </a:extLst>
                </p14:cNvPr>
                <p14:cNvContentPartPr/>
                <p14:nvPr/>
              </p14:nvContentPartPr>
              <p14:xfrm>
                <a:off x="4207182" y="5346538"/>
                <a:ext cx="105480" cy="179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4372A98-5551-438E-A1BA-D313BB5C2BA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98182" y="5337898"/>
                  <a:ext cx="12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29A193-61F6-41E1-8512-B080CA7D6091}"/>
                    </a:ext>
                  </a:extLst>
                </p14:cNvPr>
                <p14:cNvContentPartPr/>
                <p14:nvPr/>
              </p14:nvContentPartPr>
              <p14:xfrm>
                <a:off x="4314822" y="5362738"/>
                <a:ext cx="1166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29A193-61F6-41E1-8512-B080CA7D609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6182" y="5353738"/>
                  <a:ext cx="134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EB006C-B3DF-4C23-99DF-BF0FC297F4EE}"/>
                    </a:ext>
                  </a:extLst>
                </p14:cNvPr>
                <p14:cNvContentPartPr/>
                <p14:nvPr/>
              </p14:nvContentPartPr>
              <p14:xfrm>
                <a:off x="4562862" y="5461738"/>
                <a:ext cx="38880" cy="42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EB006C-B3DF-4C23-99DF-BF0FC297F4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553862" y="5453098"/>
                  <a:ext cx="565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F706EEE-7226-4F8B-BD57-A3E3149BD6E6}"/>
              </a:ext>
            </a:extLst>
          </p:cNvPr>
          <p:cNvGrpSpPr/>
          <p:nvPr/>
        </p:nvGrpSpPr>
        <p:grpSpPr>
          <a:xfrm>
            <a:off x="6438822" y="4116418"/>
            <a:ext cx="5239440" cy="1452960"/>
            <a:chOff x="6438822" y="4116418"/>
            <a:chExt cx="5239440" cy="14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780312-FA2E-4D26-8D89-E2750CC60D87}"/>
                    </a:ext>
                  </a:extLst>
                </p14:cNvPr>
                <p14:cNvContentPartPr/>
                <p14:nvPr/>
              </p14:nvContentPartPr>
              <p14:xfrm>
                <a:off x="6550422" y="4116418"/>
                <a:ext cx="2188800" cy="140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780312-FA2E-4D26-8D89-E2750CC60D8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41422" y="4107418"/>
                  <a:ext cx="220644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CFDD48-9B9F-4DC9-82F7-E1CF5BCA732A}"/>
                    </a:ext>
                  </a:extLst>
                </p14:cNvPr>
                <p14:cNvContentPartPr/>
                <p14:nvPr/>
              </p14:nvContentPartPr>
              <p14:xfrm>
                <a:off x="6711702" y="4161418"/>
                <a:ext cx="2259000" cy="116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CFDD48-9B9F-4DC9-82F7-E1CF5BCA73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703062" y="4152778"/>
                  <a:ext cx="227664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ED5DA7-CB52-466C-BBA3-6CB5C8256840}"/>
                    </a:ext>
                  </a:extLst>
                </p14:cNvPr>
                <p14:cNvContentPartPr/>
                <p14:nvPr/>
              </p14:nvContentPartPr>
              <p14:xfrm>
                <a:off x="6438822" y="4126498"/>
                <a:ext cx="149760" cy="10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ED5DA7-CB52-466C-BBA3-6CB5C825684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429822" y="4117498"/>
                  <a:ext cx="16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2392E85-9A6F-4D69-A36F-E2A6CDF9D0EC}"/>
                    </a:ext>
                  </a:extLst>
                </p14:cNvPr>
                <p14:cNvContentPartPr/>
                <p14:nvPr/>
              </p14:nvContentPartPr>
              <p14:xfrm>
                <a:off x="8724102" y="5481538"/>
                <a:ext cx="301320" cy="13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2392E85-9A6F-4D69-A36F-E2A6CDF9D0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15462" y="5472898"/>
                  <a:ext cx="318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775474-81D4-403B-82DE-6DE4C677439A}"/>
                    </a:ext>
                  </a:extLst>
                </p14:cNvPr>
                <p14:cNvContentPartPr/>
                <p14:nvPr/>
              </p14:nvContentPartPr>
              <p14:xfrm>
                <a:off x="8944782" y="5425018"/>
                <a:ext cx="140040" cy="144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775474-81D4-403B-82DE-6DE4C67743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35782" y="5416378"/>
                  <a:ext cx="157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581585-FE78-4ADE-A4A2-E5C9A6DAC039}"/>
                    </a:ext>
                  </a:extLst>
                </p14:cNvPr>
                <p14:cNvContentPartPr/>
                <p14:nvPr/>
              </p14:nvContentPartPr>
              <p14:xfrm>
                <a:off x="9603942" y="4243858"/>
                <a:ext cx="1850040" cy="125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581585-FE78-4ADE-A4A2-E5C9A6DAC03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594942" y="4235218"/>
                  <a:ext cx="186768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E17BFB-BFAB-41E5-895F-7A0DBBB43445}"/>
                    </a:ext>
                  </a:extLst>
                </p14:cNvPr>
                <p14:cNvContentPartPr/>
                <p14:nvPr/>
              </p14:nvContentPartPr>
              <p14:xfrm>
                <a:off x="9512862" y="4203178"/>
                <a:ext cx="160200" cy="140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E17BFB-BFAB-41E5-895F-7A0DBBB4344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04222" y="4194538"/>
                  <a:ext cx="177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5757F4F-BAF7-4C8F-B468-180BC9AA6D5D}"/>
                    </a:ext>
                  </a:extLst>
                </p14:cNvPr>
                <p14:cNvContentPartPr/>
                <p14:nvPr/>
              </p14:nvContentPartPr>
              <p14:xfrm>
                <a:off x="9783582" y="4224778"/>
                <a:ext cx="1894680" cy="1053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5757F4F-BAF7-4C8F-B468-180BC9AA6D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74582" y="4216138"/>
                  <a:ext cx="1912320" cy="10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137A3A0-2717-4308-938C-AC0E5F81D504}"/>
              </a:ext>
            </a:extLst>
          </p:cNvPr>
          <p:cNvGrpSpPr/>
          <p:nvPr/>
        </p:nvGrpSpPr>
        <p:grpSpPr>
          <a:xfrm>
            <a:off x="7536462" y="2972698"/>
            <a:ext cx="2097360" cy="1035720"/>
            <a:chOff x="7536462" y="2972698"/>
            <a:chExt cx="2097360" cy="10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FC4DC1-51DB-449B-AA1B-E9730048FEF2}"/>
                    </a:ext>
                  </a:extLst>
                </p14:cNvPr>
                <p14:cNvContentPartPr/>
                <p14:nvPr/>
              </p14:nvContentPartPr>
              <p14:xfrm>
                <a:off x="7536462" y="3497218"/>
                <a:ext cx="379440" cy="511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FC4DC1-51DB-449B-AA1B-E9730048FEF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27822" y="3488218"/>
                  <a:ext cx="3970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244F956-488F-46BA-A0AA-72E06EEABC06}"/>
                    </a:ext>
                  </a:extLst>
                </p14:cNvPr>
                <p14:cNvContentPartPr/>
                <p14:nvPr/>
              </p14:nvContentPartPr>
              <p14:xfrm>
                <a:off x="7811862" y="3450058"/>
                <a:ext cx="99720" cy="149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244F956-488F-46BA-A0AA-72E06EEABC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803222" y="3441058"/>
                  <a:ext cx="11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8A4889-F929-443C-8C6C-B18E4F7A80FC}"/>
                    </a:ext>
                  </a:extLst>
                </p14:cNvPr>
                <p14:cNvContentPartPr/>
                <p14:nvPr/>
              </p14:nvContentPartPr>
              <p14:xfrm>
                <a:off x="7921662" y="3078538"/>
                <a:ext cx="163800" cy="267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8A4889-F929-443C-8C6C-B18E4F7A80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12662" y="3069538"/>
                  <a:ext cx="181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0F74453-EB0B-489F-9696-43C0253E2237}"/>
                    </a:ext>
                  </a:extLst>
                </p14:cNvPr>
                <p14:cNvContentPartPr/>
                <p14:nvPr/>
              </p14:nvContentPartPr>
              <p14:xfrm>
                <a:off x="8103462" y="3122458"/>
                <a:ext cx="39960" cy="209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0F74453-EB0B-489F-9696-43C0253E223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94822" y="3113818"/>
                  <a:ext cx="57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9990AB5-6043-4E43-B946-B8DA4990AC6F}"/>
                    </a:ext>
                  </a:extLst>
                </p14:cNvPr>
                <p14:cNvContentPartPr/>
                <p14:nvPr/>
              </p14:nvContentPartPr>
              <p14:xfrm>
                <a:off x="8167182" y="3143698"/>
                <a:ext cx="312120" cy="427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9990AB5-6043-4E43-B946-B8DA4990AC6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58542" y="3135058"/>
                  <a:ext cx="329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E07ED94-E87C-42B3-88D1-23A2314793B5}"/>
                    </a:ext>
                  </a:extLst>
                </p14:cNvPr>
                <p14:cNvContentPartPr/>
                <p14:nvPr/>
              </p14:nvContentPartPr>
              <p14:xfrm>
                <a:off x="8554902" y="3089338"/>
                <a:ext cx="56520" cy="24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E07ED94-E87C-42B3-88D1-23A2314793B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46262" y="3080338"/>
                  <a:ext cx="74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FEA08C-246F-406D-82EF-C699B8A1DBAF}"/>
                    </a:ext>
                  </a:extLst>
                </p14:cNvPr>
                <p14:cNvContentPartPr/>
                <p14:nvPr/>
              </p14:nvContentPartPr>
              <p14:xfrm>
                <a:off x="8535102" y="3190858"/>
                <a:ext cx="88920" cy="19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FEA08C-246F-406D-82EF-C699B8A1DBA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526462" y="3181858"/>
                  <a:ext cx="106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AF77A3-0ED1-4B77-9186-0568A5750D1C}"/>
                    </a:ext>
                  </a:extLst>
                </p14:cNvPr>
                <p14:cNvContentPartPr/>
                <p14:nvPr/>
              </p14:nvContentPartPr>
              <p14:xfrm>
                <a:off x="8836062" y="3190138"/>
                <a:ext cx="109440" cy="119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AF77A3-0ED1-4B77-9186-0568A5750D1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827422" y="3181138"/>
                  <a:ext cx="127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69C3E-2B6C-437B-B787-A2FECBC50969}"/>
                    </a:ext>
                  </a:extLst>
                </p14:cNvPr>
                <p14:cNvContentPartPr/>
                <p14:nvPr/>
              </p14:nvContentPartPr>
              <p14:xfrm>
                <a:off x="8976102" y="3080698"/>
                <a:ext cx="18000" cy="231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69C3E-2B6C-437B-B787-A2FECBC5096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967462" y="3071698"/>
                  <a:ext cx="35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8D859F9-FA9F-40A6-BC72-E47026DFE0E0}"/>
                    </a:ext>
                  </a:extLst>
                </p14:cNvPr>
                <p14:cNvContentPartPr/>
                <p14:nvPr/>
              </p14:nvContentPartPr>
              <p14:xfrm>
                <a:off x="9004542" y="3154498"/>
                <a:ext cx="179640" cy="171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8D859F9-FA9F-40A6-BC72-E47026DFE0E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995902" y="3145498"/>
                  <a:ext cx="197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2B4B29F-423D-4C05-9D95-BD583C121A12}"/>
                    </a:ext>
                  </a:extLst>
                </p14:cNvPr>
                <p14:cNvContentPartPr/>
                <p14:nvPr/>
              </p14:nvContentPartPr>
              <p14:xfrm>
                <a:off x="9218742" y="3152698"/>
                <a:ext cx="21852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2B4B29F-423D-4C05-9D95-BD583C121A1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10102" y="3143698"/>
                  <a:ext cx="236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7DD9A4-2907-4A9E-ABA9-A01710A795E7}"/>
                    </a:ext>
                  </a:extLst>
                </p14:cNvPr>
                <p14:cNvContentPartPr/>
                <p14:nvPr/>
              </p14:nvContentPartPr>
              <p14:xfrm>
                <a:off x="9436902" y="3151258"/>
                <a:ext cx="75600" cy="124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7DD9A4-2907-4A9E-ABA9-A01710A795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28262" y="3142258"/>
                  <a:ext cx="93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16E12F-72EA-436E-84D0-2B2B06CFCCFF}"/>
                    </a:ext>
                  </a:extLst>
                </p14:cNvPr>
                <p14:cNvContentPartPr/>
                <p14:nvPr/>
              </p14:nvContentPartPr>
              <p14:xfrm>
                <a:off x="9553182" y="2972698"/>
                <a:ext cx="80640" cy="29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16E12F-72EA-436E-84D0-2B2B06CFCCF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44182" y="2964058"/>
                  <a:ext cx="9828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BB379C-1461-42F9-AE2B-AAAFFCD30ABD}"/>
              </a:ext>
            </a:extLst>
          </p:cNvPr>
          <p:cNvGrpSpPr/>
          <p:nvPr/>
        </p:nvGrpSpPr>
        <p:grpSpPr>
          <a:xfrm>
            <a:off x="11086062" y="3598738"/>
            <a:ext cx="160920" cy="443160"/>
            <a:chOff x="11086062" y="3598738"/>
            <a:chExt cx="16092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7E53D02-2841-421A-85EC-7766F6B9BFD6}"/>
                    </a:ext>
                  </a:extLst>
                </p14:cNvPr>
                <p14:cNvContentPartPr/>
                <p14:nvPr/>
              </p14:nvContentPartPr>
              <p14:xfrm>
                <a:off x="11126382" y="3598738"/>
                <a:ext cx="18720" cy="386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7E53D02-2841-421A-85EC-7766F6B9BFD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117742" y="3589738"/>
                  <a:ext cx="363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C8DAADD-E8E9-4CB9-81FB-630CD33EE0C6}"/>
                    </a:ext>
                  </a:extLst>
                </p14:cNvPr>
                <p14:cNvContentPartPr/>
                <p14:nvPr/>
              </p14:nvContentPartPr>
              <p14:xfrm>
                <a:off x="11086062" y="3918418"/>
                <a:ext cx="160920" cy="12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C8DAADD-E8E9-4CB9-81FB-630CD33EE0C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077062" y="3909418"/>
                  <a:ext cx="1785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3264983-AC71-4447-8351-ABDDDFA68E74}"/>
              </a:ext>
            </a:extLst>
          </p:cNvPr>
          <p:cNvGrpSpPr/>
          <p:nvPr/>
        </p:nvGrpSpPr>
        <p:grpSpPr>
          <a:xfrm>
            <a:off x="10510062" y="2719978"/>
            <a:ext cx="1336320" cy="617400"/>
            <a:chOff x="10510062" y="2719978"/>
            <a:chExt cx="133632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C7E0A0-12C0-4A83-B77B-FB50FE1AE429}"/>
                    </a:ext>
                  </a:extLst>
                </p14:cNvPr>
                <p14:cNvContentPartPr/>
                <p14:nvPr/>
              </p14:nvContentPartPr>
              <p14:xfrm>
                <a:off x="10510062" y="2719978"/>
                <a:ext cx="82080" cy="300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C7E0A0-12C0-4A83-B77B-FB50FE1AE42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01422" y="2710978"/>
                  <a:ext cx="99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EE97710-6193-445C-B314-8F99D395C8CF}"/>
                    </a:ext>
                  </a:extLst>
                </p14:cNvPr>
                <p14:cNvContentPartPr/>
                <p14:nvPr/>
              </p14:nvContentPartPr>
              <p14:xfrm>
                <a:off x="10687542" y="2865418"/>
                <a:ext cx="89280" cy="109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EE97710-6193-445C-B314-8F99D395C8C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78542" y="2856778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9BF135-FC81-4901-AA68-08324F8A18D6}"/>
                    </a:ext>
                  </a:extLst>
                </p14:cNvPr>
                <p14:cNvContentPartPr/>
                <p14:nvPr/>
              </p14:nvContentPartPr>
              <p14:xfrm>
                <a:off x="10863942" y="2758138"/>
                <a:ext cx="59760" cy="272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9BF135-FC81-4901-AA68-08324F8A18D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54942" y="2749498"/>
                  <a:ext cx="77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A8A85B2-1A9E-4681-A814-291AE4E4AC53}"/>
                    </a:ext>
                  </a:extLst>
                </p14:cNvPr>
                <p14:cNvContentPartPr/>
                <p14:nvPr/>
              </p14:nvContentPartPr>
              <p14:xfrm>
                <a:off x="10871862" y="2807818"/>
                <a:ext cx="125640" cy="22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A8A85B2-1A9E-4681-A814-291AE4E4AC5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863222" y="2799178"/>
                  <a:ext cx="143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0EBD638-6634-485B-B3B1-86A72FD4FFD3}"/>
                    </a:ext>
                  </a:extLst>
                </p14:cNvPr>
                <p14:cNvContentPartPr/>
                <p14:nvPr/>
              </p14:nvContentPartPr>
              <p14:xfrm>
                <a:off x="10980582" y="2901058"/>
                <a:ext cx="251280" cy="59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0EBD638-6634-485B-B3B1-86A72FD4FF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71582" y="2892058"/>
                  <a:ext cx="268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407D56-8C62-4936-83E5-2FF52D1593C2}"/>
                    </a:ext>
                  </a:extLst>
                </p14:cNvPr>
                <p14:cNvContentPartPr/>
                <p14:nvPr/>
              </p14:nvContentPartPr>
              <p14:xfrm>
                <a:off x="10787982" y="3173938"/>
                <a:ext cx="128520" cy="153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407D56-8C62-4936-83E5-2FF52D1593C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779342" y="3165298"/>
                  <a:ext cx="146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10538B-5C78-4484-9DD7-2A161B86479C}"/>
                    </a:ext>
                  </a:extLst>
                </p14:cNvPr>
                <p14:cNvContentPartPr/>
                <p14:nvPr/>
              </p14:nvContentPartPr>
              <p14:xfrm>
                <a:off x="10953582" y="3144778"/>
                <a:ext cx="10800" cy="192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10538B-5C78-4484-9DD7-2A161B86479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44942" y="3135778"/>
                  <a:ext cx="28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F18895A-8B8D-4DF0-AFD1-AA6B891CF466}"/>
                    </a:ext>
                  </a:extLst>
                </p14:cNvPr>
                <p14:cNvContentPartPr/>
                <p14:nvPr/>
              </p14:nvContentPartPr>
              <p14:xfrm>
                <a:off x="10987422" y="3195898"/>
                <a:ext cx="399600" cy="136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F18895A-8B8D-4DF0-AFD1-AA6B891CF46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978422" y="3187258"/>
                  <a:ext cx="417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14A571-30F3-46A1-BD58-13FD53B79BE7}"/>
                    </a:ext>
                  </a:extLst>
                </p14:cNvPr>
                <p14:cNvContentPartPr/>
                <p14:nvPr/>
              </p14:nvContentPartPr>
              <p14:xfrm>
                <a:off x="11390982" y="3194818"/>
                <a:ext cx="121320" cy="124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14A571-30F3-46A1-BD58-13FD53B79B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382342" y="3185818"/>
                  <a:ext cx="13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7C15098-BEBA-4C0D-8FC6-84CD966B7098}"/>
                    </a:ext>
                  </a:extLst>
                </p14:cNvPr>
                <p14:cNvContentPartPr/>
                <p14:nvPr/>
              </p14:nvContentPartPr>
              <p14:xfrm>
                <a:off x="11604102" y="3118498"/>
                <a:ext cx="242280" cy="20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7C15098-BEBA-4C0D-8FC6-84CD966B70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595102" y="3109498"/>
                  <a:ext cx="2599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0AA61DD-91F5-46E8-BEC0-5B4DA17E3016}"/>
              </a:ext>
            </a:extLst>
          </p:cNvPr>
          <p:cNvGrpSpPr/>
          <p:nvPr/>
        </p:nvGrpSpPr>
        <p:grpSpPr>
          <a:xfrm>
            <a:off x="7238022" y="4169338"/>
            <a:ext cx="31680" cy="451800"/>
            <a:chOff x="7238022" y="4169338"/>
            <a:chExt cx="3168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C4AF17-1929-400E-9C4D-DEECACB84C80}"/>
                    </a:ext>
                  </a:extLst>
                </p14:cNvPr>
                <p14:cNvContentPartPr/>
                <p14:nvPr/>
              </p14:nvContentPartPr>
              <p14:xfrm>
                <a:off x="7238022" y="4169338"/>
                <a:ext cx="6120" cy="26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C4AF17-1929-400E-9C4D-DEECACB84C8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220022" y="4151698"/>
                  <a:ext cx="41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693BE12-0DC7-4B4F-A602-8A7B5F12C5E9}"/>
                    </a:ext>
                  </a:extLst>
                </p14:cNvPr>
                <p14:cNvContentPartPr/>
                <p14:nvPr/>
              </p14:nvContentPartPr>
              <p14:xfrm>
                <a:off x="7241262" y="4243858"/>
                <a:ext cx="18000" cy="46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693BE12-0DC7-4B4F-A602-8A7B5F12C5E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223622" y="4226218"/>
                  <a:ext cx="53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C5EF3CA-DC49-4E2A-BDE4-DEB989046B9E}"/>
                    </a:ext>
                  </a:extLst>
                </p14:cNvPr>
                <p14:cNvContentPartPr/>
                <p14:nvPr/>
              </p14:nvContentPartPr>
              <p14:xfrm>
                <a:off x="7238022" y="4384618"/>
                <a:ext cx="31680" cy="23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C5EF3CA-DC49-4E2A-BDE4-DEB989046B9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20022" y="4366618"/>
                  <a:ext cx="6732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A039F41-07A3-4E7C-A826-DD8AA2EB62C8}"/>
                  </a:ext>
                </a:extLst>
              </p14:cNvPr>
              <p14:cNvContentPartPr/>
              <p14:nvPr/>
            </p14:nvContentPartPr>
            <p14:xfrm>
              <a:off x="7226142" y="4787818"/>
              <a:ext cx="38880" cy="348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A039F41-07A3-4E7C-A826-DD8AA2EB62C8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208502" y="4769818"/>
                <a:ext cx="74520" cy="38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745D059-758C-4098-91FF-29776BB69B27}"/>
              </a:ext>
            </a:extLst>
          </p:cNvPr>
          <p:cNvGrpSpPr/>
          <p:nvPr/>
        </p:nvGrpSpPr>
        <p:grpSpPr>
          <a:xfrm>
            <a:off x="7235502" y="5274898"/>
            <a:ext cx="72720" cy="177840"/>
            <a:chOff x="7235502" y="5274898"/>
            <a:chExt cx="7272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589E79-68CF-4068-BC4C-BA559AE1F8EF}"/>
                    </a:ext>
                  </a:extLst>
                </p14:cNvPr>
                <p14:cNvContentPartPr/>
                <p14:nvPr/>
              </p14:nvContentPartPr>
              <p14:xfrm>
                <a:off x="7235502" y="5274898"/>
                <a:ext cx="33120" cy="177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589E79-68CF-4068-BC4C-BA559AE1F8E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217862" y="5257258"/>
                  <a:ext cx="6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6E7E183-BCCD-48C4-ACFC-657A23AD542E}"/>
                    </a:ext>
                  </a:extLst>
                </p14:cNvPr>
                <p14:cNvContentPartPr/>
                <p14:nvPr/>
              </p14:nvContentPartPr>
              <p14:xfrm>
                <a:off x="7293822" y="5433298"/>
                <a:ext cx="14400" cy="1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6E7E183-BCCD-48C4-ACFC-657A23AD542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76182" y="5415658"/>
                  <a:ext cx="500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68E718-49A5-447B-BC63-A7E55FABB513}"/>
                  </a:ext>
                </a:extLst>
              </p14:cNvPr>
              <p14:cNvContentPartPr/>
              <p14:nvPr/>
            </p14:nvContentPartPr>
            <p14:xfrm>
              <a:off x="11131062" y="4256458"/>
              <a:ext cx="3960" cy="56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68E718-49A5-447B-BC63-A7E55FABB513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1113062" y="4238818"/>
                <a:ext cx="396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6CA3062-56F6-4DCD-AC92-33E539524708}"/>
                  </a:ext>
                </a:extLst>
              </p14:cNvPr>
              <p14:cNvContentPartPr/>
              <p14:nvPr/>
            </p14:nvContentPartPr>
            <p14:xfrm>
              <a:off x="11129622" y="4573618"/>
              <a:ext cx="47160" cy="3805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6CA3062-56F6-4DCD-AC92-33E53952470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111982" y="4555618"/>
                <a:ext cx="8280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2421E8C-349C-44BE-948F-38ED4F1E9AEE}"/>
              </a:ext>
            </a:extLst>
          </p:cNvPr>
          <p:cNvGrpSpPr/>
          <p:nvPr/>
        </p:nvGrpSpPr>
        <p:grpSpPr>
          <a:xfrm>
            <a:off x="11156622" y="5174098"/>
            <a:ext cx="44640" cy="333360"/>
            <a:chOff x="11156622" y="5174098"/>
            <a:chExt cx="446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95199C-EAF9-4695-AD05-D8B9F24B7A74}"/>
                    </a:ext>
                  </a:extLst>
                </p14:cNvPr>
                <p14:cNvContentPartPr/>
                <p14:nvPr/>
              </p14:nvContentPartPr>
              <p14:xfrm>
                <a:off x="11180022" y="5174098"/>
                <a:ext cx="14400" cy="87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95199C-EAF9-4695-AD05-D8B9F24B7A7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162022" y="5156458"/>
                  <a:ext cx="5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6C62DEF-FC85-4FCE-B7FF-0FFEB87D4865}"/>
                    </a:ext>
                  </a:extLst>
                </p14:cNvPr>
                <p14:cNvContentPartPr/>
                <p14:nvPr/>
              </p14:nvContentPartPr>
              <p14:xfrm>
                <a:off x="11156622" y="5353738"/>
                <a:ext cx="44640" cy="153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6C62DEF-FC85-4FCE-B7FF-0FFEB87D486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138622" y="5335738"/>
                  <a:ext cx="802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990F4EE-AB08-4102-97DF-B267CF1356FA}"/>
              </a:ext>
            </a:extLst>
          </p:cNvPr>
          <p:cNvGrpSpPr/>
          <p:nvPr/>
        </p:nvGrpSpPr>
        <p:grpSpPr>
          <a:xfrm>
            <a:off x="6591822" y="5608618"/>
            <a:ext cx="800640" cy="248400"/>
            <a:chOff x="6591822" y="5608618"/>
            <a:chExt cx="8006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13375DF-1F22-456F-9F89-B6E3CB85AF8E}"/>
                    </a:ext>
                  </a:extLst>
                </p14:cNvPr>
                <p14:cNvContentPartPr/>
                <p14:nvPr/>
              </p14:nvContentPartPr>
              <p14:xfrm>
                <a:off x="6591822" y="5681338"/>
                <a:ext cx="123840" cy="175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13375DF-1F22-456F-9F89-B6E3CB85AF8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574182" y="5663698"/>
                  <a:ext cx="15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2CFFD43-0B37-4DA7-8E51-68A4C7AB8844}"/>
                    </a:ext>
                  </a:extLst>
                </p14:cNvPr>
                <p14:cNvContentPartPr/>
                <p14:nvPr/>
              </p14:nvContentPartPr>
              <p14:xfrm>
                <a:off x="6748062" y="5745778"/>
                <a:ext cx="104760" cy="78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2CFFD43-0B37-4DA7-8E51-68A4C7AB88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730062" y="5727778"/>
                  <a:ext cx="14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F9FA56-3268-43A7-A52C-37FBD8F1D301}"/>
                    </a:ext>
                  </a:extLst>
                </p14:cNvPr>
                <p14:cNvContentPartPr/>
                <p14:nvPr/>
              </p14:nvContentPartPr>
              <p14:xfrm>
                <a:off x="6879822" y="5740018"/>
                <a:ext cx="64440" cy="96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F9FA56-3268-43A7-A52C-37FBD8F1D30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861822" y="5722378"/>
                  <a:ext cx="10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BB336BE-6820-4E7C-A18B-743CF77C38DB}"/>
                    </a:ext>
                  </a:extLst>
                </p14:cNvPr>
                <p14:cNvContentPartPr/>
                <p14:nvPr/>
              </p14:nvContentPartPr>
              <p14:xfrm>
                <a:off x="6967662" y="5608618"/>
                <a:ext cx="103680" cy="216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BB336BE-6820-4E7C-A18B-743CF77C38D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950022" y="5590978"/>
                  <a:ext cx="139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015FD22-8FAC-4799-924B-F6019C80E15A}"/>
                    </a:ext>
                  </a:extLst>
                </p14:cNvPr>
                <p14:cNvContentPartPr/>
                <p14:nvPr/>
              </p14:nvContentPartPr>
              <p14:xfrm>
                <a:off x="7092222" y="5619418"/>
                <a:ext cx="21240" cy="27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015FD22-8FAC-4799-924B-F6019C80E15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074222" y="5601418"/>
                  <a:ext cx="56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FDE31CE-B98C-49A4-A506-49F6D340BC1E}"/>
                    </a:ext>
                  </a:extLst>
                </p14:cNvPr>
                <p14:cNvContentPartPr/>
                <p14:nvPr/>
              </p14:nvContentPartPr>
              <p14:xfrm>
                <a:off x="7140102" y="5728498"/>
                <a:ext cx="90000" cy="78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FDE31CE-B98C-49A4-A506-49F6D340BC1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22102" y="5710498"/>
                  <a:ext cx="12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3C34949-DE55-4FBC-BBA2-9A5A1F723E40}"/>
                    </a:ext>
                  </a:extLst>
                </p14:cNvPr>
                <p14:cNvContentPartPr/>
                <p14:nvPr/>
              </p14:nvContentPartPr>
              <p14:xfrm>
                <a:off x="7286982" y="5711938"/>
                <a:ext cx="105480" cy="134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3C34949-DE55-4FBC-BBA2-9A5A1F723E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268982" y="5694298"/>
                  <a:ext cx="1411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D235961-3C2A-40DB-B897-66F8C696C0E3}"/>
              </a:ext>
            </a:extLst>
          </p:cNvPr>
          <p:cNvGrpSpPr/>
          <p:nvPr/>
        </p:nvGrpSpPr>
        <p:grpSpPr>
          <a:xfrm>
            <a:off x="11055462" y="5553178"/>
            <a:ext cx="920880" cy="262800"/>
            <a:chOff x="11055462" y="5553178"/>
            <a:chExt cx="92088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E7A7EDA-6429-4E42-A66D-1F563C81FD58}"/>
                    </a:ext>
                  </a:extLst>
                </p14:cNvPr>
                <p14:cNvContentPartPr/>
                <p14:nvPr/>
              </p14:nvContentPartPr>
              <p14:xfrm>
                <a:off x="11055462" y="5614378"/>
                <a:ext cx="181800" cy="170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E7A7EDA-6429-4E42-A66D-1F563C81FD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037822" y="5596378"/>
                  <a:ext cx="217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0353790-0239-4F96-92FB-1943F0236625}"/>
                    </a:ext>
                  </a:extLst>
                </p14:cNvPr>
                <p14:cNvContentPartPr/>
                <p14:nvPr/>
              </p14:nvContentPartPr>
              <p14:xfrm>
                <a:off x="11293062" y="5680978"/>
                <a:ext cx="85680" cy="110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0353790-0239-4F96-92FB-1943F023662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275062" y="5663338"/>
                  <a:ext cx="121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E7DCA9-DDF4-4E89-A687-EECB645B380C}"/>
                    </a:ext>
                  </a:extLst>
                </p14:cNvPr>
                <p14:cNvContentPartPr/>
                <p14:nvPr/>
              </p14:nvContentPartPr>
              <p14:xfrm>
                <a:off x="11432022" y="5553178"/>
                <a:ext cx="96480" cy="21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E7DCA9-DDF4-4E89-A687-EECB645B380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414022" y="5535178"/>
                  <a:ext cx="132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7527E6E-8824-4BE5-A790-453E739AD1C4}"/>
                    </a:ext>
                  </a:extLst>
                </p14:cNvPr>
                <p14:cNvContentPartPr/>
                <p14:nvPr/>
              </p14:nvContentPartPr>
              <p14:xfrm>
                <a:off x="11603382" y="5570098"/>
                <a:ext cx="65520" cy="203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7527E6E-8824-4BE5-A790-453E739AD1C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585742" y="5552098"/>
                  <a:ext cx="101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47BAC12-F587-4688-A3CF-76229039D94D}"/>
                    </a:ext>
                  </a:extLst>
                </p14:cNvPr>
                <p14:cNvContentPartPr/>
                <p14:nvPr/>
              </p14:nvContentPartPr>
              <p14:xfrm>
                <a:off x="11696982" y="5688178"/>
                <a:ext cx="110880" cy="81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47BAC12-F587-4688-A3CF-76229039D94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679342" y="5670178"/>
                  <a:ext cx="146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3058DD4-7657-4977-A38E-DE2B06A92539}"/>
                    </a:ext>
                  </a:extLst>
                </p14:cNvPr>
                <p14:cNvContentPartPr/>
                <p14:nvPr/>
              </p14:nvContentPartPr>
              <p14:xfrm>
                <a:off x="11861142" y="5700418"/>
                <a:ext cx="115200" cy="115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3058DD4-7657-4977-A38E-DE2B06A9253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843502" y="5682778"/>
                  <a:ext cx="1508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F6FAB85-5A6D-40E1-8D6F-5A6FBA5434B5}"/>
                  </a:ext>
                </a:extLst>
              </p14:cNvPr>
              <p14:cNvContentPartPr/>
              <p14:nvPr/>
            </p14:nvContentPartPr>
            <p14:xfrm>
              <a:off x="7426662" y="4208218"/>
              <a:ext cx="8640" cy="63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F6FAB85-5A6D-40E1-8D6F-5A6FBA5434B5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408662" y="4190218"/>
                <a:ext cx="4428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16D93817-C14A-4458-8D60-36938D774D74}"/>
              </a:ext>
            </a:extLst>
          </p:cNvPr>
          <p:cNvGrpSpPr/>
          <p:nvPr/>
        </p:nvGrpSpPr>
        <p:grpSpPr>
          <a:xfrm>
            <a:off x="7463022" y="4467418"/>
            <a:ext cx="32040" cy="548640"/>
            <a:chOff x="7463022" y="4467418"/>
            <a:chExt cx="3204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4A65E8-BC9E-40A7-A696-00C5AC2D216D}"/>
                    </a:ext>
                  </a:extLst>
                </p14:cNvPr>
                <p14:cNvContentPartPr/>
                <p14:nvPr/>
              </p14:nvContentPartPr>
              <p14:xfrm>
                <a:off x="7463022" y="4467418"/>
                <a:ext cx="22680" cy="83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4A65E8-BC9E-40A7-A696-00C5AC2D21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45382" y="4449778"/>
                  <a:ext cx="58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9D6CB35-5E08-4DBA-8778-1DFBCBAD25D7}"/>
                    </a:ext>
                  </a:extLst>
                </p14:cNvPr>
                <p14:cNvContentPartPr/>
                <p14:nvPr/>
              </p14:nvContentPartPr>
              <p14:xfrm>
                <a:off x="7472382" y="4660738"/>
                <a:ext cx="22680" cy="355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9D6CB35-5E08-4DBA-8778-1DFBCBAD25D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454742" y="4642738"/>
                  <a:ext cx="5832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4D83269-49F9-4A67-B418-8778517EA739}"/>
              </a:ext>
            </a:extLst>
          </p:cNvPr>
          <p:cNvGrpSpPr/>
          <p:nvPr/>
        </p:nvGrpSpPr>
        <p:grpSpPr>
          <a:xfrm>
            <a:off x="7508742" y="5161498"/>
            <a:ext cx="715320" cy="629280"/>
            <a:chOff x="7508742" y="5161498"/>
            <a:chExt cx="71532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F64B003-84CF-4D99-AEFE-0B5D8F999EC2}"/>
                    </a:ext>
                  </a:extLst>
                </p14:cNvPr>
                <p14:cNvContentPartPr/>
                <p14:nvPr/>
              </p14:nvContentPartPr>
              <p14:xfrm>
                <a:off x="7508742" y="5161498"/>
                <a:ext cx="14400" cy="254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F64B003-84CF-4D99-AEFE-0B5D8F999EC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0742" y="5143858"/>
                  <a:ext cx="50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B333E7-FE9D-4E32-A204-17720E2C6B92}"/>
                    </a:ext>
                  </a:extLst>
                </p14:cNvPr>
                <p14:cNvContentPartPr/>
                <p14:nvPr/>
              </p14:nvContentPartPr>
              <p14:xfrm>
                <a:off x="7536462" y="5434378"/>
                <a:ext cx="5040" cy="3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B333E7-FE9D-4E32-A204-17720E2C6B9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518822" y="5416738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BDB9F2A-1EE7-4D98-8DFF-DBDDEB4D90FD}"/>
                    </a:ext>
                  </a:extLst>
                </p14:cNvPr>
                <p14:cNvContentPartPr/>
                <p14:nvPr/>
              </p14:nvContentPartPr>
              <p14:xfrm>
                <a:off x="7570302" y="5543458"/>
                <a:ext cx="164520" cy="210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BDB9F2A-1EE7-4D98-8DFF-DBDDEB4D90F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52662" y="5525818"/>
                  <a:ext cx="200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13556FA-525F-44D4-BE6A-97EEFC309441}"/>
                    </a:ext>
                  </a:extLst>
                </p14:cNvPr>
                <p14:cNvContentPartPr/>
                <p14:nvPr/>
              </p14:nvContentPartPr>
              <p14:xfrm>
                <a:off x="7770462" y="5670178"/>
                <a:ext cx="83880" cy="112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13556FA-525F-44D4-BE6A-97EEFC30944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752822" y="5652178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109354D-5A50-4E5B-BA8C-F1AA2BC3DD79}"/>
                    </a:ext>
                  </a:extLst>
                </p14:cNvPr>
                <p14:cNvContentPartPr/>
                <p14:nvPr/>
              </p14:nvContentPartPr>
              <p14:xfrm>
                <a:off x="7909062" y="5645338"/>
                <a:ext cx="315000" cy="145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109354D-5A50-4E5B-BA8C-F1AA2BC3DD7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91422" y="5627338"/>
                  <a:ext cx="3506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B00525D-A449-4C5D-A358-023159095955}"/>
                  </a:ext>
                </a:extLst>
              </p14:cNvPr>
              <p14:cNvContentPartPr/>
              <p14:nvPr/>
            </p14:nvContentPartPr>
            <p14:xfrm>
              <a:off x="10975902" y="4290298"/>
              <a:ext cx="7200" cy="26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B00525D-A449-4C5D-A358-023159095955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0957902" y="4272658"/>
                <a:ext cx="42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D256D96-5B62-49C8-954D-5B56D6DDCBE4}"/>
                  </a:ext>
                </a:extLst>
              </p14:cNvPr>
              <p14:cNvContentPartPr/>
              <p14:nvPr/>
            </p14:nvContentPartPr>
            <p14:xfrm>
              <a:off x="10957182" y="4543018"/>
              <a:ext cx="23760" cy="2934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D256D96-5B62-49C8-954D-5B56D6DDCBE4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0939182" y="4525378"/>
                <a:ext cx="594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DCD56E4-60F4-4695-B0BC-40E5867EB4C0}"/>
                  </a:ext>
                </a:extLst>
              </p14:cNvPr>
              <p14:cNvContentPartPr/>
              <p14:nvPr/>
            </p14:nvContentPartPr>
            <p14:xfrm>
              <a:off x="10967622" y="4995538"/>
              <a:ext cx="8640" cy="1033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DCD56E4-60F4-4695-B0BC-40E5867EB4C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949622" y="4977898"/>
                <a:ext cx="442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46A9044-7DB5-4DE8-9146-607D14F2C9B5}"/>
              </a:ext>
            </a:extLst>
          </p:cNvPr>
          <p:cNvGrpSpPr/>
          <p:nvPr/>
        </p:nvGrpSpPr>
        <p:grpSpPr>
          <a:xfrm>
            <a:off x="10331862" y="5223418"/>
            <a:ext cx="657000" cy="579960"/>
            <a:chOff x="10331862" y="5223418"/>
            <a:chExt cx="65700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3A9E9C8-D655-4E77-BBD8-6EE2CC906E86}"/>
                    </a:ext>
                  </a:extLst>
                </p14:cNvPr>
                <p14:cNvContentPartPr/>
                <p14:nvPr/>
              </p14:nvContentPartPr>
              <p14:xfrm>
                <a:off x="10969782" y="5223418"/>
                <a:ext cx="19080" cy="245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3A9E9C8-D655-4E77-BBD8-6EE2CC906E8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52142" y="5205778"/>
                  <a:ext cx="54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579173-28B3-4F71-A376-1461AF2CD194}"/>
                    </a:ext>
                  </a:extLst>
                </p14:cNvPr>
                <p14:cNvContentPartPr/>
                <p14:nvPr/>
              </p14:nvContentPartPr>
              <p14:xfrm>
                <a:off x="10974462" y="5537338"/>
                <a:ext cx="11880" cy="1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579173-28B3-4F71-A376-1461AF2CD1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956822" y="5519698"/>
                  <a:ext cx="47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24D5DB9-CB98-40DE-B4B6-205FABAE9999}"/>
                    </a:ext>
                  </a:extLst>
                </p14:cNvPr>
                <p14:cNvContentPartPr/>
                <p14:nvPr/>
              </p14:nvContentPartPr>
              <p14:xfrm>
                <a:off x="10331862" y="5614738"/>
                <a:ext cx="163800" cy="18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24D5DB9-CB98-40DE-B4B6-205FABAE999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313862" y="5597098"/>
                  <a:ext cx="199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929790E-1323-4676-81EE-033A86598025}"/>
                    </a:ext>
                  </a:extLst>
                </p14:cNvPr>
                <p14:cNvContentPartPr/>
                <p14:nvPr/>
              </p14:nvContentPartPr>
              <p14:xfrm>
                <a:off x="10539582" y="5658298"/>
                <a:ext cx="105120" cy="126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929790E-1323-4676-81EE-033A8659802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21942" y="5640658"/>
                  <a:ext cx="140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0D50195-BECF-485E-98EB-D180496559E8}"/>
                    </a:ext>
                  </a:extLst>
                </p14:cNvPr>
                <p14:cNvContentPartPr/>
                <p14:nvPr/>
              </p14:nvContentPartPr>
              <p14:xfrm>
                <a:off x="10696542" y="5666578"/>
                <a:ext cx="98640" cy="101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0D50195-BECF-485E-98EB-D180496559E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678902" y="5648578"/>
                  <a:ext cx="13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7E86DB0-BD84-42F3-AAF7-0F2E0F1268AD}"/>
                    </a:ext>
                  </a:extLst>
                </p14:cNvPr>
                <p14:cNvContentPartPr/>
                <p14:nvPr/>
              </p14:nvContentPartPr>
              <p14:xfrm>
                <a:off x="10839462" y="5663698"/>
                <a:ext cx="97920" cy="110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7E86DB0-BD84-42F3-AAF7-0F2E0F1268A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821462" y="5646058"/>
                  <a:ext cx="133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218985A-F713-4344-8BD8-BCD0AEFA5545}"/>
              </a:ext>
            </a:extLst>
          </p:cNvPr>
          <p:cNvGrpSpPr/>
          <p:nvPr/>
        </p:nvGrpSpPr>
        <p:grpSpPr>
          <a:xfrm>
            <a:off x="5956782" y="6201538"/>
            <a:ext cx="2280960" cy="254160"/>
            <a:chOff x="5956782" y="6201538"/>
            <a:chExt cx="228096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F6E2FB0-B937-4AE3-9002-D266E1998A8F}"/>
                    </a:ext>
                  </a:extLst>
                </p14:cNvPr>
                <p14:cNvContentPartPr/>
                <p14:nvPr/>
              </p14:nvContentPartPr>
              <p14:xfrm>
                <a:off x="5956782" y="6242218"/>
                <a:ext cx="267480" cy="201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F6E2FB0-B937-4AE3-9002-D266E1998A8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948142" y="6233218"/>
                  <a:ext cx="285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6B33B2-43B9-4A03-A5FD-91B995860B9B}"/>
                    </a:ext>
                  </a:extLst>
                </p14:cNvPr>
                <p14:cNvContentPartPr/>
                <p14:nvPr/>
              </p14:nvContentPartPr>
              <p14:xfrm>
                <a:off x="6297342" y="6300538"/>
                <a:ext cx="85680" cy="108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6B33B2-43B9-4A03-A5FD-91B995860B9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88342" y="6291898"/>
                  <a:ext cx="103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ADCAE31-1FEE-4BF4-9E84-A66CA456B825}"/>
                    </a:ext>
                  </a:extLst>
                </p14:cNvPr>
                <p14:cNvContentPartPr/>
                <p14:nvPr/>
              </p14:nvContentPartPr>
              <p14:xfrm>
                <a:off x="6424422" y="6201538"/>
                <a:ext cx="222480" cy="217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ADCAE31-1FEE-4BF4-9E84-A66CA456B82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415422" y="6192898"/>
                  <a:ext cx="240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D879C3E-60D9-40F9-AC44-F1282035641B}"/>
                    </a:ext>
                  </a:extLst>
                </p14:cNvPr>
                <p14:cNvContentPartPr/>
                <p14:nvPr/>
              </p14:nvContentPartPr>
              <p14:xfrm>
                <a:off x="6644022" y="6222058"/>
                <a:ext cx="34200" cy="30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D879C3E-60D9-40F9-AC44-F128203564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635382" y="6213058"/>
                  <a:ext cx="51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69A3785-4786-4F07-B613-F72A7475C67A}"/>
                    </a:ext>
                  </a:extLst>
                </p14:cNvPr>
                <p14:cNvContentPartPr/>
                <p14:nvPr/>
              </p14:nvContentPartPr>
              <p14:xfrm>
                <a:off x="6702342" y="6316738"/>
                <a:ext cx="138240" cy="11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69A3785-4786-4F07-B613-F72A7475C67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693342" y="6307738"/>
                  <a:ext cx="155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53AEDC5-A51B-496D-864B-917D1B5A1D1C}"/>
                    </a:ext>
                  </a:extLst>
                </p14:cNvPr>
                <p14:cNvContentPartPr/>
                <p14:nvPr/>
              </p14:nvContentPartPr>
              <p14:xfrm>
                <a:off x="6865782" y="6310258"/>
                <a:ext cx="87840" cy="131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53AEDC5-A51B-496D-864B-917D1B5A1D1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857142" y="6301258"/>
                  <a:ext cx="10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1B2457D-89F2-4F31-B259-C8890FA76C2C}"/>
                    </a:ext>
                  </a:extLst>
                </p14:cNvPr>
                <p14:cNvContentPartPr/>
                <p14:nvPr/>
              </p14:nvContentPartPr>
              <p14:xfrm>
                <a:off x="7063422" y="6257338"/>
                <a:ext cx="187560" cy="18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1B2457D-89F2-4F31-B259-C8890FA76C2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54422" y="6248698"/>
                  <a:ext cx="205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1B1F3D8-D8B8-41A3-9040-10750F2684CA}"/>
                    </a:ext>
                  </a:extLst>
                </p14:cNvPr>
                <p14:cNvContentPartPr/>
                <p14:nvPr/>
              </p14:nvContentPartPr>
              <p14:xfrm>
                <a:off x="7397862" y="6208738"/>
                <a:ext cx="224280" cy="246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1B1F3D8-D8B8-41A3-9040-10750F2684C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389222" y="6199738"/>
                  <a:ext cx="241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8F28667-F2AC-43E8-8ED3-D78B24E49254}"/>
                    </a:ext>
                  </a:extLst>
                </p14:cNvPr>
                <p14:cNvContentPartPr/>
                <p14:nvPr/>
              </p14:nvContentPartPr>
              <p14:xfrm>
                <a:off x="7706022" y="6298018"/>
                <a:ext cx="81000" cy="12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8F28667-F2AC-43E8-8ED3-D78B24E4925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97382" y="6289378"/>
                  <a:ext cx="98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0AA108D-CE0B-4F9A-87C1-81F015E77D78}"/>
                    </a:ext>
                  </a:extLst>
                </p14:cNvPr>
                <p14:cNvContentPartPr/>
                <p14:nvPr/>
              </p14:nvContentPartPr>
              <p14:xfrm>
                <a:off x="7852542" y="6286498"/>
                <a:ext cx="385200" cy="141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0AA108D-CE0B-4F9A-87C1-81F015E77D7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843902" y="6277858"/>
                  <a:ext cx="4028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AAFC50E-FBFF-492A-9B84-4E7193109D00}"/>
              </a:ext>
            </a:extLst>
          </p:cNvPr>
          <p:cNvGrpSpPr/>
          <p:nvPr/>
        </p:nvGrpSpPr>
        <p:grpSpPr>
          <a:xfrm>
            <a:off x="9530862" y="6210898"/>
            <a:ext cx="780120" cy="214560"/>
            <a:chOff x="9530862" y="6210898"/>
            <a:chExt cx="7801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5C09431-C151-4AD3-9E2C-2418ADC66F64}"/>
                    </a:ext>
                  </a:extLst>
                </p14:cNvPr>
                <p14:cNvContentPartPr/>
                <p14:nvPr/>
              </p14:nvContentPartPr>
              <p14:xfrm>
                <a:off x="9530862" y="6210898"/>
                <a:ext cx="262440" cy="211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5C09431-C151-4AD3-9E2C-2418ADC66F6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521862" y="6202258"/>
                  <a:ext cx="280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15431AD-99A8-4749-8643-B4740628778D}"/>
                    </a:ext>
                  </a:extLst>
                </p14:cNvPr>
                <p14:cNvContentPartPr/>
                <p14:nvPr/>
              </p14:nvContentPartPr>
              <p14:xfrm>
                <a:off x="9849102" y="6274978"/>
                <a:ext cx="100080" cy="132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15431AD-99A8-4749-8643-B4740628778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840462" y="6265978"/>
                  <a:ext cx="117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1543C70-BD18-4257-993E-6BB7BDFA37F5}"/>
                    </a:ext>
                  </a:extLst>
                </p14:cNvPr>
                <p14:cNvContentPartPr/>
                <p14:nvPr/>
              </p14:nvContentPartPr>
              <p14:xfrm>
                <a:off x="9975102" y="6296938"/>
                <a:ext cx="154080" cy="118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1543C70-BD18-4257-993E-6BB7BDFA37F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966102" y="6288298"/>
                  <a:ext cx="171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9235B24-E960-4188-BBA6-C7C8E05A93A0}"/>
                    </a:ext>
                  </a:extLst>
                </p14:cNvPr>
                <p14:cNvContentPartPr/>
                <p14:nvPr/>
              </p14:nvContentPartPr>
              <p14:xfrm>
                <a:off x="10154382" y="6273538"/>
                <a:ext cx="156600" cy="151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9235B24-E960-4188-BBA6-C7C8E05A93A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145742" y="6264898"/>
                  <a:ext cx="1742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1EEE501-1B68-49F1-A85C-7D700AD1565E}"/>
              </a:ext>
            </a:extLst>
          </p:cNvPr>
          <p:cNvGrpSpPr/>
          <p:nvPr/>
        </p:nvGrpSpPr>
        <p:grpSpPr>
          <a:xfrm>
            <a:off x="10483422" y="6106858"/>
            <a:ext cx="1495800" cy="299520"/>
            <a:chOff x="10483422" y="6106858"/>
            <a:chExt cx="149580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B911E37-82B1-4085-B990-04121E347B6E}"/>
                    </a:ext>
                  </a:extLst>
                </p14:cNvPr>
                <p14:cNvContentPartPr/>
                <p14:nvPr/>
              </p14:nvContentPartPr>
              <p14:xfrm>
                <a:off x="10483422" y="6191458"/>
                <a:ext cx="234360" cy="214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B911E37-82B1-4085-B990-04121E347B6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74422" y="6182818"/>
                  <a:ext cx="252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4D3E8E3-2E15-4CDF-A6CC-6C93EB53AA03}"/>
                    </a:ext>
                  </a:extLst>
                </p14:cNvPr>
                <p14:cNvContentPartPr/>
                <p14:nvPr/>
              </p14:nvContentPartPr>
              <p14:xfrm>
                <a:off x="10855302" y="6157258"/>
                <a:ext cx="170640" cy="240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4D3E8E3-2E15-4CDF-A6CC-6C93EB53AA0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846302" y="6148618"/>
                  <a:ext cx="188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F110A5B-7B29-44BE-9FF7-068B9D54F721}"/>
                    </a:ext>
                  </a:extLst>
                </p14:cNvPr>
                <p14:cNvContentPartPr/>
                <p14:nvPr/>
              </p14:nvContentPartPr>
              <p14:xfrm>
                <a:off x="11096142" y="6264898"/>
                <a:ext cx="93960" cy="125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F110A5B-7B29-44BE-9FF7-068B9D54F72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087502" y="6256258"/>
                  <a:ext cx="111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9BCFA77-553C-46B4-AF90-E9F74A43AD24}"/>
                    </a:ext>
                  </a:extLst>
                </p14:cNvPr>
                <p14:cNvContentPartPr/>
                <p14:nvPr/>
              </p14:nvContentPartPr>
              <p14:xfrm>
                <a:off x="11254182" y="6106858"/>
                <a:ext cx="221400" cy="280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9BCFA77-553C-46B4-AF90-E9F74A43AD2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245182" y="6097858"/>
                  <a:ext cx="23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59D45D8-7F8E-44D1-B4D0-8F85999E0F2C}"/>
                    </a:ext>
                  </a:extLst>
                </p14:cNvPr>
                <p14:cNvContentPartPr/>
                <p14:nvPr/>
              </p14:nvContentPartPr>
              <p14:xfrm>
                <a:off x="11451822" y="6144298"/>
                <a:ext cx="20160" cy="9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59D45D8-7F8E-44D1-B4D0-8F85999E0F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442822" y="6135298"/>
                  <a:ext cx="37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214C3B1-55C3-4FAD-B34C-55709A6AD0C6}"/>
                    </a:ext>
                  </a:extLst>
                </p14:cNvPr>
                <p14:cNvContentPartPr/>
                <p14:nvPr/>
              </p14:nvContentPartPr>
              <p14:xfrm>
                <a:off x="11511582" y="6244378"/>
                <a:ext cx="309240" cy="127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214C3B1-55C3-4FAD-B34C-55709A6AD0C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502942" y="6235738"/>
                  <a:ext cx="326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8C94378-AB24-4338-A233-97B35887F525}"/>
                    </a:ext>
                  </a:extLst>
                </p14:cNvPr>
                <p14:cNvContentPartPr/>
                <p14:nvPr/>
              </p14:nvContentPartPr>
              <p14:xfrm>
                <a:off x="11953302" y="6291178"/>
                <a:ext cx="25920" cy="19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8C94378-AB24-4338-A233-97B35887F52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944662" y="6282538"/>
                  <a:ext cx="4356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084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930C4-4AE7-4E77-8CC7-33165B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055"/>
            <a:ext cx="12214207" cy="554181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2957A14-C396-43DB-9B21-81D223FF22F6}"/>
              </a:ext>
            </a:extLst>
          </p:cNvPr>
          <p:cNvGrpSpPr/>
          <p:nvPr/>
        </p:nvGrpSpPr>
        <p:grpSpPr>
          <a:xfrm>
            <a:off x="353124" y="251807"/>
            <a:ext cx="3281040" cy="387360"/>
            <a:chOff x="353124" y="251807"/>
            <a:chExt cx="32810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015E5E-CA20-45CD-B2C9-F9E33C059092}"/>
                    </a:ext>
                  </a:extLst>
                </p14:cNvPr>
                <p14:cNvContentPartPr/>
                <p14:nvPr/>
              </p14:nvContentPartPr>
              <p14:xfrm>
                <a:off x="478044" y="325967"/>
                <a:ext cx="36360" cy="258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015E5E-CA20-45CD-B2C9-F9E33C0590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404" y="308327"/>
                  <a:ext cx="72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CC09BF-0C6C-4055-921D-C3F94B6EB92B}"/>
                    </a:ext>
                  </a:extLst>
                </p14:cNvPr>
                <p14:cNvContentPartPr/>
                <p14:nvPr/>
              </p14:nvContentPartPr>
              <p14:xfrm>
                <a:off x="353124" y="251807"/>
                <a:ext cx="390240" cy="35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CC09BF-0C6C-4055-921D-C3F94B6EB9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5484" y="234167"/>
                  <a:ext cx="425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6FF1BA-AD03-45C8-A967-7FD423AA7E0E}"/>
                    </a:ext>
                  </a:extLst>
                </p14:cNvPr>
                <p14:cNvContentPartPr/>
                <p14:nvPr/>
              </p14:nvContentPartPr>
              <p14:xfrm>
                <a:off x="793044" y="353327"/>
                <a:ext cx="142560" cy="283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6FF1BA-AD03-45C8-A967-7FD423AA7E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5044" y="335327"/>
                  <a:ext cx="178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0714F4-B9AF-4DA5-8475-3759DE07E12F}"/>
                    </a:ext>
                  </a:extLst>
                </p14:cNvPr>
                <p14:cNvContentPartPr/>
                <p14:nvPr/>
              </p14:nvContentPartPr>
              <p14:xfrm>
                <a:off x="924804" y="445847"/>
                <a:ext cx="97560" cy="161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0714F4-B9AF-4DA5-8475-3759DE07E1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6804" y="427847"/>
                  <a:ext cx="13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7F1444-B89E-472C-B240-86C90A25C99F}"/>
                    </a:ext>
                  </a:extLst>
                </p14:cNvPr>
                <p14:cNvContentPartPr/>
                <p14:nvPr/>
              </p14:nvContentPartPr>
              <p14:xfrm>
                <a:off x="1181484" y="307247"/>
                <a:ext cx="58680" cy="30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7F1444-B89E-472C-B240-86C90A25C9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3484" y="289247"/>
                  <a:ext cx="94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1024E1-F67F-4563-8A83-D759748AF14A}"/>
                    </a:ext>
                  </a:extLst>
                </p14:cNvPr>
                <p14:cNvContentPartPr/>
                <p14:nvPr/>
              </p14:nvContentPartPr>
              <p14:xfrm>
                <a:off x="1157004" y="463487"/>
                <a:ext cx="30852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1024E1-F67F-4563-8A83-D759748AF1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9364" y="445847"/>
                  <a:ext cx="344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0450CD-388E-4E1B-91B4-F75CC794F9B4}"/>
                    </a:ext>
                  </a:extLst>
                </p14:cNvPr>
                <p14:cNvContentPartPr/>
                <p14:nvPr/>
              </p14:nvContentPartPr>
              <p14:xfrm>
                <a:off x="1480284" y="41956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0450CD-388E-4E1B-91B4-F75CC794F9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62284" y="4015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9468BB-882D-42FA-B7B0-FCE7FC6E162B}"/>
                    </a:ext>
                  </a:extLst>
                </p14:cNvPr>
                <p14:cNvContentPartPr/>
                <p14:nvPr/>
              </p14:nvContentPartPr>
              <p14:xfrm>
                <a:off x="1576764" y="378527"/>
                <a:ext cx="122760" cy="21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9468BB-882D-42FA-B7B0-FCE7FC6E16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8764" y="360527"/>
                  <a:ext cx="158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D46EA8-6607-4585-A382-228ABD6C0EEE}"/>
                    </a:ext>
                  </a:extLst>
                </p14:cNvPr>
                <p14:cNvContentPartPr/>
                <p14:nvPr/>
              </p14:nvContentPartPr>
              <p14:xfrm>
                <a:off x="1769364" y="493007"/>
                <a:ext cx="14976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D46EA8-6607-4585-A382-228ABD6C0E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51364" y="475007"/>
                  <a:ext cx="185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BAA194-B346-4605-900E-EBCAFD173E57}"/>
                    </a:ext>
                  </a:extLst>
                </p14:cNvPr>
                <p14:cNvContentPartPr/>
                <p14:nvPr/>
              </p14:nvContentPartPr>
              <p14:xfrm>
                <a:off x="1969164" y="288527"/>
                <a:ext cx="333000" cy="29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BAA194-B346-4605-900E-EBCAFD173E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51164" y="270887"/>
                  <a:ext cx="368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E40B1D-0F8B-4EE2-A8E3-CF35C157550C}"/>
                    </a:ext>
                  </a:extLst>
                </p14:cNvPr>
                <p14:cNvContentPartPr/>
                <p14:nvPr/>
              </p14:nvContentPartPr>
              <p14:xfrm>
                <a:off x="2287404" y="316607"/>
                <a:ext cx="3996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E40B1D-0F8B-4EE2-A8E3-CF35C15755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69764" y="298607"/>
                  <a:ext cx="75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966D38-0B86-4EF0-9E97-86A3E1F1E51D}"/>
                    </a:ext>
                  </a:extLst>
                </p14:cNvPr>
                <p14:cNvContentPartPr/>
                <p14:nvPr/>
              </p14:nvContentPartPr>
              <p14:xfrm>
                <a:off x="2416284" y="462407"/>
                <a:ext cx="84240" cy="12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966D38-0B86-4EF0-9E97-86A3E1F1E51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98644" y="444767"/>
                  <a:ext cx="119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ADFC94-C656-4558-ACFD-EB1E297FE048}"/>
                    </a:ext>
                  </a:extLst>
                </p14:cNvPr>
                <p14:cNvContentPartPr/>
                <p14:nvPr/>
              </p14:nvContentPartPr>
              <p14:xfrm>
                <a:off x="2639844" y="414167"/>
                <a:ext cx="15192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ADFC94-C656-4558-ACFD-EB1E297FE0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21844" y="396527"/>
                  <a:ext cx="187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C590D5-784E-4EE2-B07B-AC74AC0774C5}"/>
                    </a:ext>
                  </a:extLst>
                </p14:cNvPr>
                <p14:cNvContentPartPr/>
                <p14:nvPr/>
              </p14:nvContentPartPr>
              <p14:xfrm>
                <a:off x="2839284" y="442247"/>
                <a:ext cx="531360" cy="16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C590D5-784E-4EE2-B07B-AC74AC0774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1644" y="424607"/>
                  <a:ext cx="567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56E52D-F42B-4C42-8C44-07152EC9CB29}"/>
                    </a:ext>
                  </a:extLst>
                </p14:cNvPr>
                <p14:cNvContentPartPr/>
                <p14:nvPr/>
              </p14:nvContentPartPr>
              <p14:xfrm>
                <a:off x="3541284" y="293567"/>
                <a:ext cx="92880" cy="345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56E52D-F42B-4C42-8C44-07152EC9CB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23644" y="275927"/>
                  <a:ext cx="128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8F60F5-3E75-491E-9892-25C8B7EFCCAA}"/>
                    </a:ext>
                  </a:extLst>
                </p14:cNvPr>
                <p14:cNvContentPartPr/>
                <p14:nvPr/>
              </p14:nvContentPartPr>
              <p14:xfrm>
                <a:off x="3494844" y="459527"/>
                <a:ext cx="131040" cy="2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8F60F5-3E75-491E-9892-25C8B7EFCC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77204" y="441527"/>
                  <a:ext cx="16668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EB671F-2203-4790-989C-47417C956DA3}"/>
              </a:ext>
            </a:extLst>
          </p:cNvPr>
          <p:cNvGrpSpPr/>
          <p:nvPr/>
        </p:nvGrpSpPr>
        <p:grpSpPr>
          <a:xfrm>
            <a:off x="4069404" y="325247"/>
            <a:ext cx="1348560" cy="285840"/>
            <a:chOff x="4069404" y="325247"/>
            <a:chExt cx="13485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AADC50-8538-48B1-B7FC-B3A1F6DB1995}"/>
                    </a:ext>
                  </a:extLst>
                </p14:cNvPr>
                <p14:cNvContentPartPr/>
                <p14:nvPr/>
              </p14:nvContentPartPr>
              <p14:xfrm>
                <a:off x="4069404" y="325247"/>
                <a:ext cx="954360" cy="28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AADC50-8538-48B1-B7FC-B3A1F6DB19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51404" y="307607"/>
                  <a:ext cx="990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7A9FFE-56C1-4CF5-BDE7-6F051E662B35}"/>
                    </a:ext>
                  </a:extLst>
                </p14:cNvPr>
                <p14:cNvContentPartPr/>
                <p14:nvPr/>
              </p14:nvContentPartPr>
              <p14:xfrm>
                <a:off x="5063724" y="412007"/>
                <a:ext cx="151200" cy="12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7A9FFE-56C1-4CF5-BDE7-6F051E662B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46084" y="394367"/>
                  <a:ext cx="186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406673-F64B-4326-AD8D-31D45DB617A8}"/>
                    </a:ext>
                  </a:extLst>
                </p14:cNvPr>
                <p14:cNvContentPartPr/>
                <p14:nvPr/>
              </p14:nvContentPartPr>
              <p14:xfrm>
                <a:off x="5296644" y="437567"/>
                <a:ext cx="121320" cy="13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406673-F64B-4326-AD8D-31D45DB617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9004" y="419567"/>
                  <a:ext cx="1569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D6E1CF-9415-4E03-9E14-BA40381C6F8A}"/>
              </a:ext>
            </a:extLst>
          </p:cNvPr>
          <p:cNvGrpSpPr/>
          <p:nvPr/>
        </p:nvGrpSpPr>
        <p:grpSpPr>
          <a:xfrm>
            <a:off x="5690844" y="245327"/>
            <a:ext cx="310680" cy="474840"/>
            <a:chOff x="5690844" y="245327"/>
            <a:chExt cx="3106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C48173-4D2E-44A1-8496-160241668A15}"/>
                    </a:ext>
                  </a:extLst>
                </p14:cNvPr>
                <p14:cNvContentPartPr/>
                <p14:nvPr/>
              </p14:nvContentPartPr>
              <p14:xfrm>
                <a:off x="5690844" y="361607"/>
                <a:ext cx="268200" cy="197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C48173-4D2E-44A1-8496-160241668A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73204" y="343967"/>
                  <a:ext cx="303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EAD3FB-50F9-422A-A61D-88D3CBE74BEE}"/>
                    </a:ext>
                  </a:extLst>
                </p14:cNvPr>
                <p14:cNvContentPartPr/>
                <p14:nvPr/>
              </p14:nvContentPartPr>
              <p14:xfrm>
                <a:off x="5916204" y="245327"/>
                <a:ext cx="85320" cy="47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EAD3FB-50F9-422A-A61D-88D3CBE74B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98204" y="227687"/>
                  <a:ext cx="12096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8E8D72-DBC5-4169-AC51-E44E94AEE4CA}"/>
              </a:ext>
            </a:extLst>
          </p:cNvPr>
          <p:cNvGrpSpPr/>
          <p:nvPr/>
        </p:nvGrpSpPr>
        <p:grpSpPr>
          <a:xfrm>
            <a:off x="6591564" y="276647"/>
            <a:ext cx="2062440" cy="349560"/>
            <a:chOff x="6591564" y="276647"/>
            <a:chExt cx="2062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23F401-67F1-4CEE-BA48-CA3FA2F2D2EA}"/>
                    </a:ext>
                  </a:extLst>
                </p14:cNvPr>
                <p14:cNvContentPartPr/>
                <p14:nvPr/>
              </p14:nvContentPartPr>
              <p14:xfrm>
                <a:off x="6591564" y="403727"/>
                <a:ext cx="151560" cy="18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23F401-67F1-4CEE-BA48-CA3FA2F2D2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73924" y="385727"/>
                  <a:ext cx="187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EFB2C4-36B0-45D0-B4BA-C9585B5AE894}"/>
                    </a:ext>
                  </a:extLst>
                </p14:cNvPr>
                <p14:cNvContentPartPr/>
                <p14:nvPr/>
              </p14:nvContentPartPr>
              <p14:xfrm>
                <a:off x="6911964" y="276647"/>
                <a:ext cx="68040" cy="34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EFB2C4-36B0-45D0-B4BA-C9585B5AE89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94324" y="259007"/>
                  <a:ext cx="103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AB282C-4F61-4648-B772-1B22970FB7A3}"/>
                    </a:ext>
                  </a:extLst>
                </p14:cNvPr>
                <p14:cNvContentPartPr/>
                <p14:nvPr/>
              </p14:nvContentPartPr>
              <p14:xfrm>
                <a:off x="6820884" y="301847"/>
                <a:ext cx="624960" cy="31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AB282C-4F61-4648-B772-1B22970FB7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3244" y="283847"/>
                  <a:ext cx="660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EC9CFF-10A4-422F-87FC-E014F566E0F6}"/>
                    </a:ext>
                  </a:extLst>
                </p14:cNvPr>
                <p14:cNvContentPartPr/>
                <p14:nvPr/>
              </p14:nvContentPartPr>
              <p14:xfrm>
                <a:off x="7572204" y="333887"/>
                <a:ext cx="553320" cy="28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EC9CFF-10A4-422F-87FC-E014F566E0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54204" y="315887"/>
                  <a:ext cx="588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629937-EBC6-40E5-80DA-44DA0C4D4F9B}"/>
                    </a:ext>
                  </a:extLst>
                </p14:cNvPr>
                <p14:cNvContentPartPr/>
                <p14:nvPr/>
              </p14:nvContentPartPr>
              <p14:xfrm>
                <a:off x="7992324" y="472127"/>
                <a:ext cx="21492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629937-EBC6-40E5-80DA-44DA0C4D4F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4324" y="454127"/>
                  <a:ext cx="250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6CD5B5-9364-4B38-9A56-16D77A393AB3}"/>
                    </a:ext>
                  </a:extLst>
                </p14:cNvPr>
                <p14:cNvContentPartPr/>
                <p14:nvPr/>
              </p14:nvContentPartPr>
              <p14:xfrm>
                <a:off x="8182404" y="408047"/>
                <a:ext cx="471600" cy="18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6CD5B5-9364-4B38-9A56-16D77A393A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64764" y="390047"/>
                  <a:ext cx="50724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6933043-2289-478F-9D2E-4F6345B17693}"/>
                  </a:ext>
                </a:extLst>
              </p14:cNvPr>
              <p14:cNvContentPartPr/>
              <p14:nvPr/>
            </p14:nvContentPartPr>
            <p14:xfrm>
              <a:off x="850284" y="6085967"/>
              <a:ext cx="6480000" cy="219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6933043-2289-478F-9D2E-4F6345B1769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0284" y="5905967"/>
                <a:ext cx="665964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9C54E81-26C1-4F51-9BD6-C23572630E01}"/>
              </a:ext>
            </a:extLst>
          </p:cNvPr>
          <p:cNvGrpSpPr/>
          <p:nvPr/>
        </p:nvGrpSpPr>
        <p:grpSpPr>
          <a:xfrm>
            <a:off x="116244" y="4155647"/>
            <a:ext cx="11880000" cy="2287080"/>
            <a:chOff x="116244" y="4155647"/>
            <a:chExt cx="11880000" cy="22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06E13B2-91B0-48F0-90FB-39EE66D6518B}"/>
                    </a:ext>
                  </a:extLst>
                </p14:cNvPr>
                <p14:cNvContentPartPr/>
                <p14:nvPr/>
              </p14:nvContentPartPr>
              <p14:xfrm>
                <a:off x="11255364" y="5038007"/>
                <a:ext cx="318960" cy="225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06E13B2-91B0-48F0-90FB-39EE66D651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37364" y="5020367"/>
                  <a:ext cx="354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E6B34F-005D-4067-8417-8D2D81178DFD}"/>
                    </a:ext>
                  </a:extLst>
                </p14:cNvPr>
                <p14:cNvContentPartPr/>
                <p14:nvPr/>
              </p14:nvContentPartPr>
              <p14:xfrm>
                <a:off x="11584404" y="5075807"/>
                <a:ext cx="24840" cy="4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E6B34F-005D-4067-8417-8D2D81178DF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66404" y="5058167"/>
                  <a:ext cx="60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6F10A8-9B54-4564-A9F2-854553820586}"/>
                    </a:ext>
                  </a:extLst>
                </p14:cNvPr>
                <p14:cNvContentPartPr/>
                <p14:nvPr/>
              </p14:nvContentPartPr>
              <p14:xfrm>
                <a:off x="11626164" y="5059247"/>
                <a:ext cx="370080" cy="351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6F10A8-9B54-4564-A9F2-8545538205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608524" y="5041247"/>
                  <a:ext cx="405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3A87FEB-E040-4BB8-96AB-28E308A2689A}"/>
                    </a:ext>
                  </a:extLst>
                </p14:cNvPr>
                <p14:cNvContentPartPr/>
                <p14:nvPr/>
              </p14:nvContentPartPr>
              <p14:xfrm>
                <a:off x="9476244" y="4724087"/>
                <a:ext cx="502920" cy="150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3A87FEB-E040-4BB8-96AB-28E308A268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58604" y="4706447"/>
                  <a:ext cx="538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29FB59B-22F5-4463-9291-7DCF73D0206B}"/>
                    </a:ext>
                  </a:extLst>
                </p14:cNvPr>
                <p14:cNvContentPartPr/>
                <p14:nvPr/>
              </p14:nvContentPartPr>
              <p14:xfrm>
                <a:off x="9987804" y="4517807"/>
                <a:ext cx="119160" cy="343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29FB59B-22F5-4463-9291-7DCF73D020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69804" y="4499807"/>
                  <a:ext cx="154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B7B258-5688-4C89-8A60-73B66708E03D}"/>
                    </a:ext>
                  </a:extLst>
                </p14:cNvPr>
                <p14:cNvContentPartPr/>
                <p14:nvPr/>
              </p14:nvContentPartPr>
              <p14:xfrm>
                <a:off x="116244" y="4544447"/>
                <a:ext cx="326160" cy="13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B7B258-5688-4C89-8A60-73B66708E0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244" y="4526807"/>
                  <a:ext cx="361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0A598B-ABFD-480A-870D-F84965BEB42E}"/>
                    </a:ext>
                  </a:extLst>
                </p14:cNvPr>
                <p14:cNvContentPartPr/>
                <p14:nvPr/>
              </p14:nvContentPartPr>
              <p14:xfrm>
                <a:off x="421884" y="4531847"/>
                <a:ext cx="105840" cy="250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0A598B-ABFD-480A-870D-F84965BEB4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4244" y="4514207"/>
                  <a:ext cx="141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E5892C-3CB4-41EF-91A1-FA4D31E1106C}"/>
                    </a:ext>
                  </a:extLst>
                </p14:cNvPr>
                <p14:cNvContentPartPr/>
                <p14:nvPr/>
              </p14:nvContentPartPr>
              <p14:xfrm>
                <a:off x="739404" y="4504847"/>
                <a:ext cx="352800" cy="26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E5892C-3CB4-41EF-91A1-FA4D31E110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1404" y="4487207"/>
                  <a:ext cx="388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4C0B2D-299F-46B7-8553-A0E16E7DFB76}"/>
                    </a:ext>
                  </a:extLst>
                </p14:cNvPr>
                <p14:cNvContentPartPr/>
                <p14:nvPr/>
              </p14:nvContentPartPr>
              <p14:xfrm>
                <a:off x="1105524" y="4642367"/>
                <a:ext cx="333000" cy="27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4C0B2D-299F-46B7-8553-A0E16E7DFB7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7884" y="4624727"/>
                  <a:ext cx="368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DB8CF6-7FD8-4F24-8274-58D219E62139}"/>
                    </a:ext>
                  </a:extLst>
                </p14:cNvPr>
                <p14:cNvContentPartPr/>
                <p14:nvPr/>
              </p14:nvContentPartPr>
              <p14:xfrm>
                <a:off x="1522044" y="4590887"/>
                <a:ext cx="105480" cy="22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DB8CF6-7FD8-4F24-8274-58D219E621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04404" y="4572887"/>
                  <a:ext cx="14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4DE401-A4AB-466F-A254-8494062F15BC}"/>
                    </a:ext>
                  </a:extLst>
                </p14:cNvPr>
                <p14:cNvContentPartPr/>
                <p14:nvPr/>
              </p14:nvContentPartPr>
              <p14:xfrm>
                <a:off x="1679724" y="4702127"/>
                <a:ext cx="11232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4DE401-A4AB-466F-A254-8494062F15B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61724" y="4684487"/>
                  <a:ext cx="14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3CDD07-CA2F-4F4B-AE98-39C003570AA3}"/>
                    </a:ext>
                  </a:extLst>
                </p14:cNvPr>
                <p14:cNvContentPartPr/>
                <p14:nvPr/>
              </p14:nvContentPartPr>
              <p14:xfrm>
                <a:off x="2069244" y="4651727"/>
                <a:ext cx="5040" cy="21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3CDD07-CA2F-4F4B-AE98-39C003570A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1604" y="4633727"/>
                  <a:ext cx="40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97F618-B64A-40E5-8B13-1CE4CB677624}"/>
                    </a:ext>
                  </a:extLst>
                </p14:cNvPr>
                <p14:cNvContentPartPr/>
                <p14:nvPr/>
              </p14:nvContentPartPr>
              <p14:xfrm>
                <a:off x="2016684" y="4652087"/>
                <a:ext cx="484560" cy="239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97F618-B64A-40E5-8B13-1CE4CB6776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99044" y="4634087"/>
                  <a:ext cx="520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02796B-23B2-4FE0-8895-39A847F98C3A}"/>
                    </a:ext>
                  </a:extLst>
                </p14:cNvPr>
                <p14:cNvContentPartPr/>
                <p14:nvPr/>
              </p14:nvContentPartPr>
              <p14:xfrm>
                <a:off x="2733084" y="4771247"/>
                <a:ext cx="7200" cy="26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02796B-23B2-4FE0-8895-39A847F98C3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15444" y="4753607"/>
                  <a:ext cx="42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A62F33-0AA2-453F-8844-4B8C1C74B8CF}"/>
                    </a:ext>
                  </a:extLst>
                </p14:cNvPr>
                <p14:cNvContentPartPr/>
                <p14:nvPr/>
              </p14:nvContentPartPr>
              <p14:xfrm>
                <a:off x="2762244" y="4750367"/>
                <a:ext cx="164520" cy="12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A62F33-0AA2-453F-8844-4B8C1C74B8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44604" y="4732367"/>
                  <a:ext cx="20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D08512-8583-40BD-853E-E1F9B6058EBF}"/>
                    </a:ext>
                  </a:extLst>
                </p14:cNvPr>
                <p14:cNvContentPartPr/>
                <p14:nvPr/>
              </p14:nvContentPartPr>
              <p14:xfrm>
                <a:off x="2970324" y="4692407"/>
                <a:ext cx="599400" cy="266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D08512-8583-40BD-853E-E1F9B6058EB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52684" y="4674407"/>
                  <a:ext cx="635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AC47CB-7BC4-47B5-95AD-F69848D2732E}"/>
                    </a:ext>
                  </a:extLst>
                </p14:cNvPr>
                <p14:cNvContentPartPr/>
                <p14:nvPr/>
              </p14:nvContentPartPr>
              <p14:xfrm>
                <a:off x="3647484" y="4714727"/>
                <a:ext cx="177840" cy="13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AC47CB-7BC4-47B5-95AD-F69848D273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29844" y="4697087"/>
                  <a:ext cx="21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FF01FA-2332-4C63-BF46-B0DE1C993372}"/>
                    </a:ext>
                  </a:extLst>
                </p14:cNvPr>
                <p14:cNvContentPartPr/>
                <p14:nvPr/>
              </p14:nvContentPartPr>
              <p14:xfrm>
                <a:off x="3973284" y="4706447"/>
                <a:ext cx="233640" cy="13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FF01FA-2332-4C63-BF46-B0DE1C9933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55284" y="4688807"/>
                  <a:ext cx="269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E0063F-162C-41FC-9809-0D343001B2CD}"/>
                    </a:ext>
                  </a:extLst>
                </p14:cNvPr>
                <p14:cNvContentPartPr/>
                <p14:nvPr/>
              </p14:nvContentPartPr>
              <p14:xfrm>
                <a:off x="4249764" y="4724087"/>
                <a:ext cx="127440" cy="9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E0063F-162C-41FC-9809-0D343001B2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31764" y="4706447"/>
                  <a:ext cx="16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038661-D819-415F-A03F-2856D2AF1DA1}"/>
                    </a:ext>
                  </a:extLst>
                </p14:cNvPr>
                <p14:cNvContentPartPr/>
                <p14:nvPr/>
              </p14:nvContentPartPr>
              <p14:xfrm>
                <a:off x="4403844" y="4706447"/>
                <a:ext cx="118440" cy="13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038661-D819-415F-A03F-2856D2AF1DA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85844" y="4688447"/>
                  <a:ext cx="154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0B5406D-2BC0-42F7-9AE6-DCBF5E846D99}"/>
                    </a:ext>
                  </a:extLst>
                </p14:cNvPr>
                <p14:cNvContentPartPr/>
                <p14:nvPr/>
              </p14:nvContentPartPr>
              <p14:xfrm>
                <a:off x="4803804" y="4594847"/>
                <a:ext cx="1332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0B5406D-2BC0-42F7-9AE6-DCBF5E846D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86164" y="4577207"/>
                  <a:ext cx="4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2DC155-6DC8-4BAA-AEDA-C2E9E2B5E57E}"/>
                    </a:ext>
                  </a:extLst>
                </p14:cNvPr>
                <p14:cNvContentPartPr/>
                <p14:nvPr/>
              </p14:nvContentPartPr>
              <p14:xfrm>
                <a:off x="746244" y="5013887"/>
                <a:ext cx="58680" cy="27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2DC155-6DC8-4BAA-AEDA-C2E9E2B5E57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604" y="4996247"/>
                  <a:ext cx="94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2A6638-6951-4E45-9CB4-A217B5E2036E}"/>
                    </a:ext>
                  </a:extLst>
                </p14:cNvPr>
                <p14:cNvContentPartPr/>
                <p14:nvPr/>
              </p14:nvContentPartPr>
              <p14:xfrm>
                <a:off x="696204" y="5149967"/>
                <a:ext cx="293760" cy="144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2A6638-6951-4E45-9CB4-A217B5E203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8564" y="5131967"/>
                  <a:ext cx="329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1D9986-2CB5-4A81-A34B-7FC5C98EB06F}"/>
                    </a:ext>
                  </a:extLst>
                </p14:cNvPr>
                <p14:cNvContentPartPr/>
                <p14:nvPr/>
              </p14:nvContentPartPr>
              <p14:xfrm>
                <a:off x="1068444" y="5164007"/>
                <a:ext cx="149760" cy="12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1D9986-2CB5-4A81-A34B-7FC5C98EB0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0804" y="5146367"/>
                  <a:ext cx="185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762EB8-06C9-4DEE-812A-8F491CA0D612}"/>
                    </a:ext>
                  </a:extLst>
                </p14:cNvPr>
                <p14:cNvContentPartPr/>
                <p14:nvPr/>
              </p14:nvContentPartPr>
              <p14:xfrm>
                <a:off x="1465164" y="5189927"/>
                <a:ext cx="90360" cy="117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762EB8-06C9-4DEE-812A-8F491CA0D6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47164" y="5171927"/>
                  <a:ext cx="126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FB3F24-70D0-4399-B2DD-090A85946F37}"/>
                    </a:ext>
                  </a:extLst>
                </p14:cNvPr>
                <p14:cNvContentPartPr/>
                <p14:nvPr/>
              </p14:nvContentPartPr>
              <p14:xfrm>
                <a:off x="1617444" y="5229527"/>
                <a:ext cx="168840" cy="7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FB3F24-70D0-4399-B2DD-090A85946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99804" y="5211887"/>
                  <a:ext cx="20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057AB3-7EC2-403F-872C-593C33FDA70B}"/>
                    </a:ext>
                  </a:extLst>
                </p14:cNvPr>
                <p14:cNvContentPartPr/>
                <p14:nvPr/>
              </p14:nvContentPartPr>
              <p14:xfrm>
                <a:off x="1828044" y="5203967"/>
                <a:ext cx="106200" cy="108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057AB3-7EC2-403F-872C-593C33FDA7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10404" y="5185967"/>
                  <a:ext cx="141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B83B49-424F-48D2-B817-F7B278BFEDD1}"/>
                    </a:ext>
                  </a:extLst>
                </p14:cNvPr>
                <p14:cNvContentPartPr/>
                <p14:nvPr/>
              </p14:nvContentPartPr>
              <p14:xfrm>
                <a:off x="2016684" y="5190647"/>
                <a:ext cx="100800" cy="210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B83B49-424F-48D2-B817-F7B278BFEDD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98684" y="5173007"/>
                  <a:ext cx="13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1890EC-03B1-45EE-B9A1-E1FEA38F6241}"/>
                    </a:ext>
                  </a:extLst>
                </p14:cNvPr>
                <p14:cNvContentPartPr/>
                <p14:nvPr/>
              </p14:nvContentPartPr>
              <p14:xfrm>
                <a:off x="2234844" y="5354087"/>
                <a:ext cx="49320" cy="14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1890EC-03B1-45EE-B9A1-E1FEA38F624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17204" y="5336087"/>
                  <a:ext cx="84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83AB9-0228-476E-80D3-A20BB4149B94}"/>
                    </a:ext>
                  </a:extLst>
                </p14:cNvPr>
                <p14:cNvContentPartPr/>
                <p14:nvPr/>
              </p14:nvContentPartPr>
              <p14:xfrm>
                <a:off x="2472444" y="5280647"/>
                <a:ext cx="137160" cy="140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83AB9-0228-476E-80D3-A20BB4149B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804" y="5262647"/>
                  <a:ext cx="172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B00B94-4108-4E7B-B227-B9A2F57D484B}"/>
                    </a:ext>
                  </a:extLst>
                </p14:cNvPr>
                <p14:cNvContentPartPr/>
                <p14:nvPr/>
              </p14:nvContentPartPr>
              <p14:xfrm>
                <a:off x="2667204" y="5276327"/>
                <a:ext cx="118800" cy="10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B00B94-4108-4E7B-B227-B9A2F57D48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49204" y="5258687"/>
                  <a:ext cx="154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8BA2EA-A347-47AF-96FF-1448AC89D26D}"/>
                    </a:ext>
                  </a:extLst>
                </p14:cNvPr>
                <p14:cNvContentPartPr/>
                <p14:nvPr/>
              </p14:nvContentPartPr>
              <p14:xfrm>
                <a:off x="3077244" y="5248967"/>
                <a:ext cx="262800" cy="122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8BA2EA-A347-47AF-96FF-1448AC89D2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59604" y="5231327"/>
                  <a:ext cx="298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6AD879-DB59-44CE-97AB-CE85BB71C086}"/>
                    </a:ext>
                  </a:extLst>
                </p14:cNvPr>
                <p14:cNvContentPartPr/>
                <p14:nvPr/>
              </p14:nvContentPartPr>
              <p14:xfrm>
                <a:off x="3401964" y="5258687"/>
                <a:ext cx="170280" cy="79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6AD879-DB59-44CE-97AB-CE85BB71C0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84324" y="5240687"/>
                  <a:ext cx="205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F8E0CC-2186-4271-B184-63AC8C724268}"/>
                    </a:ext>
                  </a:extLst>
                </p14:cNvPr>
                <p14:cNvContentPartPr/>
                <p14:nvPr/>
              </p14:nvContentPartPr>
              <p14:xfrm>
                <a:off x="3591684" y="5231687"/>
                <a:ext cx="185760" cy="9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F8E0CC-2186-4271-B184-63AC8C72426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74044" y="5214047"/>
                  <a:ext cx="221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F7FDC2-5312-4D76-8E44-7CA7FD854311}"/>
                    </a:ext>
                  </a:extLst>
                </p14:cNvPr>
                <p14:cNvContentPartPr/>
                <p14:nvPr/>
              </p14:nvContentPartPr>
              <p14:xfrm>
                <a:off x="3810924" y="5218007"/>
                <a:ext cx="119880" cy="25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F7FDC2-5312-4D76-8E44-7CA7FD85431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93284" y="5200007"/>
                  <a:ext cx="155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0C902F-FCCC-41A0-BB2E-914F06DB12A1}"/>
                    </a:ext>
                  </a:extLst>
                </p14:cNvPr>
                <p14:cNvContentPartPr/>
                <p14:nvPr/>
              </p14:nvContentPartPr>
              <p14:xfrm>
                <a:off x="4148244" y="5208287"/>
                <a:ext cx="89280" cy="138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0C902F-FCCC-41A0-BB2E-914F06DB12A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30244" y="5190287"/>
                  <a:ext cx="12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09ECFFE-6D09-4226-A6B7-9C8222E94DD5}"/>
                    </a:ext>
                  </a:extLst>
                </p14:cNvPr>
                <p14:cNvContentPartPr/>
                <p14:nvPr/>
              </p14:nvContentPartPr>
              <p14:xfrm>
                <a:off x="4365324" y="5095967"/>
                <a:ext cx="7200" cy="27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09ECFFE-6D09-4226-A6B7-9C8222E94DD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47324" y="5077967"/>
                  <a:ext cx="42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C6D3F0A-C2D9-4AE6-A534-C3280310CF20}"/>
                    </a:ext>
                  </a:extLst>
                </p14:cNvPr>
                <p14:cNvContentPartPr/>
                <p14:nvPr/>
              </p14:nvContentPartPr>
              <p14:xfrm>
                <a:off x="4380444" y="5222687"/>
                <a:ext cx="224640" cy="11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C6D3F0A-C2D9-4AE6-A534-C3280310CF2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62444" y="5205047"/>
                  <a:ext cx="26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35FAE-1B0E-43CC-B10B-C2572B7B8775}"/>
                    </a:ext>
                  </a:extLst>
                </p14:cNvPr>
                <p14:cNvContentPartPr/>
                <p14:nvPr/>
              </p14:nvContentPartPr>
              <p14:xfrm>
                <a:off x="4715964" y="5090927"/>
                <a:ext cx="151200" cy="26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35FAE-1B0E-43CC-B10B-C2572B7B877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98324" y="5073287"/>
                  <a:ext cx="186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189350-F913-49B1-8371-B22714916A3D}"/>
                    </a:ext>
                  </a:extLst>
                </p14:cNvPr>
                <p14:cNvContentPartPr/>
                <p14:nvPr/>
              </p14:nvContentPartPr>
              <p14:xfrm>
                <a:off x="4854204" y="5136647"/>
                <a:ext cx="445320" cy="23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189350-F913-49B1-8371-B22714916A3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36204" y="5118647"/>
                  <a:ext cx="48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8DC601-9C07-4954-9343-E1B42F16857B}"/>
                    </a:ext>
                  </a:extLst>
                </p14:cNvPr>
                <p14:cNvContentPartPr/>
                <p14:nvPr/>
              </p14:nvContentPartPr>
              <p14:xfrm>
                <a:off x="5306724" y="5205407"/>
                <a:ext cx="289440" cy="12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8DC601-9C07-4954-9343-E1B42F16857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88724" y="5187407"/>
                  <a:ext cx="325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DE4E065-6B02-47AA-A788-8BCDCE9D2D79}"/>
                    </a:ext>
                  </a:extLst>
                </p14:cNvPr>
                <p14:cNvContentPartPr/>
                <p14:nvPr/>
              </p14:nvContentPartPr>
              <p14:xfrm>
                <a:off x="752364" y="5550647"/>
                <a:ext cx="179640" cy="13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DE4E065-6B02-47AA-A788-8BCDCE9D2D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4364" y="5533007"/>
                  <a:ext cx="215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F03661-5623-4FA0-BD7F-8838009EA7A8}"/>
                    </a:ext>
                  </a:extLst>
                </p14:cNvPr>
                <p14:cNvContentPartPr/>
                <p14:nvPr/>
              </p14:nvContentPartPr>
              <p14:xfrm>
                <a:off x="970164" y="5631287"/>
                <a:ext cx="218880" cy="10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F03661-5623-4FA0-BD7F-8838009EA7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2524" y="5613287"/>
                  <a:ext cx="254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B22ED9-07A0-4953-A5BA-25BC016BD3AE}"/>
                    </a:ext>
                  </a:extLst>
                </p14:cNvPr>
                <p14:cNvContentPartPr/>
                <p14:nvPr/>
              </p14:nvContentPartPr>
              <p14:xfrm>
                <a:off x="1229364" y="5618687"/>
                <a:ext cx="118080" cy="87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B22ED9-07A0-4953-A5BA-25BC016BD3A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1364" y="5600687"/>
                  <a:ext cx="15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9C62A2-19FA-4FEE-A757-DA6ADE293B52}"/>
                    </a:ext>
                  </a:extLst>
                </p14:cNvPr>
                <p14:cNvContentPartPr/>
                <p14:nvPr/>
              </p14:nvContentPartPr>
              <p14:xfrm>
                <a:off x="1362204" y="5635967"/>
                <a:ext cx="81000" cy="8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9C62A2-19FA-4FEE-A757-DA6ADE293B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44564" y="5618327"/>
                  <a:ext cx="116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1A3ED7-096A-4AD6-9DAD-ACD8C2BA9D37}"/>
                    </a:ext>
                  </a:extLst>
                </p14:cNvPr>
                <p14:cNvContentPartPr/>
                <p14:nvPr/>
              </p14:nvContentPartPr>
              <p14:xfrm>
                <a:off x="1514124" y="5563967"/>
                <a:ext cx="88920" cy="18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1A3ED7-096A-4AD6-9DAD-ACD8C2BA9D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96484" y="5546327"/>
                  <a:ext cx="124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E97B67-F176-4028-A390-B3D375C1EF2C}"/>
                    </a:ext>
                  </a:extLst>
                </p14:cNvPr>
                <p14:cNvContentPartPr/>
                <p14:nvPr/>
              </p14:nvContentPartPr>
              <p14:xfrm>
                <a:off x="1872324" y="5552447"/>
                <a:ext cx="220680" cy="20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E97B67-F176-4028-A390-B3D375C1EF2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4324" y="5534807"/>
                  <a:ext cx="256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762E08-D3BA-4737-8423-EA2CA18AE1A7}"/>
                    </a:ext>
                  </a:extLst>
                </p14:cNvPr>
                <p14:cNvContentPartPr/>
                <p14:nvPr/>
              </p14:nvContentPartPr>
              <p14:xfrm>
                <a:off x="2113524" y="5620847"/>
                <a:ext cx="30600" cy="65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762E08-D3BA-4737-8423-EA2CA18AE1A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95884" y="5602847"/>
                  <a:ext cx="66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45ABA1-7371-439E-910B-C4FB119C8C68}"/>
                    </a:ext>
                  </a:extLst>
                </p14:cNvPr>
                <p14:cNvContentPartPr/>
                <p14:nvPr/>
              </p14:nvContentPartPr>
              <p14:xfrm>
                <a:off x="2118564" y="5565047"/>
                <a:ext cx="335160" cy="388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45ABA1-7371-439E-910B-C4FB119C8C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00564" y="5547407"/>
                  <a:ext cx="3708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610AD-D9AD-4AAF-BE48-EB280C0257A5}"/>
                    </a:ext>
                  </a:extLst>
                </p14:cNvPr>
                <p14:cNvContentPartPr/>
                <p14:nvPr/>
              </p14:nvContentPartPr>
              <p14:xfrm>
                <a:off x="2780964" y="5704727"/>
                <a:ext cx="342360" cy="10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610AD-D9AD-4AAF-BE48-EB280C0257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62964" y="5687087"/>
                  <a:ext cx="37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F62A4B-AF76-4ECC-91C4-13F75680F21C}"/>
                    </a:ext>
                  </a:extLst>
                </p14:cNvPr>
                <p14:cNvContentPartPr/>
                <p14:nvPr/>
              </p14:nvContentPartPr>
              <p14:xfrm>
                <a:off x="3108924" y="5605367"/>
                <a:ext cx="345600" cy="21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F62A4B-AF76-4ECC-91C4-13F75680F21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090924" y="5587367"/>
                  <a:ext cx="3812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9136B1-A13E-4C85-9EE8-B8F8D39D8CB7}"/>
                    </a:ext>
                  </a:extLst>
                </p14:cNvPr>
                <p14:cNvContentPartPr/>
                <p14:nvPr/>
              </p14:nvContentPartPr>
              <p14:xfrm>
                <a:off x="3508524" y="5656487"/>
                <a:ext cx="181440" cy="132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9136B1-A13E-4C85-9EE8-B8F8D39D8C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90524" y="5638487"/>
                  <a:ext cx="21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B76AA-0F9A-4061-8654-DE520231C190}"/>
                    </a:ext>
                  </a:extLst>
                </p14:cNvPr>
                <p14:cNvContentPartPr/>
                <p14:nvPr/>
              </p14:nvContentPartPr>
              <p14:xfrm>
                <a:off x="4067604" y="5665127"/>
                <a:ext cx="401760" cy="101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B76AA-0F9A-4061-8654-DE520231C1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49964" y="5647487"/>
                  <a:ext cx="437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19E3BD-FCBE-49A7-8408-B3A6EE0E0C50}"/>
                    </a:ext>
                  </a:extLst>
                </p14:cNvPr>
                <p14:cNvContentPartPr/>
                <p14:nvPr/>
              </p14:nvContentPartPr>
              <p14:xfrm>
                <a:off x="4557564" y="5576567"/>
                <a:ext cx="90360" cy="177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19E3BD-FCBE-49A7-8408-B3A6EE0E0C5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39924" y="5558927"/>
                  <a:ext cx="126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48F296-7D57-4678-B378-CC2CDC62964E}"/>
                    </a:ext>
                  </a:extLst>
                </p14:cNvPr>
                <p14:cNvContentPartPr/>
                <p14:nvPr/>
              </p14:nvContentPartPr>
              <p14:xfrm>
                <a:off x="4888764" y="5657207"/>
                <a:ext cx="182880" cy="8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48F296-7D57-4678-B378-CC2CDC62964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70764" y="5639207"/>
                  <a:ext cx="218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0E44E7-8F95-4CF4-ABFC-CE0F9A057847}"/>
                    </a:ext>
                  </a:extLst>
                </p14:cNvPr>
                <p14:cNvContentPartPr/>
                <p14:nvPr/>
              </p14:nvContentPartPr>
              <p14:xfrm>
                <a:off x="5097924" y="5649647"/>
                <a:ext cx="157680" cy="11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0E44E7-8F95-4CF4-ABFC-CE0F9A05784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79924" y="5631647"/>
                  <a:ext cx="193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89E6D57-0569-4129-991D-FDDB79FB4696}"/>
                    </a:ext>
                  </a:extLst>
                </p14:cNvPr>
                <p14:cNvContentPartPr/>
                <p14:nvPr/>
              </p14:nvContentPartPr>
              <p14:xfrm>
                <a:off x="5413644" y="5648207"/>
                <a:ext cx="324000" cy="264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89E6D57-0569-4129-991D-FDDB79FB469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96004" y="5630207"/>
                  <a:ext cx="359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698E7-28B4-4043-B6EE-8AB57B960A49}"/>
                    </a:ext>
                  </a:extLst>
                </p14:cNvPr>
                <p14:cNvContentPartPr/>
                <p14:nvPr/>
              </p14:nvContentPartPr>
              <p14:xfrm>
                <a:off x="5772204" y="5620847"/>
                <a:ext cx="220680" cy="19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698E7-28B4-4043-B6EE-8AB57B960A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54204" y="5602847"/>
                  <a:ext cx="256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B824A9-FF18-4E87-A52C-D4B61FD3E159}"/>
                    </a:ext>
                  </a:extLst>
                </p14:cNvPr>
                <p14:cNvContentPartPr/>
                <p14:nvPr/>
              </p14:nvContentPartPr>
              <p14:xfrm>
                <a:off x="682164" y="5961407"/>
                <a:ext cx="2736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B824A9-FF18-4E87-A52C-D4B61FD3E1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4164" y="5943407"/>
                  <a:ext cx="63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7ECDA2D-4A7C-4C39-95FB-7E52067DC9E7}"/>
                    </a:ext>
                  </a:extLst>
                </p14:cNvPr>
                <p14:cNvContentPartPr/>
                <p14:nvPr/>
              </p14:nvContentPartPr>
              <p14:xfrm>
                <a:off x="754524" y="5949527"/>
                <a:ext cx="36360" cy="10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7ECDA2D-4A7C-4C39-95FB-7E52067DC9E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6884" y="5931527"/>
                  <a:ext cx="72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1ED5A0-1A0D-4CE7-BEE4-6767E70CDDD1}"/>
                    </a:ext>
                  </a:extLst>
                </p14:cNvPr>
                <p14:cNvContentPartPr/>
                <p14:nvPr/>
              </p14:nvContentPartPr>
              <p14:xfrm>
                <a:off x="2207484" y="6115127"/>
                <a:ext cx="215640" cy="188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1ED5A0-1A0D-4CE7-BEE4-6767E70CDDD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89484" y="6097487"/>
                  <a:ext cx="251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1E9858-C6EE-48BB-87B5-F12AAFC33626}"/>
                    </a:ext>
                  </a:extLst>
                </p14:cNvPr>
                <p14:cNvContentPartPr/>
                <p14:nvPr/>
              </p14:nvContentPartPr>
              <p14:xfrm>
                <a:off x="2524284" y="6116207"/>
                <a:ext cx="11880" cy="172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1E9858-C6EE-48BB-87B5-F12AAFC3362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06644" y="6098567"/>
                  <a:ext cx="47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884719-AF28-4C3A-93F7-E3C58407C9A1}"/>
                    </a:ext>
                  </a:extLst>
                </p14:cNvPr>
                <p14:cNvContentPartPr/>
                <p14:nvPr/>
              </p14:nvContentPartPr>
              <p14:xfrm>
                <a:off x="2524284" y="6137447"/>
                <a:ext cx="201240" cy="126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884719-AF28-4C3A-93F7-E3C58407C9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506284" y="6119447"/>
                  <a:ext cx="236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88C52D-A569-4381-B70E-19D76DFE636E}"/>
                    </a:ext>
                  </a:extLst>
                </p14:cNvPr>
                <p14:cNvContentPartPr/>
                <p14:nvPr/>
              </p14:nvContentPartPr>
              <p14:xfrm>
                <a:off x="2774124" y="6139247"/>
                <a:ext cx="128520" cy="173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88C52D-A569-4381-B70E-19D76DFE636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56484" y="6121607"/>
                  <a:ext cx="164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96A7C3-FAAD-48C7-A17C-82EE9EF43A53}"/>
                    </a:ext>
                  </a:extLst>
                </p14:cNvPr>
                <p14:cNvContentPartPr/>
                <p14:nvPr/>
              </p14:nvContentPartPr>
              <p14:xfrm>
                <a:off x="2797164" y="6097487"/>
                <a:ext cx="148680" cy="112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96A7C3-FAAD-48C7-A17C-82EE9EF43A5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79524" y="6079487"/>
                  <a:ext cx="184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BB445B-B7A1-4924-98FE-FD3885917FD1}"/>
                    </a:ext>
                  </a:extLst>
                </p14:cNvPr>
                <p14:cNvContentPartPr/>
                <p14:nvPr/>
              </p14:nvContentPartPr>
              <p14:xfrm>
                <a:off x="3012444" y="6107567"/>
                <a:ext cx="222480" cy="156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BB445B-B7A1-4924-98FE-FD3885917FD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94804" y="6089927"/>
                  <a:ext cx="258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FA86B80-F928-479A-8F66-07D2DF75DAEE}"/>
                    </a:ext>
                  </a:extLst>
                </p14:cNvPr>
                <p14:cNvContentPartPr/>
                <p14:nvPr/>
              </p14:nvContentPartPr>
              <p14:xfrm>
                <a:off x="3295404" y="6102527"/>
                <a:ext cx="123120" cy="19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FA86B80-F928-479A-8F66-07D2DF75DAE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77404" y="6084887"/>
                  <a:ext cx="158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E24DF90-79AD-4E49-884E-B3124C86D882}"/>
                    </a:ext>
                  </a:extLst>
                </p14:cNvPr>
                <p14:cNvContentPartPr/>
                <p14:nvPr/>
              </p14:nvContentPartPr>
              <p14:xfrm>
                <a:off x="3325644" y="6142487"/>
                <a:ext cx="134640" cy="2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E24DF90-79AD-4E49-884E-B3124C86D88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08004" y="6124847"/>
                  <a:ext cx="170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699EDA-5236-4A0D-B1DB-255FB495DA56}"/>
                    </a:ext>
                  </a:extLst>
                </p14:cNvPr>
                <p14:cNvContentPartPr/>
                <p14:nvPr/>
              </p14:nvContentPartPr>
              <p14:xfrm>
                <a:off x="3359484" y="6071207"/>
                <a:ext cx="252720" cy="199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699EDA-5236-4A0D-B1DB-255FB495DA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41844" y="6053207"/>
                  <a:ext cx="288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D30996-207B-43B6-8159-DCD1B2B5F160}"/>
                    </a:ext>
                  </a:extLst>
                </p14:cNvPr>
                <p14:cNvContentPartPr/>
                <p14:nvPr/>
              </p14:nvContentPartPr>
              <p14:xfrm>
                <a:off x="3527964" y="6088127"/>
                <a:ext cx="223920" cy="168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D30996-207B-43B6-8159-DCD1B2B5F16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10324" y="6070127"/>
                  <a:ext cx="259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72AF9C-0545-4835-A0CC-1DF9EA9B0F15}"/>
                    </a:ext>
                  </a:extLst>
                </p14:cNvPr>
                <p14:cNvContentPartPr/>
                <p14:nvPr/>
              </p14:nvContentPartPr>
              <p14:xfrm>
                <a:off x="4206564" y="6112247"/>
                <a:ext cx="27360" cy="16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72AF9C-0545-4835-A0CC-1DF9EA9B0F1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88924" y="6094247"/>
                  <a:ext cx="63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5982EC-751D-47ED-A7DC-F6E8810F6E52}"/>
                    </a:ext>
                  </a:extLst>
                </p14:cNvPr>
                <p14:cNvContentPartPr/>
                <p14:nvPr/>
              </p14:nvContentPartPr>
              <p14:xfrm>
                <a:off x="4150404" y="6104687"/>
                <a:ext cx="295560" cy="210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5982EC-751D-47ED-A7DC-F6E8810F6E5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32764" y="6086687"/>
                  <a:ext cx="331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180BD9-4851-4667-825E-974F68877E11}"/>
                    </a:ext>
                  </a:extLst>
                </p14:cNvPr>
                <p14:cNvContentPartPr/>
                <p14:nvPr/>
              </p14:nvContentPartPr>
              <p14:xfrm>
                <a:off x="4516884" y="6129887"/>
                <a:ext cx="3960" cy="110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180BD9-4851-4667-825E-974F68877E1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99244" y="6112247"/>
                  <a:ext cx="3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82FEB3F-C05B-4339-ACCF-2F25AFB95021}"/>
                    </a:ext>
                  </a:extLst>
                </p14:cNvPr>
                <p14:cNvContentPartPr/>
                <p14:nvPr/>
              </p14:nvContentPartPr>
              <p14:xfrm>
                <a:off x="4615524" y="6118367"/>
                <a:ext cx="96120" cy="138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82FEB3F-C05B-4339-ACCF-2F25AFB9502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97524" y="6100727"/>
                  <a:ext cx="131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ACA4596-B772-4897-BFB9-674030C08FD3}"/>
                    </a:ext>
                  </a:extLst>
                </p14:cNvPr>
                <p14:cNvContentPartPr/>
                <p14:nvPr/>
              </p14:nvContentPartPr>
              <p14:xfrm>
                <a:off x="4814244" y="6091007"/>
                <a:ext cx="43560" cy="215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ACA4596-B772-4897-BFB9-674030C08FD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96604" y="6073367"/>
                  <a:ext cx="79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21BE613-AA07-4B3E-9FE1-7DFD141F6FAE}"/>
                    </a:ext>
                  </a:extLst>
                </p14:cNvPr>
                <p14:cNvContentPartPr/>
                <p14:nvPr/>
              </p14:nvContentPartPr>
              <p14:xfrm>
                <a:off x="4782924" y="6170207"/>
                <a:ext cx="270360" cy="140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21BE613-AA07-4B3E-9FE1-7DFD141F6FA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764924" y="6152567"/>
                  <a:ext cx="30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CCD07F6-CAA5-4EF5-BD47-26F24611F341}"/>
                    </a:ext>
                  </a:extLst>
                </p14:cNvPr>
                <p14:cNvContentPartPr/>
                <p14:nvPr/>
              </p14:nvContentPartPr>
              <p14:xfrm>
                <a:off x="5093244" y="6082727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CCD07F6-CAA5-4EF5-BD47-26F24611F3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5244" y="60647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2C9D3B-3EA5-4F62-BD79-9915C2F8610B}"/>
                    </a:ext>
                  </a:extLst>
                </p14:cNvPr>
                <p14:cNvContentPartPr/>
                <p14:nvPr/>
              </p14:nvContentPartPr>
              <p14:xfrm>
                <a:off x="5093244" y="6077327"/>
                <a:ext cx="189720" cy="20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2C9D3B-3EA5-4F62-BD79-9915C2F861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75244" y="6059687"/>
                  <a:ext cx="22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DB9F26-AF74-4B84-8B2B-3412D2D1671F}"/>
                    </a:ext>
                  </a:extLst>
                </p14:cNvPr>
                <p14:cNvContentPartPr/>
                <p14:nvPr/>
              </p14:nvContentPartPr>
              <p14:xfrm>
                <a:off x="5290524" y="6137447"/>
                <a:ext cx="237240" cy="210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DB9F26-AF74-4B84-8B2B-3412D2D167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72524" y="6119447"/>
                  <a:ext cx="272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DA6CD5-E6DB-496A-9258-BE2F52F538A2}"/>
                    </a:ext>
                  </a:extLst>
                </p14:cNvPr>
                <p14:cNvContentPartPr/>
                <p14:nvPr/>
              </p14:nvContentPartPr>
              <p14:xfrm>
                <a:off x="5443164" y="6193967"/>
                <a:ext cx="161640" cy="139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DA6CD5-E6DB-496A-9258-BE2F52F538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25524" y="6176327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7108FB9-459F-45CC-9D49-DA545F9DBF6F}"/>
                    </a:ext>
                  </a:extLst>
                </p14:cNvPr>
                <p14:cNvContentPartPr/>
                <p14:nvPr/>
              </p14:nvContentPartPr>
              <p14:xfrm>
                <a:off x="5622804" y="6162647"/>
                <a:ext cx="18000" cy="5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7108FB9-459F-45CC-9D49-DA545F9DBF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05164" y="6144647"/>
                  <a:ext cx="53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B03613-2DA5-44C3-85B3-B5C3F5EAB62E}"/>
                    </a:ext>
                  </a:extLst>
                </p14:cNvPr>
                <p14:cNvContentPartPr/>
                <p14:nvPr/>
              </p14:nvContentPartPr>
              <p14:xfrm>
                <a:off x="5674644" y="6228527"/>
                <a:ext cx="87480" cy="117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B03613-2DA5-44C3-85B3-B5C3F5EAB62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57004" y="6210527"/>
                  <a:ext cx="123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EDC66D-7806-4940-9CCD-C3931C03BE16}"/>
                    </a:ext>
                  </a:extLst>
                </p14:cNvPr>
                <p14:cNvContentPartPr/>
                <p14:nvPr/>
              </p14:nvContentPartPr>
              <p14:xfrm>
                <a:off x="5844564" y="6179207"/>
                <a:ext cx="104760" cy="126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EDC66D-7806-4940-9CCD-C3931C03BE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26564" y="6161567"/>
                  <a:ext cx="14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A0C3DF-9D57-4587-81E4-1B309F142129}"/>
                    </a:ext>
                  </a:extLst>
                </p14:cNvPr>
                <p14:cNvContentPartPr/>
                <p14:nvPr/>
              </p14:nvContentPartPr>
              <p14:xfrm>
                <a:off x="6322644" y="6259127"/>
                <a:ext cx="104400" cy="119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A0C3DF-9D57-4587-81E4-1B309F1421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05004" y="6241127"/>
                  <a:ext cx="14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DE3CF1-8FB6-4909-8A03-06254923071A}"/>
                    </a:ext>
                  </a:extLst>
                </p14:cNvPr>
                <p14:cNvContentPartPr/>
                <p14:nvPr/>
              </p14:nvContentPartPr>
              <p14:xfrm>
                <a:off x="6532884" y="6139247"/>
                <a:ext cx="93600" cy="303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DE3CF1-8FB6-4909-8A03-0625492307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5244" y="6121607"/>
                  <a:ext cx="129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F9FA5F-3D1A-4DFC-8ABD-0EBEEAF6C246}"/>
                    </a:ext>
                  </a:extLst>
                </p14:cNvPr>
                <p14:cNvContentPartPr/>
                <p14:nvPr/>
              </p14:nvContentPartPr>
              <p14:xfrm>
                <a:off x="6523524" y="6183887"/>
                <a:ext cx="435600" cy="223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F9FA5F-3D1A-4DFC-8ABD-0EBEEAF6C2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05524" y="6165887"/>
                  <a:ext cx="471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8849D7-B77E-4477-9AFF-C02D948AE552}"/>
                    </a:ext>
                  </a:extLst>
                </p14:cNvPr>
                <p14:cNvContentPartPr/>
                <p14:nvPr/>
              </p14:nvContentPartPr>
              <p14:xfrm>
                <a:off x="6991164" y="6190727"/>
                <a:ext cx="233640" cy="193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8849D7-B77E-4477-9AFF-C02D948AE55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73524" y="6173087"/>
                  <a:ext cx="269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7479B8-4EB3-41C2-B7DC-BA395881482D}"/>
                    </a:ext>
                  </a:extLst>
                </p14:cNvPr>
                <p14:cNvContentPartPr/>
                <p14:nvPr/>
              </p14:nvContentPartPr>
              <p14:xfrm>
                <a:off x="7228044" y="6251927"/>
                <a:ext cx="219600" cy="12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7479B8-4EB3-41C2-B7DC-BA39588148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10404" y="6233927"/>
                  <a:ext cx="255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D5774B-19D0-40E1-93F5-C92C9B7BEEEE}"/>
                    </a:ext>
                  </a:extLst>
                </p14:cNvPr>
                <p14:cNvContentPartPr/>
                <p14:nvPr/>
              </p14:nvContentPartPr>
              <p14:xfrm>
                <a:off x="7581564" y="6092087"/>
                <a:ext cx="18000" cy="9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D5774B-19D0-40E1-93F5-C92C9B7BEE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63924" y="6074447"/>
                  <a:ext cx="53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139B65C-475F-4AF6-8C2A-C3EA97A6C7A5}"/>
                    </a:ext>
                  </a:extLst>
                </p14:cNvPr>
                <p14:cNvContentPartPr/>
                <p14:nvPr/>
              </p14:nvContentPartPr>
              <p14:xfrm>
                <a:off x="7638804" y="6055367"/>
                <a:ext cx="56520" cy="267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139B65C-475F-4AF6-8C2A-C3EA97A6C7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20804" y="6037727"/>
                  <a:ext cx="92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459090-EB57-468E-9DE0-A2A4B7D39DB2}"/>
                    </a:ext>
                  </a:extLst>
                </p14:cNvPr>
                <p14:cNvContentPartPr/>
                <p14:nvPr/>
              </p14:nvContentPartPr>
              <p14:xfrm>
                <a:off x="1635444" y="6100727"/>
                <a:ext cx="144000" cy="248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459090-EB57-468E-9DE0-A2A4B7D39DB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17444" y="6082727"/>
                  <a:ext cx="179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971D42-4816-4E69-8584-C41A8D474E71}"/>
                    </a:ext>
                  </a:extLst>
                </p14:cNvPr>
                <p14:cNvContentPartPr/>
                <p14:nvPr/>
              </p14:nvContentPartPr>
              <p14:xfrm>
                <a:off x="1868724" y="6204407"/>
                <a:ext cx="136800" cy="2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971D42-4816-4E69-8584-C41A8D474E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50724" y="6186767"/>
                  <a:ext cx="172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5BE9932-ACD8-4201-85CA-B90A843D8994}"/>
                    </a:ext>
                  </a:extLst>
                </p14:cNvPr>
                <p14:cNvContentPartPr/>
                <p14:nvPr/>
              </p14:nvContentPartPr>
              <p14:xfrm>
                <a:off x="1232964" y="6244367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5BE9932-ACD8-4201-85CA-B90A843D89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14964" y="62267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CC4447-FECE-4CC1-9E7B-F744E63751B8}"/>
                    </a:ext>
                  </a:extLst>
                </p14:cNvPr>
                <p14:cNvContentPartPr/>
                <p14:nvPr/>
              </p14:nvContentPartPr>
              <p14:xfrm>
                <a:off x="1191924" y="6078407"/>
                <a:ext cx="10800" cy="17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CC4447-FECE-4CC1-9E7B-F744E63751B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74284" y="6060767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20E446-03B8-4200-8A2F-9363C47EBAD5}"/>
                    </a:ext>
                  </a:extLst>
                </p14:cNvPr>
                <p14:cNvContentPartPr/>
                <p14:nvPr/>
              </p14:nvContentPartPr>
              <p14:xfrm>
                <a:off x="980964" y="6085247"/>
                <a:ext cx="140040" cy="183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20E446-03B8-4200-8A2F-9363C47EBAD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2964" y="6067607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0DA4B0-148D-4891-BEE6-750CE2E2D3D7}"/>
                    </a:ext>
                  </a:extLst>
                </p14:cNvPr>
                <p14:cNvContentPartPr/>
                <p14:nvPr/>
              </p14:nvContentPartPr>
              <p14:xfrm>
                <a:off x="1195524" y="6091727"/>
                <a:ext cx="108360" cy="165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0DA4B0-148D-4891-BEE6-750CE2E2D3D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77884" y="6074087"/>
                  <a:ext cx="144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C03E23-A572-4B9B-8202-53590AA359E9}"/>
                    </a:ext>
                  </a:extLst>
                </p14:cNvPr>
                <p14:cNvContentPartPr/>
                <p14:nvPr/>
              </p14:nvContentPartPr>
              <p14:xfrm>
                <a:off x="1249164" y="6143567"/>
                <a:ext cx="71640" cy="29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C03E23-A572-4B9B-8202-53590AA359E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231524" y="6125927"/>
                  <a:ext cx="107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F72D292-D1F9-4960-B252-0766BAD9F096}"/>
                    </a:ext>
                  </a:extLst>
                </p14:cNvPr>
                <p14:cNvContentPartPr/>
                <p14:nvPr/>
              </p14:nvContentPartPr>
              <p14:xfrm>
                <a:off x="1223604" y="6076247"/>
                <a:ext cx="128520" cy="2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F72D292-D1F9-4960-B252-0766BAD9F09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205604" y="6058607"/>
                  <a:ext cx="164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76BC740-A31A-4BA0-802B-7B4A24AAB9F1}"/>
                    </a:ext>
                  </a:extLst>
                </p14:cNvPr>
                <p14:cNvContentPartPr/>
                <p14:nvPr/>
              </p14:nvContentPartPr>
              <p14:xfrm>
                <a:off x="1412244" y="6095327"/>
                <a:ext cx="144000" cy="209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76BC740-A31A-4BA0-802B-7B4A24AAB9F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94604" y="6077327"/>
                  <a:ext cx="179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009472-4FDC-4007-A6AE-0217FDE1F5FA}"/>
                    </a:ext>
                  </a:extLst>
                </p14:cNvPr>
                <p14:cNvContentPartPr/>
                <p14:nvPr/>
              </p14:nvContentPartPr>
              <p14:xfrm>
                <a:off x="1441764" y="6211967"/>
                <a:ext cx="97200" cy="7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009472-4FDC-4007-A6AE-0217FDE1F5F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423764" y="6193967"/>
                  <a:ext cx="132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8754C4-A96C-4BB2-AEE6-2817AD6DEC93}"/>
                    </a:ext>
                  </a:extLst>
                </p14:cNvPr>
                <p14:cNvContentPartPr/>
                <p14:nvPr/>
              </p14:nvContentPartPr>
              <p14:xfrm>
                <a:off x="5475924" y="4244567"/>
                <a:ext cx="245520" cy="77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8754C4-A96C-4BB2-AEE6-2817AD6DEC9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57924" y="4226927"/>
                  <a:ext cx="281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CD2EA8-622C-4300-ABB3-5CA1B6FD84AF}"/>
                    </a:ext>
                  </a:extLst>
                </p14:cNvPr>
                <p14:cNvContentPartPr/>
                <p14:nvPr/>
              </p14:nvContentPartPr>
              <p14:xfrm>
                <a:off x="5696244" y="4205327"/>
                <a:ext cx="117360" cy="21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CD2EA8-622C-4300-ABB3-5CA1B6FD84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78604" y="4187687"/>
                  <a:ext cx="153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2306AC2-E400-4F7B-BE4E-64F97DEA6F20}"/>
                    </a:ext>
                  </a:extLst>
                </p14:cNvPr>
                <p14:cNvContentPartPr/>
                <p14:nvPr/>
              </p14:nvContentPartPr>
              <p14:xfrm>
                <a:off x="5943564" y="4188047"/>
                <a:ext cx="241920" cy="190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2306AC2-E400-4F7B-BE4E-64F97DEA6F2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25924" y="4170407"/>
                  <a:ext cx="277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062EC9-F123-4DC5-B5C9-D48D40CB2F48}"/>
                    </a:ext>
                  </a:extLst>
                </p14:cNvPr>
                <p14:cNvContentPartPr/>
                <p14:nvPr/>
              </p14:nvContentPartPr>
              <p14:xfrm>
                <a:off x="6221124" y="4288487"/>
                <a:ext cx="294840" cy="209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062EC9-F123-4DC5-B5C9-D48D40CB2F4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03124" y="4270487"/>
                  <a:ext cx="330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BDC179-691B-4460-911A-1F9DFFACAC4D}"/>
                    </a:ext>
                  </a:extLst>
                </p14:cNvPr>
                <p14:cNvContentPartPr/>
                <p14:nvPr/>
              </p14:nvContentPartPr>
              <p14:xfrm>
                <a:off x="6590124" y="4226567"/>
                <a:ext cx="111240" cy="15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BDC179-691B-4460-911A-1F9DFFACAC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72124" y="4208567"/>
                  <a:ext cx="146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6B11983-F742-43C0-8708-6B00FF572EBE}"/>
                    </a:ext>
                  </a:extLst>
                </p14:cNvPr>
                <p14:cNvContentPartPr/>
                <p14:nvPr/>
              </p14:nvContentPartPr>
              <p14:xfrm>
                <a:off x="6762564" y="4275167"/>
                <a:ext cx="162360" cy="132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6B11983-F742-43C0-8708-6B00FF572E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744924" y="4257527"/>
                  <a:ext cx="19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9F3C3C-3E88-4A8B-80B7-15D05E8D9C44}"/>
                    </a:ext>
                  </a:extLst>
                </p14:cNvPr>
                <p14:cNvContentPartPr/>
                <p14:nvPr/>
              </p14:nvContentPartPr>
              <p14:xfrm>
                <a:off x="7125444" y="4231607"/>
                <a:ext cx="43560" cy="20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9F3C3C-3E88-4A8B-80B7-15D05E8D9C4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107804" y="4213967"/>
                  <a:ext cx="79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98777AF-F380-4C33-B4D5-20CD07D70799}"/>
                    </a:ext>
                  </a:extLst>
                </p14:cNvPr>
                <p14:cNvContentPartPr/>
                <p14:nvPr/>
              </p14:nvContentPartPr>
              <p14:xfrm>
                <a:off x="7054164" y="4155647"/>
                <a:ext cx="381960" cy="235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98777AF-F380-4C33-B4D5-20CD07D707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36524" y="4138007"/>
                  <a:ext cx="417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4032743-B46F-4489-B0A8-315F4A410EEF}"/>
                    </a:ext>
                  </a:extLst>
                </p14:cNvPr>
                <p14:cNvContentPartPr/>
                <p14:nvPr/>
              </p14:nvContentPartPr>
              <p14:xfrm>
                <a:off x="7497324" y="4255367"/>
                <a:ext cx="123120" cy="12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4032743-B46F-4489-B0A8-315F4A410E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79684" y="4237727"/>
                  <a:ext cx="158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5FDBC07-B2DD-4215-AE5D-9BEAA2CF8646}"/>
                    </a:ext>
                  </a:extLst>
                </p14:cNvPr>
                <p14:cNvContentPartPr/>
                <p14:nvPr/>
              </p14:nvContentPartPr>
              <p14:xfrm>
                <a:off x="7954884" y="4306127"/>
                <a:ext cx="31680" cy="256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5FDBC07-B2DD-4215-AE5D-9BEAA2CF864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37244" y="4288487"/>
                  <a:ext cx="67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21E4F-F256-4B7F-839C-63DD799A8768}"/>
                    </a:ext>
                  </a:extLst>
                </p14:cNvPr>
                <p14:cNvContentPartPr/>
                <p14:nvPr/>
              </p14:nvContentPartPr>
              <p14:xfrm>
                <a:off x="7928244" y="4337447"/>
                <a:ext cx="257040" cy="97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21E4F-F256-4B7F-839C-63DD799A876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910244" y="4319447"/>
                  <a:ext cx="29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868F969-EA8A-4153-82A6-DEB3C30135D9}"/>
                    </a:ext>
                  </a:extLst>
                </p14:cNvPr>
                <p14:cNvContentPartPr/>
                <p14:nvPr/>
              </p14:nvContentPartPr>
              <p14:xfrm>
                <a:off x="8256924" y="4334927"/>
                <a:ext cx="355680" cy="267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868F969-EA8A-4153-82A6-DEB3C30135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39284" y="4317287"/>
                  <a:ext cx="391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95F6E29-5F67-4E35-BC75-F3757A75B791}"/>
                    </a:ext>
                  </a:extLst>
                </p14:cNvPr>
                <p14:cNvContentPartPr/>
                <p14:nvPr/>
              </p14:nvContentPartPr>
              <p14:xfrm>
                <a:off x="8700084" y="4310807"/>
                <a:ext cx="383040" cy="134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95F6E29-5F67-4E35-BC75-F3757A75B79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82444" y="4292807"/>
                  <a:ext cx="41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EC90476-FB9A-45DC-8AEB-A6DC664D48E7}"/>
                    </a:ext>
                  </a:extLst>
                </p14:cNvPr>
                <p14:cNvContentPartPr/>
                <p14:nvPr/>
              </p14:nvContentPartPr>
              <p14:xfrm>
                <a:off x="6219684" y="4723007"/>
                <a:ext cx="216000" cy="129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EC90476-FB9A-45DC-8AEB-A6DC664D48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02044" y="4705367"/>
                  <a:ext cx="251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89343A-5C07-43F8-AFD9-BF90D3C2B70F}"/>
                    </a:ext>
                  </a:extLst>
                </p14:cNvPr>
                <p14:cNvContentPartPr/>
                <p14:nvPr/>
              </p14:nvContentPartPr>
              <p14:xfrm>
                <a:off x="6547284" y="4756127"/>
                <a:ext cx="120240" cy="111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89343A-5C07-43F8-AFD9-BF90D3C2B70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29284" y="4738127"/>
                  <a:ext cx="155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72D7E87-403F-4220-B3CA-593682090C88}"/>
                    </a:ext>
                  </a:extLst>
                </p14:cNvPr>
                <p14:cNvContentPartPr/>
                <p14:nvPr/>
              </p14:nvContentPartPr>
              <p14:xfrm>
                <a:off x="6721884" y="4744967"/>
                <a:ext cx="118800" cy="141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72D7E87-403F-4220-B3CA-593682090C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03884" y="4727327"/>
                  <a:ext cx="154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5F12AD-1AA9-469E-BB4B-27A5B76E59BA}"/>
                    </a:ext>
                  </a:extLst>
                </p14:cNvPr>
                <p14:cNvContentPartPr/>
                <p14:nvPr/>
              </p14:nvContentPartPr>
              <p14:xfrm>
                <a:off x="7138404" y="4661087"/>
                <a:ext cx="142560" cy="171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5F12AD-1AA9-469E-BB4B-27A5B76E59B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120404" y="4643447"/>
                  <a:ext cx="178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18AB3DF-2AF0-4854-8071-1F536BD82781}"/>
                    </a:ext>
                  </a:extLst>
                </p14:cNvPr>
                <p14:cNvContentPartPr/>
                <p14:nvPr/>
              </p14:nvContentPartPr>
              <p14:xfrm>
                <a:off x="7274844" y="4747127"/>
                <a:ext cx="438840" cy="33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18AB3DF-2AF0-4854-8071-1F536BD8278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56844" y="4729487"/>
                  <a:ext cx="474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B5C7326-1BA0-419D-A77E-73FE9C797A8B}"/>
                    </a:ext>
                  </a:extLst>
                </p14:cNvPr>
                <p14:cNvContentPartPr/>
                <p14:nvPr/>
              </p14:nvContentPartPr>
              <p14:xfrm>
                <a:off x="7911684" y="4666487"/>
                <a:ext cx="212760" cy="228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B5C7326-1BA0-419D-A77E-73FE9C797A8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94044" y="4648847"/>
                  <a:ext cx="248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829219-ADE2-44A2-A204-55CD264B6D76}"/>
                    </a:ext>
                  </a:extLst>
                </p14:cNvPr>
                <p14:cNvContentPartPr/>
                <p14:nvPr/>
              </p14:nvContentPartPr>
              <p14:xfrm>
                <a:off x="8161524" y="472300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829219-ADE2-44A2-A204-55CD264B6D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43524" y="4705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9DE13F-10AB-4D9D-BEED-2B5ED70FDC2D}"/>
                    </a:ext>
                  </a:extLst>
                </p14:cNvPr>
                <p14:cNvContentPartPr/>
                <p14:nvPr/>
              </p14:nvContentPartPr>
              <p14:xfrm>
                <a:off x="8176644" y="4723007"/>
                <a:ext cx="132120" cy="229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9DE13F-10AB-4D9D-BEED-2B5ED70FDC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58644" y="4705367"/>
                  <a:ext cx="167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793579-BB88-41F9-BF03-8720FCD02000}"/>
                    </a:ext>
                  </a:extLst>
                </p14:cNvPr>
                <p14:cNvContentPartPr/>
                <p14:nvPr/>
              </p14:nvContentPartPr>
              <p14:xfrm>
                <a:off x="8322444" y="4683047"/>
                <a:ext cx="190440" cy="264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6793579-BB88-41F9-BF03-8720FCD0200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04444" y="4665407"/>
                  <a:ext cx="226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FEB2E4A-D480-439D-ADAE-CE62A0CC9E38}"/>
                    </a:ext>
                  </a:extLst>
                </p14:cNvPr>
                <p14:cNvContentPartPr/>
                <p14:nvPr/>
              </p14:nvContentPartPr>
              <p14:xfrm>
                <a:off x="8567244" y="4742087"/>
                <a:ext cx="7200" cy="6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FEB2E4A-D480-439D-ADAE-CE62A0CC9E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49604" y="4724087"/>
                  <a:ext cx="42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DD1299-D478-48AA-9E83-EFF0671883AA}"/>
                    </a:ext>
                  </a:extLst>
                </p14:cNvPr>
                <p14:cNvContentPartPr/>
                <p14:nvPr/>
              </p14:nvContentPartPr>
              <p14:xfrm>
                <a:off x="8611884" y="4728407"/>
                <a:ext cx="448200" cy="217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DD1299-D478-48AA-9E83-EFF0671883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94244" y="4710767"/>
                  <a:ext cx="483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3CAF50C-52AD-4E2F-8B11-1DC0D60629D6}"/>
                    </a:ext>
                  </a:extLst>
                </p14:cNvPr>
                <p14:cNvContentPartPr/>
                <p14:nvPr/>
              </p14:nvContentPartPr>
              <p14:xfrm>
                <a:off x="9094644" y="4645247"/>
                <a:ext cx="55080" cy="271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3CAF50C-52AD-4E2F-8B11-1DC0D60629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77004" y="4627607"/>
                  <a:ext cx="90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2EA941-35F3-4FBC-9092-2B9D9761A755}"/>
                    </a:ext>
                  </a:extLst>
                </p14:cNvPr>
                <p14:cNvContentPartPr/>
                <p14:nvPr/>
              </p14:nvContentPartPr>
              <p14:xfrm>
                <a:off x="9140364" y="4710407"/>
                <a:ext cx="7956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2EA941-35F3-4FBC-9092-2B9D9761A7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22364" y="4692767"/>
                  <a:ext cx="115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B100D00-C387-4B66-8F1F-FD77D217B991}"/>
                    </a:ext>
                  </a:extLst>
                </p14:cNvPr>
                <p14:cNvContentPartPr/>
                <p14:nvPr/>
              </p14:nvContentPartPr>
              <p14:xfrm>
                <a:off x="6442164" y="5156447"/>
                <a:ext cx="146520" cy="14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B100D00-C387-4B66-8F1F-FD77D217B99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24164" y="5138447"/>
                  <a:ext cx="182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0221B93-00B5-43C3-AFCB-1387E7069FE7}"/>
                    </a:ext>
                  </a:extLst>
                </p14:cNvPr>
                <p14:cNvContentPartPr/>
                <p14:nvPr/>
              </p14:nvContentPartPr>
              <p14:xfrm>
                <a:off x="6664644" y="5189927"/>
                <a:ext cx="92880" cy="120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0221B93-00B5-43C3-AFCB-1387E7069F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46644" y="5172287"/>
                  <a:ext cx="128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924D96-86AD-4A2A-BC39-18AEC6411E57}"/>
                    </a:ext>
                  </a:extLst>
                </p14:cNvPr>
                <p14:cNvContentPartPr/>
                <p14:nvPr/>
              </p14:nvContentPartPr>
              <p14:xfrm>
                <a:off x="6897924" y="5348687"/>
                <a:ext cx="74880" cy="63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924D96-86AD-4A2A-BC39-18AEC6411E5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80284" y="5331047"/>
                  <a:ext cx="110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2C21B71-A167-4401-B3AC-0B3C457D11FE}"/>
                    </a:ext>
                  </a:extLst>
                </p14:cNvPr>
                <p14:cNvContentPartPr/>
                <p14:nvPr/>
              </p14:nvContentPartPr>
              <p14:xfrm>
                <a:off x="7269804" y="5225567"/>
                <a:ext cx="134280" cy="10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2C21B71-A167-4401-B3AC-0B3C457D11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51804" y="5207567"/>
                  <a:ext cx="16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46BEF66-25A5-49A1-B9B5-D4149D43329A}"/>
                    </a:ext>
                  </a:extLst>
                </p14:cNvPr>
                <p14:cNvContentPartPr/>
                <p14:nvPr/>
              </p14:nvContentPartPr>
              <p14:xfrm>
                <a:off x="7461324" y="5255087"/>
                <a:ext cx="110160" cy="87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46BEF66-25A5-49A1-B9B5-D4149D43329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43684" y="5237087"/>
                  <a:ext cx="145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8A5488-41B5-47E7-9193-8F1FB6C4DF9E}"/>
                    </a:ext>
                  </a:extLst>
                </p14:cNvPr>
                <p14:cNvContentPartPr/>
                <p14:nvPr/>
              </p14:nvContentPartPr>
              <p14:xfrm>
                <a:off x="7656084" y="5153567"/>
                <a:ext cx="189360" cy="353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8A5488-41B5-47E7-9193-8F1FB6C4DF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38444" y="5135567"/>
                  <a:ext cx="225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EA93156-DCBE-44F3-B725-4AA9EF47DACA}"/>
                    </a:ext>
                  </a:extLst>
                </p14:cNvPr>
                <p14:cNvContentPartPr/>
                <p14:nvPr/>
              </p14:nvContentPartPr>
              <p14:xfrm>
                <a:off x="8133444" y="5157887"/>
                <a:ext cx="91440" cy="266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EA93156-DCBE-44F3-B725-4AA9EF47DAC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15444" y="5140247"/>
                  <a:ext cx="1270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9E43627-97B3-4E43-9EA3-7C78A8953AFC}"/>
                    </a:ext>
                  </a:extLst>
                </p14:cNvPr>
                <p14:cNvContentPartPr/>
                <p14:nvPr/>
              </p14:nvContentPartPr>
              <p14:xfrm>
                <a:off x="8085564" y="5272007"/>
                <a:ext cx="126360" cy="32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9E43627-97B3-4E43-9EA3-7C78A8953AF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67924" y="5254367"/>
                  <a:ext cx="162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19DCB3B-C726-449C-9297-3BE901067ECD}"/>
                    </a:ext>
                  </a:extLst>
                </p14:cNvPr>
                <p14:cNvContentPartPr/>
                <p14:nvPr/>
              </p14:nvContentPartPr>
              <p14:xfrm>
                <a:off x="8234964" y="5270207"/>
                <a:ext cx="105480" cy="119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19DCB3B-C726-449C-9297-3BE901067E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16964" y="5252207"/>
                  <a:ext cx="141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AD8B299-B6D9-4FF5-B5FD-EB3E55A75652}"/>
                    </a:ext>
                  </a:extLst>
                </p14:cNvPr>
                <p14:cNvContentPartPr/>
                <p14:nvPr/>
              </p14:nvContentPartPr>
              <p14:xfrm>
                <a:off x="8413164" y="5202887"/>
                <a:ext cx="476280" cy="286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AD8B299-B6D9-4FF5-B5FD-EB3E55A756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95524" y="5184887"/>
                  <a:ext cx="511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EF49B7-DA30-45A3-B781-EA701D54BDD1}"/>
                    </a:ext>
                  </a:extLst>
                </p14:cNvPr>
                <p14:cNvContentPartPr/>
                <p14:nvPr/>
              </p14:nvContentPartPr>
              <p14:xfrm>
                <a:off x="8918604" y="5225207"/>
                <a:ext cx="290880" cy="129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EF49B7-DA30-45A3-B781-EA701D54BDD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00604" y="5207567"/>
                  <a:ext cx="32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5D5E5A-285A-4F63-A52D-12C227611D67}"/>
                    </a:ext>
                  </a:extLst>
                </p14:cNvPr>
                <p14:cNvContentPartPr/>
                <p14:nvPr/>
              </p14:nvContentPartPr>
              <p14:xfrm>
                <a:off x="9311724" y="5234207"/>
                <a:ext cx="113760" cy="12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5D5E5A-285A-4F63-A52D-12C227611D6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93724" y="5216567"/>
                  <a:ext cx="14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239A43-E7C1-4E8F-BFA8-58247B8AFAFE}"/>
                    </a:ext>
                  </a:extLst>
                </p14:cNvPr>
                <p14:cNvContentPartPr/>
                <p14:nvPr/>
              </p14:nvContentPartPr>
              <p14:xfrm>
                <a:off x="9463284" y="5243927"/>
                <a:ext cx="30600" cy="23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239A43-E7C1-4E8F-BFA8-58247B8AFAF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45644" y="5225927"/>
                  <a:ext cx="66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B9EB3B-4D63-4CD6-B7A1-7ACD09D45314}"/>
                    </a:ext>
                  </a:extLst>
                </p14:cNvPr>
                <p14:cNvContentPartPr/>
                <p14:nvPr/>
              </p14:nvContentPartPr>
              <p14:xfrm>
                <a:off x="9477324" y="5309087"/>
                <a:ext cx="108360" cy="66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B9EB3B-4D63-4CD6-B7A1-7ACD09D4531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59684" y="5291087"/>
                  <a:ext cx="144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5A93D06-EFF4-4B40-A963-39D3AC492FE7}"/>
                    </a:ext>
                  </a:extLst>
                </p14:cNvPr>
                <p14:cNvContentPartPr/>
                <p14:nvPr/>
              </p14:nvContentPartPr>
              <p14:xfrm>
                <a:off x="9710604" y="5154647"/>
                <a:ext cx="15480" cy="291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5A93D06-EFF4-4B40-A963-39D3AC492F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92964" y="5136647"/>
                  <a:ext cx="5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F427692-0032-413D-B80C-80440764ABF7}"/>
                    </a:ext>
                  </a:extLst>
                </p14:cNvPr>
                <p14:cNvContentPartPr/>
                <p14:nvPr/>
              </p14:nvContentPartPr>
              <p14:xfrm>
                <a:off x="9734004" y="5300087"/>
                <a:ext cx="198720" cy="117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F427692-0032-413D-B80C-80440764ABF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16364" y="5282447"/>
                  <a:ext cx="234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9964448-DEF6-43AB-AEDD-060926BF33D8}"/>
                    </a:ext>
                  </a:extLst>
                </p14:cNvPr>
                <p14:cNvContentPartPr/>
                <p14:nvPr/>
              </p14:nvContentPartPr>
              <p14:xfrm>
                <a:off x="10193004" y="5232407"/>
                <a:ext cx="92160" cy="133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9964448-DEF6-43AB-AEDD-060926BF33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75364" y="5214407"/>
                  <a:ext cx="127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179EB96-56CF-45C3-B51F-738E0E2BEB67}"/>
                    </a:ext>
                  </a:extLst>
                </p14:cNvPr>
                <p14:cNvContentPartPr/>
                <p14:nvPr/>
              </p14:nvContentPartPr>
              <p14:xfrm>
                <a:off x="10358964" y="5264807"/>
                <a:ext cx="180360" cy="10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179EB96-56CF-45C3-B51F-738E0E2BEB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41324" y="5246807"/>
                  <a:ext cx="21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26299E0-5792-49B3-B01F-CAE601D6DC93}"/>
                    </a:ext>
                  </a:extLst>
                </p14:cNvPr>
                <p14:cNvContentPartPr/>
                <p14:nvPr/>
              </p14:nvContentPartPr>
              <p14:xfrm>
                <a:off x="10614924" y="5209007"/>
                <a:ext cx="92520" cy="89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26299E0-5792-49B3-B01F-CAE601D6DC9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596924" y="5191367"/>
                  <a:ext cx="128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A938639-0677-4094-8C63-BB3867D08C31}"/>
                    </a:ext>
                  </a:extLst>
                </p14:cNvPr>
                <p14:cNvContentPartPr/>
                <p14:nvPr/>
              </p14:nvContentPartPr>
              <p14:xfrm>
                <a:off x="10735164" y="5168687"/>
                <a:ext cx="157680" cy="10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A938639-0677-4094-8C63-BB3867D08C3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17164" y="5150687"/>
                  <a:ext cx="193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D336BF7-0FBB-49B9-A4F1-57908923A2AD}"/>
                    </a:ext>
                  </a:extLst>
                </p14:cNvPr>
                <p14:cNvContentPartPr/>
                <p14:nvPr/>
              </p14:nvContentPartPr>
              <p14:xfrm>
                <a:off x="10894644" y="5030807"/>
                <a:ext cx="131400" cy="246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D336BF7-0FBB-49B9-A4F1-57908923A2A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77004" y="5012807"/>
                  <a:ext cx="167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F0A3A8A-6437-4525-951E-17E27DD60A8A}"/>
                    </a:ext>
                  </a:extLst>
                </p14:cNvPr>
                <p14:cNvContentPartPr/>
                <p14:nvPr/>
              </p14:nvContentPartPr>
              <p14:xfrm>
                <a:off x="8348004" y="5611847"/>
                <a:ext cx="333000" cy="106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F0A3A8A-6437-4525-951E-17E27DD60A8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30364" y="5593847"/>
                  <a:ext cx="36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506E38-D5D1-49D2-BC0C-E98B123DDC6F}"/>
                    </a:ext>
                  </a:extLst>
                </p14:cNvPr>
                <p14:cNvContentPartPr/>
                <p14:nvPr/>
              </p14:nvContentPartPr>
              <p14:xfrm>
                <a:off x="8721324" y="5569727"/>
                <a:ext cx="303840" cy="190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506E38-D5D1-49D2-BC0C-E98B123DDC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03324" y="5551727"/>
                  <a:ext cx="33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E78E835-C7DD-4530-89C9-657CC2E2E25E}"/>
                    </a:ext>
                  </a:extLst>
                </p14:cNvPr>
                <p14:cNvContentPartPr/>
                <p14:nvPr/>
              </p14:nvContentPartPr>
              <p14:xfrm>
                <a:off x="9037404" y="5623007"/>
                <a:ext cx="122040" cy="111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E78E835-C7DD-4530-89C9-657CC2E2E2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19764" y="5605007"/>
                  <a:ext cx="157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9EEF579-2CD9-4B1A-AE26-2BCCDF7D0521}"/>
                    </a:ext>
                  </a:extLst>
                </p14:cNvPr>
                <p14:cNvContentPartPr/>
                <p14:nvPr/>
              </p14:nvContentPartPr>
              <p14:xfrm>
                <a:off x="9347004" y="5588447"/>
                <a:ext cx="255600" cy="186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9EEF579-2CD9-4B1A-AE26-2BCCDF7D052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29364" y="5570807"/>
                  <a:ext cx="291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7D98367-FB9E-42BD-A784-3A00781E7F74}"/>
                    </a:ext>
                  </a:extLst>
                </p14:cNvPr>
                <p14:cNvContentPartPr/>
                <p14:nvPr/>
              </p14:nvContentPartPr>
              <p14:xfrm>
                <a:off x="9802764" y="5601767"/>
                <a:ext cx="240840" cy="118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7D98367-FB9E-42BD-A784-3A00781E7F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85124" y="5584127"/>
                  <a:ext cx="276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A279F95-CC65-490D-9F88-E95DC5404047}"/>
                    </a:ext>
                  </a:extLst>
                </p14:cNvPr>
                <p14:cNvContentPartPr/>
                <p14:nvPr/>
              </p14:nvContentPartPr>
              <p14:xfrm>
                <a:off x="10088604" y="5599247"/>
                <a:ext cx="77400" cy="112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A279F95-CC65-490D-9F88-E95DC540404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070964" y="5581247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BDD0A5-0F42-4698-9E57-FF3CF980FECE}"/>
                    </a:ext>
                  </a:extLst>
                </p14:cNvPr>
                <p14:cNvContentPartPr/>
                <p14:nvPr/>
              </p14:nvContentPartPr>
              <p14:xfrm>
                <a:off x="10308924" y="5505287"/>
                <a:ext cx="405720" cy="341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BDD0A5-0F42-4698-9E57-FF3CF980FE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91284" y="5487287"/>
                  <a:ext cx="4413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E63283-DCC0-40D0-8715-3000B88FC4C0}"/>
                    </a:ext>
                  </a:extLst>
                </p14:cNvPr>
                <p14:cNvContentPartPr/>
                <p14:nvPr/>
              </p14:nvContentPartPr>
              <p14:xfrm>
                <a:off x="10719684" y="5536607"/>
                <a:ext cx="171720" cy="31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E63283-DCC0-40D0-8715-3000B88FC4C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02044" y="5518967"/>
                  <a:ext cx="20736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D63C6A5-593E-4116-ACF1-ED49821B372A}"/>
                  </a:ext>
                </a:extLst>
              </p14:cNvPr>
              <p14:cNvContentPartPr/>
              <p14:nvPr/>
            </p14:nvContentPartPr>
            <p14:xfrm>
              <a:off x="11210724" y="5566127"/>
              <a:ext cx="336600" cy="1112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D63C6A5-593E-4116-ACF1-ED49821B372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1193084" y="5548127"/>
                <a:ext cx="37224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AF2E7915-4D06-478F-893E-EE11727F8679}"/>
              </a:ext>
            </a:extLst>
          </p:cNvPr>
          <p:cNvGrpSpPr/>
          <p:nvPr/>
        </p:nvGrpSpPr>
        <p:grpSpPr>
          <a:xfrm>
            <a:off x="8054244" y="5896967"/>
            <a:ext cx="1067400" cy="340560"/>
            <a:chOff x="8054244" y="5896967"/>
            <a:chExt cx="106740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F99961-B83C-4833-893B-88C5BE0BFB60}"/>
                    </a:ext>
                  </a:extLst>
                </p14:cNvPr>
                <p14:cNvContentPartPr/>
                <p14:nvPr/>
              </p14:nvContentPartPr>
              <p14:xfrm>
                <a:off x="8054244" y="5917847"/>
                <a:ext cx="25920" cy="77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F99961-B83C-4833-893B-88C5BE0BFB6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36244" y="5900207"/>
                  <a:ext cx="61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0169CE-D5BF-470C-AA64-E0816E86C754}"/>
                    </a:ext>
                  </a:extLst>
                </p14:cNvPr>
                <p14:cNvContentPartPr/>
                <p14:nvPr/>
              </p14:nvContentPartPr>
              <p14:xfrm>
                <a:off x="8054244" y="5896967"/>
                <a:ext cx="73800" cy="83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0169CE-D5BF-470C-AA64-E0816E86C7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36244" y="5878967"/>
                  <a:ext cx="109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D03B379-AC18-41CB-BDB8-09928C0BF351}"/>
                    </a:ext>
                  </a:extLst>
                </p14:cNvPr>
                <p14:cNvContentPartPr/>
                <p14:nvPr/>
              </p14:nvContentPartPr>
              <p14:xfrm>
                <a:off x="8247924" y="6064727"/>
                <a:ext cx="23760" cy="128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D03B379-AC18-41CB-BDB8-09928C0BF35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29924" y="6047087"/>
                  <a:ext cx="59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E8DC7FB-FA3A-4FEF-89D2-E34E67708F3A}"/>
                    </a:ext>
                  </a:extLst>
                </p14:cNvPr>
                <p14:cNvContentPartPr/>
                <p14:nvPr/>
              </p14:nvContentPartPr>
              <p14:xfrm>
                <a:off x="8246484" y="6001727"/>
                <a:ext cx="162360" cy="180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E8DC7FB-FA3A-4FEF-89D2-E34E67708F3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28844" y="5983727"/>
                  <a:ext cx="198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2A827DE-1C48-4BD9-BC69-63BFFBCBE4D5}"/>
                    </a:ext>
                  </a:extLst>
                </p14:cNvPr>
                <p14:cNvContentPartPr/>
                <p14:nvPr/>
              </p14:nvContentPartPr>
              <p14:xfrm>
                <a:off x="8502084" y="6013247"/>
                <a:ext cx="41040" cy="171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2A827DE-1C48-4BD9-BC69-63BFFBCBE4D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84084" y="5995607"/>
                  <a:ext cx="76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CBF7100-DBE9-4F8E-886F-2F503746553E}"/>
                    </a:ext>
                  </a:extLst>
                </p14:cNvPr>
                <p14:cNvContentPartPr/>
                <p14:nvPr/>
              </p14:nvContentPartPr>
              <p14:xfrm>
                <a:off x="8591724" y="6034487"/>
                <a:ext cx="167400" cy="203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CBF7100-DBE9-4F8E-886F-2F503746553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73724" y="6016487"/>
                  <a:ext cx="203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9499C8-3E44-4C47-995D-BACE2CC89DD4}"/>
                    </a:ext>
                  </a:extLst>
                </p14:cNvPr>
                <p14:cNvContentPartPr/>
                <p14:nvPr/>
              </p14:nvContentPartPr>
              <p14:xfrm>
                <a:off x="8779644" y="6050327"/>
                <a:ext cx="14400" cy="164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9499C8-3E44-4C47-995D-BACE2CC89DD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62004" y="6032327"/>
                  <a:ext cx="50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12F6C3-8E27-47FE-AF6F-B3F339CA08DA}"/>
                    </a:ext>
                  </a:extLst>
                </p14:cNvPr>
                <p14:cNvContentPartPr/>
                <p14:nvPr/>
              </p14:nvContentPartPr>
              <p14:xfrm>
                <a:off x="8799444" y="6001727"/>
                <a:ext cx="322200" cy="176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12F6C3-8E27-47FE-AF6F-B3F339CA08D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1804" y="5984087"/>
                  <a:ext cx="357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194BCF-5E2C-4ACB-A569-6EFAE6BF93B1}"/>
                    </a:ext>
                  </a:extLst>
                </p14:cNvPr>
                <p14:cNvContentPartPr/>
                <p14:nvPr/>
              </p14:nvContentPartPr>
              <p14:xfrm>
                <a:off x="9008244" y="6013247"/>
                <a:ext cx="73800" cy="201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194BCF-5E2C-4ACB-A569-6EFAE6BF93B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90604" y="5995607"/>
                  <a:ext cx="109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EC26396-0EBC-46D2-9CA8-BF9E72768DA3}"/>
              </a:ext>
            </a:extLst>
          </p:cNvPr>
          <p:cNvGrpSpPr/>
          <p:nvPr/>
        </p:nvGrpSpPr>
        <p:grpSpPr>
          <a:xfrm>
            <a:off x="9354204" y="5882207"/>
            <a:ext cx="2807640" cy="624240"/>
            <a:chOff x="9354204" y="5882207"/>
            <a:chExt cx="280764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DE15F7-122A-4EC0-8A2E-F69BA1691763}"/>
                    </a:ext>
                  </a:extLst>
                </p14:cNvPr>
                <p14:cNvContentPartPr/>
                <p14:nvPr/>
              </p14:nvContentPartPr>
              <p14:xfrm>
                <a:off x="9354204" y="6025847"/>
                <a:ext cx="128880" cy="168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DE15F7-122A-4EC0-8A2E-F69BA169176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36564" y="6007847"/>
                  <a:ext cx="164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ED77138-A55C-4207-8F92-DBC0704E5A4D}"/>
                    </a:ext>
                  </a:extLst>
                </p14:cNvPr>
                <p14:cNvContentPartPr/>
                <p14:nvPr/>
              </p14:nvContentPartPr>
              <p14:xfrm>
                <a:off x="9583524" y="6013247"/>
                <a:ext cx="2520" cy="14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ED77138-A55C-4207-8F92-DBC0704E5A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565884" y="5995607"/>
                  <a:ext cx="3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53CE160-4582-443C-9B83-F248AEB7679B}"/>
                    </a:ext>
                  </a:extLst>
                </p14:cNvPr>
                <p14:cNvContentPartPr/>
                <p14:nvPr/>
              </p14:nvContentPartPr>
              <p14:xfrm>
                <a:off x="9592884" y="6034487"/>
                <a:ext cx="294480" cy="172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53CE160-4582-443C-9B83-F248AEB7679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574884" y="6016487"/>
                  <a:ext cx="330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58DCA-3845-48A9-9E08-8AEB05AD3CE7}"/>
                    </a:ext>
                  </a:extLst>
                </p14:cNvPr>
                <p14:cNvContentPartPr/>
                <p14:nvPr/>
              </p14:nvContentPartPr>
              <p14:xfrm>
                <a:off x="9763164" y="6022967"/>
                <a:ext cx="185760" cy="88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58DCA-3845-48A9-9E08-8AEB05AD3CE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5524" y="6004967"/>
                  <a:ext cx="221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6D55B4-77D9-48AF-9A64-DF4A14F647AD}"/>
                    </a:ext>
                  </a:extLst>
                </p14:cNvPr>
                <p14:cNvContentPartPr/>
                <p14:nvPr/>
              </p14:nvContentPartPr>
              <p14:xfrm>
                <a:off x="9995364" y="6021527"/>
                <a:ext cx="194040" cy="136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6D55B4-77D9-48AF-9A64-DF4A14F647A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77364" y="6003527"/>
                  <a:ext cx="229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82B458D-E712-48A0-8728-56929CE33983}"/>
                    </a:ext>
                  </a:extLst>
                </p14:cNvPr>
                <p14:cNvContentPartPr/>
                <p14:nvPr/>
              </p14:nvContentPartPr>
              <p14:xfrm>
                <a:off x="10284084" y="5999927"/>
                <a:ext cx="101520" cy="140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82B458D-E712-48A0-8728-56929CE3398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66084" y="5981927"/>
                  <a:ext cx="13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A5FA620-7C9B-48F9-9D87-BDF2F9DACCA8}"/>
                    </a:ext>
                  </a:extLst>
                </p14:cNvPr>
                <p14:cNvContentPartPr/>
                <p14:nvPr/>
              </p14:nvContentPartPr>
              <p14:xfrm>
                <a:off x="10282284" y="6025127"/>
                <a:ext cx="117000" cy="34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A5FA620-7C9B-48F9-9D87-BDF2F9DACC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64644" y="6007127"/>
                  <a:ext cx="152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6A8A67-1625-4413-8771-29C182478031}"/>
                    </a:ext>
                  </a:extLst>
                </p14:cNvPr>
                <p14:cNvContentPartPr/>
                <p14:nvPr/>
              </p14:nvContentPartPr>
              <p14:xfrm>
                <a:off x="10275444" y="5984447"/>
                <a:ext cx="216720" cy="141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6A8A67-1625-4413-8771-29C1824780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57444" y="5966447"/>
                  <a:ext cx="252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9381A53-06BC-41E8-842C-34E153FCEDFD}"/>
                    </a:ext>
                  </a:extLst>
                </p14:cNvPr>
                <p14:cNvContentPartPr/>
                <p14:nvPr/>
              </p14:nvContentPartPr>
              <p14:xfrm>
                <a:off x="10442484" y="5973647"/>
                <a:ext cx="203400" cy="159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9381A53-06BC-41E8-842C-34E153FCEDF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24844" y="5955647"/>
                  <a:ext cx="239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4282A8A-F402-4393-ACE7-96D4B64F4A93}"/>
                    </a:ext>
                  </a:extLst>
                </p14:cNvPr>
                <p14:cNvContentPartPr/>
                <p14:nvPr/>
              </p14:nvContentPartPr>
              <p14:xfrm>
                <a:off x="10945044" y="5882207"/>
                <a:ext cx="500760" cy="332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4282A8A-F402-4393-ACE7-96D4B64F4A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27404" y="5864207"/>
                  <a:ext cx="536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674E832-5632-45EE-98DC-7AC5629FBBAD}"/>
                    </a:ext>
                  </a:extLst>
                </p14:cNvPr>
                <p14:cNvContentPartPr/>
                <p14:nvPr/>
              </p14:nvContentPartPr>
              <p14:xfrm>
                <a:off x="11366244" y="5936927"/>
                <a:ext cx="36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674E832-5632-45EE-98DC-7AC5629FBBA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48244" y="59189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4D60DA-9C80-4150-A417-7A84ADC79F86}"/>
                    </a:ext>
                  </a:extLst>
                </p14:cNvPr>
                <p14:cNvContentPartPr/>
                <p14:nvPr/>
              </p14:nvContentPartPr>
              <p14:xfrm>
                <a:off x="11504844" y="5966087"/>
                <a:ext cx="78480" cy="207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4D60DA-9C80-4150-A417-7A84ADC79F8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487204" y="5948447"/>
                  <a:ext cx="114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5A59514-9288-429C-A29F-F6B52862A549}"/>
                    </a:ext>
                  </a:extLst>
                </p14:cNvPr>
                <p14:cNvContentPartPr/>
                <p14:nvPr/>
              </p14:nvContentPartPr>
              <p14:xfrm>
                <a:off x="11503764" y="5935847"/>
                <a:ext cx="300240" cy="241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5A59514-9288-429C-A29F-F6B52862A54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486124" y="5917847"/>
                  <a:ext cx="335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A1DEEE-4CC8-481E-A9EB-10A323364CD4}"/>
                    </a:ext>
                  </a:extLst>
                </p14:cNvPr>
                <p14:cNvContentPartPr/>
                <p14:nvPr/>
              </p14:nvContentPartPr>
              <p14:xfrm>
                <a:off x="11803644" y="5935847"/>
                <a:ext cx="170280" cy="225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A1DEEE-4CC8-481E-A9EB-10A323364CD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785644" y="5917847"/>
                  <a:ext cx="205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5C8343-30D1-4BC6-83B0-11B3D4FC437F}"/>
                    </a:ext>
                  </a:extLst>
                </p14:cNvPr>
                <p14:cNvContentPartPr/>
                <p14:nvPr/>
              </p14:nvContentPartPr>
              <p14:xfrm>
                <a:off x="12022884" y="5885087"/>
                <a:ext cx="138960" cy="151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5C8343-30D1-4BC6-83B0-11B3D4FC437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005244" y="5867447"/>
                  <a:ext cx="174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57F70B-12B6-48DB-A686-A4BDBE44AB71}"/>
                    </a:ext>
                  </a:extLst>
                </p14:cNvPr>
                <p14:cNvContentPartPr/>
                <p14:nvPr/>
              </p14:nvContentPartPr>
              <p14:xfrm>
                <a:off x="9947124" y="6337967"/>
                <a:ext cx="124920" cy="11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57F70B-12B6-48DB-A686-A4BDBE44AB7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929124" y="6319967"/>
                  <a:ext cx="160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853F358-7B76-498C-9981-24A653498809}"/>
                    </a:ext>
                  </a:extLst>
                </p14:cNvPr>
                <p14:cNvContentPartPr/>
                <p14:nvPr/>
              </p14:nvContentPartPr>
              <p14:xfrm>
                <a:off x="10179324" y="6276767"/>
                <a:ext cx="75240" cy="229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853F358-7B76-498C-9981-24A6534988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161684" y="6259127"/>
                  <a:ext cx="110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4ADE076-D2DD-464C-9128-9D457AF4DF0A}"/>
                    </a:ext>
                  </a:extLst>
                </p14:cNvPr>
                <p14:cNvContentPartPr/>
                <p14:nvPr/>
              </p14:nvContentPartPr>
              <p14:xfrm>
                <a:off x="10142244" y="6302687"/>
                <a:ext cx="528840" cy="18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4ADE076-D2DD-464C-9128-9D457AF4DF0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124604" y="6285047"/>
                  <a:ext cx="564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D3EEE67-95A9-4572-BBA1-5B0490E46117}"/>
                    </a:ext>
                  </a:extLst>
                </p14:cNvPr>
                <p14:cNvContentPartPr/>
                <p14:nvPr/>
              </p14:nvContentPartPr>
              <p14:xfrm>
                <a:off x="10735524" y="6270647"/>
                <a:ext cx="225000" cy="209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D3EEE67-95A9-4572-BBA1-5B0490E4611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17524" y="6252647"/>
                  <a:ext cx="260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B77CAD1-07DC-434D-8D20-BFC6E063E77B}"/>
                    </a:ext>
                  </a:extLst>
                </p14:cNvPr>
                <p14:cNvContentPartPr/>
                <p14:nvPr/>
              </p14:nvContentPartPr>
              <p14:xfrm>
                <a:off x="10936764" y="6350927"/>
                <a:ext cx="225360" cy="122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B77CAD1-07DC-434D-8D20-BFC6E063E7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919124" y="6333287"/>
                  <a:ext cx="26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705423-C2EB-43D7-9040-08C0B1EDE15D}"/>
                    </a:ext>
                  </a:extLst>
                </p14:cNvPr>
                <p14:cNvContentPartPr/>
                <p14:nvPr/>
              </p14:nvContentPartPr>
              <p14:xfrm>
                <a:off x="11310084" y="6272807"/>
                <a:ext cx="7200" cy="65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705423-C2EB-43D7-9040-08C0B1EDE15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92444" y="6254807"/>
                  <a:ext cx="42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0236F8C-07BA-4418-AC99-BF08C8A452D7}"/>
                    </a:ext>
                  </a:extLst>
                </p14:cNvPr>
                <p14:cNvContentPartPr/>
                <p14:nvPr/>
              </p14:nvContentPartPr>
              <p14:xfrm>
                <a:off x="11317284" y="6251927"/>
                <a:ext cx="69120" cy="227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0236F8C-07BA-4418-AC99-BF08C8A452D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299284" y="6233927"/>
                  <a:ext cx="10476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B648EB5-7464-49A4-AC7B-409FCAF72919}"/>
                  </a:ext>
                </a:extLst>
              </p14:cNvPr>
              <p14:cNvContentPartPr/>
              <p14:nvPr/>
            </p14:nvContentPartPr>
            <p14:xfrm>
              <a:off x="8175564" y="6100727"/>
              <a:ext cx="3925800" cy="255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B648EB5-7464-49A4-AC7B-409FCAF72919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085564" y="5920727"/>
                <a:ext cx="41054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9AE9F04-E025-49A9-AD80-BA434EBB6800}"/>
                  </a:ext>
                </a:extLst>
              </p14:cNvPr>
              <p14:cNvContentPartPr/>
              <p14:nvPr/>
            </p14:nvContentPartPr>
            <p14:xfrm>
              <a:off x="9805284" y="6340127"/>
              <a:ext cx="1472400" cy="22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9AE9F04-E025-49A9-AD80-BA434EBB6800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9715284" y="6160487"/>
                <a:ext cx="165204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50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BD5E45A-C640-4655-81FD-77C844B419B4}"/>
              </a:ext>
            </a:extLst>
          </p:cNvPr>
          <p:cNvGrpSpPr/>
          <p:nvPr/>
        </p:nvGrpSpPr>
        <p:grpSpPr>
          <a:xfrm>
            <a:off x="289404" y="320207"/>
            <a:ext cx="749160" cy="340200"/>
            <a:chOff x="289404" y="320207"/>
            <a:chExt cx="7491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34ED870-AC00-4609-876E-ECF7D44205FA}"/>
                    </a:ext>
                  </a:extLst>
                </p14:cNvPr>
                <p14:cNvContentPartPr/>
                <p14:nvPr/>
              </p14:nvContentPartPr>
              <p14:xfrm>
                <a:off x="289404" y="320207"/>
                <a:ext cx="199080" cy="199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34ED870-AC00-4609-876E-ECF7D44205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1404" y="302207"/>
                  <a:ext cx="234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3018ED-2682-47BF-A76B-B539EB07DD6A}"/>
                    </a:ext>
                  </a:extLst>
                </p14:cNvPr>
                <p14:cNvContentPartPr/>
                <p14:nvPr/>
              </p14:nvContentPartPr>
              <p14:xfrm>
                <a:off x="485604" y="340367"/>
                <a:ext cx="11772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3018ED-2682-47BF-A76B-B539EB07DD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604" y="322727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C681DA-7A7A-4A2C-A5FC-17E327591842}"/>
                    </a:ext>
                  </a:extLst>
                </p14:cNvPr>
                <p14:cNvContentPartPr/>
                <p14:nvPr/>
              </p14:nvContentPartPr>
              <p14:xfrm>
                <a:off x="631044" y="445847"/>
                <a:ext cx="252360" cy="21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C681DA-7A7A-4A2C-A5FC-17E3275918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044" y="427847"/>
                  <a:ext cx="288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4ACCD2-0F55-460E-8371-6463EDD794F0}"/>
                    </a:ext>
                  </a:extLst>
                </p14:cNvPr>
                <p14:cNvContentPartPr/>
                <p14:nvPr/>
              </p14:nvContentPartPr>
              <p14:xfrm>
                <a:off x="887364" y="32488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4ACCD2-0F55-460E-8371-6463EDD794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724" y="3072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5E03A1-AACB-4C2C-910B-F706BC4ACA0B}"/>
                    </a:ext>
                  </a:extLst>
                </p14:cNvPr>
                <p14:cNvContentPartPr/>
                <p14:nvPr/>
              </p14:nvContentPartPr>
              <p14:xfrm>
                <a:off x="903924" y="454127"/>
                <a:ext cx="134640" cy="12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5E03A1-AACB-4C2C-910B-F706BC4ACA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5924" y="436127"/>
                  <a:ext cx="170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94325C-E87F-4D16-BDD0-AF8C9CB4C63D}"/>
              </a:ext>
            </a:extLst>
          </p:cNvPr>
          <p:cNvGrpSpPr/>
          <p:nvPr/>
        </p:nvGrpSpPr>
        <p:grpSpPr>
          <a:xfrm>
            <a:off x="1360044" y="322727"/>
            <a:ext cx="624600" cy="296640"/>
            <a:chOff x="1360044" y="322727"/>
            <a:chExt cx="6246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E5B179-0650-4A32-89B9-0F1561F11E98}"/>
                    </a:ext>
                  </a:extLst>
                </p14:cNvPr>
                <p14:cNvContentPartPr/>
                <p14:nvPr/>
              </p14:nvContentPartPr>
              <p14:xfrm>
                <a:off x="1360044" y="331367"/>
                <a:ext cx="136080" cy="22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E5B179-0650-4A32-89B9-0F1561F11E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2044" y="313367"/>
                  <a:ext cx="17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B216C0-B23E-4B31-B643-F526DC513436}"/>
                    </a:ext>
                  </a:extLst>
                </p14:cNvPr>
                <p14:cNvContentPartPr/>
                <p14:nvPr/>
              </p14:nvContentPartPr>
              <p14:xfrm>
                <a:off x="1554084" y="403727"/>
                <a:ext cx="147240" cy="21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B216C0-B23E-4B31-B643-F526DC5134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6084" y="385727"/>
                  <a:ext cx="182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5D1B1D-EF28-421F-9D5A-9E1AD556046D}"/>
                    </a:ext>
                  </a:extLst>
                </p14:cNvPr>
                <p14:cNvContentPartPr/>
                <p14:nvPr/>
              </p14:nvContentPartPr>
              <p14:xfrm>
                <a:off x="1659924" y="322727"/>
                <a:ext cx="324720" cy="29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5D1B1D-EF28-421F-9D5A-9E1AD55604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1924" y="304727"/>
                  <a:ext cx="36036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1BED81-6A0B-4A32-AF58-C0B340292AC6}"/>
              </a:ext>
            </a:extLst>
          </p:cNvPr>
          <p:cNvGrpSpPr/>
          <p:nvPr/>
        </p:nvGrpSpPr>
        <p:grpSpPr>
          <a:xfrm>
            <a:off x="2226924" y="338927"/>
            <a:ext cx="478800" cy="267840"/>
            <a:chOff x="2226924" y="338927"/>
            <a:chExt cx="4788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F76307-BEBF-4274-8A1B-F70098A1E5B7}"/>
                    </a:ext>
                  </a:extLst>
                </p14:cNvPr>
                <p14:cNvContentPartPr/>
                <p14:nvPr/>
              </p14:nvContentPartPr>
              <p14:xfrm>
                <a:off x="2366964" y="382847"/>
                <a:ext cx="19080" cy="22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F76307-BEBF-4274-8A1B-F70098A1E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8964" y="364847"/>
                  <a:ext cx="54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19D7CC-6856-4F0B-8BA9-E01DF16DC598}"/>
                    </a:ext>
                  </a:extLst>
                </p14:cNvPr>
                <p14:cNvContentPartPr/>
                <p14:nvPr/>
              </p14:nvContentPartPr>
              <p14:xfrm>
                <a:off x="2226924" y="338927"/>
                <a:ext cx="478800" cy="26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19D7CC-6856-4F0B-8BA9-E01DF16DC5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8924" y="320927"/>
                  <a:ext cx="51444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C77B1A-8879-40CE-B0C9-4ADDBD0C69C3}"/>
              </a:ext>
            </a:extLst>
          </p:cNvPr>
          <p:cNvGrpSpPr/>
          <p:nvPr/>
        </p:nvGrpSpPr>
        <p:grpSpPr>
          <a:xfrm>
            <a:off x="3092364" y="307247"/>
            <a:ext cx="1649160" cy="463320"/>
            <a:chOff x="3092364" y="307247"/>
            <a:chExt cx="16491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6B672D-6BCC-4002-8E35-D2449AEDF64B}"/>
                    </a:ext>
                  </a:extLst>
                </p14:cNvPr>
                <p14:cNvContentPartPr/>
                <p14:nvPr/>
              </p14:nvContentPartPr>
              <p14:xfrm>
                <a:off x="3092364" y="423167"/>
                <a:ext cx="108720" cy="14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6B672D-6BCC-4002-8E35-D2449AEDF6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4724" y="405167"/>
                  <a:ext cx="144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17B9C7-B9AC-4304-89AB-DD4CC17DF3E4}"/>
                    </a:ext>
                  </a:extLst>
                </p14:cNvPr>
                <p14:cNvContentPartPr/>
                <p14:nvPr/>
              </p14:nvContentPartPr>
              <p14:xfrm>
                <a:off x="3257244" y="432167"/>
                <a:ext cx="9864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17B9C7-B9AC-4304-89AB-DD4CC17DF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9244" y="414167"/>
                  <a:ext cx="134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B552D9-A6B7-48AA-B223-E72470625409}"/>
                    </a:ext>
                  </a:extLst>
                </p14:cNvPr>
                <p14:cNvContentPartPr/>
                <p14:nvPr/>
              </p14:nvContentPartPr>
              <p14:xfrm>
                <a:off x="3345444" y="409847"/>
                <a:ext cx="90360" cy="14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B552D9-A6B7-48AA-B223-E724706254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7804" y="392207"/>
                  <a:ext cx="12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B41BC1-0ECC-4E74-87DE-9987A464A084}"/>
                    </a:ext>
                  </a:extLst>
                </p14:cNvPr>
                <p14:cNvContentPartPr/>
                <p14:nvPr/>
              </p14:nvContentPartPr>
              <p14:xfrm>
                <a:off x="3501684" y="389687"/>
                <a:ext cx="798840" cy="38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B41BC1-0ECC-4E74-87DE-9987A464A0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3684" y="372047"/>
                  <a:ext cx="834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61EAF5-93F8-4253-A2F2-A2F67793E1A8}"/>
                    </a:ext>
                  </a:extLst>
                </p14:cNvPr>
                <p14:cNvContentPartPr/>
                <p14:nvPr/>
              </p14:nvContentPartPr>
              <p14:xfrm>
                <a:off x="4428324" y="307247"/>
                <a:ext cx="3960" cy="23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61EAF5-93F8-4253-A2F2-A2F67793E1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10324" y="289247"/>
                  <a:ext cx="39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5B8F0-6E96-4450-9766-8B354623FDD5}"/>
                    </a:ext>
                  </a:extLst>
                </p14:cNvPr>
                <p14:cNvContentPartPr/>
                <p14:nvPr/>
              </p14:nvContentPartPr>
              <p14:xfrm>
                <a:off x="4458564" y="397247"/>
                <a:ext cx="28296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5B8F0-6E96-4450-9766-8B354623FD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0924" y="379247"/>
                  <a:ext cx="3186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B0FAC5-BA1D-4CE7-A38A-C827078B9E6E}"/>
              </a:ext>
            </a:extLst>
          </p:cNvPr>
          <p:cNvGrpSpPr/>
          <p:nvPr/>
        </p:nvGrpSpPr>
        <p:grpSpPr>
          <a:xfrm>
            <a:off x="5209884" y="405527"/>
            <a:ext cx="482040" cy="174240"/>
            <a:chOff x="5209884" y="405527"/>
            <a:chExt cx="4820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51D2AE-D814-4BBA-BA0A-5DBE33B5486A}"/>
                    </a:ext>
                  </a:extLst>
                </p14:cNvPr>
                <p14:cNvContentPartPr/>
                <p14:nvPr/>
              </p14:nvContentPartPr>
              <p14:xfrm>
                <a:off x="5209884" y="405527"/>
                <a:ext cx="254520" cy="17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51D2AE-D814-4BBA-BA0A-5DBE33B548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1884" y="387887"/>
                  <a:ext cx="29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FCDA05-D07F-4630-8A1E-6722B8C969A3}"/>
                    </a:ext>
                  </a:extLst>
                </p14:cNvPr>
                <p14:cNvContentPartPr/>
                <p14:nvPr/>
              </p14:nvContentPartPr>
              <p14:xfrm>
                <a:off x="5536404" y="405887"/>
                <a:ext cx="155520" cy="150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FCDA05-D07F-4630-8A1E-6722B8C969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8764" y="388247"/>
                  <a:ext cx="191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F7B54C-B31C-44CB-8434-190EF77650E6}"/>
              </a:ext>
            </a:extLst>
          </p:cNvPr>
          <p:cNvGrpSpPr/>
          <p:nvPr/>
        </p:nvGrpSpPr>
        <p:grpSpPr>
          <a:xfrm>
            <a:off x="6114204" y="309407"/>
            <a:ext cx="2665800" cy="353880"/>
            <a:chOff x="6114204" y="309407"/>
            <a:chExt cx="26658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8761BD-2A2C-41C4-ABDC-EA28723034D0}"/>
                    </a:ext>
                  </a:extLst>
                </p14:cNvPr>
                <p14:cNvContentPartPr/>
                <p14:nvPr/>
              </p14:nvContentPartPr>
              <p14:xfrm>
                <a:off x="6114204" y="396527"/>
                <a:ext cx="157680" cy="177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8761BD-2A2C-41C4-ABDC-EA28723034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6564" y="378527"/>
                  <a:ext cx="193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9F40E6-BF1A-4932-B983-B44F27BCE4DB}"/>
                    </a:ext>
                  </a:extLst>
                </p14:cNvPr>
                <p14:cNvContentPartPr/>
                <p14:nvPr/>
              </p14:nvContentPartPr>
              <p14:xfrm>
                <a:off x="6393924" y="466367"/>
                <a:ext cx="480240" cy="13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9F40E6-BF1A-4932-B983-B44F27BCE4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75924" y="448727"/>
                  <a:ext cx="515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D54A1A-377A-4CAC-95EA-3AB5E91332E4}"/>
                    </a:ext>
                  </a:extLst>
                </p14:cNvPr>
                <p14:cNvContentPartPr/>
                <p14:nvPr/>
              </p14:nvContentPartPr>
              <p14:xfrm>
                <a:off x="7286364" y="376367"/>
                <a:ext cx="29520" cy="23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D54A1A-377A-4CAC-95EA-3AB5E91332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68724" y="358727"/>
                  <a:ext cx="65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719D4E-9A94-4739-9602-DB141EDA574E}"/>
                    </a:ext>
                  </a:extLst>
                </p14:cNvPr>
                <p14:cNvContentPartPr/>
                <p14:nvPr/>
              </p14:nvContentPartPr>
              <p14:xfrm>
                <a:off x="7170804" y="309407"/>
                <a:ext cx="765720" cy="35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719D4E-9A94-4739-9602-DB141EDA57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53164" y="291407"/>
                  <a:ext cx="801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ABEA8E-FDC3-408F-997A-08F71357FB36}"/>
                    </a:ext>
                  </a:extLst>
                </p14:cNvPr>
                <p14:cNvContentPartPr/>
                <p14:nvPr/>
              </p14:nvContentPartPr>
              <p14:xfrm>
                <a:off x="7918884" y="388967"/>
                <a:ext cx="36324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ABEA8E-FDC3-408F-997A-08F71357FB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00884" y="371327"/>
                  <a:ext cx="39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B5D7F9-F339-441F-B322-534828A266E2}"/>
                    </a:ext>
                  </a:extLst>
                </p14:cNvPr>
                <p14:cNvContentPartPr/>
                <p14:nvPr/>
              </p14:nvContentPartPr>
              <p14:xfrm>
                <a:off x="8217324" y="314447"/>
                <a:ext cx="562680" cy="29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B5D7F9-F339-441F-B322-534828A266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99684" y="296807"/>
                  <a:ext cx="5983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7F7667C-E24D-439C-A1C6-E8DF70133148}"/>
              </a:ext>
            </a:extLst>
          </p:cNvPr>
          <p:cNvGrpSpPr/>
          <p:nvPr/>
        </p:nvGrpSpPr>
        <p:grpSpPr>
          <a:xfrm>
            <a:off x="654084" y="947687"/>
            <a:ext cx="630360" cy="163080"/>
            <a:chOff x="654084" y="947687"/>
            <a:chExt cx="6303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D2E926-417D-4F6A-8BF1-286C03759C30}"/>
                    </a:ext>
                  </a:extLst>
                </p14:cNvPr>
                <p14:cNvContentPartPr/>
                <p14:nvPr/>
              </p14:nvContentPartPr>
              <p14:xfrm>
                <a:off x="654084" y="947687"/>
                <a:ext cx="232560" cy="11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D2E926-417D-4F6A-8BF1-286C03759C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6444" y="929687"/>
                  <a:ext cx="268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6B79B3-238A-42A6-BD47-9A5E0240841D}"/>
                    </a:ext>
                  </a:extLst>
                </p14:cNvPr>
                <p14:cNvContentPartPr/>
                <p14:nvPr/>
              </p14:nvContentPartPr>
              <p14:xfrm>
                <a:off x="955764" y="996287"/>
                <a:ext cx="192240" cy="95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6B79B3-238A-42A6-BD47-9A5E024084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8124" y="978287"/>
                  <a:ext cx="227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06115F-0809-4060-956C-DB558387C37C}"/>
                    </a:ext>
                  </a:extLst>
                </p14:cNvPr>
                <p14:cNvContentPartPr/>
                <p14:nvPr/>
              </p14:nvContentPartPr>
              <p14:xfrm>
                <a:off x="1171044" y="967487"/>
                <a:ext cx="113400" cy="143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06115F-0809-4060-956C-DB558387C3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3044" y="949847"/>
                  <a:ext cx="1490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C04B452-DB97-4327-A3FB-3B18EFDBAF8D}"/>
              </a:ext>
            </a:extLst>
          </p:cNvPr>
          <p:cNvGrpSpPr/>
          <p:nvPr/>
        </p:nvGrpSpPr>
        <p:grpSpPr>
          <a:xfrm>
            <a:off x="1686564" y="871007"/>
            <a:ext cx="1200240" cy="285120"/>
            <a:chOff x="1686564" y="871007"/>
            <a:chExt cx="12002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9A9FF3-372B-4260-ACA8-767A71FB36A5}"/>
                    </a:ext>
                  </a:extLst>
                </p14:cNvPr>
                <p14:cNvContentPartPr/>
                <p14:nvPr/>
              </p14:nvContentPartPr>
              <p14:xfrm>
                <a:off x="1686564" y="968567"/>
                <a:ext cx="134640" cy="168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9A9FF3-372B-4260-ACA8-767A71FB36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68924" y="950567"/>
                  <a:ext cx="170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B6F671-48FE-486C-9976-53BEAE66D3F0}"/>
                    </a:ext>
                  </a:extLst>
                </p14:cNvPr>
                <p14:cNvContentPartPr/>
                <p14:nvPr/>
              </p14:nvContentPartPr>
              <p14:xfrm>
                <a:off x="1945764" y="941207"/>
                <a:ext cx="29520" cy="19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B6F671-48FE-486C-9976-53BEAE66D3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27764" y="923567"/>
                  <a:ext cx="65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9430AA-C4D0-4686-B557-7379264FD5B5}"/>
                    </a:ext>
                  </a:extLst>
                </p14:cNvPr>
                <p14:cNvContentPartPr/>
                <p14:nvPr/>
              </p14:nvContentPartPr>
              <p14:xfrm>
                <a:off x="1990044" y="983327"/>
                <a:ext cx="511920" cy="164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9430AA-C4D0-4686-B557-7379264FD5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2044" y="965327"/>
                  <a:ext cx="54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582E12-93C2-46AA-94FC-CC559D7D28E9}"/>
                    </a:ext>
                  </a:extLst>
                </p14:cNvPr>
                <p14:cNvContentPartPr/>
                <p14:nvPr/>
              </p14:nvContentPartPr>
              <p14:xfrm>
                <a:off x="2505564" y="1054607"/>
                <a:ext cx="176760" cy="8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582E12-93C2-46AA-94FC-CC559D7D28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87924" y="1036607"/>
                  <a:ext cx="212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3950F9-2182-4953-8AFD-35D3D044F981}"/>
                    </a:ext>
                  </a:extLst>
                </p14:cNvPr>
                <p14:cNvContentPartPr/>
                <p14:nvPr/>
              </p14:nvContentPartPr>
              <p14:xfrm>
                <a:off x="2783844" y="871007"/>
                <a:ext cx="102960" cy="28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3950F9-2182-4953-8AFD-35D3D044F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66204" y="853007"/>
                  <a:ext cx="13860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46A01E-7EA5-41A9-B334-0DB0D21EE6AA}"/>
              </a:ext>
            </a:extLst>
          </p:cNvPr>
          <p:cNvGrpSpPr/>
          <p:nvPr/>
        </p:nvGrpSpPr>
        <p:grpSpPr>
          <a:xfrm>
            <a:off x="3436164" y="945167"/>
            <a:ext cx="615960" cy="245520"/>
            <a:chOff x="3436164" y="945167"/>
            <a:chExt cx="6159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B5EC6B-D721-407D-8E19-93C3221684CD}"/>
                    </a:ext>
                  </a:extLst>
                </p14:cNvPr>
                <p14:cNvContentPartPr/>
                <p14:nvPr/>
              </p14:nvContentPartPr>
              <p14:xfrm>
                <a:off x="3436164" y="1066847"/>
                <a:ext cx="444960" cy="121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B5EC6B-D721-407D-8E19-93C3221684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18524" y="1049207"/>
                  <a:ext cx="48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41A192-8D3B-43FB-AF97-90AC4D4ABA76}"/>
                    </a:ext>
                  </a:extLst>
                </p14:cNvPr>
                <p14:cNvContentPartPr/>
                <p14:nvPr/>
              </p14:nvContentPartPr>
              <p14:xfrm>
                <a:off x="3928644" y="945167"/>
                <a:ext cx="123480" cy="24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41A192-8D3B-43FB-AF97-90AC4D4ABA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1004" y="927527"/>
                  <a:ext cx="1591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45B571-0559-48FC-95E7-263022A4ACE8}"/>
              </a:ext>
            </a:extLst>
          </p:cNvPr>
          <p:cNvGrpSpPr/>
          <p:nvPr/>
        </p:nvGrpSpPr>
        <p:grpSpPr>
          <a:xfrm>
            <a:off x="4497084" y="838247"/>
            <a:ext cx="604800" cy="361800"/>
            <a:chOff x="4497084" y="838247"/>
            <a:chExt cx="60480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8EE58A-2B8B-4F80-9745-531573328C0C}"/>
                    </a:ext>
                  </a:extLst>
                </p14:cNvPr>
                <p14:cNvContentPartPr/>
                <p14:nvPr/>
              </p14:nvContentPartPr>
              <p14:xfrm>
                <a:off x="4646484" y="948767"/>
                <a:ext cx="35280" cy="251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8EE58A-2B8B-4F80-9745-531573328C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28484" y="930767"/>
                  <a:ext cx="70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DC0C79-14C2-4536-BBE0-A3323B795E40}"/>
                    </a:ext>
                  </a:extLst>
                </p14:cNvPr>
                <p14:cNvContentPartPr/>
                <p14:nvPr/>
              </p14:nvContentPartPr>
              <p14:xfrm>
                <a:off x="4497084" y="838247"/>
                <a:ext cx="604800" cy="32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DC0C79-14C2-4536-BBE0-A3323B795E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79084" y="820607"/>
                  <a:ext cx="64044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676796-65F7-4017-BB3B-4DB578070846}"/>
              </a:ext>
            </a:extLst>
          </p:cNvPr>
          <p:cNvGrpSpPr/>
          <p:nvPr/>
        </p:nvGrpSpPr>
        <p:grpSpPr>
          <a:xfrm>
            <a:off x="5618484" y="955607"/>
            <a:ext cx="960120" cy="156240"/>
            <a:chOff x="5618484" y="955607"/>
            <a:chExt cx="96012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783A47-CC1F-42B0-AE9E-C6107AD1AB66}"/>
                    </a:ext>
                  </a:extLst>
                </p14:cNvPr>
                <p14:cNvContentPartPr/>
                <p14:nvPr/>
              </p14:nvContentPartPr>
              <p14:xfrm>
                <a:off x="5618484" y="955607"/>
                <a:ext cx="564480" cy="156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783A47-CC1F-42B0-AE9E-C6107AD1AB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00844" y="937607"/>
                  <a:ext cx="600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F9A1EF-B9BC-4B2E-BCD7-9E2B0931B474}"/>
                    </a:ext>
                  </a:extLst>
                </p14:cNvPr>
                <p14:cNvContentPartPr/>
                <p14:nvPr/>
              </p14:nvContentPartPr>
              <p14:xfrm>
                <a:off x="6190884" y="1001687"/>
                <a:ext cx="38772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F9A1EF-B9BC-4B2E-BCD7-9E2B0931B4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3244" y="984047"/>
                  <a:ext cx="4233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BF11BC-8012-43A5-9270-4D57DC722B69}"/>
              </a:ext>
            </a:extLst>
          </p:cNvPr>
          <p:cNvGrpSpPr/>
          <p:nvPr/>
        </p:nvGrpSpPr>
        <p:grpSpPr>
          <a:xfrm>
            <a:off x="6985404" y="888647"/>
            <a:ext cx="228960" cy="223920"/>
            <a:chOff x="6985404" y="888647"/>
            <a:chExt cx="2289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1A10FA-780A-4EF6-8781-F98E7E2DBFBF}"/>
                    </a:ext>
                  </a:extLst>
                </p14:cNvPr>
                <p14:cNvContentPartPr/>
                <p14:nvPr/>
              </p14:nvContentPartPr>
              <p14:xfrm>
                <a:off x="6985404" y="888647"/>
                <a:ext cx="27360" cy="22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1A10FA-780A-4EF6-8781-F98E7E2DBF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7764" y="871007"/>
                  <a:ext cx="6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48CC1F-81A7-49EB-BC24-A4E26298C7BA}"/>
                    </a:ext>
                  </a:extLst>
                </p14:cNvPr>
                <p14:cNvContentPartPr/>
                <p14:nvPr/>
              </p14:nvContentPartPr>
              <p14:xfrm>
                <a:off x="7083324" y="971807"/>
                <a:ext cx="131040" cy="12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48CC1F-81A7-49EB-BC24-A4E26298C7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5324" y="9538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F0D3F0-32D1-4D65-9ACC-4148524DBF6D}"/>
              </a:ext>
            </a:extLst>
          </p:cNvPr>
          <p:cNvGrpSpPr/>
          <p:nvPr/>
        </p:nvGrpSpPr>
        <p:grpSpPr>
          <a:xfrm>
            <a:off x="7564284" y="901607"/>
            <a:ext cx="1167840" cy="617040"/>
            <a:chOff x="7564284" y="901607"/>
            <a:chExt cx="11678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F0B199-5512-4506-A8E6-D086A45A9FBE}"/>
                    </a:ext>
                  </a:extLst>
                </p14:cNvPr>
                <p14:cNvContentPartPr/>
                <p14:nvPr/>
              </p14:nvContentPartPr>
              <p14:xfrm>
                <a:off x="7564284" y="906647"/>
                <a:ext cx="24840" cy="23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F0B199-5512-4506-A8E6-D086A45A9F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46284" y="888647"/>
                  <a:ext cx="60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40A3DE-3B00-4C2B-BE90-468714649493}"/>
                    </a:ext>
                  </a:extLst>
                </p14:cNvPr>
                <p14:cNvContentPartPr/>
                <p14:nvPr/>
              </p14:nvContentPartPr>
              <p14:xfrm>
                <a:off x="7643124" y="901607"/>
                <a:ext cx="1089000" cy="617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40A3DE-3B00-4C2B-BE90-4687146494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25484" y="883967"/>
                  <a:ext cx="1124640" cy="65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774F87-2EA1-4034-B9FE-0A214A51B22E}"/>
              </a:ext>
            </a:extLst>
          </p:cNvPr>
          <p:cNvGrpSpPr/>
          <p:nvPr/>
        </p:nvGrpSpPr>
        <p:grpSpPr>
          <a:xfrm>
            <a:off x="9083844" y="256487"/>
            <a:ext cx="2950200" cy="933840"/>
            <a:chOff x="9083844" y="256487"/>
            <a:chExt cx="2950200" cy="93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829082-1B4E-436C-A727-42D9F42AFD95}"/>
                    </a:ext>
                  </a:extLst>
                </p14:cNvPr>
                <p14:cNvContentPartPr/>
                <p14:nvPr/>
              </p14:nvContentPartPr>
              <p14:xfrm>
                <a:off x="9083844" y="330287"/>
                <a:ext cx="192960" cy="27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829082-1B4E-436C-A727-42D9F42AFD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66204" y="312647"/>
                  <a:ext cx="228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5BAE55-FC2B-4700-84B7-893D62EDBA17}"/>
                    </a:ext>
                  </a:extLst>
                </p14:cNvPr>
                <p14:cNvContentPartPr/>
                <p14:nvPr/>
              </p14:nvContentPartPr>
              <p14:xfrm>
                <a:off x="9340884" y="357647"/>
                <a:ext cx="258120" cy="28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5BAE55-FC2B-4700-84B7-893D62EDBA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22884" y="339647"/>
                  <a:ext cx="293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893201-FAD6-4F39-94CE-92A51712F086}"/>
                    </a:ext>
                  </a:extLst>
                </p14:cNvPr>
                <p14:cNvContentPartPr/>
                <p14:nvPr/>
              </p14:nvContentPartPr>
              <p14:xfrm>
                <a:off x="9578844" y="512807"/>
                <a:ext cx="296640" cy="11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893201-FAD6-4F39-94CE-92A51712F0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61204" y="495167"/>
                  <a:ext cx="332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1876B4-C6C6-4D8A-8F0C-9C2E5D4216F7}"/>
                    </a:ext>
                  </a:extLst>
                </p14:cNvPr>
                <p14:cNvContentPartPr/>
                <p14:nvPr/>
              </p14:nvContentPartPr>
              <p14:xfrm>
                <a:off x="10128924" y="256487"/>
                <a:ext cx="502560" cy="338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1876B4-C6C6-4D8A-8F0C-9C2E5D4216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10924" y="238487"/>
                  <a:ext cx="538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5E8590-6A79-4062-B0A1-53D4052D45FB}"/>
                    </a:ext>
                  </a:extLst>
                </p14:cNvPr>
                <p14:cNvContentPartPr/>
                <p14:nvPr/>
              </p14:nvContentPartPr>
              <p14:xfrm>
                <a:off x="10512324" y="29572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5E8590-6A79-4062-B0A1-53D4052D45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94324" y="2777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624C7C-933B-4CF5-A313-146321002610}"/>
                    </a:ext>
                  </a:extLst>
                </p14:cNvPr>
                <p14:cNvContentPartPr/>
                <p14:nvPr/>
              </p14:nvContentPartPr>
              <p14:xfrm>
                <a:off x="10711764" y="340727"/>
                <a:ext cx="77400" cy="25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624C7C-933B-4CF5-A313-1463210026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93764" y="322727"/>
                  <a:ext cx="11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370671-C528-413E-AFED-E633926DAB51}"/>
                    </a:ext>
                  </a:extLst>
                </p14:cNvPr>
                <p14:cNvContentPartPr/>
                <p14:nvPr/>
              </p14:nvContentPartPr>
              <p14:xfrm>
                <a:off x="10680084" y="390047"/>
                <a:ext cx="304920" cy="23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370671-C528-413E-AFED-E633926DAB5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62444" y="372407"/>
                  <a:ext cx="340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AD89BC-1104-4812-AFB6-163E09FD3AF2}"/>
                    </a:ext>
                  </a:extLst>
                </p14:cNvPr>
                <p14:cNvContentPartPr/>
                <p14:nvPr/>
              </p14:nvContentPartPr>
              <p14:xfrm>
                <a:off x="11112444" y="416327"/>
                <a:ext cx="124560" cy="23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AD89BC-1104-4812-AFB6-163E09FD3A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094804" y="398327"/>
                  <a:ext cx="160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F940DB-1043-4265-AB02-7FA82D1FB25C}"/>
                    </a:ext>
                  </a:extLst>
                </p14:cNvPr>
                <p14:cNvContentPartPr/>
                <p14:nvPr/>
              </p14:nvContentPartPr>
              <p14:xfrm>
                <a:off x="11296044" y="369527"/>
                <a:ext cx="262080" cy="29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F940DB-1043-4265-AB02-7FA82D1FB2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78044" y="351527"/>
                  <a:ext cx="297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524F99-1A69-4975-A6C9-02ED98CBCDD8}"/>
                    </a:ext>
                  </a:extLst>
                </p14:cNvPr>
                <p14:cNvContentPartPr/>
                <p14:nvPr/>
              </p14:nvContentPartPr>
              <p14:xfrm>
                <a:off x="11501604" y="527567"/>
                <a:ext cx="169560" cy="125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524F99-1A69-4975-A6C9-02ED98CBCD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83604" y="509927"/>
                  <a:ext cx="205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7909B5-3D2F-46B0-B4E7-48C194C8F1E2}"/>
                    </a:ext>
                  </a:extLst>
                </p14:cNvPr>
                <p14:cNvContentPartPr/>
                <p14:nvPr/>
              </p14:nvContentPartPr>
              <p14:xfrm>
                <a:off x="11712564" y="417407"/>
                <a:ext cx="10800" cy="8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7909B5-3D2F-46B0-B4E7-48C194C8F1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694924" y="399407"/>
                  <a:ext cx="46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89847D-A15F-4772-B691-2A61560E830A}"/>
                    </a:ext>
                  </a:extLst>
                </p14:cNvPr>
                <p14:cNvContentPartPr/>
                <p14:nvPr/>
              </p14:nvContentPartPr>
              <p14:xfrm>
                <a:off x="11761524" y="530807"/>
                <a:ext cx="272520" cy="147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89847D-A15F-4772-B691-2A61560E83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43524" y="512807"/>
                  <a:ext cx="308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479C69-54FD-40DF-AF6D-CBADB71C9346}"/>
                    </a:ext>
                  </a:extLst>
                </p14:cNvPr>
                <p14:cNvContentPartPr/>
                <p14:nvPr/>
              </p14:nvContentPartPr>
              <p14:xfrm>
                <a:off x="9142524" y="1034807"/>
                <a:ext cx="225360" cy="141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479C69-54FD-40DF-AF6D-CBADB71C934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24884" y="1016807"/>
                  <a:ext cx="261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F8BEB3-3D9F-460B-A04B-9AC254BBBDC2}"/>
                    </a:ext>
                  </a:extLst>
                </p14:cNvPr>
                <p14:cNvContentPartPr/>
                <p14:nvPr/>
              </p14:nvContentPartPr>
              <p14:xfrm>
                <a:off x="9402804" y="931847"/>
                <a:ext cx="126360" cy="249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F8BEB3-3D9F-460B-A04B-9AC254BBBD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84804" y="913847"/>
                  <a:ext cx="162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6710DC-B3CD-4058-B44F-C9333600959B}"/>
                    </a:ext>
                  </a:extLst>
                </p14:cNvPr>
                <p14:cNvContentPartPr/>
                <p14:nvPr/>
              </p14:nvContentPartPr>
              <p14:xfrm>
                <a:off x="9631404" y="926447"/>
                <a:ext cx="64440" cy="26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6710DC-B3CD-4058-B44F-C933360095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613404" y="908807"/>
                  <a:ext cx="100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4A6141-DD40-47BA-997B-8A3A5E447CFC}"/>
                    </a:ext>
                  </a:extLst>
                </p14:cNvPr>
                <p14:cNvContentPartPr/>
                <p14:nvPr/>
              </p14:nvContentPartPr>
              <p14:xfrm>
                <a:off x="9599724" y="1009607"/>
                <a:ext cx="237240" cy="10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4A6141-DD40-47BA-997B-8A3A5E447CF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82084" y="991607"/>
                  <a:ext cx="272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7DD9D3-9F4C-408A-A1CA-C529B7A9E4A3}"/>
                    </a:ext>
                  </a:extLst>
                </p14:cNvPr>
                <p14:cNvContentPartPr/>
                <p14:nvPr/>
              </p14:nvContentPartPr>
              <p14:xfrm>
                <a:off x="9891684" y="864887"/>
                <a:ext cx="186840" cy="28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7DD9D3-9F4C-408A-A1CA-C529B7A9E4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874044" y="847247"/>
                  <a:ext cx="222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64E072-FB0E-4E71-A223-BDC5EA3C6A22}"/>
                    </a:ext>
                  </a:extLst>
                </p14:cNvPr>
                <p14:cNvContentPartPr/>
                <p14:nvPr/>
              </p14:nvContentPartPr>
              <p14:xfrm>
                <a:off x="10059444" y="942287"/>
                <a:ext cx="257040" cy="149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64E072-FB0E-4E71-A223-BDC5EA3C6A2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41804" y="924287"/>
                  <a:ext cx="29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57A396-5173-49F5-AFD6-C68A86D71C6A}"/>
                    </a:ext>
                  </a:extLst>
                </p14:cNvPr>
                <p14:cNvContentPartPr/>
                <p14:nvPr/>
              </p14:nvContentPartPr>
              <p14:xfrm>
                <a:off x="10406124" y="870647"/>
                <a:ext cx="162360" cy="23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57A396-5173-49F5-AFD6-C68A86D71C6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88124" y="852647"/>
                  <a:ext cx="198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4A69CB-82BC-41E5-A348-5504BEDFD14C}"/>
                    </a:ext>
                  </a:extLst>
                </p14:cNvPr>
                <p14:cNvContentPartPr/>
                <p14:nvPr/>
              </p14:nvContentPartPr>
              <p14:xfrm>
                <a:off x="10047924" y="887927"/>
                <a:ext cx="74880" cy="28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4A69CB-82BC-41E5-A348-5504BEDFD1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29924" y="870287"/>
                  <a:ext cx="110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5D196B-F64D-4520-8AB8-A6C2D327DFAC}"/>
                    </a:ext>
                  </a:extLst>
                </p14:cNvPr>
                <p14:cNvContentPartPr/>
                <p14:nvPr/>
              </p14:nvContentPartPr>
              <p14:xfrm>
                <a:off x="11003364" y="766247"/>
                <a:ext cx="136800" cy="30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5D196B-F64D-4520-8AB8-A6C2D327DF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85364" y="748607"/>
                  <a:ext cx="172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0EF647-15C6-4CD6-B45E-30F993B56AA3}"/>
                    </a:ext>
                  </a:extLst>
                </p14:cNvPr>
                <p14:cNvContentPartPr/>
                <p14:nvPr/>
              </p14:nvContentPartPr>
              <p14:xfrm>
                <a:off x="11193804" y="935087"/>
                <a:ext cx="396720" cy="110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0EF647-15C6-4CD6-B45E-30F993B56A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175804" y="917087"/>
                  <a:ext cx="4323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009A24-BEC4-4280-81B2-C8A5F39255EB}"/>
              </a:ext>
            </a:extLst>
          </p:cNvPr>
          <p:cNvGrpSpPr/>
          <p:nvPr/>
        </p:nvGrpSpPr>
        <p:grpSpPr>
          <a:xfrm>
            <a:off x="782604" y="1289687"/>
            <a:ext cx="297000" cy="371160"/>
            <a:chOff x="782604" y="1289687"/>
            <a:chExt cx="29700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CA1461-B930-40CF-A11A-5EFB89ED49EA}"/>
                    </a:ext>
                  </a:extLst>
                </p14:cNvPr>
                <p14:cNvContentPartPr/>
                <p14:nvPr/>
              </p14:nvContentPartPr>
              <p14:xfrm>
                <a:off x="841644" y="1289687"/>
                <a:ext cx="78840" cy="371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ACA1461-B930-40CF-A11A-5EFB89ED49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4004" y="1272047"/>
                  <a:ext cx="114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D19467-250A-404B-9898-ACB9657DBDAF}"/>
                    </a:ext>
                  </a:extLst>
                </p14:cNvPr>
                <p14:cNvContentPartPr/>
                <p14:nvPr/>
              </p14:nvContentPartPr>
              <p14:xfrm>
                <a:off x="782604" y="1531247"/>
                <a:ext cx="297000" cy="125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D19467-250A-404B-9898-ACB9657DBD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4604" y="1513607"/>
                  <a:ext cx="3326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26798ED-4C85-419E-B0A0-08D69378FDA1}"/>
              </a:ext>
            </a:extLst>
          </p:cNvPr>
          <p:cNvGrpSpPr/>
          <p:nvPr/>
        </p:nvGrpSpPr>
        <p:grpSpPr>
          <a:xfrm>
            <a:off x="1411524" y="1487687"/>
            <a:ext cx="1705680" cy="208440"/>
            <a:chOff x="1411524" y="1487687"/>
            <a:chExt cx="170568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E45C00-193A-48F2-91E7-3D7BF9AAA2C1}"/>
                    </a:ext>
                  </a:extLst>
                </p14:cNvPr>
                <p14:cNvContentPartPr/>
                <p14:nvPr/>
              </p14:nvContentPartPr>
              <p14:xfrm>
                <a:off x="1411524" y="1499927"/>
                <a:ext cx="124200" cy="169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E45C00-193A-48F2-91E7-3D7BF9AAA2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93524" y="1481927"/>
                  <a:ext cx="159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93ED23-F2D5-418F-82D6-894F8501F2A8}"/>
                    </a:ext>
                  </a:extLst>
                </p14:cNvPr>
                <p14:cNvContentPartPr/>
                <p14:nvPr/>
              </p14:nvContentPartPr>
              <p14:xfrm>
                <a:off x="1629684" y="1487687"/>
                <a:ext cx="21600" cy="191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93ED23-F2D5-418F-82D6-894F8501F2A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11684" y="1469687"/>
                  <a:ext cx="57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021DFB9-0F16-419F-8624-4BFD775A8545}"/>
                    </a:ext>
                  </a:extLst>
                </p14:cNvPr>
                <p14:cNvContentPartPr/>
                <p14:nvPr/>
              </p14:nvContentPartPr>
              <p14:xfrm>
                <a:off x="1668564" y="1535927"/>
                <a:ext cx="557280" cy="11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021DFB9-0F16-419F-8624-4BFD775A854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50924" y="1518287"/>
                  <a:ext cx="592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ACC36F-3082-4860-9B07-B98AB887A484}"/>
                    </a:ext>
                  </a:extLst>
                </p14:cNvPr>
                <p14:cNvContentPartPr/>
                <p14:nvPr/>
              </p14:nvContentPartPr>
              <p14:xfrm>
                <a:off x="2284884" y="1530527"/>
                <a:ext cx="601200" cy="165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ACC36F-3082-4860-9B07-B98AB887A4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67244" y="1512887"/>
                  <a:ext cx="636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7ADDB0F-198A-4EC9-85AE-18CC0E617FFD}"/>
                    </a:ext>
                  </a:extLst>
                </p14:cNvPr>
                <p14:cNvContentPartPr/>
                <p14:nvPr/>
              </p14:nvContentPartPr>
              <p14:xfrm>
                <a:off x="3116844" y="1675247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7ADDB0F-198A-4EC9-85AE-18CC0E617F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9204" y="16572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AC3C14C-3BE2-44D3-9463-903F935DB857}"/>
              </a:ext>
            </a:extLst>
          </p:cNvPr>
          <p:cNvGrpSpPr/>
          <p:nvPr/>
        </p:nvGrpSpPr>
        <p:grpSpPr>
          <a:xfrm>
            <a:off x="3783204" y="1393007"/>
            <a:ext cx="2291400" cy="374040"/>
            <a:chOff x="3783204" y="1393007"/>
            <a:chExt cx="22914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288366-1393-426D-AE1C-3E3B8CF79315}"/>
                    </a:ext>
                  </a:extLst>
                </p14:cNvPr>
                <p14:cNvContentPartPr/>
                <p14:nvPr/>
              </p14:nvContentPartPr>
              <p14:xfrm>
                <a:off x="3813444" y="1409567"/>
                <a:ext cx="31680" cy="268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288366-1393-426D-AE1C-3E3B8CF793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5444" y="1391567"/>
                  <a:ext cx="67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B903BC3-C339-4FFB-9B07-87E0A865BC6D}"/>
                    </a:ext>
                  </a:extLst>
                </p14:cNvPr>
                <p14:cNvContentPartPr/>
                <p14:nvPr/>
              </p14:nvContentPartPr>
              <p14:xfrm>
                <a:off x="3783204" y="1393007"/>
                <a:ext cx="450720" cy="26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B903BC3-C339-4FFB-9B07-87E0A865BC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65204" y="1375367"/>
                  <a:ext cx="486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65D04F-769B-44A7-90E1-15205F4BC72C}"/>
                    </a:ext>
                  </a:extLst>
                </p14:cNvPr>
                <p14:cNvContentPartPr/>
                <p14:nvPr/>
              </p14:nvContentPartPr>
              <p14:xfrm>
                <a:off x="4303404" y="1538447"/>
                <a:ext cx="200880" cy="107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65D04F-769B-44A7-90E1-15205F4BC7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85764" y="1520807"/>
                  <a:ext cx="236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6DF7381-70B6-499F-A9CA-F53029177EF9}"/>
                    </a:ext>
                  </a:extLst>
                </p14:cNvPr>
                <p14:cNvContentPartPr/>
                <p14:nvPr/>
              </p14:nvContentPartPr>
              <p14:xfrm>
                <a:off x="4547124" y="1504607"/>
                <a:ext cx="641880" cy="162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6DF7381-70B6-499F-A9CA-F53029177E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29484" y="1486607"/>
                  <a:ext cx="677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2BB49-F3A0-4575-BEC7-8351081E1684}"/>
                    </a:ext>
                  </a:extLst>
                </p14:cNvPr>
                <p14:cNvContentPartPr/>
                <p14:nvPr/>
              </p14:nvContentPartPr>
              <p14:xfrm>
                <a:off x="5288004" y="1438007"/>
                <a:ext cx="367920" cy="329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2BB49-F3A0-4575-BEC7-8351081E16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70364" y="1420007"/>
                  <a:ext cx="403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6106FD5-F355-4482-91BE-CFC5DB7F4C09}"/>
                    </a:ext>
                  </a:extLst>
                </p14:cNvPr>
                <p14:cNvContentPartPr/>
                <p14:nvPr/>
              </p14:nvContentPartPr>
              <p14:xfrm>
                <a:off x="5594724" y="1414247"/>
                <a:ext cx="479880" cy="25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6106FD5-F355-4482-91BE-CFC5DB7F4C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7084" y="1396607"/>
                  <a:ext cx="5155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017D35D-16A2-410C-B35F-3D23F924E632}"/>
              </a:ext>
            </a:extLst>
          </p:cNvPr>
          <p:cNvGrpSpPr/>
          <p:nvPr/>
        </p:nvGrpSpPr>
        <p:grpSpPr>
          <a:xfrm>
            <a:off x="6474564" y="1512167"/>
            <a:ext cx="1366560" cy="243000"/>
            <a:chOff x="6474564" y="1512167"/>
            <a:chExt cx="1366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967515C-73A1-4B7A-B77E-8E220F426026}"/>
                    </a:ext>
                  </a:extLst>
                </p14:cNvPr>
                <p14:cNvContentPartPr/>
                <p14:nvPr/>
              </p14:nvContentPartPr>
              <p14:xfrm>
                <a:off x="6474564" y="1610087"/>
                <a:ext cx="41364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967515C-73A1-4B7A-B77E-8E220F4260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56564" y="1592087"/>
                  <a:ext cx="44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E643DE-5674-449F-A24B-9736D6C4B515}"/>
                    </a:ext>
                  </a:extLst>
                </p14:cNvPr>
                <p14:cNvContentPartPr/>
                <p14:nvPr/>
              </p14:nvContentPartPr>
              <p14:xfrm>
                <a:off x="6979284" y="1512167"/>
                <a:ext cx="125280" cy="223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E643DE-5674-449F-A24B-9736D6C4B5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61644" y="1494167"/>
                  <a:ext cx="160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503CF7A-9355-463B-A956-6F853BAC5B33}"/>
                    </a:ext>
                  </a:extLst>
                </p14:cNvPr>
                <p14:cNvContentPartPr/>
                <p14:nvPr/>
              </p14:nvContentPartPr>
              <p14:xfrm>
                <a:off x="7192044" y="1578407"/>
                <a:ext cx="105480" cy="176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503CF7A-9355-463B-A956-6F853BAC5B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74044" y="1560767"/>
                  <a:ext cx="141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68D79F9-8DA3-4B07-832F-4028B1B4C6BD}"/>
                    </a:ext>
                  </a:extLst>
                </p14:cNvPr>
                <p14:cNvContentPartPr/>
                <p14:nvPr/>
              </p14:nvContentPartPr>
              <p14:xfrm>
                <a:off x="7297884" y="1652207"/>
                <a:ext cx="543240" cy="10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68D79F9-8DA3-4B07-832F-4028B1B4C6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80244" y="1634207"/>
                  <a:ext cx="5788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9F8CD-79AE-4510-9A0D-DED4DF9186EC}"/>
              </a:ext>
            </a:extLst>
          </p:cNvPr>
          <p:cNvGrpSpPr/>
          <p:nvPr/>
        </p:nvGrpSpPr>
        <p:grpSpPr>
          <a:xfrm>
            <a:off x="8529084" y="1564007"/>
            <a:ext cx="318960" cy="216360"/>
            <a:chOff x="8529084" y="1564007"/>
            <a:chExt cx="3189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C365D3-D154-4E62-9374-55141BAF50AC}"/>
                    </a:ext>
                  </a:extLst>
                </p14:cNvPr>
                <p14:cNvContentPartPr/>
                <p14:nvPr/>
              </p14:nvContentPartPr>
              <p14:xfrm>
                <a:off x="8529084" y="1683527"/>
                <a:ext cx="8640" cy="96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C365D3-D154-4E62-9374-55141BAF50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11084" y="1665887"/>
                  <a:ext cx="44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0ADF2A-0C13-4B9F-9CF1-AB5CD414D8E0}"/>
                    </a:ext>
                  </a:extLst>
                </p14:cNvPr>
                <p14:cNvContentPartPr/>
                <p14:nvPr/>
              </p14:nvContentPartPr>
              <p14:xfrm>
                <a:off x="8559324" y="1564007"/>
                <a:ext cx="65520" cy="52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0ADF2A-0C13-4B9F-9CF1-AB5CD414D8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41324" y="1546007"/>
                  <a:ext cx="101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AC51564-DF2B-490D-AB67-467CD6AB3DA6}"/>
                    </a:ext>
                  </a:extLst>
                </p14:cNvPr>
                <p14:cNvContentPartPr/>
                <p14:nvPr/>
              </p14:nvContentPartPr>
              <p14:xfrm>
                <a:off x="8682804" y="1639607"/>
                <a:ext cx="165240" cy="134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AC51564-DF2B-490D-AB67-467CD6AB3D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64804" y="1621607"/>
                  <a:ext cx="200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4D2EE08-F90A-4BEE-BAAB-63675F23BD3F}"/>
              </a:ext>
            </a:extLst>
          </p:cNvPr>
          <p:cNvGrpSpPr/>
          <p:nvPr/>
        </p:nvGrpSpPr>
        <p:grpSpPr>
          <a:xfrm>
            <a:off x="9254484" y="1484087"/>
            <a:ext cx="688680" cy="260280"/>
            <a:chOff x="9254484" y="1484087"/>
            <a:chExt cx="6886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6FE616-6020-4005-98B9-240D47C94D13}"/>
                    </a:ext>
                  </a:extLst>
                </p14:cNvPr>
                <p14:cNvContentPartPr/>
                <p14:nvPr/>
              </p14:nvContentPartPr>
              <p14:xfrm>
                <a:off x="9254484" y="1621607"/>
                <a:ext cx="424440" cy="115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6FE616-6020-4005-98B9-240D47C94D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36844" y="1603607"/>
                  <a:ext cx="460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86878A8-7B04-4149-849F-E980D5AFC7AB}"/>
                    </a:ext>
                  </a:extLst>
                </p14:cNvPr>
                <p14:cNvContentPartPr/>
                <p14:nvPr/>
              </p14:nvContentPartPr>
              <p14:xfrm>
                <a:off x="9760284" y="1484087"/>
                <a:ext cx="123480" cy="260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86878A8-7B04-4149-849F-E980D5AFC7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42284" y="1466087"/>
                  <a:ext cx="159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57117-2D3F-4C95-B08D-2CDE03BDC904}"/>
                    </a:ext>
                  </a:extLst>
                </p14:cNvPr>
                <p14:cNvContentPartPr/>
                <p14:nvPr/>
              </p14:nvContentPartPr>
              <p14:xfrm>
                <a:off x="9754884" y="1582727"/>
                <a:ext cx="188280" cy="2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57117-2D3F-4C95-B08D-2CDE03BDC9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37244" y="1565087"/>
                  <a:ext cx="223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F15883B-0597-47E3-924C-D6D7244A7523}"/>
              </a:ext>
            </a:extLst>
          </p:cNvPr>
          <p:cNvGrpSpPr/>
          <p:nvPr/>
        </p:nvGrpSpPr>
        <p:grpSpPr>
          <a:xfrm>
            <a:off x="10233324" y="1432247"/>
            <a:ext cx="1076040" cy="286200"/>
            <a:chOff x="10233324" y="1432247"/>
            <a:chExt cx="1076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EC3B21-55CE-44C8-B9E9-8975744F5A48}"/>
                    </a:ext>
                  </a:extLst>
                </p14:cNvPr>
                <p14:cNvContentPartPr/>
                <p14:nvPr/>
              </p14:nvContentPartPr>
              <p14:xfrm>
                <a:off x="10233324" y="1577327"/>
                <a:ext cx="449640" cy="141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EC3B21-55CE-44C8-B9E9-8975744F5A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15684" y="1559327"/>
                  <a:ext cx="485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D94E99-75F2-47D8-AE42-0CFE4337B8B1}"/>
                    </a:ext>
                  </a:extLst>
                </p14:cNvPr>
                <p14:cNvContentPartPr/>
                <p14:nvPr/>
              </p14:nvContentPartPr>
              <p14:xfrm>
                <a:off x="10739844" y="1432247"/>
                <a:ext cx="569520" cy="277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D94E99-75F2-47D8-AE42-0CFE4337B8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21844" y="1414247"/>
                  <a:ext cx="60516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1C12C0-19B0-481D-A33E-269BFE541548}"/>
              </a:ext>
            </a:extLst>
          </p:cNvPr>
          <p:cNvGrpSpPr/>
          <p:nvPr/>
        </p:nvGrpSpPr>
        <p:grpSpPr>
          <a:xfrm>
            <a:off x="698724" y="1999607"/>
            <a:ext cx="1242360" cy="333360"/>
            <a:chOff x="698724" y="1999607"/>
            <a:chExt cx="12423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D55268-FDDA-45F8-A037-41193D487192}"/>
                    </a:ext>
                  </a:extLst>
                </p14:cNvPr>
                <p14:cNvContentPartPr/>
                <p14:nvPr/>
              </p14:nvContentPartPr>
              <p14:xfrm>
                <a:off x="698724" y="2119847"/>
                <a:ext cx="235800" cy="139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D55268-FDDA-45F8-A037-41193D4871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1084" y="2101847"/>
                  <a:ext cx="271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F184299-A819-408B-A24C-F0F699709D79}"/>
                    </a:ext>
                  </a:extLst>
                </p14:cNvPr>
                <p14:cNvContentPartPr/>
                <p14:nvPr/>
              </p14:nvContentPartPr>
              <p14:xfrm>
                <a:off x="958644" y="1999607"/>
                <a:ext cx="194040" cy="33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F184299-A819-408B-A24C-F0F699709D7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1004" y="1981607"/>
                  <a:ext cx="2296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E3C673-5291-4A50-BCAA-EDF08839AA80}"/>
                    </a:ext>
                  </a:extLst>
                </p14:cNvPr>
                <p14:cNvContentPartPr/>
                <p14:nvPr/>
              </p14:nvContentPartPr>
              <p14:xfrm>
                <a:off x="1176804" y="2038487"/>
                <a:ext cx="87840" cy="29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E3C673-5291-4A50-BCAA-EDF08839AA8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9164" y="2020487"/>
                  <a:ext cx="123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4F1956-BC3E-42B3-A89C-F2916B595071}"/>
                    </a:ext>
                  </a:extLst>
                </p14:cNvPr>
                <p14:cNvContentPartPr/>
                <p14:nvPr/>
              </p14:nvContentPartPr>
              <p14:xfrm>
                <a:off x="1112724" y="2165567"/>
                <a:ext cx="258120" cy="147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4F1956-BC3E-42B3-A89C-F2916B5950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4724" y="2147567"/>
                  <a:ext cx="293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47B32A-3B27-42A9-A83D-72EF496CA9F3}"/>
                    </a:ext>
                  </a:extLst>
                </p14:cNvPr>
                <p14:cNvContentPartPr/>
                <p14:nvPr/>
              </p14:nvContentPartPr>
              <p14:xfrm>
                <a:off x="1400724" y="2057207"/>
                <a:ext cx="161280" cy="24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47B32A-3B27-42A9-A83D-72EF496CA9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83084" y="2039567"/>
                  <a:ext cx="196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28866-138F-443D-91ED-A56256197B24}"/>
                    </a:ext>
                  </a:extLst>
                </p14:cNvPr>
                <p14:cNvContentPartPr/>
                <p14:nvPr/>
              </p14:nvContentPartPr>
              <p14:xfrm>
                <a:off x="1552644" y="2121287"/>
                <a:ext cx="93600" cy="115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28866-138F-443D-91ED-A56256197B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4644" y="2103647"/>
                  <a:ext cx="129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F805D8-5A76-4055-9969-559B43ACABFF}"/>
                    </a:ext>
                  </a:extLst>
                </p14:cNvPr>
                <p14:cNvContentPartPr/>
                <p14:nvPr/>
              </p14:nvContentPartPr>
              <p14:xfrm>
                <a:off x="1649484" y="2173127"/>
                <a:ext cx="128520" cy="10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F805D8-5A76-4055-9969-559B43ACAB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31484" y="2155487"/>
                  <a:ext cx="164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2CBBF2-9961-4A90-BD06-09F4F4660D66}"/>
                    </a:ext>
                  </a:extLst>
                </p14:cNvPr>
                <p14:cNvContentPartPr/>
                <p14:nvPr/>
              </p14:nvContentPartPr>
              <p14:xfrm>
                <a:off x="1827324" y="2043887"/>
                <a:ext cx="113760" cy="254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2CBBF2-9961-4A90-BD06-09F4F4660D6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09684" y="2025887"/>
                  <a:ext cx="14940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BD3908B-4A8F-4ECD-965A-9245B83E01CD}"/>
              </a:ext>
            </a:extLst>
          </p:cNvPr>
          <p:cNvGrpSpPr/>
          <p:nvPr/>
        </p:nvGrpSpPr>
        <p:grpSpPr>
          <a:xfrm>
            <a:off x="2334204" y="2026247"/>
            <a:ext cx="2873880" cy="351720"/>
            <a:chOff x="2334204" y="2026247"/>
            <a:chExt cx="28738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08224B-E22C-47BD-AC07-3E4B065BA0C4}"/>
                    </a:ext>
                  </a:extLst>
                </p14:cNvPr>
                <p14:cNvContentPartPr/>
                <p14:nvPr/>
              </p14:nvContentPartPr>
              <p14:xfrm>
                <a:off x="2334204" y="2026247"/>
                <a:ext cx="609480" cy="309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08224B-E22C-47BD-AC07-3E4B065BA0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16204" y="2008247"/>
                  <a:ext cx="645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986CB34-F087-4856-8B0F-D9396BB7418B}"/>
                    </a:ext>
                  </a:extLst>
                </p14:cNvPr>
                <p14:cNvContentPartPr/>
                <p14:nvPr/>
              </p14:nvContentPartPr>
              <p14:xfrm>
                <a:off x="3156444" y="2102567"/>
                <a:ext cx="2520" cy="27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986CB34-F087-4856-8B0F-D9396BB7418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38804" y="2084567"/>
                  <a:ext cx="38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1C36A9-CBAF-4753-A03A-E9139CD813D2}"/>
                    </a:ext>
                  </a:extLst>
                </p14:cNvPr>
                <p14:cNvContentPartPr/>
                <p14:nvPr/>
              </p14:nvContentPartPr>
              <p14:xfrm>
                <a:off x="3065724" y="2190767"/>
                <a:ext cx="364680" cy="145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1C36A9-CBAF-4753-A03A-E9139CD813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47724" y="2172767"/>
                  <a:ext cx="400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9600120-08D3-43A3-822C-2293CD851720}"/>
                    </a:ext>
                  </a:extLst>
                </p14:cNvPr>
                <p14:cNvContentPartPr/>
                <p14:nvPr/>
              </p14:nvContentPartPr>
              <p14:xfrm>
                <a:off x="3647844" y="2205527"/>
                <a:ext cx="123480" cy="172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9600120-08D3-43A3-822C-2293CD8517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0204" y="2187527"/>
                  <a:ext cx="159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A905DE-6EF4-4A73-9440-A4D7B9CEFD3B}"/>
                    </a:ext>
                  </a:extLst>
                </p14:cNvPr>
                <p14:cNvContentPartPr/>
                <p14:nvPr/>
              </p14:nvContentPartPr>
              <p14:xfrm>
                <a:off x="3875364" y="2165567"/>
                <a:ext cx="58680" cy="208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A905DE-6EF4-4A73-9440-A4D7B9CEFD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7364" y="2147567"/>
                  <a:ext cx="94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539171-F566-4FEE-9EC6-1639302E8009}"/>
                    </a:ext>
                  </a:extLst>
                </p14:cNvPr>
                <p14:cNvContentPartPr/>
                <p14:nvPr/>
              </p14:nvContentPartPr>
              <p14:xfrm>
                <a:off x="3942684" y="2196527"/>
                <a:ext cx="520920" cy="120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539171-F566-4FEE-9EC6-1639302E80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25044" y="2178887"/>
                  <a:ext cx="556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67B174-0B84-41C9-988E-05BA39D9B5E8}"/>
                    </a:ext>
                  </a:extLst>
                </p14:cNvPr>
                <p14:cNvContentPartPr/>
                <p14:nvPr/>
              </p14:nvContentPartPr>
              <p14:xfrm>
                <a:off x="4490604" y="2078087"/>
                <a:ext cx="717480" cy="217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67B174-0B84-41C9-988E-05BA39D9B5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72604" y="2060087"/>
                  <a:ext cx="7531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8B2257C-2D1B-4B98-9583-6CF22417752E}"/>
              </a:ext>
            </a:extLst>
          </p:cNvPr>
          <p:cNvGrpSpPr/>
          <p:nvPr/>
        </p:nvGrpSpPr>
        <p:grpSpPr>
          <a:xfrm>
            <a:off x="5886684" y="2047847"/>
            <a:ext cx="668880" cy="226080"/>
            <a:chOff x="5886684" y="2047847"/>
            <a:chExt cx="668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FB2A9B5-3198-4794-A954-E5A42DFC037A}"/>
                    </a:ext>
                  </a:extLst>
                </p14:cNvPr>
                <p14:cNvContentPartPr/>
                <p14:nvPr/>
              </p14:nvContentPartPr>
              <p14:xfrm>
                <a:off x="5886684" y="2133167"/>
                <a:ext cx="48780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FB2A9B5-3198-4794-A954-E5A42DFC03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68684" y="2115527"/>
                  <a:ext cx="523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967B4A-DB9A-49AB-8DCE-C7B31C81B199}"/>
                    </a:ext>
                  </a:extLst>
                </p14:cNvPr>
                <p14:cNvContentPartPr/>
                <p14:nvPr/>
              </p14:nvContentPartPr>
              <p14:xfrm>
                <a:off x="6434244" y="2047847"/>
                <a:ext cx="121320" cy="209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967B4A-DB9A-49AB-8DCE-C7B31C81B19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6604" y="2030207"/>
                  <a:ext cx="1569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C4F1187-A926-4D28-A075-69F2C84430E1}"/>
              </a:ext>
            </a:extLst>
          </p:cNvPr>
          <p:cNvGrpSpPr/>
          <p:nvPr/>
        </p:nvGrpSpPr>
        <p:grpSpPr>
          <a:xfrm>
            <a:off x="7112484" y="2008967"/>
            <a:ext cx="909360" cy="251640"/>
            <a:chOff x="7112484" y="2008967"/>
            <a:chExt cx="90936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A8EFDB-57B3-48E1-9EC7-251ACDF02E62}"/>
                    </a:ext>
                  </a:extLst>
                </p14:cNvPr>
                <p14:cNvContentPartPr/>
                <p14:nvPr/>
              </p14:nvContentPartPr>
              <p14:xfrm>
                <a:off x="7112484" y="2008967"/>
                <a:ext cx="567360" cy="251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A8EFDB-57B3-48E1-9EC7-251ACDF02E6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94844" y="1990967"/>
                  <a:ext cx="603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55521F-6A9B-45EC-8768-31574F4F41D3}"/>
                    </a:ext>
                  </a:extLst>
                </p14:cNvPr>
                <p14:cNvContentPartPr/>
                <p14:nvPr/>
              </p14:nvContentPartPr>
              <p14:xfrm>
                <a:off x="7765884" y="2094287"/>
                <a:ext cx="255960" cy="119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55521F-6A9B-45EC-8768-31574F4F41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48244" y="2076647"/>
                  <a:ext cx="291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B3C100-B76A-4620-A6C2-A2C278C4F317}"/>
              </a:ext>
            </a:extLst>
          </p:cNvPr>
          <p:cNvGrpSpPr/>
          <p:nvPr/>
        </p:nvGrpSpPr>
        <p:grpSpPr>
          <a:xfrm>
            <a:off x="8418924" y="2010047"/>
            <a:ext cx="1298520" cy="312840"/>
            <a:chOff x="8418924" y="2010047"/>
            <a:chExt cx="129852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A50A22-D374-4DFA-BBA8-B7D99391A2C3}"/>
                    </a:ext>
                  </a:extLst>
                </p14:cNvPr>
                <p14:cNvContentPartPr/>
                <p14:nvPr/>
              </p14:nvContentPartPr>
              <p14:xfrm>
                <a:off x="8418924" y="2010047"/>
                <a:ext cx="139320" cy="27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A50A22-D374-4DFA-BBA8-B7D99391A2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01284" y="1992407"/>
                  <a:ext cx="174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45BA4E2-556B-4778-8179-EF82EAAD5DD5}"/>
                    </a:ext>
                  </a:extLst>
                </p14:cNvPr>
                <p14:cNvContentPartPr/>
                <p14:nvPr/>
              </p14:nvContentPartPr>
              <p14:xfrm>
                <a:off x="8694684" y="2141807"/>
                <a:ext cx="113400" cy="137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45BA4E2-556B-4778-8179-EF82EAAD5D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76684" y="2124167"/>
                  <a:ext cx="149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73093AC-FC82-472E-A156-A779D4C5F483}"/>
                    </a:ext>
                  </a:extLst>
                </p14:cNvPr>
                <p14:cNvContentPartPr/>
                <p14:nvPr/>
              </p14:nvContentPartPr>
              <p14:xfrm>
                <a:off x="8872524" y="2171687"/>
                <a:ext cx="23148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73093AC-FC82-472E-A156-A779D4C5F48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54524" y="2154047"/>
                  <a:ext cx="267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47A984-00D0-4436-BC87-43EBC5C51035}"/>
                    </a:ext>
                  </a:extLst>
                </p14:cNvPr>
                <p14:cNvContentPartPr/>
                <p14:nvPr/>
              </p14:nvContentPartPr>
              <p14:xfrm>
                <a:off x="9158364" y="2177807"/>
                <a:ext cx="559080" cy="134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47A984-00D0-4436-BC87-43EBC5C5103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40724" y="2160167"/>
                  <a:ext cx="59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6DF27F3-08D9-4A68-A00E-B38AD1B4A159}"/>
              </a:ext>
            </a:extLst>
          </p:cNvPr>
          <p:cNvGrpSpPr/>
          <p:nvPr/>
        </p:nvGrpSpPr>
        <p:grpSpPr>
          <a:xfrm>
            <a:off x="10039284" y="1971167"/>
            <a:ext cx="821880" cy="331920"/>
            <a:chOff x="10039284" y="1971167"/>
            <a:chExt cx="821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7B3F11-78A0-40E5-AC65-BF152CC3A6C6}"/>
                    </a:ext>
                  </a:extLst>
                </p14:cNvPr>
                <p14:cNvContentPartPr/>
                <p14:nvPr/>
              </p14:nvContentPartPr>
              <p14:xfrm>
                <a:off x="10107324" y="2095007"/>
                <a:ext cx="7200" cy="208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7B3F11-78A0-40E5-AC65-BF152CC3A6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89684" y="2077367"/>
                  <a:ext cx="42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27AE676-3E9F-4A9A-BEA2-E8ACD9E2059E}"/>
                    </a:ext>
                  </a:extLst>
                </p14:cNvPr>
                <p14:cNvContentPartPr/>
                <p14:nvPr/>
              </p14:nvContentPartPr>
              <p14:xfrm>
                <a:off x="10039284" y="1971167"/>
                <a:ext cx="821880" cy="276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27AE676-3E9F-4A9A-BEA2-E8ACD9E2059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21644" y="1953527"/>
                  <a:ext cx="85752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FF2F038-19D9-4F61-90B5-F2331EF5CF1B}"/>
              </a:ext>
            </a:extLst>
          </p:cNvPr>
          <p:cNvGrpSpPr/>
          <p:nvPr/>
        </p:nvGrpSpPr>
        <p:grpSpPr>
          <a:xfrm>
            <a:off x="814644" y="2611607"/>
            <a:ext cx="3000240" cy="577800"/>
            <a:chOff x="814644" y="2611607"/>
            <a:chExt cx="300024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97397D-1768-444F-9392-C408A7BF8AC1}"/>
                    </a:ext>
                  </a:extLst>
                </p14:cNvPr>
                <p14:cNvContentPartPr/>
                <p14:nvPr/>
              </p14:nvContentPartPr>
              <p14:xfrm>
                <a:off x="814644" y="2662727"/>
                <a:ext cx="723240" cy="236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97397D-1768-444F-9392-C408A7BF8A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6644" y="2644727"/>
                  <a:ext cx="758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11143C0-EF3D-46CE-8512-1B2C526723A3}"/>
                    </a:ext>
                  </a:extLst>
                </p14:cNvPr>
                <p14:cNvContentPartPr/>
                <p14:nvPr/>
              </p14:nvContentPartPr>
              <p14:xfrm>
                <a:off x="1417284" y="2632127"/>
                <a:ext cx="501840" cy="292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11143C0-EF3D-46CE-8512-1B2C526723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99284" y="2614127"/>
                  <a:ext cx="537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094C7B-F5C3-49A2-BA26-569CC4940D1B}"/>
                    </a:ext>
                  </a:extLst>
                </p14:cNvPr>
                <p14:cNvContentPartPr/>
                <p14:nvPr/>
              </p14:nvContentPartPr>
              <p14:xfrm>
                <a:off x="2301444" y="2611607"/>
                <a:ext cx="2520" cy="274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094C7B-F5C3-49A2-BA26-569CC4940D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83804" y="2593967"/>
                  <a:ext cx="38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C24E92A-BC04-4952-9E63-FD4084FE908F}"/>
                    </a:ext>
                  </a:extLst>
                </p14:cNvPr>
                <p14:cNvContentPartPr/>
                <p14:nvPr/>
              </p14:nvContentPartPr>
              <p14:xfrm>
                <a:off x="2158164" y="2672447"/>
                <a:ext cx="265320" cy="119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C24E92A-BC04-4952-9E63-FD4084FE90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40164" y="2654807"/>
                  <a:ext cx="300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98725D-575F-42DB-9EA2-B1C6CB853960}"/>
                    </a:ext>
                  </a:extLst>
                </p14:cNvPr>
                <p14:cNvContentPartPr/>
                <p14:nvPr/>
              </p14:nvContentPartPr>
              <p14:xfrm>
                <a:off x="2341044" y="2768567"/>
                <a:ext cx="391320" cy="14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98725D-575F-42DB-9EA2-B1C6CB8539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23404" y="2750567"/>
                  <a:ext cx="426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3D89F8-7AD5-44EE-A4CB-CADE5F07DC08}"/>
                    </a:ext>
                  </a:extLst>
                </p14:cNvPr>
                <p14:cNvContentPartPr/>
                <p14:nvPr/>
              </p14:nvContentPartPr>
              <p14:xfrm>
                <a:off x="2879964" y="2629607"/>
                <a:ext cx="135720" cy="26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3D89F8-7AD5-44EE-A4CB-CADE5F07DC0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62324" y="2611607"/>
                  <a:ext cx="171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8AA047-1250-4441-BD2C-CD7DB69CB806}"/>
                    </a:ext>
                  </a:extLst>
                </p14:cNvPr>
                <p14:cNvContentPartPr/>
                <p14:nvPr/>
              </p14:nvContentPartPr>
              <p14:xfrm>
                <a:off x="3076164" y="2764967"/>
                <a:ext cx="340920" cy="153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8AA047-1250-4441-BD2C-CD7DB69CB8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58164" y="2746967"/>
                  <a:ext cx="376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9B555E-648C-47AB-89F5-A9CAB8A9A7C1}"/>
                    </a:ext>
                  </a:extLst>
                </p14:cNvPr>
                <p14:cNvContentPartPr/>
                <p14:nvPr/>
              </p14:nvContentPartPr>
              <p14:xfrm>
                <a:off x="3517164" y="2741207"/>
                <a:ext cx="297720" cy="44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9B555E-648C-47AB-89F5-A9CAB8A9A7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9164" y="2723567"/>
                  <a:ext cx="333360" cy="48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FD1331B-E4A2-4AFD-9B8E-926DFA3833A0}"/>
                  </a:ext>
                </a:extLst>
              </p14:cNvPr>
              <p14:cNvContentPartPr/>
              <p14:nvPr/>
            </p14:nvContentPartPr>
            <p14:xfrm>
              <a:off x="4102884" y="2851007"/>
              <a:ext cx="22680" cy="2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FD1331B-E4A2-4AFD-9B8E-926DFA3833A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84884" y="2833367"/>
                <a:ext cx="583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52D8FCA-32C7-435C-BEEF-88F748C2D6ED}"/>
              </a:ext>
            </a:extLst>
          </p:cNvPr>
          <p:cNvGrpSpPr/>
          <p:nvPr/>
        </p:nvGrpSpPr>
        <p:grpSpPr>
          <a:xfrm>
            <a:off x="292284" y="3459047"/>
            <a:ext cx="1438560" cy="333000"/>
            <a:chOff x="292284" y="3459047"/>
            <a:chExt cx="143856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B5F4F4-75D0-4D21-A5DE-18215A235AD2}"/>
                    </a:ext>
                  </a:extLst>
                </p14:cNvPr>
                <p14:cNvContentPartPr/>
                <p14:nvPr/>
              </p14:nvContentPartPr>
              <p14:xfrm>
                <a:off x="292284" y="3481367"/>
                <a:ext cx="211680" cy="209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B5F4F4-75D0-4D21-A5DE-18215A235A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4644" y="3463367"/>
                  <a:ext cx="247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31E761A-301B-44D3-B708-28078AAE8DC0}"/>
                    </a:ext>
                  </a:extLst>
                </p14:cNvPr>
                <p14:cNvContentPartPr/>
                <p14:nvPr/>
              </p14:nvContentPartPr>
              <p14:xfrm>
                <a:off x="534924" y="3591167"/>
                <a:ext cx="133200" cy="90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31E761A-301B-44D3-B708-28078AAE8D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7284" y="3573527"/>
                  <a:ext cx="168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04855E-0A0A-4F4B-89C6-A8A71BC97AB1}"/>
                    </a:ext>
                  </a:extLst>
                </p14:cNvPr>
                <p14:cNvContentPartPr/>
                <p14:nvPr/>
              </p14:nvContentPartPr>
              <p14:xfrm>
                <a:off x="789444" y="3571367"/>
                <a:ext cx="27108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04855E-0A0A-4F4B-89C6-A8A71BC97A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1804" y="3553367"/>
                  <a:ext cx="306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C8C8BB-DFD6-4811-AE43-D401A916DD87}"/>
                    </a:ext>
                  </a:extLst>
                </p14:cNvPr>
                <p14:cNvContentPartPr/>
                <p14:nvPr/>
              </p14:nvContentPartPr>
              <p14:xfrm>
                <a:off x="1056564" y="3459047"/>
                <a:ext cx="195120" cy="24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C8C8BB-DFD6-4811-AE43-D401A916DD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8924" y="3441047"/>
                  <a:ext cx="230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2588D2B-3B9A-4282-8301-F033370DAFCE}"/>
                    </a:ext>
                  </a:extLst>
                </p14:cNvPr>
                <p14:cNvContentPartPr/>
                <p14:nvPr/>
              </p14:nvContentPartPr>
              <p14:xfrm>
                <a:off x="1164204" y="3488207"/>
                <a:ext cx="367920" cy="229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2588D2B-3B9A-4282-8301-F033370DAF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46204" y="3470567"/>
                  <a:ext cx="403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587972-6FC6-4201-9ED3-BD459BD585BC}"/>
                    </a:ext>
                  </a:extLst>
                </p14:cNvPr>
                <p14:cNvContentPartPr/>
                <p14:nvPr/>
              </p14:nvContentPartPr>
              <p14:xfrm>
                <a:off x="1601244" y="3583967"/>
                <a:ext cx="129600" cy="155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587972-6FC6-4201-9ED3-BD459BD58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83604" y="3565967"/>
                  <a:ext cx="1652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15A3655-8FDE-4E77-BD7D-72544DF22D72}"/>
              </a:ext>
            </a:extLst>
          </p:cNvPr>
          <p:cNvGrpSpPr/>
          <p:nvPr/>
        </p:nvGrpSpPr>
        <p:grpSpPr>
          <a:xfrm>
            <a:off x="2139444" y="3413687"/>
            <a:ext cx="1211040" cy="627840"/>
            <a:chOff x="2139444" y="3413687"/>
            <a:chExt cx="121104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B8D0A5-2ECE-40E6-969B-642CB4E3C193}"/>
                    </a:ext>
                  </a:extLst>
                </p14:cNvPr>
                <p14:cNvContentPartPr/>
                <p14:nvPr/>
              </p14:nvContentPartPr>
              <p14:xfrm>
                <a:off x="2139444" y="3598007"/>
                <a:ext cx="222840" cy="9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B8D0A5-2ECE-40E6-969B-642CB4E3C1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1804" y="3580007"/>
                  <a:ext cx="258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FD2200-DAA5-460E-816E-F0DAF39237FD}"/>
                    </a:ext>
                  </a:extLst>
                </p14:cNvPr>
                <p14:cNvContentPartPr/>
                <p14:nvPr/>
              </p14:nvContentPartPr>
              <p14:xfrm>
                <a:off x="2399364" y="3413687"/>
                <a:ext cx="389880" cy="294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FD2200-DAA5-460E-816E-F0DAF39237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81724" y="3396047"/>
                  <a:ext cx="425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746F9FD-5BF3-4887-ACA8-9EC94AD5DE2E}"/>
                    </a:ext>
                  </a:extLst>
                </p14:cNvPr>
                <p14:cNvContentPartPr/>
                <p14:nvPr/>
              </p14:nvContentPartPr>
              <p14:xfrm>
                <a:off x="2792844" y="3506207"/>
                <a:ext cx="557640" cy="535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746F9FD-5BF3-4887-ACA8-9EC94AD5DE2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75204" y="3488207"/>
                  <a:ext cx="593280" cy="57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18BD076-0F44-424E-8415-B7D93527AEC9}"/>
              </a:ext>
            </a:extLst>
          </p:cNvPr>
          <p:cNvGrpSpPr/>
          <p:nvPr/>
        </p:nvGrpSpPr>
        <p:grpSpPr>
          <a:xfrm>
            <a:off x="3947004" y="3357527"/>
            <a:ext cx="1316880" cy="330480"/>
            <a:chOff x="3947004" y="3357527"/>
            <a:chExt cx="13168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0FEE4E5-6C71-47CB-BC4F-43C4F68FFA16}"/>
                    </a:ext>
                  </a:extLst>
                </p14:cNvPr>
                <p14:cNvContentPartPr/>
                <p14:nvPr/>
              </p14:nvContentPartPr>
              <p14:xfrm>
                <a:off x="3947004" y="3427007"/>
                <a:ext cx="412920" cy="255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0FEE4E5-6C71-47CB-BC4F-43C4F68FFA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29364" y="3409007"/>
                  <a:ext cx="448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51AADCA-387B-48DE-99E7-0065DA219D10}"/>
                    </a:ext>
                  </a:extLst>
                </p14:cNvPr>
                <p14:cNvContentPartPr/>
                <p14:nvPr/>
              </p14:nvContentPartPr>
              <p14:xfrm>
                <a:off x="4451724" y="3564887"/>
                <a:ext cx="180000" cy="12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51AADCA-387B-48DE-99E7-0065DA219D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33724" y="3547247"/>
                  <a:ext cx="21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D03589E-DEEA-456D-BE1B-42E8EF94CDF0}"/>
                    </a:ext>
                  </a:extLst>
                </p14:cNvPr>
                <p14:cNvContentPartPr/>
                <p14:nvPr/>
              </p14:nvContentPartPr>
              <p14:xfrm>
                <a:off x="4668444" y="3474887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D03589E-DEEA-456D-BE1B-42E8EF94CD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0804" y="34568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A6BA85B-D344-4A99-A7CB-060F1EBB1F35}"/>
                    </a:ext>
                  </a:extLst>
                </p14:cNvPr>
                <p14:cNvContentPartPr/>
                <p14:nvPr/>
              </p14:nvContentPartPr>
              <p14:xfrm>
                <a:off x="4763844" y="3567047"/>
                <a:ext cx="91080" cy="119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A6BA85B-D344-4A99-A7CB-060F1EBB1F3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46204" y="3549407"/>
                  <a:ext cx="12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686D63-ED19-4347-8C97-72A1CD2F2F99}"/>
                    </a:ext>
                  </a:extLst>
                </p14:cNvPr>
                <p14:cNvContentPartPr/>
                <p14:nvPr/>
              </p14:nvContentPartPr>
              <p14:xfrm>
                <a:off x="4968324" y="3357527"/>
                <a:ext cx="295560" cy="330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686D63-ED19-4347-8C97-72A1CD2F2F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0684" y="3339527"/>
                  <a:ext cx="33120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50040C1-1D7F-47E4-8945-BBE0199A51B7}"/>
              </a:ext>
            </a:extLst>
          </p:cNvPr>
          <p:cNvGrpSpPr/>
          <p:nvPr/>
        </p:nvGrpSpPr>
        <p:grpSpPr>
          <a:xfrm>
            <a:off x="5657724" y="3348887"/>
            <a:ext cx="299160" cy="371880"/>
            <a:chOff x="5657724" y="3348887"/>
            <a:chExt cx="2991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4347CC-47EB-496C-B85A-FF4562EF8923}"/>
                    </a:ext>
                  </a:extLst>
                </p14:cNvPr>
                <p14:cNvContentPartPr/>
                <p14:nvPr/>
              </p14:nvContentPartPr>
              <p14:xfrm>
                <a:off x="5657724" y="3348887"/>
                <a:ext cx="148680" cy="371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4347CC-47EB-496C-B85A-FF4562EF89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40084" y="3331247"/>
                  <a:ext cx="184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69AEA6-6413-44A6-9954-15A49A266B34}"/>
                    </a:ext>
                  </a:extLst>
                </p14:cNvPr>
                <p14:cNvContentPartPr/>
                <p14:nvPr/>
              </p14:nvContentPartPr>
              <p14:xfrm>
                <a:off x="5845644" y="3581087"/>
                <a:ext cx="111240" cy="114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69AEA6-6413-44A6-9954-15A49A266B3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28004" y="3563447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0B1D4A6-78F2-469A-AA8A-A92BA932A3AC}"/>
                    </a:ext>
                  </a:extLst>
                </p14:cNvPr>
                <p14:cNvContentPartPr/>
                <p14:nvPr/>
              </p14:nvContentPartPr>
              <p14:xfrm>
                <a:off x="5761764" y="3468407"/>
                <a:ext cx="189360" cy="30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0B1D4A6-78F2-469A-AA8A-A92BA932A3A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43764" y="3450767"/>
                  <a:ext cx="2250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965A5EE-A2BF-4306-A8AA-6969F0425F63}"/>
                  </a:ext>
                </a:extLst>
              </p14:cNvPr>
              <p14:cNvContentPartPr/>
              <p14:nvPr/>
            </p14:nvContentPartPr>
            <p14:xfrm>
              <a:off x="6351804" y="3571727"/>
              <a:ext cx="389880" cy="311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965A5EE-A2BF-4306-A8AA-6969F0425F63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333804" y="3554087"/>
                <a:ext cx="42552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8DCB5FE-1455-4081-96D0-921E234F9D18}"/>
              </a:ext>
            </a:extLst>
          </p:cNvPr>
          <p:cNvGrpSpPr/>
          <p:nvPr/>
        </p:nvGrpSpPr>
        <p:grpSpPr>
          <a:xfrm>
            <a:off x="7130844" y="3455807"/>
            <a:ext cx="815040" cy="283680"/>
            <a:chOff x="7130844" y="3455807"/>
            <a:chExt cx="81504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C9BFE4A-8C6B-4564-B27A-F031270E34D0}"/>
                    </a:ext>
                  </a:extLst>
                </p14:cNvPr>
                <p14:cNvContentPartPr/>
                <p14:nvPr/>
              </p14:nvContentPartPr>
              <p14:xfrm>
                <a:off x="7130844" y="3609167"/>
                <a:ext cx="210240" cy="127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C9BFE4A-8C6B-4564-B27A-F031270E34D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12844" y="3591167"/>
                  <a:ext cx="245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845CEC1-7AFE-44C4-BB0E-3B5DD0731F81}"/>
                    </a:ext>
                  </a:extLst>
                </p14:cNvPr>
                <p14:cNvContentPartPr/>
                <p14:nvPr/>
              </p14:nvContentPartPr>
              <p14:xfrm>
                <a:off x="7418124" y="3455807"/>
                <a:ext cx="35280" cy="283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845CEC1-7AFE-44C4-BB0E-3B5DD0731F8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00484" y="3438167"/>
                  <a:ext cx="70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D5DC047-B0D0-4587-BE74-698D6DE5338E}"/>
                    </a:ext>
                  </a:extLst>
                </p14:cNvPr>
                <p14:cNvContentPartPr/>
                <p14:nvPr/>
              </p14:nvContentPartPr>
              <p14:xfrm>
                <a:off x="7608564" y="3522047"/>
                <a:ext cx="71640" cy="20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D5DC047-B0D0-4587-BE74-698D6DE533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90564" y="3504047"/>
                  <a:ext cx="107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2EDBF7-252B-4A5C-8423-BC25A95CCAB7}"/>
                    </a:ext>
                  </a:extLst>
                </p14:cNvPr>
                <p14:cNvContentPartPr/>
                <p14:nvPr/>
              </p14:nvContentPartPr>
              <p14:xfrm>
                <a:off x="7561764" y="3472727"/>
                <a:ext cx="384120" cy="257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2EDBF7-252B-4A5C-8423-BC25A95CCA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4124" y="3454727"/>
                  <a:ext cx="4197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4108007-1618-497D-BE23-DBAF6F89AD7D}"/>
              </a:ext>
            </a:extLst>
          </p:cNvPr>
          <p:cNvGrpSpPr/>
          <p:nvPr/>
        </p:nvGrpSpPr>
        <p:grpSpPr>
          <a:xfrm>
            <a:off x="8433324" y="3323687"/>
            <a:ext cx="2277720" cy="444960"/>
            <a:chOff x="8433324" y="3323687"/>
            <a:chExt cx="22777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A651B4-B65B-43EF-B28D-A1255900B56F}"/>
                    </a:ext>
                  </a:extLst>
                </p14:cNvPr>
                <p14:cNvContentPartPr/>
                <p14:nvPr/>
              </p14:nvContentPartPr>
              <p14:xfrm>
                <a:off x="8433324" y="3385607"/>
                <a:ext cx="6120" cy="131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A651B4-B65B-43EF-B28D-A1255900B56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15324" y="3367607"/>
                  <a:ext cx="4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D45F0F8-D7B5-435E-972A-52546E5312B9}"/>
                    </a:ext>
                  </a:extLst>
                </p14:cNvPr>
                <p14:cNvContentPartPr/>
                <p14:nvPr/>
              </p14:nvContentPartPr>
              <p14:xfrm>
                <a:off x="8539524" y="3352847"/>
                <a:ext cx="360" cy="158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D45F0F8-D7B5-435E-972A-52546E5312B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21524" y="3335207"/>
                  <a:ext cx="3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B2E5DC5-12A7-45A8-848F-78827F6E6FB6}"/>
                    </a:ext>
                  </a:extLst>
                </p14:cNvPr>
                <p14:cNvContentPartPr/>
                <p14:nvPr/>
              </p14:nvContentPartPr>
              <p14:xfrm>
                <a:off x="8634924" y="3510527"/>
                <a:ext cx="218520" cy="255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B2E5DC5-12A7-45A8-848F-78827F6E6FB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17284" y="3492887"/>
                  <a:ext cx="254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D4673A-7D5F-4101-8AF1-F0C73B25A11B}"/>
                    </a:ext>
                  </a:extLst>
                </p14:cNvPr>
                <p14:cNvContentPartPr/>
                <p14:nvPr/>
              </p14:nvContentPartPr>
              <p14:xfrm>
                <a:off x="8987004" y="3565967"/>
                <a:ext cx="144000" cy="202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D4673A-7D5F-4101-8AF1-F0C73B25A1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9364" y="3548327"/>
                  <a:ext cx="179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9848EE7-8D85-4776-9D91-BCEAB37005B2}"/>
                    </a:ext>
                  </a:extLst>
                </p14:cNvPr>
                <p14:cNvContentPartPr/>
                <p14:nvPr/>
              </p14:nvContentPartPr>
              <p14:xfrm>
                <a:off x="9015444" y="3562007"/>
                <a:ext cx="153360" cy="114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9848EE7-8D85-4776-9D91-BCEAB37005B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97444" y="3544007"/>
                  <a:ext cx="18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00E0646-4808-4861-8E9A-441585074238}"/>
                    </a:ext>
                  </a:extLst>
                </p14:cNvPr>
                <p14:cNvContentPartPr/>
                <p14:nvPr/>
              </p14:nvContentPartPr>
              <p14:xfrm>
                <a:off x="9229284" y="3556607"/>
                <a:ext cx="161280" cy="16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00E0646-4808-4861-8E9A-44158507423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1284" y="3538967"/>
                  <a:ext cx="19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E3A20B-AAFC-4892-BDF6-670DA73AF342}"/>
                    </a:ext>
                  </a:extLst>
                </p14:cNvPr>
                <p14:cNvContentPartPr/>
                <p14:nvPr/>
              </p14:nvContentPartPr>
              <p14:xfrm>
                <a:off x="9457524" y="3573527"/>
                <a:ext cx="18000" cy="145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E3A20B-AAFC-4892-BDF6-670DA73AF34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39884" y="3555527"/>
                  <a:ext cx="53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5A1B857-3557-4FDA-9D21-F037896A48AC}"/>
                    </a:ext>
                  </a:extLst>
                </p14:cNvPr>
                <p14:cNvContentPartPr/>
                <p14:nvPr/>
              </p14:nvContentPartPr>
              <p14:xfrm>
                <a:off x="9584604" y="3517007"/>
                <a:ext cx="176400" cy="176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5A1B857-3557-4FDA-9D21-F037896A48A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566964" y="3499007"/>
                  <a:ext cx="212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EAE1E81-BE03-4CE8-BD2F-9A2B9003ACBB}"/>
                    </a:ext>
                  </a:extLst>
                </p14:cNvPr>
                <p14:cNvContentPartPr/>
                <p14:nvPr/>
              </p14:nvContentPartPr>
              <p14:xfrm>
                <a:off x="9837684" y="3485327"/>
                <a:ext cx="191520" cy="239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EAE1E81-BE03-4CE8-BD2F-9A2B9003ACB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820044" y="3467327"/>
                  <a:ext cx="227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3C3A3D3-4116-4B45-B227-37983B5D4093}"/>
                    </a:ext>
                  </a:extLst>
                </p14:cNvPr>
                <p14:cNvContentPartPr/>
                <p14:nvPr/>
              </p14:nvContentPartPr>
              <p14:xfrm>
                <a:off x="10143684" y="3379127"/>
                <a:ext cx="11880" cy="84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3C3A3D3-4116-4B45-B227-37983B5D409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125684" y="3361487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EEC544-1008-4F16-ACAA-DDCD96A01A05}"/>
                    </a:ext>
                  </a:extLst>
                </p14:cNvPr>
                <p14:cNvContentPartPr/>
                <p14:nvPr/>
              </p14:nvContentPartPr>
              <p14:xfrm>
                <a:off x="10252044" y="3323687"/>
                <a:ext cx="16560" cy="149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EEC544-1008-4F16-ACAA-DDCD96A01A0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234044" y="3305687"/>
                  <a:ext cx="5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A8710C3-84D3-4A84-92BB-598C20640EC4}"/>
                    </a:ext>
                  </a:extLst>
                </p14:cNvPr>
                <p14:cNvContentPartPr/>
                <p14:nvPr/>
              </p14:nvContentPartPr>
              <p14:xfrm>
                <a:off x="10398924" y="3625367"/>
                <a:ext cx="312120" cy="125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A8710C3-84D3-4A84-92BB-598C20640EC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381284" y="3607367"/>
                  <a:ext cx="347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2950D47-E7BB-455C-8F24-772450CBD13E}"/>
                  </a:ext>
                </a:extLst>
              </p14:cNvPr>
              <p14:cNvContentPartPr/>
              <p14:nvPr/>
            </p14:nvContentPartPr>
            <p14:xfrm>
              <a:off x="11297124" y="3639047"/>
              <a:ext cx="423720" cy="139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2950D47-E7BB-455C-8F24-772450CBD13E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1279484" y="3621047"/>
                <a:ext cx="459360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09F7558-B3F2-44E5-ABE8-DBAFD78E0CF6}"/>
              </a:ext>
            </a:extLst>
          </p:cNvPr>
          <p:cNvGrpSpPr/>
          <p:nvPr/>
        </p:nvGrpSpPr>
        <p:grpSpPr>
          <a:xfrm>
            <a:off x="605124" y="4072127"/>
            <a:ext cx="1602360" cy="200160"/>
            <a:chOff x="605124" y="4072127"/>
            <a:chExt cx="1602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06EAB4E-D54B-4BAD-B87E-D61B2F6B7D27}"/>
                    </a:ext>
                  </a:extLst>
                </p14:cNvPr>
                <p14:cNvContentPartPr/>
                <p14:nvPr/>
              </p14:nvContentPartPr>
              <p14:xfrm>
                <a:off x="605124" y="4139447"/>
                <a:ext cx="478800" cy="132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06EAB4E-D54B-4BAD-B87E-D61B2F6B7D2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7484" y="4121447"/>
                  <a:ext cx="51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0000CDA-7C49-4511-8167-D6D0B04EB3B9}"/>
                    </a:ext>
                  </a:extLst>
                </p14:cNvPr>
                <p14:cNvContentPartPr/>
                <p14:nvPr/>
              </p14:nvContentPartPr>
              <p14:xfrm>
                <a:off x="1235124" y="4151687"/>
                <a:ext cx="338040" cy="118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0000CDA-7C49-4511-8167-D6D0B04EB3B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217124" y="4133687"/>
                  <a:ext cx="373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6DDBA8-7E79-4B2C-B8C7-7C985D01AE89}"/>
                    </a:ext>
                  </a:extLst>
                </p14:cNvPr>
                <p14:cNvContentPartPr/>
                <p14:nvPr/>
              </p14:nvContentPartPr>
              <p14:xfrm>
                <a:off x="1669644" y="4072127"/>
                <a:ext cx="537840" cy="186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6DDBA8-7E79-4B2C-B8C7-7C985D01AE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51644" y="4054127"/>
                  <a:ext cx="57348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855E3DC-7FA4-4D63-9851-8757B16C9445}"/>
                  </a:ext>
                </a:extLst>
              </p14:cNvPr>
              <p14:cNvContentPartPr/>
              <p14:nvPr/>
            </p14:nvContentPartPr>
            <p14:xfrm>
              <a:off x="2483964" y="3998687"/>
              <a:ext cx="292680" cy="390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855E3DC-7FA4-4D63-9851-8757B16C944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466324" y="3980687"/>
                <a:ext cx="328320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F4A4A23-5CCB-4EB6-BF0E-47F99F7AD6E7}"/>
              </a:ext>
            </a:extLst>
          </p:cNvPr>
          <p:cNvGrpSpPr/>
          <p:nvPr/>
        </p:nvGrpSpPr>
        <p:grpSpPr>
          <a:xfrm>
            <a:off x="3281364" y="3937847"/>
            <a:ext cx="1222920" cy="345960"/>
            <a:chOff x="3281364" y="3937847"/>
            <a:chExt cx="12229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0A412A-6402-4992-8730-B4F4666963ED}"/>
                    </a:ext>
                  </a:extLst>
                </p14:cNvPr>
                <p14:cNvContentPartPr/>
                <p14:nvPr/>
              </p14:nvContentPartPr>
              <p14:xfrm>
                <a:off x="3281364" y="4007687"/>
                <a:ext cx="737640" cy="276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0A412A-6402-4992-8730-B4F4666963E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63364" y="3990047"/>
                  <a:ext cx="773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3A5F94D-A83C-4945-9E7F-66B78DF3C147}"/>
                    </a:ext>
                  </a:extLst>
                </p14:cNvPr>
                <p14:cNvContentPartPr/>
                <p14:nvPr/>
              </p14:nvContentPartPr>
              <p14:xfrm>
                <a:off x="3934764" y="3937847"/>
                <a:ext cx="569520" cy="29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3A5F94D-A83C-4945-9E7F-66B78DF3C14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916764" y="3919847"/>
                  <a:ext cx="60516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3CA39C8-A380-4072-B033-8D00603C2C18}"/>
              </a:ext>
            </a:extLst>
          </p:cNvPr>
          <p:cNvGrpSpPr/>
          <p:nvPr/>
        </p:nvGrpSpPr>
        <p:grpSpPr>
          <a:xfrm>
            <a:off x="4904244" y="3914807"/>
            <a:ext cx="1789920" cy="527040"/>
            <a:chOff x="4904244" y="3914807"/>
            <a:chExt cx="17899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F6EBC3C-0300-4420-8A77-2A023D695903}"/>
                    </a:ext>
                  </a:extLst>
                </p14:cNvPr>
                <p14:cNvContentPartPr/>
                <p14:nvPr/>
              </p14:nvContentPartPr>
              <p14:xfrm>
                <a:off x="5032404" y="3914807"/>
                <a:ext cx="34200" cy="292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F6EBC3C-0300-4420-8A77-2A023D69590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014764" y="3896807"/>
                  <a:ext cx="69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4D374A7-A6F4-43FC-8DE2-60F8FE4DAD9B}"/>
                    </a:ext>
                  </a:extLst>
                </p14:cNvPr>
                <p14:cNvContentPartPr/>
                <p14:nvPr/>
              </p14:nvContentPartPr>
              <p14:xfrm>
                <a:off x="4904244" y="4014527"/>
                <a:ext cx="273240" cy="7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4D374A7-A6F4-43FC-8DE2-60F8FE4DAD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86244" y="3996527"/>
                  <a:ext cx="308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E770A8B-0A6E-4987-AE4D-0671B795DB51}"/>
                    </a:ext>
                  </a:extLst>
                </p14:cNvPr>
                <p14:cNvContentPartPr/>
                <p14:nvPr/>
              </p14:nvContentPartPr>
              <p14:xfrm>
                <a:off x="5170284" y="4097327"/>
                <a:ext cx="344520" cy="117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E770A8B-0A6E-4987-AE4D-0671B795DB5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52284" y="4079687"/>
                  <a:ext cx="380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525034-C007-444F-8BCE-8702EDE633A6}"/>
                    </a:ext>
                  </a:extLst>
                </p14:cNvPr>
                <p14:cNvContentPartPr/>
                <p14:nvPr/>
              </p14:nvContentPartPr>
              <p14:xfrm>
                <a:off x="5618844" y="3943607"/>
                <a:ext cx="154800" cy="259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525034-C007-444F-8BCE-8702EDE633A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600844" y="3925607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76A4F23-DB8E-4B8A-8E13-973DDD9A9D9B}"/>
                    </a:ext>
                  </a:extLst>
                </p14:cNvPr>
                <p14:cNvContentPartPr/>
                <p14:nvPr/>
              </p14:nvContentPartPr>
              <p14:xfrm>
                <a:off x="5741964" y="4071407"/>
                <a:ext cx="442440" cy="132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76A4F23-DB8E-4B8A-8E13-973DDD9A9D9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23964" y="4053767"/>
                  <a:ext cx="478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1B42643-4770-424B-AB51-53178B15DFE1}"/>
                    </a:ext>
                  </a:extLst>
                </p14:cNvPr>
                <p14:cNvContentPartPr/>
                <p14:nvPr/>
              </p14:nvContentPartPr>
              <p14:xfrm>
                <a:off x="6243444" y="4098407"/>
                <a:ext cx="450720" cy="343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1B42643-4770-424B-AB51-53178B15DFE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225444" y="4080407"/>
                  <a:ext cx="48636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2971050-81BB-4431-9BB5-CE9768B3F875}"/>
              </a:ext>
            </a:extLst>
          </p:cNvPr>
          <p:cNvGrpSpPr/>
          <p:nvPr/>
        </p:nvGrpSpPr>
        <p:grpSpPr>
          <a:xfrm>
            <a:off x="6984324" y="3966647"/>
            <a:ext cx="584640" cy="411480"/>
            <a:chOff x="6984324" y="3966647"/>
            <a:chExt cx="5846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AB39365-0C9A-4181-A739-6A4EC5A1B7B6}"/>
                    </a:ext>
                  </a:extLst>
                </p14:cNvPr>
                <p14:cNvContentPartPr/>
                <p14:nvPr/>
              </p14:nvContentPartPr>
              <p14:xfrm>
                <a:off x="7089084" y="3966647"/>
                <a:ext cx="128880" cy="40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AB39365-0C9A-4181-A739-6A4EC5A1B7B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71444" y="3949007"/>
                  <a:ext cx="164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3F7984F-45F6-43D3-BC97-EACBF1807AD8}"/>
                    </a:ext>
                  </a:extLst>
                </p14:cNvPr>
                <p14:cNvContentPartPr/>
                <p14:nvPr/>
              </p14:nvContentPartPr>
              <p14:xfrm>
                <a:off x="6984324" y="4207487"/>
                <a:ext cx="276480" cy="93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3F7984F-45F6-43D3-BC97-EACBF1807AD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966324" y="4189847"/>
                  <a:ext cx="312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DD1318D-D343-4FA5-9DAD-C5BB7891F399}"/>
                    </a:ext>
                  </a:extLst>
                </p14:cNvPr>
                <p14:cNvContentPartPr/>
                <p14:nvPr/>
              </p14:nvContentPartPr>
              <p14:xfrm>
                <a:off x="7354044" y="4216847"/>
                <a:ext cx="214920" cy="161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DD1318D-D343-4FA5-9DAD-C5BB7891F39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336404" y="4199207"/>
                  <a:ext cx="2505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A5168AB-D4FA-4091-85B3-750DE7C0E797}"/>
              </a:ext>
            </a:extLst>
          </p:cNvPr>
          <p:cNvGrpSpPr/>
          <p:nvPr/>
        </p:nvGrpSpPr>
        <p:grpSpPr>
          <a:xfrm>
            <a:off x="7920324" y="3999767"/>
            <a:ext cx="2326680" cy="396720"/>
            <a:chOff x="7920324" y="3999767"/>
            <a:chExt cx="2326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928235C-C6B1-461A-914D-EAC008350145}"/>
                    </a:ext>
                  </a:extLst>
                </p14:cNvPr>
                <p14:cNvContentPartPr/>
                <p14:nvPr/>
              </p14:nvContentPartPr>
              <p14:xfrm>
                <a:off x="7920324" y="3999767"/>
                <a:ext cx="528840" cy="344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928235C-C6B1-461A-914D-EAC00835014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2324" y="3982127"/>
                  <a:ext cx="564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8C2F972-C552-4B1C-A578-CB1E4FFCAB8C}"/>
                    </a:ext>
                  </a:extLst>
                </p14:cNvPr>
                <p14:cNvContentPartPr/>
                <p14:nvPr/>
              </p14:nvContentPartPr>
              <p14:xfrm>
                <a:off x="8313084" y="4030007"/>
                <a:ext cx="36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8C2F972-C552-4B1C-A578-CB1E4FFCAB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95084" y="4012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B3FD449-8D18-4416-9ECE-CFD0503632AF}"/>
                    </a:ext>
                  </a:extLst>
                </p14:cNvPr>
                <p14:cNvContentPartPr/>
                <p14:nvPr/>
              </p14:nvContentPartPr>
              <p14:xfrm>
                <a:off x="8585964" y="4067807"/>
                <a:ext cx="72720" cy="284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B3FD449-8D18-4416-9ECE-CFD0503632A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68324" y="4050167"/>
                  <a:ext cx="108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363334C-104E-4DAA-ABBD-C9D52CE13B77}"/>
                    </a:ext>
                  </a:extLst>
                </p14:cNvPr>
                <p14:cNvContentPartPr/>
                <p14:nvPr/>
              </p14:nvContentPartPr>
              <p14:xfrm>
                <a:off x="8554644" y="4062767"/>
                <a:ext cx="400680" cy="333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363334C-104E-4DAA-ABBD-C9D52CE13B7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536644" y="4044767"/>
                  <a:ext cx="436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9FFF3B-E260-4B8D-87CF-529530968CE4}"/>
                    </a:ext>
                  </a:extLst>
                </p14:cNvPr>
                <p14:cNvContentPartPr/>
                <p14:nvPr/>
              </p14:nvContentPartPr>
              <p14:xfrm>
                <a:off x="9021204" y="4178327"/>
                <a:ext cx="99360" cy="167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9FFF3B-E260-4B8D-87CF-529530968C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03564" y="4160327"/>
                  <a:ext cx="135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E4EEE1F-130A-45E5-BB23-6ADAF638C0ED}"/>
                    </a:ext>
                  </a:extLst>
                </p14:cNvPr>
                <p14:cNvContentPartPr/>
                <p14:nvPr/>
              </p14:nvContentPartPr>
              <p14:xfrm>
                <a:off x="9179964" y="4140527"/>
                <a:ext cx="369000" cy="251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E4EEE1F-130A-45E5-BB23-6ADAF638C0E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61964" y="4122527"/>
                  <a:ext cx="404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485DDA-58D3-427A-86E1-2B73B4826DDE}"/>
                    </a:ext>
                  </a:extLst>
                </p14:cNvPr>
                <p14:cNvContentPartPr/>
                <p14:nvPr/>
              </p14:nvContentPartPr>
              <p14:xfrm>
                <a:off x="9434124" y="4252847"/>
                <a:ext cx="219960" cy="11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485DDA-58D3-427A-86E1-2B73B4826DD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16484" y="4234847"/>
                  <a:ext cx="255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F628409-446C-445D-99D5-58E71B8948B7}"/>
                    </a:ext>
                  </a:extLst>
                </p14:cNvPr>
                <p14:cNvContentPartPr/>
                <p14:nvPr/>
              </p14:nvContentPartPr>
              <p14:xfrm>
                <a:off x="9710604" y="4145567"/>
                <a:ext cx="162360" cy="195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F628409-446C-445D-99D5-58E71B8948B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92964" y="4127927"/>
                  <a:ext cx="198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AC8E295-B01A-47CD-A2D2-643F9EA80534}"/>
                    </a:ext>
                  </a:extLst>
                </p14:cNvPr>
                <p14:cNvContentPartPr/>
                <p14:nvPr/>
              </p14:nvContentPartPr>
              <p14:xfrm>
                <a:off x="9897444" y="4246007"/>
                <a:ext cx="349560" cy="11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AC8E295-B01A-47CD-A2D2-643F9EA8053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79444" y="4228007"/>
                  <a:ext cx="3852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D657F86-F456-44A7-96EA-5BBC586B2A4F}"/>
              </a:ext>
            </a:extLst>
          </p:cNvPr>
          <p:cNvGrpSpPr/>
          <p:nvPr/>
        </p:nvGrpSpPr>
        <p:grpSpPr>
          <a:xfrm>
            <a:off x="10847844" y="4033247"/>
            <a:ext cx="955080" cy="303840"/>
            <a:chOff x="10847844" y="4033247"/>
            <a:chExt cx="9550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C45F02E-6EFC-43BD-8F9D-3C42B690DBD8}"/>
                    </a:ext>
                  </a:extLst>
                </p14:cNvPr>
                <p14:cNvContentPartPr/>
                <p14:nvPr/>
              </p14:nvContentPartPr>
              <p14:xfrm>
                <a:off x="10847844" y="4192727"/>
                <a:ext cx="292320" cy="105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C45F02E-6EFC-43BD-8F9D-3C42B690DB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29844" y="4175087"/>
                  <a:ext cx="327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395758B-5578-4D29-9534-6BF97560C984}"/>
                    </a:ext>
                  </a:extLst>
                </p14:cNvPr>
                <p14:cNvContentPartPr/>
                <p14:nvPr/>
              </p14:nvContentPartPr>
              <p14:xfrm>
                <a:off x="11215764" y="4033247"/>
                <a:ext cx="91440" cy="303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395758B-5578-4D29-9534-6BF97560C98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197764" y="4015607"/>
                  <a:ext cx="12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A412F6-75EB-46BE-961D-97BE06075324}"/>
                    </a:ext>
                  </a:extLst>
                </p14:cNvPr>
                <p14:cNvContentPartPr/>
                <p14:nvPr/>
              </p14:nvContentPartPr>
              <p14:xfrm>
                <a:off x="11356884" y="4099487"/>
                <a:ext cx="121680" cy="226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A412F6-75EB-46BE-961D-97BE0607532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338884" y="4081487"/>
                  <a:ext cx="157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9E4090E-12A5-4F66-9825-C794C2F8A1A5}"/>
                    </a:ext>
                  </a:extLst>
                </p14:cNvPr>
                <p14:cNvContentPartPr/>
                <p14:nvPr/>
              </p14:nvContentPartPr>
              <p14:xfrm>
                <a:off x="11532924" y="4092287"/>
                <a:ext cx="270000" cy="240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9E4090E-12A5-4F66-9825-C794C2F8A1A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515284" y="4074287"/>
                  <a:ext cx="30564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E4A6C34-31E5-48AC-8DF7-EC126D9267A0}"/>
              </a:ext>
            </a:extLst>
          </p:cNvPr>
          <p:cNvGrpSpPr/>
          <p:nvPr/>
        </p:nvGrpSpPr>
        <p:grpSpPr>
          <a:xfrm>
            <a:off x="485244" y="4544447"/>
            <a:ext cx="1859760" cy="282600"/>
            <a:chOff x="485244" y="4544447"/>
            <a:chExt cx="18597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860FBEC-6098-4720-A277-86E4F7A45E57}"/>
                    </a:ext>
                  </a:extLst>
                </p14:cNvPr>
                <p14:cNvContentPartPr/>
                <p14:nvPr/>
              </p14:nvContentPartPr>
              <p14:xfrm>
                <a:off x="485244" y="4593047"/>
                <a:ext cx="173520" cy="226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860FBEC-6098-4720-A277-86E4F7A45E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7604" y="4575047"/>
                  <a:ext cx="209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0D7E545-B27A-4026-ABB1-615608603C6C}"/>
                    </a:ext>
                  </a:extLst>
                </p14:cNvPr>
                <p14:cNvContentPartPr/>
                <p14:nvPr/>
              </p14:nvContentPartPr>
              <p14:xfrm>
                <a:off x="736884" y="4544447"/>
                <a:ext cx="639720" cy="253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0D7E545-B27A-4026-ABB1-615608603C6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9244" y="4526807"/>
                  <a:ext cx="675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CFD6F4-3190-4BF4-BF0C-E2944DA448F2}"/>
                    </a:ext>
                  </a:extLst>
                </p14:cNvPr>
                <p14:cNvContentPartPr/>
                <p14:nvPr/>
              </p14:nvContentPartPr>
              <p14:xfrm>
                <a:off x="1514124" y="4654967"/>
                <a:ext cx="610560" cy="172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CFD6F4-3190-4BF4-BF0C-E2944DA448F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96124" y="4636967"/>
                  <a:ext cx="646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006EA7-65A9-4DA2-99E2-28AD9967603E}"/>
                    </a:ext>
                  </a:extLst>
                </p14:cNvPr>
                <p14:cNvContentPartPr/>
                <p14:nvPr/>
              </p14:nvContentPartPr>
              <p14:xfrm>
                <a:off x="2337804" y="4783847"/>
                <a:ext cx="7200" cy="18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006EA7-65A9-4DA2-99E2-28AD996760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19804" y="4766207"/>
                  <a:ext cx="428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A60D3A7-06E9-4AD6-A2BF-01BFD0F84013}"/>
              </a:ext>
            </a:extLst>
          </p:cNvPr>
          <p:cNvGrpSpPr/>
          <p:nvPr/>
        </p:nvGrpSpPr>
        <p:grpSpPr>
          <a:xfrm>
            <a:off x="3027204" y="4524287"/>
            <a:ext cx="820440" cy="473040"/>
            <a:chOff x="3027204" y="4524287"/>
            <a:chExt cx="8204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9D55588-9B38-489F-9C55-99315E7C1D63}"/>
                    </a:ext>
                  </a:extLst>
                </p14:cNvPr>
                <p14:cNvContentPartPr/>
                <p14:nvPr/>
              </p14:nvContentPartPr>
              <p14:xfrm>
                <a:off x="3191724" y="4524287"/>
                <a:ext cx="131400" cy="473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9D55588-9B38-489F-9C55-99315E7C1D6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73724" y="4506647"/>
                  <a:ext cx="1670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3E6E059-C900-4E91-9A54-5E02A3771E5F}"/>
                    </a:ext>
                  </a:extLst>
                </p14:cNvPr>
                <p14:cNvContentPartPr/>
                <p14:nvPr/>
              </p14:nvContentPartPr>
              <p14:xfrm>
                <a:off x="3027204" y="4792847"/>
                <a:ext cx="393480" cy="139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3E6E059-C900-4E91-9A54-5E02A3771E5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09204" y="4774847"/>
                  <a:ext cx="429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A770FDA-9289-40B3-A040-44C35BB76411}"/>
                    </a:ext>
                  </a:extLst>
                </p14:cNvPr>
                <p14:cNvContentPartPr/>
                <p14:nvPr/>
              </p14:nvContentPartPr>
              <p14:xfrm>
                <a:off x="3532284" y="4769087"/>
                <a:ext cx="315360" cy="162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A770FDA-9289-40B3-A040-44C35BB7641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14284" y="4751447"/>
                  <a:ext cx="3510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40AFC6F-1080-4837-88C4-159BA3E503DA}"/>
              </a:ext>
            </a:extLst>
          </p:cNvPr>
          <p:cNvGrpSpPr/>
          <p:nvPr/>
        </p:nvGrpSpPr>
        <p:grpSpPr>
          <a:xfrm>
            <a:off x="4195044" y="4529327"/>
            <a:ext cx="1340640" cy="385920"/>
            <a:chOff x="4195044" y="4529327"/>
            <a:chExt cx="134064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620DC7C-477A-403E-B233-E37867295852}"/>
                    </a:ext>
                  </a:extLst>
                </p14:cNvPr>
                <p14:cNvContentPartPr/>
                <p14:nvPr/>
              </p14:nvContentPartPr>
              <p14:xfrm>
                <a:off x="4195044" y="4561367"/>
                <a:ext cx="297720" cy="353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620DC7C-477A-403E-B233-E3786729585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77044" y="4543367"/>
                  <a:ext cx="333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1310507-6076-4245-8224-366F365420B4}"/>
                    </a:ext>
                  </a:extLst>
                </p14:cNvPr>
                <p14:cNvContentPartPr/>
                <p14:nvPr/>
              </p14:nvContentPartPr>
              <p14:xfrm>
                <a:off x="4537404" y="4744247"/>
                <a:ext cx="137520" cy="147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1310507-6076-4245-8224-366F365420B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19404" y="4726247"/>
                  <a:ext cx="173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3205095-7E0F-4095-BFAA-716A6AD72165}"/>
                    </a:ext>
                  </a:extLst>
                </p14:cNvPr>
                <p14:cNvContentPartPr/>
                <p14:nvPr/>
              </p14:nvContentPartPr>
              <p14:xfrm>
                <a:off x="4741884" y="4767287"/>
                <a:ext cx="200880" cy="113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3205095-7E0F-4095-BFAA-716A6AD7216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24244" y="4749647"/>
                  <a:ext cx="23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D2524F0-F296-4DA8-A3B7-B18E624BF8D0}"/>
                    </a:ext>
                  </a:extLst>
                </p14:cNvPr>
                <p14:cNvContentPartPr/>
                <p14:nvPr/>
              </p14:nvContentPartPr>
              <p14:xfrm>
                <a:off x="4955724" y="4754687"/>
                <a:ext cx="241920" cy="119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D2524F0-F296-4DA8-A3B7-B18E624BF8D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37724" y="4736687"/>
                  <a:ext cx="27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C47289F-CD84-4391-8D89-D78461C8BC2D}"/>
                    </a:ext>
                  </a:extLst>
                </p14:cNvPr>
                <p14:cNvContentPartPr/>
                <p14:nvPr/>
              </p14:nvContentPartPr>
              <p14:xfrm>
                <a:off x="5241204" y="4529327"/>
                <a:ext cx="294480" cy="373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C47289F-CD84-4391-8D89-D78461C8B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23564" y="4511327"/>
                  <a:ext cx="330120" cy="40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DE967C8-C1B2-409C-B880-3100C0977005}"/>
              </a:ext>
            </a:extLst>
          </p:cNvPr>
          <p:cNvGrpSpPr/>
          <p:nvPr/>
        </p:nvGrpSpPr>
        <p:grpSpPr>
          <a:xfrm>
            <a:off x="6002964" y="4568567"/>
            <a:ext cx="2440080" cy="333720"/>
            <a:chOff x="6002964" y="4568567"/>
            <a:chExt cx="24400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D4FF41D-F831-4F7B-9D58-665C26AF4964}"/>
                    </a:ext>
                  </a:extLst>
                </p14:cNvPr>
                <p14:cNvContentPartPr/>
                <p14:nvPr/>
              </p14:nvContentPartPr>
              <p14:xfrm>
                <a:off x="6002964" y="4585127"/>
                <a:ext cx="567360" cy="277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D4FF41D-F831-4F7B-9D58-665C26AF49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84964" y="4567487"/>
                  <a:ext cx="603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F4752C6-C747-4E8D-A249-A23B11F4D713}"/>
                    </a:ext>
                  </a:extLst>
                </p14:cNvPr>
                <p14:cNvContentPartPr/>
                <p14:nvPr/>
              </p14:nvContentPartPr>
              <p14:xfrm>
                <a:off x="6417324" y="4583327"/>
                <a:ext cx="354960" cy="267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F4752C6-C747-4E8D-A249-A23B11F4D71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99324" y="4565687"/>
                  <a:ext cx="390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295F76A-F763-420F-8CCE-ACD48EF5608A}"/>
                    </a:ext>
                  </a:extLst>
                </p14:cNvPr>
                <p14:cNvContentPartPr/>
                <p14:nvPr/>
              </p14:nvContentPartPr>
              <p14:xfrm>
                <a:off x="6665724" y="4753607"/>
                <a:ext cx="338760" cy="118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295F76A-F763-420F-8CCE-ACD48EF5608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48084" y="4735967"/>
                  <a:ext cx="374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6B8F3AB-7D51-4725-8876-D5233B614112}"/>
                    </a:ext>
                  </a:extLst>
                </p14:cNvPr>
                <p14:cNvContentPartPr/>
                <p14:nvPr/>
              </p14:nvContentPartPr>
              <p14:xfrm>
                <a:off x="7014564" y="4631567"/>
                <a:ext cx="59760" cy="69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6B8F3AB-7D51-4725-8876-D5233B6141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96924" y="4613927"/>
                  <a:ext cx="95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3C1C668-2239-4BCE-B4CE-B8DA1B0F5EFF}"/>
                    </a:ext>
                  </a:extLst>
                </p14:cNvPr>
                <p14:cNvContentPartPr/>
                <p14:nvPr/>
              </p14:nvContentPartPr>
              <p14:xfrm>
                <a:off x="7175484" y="4593047"/>
                <a:ext cx="150840" cy="266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3C1C668-2239-4BCE-B4CE-B8DA1B0F5E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57844" y="4575047"/>
                  <a:ext cx="186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3812456-D508-45FB-9B1F-31922F485B06}"/>
                    </a:ext>
                  </a:extLst>
                </p14:cNvPr>
                <p14:cNvContentPartPr/>
                <p14:nvPr/>
              </p14:nvContentPartPr>
              <p14:xfrm>
                <a:off x="7375284" y="4625807"/>
                <a:ext cx="386640" cy="241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3812456-D508-45FB-9B1F-31922F485B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57284" y="4607807"/>
                  <a:ext cx="42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B5FBC0-791D-4E5E-9D66-B425313F1677}"/>
                    </a:ext>
                  </a:extLst>
                </p14:cNvPr>
                <p14:cNvContentPartPr/>
                <p14:nvPr/>
              </p14:nvContentPartPr>
              <p14:xfrm>
                <a:off x="7697124" y="4715807"/>
                <a:ext cx="162360" cy="169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B5FBC0-791D-4E5E-9D66-B425313F167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79124" y="4698167"/>
                  <a:ext cx="19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0277E0D-110E-4A8E-9B28-37D989BF8271}"/>
                    </a:ext>
                  </a:extLst>
                </p14:cNvPr>
                <p14:cNvContentPartPr/>
                <p14:nvPr/>
              </p14:nvContentPartPr>
              <p14:xfrm>
                <a:off x="7876764" y="4568567"/>
                <a:ext cx="8640" cy="71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0277E0D-110E-4A8E-9B28-37D989BF8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59124" y="4550927"/>
                  <a:ext cx="44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8531165-EC4A-457D-94DC-19D5568735F5}"/>
                    </a:ext>
                  </a:extLst>
                </p14:cNvPr>
                <p14:cNvContentPartPr/>
                <p14:nvPr/>
              </p14:nvContentPartPr>
              <p14:xfrm>
                <a:off x="7939764" y="4747127"/>
                <a:ext cx="503280" cy="15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8531165-EC4A-457D-94DC-19D5568735F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22124" y="4729487"/>
                  <a:ext cx="53892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044F6BF-A9E3-483A-AE74-8DF5B17F471C}"/>
                  </a:ext>
                </a:extLst>
              </p14:cNvPr>
              <p14:cNvContentPartPr/>
              <p14:nvPr/>
            </p14:nvContentPartPr>
            <p14:xfrm>
              <a:off x="8793684" y="4713287"/>
              <a:ext cx="405720" cy="155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044F6BF-A9E3-483A-AE74-8DF5B17F471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75684" y="4695287"/>
                <a:ext cx="4413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60956E2-89B4-430C-8C96-3B763A2649DA}"/>
              </a:ext>
            </a:extLst>
          </p:cNvPr>
          <p:cNvGrpSpPr/>
          <p:nvPr/>
        </p:nvGrpSpPr>
        <p:grpSpPr>
          <a:xfrm>
            <a:off x="9509364" y="4516007"/>
            <a:ext cx="2169720" cy="569520"/>
            <a:chOff x="9509364" y="4516007"/>
            <a:chExt cx="216972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EAA7CF5-CAA7-4143-AADA-2F83BDDA9957}"/>
                    </a:ext>
                  </a:extLst>
                </p14:cNvPr>
                <p14:cNvContentPartPr/>
                <p14:nvPr/>
              </p14:nvContentPartPr>
              <p14:xfrm>
                <a:off x="9509364" y="4530767"/>
                <a:ext cx="192240" cy="300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EAA7CF5-CAA7-4143-AADA-2F83BDDA995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491364" y="4513127"/>
                  <a:ext cx="227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A83999A-9EE8-40F4-83F9-CE810391D6B2}"/>
                    </a:ext>
                  </a:extLst>
                </p14:cNvPr>
                <p14:cNvContentPartPr/>
                <p14:nvPr/>
              </p14:nvContentPartPr>
              <p14:xfrm>
                <a:off x="9785484" y="4594847"/>
                <a:ext cx="263880" cy="271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A83999A-9EE8-40F4-83F9-CE810391D6B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67484" y="4577207"/>
                  <a:ext cx="299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34083D3-E626-4EF4-97AB-2F465FFE1BE8}"/>
                    </a:ext>
                  </a:extLst>
                </p14:cNvPr>
                <p14:cNvContentPartPr/>
                <p14:nvPr/>
              </p14:nvContentPartPr>
              <p14:xfrm>
                <a:off x="10144764" y="4630847"/>
                <a:ext cx="289800" cy="245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34083D3-E626-4EF4-97AB-2F465FFE1BE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126764" y="4612847"/>
                  <a:ext cx="325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DF25DEB-3392-4F79-B94D-F9C6DC06AEDE}"/>
                    </a:ext>
                  </a:extLst>
                </p14:cNvPr>
                <p14:cNvContentPartPr/>
                <p14:nvPr/>
              </p14:nvContentPartPr>
              <p14:xfrm>
                <a:off x="10484244" y="4549487"/>
                <a:ext cx="997920" cy="536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DF25DEB-3392-4F79-B94D-F9C6DC06AE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466244" y="4531487"/>
                  <a:ext cx="10335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3E02C1-35E1-4188-8484-BF7C9972C6C3}"/>
                    </a:ext>
                  </a:extLst>
                </p14:cNvPr>
                <p14:cNvContentPartPr/>
                <p14:nvPr/>
              </p14:nvContentPartPr>
              <p14:xfrm>
                <a:off x="11591244" y="4516007"/>
                <a:ext cx="87840" cy="336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3E02C1-35E1-4188-8484-BF7C9972C6C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573604" y="4498367"/>
                  <a:ext cx="12348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50A82E5-AC09-4045-9652-60A42561B1F6}"/>
              </a:ext>
            </a:extLst>
          </p:cNvPr>
          <p:cNvGrpSpPr/>
          <p:nvPr/>
        </p:nvGrpSpPr>
        <p:grpSpPr>
          <a:xfrm>
            <a:off x="484524" y="5194607"/>
            <a:ext cx="838080" cy="205920"/>
            <a:chOff x="484524" y="5194607"/>
            <a:chExt cx="8380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3E50E3-2BB9-45C7-88BF-1F0DBAD59705}"/>
                    </a:ext>
                  </a:extLst>
                </p14:cNvPr>
                <p14:cNvContentPartPr/>
                <p14:nvPr/>
              </p14:nvContentPartPr>
              <p14:xfrm>
                <a:off x="484524" y="5194607"/>
                <a:ext cx="381240" cy="19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3E50E3-2BB9-45C7-88BF-1F0DBAD5970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6524" y="5176607"/>
                  <a:ext cx="416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431ACDF-1DAE-4ABF-8AB1-641706459CC0}"/>
                    </a:ext>
                  </a:extLst>
                </p14:cNvPr>
                <p14:cNvContentPartPr/>
                <p14:nvPr/>
              </p14:nvContentPartPr>
              <p14:xfrm>
                <a:off x="917964" y="5262287"/>
                <a:ext cx="223200" cy="125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431ACDF-1DAE-4ABF-8AB1-641706459CC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9964" y="5244647"/>
                  <a:ext cx="258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C25FD35-9A1C-449B-BC32-4EC22CB04073}"/>
                    </a:ext>
                  </a:extLst>
                </p14:cNvPr>
                <p14:cNvContentPartPr/>
                <p14:nvPr/>
              </p14:nvContentPartPr>
              <p14:xfrm>
                <a:off x="1222524" y="5274167"/>
                <a:ext cx="100080" cy="126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C25FD35-9A1C-449B-BC32-4EC22CB040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04524" y="5256527"/>
                  <a:ext cx="1357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1807DEC-EBD5-4D09-A9C4-F2906C93F082}"/>
              </a:ext>
            </a:extLst>
          </p:cNvPr>
          <p:cNvGrpSpPr/>
          <p:nvPr/>
        </p:nvGrpSpPr>
        <p:grpSpPr>
          <a:xfrm>
            <a:off x="1641204" y="5142047"/>
            <a:ext cx="2859840" cy="548280"/>
            <a:chOff x="1641204" y="5142047"/>
            <a:chExt cx="28598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43826C-D350-4B2A-9AF3-2BA485B99C56}"/>
                    </a:ext>
                  </a:extLst>
                </p14:cNvPr>
                <p14:cNvContentPartPr/>
                <p14:nvPr/>
              </p14:nvContentPartPr>
              <p14:xfrm>
                <a:off x="1641204" y="5174447"/>
                <a:ext cx="534600" cy="281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43826C-D350-4B2A-9AF3-2BA485B99C5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623204" y="5156447"/>
                  <a:ext cx="570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9EB2BB7-11F4-4B88-B54F-D855D1B4BE26}"/>
                    </a:ext>
                  </a:extLst>
                </p14:cNvPr>
                <p14:cNvContentPartPr/>
                <p14:nvPr/>
              </p14:nvContentPartPr>
              <p14:xfrm>
                <a:off x="2039004" y="5142047"/>
                <a:ext cx="500760" cy="269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9EB2BB7-11F4-4B88-B54F-D855D1B4BE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021004" y="5124047"/>
                  <a:ext cx="536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E8DF8B2-FC72-43B1-9CD1-B06C53B96632}"/>
                    </a:ext>
                  </a:extLst>
                </p14:cNvPr>
                <p14:cNvContentPartPr/>
                <p14:nvPr/>
              </p14:nvContentPartPr>
              <p14:xfrm>
                <a:off x="2377404" y="5307647"/>
                <a:ext cx="397080" cy="132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E8DF8B2-FC72-43B1-9CD1-B06C53B9663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59404" y="5290007"/>
                  <a:ext cx="432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6E0251-B3F2-41FE-9777-A461524A6476}"/>
                    </a:ext>
                  </a:extLst>
                </p14:cNvPr>
                <p14:cNvContentPartPr/>
                <p14:nvPr/>
              </p14:nvContentPartPr>
              <p14:xfrm>
                <a:off x="2779884" y="5188127"/>
                <a:ext cx="36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6E0251-B3F2-41FE-9777-A461524A64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884" y="51704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A695B7-085A-4277-BDC2-F0AA9008EB33}"/>
                    </a:ext>
                  </a:extLst>
                </p14:cNvPr>
                <p14:cNvContentPartPr/>
                <p14:nvPr/>
              </p14:nvContentPartPr>
              <p14:xfrm>
                <a:off x="2908404" y="5199647"/>
                <a:ext cx="201960" cy="241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A695B7-085A-4277-BDC2-F0AA9008EB3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890404" y="5182007"/>
                  <a:ext cx="237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489E2BE-0023-48B1-8B20-FFA8FADCAEA3}"/>
                    </a:ext>
                  </a:extLst>
                </p14:cNvPr>
                <p14:cNvContentPartPr/>
                <p14:nvPr/>
              </p14:nvContentPartPr>
              <p14:xfrm>
                <a:off x="3184524" y="5234567"/>
                <a:ext cx="356400" cy="216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489E2BE-0023-48B1-8B20-FFA8FADCAEA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166524" y="5216567"/>
                  <a:ext cx="392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4486CEB-AA63-4663-A345-BFC89E1BECFC}"/>
                    </a:ext>
                  </a:extLst>
                </p14:cNvPr>
                <p14:cNvContentPartPr/>
                <p14:nvPr/>
              </p14:nvContentPartPr>
              <p14:xfrm>
                <a:off x="3477564" y="5351927"/>
                <a:ext cx="217080" cy="103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4486CEB-AA63-4663-A345-BFC89E1BECF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459564" y="5334287"/>
                  <a:ext cx="252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5B45586-1D33-4FB8-B275-0C59A8997DE0}"/>
                    </a:ext>
                  </a:extLst>
                </p14:cNvPr>
                <p14:cNvContentPartPr/>
                <p14:nvPr/>
              </p14:nvContentPartPr>
              <p14:xfrm>
                <a:off x="3710844" y="5254367"/>
                <a:ext cx="165960" cy="181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5B45586-1D33-4FB8-B275-0C59A8997DE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692844" y="5236367"/>
                  <a:ext cx="201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7C4EBB1-1232-445E-8787-AC71F0D86508}"/>
                    </a:ext>
                  </a:extLst>
                </p14:cNvPr>
                <p14:cNvContentPartPr/>
                <p14:nvPr/>
              </p14:nvContentPartPr>
              <p14:xfrm>
                <a:off x="3974364" y="5328887"/>
                <a:ext cx="389880" cy="175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7C4EBB1-1232-445E-8787-AC71F0D8650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56724" y="5310887"/>
                  <a:ext cx="425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32495B2-4F3C-4201-9FFD-506F22674536}"/>
                    </a:ext>
                  </a:extLst>
                </p14:cNvPr>
                <p14:cNvContentPartPr/>
                <p14:nvPr/>
              </p14:nvContentPartPr>
              <p14:xfrm>
                <a:off x="4427244" y="5588087"/>
                <a:ext cx="73800" cy="102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32495B2-4F3C-4201-9FFD-506F2267453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09244" y="5570447"/>
                  <a:ext cx="1094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39D9A05-CA2A-4256-BAB7-BEEF9E45872D}"/>
              </a:ext>
            </a:extLst>
          </p:cNvPr>
          <p:cNvGrpSpPr/>
          <p:nvPr/>
        </p:nvGrpSpPr>
        <p:grpSpPr>
          <a:xfrm>
            <a:off x="4813164" y="5223767"/>
            <a:ext cx="5161680" cy="454680"/>
            <a:chOff x="4813164" y="5223767"/>
            <a:chExt cx="51616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2A59395-4EF4-403D-A3EE-5D2406F42D02}"/>
                    </a:ext>
                  </a:extLst>
                </p14:cNvPr>
                <p14:cNvContentPartPr/>
                <p14:nvPr/>
              </p14:nvContentPartPr>
              <p14:xfrm>
                <a:off x="4813164" y="5399807"/>
                <a:ext cx="484560" cy="1742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2A59395-4EF4-403D-A3EE-5D2406F42D0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795524" y="5381807"/>
                  <a:ext cx="520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BDC7FC-3E9E-414A-B46E-1DB22D864FC3}"/>
                    </a:ext>
                  </a:extLst>
                </p14:cNvPr>
                <p14:cNvContentPartPr/>
                <p14:nvPr/>
              </p14:nvContentPartPr>
              <p14:xfrm>
                <a:off x="5326524" y="5398007"/>
                <a:ext cx="196200" cy="113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BDC7FC-3E9E-414A-B46E-1DB22D864FC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308884" y="5380367"/>
                  <a:ext cx="231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6F36006-571C-4E41-B599-9794DB3ABA02}"/>
                    </a:ext>
                  </a:extLst>
                </p14:cNvPr>
                <p14:cNvContentPartPr/>
                <p14:nvPr/>
              </p14:nvContentPartPr>
              <p14:xfrm>
                <a:off x="5536404" y="5398727"/>
                <a:ext cx="420480" cy="116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6F36006-571C-4E41-B599-9794DB3ABA0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518404" y="5380727"/>
                  <a:ext cx="45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11AFDDC-C5AC-40FF-A298-824FE28C509B}"/>
                    </a:ext>
                  </a:extLst>
                </p14:cNvPr>
                <p14:cNvContentPartPr/>
                <p14:nvPr/>
              </p14:nvContentPartPr>
              <p14:xfrm>
                <a:off x="5920164" y="5264807"/>
                <a:ext cx="349200" cy="258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11AFDDC-C5AC-40FF-A298-824FE28C509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902524" y="5246807"/>
                  <a:ext cx="384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3F6EDC-AFBE-410E-88C7-E56B4DC8E8A0}"/>
                    </a:ext>
                  </a:extLst>
                </p14:cNvPr>
                <p14:cNvContentPartPr/>
                <p14:nvPr/>
              </p14:nvContentPartPr>
              <p14:xfrm>
                <a:off x="6327324" y="5223767"/>
                <a:ext cx="242280" cy="454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3F6EDC-AFBE-410E-88C7-E56B4DC8E8A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309324" y="5206127"/>
                  <a:ext cx="277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188F3E8-A880-478D-901F-9AD8AB20A754}"/>
                    </a:ext>
                  </a:extLst>
                </p14:cNvPr>
                <p14:cNvContentPartPr/>
                <p14:nvPr/>
              </p14:nvContentPartPr>
              <p14:xfrm>
                <a:off x="6794244" y="5512487"/>
                <a:ext cx="106560" cy="134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188F3E8-A880-478D-901F-9AD8AB20A75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776244" y="5494847"/>
                  <a:ext cx="142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4CA93D0-48AB-4C68-81E9-ED87DA0A8E42}"/>
                    </a:ext>
                  </a:extLst>
                </p14:cNvPr>
                <p14:cNvContentPartPr/>
                <p14:nvPr/>
              </p14:nvContentPartPr>
              <p14:xfrm>
                <a:off x="7145244" y="5379287"/>
                <a:ext cx="1096920" cy="174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4CA93D0-48AB-4C68-81E9-ED87DA0A8E4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127604" y="5361287"/>
                  <a:ext cx="1132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E5A192-E83C-430D-9D87-6E5345879AD8}"/>
                    </a:ext>
                  </a:extLst>
                </p14:cNvPr>
                <p14:cNvContentPartPr/>
                <p14:nvPr/>
              </p14:nvContentPartPr>
              <p14:xfrm>
                <a:off x="8464644" y="5365607"/>
                <a:ext cx="132120" cy="2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E5A192-E83C-430D-9D87-6E5345879AD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447004" y="5347967"/>
                  <a:ext cx="167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1C36D13-26B8-44AE-9ECC-4EBF027494E3}"/>
                    </a:ext>
                  </a:extLst>
                </p14:cNvPr>
                <p14:cNvContentPartPr/>
                <p14:nvPr/>
              </p14:nvContentPartPr>
              <p14:xfrm>
                <a:off x="8423964" y="5449487"/>
                <a:ext cx="144000" cy="27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1C36D13-26B8-44AE-9ECC-4EBF027494E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405964" y="5431847"/>
                  <a:ext cx="179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D9CCD6B-A137-4BDF-8CEB-07AF7192B7FE}"/>
                    </a:ext>
                  </a:extLst>
                </p14:cNvPr>
                <p14:cNvContentPartPr/>
                <p14:nvPr/>
              </p14:nvContentPartPr>
              <p14:xfrm>
                <a:off x="8682804" y="5382527"/>
                <a:ext cx="501840" cy="120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D9CCD6B-A137-4BDF-8CEB-07AF7192B7F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665164" y="5364887"/>
                  <a:ext cx="537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6695504-2880-4CF2-A384-55CBD94CE9D5}"/>
                    </a:ext>
                  </a:extLst>
                </p14:cNvPr>
                <p14:cNvContentPartPr/>
                <p14:nvPr/>
              </p14:nvContentPartPr>
              <p14:xfrm>
                <a:off x="9227484" y="5286407"/>
                <a:ext cx="136080" cy="192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6695504-2880-4CF2-A384-55CBD94CE9D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209484" y="5268767"/>
                  <a:ext cx="171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8DBA78-47F6-4791-B4A4-2C16FB25DD6B}"/>
                    </a:ext>
                  </a:extLst>
                </p14:cNvPr>
                <p14:cNvContentPartPr/>
                <p14:nvPr/>
              </p14:nvContentPartPr>
              <p14:xfrm>
                <a:off x="9420084" y="5338247"/>
                <a:ext cx="52920" cy="228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8DBA78-47F6-4791-B4A4-2C16FB25DD6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402444" y="5320607"/>
                  <a:ext cx="88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3460B0B-89A7-40CB-9423-9C89CC6A719F}"/>
                    </a:ext>
                  </a:extLst>
                </p14:cNvPr>
                <p14:cNvContentPartPr/>
                <p14:nvPr/>
              </p14:nvContentPartPr>
              <p14:xfrm>
                <a:off x="9548244" y="5389727"/>
                <a:ext cx="426600" cy="147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3460B0B-89A7-40CB-9423-9C89CC6A719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530604" y="5372087"/>
                  <a:ext cx="4622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6B2E9BC-0360-44C7-81AC-E75E4E1D4D79}"/>
              </a:ext>
            </a:extLst>
          </p:cNvPr>
          <p:cNvGrpSpPr/>
          <p:nvPr/>
        </p:nvGrpSpPr>
        <p:grpSpPr>
          <a:xfrm>
            <a:off x="10557684" y="5192447"/>
            <a:ext cx="1513080" cy="393480"/>
            <a:chOff x="10557684" y="5192447"/>
            <a:chExt cx="15130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44BD28D-401E-49A4-BE31-C9619B4248B1}"/>
                    </a:ext>
                  </a:extLst>
                </p14:cNvPr>
                <p14:cNvContentPartPr/>
                <p14:nvPr/>
              </p14:nvContentPartPr>
              <p14:xfrm>
                <a:off x="10557684" y="5364887"/>
                <a:ext cx="162360" cy="170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44BD28D-401E-49A4-BE31-C9619B4248B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39684" y="5346887"/>
                  <a:ext cx="198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2A67B7-18DE-4F9B-8DF8-E7A3412E58F8}"/>
                    </a:ext>
                  </a:extLst>
                </p14:cNvPr>
                <p14:cNvContentPartPr/>
                <p14:nvPr/>
              </p14:nvContentPartPr>
              <p14:xfrm>
                <a:off x="10659204" y="5435807"/>
                <a:ext cx="100800" cy="122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62A67B7-18DE-4F9B-8DF8-E7A3412E58F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41204" y="5418167"/>
                  <a:ext cx="136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800927E-2A71-494E-989A-8A9351DAF8B2}"/>
                    </a:ext>
                  </a:extLst>
                </p14:cNvPr>
                <p14:cNvContentPartPr/>
                <p14:nvPr/>
              </p14:nvContentPartPr>
              <p14:xfrm>
                <a:off x="10847484" y="5424287"/>
                <a:ext cx="250920" cy="155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800927E-2A71-494E-989A-8A9351DAF8B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829484" y="5406647"/>
                  <a:ext cx="28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ED33096-7495-451E-9FB4-689C587A0DDE}"/>
                    </a:ext>
                  </a:extLst>
                </p14:cNvPr>
                <p14:cNvContentPartPr/>
                <p14:nvPr/>
              </p14:nvContentPartPr>
              <p14:xfrm>
                <a:off x="11132244" y="5343647"/>
                <a:ext cx="154440" cy="242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ED33096-7495-451E-9FB4-689C587A0DD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114604" y="5326007"/>
                  <a:ext cx="190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817E884-B84C-4AA8-A5A7-2E32C07084A6}"/>
                    </a:ext>
                  </a:extLst>
                </p14:cNvPr>
                <p14:cNvContentPartPr/>
                <p14:nvPr/>
              </p14:nvContentPartPr>
              <p14:xfrm>
                <a:off x="11466324" y="5192447"/>
                <a:ext cx="465840" cy="377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817E884-B84C-4AA8-A5A7-2E32C07084A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448684" y="5174447"/>
                  <a:ext cx="501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620F538-62B0-4CEF-AE6D-ADC5FA0DAFEF}"/>
                    </a:ext>
                  </a:extLst>
                </p14:cNvPr>
                <p14:cNvContentPartPr/>
                <p14:nvPr/>
              </p14:nvContentPartPr>
              <p14:xfrm>
                <a:off x="11893284" y="5421047"/>
                <a:ext cx="177480" cy="81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620F538-62B0-4CEF-AE6D-ADC5FA0DAFE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875644" y="5403407"/>
                  <a:ext cx="21312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C8A02FA-706B-4A12-AC1E-D6F5777B66A2}"/>
                  </a:ext>
                </a:extLst>
              </p14:cNvPr>
              <p14:cNvContentPartPr/>
              <p14:nvPr/>
            </p14:nvContentPartPr>
            <p14:xfrm>
              <a:off x="726804" y="5769887"/>
              <a:ext cx="525240" cy="1706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C8A02FA-706B-4A12-AC1E-D6F5777B66A2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708804" y="5751887"/>
                <a:ext cx="560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9996394-5C12-40B6-8B88-B98285083DA5}"/>
                  </a:ext>
                </a:extLst>
              </p14:cNvPr>
              <p14:cNvContentPartPr/>
              <p14:nvPr/>
            </p14:nvContentPartPr>
            <p14:xfrm>
              <a:off x="1566324" y="5832887"/>
              <a:ext cx="418680" cy="268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9996394-5C12-40B6-8B88-B98285083DA5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548324" y="5814887"/>
                <a:ext cx="45432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D10538E-3BB4-4908-BD9C-5DA6848CFAC3}"/>
              </a:ext>
            </a:extLst>
          </p:cNvPr>
          <p:cNvGrpSpPr/>
          <p:nvPr/>
        </p:nvGrpSpPr>
        <p:grpSpPr>
          <a:xfrm>
            <a:off x="2347884" y="5691047"/>
            <a:ext cx="893160" cy="279360"/>
            <a:chOff x="2347884" y="5691047"/>
            <a:chExt cx="89316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FF4BB40-E5A2-43DB-B192-7653BA478278}"/>
                    </a:ext>
                  </a:extLst>
                </p14:cNvPr>
                <p14:cNvContentPartPr/>
                <p14:nvPr/>
              </p14:nvContentPartPr>
              <p14:xfrm>
                <a:off x="2347884" y="5843327"/>
                <a:ext cx="237960" cy="119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FF4BB40-E5A2-43DB-B192-7653BA47827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329884" y="5825687"/>
                  <a:ext cx="27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DB61539-8883-485F-B8F4-B18080F1609C}"/>
                    </a:ext>
                  </a:extLst>
                </p14:cNvPr>
                <p14:cNvContentPartPr/>
                <p14:nvPr/>
              </p14:nvContentPartPr>
              <p14:xfrm>
                <a:off x="2669004" y="5691047"/>
                <a:ext cx="118080" cy="23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DB61539-8883-485F-B8F4-B18080F1609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651004" y="5673407"/>
                  <a:ext cx="153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4F11AF3-09F1-4CFC-AD61-6F3C00318ADC}"/>
                    </a:ext>
                  </a:extLst>
                </p14:cNvPr>
                <p14:cNvContentPartPr/>
                <p14:nvPr/>
              </p14:nvContentPartPr>
              <p14:xfrm>
                <a:off x="2874204" y="5756207"/>
                <a:ext cx="66960" cy="196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4F11AF3-09F1-4CFC-AD61-6F3C00318AD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856564" y="5738207"/>
                  <a:ext cx="102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51EBE9D-7A35-4499-A2AF-2F659771949E}"/>
                    </a:ext>
                  </a:extLst>
                </p14:cNvPr>
                <p14:cNvContentPartPr/>
                <p14:nvPr/>
              </p14:nvContentPartPr>
              <p14:xfrm>
                <a:off x="2859084" y="5698607"/>
                <a:ext cx="381960" cy="271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51EBE9D-7A35-4499-A2AF-2F659771949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841444" y="5680967"/>
                  <a:ext cx="4176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53BCF2E6-7C28-4A63-B96A-C5BAA464403A}"/>
              </a:ext>
            </a:extLst>
          </p:cNvPr>
          <p:cNvGrpSpPr/>
          <p:nvPr/>
        </p:nvGrpSpPr>
        <p:grpSpPr>
          <a:xfrm>
            <a:off x="3950964" y="5761967"/>
            <a:ext cx="1035000" cy="244440"/>
            <a:chOff x="3950964" y="5761967"/>
            <a:chExt cx="1035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83E1849-939C-4DF0-8FE1-B1551C5D1150}"/>
                    </a:ext>
                  </a:extLst>
                </p14:cNvPr>
                <p14:cNvContentPartPr/>
                <p14:nvPr/>
              </p14:nvContentPartPr>
              <p14:xfrm>
                <a:off x="3950964" y="5872847"/>
                <a:ext cx="436680" cy="97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83E1849-939C-4DF0-8FE1-B1551C5D115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33324" y="5854847"/>
                  <a:ext cx="47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825466C-B2BF-4B86-9197-33EC9137F93A}"/>
                    </a:ext>
                  </a:extLst>
                </p14:cNvPr>
                <p14:cNvContentPartPr/>
                <p14:nvPr/>
              </p14:nvContentPartPr>
              <p14:xfrm>
                <a:off x="4437684" y="5839727"/>
                <a:ext cx="148680" cy="119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825466C-B2BF-4B86-9197-33EC9137F93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419684" y="5822087"/>
                  <a:ext cx="184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C017C0F-112A-435B-AA9A-DB9BAB199AD9}"/>
                    </a:ext>
                  </a:extLst>
                </p14:cNvPr>
                <p14:cNvContentPartPr/>
                <p14:nvPr/>
              </p14:nvContentPartPr>
              <p14:xfrm>
                <a:off x="4680684" y="5761967"/>
                <a:ext cx="110880" cy="213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C017C0F-112A-435B-AA9A-DB9BAB199AD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662684" y="5743967"/>
                  <a:ext cx="146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C50FE37-C420-4431-9B32-4847D8B6DE56}"/>
                    </a:ext>
                  </a:extLst>
                </p14:cNvPr>
                <p14:cNvContentPartPr/>
                <p14:nvPr/>
              </p14:nvContentPartPr>
              <p14:xfrm>
                <a:off x="4843404" y="5891567"/>
                <a:ext cx="142560" cy="114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C50FE37-C420-4431-9B32-4847D8B6DE5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25764" y="5873927"/>
                  <a:ext cx="17820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311E8DF-1336-4576-AE90-6F1F1C4FF7E7}"/>
                  </a:ext>
                </a:extLst>
              </p14:cNvPr>
              <p14:cNvContentPartPr/>
              <p14:nvPr/>
            </p14:nvContentPartPr>
            <p14:xfrm>
              <a:off x="5560884" y="5937647"/>
              <a:ext cx="350640" cy="104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311E8DF-1336-4576-AE90-6F1F1C4FF7E7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5543244" y="5920007"/>
                <a:ext cx="38628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5A479B7E-16A0-4F1E-8D67-495CE0C5382A}"/>
              </a:ext>
            </a:extLst>
          </p:cNvPr>
          <p:cNvGrpSpPr/>
          <p:nvPr/>
        </p:nvGrpSpPr>
        <p:grpSpPr>
          <a:xfrm>
            <a:off x="6557724" y="5794007"/>
            <a:ext cx="639360" cy="243000"/>
            <a:chOff x="6557724" y="5794007"/>
            <a:chExt cx="6393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CFBC458-5103-4483-A93F-0C0F1F1A3872}"/>
                    </a:ext>
                  </a:extLst>
                </p14:cNvPr>
                <p14:cNvContentPartPr/>
                <p14:nvPr/>
              </p14:nvContentPartPr>
              <p14:xfrm>
                <a:off x="6557724" y="5910647"/>
                <a:ext cx="498240" cy="126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CFBC458-5103-4483-A93F-0C0F1F1A387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539724" y="5892647"/>
                  <a:ext cx="53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49C9B1F-3DF4-4CEA-9E7D-9CFE95F6D014}"/>
                    </a:ext>
                  </a:extLst>
                </p14:cNvPr>
                <p14:cNvContentPartPr/>
                <p14:nvPr/>
              </p14:nvContentPartPr>
              <p14:xfrm>
                <a:off x="7071804" y="5794007"/>
                <a:ext cx="125280" cy="229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49C9B1F-3DF4-4CEA-9E7D-9CFE95F6D01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53804" y="5776007"/>
                  <a:ext cx="1609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4E41615-2004-4CA5-915E-F7D159BE443B}"/>
                  </a:ext>
                </a:extLst>
              </p14:cNvPr>
              <p14:cNvContentPartPr/>
              <p14:nvPr/>
            </p14:nvContentPartPr>
            <p14:xfrm>
              <a:off x="7624764" y="5971487"/>
              <a:ext cx="58680" cy="568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4E41615-2004-4CA5-915E-F7D159BE443B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7607124" y="5953487"/>
                <a:ext cx="9432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67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DE857-B44E-41E6-B31F-B19E2751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1176023"/>
            <a:ext cx="1034559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7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DA8E3B3-2308-4B3F-ABEE-D080A0A23DD0}"/>
              </a:ext>
            </a:extLst>
          </p:cNvPr>
          <p:cNvGrpSpPr/>
          <p:nvPr/>
        </p:nvGrpSpPr>
        <p:grpSpPr>
          <a:xfrm>
            <a:off x="343302" y="33647"/>
            <a:ext cx="2719800" cy="569520"/>
            <a:chOff x="343302" y="33647"/>
            <a:chExt cx="27198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797732-F1FB-4AAC-B702-D619969B6931}"/>
                    </a:ext>
                  </a:extLst>
                </p14:cNvPr>
                <p14:cNvContentPartPr/>
                <p14:nvPr/>
              </p14:nvContentPartPr>
              <p14:xfrm>
                <a:off x="507102" y="239567"/>
                <a:ext cx="193680" cy="20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797732-F1FB-4AAC-B702-D619969B69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102" y="221927"/>
                  <a:ext cx="229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4DD43F-8FB6-4F88-9937-2B0B7A40432F}"/>
                    </a:ext>
                  </a:extLst>
                </p14:cNvPr>
                <p14:cNvContentPartPr/>
                <p14:nvPr/>
              </p14:nvContentPartPr>
              <p14:xfrm>
                <a:off x="748302" y="254687"/>
                <a:ext cx="73440" cy="18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4DD43F-8FB6-4F88-9937-2B0B7A4043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02" y="236687"/>
                  <a:ext cx="109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A600A2-90F5-46AD-915C-64DCEC791EFA}"/>
                    </a:ext>
                  </a:extLst>
                </p14:cNvPr>
                <p14:cNvContentPartPr/>
                <p14:nvPr/>
              </p14:nvContentPartPr>
              <p14:xfrm>
                <a:off x="896262" y="292487"/>
                <a:ext cx="14400" cy="142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A600A2-90F5-46AD-915C-64DCEC791E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262" y="274487"/>
                  <a:ext cx="50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9812DA-28B4-4366-9A0B-FD8BCF29056E}"/>
                    </a:ext>
                  </a:extLst>
                </p14:cNvPr>
                <p14:cNvContentPartPr/>
                <p14:nvPr/>
              </p14:nvContentPartPr>
              <p14:xfrm>
                <a:off x="904542" y="262607"/>
                <a:ext cx="120600" cy="15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9812DA-28B4-4366-9A0B-FD8BCF2905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902" y="244967"/>
                  <a:ext cx="15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64DA8F-B4E0-4051-9E70-08243B0A55CF}"/>
                    </a:ext>
                  </a:extLst>
                </p14:cNvPr>
                <p14:cNvContentPartPr/>
                <p14:nvPr/>
              </p14:nvContentPartPr>
              <p14:xfrm>
                <a:off x="1061862" y="215087"/>
                <a:ext cx="122760" cy="174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64DA8F-B4E0-4051-9E70-08243B0A55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3862" y="197087"/>
                  <a:ext cx="158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B3F4AC-8FD3-4AD8-9567-1D3733F877A4}"/>
                    </a:ext>
                  </a:extLst>
                </p14:cNvPr>
                <p14:cNvContentPartPr/>
                <p14:nvPr/>
              </p14:nvContentPartPr>
              <p14:xfrm>
                <a:off x="1067622" y="199967"/>
                <a:ext cx="167040" cy="3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B3F4AC-8FD3-4AD8-9567-1D3733F87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9982" y="182327"/>
                  <a:ext cx="202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8F84DB-8D52-4ED7-979F-1C8CDB451E36}"/>
                    </a:ext>
                  </a:extLst>
                </p14:cNvPr>
                <p14:cNvContentPartPr/>
                <p14:nvPr/>
              </p14:nvContentPartPr>
              <p14:xfrm>
                <a:off x="343302" y="33647"/>
                <a:ext cx="1119240" cy="56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8F84DB-8D52-4ED7-979F-1C8CDB451E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302" y="15647"/>
                  <a:ext cx="115488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5FC413-1F80-4063-ABBB-E73448016002}"/>
                    </a:ext>
                  </a:extLst>
                </p14:cNvPr>
                <p14:cNvContentPartPr/>
                <p14:nvPr/>
              </p14:nvContentPartPr>
              <p14:xfrm>
                <a:off x="1564062" y="231647"/>
                <a:ext cx="50148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5FC413-1F80-4063-ABBB-E734480160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6062" y="214007"/>
                  <a:ext cx="537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5DD33B-5D23-4B4D-9B9C-D0611A83104A}"/>
                    </a:ext>
                  </a:extLst>
                </p14:cNvPr>
                <p14:cNvContentPartPr/>
                <p14:nvPr/>
              </p14:nvContentPartPr>
              <p14:xfrm>
                <a:off x="2034942" y="231647"/>
                <a:ext cx="13140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5DD33B-5D23-4B4D-9B9C-D0611A8310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7302" y="214007"/>
                  <a:ext cx="167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657646-C1BF-4AE5-A77F-1D37A0CF507A}"/>
                    </a:ext>
                  </a:extLst>
                </p14:cNvPr>
                <p14:cNvContentPartPr/>
                <p14:nvPr/>
              </p14:nvContentPartPr>
              <p14:xfrm>
                <a:off x="2407902" y="123647"/>
                <a:ext cx="238320" cy="27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657646-C1BF-4AE5-A77F-1D37A0CF50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262" y="106007"/>
                  <a:ext cx="273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1EF051-BC1B-4B69-A55B-E482276EBD09}"/>
                    </a:ext>
                  </a:extLst>
                </p14:cNvPr>
                <p14:cNvContentPartPr/>
                <p14:nvPr/>
              </p14:nvContentPartPr>
              <p14:xfrm>
                <a:off x="2706702" y="217247"/>
                <a:ext cx="93600" cy="12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1EF051-BC1B-4B69-A55B-E482276EBD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88702" y="199247"/>
                  <a:ext cx="129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FC7FA4-C936-40E5-B9BD-0A770D23B485}"/>
                    </a:ext>
                  </a:extLst>
                </p14:cNvPr>
                <p14:cNvContentPartPr/>
                <p14:nvPr/>
              </p14:nvContentPartPr>
              <p14:xfrm>
                <a:off x="2853582" y="202127"/>
                <a:ext cx="91440" cy="15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FC7FA4-C936-40E5-B9BD-0A770D23B4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5582" y="184127"/>
                  <a:ext cx="127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E3247E-3246-45F5-921D-471856BD1009}"/>
                    </a:ext>
                  </a:extLst>
                </p14:cNvPr>
                <p14:cNvContentPartPr/>
                <p14:nvPr/>
              </p14:nvContentPartPr>
              <p14:xfrm>
                <a:off x="2977422" y="113567"/>
                <a:ext cx="85680" cy="24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E3247E-3246-45F5-921D-471856BD10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9422" y="95567"/>
                  <a:ext cx="12132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0D12292-8279-4C04-8384-5919E1702138}"/>
              </a:ext>
            </a:extLst>
          </p:cNvPr>
          <p:cNvGrpSpPr/>
          <p:nvPr/>
        </p:nvGrpSpPr>
        <p:grpSpPr>
          <a:xfrm>
            <a:off x="10939902" y="116807"/>
            <a:ext cx="783000" cy="260640"/>
            <a:chOff x="10939902" y="116807"/>
            <a:chExt cx="7830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536DC0-642D-4DF9-BE22-CC722A103DEF}"/>
                    </a:ext>
                  </a:extLst>
                </p14:cNvPr>
                <p14:cNvContentPartPr/>
                <p14:nvPr/>
              </p14:nvContentPartPr>
              <p14:xfrm>
                <a:off x="10939902" y="220127"/>
                <a:ext cx="367560" cy="157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536DC0-642D-4DF9-BE22-CC722A103D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21902" y="202127"/>
                  <a:ext cx="403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CC8A0F-C807-4CBB-A246-238BA8A1CAC7}"/>
                    </a:ext>
                  </a:extLst>
                </p14:cNvPr>
                <p14:cNvContentPartPr/>
                <p14:nvPr/>
              </p14:nvContentPartPr>
              <p14:xfrm>
                <a:off x="11359302" y="116807"/>
                <a:ext cx="29520" cy="23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CC8A0F-C807-4CBB-A246-238BA8A1CA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41662" y="99167"/>
                  <a:ext cx="65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23C4B6-3260-4FA6-AF78-A56A8F01BF1D}"/>
                    </a:ext>
                  </a:extLst>
                </p14:cNvPr>
                <p14:cNvContentPartPr/>
                <p14:nvPr/>
              </p14:nvContentPartPr>
              <p14:xfrm>
                <a:off x="11370102" y="176927"/>
                <a:ext cx="352800" cy="17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23C4B6-3260-4FA6-AF78-A56A8F01BF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52102" y="158927"/>
                  <a:ext cx="3884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8C7918D-7F6A-4A60-B9DA-2995030003F1}"/>
              </a:ext>
            </a:extLst>
          </p:cNvPr>
          <p:cNvGrpSpPr/>
          <p:nvPr/>
        </p:nvGrpSpPr>
        <p:grpSpPr>
          <a:xfrm>
            <a:off x="1710942" y="690647"/>
            <a:ext cx="435960" cy="175320"/>
            <a:chOff x="1710942" y="690647"/>
            <a:chExt cx="43596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9F09E8-C528-4C0A-A117-DAC83B1299D3}"/>
                    </a:ext>
                  </a:extLst>
                </p14:cNvPr>
                <p14:cNvContentPartPr/>
                <p14:nvPr/>
              </p14:nvContentPartPr>
              <p14:xfrm>
                <a:off x="1710942" y="690647"/>
                <a:ext cx="34776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9F09E8-C528-4C0A-A117-DAC83B1299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92942" y="672647"/>
                  <a:ext cx="383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2A69E3-0394-4D19-9B12-3A79D7154DDA}"/>
                    </a:ext>
                  </a:extLst>
                </p14:cNvPr>
                <p14:cNvContentPartPr/>
                <p14:nvPr/>
              </p14:nvContentPartPr>
              <p14:xfrm>
                <a:off x="2021262" y="702167"/>
                <a:ext cx="125640" cy="163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2A69E3-0394-4D19-9B12-3A79D7154D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03622" y="684527"/>
                  <a:ext cx="1612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05E5E07-6CD2-45D0-8D2A-1CEF6B2EE151}"/>
              </a:ext>
            </a:extLst>
          </p:cNvPr>
          <p:cNvGrpSpPr/>
          <p:nvPr/>
        </p:nvGrpSpPr>
        <p:grpSpPr>
          <a:xfrm>
            <a:off x="2483862" y="635567"/>
            <a:ext cx="694800" cy="226080"/>
            <a:chOff x="2483862" y="635567"/>
            <a:chExt cx="6948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4F74BB-6013-4277-8FC7-CFE3F74EAB46}"/>
                    </a:ext>
                  </a:extLst>
                </p14:cNvPr>
                <p14:cNvContentPartPr/>
                <p14:nvPr/>
              </p14:nvContentPartPr>
              <p14:xfrm>
                <a:off x="2483862" y="660407"/>
                <a:ext cx="478440" cy="20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4F74BB-6013-4277-8FC7-CFE3F74EAB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66222" y="642407"/>
                  <a:ext cx="514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2B12497-FDAC-45EC-AEC9-AEF0B53FF55D}"/>
                    </a:ext>
                  </a:extLst>
                </p14:cNvPr>
                <p14:cNvContentPartPr/>
                <p14:nvPr/>
              </p14:nvContentPartPr>
              <p14:xfrm>
                <a:off x="3064182" y="635567"/>
                <a:ext cx="114480" cy="21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2B12497-FDAC-45EC-AEC9-AEF0B53FF5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46542" y="617927"/>
                  <a:ext cx="1501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9BB9F5-B934-4D24-BA41-2D55DA9CB961}"/>
              </a:ext>
            </a:extLst>
          </p:cNvPr>
          <p:cNvGrpSpPr/>
          <p:nvPr/>
        </p:nvGrpSpPr>
        <p:grpSpPr>
          <a:xfrm>
            <a:off x="3444342" y="70007"/>
            <a:ext cx="7216920" cy="950040"/>
            <a:chOff x="3444342" y="70007"/>
            <a:chExt cx="7216920" cy="9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C356C0-4976-4C41-A53E-88100C8443A2}"/>
                    </a:ext>
                  </a:extLst>
                </p14:cNvPr>
                <p14:cNvContentPartPr/>
                <p14:nvPr/>
              </p14:nvContentPartPr>
              <p14:xfrm>
                <a:off x="5580942" y="223727"/>
                <a:ext cx="13896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C356C0-4976-4C41-A53E-88100C8443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2942" y="205727"/>
                  <a:ext cx="174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349D87-3D24-4508-AD55-7C3FF9131CC2}"/>
                    </a:ext>
                  </a:extLst>
                </p14:cNvPr>
                <p14:cNvContentPartPr/>
                <p14:nvPr/>
              </p14:nvContentPartPr>
              <p14:xfrm>
                <a:off x="5831142" y="234527"/>
                <a:ext cx="43560" cy="9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349D87-3D24-4508-AD55-7C3FF9131C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3142" y="216887"/>
                  <a:ext cx="7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0CA2AE-E8AC-41F4-81C6-87242ADE5ED1}"/>
                    </a:ext>
                  </a:extLst>
                </p14:cNvPr>
                <p14:cNvContentPartPr/>
                <p14:nvPr/>
              </p14:nvContentPartPr>
              <p14:xfrm>
                <a:off x="5948862" y="226607"/>
                <a:ext cx="485640" cy="10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0CA2AE-E8AC-41F4-81C6-87242ADE5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31222" y="208607"/>
                  <a:ext cx="52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0AC6D8-0A39-4B46-B024-B7C6DAFC34F3}"/>
                    </a:ext>
                  </a:extLst>
                </p14:cNvPr>
                <p14:cNvContentPartPr/>
                <p14:nvPr/>
              </p14:nvContentPartPr>
              <p14:xfrm>
                <a:off x="6479502" y="139127"/>
                <a:ext cx="504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0AC6D8-0A39-4B46-B024-B7C6DAFC34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61862" y="121127"/>
                  <a:ext cx="4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116CEA-039C-4B84-9683-D89F82540428}"/>
                    </a:ext>
                  </a:extLst>
                </p14:cNvPr>
                <p14:cNvContentPartPr/>
                <p14:nvPr/>
              </p14:nvContentPartPr>
              <p14:xfrm>
                <a:off x="6520542" y="212927"/>
                <a:ext cx="173880" cy="11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116CEA-039C-4B84-9683-D89F825404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02902" y="194927"/>
                  <a:ext cx="209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C4835E-DB00-4D90-8001-E3B61B5CACE9}"/>
                    </a:ext>
                  </a:extLst>
                </p14:cNvPr>
                <p14:cNvContentPartPr/>
                <p14:nvPr/>
              </p14:nvContentPartPr>
              <p14:xfrm>
                <a:off x="6727902" y="203207"/>
                <a:ext cx="185760" cy="36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C4835E-DB00-4D90-8001-E3B61B5CAC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9902" y="185567"/>
                  <a:ext cx="2214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346E7B-5DBC-48E2-B87C-117427209D55}"/>
                    </a:ext>
                  </a:extLst>
                </p14:cNvPr>
                <p14:cNvContentPartPr/>
                <p14:nvPr/>
              </p14:nvContentPartPr>
              <p14:xfrm>
                <a:off x="7418742" y="242447"/>
                <a:ext cx="148680" cy="11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346E7B-5DBC-48E2-B87C-117427209D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0742" y="224447"/>
                  <a:ext cx="18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A2E62A-630B-46AE-BABC-BD48FF2688C8}"/>
                    </a:ext>
                  </a:extLst>
                </p14:cNvPr>
                <p14:cNvContentPartPr/>
                <p14:nvPr/>
              </p14:nvContentPartPr>
              <p14:xfrm>
                <a:off x="7614582" y="98087"/>
                <a:ext cx="237600" cy="24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A2E62A-630B-46AE-BABC-BD48FF2688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6942" y="80087"/>
                  <a:ext cx="27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6C9B38-0887-48A2-A917-E61841D88A63}"/>
                    </a:ext>
                  </a:extLst>
                </p14:cNvPr>
                <p14:cNvContentPartPr/>
                <p14:nvPr/>
              </p14:nvContentPartPr>
              <p14:xfrm>
                <a:off x="7918062" y="240647"/>
                <a:ext cx="243000" cy="9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6C9B38-0887-48A2-A917-E61841D88A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0062" y="222647"/>
                  <a:ext cx="278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D1769D-8909-4C04-A07E-D913D0F66B09}"/>
                    </a:ext>
                  </a:extLst>
                </p14:cNvPr>
                <p14:cNvContentPartPr/>
                <p14:nvPr/>
              </p14:nvContentPartPr>
              <p14:xfrm>
                <a:off x="8556342" y="237767"/>
                <a:ext cx="264960" cy="12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D1769D-8909-4C04-A07E-D913D0F66B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38702" y="220127"/>
                  <a:ext cx="30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D3903B-5D6E-488B-A879-C3410DACC896}"/>
                    </a:ext>
                  </a:extLst>
                </p14:cNvPr>
                <p14:cNvContentPartPr/>
                <p14:nvPr/>
              </p14:nvContentPartPr>
              <p14:xfrm>
                <a:off x="8534022" y="104567"/>
                <a:ext cx="42480" cy="10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D3903B-5D6E-488B-A879-C3410DACC8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16382" y="86567"/>
                  <a:ext cx="7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5E7375-3AE0-47FE-8F75-AF72CAA4645E}"/>
                    </a:ext>
                  </a:extLst>
                </p14:cNvPr>
                <p14:cNvContentPartPr/>
                <p14:nvPr/>
              </p14:nvContentPartPr>
              <p14:xfrm>
                <a:off x="9277062" y="135887"/>
                <a:ext cx="2736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5E7375-3AE0-47FE-8F75-AF72CAA464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59422" y="118247"/>
                  <a:ext cx="63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FA0EF7-A12F-43F0-BED7-E32982AE5D43}"/>
                    </a:ext>
                  </a:extLst>
                </p14:cNvPr>
                <p14:cNvContentPartPr/>
                <p14:nvPr/>
              </p14:nvContentPartPr>
              <p14:xfrm>
                <a:off x="9191022" y="92687"/>
                <a:ext cx="463680" cy="24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FA0EF7-A12F-43F0-BED7-E32982AE5D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73382" y="74687"/>
                  <a:ext cx="499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73D206-E344-4D4D-B246-FCBD172742CC}"/>
                    </a:ext>
                  </a:extLst>
                </p14:cNvPr>
                <p14:cNvContentPartPr/>
                <p14:nvPr/>
              </p14:nvContentPartPr>
              <p14:xfrm>
                <a:off x="9948462" y="103847"/>
                <a:ext cx="133560" cy="27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73D206-E344-4D4D-B246-FCBD172742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30462" y="85847"/>
                  <a:ext cx="169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0C1AD2-9DC0-4DF6-92DD-F0660F7CDCBE}"/>
                    </a:ext>
                  </a:extLst>
                </p14:cNvPr>
                <p14:cNvContentPartPr/>
                <p14:nvPr/>
              </p14:nvContentPartPr>
              <p14:xfrm>
                <a:off x="10152582" y="147047"/>
                <a:ext cx="275760" cy="22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0C1AD2-9DC0-4DF6-92DD-F0660F7CDC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34942" y="129047"/>
                  <a:ext cx="311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8F0D27-249F-414D-9FEB-968A7FFE3BF0}"/>
                    </a:ext>
                  </a:extLst>
                </p14:cNvPr>
                <p14:cNvContentPartPr/>
                <p14:nvPr/>
              </p14:nvContentPartPr>
              <p14:xfrm>
                <a:off x="10370022" y="228407"/>
                <a:ext cx="291240" cy="11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8F0D27-249F-414D-9FEB-968A7FFE3B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52022" y="210767"/>
                  <a:ext cx="326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F79E3B-2674-475B-8C89-3A2547B8E097}"/>
                    </a:ext>
                  </a:extLst>
                </p14:cNvPr>
                <p14:cNvContentPartPr/>
                <p14:nvPr/>
              </p14:nvContentPartPr>
              <p14:xfrm>
                <a:off x="3503022" y="113927"/>
                <a:ext cx="181800" cy="31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F79E3B-2674-475B-8C89-3A2547B8E0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85382" y="96287"/>
                  <a:ext cx="217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3A4677-0F08-48F2-8BD8-41CBE95A28D5}"/>
                    </a:ext>
                  </a:extLst>
                </p14:cNvPr>
                <p14:cNvContentPartPr/>
                <p14:nvPr/>
              </p14:nvContentPartPr>
              <p14:xfrm>
                <a:off x="3444342" y="245327"/>
                <a:ext cx="46440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3A4677-0F08-48F2-8BD8-41CBE95A28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26702" y="227687"/>
                  <a:ext cx="500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625811-A73F-4573-9DDC-B2CA98CDED30}"/>
                    </a:ext>
                  </a:extLst>
                </p14:cNvPr>
                <p14:cNvContentPartPr/>
                <p14:nvPr/>
              </p14:nvContentPartPr>
              <p14:xfrm>
                <a:off x="3983262" y="275927"/>
                <a:ext cx="76680" cy="27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625811-A73F-4573-9DDC-B2CA98CDED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5622" y="257927"/>
                  <a:ext cx="112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C717F3-84E1-473C-96AA-8DB01EE98898}"/>
                    </a:ext>
                  </a:extLst>
                </p14:cNvPr>
                <p14:cNvContentPartPr/>
                <p14:nvPr/>
              </p14:nvContentPartPr>
              <p14:xfrm>
                <a:off x="4128702" y="166847"/>
                <a:ext cx="601920" cy="19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C717F3-84E1-473C-96AA-8DB01EE988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11062" y="148847"/>
                  <a:ext cx="637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63A519-318B-4D9B-9FF7-A86E5FC2FA11}"/>
                    </a:ext>
                  </a:extLst>
                </p14:cNvPr>
                <p14:cNvContentPartPr/>
                <p14:nvPr/>
              </p14:nvContentPartPr>
              <p14:xfrm>
                <a:off x="4716222" y="70007"/>
                <a:ext cx="379080" cy="53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63A519-318B-4D9B-9FF7-A86E5FC2FA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8222" y="52007"/>
                  <a:ext cx="4147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55992F-FEFB-4783-BA14-83E57E774C2D}"/>
                    </a:ext>
                  </a:extLst>
                </p14:cNvPr>
                <p14:cNvContentPartPr/>
                <p14:nvPr/>
              </p14:nvContentPartPr>
              <p14:xfrm>
                <a:off x="3564222" y="463847"/>
                <a:ext cx="256320" cy="39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55992F-FEFB-4783-BA14-83E57E774C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6222" y="445847"/>
                  <a:ext cx="291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0D830A-4E2F-4D14-A664-A6E92F7E69A4}"/>
                    </a:ext>
                  </a:extLst>
                </p14:cNvPr>
                <p14:cNvContentPartPr/>
                <p14:nvPr/>
              </p14:nvContentPartPr>
              <p14:xfrm>
                <a:off x="3632982" y="633767"/>
                <a:ext cx="45720" cy="1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0D830A-4E2F-4D14-A664-A6E92F7E69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15342" y="615767"/>
                  <a:ext cx="81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90F1A7-1773-466E-9C79-EDADA5370AC1}"/>
                    </a:ext>
                  </a:extLst>
                </p14:cNvPr>
                <p14:cNvContentPartPr/>
                <p14:nvPr/>
              </p14:nvContentPartPr>
              <p14:xfrm>
                <a:off x="4230582" y="546647"/>
                <a:ext cx="80640" cy="34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90F1A7-1773-466E-9C79-EDADA5370A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2942" y="529007"/>
                  <a:ext cx="116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50CE001-08B8-471A-B806-BFCCFB88CAD9}"/>
                    </a:ext>
                  </a:extLst>
                </p14:cNvPr>
                <p14:cNvContentPartPr/>
                <p14:nvPr/>
              </p14:nvContentPartPr>
              <p14:xfrm>
                <a:off x="4140942" y="611447"/>
                <a:ext cx="279720" cy="215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50CE001-08B8-471A-B806-BFCCFB88CA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23302" y="593807"/>
                  <a:ext cx="31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ED1590-69A2-479C-8165-ABF5B2E9264F}"/>
                    </a:ext>
                  </a:extLst>
                </p14:cNvPr>
                <p14:cNvContentPartPr/>
                <p14:nvPr/>
              </p14:nvContentPartPr>
              <p14:xfrm>
                <a:off x="4402662" y="741047"/>
                <a:ext cx="157320" cy="11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ED1590-69A2-479C-8165-ABF5B2E926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84662" y="723407"/>
                  <a:ext cx="192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854E8B-3B75-41CE-B4D3-6759AEA975F2}"/>
                    </a:ext>
                  </a:extLst>
                </p14:cNvPr>
                <p14:cNvContentPartPr/>
                <p14:nvPr/>
              </p14:nvContentPartPr>
              <p14:xfrm>
                <a:off x="4618662" y="587687"/>
                <a:ext cx="120600" cy="28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854E8B-3B75-41CE-B4D3-6759AEA975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01022" y="570047"/>
                  <a:ext cx="156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7EBA1A-E5A4-419D-9BC0-3D4CA9795B07}"/>
                    </a:ext>
                  </a:extLst>
                </p14:cNvPr>
                <p14:cNvContentPartPr/>
                <p14:nvPr/>
              </p14:nvContentPartPr>
              <p14:xfrm>
                <a:off x="5346942" y="694607"/>
                <a:ext cx="16560" cy="231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7EBA1A-E5A4-419D-9BC0-3D4CA9795B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28942" y="676607"/>
                  <a:ext cx="52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3E2F7C-FBCC-462E-98DE-9378CD1A4346}"/>
                    </a:ext>
                  </a:extLst>
                </p14:cNvPr>
                <p14:cNvContentPartPr/>
                <p14:nvPr/>
              </p14:nvContentPartPr>
              <p14:xfrm>
                <a:off x="5220942" y="504887"/>
                <a:ext cx="459720" cy="36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3E2F7C-FBCC-462E-98DE-9378CD1A4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02942" y="487247"/>
                  <a:ext cx="495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85FA3A-509E-4AC8-846C-480AC8CA4142}"/>
                    </a:ext>
                  </a:extLst>
                </p14:cNvPr>
                <p14:cNvContentPartPr/>
                <p14:nvPr/>
              </p14:nvContentPartPr>
              <p14:xfrm>
                <a:off x="6056142" y="735287"/>
                <a:ext cx="348120" cy="13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85FA3A-509E-4AC8-846C-480AC8CA41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38142" y="717647"/>
                  <a:ext cx="38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60D1E6-2D32-4754-9F41-F808048EC087}"/>
                    </a:ext>
                  </a:extLst>
                </p14:cNvPr>
                <p14:cNvContentPartPr/>
                <p14:nvPr/>
              </p14:nvContentPartPr>
              <p14:xfrm>
                <a:off x="6440262" y="728447"/>
                <a:ext cx="96120" cy="13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60D1E6-2D32-4754-9F41-F808048EC0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22262" y="710447"/>
                  <a:ext cx="131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E8DE50-5D46-47F4-997B-C4E732A12DCC}"/>
                    </a:ext>
                  </a:extLst>
                </p14:cNvPr>
                <p14:cNvContentPartPr/>
                <p14:nvPr/>
              </p14:nvContentPartPr>
              <p14:xfrm>
                <a:off x="6606942" y="620087"/>
                <a:ext cx="78480" cy="20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E8DE50-5D46-47F4-997B-C4E732A12D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88942" y="602087"/>
                  <a:ext cx="114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4D5E0C-7A0A-490D-84A7-ACB3E416F2E2}"/>
                    </a:ext>
                  </a:extLst>
                </p14:cNvPr>
                <p14:cNvContentPartPr/>
                <p14:nvPr/>
              </p14:nvContentPartPr>
              <p14:xfrm>
                <a:off x="6983862" y="711887"/>
                <a:ext cx="9432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4D5E0C-7A0A-490D-84A7-ACB3E416F2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66222" y="694247"/>
                  <a:ext cx="12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60A34D-F048-47FB-8EC2-999C0A746702}"/>
                    </a:ext>
                  </a:extLst>
                </p14:cNvPr>
                <p14:cNvContentPartPr/>
                <p14:nvPr/>
              </p14:nvContentPartPr>
              <p14:xfrm>
                <a:off x="7126422" y="698927"/>
                <a:ext cx="100800" cy="115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60A34D-F048-47FB-8EC2-999C0A7467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08782" y="680927"/>
                  <a:ext cx="136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2A3754-4207-4AC5-ABF0-F5E4771FCCDC}"/>
                    </a:ext>
                  </a:extLst>
                </p14:cNvPr>
                <p14:cNvContentPartPr/>
                <p14:nvPr/>
              </p14:nvContentPartPr>
              <p14:xfrm>
                <a:off x="7302102" y="676247"/>
                <a:ext cx="205920" cy="11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2A3754-4207-4AC5-ABF0-F5E4771FCC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84102" y="658247"/>
                  <a:ext cx="241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7923B7-496D-46A7-9051-956652CAED4C}"/>
                    </a:ext>
                  </a:extLst>
                </p14:cNvPr>
                <p14:cNvContentPartPr/>
                <p14:nvPr/>
              </p14:nvContentPartPr>
              <p14:xfrm>
                <a:off x="7576782" y="657167"/>
                <a:ext cx="201960" cy="11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7923B7-496D-46A7-9051-956652CAED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58782" y="639167"/>
                  <a:ext cx="23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90E375-8926-4E62-9EB7-16DE8123DE42}"/>
                    </a:ext>
                  </a:extLst>
                </p14:cNvPr>
                <p14:cNvContentPartPr/>
                <p14:nvPr/>
              </p14:nvContentPartPr>
              <p14:xfrm>
                <a:off x="7836342" y="680567"/>
                <a:ext cx="122760" cy="9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90E375-8926-4E62-9EB7-16DE8123DE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18702" y="662567"/>
                  <a:ext cx="158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4B98A2-3524-45B1-B3F9-07A260A6F6F4}"/>
                    </a:ext>
                  </a:extLst>
                </p14:cNvPr>
                <p14:cNvContentPartPr/>
                <p14:nvPr/>
              </p14:nvContentPartPr>
              <p14:xfrm>
                <a:off x="8025342" y="666887"/>
                <a:ext cx="208080" cy="111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4B98A2-3524-45B1-B3F9-07A260A6F6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07702" y="649247"/>
                  <a:ext cx="243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6BF044-9139-489B-B7C5-43CF52E53C01}"/>
                    </a:ext>
                  </a:extLst>
                </p14:cNvPr>
                <p14:cNvContentPartPr/>
                <p14:nvPr/>
              </p14:nvContentPartPr>
              <p14:xfrm>
                <a:off x="8313702" y="493007"/>
                <a:ext cx="209160" cy="47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6BF044-9139-489B-B7C5-43CF52E53C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95702" y="475007"/>
                  <a:ext cx="2448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06170C-A3E6-4004-83B4-5ADB7EA65CA3}"/>
                    </a:ext>
                  </a:extLst>
                </p14:cNvPr>
                <p14:cNvContentPartPr/>
                <p14:nvPr/>
              </p14:nvContentPartPr>
              <p14:xfrm>
                <a:off x="8858382" y="651767"/>
                <a:ext cx="270000" cy="144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06170C-A3E6-4004-83B4-5ADB7EA65C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40382" y="633767"/>
                  <a:ext cx="30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CB40665-18A8-4054-B0B2-679C921DFFD1}"/>
                    </a:ext>
                  </a:extLst>
                </p14:cNvPr>
                <p14:cNvContentPartPr/>
                <p14:nvPr/>
              </p14:nvContentPartPr>
              <p14:xfrm>
                <a:off x="9171582" y="669767"/>
                <a:ext cx="227880" cy="223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CB40665-18A8-4054-B0B2-679C921DFF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53582" y="652127"/>
                  <a:ext cx="263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41C2B6-14E1-4266-B689-A04192D3665B}"/>
                    </a:ext>
                  </a:extLst>
                </p14:cNvPr>
                <p14:cNvContentPartPr/>
                <p14:nvPr/>
              </p14:nvContentPartPr>
              <p14:xfrm>
                <a:off x="9451302" y="643487"/>
                <a:ext cx="95760" cy="12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41C2B6-14E1-4266-B689-A04192D366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33302" y="625847"/>
                  <a:ext cx="131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BBFA39E-4BAC-4320-99C2-5A8E1BC658E6}"/>
                    </a:ext>
                  </a:extLst>
                </p14:cNvPr>
                <p14:cNvContentPartPr/>
                <p14:nvPr/>
              </p14:nvContentPartPr>
              <p14:xfrm>
                <a:off x="9618342" y="641327"/>
                <a:ext cx="149400" cy="119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BBFA39E-4BAC-4320-99C2-5A8E1BC658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00342" y="623687"/>
                  <a:ext cx="185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3DD288-2421-4E08-8362-EEFBA90F822A}"/>
                    </a:ext>
                  </a:extLst>
                </p14:cNvPr>
                <p14:cNvContentPartPr/>
                <p14:nvPr/>
              </p14:nvContentPartPr>
              <p14:xfrm>
                <a:off x="9831102" y="459167"/>
                <a:ext cx="388080" cy="346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3DD288-2421-4E08-8362-EEFBA90F82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3102" y="441527"/>
                  <a:ext cx="423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600A4E-3519-426C-982B-16D8E1D02D6B}"/>
                    </a:ext>
                  </a:extLst>
                </p14:cNvPr>
                <p14:cNvContentPartPr/>
                <p14:nvPr/>
              </p14:nvContentPartPr>
              <p14:xfrm>
                <a:off x="10253022" y="652127"/>
                <a:ext cx="147240" cy="367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600A4E-3519-426C-982B-16D8E1D02D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35382" y="634487"/>
                  <a:ext cx="1828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AD6DB4-791B-48EB-88FC-40627E1D7871}"/>
                    </a:ext>
                  </a:extLst>
                </p14:cNvPr>
                <p14:cNvContentPartPr/>
                <p14:nvPr/>
              </p14:nvContentPartPr>
              <p14:xfrm>
                <a:off x="9774222" y="532967"/>
                <a:ext cx="261720" cy="57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AD6DB4-791B-48EB-88FC-40627E1D78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56222" y="514967"/>
                  <a:ext cx="2973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2BB15E3-3BD3-42CC-A125-AA0BF787FE44}"/>
              </a:ext>
            </a:extLst>
          </p:cNvPr>
          <p:cNvGrpSpPr/>
          <p:nvPr/>
        </p:nvGrpSpPr>
        <p:grpSpPr>
          <a:xfrm>
            <a:off x="4679862" y="1080527"/>
            <a:ext cx="347760" cy="413280"/>
            <a:chOff x="4679862" y="1080527"/>
            <a:chExt cx="3477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BBA1F3-D405-474D-A33E-BD4550E34BFB}"/>
                    </a:ext>
                  </a:extLst>
                </p14:cNvPr>
                <p14:cNvContentPartPr/>
                <p14:nvPr/>
              </p14:nvContentPartPr>
              <p14:xfrm>
                <a:off x="4679862" y="1193207"/>
                <a:ext cx="88920" cy="18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BBA1F3-D405-474D-A33E-BD4550E34B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62222" y="1175207"/>
                  <a:ext cx="124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411A6EE-4979-4BBB-BB20-211CADA91947}"/>
                    </a:ext>
                  </a:extLst>
                </p14:cNvPr>
                <p14:cNvContentPartPr/>
                <p14:nvPr/>
              </p14:nvContentPartPr>
              <p14:xfrm>
                <a:off x="4850142" y="1080527"/>
                <a:ext cx="95760" cy="413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411A6EE-4979-4BBB-BB20-211CADA919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32502" y="1062527"/>
                  <a:ext cx="131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679FBF-62B2-4D4F-BFBB-748D7DB969ED}"/>
                    </a:ext>
                  </a:extLst>
                </p14:cNvPr>
                <p14:cNvContentPartPr/>
                <p14:nvPr/>
              </p14:nvContentPartPr>
              <p14:xfrm>
                <a:off x="4834662" y="1243607"/>
                <a:ext cx="192960" cy="63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679FBF-62B2-4D4F-BFBB-748D7DB969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17022" y="1225967"/>
                  <a:ext cx="2286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C8C61F7-1A43-490A-8CEC-E25C991CE654}"/>
              </a:ext>
            </a:extLst>
          </p:cNvPr>
          <p:cNvGrpSpPr/>
          <p:nvPr/>
        </p:nvGrpSpPr>
        <p:grpSpPr>
          <a:xfrm>
            <a:off x="2556942" y="1243247"/>
            <a:ext cx="1627200" cy="258120"/>
            <a:chOff x="2556942" y="1243247"/>
            <a:chExt cx="162720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DA0255-0D78-4CF9-9097-EEA29527B315}"/>
                    </a:ext>
                  </a:extLst>
                </p14:cNvPr>
                <p14:cNvContentPartPr/>
                <p14:nvPr/>
              </p14:nvContentPartPr>
              <p14:xfrm>
                <a:off x="2556942" y="1322807"/>
                <a:ext cx="157680" cy="178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DA0255-0D78-4CF9-9097-EEA29527B3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9302" y="1305167"/>
                  <a:ext cx="193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6C628DA-993E-49FD-8829-C19E7B2382F3}"/>
                    </a:ext>
                  </a:extLst>
                </p14:cNvPr>
                <p14:cNvContentPartPr/>
                <p14:nvPr/>
              </p14:nvContentPartPr>
              <p14:xfrm>
                <a:off x="2756742" y="1342247"/>
                <a:ext cx="94680" cy="115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6C628DA-993E-49FD-8829-C19E7B2382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9102" y="1324607"/>
                  <a:ext cx="130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A0CA4F-FCEC-4B9C-A8A9-3A811E816F79}"/>
                    </a:ext>
                  </a:extLst>
                </p14:cNvPr>
                <p14:cNvContentPartPr/>
                <p14:nvPr/>
              </p14:nvContentPartPr>
              <p14:xfrm>
                <a:off x="2881662" y="1320287"/>
                <a:ext cx="59760" cy="142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A0CA4F-FCEC-4B9C-A8A9-3A811E816F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64022" y="1302287"/>
                  <a:ext cx="95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B5313D-244F-441B-9C03-5784DC9283A3}"/>
                    </a:ext>
                  </a:extLst>
                </p14:cNvPr>
                <p14:cNvContentPartPr/>
                <p14:nvPr/>
              </p14:nvContentPartPr>
              <p14:xfrm>
                <a:off x="3035382" y="1282127"/>
                <a:ext cx="670320" cy="165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B5313D-244F-441B-9C03-5784DC9283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17742" y="1264127"/>
                  <a:ext cx="70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29F263-3A8E-4E14-AF24-7CB092EFCA88}"/>
                    </a:ext>
                  </a:extLst>
                </p14:cNvPr>
                <p14:cNvContentPartPr/>
                <p14:nvPr/>
              </p14:nvContentPartPr>
              <p14:xfrm>
                <a:off x="3776622" y="1243247"/>
                <a:ext cx="407520" cy="16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29F263-3A8E-4E14-AF24-7CB092EFCA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58982" y="1225247"/>
                  <a:ext cx="4431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0397438-80DC-4C12-8D08-9B77DB38780A}"/>
              </a:ext>
            </a:extLst>
          </p:cNvPr>
          <p:cNvGrpSpPr/>
          <p:nvPr/>
        </p:nvGrpSpPr>
        <p:grpSpPr>
          <a:xfrm>
            <a:off x="5441622" y="1022207"/>
            <a:ext cx="515880" cy="339480"/>
            <a:chOff x="5441622" y="1022207"/>
            <a:chExt cx="5158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363E99-936E-4865-A797-E993B8FCF317}"/>
                    </a:ext>
                  </a:extLst>
                </p14:cNvPr>
                <p14:cNvContentPartPr/>
                <p14:nvPr/>
              </p14:nvContentPartPr>
              <p14:xfrm>
                <a:off x="5568342" y="1110407"/>
                <a:ext cx="31680" cy="246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363E99-936E-4865-A797-E993B8FCF3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50702" y="1092407"/>
                  <a:ext cx="67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CEF316B-7DCB-4727-9A3C-8AC7B1EE541F}"/>
                    </a:ext>
                  </a:extLst>
                </p14:cNvPr>
                <p14:cNvContentPartPr/>
                <p14:nvPr/>
              </p14:nvContentPartPr>
              <p14:xfrm>
                <a:off x="5441622" y="1022207"/>
                <a:ext cx="515880" cy="339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CEF316B-7DCB-4727-9A3C-8AC7B1EE54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23622" y="1004207"/>
                  <a:ext cx="55152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0621F30-4860-42CF-8453-5941A8A782BB}"/>
              </a:ext>
            </a:extLst>
          </p:cNvPr>
          <p:cNvGrpSpPr/>
          <p:nvPr/>
        </p:nvGrpSpPr>
        <p:grpSpPr>
          <a:xfrm>
            <a:off x="6263142" y="1074407"/>
            <a:ext cx="936720" cy="311040"/>
            <a:chOff x="6263142" y="1074407"/>
            <a:chExt cx="9367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29B454-E1A3-4692-BE28-8CE1A555C006}"/>
                    </a:ext>
                  </a:extLst>
                </p14:cNvPr>
                <p14:cNvContentPartPr/>
                <p14:nvPr/>
              </p14:nvContentPartPr>
              <p14:xfrm>
                <a:off x="6263142" y="1074407"/>
                <a:ext cx="112680" cy="31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29B454-E1A3-4692-BE28-8CE1A555C0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5142" y="1056767"/>
                  <a:ext cx="148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C37EBC-3087-44BC-A4E4-B64B14E4C9E9}"/>
                    </a:ext>
                  </a:extLst>
                </p14:cNvPr>
                <p14:cNvContentPartPr/>
                <p14:nvPr/>
              </p14:nvContentPartPr>
              <p14:xfrm>
                <a:off x="6469422" y="1196087"/>
                <a:ext cx="183240" cy="13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C37EBC-3087-44BC-A4E4-B64B14E4C9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51422" y="1178087"/>
                  <a:ext cx="21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368A6D-F601-478C-B89F-B8828F4F746A}"/>
                    </a:ext>
                  </a:extLst>
                </p14:cNvPr>
                <p14:cNvContentPartPr/>
                <p14:nvPr/>
              </p14:nvContentPartPr>
              <p14:xfrm>
                <a:off x="6710622" y="1113287"/>
                <a:ext cx="23760" cy="246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368A6D-F601-478C-B89F-B8828F4F746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92622" y="1095647"/>
                  <a:ext cx="59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27AA86-CB7B-436C-9722-D8F6A77F66D9}"/>
                    </a:ext>
                  </a:extLst>
                </p14:cNvPr>
                <p14:cNvContentPartPr/>
                <p14:nvPr/>
              </p14:nvContentPartPr>
              <p14:xfrm>
                <a:off x="6714582" y="1209767"/>
                <a:ext cx="30780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27AA86-CB7B-436C-9722-D8F6A77F66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96942" y="1191767"/>
                  <a:ext cx="343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688E25-BB35-4735-AA63-2BCE3D28FCDC}"/>
                    </a:ext>
                  </a:extLst>
                </p14:cNvPr>
                <p14:cNvContentPartPr/>
                <p14:nvPr/>
              </p14:nvContentPartPr>
              <p14:xfrm>
                <a:off x="7186542" y="1286807"/>
                <a:ext cx="13320" cy="33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688E25-BB35-4735-AA63-2BCE3D28FC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68902" y="1268807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3A1BF41-4A04-461A-8FC4-EB856B51E1BB}"/>
                  </a:ext>
                </a:extLst>
              </p14:cNvPr>
              <p14:cNvContentPartPr/>
              <p14:nvPr/>
            </p14:nvContentPartPr>
            <p14:xfrm>
              <a:off x="1552902" y="2043527"/>
              <a:ext cx="1440" cy="4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3A1BF41-4A04-461A-8FC4-EB856B51E1B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35262" y="2025887"/>
                <a:ext cx="37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A0A96BF-DBB5-41DC-9D09-742F1CA63B51}"/>
                  </a:ext>
                </a:extLst>
              </p14:cNvPr>
              <p14:cNvContentPartPr/>
              <p14:nvPr/>
            </p14:nvContentPartPr>
            <p14:xfrm>
              <a:off x="5589227" y="2511531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A0A96BF-DBB5-41DC-9D09-742F1CA63B5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571227" y="24935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02DC1-602E-4E2F-A42B-90D0C334205E}"/>
                  </a:ext>
                </a:extLst>
              </p14:cNvPr>
              <p14:cNvContentPartPr/>
              <p14:nvPr/>
            </p14:nvContentPartPr>
            <p14:xfrm>
              <a:off x="1648621" y="2425478"/>
              <a:ext cx="119880" cy="160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02DC1-602E-4E2F-A42B-90D0C334205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630621" y="2407478"/>
                <a:ext cx="155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86E3D15-E9C9-4B89-9BB8-AD884E15793D}"/>
                  </a:ext>
                </a:extLst>
              </p14:cNvPr>
              <p14:cNvContentPartPr/>
              <p14:nvPr/>
            </p14:nvContentPartPr>
            <p14:xfrm>
              <a:off x="1654741" y="2488118"/>
              <a:ext cx="84600" cy="11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86E3D15-E9C9-4B89-9BB8-AD884E15793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36741" y="2470118"/>
                <a:ext cx="120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FC5C91B-6A38-497C-A231-3CC9815BE165}"/>
                  </a:ext>
                </a:extLst>
              </p14:cNvPr>
              <p14:cNvContentPartPr/>
              <p14:nvPr/>
            </p14:nvContentPartPr>
            <p14:xfrm>
              <a:off x="1658701" y="2395238"/>
              <a:ext cx="241560" cy="154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FC5C91B-6A38-497C-A231-3CC9815BE1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0674" y="2377238"/>
                <a:ext cx="277253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196B5F5-D75E-4080-B0FB-454873AB454E}"/>
                  </a:ext>
                </a:extLst>
              </p14:cNvPr>
              <p14:cNvContentPartPr/>
              <p14:nvPr/>
            </p14:nvContentPartPr>
            <p14:xfrm>
              <a:off x="1820701" y="2458958"/>
              <a:ext cx="76320" cy="102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196B5F5-D75E-4080-B0FB-454873AB45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02701" y="2440958"/>
                <a:ext cx="1119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F72EB30-D5D7-4E66-A885-FFADCED4ED88}"/>
                  </a:ext>
                </a:extLst>
              </p14:cNvPr>
              <p14:cNvContentPartPr/>
              <p14:nvPr/>
            </p14:nvContentPartPr>
            <p14:xfrm>
              <a:off x="1968661" y="2471198"/>
              <a:ext cx="413640" cy="2408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F72EB30-D5D7-4E66-A885-FFADCED4ED8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950661" y="2453198"/>
                <a:ext cx="449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9D4CA4E-ECC7-41EA-89A8-0229B2C407DD}"/>
                  </a:ext>
                </a:extLst>
              </p14:cNvPr>
              <p14:cNvContentPartPr/>
              <p14:nvPr/>
            </p14:nvContentPartPr>
            <p14:xfrm>
              <a:off x="2451061" y="2399918"/>
              <a:ext cx="10440" cy="172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9D4CA4E-ECC7-41EA-89A8-0229B2C407D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33061" y="2381918"/>
                <a:ext cx="46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B928057-DCC9-40C7-A8A4-BBBE9C7EDA6D}"/>
                  </a:ext>
                </a:extLst>
              </p14:cNvPr>
              <p14:cNvContentPartPr/>
              <p14:nvPr/>
            </p14:nvContentPartPr>
            <p14:xfrm>
              <a:off x="2514781" y="2441318"/>
              <a:ext cx="133200" cy="100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B928057-DCC9-40C7-A8A4-BBBE9C7EDA6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96732" y="2423318"/>
                <a:ext cx="168937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01B2B9E-2FD6-4FD1-931D-E1D43025C616}"/>
                  </a:ext>
                </a:extLst>
              </p14:cNvPr>
              <p14:cNvContentPartPr/>
              <p14:nvPr/>
            </p14:nvContentPartPr>
            <p14:xfrm>
              <a:off x="1657621" y="2603318"/>
              <a:ext cx="924480" cy="50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01B2B9E-2FD6-4FD1-931D-E1D43025C61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639621" y="2585318"/>
                <a:ext cx="960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60505C3-63DD-40AA-B780-01646C0F866A}"/>
                  </a:ext>
                </a:extLst>
              </p14:cNvPr>
              <p14:cNvContentPartPr/>
              <p14:nvPr/>
            </p14:nvContentPartPr>
            <p14:xfrm>
              <a:off x="2772181" y="2501078"/>
              <a:ext cx="181440" cy="30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60505C3-63DD-40AA-B780-01646C0F866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54181" y="2483078"/>
                <a:ext cx="217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E673BE8-A0DB-4DD7-9E98-404A326DFD08}"/>
                  </a:ext>
                </a:extLst>
              </p14:cNvPr>
              <p14:cNvContentPartPr/>
              <p14:nvPr/>
            </p14:nvContentPartPr>
            <p14:xfrm>
              <a:off x="2899621" y="2478758"/>
              <a:ext cx="93600" cy="85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E673BE8-A0DB-4DD7-9E98-404A326DFD0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881621" y="2460758"/>
                <a:ext cx="129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4EDF54-3850-42D0-9856-720422D960F5}"/>
                  </a:ext>
                </a:extLst>
              </p14:cNvPr>
              <p14:cNvContentPartPr/>
              <p14:nvPr/>
            </p14:nvContentPartPr>
            <p14:xfrm>
              <a:off x="3219573" y="2412518"/>
              <a:ext cx="75240" cy="231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4EDF54-3850-42D0-9856-720422D960F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210616" y="2403518"/>
                <a:ext cx="92796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6681EF3-0378-4CFF-9D1F-99DBA6F1B751}"/>
                  </a:ext>
                </a:extLst>
              </p14:cNvPr>
              <p14:cNvContentPartPr/>
              <p14:nvPr/>
            </p14:nvContentPartPr>
            <p14:xfrm>
              <a:off x="3344133" y="2512238"/>
              <a:ext cx="131040" cy="107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6681EF3-0378-4CFF-9D1F-99DBA6F1B75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35133" y="2503208"/>
                <a:ext cx="148680" cy="1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DC1018-2209-4944-9F13-A7BF2346316D}"/>
                  </a:ext>
                </a:extLst>
              </p14:cNvPr>
              <p14:cNvContentPartPr/>
              <p14:nvPr/>
            </p14:nvContentPartPr>
            <p14:xfrm>
              <a:off x="3522333" y="2523038"/>
              <a:ext cx="114840" cy="46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DC1018-2209-4944-9F13-A7BF2346316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3333" y="2514038"/>
                <a:ext cx="132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82EB46B-A111-46C4-9327-3E289BDB0459}"/>
                  </a:ext>
                </a:extLst>
              </p14:cNvPr>
              <p14:cNvContentPartPr/>
              <p14:nvPr/>
            </p14:nvContentPartPr>
            <p14:xfrm>
              <a:off x="3667773" y="2458598"/>
              <a:ext cx="83160" cy="173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82EB46B-A111-46C4-9327-3E289BDB045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58734" y="2449598"/>
                <a:ext cx="100877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F037912-7971-49AE-8B5F-1DFA139F95E9}"/>
                  </a:ext>
                </a:extLst>
              </p14:cNvPr>
              <p14:cNvContentPartPr/>
              <p14:nvPr/>
            </p14:nvContentPartPr>
            <p14:xfrm>
              <a:off x="3720333" y="2388758"/>
              <a:ext cx="111600" cy="247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F037912-7971-49AE-8B5F-1DFA139F95E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11333" y="2379758"/>
                <a:ext cx="129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C42345-BCF4-4B29-894D-91C369CDCC18}"/>
                  </a:ext>
                </a:extLst>
              </p14:cNvPr>
              <p14:cNvContentPartPr/>
              <p14:nvPr/>
            </p14:nvContentPartPr>
            <p14:xfrm>
              <a:off x="3990333" y="2454638"/>
              <a:ext cx="302400" cy="139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C42345-BCF4-4B29-894D-91C369CDCC1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981322" y="2445638"/>
                <a:ext cx="320061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2814DDA-FC9C-4C3F-A99E-A1C1156953BE}"/>
                  </a:ext>
                </a:extLst>
              </p14:cNvPr>
              <p14:cNvContentPartPr/>
              <p14:nvPr/>
            </p14:nvContentPartPr>
            <p14:xfrm>
              <a:off x="4537893" y="2507198"/>
              <a:ext cx="161280" cy="116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2814DDA-FC9C-4C3F-A99E-A1C1156953B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528873" y="2498198"/>
                <a:ext cx="178959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3DFA2AE-E8BF-43F2-ABD1-9258CFC9035E}"/>
                  </a:ext>
                </a:extLst>
              </p14:cNvPr>
              <p14:cNvContentPartPr/>
              <p14:nvPr/>
            </p14:nvContentPartPr>
            <p14:xfrm>
              <a:off x="4711053" y="2505038"/>
              <a:ext cx="106560" cy="129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3DFA2AE-E8BF-43F2-ABD1-9258CFC9035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02053" y="2496013"/>
                <a:ext cx="124200" cy="1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B95CF76-2AC4-4176-9DF5-96FC560E6446}"/>
                  </a:ext>
                </a:extLst>
              </p14:cNvPr>
              <p14:cNvContentPartPr/>
              <p14:nvPr/>
            </p14:nvContentPartPr>
            <p14:xfrm>
              <a:off x="4734093" y="2493878"/>
              <a:ext cx="108720" cy="5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B95CF76-2AC4-4176-9DF5-96FC560E64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725093" y="2484878"/>
                <a:ext cx="126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EBDAE39-A984-49C8-9569-29DCA64C5B6A}"/>
                  </a:ext>
                </a:extLst>
              </p14:cNvPr>
              <p14:cNvContentPartPr/>
              <p14:nvPr/>
            </p14:nvContentPartPr>
            <p14:xfrm>
              <a:off x="4892133" y="2564798"/>
              <a:ext cx="42840" cy="100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EBDAE39-A984-49C8-9569-29DCA64C5B6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883133" y="2555766"/>
                <a:ext cx="60480" cy="11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18F27C8-5B72-4C0C-B149-D059F7F5C5E6}"/>
                  </a:ext>
                </a:extLst>
              </p14:cNvPr>
              <p14:cNvContentPartPr/>
              <p14:nvPr/>
            </p14:nvContentPartPr>
            <p14:xfrm>
              <a:off x="5018853" y="2488118"/>
              <a:ext cx="131760" cy="119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18F27C8-5B72-4C0C-B149-D059F7F5C5E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09853" y="2479118"/>
                <a:ext cx="149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97579BC-4A22-4351-8C83-EB229E30DAA8}"/>
                  </a:ext>
                </a:extLst>
              </p14:cNvPr>
              <p14:cNvContentPartPr/>
              <p14:nvPr/>
            </p14:nvContentPartPr>
            <p14:xfrm>
              <a:off x="5230533" y="2482718"/>
              <a:ext cx="67320" cy="108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97579BC-4A22-4351-8C83-EB229E30DAA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21533" y="2473688"/>
                <a:ext cx="84960" cy="12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F919962-010D-4DBB-A110-59AFF86B3AD1}"/>
                  </a:ext>
                </a:extLst>
              </p14:cNvPr>
              <p14:cNvContentPartPr/>
              <p14:nvPr/>
            </p14:nvContentPartPr>
            <p14:xfrm>
              <a:off x="5337093" y="2610518"/>
              <a:ext cx="30600" cy="79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F919962-010D-4DBB-A110-59AFF86B3AD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28198" y="2601559"/>
                <a:ext cx="48035" cy="9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62BA554-5C6C-4E3C-9EF5-52AEC88FA94E}"/>
                  </a:ext>
                </a:extLst>
              </p14:cNvPr>
              <p14:cNvContentPartPr/>
              <p14:nvPr/>
            </p14:nvContentPartPr>
            <p14:xfrm>
              <a:off x="5504133" y="2483798"/>
              <a:ext cx="139320" cy="123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62BA554-5C6C-4E3C-9EF5-52AEC88FA9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495110" y="2474824"/>
                <a:ext cx="157006" cy="14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0A071C3-04DB-4B08-B134-60603B3E4D41}"/>
                  </a:ext>
                </a:extLst>
              </p14:cNvPr>
              <p14:cNvContentPartPr/>
              <p14:nvPr/>
            </p14:nvContentPartPr>
            <p14:xfrm>
              <a:off x="5713653" y="2455358"/>
              <a:ext cx="92880" cy="131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0A071C3-04DB-4B08-B134-60603B3E4D4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704653" y="2446358"/>
                <a:ext cx="110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41B0F6-6194-43EB-B14B-A07EAAA8AD44}"/>
                  </a:ext>
                </a:extLst>
              </p14:cNvPr>
              <p14:cNvContentPartPr/>
              <p14:nvPr/>
            </p14:nvContentPartPr>
            <p14:xfrm>
              <a:off x="5857653" y="2574878"/>
              <a:ext cx="35640" cy="101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41B0F6-6194-43EB-B14B-A07EAAA8AD4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48653" y="2565878"/>
                <a:ext cx="53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A93177A-0DFE-47FF-913B-5CEE575ED120}"/>
                  </a:ext>
                </a:extLst>
              </p14:cNvPr>
              <p14:cNvContentPartPr/>
              <p14:nvPr/>
            </p14:nvContentPartPr>
            <p14:xfrm>
              <a:off x="5971053" y="2490278"/>
              <a:ext cx="104760" cy="123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A93177A-0DFE-47FF-913B-5CEE575ED12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62053" y="2481278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BB9936C-9DEF-45F1-A5D3-EF711E5FC2DE}"/>
                  </a:ext>
                </a:extLst>
              </p14:cNvPr>
              <p14:cNvContentPartPr/>
              <p14:nvPr/>
            </p14:nvContentPartPr>
            <p14:xfrm>
              <a:off x="6139533" y="2474078"/>
              <a:ext cx="100800" cy="96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BB9936C-9DEF-45F1-A5D3-EF711E5FC2D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130533" y="2465078"/>
                <a:ext cx="1184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6E62FB-6500-4BB5-8D43-8EB145FA5C59}"/>
                  </a:ext>
                </a:extLst>
              </p14:cNvPr>
              <p14:cNvContentPartPr/>
              <p14:nvPr/>
            </p14:nvContentPartPr>
            <p14:xfrm>
              <a:off x="6275253" y="2583158"/>
              <a:ext cx="33840" cy="124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6E62FB-6500-4BB5-8D43-8EB145FA5C5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266253" y="2574184"/>
                <a:ext cx="51480" cy="141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0DF9DBF-BA92-415F-8024-1F6F69D34E94}"/>
                  </a:ext>
                </a:extLst>
              </p14:cNvPr>
              <p14:cNvContentPartPr/>
              <p14:nvPr/>
            </p14:nvContentPartPr>
            <p14:xfrm>
              <a:off x="6821373" y="2618798"/>
              <a:ext cx="60120" cy="128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0DF9DBF-BA92-415F-8024-1F6F69D34E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812373" y="2609798"/>
                <a:ext cx="77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1A02AD2-59C8-4679-BE10-D3AD2CC07C5E}"/>
                  </a:ext>
                </a:extLst>
              </p14:cNvPr>
              <p14:cNvContentPartPr/>
              <p14:nvPr/>
            </p14:nvContentPartPr>
            <p14:xfrm>
              <a:off x="7008573" y="2468318"/>
              <a:ext cx="80280" cy="145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1A02AD2-59C8-4679-BE10-D3AD2CC07C5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999573" y="2459318"/>
                <a:ext cx="97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82CD89B-D43F-4986-B05A-E997987DFCB0}"/>
                  </a:ext>
                </a:extLst>
              </p14:cNvPr>
              <p14:cNvContentPartPr/>
              <p14:nvPr/>
            </p14:nvContentPartPr>
            <p14:xfrm>
              <a:off x="7141413" y="2449958"/>
              <a:ext cx="111600" cy="153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82CD89B-D43F-4986-B05A-E997987DFCB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132413" y="2440937"/>
                <a:ext cx="129240" cy="17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E1BA7FC-962D-4EC9-AC36-6ED260B1FDAC}"/>
                  </a:ext>
                </a:extLst>
              </p14:cNvPr>
              <p14:cNvContentPartPr/>
              <p14:nvPr/>
            </p14:nvContentPartPr>
            <p14:xfrm>
              <a:off x="7288293" y="2575958"/>
              <a:ext cx="32760" cy="990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E1BA7FC-962D-4EC9-AC36-6ED260B1FDA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79293" y="2566958"/>
                <a:ext cx="50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33D8CFB-8E8C-4137-8F82-3254D818DF56}"/>
                  </a:ext>
                </a:extLst>
              </p14:cNvPr>
              <p14:cNvContentPartPr/>
              <p14:nvPr/>
            </p14:nvContentPartPr>
            <p14:xfrm>
              <a:off x="7437693" y="2438078"/>
              <a:ext cx="134640" cy="167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33D8CFB-8E8C-4137-8F82-3254D818DF5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428693" y="2429078"/>
                <a:ext cx="152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8DF5671-14F2-415A-852E-0BA60FDB5B8B}"/>
                  </a:ext>
                </a:extLst>
              </p14:cNvPr>
              <p14:cNvContentPartPr/>
              <p14:nvPr/>
            </p14:nvContentPartPr>
            <p14:xfrm>
              <a:off x="7624893" y="2472998"/>
              <a:ext cx="87840" cy="128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8DF5671-14F2-415A-852E-0BA60FDB5B8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15856" y="2463998"/>
                <a:ext cx="105553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F1058C4-3E50-4A70-B1B3-788894F54AE1}"/>
                  </a:ext>
                </a:extLst>
              </p14:cNvPr>
              <p14:cNvContentPartPr/>
              <p14:nvPr/>
            </p14:nvContentPartPr>
            <p14:xfrm>
              <a:off x="7728933" y="2617718"/>
              <a:ext cx="63000" cy="91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F1058C4-3E50-4A70-B1B3-788894F54AE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719933" y="2608718"/>
                <a:ext cx="80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393D16B-5E74-45E0-971E-9C7F957DC459}"/>
                  </a:ext>
                </a:extLst>
              </p14:cNvPr>
              <p14:cNvContentPartPr/>
              <p14:nvPr/>
            </p14:nvContentPartPr>
            <p14:xfrm>
              <a:off x="7865373" y="2479838"/>
              <a:ext cx="132480" cy="142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393D16B-5E74-45E0-971E-9C7F957DC45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856373" y="2470838"/>
                <a:ext cx="150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23B0651-47C8-4C79-85CC-CD44F62F06E7}"/>
                  </a:ext>
                </a:extLst>
              </p14:cNvPr>
              <p14:cNvContentPartPr/>
              <p14:nvPr/>
            </p14:nvContentPartPr>
            <p14:xfrm>
              <a:off x="7980213" y="2502878"/>
              <a:ext cx="115200" cy="144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23B0651-47C8-4C79-85CC-CD44F62F06E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971185" y="2493878"/>
                <a:ext cx="132895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E819C93-0F2D-4214-B233-ED6DFB6084F5}"/>
                  </a:ext>
                </a:extLst>
              </p14:cNvPr>
              <p14:cNvContentPartPr/>
              <p14:nvPr/>
            </p14:nvContentPartPr>
            <p14:xfrm>
              <a:off x="8061213" y="2486318"/>
              <a:ext cx="101520" cy="241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E819C93-0F2D-4214-B233-ED6DFB6084F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052213" y="2477318"/>
                <a:ext cx="119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4BD2FC9-AFF5-49C9-A426-180E8DE20835}"/>
                  </a:ext>
                </a:extLst>
              </p14:cNvPr>
              <p14:cNvContentPartPr/>
              <p14:nvPr/>
            </p14:nvContentPartPr>
            <p14:xfrm>
              <a:off x="8143293" y="2636078"/>
              <a:ext cx="47880" cy="86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4BD2FC9-AFF5-49C9-A426-180E8DE2083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134293" y="2627078"/>
                <a:ext cx="65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E0DEA80-9CC2-4187-809E-42A39FE70B2A}"/>
                  </a:ext>
                </a:extLst>
              </p14:cNvPr>
              <p14:cNvContentPartPr/>
              <p14:nvPr/>
            </p14:nvContentPartPr>
            <p14:xfrm>
              <a:off x="8279733" y="2483798"/>
              <a:ext cx="75600" cy="155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E0DEA80-9CC2-4187-809E-42A39FE70B2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776" y="2474798"/>
                <a:ext cx="93156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97288A7-C689-4D49-AB86-55F0C6024787}"/>
                  </a:ext>
                </a:extLst>
              </p14:cNvPr>
              <p14:cNvContentPartPr/>
              <p14:nvPr/>
            </p14:nvContentPartPr>
            <p14:xfrm>
              <a:off x="8421933" y="2469038"/>
              <a:ext cx="97200" cy="133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97288A7-C689-4D49-AB86-55F0C602478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12900" y="2460038"/>
                <a:ext cx="114906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857EEBD-EE28-4DB5-BCDD-2B1AB1C38B45}"/>
                  </a:ext>
                </a:extLst>
              </p14:cNvPr>
              <p14:cNvContentPartPr/>
              <p14:nvPr/>
            </p14:nvContentPartPr>
            <p14:xfrm>
              <a:off x="2165853" y="3235118"/>
              <a:ext cx="14400" cy="113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857EEBD-EE28-4DB5-BCDD-2B1AB1C38B4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156853" y="3226118"/>
                <a:ext cx="320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46DB128-D75F-43CE-84BC-0BF24CEBB52F}"/>
                  </a:ext>
                </a:extLst>
              </p14:cNvPr>
              <p14:cNvContentPartPr/>
              <p14:nvPr/>
            </p14:nvContentPartPr>
            <p14:xfrm>
              <a:off x="2146413" y="3155558"/>
              <a:ext cx="6229080" cy="156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46DB128-D75F-43CE-84BC-0BF24CEBB52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137413" y="3146558"/>
                <a:ext cx="62467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AC80DA7-2C89-40DE-80D4-D18D3846524A}"/>
                  </a:ext>
                </a:extLst>
              </p14:cNvPr>
              <p14:cNvContentPartPr/>
              <p14:nvPr/>
            </p14:nvContentPartPr>
            <p14:xfrm>
              <a:off x="8367213" y="3075278"/>
              <a:ext cx="14400" cy="162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AC80DA7-2C89-40DE-80D4-D18D3846524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58213" y="3066258"/>
                <a:ext cx="32040" cy="17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725F1D6-E94E-493A-B979-8838487587E7}"/>
                  </a:ext>
                </a:extLst>
              </p14:cNvPr>
              <p14:cNvContentPartPr/>
              <p14:nvPr/>
            </p14:nvContentPartPr>
            <p14:xfrm>
              <a:off x="2122293" y="3467678"/>
              <a:ext cx="119520" cy="151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725F1D6-E94E-493A-B979-8838487587E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113293" y="3458678"/>
                <a:ext cx="137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31D8C87-A982-40E6-9054-44454EC52ED7}"/>
                  </a:ext>
                </a:extLst>
              </p14:cNvPr>
              <p14:cNvContentPartPr/>
              <p14:nvPr/>
            </p14:nvContentPartPr>
            <p14:xfrm>
              <a:off x="3763533" y="3239438"/>
              <a:ext cx="5400" cy="40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31D8C87-A982-40E6-9054-44454EC52ED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754533" y="3230438"/>
                <a:ext cx="23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F03F462-889C-4BEB-BA73-C2660B181988}"/>
                  </a:ext>
                </a:extLst>
              </p14:cNvPr>
              <p14:cNvContentPartPr/>
              <p14:nvPr/>
            </p14:nvContentPartPr>
            <p14:xfrm>
              <a:off x="3678573" y="3493238"/>
              <a:ext cx="137160" cy="122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F03F462-889C-4BEB-BA73-C2660B18198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669573" y="3484238"/>
                <a:ext cx="154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7B230DD-56F5-4523-A747-8BA7366373B2}"/>
                  </a:ext>
                </a:extLst>
              </p14:cNvPr>
              <p14:cNvContentPartPr/>
              <p14:nvPr/>
            </p14:nvContentPartPr>
            <p14:xfrm>
              <a:off x="3841653" y="3473798"/>
              <a:ext cx="110160" cy="129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7B230DD-56F5-4523-A747-8BA7366373B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832653" y="3464798"/>
                <a:ext cx="127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AB9E579-0928-4682-A169-F25DD526D476}"/>
                  </a:ext>
                </a:extLst>
              </p14:cNvPr>
              <p14:cNvContentPartPr/>
              <p14:nvPr/>
            </p14:nvContentPartPr>
            <p14:xfrm>
              <a:off x="3867933" y="3457598"/>
              <a:ext cx="118800" cy="19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AB9E579-0928-4682-A169-F25DD526D47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858933" y="3448598"/>
                <a:ext cx="136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1D9239F-EC68-4780-87AD-7EEB18EC9469}"/>
                  </a:ext>
                </a:extLst>
              </p14:cNvPr>
              <p14:cNvContentPartPr/>
              <p14:nvPr/>
            </p14:nvContentPartPr>
            <p14:xfrm>
              <a:off x="5343933" y="3169238"/>
              <a:ext cx="360" cy="63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1D9239F-EC68-4780-87AD-7EEB18EC946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334933" y="3160238"/>
                <a:ext cx="18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FE0D4B7-6706-4BDE-AECC-D907C90B6366}"/>
                  </a:ext>
                </a:extLst>
              </p14:cNvPr>
              <p14:cNvContentPartPr/>
              <p14:nvPr/>
            </p14:nvContentPartPr>
            <p14:xfrm>
              <a:off x="5168613" y="3461918"/>
              <a:ext cx="86760" cy="141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FE0D4B7-6706-4BDE-AECC-D907C90B63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159613" y="3452918"/>
                <a:ext cx="104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9D769A1-FA7B-4D08-AF9D-AEA51526C42D}"/>
                  </a:ext>
                </a:extLst>
              </p14:cNvPr>
              <p14:cNvContentPartPr/>
              <p14:nvPr/>
            </p14:nvContentPartPr>
            <p14:xfrm>
              <a:off x="5219373" y="3429158"/>
              <a:ext cx="210960" cy="169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9D769A1-FA7B-4D08-AF9D-AEA51526C42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210373" y="3420158"/>
                <a:ext cx="228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7CC6DB7-2554-4C3B-BCDF-D27F674C80BD}"/>
                  </a:ext>
                </a:extLst>
              </p14:cNvPr>
              <p14:cNvContentPartPr/>
              <p14:nvPr/>
            </p14:nvContentPartPr>
            <p14:xfrm>
              <a:off x="6981213" y="3122798"/>
              <a:ext cx="12600" cy="128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7CC6DB7-2554-4C3B-BCDF-D27F674C80B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971948" y="3113798"/>
                <a:ext cx="30759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6D40062-8ED8-4712-95FE-9E972AE2A202}"/>
                  </a:ext>
                </a:extLst>
              </p14:cNvPr>
              <p14:cNvContentPartPr/>
              <p14:nvPr/>
            </p14:nvContentPartPr>
            <p14:xfrm>
              <a:off x="6787893" y="3357158"/>
              <a:ext cx="117720" cy="173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6D40062-8ED8-4712-95FE-9E972AE2A20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778920" y="3348158"/>
                <a:ext cx="135306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0CB7309-6A60-42ED-854C-B3959DFEAC80}"/>
                  </a:ext>
                </a:extLst>
              </p14:cNvPr>
              <p14:cNvContentPartPr/>
              <p14:nvPr/>
            </p14:nvContentPartPr>
            <p14:xfrm>
              <a:off x="6940893" y="3411158"/>
              <a:ext cx="100800" cy="120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0CB7309-6A60-42ED-854C-B3959DFEAC8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931925" y="3402158"/>
                <a:ext cx="118377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DBB6774-28FD-4614-A716-BAEB617CA7D7}"/>
                  </a:ext>
                </a:extLst>
              </p14:cNvPr>
              <p14:cNvContentPartPr/>
              <p14:nvPr/>
            </p14:nvContentPartPr>
            <p14:xfrm>
              <a:off x="6996333" y="3395678"/>
              <a:ext cx="102600" cy="3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DBB6774-28FD-4614-A716-BAEB617CA7D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987333" y="3386678"/>
                <a:ext cx="120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909BE7E-EDFB-4A78-8DBF-E47808970113}"/>
                  </a:ext>
                </a:extLst>
              </p14:cNvPr>
              <p14:cNvContentPartPr/>
              <p14:nvPr/>
            </p14:nvContentPartPr>
            <p14:xfrm>
              <a:off x="8183973" y="3410078"/>
              <a:ext cx="28800" cy="129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909BE7E-EDFB-4A78-8DBF-E4780897011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174973" y="3401053"/>
                <a:ext cx="46440" cy="14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473E512-28A6-4622-B18B-E44F9AC6DC57}"/>
                  </a:ext>
                </a:extLst>
              </p14:cNvPr>
              <p14:cNvContentPartPr/>
              <p14:nvPr/>
            </p14:nvContentPartPr>
            <p14:xfrm>
              <a:off x="8262813" y="3434558"/>
              <a:ext cx="95760" cy="112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473E512-28A6-4622-B18B-E44F9AC6DC5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253813" y="3425558"/>
                <a:ext cx="1134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053F743-F9B5-4132-A1C0-4FA800B5CA6C}"/>
                  </a:ext>
                </a:extLst>
              </p14:cNvPr>
              <p14:cNvContentPartPr/>
              <p14:nvPr/>
            </p14:nvContentPartPr>
            <p14:xfrm>
              <a:off x="8377293" y="3415838"/>
              <a:ext cx="104760" cy="1249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053F743-F9B5-4132-A1C0-4FA800B5CA6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368293" y="3406838"/>
                <a:ext cx="122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F53E1A0-E56E-48F9-B06D-2BE19DDA32AC}"/>
                  </a:ext>
                </a:extLst>
              </p14:cNvPr>
              <p14:cNvContentPartPr/>
              <p14:nvPr/>
            </p14:nvContentPartPr>
            <p14:xfrm>
              <a:off x="3715653" y="3014078"/>
              <a:ext cx="67680" cy="68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F53E1A0-E56E-48F9-B06D-2BE19DDA32A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706653" y="3005078"/>
                <a:ext cx="853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618AE-A9C9-4B3A-9977-1F608540CD5B}"/>
                  </a:ext>
                </a:extLst>
              </p14:cNvPr>
              <p14:cNvContentPartPr/>
              <p14:nvPr/>
            </p14:nvContentPartPr>
            <p14:xfrm>
              <a:off x="5724093" y="3204878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618AE-A9C9-4B3A-9977-1F608540CD5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715093" y="31958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A0DB747-A804-4FC1-96A2-382F98478DDA}"/>
                  </a:ext>
                </a:extLst>
              </p14:cNvPr>
              <p14:cNvContentPartPr/>
              <p14:nvPr/>
            </p14:nvContentPartPr>
            <p14:xfrm>
              <a:off x="5723373" y="3204878"/>
              <a:ext cx="30240" cy="45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A0DB747-A804-4FC1-96A2-382F98478DD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714373" y="3195878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842CA9B-41D9-468A-B313-EDE35826BE54}"/>
                  </a:ext>
                </a:extLst>
              </p14:cNvPr>
              <p14:cNvContentPartPr/>
              <p14:nvPr/>
            </p14:nvContentPartPr>
            <p14:xfrm>
              <a:off x="6082653" y="3195878"/>
              <a:ext cx="5400" cy="36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842CA9B-41D9-468A-B313-EDE35826BE5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073653" y="3186878"/>
                <a:ext cx="23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F42FEA0-3119-45BE-A3C4-6824F622FEB9}"/>
                  </a:ext>
                </a:extLst>
              </p14:cNvPr>
              <p14:cNvContentPartPr/>
              <p14:nvPr/>
            </p14:nvContentPartPr>
            <p14:xfrm>
              <a:off x="6436173" y="3187598"/>
              <a:ext cx="16560" cy="52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F42FEA0-3119-45BE-A3C4-6824F622FEB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27173" y="3178598"/>
                <a:ext cx="34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A49388D-23ED-429B-8A19-F607868870B1}"/>
                  </a:ext>
                </a:extLst>
              </p14:cNvPr>
              <p14:cNvContentPartPr/>
              <p14:nvPr/>
            </p14:nvContentPartPr>
            <p14:xfrm>
              <a:off x="6310533" y="2948198"/>
              <a:ext cx="62280" cy="60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A49388D-23ED-429B-8A19-F607868870B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301533" y="2939251"/>
                <a:ext cx="79920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B7BFB84-1FC6-4195-B392-2C7DFA4DCC27}"/>
                  </a:ext>
                </a:extLst>
              </p14:cNvPr>
              <p14:cNvContentPartPr/>
              <p14:nvPr/>
            </p14:nvContentPartPr>
            <p14:xfrm>
              <a:off x="6370293" y="3070958"/>
              <a:ext cx="360" cy="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B7BFB84-1FC6-4195-B392-2C7DFA4DCC2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361293" y="3061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9CC967E-3F64-4686-821B-24B31973F805}"/>
                  </a:ext>
                </a:extLst>
              </p14:cNvPr>
              <p14:cNvContentPartPr/>
              <p14:nvPr/>
            </p14:nvContentPartPr>
            <p14:xfrm>
              <a:off x="6300453" y="3061958"/>
              <a:ext cx="70200" cy="50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9CC967E-3F64-4686-821B-24B31973F80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291499" y="3052958"/>
                <a:ext cx="8775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26DEEB1-BFED-492F-9AA0-9010626AB61E}"/>
                  </a:ext>
                </a:extLst>
              </p14:cNvPr>
              <p14:cNvContentPartPr/>
              <p14:nvPr/>
            </p14:nvContentPartPr>
            <p14:xfrm>
              <a:off x="6512493" y="3025238"/>
              <a:ext cx="56880" cy="60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26DEEB1-BFED-492F-9AA0-9010626AB61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503436" y="3016291"/>
                <a:ext cx="74632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5292F36-AF2D-4812-8C00-A6AE77B74B2C}"/>
                  </a:ext>
                </a:extLst>
              </p14:cNvPr>
              <p14:cNvContentPartPr/>
              <p14:nvPr/>
            </p14:nvContentPartPr>
            <p14:xfrm>
              <a:off x="6943773" y="2968718"/>
              <a:ext cx="66240" cy="52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5292F36-AF2D-4812-8C00-A6AE77B74B2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34773" y="2959718"/>
                <a:ext cx="83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4D72476-2C6B-423A-9CDF-E5DEC3D7A9A1}"/>
                  </a:ext>
                </a:extLst>
              </p14:cNvPr>
              <p14:cNvContentPartPr/>
              <p14:nvPr/>
            </p14:nvContentPartPr>
            <p14:xfrm>
              <a:off x="7290453" y="3091118"/>
              <a:ext cx="4320" cy="59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4D72476-2C6B-423A-9CDF-E5DEC3D7A9A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281453" y="3082118"/>
                <a:ext cx="21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6E56B0A-C5A5-4CE7-92AB-6F340AF6DC01}"/>
                  </a:ext>
                </a:extLst>
              </p14:cNvPr>
              <p14:cNvContentPartPr/>
              <p14:nvPr/>
            </p14:nvContentPartPr>
            <p14:xfrm>
              <a:off x="7661973" y="3109478"/>
              <a:ext cx="13680" cy="36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6E56B0A-C5A5-4CE7-92AB-6F340AF6DC0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652730" y="3100478"/>
                <a:ext cx="31797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F83B0F4-8532-413D-99D2-02F857CA5A79}"/>
                  </a:ext>
                </a:extLst>
              </p14:cNvPr>
              <p14:cNvContentPartPr/>
              <p14:nvPr/>
            </p14:nvContentPartPr>
            <p14:xfrm>
              <a:off x="8102973" y="3128198"/>
              <a:ext cx="11520" cy="66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F83B0F4-8532-413D-99D2-02F857CA5A7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093973" y="3119198"/>
                <a:ext cx="291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8A4C1CD-2265-4E0F-9300-EA41D62CA023}"/>
                  </a:ext>
                </a:extLst>
              </p14:cNvPr>
              <p14:cNvContentPartPr/>
              <p14:nvPr/>
            </p14:nvContentPartPr>
            <p14:xfrm>
              <a:off x="7116933" y="2944958"/>
              <a:ext cx="8640" cy="12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8A4C1CD-2265-4E0F-9300-EA41D62CA02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107542" y="2935958"/>
                <a:ext cx="27047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3E20AA2-F7B1-4758-BBA3-99ED85F3563D}"/>
                  </a:ext>
                </a:extLst>
              </p14:cNvPr>
              <p14:cNvContentPartPr/>
              <p14:nvPr/>
            </p14:nvContentPartPr>
            <p14:xfrm>
              <a:off x="7076253" y="2947118"/>
              <a:ext cx="72720" cy="85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3E20AA2-F7B1-4758-BBA3-99ED85F3563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7067253" y="2938080"/>
                <a:ext cx="90360" cy="103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3139737-FA8F-4282-A627-61DF923C90DF}"/>
                  </a:ext>
                </a:extLst>
              </p14:cNvPr>
              <p14:cNvContentPartPr/>
              <p14:nvPr/>
            </p14:nvContentPartPr>
            <p14:xfrm>
              <a:off x="7447053" y="2912198"/>
              <a:ext cx="77760" cy="83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3139737-FA8F-4282-A627-61DF923C90DF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438094" y="2903198"/>
                <a:ext cx="95319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3B96B53-BC93-48D8-818A-92AA98890EAD}"/>
                  </a:ext>
                </a:extLst>
              </p14:cNvPr>
              <p14:cNvContentPartPr/>
              <p14:nvPr/>
            </p14:nvContentPartPr>
            <p14:xfrm>
              <a:off x="7659813" y="2899958"/>
              <a:ext cx="62640" cy="716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3B96B53-BC93-48D8-818A-92AA98890EA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650813" y="2890958"/>
                <a:ext cx="80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6525B10-32D9-428E-A537-EA758091925D}"/>
                  </a:ext>
                </a:extLst>
              </p14:cNvPr>
              <p14:cNvContentPartPr/>
              <p14:nvPr/>
            </p14:nvContentPartPr>
            <p14:xfrm>
              <a:off x="8000733" y="2902838"/>
              <a:ext cx="83520" cy="104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6525B10-32D9-428E-A537-EA758091925D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991733" y="2893838"/>
                <a:ext cx="101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A5D4668-B080-470E-8A36-A89C3FDA570D}"/>
                  </a:ext>
                </a:extLst>
              </p14:cNvPr>
              <p14:cNvContentPartPr/>
              <p14:nvPr/>
            </p14:nvContentPartPr>
            <p14:xfrm>
              <a:off x="3544653" y="2912918"/>
              <a:ext cx="341280" cy="313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A5D4668-B080-470E-8A36-A89C3FDA570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526653" y="2894918"/>
                <a:ext cx="376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9779C65-3131-4F85-998B-6BB9E9069B83}"/>
                  </a:ext>
                </a:extLst>
              </p14:cNvPr>
              <p14:cNvContentPartPr/>
              <p14:nvPr/>
            </p14:nvContentPartPr>
            <p14:xfrm>
              <a:off x="2559333" y="2968718"/>
              <a:ext cx="83880" cy="1245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9779C65-3131-4F85-998B-6BB9E9069B83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541410" y="2950718"/>
                <a:ext cx="119368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D7BB8F2-9784-4D86-8707-036EE714019D}"/>
                  </a:ext>
                </a:extLst>
              </p14:cNvPr>
              <p14:cNvContentPartPr/>
              <p14:nvPr/>
            </p14:nvContentPartPr>
            <p14:xfrm>
              <a:off x="2709813" y="3015158"/>
              <a:ext cx="118080" cy="82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D7BB8F2-9784-4D86-8707-036EE714019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691813" y="2997158"/>
                <a:ext cx="1537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6063393-0401-4D41-8228-1F82EDE6FAAE}"/>
                  </a:ext>
                </a:extLst>
              </p14:cNvPr>
              <p14:cNvContentPartPr/>
              <p14:nvPr/>
            </p14:nvContentPartPr>
            <p14:xfrm>
              <a:off x="2870013" y="2892758"/>
              <a:ext cx="8640" cy="220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6063393-0401-4D41-8228-1F82EDE6FAA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2851230" y="2874758"/>
                <a:ext cx="4583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AE37E5E-2D21-4962-8C5F-4F62943A32DF}"/>
                  </a:ext>
                </a:extLst>
              </p14:cNvPr>
              <p14:cNvContentPartPr/>
              <p14:nvPr/>
            </p14:nvContentPartPr>
            <p14:xfrm>
              <a:off x="2876133" y="2966918"/>
              <a:ext cx="85320" cy="8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AE37E5E-2D21-4962-8C5F-4F62943A32D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858133" y="2948135"/>
                <a:ext cx="120960" cy="4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ADA4F4F-2146-4529-B4C2-385BB8A485D4}"/>
                  </a:ext>
                </a:extLst>
              </p14:cNvPr>
              <p14:cNvContentPartPr/>
              <p14:nvPr/>
            </p14:nvContentPartPr>
            <p14:xfrm>
              <a:off x="2983413" y="2894918"/>
              <a:ext cx="129240" cy="218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ADA4F4F-2146-4529-B4C2-385BB8A485D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2965363" y="2876888"/>
                <a:ext cx="164980" cy="254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40984BF-E589-4FBA-9AFB-24892CB49571}"/>
                  </a:ext>
                </a:extLst>
              </p14:cNvPr>
              <p14:cNvContentPartPr/>
              <p14:nvPr/>
            </p14:nvContentPartPr>
            <p14:xfrm>
              <a:off x="3124173" y="2970518"/>
              <a:ext cx="303120" cy="124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40984BF-E589-4FBA-9AFB-24892CB49571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106173" y="2952518"/>
                <a:ext cx="338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630AB3-86C4-4410-AB0F-12FC47C0AD99}"/>
                  </a:ext>
                </a:extLst>
              </p14:cNvPr>
              <p14:cNvContentPartPr/>
              <p14:nvPr/>
            </p14:nvContentPartPr>
            <p14:xfrm>
              <a:off x="5980413" y="3004876"/>
              <a:ext cx="360" cy="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630AB3-86C4-4410-AB0F-12FC47C0AD99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962413" y="29868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150F5E3-83EF-4C90-A411-E80A81307FEA}"/>
                  </a:ext>
                </a:extLst>
              </p14:cNvPr>
              <p14:cNvContentPartPr/>
              <p14:nvPr/>
            </p14:nvContentPartPr>
            <p14:xfrm>
              <a:off x="5980413" y="3004876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150F5E3-83EF-4C90-A411-E80A81307FE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962413" y="29868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CE4C3F1-5FBC-46B9-9D7C-1A03AA327B6B}"/>
              </a:ext>
            </a:extLst>
          </p:cNvPr>
          <p:cNvGrpSpPr/>
          <p:nvPr/>
        </p:nvGrpSpPr>
        <p:grpSpPr>
          <a:xfrm>
            <a:off x="4967502" y="1917887"/>
            <a:ext cx="1397880" cy="860040"/>
            <a:chOff x="4967502" y="1917887"/>
            <a:chExt cx="139788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C0A661-3CDE-4EEA-AE8E-2D3B043F88B1}"/>
                    </a:ext>
                  </a:extLst>
                </p14:cNvPr>
                <p14:cNvContentPartPr/>
                <p14:nvPr/>
              </p14:nvContentPartPr>
              <p14:xfrm>
                <a:off x="5022582" y="2323967"/>
                <a:ext cx="10800" cy="16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C0A661-3CDE-4EEA-AE8E-2D3B043F88B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04582" y="2305967"/>
                  <a:ext cx="46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F7D5867-C672-441F-A8D2-A46CDDC55749}"/>
                    </a:ext>
                  </a:extLst>
                </p14:cNvPr>
                <p14:cNvContentPartPr/>
                <p14:nvPr/>
              </p14:nvContentPartPr>
              <p14:xfrm>
                <a:off x="4967502" y="2446727"/>
                <a:ext cx="6120" cy="10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F7D5867-C672-441F-A8D2-A46CDDC557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49862" y="2429087"/>
                  <a:ext cx="4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87E3FC-12F8-4266-900F-459F8C694DF8}"/>
                    </a:ext>
                  </a:extLst>
                </p14:cNvPr>
                <p14:cNvContentPartPr/>
                <p14:nvPr/>
              </p14:nvContentPartPr>
              <p14:xfrm>
                <a:off x="4972182" y="2568767"/>
                <a:ext cx="14400" cy="150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87E3FC-12F8-4266-900F-459F8C694DF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54542" y="2550767"/>
                  <a:ext cx="50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4DF2CF-7748-45A8-833F-60A4D1D08C6F}"/>
                    </a:ext>
                  </a:extLst>
                </p14:cNvPr>
                <p14:cNvContentPartPr/>
                <p14:nvPr/>
              </p14:nvContentPartPr>
              <p14:xfrm>
                <a:off x="5047062" y="2761727"/>
                <a:ext cx="170640" cy="1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4DF2CF-7748-45A8-833F-60A4D1D08C6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29062" y="2744087"/>
                  <a:ext cx="20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735C765-DFAC-4920-B524-840E32B6306B}"/>
                    </a:ext>
                  </a:extLst>
                </p14:cNvPr>
                <p14:cNvContentPartPr/>
                <p14:nvPr/>
              </p14:nvContentPartPr>
              <p14:xfrm>
                <a:off x="5290782" y="2754527"/>
                <a:ext cx="185760" cy="19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735C765-DFAC-4920-B524-840E32B6306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73142" y="2736527"/>
                  <a:ext cx="221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12A9389-07FD-4882-B9D9-E70A5BBEADF7}"/>
                    </a:ext>
                  </a:extLst>
                </p14:cNvPr>
                <p14:cNvContentPartPr/>
                <p14:nvPr/>
              </p14:nvContentPartPr>
              <p14:xfrm>
                <a:off x="5574462" y="2701967"/>
                <a:ext cx="175320" cy="41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12A9389-07FD-4882-B9D9-E70A5BBEADF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56462" y="2684327"/>
                  <a:ext cx="210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B6A1F2-18A7-4202-B2DE-810998696569}"/>
                    </a:ext>
                  </a:extLst>
                </p14:cNvPr>
                <p14:cNvContentPartPr/>
                <p14:nvPr/>
              </p14:nvContentPartPr>
              <p14:xfrm>
                <a:off x="5837982" y="2544647"/>
                <a:ext cx="77400" cy="112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B6A1F2-18A7-4202-B2DE-8109986965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19982" y="2526647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9D65BD0-37F0-4292-86A3-0C3ECBCF5FBE}"/>
                    </a:ext>
                  </a:extLst>
                </p14:cNvPr>
                <p14:cNvContentPartPr/>
                <p14:nvPr/>
              </p14:nvContentPartPr>
              <p14:xfrm>
                <a:off x="5631342" y="2278967"/>
                <a:ext cx="302400" cy="148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9D65BD0-37F0-4292-86A3-0C3ECBCF5FB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13702" y="2260967"/>
                  <a:ext cx="338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9DAF519-8729-4FA0-BD94-0179BB859839}"/>
                    </a:ext>
                  </a:extLst>
                </p14:cNvPr>
                <p14:cNvContentPartPr/>
                <p14:nvPr/>
              </p14:nvContentPartPr>
              <p14:xfrm>
                <a:off x="5228862" y="2260967"/>
                <a:ext cx="207000" cy="15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9DAF519-8729-4FA0-BD94-0179BB8598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11222" y="2243327"/>
                  <a:ext cx="242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6E7CED1-2019-46FF-B459-5D97B4566BEF}"/>
                    </a:ext>
                  </a:extLst>
                </p14:cNvPr>
                <p14:cNvContentPartPr/>
                <p14:nvPr/>
              </p14:nvContentPartPr>
              <p14:xfrm>
                <a:off x="5034102" y="2308127"/>
                <a:ext cx="105480" cy="23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6E7CED1-2019-46FF-B459-5D97B4566BE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16462" y="2290487"/>
                  <a:ext cx="141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F60FA1B-28E2-47E2-9E1C-766C0F19DB82}"/>
                    </a:ext>
                  </a:extLst>
                </p14:cNvPr>
                <p14:cNvContentPartPr/>
                <p14:nvPr/>
              </p14:nvContentPartPr>
              <p14:xfrm>
                <a:off x="5714142" y="1954607"/>
                <a:ext cx="583560" cy="271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F60FA1B-28E2-47E2-9E1C-766C0F19DB8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96502" y="1936607"/>
                  <a:ext cx="61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67A1F34-75B2-42DA-9B6F-AF249CCD750A}"/>
                    </a:ext>
                  </a:extLst>
                </p14:cNvPr>
                <p14:cNvContentPartPr/>
                <p14:nvPr/>
              </p14:nvContentPartPr>
              <p14:xfrm>
                <a:off x="6218862" y="1917887"/>
                <a:ext cx="146520" cy="163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67A1F34-75B2-42DA-9B6F-AF249CCD750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01222" y="1899887"/>
                  <a:ext cx="1821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FD2C4E8-2DBE-4130-AE29-7FA01DA6F1A2}"/>
              </a:ext>
            </a:extLst>
          </p:cNvPr>
          <p:cNvGrpSpPr/>
          <p:nvPr/>
        </p:nvGrpSpPr>
        <p:grpSpPr>
          <a:xfrm>
            <a:off x="6647622" y="1662647"/>
            <a:ext cx="697680" cy="320760"/>
            <a:chOff x="6647622" y="1662647"/>
            <a:chExt cx="6976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F38A92-C14F-4C91-8468-21239FCCB45D}"/>
                    </a:ext>
                  </a:extLst>
                </p14:cNvPr>
                <p14:cNvContentPartPr/>
                <p14:nvPr/>
              </p14:nvContentPartPr>
              <p14:xfrm>
                <a:off x="6647622" y="1781807"/>
                <a:ext cx="224280" cy="201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F38A92-C14F-4C91-8468-21239FCCB45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29622" y="1764167"/>
                  <a:ext cx="259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69D2F0-94F8-40CA-829F-BCA613D077DF}"/>
                    </a:ext>
                  </a:extLst>
                </p14:cNvPr>
                <p14:cNvContentPartPr/>
                <p14:nvPr/>
              </p14:nvContentPartPr>
              <p14:xfrm>
                <a:off x="6932742" y="1811327"/>
                <a:ext cx="90720" cy="128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69D2F0-94F8-40CA-829F-BCA613D077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4742" y="1793327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0D8E319-9224-4ABD-B926-8639B3559517}"/>
                    </a:ext>
                  </a:extLst>
                </p14:cNvPr>
                <p14:cNvContentPartPr/>
                <p14:nvPr/>
              </p14:nvContentPartPr>
              <p14:xfrm>
                <a:off x="7077462" y="1662647"/>
                <a:ext cx="10908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0D8E319-9224-4ABD-B926-8639B355951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59822" y="1645007"/>
                  <a:ext cx="14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BDE728-2C3E-4C96-81D3-8EC412140D79}"/>
                    </a:ext>
                  </a:extLst>
                </p14:cNvPr>
                <p14:cNvContentPartPr/>
                <p14:nvPr/>
              </p14:nvContentPartPr>
              <p14:xfrm>
                <a:off x="7227942" y="1794407"/>
                <a:ext cx="117360" cy="138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BDE728-2C3E-4C96-81D3-8EC412140D7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10302" y="1776767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C28FC2F-17C9-459C-8464-98FE0FE1D3DE}"/>
              </a:ext>
            </a:extLst>
          </p:cNvPr>
          <p:cNvGrpSpPr/>
          <p:nvPr/>
        </p:nvGrpSpPr>
        <p:grpSpPr>
          <a:xfrm>
            <a:off x="7612422" y="1672367"/>
            <a:ext cx="784440" cy="241560"/>
            <a:chOff x="7612422" y="1672367"/>
            <a:chExt cx="78444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190973E-B81C-466E-8311-A062923FE042}"/>
                    </a:ext>
                  </a:extLst>
                </p14:cNvPr>
                <p14:cNvContentPartPr/>
                <p14:nvPr/>
              </p14:nvContentPartPr>
              <p14:xfrm>
                <a:off x="7612422" y="1760207"/>
                <a:ext cx="148680" cy="10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190973E-B81C-466E-8311-A062923FE0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594422" y="1742207"/>
                  <a:ext cx="184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A97F42B-7DD3-4915-9C2F-D8E12796E7A2}"/>
                    </a:ext>
                  </a:extLst>
                </p14:cNvPr>
                <p14:cNvContentPartPr/>
                <p14:nvPr/>
              </p14:nvContentPartPr>
              <p14:xfrm>
                <a:off x="7893222" y="1672367"/>
                <a:ext cx="141480" cy="24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A97F42B-7DD3-4915-9C2F-D8E12796E7A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75222" y="1654727"/>
                  <a:ext cx="177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148E7CE-F4A8-43A9-A500-C2DE8CF3BCDF}"/>
                    </a:ext>
                  </a:extLst>
                </p14:cNvPr>
                <p14:cNvContentPartPr/>
                <p14:nvPr/>
              </p14:nvContentPartPr>
              <p14:xfrm>
                <a:off x="7920222" y="1782167"/>
                <a:ext cx="133200" cy="38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148E7CE-F4A8-43A9-A500-C2DE8CF3BCD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02582" y="1764527"/>
                  <a:ext cx="168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6900CC0-D468-408E-A04C-649B8D10F56C}"/>
                    </a:ext>
                  </a:extLst>
                </p14:cNvPr>
                <p14:cNvContentPartPr/>
                <p14:nvPr/>
              </p14:nvContentPartPr>
              <p14:xfrm>
                <a:off x="8103102" y="1691807"/>
                <a:ext cx="293760" cy="177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6900CC0-D468-408E-A04C-649B8D10F56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85462" y="1673807"/>
                  <a:ext cx="32940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D2CD62-4F74-43B2-B59F-4791653C00F3}"/>
                  </a:ext>
                </a:extLst>
              </p14:cNvPr>
              <p14:cNvContentPartPr/>
              <p14:nvPr/>
            </p14:nvContentPartPr>
            <p14:xfrm>
              <a:off x="437622" y="4990847"/>
              <a:ext cx="144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D2CD62-4F74-43B2-B59F-4791653C00F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19982" y="4972847"/>
                <a:ext cx="3708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09A086B-815A-4FFF-9DE7-F9FC1A3D6EF7}"/>
              </a:ext>
            </a:extLst>
          </p:cNvPr>
          <p:cNvGrpSpPr/>
          <p:nvPr/>
        </p:nvGrpSpPr>
        <p:grpSpPr>
          <a:xfrm>
            <a:off x="346542" y="4335647"/>
            <a:ext cx="1018440" cy="331560"/>
            <a:chOff x="346542" y="4335647"/>
            <a:chExt cx="10184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4B49CC-8F02-4E23-AA14-17BB9F9EAEF4}"/>
                    </a:ext>
                  </a:extLst>
                </p14:cNvPr>
                <p14:cNvContentPartPr/>
                <p14:nvPr/>
              </p14:nvContentPartPr>
              <p14:xfrm>
                <a:off x="346542" y="4389287"/>
                <a:ext cx="25920" cy="16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4B49CC-8F02-4E23-AA14-17BB9F9EAEF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8902" y="4371287"/>
                  <a:ext cx="61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42A00E-927C-4479-A24B-2F9867EA1DE5}"/>
                    </a:ext>
                  </a:extLst>
                </p14:cNvPr>
                <p14:cNvContentPartPr/>
                <p14:nvPr/>
              </p14:nvContentPartPr>
              <p14:xfrm>
                <a:off x="382902" y="4335647"/>
                <a:ext cx="1310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42A00E-927C-4479-A24B-2F9867EA1DE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4902" y="4317647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2ABADF-D33F-41D8-BF9C-7C8BC2419F1A}"/>
                    </a:ext>
                  </a:extLst>
                </p14:cNvPr>
                <p14:cNvContentPartPr/>
                <p14:nvPr/>
              </p14:nvContentPartPr>
              <p14:xfrm>
                <a:off x="544542" y="4384967"/>
                <a:ext cx="91440" cy="15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2ABADF-D33F-41D8-BF9C-7C8BC2419F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6542" y="4366967"/>
                  <a:ext cx="12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49B758-E6F3-461D-87D0-B4F2178A7F3C}"/>
                    </a:ext>
                  </a:extLst>
                </p14:cNvPr>
                <p14:cNvContentPartPr/>
                <p14:nvPr/>
              </p14:nvContentPartPr>
              <p14:xfrm>
                <a:off x="696822" y="4369127"/>
                <a:ext cx="121680" cy="1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49B758-E6F3-461D-87D0-B4F2178A7F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8822" y="4351487"/>
                  <a:ext cx="157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F0DA8E-1274-45F1-A100-746CD830A9D2}"/>
                    </a:ext>
                  </a:extLst>
                </p14:cNvPr>
                <p14:cNvContentPartPr/>
                <p14:nvPr/>
              </p14:nvContentPartPr>
              <p14:xfrm>
                <a:off x="743262" y="4389287"/>
                <a:ext cx="25920" cy="129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F0DA8E-1274-45F1-A100-746CD830A9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622" y="4371287"/>
                  <a:ext cx="61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6C10BD-2F0C-44C7-A1CA-60B1816E22D4}"/>
                    </a:ext>
                  </a:extLst>
                </p14:cNvPr>
                <p14:cNvContentPartPr/>
                <p14:nvPr/>
              </p14:nvContentPartPr>
              <p14:xfrm>
                <a:off x="846942" y="4373807"/>
                <a:ext cx="108000" cy="16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6C10BD-2F0C-44C7-A1CA-60B1816E22D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8942" y="4356167"/>
                  <a:ext cx="143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FCC517-685A-42D0-82A1-B95F670CAC7F}"/>
                    </a:ext>
                  </a:extLst>
                </p14:cNvPr>
                <p14:cNvContentPartPr/>
                <p14:nvPr/>
              </p14:nvContentPartPr>
              <p14:xfrm>
                <a:off x="860982" y="4348247"/>
                <a:ext cx="110160" cy="30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FCC517-685A-42D0-82A1-B95F670CAC7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3342" y="4330247"/>
                  <a:ext cx="145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8472CC-DC6A-419B-87C2-9AB05C874494}"/>
                    </a:ext>
                  </a:extLst>
                </p14:cNvPr>
                <p14:cNvContentPartPr/>
                <p14:nvPr/>
              </p14:nvContentPartPr>
              <p14:xfrm>
                <a:off x="351942" y="4602047"/>
                <a:ext cx="617040" cy="65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8472CC-DC6A-419B-87C2-9AB05C87449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4302" y="4584407"/>
                  <a:ext cx="652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604FEA-9EC2-4E9C-B148-B45A199089F8}"/>
                    </a:ext>
                  </a:extLst>
                </p14:cNvPr>
                <p14:cNvContentPartPr/>
                <p14:nvPr/>
              </p14:nvContentPartPr>
              <p14:xfrm>
                <a:off x="1081662" y="4468847"/>
                <a:ext cx="156600" cy="1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604FEA-9EC2-4E9C-B148-B45A199089F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3662" y="4451207"/>
                  <a:ext cx="192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11F004-1D2C-40DB-9B5F-B95DC92B2E75}"/>
                    </a:ext>
                  </a:extLst>
                </p14:cNvPr>
                <p14:cNvContentPartPr/>
                <p14:nvPr/>
              </p14:nvContentPartPr>
              <p14:xfrm>
                <a:off x="1246542" y="4410527"/>
                <a:ext cx="118440" cy="12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11F004-1D2C-40DB-9B5F-B95DC92B2E7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28542" y="4392527"/>
                  <a:ext cx="1540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79A5865-9E22-4862-9C34-6738DEEA6090}"/>
              </a:ext>
            </a:extLst>
          </p:cNvPr>
          <p:cNvGrpSpPr/>
          <p:nvPr/>
        </p:nvGrpSpPr>
        <p:grpSpPr>
          <a:xfrm>
            <a:off x="2158782" y="4417367"/>
            <a:ext cx="1577160" cy="206280"/>
            <a:chOff x="2158782" y="4417367"/>
            <a:chExt cx="15771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849300-01B2-42D9-9261-D2FB84751FC9}"/>
                    </a:ext>
                  </a:extLst>
                </p14:cNvPr>
                <p14:cNvContentPartPr/>
                <p14:nvPr/>
              </p14:nvContentPartPr>
              <p14:xfrm>
                <a:off x="2158782" y="4438607"/>
                <a:ext cx="30960" cy="183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849300-01B2-42D9-9261-D2FB84751FC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41142" y="4420967"/>
                  <a:ext cx="66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49B3FB0-D7C5-4F96-98B2-0DBAFB3FDEE0}"/>
                    </a:ext>
                  </a:extLst>
                </p14:cNvPr>
                <p14:cNvContentPartPr/>
                <p14:nvPr/>
              </p14:nvContentPartPr>
              <p14:xfrm>
                <a:off x="2167782" y="4443287"/>
                <a:ext cx="136440" cy="153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49B3FB0-D7C5-4F96-98B2-0DBAFB3FDEE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49782" y="4425287"/>
                  <a:ext cx="172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A150E3-FBCA-49FB-8672-991B5D907738}"/>
                    </a:ext>
                  </a:extLst>
                </p14:cNvPr>
                <p14:cNvContentPartPr/>
                <p14:nvPr/>
              </p14:nvContentPartPr>
              <p14:xfrm>
                <a:off x="2327262" y="4474967"/>
                <a:ext cx="107640" cy="122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A150E3-FBCA-49FB-8672-991B5D90773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09262" y="4457327"/>
                  <a:ext cx="143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30316C-437B-494F-BB43-263B39921237}"/>
                    </a:ext>
                  </a:extLst>
                </p14:cNvPr>
                <p14:cNvContentPartPr/>
                <p14:nvPr/>
              </p14:nvContentPartPr>
              <p14:xfrm>
                <a:off x="2501502" y="4475327"/>
                <a:ext cx="18000" cy="107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30316C-437B-494F-BB43-263B3992123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83502" y="4457327"/>
                  <a:ext cx="53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053BB7-22EB-43C3-810B-D9DAE81F1929}"/>
                    </a:ext>
                  </a:extLst>
                </p14:cNvPr>
                <p14:cNvContentPartPr/>
                <p14:nvPr/>
              </p14:nvContentPartPr>
              <p14:xfrm>
                <a:off x="2501142" y="4453007"/>
                <a:ext cx="108720" cy="119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053BB7-22EB-43C3-810B-D9DAE81F192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83142" y="4435007"/>
                  <a:ext cx="144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2D2A20A-8FD6-4180-AA30-1C0BC6DCC861}"/>
                    </a:ext>
                  </a:extLst>
                </p14:cNvPr>
                <p14:cNvContentPartPr/>
                <p14:nvPr/>
              </p14:nvContentPartPr>
              <p14:xfrm>
                <a:off x="2653062" y="4465247"/>
                <a:ext cx="124560" cy="14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2D2A20A-8FD6-4180-AA30-1C0BC6DCC86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35062" y="4447607"/>
                  <a:ext cx="160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B122A12-B1AF-4DFC-B38D-4F607EB390E6}"/>
                    </a:ext>
                  </a:extLst>
                </p14:cNvPr>
                <p14:cNvContentPartPr/>
                <p14:nvPr/>
              </p14:nvContentPartPr>
              <p14:xfrm>
                <a:off x="2497902" y="4562447"/>
                <a:ext cx="7200" cy="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B122A12-B1AF-4DFC-B38D-4F607EB390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80262" y="4544447"/>
                  <a:ext cx="42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F6AF16A-0C24-4CA2-97C5-6D8CB86FA1CD}"/>
                    </a:ext>
                  </a:extLst>
                </p14:cNvPr>
                <p14:cNvContentPartPr/>
                <p14:nvPr/>
              </p14:nvContentPartPr>
              <p14:xfrm>
                <a:off x="2480262" y="4561367"/>
                <a:ext cx="18000" cy="62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F6AF16A-0C24-4CA2-97C5-6D8CB86FA1C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62622" y="4543727"/>
                  <a:ext cx="53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501CF5-4E12-4706-9595-EEAB32779209}"/>
                    </a:ext>
                  </a:extLst>
                </p14:cNvPr>
                <p14:cNvContentPartPr/>
                <p14:nvPr/>
              </p14:nvContentPartPr>
              <p14:xfrm>
                <a:off x="2843862" y="4449767"/>
                <a:ext cx="90720" cy="153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501CF5-4E12-4706-9595-EEAB3277920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25862" y="4431767"/>
                  <a:ext cx="126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BDF3418-13C4-45E0-B6A7-FECF8D9926AC}"/>
                    </a:ext>
                  </a:extLst>
                </p14:cNvPr>
                <p14:cNvContentPartPr/>
                <p14:nvPr/>
              </p14:nvContentPartPr>
              <p14:xfrm>
                <a:off x="2985702" y="4435727"/>
                <a:ext cx="129240" cy="186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BDF3418-13C4-45E0-B6A7-FECF8D9926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968062" y="4417727"/>
                  <a:ext cx="164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3425F7-BDCE-4A17-B0F0-DB89257D0CE4}"/>
                    </a:ext>
                  </a:extLst>
                </p14:cNvPr>
                <p14:cNvContentPartPr/>
                <p14:nvPr/>
              </p14:nvContentPartPr>
              <p14:xfrm>
                <a:off x="3033582" y="4504847"/>
                <a:ext cx="36360" cy="12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3425F7-BDCE-4A17-B0F0-DB89257D0CE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15582" y="4486847"/>
                  <a:ext cx="72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1AE63D-26E7-4E20-B5B8-9F87421261F2}"/>
                    </a:ext>
                  </a:extLst>
                </p14:cNvPr>
                <p14:cNvContentPartPr/>
                <p14:nvPr/>
              </p14:nvContentPartPr>
              <p14:xfrm>
                <a:off x="3175782" y="4461647"/>
                <a:ext cx="96120" cy="152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1AE63D-26E7-4E20-B5B8-9F87421261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57782" y="4443647"/>
                  <a:ext cx="13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60E265-43D3-40AF-9328-2C0966233B66}"/>
                    </a:ext>
                  </a:extLst>
                </p14:cNvPr>
                <p14:cNvContentPartPr/>
                <p14:nvPr/>
              </p14:nvContentPartPr>
              <p14:xfrm>
                <a:off x="3346062" y="4459487"/>
                <a:ext cx="13320" cy="126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60E265-43D3-40AF-9328-2C0966233B6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8062" y="4441847"/>
                  <a:ext cx="48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61EFF0-4D16-45AB-8ED6-673E7389DA12}"/>
                    </a:ext>
                  </a:extLst>
                </p14:cNvPr>
                <p14:cNvContentPartPr/>
                <p14:nvPr/>
              </p14:nvContentPartPr>
              <p14:xfrm>
                <a:off x="3419862" y="4477127"/>
                <a:ext cx="189000" cy="129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61EFF0-4D16-45AB-8ED6-673E7389DA1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01862" y="4459487"/>
                  <a:ext cx="224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14325F2-6DF9-4EA1-81B9-698A0FD3CE55}"/>
                    </a:ext>
                  </a:extLst>
                </p14:cNvPr>
                <p14:cNvContentPartPr/>
                <p14:nvPr/>
              </p14:nvContentPartPr>
              <p14:xfrm>
                <a:off x="3604902" y="4417367"/>
                <a:ext cx="131040" cy="190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14325F2-6DF9-4EA1-81B9-698A0FD3CE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87262" y="4399727"/>
                  <a:ext cx="1666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4185D41-F4C8-433A-AEF7-5F0FF993056F}"/>
              </a:ext>
            </a:extLst>
          </p:cNvPr>
          <p:cNvGrpSpPr/>
          <p:nvPr/>
        </p:nvGrpSpPr>
        <p:grpSpPr>
          <a:xfrm>
            <a:off x="4126182" y="4429967"/>
            <a:ext cx="767160" cy="221040"/>
            <a:chOff x="4126182" y="4429967"/>
            <a:chExt cx="7671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DD81406-1A2B-4926-AEA1-AD9E154F6056}"/>
                    </a:ext>
                  </a:extLst>
                </p14:cNvPr>
                <p14:cNvContentPartPr/>
                <p14:nvPr/>
              </p14:nvContentPartPr>
              <p14:xfrm>
                <a:off x="4126182" y="4444727"/>
                <a:ext cx="176400" cy="14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DD81406-1A2B-4926-AEA1-AD9E154F605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08542" y="4427087"/>
                  <a:ext cx="21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884CD5-B9B8-41A6-B1F7-A79BFA0F18D2}"/>
                    </a:ext>
                  </a:extLst>
                </p14:cNvPr>
                <p14:cNvContentPartPr/>
                <p14:nvPr/>
              </p14:nvContentPartPr>
              <p14:xfrm>
                <a:off x="4367742" y="4453367"/>
                <a:ext cx="80280" cy="194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884CD5-B9B8-41A6-B1F7-A79BFA0F18D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349742" y="4435727"/>
                  <a:ext cx="115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272E511-39E1-4B4D-9737-B6D37D2CAF72}"/>
                    </a:ext>
                  </a:extLst>
                </p14:cNvPr>
                <p14:cNvContentPartPr/>
                <p14:nvPr/>
              </p14:nvContentPartPr>
              <p14:xfrm>
                <a:off x="4363422" y="4475327"/>
                <a:ext cx="122760" cy="81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272E511-39E1-4B4D-9737-B6D37D2CAF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45422" y="4457327"/>
                  <a:ext cx="158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AFD7B8E-CD6E-4143-94F7-0CC56BB6BC00}"/>
                    </a:ext>
                  </a:extLst>
                </p14:cNvPr>
                <p14:cNvContentPartPr/>
                <p14:nvPr/>
              </p14:nvContentPartPr>
              <p14:xfrm>
                <a:off x="4503822" y="4458047"/>
                <a:ext cx="163800" cy="192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AFD7B8E-CD6E-4143-94F7-0CC56BB6BC0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5822" y="4440047"/>
                  <a:ext cx="199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F6A5DA-404A-4C40-B789-B2F933AFD0F0}"/>
                    </a:ext>
                  </a:extLst>
                </p14:cNvPr>
                <p14:cNvContentPartPr/>
                <p14:nvPr/>
              </p14:nvContentPartPr>
              <p14:xfrm>
                <a:off x="4567542" y="4494047"/>
                <a:ext cx="196200" cy="12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F6A5DA-404A-4C40-B789-B2F933AFD0F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49542" y="4476407"/>
                  <a:ext cx="231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AB5C959-8521-4210-9DC5-3665620CE335}"/>
                    </a:ext>
                  </a:extLst>
                </p14:cNvPr>
                <p14:cNvContentPartPr/>
                <p14:nvPr/>
              </p14:nvContentPartPr>
              <p14:xfrm>
                <a:off x="4762302" y="4429967"/>
                <a:ext cx="131040" cy="174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AB5C959-8521-4210-9DC5-3665620CE33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44662" y="4412327"/>
                  <a:ext cx="1666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DB8BB87-0933-4657-9E00-163EFE52F1DA}"/>
              </a:ext>
            </a:extLst>
          </p:cNvPr>
          <p:cNvGrpSpPr/>
          <p:nvPr/>
        </p:nvGrpSpPr>
        <p:grpSpPr>
          <a:xfrm>
            <a:off x="7534302" y="4395767"/>
            <a:ext cx="1062000" cy="197640"/>
            <a:chOff x="7534302" y="4395767"/>
            <a:chExt cx="106200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EADF5E7-CE55-40C9-9BE9-8DF77090C4BC}"/>
                    </a:ext>
                  </a:extLst>
                </p14:cNvPr>
                <p14:cNvContentPartPr/>
                <p14:nvPr/>
              </p14:nvContentPartPr>
              <p14:xfrm>
                <a:off x="7534302" y="4410167"/>
                <a:ext cx="153720" cy="14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EADF5E7-CE55-40C9-9BE9-8DF77090C4B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16302" y="4392167"/>
                  <a:ext cx="189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B5C951-83D7-4546-9208-33661ECEDE4F}"/>
                    </a:ext>
                  </a:extLst>
                </p14:cNvPr>
                <p14:cNvContentPartPr/>
                <p14:nvPr/>
              </p14:nvContentPartPr>
              <p14:xfrm>
                <a:off x="7727262" y="4395767"/>
                <a:ext cx="146880" cy="154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B5C951-83D7-4546-9208-33661ECEDE4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09622" y="4377767"/>
                  <a:ext cx="182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3F2D76-E254-470F-B4B3-538B90EAB24A}"/>
                    </a:ext>
                  </a:extLst>
                </p14:cNvPr>
                <p14:cNvContentPartPr/>
                <p14:nvPr/>
              </p14:nvContentPartPr>
              <p14:xfrm>
                <a:off x="7780542" y="4467047"/>
                <a:ext cx="102960" cy="23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3F2D76-E254-470F-B4B3-538B90EAB24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2542" y="4449047"/>
                  <a:ext cx="13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46D18F2-5276-4886-86A1-ECE2B7293BED}"/>
                    </a:ext>
                  </a:extLst>
                </p14:cNvPr>
                <p14:cNvContentPartPr/>
                <p14:nvPr/>
              </p14:nvContentPartPr>
              <p14:xfrm>
                <a:off x="7950822" y="4420967"/>
                <a:ext cx="176040" cy="142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46D18F2-5276-4886-86A1-ECE2B7293BE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32822" y="4402967"/>
                  <a:ext cx="211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F0AA16-AA09-487B-ABA6-685F96FC7026}"/>
                    </a:ext>
                  </a:extLst>
                </p14:cNvPr>
                <p14:cNvContentPartPr/>
                <p14:nvPr/>
              </p14:nvContentPartPr>
              <p14:xfrm>
                <a:off x="8183022" y="4423847"/>
                <a:ext cx="22680" cy="127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F0AA16-AA09-487B-ABA6-685F96FC70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65022" y="4405847"/>
                  <a:ext cx="58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B6674-892F-4AEE-A981-ABA454E7C89D}"/>
                    </a:ext>
                  </a:extLst>
                </p14:cNvPr>
                <p14:cNvContentPartPr/>
                <p14:nvPr/>
              </p14:nvContentPartPr>
              <p14:xfrm>
                <a:off x="8185182" y="4403327"/>
                <a:ext cx="243000" cy="165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B6674-892F-4AEE-A981-ABA454E7C89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67542" y="4385327"/>
                  <a:ext cx="278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721ABF7-F564-437E-BF24-1280410D90E5}"/>
                    </a:ext>
                  </a:extLst>
                </p14:cNvPr>
                <p14:cNvContentPartPr/>
                <p14:nvPr/>
              </p14:nvContentPartPr>
              <p14:xfrm>
                <a:off x="8473902" y="4405127"/>
                <a:ext cx="86040" cy="188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721ABF7-F564-437E-BF24-1280410D90E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56262" y="4387127"/>
                  <a:ext cx="121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B6C310-A1E0-4DC4-952D-E391A49CB8B0}"/>
                    </a:ext>
                  </a:extLst>
                </p14:cNvPr>
                <p14:cNvContentPartPr/>
                <p14:nvPr/>
              </p14:nvContentPartPr>
              <p14:xfrm>
                <a:off x="8493342" y="4402967"/>
                <a:ext cx="102960" cy="91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B6C310-A1E0-4DC4-952D-E391A49CB8B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75342" y="4384967"/>
                  <a:ext cx="1386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0743785-CD09-4A64-9686-2D813A5107F1}"/>
              </a:ext>
            </a:extLst>
          </p:cNvPr>
          <p:cNvGrpSpPr/>
          <p:nvPr/>
        </p:nvGrpSpPr>
        <p:grpSpPr>
          <a:xfrm>
            <a:off x="8885742" y="4348247"/>
            <a:ext cx="958680" cy="230760"/>
            <a:chOff x="8885742" y="4348247"/>
            <a:chExt cx="9586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2032E2-48F5-4CCB-930B-E99069B199AE}"/>
                    </a:ext>
                  </a:extLst>
                </p14:cNvPr>
                <p14:cNvContentPartPr/>
                <p14:nvPr/>
              </p14:nvContentPartPr>
              <p14:xfrm>
                <a:off x="8885742" y="4402607"/>
                <a:ext cx="178560" cy="150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2032E2-48F5-4CCB-930B-E99069B199A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67742" y="4384607"/>
                  <a:ext cx="21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74B691A-3044-4A51-8160-35FC75A327D3}"/>
                    </a:ext>
                  </a:extLst>
                </p14:cNvPr>
                <p14:cNvContentPartPr/>
                <p14:nvPr/>
              </p14:nvContentPartPr>
              <p14:xfrm>
                <a:off x="9115062" y="4413767"/>
                <a:ext cx="90000" cy="165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74B691A-3044-4A51-8160-35FC75A327D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97422" y="4396127"/>
                  <a:ext cx="12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7ECA741-BD93-47FD-9EBE-B663966B3F6E}"/>
                    </a:ext>
                  </a:extLst>
                </p14:cNvPr>
                <p14:cNvContentPartPr/>
                <p14:nvPr/>
              </p14:nvContentPartPr>
              <p14:xfrm>
                <a:off x="9126582" y="4398647"/>
                <a:ext cx="97200" cy="91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7ECA741-BD93-47FD-9EBE-B663966B3F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08942" y="4380647"/>
                  <a:ext cx="132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5A95685-9E89-4785-8872-FC18E1182FB4}"/>
                    </a:ext>
                  </a:extLst>
                </p14:cNvPr>
                <p14:cNvContentPartPr/>
                <p14:nvPr/>
              </p14:nvContentPartPr>
              <p14:xfrm>
                <a:off x="9265182" y="4374167"/>
                <a:ext cx="158040" cy="191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5A95685-9E89-4785-8872-FC18E1182FB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47182" y="4356527"/>
                  <a:ext cx="193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1A3B379-3366-439C-A88F-BF8153BB16C8}"/>
                    </a:ext>
                  </a:extLst>
                </p14:cNvPr>
                <p14:cNvContentPartPr/>
                <p14:nvPr/>
              </p14:nvContentPartPr>
              <p14:xfrm>
                <a:off x="9347262" y="4417367"/>
                <a:ext cx="177840" cy="130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1A3B379-3366-439C-A88F-BF8153BB16C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329262" y="4399727"/>
                  <a:ext cx="21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6BD6F92-85E1-4519-A73C-C37FFD7F8729}"/>
                    </a:ext>
                  </a:extLst>
                </p14:cNvPr>
                <p14:cNvContentPartPr/>
                <p14:nvPr/>
              </p14:nvContentPartPr>
              <p14:xfrm>
                <a:off x="9522222" y="4348247"/>
                <a:ext cx="163800" cy="152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6BD6F92-85E1-4519-A73C-C37FFD7F872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504222" y="4330247"/>
                  <a:ext cx="199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82CF7C0-C8F9-41D4-A756-2BDD0743809F}"/>
                    </a:ext>
                  </a:extLst>
                </p14:cNvPr>
                <p14:cNvContentPartPr/>
                <p14:nvPr/>
              </p14:nvContentPartPr>
              <p14:xfrm>
                <a:off x="9837222" y="4487927"/>
                <a:ext cx="7200" cy="9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82CF7C0-C8F9-41D4-A756-2BDD0743809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819222" y="4469927"/>
                  <a:ext cx="42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FF8B872-F7BA-46FA-808C-B8E1A79C9DD4}"/>
              </a:ext>
            </a:extLst>
          </p:cNvPr>
          <p:cNvGrpSpPr/>
          <p:nvPr/>
        </p:nvGrpSpPr>
        <p:grpSpPr>
          <a:xfrm>
            <a:off x="2595462" y="4788167"/>
            <a:ext cx="202320" cy="178200"/>
            <a:chOff x="2595462" y="4788167"/>
            <a:chExt cx="2023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B1A384-2E6A-414D-9AD4-526796D0F10C}"/>
                    </a:ext>
                  </a:extLst>
                </p14:cNvPr>
                <p14:cNvContentPartPr/>
                <p14:nvPr/>
              </p14:nvContentPartPr>
              <p14:xfrm>
                <a:off x="2595462" y="4856207"/>
                <a:ext cx="62280" cy="110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B1A384-2E6A-414D-9AD4-526796D0F10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86822" y="4847567"/>
                  <a:ext cx="79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7093ADE-D47A-4EA7-B847-B381C7AAB609}"/>
                    </a:ext>
                  </a:extLst>
                </p14:cNvPr>
                <p14:cNvContentPartPr/>
                <p14:nvPr/>
              </p14:nvContentPartPr>
              <p14:xfrm>
                <a:off x="2727582" y="4788167"/>
                <a:ext cx="70200" cy="172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7093ADE-D47A-4EA7-B847-B381C7AAB60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18942" y="4779167"/>
                  <a:ext cx="87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560AFCB-6A24-44E6-9C7C-0149CA2B8003}"/>
                    </a:ext>
                  </a:extLst>
                </p14:cNvPr>
                <p14:cNvContentPartPr/>
                <p14:nvPr/>
              </p14:nvContentPartPr>
              <p14:xfrm>
                <a:off x="2712462" y="4846847"/>
                <a:ext cx="62280" cy="26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560AFCB-6A24-44E6-9C7C-0149CA2B800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703822" y="4838207"/>
                  <a:ext cx="799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671143C9-6453-41CF-9A2E-27533C62F7B5}"/>
              </a:ext>
            </a:extLst>
          </p:cNvPr>
          <p:cNvGrpSpPr/>
          <p:nvPr/>
        </p:nvGrpSpPr>
        <p:grpSpPr>
          <a:xfrm>
            <a:off x="3096582" y="4777007"/>
            <a:ext cx="735120" cy="192240"/>
            <a:chOff x="3096582" y="4777007"/>
            <a:chExt cx="73512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D6C1326-6B00-4C66-B6AC-5FDEB7FFB5B3}"/>
                    </a:ext>
                  </a:extLst>
                </p14:cNvPr>
                <p14:cNvContentPartPr/>
                <p14:nvPr/>
              </p14:nvContentPartPr>
              <p14:xfrm>
                <a:off x="3096582" y="4842527"/>
                <a:ext cx="216000" cy="109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D6C1326-6B00-4C66-B6AC-5FDEB7FFB5B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87942" y="4833527"/>
                  <a:ext cx="233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F424AB-1D6C-44BF-A14D-4F415BB09406}"/>
                    </a:ext>
                  </a:extLst>
                </p14:cNvPr>
                <p14:cNvContentPartPr/>
                <p14:nvPr/>
              </p14:nvContentPartPr>
              <p14:xfrm>
                <a:off x="3349662" y="4863767"/>
                <a:ext cx="68040" cy="10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F424AB-1D6C-44BF-A14D-4F415BB0940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340662" y="4854767"/>
                  <a:ext cx="85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D0CC33-7F6B-4FE3-83D4-37C188A6D1C9}"/>
                    </a:ext>
                  </a:extLst>
                </p14:cNvPr>
                <p14:cNvContentPartPr/>
                <p14:nvPr/>
              </p14:nvContentPartPr>
              <p14:xfrm>
                <a:off x="3482502" y="4777007"/>
                <a:ext cx="153360" cy="188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D0CC33-7F6B-4FE3-83D4-37C188A6D1C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73862" y="4768367"/>
                  <a:ext cx="171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9837A13-64E3-40B4-A896-685A2EB6BD0B}"/>
                    </a:ext>
                  </a:extLst>
                </p14:cNvPr>
                <p14:cNvContentPartPr/>
                <p14:nvPr/>
              </p14:nvContentPartPr>
              <p14:xfrm>
                <a:off x="3476742" y="4831367"/>
                <a:ext cx="9720" cy="15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9837A13-64E3-40B4-A896-685A2EB6BD0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467742" y="4822367"/>
                  <a:ext cx="27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43A2917-7782-4916-AF0E-44B976B97DF6}"/>
                    </a:ext>
                  </a:extLst>
                </p14:cNvPr>
                <p14:cNvContentPartPr/>
                <p14:nvPr/>
              </p14:nvContentPartPr>
              <p14:xfrm>
                <a:off x="3620382" y="4844687"/>
                <a:ext cx="211320" cy="104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43A2917-7782-4916-AF0E-44B976B97DF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611742" y="4836047"/>
                  <a:ext cx="2289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42B3541-B0FF-40E8-829B-07BD5E7A9CB9}"/>
              </a:ext>
            </a:extLst>
          </p:cNvPr>
          <p:cNvGrpSpPr/>
          <p:nvPr/>
        </p:nvGrpSpPr>
        <p:grpSpPr>
          <a:xfrm>
            <a:off x="4198182" y="4745327"/>
            <a:ext cx="538560" cy="291960"/>
            <a:chOff x="4198182" y="4745327"/>
            <a:chExt cx="5385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8622FD8-8D7D-4E77-B68D-AC601C1956A3}"/>
                    </a:ext>
                  </a:extLst>
                </p14:cNvPr>
                <p14:cNvContentPartPr/>
                <p14:nvPr/>
              </p14:nvContentPartPr>
              <p14:xfrm>
                <a:off x="4198182" y="4762247"/>
                <a:ext cx="86040" cy="200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8622FD8-8D7D-4E77-B68D-AC601C1956A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89542" y="4753607"/>
                  <a:ext cx="103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EFB5DFF-2B7D-4875-89CA-0455B259DA17}"/>
                    </a:ext>
                  </a:extLst>
                </p14:cNvPr>
                <p14:cNvContentPartPr/>
                <p14:nvPr/>
              </p14:nvContentPartPr>
              <p14:xfrm>
                <a:off x="4309782" y="4877087"/>
                <a:ext cx="113760" cy="79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EFB5DFF-2B7D-4875-89CA-0455B259DA1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00782" y="4868087"/>
                  <a:ext cx="131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26D6075-A121-4DEB-8431-77339E9CB84A}"/>
                    </a:ext>
                  </a:extLst>
                </p14:cNvPr>
                <p14:cNvContentPartPr/>
                <p14:nvPr/>
              </p14:nvContentPartPr>
              <p14:xfrm>
                <a:off x="4453062" y="4779887"/>
                <a:ext cx="27360" cy="128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26D6075-A121-4DEB-8431-77339E9CB84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44422" y="4770887"/>
                  <a:ext cx="45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78CCB7E-713C-431B-A9E1-919D01F7FE49}"/>
                    </a:ext>
                  </a:extLst>
                </p14:cNvPr>
                <p14:cNvContentPartPr/>
                <p14:nvPr/>
              </p14:nvContentPartPr>
              <p14:xfrm>
                <a:off x="4468542" y="4826327"/>
                <a:ext cx="150480" cy="120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78CCB7E-713C-431B-A9E1-919D01F7FE4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59902" y="4817687"/>
                  <a:ext cx="168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3C8827A-1C0C-4587-8B54-3FAE7DE2076A}"/>
                    </a:ext>
                  </a:extLst>
                </p14:cNvPr>
                <p14:cNvContentPartPr/>
                <p14:nvPr/>
              </p14:nvContentPartPr>
              <p14:xfrm>
                <a:off x="4651062" y="4745327"/>
                <a:ext cx="85680" cy="291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3C8827A-1C0C-4587-8B54-3FAE7DE2076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42422" y="4736687"/>
                  <a:ext cx="103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03D33AA-CD79-4AE2-AEDF-A2CDDD518CE2}"/>
                  </a:ext>
                </a:extLst>
              </p14:cNvPr>
              <p14:cNvContentPartPr/>
              <p14:nvPr/>
            </p14:nvContentPartPr>
            <p14:xfrm>
              <a:off x="4884702" y="4950887"/>
              <a:ext cx="8640" cy="36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03D33AA-CD79-4AE2-AEDF-A2CDDD518CE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876062" y="4942247"/>
                <a:ext cx="2628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9139072B-2C7C-400E-8D62-F391AD18D47B}"/>
              </a:ext>
            </a:extLst>
          </p:cNvPr>
          <p:cNvGrpSpPr/>
          <p:nvPr/>
        </p:nvGrpSpPr>
        <p:grpSpPr>
          <a:xfrm>
            <a:off x="9824262" y="4608887"/>
            <a:ext cx="730800" cy="254160"/>
            <a:chOff x="9824262" y="4608887"/>
            <a:chExt cx="73080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9D7FCDE-1EFE-4F59-8452-6A4AB2630C6E}"/>
                    </a:ext>
                  </a:extLst>
                </p14:cNvPr>
                <p14:cNvContentPartPr/>
                <p14:nvPr/>
              </p14:nvContentPartPr>
              <p14:xfrm>
                <a:off x="9824262" y="4633727"/>
                <a:ext cx="91440" cy="223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9D7FCDE-1EFE-4F59-8452-6A4AB2630C6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15622" y="4625087"/>
                  <a:ext cx="109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BB21F38-EB71-4AE9-8BE5-DD27B00F6621}"/>
                    </a:ext>
                  </a:extLst>
                </p14:cNvPr>
                <p14:cNvContentPartPr/>
                <p14:nvPr/>
              </p14:nvContentPartPr>
              <p14:xfrm>
                <a:off x="9926862" y="4731647"/>
                <a:ext cx="237600" cy="131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BB21F38-EB71-4AE9-8BE5-DD27B00F662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918222" y="4723007"/>
                  <a:ext cx="25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5797CEB-3BE0-488C-A4E9-51D5E32D6DA2}"/>
                    </a:ext>
                  </a:extLst>
                </p14:cNvPr>
                <p14:cNvContentPartPr/>
                <p14:nvPr/>
              </p14:nvContentPartPr>
              <p14:xfrm>
                <a:off x="10200102" y="4628687"/>
                <a:ext cx="25920" cy="105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5797CEB-3BE0-488C-A4E9-51D5E32D6DA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191102" y="4619687"/>
                  <a:ext cx="43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9751654-C72D-4849-8FB9-14A9C68BBA25}"/>
                    </a:ext>
                  </a:extLst>
                </p14:cNvPr>
                <p14:cNvContentPartPr/>
                <p14:nvPr/>
              </p14:nvContentPartPr>
              <p14:xfrm>
                <a:off x="10254822" y="4713647"/>
                <a:ext cx="173880" cy="113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9751654-C72D-4849-8FB9-14A9C68BBA2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245822" y="4705007"/>
                  <a:ext cx="19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54F20E9-C663-4512-B0C2-F1C489BAB040}"/>
                    </a:ext>
                  </a:extLst>
                </p14:cNvPr>
                <p14:cNvContentPartPr/>
                <p14:nvPr/>
              </p14:nvContentPartPr>
              <p14:xfrm>
                <a:off x="10455702" y="4608887"/>
                <a:ext cx="99360" cy="213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54F20E9-C663-4512-B0C2-F1C489BAB04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46702" y="4600247"/>
                  <a:ext cx="1170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C69B8C8-5DA2-4F0E-AF2A-371C9FA9726A}"/>
              </a:ext>
            </a:extLst>
          </p:cNvPr>
          <p:cNvGrpSpPr/>
          <p:nvPr/>
        </p:nvGrpSpPr>
        <p:grpSpPr>
          <a:xfrm>
            <a:off x="10782942" y="4533647"/>
            <a:ext cx="1034280" cy="295560"/>
            <a:chOff x="10782942" y="4533647"/>
            <a:chExt cx="10342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00F6A45-4436-4BBD-84E4-F5844A7DF7C9}"/>
                    </a:ext>
                  </a:extLst>
                </p14:cNvPr>
                <p14:cNvContentPartPr/>
                <p14:nvPr/>
              </p14:nvContentPartPr>
              <p14:xfrm>
                <a:off x="10856022" y="4552727"/>
                <a:ext cx="112320" cy="271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00F6A45-4436-4BBD-84E4-F5844A7DF7C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847022" y="4544087"/>
                  <a:ext cx="129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119D2EB-BC44-4AF8-AD4F-9283CF66569E}"/>
                    </a:ext>
                  </a:extLst>
                </p14:cNvPr>
                <p14:cNvContentPartPr/>
                <p14:nvPr/>
              </p14:nvContentPartPr>
              <p14:xfrm>
                <a:off x="10782942" y="4715447"/>
                <a:ext cx="342360" cy="113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119D2EB-BC44-4AF8-AD4F-9283CF66569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773942" y="4706807"/>
                  <a:ext cx="360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1D555C9-076E-4620-A5D7-A231BCE61B9B}"/>
                    </a:ext>
                  </a:extLst>
                </p14:cNvPr>
                <p14:cNvContentPartPr/>
                <p14:nvPr/>
              </p14:nvContentPartPr>
              <p14:xfrm>
                <a:off x="11165982" y="4707167"/>
                <a:ext cx="167040" cy="103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1D555C9-076E-4620-A5D7-A231BCE61B9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56982" y="4698527"/>
                  <a:ext cx="184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7321F58-86B7-43D6-8636-00E26C53A1D1}"/>
                    </a:ext>
                  </a:extLst>
                </p14:cNvPr>
                <p14:cNvContentPartPr/>
                <p14:nvPr/>
              </p14:nvContentPartPr>
              <p14:xfrm>
                <a:off x="11514822" y="4579367"/>
                <a:ext cx="24840" cy="223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7321F58-86B7-43D6-8636-00E26C53A1D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505822" y="4570367"/>
                  <a:ext cx="42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C8496F4-B79D-4CEC-B24F-733A6A2AF59B}"/>
                    </a:ext>
                  </a:extLst>
                </p14:cNvPr>
                <p14:cNvContentPartPr/>
                <p14:nvPr/>
              </p14:nvContentPartPr>
              <p14:xfrm>
                <a:off x="11419782" y="4533647"/>
                <a:ext cx="397440" cy="239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C8496F4-B79D-4CEC-B24F-733A6A2AF5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11142" y="4524647"/>
                  <a:ext cx="4150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733FE4F-7A3A-4039-BE55-4A8DA92321C3}"/>
              </a:ext>
            </a:extLst>
          </p:cNvPr>
          <p:cNvGrpSpPr/>
          <p:nvPr/>
        </p:nvGrpSpPr>
        <p:grpSpPr>
          <a:xfrm>
            <a:off x="1259142" y="4558127"/>
            <a:ext cx="1134000" cy="941400"/>
            <a:chOff x="1259142" y="4558127"/>
            <a:chExt cx="1134000" cy="9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AC932F1-D5A4-4494-81B5-22325177627B}"/>
                    </a:ext>
                  </a:extLst>
                </p14:cNvPr>
                <p14:cNvContentPartPr/>
                <p14:nvPr/>
              </p14:nvContentPartPr>
              <p14:xfrm>
                <a:off x="1726782" y="4792487"/>
                <a:ext cx="48240" cy="191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AC932F1-D5A4-4494-81B5-22325177627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718142" y="4783487"/>
                  <a:ext cx="65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20CB93F-C0C9-4DBF-A6C3-A5B99DA3C20A}"/>
                    </a:ext>
                  </a:extLst>
                </p14:cNvPr>
                <p14:cNvContentPartPr/>
                <p14:nvPr/>
              </p14:nvContentPartPr>
              <p14:xfrm>
                <a:off x="1867902" y="4810487"/>
                <a:ext cx="142560" cy="124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20CB93F-C0C9-4DBF-A6C3-A5B99DA3C20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59262" y="4801847"/>
                  <a:ext cx="160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2206F99-C362-4D47-A543-90F2D7F23EEB}"/>
                    </a:ext>
                  </a:extLst>
                </p14:cNvPr>
                <p14:cNvContentPartPr/>
                <p14:nvPr/>
              </p14:nvContentPartPr>
              <p14:xfrm>
                <a:off x="2051142" y="4831727"/>
                <a:ext cx="67320" cy="79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2206F99-C362-4D47-A543-90F2D7F23EE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42142" y="4822727"/>
                  <a:ext cx="84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D728EE1-A2D3-4517-BE11-77C37B6BB55B}"/>
                    </a:ext>
                  </a:extLst>
                </p14:cNvPr>
                <p14:cNvContentPartPr/>
                <p14:nvPr/>
              </p14:nvContentPartPr>
              <p14:xfrm>
                <a:off x="2159142" y="4830287"/>
                <a:ext cx="104400" cy="77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D728EE1-A2D3-4517-BE11-77C37B6BB55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50142" y="4821287"/>
                  <a:ext cx="122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D4BA1E-98A2-499F-A007-E69FEC8CD46B}"/>
                    </a:ext>
                  </a:extLst>
                </p14:cNvPr>
                <p14:cNvContentPartPr/>
                <p14:nvPr/>
              </p14:nvContentPartPr>
              <p14:xfrm>
                <a:off x="2293422" y="4828487"/>
                <a:ext cx="99720" cy="93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D4BA1E-98A2-499F-A007-E69FEC8CD46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284422" y="4819847"/>
                  <a:ext cx="117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8F2731A-6467-4A08-BE05-2F36AEC2E66A}"/>
                    </a:ext>
                  </a:extLst>
                </p14:cNvPr>
                <p14:cNvContentPartPr/>
                <p14:nvPr/>
              </p14:nvContentPartPr>
              <p14:xfrm>
                <a:off x="1259142" y="4558127"/>
                <a:ext cx="708120" cy="873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8F2731A-6467-4A08-BE05-2F36AEC2E66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250142" y="4549487"/>
                  <a:ext cx="72576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3C279FB-863E-4E78-86B1-2E0AD6F05393}"/>
                    </a:ext>
                  </a:extLst>
                </p14:cNvPr>
                <p14:cNvContentPartPr/>
                <p14:nvPr/>
              </p14:nvContentPartPr>
              <p14:xfrm>
                <a:off x="1406022" y="5319527"/>
                <a:ext cx="122760" cy="180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3C279FB-863E-4E78-86B1-2E0AD6F0539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97022" y="5310527"/>
                  <a:ext cx="1404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03742B56-41F1-4121-833E-1C2CD00C9409}"/>
              </a:ext>
            </a:extLst>
          </p:cNvPr>
          <p:cNvGrpSpPr/>
          <p:nvPr/>
        </p:nvGrpSpPr>
        <p:grpSpPr>
          <a:xfrm>
            <a:off x="6502902" y="4482167"/>
            <a:ext cx="3108240" cy="1167480"/>
            <a:chOff x="6502902" y="4482167"/>
            <a:chExt cx="3108240" cy="11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9F27C64-97B1-4D88-B82B-774A96D783AC}"/>
                    </a:ext>
                  </a:extLst>
                </p14:cNvPr>
                <p14:cNvContentPartPr/>
                <p14:nvPr/>
              </p14:nvContentPartPr>
              <p14:xfrm>
                <a:off x="7040382" y="4783487"/>
                <a:ext cx="74160" cy="179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9F27C64-97B1-4D88-B82B-774A96D783A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031382" y="4774487"/>
                  <a:ext cx="91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544566F-A676-4518-BC91-348D90D94563}"/>
                    </a:ext>
                  </a:extLst>
                </p14:cNvPr>
                <p14:cNvContentPartPr/>
                <p14:nvPr/>
              </p14:nvContentPartPr>
              <p14:xfrm>
                <a:off x="7197342" y="4805447"/>
                <a:ext cx="206280" cy="137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544566F-A676-4518-BC91-348D90D9456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188702" y="4796807"/>
                  <a:ext cx="223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8717976-5CC8-4E45-B9F8-2EBEDF44DB6A}"/>
                    </a:ext>
                  </a:extLst>
                </p14:cNvPr>
                <p14:cNvContentPartPr/>
                <p14:nvPr/>
              </p14:nvContentPartPr>
              <p14:xfrm>
                <a:off x="7472382" y="4823447"/>
                <a:ext cx="72000" cy="101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8717976-5CC8-4E45-B9F8-2EBEDF44DB6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463742" y="4814807"/>
                  <a:ext cx="89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68E4E7B-267B-4021-8B6F-1E95EE2E245C}"/>
                    </a:ext>
                  </a:extLst>
                </p14:cNvPr>
                <p14:cNvContentPartPr/>
                <p14:nvPr/>
              </p14:nvContentPartPr>
              <p14:xfrm>
                <a:off x="7582542" y="4825967"/>
                <a:ext cx="92160" cy="10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68E4E7B-267B-4021-8B6F-1E95EE2E245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573542" y="4817327"/>
                  <a:ext cx="109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3CA423-A4E9-4F43-9E1E-ADE75CB14372}"/>
                    </a:ext>
                  </a:extLst>
                </p14:cNvPr>
                <p14:cNvContentPartPr/>
                <p14:nvPr/>
              </p14:nvContentPartPr>
              <p14:xfrm>
                <a:off x="7715022" y="4817327"/>
                <a:ext cx="131040" cy="88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3CA423-A4E9-4F43-9E1E-ADE75CB1437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706382" y="4808687"/>
                  <a:ext cx="148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E15115B-0084-4FFB-B3FD-C43BAA23CA5D}"/>
                    </a:ext>
                  </a:extLst>
                </p14:cNvPr>
                <p14:cNvContentPartPr/>
                <p14:nvPr/>
              </p14:nvContentPartPr>
              <p14:xfrm>
                <a:off x="8062782" y="4809767"/>
                <a:ext cx="69120" cy="108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E15115B-0084-4FFB-B3FD-C43BAA23CA5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53782" y="4801127"/>
                  <a:ext cx="8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10ACA55-67A8-496F-A78E-62A0C0BFFE22}"/>
                    </a:ext>
                  </a:extLst>
                </p14:cNvPr>
                <p14:cNvContentPartPr/>
                <p14:nvPr/>
              </p14:nvContentPartPr>
              <p14:xfrm>
                <a:off x="8196702" y="4706807"/>
                <a:ext cx="94680" cy="209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10ACA55-67A8-496F-A78E-62A0C0BFFE2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188062" y="4697807"/>
                  <a:ext cx="112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57A841D-7B10-4FF1-AB8A-15251E2F2DBE}"/>
                    </a:ext>
                  </a:extLst>
                </p14:cNvPr>
                <p14:cNvContentPartPr/>
                <p14:nvPr/>
              </p14:nvContentPartPr>
              <p14:xfrm>
                <a:off x="8171142" y="4795367"/>
                <a:ext cx="93600" cy="24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57A841D-7B10-4FF1-AB8A-15251E2F2DB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162502" y="4786727"/>
                  <a:ext cx="111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9F33D13-27CB-417A-B007-A9C4AF0FC7BD}"/>
                    </a:ext>
                  </a:extLst>
                </p14:cNvPr>
                <p14:cNvContentPartPr/>
                <p14:nvPr/>
              </p14:nvContentPartPr>
              <p14:xfrm>
                <a:off x="8449062" y="4813727"/>
                <a:ext cx="109440" cy="100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9F33D13-27CB-417A-B007-A9C4AF0FC7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440422" y="4804727"/>
                  <a:ext cx="127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24BEB1A-3A3F-440B-A0EE-607FAB52E320}"/>
                    </a:ext>
                  </a:extLst>
                </p14:cNvPr>
                <p14:cNvContentPartPr/>
                <p14:nvPr/>
              </p14:nvContentPartPr>
              <p14:xfrm>
                <a:off x="8345022" y="4796807"/>
                <a:ext cx="122760" cy="120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24BEB1A-3A3F-440B-A0EE-607FAB52E32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336382" y="4787807"/>
                  <a:ext cx="14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A550E6A-F311-49F6-BE44-C55D1A6B204E}"/>
                    </a:ext>
                  </a:extLst>
                </p14:cNvPr>
                <p14:cNvContentPartPr/>
                <p14:nvPr/>
              </p14:nvContentPartPr>
              <p14:xfrm>
                <a:off x="8615022" y="4758647"/>
                <a:ext cx="292320" cy="138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A550E6A-F311-49F6-BE44-C55D1A6B204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606022" y="4750007"/>
                  <a:ext cx="309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487FB2D-C8D3-45DE-8833-4020CB280FAF}"/>
                    </a:ext>
                  </a:extLst>
                </p14:cNvPr>
                <p14:cNvContentPartPr/>
                <p14:nvPr/>
              </p14:nvContentPartPr>
              <p14:xfrm>
                <a:off x="9148542" y="4676567"/>
                <a:ext cx="93600" cy="218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487FB2D-C8D3-45DE-8833-4020CB280FA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139902" y="4667927"/>
                  <a:ext cx="111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99261F-F5D7-4291-9E33-3ACAAA22B7FF}"/>
                    </a:ext>
                  </a:extLst>
                </p14:cNvPr>
                <p14:cNvContentPartPr/>
                <p14:nvPr/>
              </p14:nvContentPartPr>
              <p14:xfrm>
                <a:off x="9277062" y="4684487"/>
                <a:ext cx="196560" cy="197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99261F-F5D7-4291-9E33-3ACAAA22B7F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268062" y="4675847"/>
                  <a:ext cx="214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EF60AB-F14F-41B7-A40D-964F1A2F55AF}"/>
                    </a:ext>
                  </a:extLst>
                </p14:cNvPr>
                <p14:cNvContentPartPr/>
                <p14:nvPr/>
              </p14:nvContentPartPr>
              <p14:xfrm>
                <a:off x="9462822" y="4756487"/>
                <a:ext cx="41040" cy="71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EF60AB-F14F-41B7-A40D-964F1A2F55A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53822" y="4747847"/>
                  <a:ext cx="5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DC1EA14-ADA7-4D59-886C-BB6EB91D3EDE}"/>
                    </a:ext>
                  </a:extLst>
                </p14:cNvPr>
                <p14:cNvContentPartPr/>
                <p14:nvPr/>
              </p14:nvContentPartPr>
              <p14:xfrm>
                <a:off x="9524382" y="4744607"/>
                <a:ext cx="86760" cy="115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DC1EA14-ADA7-4D59-886C-BB6EB91D3ED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515742" y="4735607"/>
                  <a:ext cx="104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9EA60C3-0513-4452-B7F0-2F57BF6E16F0}"/>
                    </a:ext>
                  </a:extLst>
                </p14:cNvPr>
                <p14:cNvContentPartPr/>
                <p14:nvPr/>
              </p14:nvContentPartPr>
              <p14:xfrm>
                <a:off x="7817622" y="5040167"/>
                <a:ext cx="16560" cy="125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9EA60C3-0513-4452-B7F0-2F57BF6E16F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808982" y="5031167"/>
                  <a:ext cx="34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B556F75-2A76-4A2F-8660-CB192DC55C0E}"/>
                    </a:ext>
                  </a:extLst>
                </p14:cNvPr>
                <p14:cNvContentPartPr/>
                <p14:nvPr/>
              </p14:nvContentPartPr>
              <p14:xfrm>
                <a:off x="7781622" y="5018567"/>
                <a:ext cx="179280" cy="118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B556F75-2A76-4A2F-8660-CB192DC55C0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772622" y="5009927"/>
                  <a:ext cx="196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C97599D-8A84-42D4-9B17-2BD67858987C}"/>
                    </a:ext>
                  </a:extLst>
                </p14:cNvPr>
                <p14:cNvContentPartPr/>
                <p14:nvPr/>
              </p14:nvContentPartPr>
              <p14:xfrm>
                <a:off x="7978182" y="5050607"/>
                <a:ext cx="109080" cy="81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C97599D-8A84-42D4-9B17-2BD67858987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69182" y="5041607"/>
                  <a:ext cx="126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EE40AC2-8D31-4387-BF82-C3CE715AEE15}"/>
                    </a:ext>
                  </a:extLst>
                </p14:cNvPr>
                <p14:cNvContentPartPr/>
                <p14:nvPr/>
              </p14:nvContentPartPr>
              <p14:xfrm>
                <a:off x="8115342" y="5053847"/>
                <a:ext cx="32040" cy="178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EE40AC2-8D31-4387-BF82-C3CE715AEE1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106342" y="5044847"/>
                  <a:ext cx="49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887F2AE-8F18-42BB-866E-87BD4F18D799}"/>
                    </a:ext>
                  </a:extLst>
                </p14:cNvPr>
                <p14:cNvContentPartPr/>
                <p14:nvPr/>
              </p14:nvContentPartPr>
              <p14:xfrm>
                <a:off x="8121102" y="4962407"/>
                <a:ext cx="363240" cy="231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887F2AE-8F18-42BB-866E-87BD4F18D79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112102" y="4953767"/>
                  <a:ext cx="38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E922B1A-7C17-4634-80A1-CB332225288D}"/>
                    </a:ext>
                  </a:extLst>
                </p14:cNvPr>
                <p14:cNvContentPartPr/>
                <p14:nvPr/>
              </p14:nvContentPartPr>
              <p14:xfrm>
                <a:off x="8537982" y="4934687"/>
                <a:ext cx="287280" cy="196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E922B1A-7C17-4634-80A1-CB33222528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28982" y="4926047"/>
                  <a:ext cx="304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7FF871-19F1-4FDF-B110-C066C7105A1D}"/>
                    </a:ext>
                  </a:extLst>
                </p14:cNvPr>
                <p14:cNvContentPartPr/>
                <p14:nvPr/>
              </p14:nvContentPartPr>
              <p14:xfrm>
                <a:off x="8882862" y="5029007"/>
                <a:ext cx="90360" cy="93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7FF871-19F1-4FDF-B110-C066C7105A1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873862" y="5020007"/>
                  <a:ext cx="10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6A4383-3D19-4037-BF9A-3CBF38DFCCAC}"/>
                    </a:ext>
                  </a:extLst>
                </p14:cNvPr>
                <p14:cNvContentPartPr/>
                <p14:nvPr/>
              </p14:nvContentPartPr>
              <p14:xfrm>
                <a:off x="9022182" y="5025767"/>
                <a:ext cx="101880" cy="111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6A4383-3D19-4037-BF9A-3CBF38DFCCA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013182" y="5017127"/>
                  <a:ext cx="119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217EACC-3791-4B73-A5FD-C125EE2973B3}"/>
                    </a:ext>
                  </a:extLst>
                </p14:cNvPr>
                <p14:cNvContentPartPr/>
                <p14:nvPr/>
              </p14:nvContentPartPr>
              <p14:xfrm>
                <a:off x="8750022" y="4923527"/>
                <a:ext cx="190440" cy="56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217EACC-3791-4B73-A5FD-C125EE2973B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741022" y="4914887"/>
                  <a:ext cx="208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E63803D-25FC-4549-AC2A-78F66725CEE4}"/>
                    </a:ext>
                  </a:extLst>
                </p14:cNvPr>
                <p14:cNvContentPartPr/>
                <p14:nvPr/>
              </p14:nvContentPartPr>
              <p14:xfrm>
                <a:off x="9086982" y="4924247"/>
                <a:ext cx="115200" cy="254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E63803D-25FC-4549-AC2A-78F66725CEE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078342" y="4915247"/>
                  <a:ext cx="132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BAF1DCB-9498-4E3F-950B-79DB3CCCE136}"/>
                    </a:ext>
                  </a:extLst>
                </p14:cNvPr>
                <p14:cNvContentPartPr/>
                <p14:nvPr/>
              </p14:nvContentPartPr>
              <p14:xfrm>
                <a:off x="9280662" y="5061047"/>
                <a:ext cx="27360" cy="5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BAF1DCB-9498-4E3F-950B-79DB3CCCE13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72022" y="5052407"/>
                  <a:ext cx="45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F86489F-58EC-4DEA-AD2D-C691B343B083}"/>
                    </a:ext>
                  </a:extLst>
                </p14:cNvPr>
                <p14:cNvContentPartPr/>
                <p14:nvPr/>
              </p14:nvContentPartPr>
              <p14:xfrm>
                <a:off x="7798902" y="5124767"/>
                <a:ext cx="15480" cy="149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F86489F-58EC-4DEA-AD2D-C691B343B08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90262" y="5116127"/>
                  <a:ext cx="33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92BDC2D-2DFC-4D33-B98F-D3B144A31E77}"/>
                    </a:ext>
                  </a:extLst>
                </p14:cNvPr>
                <p14:cNvContentPartPr/>
                <p14:nvPr/>
              </p14:nvContentPartPr>
              <p14:xfrm>
                <a:off x="6502902" y="4482167"/>
                <a:ext cx="744480" cy="1110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92BDC2D-2DFC-4D33-B98F-D3B144A31E7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493902" y="4473527"/>
                  <a:ext cx="76212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60DDFC-706D-41AA-935D-ECB1951B2D6F}"/>
                    </a:ext>
                  </a:extLst>
                </p14:cNvPr>
                <p14:cNvContentPartPr/>
                <p14:nvPr/>
              </p14:nvContentPartPr>
              <p14:xfrm>
                <a:off x="6794502" y="5480087"/>
                <a:ext cx="137880" cy="169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60DDFC-706D-41AA-935D-ECB1951B2D6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785862" y="5471087"/>
                  <a:ext cx="155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10B7C3E-A8F8-4931-AE92-4A498688B933}"/>
              </a:ext>
            </a:extLst>
          </p:cNvPr>
          <p:cNvGrpSpPr/>
          <p:nvPr/>
        </p:nvGrpSpPr>
        <p:grpSpPr>
          <a:xfrm>
            <a:off x="1730022" y="5255447"/>
            <a:ext cx="983160" cy="288000"/>
            <a:chOff x="1730022" y="5255447"/>
            <a:chExt cx="983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2B31D5F-359A-4D41-A45E-322E3E968EE0}"/>
                    </a:ext>
                  </a:extLst>
                </p14:cNvPr>
                <p14:cNvContentPartPr/>
                <p14:nvPr/>
              </p14:nvContentPartPr>
              <p14:xfrm>
                <a:off x="1781502" y="5359487"/>
                <a:ext cx="31680" cy="148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2B31D5F-359A-4D41-A45E-322E3E968EE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772862" y="5350487"/>
                  <a:ext cx="4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5583CCB-0ECF-4480-B168-99542C27838F}"/>
                    </a:ext>
                  </a:extLst>
                </p14:cNvPr>
                <p14:cNvContentPartPr/>
                <p14:nvPr/>
              </p14:nvContentPartPr>
              <p14:xfrm>
                <a:off x="1730022" y="5347247"/>
                <a:ext cx="213480" cy="19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5583CCB-0ECF-4480-B168-99542C27838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721022" y="5338607"/>
                  <a:ext cx="231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54E6C76-B6B0-4630-AD39-F2DE91CE9CBF}"/>
                    </a:ext>
                  </a:extLst>
                </p14:cNvPr>
                <p14:cNvContentPartPr/>
                <p14:nvPr/>
              </p14:nvContentPartPr>
              <p14:xfrm>
                <a:off x="1988142" y="5416367"/>
                <a:ext cx="230040" cy="117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54E6C76-B6B0-4630-AD39-F2DE91CE9CB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979142" y="5407727"/>
                  <a:ext cx="247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CFE6BEF-8FAD-4291-9D57-BBCFD3A35B69}"/>
                    </a:ext>
                  </a:extLst>
                </p14:cNvPr>
                <p14:cNvContentPartPr/>
                <p14:nvPr/>
              </p14:nvContentPartPr>
              <p14:xfrm>
                <a:off x="2270382" y="5398727"/>
                <a:ext cx="54000" cy="115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CFE6BEF-8FAD-4291-9D57-BBCFD3A35B6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261742" y="5390087"/>
                  <a:ext cx="7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A818A10-C093-492F-BF70-8EC5D5F8E268}"/>
                    </a:ext>
                  </a:extLst>
                </p14:cNvPr>
                <p14:cNvContentPartPr/>
                <p14:nvPr/>
              </p14:nvContentPartPr>
              <p14:xfrm>
                <a:off x="2380182" y="5321687"/>
                <a:ext cx="20160" cy="112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A818A10-C093-492F-BF70-8EC5D5F8E26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371182" y="5312687"/>
                  <a:ext cx="37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F1C604-E0E3-4EC9-8F97-88C4A46B0ED0}"/>
                    </a:ext>
                  </a:extLst>
                </p14:cNvPr>
                <p14:cNvContentPartPr/>
                <p14:nvPr/>
              </p14:nvContentPartPr>
              <p14:xfrm>
                <a:off x="2371902" y="5354087"/>
                <a:ext cx="169200" cy="120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F1C604-E0E3-4EC9-8F97-88C4A46B0ED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363262" y="5345087"/>
                  <a:ext cx="186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50A6B08-D2FE-4DDE-BCD6-A1AD61C7C3BB}"/>
                    </a:ext>
                  </a:extLst>
                </p14:cNvPr>
                <p14:cNvContentPartPr/>
                <p14:nvPr/>
              </p14:nvContentPartPr>
              <p14:xfrm>
                <a:off x="2585022" y="5255447"/>
                <a:ext cx="128160" cy="219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50A6B08-D2FE-4DDE-BCD6-A1AD61C7C3B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576382" y="5246447"/>
                  <a:ext cx="1458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6B2EBFD-A9DF-42A1-A044-478EDE78333B}"/>
              </a:ext>
            </a:extLst>
          </p:cNvPr>
          <p:cNvGrpSpPr/>
          <p:nvPr/>
        </p:nvGrpSpPr>
        <p:grpSpPr>
          <a:xfrm>
            <a:off x="3065262" y="5269487"/>
            <a:ext cx="262800" cy="412560"/>
            <a:chOff x="3065262" y="5269487"/>
            <a:chExt cx="26280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FF36EDF-9191-4FED-88DD-F8D837976399}"/>
                    </a:ext>
                  </a:extLst>
                </p14:cNvPr>
                <p14:cNvContentPartPr/>
                <p14:nvPr/>
              </p14:nvContentPartPr>
              <p14:xfrm>
                <a:off x="3065262" y="5269487"/>
                <a:ext cx="115920" cy="225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FF36EDF-9191-4FED-88DD-F8D83797639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056622" y="5260487"/>
                  <a:ext cx="13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527233-37F0-4A7C-9A1E-D413C047EA5B}"/>
                    </a:ext>
                  </a:extLst>
                </p14:cNvPr>
                <p14:cNvContentPartPr/>
                <p14:nvPr/>
              </p14:nvContentPartPr>
              <p14:xfrm>
                <a:off x="3212142" y="5387207"/>
                <a:ext cx="115920" cy="294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527233-37F0-4A7C-9A1E-D413C047EA5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203502" y="5378207"/>
                  <a:ext cx="1335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2F086C9-6047-40F1-A98C-5811790FD3EF}"/>
              </a:ext>
            </a:extLst>
          </p:cNvPr>
          <p:cNvGrpSpPr/>
          <p:nvPr/>
        </p:nvGrpSpPr>
        <p:grpSpPr>
          <a:xfrm>
            <a:off x="7184382" y="5419247"/>
            <a:ext cx="1146600" cy="242280"/>
            <a:chOff x="7184382" y="5419247"/>
            <a:chExt cx="114660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6DF7655-32A5-4F61-BF7B-C725F41D688D}"/>
                    </a:ext>
                  </a:extLst>
                </p14:cNvPr>
                <p14:cNvContentPartPr/>
                <p14:nvPr/>
              </p14:nvContentPartPr>
              <p14:xfrm>
                <a:off x="7236582" y="5504207"/>
                <a:ext cx="24840" cy="122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6DF7655-32A5-4F61-BF7B-C725F41D688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227942" y="5495207"/>
                  <a:ext cx="42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2895319-3C57-4EEA-BAEE-A5F0E5236F09}"/>
                    </a:ext>
                  </a:extLst>
                </p14:cNvPr>
                <p14:cNvContentPartPr/>
                <p14:nvPr/>
              </p14:nvContentPartPr>
              <p14:xfrm>
                <a:off x="7184382" y="5463527"/>
                <a:ext cx="187200" cy="198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2895319-3C57-4EEA-BAEE-A5F0E5236F0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175382" y="5454887"/>
                  <a:ext cx="204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DCD6F45-A936-4BD8-9A08-DA1A0DF1A599}"/>
                    </a:ext>
                  </a:extLst>
                </p14:cNvPr>
                <p14:cNvContentPartPr/>
                <p14:nvPr/>
              </p14:nvContentPartPr>
              <p14:xfrm>
                <a:off x="7489662" y="5534807"/>
                <a:ext cx="90360" cy="113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DCD6F45-A936-4BD8-9A08-DA1A0DF1A59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481022" y="5526167"/>
                  <a:ext cx="108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6BD81E8-7FFB-4C9B-9D71-E1324BAC27BD}"/>
                    </a:ext>
                  </a:extLst>
                </p14:cNvPr>
                <p14:cNvContentPartPr/>
                <p14:nvPr/>
              </p14:nvContentPartPr>
              <p14:xfrm>
                <a:off x="7496862" y="5516807"/>
                <a:ext cx="111240" cy="666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6BD81E8-7FFB-4C9B-9D71-E1324BAC27B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488222" y="5507807"/>
                  <a:ext cx="128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77F231D-069E-4392-AC39-EB9EE7AD2904}"/>
                    </a:ext>
                  </a:extLst>
                </p14:cNvPr>
                <p14:cNvContentPartPr/>
                <p14:nvPr/>
              </p14:nvContentPartPr>
              <p14:xfrm>
                <a:off x="7631142" y="5441207"/>
                <a:ext cx="185760" cy="196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77F231D-069E-4392-AC39-EB9EE7AD290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622502" y="5432567"/>
                  <a:ext cx="20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CE2EEFA-78FC-4FDF-A9C6-D73A69D3FE9D}"/>
                    </a:ext>
                  </a:extLst>
                </p14:cNvPr>
                <p14:cNvContentPartPr/>
                <p14:nvPr/>
              </p14:nvContentPartPr>
              <p14:xfrm>
                <a:off x="7866222" y="5473967"/>
                <a:ext cx="80280" cy="131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CE2EEFA-78FC-4FDF-A9C6-D73A69D3FE9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857222" y="5465327"/>
                  <a:ext cx="97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2C67A76-67BA-41A0-B54F-BD6C7E74C5B9}"/>
                    </a:ext>
                  </a:extLst>
                </p14:cNvPr>
                <p14:cNvContentPartPr/>
                <p14:nvPr/>
              </p14:nvContentPartPr>
              <p14:xfrm>
                <a:off x="8001222" y="5436167"/>
                <a:ext cx="36360" cy="166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2C67A76-67BA-41A0-B54F-BD6C7E74C5B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992222" y="5427167"/>
                  <a:ext cx="5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04BE15-68B9-430E-A9C7-55D8DCA2B6C4}"/>
                    </a:ext>
                  </a:extLst>
                </p14:cNvPr>
                <p14:cNvContentPartPr/>
                <p14:nvPr/>
              </p14:nvContentPartPr>
              <p14:xfrm>
                <a:off x="7942902" y="5419247"/>
                <a:ext cx="101520" cy="2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04BE15-68B9-430E-A9C7-55D8DCA2B6C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933902" y="5410247"/>
                  <a:ext cx="119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A6DC70E-814E-424D-9112-585B0D6959F9}"/>
                    </a:ext>
                  </a:extLst>
                </p14:cNvPr>
                <p14:cNvContentPartPr/>
                <p14:nvPr/>
              </p14:nvContentPartPr>
              <p14:xfrm>
                <a:off x="8095902" y="5461007"/>
                <a:ext cx="18360" cy="153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A6DC70E-814E-424D-9112-585B0D6959F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087262" y="5452007"/>
                  <a:ext cx="36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2109772-6886-42B1-99B7-F1E2A8B68108}"/>
                    </a:ext>
                  </a:extLst>
                </p14:cNvPr>
                <p14:cNvContentPartPr/>
                <p14:nvPr/>
              </p14:nvContentPartPr>
              <p14:xfrm>
                <a:off x="8096622" y="5507447"/>
                <a:ext cx="69120" cy="25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2109772-6886-42B1-99B7-F1E2A8B6810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087622" y="5498447"/>
                  <a:ext cx="86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0CF5767-A86F-434B-8E07-8C7780B82ECE}"/>
                    </a:ext>
                  </a:extLst>
                </p14:cNvPr>
                <p14:cNvContentPartPr/>
                <p14:nvPr/>
              </p14:nvContentPartPr>
              <p14:xfrm>
                <a:off x="8107062" y="5468567"/>
                <a:ext cx="81000" cy="135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0CF5767-A86F-434B-8E07-8C7780B82EC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098062" y="5459567"/>
                  <a:ext cx="98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D0A0A5C-96EE-4051-BB29-8D85BACDFE1D}"/>
                    </a:ext>
                  </a:extLst>
                </p14:cNvPr>
                <p14:cNvContentPartPr/>
                <p14:nvPr/>
              </p14:nvContentPartPr>
              <p14:xfrm>
                <a:off x="8222622" y="5483327"/>
                <a:ext cx="23760" cy="120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D0A0A5C-96EE-4051-BB29-8D85BACDFE1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213622" y="5474327"/>
                  <a:ext cx="41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673A9EC-728A-4883-9BBB-45CAE10EBFB5}"/>
                    </a:ext>
                  </a:extLst>
                </p14:cNvPr>
                <p14:cNvContentPartPr/>
                <p14:nvPr/>
              </p14:nvContentPartPr>
              <p14:xfrm>
                <a:off x="8225862" y="5441567"/>
                <a:ext cx="105120" cy="174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673A9EC-728A-4883-9BBB-45CAE10EBFB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216862" y="5432927"/>
                  <a:ext cx="1227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0D4641EE-F91C-4D8F-8F6A-7166DB4E1DD3}"/>
              </a:ext>
            </a:extLst>
          </p:cNvPr>
          <p:cNvGrpSpPr/>
          <p:nvPr/>
        </p:nvGrpSpPr>
        <p:grpSpPr>
          <a:xfrm>
            <a:off x="8670462" y="5431847"/>
            <a:ext cx="254880" cy="221760"/>
            <a:chOff x="8670462" y="5431847"/>
            <a:chExt cx="2548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2E32EAC-D458-4DD6-81DA-5CA641B190E5}"/>
                    </a:ext>
                  </a:extLst>
                </p14:cNvPr>
                <p14:cNvContentPartPr/>
                <p14:nvPr/>
              </p14:nvContentPartPr>
              <p14:xfrm>
                <a:off x="8670462" y="5431847"/>
                <a:ext cx="24840" cy="175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2E32EAC-D458-4DD6-81DA-5CA641B190E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61822" y="5422847"/>
                  <a:ext cx="42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72FCA46-927C-486F-BF95-8DFD007865E0}"/>
                    </a:ext>
                  </a:extLst>
                </p14:cNvPr>
                <p14:cNvContentPartPr/>
                <p14:nvPr/>
              </p14:nvContentPartPr>
              <p14:xfrm>
                <a:off x="8682342" y="5437967"/>
                <a:ext cx="115920" cy="172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72FCA46-927C-486F-BF95-8DFD007865E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673342" y="5428967"/>
                  <a:ext cx="133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4BE6D20-E29A-4295-A248-9F7DB503D5C5}"/>
                    </a:ext>
                  </a:extLst>
                </p14:cNvPr>
                <p14:cNvContentPartPr/>
                <p14:nvPr/>
              </p14:nvContentPartPr>
              <p14:xfrm>
                <a:off x="8823462" y="5444087"/>
                <a:ext cx="101880" cy="2095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4BE6D20-E29A-4295-A248-9F7DB503D5C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814462" y="5435087"/>
                  <a:ext cx="1195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9851452-BDA3-4557-BB7E-71112320DE77}"/>
              </a:ext>
            </a:extLst>
          </p:cNvPr>
          <p:cNvGrpSpPr/>
          <p:nvPr/>
        </p:nvGrpSpPr>
        <p:grpSpPr>
          <a:xfrm>
            <a:off x="9359142" y="5340047"/>
            <a:ext cx="2184120" cy="351360"/>
            <a:chOff x="9359142" y="5340047"/>
            <a:chExt cx="218412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0980AD8-E965-46A6-A9AE-9803E1D26001}"/>
                    </a:ext>
                  </a:extLst>
                </p14:cNvPr>
                <p14:cNvContentPartPr/>
                <p14:nvPr/>
              </p14:nvContentPartPr>
              <p14:xfrm>
                <a:off x="9477942" y="5492687"/>
                <a:ext cx="19080" cy="16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0980AD8-E965-46A6-A9AE-9803E1D2600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468942" y="5483687"/>
                  <a:ext cx="36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47ADB97-A694-4F4A-BB1E-84030C6FC89E}"/>
                    </a:ext>
                  </a:extLst>
                </p14:cNvPr>
                <p14:cNvContentPartPr/>
                <p14:nvPr/>
              </p14:nvContentPartPr>
              <p14:xfrm>
                <a:off x="9497022" y="5467127"/>
                <a:ext cx="96840" cy="144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47ADB97-A694-4F4A-BB1E-84030C6FC89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488022" y="5458127"/>
                  <a:ext cx="114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2083BE8-AFE9-4132-9C42-5642E7358505}"/>
                    </a:ext>
                  </a:extLst>
                </p14:cNvPr>
                <p14:cNvContentPartPr/>
                <p14:nvPr/>
              </p14:nvContentPartPr>
              <p14:xfrm>
                <a:off x="9676302" y="5432927"/>
                <a:ext cx="111600" cy="185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2083BE8-AFE9-4132-9C42-5642E735850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667662" y="5423927"/>
                  <a:ext cx="129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5CEE936-C6BC-46DD-A7B4-EFDA7BA80068}"/>
                    </a:ext>
                  </a:extLst>
                </p14:cNvPr>
                <p14:cNvContentPartPr/>
                <p14:nvPr/>
              </p14:nvContentPartPr>
              <p14:xfrm>
                <a:off x="9711222" y="5528327"/>
                <a:ext cx="29520" cy="17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5CEE936-C6BC-46DD-A7B4-EFDA7BA8006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702222" y="5519687"/>
                  <a:ext cx="47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E99A0B3-4EA5-4AA2-B69D-1BAB989412AB}"/>
                    </a:ext>
                  </a:extLst>
                </p14:cNvPr>
                <p14:cNvContentPartPr/>
                <p14:nvPr/>
              </p14:nvContentPartPr>
              <p14:xfrm>
                <a:off x="9822822" y="5449487"/>
                <a:ext cx="189720" cy="1569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E99A0B3-4EA5-4AA2-B69D-1BAB989412A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814182" y="5440847"/>
                  <a:ext cx="20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197C659-05B3-42CD-A35D-72ABF564286E}"/>
                    </a:ext>
                  </a:extLst>
                </p14:cNvPr>
                <p14:cNvContentPartPr/>
                <p14:nvPr/>
              </p14:nvContentPartPr>
              <p14:xfrm>
                <a:off x="10048182" y="5466407"/>
                <a:ext cx="20160" cy="1317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197C659-05B3-42CD-A35D-72ABF564286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039542" y="5457767"/>
                  <a:ext cx="37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2A2EE3E-4055-4CCD-B076-036AFE996E47}"/>
                    </a:ext>
                  </a:extLst>
                </p14:cNvPr>
                <p14:cNvContentPartPr/>
                <p14:nvPr/>
              </p14:nvContentPartPr>
              <p14:xfrm>
                <a:off x="10062222" y="5394407"/>
                <a:ext cx="117000" cy="156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2A2EE3E-4055-4CCD-B076-036AFE996E4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053582" y="5385767"/>
                  <a:ext cx="1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FC4483C-7205-4117-896C-8C11D3C465E9}"/>
                    </a:ext>
                  </a:extLst>
                </p14:cNvPr>
                <p14:cNvContentPartPr/>
                <p14:nvPr/>
              </p14:nvContentPartPr>
              <p14:xfrm>
                <a:off x="10414302" y="5414207"/>
                <a:ext cx="90720" cy="168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FC4483C-7205-4117-896C-8C11D3C465E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05302" y="5405567"/>
                  <a:ext cx="108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342292E-7BC7-4D09-8BFC-45BE298B7E9C}"/>
                    </a:ext>
                  </a:extLst>
                </p14:cNvPr>
                <p14:cNvContentPartPr/>
                <p14:nvPr/>
              </p14:nvContentPartPr>
              <p14:xfrm>
                <a:off x="10579182" y="5415647"/>
                <a:ext cx="86760" cy="168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342292E-7BC7-4D09-8BFC-45BE298B7E9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570182" y="5406647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E10E98A-454A-4728-8799-34771D063090}"/>
                    </a:ext>
                  </a:extLst>
                </p14:cNvPr>
                <p14:cNvContentPartPr/>
                <p14:nvPr/>
              </p14:nvContentPartPr>
              <p14:xfrm>
                <a:off x="10569822" y="5424287"/>
                <a:ext cx="99360" cy="93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E10E98A-454A-4728-8799-34771D06309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560822" y="5415647"/>
                  <a:ext cx="11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DA08567-D0B2-499E-93EB-BE774429FE39}"/>
                    </a:ext>
                  </a:extLst>
                </p14:cNvPr>
                <p14:cNvContentPartPr/>
                <p14:nvPr/>
              </p14:nvContentPartPr>
              <p14:xfrm>
                <a:off x="10694742" y="5400167"/>
                <a:ext cx="110160" cy="167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DA08567-D0B2-499E-93EB-BE774429FE3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685742" y="5391527"/>
                  <a:ext cx="127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1716FF3-2409-4D2D-8C3A-D9982238900D}"/>
                    </a:ext>
                  </a:extLst>
                </p14:cNvPr>
                <p14:cNvContentPartPr/>
                <p14:nvPr/>
              </p14:nvContentPartPr>
              <p14:xfrm>
                <a:off x="10837302" y="5392967"/>
                <a:ext cx="126720" cy="165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1716FF3-2409-4D2D-8C3A-D9982238900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828662" y="5383967"/>
                  <a:ext cx="144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4BFE5A6-D7F8-469F-BCBF-FCC06F93BEDD}"/>
                    </a:ext>
                  </a:extLst>
                </p14:cNvPr>
                <p14:cNvContentPartPr/>
                <p14:nvPr/>
              </p14:nvContentPartPr>
              <p14:xfrm>
                <a:off x="10997862" y="5421767"/>
                <a:ext cx="94680" cy="142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4BFE5A6-D7F8-469F-BCBF-FCC06F93BED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989222" y="5413127"/>
                  <a:ext cx="112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0B8538F-B122-44B7-9809-59E98E794910}"/>
                    </a:ext>
                  </a:extLst>
                </p14:cNvPr>
                <p14:cNvContentPartPr/>
                <p14:nvPr/>
              </p14:nvContentPartPr>
              <p14:xfrm>
                <a:off x="11008302" y="5462087"/>
                <a:ext cx="94680" cy="414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0B8538F-B122-44B7-9809-59E98E79491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999662" y="5453447"/>
                  <a:ext cx="11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AB6209F-C089-4B2A-9FB6-03FEE642FE11}"/>
                    </a:ext>
                  </a:extLst>
                </p14:cNvPr>
                <p14:cNvContentPartPr/>
                <p14:nvPr/>
              </p14:nvContentPartPr>
              <p14:xfrm>
                <a:off x="10999302" y="5380007"/>
                <a:ext cx="273240" cy="174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AB6209F-C089-4B2A-9FB6-03FEE642FE1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990302" y="5371367"/>
                  <a:ext cx="29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63F7E19-EBAB-4337-B0EE-DDEAB04C585D}"/>
                    </a:ext>
                  </a:extLst>
                </p14:cNvPr>
                <p14:cNvContentPartPr/>
                <p14:nvPr/>
              </p14:nvContentPartPr>
              <p14:xfrm>
                <a:off x="11314302" y="5340047"/>
                <a:ext cx="91440" cy="1944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63F7E19-EBAB-4337-B0EE-DDEAB04C585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1305302" y="5331407"/>
                  <a:ext cx="109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4279010-A514-477F-A7AE-783E08169D3F}"/>
                    </a:ext>
                  </a:extLst>
                </p14:cNvPr>
                <p14:cNvContentPartPr/>
                <p14:nvPr/>
              </p14:nvContentPartPr>
              <p14:xfrm>
                <a:off x="11534622" y="5510327"/>
                <a:ext cx="8640" cy="5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4279010-A514-477F-A7AE-783E08169D3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525622" y="5501687"/>
                  <a:ext cx="26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D88D376-D59A-40C7-95AB-5FE0B5FF0EA9}"/>
                    </a:ext>
                  </a:extLst>
                </p14:cNvPr>
                <p14:cNvContentPartPr/>
                <p14:nvPr/>
              </p14:nvContentPartPr>
              <p14:xfrm>
                <a:off x="9359142" y="5630207"/>
                <a:ext cx="1991520" cy="61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D88D376-D59A-40C7-95AB-5FE0B5FF0EA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350142" y="5621207"/>
                  <a:ext cx="2009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C53BD59A-EB53-496C-BA86-ECD0FD164430}"/>
              </a:ext>
            </a:extLst>
          </p:cNvPr>
          <p:cNvGrpSpPr/>
          <p:nvPr/>
        </p:nvGrpSpPr>
        <p:grpSpPr>
          <a:xfrm>
            <a:off x="3521382" y="5284247"/>
            <a:ext cx="1894680" cy="361440"/>
            <a:chOff x="3521382" y="5284247"/>
            <a:chExt cx="18946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037C34F-B7F6-4807-A873-A7671173842E}"/>
                    </a:ext>
                  </a:extLst>
                </p14:cNvPr>
                <p14:cNvContentPartPr/>
                <p14:nvPr/>
              </p14:nvContentPartPr>
              <p14:xfrm>
                <a:off x="3586182" y="5284247"/>
                <a:ext cx="193320" cy="289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037C34F-B7F6-4807-A873-A7671173842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577182" y="5275247"/>
                  <a:ext cx="210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C83237D-2FDA-4122-B84B-3AFE395A3925}"/>
                    </a:ext>
                  </a:extLst>
                </p14:cNvPr>
                <p14:cNvContentPartPr/>
                <p14:nvPr/>
              </p14:nvContentPartPr>
              <p14:xfrm>
                <a:off x="3695622" y="5392607"/>
                <a:ext cx="254160" cy="154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C83237D-2FDA-4122-B84B-3AFE395A3925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686622" y="5383607"/>
                  <a:ext cx="271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56A26E4-79BE-48B0-930F-492523EC3F04}"/>
                    </a:ext>
                  </a:extLst>
                </p14:cNvPr>
                <p14:cNvContentPartPr/>
                <p14:nvPr/>
              </p14:nvContentPartPr>
              <p14:xfrm>
                <a:off x="4016742" y="5390807"/>
                <a:ext cx="64440" cy="171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56A26E4-79BE-48B0-930F-492523EC3F04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008102" y="5382167"/>
                  <a:ext cx="82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FB54DEF-E0F8-46B6-B516-C9C15D521201}"/>
                    </a:ext>
                  </a:extLst>
                </p14:cNvPr>
                <p14:cNvContentPartPr/>
                <p14:nvPr/>
              </p14:nvContentPartPr>
              <p14:xfrm>
                <a:off x="3989022" y="5388647"/>
                <a:ext cx="106560" cy="80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FB54DEF-E0F8-46B6-B516-C9C15D52120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980022" y="5380007"/>
                  <a:ext cx="124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C978AA-AFE2-445F-8226-DAF06E7F4954}"/>
                    </a:ext>
                  </a:extLst>
                </p14:cNvPr>
                <p14:cNvContentPartPr/>
                <p14:nvPr/>
              </p14:nvContentPartPr>
              <p14:xfrm>
                <a:off x="4123302" y="5409887"/>
                <a:ext cx="74880" cy="147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C978AA-AFE2-445F-8226-DAF06E7F495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114302" y="5400887"/>
                  <a:ext cx="92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ECF4133-5E5C-43D3-BFCB-F82A79E7CA13}"/>
                    </a:ext>
                  </a:extLst>
                </p14:cNvPr>
                <p14:cNvContentPartPr/>
                <p14:nvPr/>
              </p14:nvContentPartPr>
              <p14:xfrm>
                <a:off x="4125462" y="5384687"/>
                <a:ext cx="92520" cy="72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ECF4133-5E5C-43D3-BFCB-F82A79E7CA1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116462" y="5375687"/>
                  <a:ext cx="110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644FC57-5492-4B67-A766-0DB9E4149A49}"/>
                    </a:ext>
                  </a:extLst>
                </p14:cNvPr>
                <p14:cNvContentPartPr/>
                <p14:nvPr/>
              </p14:nvContentPartPr>
              <p14:xfrm>
                <a:off x="4246782" y="5389727"/>
                <a:ext cx="23400" cy="139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644FC57-5492-4B67-A766-0DB9E4149A49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238142" y="5381087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4DB3833-F649-4A0E-9590-10BC381DB22C}"/>
                    </a:ext>
                  </a:extLst>
                </p14:cNvPr>
                <p14:cNvContentPartPr/>
                <p14:nvPr/>
              </p14:nvContentPartPr>
              <p14:xfrm>
                <a:off x="4239582" y="5373527"/>
                <a:ext cx="131400" cy="116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4DB3833-F649-4A0E-9590-10BC381DB22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230582" y="5364887"/>
                  <a:ext cx="149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03A30AC-8DFD-4DAA-BCF4-828637A521CA}"/>
                    </a:ext>
                  </a:extLst>
                </p14:cNvPr>
                <p14:cNvContentPartPr/>
                <p14:nvPr/>
              </p14:nvContentPartPr>
              <p14:xfrm>
                <a:off x="4589502" y="5364887"/>
                <a:ext cx="131040" cy="173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03A30AC-8DFD-4DAA-BCF4-828637A521CA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580862" y="535624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BFBAA95-A1B2-4BF0-9563-3674AEBA006D}"/>
                    </a:ext>
                  </a:extLst>
                </p14:cNvPr>
                <p14:cNvContentPartPr/>
                <p14:nvPr/>
              </p14:nvContentPartPr>
              <p14:xfrm>
                <a:off x="4752942" y="5369927"/>
                <a:ext cx="97200" cy="164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BFBAA95-A1B2-4BF0-9563-3674AEBA006D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744302" y="5361287"/>
                  <a:ext cx="114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A37B921-45DD-404A-AA27-764D6D19FF44}"/>
                    </a:ext>
                  </a:extLst>
                </p14:cNvPr>
                <p14:cNvContentPartPr/>
                <p14:nvPr/>
              </p14:nvContentPartPr>
              <p14:xfrm>
                <a:off x="4754022" y="5372807"/>
                <a:ext cx="91440" cy="62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A37B921-45DD-404A-AA27-764D6D19FF4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745382" y="5364167"/>
                  <a:ext cx="109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4BE6ACF-1364-4636-B342-EF2E2CA583C6}"/>
                    </a:ext>
                  </a:extLst>
                </p14:cNvPr>
                <p14:cNvContentPartPr/>
                <p14:nvPr/>
              </p14:nvContentPartPr>
              <p14:xfrm>
                <a:off x="4880022" y="5362367"/>
                <a:ext cx="106560" cy="14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4BE6ACF-1364-4636-B342-EF2E2CA583C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871382" y="5353727"/>
                  <a:ext cx="124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8BF5F80-0EC6-4A5F-BCB0-929437B8DED0}"/>
                    </a:ext>
                  </a:extLst>
                </p14:cNvPr>
                <p14:cNvContentPartPr/>
                <p14:nvPr/>
              </p14:nvContentPartPr>
              <p14:xfrm>
                <a:off x="5020062" y="5353007"/>
                <a:ext cx="98280" cy="152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8BF5F80-0EC6-4A5F-BCB0-929437B8DED0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011422" y="5344367"/>
                  <a:ext cx="11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41A5615-421B-45A0-B081-DBD9A4F07AB1}"/>
                    </a:ext>
                  </a:extLst>
                </p14:cNvPr>
                <p14:cNvContentPartPr/>
                <p14:nvPr/>
              </p14:nvContentPartPr>
              <p14:xfrm>
                <a:off x="5155782" y="5349767"/>
                <a:ext cx="87480" cy="148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41A5615-421B-45A0-B081-DBD9A4F07AB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147142" y="5340767"/>
                  <a:ext cx="10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DB19E30-9884-4781-8BE2-0847C6FB42F4}"/>
                    </a:ext>
                  </a:extLst>
                </p14:cNvPr>
                <p14:cNvContentPartPr/>
                <p14:nvPr/>
              </p14:nvContentPartPr>
              <p14:xfrm>
                <a:off x="5149662" y="5346887"/>
                <a:ext cx="79560" cy="68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DB19E30-9884-4781-8BE2-0847C6FB42F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5140662" y="5337887"/>
                  <a:ext cx="97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F04BAB4-ED7D-4A14-B3D6-145D68D17A3C}"/>
                    </a:ext>
                  </a:extLst>
                </p14:cNvPr>
                <p14:cNvContentPartPr/>
                <p14:nvPr/>
              </p14:nvContentPartPr>
              <p14:xfrm>
                <a:off x="5275662" y="5322767"/>
                <a:ext cx="140400" cy="185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F04BAB4-ED7D-4A14-B3D6-145D68D17A3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266662" y="5314127"/>
                  <a:ext cx="15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AEFE0C1-5A03-4F3D-9CB3-C6498AAF78A1}"/>
                    </a:ext>
                  </a:extLst>
                </p14:cNvPr>
                <p14:cNvContentPartPr/>
                <p14:nvPr/>
              </p14:nvContentPartPr>
              <p14:xfrm>
                <a:off x="3521382" y="5623367"/>
                <a:ext cx="1893240" cy="223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AEFE0C1-5A03-4F3D-9CB3-C6498AAF78A1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12742" y="5614367"/>
                  <a:ext cx="19108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52C9A493-579D-4ADE-9B28-DA57B12E65F5}"/>
              </a:ext>
            </a:extLst>
          </p:cNvPr>
          <p:cNvGrpSpPr/>
          <p:nvPr/>
        </p:nvGrpSpPr>
        <p:grpSpPr>
          <a:xfrm>
            <a:off x="2565582" y="5727767"/>
            <a:ext cx="415800" cy="318240"/>
            <a:chOff x="2565582" y="5727767"/>
            <a:chExt cx="4158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DE00FF0-E375-42E5-8819-79B9E9E524E7}"/>
                    </a:ext>
                  </a:extLst>
                </p14:cNvPr>
                <p14:cNvContentPartPr/>
                <p14:nvPr/>
              </p14:nvContentPartPr>
              <p14:xfrm>
                <a:off x="2642622" y="5849807"/>
                <a:ext cx="265320" cy="196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DE00FF0-E375-42E5-8819-79B9E9E524E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633622" y="5841167"/>
                  <a:ext cx="282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DADBAE2-4F88-4C5D-B04B-74D536B27309}"/>
                    </a:ext>
                  </a:extLst>
                </p14:cNvPr>
                <p14:cNvContentPartPr/>
                <p14:nvPr/>
              </p14:nvContentPartPr>
              <p14:xfrm>
                <a:off x="2565582" y="5727767"/>
                <a:ext cx="11880" cy="56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DADBAE2-4F88-4C5D-B04B-74D536B27309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556942" y="5719127"/>
                  <a:ext cx="29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1027EFB-1A71-40FB-AD46-28E02B965AFA}"/>
                    </a:ext>
                  </a:extLst>
                </p14:cNvPr>
                <p14:cNvContentPartPr/>
                <p14:nvPr/>
              </p14:nvContentPartPr>
              <p14:xfrm>
                <a:off x="2965902" y="5728847"/>
                <a:ext cx="15480" cy="31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1027EFB-1A71-40FB-AD46-28E02B965AF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956902" y="5720207"/>
                  <a:ext cx="33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297BB12-5E95-474B-A3FC-C08F5F44CBDE}"/>
              </a:ext>
            </a:extLst>
          </p:cNvPr>
          <p:cNvGrpSpPr/>
          <p:nvPr/>
        </p:nvGrpSpPr>
        <p:grpSpPr>
          <a:xfrm>
            <a:off x="8506662" y="5843327"/>
            <a:ext cx="243360" cy="283680"/>
            <a:chOff x="8506662" y="5843327"/>
            <a:chExt cx="2433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F0062C2-12E4-4C30-907E-5C63AEC34E8A}"/>
                    </a:ext>
                  </a:extLst>
                </p14:cNvPr>
                <p14:cNvContentPartPr/>
                <p14:nvPr/>
              </p14:nvContentPartPr>
              <p14:xfrm>
                <a:off x="8506662" y="5948087"/>
                <a:ext cx="243360" cy="178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F0062C2-12E4-4C30-907E-5C63AEC34E8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498022" y="5939087"/>
                  <a:ext cx="261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B2C0AFD-4CBC-4288-A0D8-453F018886B2}"/>
                    </a:ext>
                  </a:extLst>
                </p14:cNvPr>
                <p14:cNvContentPartPr/>
                <p14:nvPr/>
              </p14:nvContentPartPr>
              <p14:xfrm>
                <a:off x="8671902" y="5843327"/>
                <a:ext cx="74880" cy="52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B2C0AFD-4CBC-4288-A0D8-453F018886B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662902" y="5834687"/>
                  <a:ext cx="925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41F784BA-8B88-4C10-91DE-987018DCF7C9}"/>
              </a:ext>
            </a:extLst>
          </p:cNvPr>
          <p:cNvGrpSpPr/>
          <p:nvPr/>
        </p:nvGrpSpPr>
        <p:grpSpPr>
          <a:xfrm>
            <a:off x="9009942" y="5975087"/>
            <a:ext cx="202320" cy="122760"/>
            <a:chOff x="9009942" y="5975087"/>
            <a:chExt cx="2023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34FECA7-BD23-449A-8348-ACAAF6FA3D5A}"/>
                    </a:ext>
                  </a:extLst>
                </p14:cNvPr>
                <p14:cNvContentPartPr/>
                <p14:nvPr/>
              </p14:nvContentPartPr>
              <p14:xfrm>
                <a:off x="9009942" y="5985167"/>
                <a:ext cx="90000" cy="112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34FECA7-BD23-449A-8348-ACAAF6FA3D5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000942" y="5976167"/>
                  <a:ext cx="10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2D99855-9550-4B2D-B0E0-98C191D2B799}"/>
                    </a:ext>
                  </a:extLst>
                </p14:cNvPr>
                <p14:cNvContentPartPr/>
                <p14:nvPr/>
              </p14:nvContentPartPr>
              <p14:xfrm>
                <a:off x="9144222" y="5975087"/>
                <a:ext cx="68040" cy="105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2D99855-9550-4B2D-B0E0-98C191D2B79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135222" y="5966087"/>
                  <a:ext cx="856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22A2DE5B-DACA-4CCB-9353-8795352AEE96}"/>
              </a:ext>
            </a:extLst>
          </p:cNvPr>
          <p:cNvGrpSpPr/>
          <p:nvPr/>
        </p:nvGrpSpPr>
        <p:grpSpPr>
          <a:xfrm>
            <a:off x="9468582" y="5865287"/>
            <a:ext cx="194040" cy="195480"/>
            <a:chOff x="9468582" y="5865287"/>
            <a:chExt cx="19404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356FD54-F214-45B8-BE8E-24C475F6EFCB}"/>
                    </a:ext>
                  </a:extLst>
                </p14:cNvPr>
                <p14:cNvContentPartPr/>
                <p14:nvPr/>
              </p14:nvContentPartPr>
              <p14:xfrm>
                <a:off x="9532662" y="5923247"/>
                <a:ext cx="99720" cy="136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356FD54-F214-45B8-BE8E-24C475F6EFCB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523662" y="5914607"/>
                  <a:ext cx="117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DCD5698-9AAB-439E-905D-0B178D89FAE4}"/>
                    </a:ext>
                  </a:extLst>
                </p14:cNvPr>
                <p14:cNvContentPartPr/>
                <p14:nvPr/>
              </p14:nvContentPartPr>
              <p14:xfrm>
                <a:off x="9491982" y="5914607"/>
                <a:ext cx="155520" cy="146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DCD5698-9AAB-439E-905D-0B178D89FAE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482982" y="5905967"/>
                  <a:ext cx="173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9643FA3-32DD-4EA6-AAF2-2D0A579F2F19}"/>
                    </a:ext>
                  </a:extLst>
                </p14:cNvPr>
                <p14:cNvContentPartPr/>
                <p14:nvPr/>
              </p14:nvContentPartPr>
              <p14:xfrm>
                <a:off x="9468582" y="5865287"/>
                <a:ext cx="194040" cy="201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9643FA3-32DD-4EA6-AAF2-2D0A579F2F1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459582" y="5856647"/>
                  <a:ext cx="2116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196E244-CB29-4C6A-B03C-D2CFA3AEEB9B}"/>
              </a:ext>
            </a:extLst>
          </p:cNvPr>
          <p:cNvGrpSpPr/>
          <p:nvPr/>
        </p:nvGrpSpPr>
        <p:grpSpPr>
          <a:xfrm>
            <a:off x="471541" y="6002268"/>
            <a:ext cx="1241280" cy="421920"/>
            <a:chOff x="471541" y="6002268"/>
            <a:chExt cx="12412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369BD0-5083-48B7-BC32-AF4431B9AECE}"/>
                    </a:ext>
                  </a:extLst>
                </p14:cNvPr>
                <p14:cNvContentPartPr/>
                <p14:nvPr/>
              </p14:nvContentPartPr>
              <p14:xfrm>
                <a:off x="471541" y="6128988"/>
                <a:ext cx="198000" cy="277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369BD0-5083-48B7-BC32-AF4431B9AEC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62901" y="6120348"/>
                  <a:ext cx="215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A662F98-7790-43CB-B17D-3E6B7D80B0FE}"/>
                    </a:ext>
                  </a:extLst>
                </p14:cNvPr>
                <p14:cNvContentPartPr/>
                <p14:nvPr/>
              </p14:nvContentPartPr>
              <p14:xfrm>
                <a:off x="644701" y="6130068"/>
                <a:ext cx="75960" cy="28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A662F98-7790-43CB-B17D-3E6B7D80B0F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35701" y="6121068"/>
                  <a:ext cx="93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5237440-C6A8-41D7-AC87-F86366DCA9B0}"/>
                    </a:ext>
                  </a:extLst>
                </p14:cNvPr>
                <p14:cNvContentPartPr/>
                <p14:nvPr/>
              </p14:nvContentPartPr>
              <p14:xfrm>
                <a:off x="646141" y="6242748"/>
                <a:ext cx="43920" cy="20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5237440-C6A8-41D7-AC87-F86366DCA9B0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37141" y="6233748"/>
                  <a:ext cx="61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EB505F3-38A2-470F-88C1-CCE43EE071D7}"/>
                    </a:ext>
                  </a:extLst>
                </p14:cNvPr>
                <p14:cNvContentPartPr/>
                <p14:nvPr/>
              </p14:nvContentPartPr>
              <p14:xfrm>
                <a:off x="769261" y="6207108"/>
                <a:ext cx="330120" cy="178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EB505F3-38A2-470F-88C1-CCE43EE071D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60621" y="6198108"/>
                  <a:ext cx="347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89DC1D6-D625-4575-B3CA-565C48B83045}"/>
                    </a:ext>
                  </a:extLst>
                </p14:cNvPr>
                <p14:cNvContentPartPr/>
                <p14:nvPr/>
              </p14:nvContentPartPr>
              <p14:xfrm>
                <a:off x="1120981" y="6002268"/>
                <a:ext cx="119160" cy="345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89DC1D6-D625-4575-B3CA-565C48B8304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112341" y="5993628"/>
                  <a:ext cx="136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31B0BE0-9966-4952-84B1-2A656ABF157A}"/>
                    </a:ext>
                  </a:extLst>
                </p14:cNvPr>
                <p14:cNvContentPartPr/>
                <p14:nvPr/>
              </p14:nvContentPartPr>
              <p14:xfrm>
                <a:off x="1276861" y="6262188"/>
                <a:ext cx="339120" cy="138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31B0BE0-9966-4952-84B1-2A656ABF157A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267861" y="6253548"/>
                  <a:ext cx="356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2A11080-74AD-411F-B44D-04D74ACD8755}"/>
                    </a:ext>
                  </a:extLst>
                </p14:cNvPr>
                <p14:cNvContentPartPr/>
                <p14:nvPr/>
              </p14:nvContentPartPr>
              <p14:xfrm>
                <a:off x="1590061" y="6114228"/>
                <a:ext cx="122760" cy="309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2A11080-74AD-411F-B44D-04D74ACD875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581061" y="6105588"/>
                  <a:ext cx="140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D5CDF3C-E473-442D-88EE-099BFC7D0773}"/>
                    </a:ext>
                  </a:extLst>
                </p14:cNvPr>
                <p14:cNvContentPartPr/>
                <p14:nvPr/>
              </p14:nvContentPartPr>
              <p14:xfrm>
                <a:off x="697261" y="6204948"/>
                <a:ext cx="11880" cy="9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D5CDF3C-E473-442D-88EE-099BFC7D077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88261" y="6196308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CAF211E-2F7D-4DF8-8C67-6F392735445D}"/>
              </a:ext>
            </a:extLst>
          </p:cNvPr>
          <p:cNvGrpSpPr/>
          <p:nvPr/>
        </p:nvGrpSpPr>
        <p:grpSpPr>
          <a:xfrm>
            <a:off x="1995781" y="6095868"/>
            <a:ext cx="1436040" cy="369720"/>
            <a:chOff x="1995781" y="6095868"/>
            <a:chExt cx="143604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86EAE64-EAE0-437F-ACF1-39E8F306663C}"/>
                    </a:ext>
                  </a:extLst>
                </p14:cNvPr>
                <p14:cNvContentPartPr/>
                <p14:nvPr/>
              </p14:nvContentPartPr>
              <p14:xfrm>
                <a:off x="1995781" y="6095868"/>
                <a:ext cx="150120" cy="318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86EAE64-EAE0-437F-ACF1-39E8F306663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987141" y="6086868"/>
                  <a:ext cx="167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81AFAA4-A069-4FA2-BE6D-7A4AFCA91CD9}"/>
                    </a:ext>
                  </a:extLst>
                </p14:cNvPr>
                <p14:cNvContentPartPr/>
                <p14:nvPr/>
              </p14:nvContentPartPr>
              <p14:xfrm>
                <a:off x="2182981" y="6265428"/>
                <a:ext cx="328320" cy="139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81AFAA4-A069-4FA2-BE6D-7A4AFCA91CD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174341" y="6256788"/>
                  <a:ext cx="345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EE8A582-6DB6-4D0E-9346-9A1ADA5600E9}"/>
                    </a:ext>
                  </a:extLst>
                </p14:cNvPr>
                <p14:cNvContentPartPr/>
                <p14:nvPr/>
              </p14:nvContentPartPr>
              <p14:xfrm>
                <a:off x="2539741" y="6222228"/>
                <a:ext cx="51120" cy="1825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EE8A582-6DB6-4D0E-9346-9A1ADA5600E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530741" y="6213228"/>
                  <a:ext cx="6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DC1E041-3018-4D95-BF02-4312373F5EB6}"/>
                    </a:ext>
                  </a:extLst>
                </p14:cNvPr>
                <p14:cNvContentPartPr/>
                <p14:nvPr/>
              </p14:nvContentPartPr>
              <p14:xfrm>
                <a:off x="2621101" y="6294228"/>
                <a:ext cx="187200" cy="132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DC1E041-3018-4D95-BF02-4312373F5EB6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612461" y="6285228"/>
                  <a:ext cx="204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4CC7B14-C422-4893-8871-43F0ED8408E0}"/>
                    </a:ext>
                  </a:extLst>
                </p14:cNvPr>
                <p14:cNvContentPartPr/>
                <p14:nvPr/>
              </p14:nvContentPartPr>
              <p14:xfrm>
                <a:off x="2853661" y="6166068"/>
                <a:ext cx="36720" cy="2336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4CC7B14-C422-4893-8871-43F0ED8408E0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844661" y="6157428"/>
                  <a:ext cx="5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7FFFA6C-3049-401C-BF50-B2FB55362984}"/>
                    </a:ext>
                  </a:extLst>
                </p14:cNvPr>
                <p14:cNvContentPartPr/>
                <p14:nvPr/>
              </p14:nvContentPartPr>
              <p14:xfrm>
                <a:off x="2831701" y="6217188"/>
                <a:ext cx="270360" cy="1962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7FFFA6C-3049-401C-BF50-B2FB5536298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822701" y="6208188"/>
                  <a:ext cx="28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B41F0C9-918D-40FB-859C-BE8C949EEF21}"/>
                    </a:ext>
                  </a:extLst>
                </p14:cNvPr>
                <p14:cNvContentPartPr/>
                <p14:nvPr/>
              </p14:nvContentPartPr>
              <p14:xfrm>
                <a:off x="3143101" y="6304668"/>
                <a:ext cx="90000" cy="160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B41F0C9-918D-40FB-859C-BE8C949EEF2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134461" y="6296028"/>
                  <a:ext cx="107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D635D73-E334-4233-AC70-6B05E016EB09}"/>
                    </a:ext>
                  </a:extLst>
                </p14:cNvPr>
                <p14:cNvContentPartPr/>
                <p14:nvPr/>
              </p14:nvContentPartPr>
              <p14:xfrm>
                <a:off x="3238141" y="6288108"/>
                <a:ext cx="193680" cy="1706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D635D73-E334-4233-AC70-6B05E016EB0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229141" y="6279108"/>
                  <a:ext cx="21132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4E7B6DF8-7838-41F2-9D7B-46CEF6625A97}"/>
                  </a:ext>
                </a:extLst>
              </p14:cNvPr>
              <p14:cNvContentPartPr/>
              <p14:nvPr/>
            </p14:nvContentPartPr>
            <p14:xfrm>
              <a:off x="3701821" y="6297108"/>
              <a:ext cx="398160" cy="1418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4E7B6DF8-7838-41F2-9D7B-46CEF6625A97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3693181" y="6288468"/>
                <a:ext cx="415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2F35152-36F3-4164-8524-3889A6705E73}"/>
                  </a:ext>
                </a:extLst>
              </p14:cNvPr>
              <p14:cNvContentPartPr/>
              <p14:nvPr/>
            </p14:nvContentPartPr>
            <p14:xfrm>
              <a:off x="4452781" y="6252828"/>
              <a:ext cx="357840" cy="1504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2F35152-36F3-4164-8524-3889A6705E73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4444141" y="6244188"/>
                <a:ext cx="37548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22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6CECA-EE18-45A9-903E-F27EEA77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58" y="0"/>
            <a:ext cx="712404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FF3D2B-A8CE-44DB-BA1E-70DB2922EF01}"/>
                  </a:ext>
                </a:extLst>
              </p14:cNvPr>
              <p14:cNvContentPartPr/>
              <p14:nvPr/>
            </p14:nvContentPartPr>
            <p14:xfrm>
              <a:off x="-680436" y="476908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FF3D2B-A8CE-44DB-BA1E-70DB2922EF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89076" y="47604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1DF842-6D3A-4733-8233-042EA4630109}"/>
                  </a:ext>
                </a:extLst>
              </p14:cNvPr>
              <p14:cNvContentPartPr/>
              <p14:nvPr/>
            </p14:nvContentPartPr>
            <p14:xfrm>
              <a:off x="-916236" y="35890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1DF842-6D3A-4733-8233-042EA4630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3876" y="357136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DDA2E55-848B-4F71-8738-2EEFAC0BCCF2}"/>
              </a:ext>
            </a:extLst>
          </p:cNvPr>
          <p:cNvGrpSpPr/>
          <p:nvPr/>
        </p:nvGrpSpPr>
        <p:grpSpPr>
          <a:xfrm>
            <a:off x="356364" y="85847"/>
            <a:ext cx="1470600" cy="417960"/>
            <a:chOff x="356364" y="85847"/>
            <a:chExt cx="14706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468F92-72E6-42F3-B2F9-05BF49276248}"/>
                    </a:ext>
                  </a:extLst>
                </p14:cNvPr>
                <p14:cNvContentPartPr/>
                <p14:nvPr/>
              </p14:nvContentPartPr>
              <p14:xfrm>
                <a:off x="365004" y="173687"/>
                <a:ext cx="147240" cy="213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468F92-72E6-42F3-B2F9-05BF492762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004" y="156047"/>
                  <a:ext cx="182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121E93-661E-42E2-82D6-72C47754BA22}"/>
                    </a:ext>
                  </a:extLst>
                </p14:cNvPr>
                <p14:cNvContentPartPr/>
                <p14:nvPr/>
              </p14:nvContentPartPr>
              <p14:xfrm>
                <a:off x="363564" y="259727"/>
                <a:ext cx="111240" cy="4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121E93-661E-42E2-82D6-72C47754BA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924" y="242087"/>
                  <a:ext cx="146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2A7C5E-FAA3-43F7-B249-3A78625BAD45}"/>
                    </a:ext>
                  </a:extLst>
                </p14:cNvPr>
                <p14:cNvContentPartPr/>
                <p14:nvPr/>
              </p14:nvContentPartPr>
              <p14:xfrm>
                <a:off x="384804" y="132647"/>
                <a:ext cx="291960" cy="22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2A7C5E-FAA3-43F7-B249-3A78625BAD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6804" y="115007"/>
                  <a:ext cx="327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D14C00-9C77-4526-AFCD-3625D458B8A5}"/>
                    </a:ext>
                  </a:extLst>
                </p14:cNvPr>
                <p14:cNvContentPartPr/>
                <p14:nvPr/>
              </p14:nvContentPartPr>
              <p14:xfrm>
                <a:off x="568044" y="229487"/>
                <a:ext cx="7740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D14C00-9C77-4526-AFCD-3625D458B8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0044" y="211487"/>
                  <a:ext cx="113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9B9438-B62A-4397-A3DA-846F790673E6}"/>
                    </a:ext>
                  </a:extLst>
                </p14:cNvPr>
                <p14:cNvContentPartPr/>
                <p14:nvPr/>
              </p14:nvContentPartPr>
              <p14:xfrm>
                <a:off x="747684" y="234527"/>
                <a:ext cx="452880" cy="26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9B9438-B62A-4397-A3DA-846F790673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9684" y="216887"/>
                  <a:ext cx="488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70005B-6CCB-415E-A1A1-026EA3899621}"/>
                    </a:ext>
                  </a:extLst>
                </p14:cNvPr>
                <p14:cNvContentPartPr/>
                <p14:nvPr/>
              </p14:nvContentPartPr>
              <p14:xfrm>
                <a:off x="1194084" y="244967"/>
                <a:ext cx="11736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70005B-6CCB-415E-A1A1-026EA38996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6444" y="227327"/>
                  <a:ext cx="153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222277-B735-4C68-BA0C-6517874006F1}"/>
                    </a:ext>
                  </a:extLst>
                </p14:cNvPr>
                <p14:cNvContentPartPr/>
                <p14:nvPr/>
              </p14:nvContentPartPr>
              <p14:xfrm>
                <a:off x="1346004" y="85847"/>
                <a:ext cx="18000" cy="27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222277-B735-4C68-BA0C-6517874006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28364" y="67847"/>
                  <a:ext cx="53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2FBD1C-5BE3-4A30-9396-DAB23CA8BAEB}"/>
                    </a:ext>
                  </a:extLst>
                </p14:cNvPr>
                <p14:cNvContentPartPr/>
                <p14:nvPr/>
              </p14:nvContentPartPr>
              <p14:xfrm>
                <a:off x="1414764" y="199607"/>
                <a:ext cx="144000" cy="10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2FBD1C-5BE3-4A30-9396-DAB23CA8BA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97124" y="181967"/>
                  <a:ext cx="179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74DDDB-BB41-4DF8-BF3B-979028493FF7}"/>
                    </a:ext>
                  </a:extLst>
                </p14:cNvPr>
                <p14:cNvContentPartPr/>
                <p14:nvPr/>
              </p14:nvContentPartPr>
              <p14:xfrm>
                <a:off x="1598724" y="196727"/>
                <a:ext cx="94320" cy="13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74DDDB-BB41-4DF8-BF3B-979028493F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80724" y="179087"/>
                  <a:ext cx="129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2E06E4-F777-4020-8CCD-F9CED65D15EF}"/>
                    </a:ext>
                  </a:extLst>
                </p14:cNvPr>
                <p14:cNvContentPartPr/>
                <p14:nvPr/>
              </p14:nvContentPartPr>
              <p14:xfrm>
                <a:off x="1734444" y="264047"/>
                <a:ext cx="92520" cy="3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2E06E4-F777-4020-8CCD-F9CED65D15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16804" y="246407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A456C8-0CEC-437C-A35E-F887A51E006D}"/>
                    </a:ext>
                  </a:extLst>
                </p14:cNvPr>
                <p14:cNvContentPartPr/>
                <p14:nvPr/>
              </p14:nvContentPartPr>
              <p14:xfrm>
                <a:off x="356364" y="436127"/>
                <a:ext cx="1241280" cy="4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A456C8-0CEC-437C-A35E-F887A51E00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8364" y="418487"/>
                  <a:ext cx="12769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087B29-DCAA-4FC7-A805-FBCAA33E71A5}"/>
              </a:ext>
            </a:extLst>
          </p:cNvPr>
          <p:cNvGrpSpPr/>
          <p:nvPr/>
        </p:nvGrpSpPr>
        <p:grpSpPr>
          <a:xfrm>
            <a:off x="3872844" y="2683247"/>
            <a:ext cx="1381320" cy="204120"/>
            <a:chOff x="3872844" y="2683247"/>
            <a:chExt cx="13813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BFF2DF-829A-4F6E-85AB-D53EB9B35D9C}"/>
                    </a:ext>
                  </a:extLst>
                </p14:cNvPr>
                <p14:cNvContentPartPr/>
                <p14:nvPr/>
              </p14:nvContentPartPr>
              <p14:xfrm>
                <a:off x="3872844" y="2734367"/>
                <a:ext cx="138132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BFF2DF-829A-4F6E-85AB-D53EB9B35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55204" y="2716727"/>
                  <a:ext cx="1416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2EC051-994E-4121-812D-4F861B4AFC1D}"/>
                    </a:ext>
                  </a:extLst>
                </p14:cNvPr>
                <p14:cNvContentPartPr/>
                <p14:nvPr/>
              </p14:nvContentPartPr>
              <p14:xfrm>
                <a:off x="5092164" y="2683247"/>
                <a:ext cx="141120" cy="204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2EC051-994E-4121-812D-4F861B4AFC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74164" y="2665247"/>
                  <a:ext cx="1767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FEF172-F230-487F-9C6A-4181C3DE547C}"/>
              </a:ext>
            </a:extLst>
          </p:cNvPr>
          <p:cNvGrpSpPr/>
          <p:nvPr/>
        </p:nvGrpSpPr>
        <p:grpSpPr>
          <a:xfrm>
            <a:off x="299484" y="2530247"/>
            <a:ext cx="3239280" cy="920880"/>
            <a:chOff x="299484" y="2530247"/>
            <a:chExt cx="323928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92E4EE-753D-42EA-8B26-470FB46C0FE7}"/>
                    </a:ext>
                  </a:extLst>
                </p14:cNvPr>
                <p14:cNvContentPartPr/>
                <p14:nvPr/>
              </p14:nvContentPartPr>
              <p14:xfrm>
                <a:off x="299484" y="2741567"/>
                <a:ext cx="219600" cy="21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92E4EE-753D-42EA-8B26-470FB46C0F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1844" y="2723927"/>
                  <a:ext cx="255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D096EB-9C43-4A98-83A1-BCA86FA3CE0D}"/>
                    </a:ext>
                  </a:extLst>
                </p14:cNvPr>
                <p14:cNvContentPartPr/>
                <p14:nvPr/>
              </p14:nvContentPartPr>
              <p14:xfrm>
                <a:off x="539964" y="2799527"/>
                <a:ext cx="170640" cy="127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D096EB-9C43-4A98-83A1-BCA86FA3CE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1964" y="2781887"/>
                  <a:ext cx="20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CB347A-78B1-4ECE-8333-74679BAE9499}"/>
                    </a:ext>
                  </a:extLst>
                </p14:cNvPr>
                <p14:cNvContentPartPr/>
                <p14:nvPr/>
              </p14:nvContentPartPr>
              <p14:xfrm>
                <a:off x="719604" y="2804207"/>
                <a:ext cx="162720" cy="9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CB347A-78B1-4ECE-8333-74679BAE94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1604" y="2786207"/>
                  <a:ext cx="198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40DD89-02AD-44BE-A1D4-EEC25BB55BDA}"/>
                    </a:ext>
                  </a:extLst>
                </p14:cNvPr>
                <p14:cNvContentPartPr/>
                <p14:nvPr/>
              </p14:nvContentPartPr>
              <p14:xfrm>
                <a:off x="915804" y="2768207"/>
                <a:ext cx="87840" cy="128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40DD89-02AD-44BE-A1D4-EEC25BB55B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7804" y="2750207"/>
                  <a:ext cx="123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BA42CA-3F04-493F-8587-BBF3F5F80551}"/>
                    </a:ext>
                  </a:extLst>
                </p14:cNvPr>
                <p14:cNvContentPartPr/>
                <p14:nvPr/>
              </p14:nvContentPartPr>
              <p14:xfrm>
                <a:off x="1053324" y="2750207"/>
                <a:ext cx="303840" cy="11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BA42CA-3F04-493F-8587-BBF3F5F805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5324" y="2732567"/>
                  <a:ext cx="339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2E30D4-E0CB-4BE2-A0F0-E57136ED771A}"/>
                    </a:ext>
                  </a:extLst>
                </p14:cNvPr>
                <p14:cNvContentPartPr/>
                <p14:nvPr/>
              </p14:nvContentPartPr>
              <p14:xfrm>
                <a:off x="1414764" y="2634647"/>
                <a:ext cx="31680" cy="220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2E30D4-E0CB-4BE2-A0F0-E57136ED77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97124" y="2617007"/>
                  <a:ext cx="67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46A47A-65B8-4B9A-9ED3-E59609130EAC}"/>
                    </a:ext>
                  </a:extLst>
                </p14:cNvPr>
                <p14:cNvContentPartPr/>
                <p14:nvPr/>
              </p14:nvContentPartPr>
              <p14:xfrm>
                <a:off x="1499004" y="2736527"/>
                <a:ext cx="91080" cy="12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46A47A-65B8-4B9A-9ED3-E59609130E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1364" y="2718887"/>
                  <a:ext cx="126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748E37-6094-4195-AD2F-653F1E8B3A52}"/>
                    </a:ext>
                  </a:extLst>
                </p14:cNvPr>
                <p14:cNvContentPartPr/>
                <p14:nvPr/>
              </p14:nvContentPartPr>
              <p14:xfrm>
                <a:off x="1637604" y="2755607"/>
                <a:ext cx="151200" cy="37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748E37-6094-4195-AD2F-653F1E8B3A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19604" y="2737607"/>
                  <a:ext cx="186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646C617-E471-4EE6-BDF8-8BAB793F167C}"/>
                    </a:ext>
                  </a:extLst>
                </p14:cNvPr>
                <p14:cNvContentPartPr/>
                <p14:nvPr/>
              </p14:nvContentPartPr>
              <p14:xfrm>
                <a:off x="2004084" y="2585687"/>
                <a:ext cx="437760" cy="341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646C617-E471-4EE6-BDF8-8BAB793F167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86084" y="2567687"/>
                  <a:ext cx="473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494224-04DD-43A5-A057-ADDFC672A754}"/>
                    </a:ext>
                  </a:extLst>
                </p14:cNvPr>
                <p14:cNvContentPartPr/>
                <p14:nvPr/>
              </p14:nvContentPartPr>
              <p14:xfrm>
                <a:off x="2442564" y="2678927"/>
                <a:ext cx="2952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494224-04DD-43A5-A057-ADDFC672A75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4924" y="2660927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BAC60D-0547-4B21-9ED9-9DB946A67CFD}"/>
                    </a:ext>
                  </a:extLst>
                </p14:cNvPr>
                <p14:cNvContentPartPr/>
                <p14:nvPr/>
              </p14:nvContentPartPr>
              <p14:xfrm>
                <a:off x="2475684" y="2636807"/>
                <a:ext cx="402480" cy="511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BAC60D-0547-4B21-9ED9-9DB946A67CF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57684" y="2619167"/>
                  <a:ext cx="4381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935FE0-29AC-4AA1-96D0-2FCCEF9829CC}"/>
                    </a:ext>
                  </a:extLst>
                </p14:cNvPr>
                <p14:cNvContentPartPr/>
                <p14:nvPr/>
              </p14:nvContentPartPr>
              <p14:xfrm>
                <a:off x="2893644" y="2650487"/>
                <a:ext cx="118800" cy="214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935FE0-29AC-4AA1-96D0-2FCCEF9829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75644" y="2632847"/>
                  <a:ext cx="15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151526-AD8D-416B-B9BD-52C18E42F3DD}"/>
                    </a:ext>
                  </a:extLst>
                </p14:cNvPr>
                <p14:cNvContentPartPr/>
                <p14:nvPr/>
              </p14:nvContentPartPr>
              <p14:xfrm>
                <a:off x="2931444" y="2707367"/>
                <a:ext cx="113400" cy="1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151526-AD8D-416B-B9BD-52C18E42F3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13804" y="2689367"/>
                  <a:ext cx="14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F2FFEE-F34D-4F73-8CFE-53C6860D9082}"/>
                    </a:ext>
                  </a:extLst>
                </p14:cNvPr>
                <p14:cNvContentPartPr/>
                <p14:nvPr/>
              </p14:nvContentPartPr>
              <p14:xfrm>
                <a:off x="3258324" y="2530247"/>
                <a:ext cx="280440" cy="43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F2FFEE-F34D-4F73-8CFE-53C6860D90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40324" y="2512607"/>
                  <a:ext cx="316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7B884C-B737-4D0D-A02B-B3F544525035}"/>
                    </a:ext>
                  </a:extLst>
                </p14:cNvPr>
                <p14:cNvContentPartPr/>
                <p14:nvPr/>
              </p14:nvContentPartPr>
              <p14:xfrm>
                <a:off x="515484" y="3184007"/>
                <a:ext cx="251640" cy="41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7B884C-B737-4D0D-A02B-B3F5445250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7844" y="3166007"/>
                  <a:ext cx="287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2F51CC-E723-4444-B6B2-1E1813B8D0D3}"/>
                    </a:ext>
                  </a:extLst>
                </p14:cNvPr>
                <p14:cNvContentPartPr/>
                <p14:nvPr/>
              </p14:nvContentPartPr>
              <p14:xfrm>
                <a:off x="580644" y="3240527"/>
                <a:ext cx="200880" cy="21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2F51CC-E723-4444-B6B2-1E1813B8D0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3004" y="3222887"/>
                  <a:ext cx="236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D53FC0-A61E-493C-8622-D767F63A3BAB}"/>
                    </a:ext>
                  </a:extLst>
                </p14:cNvPr>
                <p14:cNvContentPartPr/>
                <p14:nvPr/>
              </p14:nvContentPartPr>
              <p14:xfrm>
                <a:off x="792684" y="3307127"/>
                <a:ext cx="167400" cy="14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D53FC0-A61E-493C-8622-D767F63A3B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5044" y="3289127"/>
                  <a:ext cx="20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9F9257-F67B-4BD0-BF62-2E61FFFFFFA6}"/>
                    </a:ext>
                  </a:extLst>
                </p14:cNvPr>
                <p14:cNvContentPartPr/>
                <p14:nvPr/>
              </p14:nvContentPartPr>
              <p14:xfrm>
                <a:off x="1001124" y="3191567"/>
                <a:ext cx="274320" cy="247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9F9257-F67B-4BD0-BF62-2E61FFFFFFA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3124" y="3173567"/>
                  <a:ext cx="30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8423DD-1BCB-4DA4-86B1-8D8BCAA5AB4A}"/>
                    </a:ext>
                  </a:extLst>
                </p14:cNvPr>
                <p14:cNvContentPartPr/>
                <p14:nvPr/>
              </p14:nvContentPartPr>
              <p14:xfrm>
                <a:off x="1228284" y="3193367"/>
                <a:ext cx="11880" cy="59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8423DD-1BCB-4DA4-86B1-8D8BCAA5AB4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10284" y="3175367"/>
                  <a:ext cx="47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1EE32D-D61A-4A4C-A521-36D640EFBECC}"/>
                    </a:ext>
                  </a:extLst>
                </p14:cNvPr>
                <p14:cNvContentPartPr/>
                <p14:nvPr/>
              </p14:nvContentPartPr>
              <p14:xfrm>
                <a:off x="1305324" y="3321887"/>
                <a:ext cx="7740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1EE32D-D61A-4A4C-A521-36D640EFBE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87324" y="3303887"/>
                  <a:ext cx="113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B6732F-5AB3-4DCA-87BA-6C32D0CA2AF4}"/>
                    </a:ext>
                  </a:extLst>
                </p14:cNvPr>
                <p14:cNvContentPartPr/>
                <p14:nvPr/>
              </p14:nvContentPartPr>
              <p14:xfrm>
                <a:off x="1443924" y="3187967"/>
                <a:ext cx="28440" cy="22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B6732F-5AB3-4DCA-87BA-6C32D0CA2A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26284" y="3170327"/>
                  <a:ext cx="64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523330-8783-4012-AE73-4B0382CC127A}"/>
                    </a:ext>
                  </a:extLst>
                </p14:cNvPr>
                <p14:cNvContentPartPr/>
                <p14:nvPr/>
              </p14:nvContentPartPr>
              <p14:xfrm>
                <a:off x="1557324" y="3189767"/>
                <a:ext cx="346680" cy="23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523330-8783-4012-AE73-4B0382CC12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39324" y="3171767"/>
                  <a:ext cx="382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D2D666-A9A7-4FEC-BC1D-B3FFC6EBB314}"/>
                    </a:ext>
                  </a:extLst>
                </p14:cNvPr>
                <p14:cNvContentPartPr/>
                <p14:nvPr/>
              </p14:nvContentPartPr>
              <p14:xfrm>
                <a:off x="1934244" y="3303167"/>
                <a:ext cx="146160" cy="79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D2D666-A9A7-4FEC-BC1D-B3FFC6EBB3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16244" y="3285167"/>
                  <a:ext cx="181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D3E915-40E3-4A9A-B282-17F7DEBEF8E4}"/>
                    </a:ext>
                  </a:extLst>
                </p14:cNvPr>
                <p14:cNvContentPartPr/>
                <p14:nvPr/>
              </p14:nvContentPartPr>
              <p14:xfrm>
                <a:off x="2119644" y="3155927"/>
                <a:ext cx="188640" cy="19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D3E915-40E3-4A9A-B282-17F7DEBEF8E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01644" y="3138287"/>
                  <a:ext cx="224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960576-FE70-4000-9224-978F5D80CC5A}"/>
                    </a:ext>
                  </a:extLst>
                </p14:cNvPr>
                <p14:cNvContentPartPr/>
                <p14:nvPr/>
              </p14:nvContentPartPr>
              <p14:xfrm>
                <a:off x="2418084" y="3286607"/>
                <a:ext cx="27360" cy="2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960576-FE70-4000-9224-978F5D80CC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00444" y="3268967"/>
                  <a:ext cx="63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7E64D8-1B78-44EB-BD1D-AB5A86EBCE3A}"/>
              </a:ext>
            </a:extLst>
          </p:cNvPr>
          <p:cNvGrpSpPr/>
          <p:nvPr/>
        </p:nvGrpSpPr>
        <p:grpSpPr>
          <a:xfrm>
            <a:off x="4391964" y="4119287"/>
            <a:ext cx="929160" cy="246960"/>
            <a:chOff x="4391964" y="4119287"/>
            <a:chExt cx="92916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49A54D-37A5-4A28-ADEB-0E7CA5B05D8E}"/>
                    </a:ext>
                  </a:extLst>
                </p14:cNvPr>
                <p14:cNvContentPartPr/>
                <p14:nvPr/>
              </p14:nvContentPartPr>
              <p14:xfrm>
                <a:off x="4391964" y="4216847"/>
                <a:ext cx="929160" cy="8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49A54D-37A5-4A28-ADEB-0E7CA5B05D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74324" y="4199207"/>
                  <a:ext cx="964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EE8207-F9AC-4A48-A269-26C6BB7135B8}"/>
                    </a:ext>
                  </a:extLst>
                </p14:cNvPr>
                <p14:cNvContentPartPr/>
                <p14:nvPr/>
              </p14:nvContentPartPr>
              <p14:xfrm>
                <a:off x="5163804" y="4119287"/>
                <a:ext cx="153360" cy="24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EE8207-F9AC-4A48-A269-26C6BB7135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45804" y="4101647"/>
                  <a:ext cx="1890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2AE5B9C-A20F-4C85-99FF-3B91AA5C5314}"/>
                  </a:ext>
                </a:extLst>
              </p14:cNvPr>
              <p14:cNvContentPartPr/>
              <p14:nvPr/>
            </p14:nvContentPartPr>
            <p14:xfrm>
              <a:off x="3631284" y="3953687"/>
              <a:ext cx="308880" cy="36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2AE5B9C-A20F-4C85-99FF-3B91AA5C531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13284" y="3936047"/>
                <a:ext cx="34452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4EC2725-3C42-45FA-8104-EFF864DEBBB4}"/>
              </a:ext>
            </a:extLst>
          </p:cNvPr>
          <p:cNvGrpSpPr/>
          <p:nvPr/>
        </p:nvGrpSpPr>
        <p:grpSpPr>
          <a:xfrm>
            <a:off x="278604" y="4077167"/>
            <a:ext cx="2905200" cy="967680"/>
            <a:chOff x="278604" y="4077167"/>
            <a:chExt cx="2905200" cy="9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44D8C1C-6F48-43A5-A30B-844D4B20AAA5}"/>
                    </a:ext>
                  </a:extLst>
                </p14:cNvPr>
                <p14:cNvContentPartPr/>
                <p14:nvPr/>
              </p14:nvContentPartPr>
              <p14:xfrm>
                <a:off x="278604" y="4187327"/>
                <a:ext cx="243000" cy="29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44D8C1C-6F48-43A5-A30B-844D4B20AAA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0604" y="4169327"/>
                  <a:ext cx="278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154F82-9F98-46BB-A440-79F017379EF9}"/>
                    </a:ext>
                  </a:extLst>
                </p14:cNvPr>
                <p14:cNvContentPartPr/>
                <p14:nvPr/>
              </p14:nvContentPartPr>
              <p14:xfrm>
                <a:off x="564444" y="4300727"/>
                <a:ext cx="205560" cy="137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154F82-9F98-46BB-A440-79F017379EF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6444" y="4283087"/>
                  <a:ext cx="241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83257D-37F1-465A-8E40-01591449F6B1}"/>
                    </a:ext>
                  </a:extLst>
                </p14:cNvPr>
                <p14:cNvContentPartPr/>
                <p14:nvPr/>
              </p14:nvContentPartPr>
              <p14:xfrm>
                <a:off x="748404" y="4243487"/>
                <a:ext cx="346320" cy="18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83257D-37F1-465A-8E40-01591449F6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0404" y="4225487"/>
                  <a:ext cx="381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2F9F1C3-CAC6-46CC-8331-6BED1EDC98B2}"/>
                    </a:ext>
                  </a:extLst>
                </p14:cNvPr>
                <p14:cNvContentPartPr/>
                <p14:nvPr/>
              </p14:nvContentPartPr>
              <p14:xfrm>
                <a:off x="1141884" y="4266167"/>
                <a:ext cx="357480" cy="13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2F9F1C3-CAC6-46CC-8331-6BED1EDC98B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884" y="4248167"/>
                  <a:ext cx="393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55727F-8FF6-417B-AC45-B8406404C952}"/>
                    </a:ext>
                  </a:extLst>
                </p14:cNvPr>
                <p14:cNvContentPartPr/>
                <p14:nvPr/>
              </p14:nvContentPartPr>
              <p14:xfrm>
                <a:off x="1502244" y="4138367"/>
                <a:ext cx="16560" cy="62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55727F-8FF6-417B-AC45-B8406404C95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84604" y="4120367"/>
                  <a:ext cx="52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024A073-42C6-40E1-A215-61BD20D15E92}"/>
                    </a:ext>
                  </a:extLst>
                </p14:cNvPr>
                <p14:cNvContentPartPr/>
                <p14:nvPr/>
              </p14:nvContentPartPr>
              <p14:xfrm>
                <a:off x="1547964" y="4217927"/>
                <a:ext cx="190440" cy="158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024A073-42C6-40E1-A215-61BD20D15E9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29964" y="4199927"/>
                  <a:ext cx="226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8D7AD3-0712-40A0-A6AF-08F0FF824AF1}"/>
                    </a:ext>
                  </a:extLst>
                </p14:cNvPr>
                <p14:cNvContentPartPr/>
                <p14:nvPr/>
              </p14:nvContentPartPr>
              <p14:xfrm>
                <a:off x="1654524" y="4216127"/>
                <a:ext cx="186480" cy="38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8D7AD3-0712-40A0-A6AF-08F0FF824A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36524" y="4198127"/>
                  <a:ext cx="2221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1C59203-9C85-41D5-8C69-0B3DB179E19B}"/>
                    </a:ext>
                  </a:extLst>
                </p14:cNvPr>
                <p14:cNvContentPartPr/>
                <p14:nvPr/>
              </p14:nvContentPartPr>
              <p14:xfrm>
                <a:off x="2228004" y="4253927"/>
                <a:ext cx="13320" cy="12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1C59203-9C85-41D5-8C69-0B3DB179E19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10004" y="4235927"/>
                  <a:ext cx="4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1B9D4E-E41E-4C8F-9DF5-A1A68A37D45C}"/>
                    </a:ext>
                  </a:extLst>
                </p14:cNvPr>
                <p14:cNvContentPartPr/>
                <p14:nvPr/>
              </p14:nvContentPartPr>
              <p14:xfrm>
                <a:off x="2208924" y="4077167"/>
                <a:ext cx="88920" cy="10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1B9D4E-E41E-4C8F-9DF5-A1A68A37D4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90924" y="4059167"/>
                  <a:ext cx="12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EE2CC8-1B94-4D4B-8251-79DFACF3873A}"/>
                    </a:ext>
                  </a:extLst>
                </p14:cNvPr>
                <p14:cNvContentPartPr/>
                <p14:nvPr/>
              </p14:nvContentPartPr>
              <p14:xfrm>
                <a:off x="2325924" y="4203887"/>
                <a:ext cx="196200" cy="120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EE2CC8-1B94-4D4B-8251-79DFACF387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08284" y="4185887"/>
                  <a:ext cx="231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EB4BE8-7DBE-4906-B8CC-1083AD90FE8B}"/>
                    </a:ext>
                  </a:extLst>
                </p14:cNvPr>
                <p14:cNvContentPartPr/>
                <p14:nvPr/>
              </p14:nvContentPartPr>
              <p14:xfrm>
                <a:off x="2574684" y="4122167"/>
                <a:ext cx="609120" cy="191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EB4BE8-7DBE-4906-B8CC-1083AD90FE8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56684" y="4104167"/>
                  <a:ext cx="64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C30E8C1-EE10-4756-B8AC-FE0B0F1F7860}"/>
                    </a:ext>
                  </a:extLst>
                </p14:cNvPr>
                <p14:cNvContentPartPr/>
                <p14:nvPr/>
              </p14:nvContentPartPr>
              <p14:xfrm>
                <a:off x="1015884" y="4573607"/>
                <a:ext cx="964080" cy="43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C30E8C1-EE10-4756-B8AC-FE0B0F1F78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7884" y="4555607"/>
                  <a:ext cx="9997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018CB5-05F1-465B-A961-3C87C592B822}"/>
                    </a:ext>
                  </a:extLst>
                </p14:cNvPr>
                <p14:cNvContentPartPr/>
                <p14:nvPr/>
              </p14:nvContentPartPr>
              <p14:xfrm>
                <a:off x="1987524" y="4658927"/>
                <a:ext cx="578160" cy="385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018CB5-05F1-465B-A961-3C87C592B8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69884" y="4641287"/>
                  <a:ext cx="61380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EE12C4-905F-477C-90E1-56332947DE47}"/>
              </a:ext>
            </a:extLst>
          </p:cNvPr>
          <p:cNvGrpSpPr/>
          <p:nvPr/>
        </p:nvGrpSpPr>
        <p:grpSpPr>
          <a:xfrm>
            <a:off x="4599324" y="5634527"/>
            <a:ext cx="738720" cy="177840"/>
            <a:chOff x="4599324" y="5634527"/>
            <a:chExt cx="73872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976CD7-978C-43A1-BC6C-B8303F15ECF2}"/>
                    </a:ext>
                  </a:extLst>
                </p14:cNvPr>
                <p14:cNvContentPartPr/>
                <p14:nvPr/>
              </p14:nvContentPartPr>
              <p14:xfrm>
                <a:off x="4599324" y="5688887"/>
                <a:ext cx="602640" cy="11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976CD7-978C-43A1-BC6C-B8303F15ECF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81324" y="5671247"/>
                  <a:ext cx="638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3C60E1-6755-4D9B-AB3B-31F7015FFCE0}"/>
                    </a:ext>
                  </a:extLst>
                </p14:cNvPr>
                <p14:cNvContentPartPr/>
                <p14:nvPr/>
              </p14:nvContentPartPr>
              <p14:xfrm>
                <a:off x="5110164" y="5634527"/>
                <a:ext cx="227880" cy="177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3C60E1-6755-4D9B-AB3B-31F7015FFCE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92164" y="5616527"/>
                  <a:ext cx="2635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35D152D-158D-4A83-ACCB-44357E9742D4}"/>
              </a:ext>
            </a:extLst>
          </p:cNvPr>
          <p:cNvGrpSpPr/>
          <p:nvPr/>
        </p:nvGrpSpPr>
        <p:grpSpPr>
          <a:xfrm>
            <a:off x="266724" y="5470727"/>
            <a:ext cx="3434040" cy="664200"/>
            <a:chOff x="266724" y="5470727"/>
            <a:chExt cx="343404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D63EC5-6401-4297-B2BC-5212C4D604C4}"/>
                    </a:ext>
                  </a:extLst>
                </p14:cNvPr>
                <p14:cNvContentPartPr/>
                <p14:nvPr/>
              </p14:nvContentPartPr>
              <p14:xfrm>
                <a:off x="266724" y="5798327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D63EC5-6401-4297-B2BC-5212C4D604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9084" y="57803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B79A42-FE9C-4C5D-9126-C2AD287E2E76}"/>
                    </a:ext>
                  </a:extLst>
                </p14:cNvPr>
                <p14:cNvContentPartPr/>
                <p14:nvPr/>
              </p14:nvContentPartPr>
              <p14:xfrm>
                <a:off x="356724" y="5791847"/>
                <a:ext cx="247680" cy="27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B79A42-FE9C-4C5D-9126-C2AD287E2E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724" y="5773847"/>
                  <a:ext cx="283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194CCE-4CAE-4E33-9244-C876B315AD16}"/>
                    </a:ext>
                  </a:extLst>
                </p14:cNvPr>
                <p14:cNvContentPartPr/>
                <p14:nvPr/>
              </p14:nvContentPartPr>
              <p14:xfrm>
                <a:off x="615564" y="5902367"/>
                <a:ext cx="19512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194CCE-4CAE-4E33-9244-C876B315AD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7924" y="5884727"/>
                  <a:ext cx="23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BEF53A-1BD5-48BE-AD41-D5852B5CA009}"/>
                    </a:ext>
                  </a:extLst>
                </p14:cNvPr>
                <p14:cNvContentPartPr/>
                <p14:nvPr/>
              </p14:nvContentPartPr>
              <p14:xfrm>
                <a:off x="806004" y="5823527"/>
                <a:ext cx="1060560" cy="21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BEF53A-1BD5-48BE-AD41-D5852B5CA0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8364" y="5805887"/>
                  <a:ext cx="1096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F2FF892-DDC1-42A0-AA85-A0BBE8B7B8D4}"/>
                    </a:ext>
                  </a:extLst>
                </p14:cNvPr>
                <p14:cNvContentPartPr/>
                <p14:nvPr/>
              </p14:nvContentPartPr>
              <p14:xfrm>
                <a:off x="1910484" y="5865287"/>
                <a:ext cx="83520" cy="26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F2FF892-DDC1-42A0-AA85-A0BBE8B7B8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92844" y="5847647"/>
                  <a:ext cx="119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F2787F-20DE-4DAF-98EA-FF211CA4A3A0}"/>
                    </a:ext>
                  </a:extLst>
                </p14:cNvPr>
                <p14:cNvContentPartPr/>
                <p14:nvPr/>
              </p14:nvContentPartPr>
              <p14:xfrm>
                <a:off x="1536084" y="5743607"/>
                <a:ext cx="44640" cy="26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F2787F-20DE-4DAF-98EA-FF211CA4A3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18444" y="5725607"/>
                  <a:ext cx="80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97C75A-D84D-497F-B26C-00266B4E6CC4}"/>
                    </a:ext>
                  </a:extLst>
                </p14:cNvPr>
                <p14:cNvContentPartPr/>
                <p14:nvPr/>
              </p14:nvContentPartPr>
              <p14:xfrm>
                <a:off x="2226204" y="5624087"/>
                <a:ext cx="217080" cy="321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97C75A-D84D-497F-B26C-00266B4E6C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08204" y="5606447"/>
                  <a:ext cx="2527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C60558-04F7-4A16-BD45-B65103E39C4E}"/>
                    </a:ext>
                  </a:extLst>
                </p14:cNvPr>
                <p14:cNvContentPartPr/>
                <p14:nvPr/>
              </p14:nvContentPartPr>
              <p14:xfrm>
                <a:off x="2338884" y="5795087"/>
                <a:ext cx="184680" cy="2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C60558-04F7-4A16-BD45-B65103E39C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20884" y="5777087"/>
                  <a:ext cx="220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61CFAC-A51A-49EB-99C8-3E37F6355D8A}"/>
                    </a:ext>
                  </a:extLst>
                </p14:cNvPr>
                <p14:cNvContentPartPr/>
                <p14:nvPr/>
              </p14:nvContentPartPr>
              <p14:xfrm>
                <a:off x="2544084" y="5798327"/>
                <a:ext cx="171720" cy="10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61CFAC-A51A-49EB-99C8-3E37F6355D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26444" y="5780327"/>
                  <a:ext cx="20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7B6F56-5018-4988-86CF-6D7A3F062034}"/>
                    </a:ext>
                  </a:extLst>
                </p14:cNvPr>
                <p14:cNvContentPartPr/>
                <p14:nvPr/>
              </p14:nvContentPartPr>
              <p14:xfrm>
                <a:off x="2665404" y="5777087"/>
                <a:ext cx="197640" cy="106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7B6F56-5018-4988-86CF-6D7A3F0620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47764" y="5759447"/>
                  <a:ext cx="23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62B9E5-114D-465D-A9C7-51444CB6FF12}"/>
                    </a:ext>
                  </a:extLst>
                </p14:cNvPr>
                <p14:cNvContentPartPr/>
                <p14:nvPr/>
              </p14:nvContentPartPr>
              <p14:xfrm>
                <a:off x="2856924" y="5536607"/>
                <a:ext cx="129600" cy="332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62B9E5-114D-465D-A9C7-51444CB6FF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39284" y="5518607"/>
                  <a:ext cx="165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B9335C-40A9-497F-944A-D582C11BEA32}"/>
                    </a:ext>
                  </a:extLst>
                </p14:cNvPr>
                <p14:cNvContentPartPr/>
                <p14:nvPr/>
              </p14:nvContentPartPr>
              <p14:xfrm>
                <a:off x="3049164" y="5719127"/>
                <a:ext cx="10656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B9335C-40A9-497F-944A-D582C11BEA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1524" y="5701487"/>
                  <a:ext cx="142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3D1481-4B22-418A-B898-99094126A73E}"/>
                    </a:ext>
                  </a:extLst>
                </p14:cNvPr>
                <p14:cNvContentPartPr/>
                <p14:nvPr/>
              </p14:nvContentPartPr>
              <p14:xfrm>
                <a:off x="3323844" y="5470727"/>
                <a:ext cx="376920" cy="46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3D1481-4B22-418A-B898-99094126A7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05844" y="5452727"/>
                  <a:ext cx="41256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8F92661-F421-4B29-9396-EBE88A925F99}"/>
              </a:ext>
            </a:extLst>
          </p:cNvPr>
          <p:cNvGrpSpPr/>
          <p:nvPr/>
        </p:nvGrpSpPr>
        <p:grpSpPr>
          <a:xfrm>
            <a:off x="2285244" y="6112967"/>
            <a:ext cx="1417680" cy="384840"/>
            <a:chOff x="2285244" y="6112967"/>
            <a:chExt cx="14176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CF2A4D-ED6F-41A1-B81E-77CA1B82DCFD}"/>
                    </a:ext>
                  </a:extLst>
                </p14:cNvPr>
                <p14:cNvContentPartPr/>
                <p14:nvPr/>
              </p14:nvContentPartPr>
              <p14:xfrm>
                <a:off x="2285244" y="6253727"/>
                <a:ext cx="203400" cy="19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CF2A4D-ED6F-41A1-B81E-77CA1B82DC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67244" y="6236087"/>
                  <a:ext cx="239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A889E4-8091-4AA9-BE9A-E9E819575B91}"/>
                    </a:ext>
                  </a:extLst>
                </p14:cNvPr>
                <p14:cNvContentPartPr/>
                <p14:nvPr/>
              </p14:nvContentPartPr>
              <p14:xfrm>
                <a:off x="2557044" y="6200087"/>
                <a:ext cx="137880" cy="29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A889E4-8091-4AA9-BE9A-E9E819575B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39044" y="6182447"/>
                  <a:ext cx="173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95F070-49C8-43D2-ABB0-E785FE8865E9}"/>
                    </a:ext>
                  </a:extLst>
                </p14:cNvPr>
                <p14:cNvContentPartPr/>
                <p14:nvPr/>
              </p14:nvContentPartPr>
              <p14:xfrm>
                <a:off x="2569644" y="6168767"/>
                <a:ext cx="500760" cy="28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95F070-49C8-43D2-ABB0-E785FE8865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52004" y="6151127"/>
                  <a:ext cx="536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B2BD8EF-9908-489F-AAD3-47BAFE60CEBE}"/>
                    </a:ext>
                  </a:extLst>
                </p14:cNvPr>
                <p14:cNvContentPartPr/>
                <p14:nvPr/>
              </p14:nvContentPartPr>
              <p14:xfrm>
                <a:off x="3112164" y="6112967"/>
                <a:ext cx="590760" cy="297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B2BD8EF-9908-489F-AAD3-47BAFE60CE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94524" y="6094967"/>
                  <a:ext cx="626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6512FE-431E-46B1-842F-F9042896C9F4}"/>
                    </a:ext>
                  </a:extLst>
                </p14:cNvPr>
                <p14:cNvContentPartPr/>
                <p14:nvPr/>
              </p14:nvContentPartPr>
              <p14:xfrm>
                <a:off x="3407364" y="6186767"/>
                <a:ext cx="99360" cy="14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6512FE-431E-46B1-842F-F9042896C9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89724" y="6168767"/>
                  <a:ext cx="1350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519822-2AA6-42BF-B500-6A64103DF7BE}"/>
              </a:ext>
            </a:extLst>
          </p:cNvPr>
          <p:cNvGrpSpPr/>
          <p:nvPr/>
        </p:nvGrpSpPr>
        <p:grpSpPr>
          <a:xfrm>
            <a:off x="4346604" y="1032647"/>
            <a:ext cx="924480" cy="262800"/>
            <a:chOff x="4346604" y="1032647"/>
            <a:chExt cx="92448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1D423C7-5E33-4AA3-9355-112161C90CF0}"/>
                    </a:ext>
                  </a:extLst>
                </p14:cNvPr>
                <p14:cNvContentPartPr/>
                <p14:nvPr/>
              </p14:nvContentPartPr>
              <p14:xfrm>
                <a:off x="4346604" y="1114367"/>
                <a:ext cx="811080" cy="18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1D423C7-5E33-4AA3-9355-112161C90C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8604" y="1096727"/>
                  <a:ext cx="846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EBDCC4-7DDF-495F-A0B6-2D7C56486353}"/>
                    </a:ext>
                  </a:extLst>
                </p14:cNvPr>
                <p14:cNvContentPartPr/>
                <p14:nvPr/>
              </p14:nvContentPartPr>
              <p14:xfrm>
                <a:off x="5106204" y="1032647"/>
                <a:ext cx="164880" cy="25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EBDCC4-7DDF-495F-A0B6-2D7C564863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88204" y="1015007"/>
                  <a:ext cx="2005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6EDEFC-8DF4-494E-ADD0-14D38AB86192}"/>
                  </a:ext>
                </a:extLst>
              </p14:cNvPr>
              <p14:cNvContentPartPr/>
              <p14:nvPr/>
            </p14:nvContentPartPr>
            <p14:xfrm>
              <a:off x="3747924" y="1254047"/>
              <a:ext cx="645480" cy="1227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6EDEFC-8DF4-494E-ADD0-14D38AB8619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30284" y="1236407"/>
                <a:ext cx="681120" cy="12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712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E6E13-0184-4B16-BDB3-7CD046DF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747338"/>
            <a:ext cx="111077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2520F8D-6746-45FA-A961-E4CC353044F5}"/>
              </a:ext>
            </a:extLst>
          </p:cNvPr>
          <p:cNvGrpSpPr/>
          <p:nvPr/>
        </p:nvGrpSpPr>
        <p:grpSpPr>
          <a:xfrm>
            <a:off x="9206858" y="698207"/>
            <a:ext cx="297720" cy="165600"/>
            <a:chOff x="9206858" y="698207"/>
            <a:chExt cx="2977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0F653E-1356-4CED-AD2C-81A0EBD60B6A}"/>
                    </a:ext>
                  </a:extLst>
                </p14:cNvPr>
                <p14:cNvContentPartPr/>
                <p14:nvPr/>
              </p14:nvContentPartPr>
              <p14:xfrm>
                <a:off x="9268418" y="736367"/>
                <a:ext cx="1440" cy="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0F653E-1356-4CED-AD2C-81A0EBD60B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9778" y="727727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FA874C-C3CF-44FD-A24F-C39F33640E6C}"/>
                    </a:ext>
                  </a:extLst>
                </p14:cNvPr>
                <p14:cNvContentPartPr/>
                <p14:nvPr/>
              </p14:nvContentPartPr>
              <p14:xfrm>
                <a:off x="9206858" y="698207"/>
                <a:ext cx="119160" cy="165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FA874C-C3CF-44FD-A24F-C39F33640E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8218" y="689567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441BA1-BF4F-435B-8899-EDF3E9B5B6AD}"/>
                    </a:ext>
                  </a:extLst>
                </p14:cNvPr>
                <p14:cNvContentPartPr/>
                <p14:nvPr/>
              </p14:nvContentPartPr>
              <p14:xfrm>
                <a:off x="9381818" y="703967"/>
                <a:ext cx="122760" cy="13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441BA1-BF4F-435B-8899-EDF3E9B5B6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2818" y="694967"/>
                  <a:ext cx="1404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DF67B3-158E-470F-AC1B-DFF3981182A8}"/>
              </a:ext>
            </a:extLst>
          </p:cNvPr>
          <p:cNvGrpSpPr/>
          <p:nvPr/>
        </p:nvGrpSpPr>
        <p:grpSpPr>
          <a:xfrm>
            <a:off x="9255458" y="1009247"/>
            <a:ext cx="238680" cy="204120"/>
            <a:chOff x="9255458" y="1009247"/>
            <a:chExt cx="23868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3C2BB5-D949-4360-AEB2-AE2A8086656E}"/>
                    </a:ext>
                  </a:extLst>
                </p14:cNvPr>
                <p14:cNvContentPartPr/>
                <p14:nvPr/>
              </p14:nvContentPartPr>
              <p14:xfrm>
                <a:off x="9255458" y="1013567"/>
                <a:ext cx="100800" cy="157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3C2BB5-D949-4360-AEB2-AE2A808665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6818" y="1004927"/>
                  <a:ext cx="118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6370A8-26D9-4CAD-8353-DD97C6FEF0AE}"/>
                    </a:ext>
                  </a:extLst>
                </p14:cNvPr>
                <p14:cNvContentPartPr/>
                <p14:nvPr/>
              </p14:nvContentPartPr>
              <p14:xfrm>
                <a:off x="9409538" y="1009247"/>
                <a:ext cx="84600" cy="20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6370A8-26D9-4CAD-8353-DD97C6FEF0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00898" y="1000607"/>
                  <a:ext cx="1022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960AD-3697-46F4-8652-A9085C37BBC4}"/>
              </a:ext>
            </a:extLst>
          </p:cNvPr>
          <p:cNvGrpSpPr/>
          <p:nvPr/>
        </p:nvGrpSpPr>
        <p:grpSpPr>
          <a:xfrm>
            <a:off x="9277058" y="1404527"/>
            <a:ext cx="209520" cy="160560"/>
            <a:chOff x="9277058" y="1404527"/>
            <a:chExt cx="2095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AEFFB9-7931-4B52-9ECB-53795A7E8858}"/>
                    </a:ext>
                  </a:extLst>
                </p14:cNvPr>
                <p14:cNvContentPartPr/>
                <p14:nvPr/>
              </p14:nvContentPartPr>
              <p14:xfrm>
                <a:off x="9277058" y="1409567"/>
                <a:ext cx="111960" cy="14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AEFFB9-7931-4B52-9ECB-53795A7E88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68418" y="1400927"/>
                  <a:ext cx="129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DF3644-8111-47E9-B656-88D24E1BC632}"/>
                    </a:ext>
                  </a:extLst>
                </p14:cNvPr>
                <p14:cNvContentPartPr/>
                <p14:nvPr/>
              </p14:nvContentPartPr>
              <p14:xfrm>
                <a:off x="9430778" y="1404527"/>
                <a:ext cx="558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DF3644-8111-47E9-B656-88D24E1BC6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21778" y="1395887"/>
                  <a:ext cx="734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A0C42-6B40-4FCC-8DD6-7650E646636E}"/>
              </a:ext>
            </a:extLst>
          </p:cNvPr>
          <p:cNvGrpSpPr/>
          <p:nvPr/>
        </p:nvGrpSpPr>
        <p:grpSpPr>
          <a:xfrm>
            <a:off x="9289298" y="1732847"/>
            <a:ext cx="281520" cy="195480"/>
            <a:chOff x="9289298" y="1732847"/>
            <a:chExt cx="2815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47038C-2845-4487-80F5-19478D6E9281}"/>
                    </a:ext>
                  </a:extLst>
                </p14:cNvPr>
                <p14:cNvContentPartPr/>
                <p14:nvPr/>
              </p14:nvContentPartPr>
              <p14:xfrm>
                <a:off x="9289298" y="1778927"/>
                <a:ext cx="8964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47038C-2845-4487-80F5-19478D6E92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80298" y="1769927"/>
                  <a:ext cx="107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6DF016-752E-471C-83F5-2FBD6597A485}"/>
                    </a:ext>
                  </a:extLst>
                </p14:cNvPr>
                <p14:cNvContentPartPr/>
                <p14:nvPr/>
              </p14:nvContentPartPr>
              <p14:xfrm>
                <a:off x="9400178" y="1794767"/>
                <a:ext cx="72000" cy="13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6DF016-752E-471C-83F5-2FBD6597A4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91538" y="1786127"/>
                  <a:ext cx="89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B02F41-3576-448B-8852-B2FBDDEBB530}"/>
                    </a:ext>
                  </a:extLst>
                </p14:cNvPr>
                <p14:cNvContentPartPr/>
                <p14:nvPr/>
              </p14:nvContentPartPr>
              <p14:xfrm>
                <a:off x="9457418" y="1732847"/>
                <a:ext cx="113400" cy="4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B02F41-3576-448B-8852-B2FBDDEBB5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48778" y="1724207"/>
                  <a:ext cx="131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5FA2A9-70DF-47B4-9F4C-2659A5F5A72A}"/>
              </a:ext>
            </a:extLst>
          </p:cNvPr>
          <p:cNvGrpSpPr/>
          <p:nvPr/>
        </p:nvGrpSpPr>
        <p:grpSpPr>
          <a:xfrm>
            <a:off x="9277058" y="2100767"/>
            <a:ext cx="245160" cy="173520"/>
            <a:chOff x="9277058" y="2100767"/>
            <a:chExt cx="2451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CEF669-DE52-4C9B-AD54-25A80E8A5D1A}"/>
                    </a:ext>
                  </a:extLst>
                </p14:cNvPr>
                <p14:cNvContentPartPr/>
                <p14:nvPr/>
              </p14:nvContentPartPr>
              <p14:xfrm>
                <a:off x="9277058" y="2101487"/>
                <a:ext cx="8856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CEF669-DE52-4C9B-AD54-25A80E8A5D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8058" y="2092847"/>
                  <a:ext cx="106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6156DD-DC02-44A2-9231-BA72DF4D2DD0}"/>
                    </a:ext>
                  </a:extLst>
                </p14:cNvPr>
                <p14:cNvContentPartPr/>
                <p14:nvPr/>
              </p14:nvContentPartPr>
              <p14:xfrm>
                <a:off x="9414218" y="2100767"/>
                <a:ext cx="108000" cy="15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6156DD-DC02-44A2-9231-BA72DF4D2D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05218" y="2091767"/>
                  <a:ext cx="1256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EF64C9-A8D9-4271-9E50-4E8B62FFDA1E}"/>
                  </a:ext>
                </a:extLst>
              </p14:cNvPr>
              <p14:cNvContentPartPr/>
              <p14:nvPr/>
            </p14:nvContentPartPr>
            <p14:xfrm>
              <a:off x="9235298" y="2418647"/>
              <a:ext cx="235080" cy="174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EF64C9-A8D9-4271-9E50-4E8B62FFD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26658" y="2410007"/>
                <a:ext cx="252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8A5D651-D52C-4045-B160-45EC67DC7A25}"/>
              </a:ext>
            </a:extLst>
          </p:cNvPr>
          <p:cNvGrpSpPr/>
          <p:nvPr/>
        </p:nvGrpSpPr>
        <p:grpSpPr>
          <a:xfrm>
            <a:off x="9259418" y="2695847"/>
            <a:ext cx="270360" cy="186120"/>
            <a:chOff x="9259418" y="2695847"/>
            <a:chExt cx="27036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53B7E1-E7AB-442A-B7AA-7537B20E72C1}"/>
                    </a:ext>
                  </a:extLst>
                </p14:cNvPr>
                <p14:cNvContentPartPr/>
                <p14:nvPr/>
              </p14:nvContentPartPr>
              <p14:xfrm>
                <a:off x="9259418" y="2734727"/>
                <a:ext cx="87840" cy="14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53B7E1-E7AB-442A-B7AA-7537B20E72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50418" y="2725727"/>
                  <a:ext cx="105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F2376-CF5A-4ADA-943C-9843B4F69303}"/>
                    </a:ext>
                  </a:extLst>
                </p14:cNvPr>
                <p14:cNvContentPartPr/>
                <p14:nvPr/>
              </p14:nvContentPartPr>
              <p14:xfrm>
                <a:off x="9464618" y="2695847"/>
                <a:ext cx="1332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F2376-CF5A-4ADA-943C-9843B4F693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55618" y="2686847"/>
                  <a:ext cx="30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D33A3F-5C83-4D98-BC8A-E60BB4E915A6}"/>
                    </a:ext>
                  </a:extLst>
                </p14:cNvPr>
                <p14:cNvContentPartPr/>
                <p14:nvPr/>
              </p14:nvContentPartPr>
              <p14:xfrm>
                <a:off x="9432938" y="2701967"/>
                <a:ext cx="96840" cy="18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D33A3F-5C83-4D98-BC8A-E60BB4E915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23938" y="2693327"/>
                  <a:ext cx="1144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558129-CAC3-4DC8-827A-C778BE108DC0}"/>
              </a:ext>
            </a:extLst>
          </p:cNvPr>
          <p:cNvGrpSpPr/>
          <p:nvPr/>
        </p:nvGrpSpPr>
        <p:grpSpPr>
          <a:xfrm>
            <a:off x="9276698" y="2993927"/>
            <a:ext cx="232560" cy="209160"/>
            <a:chOff x="9276698" y="2993927"/>
            <a:chExt cx="2325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E8C802-4890-4EAC-9457-139232C0F539}"/>
                    </a:ext>
                  </a:extLst>
                </p14:cNvPr>
                <p14:cNvContentPartPr/>
                <p14:nvPr/>
              </p14:nvContentPartPr>
              <p14:xfrm>
                <a:off x="9276698" y="2993927"/>
                <a:ext cx="8424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E8C802-4890-4EAC-9457-139232C0F5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68058" y="2984927"/>
                  <a:ext cx="101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A7FB0E-605F-4443-9018-6A24A007FA35}"/>
                    </a:ext>
                  </a:extLst>
                </p14:cNvPr>
                <p14:cNvContentPartPr/>
                <p14:nvPr/>
              </p14:nvContentPartPr>
              <p14:xfrm>
                <a:off x="9389738" y="3023447"/>
                <a:ext cx="119520" cy="9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A7FB0E-605F-4443-9018-6A24A007FA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81098" y="3014447"/>
                  <a:ext cx="137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EDCC3F-AA8B-4014-A402-AB2395621BF2}"/>
                    </a:ext>
                  </a:extLst>
                </p14:cNvPr>
                <p14:cNvContentPartPr/>
                <p14:nvPr/>
              </p14:nvContentPartPr>
              <p14:xfrm>
                <a:off x="9448058" y="3001127"/>
                <a:ext cx="9720" cy="20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EDCC3F-AA8B-4014-A402-AB2395621B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39058" y="2992487"/>
                  <a:ext cx="273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FCEB20-9081-4641-A540-80B86DC79DCD}"/>
              </a:ext>
            </a:extLst>
          </p:cNvPr>
          <p:cNvGrpSpPr/>
          <p:nvPr/>
        </p:nvGrpSpPr>
        <p:grpSpPr>
          <a:xfrm>
            <a:off x="9267338" y="3332327"/>
            <a:ext cx="172800" cy="183960"/>
            <a:chOff x="9267338" y="3332327"/>
            <a:chExt cx="1728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32798-C2D5-49A3-91C4-FEEF89239F94}"/>
                    </a:ext>
                  </a:extLst>
                </p14:cNvPr>
                <p14:cNvContentPartPr/>
                <p14:nvPr/>
              </p14:nvContentPartPr>
              <p14:xfrm>
                <a:off x="9267338" y="3332327"/>
                <a:ext cx="72000" cy="17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32798-C2D5-49A3-91C4-FEEF89239F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8338" y="3323327"/>
                  <a:ext cx="8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E38FAA-9A7E-4AEF-9987-DB7C4D5E233A}"/>
                    </a:ext>
                  </a:extLst>
                </p14:cNvPr>
                <p14:cNvContentPartPr/>
                <p14:nvPr/>
              </p14:nvContentPartPr>
              <p14:xfrm>
                <a:off x="9375338" y="3366527"/>
                <a:ext cx="64800" cy="14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E38FAA-9A7E-4AEF-9987-DB7C4D5E23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6698" y="3357887"/>
                  <a:ext cx="824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7D4B04-6060-4D0C-8867-0239C20C6C91}"/>
              </a:ext>
            </a:extLst>
          </p:cNvPr>
          <p:cNvGrpSpPr/>
          <p:nvPr/>
        </p:nvGrpSpPr>
        <p:grpSpPr>
          <a:xfrm>
            <a:off x="9261938" y="3720047"/>
            <a:ext cx="224640" cy="195840"/>
            <a:chOff x="9261938" y="3720047"/>
            <a:chExt cx="22464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DC34F9-6B1F-420A-B7A4-51F2381BE7A2}"/>
                    </a:ext>
                  </a:extLst>
                </p14:cNvPr>
                <p14:cNvContentPartPr/>
                <p14:nvPr/>
              </p14:nvContentPartPr>
              <p14:xfrm>
                <a:off x="9261938" y="3720047"/>
                <a:ext cx="76680" cy="16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DC34F9-6B1F-420A-B7A4-51F2381BE7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52938" y="3711047"/>
                  <a:ext cx="94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7FABDE9-8F78-413B-8848-54E23D0B99EE}"/>
                    </a:ext>
                  </a:extLst>
                </p14:cNvPr>
                <p14:cNvContentPartPr/>
                <p14:nvPr/>
              </p14:nvContentPartPr>
              <p14:xfrm>
                <a:off x="9399818" y="3738047"/>
                <a:ext cx="86760" cy="17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7FABDE9-8F78-413B-8848-54E23D0B99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90818" y="3729407"/>
                  <a:ext cx="1044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431F23-1387-4F6D-930C-DCED38E5B583}"/>
              </a:ext>
            </a:extLst>
          </p:cNvPr>
          <p:cNvGrpSpPr/>
          <p:nvPr/>
        </p:nvGrpSpPr>
        <p:grpSpPr>
          <a:xfrm>
            <a:off x="9236738" y="4057727"/>
            <a:ext cx="210600" cy="184320"/>
            <a:chOff x="9236738" y="4057727"/>
            <a:chExt cx="2106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03EFAF-C9A0-406A-A5FF-F00ECD16571E}"/>
                    </a:ext>
                  </a:extLst>
                </p14:cNvPr>
                <p14:cNvContentPartPr/>
                <p14:nvPr/>
              </p14:nvContentPartPr>
              <p14:xfrm>
                <a:off x="9236738" y="4067087"/>
                <a:ext cx="82440" cy="162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03EFAF-C9A0-406A-A5FF-F00ECD1657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27738" y="4058447"/>
                  <a:ext cx="100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337630-725F-4139-A80D-62EEC27C291D}"/>
                    </a:ext>
                  </a:extLst>
                </p14:cNvPr>
                <p14:cNvContentPartPr/>
                <p14:nvPr/>
              </p14:nvContentPartPr>
              <p14:xfrm>
                <a:off x="9345098" y="4069967"/>
                <a:ext cx="102240" cy="9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337630-725F-4139-A80D-62EEC27C29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36098" y="4061327"/>
                  <a:ext cx="119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9B46E0-B1B8-416A-A082-1844E171A2DA}"/>
                    </a:ext>
                  </a:extLst>
                </p14:cNvPr>
                <p14:cNvContentPartPr/>
                <p14:nvPr/>
              </p14:nvContentPartPr>
              <p14:xfrm>
                <a:off x="9400898" y="4057727"/>
                <a:ext cx="14760" cy="18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9B46E0-B1B8-416A-A082-1844E171A2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92258" y="4048727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D48C2C-F7D7-41EB-8C41-0DBE7F27D143}"/>
              </a:ext>
            </a:extLst>
          </p:cNvPr>
          <p:cNvGrpSpPr/>
          <p:nvPr/>
        </p:nvGrpSpPr>
        <p:grpSpPr>
          <a:xfrm>
            <a:off x="9254738" y="4471007"/>
            <a:ext cx="217440" cy="177840"/>
            <a:chOff x="9254738" y="4471007"/>
            <a:chExt cx="2174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6FED9-12C3-4FFB-8AB1-CE7E718E843C}"/>
                    </a:ext>
                  </a:extLst>
                </p14:cNvPr>
                <p14:cNvContentPartPr/>
                <p14:nvPr/>
              </p14:nvContentPartPr>
              <p14:xfrm>
                <a:off x="9254738" y="4471007"/>
                <a:ext cx="86760" cy="177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6FED9-12C3-4FFB-8AB1-CE7E718E84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45738" y="4462367"/>
                  <a:ext cx="104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08AAA22-0211-49D1-A579-BF17F9225B62}"/>
                    </a:ext>
                  </a:extLst>
                </p14:cNvPr>
                <p14:cNvContentPartPr/>
                <p14:nvPr/>
              </p14:nvContentPartPr>
              <p14:xfrm>
                <a:off x="9395858" y="4499807"/>
                <a:ext cx="76320" cy="11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08AAA22-0211-49D1-A579-BF17F9225B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86858" y="4491167"/>
                  <a:ext cx="939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0ACADF-C628-45FC-B5C8-B6872326E59B}"/>
              </a:ext>
            </a:extLst>
          </p:cNvPr>
          <p:cNvGrpSpPr/>
          <p:nvPr/>
        </p:nvGrpSpPr>
        <p:grpSpPr>
          <a:xfrm>
            <a:off x="9246458" y="4754687"/>
            <a:ext cx="302040" cy="162000"/>
            <a:chOff x="9246458" y="4754687"/>
            <a:chExt cx="3020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B901DF-89FB-451C-BF38-7EFEFEFEB5DC}"/>
                    </a:ext>
                  </a:extLst>
                </p14:cNvPr>
                <p14:cNvContentPartPr/>
                <p14:nvPr/>
              </p14:nvContentPartPr>
              <p14:xfrm>
                <a:off x="9246458" y="4774487"/>
                <a:ext cx="82800" cy="142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B901DF-89FB-451C-BF38-7EFEFEFEB5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37818" y="4765847"/>
                  <a:ext cx="100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DE9157-934F-4A38-BF58-FED19B29B6D2}"/>
                    </a:ext>
                  </a:extLst>
                </p14:cNvPr>
                <p14:cNvContentPartPr/>
                <p14:nvPr/>
              </p14:nvContentPartPr>
              <p14:xfrm>
                <a:off x="9288218" y="4754687"/>
                <a:ext cx="7848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DE9157-934F-4A38-BF58-FED19B29B6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79578" y="4745687"/>
                  <a:ext cx="96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486D1F-D960-45A5-9F9B-D250F72E8E71}"/>
                    </a:ext>
                  </a:extLst>
                </p14:cNvPr>
                <p14:cNvContentPartPr/>
                <p14:nvPr/>
              </p14:nvContentPartPr>
              <p14:xfrm>
                <a:off x="9398738" y="4772327"/>
                <a:ext cx="149760" cy="141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486D1F-D960-45A5-9F9B-D250F72E8E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90098" y="4763327"/>
                  <a:ext cx="167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0A0589-70CA-43D2-A70B-9A4C48214378}"/>
              </a:ext>
            </a:extLst>
          </p:cNvPr>
          <p:cNvGrpSpPr/>
          <p:nvPr/>
        </p:nvGrpSpPr>
        <p:grpSpPr>
          <a:xfrm>
            <a:off x="10114418" y="374207"/>
            <a:ext cx="371880" cy="5955120"/>
            <a:chOff x="10114418" y="374207"/>
            <a:chExt cx="371880" cy="59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2E32ED-8CD5-4316-909E-2BFC7680A544}"/>
                    </a:ext>
                  </a:extLst>
                </p14:cNvPr>
                <p14:cNvContentPartPr/>
                <p14:nvPr/>
              </p14:nvContentPartPr>
              <p14:xfrm>
                <a:off x="10183538" y="685247"/>
                <a:ext cx="302760" cy="564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2E32ED-8CD5-4316-909E-2BFC7680A5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74538" y="676247"/>
                  <a:ext cx="320400" cy="56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580021-5F24-4451-A714-5695D3EEEDAB}"/>
                    </a:ext>
                  </a:extLst>
                </p14:cNvPr>
                <p14:cNvContentPartPr/>
                <p14:nvPr/>
              </p14:nvContentPartPr>
              <p14:xfrm>
                <a:off x="10114418" y="374207"/>
                <a:ext cx="720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580021-5F24-4451-A714-5695D3EEED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5418" y="365567"/>
                  <a:ext cx="24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F127E0-B373-49B5-A217-4AC7EDB78F82}"/>
                    </a:ext>
                  </a:extLst>
                </p14:cNvPr>
                <p14:cNvContentPartPr/>
                <p14:nvPr/>
              </p14:nvContentPartPr>
              <p14:xfrm>
                <a:off x="10169498" y="410927"/>
                <a:ext cx="9036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F127E0-B373-49B5-A217-4AC7EDB78F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60498" y="402287"/>
                  <a:ext cx="10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618A15-EDBF-472D-993D-B39C3292D6A9}"/>
                    </a:ext>
                  </a:extLst>
                </p14:cNvPr>
                <p14:cNvContentPartPr/>
                <p14:nvPr/>
              </p14:nvContentPartPr>
              <p14:xfrm>
                <a:off x="10291538" y="386807"/>
                <a:ext cx="64800" cy="152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618A15-EDBF-472D-993D-B39C3292D6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82898" y="377807"/>
                  <a:ext cx="824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C5F76EA-D1C8-41A5-86E9-10DA4CE59D68}"/>
              </a:ext>
            </a:extLst>
          </p:cNvPr>
          <p:cNvGrpSpPr/>
          <p:nvPr/>
        </p:nvGrpSpPr>
        <p:grpSpPr>
          <a:xfrm>
            <a:off x="10197218" y="6465047"/>
            <a:ext cx="212400" cy="203040"/>
            <a:chOff x="10197218" y="6465047"/>
            <a:chExt cx="2124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99C883-56A8-42B8-AAB6-C56822DD1243}"/>
                    </a:ext>
                  </a:extLst>
                </p14:cNvPr>
                <p14:cNvContentPartPr/>
                <p14:nvPr/>
              </p14:nvContentPartPr>
              <p14:xfrm>
                <a:off x="10197218" y="6465047"/>
                <a:ext cx="135360" cy="20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99C883-56A8-42B8-AAB6-C56822DD12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88578" y="6456047"/>
                  <a:ext cx="153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B39BF7-0FCB-4C85-8F8E-824D4E6EF9FC}"/>
                    </a:ext>
                  </a:extLst>
                </p14:cNvPr>
                <p14:cNvContentPartPr/>
                <p14:nvPr/>
              </p14:nvContentPartPr>
              <p14:xfrm>
                <a:off x="10325018" y="6503567"/>
                <a:ext cx="84600" cy="12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B39BF7-0FCB-4C85-8F8E-824D4E6EF9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16018" y="6494927"/>
                  <a:ext cx="1022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8F050A8-CB61-483A-8E9F-106BBE9C1168}"/>
              </a:ext>
            </a:extLst>
          </p:cNvPr>
          <p:cNvGrpSpPr/>
          <p:nvPr/>
        </p:nvGrpSpPr>
        <p:grpSpPr>
          <a:xfrm>
            <a:off x="10109738" y="5796167"/>
            <a:ext cx="396720" cy="196560"/>
            <a:chOff x="10109738" y="5796167"/>
            <a:chExt cx="3967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DD8214-87AF-41F5-ADBF-168FF26DD557}"/>
                    </a:ext>
                  </a:extLst>
                </p14:cNvPr>
                <p14:cNvContentPartPr/>
                <p14:nvPr/>
              </p14:nvContentPartPr>
              <p14:xfrm>
                <a:off x="10397738" y="5940887"/>
                <a:ext cx="10872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DD8214-87AF-41F5-ADBF-168FF26DD5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89098" y="5932247"/>
                  <a:ext cx="126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243CA87-D3B5-47B9-B224-9619E42A795B}"/>
                    </a:ext>
                  </a:extLst>
                </p14:cNvPr>
                <p14:cNvContentPartPr/>
                <p14:nvPr/>
              </p14:nvContentPartPr>
              <p14:xfrm>
                <a:off x="10109738" y="5863127"/>
                <a:ext cx="60480" cy="129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243CA87-D3B5-47B9-B224-9619E42A79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01098" y="5854487"/>
                  <a:ext cx="78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894D8B-BD23-4253-84DE-8B76C8593157}"/>
                    </a:ext>
                  </a:extLst>
                </p14:cNvPr>
                <p14:cNvContentPartPr/>
                <p14:nvPr/>
              </p14:nvContentPartPr>
              <p14:xfrm>
                <a:off x="10141058" y="5836127"/>
                <a:ext cx="56520" cy="1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894D8B-BD23-4253-84DE-8B76C85931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2418" y="5827127"/>
                  <a:ext cx="74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AEE102-F666-4551-BA11-EC24EB4469BD}"/>
                    </a:ext>
                  </a:extLst>
                </p14:cNvPr>
                <p14:cNvContentPartPr/>
                <p14:nvPr/>
              </p14:nvContentPartPr>
              <p14:xfrm>
                <a:off x="10223498" y="5796167"/>
                <a:ext cx="67320" cy="18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AEE102-F666-4551-BA11-EC24EB4469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14858" y="5787167"/>
                  <a:ext cx="849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B7A8D65-D3F5-4F86-A014-324695BDF7F7}"/>
                  </a:ext>
                </a:extLst>
              </p14:cNvPr>
              <p14:cNvContentPartPr/>
              <p14:nvPr/>
            </p14:nvContentPartPr>
            <p14:xfrm>
              <a:off x="10404938" y="5304767"/>
              <a:ext cx="65520" cy="19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B7A8D65-D3F5-4F86-A014-324695BDF7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95938" y="5295767"/>
                <a:ext cx="831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644B861F-8CAB-4800-AD02-10A7F60BB09B}"/>
              </a:ext>
            </a:extLst>
          </p:cNvPr>
          <p:cNvGrpSpPr/>
          <p:nvPr/>
        </p:nvGrpSpPr>
        <p:grpSpPr>
          <a:xfrm>
            <a:off x="9980138" y="5201807"/>
            <a:ext cx="228960" cy="187200"/>
            <a:chOff x="9980138" y="5201807"/>
            <a:chExt cx="22896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8CEDD5-1752-418A-8E2C-C262892194D5}"/>
                    </a:ext>
                  </a:extLst>
                </p14:cNvPr>
                <p14:cNvContentPartPr/>
                <p14:nvPr/>
              </p14:nvContentPartPr>
              <p14:xfrm>
                <a:off x="9980138" y="5201807"/>
                <a:ext cx="91080" cy="18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8CEDD5-1752-418A-8E2C-C262892194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71138" y="5193167"/>
                  <a:ext cx="10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9F8C2B6-C36E-4EDB-8FA2-91DE2F1ECEC5}"/>
                    </a:ext>
                  </a:extLst>
                </p14:cNvPr>
                <p14:cNvContentPartPr/>
                <p14:nvPr/>
              </p14:nvContentPartPr>
              <p14:xfrm>
                <a:off x="10120898" y="5212247"/>
                <a:ext cx="88200" cy="134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9F8C2B6-C36E-4EDB-8FA2-91DE2F1ECE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12258" y="5203607"/>
                  <a:ext cx="1058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296F618-A9D9-4BA8-895D-C7F2FC349252}"/>
                  </a:ext>
                </a:extLst>
              </p14:cNvPr>
              <p14:cNvContentPartPr/>
              <p14:nvPr/>
            </p14:nvContentPartPr>
            <p14:xfrm>
              <a:off x="10391978" y="4603487"/>
              <a:ext cx="71640" cy="7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296F618-A9D9-4BA8-895D-C7F2FC34925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82978" y="4594487"/>
                <a:ext cx="892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3B29E0-25A6-47E6-A3A2-7D82088ADB44}"/>
              </a:ext>
            </a:extLst>
          </p:cNvPr>
          <p:cNvGrpSpPr/>
          <p:nvPr/>
        </p:nvGrpSpPr>
        <p:grpSpPr>
          <a:xfrm>
            <a:off x="9931538" y="4467047"/>
            <a:ext cx="257760" cy="206280"/>
            <a:chOff x="9931538" y="4467047"/>
            <a:chExt cx="2577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024464-5E57-4466-A9B7-E125D0B08E49}"/>
                    </a:ext>
                  </a:extLst>
                </p14:cNvPr>
                <p14:cNvContentPartPr/>
                <p14:nvPr/>
              </p14:nvContentPartPr>
              <p14:xfrm>
                <a:off x="9931538" y="4468847"/>
                <a:ext cx="105480" cy="18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024464-5E57-4466-A9B7-E125D0B08E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22538" y="4460207"/>
                  <a:ext cx="12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769C57C-6BB0-4D17-8344-DE6F4C4E6C0E}"/>
                    </a:ext>
                  </a:extLst>
                </p14:cNvPr>
                <p14:cNvContentPartPr/>
                <p14:nvPr/>
              </p14:nvContentPartPr>
              <p14:xfrm>
                <a:off x="10120178" y="4536527"/>
                <a:ext cx="34560" cy="136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769C57C-6BB0-4D17-8344-DE6F4C4E6C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11178" y="4527527"/>
                  <a:ext cx="52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FB6D194-4E00-4866-B7C0-39D14424E449}"/>
                    </a:ext>
                  </a:extLst>
                </p14:cNvPr>
                <p14:cNvContentPartPr/>
                <p14:nvPr/>
              </p14:nvContentPartPr>
              <p14:xfrm>
                <a:off x="10107218" y="4467047"/>
                <a:ext cx="82080" cy="91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FB6D194-4E00-4866-B7C0-39D14424E4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98578" y="4458047"/>
                  <a:ext cx="9972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BB14C71-B24A-4158-B407-49EEBC855A70}"/>
                  </a:ext>
                </a:extLst>
              </p14:cNvPr>
              <p14:cNvContentPartPr/>
              <p14:nvPr/>
            </p14:nvContentPartPr>
            <p14:xfrm>
              <a:off x="10368938" y="3878807"/>
              <a:ext cx="60840" cy="7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BB14C71-B24A-4158-B407-49EEBC855A7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60298" y="3870167"/>
                <a:ext cx="784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C525D0B-A4A8-4E56-81A2-B2E219ACFFD8}"/>
              </a:ext>
            </a:extLst>
          </p:cNvPr>
          <p:cNvGrpSpPr/>
          <p:nvPr/>
        </p:nvGrpSpPr>
        <p:grpSpPr>
          <a:xfrm>
            <a:off x="9917138" y="3841727"/>
            <a:ext cx="261360" cy="178560"/>
            <a:chOff x="9917138" y="3841727"/>
            <a:chExt cx="26136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C704B89-BA71-450B-8825-BC9FD241D103}"/>
                    </a:ext>
                  </a:extLst>
                </p14:cNvPr>
                <p14:cNvContentPartPr/>
                <p14:nvPr/>
              </p14:nvContentPartPr>
              <p14:xfrm>
                <a:off x="9917138" y="3841727"/>
                <a:ext cx="141120" cy="178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C704B89-BA71-450B-8825-BC9FD241D1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08138" y="3833087"/>
                  <a:ext cx="158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72C353-1103-44B9-91D2-F6294C8D67A5}"/>
                    </a:ext>
                  </a:extLst>
                </p14:cNvPr>
                <p14:cNvContentPartPr/>
                <p14:nvPr/>
              </p14:nvContentPartPr>
              <p14:xfrm>
                <a:off x="10087418" y="3877007"/>
                <a:ext cx="91080" cy="140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72C353-1103-44B9-91D2-F6294C8D67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78418" y="3868007"/>
                  <a:ext cx="10872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1707354-A53E-4B41-84E8-E8E95795C4AD}"/>
                  </a:ext>
                </a:extLst>
              </p14:cNvPr>
              <p14:cNvContentPartPr/>
              <p14:nvPr/>
            </p14:nvContentPartPr>
            <p14:xfrm>
              <a:off x="10402418" y="3322607"/>
              <a:ext cx="51840" cy="9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1707354-A53E-4B41-84E8-E8E95795C4A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93778" y="3313607"/>
                <a:ext cx="6948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DF97F19-3442-446C-82A4-0DE39B906E79}"/>
              </a:ext>
            </a:extLst>
          </p:cNvPr>
          <p:cNvGrpSpPr/>
          <p:nvPr/>
        </p:nvGrpSpPr>
        <p:grpSpPr>
          <a:xfrm>
            <a:off x="9921458" y="3163847"/>
            <a:ext cx="178200" cy="200160"/>
            <a:chOff x="9921458" y="3163847"/>
            <a:chExt cx="17820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103F45-022A-4D4E-A2A4-D5308724B2F4}"/>
                    </a:ext>
                  </a:extLst>
                </p14:cNvPr>
                <p14:cNvContentPartPr/>
                <p14:nvPr/>
              </p14:nvContentPartPr>
              <p14:xfrm>
                <a:off x="9921458" y="3200927"/>
                <a:ext cx="72000" cy="163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103F45-022A-4D4E-A2A4-D5308724B2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12458" y="3192287"/>
                  <a:ext cx="89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D9E751-6130-42E2-9D9B-6CC01FBC0BC9}"/>
                    </a:ext>
                  </a:extLst>
                </p14:cNvPr>
                <p14:cNvContentPartPr/>
                <p14:nvPr/>
              </p14:nvContentPartPr>
              <p14:xfrm>
                <a:off x="10042058" y="3235127"/>
                <a:ext cx="57600" cy="126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D9E751-6130-42E2-9D9B-6CC01FBC0B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3418" y="3226487"/>
                  <a:ext cx="75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9A7D9D-FC73-4CF8-8047-D79B60433A85}"/>
                    </a:ext>
                  </a:extLst>
                </p14:cNvPr>
                <p14:cNvContentPartPr/>
                <p14:nvPr/>
              </p14:nvContentPartPr>
              <p14:xfrm>
                <a:off x="10046738" y="3163847"/>
                <a:ext cx="43560" cy="49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9A7D9D-FC73-4CF8-8047-D79B60433A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37738" y="3155207"/>
                  <a:ext cx="6120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F04213-B13D-4F16-98C6-D7219405DC68}"/>
                  </a:ext>
                </a:extLst>
              </p14:cNvPr>
              <p14:cNvContentPartPr/>
              <p14:nvPr/>
            </p14:nvContentPartPr>
            <p14:xfrm>
              <a:off x="10397738" y="2654807"/>
              <a:ext cx="65520" cy="2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F04213-B13D-4F16-98C6-D7219405DC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89098" y="2645807"/>
                <a:ext cx="83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BAC8AF5-0BE3-4C79-A309-01403533573C}"/>
                  </a:ext>
                </a:extLst>
              </p14:cNvPr>
              <p14:cNvContentPartPr/>
              <p14:nvPr/>
            </p14:nvContentPartPr>
            <p14:xfrm>
              <a:off x="9868178" y="2584247"/>
              <a:ext cx="238680" cy="16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BAC8AF5-0BE3-4C79-A309-01403533573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59538" y="2575607"/>
                <a:ext cx="256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6667F91-DF9E-4EE4-BD98-199AB2212A5F}"/>
                  </a:ext>
                </a:extLst>
              </p14:cNvPr>
              <p14:cNvContentPartPr/>
              <p14:nvPr/>
            </p14:nvContentPartPr>
            <p14:xfrm>
              <a:off x="10424738" y="1927247"/>
              <a:ext cx="31680" cy="129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6667F91-DF9E-4EE4-BD98-199AB2212A5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15738" y="1918247"/>
                <a:ext cx="4932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E926D7-CE16-44AE-9384-821F851F0279}"/>
              </a:ext>
            </a:extLst>
          </p:cNvPr>
          <p:cNvGrpSpPr/>
          <p:nvPr/>
        </p:nvGrpSpPr>
        <p:grpSpPr>
          <a:xfrm>
            <a:off x="9877178" y="1834727"/>
            <a:ext cx="239760" cy="215640"/>
            <a:chOff x="9877178" y="1834727"/>
            <a:chExt cx="23976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686F382-9375-4EED-AB8A-35D5473FFA77}"/>
                    </a:ext>
                  </a:extLst>
                </p14:cNvPr>
                <p14:cNvContentPartPr/>
                <p14:nvPr/>
              </p14:nvContentPartPr>
              <p14:xfrm>
                <a:off x="9877178" y="1856327"/>
                <a:ext cx="194040" cy="194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686F382-9375-4EED-AB8A-35D5473FFA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68538" y="1847327"/>
                  <a:ext cx="211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2D571DD-CD64-4669-B6B6-402F55397F12}"/>
                    </a:ext>
                  </a:extLst>
                </p14:cNvPr>
                <p14:cNvContentPartPr/>
                <p14:nvPr/>
              </p14:nvContentPartPr>
              <p14:xfrm>
                <a:off x="10028018" y="1834727"/>
                <a:ext cx="88920" cy="11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2D571DD-CD64-4669-B6B6-402F55397F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19018" y="1826087"/>
                  <a:ext cx="10656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A58F25E-2605-4BBA-9691-C9C2106610F0}"/>
                  </a:ext>
                </a:extLst>
              </p14:cNvPr>
              <p14:cNvContentPartPr/>
              <p14:nvPr/>
            </p14:nvContentPartPr>
            <p14:xfrm>
              <a:off x="10420058" y="1471487"/>
              <a:ext cx="59760" cy="25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A58F25E-2605-4BBA-9691-C9C2106610F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11058" y="1462487"/>
                <a:ext cx="774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05AA369-8553-49A0-8E40-BE014F5B0C41}"/>
              </a:ext>
            </a:extLst>
          </p:cNvPr>
          <p:cNvGrpSpPr/>
          <p:nvPr/>
        </p:nvGrpSpPr>
        <p:grpSpPr>
          <a:xfrm>
            <a:off x="9825338" y="1313087"/>
            <a:ext cx="263880" cy="195840"/>
            <a:chOff x="9825338" y="1313087"/>
            <a:chExt cx="2638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4E4269-3FE1-49E5-A7C2-162824CB0FCC}"/>
                    </a:ext>
                  </a:extLst>
                </p14:cNvPr>
                <p14:cNvContentPartPr/>
                <p14:nvPr/>
              </p14:nvContentPartPr>
              <p14:xfrm>
                <a:off x="9825338" y="1313087"/>
                <a:ext cx="93960" cy="184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4E4269-3FE1-49E5-A7C2-162824CB0F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16698" y="1304447"/>
                  <a:ext cx="111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802001-F9B4-42E5-BB65-7D1915B8EDB5}"/>
                    </a:ext>
                  </a:extLst>
                </p14:cNvPr>
                <p14:cNvContentPartPr/>
                <p14:nvPr/>
              </p14:nvContentPartPr>
              <p14:xfrm>
                <a:off x="9988778" y="1384727"/>
                <a:ext cx="100440" cy="124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802001-F9B4-42E5-BB65-7D1915B8ED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80138" y="1375727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EB5E2FC-5B7F-41F4-A8FE-A868F25CECDB}"/>
                  </a:ext>
                </a:extLst>
              </p14:cNvPr>
              <p14:cNvContentPartPr/>
              <p14:nvPr/>
            </p14:nvContentPartPr>
            <p14:xfrm>
              <a:off x="10347698" y="1134527"/>
              <a:ext cx="70200" cy="25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EB5E2FC-5B7F-41F4-A8FE-A868F25CECD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38698" y="1125527"/>
                <a:ext cx="8784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CABDCA-8FF1-4BE4-98A2-26FEEF2787E9}"/>
              </a:ext>
            </a:extLst>
          </p:cNvPr>
          <p:cNvGrpSpPr/>
          <p:nvPr/>
        </p:nvGrpSpPr>
        <p:grpSpPr>
          <a:xfrm>
            <a:off x="9852338" y="936167"/>
            <a:ext cx="316080" cy="145080"/>
            <a:chOff x="9852338" y="936167"/>
            <a:chExt cx="31608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52AF041-E8C9-4C88-85EB-380173F70D8A}"/>
                    </a:ext>
                  </a:extLst>
                </p14:cNvPr>
                <p14:cNvContentPartPr/>
                <p14:nvPr/>
              </p14:nvContentPartPr>
              <p14:xfrm>
                <a:off x="9852338" y="936167"/>
                <a:ext cx="144360" cy="128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52AF041-E8C9-4C88-85EB-380173F70D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43338" y="927167"/>
                  <a:ext cx="162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6671A8-B824-43E3-AF25-1F3E4B6A40E8}"/>
                    </a:ext>
                  </a:extLst>
                </p14:cNvPr>
                <p14:cNvContentPartPr/>
                <p14:nvPr/>
              </p14:nvContentPartPr>
              <p14:xfrm>
                <a:off x="10078778" y="947327"/>
                <a:ext cx="89640" cy="133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6671A8-B824-43E3-AF25-1F3E4B6A40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69778" y="938687"/>
                  <a:ext cx="10728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06871AB-4A10-4C6B-9EC9-0B331C41EBA0}"/>
                  </a:ext>
                </a:extLst>
              </p14:cNvPr>
              <p14:cNvContentPartPr/>
              <p14:nvPr/>
            </p14:nvContentPartPr>
            <p14:xfrm>
              <a:off x="10659098" y="6181367"/>
              <a:ext cx="35280" cy="9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06871AB-4A10-4C6B-9EC9-0B331C41EBA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623098" y="6145727"/>
                <a:ext cx="10692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F1E6D46-10CA-44EE-B391-54F1ABBAB8D7}"/>
              </a:ext>
            </a:extLst>
          </p:cNvPr>
          <p:cNvGrpSpPr/>
          <p:nvPr/>
        </p:nvGrpSpPr>
        <p:grpSpPr>
          <a:xfrm>
            <a:off x="252938" y="322367"/>
            <a:ext cx="1297440" cy="397080"/>
            <a:chOff x="252938" y="322367"/>
            <a:chExt cx="12974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E162448-C73B-4799-BF6C-EFFECFBC2DB6}"/>
                    </a:ext>
                  </a:extLst>
                </p14:cNvPr>
                <p14:cNvContentPartPr/>
                <p14:nvPr/>
              </p14:nvContentPartPr>
              <p14:xfrm>
                <a:off x="350858" y="349367"/>
                <a:ext cx="149760" cy="17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E162448-C73B-4799-BF6C-EFFECFBC2D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858" y="340727"/>
                  <a:ext cx="167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45808C-F316-4328-A214-837971C93BB8}"/>
                    </a:ext>
                  </a:extLst>
                </p14:cNvPr>
                <p14:cNvContentPartPr/>
                <p14:nvPr/>
              </p14:nvContentPartPr>
              <p14:xfrm>
                <a:off x="545258" y="369167"/>
                <a:ext cx="75240" cy="180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45808C-F316-4328-A214-837971C93B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6618" y="360527"/>
                  <a:ext cx="92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D6560F5-60A5-4008-8180-BD023036AB2D}"/>
                    </a:ext>
                  </a:extLst>
                </p14:cNvPr>
                <p14:cNvContentPartPr/>
                <p14:nvPr/>
              </p14:nvContentPartPr>
              <p14:xfrm>
                <a:off x="539858" y="346127"/>
                <a:ext cx="101880" cy="9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D6560F5-60A5-4008-8180-BD023036AB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0858" y="337127"/>
                  <a:ext cx="119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BEDC4E-1686-43CF-94ED-8607953B1169}"/>
                    </a:ext>
                  </a:extLst>
                </p14:cNvPr>
                <p14:cNvContentPartPr/>
                <p14:nvPr/>
              </p14:nvContentPartPr>
              <p14:xfrm>
                <a:off x="689258" y="371327"/>
                <a:ext cx="22680" cy="148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BEDC4E-1686-43CF-94ED-8607953B11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258" y="362327"/>
                  <a:ext cx="40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4444B6-5F08-4CBE-9BED-227FB92C0165}"/>
                    </a:ext>
                  </a:extLst>
                </p14:cNvPr>
                <p14:cNvContentPartPr/>
                <p14:nvPr/>
              </p14:nvContentPartPr>
              <p14:xfrm>
                <a:off x="702218" y="351167"/>
                <a:ext cx="151920" cy="17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4444B6-5F08-4CBE-9BED-227FB92C016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3218" y="342527"/>
                  <a:ext cx="169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C7AD73D-1055-465B-A254-384911F51B47}"/>
                    </a:ext>
                  </a:extLst>
                </p14:cNvPr>
                <p14:cNvContentPartPr/>
                <p14:nvPr/>
              </p14:nvContentPartPr>
              <p14:xfrm>
                <a:off x="887978" y="364847"/>
                <a:ext cx="108360" cy="167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C7AD73D-1055-465B-A254-384911F51B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978" y="355847"/>
                  <a:ext cx="126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5DE515-76F3-4D97-9664-DBC8C3CDE7FC}"/>
                    </a:ext>
                  </a:extLst>
                </p14:cNvPr>
                <p14:cNvContentPartPr/>
                <p14:nvPr/>
              </p14:nvContentPartPr>
              <p14:xfrm>
                <a:off x="904898" y="454127"/>
                <a:ext cx="81000" cy="21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5DE515-76F3-4D97-9664-DBC8C3CDE7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6258" y="445127"/>
                  <a:ext cx="98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24D6CC3-5EE9-4ABB-B1D0-BC7ACCACB008}"/>
                    </a:ext>
                  </a:extLst>
                </p14:cNvPr>
                <p14:cNvContentPartPr/>
                <p14:nvPr/>
              </p14:nvContentPartPr>
              <p14:xfrm>
                <a:off x="1035578" y="322367"/>
                <a:ext cx="115920" cy="212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24D6CC3-5EE9-4ABB-B1D0-BC7ACCACB0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6938" y="313727"/>
                  <a:ext cx="133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3FAD61-7C1F-4AEC-9EFB-39C48A4770BF}"/>
                    </a:ext>
                  </a:extLst>
                </p14:cNvPr>
                <p14:cNvContentPartPr/>
                <p14:nvPr/>
              </p14:nvContentPartPr>
              <p14:xfrm>
                <a:off x="252938" y="625847"/>
                <a:ext cx="945360" cy="93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3FAD61-7C1F-4AEC-9EFB-39C48A4770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938" y="617207"/>
                  <a:ext cx="96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1B4D5C-4102-4C3B-A0DF-662B4E3982A7}"/>
                    </a:ext>
                  </a:extLst>
                </p14:cNvPr>
                <p14:cNvContentPartPr/>
                <p14:nvPr/>
              </p14:nvContentPartPr>
              <p14:xfrm>
                <a:off x="1287578" y="409127"/>
                <a:ext cx="184680" cy="28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1B4D5C-4102-4C3B-A0DF-662B4E3982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78938" y="400127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D3DE89-70B7-4C26-94FB-85D827BB9541}"/>
                    </a:ext>
                  </a:extLst>
                </p14:cNvPr>
                <p14:cNvContentPartPr/>
                <p14:nvPr/>
              </p14:nvContentPartPr>
              <p14:xfrm>
                <a:off x="1416098" y="381767"/>
                <a:ext cx="134280" cy="14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D3DE89-70B7-4C26-94FB-85D827BB95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07458" y="372767"/>
                  <a:ext cx="1519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DB42C8E-BCCC-466E-99EC-F53887FA2658}"/>
              </a:ext>
            </a:extLst>
          </p:cNvPr>
          <p:cNvGrpSpPr/>
          <p:nvPr/>
        </p:nvGrpSpPr>
        <p:grpSpPr>
          <a:xfrm>
            <a:off x="1783658" y="208967"/>
            <a:ext cx="1324080" cy="299160"/>
            <a:chOff x="1783658" y="208967"/>
            <a:chExt cx="13240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F9C7FB-F550-4FD2-B96E-2874341CD171}"/>
                    </a:ext>
                  </a:extLst>
                </p14:cNvPr>
                <p14:cNvContentPartPr/>
                <p14:nvPr/>
              </p14:nvContentPartPr>
              <p14:xfrm>
                <a:off x="1783658" y="229847"/>
                <a:ext cx="132120" cy="263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F9C7FB-F550-4FD2-B96E-2874341CD17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75018" y="220847"/>
                  <a:ext cx="149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193DA4-2006-4576-9936-20E98CDA3A3C}"/>
                    </a:ext>
                  </a:extLst>
                </p14:cNvPr>
                <p14:cNvContentPartPr/>
                <p14:nvPr/>
              </p14:nvContentPartPr>
              <p14:xfrm>
                <a:off x="1938458" y="368807"/>
                <a:ext cx="225360" cy="139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193DA4-2006-4576-9936-20E98CDA3A3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9818" y="359807"/>
                  <a:ext cx="24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94DDC1-13F8-43FE-9A7B-B4A7BAAFD5F7}"/>
                    </a:ext>
                  </a:extLst>
                </p14:cNvPr>
                <p14:cNvContentPartPr/>
                <p14:nvPr/>
              </p14:nvContentPartPr>
              <p14:xfrm>
                <a:off x="2201978" y="283487"/>
                <a:ext cx="224640" cy="188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94DDC1-13F8-43FE-9A7B-B4A7BAAFD5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92978" y="274847"/>
                  <a:ext cx="242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A6041F-139B-44F4-A67A-66CB1B5A7800}"/>
                    </a:ext>
                  </a:extLst>
                </p14:cNvPr>
                <p14:cNvContentPartPr/>
                <p14:nvPr/>
              </p14:nvContentPartPr>
              <p14:xfrm>
                <a:off x="2433818" y="322367"/>
                <a:ext cx="88920" cy="146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A6041F-139B-44F4-A67A-66CB1B5A78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5178" y="313367"/>
                  <a:ext cx="106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809E5F-8D9C-43A6-94C3-959D859C275E}"/>
                    </a:ext>
                  </a:extLst>
                </p14:cNvPr>
                <p14:cNvContentPartPr/>
                <p14:nvPr/>
              </p14:nvContentPartPr>
              <p14:xfrm>
                <a:off x="2576378" y="337127"/>
                <a:ext cx="90360" cy="119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809E5F-8D9C-43A6-94C3-959D859C27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67738" y="328127"/>
                  <a:ext cx="10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6B3247-EC44-4C8B-BE57-6CE3902A0542}"/>
                    </a:ext>
                  </a:extLst>
                </p14:cNvPr>
                <p14:cNvContentPartPr/>
                <p14:nvPr/>
              </p14:nvContentPartPr>
              <p14:xfrm>
                <a:off x="2808938" y="271247"/>
                <a:ext cx="8640" cy="171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6B3247-EC44-4C8B-BE57-6CE3902A05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99938" y="262607"/>
                  <a:ext cx="2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1694B1-5D29-4513-B993-EB47DE6E99CE}"/>
                    </a:ext>
                  </a:extLst>
                </p14:cNvPr>
                <p14:cNvContentPartPr/>
                <p14:nvPr/>
              </p14:nvContentPartPr>
              <p14:xfrm>
                <a:off x="2752778" y="208967"/>
                <a:ext cx="354960" cy="266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1694B1-5D29-4513-B993-EB47DE6E99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44138" y="200327"/>
                  <a:ext cx="3726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EFC1F50-3F62-40E9-AA3E-A8F7EA13AB5D}"/>
              </a:ext>
            </a:extLst>
          </p:cNvPr>
          <p:cNvGrpSpPr/>
          <p:nvPr/>
        </p:nvGrpSpPr>
        <p:grpSpPr>
          <a:xfrm>
            <a:off x="3333818" y="257927"/>
            <a:ext cx="475920" cy="233280"/>
            <a:chOff x="3333818" y="257927"/>
            <a:chExt cx="475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87D0F1C-533B-4F04-8EFF-EA6FBBD45D04}"/>
                    </a:ext>
                  </a:extLst>
                </p14:cNvPr>
                <p14:cNvContentPartPr/>
                <p14:nvPr/>
              </p14:nvContentPartPr>
              <p14:xfrm>
                <a:off x="3333818" y="257927"/>
                <a:ext cx="143640" cy="23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87D0F1C-533B-4F04-8EFF-EA6FBBD45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25178" y="249287"/>
                  <a:ext cx="161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061829-E496-4930-96EF-8F0E0C1FC3BD}"/>
                    </a:ext>
                  </a:extLst>
                </p14:cNvPr>
                <p14:cNvContentPartPr/>
                <p14:nvPr/>
              </p14:nvContentPartPr>
              <p14:xfrm>
                <a:off x="3504818" y="287087"/>
                <a:ext cx="162720" cy="197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061829-E496-4930-96EF-8F0E0C1FC3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95818" y="278087"/>
                  <a:ext cx="180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227ECA-741F-4386-8DAB-0CB5BBBC6D90}"/>
                    </a:ext>
                  </a:extLst>
                </p14:cNvPr>
                <p14:cNvContentPartPr/>
                <p14:nvPr/>
              </p14:nvContentPartPr>
              <p14:xfrm>
                <a:off x="3657458" y="351167"/>
                <a:ext cx="152280" cy="12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227ECA-741F-4386-8DAB-0CB5BBBC6D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8818" y="342527"/>
                  <a:ext cx="16992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513A36-3D48-4DB9-9001-5DB78DBCDCE0}"/>
                  </a:ext>
                </a:extLst>
              </p14:cNvPr>
              <p14:cNvContentPartPr/>
              <p14:nvPr/>
            </p14:nvContentPartPr>
            <p14:xfrm>
              <a:off x="4112498" y="374927"/>
              <a:ext cx="192600" cy="124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513A36-3D48-4DB9-9001-5DB78DBCDCE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03858" y="365927"/>
                <a:ext cx="210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9AAF074-BA5B-4E34-860D-A2335DD3CFD8}"/>
                  </a:ext>
                </a:extLst>
              </p14:cNvPr>
              <p14:cNvContentPartPr/>
              <p14:nvPr/>
            </p14:nvContentPartPr>
            <p14:xfrm>
              <a:off x="4167938" y="277727"/>
              <a:ext cx="8640" cy="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9AAF074-BA5B-4E34-860D-A2335DD3CFD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59298" y="268727"/>
                <a:ext cx="262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F52E517-106A-4CD5-A2EF-F9D545468D20}"/>
              </a:ext>
            </a:extLst>
          </p:cNvPr>
          <p:cNvGrpSpPr/>
          <p:nvPr/>
        </p:nvGrpSpPr>
        <p:grpSpPr>
          <a:xfrm>
            <a:off x="4572578" y="205007"/>
            <a:ext cx="536040" cy="260280"/>
            <a:chOff x="4572578" y="205007"/>
            <a:chExt cx="5360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53C6D4C-E68F-482D-91C4-B192D7579D1E}"/>
                    </a:ext>
                  </a:extLst>
                </p14:cNvPr>
                <p14:cNvContentPartPr/>
                <p14:nvPr/>
              </p14:nvContentPartPr>
              <p14:xfrm>
                <a:off x="4572578" y="221567"/>
                <a:ext cx="141480" cy="232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53C6D4C-E68F-482D-91C4-B192D7579D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63938" y="212927"/>
                  <a:ext cx="159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FCB0D5-7BD4-40D1-9CCE-D16F579B03CB}"/>
                    </a:ext>
                  </a:extLst>
                </p14:cNvPr>
                <p14:cNvContentPartPr/>
                <p14:nvPr/>
              </p14:nvContentPartPr>
              <p14:xfrm>
                <a:off x="4743578" y="323447"/>
                <a:ext cx="108360" cy="98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FCB0D5-7BD4-40D1-9CCE-D16F579B03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34938" y="314807"/>
                  <a:ext cx="126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EEC497F-E846-499C-ADEE-46683CBE37D6}"/>
                    </a:ext>
                  </a:extLst>
                </p14:cNvPr>
                <p14:cNvContentPartPr/>
                <p14:nvPr/>
              </p14:nvContentPartPr>
              <p14:xfrm>
                <a:off x="4913498" y="205007"/>
                <a:ext cx="178920" cy="260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EEC497F-E846-499C-ADEE-46683CBE37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04498" y="196367"/>
                  <a:ext cx="196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EE1670-B0A7-425C-B6F6-4F47291BC6B5}"/>
                    </a:ext>
                  </a:extLst>
                </p14:cNvPr>
                <p14:cNvContentPartPr/>
                <p14:nvPr/>
              </p14:nvContentPartPr>
              <p14:xfrm>
                <a:off x="5048858" y="321647"/>
                <a:ext cx="59760" cy="17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EE1670-B0A7-425C-B6F6-4F47291BC6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39858" y="313007"/>
                  <a:ext cx="774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F96E2FC-5750-4D0D-9AD0-2B5D05889952}"/>
              </a:ext>
            </a:extLst>
          </p:cNvPr>
          <p:cNvGrpSpPr/>
          <p:nvPr/>
        </p:nvGrpSpPr>
        <p:grpSpPr>
          <a:xfrm>
            <a:off x="5317418" y="312287"/>
            <a:ext cx="190080" cy="126360"/>
            <a:chOff x="5317418" y="312287"/>
            <a:chExt cx="19008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E52DA9-11A8-4116-AC09-74D1D26B386D}"/>
                    </a:ext>
                  </a:extLst>
                </p14:cNvPr>
                <p14:cNvContentPartPr/>
                <p14:nvPr/>
              </p14:nvContentPartPr>
              <p14:xfrm>
                <a:off x="5317418" y="315527"/>
                <a:ext cx="97920" cy="123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E52DA9-11A8-4116-AC09-74D1D26B38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08418" y="306527"/>
                  <a:ext cx="115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2C252D-A8A1-49F6-851F-C990C8CA4043}"/>
                    </a:ext>
                  </a:extLst>
                </p14:cNvPr>
                <p14:cNvContentPartPr/>
                <p14:nvPr/>
              </p14:nvContentPartPr>
              <p14:xfrm>
                <a:off x="5439458" y="312287"/>
                <a:ext cx="68040" cy="105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2C252D-A8A1-49F6-851F-C990C8CA40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30818" y="303647"/>
                  <a:ext cx="856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AC9597E-4115-4D50-8F09-2687EBA7C7F2}"/>
              </a:ext>
            </a:extLst>
          </p:cNvPr>
          <p:cNvGrpSpPr/>
          <p:nvPr/>
        </p:nvGrpSpPr>
        <p:grpSpPr>
          <a:xfrm>
            <a:off x="5742938" y="226247"/>
            <a:ext cx="576360" cy="203040"/>
            <a:chOff x="5742938" y="226247"/>
            <a:chExt cx="57636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54FF1D-D792-4172-A5C3-33DFDD608B39}"/>
                    </a:ext>
                  </a:extLst>
                </p14:cNvPr>
                <p14:cNvContentPartPr/>
                <p14:nvPr/>
              </p14:nvContentPartPr>
              <p14:xfrm>
                <a:off x="5742938" y="260807"/>
                <a:ext cx="127440" cy="168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54FF1D-D792-4172-A5C3-33DFDD608B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4298" y="252167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60142DF-BB65-4404-B228-2047930BC067}"/>
                    </a:ext>
                  </a:extLst>
                </p14:cNvPr>
                <p14:cNvContentPartPr/>
                <p14:nvPr/>
              </p14:nvContentPartPr>
              <p14:xfrm>
                <a:off x="5826818" y="261167"/>
                <a:ext cx="228960" cy="159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60142DF-BB65-4404-B228-2047930BC0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18178" y="252167"/>
                  <a:ext cx="24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1F18408-D78D-45D9-A1A7-ACF969FBAD03}"/>
                    </a:ext>
                  </a:extLst>
                </p14:cNvPr>
                <p14:cNvContentPartPr/>
                <p14:nvPr/>
              </p14:nvContentPartPr>
              <p14:xfrm>
                <a:off x="6150098" y="226247"/>
                <a:ext cx="117000" cy="15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1F18408-D78D-45D9-A1A7-ACF969FBAD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41098" y="217607"/>
                  <a:ext cx="13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E07DD0-4D59-4A5E-897B-04361E840B64}"/>
                    </a:ext>
                  </a:extLst>
                </p14:cNvPr>
                <p14:cNvContentPartPr/>
                <p14:nvPr/>
              </p14:nvContentPartPr>
              <p14:xfrm>
                <a:off x="6312098" y="345047"/>
                <a:ext cx="7200" cy="33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E07DD0-4D59-4A5E-897B-04361E840B6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3458" y="336047"/>
                  <a:ext cx="248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FB0CB0E-7D4D-4A65-81CB-0F92673BF978}"/>
              </a:ext>
            </a:extLst>
          </p:cNvPr>
          <p:cNvGrpSpPr/>
          <p:nvPr/>
        </p:nvGrpSpPr>
        <p:grpSpPr>
          <a:xfrm>
            <a:off x="1085618" y="776327"/>
            <a:ext cx="496440" cy="273240"/>
            <a:chOff x="1085618" y="776327"/>
            <a:chExt cx="4964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4C343F-282A-41A0-9A13-401C5F23AE8C}"/>
                    </a:ext>
                  </a:extLst>
                </p14:cNvPr>
                <p14:cNvContentPartPr/>
                <p14:nvPr/>
              </p14:nvContentPartPr>
              <p14:xfrm>
                <a:off x="1085618" y="776327"/>
                <a:ext cx="41472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4C343F-282A-41A0-9A13-401C5F23AE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6618" y="767687"/>
                  <a:ext cx="432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B8FAD9-8E72-4FBD-9578-EB33825B6525}"/>
                    </a:ext>
                  </a:extLst>
                </p14:cNvPr>
                <p14:cNvContentPartPr/>
                <p14:nvPr/>
              </p14:nvContentPartPr>
              <p14:xfrm>
                <a:off x="1431578" y="917807"/>
                <a:ext cx="150480" cy="131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B8FAD9-8E72-4FBD-9578-EB33825B65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22938" y="909167"/>
                  <a:ext cx="1681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30A5C35-DE9B-4ABF-82A6-ACBBF7E3664C}"/>
              </a:ext>
            </a:extLst>
          </p:cNvPr>
          <p:cNvGrpSpPr/>
          <p:nvPr/>
        </p:nvGrpSpPr>
        <p:grpSpPr>
          <a:xfrm>
            <a:off x="1820018" y="706487"/>
            <a:ext cx="609120" cy="318600"/>
            <a:chOff x="1820018" y="706487"/>
            <a:chExt cx="6091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9BC8C7-FCE6-4151-A19A-9D551FB8E5B4}"/>
                    </a:ext>
                  </a:extLst>
                </p14:cNvPr>
                <p14:cNvContentPartPr/>
                <p14:nvPr/>
              </p14:nvContentPartPr>
              <p14:xfrm>
                <a:off x="1820018" y="845807"/>
                <a:ext cx="158040" cy="179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9BC8C7-FCE6-4151-A19A-9D551FB8E5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11018" y="836807"/>
                  <a:ext cx="175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8786EC-D401-4594-835E-4C1F36F41C8A}"/>
                    </a:ext>
                  </a:extLst>
                </p14:cNvPr>
                <p14:cNvContentPartPr/>
                <p14:nvPr/>
              </p14:nvContentPartPr>
              <p14:xfrm>
                <a:off x="2049338" y="855167"/>
                <a:ext cx="113400" cy="168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8786EC-D401-4594-835E-4C1F36F41C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40698" y="846527"/>
                  <a:ext cx="131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679E30-7204-43ED-BE97-DE8EF89535FF}"/>
                    </a:ext>
                  </a:extLst>
                </p14:cNvPr>
                <p14:cNvContentPartPr/>
                <p14:nvPr/>
              </p14:nvContentPartPr>
              <p14:xfrm>
                <a:off x="2240858" y="746087"/>
                <a:ext cx="13320" cy="12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679E30-7204-43ED-BE97-DE8EF89535F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1858" y="737087"/>
                  <a:ext cx="30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6281ED-D9B1-404A-B6FE-8651F7533948}"/>
                    </a:ext>
                  </a:extLst>
                </p14:cNvPr>
                <p14:cNvContentPartPr/>
                <p14:nvPr/>
              </p14:nvContentPartPr>
              <p14:xfrm>
                <a:off x="2227178" y="706487"/>
                <a:ext cx="201960" cy="204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6281ED-D9B1-404A-B6FE-8651F75339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18178" y="697847"/>
                  <a:ext cx="2196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7DD5117-893A-410D-A716-5C64552F59C1}"/>
              </a:ext>
            </a:extLst>
          </p:cNvPr>
          <p:cNvGrpSpPr/>
          <p:nvPr/>
        </p:nvGrpSpPr>
        <p:grpSpPr>
          <a:xfrm>
            <a:off x="2685098" y="697847"/>
            <a:ext cx="1102320" cy="335160"/>
            <a:chOff x="2685098" y="697847"/>
            <a:chExt cx="11023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9E30AA-9E4B-4F75-BA2B-956E2D00AE21}"/>
                    </a:ext>
                  </a:extLst>
                </p14:cNvPr>
                <p14:cNvContentPartPr/>
                <p14:nvPr/>
              </p14:nvContentPartPr>
              <p14:xfrm>
                <a:off x="2685098" y="847967"/>
                <a:ext cx="23760" cy="185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9E30AA-9E4B-4F75-BA2B-956E2D00AE2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76458" y="838967"/>
                  <a:ext cx="41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3056BD2-0224-46B9-B4A6-C5032F73FF67}"/>
                    </a:ext>
                  </a:extLst>
                </p14:cNvPr>
                <p14:cNvContentPartPr/>
                <p14:nvPr/>
              </p14:nvContentPartPr>
              <p14:xfrm>
                <a:off x="2691218" y="798647"/>
                <a:ext cx="97200" cy="15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3056BD2-0224-46B9-B4A6-C5032F73FF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2218" y="789647"/>
                  <a:ext cx="114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A15461-37F1-42C9-B8A5-FE5FD18B99C7}"/>
                    </a:ext>
                  </a:extLst>
                </p14:cNvPr>
                <p14:cNvContentPartPr/>
                <p14:nvPr/>
              </p14:nvContentPartPr>
              <p14:xfrm>
                <a:off x="2800658" y="898727"/>
                <a:ext cx="210240" cy="11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A15461-37F1-42C9-B8A5-FE5FD18B99C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92018" y="890087"/>
                  <a:ext cx="22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9D14BC-6139-424B-91C8-1CC28A02D52B}"/>
                    </a:ext>
                  </a:extLst>
                </p14:cNvPr>
                <p14:cNvContentPartPr/>
                <p14:nvPr/>
              </p14:nvContentPartPr>
              <p14:xfrm>
                <a:off x="3033938" y="764087"/>
                <a:ext cx="753480" cy="236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9D14BC-6139-424B-91C8-1CC28A02D5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25298" y="755447"/>
                  <a:ext cx="771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F64EE30-0903-4F1A-800C-BBB83751C1CF}"/>
                    </a:ext>
                  </a:extLst>
                </p14:cNvPr>
                <p14:cNvContentPartPr/>
                <p14:nvPr/>
              </p14:nvContentPartPr>
              <p14:xfrm>
                <a:off x="3416618" y="697847"/>
                <a:ext cx="207000" cy="15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F64EE30-0903-4F1A-800C-BBB83751C1C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07978" y="688847"/>
                  <a:ext cx="2246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B576ABE-ABEA-4D6D-B1BC-636D4267E3EB}"/>
              </a:ext>
            </a:extLst>
          </p:cNvPr>
          <p:cNvGrpSpPr/>
          <p:nvPr/>
        </p:nvGrpSpPr>
        <p:grpSpPr>
          <a:xfrm>
            <a:off x="4051298" y="862727"/>
            <a:ext cx="251280" cy="120960"/>
            <a:chOff x="4051298" y="862727"/>
            <a:chExt cx="2512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EF62A44-3451-4DB4-A74D-6A12103415A2}"/>
                    </a:ext>
                  </a:extLst>
                </p14:cNvPr>
                <p14:cNvContentPartPr/>
                <p14:nvPr/>
              </p14:nvContentPartPr>
              <p14:xfrm>
                <a:off x="4051298" y="868127"/>
                <a:ext cx="95400" cy="10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EF62A44-3451-4DB4-A74D-6A12103415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2298" y="859487"/>
                  <a:ext cx="11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A00637-2C3C-4E53-91DA-EAA0A04CB14E}"/>
                    </a:ext>
                  </a:extLst>
                </p14:cNvPr>
                <p14:cNvContentPartPr/>
                <p14:nvPr/>
              </p14:nvContentPartPr>
              <p14:xfrm>
                <a:off x="4196018" y="862727"/>
                <a:ext cx="106560" cy="120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A00637-2C3C-4E53-91DA-EAA0A04CB1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87018" y="853727"/>
                  <a:ext cx="1242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A7AAECC-C33D-4757-9653-C9FDDDABB29E}"/>
              </a:ext>
            </a:extLst>
          </p:cNvPr>
          <p:cNvGrpSpPr/>
          <p:nvPr/>
        </p:nvGrpSpPr>
        <p:grpSpPr>
          <a:xfrm>
            <a:off x="4517858" y="755447"/>
            <a:ext cx="391320" cy="229320"/>
            <a:chOff x="4517858" y="755447"/>
            <a:chExt cx="3913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44292F-A0BD-4B08-89DB-F7B5A44314BC}"/>
                    </a:ext>
                  </a:extLst>
                </p14:cNvPr>
                <p14:cNvContentPartPr/>
                <p14:nvPr/>
              </p14:nvContentPartPr>
              <p14:xfrm>
                <a:off x="4517858" y="755447"/>
                <a:ext cx="108720" cy="22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44292F-A0BD-4B08-89DB-F7B5A44314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09218" y="746447"/>
                  <a:ext cx="126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9DCCC1A-C7A3-451C-8CDD-A64D25CCBE1B}"/>
                    </a:ext>
                  </a:extLst>
                </p14:cNvPr>
                <p14:cNvContentPartPr/>
                <p14:nvPr/>
              </p14:nvContentPartPr>
              <p14:xfrm>
                <a:off x="4570058" y="765527"/>
                <a:ext cx="158400" cy="219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9DCCC1A-C7A3-451C-8CDD-A64D25CCBE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61058" y="756887"/>
                  <a:ext cx="176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921D50C-4C3B-442E-955B-15A9B95DDEF6}"/>
                    </a:ext>
                  </a:extLst>
                </p14:cNvPr>
                <p14:cNvContentPartPr/>
                <p14:nvPr/>
              </p14:nvContentPartPr>
              <p14:xfrm>
                <a:off x="4777058" y="855887"/>
                <a:ext cx="132120" cy="9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921D50C-4C3B-442E-955B-15A9B95DDE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68418" y="846887"/>
                  <a:ext cx="1497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397427A-1C1F-434B-A472-FE659E151589}"/>
              </a:ext>
            </a:extLst>
          </p:cNvPr>
          <p:cNvGrpSpPr/>
          <p:nvPr/>
        </p:nvGrpSpPr>
        <p:grpSpPr>
          <a:xfrm>
            <a:off x="4969658" y="689567"/>
            <a:ext cx="790920" cy="301680"/>
            <a:chOff x="4969658" y="689567"/>
            <a:chExt cx="7909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C49B067-EE27-4AC6-84F2-68F1887EBEF5}"/>
                    </a:ext>
                  </a:extLst>
                </p14:cNvPr>
                <p14:cNvContentPartPr/>
                <p14:nvPr/>
              </p14:nvContentPartPr>
              <p14:xfrm>
                <a:off x="4969658" y="885407"/>
                <a:ext cx="241920" cy="87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C49B067-EE27-4AC6-84F2-68F1887EBE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60658" y="876407"/>
                  <a:ext cx="259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5E8D3EA-A0AF-41AB-A33C-81BEA0EE59CF}"/>
                    </a:ext>
                  </a:extLst>
                </p14:cNvPr>
                <p14:cNvContentPartPr/>
                <p14:nvPr/>
              </p14:nvContentPartPr>
              <p14:xfrm>
                <a:off x="5202938" y="689567"/>
                <a:ext cx="557640" cy="301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5E8D3EA-A0AF-41AB-A33C-81BEA0EE59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94298" y="680927"/>
                  <a:ext cx="57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1E40E71-4106-4B02-9C08-B3E69B54689F}"/>
                    </a:ext>
                  </a:extLst>
                </p14:cNvPr>
                <p14:cNvContentPartPr/>
                <p14:nvPr/>
              </p14:nvContentPartPr>
              <p14:xfrm>
                <a:off x="5391938" y="714407"/>
                <a:ext cx="189360" cy="95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1E40E71-4106-4B02-9C08-B3E69B54689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82938" y="705767"/>
                  <a:ext cx="2070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8524844-4D59-4A0C-A472-5B39D04421FD}"/>
              </a:ext>
            </a:extLst>
          </p:cNvPr>
          <p:cNvGrpSpPr/>
          <p:nvPr/>
        </p:nvGrpSpPr>
        <p:grpSpPr>
          <a:xfrm>
            <a:off x="1502138" y="1259807"/>
            <a:ext cx="358920" cy="159840"/>
            <a:chOff x="1502138" y="1259807"/>
            <a:chExt cx="35892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CEEF16B-1352-4A4E-8AA2-C89AE6CD90D4}"/>
                    </a:ext>
                  </a:extLst>
                </p14:cNvPr>
                <p14:cNvContentPartPr/>
                <p14:nvPr/>
              </p14:nvContentPartPr>
              <p14:xfrm>
                <a:off x="1502138" y="1261607"/>
                <a:ext cx="263880" cy="9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CEEF16B-1352-4A4E-8AA2-C89AE6CD90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93498" y="1252967"/>
                  <a:ext cx="281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D292D73-F89A-4D31-B24F-32AFC7F5F4E9}"/>
                    </a:ext>
                  </a:extLst>
                </p14:cNvPr>
                <p14:cNvContentPartPr/>
                <p14:nvPr/>
              </p14:nvContentPartPr>
              <p14:xfrm>
                <a:off x="1774658" y="1259807"/>
                <a:ext cx="86400" cy="159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D292D73-F89A-4D31-B24F-32AFC7F5F4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6018" y="1250807"/>
                  <a:ext cx="10404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52A1F39-E686-44D0-AD46-F236D493BB1F}"/>
              </a:ext>
            </a:extLst>
          </p:cNvPr>
          <p:cNvGrpSpPr/>
          <p:nvPr/>
        </p:nvGrpSpPr>
        <p:grpSpPr>
          <a:xfrm>
            <a:off x="2079218" y="1262687"/>
            <a:ext cx="563400" cy="180720"/>
            <a:chOff x="2079218" y="1262687"/>
            <a:chExt cx="5634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11C0DA-F213-4B03-AE0B-D35E0C751198}"/>
                    </a:ext>
                  </a:extLst>
                </p14:cNvPr>
                <p14:cNvContentPartPr/>
                <p14:nvPr/>
              </p14:nvContentPartPr>
              <p14:xfrm>
                <a:off x="2079218" y="1262687"/>
                <a:ext cx="153000" cy="164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11C0DA-F213-4B03-AE0B-D35E0C75119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70218" y="1254047"/>
                  <a:ext cx="170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F5D5AC-E5E3-4E5E-B3DD-5341FF2F78FA}"/>
                    </a:ext>
                  </a:extLst>
                </p14:cNvPr>
                <p14:cNvContentPartPr/>
                <p14:nvPr/>
              </p14:nvContentPartPr>
              <p14:xfrm>
                <a:off x="2253098" y="1287887"/>
                <a:ext cx="121680" cy="155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F5D5AC-E5E3-4E5E-B3DD-5341FF2F78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44458" y="1279247"/>
                  <a:ext cx="139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6E9BB50-E4B5-43F2-90E3-599166A0CEC4}"/>
                    </a:ext>
                  </a:extLst>
                </p14:cNvPr>
                <p14:cNvContentPartPr/>
                <p14:nvPr/>
              </p14:nvContentPartPr>
              <p14:xfrm>
                <a:off x="2543978" y="1278527"/>
                <a:ext cx="90360" cy="159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6E9BB50-E4B5-43F2-90E3-599166A0CE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35338" y="1269527"/>
                  <a:ext cx="108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9FDB772-E491-4D99-8A3C-73D6FA03264D}"/>
                    </a:ext>
                  </a:extLst>
                </p14:cNvPr>
                <p14:cNvContentPartPr/>
                <p14:nvPr/>
              </p14:nvContentPartPr>
              <p14:xfrm>
                <a:off x="2498618" y="1312007"/>
                <a:ext cx="144000" cy="119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9FDB772-E491-4D99-8A3C-73D6FA0326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89618" y="1303007"/>
                  <a:ext cx="161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C6568B8-CA06-4E05-8299-F56A9CD007C1}"/>
              </a:ext>
            </a:extLst>
          </p:cNvPr>
          <p:cNvGrpSpPr/>
          <p:nvPr/>
        </p:nvGrpSpPr>
        <p:grpSpPr>
          <a:xfrm>
            <a:off x="3036098" y="1257647"/>
            <a:ext cx="218160" cy="345600"/>
            <a:chOff x="3036098" y="1257647"/>
            <a:chExt cx="2181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9D84A77-FD68-4D8F-BA78-C2A01625BB50}"/>
                    </a:ext>
                  </a:extLst>
                </p14:cNvPr>
                <p14:cNvContentPartPr/>
                <p14:nvPr/>
              </p14:nvContentPartPr>
              <p14:xfrm>
                <a:off x="3036098" y="1387607"/>
                <a:ext cx="97200" cy="96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9D84A77-FD68-4D8F-BA78-C2A01625BB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27458" y="1378607"/>
                  <a:ext cx="114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B490BC2-4597-49D3-85E0-2CDCA5B6EB70}"/>
                    </a:ext>
                  </a:extLst>
                </p14:cNvPr>
                <p14:cNvContentPartPr/>
                <p14:nvPr/>
              </p14:nvContentPartPr>
              <p14:xfrm>
                <a:off x="3172538" y="1257647"/>
                <a:ext cx="81720" cy="345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B490BC2-4597-49D3-85E0-2CDCA5B6EB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63538" y="1248647"/>
                  <a:ext cx="993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127D70B-B867-483F-A738-6EDAEF5085A5}"/>
              </a:ext>
            </a:extLst>
          </p:cNvPr>
          <p:cNvGrpSpPr/>
          <p:nvPr/>
        </p:nvGrpSpPr>
        <p:grpSpPr>
          <a:xfrm>
            <a:off x="3552698" y="1291847"/>
            <a:ext cx="969840" cy="201960"/>
            <a:chOff x="3552698" y="1291847"/>
            <a:chExt cx="9698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659995-552F-4E71-9A84-2DEDD4DEBB03}"/>
                    </a:ext>
                  </a:extLst>
                </p14:cNvPr>
                <p14:cNvContentPartPr/>
                <p14:nvPr/>
              </p14:nvContentPartPr>
              <p14:xfrm>
                <a:off x="3552698" y="1310927"/>
                <a:ext cx="98280" cy="153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659995-552F-4E71-9A84-2DEDD4DEBB0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43698" y="1302287"/>
                  <a:ext cx="11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0CD0B8-A08C-4956-A2A1-B4084408E3A2}"/>
                    </a:ext>
                  </a:extLst>
                </p14:cNvPr>
                <p14:cNvContentPartPr/>
                <p14:nvPr/>
              </p14:nvContentPartPr>
              <p14:xfrm>
                <a:off x="3710738" y="1310927"/>
                <a:ext cx="22680" cy="137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0CD0B8-A08C-4956-A2A1-B4084408E3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01738" y="1301927"/>
                  <a:ext cx="40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0A1FB0D-07B2-40B9-ABE5-A5D27388B416}"/>
                    </a:ext>
                  </a:extLst>
                </p14:cNvPr>
                <p14:cNvContentPartPr/>
                <p14:nvPr/>
              </p14:nvContentPartPr>
              <p14:xfrm>
                <a:off x="3706058" y="1316327"/>
                <a:ext cx="121680" cy="138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0A1FB0D-07B2-40B9-ABE5-A5D27388B41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97418" y="1307687"/>
                  <a:ext cx="139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6F59ABF-E894-4D03-8154-8ACA7C1E3E78}"/>
                    </a:ext>
                  </a:extLst>
                </p14:cNvPr>
                <p14:cNvContentPartPr/>
                <p14:nvPr/>
              </p14:nvContentPartPr>
              <p14:xfrm>
                <a:off x="3860138" y="1350887"/>
                <a:ext cx="28440" cy="102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6F59ABF-E894-4D03-8154-8ACA7C1E3E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51138" y="1341887"/>
                  <a:ext cx="46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63AC6AF-A842-472A-950B-F94FFC5F58C6}"/>
                    </a:ext>
                  </a:extLst>
                </p14:cNvPr>
                <p14:cNvContentPartPr/>
                <p14:nvPr/>
              </p14:nvContentPartPr>
              <p14:xfrm>
                <a:off x="3861578" y="1304807"/>
                <a:ext cx="195840" cy="189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63AC6AF-A842-472A-950B-F94FFC5F58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52578" y="1295807"/>
                  <a:ext cx="213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F2E6746-C730-493F-A6F5-F12BEB30E3DD}"/>
                    </a:ext>
                  </a:extLst>
                </p14:cNvPr>
                <p14:cNvContentPartPr/>
                <p14:nvPr/>
              </p14:nvContentPartPr>
              <p14:xfrm>
                <a:off x="4004498" y="1313807"/>
                <a:ext cx="92520" cy="101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F2E6746-C730-493F-A6F5-F12BEB30E3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95858" y="1305167"/>
                  <a:ext cx="110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098A4EC-70CB-4725-B5FA-50E5C7D2826F}"/>
                    </a:ext>
                  </a:extLst>
                </p14:cNvPr>
                <p14:cNvContentPartPr/>
                <p14:nvPr/>
              </p14:nvContentPartPr>
              <p14:xfrm>
                <a:off x="4106738" y="1308767"/>
                <a:ext cx="109440" cy="165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098A4EC-70CB-4725-B5FA-50E5C7D2826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7738" y="1299767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9B3C11-9CCB-44E5-80F0-D7E71C509474}"/>
                    </a:ext>
                  </a:extLst>
                </p14:cNvPr>
                <p14:cNvContentPartPr/>
                <p14:nvPr/>
              </p14:nvContentPartPr>
              <p14:xfrm>
                <a:off x="4257218" y="1314527"/>
                <a:ext cx="83880" cy="163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9B3C11-9CCB-44E5-80F0-D7E71C50947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48218" y="1305527"/>
                  <a:ext cx="101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26E92E8-2BF4-4746-88B7-FC20094420A7}"/>
                    </a:ext>
                  </a:extLst>
                </p14:cNvPr>
                <p14:cNvContentPartPr/>
                <p14:nvPr/>
              </p14:nvContentPartPr>
              <p14:xfrm>
                <a:off x="4270538" y="1301207"/>
                <a:ext cx="85680" cy="97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26E92E8-2BF4-4746-88B7-FC20094420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61898" y="1292567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8377AB9-1BDE-4A8A-804E-725892722AE5}"/>
                    </a:ext>
                  </a:extLst>
                </p14:cNvPr>
                <p14:cNvContentPartPr/>
                <p14:nvPr/>
              </p14:nvContentPartPr>
              <p14:xfrm>
                <a:off x="4407338" y="1291847"/>
                <a:ext cx="22680" cy="160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8377AB9-1BDE-4A8A-804E-725892722A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98338" y="1283207"/>
                  <a:ext cx="40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A86A958-B5E7-4D6A-99BC-9E3E5F668C55}"/>
                    </a:ext>
                  </a:extLst>
                </p14:cNvPr>
                <p14:cNvContentPartPr/>
                <p14:nvPr/>
              </p14:nvContentPartPr>
              <p14:xfrm>
                <a:off x="4402658" y="1303007"/>
                <a:ext cx="119880" cy="145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A86A958-B5E7-4D6A-99BC-9E3E5F668C5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93658" y="1294367"/>
                  <a:ext cx="1375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444DDA6-2245-4745-8C3B-3948ED9F80AF}"/>
              </a:ext>
            </a:extLst>
          </p:cNvPr>
          <p:cNvGrpSpPr/>
          <p:nvPr/>
        </p:nvGrpSpPr>
        <p:grpSpPr>
          <a:xfrm>
            <a:off x="4842938" y="1174487"/>
            <a:ext cx="1400760" cy="294120"/>
            <a:chOff x="4842938" y="1174487"/>
            <a:chExt cx="14007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12B1CAB-5451-47B7-8675-4212554F6091}"/>
                    </a:ext>
                  </a:extLst>
                </p14:cNvPr>
                <p14:cNvContentPartPr/>
                <p14:nvPr/>
              </p14:nvContentPartPr>
              <p14:xfrm>
                <a:off x="4842938" y="1260527"/>
                <a:ext cx="257400" cy="194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12B1CAB-5451-47B7-8675-4212554F609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34298" y="1251527"/>
                  <a:ext cx="275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27D4444-515E-4716-B89D-038FC9453B7E}"/>
                    </a:ext>
                  </a:extLst>
                </p14:cNvPr>
                <p14:cNvContentPartPr/>
                <p14:nvPr/>
              </p14:nvContentPartPr>
              <p14:xfrm>
                <a:off x="5112218" y="1321727"/>
                <a:ext cx="93600" cy="118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27D4444-515E-4716-B89D-038FC9453B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03578" y="1313087"/>
                  <a:ext cx="111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DF81845-7D76-4F8F-A825-35E3B6E98AF1}"/>
                    </a:ext>
                  </a:extLst>
                </p14:cNvPr>
                <p14:cNvContentPartPr/>
                <p14:nvPr/>
              </p14:nvContentPartPr>
              <p14:xfrm>
                <a:off x="5238218" y="1335767"/>
                <a:ext cx="195840" cy="100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DF81845-7D76-4F8F-A825-35E3B6E98AF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29218" y="1326767"/>
                  <a:ext cx="213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50E44F3-8EEF-4DEE-90E9-8D7903306BCE}"/>
                    </a:ext>
                  </a:extLst>
                </p14:cNvPr>
                <p14:cNvContentPartPr/>
                <p14:nvPr/>
              </p14:nvContentPartPr>
              <p14:xfrm>
                <a:off x="5456018" y="1331087"/>
                <a:ext cx="126360" cy="110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50E44F3-8EEF-4DEE-90E9-8D7903306B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47018" y="1322087"/>
                  <a:ext cx="144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9783D0-F6B1-4922-A373-9A72E7A052C6}"/>
                    </a:ext>
                  </a:extLst>
                </p14:cNvPr>
                <p14:cNvContentPartPr/>
                <p14:nvPr/>
              </p14:nvContentPartPr>
              <p14:xfrm>
                <a:off x="5586338" y="1202207"/>
                <a:ext cx="384840" cy="266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9783D0-F6B1-4922-A373-9A72E7A052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77338" y="1193567"/>
                  <a:ext cx="402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68425D1-CF03-4AE9-BE17-18D6D4115D2F}"/>
                    </a:ext>
                  </a:extLst>
                </p14:cNvPr>
                <p14:cNvContentPartPr/>
                <p14:nvPr/>
              </p14:nvContentPartPr>
              <p14:xfrm>
                <a:off x="6003218" y="1336847"/>
                <a:ext cx="109800" cy="111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68425D1-CF03-4AE9-BE17-18D6D4115D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94218" y="1328207"/>
                  <a:ext cx="12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2C5BE71-5D77-45CC-972B-2BFA1D0F5CB2}"/>
                    </a:ext>
                  </a:extLst>
                </p14:cNvPr>
                <p14:cNvContentPartPr/>
                <p14:nvPr/>
              </p14:nvContentPartPr>
              <p14:xfrm>
                <a:off x="6172418" y="1289687"/>
                <a:ext cx="71280" cy="137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2C5BE71-5D77-45CC-972B-2BFA1D0F5CB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63778" y="1281047"/>
                  <a:ext cx="88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A1FE212-4E6C-44F2-A7EF-653A1B78C3D5}"/>
                    </a:ext>
                  </a:extLst>
                </p14:cNvPr>
                <p14:cNvContentPartPr/>
                <p14:nvPr/>
              </p14:nvContentPartPr>
              <p14:xfrm>
                <a:off x="5815298" y="1174487"/>
                <a:ext cx="204480" cy="54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A1FE212-4E6C-44F2-A7EF-653A1B78C3D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06298" y="1165487"/>
                  <a:ext cx="222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32FB9E3-06E8-42DC-A03D-27C7E93808C5}"/>
              </a:ext>
            </a:extLst>
          </p:cNvPr>
          <p:cNvGrpSpPr/>
          <p:nvPr/>
        </p:nvGrpSpPr>
        <p:grpSpPr>
          <a:xfrm>
            <a:off x="6608738" y="1135607"/>
            <a:ext cx="1023480" cy="338400"/>
            <a:chOff x="6608738" y="1135607"/>
            <a:chExt cx="102348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A7CC851-A631-47E5-9C99-22DAF66D0FF6}"/>
                    </a:ext>
                  </a:extLst>
                </p14:cNvPr>
                <p14:cNvContentPartPr/>
                <p14:nvPr/>
              </p14:nvContentPartPr>
              <p14:xfrm>
                <a:off x="6608738" y="1184567"/>
                <a:ext cx="108000" cy="28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A7CC851-A631-47E5-9C99-22DAF66D0F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00098" y="1175927"/>
                  <a:ext cx="125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0240F19-37FE-44B0-8EAA-3AA17A387949}"/>
                    </a:ext>
                  </a:extLst>
                </p14:cNvPr>
                <p14:cNvContentPartPr/>
                <p14:nvPr/>
              </p14:nvContentPartPr>
              <p14:xfrm>
                <a:off x="6785138" y="1135607"/>
                <a:ext cx="176400" cy="283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0240F19-37FE-44B0-8EAA-3AA17A3879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76498" y="1126967"/>
                  <a:ext cx="194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838F751-C50D-4969-A4B6-C7E3C6421847}"/>
                    </a:ext>
                  </a:extLst>
                </p14:cNvPr>
                <p14:cNvContentPartPr/>
                <p14:nvPr/>
              </p14:nvContentPartPr>
              <p14:xfrm>
                <a:off x="6987818" y="1327127"/>
                <a:ext cx="52560" cy="10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838F751-C50D-4969-A4B6-C7E3C642184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78818" y="1318127"/>
                  <a:ext cx="70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C49A02A-86BC-442F-BAC9-FE89C0AC13A4}"/>
                    </a:ext>
                  </a:extLst>
                </p14:cNvPr>
                <p14:cNvContentPartPr/>
                <p14:nvPr/>
              </p14:nvContentPartPr>
              <p14:xfrm>
                <a:off x="7081418" y="1326047"/>
                <a:ext cx="135000" cy="80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C49A02A-86BC-442F-BAC9-FE89C0AC13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72418" y="1317407"/>
                  <a:ext cx="15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EBD986-2DC6-4B6E-AFC4-7CCBC32DC132}"/>
                    </a:ext>
                  </a:extLst>
                </p14:cNvPr>
                <p14:cNvContentPartPr/>
                <p14:nvPr/>
              </p14:nvContentPartPr>
              <p14:xfrm>
                <a:off x="7332338" y="1187087"/>
                <a:ext cx="160920" cy="244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EBD986-2DC6-4B6E-AFC4-7CCBC32DC13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23698" y="1178447"/>
                  <a:ext cx="178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03A2374-A4D4-4904-BF70-96C0C3A1CCB1}"/>
                    </a:ext>
                  </a:extLst>
                </p14:cNvPr>
                <p14:cNvContentPartPr/>
                <p14:nvPr/>
              </p14:nvContentPartPr>
              <p14:xfrm>
                <a:off x="7336658" y="1229927"/>
                <a:ext cx="171720" cy="62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03A2374-A4D4-4904-BF70-96C0C3A1CCB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27658" y="1221287"/>
                  <a:ext cx="18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E5B8BF6-DF1F-4E1C-9AA9-AE96788F35F6}"/>
                    </a:ext>
                  </a:extLst>
                </p14:cNvPr>
                <p14:cNvContentPartPr/>
                <p14:nvPr/>
              </p14:nvContentPartPr>
              <p14:xfrm>
                <a:off x="7614218" y="1354847"/>
                <a:ext cx="18000" cy="51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E5B8BF6-DF1F-4E1C-9AA9-AE96788F35F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05218" y="1346207"/>
                  <a:ext cx="356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3C164ED-1682-4C12-8C48-16B8D83782FA}"/>
              </a:ext>
            </a:extLst>
          </p:cNvPr>
          <p:cNvGrpSpPr/>
          <p:nvPr/>
        </p:nvGrpSpPr>
        <p:grpSpPr>
          <a:xfrm>
            <a:off x="84818" y="1975487"/>
            <a:ext cx="2457720" cy="437040"/>
            <a:chOff x="84818" y="1975487"/>
            <a:chExt cx="245772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621AA1A-4B3D-406E-9A67-8E44E5FCBDED}"/>
                    </a:ext>
                  </a:extLst>
                </p14:cNvPr>
                <p14:cNvContentPartPr/>
                <p14:nvPr/>
              </p14:nvContentPartPr>
              <p14:xfrm>
                <a:off x="225218" y="2021567"/>
                <a:ext cx="24840" cy="154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621AA1A-4B3D-406E-9A67-8E44E5FCBDE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6218" y="2012927"/>
                  <a:ext cx="4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48DA0D-46BB-4DEF-9B45-064CF5C167A4}"/>
                    </a:ext>
                  </a:extLst>
                </p14:cNvPr>
                <p14:cNvContentPartPr/>
                <p14:nvPr/>
              </p14:nvContentPartPr>
              <p14:xfrm>
                <a:off x="258698" y="1996367"/>
                <a:ext cx="84240" cy="6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48DA0D-46BB-4DEF-9B45-064CF5C167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9698" y="1987727"/>
                  <a:ext cx="101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02913C9-608B-45DD-996A-939F8EE9A1AE}"/>
                    </a:ext>
                  </a:extLst>
                </p14:cNvPr>
                <p14:cNvContentPartPr/>
                <p14:nvPr/>
              </p14:nvContentPartPr>
              <p14:xfrm>
                <a:off x="233138" y="2024807"/>
                <a:ext cx="170640" cy="11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02913C9-608B-45DD-996A-939F8EE9A1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4138" y="2015807"/>
                  <a:ext cx="188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B084059-F339-4946-B610-B33267BD80BC}"/>
                    </a:ext>
                  </a:extLst>
                </p14:cNvPr>
                <p14:cNvContentPartPr/>
                <p14:nvPr/>
              </p14:nvContentPartPr>
              <p14:xfrm>
                <a:off x="432578" y="2014367"/>
                <a:ext cx="108720" cy="137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B084059-F339-4946-B610-B33267BD80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3938" y="2005367"/>
                  <a:ext cx="126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7A3EDDF-4434-41B7-AB38-C673C2118659}"/>
                    </a:ext>
                  </a:extLst>
                </p14:cNvPr>
                <p14:cNvContentPartPr/>
                <p14:nvPr/>
              </p14:nvContentPartPr>
              <p14:xfrm>
                <a:off x="569738" y="2003207"/>
                <a:ext cx="108000" cy="144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7A3EDDF-4434-41B7-AB38-C673C211865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1098" y="1994567"/>
                  <a:ext cx="125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D4CF02E-523C-4A60-9462-DF04EF26F29D}"/>
                    </a:ext>
                  </a:extLst>
                </p14:cNvPr>
                <p14:cNvContentPartPr/>
                <p14:nvPr/>
              </p14:nvContentPartPr>
              <p14:xfrm>
                <a:off x="713738" y="2001767"/>
                <a:ext cx="115920" cy="25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D4CF02E-523C-4A60-9462-DF04EF26F2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4738" y="1992767"/>
                  <a:ext cx="133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DA4B251-E30D-45E4-933B-5B368B175A26}"/>
                    </a:ext>
                  </a:extLst>
                </p14:cNvPr>
                <p14:cNvContentPartPr/>
                <p14:nvPr/>
              </p14:nvContentPartPr>
              <p14:xfrm>
                <a:off x="725618" y="2006807"/>
                <a:ext cx="58320" cy="170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DA4B251-E30D-45E4-933B-5B368B175A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6978" y="1998167"/>
                  <a:ext cx="75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1B14786-A983-4028-834B-870B0B268B38}"/>
                    </a:ext>
                  </a:extLst>
                </p14:cNvPr>
                <p14:cNvContentPartPr/>
                <p14:nvPr/>
              </p14:nvContentPartPr>
              <p14:xfrm>
                <a:off x="977258" y="1977647"/>
                <a:ext cx="92520" cy="167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1B14786-A983-4028-834B-870B0B268B3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8618" y="1968647"/>
                  <a:ext cx="110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80550FF-507F-4324-AC6E-6C040FD33DE6}"/>
                    </a:ext>
                  </a:extLst>
                </p14:cNvPr>
                <p14:cNvContentPartPr/>
                <p14:nvPr/>
              </p14:nvContentPartPr>
              <p14:xfrm>
                <a:off x="1021898" y="2001767"/>
                <a:ext cx="148680" cy="240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80550FF-507F-4324-AC6E-6C040FD33D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2898" y="1993127"/>
                  <a:ext cx="16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AD4CE1-DC50-4373-BCC3-76CA6F84605D}"/>
                    </a:ext>
                  </a:extLst>
                </p14:cNvPr>
                <p14:cNvContentPartPr/>
                <p14:nvPr/>
              </p14:nvContentPartPr>
              <p14:xfrm>
                <a:off x="1246538" y="2023727"/>
                <a:ext cx="87480" cy="138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AD4CE1-DC50-4373-BCC3-76CA6F84605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37538" y="2015087"/>
                  <a:ext cx="105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3CB5317-A53D-41AE-8EAA-B21ADDD252CA}"/>
                    </a:ext>
                  </a:extLst>
                </p14:cNvPr>
                <p14:cNvContentPartPr/>
                <p14:nvPr/>
              </p14:nvContentPartPr>
              <p14:xfrm>
                <a:off x="1337978" y="2016167"/>
                <a:ext cx="110880" cy="168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3CB5317-A53D-41AE-8EAA-B21ADDD252C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28978" y="2007167"/>
                  <a:ext cx="12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9AC4989-6B4A-4E7F-AA0F-726902333E09}"/>
                    </a:ext>
                  </a:extLst>
                </p14:cNvPr>
                <p14:cNvContentPartPr/>
                <p14:nvPr/>
              </p14:nvContentPartPr>
              <p14:xfrm>
                <a:off x="1385858" y="2024087"/>
                <a:ext cx="228960" cy="130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9AC4989-6B4A-4E7F-AA0F-726902333E0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76858" y="2015087"/>
                  <a:ext cx="246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809A111-1644-4BC6-BECD-14D9005D914C}"/>
                    </a:ext>
                  </a:extLst>
                </p14:cNvPr>
                <p14:cNvContentPartPr/>
                <p14:nvPr/>
              </p14:nvContentPartPr>
              <p14:xfrm>
                <a:off x="1658738" y="2012207"/>
                <a:ext cx="106560" cy="163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809A111-1644-4BC6-BECD-14D9005D91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49738" y="2003567"/>
                  <a:ext cx="124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809F0D0-2FEB-483B-950F-B295764F56E3}"/>
                    </a:ext>
                  </a:extLst>
                </p14:cNvPr>
                <p14:cNvContentPartPr/>
                <p14:nvPr/>
              </p14:nvContentPartPr>
              <p14:xfrm>
                <a:off x="1771778" y="2015447"/>
                <a:ext cx="23760" cy="156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809F0D0-2FEB-483B-950F-B295764F56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62778" y="2006447"/>
                  <a:ext cx="41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589978-971C-430C-BDAC-FE3A4B76BE7F}"/>
                    </a:ext>
                  </a:extLst>
                </p14:cNvPr>
                <p14:cNvContentPartPr/>
                <p14:nvPr/>
              </p14:nvContentPartPr>
              <p14:xfrm>
                <a:off x="1862138" y="2000327"/>
                <a:ext cx="61560" cy="174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589978-971C-430C-BDAC-FE3A4B76BE7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53138" y="1991327"/>
                  <a:ext cx="79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0CCCBE-8F3D-4208-B9D3-FC90869EDC26}"/>
                    </a:ext>
                  </a:extLst>
                </p14:cNvPr>
                <p14:cNvContentPartPr/>
                <p14:nvPr/>
              </p14:nvContentPartPr>
              <p14:xfrm>
                <a:off x="1967618" y="2014367"/>
                <a:ext cx="97200" cy="183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0CCCBE-8F3D-4208-B9D3-FC90869EDC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8978" y="2005367"/>
                  <a:ext cx="11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F7C4A61-EC3D-46C5-9111-762A48B19289}"/>
                    </a:ext>
                  </a:extLst>
                </p14:cNvPr>
                <p14:cNvContentPartPr/>
                <p14:nvPr/>
              </p14:nvContentPartPr>
              <p14:xfrm>
                <a:off x="1970138" y="1975487"/>
                <a:ext cx="146160" cy="29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F7C4A61-EC3D-46C5-9111-762A48B192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61138" y="1966487"/>
                  <a:ext cx="163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516543-57B9-41D1-8B39-276ED89BF97F}"/>
                    </a:ext>
                  </a:extLst>
                </p14:cNvPr>
                <p14:cNvContentPartPr/>
                <p14:nvPr/>
              </p14:nvContentPartPr>
              <p14:xfrm>
                <a:off x="84818" y="2254487"/>
                <a:ext cx="1813320" cy="158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516543-57B9-41D1-8B39-276ED89BF9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818" y="2245487"/>
                  <a:ext cx="1830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020F1FC-1FC6-483C-9630-417955E8F6D0}"/>
                    </a:ext>
                  </a:extLst>
                </p14:cNvPr>
                <p14:cNvContentPartPr/>
                <p14:nvPr/>
              </p14:nvContentPartPr>
              <p14:xfrm>
                <a:off x="2160938" y="2093207"/>
                <a:ext cx="302040" cy="90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020F1FC-1FC6-483C-9630-417955E8F6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51938" y="2084207"/>
                  <a:ext cx="31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5903AE2-E61C-4D54-A724-D52667E0144C}"/>
                    </a:ext>
                  </a:extLst>
                </p14:cNvPr>
                <p14:cNvContentPartPr/>
                <p14:nvPr/>
              </p14:nvContentPartPr>
              <p14:xfrm>
                <a:off x="2424818" y="2087087"/>
                <a:ext cx="117720" cy="150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5903AE2-E61C-4D54-A724-D52667E014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16178" y="2078087"/>
                  <a:ext cx="1353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85159023-A3C5-4317-923A-4BD8C55BDFAC}"/>
              </a:ext>
            </a:extLst>
          </p:cNvPr>
          <p:cNvGrpSpPr/>
          <p:nvPr/>
        </p:nvGrpSpPr>
        <p:grpSpPr>
          <a:xfrm>
            <a:off x="2791658" y="2030927"/>
            <a:ext cx="366480" cy="292680"/>
            <a:chOff x="2791658" y="2030927"/>
            <a:chExt cx="3664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58C491-DFD7-4AFC-98A0-9142D0415931}"/>
                    </a:ext>
                  </a:extLst>
                </p14:cNvPr>
                <p14:cNvContentPartPr/>
                <p14:nvPr/>
              </p14:nvContentPartPr>
              <p14:xfrm>
                <a:off x="2791658" y="2041007"/>
                <a:ext cx="165600" cy="282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58C491-DFD7-4AFC-98A0-9142D041593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82658" y="2032007"/>
                  <a:ext cx="183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4D2F209-84C0-4768-82DE-CD89E755B88B}"/>
                    </a:ext>
                  </a:extLst>
                </p14:cNvPr>
                <p14:cNvContentPartPr/>
                <p14:nvPr/>
              </p14:nvContentPartPr>
              <p14:xfrm>
                <a:off x="3031418" y="2030927"/>
                <a:ext cx="75600" cy="158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4D2F209-84C0-4768-82DE-CD89E755B8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22418" y="2022287"/>
                  <a:ext cx="93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7189884-320A-4C6D-9E7D-14E8E50A9645}"/>
                    </a:ext>
                  </a:extLst>
                </p14:cNvPr>
                <p14:cNvContentPartPr/>
                <p14:nvPr/>
              </p14:nvContentPartPr>
              <p14:xfrm>
                <a:off x="3018818" y="2203367"/>
                <a:ext cx="139320" cy="11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7189884-320A-4C6D-9E7D-14E8E50A964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10178" y="2194367"/>
                  <a:ext cx="1569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68F6D13-4EBD-4A2E-BAE4-36B2C6877813}"/>
              </a:ext>
            </a:extLst>
          </p:cNvPr>
          <p:cNvGrpSpPr/>
          <p:nvPr/>
        </p:nvGrpSpPr>
        <p:grpSpPr>
          <a:xfrm>
            <a:off x="3392138" y="2042807"/>
            <a:ext cx="331200" cy="182880"/>
            <a:chOff x="3392138" y="2042807"/>
            <a:chExt cx="3312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54607B2-FCF5-4E59-A5B0-80CB33A31FE8}"/>
                    </a:ext>
                  </a:extLst>
                </p14:cNvPr>
                <p14:cNvContentPartPr/>
                <p14:nvPr/>
              </p14:nvContentPartPr>
              <p14:xfrm>
                <a:off x="3392138" y="2083487"/>
                <a:ext cx="270000" cy="8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54607B2-FCF5-4E59-A5B0-80CB33A31FE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83498" y="2074847"/>
                  <a:ext cx="28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09D690A-B4F1-4FC7-9277-BA320F811FA4}"/>
                    </a:ext>
                  </a:extLst>
                </p14:cNvPr>
                <p14:cNvContentPartPr/>
                <p14:nvPr/>
              </p14:nvContentPartPr>
              <p14:xfrm>
                <a:off x="3586898" y="2042807"/>
                <a:ext cx="136440" cy="182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09D690A-B4F1-4FC7-9277-BA320F811FA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78258" y="2034167"/>
                  <a:ext cx="1540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7486A83-374F-4A8F-9C35-6399DA883433}"/>
              </a:ext>
            </a:extLst>
          </p:cNvPr>
          <p:cNvGrpSpPr/>
          <p:nvPr/>
        </p:nvGrpSpPr>
        <p:grpSpPr>
          <a:xfrm>
            <a:off x="4033298" y="1992407"/>
            <a:ext cx="623880" cy="186480"/>
            <a:chOff x="4033298" y="1992407"/>
            <a:chExt cx="62388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E5483DC-BED8-46CB-B7A2-E69F15985609}"/>
                    </a:ext>
                  </a:extLst>
                </p14:cNvPr>
                <p14:cNvContentPartPr/>
                <p14:nvPr/>
              </p14:nvContentPartPr>
              <p14:xfrm>
                <a:off x="4033298" y="2040647"/>
                <a:ext cx="151200" cy="135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E5483DC-BED8-46CB-B7A2-E69F1598560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24658" y="2032007"/>
                  <a:ext cx="168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91B11C3-85DC-4343-A18C-ED6F6830DABC}"/>
                    </a:ext>
                  </a:extLst>
                </p14:cNvPr>
                <p14:cNvContentPartPr/>
                <p14:nvPr/>
              </p14:nvContentPartPr>
              <p14:xfrm>
                <a:off x="4232018" y="1992407"/>
                <a:ext cx="149400" cy="172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91B11C3-85DC-4343-A18C-ED6F6830DA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23018" y="1983407"/>
                  <a:ext cx="167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D6E4C3B-8890-4FCD-B412-DEB6EEAABC3B}"/>
                    </a:ext>
                  </a:extLst>
                </p14:cNvPr>
                <p14:cNvContentPartPr/>
                <p14:nvPr/>
              </p14:nvContentPartPr>
              <p14:xfrm>
                <a:off x="4530098" y="2004287"/>
                <a:ext cx="112680" cy="174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D6E4C3B-8890-4FCD-B412-DEB6EEAABC3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21098" y="1995647"/>
                  <a:ext cx="13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530B70C-CC8B-426E-83E2-84E63AB5FAC0}"/>
                    </a:ext>
                  </a:extLst>
                </p14:cNvPr>
                <p14:cNvContentPartPr/>
                <p14:nvPr/>
              </p14:nvContentPartPr>
              <p14:xfrm>
                <a:off x="4509938" y="2043527"/>
                <a:ext cx="147240" cy="119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530B70C-CC8B-426E-83E2-84E63AB5FAC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00938" y="2034887"/>
                  <a:ext cx="1648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A146F85-CE5F-49B0-886E-6D4BC217E7F4}"/>
              </a:ext>
            </a:extLst>
          </p:cNvPr>
          <p:cNvGrpSpPr/>
          <p:nvPr/>
        </p:nvGrpSpPr>
        <p:grpSpPr>
          <a:xfrm>
            <a:off x="4890818" y="1942007"/>
            <a:ext cx="2774160" cy="287640"/>
            <a:chOff x="4890818" y="1942007"/>
            <a:chExt cx="277416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050A082-9946-4601-9452-2B8D63056284}"/>
                    </a:ext>
                  </a:extLst>
                </p14:cNvPr>
                <p14:cNvContentPartPr/>
                <p14:nvPr/>
              </p14:nvContentPartPr>
              <p14:xfrm>
                <a:off x="4890818" y="2025887"/>
                <a:ext cx="33120" cy="156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050A082-9946-4601-9452-2B8D6305628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81818" y="2016887"/>
                  <a:ext cx="50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DF4BCED-A69E-4836-B029-DF3C2F0331D6}"/>
                    </a:ext>
                  </a:extLst>
                </p14:cNvPr>
                <p14:cNvContentPartPr/>
                <p14:nvPr/>
              </p14:nvContentPartPr>
              <p14:xfrm>
                <a:off x="4929698" y="2002487"/>
                <a:ext cx="101160" cy="9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DF4BCED-A69E-4836-B029-DF3C2F0331D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20698" y="1993847"/>
                  <a:ext cx="118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37AE31-B8F2-46B4-9CD7-206EFE1FA3B8}"/>
                    </a:ext>
                  </a:extLst>
                </p14:cNvPr>
                <p14:cNvContentPartPr/>
                <p14:nvPr/>
              </p14:nvContentPartPr>
              <p14:xfrm>
                <a:off x="5063258" y="2026967"/>
                <a:ext cx="66600" cy="143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37AE31-B8F2-46B4-9CD7-206EFE1FA3B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54258" y="2017967"/>
                  <a:ext cx="84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5CA6215-89BC-4533-BEB8-CD8AB43DF520}"/>
                    </a:ext>
                  </a:extLst>
                </p14:cNvPr>
                <p14:cNvContentPartPr/>
                <p14:nvPr/>
              </p14:nvContentPartPr>
              <p14:xfrm>
                <a:off x="5080178" y="2002847"/>
                <a:ext cx="96120" cy="74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5CA6215-89BC-4533-BEB8-CD8AB43DF52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71538" y="1993847"/>
                  <a:ext cx="113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A6FD3A5-706F-402E-867A-F614E12DBA9C}"/>
                    </a:ext>
                  </a:extLst>
                </p14:cNvPr>
                <p14:cNvContentPartPr/>
                <p14:nvPr/>
              </p14:nvContentPartPr>
              <p14:xfrm>
                <a:off x="5246138" y="1971167"/>
                <a:ext cx="134280" cy="173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A6FD3A5-706F-402E-867A-F614E12DBA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37138" y="1962167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19A1210-9649-41BE-95EA-7459F8728601}"/>
                    </a:ext>
                  </a:extLst>
                </p14:cNvPr>
                <p14:cNvContentPartPr/>
                <p14:nvPr/>
              </p14:nvContentPartPr>
              <p14:xfrm>
                <a:off x="5393378" y="1991327"/>
                <a:ext cx="92160" cy="124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19A1210-9649-41BE-95EA-7459F87286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384738" y="1982687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2C30292-C0D4-4559-B444-F195F6F33DAF}"/>
                    </a:ext>
                  </a:extLst>
                </p14:cNvPr>
                <p14:cNvContentPartPr/>
                <p14:nvPr/>
              </p14:nvContentPartPr>
              <p14:xfrm>
                <a:off x="5519378" y="2011127"/>
                <a:ext cx="78120" cy="147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2C30292-C0D4-4559-B444-F195F6F33DA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10738" y="2002127"/>
                  <a:ext cx="95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B6A5FA3-AB8C-4EB1-A0F2-7914587386E7}"/>
                    </a:ext>
                  </a:extLst>
                </p14:cNvPr>
                <p14:cNvContentPartPr/>
                <p14:nvPr/>
              </p14:nvContentPartPr>
              <p14:xfrm>
                <a:off x="5524778" y="2013287"/>
                <a:ext cx="157680" cy="119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B6A5FA3-AB8C-4EB1-A0F2-7914587386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16138" y="2004287"/>
                  <a:ext cx="175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26F5F0F-7D19-4DF8-83B0-B251B28EEBCA}"/>
                    </a:ext>
                  </a:extLst>
                </p14:cNvPr>
                <p14:cNvContentPartPr/>
                <p14:nvPr/>
              </p14:nvContentPartPr>
              <p14:xfrm>
                <a:off x="5671658" y="2013287"/>
                <a:ext cx="71640" cy="68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26F5F0F-7D19-4DF8-83B0-B251B28EEBC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63018" y="2004287"/>
                  <a:ext cx="89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1CE3E4-BD2A-4FCA-ADBF-F4960122443C}"/>
                    </a:ext>
                  </a:extLst>
                </p14:cNvPr>
                <p14:cNvContentPartPr/>
                <p14:nvPr/>
              </p14:nvContentPartPr>
              <p14:xfrm>
                <a:off x="5761658" y="1982687"/>
                <a:ext cx="156600" cy="119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1CE3E4-BD2A-4FCA-ADBF-F4960122443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52658" y="1974047"/>
                  <a:ext cx="174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67D2389-6801-4633-86F7-230E608FE1C2}"/>
                    </a:ext>
                  </a:extLst>
                </p14:cNvPr>
                <p14:cNvContentPartPr/>
                <p14:nvPr/>
              </p14:nvContentPartPr>
              <p14:xfrm>
                <a:off x="5848058" y="1969007"/>
                <a:ext cx="113400" cy="140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67D2389-6801-4633-86F7-230E608FE1C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39058" y="1960367"/>
                  <a:ext cx="13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D2BB2E0-8DF6-4ACD-9D54-23CB3EFAC728}"/>
                    </a:ext>
                  </a:extLst>
                </p14:cNvPr>
                <p14:cNvContentPartPr/>
                <p14:nvPr/>
              </p14:nvContentPartPr>
              <p14:xfrm>
                <a:off x="6008258" y="1995647"/>
                <a:ext cx="73440" cy="139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D2BB2E0-8DF6-4ACD-9D54-23CB3EFAC72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99258" y="1987007"/>
                  <a:ext cx="91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4CA09E0-6AF4-4699-9246-4F3A84349A14}"/>
                    </a:ext>
                  </a:extLst>
                </p14:cNvPr>
                <p14:cNvContentPartPr/>
                <p14:nvPr/>
              </p14:nvContentPartPr>
              <p14:xfrm>
                <a:off x="6124538" y="1994207"/>
                <a:ext cx="100800" cy="14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4CA09E0-6AF4-4699-9246-4F3A84349A1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15538" y="1985567"/>
                  <a:ext cx="118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F7605B2-5304-48CD-B6A9-4E412662D641}"/>
                    </a:ext>
                  </a:extLst>
                </p14:cNvPr>
                <p14:cNvContentPartPr/>
                <p14:nvPr/>
              </p14:nvContentPartPr>
              <p14:xfrm>
                <a:off x="6125618" y="1974407"/>
                <a:ext cx="93600" cy="30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F7605B2-5304-48CD-B6A9-4E412662D64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16618" y="1965407"/>
                  <a:ext cx="111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474A18-93D7-4988-BA38-2B2A5BED8819}"/>
                    </a:ext>
                  </a:extLst>
                </p14:cNvPr>
                <p14:cNvContentPartPr/>
                <p14:nvPr/>
              </p14:nvContentPartPr>
              <p14:xfrm>
                <a:off x="6280418" y="1942007"/>
                <a:ext cx="179280" cy="287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474A18-93D7-4988-BA38-2B2A5BED88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71418" y="1933367"/>
                  <a:ext cx="196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EBC383C-5973-4773-BFC3-98F99667B87F}"/>
                    </a:ext>
                  </a:extLst>
                </p14:cNvPr>
                <p14:cNvContentPartPr/>
                <p14:nvPr/>
              </p14:nvContentPartPr>
              <p14:xfrm>
                <a:off x="6499658" y="2025167"/>
                <a:ext cx="55440" cy="134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EBC383C-5973-4773-BFC3-98F99667B87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90658" y="2016527"/>
                  <a:ext cx="73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815AAE2-48F2-40A2-9E87-E50782F8E6F6}"/>
                    </a:ext>
                  </a:extLst>
                </p14:cNvPr>
                <p14:cNvContentPartPr/>
                <p14:nvPr/>
              </p14:nvContentPartPr>
              <p14:xfrm>
                <a:off x="6547898" y="2029847"/>
                <a:ext cx="119520" cy="166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815AAE2-48F2-40A2-9E87-E50782F8E6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38898" y="2021207"/>
                  <a:ext cx="137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A468C6D-07C5-4970-A8AC-673B7098FEBA}"/>
                    </a:ext>
                  </a:extLst>
                </p14:cNvPr>
                <p14:cNvContentPartPr/>
                <p14:nvPr/>
              </p14:nvContentPartPr>
              <p14:xfrm>
                <a:off x="6727538" y="2032727"/>
                <a:ext cx="115920" cy="117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A468C6D-07C5-4970-A8AC-673B7098FEB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718898" y="2024087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BB0A71D-93AA-4236-AE5E-076EB040329B}"/>
                    </a:ext>
                  </a:extLst>
                </p14:cNvPr>
                <p14:cNvContentPartPr/>
                <p14:nvPr/>
              </p14:nvContentPartPr>
              <p14:xfrm>
                <a:off x="6853898" y="2020847"/>
                <a:ext cx="122760" cy="149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BB0A71D-93AA-4236-AE5E-076EB04032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44898" y="2012207"/>
                  <a:ext cx="140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79E6AA9-CBA1-4E5F-B512-6C8041099037}"/>
                    </a:ext>
                  </a:extLst>
                </p14:cNvPr>
                <p14:cNvContentPartPr/>
                <p14:nvPr/>
              </p14:nvContentPartPr>
              <p14:xfrm>
                <a:off x="6895658" y="2064767"/>
                <a:ext cx="63360" cy="15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79E6AA9-CBA1-4E5F-B512-6C804109903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86658" y="2055767"/>
                  <a:ext cx="81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6BAE86A-786C-4813-879B-66A864DEFC30}"/>
                    </a:ext>
                  </a:extLst>
                </p14:cNvPr>
                <p14:cNvContentPartPr/>
                <p14:nvPr/>
              </p14:nvContentPartPr>
              <p14:xfrm>
                <a:off x="7025978" y="2010047"/>
                <a:ext cx="127800" cy="122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6BAE86A-786C-4813-879B-66A864DEFC3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17338" y="2001407"/>
                  <a:ext cx="145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08FD3D-4214-481A-A650-FE0776D90C0D}"/>
                    </a:ext>
                  </a:extLst>
                </p14:cNvPr>
                <p14:cNvContentPartPr/>
                <p14:nvPr/>
              </p14:nvContentPartPr>
              <p14:xfrm>
                <a:off x="7149098" y="1989527"/>
                <a:ext cx="12960" cy="131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08FD3D-4214-481A-A650-FE0776D90C0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40098" y="1980887"/>
                  <a:ext cx="30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A2ACCD-F34B-44AB-92CB-8F98465C1767}"/>
                    </a:ext>
                  </a:extLst>
                </p14:cNvPr>
                <p14:cNvContentPartPr/>
                <p14:nvPr/>
              </p14:nvContentPartPr>
              <p14:xfrm>
                <a:off x="7239818" y="1990247"/>
                <a:ext cx="104040" cy="154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A2ACCD-F34B-44AB-92CB-8F98465C176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30818" y="1981247"/>
                  <a:ext cx="121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6E8FBDF-884C-45A9-837B-5094D779E32B}"/>
                    </a:ext>
                  </a:extLst>
                </p14:cNvPr>
                <p14:cNvContentPartPr/>
                <p14:nvPr/>
              </p14:nvContentPartPr>
              <p14:xfrm>
                <a:off x="7372658" y="2005007"/>
                <a:ext cx="8640" cy="148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6E8FBDF-884C-45A9-837B-5094D779E3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64018" y="1996007"/>
                  <a:ext cx="2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FC8B939-39F7-429D-880C-DF5E4C2D9AF7}"/>
                    </a:ext>
                  </a:extLst>
                </p14:cNvPr>
                <p14:cNvContentPartPr/>
                <p14:nvPr/>
              </p14:nvContentPartPr>
              <p14:xfrm>
                <a:off x="7438538" y="2003927"/>
                <a:ext cx="174960" cy="168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FC8B939-39F7-429D-880C-DF5E4C2D9A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29538" y="1994927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3DA1627-04EB-4BC4-8E86-77C571A1EF3D}"/>
                    </a:ext>
                  </a:extLst>
                </p14:cNvPr>
                <p14:cNvContentPartPr/>
                <p14:nvPr/>
              </p14:nvContentPartPr>
              <p14:xfrm>
                <a:off x="7544378" y="1970087"/>
                <a:ext cx="120600" cy="114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3DA1627-04EB-4BC4-8E86-77C571A1EF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35378" y="1961447"/>
                  <a:ext cx="1382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ECD8DB4C-F412-4397-BB1A-B31466FD7E34}"/>
              </a:ext>
            </a:extLst>
          </p:cNvPr>
          <p:cNvGrpSpPr/>
          <p:nvPr/>
        </p:nvGrpSpPr>
        <p:grpSpPr>
          <a:xfrm>
            <a:off x="2457578" y="2562287"/>
            <a:ext cx="279360" cy="133200"/>
            <a:chOff x="2457578" y="2562287"/>
            <a:chExt cx="2793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98D0FC3-D2FC-43E8-98C2-AD555323B75F}"/>
                    </a:ext>
                  </a:extLst>
                </p14:cNvPr>
                <p14:cNvContentPartPr/>
                <p14:nvPr/>
              </p14:nvContentPartPr>
              <p14:xfrm>
                <a:off x="2457578" y="2562287"/>
                <a:ext cx="199800" cy="84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98D0FC3-D2FC-43E8-98C2-AD555323B75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48938" y="2553287"/>
                  <a:ext cx="21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252C497-1566-42AD-B5D7-ED24CE680A09}"/>
                    </a:ext>
                  </a:extLst>
                </p14:cNvPr>
                <p14:cNvContentPartPr/>
                <p14:nvPr/>
              </p14:nvContentPartPr>
              <p14:xfrm>
                <a:off x="2652338" y="2572727"/>
                <a:ext cx="84600" cy="1227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252C497-1566-42AD-B5D7-ED24CE680A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43338" y="2563727"/>
                  <a:ext cx="102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D12F9803-11F5-4EBD-8EEF-B877D6C66BDD}"/>
              </a:ext>
            </a:extLst>
          </p:cNvPr>
          <p:cNvGrpSpPr/>
          <p:nvPr/>
        </p:nvGrpSpPr>
        <p:grpSpPr>
          <a:xfrm>
            <a:off x="2979218" y="2559047"/>
            <a:ext cx="617400" cy="153720"/>
            <a:chOff x="2979218" y="2559047"/>
            <a:chExt cx="6174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82A3BEA-915F-4549-8802-0113B06C68C8}"/>
                    </a:ext>
                  </a:extLst>
                </p14:cNvPr>
                <p14:cNvContentPartPr/>
                <p14:nvPr/>
              </p14:nvContentPartPr>
              <p14:xfrm>
                <a:off x="2979218" y="2574887"/>
                <a:ext cx="177480" cy="124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82A3BEA-915F-4549-8802-0113B06C68C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70578" y="2566247"/>
                  <a:ext cx="19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B877B70-6DD0-413A-9879-DD7679CEFAEE}"/>
                    </a:ext>
                  </a:extLst>
                </p14:cNvPr>
                <p14:cNvContentPartPr/>
                <p14:nvPr/>
              </p14:nvContentPartPr>
              <p14:xfrm>
                <a:off x="3206738" y="2577047"/>
                <a:ext cx="97560" cy="135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B877B70-6DD0-413A-9879-DD7679CEFAE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98098" y="2568047"/>
                  <a:ext cx="115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058B746-CBB4-46EA-AD3B-95C6F848E714}"/>
                    </a:ext>
                  </a:extLst>
                </p14:cNvPr>
                <p14:cNvContentPartPr/>
                <p14:nvPr/>
              </p14:nvContentPartPr>
              <p14:xfrm>
                <a:off x="3222938" y="2559047"/>
                <a:ext cx="149760" cy="8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058B746-CBB4-46EA-AD3B-95C6F848E71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14298" y="2550407"/>
                  <a:ext cx="167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51880B6-78A5-490D-89F0-53603E76F2A3}"/>
                    </a:ext>
                  </a:extLst>
                </p14:cNvPr>
                <p14:cNvContentPartPr/>
                <p14:nvPr/>
              </p14:nvContentPartPr>
              <p14:xfrm>
                <a:off x="3454058" y="2560127"/>
                <a:ext cx="108360" cy="143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51880B6-78A5-490D-89F0-53603E76F2A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45058" y="2551487"/>
                  <a:ext cx="12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AE29B55-3A73-4D83-A798-FA4425CDCF78}"/>
                    </a:ext>
                  </a:extLst>
                </p14:cNvPr>
                <p14:cNvContentPartPr/>
                <p14:nvPr/>
              </p14:nvContentPartPr>
              <p14:xfrm>
                <a:off x="3584738" y="2658047"/>
                <a:ext cx="11880" cy="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AE29B55-3A73-4D83-A798-FA4425CDCF7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75738" y="2649047"/>
                  <a:ext cx="295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DE3D7B8-B6D3-4F76-94BC-7B58F9DB4A0A}"/>
              </a:ext>
            </a:extLst>
          </p:cNvPr>
          <p:cNvGrpSpPr/>
          <p:nvPr/>
        </p:nvGrpSpPr>
        <p:grpSpPr>
          <a:xfrm>
            <a:off x="3915938" y="2454647"/>
            <a:ext cx="869760" cy="487080"/>
            <a:chOff x="3915938" y="2454647"/>
            <a:chExt cx="8697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1C1619A-D72F-4D28-9443-FAC185BB847A}"/>
                    </a:ext>
                  </a:extLst>
                </p14:cNvPr>
                <p14:cNvContentPartPr/>
                <p14:nvPr/>
              </p14:nvContentPartPr>
              <p14:xfrm>
                <a:off x="3915938" y="2625287"/>
                <a:ext cx="99360" cy="94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1C1619A-D72F-4D28-9443-FAC185BB847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06938" y="2616647"/>
                  <a:ext cx="11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DB3925E-AE17-4645-95A0-6FFB3A22AEA8}"/>
                    </a:ext>
                  </a:extLst>
                </p14:cNvPr>
                <p14:cNvContentPartPr/>
                <p14:nvPr/>
              </p14:nvContentPartPr>
              <p14:xfrm>
                <a:off x="4067498" y="2607647"/>
                <a:ext cx="121680" cy="10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DB3925E-AE17-4645-95A0-6FFB3A22AEA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58858" y="2598647"/>
                  <a:ext cx="13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6933F9F-407C-4699-841A-F9CC43DB353C}"/>
                    </a:ext>
                  </a:extLst>
                </p14:cNvPr>
                <p14:cNvContentPartPr/>
                <p14:nvPr/>
              </p14:nvContentPartPr>
              <p14:xfrm>
                <a:off x="4419938" y="2512967"/>
                <a:ext cx="31680" cy="125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6933F9F-407C-4699-841A-F9CC43DB353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11298" y="2504327"/>
                  <a:ext cx="4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CFF6FB9-0C34-4607-B331-ABF68490D09E}"/>
                    </a:ext>
                  </a:extLst>
                </p14:cNvPr>
                <p14:cNvContentPartPr/>
                <p14:nvPr/>
              </p14:nvContentPartPr>
              <p14:xfrm>
                <a:off x="4320938" y="2672447"/>
                <a:ext cx="180000" cy="14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CFF6FB9-0C34-4607-B331-ABF68490D09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11938" y="2663807"/>
                  <a:ext cx="19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5713589-91C7-45B1-BA03-D3E6490BC069}"/>
                    </a:ext>
                  </a:extLst>
                </p14:cNvPr>
                <p14:cNvContentPartPr/>
                <p14:nvPr/>
              </p14:nvContentPartPr>
              <p14:xfrm>
                <a:off x="4311578" y="2775407"/>
                <a:ext cx="139320" cy="80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5713589-91C7-45B1-BA03-D3E6490BC06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02578" y="2766767"/>
                  <a:ext cx="156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1F429DB-B831-45A6-9F57-B4AEAC3AB9FC}"/>
                    </a:ext>
                  </a:extLst>
                </p14:cNvPr>
                <p14:cNvContentPartPr/>
                <p14:nvPr/>
              </p14:nvContentPartPr>
              <p14:xfrm>
                <a:off x="4379258" y="2741927"/>
                <a:ext cx="36360" cy="19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1F429DB-B831-45A6-9F57-B4AEAC3AB9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70258" y="2732927"/>
                  <a:ext cx="54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A8F7B78-4453-44D7-AF59-A108A0973424}"/>
                    </a:ext>
                  </a:extLst>
                </p14:cNvPr>
                <p14:cNvContentPartPr/>
                <p14:nvPr/>
              </p14:nvContentPartPr>
              <p14:xfrm>
                <a:off x="4624058" y="2524487"/>
                <a:ext cx="23760" cy="136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A8F7B78-4453-44D7-AF59-A108A09734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15418" y="2515847"/>
                  <a:ext cx="41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5D28CA6-81B9-46D8-9895-0E0A02E68A3E}"/>
                    </a:ext>
                  </a:extLst>
                </p14:cNvPr>
                <p14:cNvContentPartPr/>
                <p14:nvPr/>
              </p14:nvContentPartPr>
              <p14:xfrm>
                <a:off x="4618658" y="2454647"/>
                <a:ext cx="167040" cy="208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5D28CA6-81B9-46D8-9895-0E0A02E68A3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609658" y="2446007"/>
                  <a:ext cx="1846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E7C07F0-1D82-4757-87F4-4A784140AA70}"/>
              </a:ext>
            </a:extLst>
          </p:cNvPr>
          <p:cNvGrpSpPr/>
          <p:nvPr/>
        </p:nvGrpSpPr>
        <p:grpSpPr>
          <a:xfrm>
            <a:off x="5029418" y="2417927"/>
            <a:ext cx="945000" cy="272880"/>
            <a:chOff x="5029418" y="2417927"/>
            <a:chExt cx="9450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3E8666A-5A7E-4D54-A125-CF32A8D67D48}"/>
                    </a:ext>
                  </a:extLst>
                </p14:cNvPr>
                <p14:cNvContentPartPr/>
                <p14:nvPr/>
              </p14:nvContentPartPr>
              <p14:xfrm>
                <a:off x="5029418" y="2557607"/>
                <a:ext cx="95400" cy="129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3E8666A-5A7E-4D54-A125-CF32A8D67D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20418" y="2548967"/>
                  <a:ext cx="113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83F4563-4A5D-4851-AB03-5A028055F11A}"/>
                    </a:ext>
                  </a:extLst>
                </p14:cNvPr>
                <p14:cNvContentPartPr/>
                <p14:nvPr/>
              </p14:nvContentPartPr>
              <p14:xfrm>
                <a:off x="5188898" y="2550047"/>
                <a:ext cx="111240" cy="140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83F4563-4A5D-4851-AB03-5A028055F11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79898" y="2541407"/>
                  <a:ext cx="128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9F1ABE6-9F9C-4F04-8FA0-BBB6A497E72F}"/>
                    </a:ext>
                  </a:extLst>
                </p14:cNvPr>
                <p14:cNvContentPartPr/>
                <p14:nvPr/>
              </p14:nvContentPartPr>
              <p14:xfrm>
                <a:off x="5314178" y="2436647"/>
                <a:ext cx="464760" cy="237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9F1ABE6-9F9C-4F04-8FA0-BBB6A497E72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305178" y="2427647"/>
                  <a:ext cx="482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5973CD5-1C58-4BCF-9903-C9B6EBCF3562}"/>
                    </a:ext>
                  </a:extLst>
                </p14:cNvPr>
                <p14:cNvContentPartPr/>
                <p14:nvPr/>
              </p14:nvContentPartPr>
              <p14:xfrm>
                <a:off x="5827538" y="2417927"/>
                <a:ext cx="146880" cy="236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5973CD5-1C58-4BCF-9903-C9B6EBCF356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818898" y="2408927"/>
                  <a:ext cx="1645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811F0406-FBCA-4CE8-BDFF-4E11C7E0F245}"/>
              </a:ext>
            </a:extLst>
          </p:cNvPr>
          <p:cNvGrpSpPr/>
          <p:nvPr/>
        </p:nvGrpSpPr>
        <p:grpSpPr>
          <a:xfrm>
            <a:off x="6140738" y="2361407"/>
            <a:ext cx="1784160" cy="570600"/>
            <a:chOff x="6140738" y="2361407"/>
            <a:chExt cx="178416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7DF730F-D9A5-4E87-881A-A8A0CFC97FD7}"/>
                    </a:ext>
                  </a:extLst>
                </p14:cNvPr>
                <p14:cNvContentPartPr/>
                <p14:nvPr/>
              </p14:nvContentPartPr>
              <p14:xfrm>
                <a:off x="6140738" y="2440247"/>
                <a:ext cx="273600" cy="209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7DF730F-D9A5-4E87-881A-A8A0CFC97FD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131738" y="2431247"/>
                  <a:ext cx="291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C40F094-62F0-4A7A-9CBD-5BAD2192DC01}"/>
                    </a:ext>
                  </a:extLst>
                </p14:cNvPr>
                <p14:cNvContentPartPr/>
                <p14:nvPr/>
              </p14:nvContentPartPr>
              <p14:xfrm>
                <a:off x="6434858" y="2538887"/>
                <a:ext cx="82800" cy="106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C40F094-62F0-4A7A-9CBD-5BAD2192DC0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425858" y="2530247"/>
                  <a:ext cx="100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913041F-F7AD-49FC-AC8A-DDF2949F5EE1}"/>
                    </a:ext>
                  </a:extLst>
                </p14:cNvPr>
                <p14:cNvContentPartPr/>
                <p14:nvPr/>
              </p14:nvContentPartPr>
              <p14:xfrm>
                <a:off x="6553658" y="2541767"/>
                <a:ext cx="251280" cy="111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913041F-F7AD-49FC-AC8A-DDF2949F5EE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45018" y="2533127"/>
                  <a:ext cx="26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C35A20B-23D3-4A06-A923-72E6FDECD56D}"/>
                    </a:ext>
                  </a:extLst>
                </p14:cNvPr>
                <p14:cNvContentPartPr/>
                <p14:nvPr/>
              </p14:nvContentPartPr>
              <p14:xfrm>
                <a:off x="6846698" y="2556527"/>
                <a:ext cx="106200" cy="914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C35A20B-23D3-4A06-A923-72E6FDECD56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37698" y="2547527"/>
                  <a:ext cx="123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D7B4244-8A5A-481E-A8A3-1D6C683C330E}"/>
                    </a:ext>
                  </a:extLst>
                </p14:cNvPr>
                <p14:cNvContentPartPr/>
                <p14:nvPr/>
              </p14:nvContentPartPr>
              <p14:xfrm>
                <a:off x="6992858" y="2361407"/>
                <a:ext cx="218880" cy="266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D7B4244-8A5A-481E-A8A3-1D6C683C330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84218" y="2352407"/>
                  <a:ext cx="236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7CC9560-E5F2-4FA4-8744-428B27FEB22A}"/>
                    </a:ext>
                  </a:extLst>
                </p14:cNvPr>
                <p14:cNvContentPartPr/>
                <p14:nvPr/>
              </p14:nvContentPartPr>
              <p14:xfrm>
                <a:off x="7173938" y="2526647"/>
                <a:ext cx="117720" cy="95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7CC9560-E5F2-4FA4-8744-428B27FEB22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65298" y="2517647"/>
                  <a:ext cx="135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B532D67-2256-46FD-B9DE-9A3BF170B0AB}"/>
                    </a:ext>
                  </a:extLst>
                </p14:cNvPr>
                <p14:cNvContentPartPr/>
                <p14:nvPr/>
              </p14:nvContentPartPr>
              <p14:xfrm>
                <a:off x="7308578" y="2441687"/>
                <a:ext cx="16560" cy="26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B532D67-2256-46FD-B9DE-9A3BF170B0A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299578" y="2432687"/>
                  <a:ext cx="34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ECE58F9-CA94-416D-B569-89C3576DAFA0}"/>
                    </a:ext>
                  </a:extLst>
                </p14:cNvPr>
                <p14:cNvContentPartPr/>
                <p14:nvPr/>
              </p14:nvContentPartPr>
              <p14:xfrm>
                <a:off x="7360058" y="2527727"/>
                <a:ext cx="85680" cy="112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ECE58F9-CA94-416D-B569-89C3576DAFA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51058" y="2519087"/>
                  <a:ext cx="103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E8F4C92-CEE3-49FA-AD3A-40AEBCB55392}"/>
                    </a:ext>
                  </a:extLst>
                </p14:cNvPr>
                <p14:cNvContentPartPr/>
                <p14:nvPr/>
              </p14:nvContentPartPr>
              <p14:xfrm>
                <a:off x="7464818" y="2443127"/>
                <a:ext cx="381240" cy="173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E8F4C92-CEE3-49FA-AD3A-40AEBCB553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56178" y="2434127"/>
                  <a:ext cx="39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F4EDC1B-0E85-45DD-8618-8FEFA45AEE4D}"/>
                    </a:ext>
                  </a:extLst>
                </p14:cNvPr>
                <p14:cNvContentPartPr/>
                <p14:nvPr/>
              </p14:nvContentPartPr>
              <p14:xfrm>
                <a:off x="6732218" y="2742647"/>
                <a:ext cx="133200" cy="173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F4EDC1B-0E85-45DD-8618-8FEFA45AEE4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23578" y="2734007"/>
                  <a:ext cx="150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92AE3E4-72AE-4672-8CE2-363B34474EBF}"/>
                    </a:ext>
                  </a:extLst>
                </p14:cNvPr>
                <p14:cNvContentPartPr/>
                <p14:nvPr/>
              </p14:nvContentPartPr>
              <p14:xfrm>
                <a:off x="6937418" y="2698007"/>
                <a:ext cx="302400" cy="234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92AE3E4-72AE-4672-8CE2-363B34474EB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928778" y="2689007"/>
                  <a:ext cx="320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3363F32-FCE7-44C8-BEB0-BD36E7AD959E}"/>
                    </a:ext>
                  </a:extLst>
                </p14:cNvPr>
                <p14:cNvContentPartPr/>
                <p14:nvPr/>
              </p14:nvContentPartPr>
              <p14:xfrm>
                <a:off x="7281578" y="2815367"/>
                <a:ext cx="174240" cy="96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3363F32-FCE7-44C8-BEB0-BD36E7AD959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272578" y="2806727"/>
                  <a:ext cx="191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16D86D6-316F-4CFB-A499-3945AEBF3C2F}"/>
                    </a:ext>
                  </a:extLst>
                </p14:cNvPr>
                <p14:cNvContentPartPr/>
                <p14:nvPr/>
              </p14:nvContentPartPr>
              <p14:xfrm>
                <a:off x="7527818" y="2718167"/>
                <a:ext cx="230040" cy="200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16D86D6-316F-4CFB-A499-3945AEBF3C2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19178" y="2709167"/>
                  <a:ext cx="247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B0A361E-DB06-40CC-9035-5766090CBD31}"/>
                    </a:ext>
                  </a:extLst>
                </p14:cNvPr>
                <p14:cNvContentPartPr/>
                <p14:nvPr/>
              </p14:nvContentPartPr>
              <p14:xfrm>
                <a:off x="7587218" y="2683967"/>
                <a:ext cx="222120" cy="118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B0A361E-DB06-40CC-9035-5766090CBD3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578578" y="2675327"/>
                  <a:ext cx="239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9BAB35E-F5CC-4AD6-A9F2-8D8082A66D92}"/>
                    </a:ext>
                  </a:extLst>
                </p14:cNvPr>
                <p14:cNvContentPartPr/>
                <p14:nvPr/>
              </p14:nvContentPartPr>
              <p14:xfrm>
                <a:off x="7913018" y="2907887"/>
                <a:ext cx="11880" cy="18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9BAB35E-F5CC-4AD6-A9F2-8D8082A66D9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904018" y="2898887"/>
                  <a:ext cx="29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504AC39-B315-4D72-B862-BE90F44B122C}"/>
              </a:ext>
            </a:extLst>
          </p:cNvPr>
          <p:cNvGrpSpPr/>
          <p:nvPr/>
        </p:nvGrpSpPr>
        <p:grpSpPr>
          <a:xfrm>
            <a:off x="152498" y="3197687"/>
            <a:ext cx="3229560" cy="402480"/>
            <a:chOff x="152498" y="3197687"/>
            <a:chExt cx="32295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7EED4A4-4910-417B-90F8-CF0DF852F5B7}"/>
                    </a:ext>
                  </a:extLst>
                </p14:cNvPr>
                <p14:cNvContentPartPr/>
                <p14:nvPr/>
              </p14:nvContentPartPr>
              <p14:xfrm>
                <a:off x="175898" y="3234407"/>
                <a:ext cx="159120" cy="18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7EED4A4-4910-417B-90F8-CF0DF852F5B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6898" y="3225407"/>
                  <a:ext cx="176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CB02FEF-A7FF-4141-B2C5-198A2252025B}"/>
                    </a:ext>
                  </a:extLst>
                </p14:cNvPr>
                <p14:cNvContentPartPr/>
                <p14:nvPr/>
              </p14:nvContentPartPr>
              <p14:xfrm>
                <a:off x="248258" y="3242687"/>
                <a:ext cx="19080" cy="156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CB02FEF-A7FF-4141-B2C5-198A2252025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9258" y="3233687"/>
                  <a:ext cx="3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3259D21-2205-4D5E-A7CC-59898A3AE471}"/>
                    </a:ext>
                  </a:extLst>
                </p14:cNvPr>
                <p14:cNvContentPartPr/>
                <p14:nvPr/>
              </p14:nvContentPartPr>
              <p14:xfrm>
                <a:off x="312338" y="3270767"/>
                <a:ext cx="136800" cy="133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3259D21-2205-4D5E-A7CC-59898A3AE47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3698" y="3261767"/>
                  <a:ext cx="154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823CE01-A71D-4E17-B6D6-31D4A367B6CC}"/>
                    </a:ext>
                  </a:extLst>
                </p14:cNvPr>
                <p14:cNvContentPartPr/>
                <p14:nvPr/>
              </p14:nvContentPartPr>
              <p14:xfrm>
                <a:off x="514298" y="3280487"/>
                <a:ext cx="28440" cy="109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823CE01-A71D-4E17-B6D6-31D4A367B6C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05298" y="3271487"/>
                  <a:ext cx="46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3E58DA6-E7B2-4558-8FF8-E01F4168ED3D}"/>
                    </a:ext>
                  </a:extLst>
                </p14:cNvPr>
                <p14:cNvContentPartPr/>
                <p14:nvPr/>
              </p14:nvContentPartPr>
              <p14:xfrm>
                <a:off x="589898" y="3271127"/>
                <a:ext cx="31680" cy="107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3E58DA6-E7B2-4558-8FF8-E01F4168ED3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81258" y="3262127"/>
                  <a:ext cx="49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3CEEA12-5769-4944-AC7C-DD510219148B}"/>
                    </a:ext>
                  </a:extLst>
                </p14:cNvPr>
                <p14:cNvContentPartPr/>
                <p14:nvPr/>
              </p14:nvContentPartPr>
              <p14:xfrm>
                <a:off x="582338" y="3258527"/>
                <a:ext cx="197280" cy="108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3CEEA12-5769-4944-AC7C-DD510219148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73338" y="3249527"/>
                  <a:ext cx="21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44E168E-19B8-4F39-A3B3-50690394668A}"/>
                    </a:ext>
                  </a:extLst>
                </p14:cNvPr>
                <p14:cNvContentPartPr/>
                <p14:nvPr/>
              </p14:nvContentPartPr>
              <p14:xfrm>
                <a:off x="714818" y="3257807"/>
                <a:ext cx="137520" cy="125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44E168E-19B8-4F39-A3B3-50690394668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05818" y="3249167"/>
                  <a:ext cx="155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D5D9159-1087-4B72-BC27-5FBB3F3FB5CE}"/>
                    </a:ext>
                  </a:extLst>
                </p14:cNvPr>
                <p14:cNvContentPartPr/>
                <p14:nvPr/>
              </p14:nvContentPartPr>
              <p14:xfrm>
                <a:off x="1113698" y="3229007"/>
                <a:ext cx="58680" cy="137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D5D9159-1087-4B72-BC27-5FBB3F3FB5C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05058" y="3220367"/>
                  <a:ext cx="76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0FE49A9-F893-447F-AB56-559931A67491}"/>
                    </a:ext>
                  </a:extLst>
                </p14:cNvPr>
                <p14:cNvContentPartPr/>
                <p14:nvPr/>
              </p14:nvContentPartPr>
              <p14:xfrm>
                <a:off x="1165178" y="3230807"/>
                <a:ext cx="123480" cy="189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0FE49A9-F893-447F-AB56-559931A6749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56538" y="3222167"/>
                  <a:ext cx="141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7363D50-9DC3-492D-A54E-BD374A7948C0}"/>
                    </a:ext>
                  </a:extLst>
                </p14:cNvPr>
                <p14:cNvContentPartPr/>
                <p14:nvPr/>
              </p14:nvContentPartPr>
              <p14:xfrm>
                <a:off x="1352378" y="3263207"/>
                <a:ext cx="114120" cy="120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7363D50-9DC3-492D-A54E-BD374A7948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343738" y="3254567"/>
                  <a:ext cx="131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78BE34F-3A34-49B7-9FE5-05A0B2500254}"/>
                    </a:ext>
                  </a:extLst>
                </p14:cNvPr>
                <p14:cNvContentPartPr/>
                <p14:nvPr/>
              </p14:nvContentPartPr>
              <p14:xfrm>
                <a:off x="1484498" y="3233327"/>
                <a:ext cx="117360" cy="1324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78BE34F-3A34-49B7-9FE5-05A0B250025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475498" y="3224687"/>
                  <a:ext cx="135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B81DB03-86A7-4236-8E0C-BDEC2513EC74}"/>
                    </a:ext>
                  </a:extLst>
                </p14:cNvPr>
                <p14:cNvContentPartPr/>
                <p14:nvPr/>
              </p14:nvContentPartPr>
              <p14:xfrm>
                <a:off x="1519778" y="3267887"/>
                <a:ext cx="161280" cy="111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B81DB03-86A7-4236-8E0C-BDEC2513EC7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510778" y="3258887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B1A700F-DE23-49EA-B7B1-B7D7368F9637}"/>
                    </a:ext>
                  </a:extLst>
                </p14:cNvPr>
                <p14:cNvContentPartPr/>
                <p14:nvPr/>
              </p14:nvContentPartPr>
              <p14:xfrm>
                <a:off x="1665578" y="3242327"/>
                <a:ext cx="108720" cy="122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B1A700F-DE23-49EA-B7B1-B7D7368F963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656938" y="3233687"/>
                  <a:ext cx="126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AA12C48-1D28-4120-84F8-920AAC76D5BD}"/>
                    </a:ext>
                  </a:extLst>
                </p14:cNvPr>
                <p14:cNvContentPartPr/>
                <p14:nvPr/>
              </p14:nvContentPartPr>
              <p14:xfrm>
                <a:off x="1818578" y="3239447"/>
                <a:ext cx="82080" cy="121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AA12C48-1D28-4120-84F8-920AAC76D5B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809938" y="3230807"/>
                  <a:ext cx="99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A172D49-D7E6-4628-B7D4-2451B35BBE88}"/>
                    </a:ext>
                  </a:extLst>
                </p14:cNvPr>
                <p14:cNvContentPartPr/>
                <p14:nvPr/>
              </p14:nvContentPartPr>
              <p14:xfrm>
                <a:off x="1944578" y="3219647"/>
                <a:ext cx="9720" cy="145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A172D49-D7E6-4628-B7D4-2451B35BBE8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935578" y="3210647"/>
                  <a:ext cx="27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F1D826A-46D6-4138-BC81-4FCD45C7F7D0}"/>
                    </a:ext>
                  </a:extLst>
                </p14:cNvPr>
                <p14:cNvContentPartPr/>
                <p14:nvPr/>
              </p14:nvContentPartPr>
              <p14:xfrm>
                <a:off x="1996778" y="3222527"/>
                <a:ext cx="103320" cy="15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F1D826A-46D6-4138-BC81-4FCD45C7F7D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987778" y="3213527"/>
                  <a:ext cx="120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FF589C7-9B8B-42AB-B259-D83D533C7C61}"/>
                    </a:ext>
                  </a:extLst>
                </p14:cNvPr>
                <p14:cNvContentPartPr/>
                <p14:nvPr/>
              </p14:nvContentPartPr>
              <p14:xfrm>
                <a:off x="2129978" y="3197687"/>
                <a:ext cx="145080" cy="1828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FF589C7-9B8B-42AB-B259-D83D533C7C6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120978" y="3188687"/>
                  <a:ext cx="162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6DC1766-7BC5-44AC-B47B-428F6E72DD58}"/>
                    </a:ext>
                  </a:extLst>
                </p14:cNvPr>
                <p14:cNvContentPartPr/>
                <p14:nvPr/>
              </p14:nvContentPartPr>
              <p14:xfrm>
                <a:off x="152498" y="3523127"/>
                <a:ext cx="2091960" cy="77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6DC1766-7BC5-44AC-B47B-428F6E72DD5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43498" y="3514487"/>
                  <a:ext cx="2109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1611013-0358-43B5-9366-BF6316A8BC5E}"/>
                    </a:ext>
                  </a:extLst>
                </p14:cNvPr>
                <p14:cNvContentPartPr/>
                <p14:nvPr/>
              </p14:nvContentPartPr>
              <p14:xfrm>
                <a:off x="2424818" y="3300287"/>
                <a:ext cx="291960" cy="86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1611013-0358-43B5-9366-BF6316A8BC5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16178" y="3291287"/>
                  <a:ext cx="309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592EE9A-F12C-4CE3-9E84-EFFCF91C26B5}"/>
                    </a:ext>
                  </a:extLst>
                </p14:cNvPr>
                <p14:cNvContentPartPr/>
                <p14:nvPr/>
              </p14:nvContentPartPr>
              <p14:xfrm>
                <a:off x="2684378" y="3290207"/>
                <a:ext cx="85680" cy="129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592EE9A-F12C-4CE3-9E84-EFFCF91C26B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75738" y="3281567"/>
                  <a:ext cx="103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5DD5B7A-F364-4E65-9398-62DEA48D07C5}"/>
                    </a:ext>
                  </a:extLst>
                </p14:cNvPr>
                <p14:cNvContentPartPr/>
                <p14:nvPr/>
              </p14:nvContentPartPr>
              <p14:xfrm>
                <a:off x="2906498" y="3256007"/>
                <a:ext cx="69840" cy="1717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5DD5B7A-F364-4E65-9398-62DEA48D07C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97858" y="3247367"/>
                  <a:ext cx="87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EE955E0-8048-4EA8-9688-C1932D7276A6}"/>
                    </a:ext>
                  </a:extLst>
                </p14:cNvPr>
                <p14:cNvContentPartPr/>
                <p14:nvPr/>
              </p14:nvContentPartPr>
              <p14:xfrm>
                <a:off x="2949338" y="3256727"/>
                <a:ext cx="169560" cy="244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EE955E0-8048-4EA8-9688-C1932D7276A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40698" y="3247727"/>
                  <a:ext cx="187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5B151A6-2543-4C05-A151-A7EC0C504131}"/>
                    </a:ext>
                  </a:extLst>
                </p14:cNvPr>
                <p14:cNvContentPartPr/>
                <p14:nvPr/>
              </p14:nvContentPartPr>
              <p14:xfrm>
                <a:off x="3218978" y="3268247"/>
                <a:ext cx="163080" cy="183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5B151A6-2543-4C05-A151-A7EC0C50413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09978" y="3259607"/>
                  <a:ext cx="1807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783AA72-39E9-4B7C-8D93-BCCA3CE2C9AC}"/>
              </a:ext>
            </a:extLst>
          </p:cNvPr>
          <p:cNvGrpSpPr/>
          <p:nvPr/>
        </p:nvGrpSpPr>
        <p:grpSpPr>
          <a:xfrm>
            <a:off x="3647018" y="3320447"/>
            <a:ext cx="322560" cy="140040"/>
            <a:chOff x="3647018" y="3320447"/>
            <a:chExt cx="32256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719F485-D301-4F75-AED9-D6053896908A}"/>
                    </a:ext>
                  </a:extLst>
                </p14:cNvPr>
                <p14:cNvContentPartPr/>
                <p14:nvPr/>
              </p14:nvContentPartPr>
              <p14:xfrm>
                <a:off x="3647018" y="3366527"/>
                <a:ext cx="218160" cy="16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719F485-D301-4F75-AED9-D6053896908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638018" y="3357887"/>
                  <a:ext cx="235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8CE9477-C99F-48AF-9CE3-A6C44CFEAC2A}"/>
                    </a:ext>
                  </a:extLst>
                </p14:cNvPr>
                <p14:cNvContentPartPr/>
                <p14:nvPr/>
              </p14:nvContentPartPr>
              <p14:xfrm>
                <a:off x="3814058" y="3320447"/>
                <a:ext cx="155520" cy="140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8CE9477-C99F-48AF-9CE3-A6C44CFEAC2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805058" y="3311807"/>
                  <a:ext cx="1731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81D85CE-E9A0-4661-828B-660D825B9E2D}"/>
              </a:ext>
            </a:extLst>
          </p:cNvPr>
          <p:cNvGrpSpPr/>
          <p:nvPr/>
        </p:nvGrpSpPr>
        <p:grpSpPr>
          <a:xfrm>
            <a:off x="4151738" y="3311807"/>
            <a:ext cx="348120" cy="181080"/>
            <a:chOff x="4151738" y="3311807"/>
            <a:chExt cx="3481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7214906-CEFC-43E9-BCB8-969BADA9601E}"/>
                    </a:ext>
                  </a:extLst>
                </p14:cNvPr>
                <p14:cNvContentPartPr/>
                <p14:nvPr/>
              </p14:nvContentPartPr>
              <p14:xfrm>
                <a:off x="4151738" y="3311807"/>
                <a:ext cx="156240" cy="181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7214906-CEFC-43E9-BCB8-969BADA9601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143098" y="3303167"/>
                  <a:ext cx="173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83EC43-3349-426E-9722-CE58D91D17A5}"/>
                    </a:ext>
                  </a:extLst>
                </p14:cNvPr>
                <p14:cNvContentPartPr/>
                <p14:nvPr/>
              </p14:nvContentPartPr>
              <p14:xfrm>
                <a:off x="4339658" y="3318287"/>
                <a:ext cx="160200" cy="167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83EC43-3349-426E-9722-CE58D91D17A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330658" y="3309287"/>
                  <a:ext cx="177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9FC8A901-C8E4-4834-92E1-2FEA2D5018F5}"/>
              </a:ext>
            </a:extLst>
          </p:cNvPr>
          <p:cNvGrpSpPr/>
          <p:nvPr/>
        </p:nvGrpSpPr>
        <p:grpSpPr>
          <a:xfrm>
            <a:off x="4663658" y="3308207"/>
            <a:ext cx="124200" cy="190080"/>
            <a:chOff x="4663658" y="3308207"/>
            <a:chExt cx="12420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4FBA05A-C946-4E98-A6AE-41C95B56E605}"/>
                    </a:ext>
                  </a:extLst>
                </p14:cNvPr>
                <p14:cNvContentPartPr/>
                <p14:nvPr/>
              </p14:nvContentPartPr>
              <p14:xfrm>
                <a:off x="4680578" y="3308207"/>
                <a:ext cx="106560" cy="190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4FBA05A-C946-4E98-A6AE-41C95B56E60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671938" y="3299567"/>
                  <a:ext cx="124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B6E94FA-2EA1-494B-A395-B28522C35058}"/>
                    </a:ext>
                  </a:extLst>
                </p14:cNvPr>
                <p14:cNvContentPartPr/>
                <p14:nvPr/>
              </p14:nvContentPartPr>
              <p14:xfrm>
                <a:off x="4663658" y="3350687"/>
                <a:ext cx="124200" cy="1209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B6E94FA-2EA1-494B-A395-B28522C3505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55018" y="3342047"/>
                  <a:ext cx="1418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3E41B07-D7DD-460F-BEEE-F06255A6DC7A}"/>
              </a:ext>
            </a:extLst>
          </p:cNvPr>
          <p:cNvGrpSpPr/>
          <p:nvPr/>
        </p:nvGrpSpPr>
        <p:grpSpPr>
          <a:xfrm>
            <a:off x="5063978" y="3303527"/>
            <a:ext cx="2764080" cy="300600"/>
            <a:chOff x="5063978" y="3303527"/>
            <a:chExt cx="27640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72B7A65-5C56-4F80-B8E7-3AF14F21C762}"/>
                    </a:ext>
                  </a:extLst>
                </p14:cNvPr>
                <p14:cNvContentPartPr/>
                <p14:nvPr/>
              </p14:nvContentPartPr>
              <p14:xfrm>
                <a:off x="5063978" y="3321527"/>
                <a:ext cx="41040" cy="137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72B7A65-5C56-4F80-B8E7-3AF14F21C76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54978" y="3312527"/>
                  <a:ext cx="58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750B228-DF0D-4A24-A470-B6579C32149B}"/>
                    </a:ext>
                  </a:extLst>
                </p14:cNvPr>
                <p14:cNvContentPartPr/>
                <p14:nvPr/>
              </p14:nvContentPartPr>
              <p14:xfrm>
                <a:off x="5079458" y="3312167"/>
                <a:ext cx="109800" cy="91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750B228-DF0D-4A24-A470-B6579C32149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070818" y="3303527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9DA4628-8E56-4B8E-B943-AED2AD0C64FF}"/>
                    </a:ext>
                  </a:extLst>
                </p14:cNvPr>
                <p14:cNvContentPartPr/>
                <p14:nvPr/>
              </p14:nvContentPartPr>
              <p14:xfrm>
                <a:off x="5174498" y="3345647"/>
                <a:ext cx="65880" cy="138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9DA4628-8E56-4B8E-B943-AED2AD0C64F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65498" y="3337007"/>
                  <a:ext cx="83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285C5E8-B337-44E4-8A77-8C77DCD3E6CF}"/>
                    </a:ext>
                  </a:extLst>
                </p14:cNvPr>
                <p14:cNvContentPartPr/>
                <p14:nvPr/>
              </p14:nvContentPartPr>
              <p14:xfrm>
                <a:off x="5193578" y="3320447"/>
                <a:ext cx="113400" cy="93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285C5E8-B337-44E4-8A77-8C77DCD3E6C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184578" y="3311447"/>
                  <a:ext cx="13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07149C4-DCFF-4E0B-AAE4-A418CC494D12}"/>
                    </a:ext>
                  </a:extLst>
                </p14:cNvPr>
                <p14:cNvContentPartPr/>
                <p14:nvPr/>
              </p14:nvContentPartPr>
              <p14:xfrm>
                <a:off x="5321738" y="3319367"/>
                <a:ext cx="128520" cy="141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07149C4-DCFF-4E0B-AAE4-A418CC494D1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313098" y="3310367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BD84678-FEFA-4DCA-9E35-6C59E9A6698C}"/>
                    </a:ext>
                  </a:extLst>
                </p14:cNvPr>
                <p14:cNvContentPartPr/>
                <p14:nvPr/>
              </p14:nvContentPartPr>
              <p14:xfrm>
                <a:off x="5510018" y="3330167"/>
                <a:ext cx="79200" cy="137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BD84678-FEFA-4DCA-9E35-6C59E9A6698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501018" y="3321167"/>
                  <a:ext cx="96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BF61544-BC81-4D35-AFEB-943EB4D999F1}"/>
                    </a:ext>
                  </a:extLst>
                </p14:cNvPr>
                <p14:cNvContentPartPr/>
                <p14:nvPr/>
              </p14:nvContentPartPr>
              <p14:xfrm>
                <a:off x="5646458" y="3324767"/>
                <a:ext cx="110880" cy="160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BF61544-BC81-4D35-AFEB-943EB4D999F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637818" y="3316127"/>
                  <a:ext cx="128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48E967F-2F07-427D-A558-AD1F9B21EBE9}"/>
                    </a:ext>
                  </a:extLst>
                </p14:cNvPr>
                <p14:cNvContentPartPr/>
                <p14:nvPr/>
              </p14:nvContentPartPr>
              <p14:xfrm>
                <a:off x="5662298" y="3311807"/>
                <a:ext cx="65520" cy="23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48E967F-2F07-427D-A558-AD1F9B21EBE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653658" y="3303167"/>
                  <a:ext cx="83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F746915-298E-4FED-BFB2-3A257CACD559}"/>
                    </a:ext>
                  </a:extLst>
                </p14:cNvPr>
                <p14:cNvContentPartPr/>
                <p14:nvPr/>
              </p14:nvContentPartPr>
              <p14:xfrm>
                <a:off x="5750498" y="3303527"/>
                <a:ext cx="165240" cy="173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F746915-298E-4FED-BFB2-3A257CACD55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41858" y="3294887"/>
                  <a:ext cx="182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94B7FBB-8132-495E-8786-C1F11F9377E7}"/>
                    </a:ext>
                  </a:extLst>
                </p14:cNvPr>
                <p14:cNvContentPartPr/>
                <p14:nvPr/>
              </p14:nvContentPartPr>
              <p14:xfrm>
                <a:off x="5962178" y="3340247"/>
                <a:ext cx="88920" cy="144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94B7FBB-8132-495E-8786-C1F11F9377E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953538" y="3331607"/>
                  <a:ext cx="106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D362632-05BD-4ABA-874F-E7791C221EE9}"/>
                    </a:ext>
                  </a:extLst>
                </p14:cNvPr>
                <p14:cNvContentPartPr/>
                <p14:nvPr/>
              </p14:nvContentPartPr>
              <p14:xfrm>
                <a:off x="6076658" y="3345647"/>
                <a:ext cx="25920" cy="146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D362632-05BD-4ABA-874F-E7791C221EE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067658" y="3336647"/>
                  <a:ext cx="43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E58D241-A436-40BE-9D78-FDFD32A17658}"/>
                    </a:ext>
                  </a:extLst>
                </p14:cNvPr>
                <p14:cNvContentPartPr/>
                <p14:nvPr/>
              </p14:nvContentPartPr>
              <p14:xfrm>
                <a:off x="6172058" y="3337367"/>
                <a:ext cx="163800" cy="151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E58D241-A436-40BE-9D78-FDFD32A1765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163418" y="3328727"/>
                  <a:ext cx="18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2BA2567-618E-451A-BD8B-AE97954438C5}"/>
                    </a:ext>
                  </a:extLst>
                </p14:cNvPr>
                <p14:cNvContentPartPr/>
                <p14:nvPr/>
              </p14:nvContentPartPr>
              <p14:xfrm>
                <a:off x="6307418" y="3392807"/>
                <a:ext cx="86760" cy="22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2BA2567-618E-451A-BD8B-AE97954438C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298778" y="3384167"/>
                  <a:ext cx="104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A2A4CBA-BECD-484B-A781-A544B4547C1A}"/>
                    </a:ext>
                  </a:extLst>
                </p14:cNvPr>
                <p14:cNvContentPartPr/>
                <p14:nvPr/>
              </p14:nvContentPartPr>
              <p14:xfrm>
                <a:off x="6326138" y="3330887"/>
                <a:ext cx="93600" cy="11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A2A4CBA-BECD-484B-A781-A544B4547C1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17498" y="3321887"/>
                  <a:ext cx="111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1D1845E-5DA9-41AC-8D6B-1963FC0B1ADF}"/>
                    </a:ext>
                  </a:extLst>
                </p14:cNvPr>
                <p14:cNvContentPartPr/>
                <p14:nvPr/>
              </p14:nvContentPartPr>
              <p14:xfrm>
                <a:off x="6464738" y="3343847"/>
                <a:ext cx="196560" cy="260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1D1845E-5DA9-41AC-8D6B-1963FC0B1AD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456098" y="3335207"/>
                  <a:ext cx="214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B029D5-C558-44E6-A1F4-A7CC171A6E43}"/>
                    </a:ext>
                  </a:extLst>
                </p14:cNvPr>
                <p14:cNvContentPartPr/>
                <p14:nvPr/>
              </p14:nvContentPartPr>
              <p14:xfrm>
                <a:off x="6705938" y="3412607"/>
                <a:ext cx="73440" cy="132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B029D5-C558-44E6-A1F4-A7CC171A6E4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697298" y="3403607"/>
                  <a:ext cx="91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B735D1C-48AC-4CA1-B4AA-3F01DDC4C38F}"/>
                    </a:ext>
                  </a:extLst>
                </p14:cNvPr>
                <p14:cNvContentPartPr/>
                <p14:nvPr/>
              </p14:nvContentPartPr>
              <p14:xfrm>
                <a:off x="6747698" y="3415847"/>
                <a:ext cx="145080" cy="154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B735D1C-48AC-4CA1-B4AA-3F01DDC4C38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738698" y="3406847"/>
                  <a:ext cx="162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120C4FD-7045-4ED7-BFC6-F541A5FA1CBD}"/>
                    </a:ext>
                  </a:extLst>
                </p14:cNvPr>
                <p14:cNvContentPartPr/>
                <p14:nvPr/>
              </p14:nvContentPartPr>
              <p14:xfrm>
                <a:off x="6958298" y="3425207"/>
                <a:ext cx="82080" cy="114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120C4FD-7045-4ED7-BFC6-F541A5FA1CB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949658" y="3416567"/>
                  <a:ext cx="99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F15004E-B6CE-42E0-AFC0-842BA3D06927}"/>
                    </a:ext>
                  </a:extLst>
                </p14:cNvPr>
                <p14:cNvContentPartPr/>
                <p14:nvPr/>
              </p14:nvContentPartPr>
              <p14:xfrm>
                <a:off x="7041458" y="3383447"/>
                <a:ext cx="113760" cy="130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F15004E-B6CE-42E0-AFC0-842BA3D0692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032458" y="3374447"/>
                  <a:ext cx="131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003524B-74BD-4598-B7FA-46D6BA71FE02}"/>
                    </a:ext>
                  </a:extLst>
                </p14:cNvPr>
                <p14:cNvContentPartPr/>
                <p14:nvPr/>
              </p14:nvContentPartPr>
              <p14:xfrm>
                <a:off x="7074218" y="3408647"/>
                <a:ext cx="150840" cy="990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003524B-74BD-4598-B7FA-46D6BA71FE0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065218" y="3399647"/>
                  <a:ext cx="168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35C2A0F-02DE-475E-B26D-7D3AC043A92C}"/>
                    </a:ext>
                  </a:extLst>
                </p14:cNvPr>
                <p14:cNvContentPartPr/>
                <p14:nvPr/>
              </p14:nvContentPartPr>
              <p14:xfrm>
                <a:off x="7224698" y="3389567"/>
                <a:ext cx="92520" cy="113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35C2A0F-02DE-475E-B26D-7D3AC043A92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215698" y="3380927"/>
                  <a:ext cx="110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4368AA1-5B33-494C-BF9E-B84CF2EE61A1}"/>
                    </a:ext>
                  </a:extLst>
                </p14:cNvPr>
                <p14:cNvContentPartPr/>
                <p14:nvPr/>
              </p14:nvContentPartPr>
              <p14:xfrm>
                <a:off x="7357538" y="3395687"/>
                <a:ext cx="87120" cy="132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4368AA1-5B33-494C-BF9E-B84CF2EE61A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348898" y="3386687"/>
                  <a:ext cx="104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F5A9C64-B086-44A8-A473-2D6A0479B1AF}"/>
                    </a:ext>
                  </a:extLst>
                </p14:cNvPr>
                <p14:cNvContentPartPr/>
                <p14:nvPr/>
              </p14:nvContentPartPr>
              <p14:xfrm>
                <a:off x="7508018" y="3391727"/>
                <a:ext cx="148680" cy="154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F5A9C64-B086-44A8-A473-2D6A0479B1A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499378" y="3383087"/>
                  <a:ext cx="166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51E5AF4-25E5-473B-858B-D720833EB7A2}"/>
                    </a:ext>
                  </a:extLst>
                </p14:cNvPr>
                <p14:cNvContentPartPr/>
                <p14:nvPr/>
              </p14:nvContentPartPr>
              <p14:xfrm>
                <a:off x="7698818" y="3415127"/>
                <a:ext cx="91800" cy="125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51E5AF4-25E5-473B-858B-D720833EB7A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690178" y="3406127"/>
                  <a:ext cx="109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223EC68-7FA7-4C0A-A820-D6C1228A9F15}"/>
                    </a:ext>
                  </a:extLst>
                </p14:cNvPr>
                <p14:cNvContentPartPr/>
                <p14:nvPr/>
              </p14:nvContentPartPr>
              <p14:xfrm>
                <a:off x="7722578" y="3401087"/>
                <a:ext cx="105480" cy="666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223EC68-7FA7-4C0A-A820-D6C1228A9F1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713938" y="3392447"/>
                  <a:ext cx="1231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C30CF17-C897-445B-8758-7A4D4A8389B8}"/>
              </a:ext>
            </a:extLst>
          </p:cNvPr>
          <p:cNvGrpSpPr/>
          <p:nvPr/>
        </p:nvGrpSpPr>
        <p:grpSpPr>
          <a:xfrm>
            <a:off x="2504018" y="3797087"/>
            <a:ext cx="300600" cy="200880"/>
            <a:chOff x="2504018" y="3797087"/>
            <a:chExt cx="3006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788F934-E47C-48F6-A63D-9BC8235D8924}"/>
                    </a:ext>
                  </a:extLst>
                </p14:cNvPr>
                <p14:cNvContentPartPr/>
                <p14:nvPr/>
              </p14:nvContentPartPr>
              <p14:xfrm>
                <a:off x="2504018" y="3797087"/>
                <a:ext cx="223560" cy="106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788F934-E47C-48F6-A63D-9BC8235D892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495378" y="3788087"/>
                  <a:ext cx="24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C63F416-F984-4D63-833E-0850E65EEACF}"/>
                    </a:ext>
                  </a:extLst>
                </p14:cNvPr>
                <p14:cNvContentPartPr/>
                <p14:nvPr/>
              </p14:nvContentPartPr>
              <p14:xfrm>
                <a:off x="2709578" y="3819407"/>
                <a:ext cx="95040" cy="1785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C63F416-F984-4D63-833E-0850E65EEAC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700938" y="3810407"/>
                  <a:ext cx="1126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26FF90AF-3AF3-4338-B25D-5356C94D2FA5}"/>
              </a:ext>
            </a:extLst>
          </p:cNvPr>
          <p:cNvGrpSpPr/>
          <p:nvPr/>
        </p:nvGrpSpPr>
        <p:grpSpPr>
          <a:xfrm>
            <a:off x="3023858" y="3830207"/>
            <a:ext cx="563760" cy="200520"/>
            <a:chOff x="3023858" y="3830207"/>
            <a:chExt cx="5637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03C6754-9F61-462C-AC9E-477FEDC55F62}"/>
                    </a:ext>
                  </a:extLst>
                </p14:cNvPr>
                <p14:cNvContentPartPr/>
                <p14:nvPr/>
              </p14:nvContentPartPr>
              <p14:xfrm>
                <a:off x="3023858" y="3830207"/>
                <a:ext cx="116280" cy="180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03C6754-9F61-462C-AC9E-477FEDC55F6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014858" y="3821567"/>
                  <a:ext cx="133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FF72DA1-A5F3-4618-86B3-E3ACF2BD7245}"/>
                    </a:ext>
                  </a:extLst>
                </p14:cNvPr>
                <p14:cNvContentPartPr/>
                <p14:nvPr/>
              </p14:nvContentPartPr>
              <p14:xfrm>
                <a:off x="3195218" y="3842447"/>
                <a:ext cx="124560" cy="188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FF72DA1-A5F3-4618-86B3-E3ACF2BD72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186218" y="3833807"/>
                  <a:ext cx="142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0C58DE0-AC54-4FA3-B9AA-6146DDF4C7D0}"/>
                    </a:ext>
                  </a:extLst>
                </p14:cNvPr>
                <p14:cNvContentPartPr/>
                <p14:nvPr/>
              </p14:nvContentPartPr>
              <p14:xfrm>
                <a:off x="3486818" y="3872687"/>
                <a:ext cx="79560" cy="151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0C58DE0-AC54-4FA3-B9AA-6146DDF4C7D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477818" y="3863687"/>
                  <a:ext cx="9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9B3D22C-04B3-4A44-BCDD-F786AB43A9CC}"/>
                    </a:ext>
                  </a:extLst>
                </p14:cNvPr>
                <p14:cNvContentPartPr/>
                <p14:nvPr/>
              </p14:nvContentPartPr>
              <p14:xfrm>
                <a:off x="3468098" y="3916607"/>
                <a:ext cx="119520" cy="918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9B3D22C-04B3-4A44-BCDD-F786AB43A9C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459098" y="3907967"/>
                  <a:ext cx="1371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2A8C233B-5995-4AD3-832A-7E7FF3895B76}"/>
              </a:ext>
            </a:extLst>
          </p:cNvPr>
          <p:cNvGrpSpPr/>
          <p:nvPr/>
        </p:nvGrpSpPr>
        <p:grpSpPr>
          <a:xfrm>
            <a:off x="3807578" y="3783767"/>
            <a:ext cx="973080" cy="549360"/>
            <a:chOff x="3807578" y="3783767"/>
            <a:chExt cx="97308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AFA477E-41AF-4E7D-B467-A3CA8EB05AB7}"/>
                    </a:ext>
                  </a:extLst>
                </p14:cNvPr>
                <p14:cNvContentPartPr/>
                <p14:nvPr/>
              </p14:nvContentPartPr>
              <p14:xfrm>
                <a:off x="3807578" y="3892127"/>
                <a:ext cx="91800" cy="118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AFA477E-41AF-4E7D-B467-A3CA8EB05AB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798578" y="3883127"/>
                  <a:ext cx="109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D4258DE-EA5D-4C84-A29F-D2A57F2A5689}"/>
                    </a:ext>
                  </a:extLst>
                </p14:cNvPr>
                <p14:cNvContentPartPr/>
                <p14:nvPr/>
              </p14:nvContentPartPr>
              <p14:xfrm>
                <a:off x="3960218" y="3872687"/>
                <a:ext cx="148680" cy="131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D4258DE-EA5D-4C84-A29F-D2A57F2A568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951578" y="3864047"/>
                  <a:ext cx="166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AB2E7B0-AB19-467A-93FE-A68E61D5142C}"/>
                    </a:ext>
                  </a:extLst>
                </p14:cNvPr>
                <p14:cNvContentPartPr/>
                <p14:nvPr/>
              </p14:nvContentPartPr>
              <p14:xfrm>
                <a:off x="4304378" y="3817247"/>
                <a:ext cx="168120" cy="1526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AB2E7B0-AB19-467A-93FE-A68E61D5142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295738" y="3808607"/>
                  <a:ext cx="185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B53EAAA-740D-4741-BA6D-E0E49B52950C}"/>
                    </a:ext>
                  </a:extLst>
                </p14:cNvPr>
                <p14:cNvContentPartPr/>
                <p14:nvPr/>
              </p14:nvContentPartPr>
              <p14:xfrm>
                <a:off x="4292858" y="4013447"/>
                <a:ext cx="231480" cy="23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B53EAAA-740D-4741-BA6D-E0E49B52950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283858" y="4004447"/>
                  <a:ext cx="24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5EF878F-1797-47FA-9996-69518468FB5A}"/>
                    </a:ext>
                  </a:extLst>
                </p14:cNvPr>
                <p14:cNvContentPartPr/>
                <p14:nvPr/>
              </p14:nvContentPartPr>
              <p14:xfrm>
                <a:off x="4256858" y="4123607"/>
                <a:ext cx="170280" cy="105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5EF878F-1797-47FA-9996-69518468FB5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248218" y="4114607"/>
                  <a:ext cx="187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250F0A2-C318-458F-B1BE-3CFC7CCB4EC0}"/>
                    </a:ext>
                  </a:extLst>
                </p14:cNvPr>
                <p14:cNvContentPartPr/>
                <p14:nvPr/>
              </p14:nvContentPartPr>
              <p14:xfrm>
                <a:off x="4352258" y="4113167"/>
                <a:ext cx="25920" cy="219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250F0A2-C318-458F-B1BE-3CFC7CCB4EC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343618" y="4104167"/>
                  <a:ext cx="4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D14F7B3-20D7-4458-8826-D5CFF5DAF0BF}"/>
                    </a:ext>
                  </a:extLst>
                </p14:cNvPr>
                <p14:cNvContentPartPr/>
                <p14:nvPr/>
              </p14:nvContentPartPr>
              <p14:xfrm>
                <a:off x="4616138" y="3846407"/>
                <a:ext cx="22680" cy="61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D14F7B3-20D7-4458-8826-D5CFF5DAF0B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607138" y="3837407"/>
                  <a:ext cx="40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0E5C582-A95A-404A-A554-D2BC8CF4BB49}"/>
                    </a:ext>
                  </a:extLst>
                </p14:cNvPr>
                <p14:cNvContentPartPr/>
                <p14:nvPr/>
              </p14:nvContentPartPr>
              <p14:xfrm>
                <a:off x="4610018" y="3783767"/>
                <a:ext cx="170640" cy="1962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0E5C582-A95A-404A-A554-D2BC8CF4BB4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601378" y="3775127"/>
                  <a:ext cx="1882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2B8A8141-5372-4AC7-BFB9-8E0CD6DE0273}"/>
              </a:ext>
            </a:extLst>
          </p:cNvPr>
          <p:cNvGrpSpPr/>
          <p:nvPr/>
        </p:nvGrpSpPr>
        <p:grpSpPr>
          <a:xfrm>
            <a:off x="5035178" y="3828047"/>
            <a:ext cx="918720" cy="271440"/>
            <a:chOff x="5035178" y="3828047"/>
            <a:chExt cx="9187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737BF8F-AD08-4B73-86D7-438405D9E435}"/>
                    </a:ext>
                  </a:extLst>
                </p14:cNvPr>
                <p14:cNvContentPartPr/>
                <p14:nvPr/>
              </p14:nvContentPartPr>
              <p14:xfrm>
                <a:off x="5035178" y="3995807"/>
                <a:ext cx="99360" cy="103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737BF8F-AD08-4B73-86D7-438405D9E43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026178" y="3987167"/>
                  <a:ext cx="117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601E319F-0303-420C-BD7B-428EB5816AF3}"/>
                    </a:ext>
                  </a:extLst>
                </p14:cNvPr>
                <p14:cNvContentPartPr/>
                <p14:nvPr/>
              </p14:nvContentPartPr>
              <p14:xfrm>
                <a:off x="5221658" y="3954407"/>
                <a:ext cx="107640" cy="104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601E319F-0303-420C-BD7B-428EB5816AF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212658" y="3945407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99BA5D2-2644-49CA-BD0E-89745F16E14B}"/>
                    </a:ext>
                  </a:extLst>
                </p14:cNvPr>
                <p14:cNvContentPartPr/>
                <p14:nvPr/>
              </p14:nvContentPartPr>
              <p14:xfrm>
                <a:off x="5336858" y="3843887"/>
                <a:ext cx="150840" cy="2062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99BA5D2-2644-49CA-BD0E-89745F16E14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327858" y="3835247"/>
                  <a:ext cx="168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01DD56D-E6C6-4D1D-BE4C-B0055BB5304E}"/>
                    </a:ext>
                  </a:extLst>
                </p14:cNvPr>
                <p14:cNvContentPartPr/>
                <p14:nvPr/>
              </p14:nvContentPartPr>
              <p14:xfrm>
                <a:off x="5474738" y="3954047"/>
                <a:ext cx="302040" cy="117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01DD56D-E6C6-4D1D-BE4C-B0055BB5304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466098" y="3945407"/>
                  <a:ext cx="319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EF09EC9-305D-4300-9093-65EB9C6BE307}"/>
                    </a:ext>
                  </a:extLst>
                </p14:cNvPr>
                <p14:cNvContentPartPr/>
                <p14:nvPr/>
              </p14:nvContentPartPr>
              <p14:xfrm>
                <a:off x="5823218" y="3828047"/>
                <a:ext cx="130680" cy="222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EF09EC9-305D-4300-9093-65EB9C6BE30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814578" y="3819047"/>
                  <a:ext cx="148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55D3474C-EF15-4409-9EBC-E676AD8A9B5E}"/>
              </a:ext>
            </a:extLst>
          </p:cNvPr>
          <p:cNvGrpSpPr/>
          <p:nvPr/>
        </p:nvGrpSpPr>
        <p:grpSpPr>
          <a:xfrm>
            <a:off x="6153338" y="3803207"/>
            <a:ext cx="1586880" cy="558000"/>
            <a:chOff x="6153338" y="3803207"/>
            <a:chExt cx="1586880" cy="5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8F812B2-9837-4136-8306-3B70CFA2B619}"/>
                    </a:ext>
                  </a:extLst>
                </p14:cNvPr>
                <p14:cNvContentPartPr/>
                <p14:nvPr/>
              </p14:nvContentPartPr>
              <p14:xfrm>
                <a:off x="6153338" y="3853967"/>
                <a:ext cx="267840" cy="216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8F812B2-9837-4136-8306-3B70CFA2B61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144698" y="3845327"/>
                  <a:ext cx="285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CC3EF31-4523-41CF-85D2-F4F15F16A3F9}"/>
                    </a:ext>
                  </a:extLst>
                </p14:cNvPr>
                <p14:cNvContentPartPr/>
                <p14:nvPr/>
              </p14:nvContentPartPr>
              <p14:xfrm>
                <a:off x="6456818" y="3967727"/>
                <a:ext cx="221040" cy="1080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CC3EF31-4523-41CF-85D2-F4F15F16A3F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447818" y="3959087"/>
                  <a:ext cx="238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1D3BB60-4762-4FF1-96D3-D172C70539BA}"/>
                    </a:ext>
                  </a:extLst>
                </p14:cNvPr>
                <p14:cNvContentPartPr/>
                <p14:nvPr/>
              </p14:nvContentPartPr>
              <p14:xfrm>
                <a:off x="6728618" y="3991127"/>
                <a:ext cx="78480" cy="95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1D3BB60-4762-4FF1-96D3-D172C70539B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719978" y="3982487"/>
                  <a:ext cx="96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2FCE026-F343-4CAD-A9E6-0122252ED381}"/>
                    </a:ext>
                  </a:extLst>
                </p14:cNvPr>
                <p14:cNvContentPartPr/>
                <p14:nvPr/>
              </p14:nvContentPartPr>
              <p14:xfrm>
                <a:off x="6840938" y="3986447"/>
                <a:ext cx="83160" cy="77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2FCE026-F343-4CAD-A9E6-0122252ED38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831938" y="3977807"/>
                  <a:ext cx="100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ABCE608-A69B-4B33-930A-81D1F0D3977E}"/>
                    </a:ext>
                  </a:extLst>
                </p14:cNvPr>
                <p14:cNvContentPartPr/>
                <p14:nvPr/>
              </p14:nvContentPartPr>
              <p14:xfrm>
                <a:off x="6975218" y="3803207"/>
                <a:ext cx="218160" cy="2556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ABCE608-A69B-4B33-930A-81D1F0D3977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966578" y="3794567"/>
                  <a:ext cx="235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46DDAF6-7608-4654-A13E-E90BDCC6811E}"/>
                    </a:ext>
                  </a:extLst>
                </p14:cNvPr>
                <p14:cNvContentPartPr/>
                <p14:nvPr/>
              </p14:nvContentPartPr>
              <p14:xfrm>
                <a:off x="7132178" y="3937127"/>
                <a:ext cx="171360" cy="90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46DDAF6-7608-4654-A13E-E90BDCC6811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123178" y="3928487"/>
                  <a:ext cx="189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111FC2DA-CD98-4F45-A515-B36264075948}"/>
                    </a:ext>
                  </a:extLst>
                </p14:cNvPr>
                <p14:cNvContentPartPr/>
                <p14:nvPr/>
              </p14:nvContentPartPr>
              <p14:xfrm>
                <a:off x="7313258" y="3879887"/>
                <a:ext cx="28440" cy="453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111FC2DA-CD98-4F45-A515-B3626407594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304258" y="3871247"/>
                  <a:ext cx="46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BD34115-6D34-43F6-B151-0055FE1BBDE0}"/>
                    </a:ext>
                  </a:extLst>
                </p14:cNvPr>
                <p14:cNvContentPartPr/>
                <p14:nvPr/>
              </p14:nvContentPartPr>
              <p14:xfrm>
                <a:off x="7358618" y="3906167"/>
                <a:ext cx="381600" cy="135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BD34115-6D34-43F6-B151-0055FE1BBDE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349978" y="3897527"/>
                  <a:ext cx="39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0B2CF77-68B0-43FD-8003-ED8F4C4BF5BA}"/>
                    </a:ext>
                  </a:extLst>
                </p14:cNvPr>
                <p14:cNvContentPartPr/>
                <p14:nvPr/>
              </p14:nvContentPartPr>
              <p14:xfrm>
                <a:off x="6459338" y="4170047"/>
                <a:ext cx="150840" cy="163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0B2CF77-68B0-43FD-8003-ED8F4C4BF5B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450338" y="4161047"/>
                  <a:ext cx="168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0D5D3F3-9170-4A91-968E-9BFA10A8437F}"/>
                    </a:ext>
                  </a:extLst>
                </p14:cNvPr>
                <p14:cNvContentPartPr/>
                <p14:nvPr/>
              </p14:nvContentPartPr>
              <p14:xfrm>
                <a:off x="6640778" y="4158887"/>
                <a:ext cx="345240" cy="1918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0D5D3F3-9170-4A91-968E-9BFA10A8437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632138" y="4149887"/>
                  <a:ext cx="362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98C42FA-94D3-40B7-A81B-1AA9FC031263}"/>
                    </a:ext>
                  </a:extLst>
                </p14:cNvPr>
                <p14:cNvContentPartPr/>
                <p14:nvPr/>
              </p14:nvContentPartPr>
              <p14:xfrm>
                <a:off x="6980618" y="4218647"/>
                <a:ext cx="272160" cy="1116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98C42FA-94D3-40B7-A81B-1AA9FC03126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971978" y="4209647"/>
                  <a:ext cx="289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5B9F154-C6BF-4F5E-94F5-E79F155F3034}"/>
                    </a:ext>
                  </a:extLst>
                </p14:cNvPr>
                <p14:cNvContentPartPr/>
                <p14:nvPr/>
              </p14:nvContentPartPr>
              <p14:xfrm>
                <a:off x="7299218" y="4191647"/>
                <a:ext cx="228240" cy="1695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5B9F154-C6BF-4F5E-94F5-E79F155F303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290218" y="4182647"/>
                  <a:ext cx="245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F6834F2-0634-4B0D-9196-1D94C2028091}"/>
                    </a:ext>
                  </a:extLst>
                </p14:cNvPr>
                <p14:cNvContentPartPr/>
                <p14:nvPr/>
              </p14:nvContentPartPr>
              <p14:xfrm>
                <a:off x="7389218" y="4149887"/>
                <a:ext cx="148680" cy="118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F6834F2-0634-4B0D-9196-1D94C202809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380218" y="4140887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F68BB03-465A-4DF2-BF12-1887ECA9E168}"/>
                    </a:ext>
                  </a:extLst>
                </p14:cNvPr>
                <p14:cNvContentPartPr/>
                <p14:nvPr/>
              </p14:nvContentPartPr>
              <p14:xfrm>
                <a:off x="7631858" y="4313687"/>
                <a:ext cx="864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F68BB03-465A-4DF2-BF12-1887ECA9E16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622858" y="4304687"/>
                  <a:ext cx="26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854A2D2-5F68-4D93-9C82-6E186877C2E1}"/>
              </a:ext>
            </a:extLst>
          </p:cNvPr>
          <p:cNvGrpSpPr/>
          <p:nvPr/>
        </p:nvGrpSpPr>
        <p:grpSpPr>
          <a:xfrm>
            <a:off x="201818" y="4584047"/>
            <a:ext cx="2059920" cy="527400"/>
            <a:chOff x="201818" y="4584047"/>
            <a:chExt cx="205992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A6ECD9C-39B8-4C05-80BE-8DBAD6F312DB}"/>
                    </a:ext>
                  </a:extLst>
                </p14:cNvPr>
                <p14:cNvContentPartPr/>
                <p14:nvPr/>
              </p14:nvContentPartPr>
              <p14:xfrm>
                <a:off x="269858" y="4722287"/>
                <a:ext cx="124200" cy="209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A6ECD9C-39B8-4C05-80BE-8DBAD6F312D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61218" y="4713287"/>
                  <a:ext cx="14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BEB5BFE-A317-4DE5-8E37-5B1729D15A75}"/>
                    </a:ext>
                  </a:extLst>
                </p14:cNvPr>
                <p14:cNvContentPartPr/>
                <p14:nvPr/>
              </p14:nvContentPartPr>
              <p14:xfrm>
                <a:off x="442658" y="4757927"/>
                <a:ext cx="126720" cy="152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BEB5BFE-A317-4DE5-8E37-5B1729D15A7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33658" y="4748927"/>
                  <a:ext cx="14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76AA785-31B1-4D0E-A17A-7846F2F54D31}"/>
                    </a:ext>
                  </a:extLst>
                </p14:cNvPr>
                <p14:cNvContentPartPr/>
                <p14:nvPr/>
              </p14:nvContentPartPr>
              <p14:xfrm>
                <a:off x="636698" y="4636967"/>
                <a:ext cx="57600" cy="146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76AA785-31B1-4D0E-A17A-7846F2F54D3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27698" y="4628327"/>
                  <a:ext cx="75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9963A80-C5A2-4C25-BD2B-3FCDEF2B9FAA}"/>
                    </a:ext>
                  </a:extLst>
                </p14:cNvPr>
                <p14:cNvContentPartPr/>
                <p14:nvPr/>
              </p14:nvContentPartPr>
              <p14:xfrm>
                <a:off x="620138" y="4584047"/>
                <a:ext cx="207000" cy="237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9963A80-C5A2-4C25-BD2B-3FCDEF2B9FA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11498" y="4575407"/>
                  <a:ext cx="224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AF0B043-26BD-4780-A41B-BE3C14ABD2AF}"/>
                    </a:ext>
                  </a:extLst>
                </p14:cNvPr>
                <p14:cNvContentPartPr/>
                <p14:nvPr/>
              </p14:nvContentPartPr>
              <p14:xfrm>
                <a:off x="1006418" y="4772327"/>
                <a:ext cx="50400" cy="1576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AF0B043-26BD-4780-A41B-BE3C14ABD2AF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97778" y="4763687"/>
                  <a:ext cx="68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9139DBC-A1F8-4CC0-8D63-1F9D32B049FC}"/>
                    </a:ext>
                  </a:extLst>
                </p14:cNvPr>
                <p14:cNvContentPartPr/>
                <p14:nvPr/>
              </p14:nvContentPartPr>
              <p14:xfrm>
                <a:off x="1015778" y="4734887"/>
                <a:ext cx="116640" cy="1216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9139DBC-A1F8-4CC0-8D63-1F9D32B049F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07138" y="4726247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97C9D90-0F40-4503-BEA4-AEF3E5F9BC11}"/>
                    </a:ext>
                  </a:extLst>
                </p14:cNvPr>
                <p14:cNvContentPartPr/>
                <p14:nvPr/>
              </p14:nvContentPartPr>
              <p14:xfrm>
                <a:off x="1113698" y="4813727"/>
                <a:ext cx="238680" cy="1234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97C9D90-0F40-4503-BEA4-AEF3E5F9BC1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04698" y="4805087"/>
                  <a:ext cx="256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EBD566C0-9517-46AE-BD90-0FF3A86908A3}"/>
                    </a:ext>
                  </a:extLst>
                </p14:cNvPr>
                <p14:cNvContentPartPr/>
                <p14:nvPr/>
              </p14:nvContentPartPr>
              <p14:xfrm>
                <a:off x="1428698" y="4821647"/>
                <a:ext cx="58680" cy="885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EBD566C0-9517-46AE-BD90-0FF3A86908A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420058" y="4813007"/>
                  <a:ext cx="76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1BA1803-E4D7-43D8-860C-3272D8D44E5F}"/>
                    </a:ext>
                  </a:extLst>
                </p14:cNvPr>
                <p14:cNvContentPartPr/>
                <p14:nvPr/>
              </p14:nvContentPartPr>
              <p14:xfrm>
                <a:off x="1536338" y="4665407"/>
                <a:ext cx="725400" cy="2901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1BA1803-E4D7-43D8-860C-3272D8D44E5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527698" y="4656407"/>
                  <a:ext cx="743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943931-8F87-417D-9E3C-AE61F1DA4656}"/>
                    </a:ext>
                  </a:extLst>
                </p14:cNvPr>
                <p14:cNvContentPartPr/>
                <p14:nvPr/>
              </p14:nvContentPartPr>
              <p14:xfrm>
                <a:off x="1846298" y="4684127"/>
                <a:ext cx="182520" cy="111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943931-8F87-417D-9E3C-AE61F1DA465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837658" y="4675487"/>
                  <a:ext cx="200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3565000-9C6B-4C64-B35C-92FB62977456}"/>
                    </a:ext>
                  </a:extLst>
                </p14:cNvPr>
                <p14:cNvContentPartPr/>
                <p14:nvPr/>
              </p14:nvContentPartPr>
              <p14:xfrm>
                <a:off x="201818" y="4996607"/>
                <a:ext cx="1974240" cy="114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3565000-9C6B-4C64-B35C-92FB6297745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92818" y="4987967"/>
                  <a:ext cx="199188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6E87257-E9D2-4DFC-BFE1-EFA7D1D6FAD0}"/>
              </a:ext>
            </a:extLst>
          </p:cNvPr>
          <p:cNvGrpSpPr/>
          <p:nvPr/>
        </p:nvGrpSpPr>
        <p:grpSpPr>
          <a:xfrm>
            <a:off x="2577818" y="4828487"/>
            <a:ext cx="313560" cy="149040"/>
            <a:chOff x="2577818" y="4828487"/>
            <a:chExt cx="31356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657DD62F-28D3-4FC2-A129-6333B357AE02}"/>
                    </a:ext>
                  </a:extLst>
                </p14:cNvPr>
                <p14:cNvContentPartPr/>
                <p14:nvPr/>
              </p14:nvContentPartPr>
              <p14:xfrm>
                <a:off x="2577818" y="4861607"/>
                <a:ext cx="232560" cy="67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657DD62F-28D3-4FC2-A129-6333B357AE0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569178" y="4852967"/>
                  <a:ext cx="250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3FE8476-3292-4268-9087-61B9BF642E2F}"/>
                    </a:ext>
                  </a:extLst>
                </p14:cNvPr>
                <p14:cNvContentPartPr/>
                <p14:nvPr/>
              </p14:nvContentPartPr>
              <p14:xfrm>
                <a:off x="2788058" y="4828487"/>
                <a:ext cx="103320" cy="149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3FE8476-3292-4268-9087-61B9BF642E2F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79058" y="4819847"/>
                  <a:ext cx="1209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D2FEF06C-E877-44E1-8CCE-3ACA6525AB06}"/>
              </a:ext>
            </a:extLst>
          </p:cNvPr>
          <p:cNvGrpSpPr/>
          <p:nvPr/>
        </p:nvGrpSpPr>
        <p:grpSpPr>
          <a:xfrm>
            <a:off x="3084698" y="4776647"/>
            <a:ext cx="1406880" cy="236520"/>
            <a:chOff x="3084698" y="4776647"/>
            <a:chExt cx="14068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F11E006-0C21-4EF1-9BF6-998B25AF20A3}"/>
                    </a:ext>
                  </a:extLst>
                </p14:cNvPr>
                <p14:cNvContentPartPr/>
                <p14:nvPr/>
              </p14:nvContentPartPr>
              <p14:xfrm>
                <a:off x="3084698" y="4830287"/>
                <a:ext cx="144360" cy="1674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F11E006-0C21-4EF1-9BF6-998B25AF20A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076058" y="4821647"/>
                  <a:ext cx="16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AA159E9-29A6-4BF2-9D35-F61663AAA091}"/>
                    </a:ext>
                  </a:extLst>
                </p14:cNvPr>
                <p14:cNvContentPartPr/>
                <p14:nvPr/>
              </p14:nvContentPartPr>
              <p14:xfrm>
                <a:off x="3259298" y="4930007"/>
                <a:ext cx="143640" cy="669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AA159E9-29A6-4BF2-9D35-F61663AAA09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250298" y="4921007"/>
                  <a:ext cx="161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A3BF8C8-C527-4B31-A1F2-477A54959675}"/>
                    </a:ext>
                  </a:extLst>
                </p14:cNvPr>
                <p14:cNvContentPartPr/>
                <p14:nvPr/>
              </p14:nvContentPartPr>
              <p14:xfrm>
                <a:off x="3430658" y="4814447"/>
                <a:ext cx="23760" cy="171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A3BF8C8-C527-4B31-A1F2-477A5495967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422018" y="4805447"/>
                  <a:ext cx="41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678ECE2-F6C0-4251-B800-973B9BE31578}"/>
                    </a:ext>
                  </a:extLst>
                </p14:cNvPr>
                <p14:cNvContentPartPr/>
                <p14:nvPr/>
              </p14:nvContentPartPr>
              <p14:xfrm>
                <a:off x="3500498" y="4904087"/>
                <a:ext cx="219960" cy="1090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678ECE2-F6C0-4251-B800-973B9BE3157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491858" y="4895447"/>
                  <a:ext cx="237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E76D3A-12A0-4CDE-A8E6-C5E41CCFB762}"/>
                    </a:ext>
                  </a:extLst>
                </p14:cNvPr>
                <p14:cNvContentPartPr/>
                <p14:nvPr/>
              </p14:nvContentPartPr>
              <p14:xfrm>
                <a:off x="4025738" y="4780967"/>
                <a:ext cx="14400" cy="164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E76D3A-12A0-4CDE-A8E6-C5E41CCFB76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016738" y="4771967"/>
                  <a:ext cx="3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2ABC7F7-1EDC-4CA7-897B-D3C4E9838785}"/>
                    </a:ext>
                  </a:extLst>
                </p14:cNvPr>
                <p14:cNvContentPartPr/>
                <p14:nvPr/>
              </p14:nvContentPartPr>
              <p14:xfrm>
                <a:off x="3871298" y="4776647"/>
                <a:ext cx="366120" cy="234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2ABC7F7-1EDC-4CA7-897B-D3C4E983878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3862298" y="4767647"/>
                  <a:ext cx="383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C42C03E-EEC0-45D2-B18A-1AC7B42D6A62}"/>
                    </a:ext>
                  </a:extLst>
                </p14:cNvPr>
                <p14:cNvContentPartPr/>
                <p14:nvPr/>
              </p14:nvContentPartPr>
              <p14:xfrm>
                <a:off x="4270898" y="4824887"/>
                <a:ext cx="218160" cy="179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C42C03E-EEC0-45D2-B18A-1AC7B42D6A6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262258" y="4815887"/>
                  <a:ext cx="235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07A756B-E272-4B7D-BE9A-9BC31EDCF86A}"/>
                    </a:ext>
                  </a:extLst>
                </p14:cNvPr>
                <p14:cNvContentPartPr/>
                <p14:nvPr/>
              </p14:nvContentPartPr>
              <p14:xfrm>
                <a:off x="4433978" y="4877447"/>
                <a:ext cx="57600" cy="244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07A756B-E272-4B7D-BE9A-9BC31EDCF86A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425338" y="4868447"/>
                  <a:ext cx="752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D510F1F3-2AEF-4783-82FD-D061AB2FD44E}"/>
              </a:ext>
            </a:extLst>
          </p:cNvPr>
          <p:cNvGrpSpPr/>
          <p:nvPr/>
        </p:nvGrpSpPr>
        <p:grpSpPr>
          <a:xfrm>
            <a:off x="4757618" y="4827407"/>
            <a:ext cx="542520" cy="197280"/>
            <a:chOff x="4757618" y="4827407"/>
            <a:chExt cx="542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1F1F6B6-3770-47E4-9260-AB59077EFACD}"/>
                    </a:ext>
                  </a:extLst>
                </p14:cNvPr>
                <p14:cNvContentPartPr/>
                <p14:nvPr/>
              </p14:nvContentPartPr>
              <p14:xfrm>
                <a:off x="4757618" y="4827407"/>
                <a:ext cx="95400" cy="197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1F1F6B6-3770-47E4-9260-AB59077EFAC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748618" y="4818407"/>
                  <a:ext cx="11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4B508BF-BD86-49B9-B044-16650624E8BB}"/>
                    </a:ext>
                  </a:extLst>
                </p14:cNvPr>
                <p14:cNvContentPartPr/>
                <p14:nvPr/>
              </p14:nvContentPartPr>
              <p14:xfrm>
                <a:off x="4906658" y="4864487"/>
                <a:ext cx="118440" cy="154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4B508BF-BD86-49B9-B044-16650624E8BB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898018" y="4855487"/>
                  <a:ext cx="136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ECA2EDF-83CF-405E-AD98-488DDF541148}"/>
                    </a:ext>
                  </a:extLst>
                </p14:cNvPr>
                <p14:cNvContentPartPr/>
                <p14:nvPr/>
              </p14:nvContentPartPr>
              <p14:xfrm>
                <a:off x="5157218" y="4859447"/>
                <a:ext cx="117000" cy="142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ECA2EDF-83CF-405E-AD98-488DDF541148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148578" y="4850807"/>
                  <a:ext cx="13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2296E8E-F782-4FD1-9706-60651A990609}"/>
                    </a:ext>
                  </a:extLst>
                </p14:cNvPr>
                <p14:cNvContentPartPr/>
                <p14:nvPr/>
              </p14:nvContentPartPr>
              <p14:xfrm>
                <a:off x="5286818" y="4963487"/>
                <a:ext cx="13320" cy="16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2296E8E-F782-4FD1-9706-60651A99060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5277818" y="4954847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043AD962-E465-43E3-A055-1E6A7C933E25}"/>
                  </a:ext>
                </a:extLst>
              </p14:cNvPr>
              <p14:cNvContentPartPr/>
              <p14:nvPr/>
            </p14:nvContentPartPr>
            <p14:xfrm>
              <a:off x="5539178" y="4905167"/>
              <a:ext cx="105480" cy="13248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043AD962-E465-43E3-A055-1E6A7C933E25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5530538" y="4896167"/>
                <a:ext cx="1231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4CD23074-08AA-4881-9C82-5E82535BE563}"/>
              </a:ext>
            </a:extLst>
          </p:cNvPr>
          <p:cNvGrpSpPr/>
          <p:nvPr/>
        </p:nvGrpSpPr>
        <p:grpSpPr>
          <a:xfrm>
            <a:off x="5756978" y="4813367"/>
            <a:ext cx="750600" cy="241200"/>
            <a:chOff x="5756978" y="4813367"/>
            <a:chExt cx="750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F6A1609-39D2-494E-A9FA-84B9FD7FCCCD}"/>
                    </a:ext>
                  </a:extLst>
                </p14:cNvPr>
                <p14:cNvContentPartPr/>
                <p14:nvPr/>
              </p14:nvContentPartPr>
              <p14:xfrm>
                <a:off x="5756978" y="4917407"/>
                <a:ext cx="108720" cy="123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F6A1609-39D2-494E-A9FA-84B9FD7FCCC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748338" y="4908407"/>
                  <a:ext cx="126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7C3FAFA-DA0B-4DEF-AA66-6C8900493244}"/>
                    </a:ext>
                  </a:extLst>
                </p14:cNvPr>
                <p14:cNvContentPartPr/>
                <p14:nvPr/>
              </p14:nvContentPartPr>
              <p14:xfrm>
                <a:off x="5899538" y="4836047"/>
                <a:ext cx="151920" cy="210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7C3FAFA-DA0B-4DEF-AA66-6C890049324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5890538" y="4827407"/>
                  <a:ext cx="169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17B54D9-3FAF-433B-B429-0F37CF46E004}"/>
                    </a:ext>
                  </a:extLst>
                </p14:cNvPr>
                <p14:cNvContentPartPr/>
                <p14:nvPr/>
              </p14:nvContentPartPr>
              <p14:xfrm>
                <a:off x="6041738" y="4927847"/>
                <a:ext cx="312480" cy="1267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17B54D9-3FAF-433B-B429-0F37CF46E00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032738" y="4919207"/>
                  <a:ext cx="330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490EF1C-A759-4125-BE6C-39CF640118A6}"/>
                    </a:ext>
                  </a:extLst>
                </p14:cNvPr>
                <p14:cNvContentPartPr/>
                <p14:nvPr/>
              </p14:nvContentPartPr>
              <p14:xfrm>
                <a:off x="6383378" y="4813367"/>
                <a:ext cx="124200" cy="2376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490EF1C-A759-4125-BE6C-39CF640118A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374378" y="4804367"/>
                  <a:ext cx="1418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99FD5B60-9098-45B4-A800-BD72335E02CA}"/>
              </a:ext>
            </a:extLst>
          </p:cNvPr>
          <p:cNvGrpSpPr/>
          <p:nvPr/>
        </p:nvGrpSpPr>
        <p:grpSpPr>
          <a:xfrm>
            <a:off x="6668858" y="4757207"/>
            <a:ext cx="1566720" cy="311760"/>
            <a:chOff x="6668858" y="4757207"/>
            <a:chExt cx="15667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90682B2-AC8E-4916-A769-370263A226FA}"/>
                    </a:ext>
                  </a:extLst>
                </p14:cNvPr>
                <p14:cNvContentPartPr/>
                <p14:nvPr/>
              </p14:nvContentPartPr>
              <p14:xfrm>
                <a:off x="6668858" y="4961327"/>
                <a:ext cx="90000" cy="1065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90682B2-AC8E-4916-A769-370263A226F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660218" y="4952687"/>
                  <a:ext cx="10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8CD91EA-C1FA-42C0-ABEB-A152DD83B2DA}"/>
                    </a:ext>
                  </a:extLst>
                </p14:cNvPr>
                <p14:cNvContentPartPr/>
                <p14:nvPr/>
              </p14:nvContentPartPr>
              <p14:xfrm>
                <a:off x="6822218" y="4857287"/>
                <a:ext cx="117000" cy="211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8CD91EA-C1FA-42C0-ABEB-A152DD83B2D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813218" y="4848287"/>
                  <a:ext cx="134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627CD7F8-7011-48BC-BAF4-89B4DBE06ABC}"/>
                    </a:ext>
                  </a:extLst>
                </p14:cNvPr>
                <p14:cNvContentPartPr/>
                <p14:nvPr/>
              </p14:nvContentPartPr>
              <p14:xfrm>
                <a:off x="7000058" y="4947287"/>
                <a:ext cx="189360" cy="1087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627CD7F8-7011-48BC-BAF4-89B4DBE06AB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991418" y="4938647"/>
                  <a:ext cx="207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33158BC-A784-419E-ABC4-E1B9760D3518}"/>
                    </a:ext>
                  </a:extLst>
                </p14:cNvPr>
                <p14:cNvContentPartPr/>
                <p14:nvPr/>
              </p14:nvContentPartPr>
              <p14:xfrm>
                <a:off x="7268618" y="4945127"/>
                <a:ext cx="90360" cy="105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33158BC-A784-419E-ABC4-E1B9760D3518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259618" y="4936487"/>
                  <a:ext cx="10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44D796E0-7FE0-4102-AC05-490A64CAC880}"/>
                    </a:ext>
                  </a:extLst>
                </p14:cNvPr>
                <p14:cNvContentPartPr/>
                <p14:nvPr/>
              </p14:nvContentPartPr>
              <p14:xfrm>
                <a:off x="7385978" y="4980407"/>
                <a:ext cx="101160" cy="846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44D796E0-7FE0-4102-AC05-490A64CAC88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377338" y="4971407"/>
                  <a:ext cx="11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2600686-C54F-4DDC-87BC-B75E95043F5E}"/>
                    </a:ext>
                  </a:extLst>
                </p14:cNvPr>
                <p14:cNvContentPartPr/>
                <p14:nvPr/>
              </p14:nvContentPartPr>
              <p14:xfrm>
                <a:off x="7525658" y="4757207"/>
                <a:ext cx="354600" cy="311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2600686-C54F-4DDC-87BC-B75E95043F5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516658" y="4748207"/>
                  <a:ext cx="372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71E3AE3-C7E6-4A4D-A2A4-30A8DABB1EE6}"/>
                    </a:ext>
                  </a:extLst>
                </p14:cNvPr>
                <p14:cNvContentPartPr/>
                <p14:nvPr/>
              </p14:nvContentPartPr>
              <p14:xfrm>
                <a:off x="7904738" y="4941167"/>
                <a:ext cx="90360" cy="1047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71E3AE3-C7E6-4A4D-A2A4-30A8DABB1EE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895738" y="4932167"/>
                  <a:ext cx="10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94DEB10E-96AB-4EB5-8A29-415534F35E41}"/>
                    </a:ext>
                  </a:extLst>
                </p14:cNvPr>
                <p14:cNvContentPartPr/>
                <p14:nvPr/>
              </p14:nvContentPartPr>
              <p14:xfrm>
                <a:off x="8054138" y="4936847"/>
                <a:ext cx="181440" cy="1112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94DEB10E-96AB-4EB5-8A29-415534F35E4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045138" y="4927847"/>
                  <a:ext cx="199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A6D85E9-9ED2-46A3-BF4D-A2D713EA30A7}"/>
                    </a:ext>
                  </a:extLst>
                </p14:cNvPr>
                <p14:cNvContentPartPr/>
                <p14:nvPr/>
              </p14:nvContentPartPr>
              <p14:xfrm>
                <a:off x="7628258" y="4836407"/>
                <a:ext cx="469440" cy="51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A6D85E9-9ED2-46A3-BF4D-A2D713EA30A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619258" y="4827767"/>
                  <a:ext cx="4870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8087478-E528-40B3-A10E-A288D0F948FE}"/>
              </a:ext>
            </a:extLst>
          </p:cNvPr>
          <p:cNvGrpSpPr/>
          <p:nvPr/>
        </p:nvGrpSpPr>
        <p:grpSpPr>
          <a:xfrm>
            <a:off x="6224618" y="5184167"/>
            <a:ext cx="1333800" cy="219600"/>
            <a:chOff x="6224618" y="5184167"/>
            <a:chExt cx="1333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B13B722E-64DB-422E-8307-5811A1AADBB4}"/>
                    </a:ext>
                  </a:extLst>
                </p14:cNvPr>
                <p14:cNvContentPartPr/>
                <p14:nvPr/>
              </p14:nvContentPartPr>
              <p14:xfrm>
                <a:off x="6224618" y="5200007"/>
                <a:ext cx="143280" cy="1540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B13B722E-64DB-422E-8307-5811A1AADBB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215978" y="5191367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00CF004-A686-4190-97D0-80D9CE5B2068}"/>
                    </a:ext>
                  </a:extLst>
                </p14:cNvPr>
                <p14:cNvContentPartPr/>
                <p14:nvPr/>
              </p14:nvContentPartPr>
              <p14:xfrm>
                <a:off x="6425498" y="5184167"/>
                <a:ext cx="332640" cy="2044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00CF004-A686-4190-97D0-80D9CE5B206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416858" y="5175167"/>
                  <a:ext cx="350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EBFC115-C813-4BDB-93E7-A8FD5609C6F0}"/>
                    </a:ext>
                  </a:extLst>
                </p14:cNvPr>
                <p14:cNvContentPartPr/>
                <p14:nvPr/>
              </p14:nvContentPartPr>
              <p14:xfrm>
                <a:off x="6797378" y="5275607"/>
                <a:ext cx="190080" cy="75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EBFC115-C813-4BDB-93E7-A8FD5609C6F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788738" y="5266967"/>
                  <a:ext cx="207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FD59ECB-65D1-43C3-8853-1A47881E3CA9}"/>
                    </a:ext>
                  </a:extLst>
                </p14:cNvPr>
                <p14:cNvContentPartPr/>
                <p14:nvPr/>
              </p14:nvContentPartPr>
              <p14:xfrm>
                <a:off x="7142978" y="5191007"/>
                <a:ext cx="260280" cy="192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FD59ECB-65D1-43C3-8853-1A47881E3CA9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133978" y="5182007"/>
                  <a:ext cx="277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6E5EB3BA-D99C-40A7-BE26-0125BE7A0263}"/>
                    </a:ext>
                  </a:extLst>
                </p14:cNvPr>
                <p14:cNvContentPartPr/>
                <p14:nvPr/>
              </p14:nvContentPartPr>
              <p14:xfrm>
                <a:off x="7222178" y="5194607"/>
                <a:ext cx="210240" cy="957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6E5EB3BA-D99C-40A7-BE26-0125BE7A026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213538" y="5185607"/>
                  <a:ext cx="227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4A15B2F6-527F-49FA-A4D3-56F9411EAB31}"/>
                    </a:ext>
                  </a:extLst>
                </p14:cNvPr>
                <p14:cNvContentPartPr/>
                <p14:nvPr/>
              </p14:nvContentPartPr>
              <p14:xfrm>
                <a:off x="7526738" y="5367767"/>
                <a:ext cx="31680" cy="36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4A15B2F6-527F-49FA-A4D3-56F9411EAB31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517738" y="5358767"/>
                  <a:ext cx="493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0A3F50F-BFEC-45D7-B7C6-4C62E2E33316}"/>
              </a:ext>
            </a:extLst>
          </p:cNvPr>
          <p:cNvGrpSpPr/>
          <p:nvPr/>
        </p:nvGrpSpPr>
        <p:grpSpPr>
          <a:xfrm>
            <a:off x="11080298" y="1180247"/>
            <a:ext cx="537120" cy="155160"/>
            <a:chOff x="11080298" y="1180247"/>
            <a:chExt cx="5371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9C68E5F-FFE1-47E2-9BED-65B0525AB0C0}"/>
                    </a:ext>
                  </a:extLst>
                </p14:cNvPr>
                <p14:cNvContentPartPr/>
                <p14:nvPr/>
              </p14:nvContentPartPr>
              <p14:xfrm>
                <a:off x="11080298" y="1192847"/>
                <a:ext cx="193680" cy="1321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9C68E5F-FFE1-47E2-9BED-65B0525AB0C0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1062298" y="1174847"/>
                  <a:ext cx="229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DA5EAB5-29BE-4BDF-8F38-491D07F973B2}"/>
                    </a:ext>
                  </a:extLst>
                </p14:cNvPr>
                <p14:cNvContentPartPr/>
                <p14:nvPr/>
              </p14:nvContentPartPr>
              <p14:xfrm>
                <a:off x="11304578" y="1180247"/>
                <a:ext cx="153360" cy="1551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DA5EAB5-29BE-4BDF-8F38-491D07F973B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1286578" y="1162247"/>
                  <a:ext cx="18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24C02F3-1D3D-4B9A-B9E6-98C0B89E914C}"/>
                    </a:ext>
                  </a:extLst>
                </p14:cNvPr>
                <p14:cNvContentPartPr/>
                <p14:nvPr/>
              </p14:nvContentPartPr>
              <p14:xfrm>
                <a:off x="11348498" y="1234247"/>
                <a:ext cx="59760" cy="183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24C02F3-1D3D-4B9A-B9E6-98C0B89E914C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1330858" y="1216247"/>
                  <a:ext cx="95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E1F2F45F-C33A-4972-91AE-330ADFBBC73B}"/>
                    </a:ext>
                  </a:extLst>
                </p14:cNvPr>
                <p14:cNvContentPartPr/>
                <p14:nvPr/>
              </p14:nvContentPartPr>
              <p14:xfrm>
                <a:off x="11496818" y="1192127"/>
                <a:ext cx="120600" cy="1378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E1F2F45F-C33A-4972-91AE-330ADFBBC73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1478818" y="1174487"/>
                  <a:ext cx="1562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2394CA8A-4F72-423F-9C02-46039095280D}"/>
              </a:ext>
            </a:extLst>
          </p:cNvPr>
          <p:cNvGrpSpPr/>
          <p:nvPr/>
        </p:nvGrpSpPr>
        <p:grpSpPr>
          <a:xfrm>
            <a:off x="11290538" y="6142847"/>
            <a:ext cx="618480" cy="165600"/>
            <a:chOff x="11290538" y="6142847"/>
            <a:chExt cx="61848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0E972FA1-6B48-4773-A756-5A265FD8A704}"/>
                    </a:ext>
                  </a:extLst>
                </p14:cNvPr>
                <p14:cNvContentPartPr/>
                <p14:nvPr/>
              </p14:nvContentPartPr>
              <p14:xfrm>
                <a:off x="11290538" y="6142847"/>
                <a:ext cx="181080" cy="1461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0E972FA1-6B48-4773-A756-5A265FD8A70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1272538" y="6125207"/>
                  <a:ext cx="216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73BCE97-6E40-4D83-968F-464CD196FC1B}"/>
                    </a:ext>
                  </a:extLst>
                </p14:cNvPr>
                <p14:cNvContentPartPr/>
                <p14:nvPr/>
              </p14:nvContentPartPr>
              <p14:xfrm>
                <a:off x="11532818" y="6183527"/>
                <a:ext cx="34200" cy="112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73BCE97-6E40-4D83-968F-464CD196FC1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1515178" y="6165527"/>
                  <a:ext cx="69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4E1499A-BF45-43BA-B387-59B7258413D0}"/>
                    </a:ext>
                  </a:extLst>
                </p14:cNvPr>
                <p14:cNvContentPartPr/>
                <p14:nvPr/>
              </p14:nvContentPartPr>
              <p14:xfrm>
                <a:off x="11601578" y="6151127"/>
                <a:ext cx="159120" cy="1573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4E1499A-BF45-43BA-B387-59B7258413D0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583938" y="6133127"/>
                  <a:ext cx="194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1DA1FA7-9E73-4759-98E7-00CAE20270CC}"/>
                    </a:ext>
                  </a:extLst>
                </p14:cNvPr>
                <p14:cNvContentPartPr/>
                <p14:nvPr/>
              </p14:nvContentPartPr>
              <p14:xfrm>
                <a:off x="11899298" y="6293687"/>
                <a:ext cx="9720" cy="57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1DA1FA7-9E73-4759-98E7-00CAE20270C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1881298" y="6276047"/>
                  <a:ext cx="453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F75618CD-24C0-4369-A9BE-1B765702F376}"/>
                  </a:ext>
                </a:extLst>
              </p14:cNvPr>
              <p14:cNvContentPartPr/>
              <p14:nvPr/>
            </p14:nvContentPartPr>
            <p14:xfrm>
              <a:off x="10467938" y="1188887"/>
              <a:ext cx="563040" cy="4536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F75618CD-24C0-4369-A9BE-1B765702F376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10449938" y="1171247"/>
                <a:ext cx="598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B21BD6EE-233E-4D41-A5D9-B489F005EF54}"/>
                  </a:ext>
                </a:extLst>
              </p14:cNvPr>
              <p14:cNvContentPartPr/>
              <p14:nvPr/>
            </p14:nvContentPartPr>
            <p14:xfrm>
              <a:off x="10486298" y="6274247"/>
              <a:ext cx="728280" cy="2160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B21BD6EE-233E-4D41-A5D9-B489F005EF5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10468298" y="6256607"/>
                <a:ext cx="763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9D4CC0E4-3F94-41A0-9632-CA213BB8B37D}"/>
                  </a:ext>
                </a:extLst>
              </p14:cNvPr>
              <p14:cNvContentPartPr/>
              <p14:nvPr/>
            </p14:nvContentPartPr>
            <p14:xfrm>
              <a:off x="10465058" y="3090407"/>
              <a:ext cx="489960" cy="3384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9D4CC0E4-3F94-41A0-9632-CA213BB8B37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10447418" y="3072767"/>
                <a:ext cx="5256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oup 535">
            <a:extLst>
              <a:ext uri="{FF2B5EF4-FFF2-40B4-BE49-F238E27FC236}">
                <a16:creationId xmlns:a16="http://schemas.microsoft.com/office/drawing/2014/main" id="{B07D133A-9FAF-4E7C-AD0C-BF124A578226}"/>
              </a:ext>
            </a:extLst>
          </p:cNvPr>
          <p:cNvGrpSpPr/>
          <p:nvPr/>
        </p:nvGrpSpPr>
        <p:grpSpPr>
          <a:xfrm>
            <a:off x="11169578" y="3026327"/>
            <a:ext cx="911880" cy="173880"/>
            <a:chOff x="11169578" y="3026327"/>
            <a:chExt cx="9118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517F87A-F9D4-4A16-AEA4-6F033A5F768A}"/>
                    </a:ext>
                  </a:extLst>
                </p14:cNvPr>
                <p14:cNvContentPartPr/>
                <p14:nvPr/>
              </p14:nvContentPartPr>
              <p14:xfrm>
                <a:off x="11426258" y="3028487"/>
                <a:ext cx="105840" cy="1555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517F87A-F9D4-4A16-AEA4-6F033A5F768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1408258" y="3010847"/>
                  <a:ext cx="14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F57B2635-832B-4A16-AE08-D794A2B3F79B}"/>
                    </a:ext>
                  </a:extLst>
                </p14:cNvPr>
                <p14:cNvContentPartPr/>
                <p14:nvPr/>
              </p14:nvContentPartPr>
              <p14:xfrm>
                <a:off x="11421938" y="3026327"/>
                <a:ext cx="128520" cy="802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F57B2635-832B-4A16-AE08-D794A2B3F79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1404298" y="3008687"/>
                  <a:ext cx="164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0E18306-5E72-444C-B45A-57B7E2B96F1C}"/>
                    </a:ext>
                  </a:extLst>
                </p14:cNvPr>
                <p14:cNvContentPartPr/>
                <p14:nvPr/>
              </p14:nvContentPartPr>
              <p14:xfrm>
                <a:off x="11596898" y="3068447"/>
                <a:ext cx="14400" cy="1191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0E18306-5E72-444C-B45A-57B7E2B96F1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1579258" y="3050447"/>
                  <a:ext cx="50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A31D164-2013-44D6-81A8-3C765C94AC5D}"/>
                    </a:ext>
                  </a:extLst>
                </p14:cNvPr>
                <p14:cNvContentPartPr/>
                <p14:nvPr/>
              </p14:nvContentPartPr>
              <p14:xfrm>
                <a:off x="11591498" y="3051887"/>
                <a:ext cx="109800" cy="148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A31D164-2013-44D6-81A8-3C765C94AC5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1573498" y="3034247"/>
                  <a:ext cx="145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B6898D4-E5FC-4DB8-AD24-583C4AEC6235}"/>
                    </a:ext>
                  </a:extLst>
                </p14:cNvPr>
                <p14:cNvContentPartPr/>
                <p14:nvPr/>
              </p14:nvContentPartPr>
              <p14:xfrm>
                <a:off x="11735858" y="3068447"/>
                <a:ext cx="15480" cy="1242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B6898D4-E5FC-4DB8-AD24-583C4AEC6235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1718218" y="3050447"/>
                  <a:ext cx="51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DAA6E13-E059-4973-9900-1F6A153EF345}"/>
                    </a:ext>
                  </a:extLst>
                </p14:cNvPr>
                <p14:cNvContentPartPr/>
                <p14:nvPr/>
              </p14:nvContentPartPr>
              <p14:xfrm>
                <a:off x="11786258" y="3048287"/>
                <a:ext cx="123840" cy="146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DAA6E13-E059-4973-9900-1F6A153EF345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768258" y="3030647"/>
                  <a:ext cx="159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CDF3DC84-7012-4EC7-BA9D-4DCDE4099F7C}"/>
                    </a:ext>
                  </a:extLst>
                </p14:cNvPr>
                <p14:cNvContentPartPr/>
                <p14:nvPr/>
              </p14:nvContentPartPr>
              <p14:xfrm>
                <a:off x="11832698" y="3083207"/>
                <a:ext cx="144000" cy="95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CDF3DC84-7012-4EC7-BA9D-4DCDE4099F7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815058" y="3065207"/>
                  <a:ext cx="179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B65CFCE-4232-47AF-AE8C-C3DF6F4CB5A5}"/>
                    </a:ext>
                  </a:extLst>
                </p14:cNvPr>
                <p14:cNvContentPartPr/>
                <p14:nvPr/>
              </p14:nvContentPartPr>
              <p14:xfrm>
                <a:off x="11963738" y="3065567"/>
                <a:ext cx="117720" cy="123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B65CFCE-4232-47AF-AE8C-C3DF6F4CB5A5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1946098" y="3047567"/>
                  <a:ext cx="153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ABE156B-8C4B-47E0-BD90-E6574A9427C2}"/>
                    </a:ext>
                  </a:extLst>
                </p14:cNvPr>
                <p14:cNvContentPartPr/>
                <p14:nvPr/>
              </p14:nvContentPartPr>
              <p14:xfrm>
                <a:off x="11169578" y="3033527"/>
                <a:ext cx="181440" cy="1548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ABE156B-8C4B-47E0-BD90-E6574A9427C2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1151938" y="3015887"/>
                  <a:ext cx="2170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D63AF37C-6F11-4604-811A-1E337ED6DCF0}"/>
                  </a:ext>
                </a:extLst>
              </p14:cNvPr>
              <p14:cNvContentPartPr/>
              <p14:nvPr/>
            </p14:nvContentPartPr>
            <p14:xfrm>
              <a:off x="10447058" y="4342127"/>
              <a:ext cx="424800" cy="2088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D63AF37C-6F11-4604-811A-1E337ED6DCF0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10429058" y="4324487"/>
                <a:ext cx="46044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6AF203FD-FCC6-4057-9031-8ECBA945470D}"/>
              </a:ext>
            </a:extLst>
          </p:cNvPr>
          <p:cNvGrpSpPr/>
          <p:nvPr/>
        </p:nvGrpSpPr>
        <p:grpSpPr>
          <a:xfrm>
            <a:off x="11298458" y="4278047"/>
            <a:ext cx="398520" cy="246600"/>
            <a:chOff x="11298458" y="4278047"/>
            <a:chExt cx="3985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DB58D04-2949-4918-A0C6-0FA6B7290980}"/>
                    </a:ext>
                  </a:extLst>
                </p14:cNvPr>
                <p14:cNvContentPartPr/>
                <p14:nvPr/>
              </p14:nvContentPartPr>
              <p14:xfrm>
                <a:off x="11298458" y="4288487"/>
                <a:ext cx="181800" cy="2361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DB58D04-2949-4918-A0C6-0FA6B729098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1280458" y="4270847"/>
                  <a:ext cx="217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7008486-B49C-46BD-9A7F-81C54DDE0113}"/>
                    </a:ext>
                  </a:extLst>
                </p14:cNvPr>
                <p14:cNvContentPartPr/>
                <p14:nvPr/>
              </p14:nvContentPartPr>
              <p14:xfrm>
                <a:off x="11629658" y="4278047"/>
                <a:ext cx="50400" cy="167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7008486-B49C-46BD-9A7F-81C54DDE0113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1612018" y="4260047"/>
                  <a:ext cx="86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C2E5B61-0393-4E22-B496-D6254FA5F7C0}"/>
                    </a:ext>
                  </a:extLst>
                </p14:cNvPr>
                <p14:cNvContentPartPr/>
                <p14:nvPr/>
              </p14:nvContentPartPr>
              <p14:xfrm>
                <a:off x="11573858" y="4424927"/>
                <a:ext cx="123120" cy="75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C2E5B61-0393-4E22-B496-D6254FA5F7C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1556218" y="4406927"/>
                  <a:ext cx="1587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67029415-7687-46B3-BBCD-27B6A36C8091}"/>
                  </a:ext>
                </a:extLst>
              </p14:cNvPr>
              <p14:cNvContentPartPr/>
              <p14:nvPr/>
            </p14:nvContentPartPr>
            <p14:xfrm>
              <a:off x="10479458" y="1907087"/>
              <a:ext cx="411120" cy="2700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67029415-7687-46B3-BBCD-27B6A36C8091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10461458" y="1889447"/>
                <a:ext cx="44676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32DC7B0B-42D8-47D0-8D07-BF044ECCD20A}"/>
              </a:ext>
            </a:extLst>
          </p:cNvPr>
          <p:cNvGrpSpPr/>
          <p:nvPr/>
        </p:nvGrpSpPr>
        <p:grpSpPr>
          <a:xfrm>
            <a:off x="11260658" y="1818887"/>
            <a:ext cx="438480" cy="303840"/>
            <a:chOff x="11260658" y="1818887"/>
            <a:chExt cx="4384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D14C827-EE9D-4CEA-BDB6-B37E0617065E}"/>
                    </a:ext>
                  </a:extLst>
                </p14:cNvPr>
                <p14:cNvContentPartPr/>
                <p14:nvPr/>
              </p14:nvContentPartPr>
              <p14:xfrm>
                <a:off x="11260658" y="1843727"/>
                <a:ext cx="213840" cy="2790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D14C827-EE9D-4CEA-BDB6-B37E0617065E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1243018" y="1826087"/>
                  <a:ext cx="249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424F1FB-C3A3-4666-BAD2-897E3EF071E1}"/>
                    </a:ext>
                  </a:extLst>
                </p14:cNvPr>
                <p14:cNvContentPartPr/>
                <p14:nvPr/>
              </p14:nvContentPartPr>
              <p14:xfrm>
                <a:off x="11518058" y="1818887"/>
                <a:ext cx="181080" cy="2257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424F1FB-C3A3-4666-BAD2-897E3EF071E1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1500058" y="1801247"/>
                  <a:ext cx="21672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3E3999B-C876-4995-9C33-3D83E6C18058}"/>
                  </a:ext>
                </a:extLst>
              </p14:cNvPr>
              <p14:cNvContentPartPr/>
              <p14:nvPr/>
            </p14:nvContentPartPr>
            <p14:xfrm>
              <a:off x="10597178" y="1709807"/>
              <a:ext cx="2520" cy="4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3E3999B-C876-4995-9C33-3D83E6C18058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10561538" y="1673807"/>
                <a:ext cx="74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D7203E7-2998-41B9-8128-D0ACDF422DA8}"/>
                  </a:ext>
                </a:extLst>
              </p14:cNvPr>
              <p14:cNvContentPartPr/>
              <p14:nvPr/>
            </p14:nvContentPartPr>
            <p14:xfrm>
              <a:off x="10578818" y="1509287"/>
              <a:ext cx="6120" cy="8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D7203E7-2998-41B9-8128-D0ACDF422DA8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10542818" y="1473287"/>
                <a:ext cx="77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9A4801F-431E-42E7-B3F5-412120116C8B}"/>
                  </a:ext>
                </a:extLst>
              </p14:cNvPr>
              <p14:cNvContentPartPr/>
              <p14:nvPr/>
            </p14:nvContentPartPr>
            <p14:xfrm>
              <a:off x="10593578" y="1278167"/>
              <a:ext cx="504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9A4801F-431E-42E7-B3F5-412120116C8B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10557938" y="1242527"/>
                <a:ext cx="76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0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FD37245B-AF66-4BA5-A416-DF5133DC941D}"/>
                  </a:ext>
                </a:extLst>
              </p14:cNvPr>
              <p14:cNvContentPartPr/>
              <p14:nvPr/>
            </p14:nvContentPartPr>
            <p14:xfrm>
              <a:off x="10692578" y="1215527"/>
              <a:ext cx="25200" cy="67824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FD37245B-AF66-4BA5-A416-DF5133DC941D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10674578" y="1197887"/>
                <a:ext cx="6084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2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1CB76EC4-25E0-4C86-BE34-02B3E267904C}"/>
                  </a:ext>
                </a:extLst>
              </p14:cNvPr>
              <p14:cNvContentPartPr/>
              <p14:nvPr/>
            </p14:nvContentPartPr>
            <p14:xfrm>
              <a:off x="10872578" y="1936607"/>
              <a:ext cx="89280" cy="241200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1CB76EC4-25E0-4C86-BE34-02B3E267904C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10854578" y="1918607"/>
                <a:ext cx="124920" cy="244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13B1923B-FC37-42A9-9764-8CD2B0FD9FF4}"/>
              </a:ext>
            </a:extLst>
          </p:cNvPr>
          <p:cNvGrpSpPr/>
          <p:nvPr/>
        </p:nvGrpSpPr>
        <p:grpSpPr>
          <a:xfrm>
            <a:off x="10285418" y="1884047"/>
            <a:ext cx="349560" cy="2492640"/>
            <a:chOff x="10285418" y="1884047"/>
            <a:chExt cx="349560" cy="24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8D1097-C7C8-481D-8E40-D18613E7C8EA}"/>
                    </a:ext>
                  </a:extLst>
                </p14:cNvPr>
                <p14:cNvContentPartPr/>
                <p14:nvPr/>
              </p14:nvContentPartPr>
              <p14:xfrm>
                <a:off x="10584578" y="4096247"/>
                <a:ext cx="15480" cy="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8D1097-C7C8-481D-8E40-D18613E7C8EA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0548578" y="4060607"/>
                  <a:ext cx="8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9F25A6-5F95-44DF-B18C-1530F5B765DB}"/>
                    </a:ext>
                  </a:extLst>
                </p14:cNvPr>
                <p14:cNvContentPartPr/>
                <p14:nvPr/>
              </p14:nvContentPartPr>
              <p14:xfrm>
                <a:off x="10565858" y="3940007"/>
                <a:ext cx="5040" cy="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9F25A6-5F95-44DF-B18C-1530F5B765D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0529858" y="3904007"/>
                  <a:ext cx="76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0C05304-4591-4E9E-88D6-C8E7B8FA22F7}"/>
                    </a:ext>
                  </a:extLst>
                </p14:cNvPr>
                <p14:cNvContentPartPr/>
                <p14:nvPr/>
              </p14:nvContentPartPr>
              <p14:xfrm>
                <a:off x="10549658" y="3447527"/>
                <a:ext cx="3600" cy="3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0C05304-4591-4E9E-88D6-C8E7B8FA22F7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0513658" y="3411887"/>
                  <a:ext cx="75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8489F8-5BE8-4B9B-AA7E-9A837E72E0E9}"/>
                    </a:ext>
                  </a:extLst>
                </p14:cNvPr>
                <p14:cNvContentPartPr/>
                <p14:nvPr/>
              </p14:nvContentPartPr>
              <p14:xfrm>
                <a:off x="10594298" y="3141887"/>
                <a:ext cx="13680" cy="4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8489F8-5BE8-4B9B-AA7E-9A837E72E0E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0558658" y="3106247"/>
                  <a:ext cx="85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76F45D-DE96-4CB5-9C09-C9AF38A6ABE4}"/>
                    </a:ext>
                  </a:extLst>
                </p14:cNvPr>
                <p14:cNvContentPartPr/>
                <p14:nvPr/>
              </p14:nvContentPartPr>
              <p14:xfrm>
                <a:off x="10623098" y="2646167"/>
                <a:ext cx="8640" cy="7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76F45D-DE96-4CB5-9C09-C9AF38A6ABE4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0587098" y="2610527"/>
                  <a:ext cx="80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98C7270-A7C6-4A5C-BFC6-AFE0A6F48B66}"/>
                    </a:ext>
                  </a:extLst>
                </p14:cNvPr>
                <p14:cNvContentPartPr/>
                <p14:nvPr/>
              </p14:nvContentPartPr>
              <p14:xfrm>
                <a:off x="10615898" y="2477327"/>
                <a:ext cx="2520" cy="2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98C7270-A7C6-4A5C-BFC6-AFE0A6F48B66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580258" y="2441327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BB8E48-D334-4642-94B0-7D8835D4F926}"/>
                    </a:ext>
                  </a:extLst>
                </p14:cNvPr>
                <p14:cNvContentPartPr/>
                <p14:nvPr/>
              </p14:nvContentPartPr>
              <p14:xfrm>
                <a:off x="10624178" y="1884047"/>
                <a:ext cx="1080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BB8E48-D334-4642-94B0-7D8835D4F926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588538" y="1848047"/>
                  <a:ext cx="82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55B0A350-D57F-41B8-B371-663AA2A95D40}"/>
                    </a:ext>
                  </a:extLst>
                </p14:cNvPr>
                <p14:cNvContentPartPr/>
                <p14:nvPr/>
              </p14:nvContentPartPr>
              <p14:xfrm>
                <a:off x="10285418" y="1913567"/>
                <a:ext cx="185040" cy="24631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55B0A350-D57F-41B8-B371-663AA2A95D40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0267778" y="1895567"/>
                  <a:ext cx="220680" cy="24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E98B9278-D81E-405B-A1C8-CE0555D313C9}"/>
              </a:ext>
            </a:extLst>
          </p:cNvPr>
          <p:cNvGrpSpPr/>
          <p:nvPr/>
        </p:nvGrpSpPr>
        <p:grpSpPr>
          <a:xfrm>
            <a:off x="10629938" y="4375607"/>
            <a:ext cx="185040" cy="1904040"/>
            <a:chOff x="10629938" y="4375607"/>
            <a:chExt cx="185040" cy="19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711AFF1-7AB9-4F22-9B62-6E409159A326}"/>
                    </a:ext>
                  </a:extLst>
                </p14:cNvPr>
                <p14:cNvContentPartPr/>
                <p14:nvPr/>
              </p14:nvContentPartPr>
              <p14:xfrm>
                <a:off x="10690058" y="5286407"/>
                <a:ext cx="3240" cy="2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711AFF1-7AB9-4F22-9B62-6E409159A32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0654418" y="5250407"/>
                  <a:ext cx="74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6A7B82-DC7A-4D88-B940-CFCDC97AEDF1}"/>
                    </a:ext>
                  </a:extLst>
                </p14:cNvPr>
                <p14:cNvContentPartPr/>
                <p14:nvPr/>
              </p14:nvContentPartPr>
              <p14:xfrm>
                <a:off x="10629938" y="4684127"/>
                <a:ext cx="6120" cy="8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6A7B82-DC7A-4D88-B940-CFCDC97AEDF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593938" y="4648487"/>
                  <a:ext cx="77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14B21769-53E6-4E78-AB66-1D66092B1648}"/>
                    </a:ext>
                  </a:extLst>
                </p14:cNvPr>
                <p14:cNvContentPartPr/>
                <p14:nvPr/>
              </p14:nvContentPartPr>
              <p14:xfrm>
                <a:off x="10779338" y="4375607"/>
                <a:ext cx="35640" cy="19040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14B21769-53E6-4E78-AB66-1D66092B16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0761338" y="4357607"/>
                  <a:ext cx="71280" cy="19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644AE36E-F690-46D9-B76B-7B1146862F27}"/>
              </a:ext>
            </a:extLst>
          </p:cNvPr>
          <p:cNvGrpSpPr/>
          <p:nvPr/>
        </p:nvGrpSpPr>
        <p:grpSpPr>
          <a:xfrm>
            <a:off x="3362978" y="5956007"/>
            <a:ext cx="5866200" cy="928800"/>
            <a:chOff x="3362978" y="5956007"/>
            <a:chExt cx="5866200" cy="9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0DBAE6BC-34F8-4A99-A64E-55A2C57EA54E}"/>
                    </a:ext>
                  </a:extLst>
                </p14:cNvPr>
                <p14:cNvContentPartPr/>
                <p14:nvPr/>
              </p14:nvContentPartPr>
              <p14:xfrm>
                <a:off x="7572098" y="5998127"/>
                <a:ext cx="1601640" cy="3538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0DBAE6BC-34F8-4A99-A64E-55A2C57EA54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554458" y="5980487"/>
                  <a:ext cx="1637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93BD4C67-9228-4671-8E8E-C8D0F84F05AB}"/>
                    </a:ext>
                  </a:extLst>
                </p14:cNvPr>
                <p14:cNvContentPartPr/>
                <p14:nvPr/>
              </p14:nvContentPartPr>
              <p14:xfrm>
                <a:off x="9031178" y="5956007"/>
                <a:ext cx="198000" cy="2023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93BD4C67-9228-4671-8E8E-C8D0F84F05A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013178" y="5938367"/>
                  <a:ext cx="233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FA6395C-F943-41EF-92C6-E656B13DEB94}"/>
                    </a:ext>
                  </a:extLst>
                </p14:cNvPr>
                <p14:cNvContentPartPr/>
                <p14:nvPr/>
              </p14:nvContentPartPr>
              <p14:xfrm>
                <a:off x="4161818" y="6120167"/>
                <a:ext cx="10800" cy="166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FA6395C-F943-41EF-92C6-E656B13DEB94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144178" y="6102527"/>
                  <a:ext cx="46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4382938-96E4-40E6-9ED4-D1AFDA4122AE}"/>
                    </a:ext>
                  </a:extLst>
                </p14:cNvPr>
                <p14:cNvContentPartPr/>
                <p14:nvPr/>
              </p14:nvContentPartPr>
              <p14:xfrm>
                <a:off x="4139498" y="6117647"/>
                <a:ext cx="235080" cy="2066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4382938-96E4-40E6-9ED4-D1AFDA4122A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121858" y="6099647"/>
                  <a:ext cx="270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4606B0B-EE15-46B6-9B48-46AA13CA65CD}"/>
                    </a:ext>
                  </a:extLst>
                </p14:cNvPr>
                <p14:cNvContentPartPr/>
                <p14:nvPr/>
              </p14:nvContentPartPr>
              <p14:xfrm>
                <a:off x="4426778" y="6178847"/>
                <a:ext cx="92160" cy="1810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4606B0B-EE15-46B6-9B48-46AA13CA65CD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409138" y="6161207"/>
                  <a:ext cx="127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2CA6559-B559-43A1-9C58-5E51D7B49A9C}"/>
                    </a:ext>
                  </a:extLst>
                </p14:cNvPr>
                <p14:cNvContentPartPr/>
                <p14:nvPr/>
              </p14:nvContentPartPr>
              <p14:xfrm>
                <a:off x="4565018" y="6184967"/>
                <a:ext cx="145800" cy="167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2CA6559-B559-43A1-9C58-5E51D7B49A9C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547018" y="6166967"/>
                  <a:ext cx="181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02F031E4-1FF5-4B6A-82C7-F13DBD35DCFF}"/>
                    </a:ext>
                  </a:extLst>
                </p14:cNvPr>
                <p14:cNvContentPartPr/>
                <p14:nvPr/>
              </p14:nvContentPartPr>
              <p14:xfrm>
                <a:off x="4480058" y="6149327"/>
                <a:ext cx="191160" cy="224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02F031E4-1FF5-4B6A-82C7-F13DBD35DC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462418" y="6131687"/>
                  <a:ext cx="226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0AA3994-9866-4CA4-ABA5-1C82987D9AE9}"/>
                    </a:ext>
                  </a:extLst>
                </p14:cNvPr>
                <p14:cNvContentPartPr/>
                <p14:nvPr/>
              </p14:nvContentPartPr>
              <p14:xfrm>
                <a:off x="4792178" y="6251927"/>
                <a:ext cx="72360" cy="158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0AA3994-9866-4CA4-ABA5-1C82987D9AE9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4774538" y="6233927"/>
                  <a:ext cx="108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FB8E0F1-6865-49DB-AD4A-ABA5AFE803E5}"/>
                    </a:ext>
                  </a:extLst>
                </p14:cNvPr>
                <p14:cNvContentPartPr/>
                <p14:nvPr/>
              </p14:nvContentPartPr>
              <p14:xfrm>
                <a:off x="4979378" y="6162287"/>
                <a:ext cx="190800" cy="207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FB8E0F1-6865-49DB-AD4A-ABA5AFE803E5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961738" y="6144647"/>
                  <a:ext cx="226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0CC5EAE8-C97A-49A8-8574-1BA991FB7C20}"/>
                    </a:ext>
                  </a:extLst>
                </p14:cNvPr>
                <p14:cNvContentPartPr/>
                <p14:nvPr/>
              </p14:nvContentPartPr>
              <p14:xfrm>
                <a:off x="5229578" y="6172367"/>
                <a:ext cx="133560" cy="1519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0CC5EAE8-C97A-49A8-8574-1BA991FB7C20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5211938" y="6154727"/>
                  <a:ext cx="169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A3581FC9-A7E9-4E5A-8186-47188AE8675A}"/>
                    </a:ext>
                  </a:extLst>
                </p14:cNvPr>
                <p14:cNvContentPartPr/>
                <p14:nvPr/>
              </p14:nvContentPartPr>
              <p14:xfrm>
                <a:off x="5431538" y="6167687"/>
                <a:ext cx="10800" cy="1569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A3581FC9-A7E9-4E5A-8186-47188AE8675A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5413538" y="6150047"/>
                  <a:ext cx="46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FDFF15E-A8B3-48FF-8702-2C0C9E1447B6}"/>
                    </a:ext>
                  </a:extLst>
                </p14:cNvPr>
                <p14:cNvContentPartPr/>
                <p14:nvPr/>
              </p14:nvContentPartPr>
              <p14:xfrm>
                <a:off x="5469698" y="6154727"/>
                <a:ext cx="114840" cy="1807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FDFF15E-A8B3-48FF-8702-2C0C9E1447B6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452058" y="6137087"/>
                  <a:ext cx="150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77F1DB2C-60D4-43BC-B930-D5070007ADF0}"/>
                    </a:ext>
                  </a:extLst>
                </p14:cNvPr>
                <p14:cNvContentPartPr/>
                <p14:nvPr/>
              </p14:nvContentPartPr>
              <p14:xfrm>
                <a:off x="5614778" y="6164447"/>
                <a:ext cx="31680" cy="1695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77F1DB2C-60D4-43BC-B930-D5070007ADF0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596778" y="6146807"/>
                  <a:ext cx="67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AE07940-F25D-4799-B5FF-7483DBF166B2}"/>
                    </a:ext>
                  </a:extLst>
                </p14:cNvPr>
                <p14:cNvContentPartPr/>
                <p14:nvPr/>
              </p14:nvContentPartPr>
              <p14:xfrm>
                <a:off x="5619098" y="6180287"/>
                <a:ext cx="131400" cy="161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AE07940-F25D-4799-B5FF-7483DBF166B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601098" y="6162287"/>
                  <a:ext cx="167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3E77BAC-49B5-403E-BB4D-D2D046FBBC37}"/>
                    </a:ext>
                  </a:extLst>
                </p14:cNvPr>
                <p14:cNvContentPartPr/>
                <p14:nvPr/>
              </p14:nvContentPartPr>
              <p14:xfrm>
                <a:off x="5794418" y="6172727"/>
                <a:ext cx="125280" cy="172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3E77BAC-49B5-403E-BB4D-D2D046FBBC37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776418" y="6155087"/>
                  <a:ext cx="160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7ABF2F3-82C8-4533-A972-4FFD2F1B0BB0}"/>
                    </a:ext>
                  </a:extLst>
                </p14:cNvPr>
                <p14:cNvContentPartPr/>
                <p14:nvPr/>
              </p14:nvContentPartPr>
              <p14:xfrm>
                <a:off x="5808098" y="6177047"/>
                <a:ext cx="90360" cy="118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7ABF2F3-82C8-4533-A972-4FFD2F1B0BB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5790458" y="6159407"/>
                  <a:ext cx="12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0E9389D-954A-400E-9DB1-42C69B7F8381}"/>
                    </a:ext>
                  </a:extLst>
                </p14:cNvPr>
                <p14:cNvContentPartPr/>
                <p14:nvPr/>
              </p14:nvContentPartPr>
              <p14:xfrm>
                <a:off x="5923658" y="6163367"/>
                <a:ext cx="180360" cy="190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0E9389D-954A-400E-9DB1-42C69B7F8381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905658" y="6145727"/>
                  <a:ext cx="21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DCE4006-DCE8-43D5-9CBB-05DAC30C6604}"/>
                    </a:ext>
                  </a:extLst>
                </p14:cNvPr>
                <p14:cNvContentPartPr/>
                <p14:nvPr/>
              </p14:nvContentPartPr>
              <p14:xfrm>
                <a:off x="6296978" y="6206927"/>
                <a:ext cx="21240" cy="1879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DCE4006-DCE8-43D5-9CBB-05DAC30C6604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279338" y="6189287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0025FE0-1AA4-4F7C-8450-13D37B8B7D4B}"/>
                    </a:ext>
                  </a:extLst>
                </p14:cNvPr>
                <p14:cNvContentPartPr/>
                <p14:nvPr/>
              </p14:nvContentPartPr>
              <p14:xfrm>
                <a:off x="6312098" y="6204407"/>
                <a:ext cx="142560" cy="1101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0025FE0-1AA4-4F7C-8450-13D37B8B7D4B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294458" y="6186767"/>
                  <a:ext cx="178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61152DE-33E6-4DBD-8C29-98B007D2A298}"/>
                    </a:ext>
                  </a:extLst>
                </p14:cNvPr>
                <p14:cNvContentPartPr/>
                <p14:nvPr/>
              </p14:nvContentPartPr>
              <p14:xfrm>
                <a:off x="6467258" y="6205127"/>
                <a:ext cx="132120" cy="1663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61152DE-33E6-4DBD-8C29-98B007D2A298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449618" y="6187127"/>
                  <a:ext cx="167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C6047F8-365E-494F-8676-808A7458DC74}"/>
                    </a:ext>
                  </a:extLst>
                </p14:cNvPr>
                <p14:cNvContentPartPr/>
                <p14:nvPr/>
              </p14:nvContentPartPr>
              <p14:xfrm>
                <a:off x="6625298" y="6225287"/>
                <a:ext cx="101520" cy="1440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C6047F8-365E-494F-8676-808A7458DC74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607298" y="6207647"/>
                  <a:ext cx="137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38C8962B-7C02-4AB8-86F5-F4ACB50E3A7A}"/>
                    </a:ext>
                  </a:extLst>
                </p14:cNvPr>
                <p14:cNvContentPartPr/>
                <p14:nvPr/>
              </p14:nvContentPartPr>
              <p14:xfrm>
                <a:off x="6774338" y="6188927"/>
                <a:ext cx="157320" cy="1904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38C8962B-7C02-4AB8-86F5-F4ACB50E3A7A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756338" y="6171287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F3A231C-0122-41D1-91B9-FDA9441FCA08}"/>
                    </a:ext>
                  </a:extLst>
                </p14:cNvPr>
                <p14:cNvContentPartPr/>
                <p14:nvPr/>
              </p14:nvContentPartPr>
              <p14:xfrm>
                <a:off x="6932738" y="6183527"/>
                <a:ext cx="136440" cy="187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F3A231C-0122-41D1-91B9-FDA9441FCA08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915098" y="6165887"/>
                  <a:ext cx="172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09A4E16-DC13-4E97-8DAA-A6794CB5F5E0}"/>
                    </a:ext>
                  </a:extLst>
                </p14:cNvPr>
                <p14:cNvContentPartPr/>
                <p14:nvPr/>
              </p14:nvContentPartPr>
              <p14:xfrm>
                <a:off x="3801098" y="6566207"/>
                <a:ext cx="188640" cy="1551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09A4E16-DC13-4E97-8DAA-A6794CB5F5E0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3783458" y="6548207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E4FB06A-E56D-4C02-8EB4-86D37F6A04D5}"/>
                    </a:ext>
                  </a:extLst>
                </p14:cNvPr>
                <p14:cNvContentPartPr/>
                <p14:nvPr/>
              </p14:nvContentPartPr>
              <p14:xfrm>
                <a:off x="4079378" y="6588887"/>
                <a:ext cx="6120" cy="1357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E4FB06A-E56D-4C02-8EB4-86D37F6A04D5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061378" y="6570887"/>
                  <a:ext cx="41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14A4733-2C16-4AAF-B616-C969DA53E456}"/>
                    </a:ext>
                  </a:extLst>
                </p14:cNvPr>
                <p14:cNvContentPartPr/>
                <p14:nvPr/>
              </p14:nvContentPartPr>
              <p14:xfrm>
                <a:off x="4130498" y="6574127"/>
                <a:ext cx="84240" cy="157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14A4733-2C16-4AAF-B616-C969DA53E456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112858" y="6556127"/>
                  <a:ext cx="11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7D3CA02-0992-40C9-932F-F32A6AEA3DB8}"/>
                    </a:ext>
                  </a:extLst>
                </p14:cNvPr>
                <p14:cNvContentPartPr/>
                <p14:nvPr/>
              </p14:nvContentPartPr>
              <p14:xfrm>
                <a:off x="4233458" y="6561167"/>
                <a:ext cx="122760" cy="1767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7D3CA02-0992-40C9-932F-F32A6AEA3DB8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215458" y="6543167"/>
                  <a:ext cx="158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3D00F861-7973-4CF6-9584-9A79329A9F6A}"/>
                    </a:ext>
                  </a:extLst>
                </p14:cNvPr>
                <p14:cNvContentPartPr/>
                <p14:nvPr/>
              </p14:nvContentPartPr>
              <p14:xfrm>
                <a:off x="4241378" y="6511487"/>
                <a:ext cx="10800" cy="74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3D00F861-7973-4CF6-9584-9A79329A9F6A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223738" y="6493847"/>
                  <a:ext cx="4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60F4D73-4B47-4060-B024-E2CF403BEECB}"/>
                    </a:ext>
                  </a:extLst>
                </p14:cNvPr>
                <p14:cNvContentPartPr/>
                <p14:nvPr/>
              </p14:nvContentPartPr>
              <p14:xfrm>
                <a:off x="4833218" y="6584207"/>
                <a:ext cx="156600" cy="168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60F4D73-4B47-4060-B024-E2CF403BEECB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815578" y="6566207"/>
                  <a:ext cx="192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56A86E0-0E98-40D4-9C58-686266C06C8D}"/>
                    </a:ext>
                  </a:extLst>
                </p14:cNvPr>
                <p14:cNvContentPartPr/>
                <p14:nvPr/>
              </p14:nvContentPartPr>
              <p14:xfrm>
                <a:off x="5038778" y="6581327"/>
                <a:ext cx="47520" cy="1713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56A86E0-0E98-40D4-9C58-686266C06C8D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021138" y="6563687"/>
                  <a:ext cx="83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3B8824F-0724-4502-8CEC-82E0544C89A3}"/>
                    </a:ext>
                  </a:extLst>
                </p14:cNvPr>
                <p14:cNvContentPartPr/>
                <p14:nvPr/>
              </p14:nvContentPartPr>
              <p14:xfrm>
                <a:off x="5200418" y="6724247"/>
                <a:ext cx="41040" cy="820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3B8824F-0724-4502-8CEC-82E0544C89A3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182778" y="6706247"/>
                  <a:ext cx="76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9DBEDEE1-CDA1-4F1F-A194-624B475CFBEA}"/>
                    </a:ext>
                  </a:extLst>
                </p14:cNvPr>
                <p14:cNvContentPartPr/>
                <p14:nvPr/>
              </p14:nvContentPartPr>
              <p14:xfrm>
                <a:off x="5445578" y="6550007"/>
                <a:ext cx="142560" cy="200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9DBEDEE1-CDA1-4F1F-A194-624B475CFBEA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427938" y="6532367"/>
                  <a:ext cx="178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5FA9F68-FB43-4625-82B6-A0C7FFAE37F4}"/>
                    </a:ext>
                  </a:extLst>
                </p14:cNvPr>
                <p14:cNvContentPartPr/>
                <p14:nvPr/>
              </p14:nvContentPartPr>
              <p14:xfrm>
                <a:off x="5651498" y="6541367"/>
                <a:ext cx="107280" cy="1868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5FA9F68-FB43-4625-82B6-A0C7FFAE37F4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633498" y="6523727"/>
                  <a:ext cx="14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178492B-1C42-4EE9-9295-61BA400A407E}"/>
                    </a:ext>
                  </a:extLst>
                </p14:cNvPr>
                <p14:cNvContentPartPr/>
                <p14:nvPr/>
              </p14:nvContentPartPr>
              <p14:xfrm>
                <a:off x="6050738" y="6520487"/>
                <a:ext cx="165960" cy="158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178492B-1C42-4EE9-9295-61BA400A407E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032738" y="6502847"/>
                  <a:ext cx="201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5EC81F9-CBEB-41BE-9A5A-0336136F8453}"/>
                    </a:ext>
                  </a:extLst>
                </p14:cNvPr>
                <p14:cNvContentPartPr/>
                <p14:nvPr/>
              </p14:nvContentPartPr>
              <p14:xfrm>
                <a:off x="6392378" y="6560087"/>
                <a:ext cx="206280" cy="1800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5EC81F9-CBEB-41BE-9A5A-0336136F845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374378" y="6542447"/>
                  <a:ext cx="241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714F9F0F-F156-49BE-B0DF-D201CB6ED4C6}"/>
                    </a:ext>
                  </a:extLst>
                </p14:cNvPr>
                <p14:cNvContentPartPr/>
                <p14:nvPr/>
              </p14:nvContentPartPr>
              <p14:xfrm>
                <a:off x="6674978" y="6624527"/>
                <a:ext cx="69120" cy="885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714F9F0F-F156-49BE-B0DF-D201CB6ED4C6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6657338" y="6606527"/>
                  <a:ext cx="104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24D2439-A8DC-4796-BAE4-1B6EFD9F0BC6}"/>
                    </a:ext>
                  </a:extLst>
                </p14:cNvPr>
                <p14:cNvContentPartPr/>
                <p14:nvPr/>
              </p14:nvContentPartPr>
              <p14:xfrm>
                <a:off x="6789458" y="6506807"/>
                <a:ext cx="241920" cy="2131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24D2439-A8DC-4796-BAE4-1B6EFD9F0BC6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6771818" y="6489167"/>
                  <a:ext cx="277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3C48F646-876B-481E-AFA5-36079F41CAB1}"/>
                    </a:ext>
                  </a:extLst>
                </p14:cNvPr>
                <p14:cNvContentPartPr/>
                <p14:nvPr/>
              </p14:nvContentPartPr>
              <p14:xfrm>
                <a:off x="7040378" y="6492047"/>
                <a:ext cx="39960" cy="435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3C48F646-876B-481E-AFA5-36079F41CAB1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022378" y="6474407"/>
                  <a:ext cx="75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270B053-1A72-4B1D-A188-CF35F1D2A1DB}"/>
                    </a:ext>
                  </a:extLst>
                </p14:cNvPr>
                <p14:cNvContentPartPr/>
                <p14:nvPr/>
              </p14:nvContentPartPr>
              <p14:xfrm>
                <a:off x="7059458" y="6595727"/>
                <a:ext cx="338040" cy="1512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270B053-1A72-4B1D-A188-CF35F1D2A1DB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041458" y="6577727"/>
                  <a:ext cx="373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FF9371E-A896-4224-B4A5-0B07D74E431E}"/>
                    </a:ext>
                  </a:extLst>
                </p14:cNvPr>
                <p14:cNvContentPartPr/>
                <p14:nvPr/>
              </p14:nvContentPartPr>
              <p14:xfrm>
                <a:off x="3372338" y="6015767"/>
                <a:ext cx="49320" cy="7275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FF9371E-A896-4224-B4A5-0B07D74E431E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3354698" y="5998127"/>
                  <a:ext cx="8496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7E9D0CE-A1AA-4213-8AA8-F70E87E97540}"/>
                    </a:ext>
                  </a:extLst>
                </p14:cNvPr>
                <p14:cNvContentPartPr/>
                <p14:nvPr/>
              </p14:nvContentPartPr>
              <p14:xfrm>
                <a:off x="3362978" y="5990207"/>
                <a:ext cx="4147560" cy="753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7E9D0CE-A1AA-4213-8AA8-F70E87E97540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345338" y="5972567"/>
                  <a:ext cx="418320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4DB654A-3251-43C1-83C2-7832236C2A80}"/>
                    </a:ext>
                  </a:extLst>
                </p14:cNvPr>
                <p14:cNvContentPartPr/>
                <p14:nvPr/>
              </p14:nvContentPartPr>
              <p14:xfrm>
                <a:off x="3364778" y="6716687"/>
                <a:ext cx="4158720" cy="168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4DB654A-3251-43C1-83C2-7832236C2A80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347138" y="6699047"/>
                  <a:ext cx="4194360" cy="20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53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A87C1-B32A-4F7B-B399-38B00E82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904522"/>
            <a:ext cx="1064091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D30B7-DACD-49CF-8225-447DED0D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804496"/>
            <a:ext cx="108123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36E0C-335A-4312-B67E-C7092E9F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975970"/>
            <a:ext cx="931675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8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FE87-55D7-4638-88D1-CE69ED221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164" y="254145"/>
            <a:ext cx="9947563" cy="1463819"/>
          </a:xfrm>
        </p:spPr>
        <p:txBody>
          <a:bodyPr>
            <a:normAutofit fontScale="90000"/>
          </a:bodyPr>
          <a:lstStyle/>
          <a:p>
            <a:r>
              <a:rPr lang="en-IN" dirty="0"/>
              <a:t>Dispersion or Measures of Spread and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7274C-E4B5-4CFF-B625-1CE2D935C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219"/>
            <a:ext cx="9144000" cy="328828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Skewness</a:t>
            </a:r>
          </a:p>
          <a:p>
            <a:r>
              <a:rPr lang="en-IN" dirty="0"/>
              <a:t>Kurtosis</a:t>
            </a:r>
          </a:p>
          <a:p>
            <a:r>
              <a:rPr lang="en-IN" dirty="0"/>
              <a:t>Range</a:t>
            </a:r>
          </a:p>
          <a:p>
            <a:r>
              <a:rPr lang="en-IN" dirty="0"/>
              <a:t>Interquartile Range</a:t>
            </a:r>
          </a:p>
          <a:p>
            <a:r>
              <a:rPr lang="en-IN" dirty="0"/>
              <a:t>Standard Deviation</a:t>
            </a:r>
          </a:p>
          <a:p>
            <a:r>
              <a:rPr lang="en-IN" dirty="0"/>
              <a:t>Variance</a:t>
            </a:r>
          </a:p>
          <a:p>
            <a:r>
              <a:rPr lang="en-IN" dirty="0"/>
              <a:t>Standard Score</a:t>
            </a:r>
          </a:p>
          <a:p>
            <a:r>
              <a:rPr lang="en-IN" dirty="0"/>
              <a:t>Coefficient of Variation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4B658D8-0D5C-4268-81D3-B214728B8A0D}"/>
              </a:ext>
            </a:extLst>
          </p:cNvPr>
          <p:cNvSpPr/>
          <p:nvPr/>
        </p:nvSpPr>
        <p:spPr>
          <a:xfrm>
            <a:off x="5948218" y="1717964"/>
            <a:ext cx="609600" cy="1283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86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2A69DFE-AAEE-4703-BA37-F267E2204CCF}"/>
              </a:ext>
            </a:extLst>
          </p:cNvPr>
          <p:cNvGrpSpPr/>
          <p:nvPr/>
        </p:nvGrpSpPr>
        <p:grpSpPr>
          <a:xfrm>
            <a:off x="2333160" y="77040"/>
            <a:ext cx="1913760" cy="346320"/>
            <a:chOff x="2333160" y="77040"/>
            <a:chExt cx="19137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AE88E8-08B3-4B76-9EFD-B2C0156BAD88}"/>
                    </a:ext>
                  </a:extLst>
                </p14:cNvPr>
                <p14:cNvContentPartPr/>
                <p14:nvPr/>
              </p14:nvContentPartPr>
              <p14:xfrm>
                <a:off x="2333160" y="122040"/>
                <a:ext cx="119160" cy="15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AE88E8-08B3-4B76-9EFD-B2C0156BAD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5160" y="104400"/>
                  <a:ext cx="154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7E3198-4C33-4C53-9447-E80AB12AB6C7}"/>
                    </a:ext>
                  </a:extLst>
                </p14:cNvPr>
                <p14:cNvContentPartPr/>
                <p14:nvPr/>
              </p14:nvContentPartPr>
              <p14:xfrm>
                <a:off x="2488680" y="141120"/>
                <a:ext cx="109800" cy="134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7E3198-4C33-4C53-9447-E80AB12AB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70680" y="123480"/>
                  <a:ext cx="145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22AF65-0B32-4CEC-A4B7-801F3881AFFA}"/>
                    </a:ext>
                  </a:extLst>
                </p14:cNvPr>
                <p14:cNvContentPartPr/>
                <p14:nvPr/>
              </p14:nvContentPartPr>
              <p14:xfrm>
                <a:off x="2508480" y="189000"/>
                <a:ext cx="42840" cy="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22AF65-0B32-4CEC-A4B7-801F3881AF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0480" y="171360"/>
                  <a:ext cx="78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FDAD30-8B4A-460A-B5E0-509851CFEC66}"/>
                    </a:ext>
                  </a:extLst>
                </p14:cNvPr>
                <p14:cNvContentPartPr/>
                <p14:nvPr/>
              </p14:nvContentPartPr>
              <p14:xfrm>
                <a:off x="2660400" y="153720"/>
                <a:ext cx="10080" cy="106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FDAD30-8B4A-460A-B5E0-509851CFEC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42760" y="136080"/>
                  <a:ext cx="4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8AD0E7-AEE5-4552-B915-5AA61E95CCA8}"/>
                    </a:ext>
                  </a:extLst>
                </p14:cNvPr>
                <p14:cNvContentPartPr/>
                <p14:nvPr/>
              </p14:nvContentPartPr>
              <p14:xfrm>
                <a:off x="2662560" y="114480"/>
                <a:ext cx="120240" cy="12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8AD0E7-AEE5-4552-B915-5AA61E95CC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4560" y="96840"/>
                  <a:ext cx="155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C383A1-B1AA-4E54-9AB4-BB654334C7BF}"/>
                    </a:ext>
                  </a:extLst>
                </p14:cNvPr>
                <p14:cNvContentPartPr/>
                <p14:nvPr/>
              </p14:nvContentPartPr>
              <p14:xfrm>
                <a:off x="2836080" y="128880"/>
                <a:ext cx="35640" cy="12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C383A1-B1AA-4E54-9AB4-BB654334C7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8440" y="110880"/>
                  <a:ext cx="71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CF10A7-7824-40F9-B997-DC3A2DA9B69C}"/>
                    </a:ext>
                  </a:extLst>
                </p14:cNvPr>
                <p14:cNvContentPartPr/>
                <p14:nvPr/>
              </p14:nvContentPartPr>
              <p14:xfrm>
                <a:off x="2909520" y="136080"/>
                <a:ext cx="142200" cy="146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CF10A7-7824-40F9-B997-DC3A2DA9B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1520" y="118440"/>
                  <a:ext cx="17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46107F-B1B9-4B85-9B56-0F1E1CF0D55A}"/>
                    </a:ext>
                  </a:extLst>
                </p14:cNvPr>
                <p14:cNvContentPartPr/>
                <p14:nvPr/>
              </p14:nvContentPartPr>
              <p14:xfrm>
                <a:off x="2935800" y="207360"/>
                <a:ext cx="453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46107F-B1B9-4B85-9B56-0F1E1CF0D5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7800" y="189720"/>
                  <a:ext cx="81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B413D0-6A0A-4BF2-99EA-9EF117DEA1A1}"/>
                    </a:ext>
                  </a:extLst>
                </p14:cNvPr>
                <p14:cNvContentPartPr/>
                <p14:nvPr/>
              </p14:nvContentPartPr>
              <p14:xfrm>
                <a:off x="3161520" y="164160"/>
                <a:ext cx="6120" cy="12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B413D0-6A0A-4BF2-99EA-9EF117DEA1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3880" y="146520"/>
                  <a:ext cx="41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9AAD32-07E2-4C1A-A2BB-3DA5A1F1660B}"/>
                    </a:ext>
                  </a:extLst>
                </p14:cNvPr>
                <p14:cNvContentPartPr/>
                <p14:nvPr/>
              </p14:nvContentPartPr>
              <p14:xfrm>
                <a:off x="3161520" y="123480"/>
                <a:ext cx="123480" cy="17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9AAD32-07E2-4C1A-A2BB-3DA5A1F166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3880" y="105840"/>
                  <a:ext cx="159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822449-9758-4FEA-B238-646D459BE064}"/>
                    </a:ext>
                  </a:extLst>
                </p14:cNvPr>
                <p14:cNvContentPartPr/>
                <p14:nvPr/>
              </p14:nvContentPartPr>
              <p14:xfrm>
                <a:off x="3339360" y="124200"/>
                <a:ext cx="135000" cy="14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822449-9758-4FEA-B238-646D459BE0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21360" y="106560"/>
                  <a:ext cx="170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9682B4-F9B9-45F4-BBE3-68623335DB6F}"/>
                    </a:ext>
                  </a:extLst>
                </p14:cNvPr>
                <p14:cNvContentPartPr/>
                <p14:nvPr/>
              </p14:nvContentPartPr>
              <p14:xfrm>
                <a:off x="3467520" y="125280"/>
                <a:ext cx="97920" cy="155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9682B4-F9B9-45F4-BBE3-68623335DB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9880" y="107640"/>
                  <a:ext cx="133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9CED1C-ADF3-46B9-BBC0-25DA22C759B4}"/>
                    </a:ext>
                  </a:extLst>
                </p14:cNvPr>
                <p14:cNvContentPartPr/>
                <p14:nvPr/>
              </p14:nvContentPartPr>
              <p14:xfrm>
                <a:off x="3605040" y="131400"/>
                <a:ext cx="29160" cy="14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9CED1C-ADF3-46B9-BBC0-25DA22C759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7040" y="113400"/>
                  <a:ext cx="64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2CBFA9-7CFF-4E5C-B9D8-356BC1C05650}"/>
                    </a:ext>
                  </a:extLst>
                </p14:cNvPr>
                <p14:cNvContentPartPr/>
                <p14:nvPr/>
              </p14:nvContentPartPr>
              <p14:xfrm>
                <a:off x="3680640" y="131760"/>
                <a:ext cx="109440" cy="149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2CBFA9-7CFF-4E5C-B9D8-356BC1C056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3000" y="114120"/>
                  <a:ext cx="145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77BB38-9035-4B01-9AA5-F9B9AC6AD948}"/>
                    </a:ext>
                  </a:extLst>
                </p14:cNvPr>
                <p14:cNvContentPartPr/>
                <p14:nvPr/>
              </p14:nvContentPartPr>
              <p14:xfrm>
                <a:off x="3820680" y="127800"/>
                <a:ext cx="7272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77BB38-9035-4B01-9AA5-F9B9AC6AD9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2680" y="110160"/>
                  <a:ext cx="108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B8AEA0-B19D-4409-89F4-17CD2B723744}"/>
                    </a:ext>
                  </a:extLst>
                </p14:cNvPr>
                <p14:cNvContentPartPr/>
                <p14:nvPr/>
              </p14:nvContentPartPr>
              <p14:xfrm>
                <a:off x="3864240" y="97560"/>
                <a:ext cx="78840" cy="229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B8AEA0-B19D-4409-89F4-17CD2B7237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6240" y="79560"/>
                  <a:ext cx="114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82323C-BFDE-4A92-9BD4-5102322FDF70}"/>
                    </a:ext>
                  </a:extLst>
                </p14:cNvPr>
                <p14:cNvContentPartPr/>
                <p14:nvPr/>
              </p14:nvContentPartPr>
              <p14:xfrm>
                <a:off x="4043160" y="77040"/>
                <a:ext cx="203760" cy="346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82323C-BFDE-4A92-9BD4-5102322FDF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5520" y="59040"/>
                  <a:ext cx="23940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09127D-093D-4C38-9FC8-0900867A3C73}"/>
              </a:ext>
            </a:extLst>
          </p:cNvPr>
          <p:cNvGrpSpPr/>
          <p:nvPr/>
        </p:nvGrpSpPr>
        <p:grpSpPr>
          <a:xfrm>
            <a:off x="4388040" y="123840"/>
            <a:ext cx="960120" cy="195120"/>
            <a:chOff x="4388040" y="123840"/>
            <a:chExt cx="960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C87DA3-077D-4962-86CA-7770C0745A73}"/>
                    </a:ext>
                  </a:extLst>
                </p14:cNvPr>
                <p14:cNvContentPartPr/>
                <p14:nvPr/>
              </p14:nvContentPartPr>
              <p14:xfrm>
                <a:off x="4388040" y="123840"/>
                <a:ext cx="136080" cy="18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C87DA3-077D-4962-86CA-7770C0745A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0400" y="106200"/>
                  <a:ext cx="171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1B7D5CE-37A1-4E23-92BE-BE61529EE293}"/>
                    </a:ext>
                  </a:extLst>
                </p14:cNvPr>
                <p14:cNvContentPartPr/>
                <p14:nvPr/>
              </p14:nvContentPartPr>
              <p14:xfrm>
                <a:off x="4585320" y="187200"/>
                <a:ext cx="14400" cy="10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1B7D5CE-37A1-4E23-92BE-BE61529EE2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7680" y="169560"/>
                  <a:ext cx="5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E43496-E81A-46CB-8FD8-727B407AA47F}"/>
                    </a:ext>
                  </a:extLst>
                </p14:cNvPr>
                <p14:cNvContentPartPr/>
                <p14:nvPr/>
              </p14:nvContentPartPr>
              <p14:xfrm>
                <a:off x="4593960" y="143640"/>
                <a:ext cx="134280" cy="15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E43496-E81A-46CB-8FD8-727B407AA4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5960" y="125640"/>
                  <a:ext cx="169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61EED3-204E-4D5D-BD8C-A82369CBFFAD}"/>
                    </a:ext>
                  </a:extLst>
                </p14:cNvPr>
                <p14:cNvContentPartPr/>
                <p14:nvPr/>
              </p14:nvContentPartPr>
              <p14:xfrm>
                <a:off x="4716720" y="159480"/>
                <a:ext cx="12708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61EED3-204E-4D5D-BD8C-A82369CBFF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9080" y="141840"/>
                  <a:ext cx="162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3B289-4945-4E70-B28B-9B7EE953FDD4}"/>
                    </a:ext>
                  </a:extLst>
                </p14:cNvPr>
                <p14:cNvContentPartPr/>
                <p14:nvPr/>
              </p14:nvContentPartPr>
              <p14:xfrm>
                <a:off x="4876560" y="158040"/>
                <a:ext cx="11016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3B289-4945-4E70-B28B-9B7EE953FD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58920" y="140040"/>
                  <a:ext cx="14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97A1B5-511C-49C8-956E-6119EE96DED8}"/>
                    </a:ext>
                  </a:extLst>
                </p14:cNvPr>
                <p14:cNvContentPartPr/>
                <p14:nvPr/>
              </p14:nvContentPartPr>
              <p14:xfrm>
                <a:off x="4884840" y="192960"/>
                <a:ext cx="107640" cy="3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97A1B5-511C-49C8-956E-6119EE96DE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7200" y="175320"/>
                  <a:ext cx="143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3D70B6-EE80-4F9A-880C-D626839FEDD4}"/>
                    </a:ext>
                  </a:extLst>
                </p14:cNvPr>
                <p14:cNvContentPartPr/>
                <p14:nvPr/>
              </p14:nvContentPartPr>
              <p14:xfrm>
                <a:off x="4875480" y="142920"/>
                <a:ext cx="102240" cy="3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3D70B6-EE80-4F9A-880C-D626839FED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57480" y="124920"/>
                  <a:ext cx="137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C8F6C2-D002-4B42-9310-2C41CB65EAAF}"/>
                    </a:ext>
                  </a:extLst>
                </p14:cNvPr>
                <p14:cNvContentPartPr/>
                <p14:nvPr/>
              </p14:nvContentPartPr>
              <p14:xfrm>
                <a:off x="5044320" y="136440"/>
                <a:ext cx="10908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C8F6C2-D002-4B42-9310-2C41CB65EA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26680" y="118440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0E30A3-AE82-4159-881E-443FF15E52B9}"/>
                    </a:ext>
                  </a:extLst>
                </p14:cNvPr>
                <p14:cNvContentPartPr/>
                <p14:nvPr/>
              </p14:nvContentPartPr>
              <p14:xfrm>
                <a:off x="5053680" y="156600"/>
                <a:ext cx="179280" cy="140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0E30A3-AE82-4159-881E-443FF15E52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36040" y="138960"/>
                  <a:ext cx="214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6FD4C1-D6E0-4A1C-8B8B-8F845D539431}"/>
                    </a:ext>
                  </a:extLst>
                </p14:cNvPr>
                <p14:cNvContentPartPr/>
                <p14:nvPr/>
              </p14:nvContentPartPr>
              <p14:xfrm>
                <a:off x="5225040" y="154800"/>
                <a:ext cx="123120" cy="16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6FD4C1-D6E0-4A1C-8B8B-8F845D5394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7400" y="136800"/>
                  <a:ext cx="15876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10BFB3F-4D22-4FA0-94C1-882CBD17C8A0}"/>
                  </a:ext>
                </a:extLst>
              </p14:cNvPr>
              <p14:cNvContentPartPr/>
              <p14:nvPr/>
            </p14:nvContentPartPr>
            <p14:xfrm>
              <a:off x="5745600" y="137520"/>
              <a:ext cx="5400" cy="3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10BFB3F-4D22-4FA0-94C1-882CBD17C8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27600" y="119880"/>
                <a:ext cx="41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5BCEB3D-B720-4170-BFC0-E1B36DD6FE2B}"/>
                  </a:ext>
                </a:extLst>
              </p14:cNvPr>
              <p14:cNvContentPartPr/>
              <p14:nvPr/>
            </p14:nvContentPartPr>
            <p14:xfrm>
              <a:off x="5755680" y="253800"/>
              <a:ext cx="31320" cy="9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5BCEB3D-B720-4170-BFC0-E1B36DD6FE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38040" y="235800"/>
                <a:ext cx="669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90D860D-00B6-4BD9-997B-AA622357821B}"/>
              </a:ext>
            </a:extLst>
          </p:cNvPr>
          <p:cNvGrpSpPr/>
          <p:nvPr/>
        </p:nvGrpSpPr>
        <p:grpSpPr>
          <a:xfrm>
            <a:off x="252865" y="151560"/>
            <a:ext cx="1691495" cy="200327"/>
            <a:chOff x="252865" y="151560"/>
            <a:chExt cx="1691495" cy="2003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8C47B-C91E-4C15-AC98-F4761E7786BB}"/>
                    </a:ext>
                  </a:extLst>
                </p14:cNvPr>
                <p14:cNvContentPartPr/>
                <p14:nvPr/>
              </p14:nvContentPartPr>
              <p14:xfrm>
                <a:off x="252865" y="180527"/>
                <a:ext cx="126360" cy="15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8C47B-C91E-4C15-AC98-F4761E7786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5225" y="162887"/>
                  <a:ext cx="162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EA9C5C-1BB2-4C71-ACA4-685F9BB8714B}"/>
                    </a:ext>
                  </a:extLst>
                </p14:cNvPr>
                <p14:cNvContentPartPr/>
                <p14:nvPr/>
              </p14:nvContentPartPr>
              <p14:xfrm>
                <a:off x="441505" y="191327"/>
                <a:ext cx="60120" cy="16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EA9C5C-1BB2-4C71-ACA4-685F9BB871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865" y="173687"/>
                  <a:ext cx="95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2DF3CA-BC4C-4404-8283-5978F977380B}"/>
                    </a:ext>
                  </a:extLst>
                </p14:cNvPr>
                <p14:cNvContentPartPr/>
                <p14:nvPr/>
              </p14:nvContentPartPr>
              <p14:xfrm>
                <a:off x="443305" y="166487"/>
                <a:ext cx="74880" cy="9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2DF3CA-BC4C-4404-8283-5978F97738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5305" y="148487"/>
                  <a:ext cx="110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7AC879-A714-4EBD-941F-2580C62441D9}"/>
                    </a:ext>
                  </a:extLst>
                </p14:cNvPr>
                <p14:cNvContentPartPr/>
                <p14:nvPr/>
              </p14:nvContentPartPr>
              <p14:xfrm>
                <a:off x="568225" y="172607"/>
                <a:ext cx="108720" cy="14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7AC879-A714-4EBD-941F-2580C62441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0225" y="154607"/>
                  <a:ext cx="144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FFE69B-945E-46B2-A1F7-7D25569F2A71}"/>
                    </a:ext>
                  </a:extLst>
                </p14:cNvPr>
                <p14:cNvContentPartPr/>
                <p14:nvPr/>
              </p14:nvContentPartPr>
              <p14:xfrm>
                <a:off x="585505" y="224087"/>
                <a:ext cx="90360" cy="1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FFE69B-945E-46B2-A1F7-7D25569F2A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865" y="206447"/>
                  <a:ext cx="126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02F99A-9301-4C67-ADFC-66682814939D}"/>
                    </a:ext>
                  </a:extLst>
                </p14:cNvPr>
                <p14:cNvContentPartPr/>
                <p14:nvPr/>
              </p14:nvContentPartPr>
              <p14:xfrm>
                <a:off x="728425" y="177287"/>
                <a:ext cx="87840" cy="13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02F99A-9301-4C67-ADFC-6668281493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0785" y="159287"/>
                  <a:ext cx="123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05A313-DAFE-4B22-A8A1-77CB6EF06D86}"/>
                    </a:ext>
                  </a:extLst>
                </p14:cNvPr>
                <p14:cNvContentPartPr/>
                <p14:nvPr/>
              </p14:nvContentPartPr>
              <p14:xfrm>
                <a:off x="856585" y="167567"/>
                <a:ext cx="99720" cy="12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05A313-DAFE-4B22-A8A1-77CB6EF06D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8945" y="149567"/>
                  <a:ext cx="135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D875DD-5DE3-4C92-A494-8783B05B79B2}"/>
                    </a:ext>
                  </a:extLst>
                </p14:cNvPr>
                <p14:cNvContentPartPr/>
                <p14:nvPr/>
              </p14:nvContentPartPr>
              <p14:xfrm>
                <a:off x="1003105" y="155327"/>
                <a:ext cx="11376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D875DD-5DE3-4C92-A494-8783B05B79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5105" y="137687"/>
                  <a:ext cx="149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0F752C-6999-49D3-80E1-37CA74140C11}"/>
                    </a:ext>
                  </a:extLst>
                </p14:cNvPr>
                <p14:cNvContentPartPr/>
                <p14:nvPr/>
              </p14:nvContentPartPr>
              <p14:xfrm>
                <a:off x="1160785" y="184847"/>
                <a:ext cx="66960" cy="12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0F752C-6999-49D3-80E1-37CA74140C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2785" y="166847"/>
                  <a:ext cx="10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F3FF7E-2150-4DDC-9580-2971F0BD8E2C}"/>
                    </a:ext>
                  </a:extLst>
                </p14:cNvPr>
                <p14:cNvContentPartPr/>
                <p14:nvPr/>
              </p14:nvContentPartPr>
              <p14:xfrm>
                <a:off x="1145665" y="158927"/>
                <a:ext cx="92520" cy="7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F3FF7E-2150-4DDC-9580-2971F0BD8E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7665" y="141287"/>
                  <a:ext cx="128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B4BF16-6DC6-4114-914E-2932F105CDAA}"/>
                    </a:ext>
                  </a:extLst>
                </p14:cNvPr>
                <p14:cNvContentPartPr/>
                <p14:nvPr/>
              </p14:nvContentPartPr>
              <p14:xfrm>
                <a:off x="1277785" y="165407"/>
                <a:ext cx="11700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B4BF16-6DC6-4114-914E-2932F105CD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60145" y="147767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68F4DF-1FBA-4FA6-B4C9-9C1B4C81F2C1}"/>
                    </a:ext>
                  </a:extLst>
                </p14:cNvPr>
                <p14:cNvContentPartPr/>
                <p14:nvPr/>
              </p14:nvContentPartPr>
              <p14:xfrm>
                <a:off x="1737720" y="170640"/>
                <a:ext cx="7704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68F4DF-1FBA-4FA6-B4C9-9C1B4C81F2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19720" y="153000"/>
                  <a:ext cx="11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F3BF4F-9267-42E6-BCF1-E66976EED5EF}"/>
                    </a:ext>
                  </a:extLst>
                </p14:cNvPr>
                <p14:cNvContentPartPr/>
                <p14:nvPr/>
              </p14:nvContentPartPr>
              <p14:xfrm>
                <a:off x="1869120" y="166680"/>
                <a:ext cx="6840" cy="9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F3BF4F-9267-42E6-BCF1-E66976EED5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51480" y="148680"/>
                  <a:ext cx="42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4A590A-7462-4FF3-81AE-BF4DF52A7021}"/>
                    </a:ext>
                  </a:extLst>
                </p14:cNvPr>
                <p14:cNvContentPartPr/>
                <p14:nvPr/>
              </p14:nvContentPartPr>
              <p14:xfrm>
                <a:off x="1877760" y="151560"/>
                <a:ext cx="66600" cy="6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4A590A-7462-4FF3-81AE-BF4DF52A70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59760" y="133560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4FF874-5C57-4507-9A36-DE65909EE27F}"/>
              </a:ext>
            </a:extLst>
          </p:cNvPr>
          <p:cNvGrpSpPr/>
          <p:nvPr/>
        </p:nvGrpSpPr>
        <p:grpSpPr>
          <a:xfrm>
            <a:off x="6275580" y="137880"/>
            <a:ext cx="556560" cy="236880"/>
            <a:chOff x="6275580" y="137880"/>
            <a:chExt cx="556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77E930-5AD7-4B43-84DC-1DA73A2C2DE0}"/>
                    </a:ext>
                  </a:extLst>
                </p14:cNvPr>
                <p14:cNvContentPartPr/>
                <p14:nvPr/>
              </p14:nvContentPartPr>
              <p14:xfrm>
                <a:off x="6367020" y="157320"/>
                <a:ext cx="101160" cy="14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77E930-5AD7-4B43-84DC-1DA73A2C2D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58380" y="148320"/>
                  <a:ext cx="11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D87E9A-8C97-49A3-B30D-AA4D5D14896E}"/>
                    </a:ext>
                  </a:extLst>
                </p14:cNvPr>
                <p14:cNvContentPartPr/>
                <p14:nvPr/>
              </p14:nvContentPartPr>
              <p14:xfrm>
                <a:off x="6361980" y="195840"/>
                <a:ext cx="83160" cy="2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D87E9A-8C97-49A3-B30D-AA4D5D1489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53340" y="187200"/>
                  <a:ext cx="100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A55E9A-14A2-4109-9A45-95C3014A89E9}"/>
                    </a:ext>
                  </a:extLst>
                </p14:cNvPr>
                <p14:cNvContentPartPr/>
                <p14:nvPr/>
              </p14:nvContentPartPr>
              <p14:xfrm>
                <a:off x="6364860" y="137880"/>
                <a:ext cx="208080" cy="149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A55E9A-14A2-4109-9A45-95C3014A89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56220" y="129240"/>
                  <a:ext cx="22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BB9C3A-FD6B-4F83-90C8-5E84184257D5}"/>
                    </a:ext>
                  </a:extLst>
                </p14:cNvPr>
                <p14:cNvContentPartPr/>
                <p14:nvPr/>
              </p14:nvContentPartPr>
              <p14:xfrm>
                <a:off x="6482580" y="188280"/>
                <a:ext cx="88920" cy="103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BB9C3A-FD6B-4F83-90C8-5E84184257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73580" y="179280"/>
                  <a:ext cx="106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325769-F037-4D47-A986-02CA6323F6D6}"/>
                    </a:ext>
                  </a:extLst>
                </p14:cNvPr>
                <p14:cNvContentPartPr/>
                <p14:nvPr/>
              </p14:nvContentPartPr>
              <p14:xfrm>
                <a:off x="6275580" y="343080"/>
                <a:ext cx="384480" cy="31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325769-F037-4D47-A986-02CA6323F6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66580" y="334440"/>
                  <a:ext cx="402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6C6758-7937-4766-BCE9-2B67087852A6}"/>
                    </a:ext>
                  </a:extLst>
                </p14:cNvPr>
                <p14:cNvContentPartPr/>
                <p14:nvPr/>
              </p14:nvContentPartPr>
              <p14:xfrm>
                <a:off x="6659700" y="223920"/>
                <a:ext cx="172440" cy="74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6C6758-7937-4766-BCE9-2B67087852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50700" y="214920"/>
                  <a:ext cx="190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E50081-4B63-41AC-98D4-0B38763C2324}"/>
              </a:ext>
            </a:extLst>
          </p:cNvPr>
          <p:cNvGrpSpPr/>
          <p:nvPr/>
        </p:nvGrpSpPr>
        <p:grpSpPr>
          <a:xfrm>
            <a:off x="7009980" y="131400"/>
            <a:ext cx="1357200" cy="333000"/>
            <a:chOff x="7009980" y="131400"/>
            <a:chExt cx="13572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3987D7-923F-4D06-B67F-78864F78750A}"/>
                    </a:ext>
                  </a:extLst>
                </p14:cNvPr>
                <p14:cNvContentPartPr/>
                <p14:nvPr/>
              </p14:nvContentPartPr>
              <p14:xfrm>
                <a:off x="7009980" y="151560"/>
                <a:ext cx="168840" cy="153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3987D7-923F-4D06-B67F-78864F7875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00980" y="142920"/>
                  <a:ext cx="18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D19A6E5-89D8-43CE-A101-0A803E5E2849}"/>
                    </a:ext>
                  </a:extLst>
                </p14:cNvPr>
                <p14:cNvContentPartPr/>
                <p14:nvPr/>
              </p14:nvContentPartPr>
              <p14:xfrm>
                <a:off x="7220580" y="211320"/>
                <a:ext cx="122760" cy="86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D19A6E5-89D8-43CE-A101-0A803E5E28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11940" y="202680"/>
                  <a:ext cx="140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C9E473-D9B3-4961-B97D-0D338CF5B563}"/>
                    </a:ext>
                  </a:extLst>
                </p14:cNvPr>
                <p14:cNvContentPartPr/>
                <p14:nvPr/>
              </p14:nvContentPartPr>
              <p14:xfrm>
                <a:off x="7346580" y="155160"/>
                <a:ext cx="11880" cy="21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C9E473-D9B3-4961-B97D-0D338CF5B5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37940" y="146520"/>
                  <a:ext cx="29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254B36-279A-40CC-8B36-5CB36D655A4C}"/>
                    </a:ext>
                  </a:extLst>
                </p14:cNvPr>
                <p14:cNvContentPartPr/>
                <p14:nvPr/>
              </p14:nvContentPartPr>
              <p14:xfrm>
                <a:off x="7385820" y="131400"/>
                <a:ext cx="292320" cy="33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254B36-279A-40CC-8B36-5CB36D655A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7180" y="122760"/>
                  <a:ext cx="309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7ACCF0-3A34-4FC5-B47A-8F79BC9E355D}"/>
                    </a:ext>
                  </a:extLst>
                </p14:cNvPr>
                <p14:cNvContentPartPr/>
                <p14:nvPr/>
              </p14:nvContentPartPr>
              <p14:xfrm>
                <a:off x="7650780" y="197640"/>
                <a:ext cx="67680" cy="62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7ACCF0-3A34-4FC5-B47A-8F79BC9E35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42140" y="189000"/>
                  <a:ext cx="85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8593F7-738A-4580-8ECE-86D6C1D491AF}"/>
                    </a:ext>
                  </a:extLst>
                </p14:cNvPr>
                <p14:cNvContentPartPr/>
                <p14:nvPr/>
              </p14:nvContentPartPr>
              <p14:xfrm>
                <a:off x="7719180" y="198720"/>
                <a:ext cx="443880" cy="127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8593F7-738A-4580-8ECE-86D6C1D49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10540" y="189720"/>
                  <a:ext cx="461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2A7C8C8-53B1-41F6-8817-3CCD94C40282}"/>
                    </a:ext>
                  </a:extLst>
                </p14:cNvPr>
                <p14:cNvContentPartPr/>
                <p14:nvPr/>
              </p14:nvContentPartPr>
              <p14:xfrm>
                <a:off x="8174580" y="137880"/>
                <a:ext cx="7920" cy="23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2A7C8C8-53B1-41F6-8817-3CCD94C402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65580" y="129240"/>
                  <a:ext cx="2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DCC4F3-3C11-4721-BD22-661A9CEFFD4C}"/>
                    </a:ext>
                  </a:extLst>
                </p14:cNvPr>
                <p14:cNvContentPartPr/>
                <p14:nvPr/>
              </p14:nvContentPartPr>
              <p14:xfrm>
                <a:off x="8204820" y="211680"/>
                <a:ext cx="162360" cy="9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DCC4F3-3C11-4721-BD22-661A9CEFFD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95820" y="203040"/>
                  <a:ext cx="1800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8DF70BC-94F7-4F36-890B-37B13E223632}"/>
              </a:ext>
            </a:extLst>
          </p:cNvPr>
          <p:cNvGrpSpPr/>
          <p:nvPr/>
        </p:nvGrpSpPr>
        <p:grpSpPr>
          <a:xfrm>
            <a:off x="8630760" y="147960"/>
            <a:ext cx="209880" cy="309240"/>
            <a:chOff x="8630760" y="147960"/>
            <a:chExt cx="2098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7A9759-7A90-42F6-9FCD-6A1601E41D5E}"/>
                    </a:ext>
                  </a:extLst>
                </p14:cNvPr>
                <p14:cNvContentPartPr/>
                <p14:nvPr/>
              </p14:nvContentPartPr>
              <p14:xfrm>
                <a:off x="8631480" y="147960"/>
                <a:ext cx="14400" cy="149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7A9759-7A90-42F6-9FCD-6A1601E41D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22480" y="139320"/>
                  <a:ext cx="32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ECD5AD-3C01-4829-B595-D120EC081E34}"/>
                    </a:ext>
                  </a:extLst>
                </p14:cNvPr>
                <p14:cNvContentPartPr/>
                <p14:nvPr/>
              </p14:nvContentPartPr>
              <p14:xfrm>
                <a:off x="8630760" y="182160"/>
                <a:ext cx="92520" cy="10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ECD5AD-3C01-4829-B595-D120EC081E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22120" y="173520"/>
                  <a:ext cx="11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8BABD1F-57AF-4283-9F90-939E5FE2CA63}"/>
                    </a:ext>
                  </a:extLst>
                </p14:cNvPr>
                <p14:cNvContentPartPr/>
                <p14:nvPr/>
              </p14:nvContentPartPr>
              <p14:xfrm>
                <a:off x="8724360" y="197640"/>
                <a:ext cx="116280" cy="259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8BABD1F-57AF-4283-9F90-939E5FE2CA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15720" y="188640"/>
                  <a:ext cx="13392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23BC738-7BC3-48A7-88A9-3BFF3DABFC89}"/>
              </a:ext>
            </a:extLst>
          </p:cNvPr>
          <p:cNvGrpSpPr/>
          <p:nvPr/>
        </p:nvGrpSpPr>
        <p:grpSpPr>
          <a:xfrm>
            <a:off x="9092640" y="109080"/>
            <a:ext cx="279000" cy="220680"/>
            <a:chOff x="9092640" y="109080"/>
            <a:chExt cx="2790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0CB4A5-740C-4A8E-A899-6807C9C9C57C}"/>
                    </a:ext>
                  </a:extLst>
                </p14:cNvPr>
                <p14:cNvContentPartPr/>
                <p14:nvPr/>
              </p14:nvContentPartPr>
              <p14:xfrm>
                <a:off x="9151320" y="109080"/>
                <a:ext cx="78480" cy="220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0CB4A5-740C-4A8E-A899-6807C9C9C5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42320" y="100080"/>
                  <a:ext cx="96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ADE1461-E013-4885-8C17-23D8B138207A}"/>
                    </a:ext>
                  </a:extLst>
                </p14:cNvPr>
                <p14:cNvContentPartPr/>
                <p14:nvPr/>
              </p14:nvContentPartPr>
              <p14:xfrm>
                <a:off x="9092640" y="224640"/>
                <a:ext cx="180360" cy="7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ADE1461-E013-4885-8C17-23D8B13820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83640" y="215640"/>
                  <a:ext cx="19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514E61-082A-44AC-B2B5-8A545D2277FA}"/>
                    </a:ext>
                  </a:extLst>
                </p14:cNvPr>
                <p14:cNvContentPartPr/>
                <p14:nvPr/>
              </p14:nvContentPartPr>
              <p14:xfrm>
                <a:off x="9327720" y="211680"/>
                <a:ext cx="43920" cy="73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514E61-082A-44AC-B2B5-8A545D2277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18720" y="202680"/>
                  <a:ext cx="615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4825A23-24C6-4F13-A2FC-3B89C4951037}"/>
              </a:ext>
            </a:extLst>
          </p:cNvPr>
          <p:cNvGrpSpPr/>
          <p:nvPr/>
        </p:nvGrpSpPr>
        <p:grpSpPr>
          <a:xfrm>
            <a:off x="9583680" y="173880"/>
            <a:ext cx="385920" cy="177480"/>
            <a:chOff x="9583680" y="173880"/>
            <a:chExt cx="38592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EC7ECCB-8A62-44EB-87C5-B3C288CDB46A}"/>
                    </a:ext>
                  </a:extLst>
                </p14:cNvPr>
                <p14:cNvContentPartPr/>
                <p14:nvPr/>
              </p14:nvContentPartPr>
              <p14:xfrm>
                <a:off x="9583680" y="216720"/>
                <a:ext cx="66960" cy="8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EC7ECCB-8A62-44EB-87C5-B3C288CDB4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74680" y="208080"/>
                  <a:ext cx="84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893A50-6A28-4950-A84A-B698A0C754D8}"/>
                    </a:ext>
                  </a:extLst>
                </p14:cNvPr>
                <p14:cNvContentPartPr/>
                <p14:nvPr/>
              </p14:nvContentPartPr>
              <p14:xfrm>
                <a:off x="9720120" y="213480"/>
                <a:ext cx="48960" cy="1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893A50-6A28-4950-A84A-B698A0C754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11480" y="204480"/>
                  <a:ext cx="66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C55A4FB-3DF2-4250-A7D4-B65476AD3C2D}"/>
                    </a:ext>
                  </a:extLst>
                </p14:cNvPr>
                <p14:cNvContentPartPr/>
                <p14:nvPr/>
              </p14:nvContentPartPr>
              <p14:xfrm>
                <a:off x="9718320" y="253800"/>
                <a:ext cx="65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C55A4FB-3DF2-4250-A7D4-B65476AD3C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09320" y="244800"/>
                  <a:ext cx="82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F5F2A7-4534-4F88-9F66-D011CCF029B6}"/>
                    </a:ext>
                  </a:extLst>
                </p14:cNvPr>
                <p14:cNvContentPartPr/>
                <p14:nvPr/>
              </p14:nvContentPartPr>
              <p14:xfrm>
                <a:off x="9876720" y="173880"/>
                <a:ext cx="92880" cy="17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F5F2A7-4534-4F88-9F66-D011CCF029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67720" y="165240"/>
                  <a:ext cx="110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5973838-4881-42EC-8347-B75593DA401C}"/>
              </a:ext>
            </a:extLst>
          </p:cNvPr>
          <p:cNvGrpSpPr/>
          <p:nvPr/>
        </p:nvGrpSpPr>
        <p:grpSpPr>
          <a:xfrm>
            <a:off x="10230960" y="154080"/>
            <a:ext cx="587520" cy="248040"/>
            <a:chOff x="10230960" y="154080"/>
            <a:chExt cx="5875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6507435-46D2-4E49-8641-033263CFFBFC}"/>
                    </a:ext>
                  </a:extLst>
                </p14:cNvPr>
                <p14:cNvContentPartPr/>
                <p14:nvPr/>
              </p14:nvContentPartPr>
              <p14:xfrm>
                <a:off x="10230960" y="233640"/>
                <a:ext cx="10800" cy="151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6507435-46D2-4E49-8641-033263CFFB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21960" y="224640"/>
                  <a:ext cx="28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9E14B7-E0C6-439F-B374-BFB1BFC8197D}"/>
                    </a:ext>
                  </a:extLst>
                </p14:cNvPr>
                <p14:cNvContentPartPr/>
                <p14:nvPr/>
              </p14:nvContentPartPr>
              <p14:xfrm>
                <a:off x="10232040" y="218520"/>
                <a:ext cx="94320" cy="6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9E14B7-E0C6-439F-B374-BFB1BFC819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23400" y="209880"/>
                  <a:ext cx="111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34BA56-2508-4966-860F-A82C842DE354}"/>
                    </a:ext>
                  </a:extLst>
                </p14:cNvPr>
                <p14:cNvContentPartPr/>
                <p14:nvPr/>
              </p14:nvContentPartPr>
              <p14:xfrm>
                <a:off x="10364520" y="196200"/>
                <a:ext cx="123480" cy="9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34BA56-2508-4966-860F-A82C842DE3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55520" y="187560"/>
                  <a:ext cx="141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9833EF-5B53-4A55-8E73-0EE990623A28}"/>
                    </a:ext>
                  </a:extLst>
                </p14:cNvPr>
                <p14:cNvContentPartPr/>
                <p14:nvPr/>
              </p14:nvContentPartPr>
              <p14:xfrm>
                <a:off x="10527960" y="205920"/>
                <a:ext cx="7920" cy="19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9833EF-5B53-4A55-8E73-0EE990623A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18960" y="196920"/>
                  <a:ext cx="25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344B9B-FC9B-4921-8DD1-C26F394F9FA6}"/>
                    </a:ext>
                  </a:extLst>
                </p14:cNvPr>
                <p14:cNvContentPartPr/>
                <p14:nvPr/>
              </p14:nvContentPartPr>
              <p14:xfrm>
                <a:off x="10530480" y="201240"/>
                <a:ext cx="68400" cy="142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344B9B-FC9B-4921-8DD1-C26F394F9F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21840" y="192600"/>
                  <a:ext cx="86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FBD743D-4880-49FE-89BD-0C8D77CEDBE7}"/>
                    </a:ext>
                  </a:extLst>
                </p14:cNvPr>
                <p14:cNvContentPartPr/>
                <p14:nvPr/>
              </p14:nvContentPartPr>
              <p14:xfrm>
                <a:off x="10615080" y="154080"/>
                <a:ext cx="102960" cy="141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FBD743D-4880-49FE-89BD-0C8D77CEDB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06440" y="145440"/>
                  <a:ext cx="120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19FC4E-2042-485E-9CC3-8CE06EB5EBBA}"/>
                    </a:ext>
                  </a:extLst>
                </p14:cNvPr>
                <p14:cNvContentPartPr/>
                <p14:nvPr/>
              </p14:nvContentPartPr>
              <p14:xfrm>
                <a:off x="10812360" y="239760"/>
                <a:ext cx="612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19FC4E-2042-485E-9CC3-8CE06EB5EB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03360" y="231120"/>
                  <a:ext cx="237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2E080EE-1DFD-432A-8E29-2CF7A0002E86}"/>
              </a:ext>
            </a:extLst>
          </p:cNvPr>
          <p:cNvGrpSpPr/>
          <p:nvPr/>
        </p:nvGrpSpPr>
        <p:grpSpPr>
          <a:xfrm>
            <a:off x="6894840" y="544320"/>
            <a:ext cx="1442160" cy="248760"/>
            <a:chOff x="6894840" y="544320"/>
            <a:chExt cx="14421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7E0B0E-EFCA-48A0-9210-8BAF5A91FAFE}"/>
                    </a:ext>
                  </a:extLst>
                </p14:cNvPr>
                <p14:cNvContentPartPr/>
                <p14:nvPr/>
              </p14:nvContentPartPr>
              <p14:xfrm>
                <a:off x="6894840" y="608400"/>
                <a:ext cx="80640" cy="11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7E0B0E-EFCA-48A0-9210-8BAF5A91FA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86200" y="599400"/>
                  <a:ext cx="98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F8D847-1851-4867-9B3C-C310A5D6C459}"/>
                    </a:ext>
                  </a:extLst>
                </p14:cNvPr>
                <p14:cNvContentPartPr/>
                <p14:nvPr/>
              </p14:nvContentPartPr>
              <p14:xfrm>
                <a:off x="6919320" y="595440"/>
                <a:ext cx="76680" cy="1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F8D847-1851-4867-9B3C-C310A5D6C4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0680" y="586800"/>
                  <a:ext cx="94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3F23E6-F4D1-43BF-B63B-F1C661EA21A3}"/>
                    </a:ext>
                  </a:extLst>
                </p14:cNvPr>
                <p14:cNvContentPartPr/>
                <p14:nvPr/>
              </p14:nvContentPartPr>
              <p14:xfrm>
                <a:off x="7008240" y="608040"/>
                <a:ext cx="142920" cy="150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3F23E6-F4D1-43BF-B63B-F1C661EA21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99600" y="599040"/>
                  <a:ext cx="160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E67A7F-B1AD-499E-873E-2506EAD1DC74}"/>
                    </a:ext>
                  </a:extLst>
                </p14:cNvPr>
                <p14:cNvContentPartPr/>
                <p14:nvPr/>
              </p14:nvContentPartPr>
              <p14:xfrm>
                <a:off x="7286520" y="624240"/>
                <a:ext cx="73440" cy="9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E67A7F-B1AD-499E-873E-2506EAD1DC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7520" y="615600"/>
                  <a:ext cx="91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E64E30-9548-4F45-9C44-E78A32F7A71D}"/>
                    </a:ext>
                  </a:extLst>
                </p14:cNvPr>
                <p14:cNvContentPartPr/>
                <p14:nvPr/>
              </p14:nvContentPartPr>
              <p14:xfrm>
                <a:off x="7311360" y="614160"/>
                <a:ext cx="81360" cy="24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E64E30-9548-4F45-9C44-E78A32F7A7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02720" y="605160"/>
                  <a:ext cx="99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691FE7-5F2B-4435-B1A9-72D1C153DF7E}"/>
                    </a:ext>
                  </a:extLst>
                </p14:cNvPr>
                <p14:cNvContentPartPr/>
                <p14:nvPr/>
              </p14:nvContentPartPr>
              <p14:xfrm>
                <a:off x="7431240" y="583560"/>
                <a:ext cx="82440" cy="119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691FE7-5F2B-4435-B1A9-72D1C153DF7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22240" y="574920"/>
                  <a:ext cx="100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F1AB59-A2FF-43AE-9AB1-F27FB882A2A9}"/>
                    </a:ext>
                  </a:extLst>
                </p14:cNvPr>
                <p14:cNvContentPartPr/>
                <p14:nvPr/>
              </p14:nvContentPartPr>
              <p14:xfrm>
                <a:off x="7534560" y="688680"/>
                <a:ext cx="47880" cy="104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F1AB59-A2FF-43AE-9AB1-F27FB882A2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25920" y="679680"/>
                  <a:ext cx="65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0D8CF9-938D-475C-838C-FE9A8BD65566}"/>
                    </a:ext>
                  </a:extLst>
                </p14:cNvPr>
                <p14:cNvContentPartPr/>
                <p14:nvPr/>
              </p14:nvContentPartPr>
              <p14:xfrm>
                <a:off x="7663080" y="556200"/>
                <a:ext cx="92520" cy="125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0D8CF9-938D-475C-838C-FE9A8BD65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54080" y="547560"/>
                  <a:ext cx="110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787FED-C7E4-4B0F-B69E-3491DBB75973}"/>
                    </a:ext>
                  </a:extLst>
                </p14:cNvPr>
                <p14:cNvContentPartPr/>
                <p14:nvPr/>
              </p14:nvContentPartPr>
              <p14:xfrm>
                <a:off x="7795200" y="576360"/>
                <a:ext cx="54720" cy="9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787FED-C7E4-4B0F-B69E-3491DBB759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86560" y="567720"/>
                  <a:ext cx="72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03B696A-CAC5-4B9D-A7F3-7B2023B10EAC}"/>
                    </a:ext>
                  </a:extLst>
                </p14:cNvPr>
                <p14:cNvContentPartPr/>
                <p14:nvPr/>
              </p14:nvContentPartPr>
              <p14:xfrm>
                <a:off x="7905720" y="677520"/>
                <a:ext cx="27360" cy="84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03B696A-CAC5-4B9D-A7F3-7B2023B10E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96720" y="668880"/>
                  <a:ext cx="45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1246F4C-68AC-477C-84B2-C792D11CD32B}"/>
                    </a:ext>
                  </a:extLst>
                </p14:cNvPr>
                <p14:cNvContentPartPr/>
                <p14:nvPr/>
              </p14:nvContentPartPr>
              <p14:xfrm>
                <a:off x="8016600" y="583920"/>
                <a:ext cx="65160" cy="9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1246F4C-68AC-477C-84B2-C792D11CD3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07600" y="575280"/>
                  <a:ext cx="82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F624EF-4F56-4605-BA83-6F66E4F5BE04}"/>
                    </a:ext>
                  </a:extLst>
                </p14:cNvPr>
                <p14:cNvContentPartPr/>
                <p14:nvPr/>
              </p14:nvContentPartPr>
              <p14:xfrm>
                <a:off x="8125320" y="544320"/>
                <a:ext cx="103320" cy="13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F624EF-4F56-4605-BA83-6F66E4F5BE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16680" y="535320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454C72-0C16-4DE1-8194-F44539900DF6}"/>
                    </a:ext>
                  </a:extLst>
                </p14:cNvPr>
                <p14:cNvContentPartPr/>
                <p14:nvPr/>
              </p14:nvContentPartPr>
              <p14:xfrm>
                <a:off x="8318640" y="684000"/>
                <a:ext cx="1836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454C72-0C16-4DE1-8194-F44539900D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10000" y="675000"/>
                  <a:ext cx="360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12DAFDA-F25D-4DB5-B3DB-A3716E72DB0E}"/>
              </a:ext>
            </a:extLst>
          </p:cNvPr>
          <p:cNvGrpSpPr/>
          <p:nvPr/>
        </p:nvGrpSpPr>
        <p:grpSpPr>
          <a:xfrm>
            <a:off x="8488920" y="543960"/>
            <a:ext cx="261720" cy="228240"/>
            <a:chOff x="8488920" y="543960"/>
            <a:chExt cx="2617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856C70-5375-450A-97B6-FFCE0DFEF72A}"/>
                    </a:ext>
                  </a:extLst>
                </p14:cNvPr>
                <p14:cNvContentPartPr/>
                <p14:nvPr/>
              </p14:nvContentPartPr>
              <p14:xfrm>
                <a:off x="8488920" y="543960"/>
                <a:ext cx="82080" cy="13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856C70-5375-450A-97B6-FFCE0DFEF7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79920" y="535320"/>
                  <a:ext cx="99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E2346F-78BF-40D9-92AB-2813B750C34B}"/>
                    </a:ext>
                  </a:extLst>
                </p14:cNvPr>
                <p14:cNvContentPartPr/>
                <p14:nvPr/>
              </p14:nvContentPartPr>
              <p14:xfrm>
                <a:off x="8600160" y="573480"/>
                <a:ext cx="52560" cy="85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E2346F-78BF-40D9-92AB-2813B750C3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91520" y="564840"/>
                  <a:ext cx="70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F424D5C-A5F9-4EBA-A719-F8BBE24EB2D4}"/>
                    </a:ext>
                  </a:extLst>
                </p14:cNvPr>
                <p14:cNvContentPartPr/>
                <p14:nvPr/>
              </p14:nvContentPartPr>
              <p14:xfrm>
                <a:off x="8622120" y="555120"/>
                <a:ext cx="128520" cy="217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F424D5C-A5F9-4EBA-A719-F8BBE24EB2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13480" y="546480"/>
                  <a:ext cx="1461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DD34411-4AB4-4071-AF37-9462EAB91C85}"/>
              </a:ext>
            </a:extLst>
          </p:cNvPr>
          <p:cNvGrpSpPr/>
          <p:nvPr/>
        </p:nvGrpSpPr>
        <p:grpSpPr>
          <a:xfrm>
            <a:off x="8941080" y="520560"/>
            <a:ext cx="1188360" cy="225720"/>
            <a:chOff x="8941080" y="520560"/>
            <a:chExt cx="11883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100D4E3-3206-4F62-A928-752DB710566D}"/>
                    </a:ext>
                  </a:extLst>
                </p14:cNvPr>
                <p14:cNvContentPartPr/>
                <p14:nvPr/>
              </p14:nvContentPartPr>
              <p14:xfrm>
                <a:off x="8941080" y="528840"/>
                <a:ext cx="88560" cy="131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100D4E3-3206-4F62-A928-752DB71056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32080" y="520200"/>
                  <a:ext cx="106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A688CD-069A-465E-ACA9-1E81B0331010}"/>
                    </a:ext>
                  </a:extLst>
                </p14:cNvPr>
                <p14:cNvContentPartPr/>
                <p14:nvPr/>
              </p14:nvContentPartPr>
              <p14:xfrm>
                <a:off x="9042240" y="531360"/>
                <a:ext cx="71280" cy="126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A688CD-069A-465E-ACA9-1E81B03310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33600" y="522360"/>
                  <a:ext cx="88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73CBD8-0995-4A45-BD7B-07CCC5848DD3}"/>
                    </a:ext>
                  </a:extLst>
                </p14:cNvPr>
                <p14:cNvContentPartPr/>
                <p14:nvPr/>
              </p14:nvContentPartPr>
              <p14:xfrm>
                <a:off x="9188040" y="618840"/>
                <a:ext cx="40680" cy="12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73CBD8-0995-4A45-BD7B-07CCC5848D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79400" y="609840"/>
                  <a:ext cx="58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DC7285-FEC6-4A5F-AF67-423E76ADCA71}"/>
                    </a:ext>
                  </a:extLst>
                </p14:cNvPr>
                <p14:cNvContentPartPr/>
                <p14:nvPr/>
              </p14:nvContentPartPr>
              <p14:xfrm>
                <a:off x="9343200" y="524520"/>
                <a:ext cx="78840" cy="130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DC7285-FEC6-4A5F-AF67-423E76ADCA7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34560" y="515880"/>
                  <a:ext cx="96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7DFDCC-7668-415D-97FA-73E3313E68CD}"/>
                    </a:ext>
                  </a:extLst>
                </p14:cNvPr>
                <p14:cNvContentPartPr/>
                <p14:nvPr/>
              </p14:nvContentPartPr>
              <p14:xfrm>
                <a:off x="9476760" y="547560"/>
                <a:ext cx="61560" cy="94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7DFDCC-7668-415D-97FA-73E3313E68C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68120" y="538920"/>
                  <a:ext cx="7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8ACBC8-9F09-432A-8C26-D52C2C59345B}"/>
                    </a:ext>
                  </a:extLst>
                </p14:cNvPr>
                <p14:cNvContentPartPr/>
                <p14:nvPr/>
              </p14:nvContentPartPr>
              <p14:xfrm>
                <a:off x="9618240" y="556920"/>
                <a:ext cx="122760" cy="156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8ACBC8-9F09-432A-8C26-D52C2C5934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09240" y="547920"/>
                  <a:ext cx="140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1177AD8-E659-496E-8810-5C1C6A1E936C}"/>
                    </a:ext>
                  </a:extLst>
                </p14:cNvPr>
                <p14:cNvContentPartPr/>
                <p14:nvPr/>
              </p14:nvContentPartPr>
              <p14:xfrm>
                <a:off x="9796440" y="557640"/>
                <a:ext cx="74520" cy="84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1177AD8-E659-496E-8810-5C1C6A1E93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87440" y="548640"/>
                  <a:ext cx="92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468CFEE-C5E5-4551-806E-0D3C78E0CE71}"/>
                    </a:ext>
                  </a:extLst>
                </p14:cNvPr>
                <p14:cNvContentPartPr/>
                <p14:nvPr/>
              </p14:nvContentPartPr>
              <p14:xfrm>
                <a:off x="9928200" y="529920"/>
                <a:ext cx="104040" cy="72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468CFEE-C5E5-4551-806E-0D3C78E0CE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19560" y="520920"/>
                  <a:ext cx="121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DF731F0-CE4C-43AB-B1B6-F3983EF87371}"/>
                    </a:ext>
                  </a:extLst>
                </p14:cNvPr>
                <p14:cNvContentPartPr/>
                <p14:nvPr/>
              </p14:nvContentPartPr>
              <p14:xfrm>
                <a:off x="9978240" y="520560"/>
                <a:ext cx="151200" cy="151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DF731F0-CE4C-43AB-B1B6-F3983EF873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69240" y="511920"/>
                  <a:ext cx="1688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2942B82-47DE-4A9D-88F6-C3FCF3553BA9}"/>
              </a:ext>
            </a:extLst>
          </p:cNvPr>
          <p:cNvGrpSpPr/>
          <p:nvPr/>
        </p:nvGrpSpPr>
        <p:grpSpPr>
          <a:xfrm>
            <a:off x="78120" y="968040"/>
            <a:ext cx="173880" cy="195120"/>
            <a:chOff x="78120" y="968040"/>
            <a:chExt cx="1738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C8727D-54E2-45DE-B749-B8CC115FC37A}"/>
                    </a:ext>
                  </a:extLst>
                </p14:cNvPr>
                <p14:cNvContentPartPr/>
                <p14:nvPr/>
              </p14:nvContentPartPr>
              <p14:xfrm>
                <a:off x="139320" y="1033200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C8727D-54E2-45DE-B749-B8CC115FC3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80" y="10155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D45012-01A4-4214-926C-119F519E47D9}"/>
                    </a:ext>
                  </a:extLst>
                </p14:cNvPr>
                <p14:cNvContentPartPr/>
                <p14:nvPr/>
              </p14:nvContentPartPr>
              <p14:xfrm>
                <a:off x="136440" y="1018800"/>
                <a:ext cx="2160" cy="81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D45012-01A4-4214-926C-119F519E47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440" y="1000800"/>
                  <a:ext cx="37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20B02DD-BB66-4052-977C-48F9E20E9A13}"/>
                    </a:ext>
                  </a:extLst>
                </p14:cNvPr>
                <p14:cNvContentPartPr/>
                <p14:nvPr/>
              </p14:nvContentPartPr>
              <p14:xfrm>
                <a:off x="78120" y="968040"/>
                <a:ext cx="173880" cy="195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20B02DD-BB66-4052-977C-48F9E20E9A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480" y="950400"/>
                  <a:ext cx="2095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DBADF5-E6FB-4262-8563-2EAC1DCC76E1}"/>
              </a:ext>
            </a:extLst>
          </p:cNvPr>
          <p:cNvGrpSpPr/>
          <p:nvPr/>
        </p:nvGrpSpPr>
        <p:grpSpPr>
          <a:xfrm>
            <a:off x="408960" y="918360"/>
            <a:ext cx="1093680" cy="193320"/>
            <a:chOff x="408960" y="918360"/>
            <a:chExt cx="10936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EC13D8-3C40-4C61-B5A9-08D9609EDF82}"/>
                    </a:ext>
                  </a:extLst>
                </p14:cNvPr>
                <p14:cNvContentPartPr/>
                <p14:nvPr/>
              </p14:nvContentPartPr>
              <p14:xfrm>
                <a:off x="408960" y="957240"/>
                <a:ext cx="5400" cy="154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EC13D8-3C40-4C61-B5A9-08D9609EDF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0960" y="939240"/>
                  <a:ext cx="4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66C30D8-D149-4FBF-8516-0520CA740CBB}"/>
                    </a:ext>
                  </a:extLst>
                </p14:cNvPr>
                <p14:cNvContentPartPr/>
                <p14:nvPr/>
              </p14:nvContentPartPr>
              <p14:xfrm>
                <a:off x="416880" y="942840"/>
                <a:ext cx="105480" cy="151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66C30D8-D149-4FBF-8516-0520CA740C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8880" y="924840"/>
                  <a:ext cx="141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0FD82C-69C7-46F6-846F-2F102FF0E9D9}"/>
                    </a:ext>
                  </a:extLst>
                </p14:cNvPr>
                <p14:cNvContentPartPr/>
                <p14:nvPr/>
              </p14:nvContentPartPr>
              <p14:xfrm>
                <a:off x="552960" y="965160"/>
                <a:ext cx="91080" cy="13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0FD82C-69C7-46F6-846F-2F102FF0E9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4960" y="947520"/>
                  <a:ext cx="126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3D19BA-5843-4C75-8CA7-598549FBB99A}"/>
                    </a:ext>
                  </a:extLst>
                </p14:cNvPr>
                <p14:cNvContentPartPr/>
                <p14:nvPr/>
              </p14:nvContentPartPr>
              <p14:xfrm>
                <a:off x="583560" y="1035000"/>
                <a:ext cx="54360" cy="1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3D19BA-5843-4C75-8CA7-598549FBB9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5560" y="1017360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F14D3DD-747A-467B-919F-57B7F80B0725}"/>
                    </a:ext>
                  </a:extLst>
                </p14:cNvPr>
                <p14:cNvContentPartPr/>
                <p14:nvPr/>
              </p14:nvContentPartPr>
              <p14:xfrm>
                <a:off x="698400" y="985320"/>
                <a:ext cx="120240" cy="10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F14D3DD-747A-467B-919F-57B7F80B07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0400" y="967680"/>
                  <a:ext cx="155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D52C3F-1E3D-43BE-8D84-9D1B79966D74}"/>
                    </a:ext>
                  </a:extLst>
                </p14:cNvPr>
                <p14:cNvContentPartPr/>
                <p14:nvPr/>
              </p14:nvContentPartPr>
              <p14:xfrm>
                <a:off x="816480" y="947880"/>
                <a:ext cx="2880" cy="13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D52C3F-1E3D-43BE-8D84-9D1B79966D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8480" y="929880"/>
                  <a:ext cx="38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5A334C-8AA6-4AE4-8367-A2A67E10DA8F}"/>
                    </a:ext>
                  </a:extLst>
                </p14:cNvPr>
                <p14:cNvContentPartPr/>
                <p14:nvPr/>
              </p14:nvContentPartPr>
              <p14:xfrm>
                <a:off x="886680" y="918360"/>
                <a:ext cx="104040" cy="180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5A334C-8AA6-4AE4-8367-A2A67E10DA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9040" y="900360"/>
                  <a:ext cx="139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D1E055-628F-493A-B5AE-925949D2220B}"/>
                    </a:ext>
                  </a:extLst>
                </p14:cNvPr>
                <p14:cNvContentPartPr/>
                <p14:nvPr/>
              </p14:nvContentPartPr>
              <p14:xfrm>
                <a:off x="940680" y="988920"/>
                <a:ext cx="62640" cy="14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D1E055-628F-493A-B5AE-925949D222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040" y="970920"/>
                  <a:ext cx="98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55B673F-62E4-4E5B-A044-EC7CA2C03D16}"/>
                    </a:ext>
                  </a:extLst>
                </p14:cNvPr>
                <p14:cNvContentPartPr/>
                <p14:nvPr/>
              </p14:nvContentPartPr>
              <p14:xfrm>
                <a:off x="1056600" y="954720"/>
                <a:ext cx="68400" cy="134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55B673F-62E4-4E5B-A044-EC7CA2C03D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8600" y="937080"/>
                  <a:ext cx="104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7DF8415-A552-446A-A769-C3F402503E77}"/>
                    </a:ext>
                  </a:extLst>
                </p14:cNvPr>
                <p14:cNvContentPartPr/>
                <p14:nvPr/>
              </p14:nvContentPartPr>
              <p14:xfrm>
                <a:off x="1050480" y="997560"/>
                <a:ext cx="70200" cy="20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7DF8415-A552-446A-A769-C3F402503E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2840" y="979560"/>
                  <a:ext cx="105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4AC3DA8-2F34-4F0E-8CE2-36B4B6C551E4}"/>
                    </a:ext>
                  </a:extLst>
                </p14:cNvPr>
                <p14:cNvContentPartPr/>
                <p14:nvPr/>
              </p14:nvContentPartPr>
              <p14:xfrm>
                <a:off x="1067400" y="925920"/>
                <a:ext cx="69480" cy="21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4AC3DA8-2F34-4F0E-8CE2-36B4B6C551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9400" y="907920"/>
                  <a:ext cx="105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E47421-A169-4183-B729-09CCA495FDA5}"/>
                    </a:ext>
                  </a:extLst>
                </p14:cNvPr>
                <p14:cNvContentPartPr/>
                <p14:nvPr/>
              </p14:nvContentPartPr>
              <p14:xfrm>
                <a:off x="1228320" y="990720"/>
                <a:ext cx="234000" cy="20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E47421-A169-4183-B729-09CCA495FD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10320" y="972720"/>
                  <a:ext cx="269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8A3048-5DD7-4058-9F85-36A0390ED59B}"/>
                    </a:ext>
                  </a:extLst>
                </p14:cNvPr>
                <p14:cNvContentPartPr/>
                <p14:nvPr/>
              </p14:nvContentPartPr>
              <p14:xfrm>
                <a:off x="1393560" y="960480"/>
                <a:ext cx="109080" cy="127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8A3048-5DD7-4058-9F85-36A0390ED5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75560" y="942840"/>
                  <a:ext cx="1447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94312CF-681C-489B-B75C-EF41947B17AE}"/>
              </a:ext>
            </a:extLst>
          </p:cNvPr>
          <p:cNvGrpSpPr/>
          <p:nvPr/>
        </p:nvGrpSpPr>
        <p:grpSpPr>
          <a:xfrm>
            <a:off x="1879920" y="895320"/>
            <a:ext cx="339480" cy="140400"/>
            <a:chOff x="1879920" y="895320"/>
            <a:chExt cx="33948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1E7A99-B918-44D6-923B-B99C136A5E16}"/>
                    </a:ext>
                  </a:extLst>
                </p14:cNvPr>
                <p14:cNvContentPartPr/>
                <p14:nvPr/>
              </p14:nvContentPartPr>
              <p14:xfrm>
                <a:off x="1880280" y="972000"/>
                <a:ext cx="6840" cy="63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1E7A99-B918-44D6-923B-B99C136A5E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71280" y="963360"/>
                  <a:ext cx="24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915DA5-AB20-48CA-97A8-CE87DB8669E9}"/>
                    </a:ext>
                  </a:extLst>
                </p14:cNvPr>
                <p14:cNvContentPartPr/>
                <p14:nvPr/>
              </p14:nvContentPartPr>
              <p14:xfrm>
                <a:off x="1879920" y="923040"/>
                <a:ext cx="45000" cy="7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915DA5-AB20-48CA-97A8-CE87DB8669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70920" y="914040"/>
                  <a:ext cx="62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11E05A-7265-48E9-9E10-315D6420F244}"/>
                    </a:ext>
                  </a:extLst>
                </p14:cNvPr>
                <p14:cNvContentPartPr/>
                <p14:nvPr/>
              </p14:nvContentPartPr>
              <p14:xfrm>
                <a:off x="1948680" y="925560"/>
                <a:ext cx="62280" cy="8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11E05A-7265-48E9-9E10-315D6420F2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39680" y="916560"/>
                  <a:ext cx="79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FC136C6-7F3D-4D86-A37A-BE9CB3F22019}"/>
                    </a:ext>
                  </a:extLst>
                </p14:cNvPr>
                <p14:cNvContentPartPr/>
                <p14:nvPr/>
              </p14:nvContentPartPr>
              <p14:xfrm>
                <a:off x="2041560" y="921240"/>
                <a:ext cx="60480" cy="93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FC136C6-7F3D-4D86-A37A-BE9CB3F2201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32560" y="912600"/>
                  <a:ext cx="78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5D22E9F-07E7-43A3-B99D-9A1DF4D21504}"/>
                    </a:ext>
                  </a:extLst>
                </p14:cNvPr>
                <p14:cNvContentPartPr/>
                <p14:nvPr/>
              </p14:nvContentPartPr>
              <p14:xfrm>
                <a:off x="2056680" y="957600"/>
                <a:ext cx="29160" cy="7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5D22E9F-07E7-43A3-B99D-9A1DF4D215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47680" y="948960"/>
                  <a:ext cx="46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7A051E6-302F-4F9D-A536-883505DEA980}"/>
                    </a:ext>
                  </a:extLst>
                </p14:cNvPr>
                <p14:cNvContentPartPr/>
                <p14:nvPr/>
              </p14:nvContentPartPr>
              <p14:xfrm>
                <a:off x="2142720" y="895320"/>
                <a:ext cx="76680" cy="102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7A051E6-302F-4F9D-A536-883505DEA9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33720" y="886320"/>
                  <a:ext cx="9432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F5B59D3-A0B4-4375-8723-894770C6DF20}"/>
                  </a:ext>
                </a:extLst>
              </p14:cNvPr>
              <p14:cNvContentPartPr/>
              <p14:nvPr/>
            </p14:nvContentPartPr>
            <p14:xfrm>
              <a:off x="2367360" y="928080"/>
              <a:ext cx="99000" cy="17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F5B59D3-A0B4-4375-8723-894770C6DF2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358360" y="919440"/>
                <a:ext cx="11664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0987E35-09E3-4F22-87D9-4EEA2D624389}"/>
              </a:ext>
            </a:extLst>
          </p:cNvPr>
          <p:cNvGrpSpPr/>
          <p:nvPr/>
        </p:nvGrpSpPr>
        <p:grpSpPr>
          <a:xfrm>
            <a:off x="2641320" y="878400"/>
            <a:ext cx="278280" cy="136800"/>
            <a:chOff x="2641320" y="878400"/>
            <a:chExt cx="2782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E0B68E1-1B06-40CE-A807-D04A71026B75}"/>
                    </a:ext>
                  </a:extLst>
                </p14:cNvPr>
                <p14:cNvContentPartPr/>
                <p14:nvPr/>
              </p14:nvContentPartPr>
              <p14:xfrm>
                <a:off x="2641320" y="918720"/>
                <a:ext cx="87480" cy="87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E0B68E1-1B06-40CE-A807-D04A71026B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32320" y="910080"/>
                  <a:ext cx="105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D710C47-7599-4AE1-B5F1-CE1F6E2DDF2D}"/>
                    </a:ext>
                  </a:extLst>
                </p14:cNvPr>
                <p14:cNvContentPartPr/>
                <p14:nvPr/>
              </p14:nvContentPartPr>
              <p14:xfrm>
                <a:off x="2769480" y="933480"/>
                <a:ext cx="6840" cy="81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D710C47-7599-4AE1-B5F1-CE1F6E2DDF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60840" y="924480"/>
                  <a:ext cx="24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B9A1DA-0782-435C-8B5E-08558C16355A}"/>
                    </a:ext>
                  </a:extLst>
                </p14:cNvPr>
                <p14:cNvContentPartPr/>
                <p14:nvPr/>
              </p14:nvContentPartPr>
              <p14:xfrm>
                <a:off x="2817000" y="941040"/>
                <a:ext cx="6120" cy="69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B9A1DA-0782-435C-8B5E-08558C16355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08000" y="932040"/>
                  <a:ext cx="23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B35B64-3B40-429A-BDEA-B221063B9F2E}"/>
                    </a:ext>
                  </a:extLst>
                </p14:cNvPr>
                <p14:cNvContentPartPr/>
                <p14:nvPr/>
              </p14:nvContentPartPr>
              <p14:xfrm>
                <a:off x="2826000" y="878400"/>
                <a:ext cx="93600" cy="12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B35B64-3B40-429A-BDEA-B221063B9F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17360" y="869400"/>
                  <a:ext cx="1112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1CE50A3-4EC9-4726-8E57-9BD226AA618C}"/>
              </a:ext>
            </a:extLst>
          </p:cNvPr>
          <p:cNvGrpSpPr/>
          <p:nvPr/>
        </p:nvGrpSpPr>
        <p:grpSpPr>
          <a:xfrm>
            <a:off x="3138480" y="960480"/>
            <a:ext cx="66960" cy="50040"/>
            <a:chOff x="3138480" y="960480"/>
            <a:chExt cx="6696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0D555A-8A95-4185-8AEA-16A4D770386C}"/>
                    </a:ext>
                  </a:extLst>
                </p14:cNvPr>
                <p14:cNvContentPartPr/>
                <p14:nvPr/>
              </p14:nvContentPartPr>
              <p14:xfrm>
                <a:off x="3139560" y="960480"/>
                <a:ext cx="42840" cy="2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0D555A-8A95-4185-8AEA-16A4D770386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30920" y="951840"/>
                  <a:ext cx="60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F24AA3-41EF-4A23-843D-B3933302FFE6}"/>
                    </a:ext>
                  </a:extLst>
                </p14:cNvPr>
                <p14:cNvContentPartPr/>
                <p14:nvPr/>
              </p14:nvContentPartPr>
              <p14:xfrm>
                <a:off x="3138480" y="1002600"/>
                <a:ext cx="66960" cy="7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F24AA3-41EF-4A23-843D-B3933302FF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29480" y="993960"/>
                  <a:ext cx="846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387D5B7-7272-40F1-B2E1-A2EE09CFB42D}"/>
              </a:ext>
            </a:extLst>
          </p:cNvPr>
          <p:cNvGrpSpPr/>
          <p:nvPr/>
        </p:nvGrpSpPr>
        <p:grpSpPr>
          <a:xfrm>
            <a:off x="3457440" y="898200"/>
            <a:ext cx="765720" cy="156960"/>
            <a:chOff x="3457440" y="898200"/>
            <a:chExt cx="76572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EDB3A1-326B-4896-B130-7DAD5C6A248E}"/>
                    </a:ext>
                  </a:extLst>
                </p14:cNvPr>
                <p14:cNvContentPartPr/>
                <p14:nvPr/>
              </p14:nvContentPartPr>
              <p14:xfrm>
                <a:off x="3457440" y="906840"/>
                <a:ext cx="25920" cy="97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EDB3A1-326B-4896-B130-7DAD5C6A24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48440" y="897840"/>
                  <a:ext cx="43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1D9DB2F-EB13-4845-837D-F5A246B24A32}"/>
                    </a:ext>
                  </a:extLst>
                </p14:cNvPr>
                <p14:cNvContentPartPr/>
                <p14:nvPr/>
              </p14:nvContentPartPr>
              <p14:xfrm>
                <a:off x="3525840" y="935640"/>
                <a:ext cx="68040" cy="81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1D9DB2F-EB13-4845-837D-F5A246B24A3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16840" y="926640"/>
                  <a:ext cx="85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CCC3797-5A3F-41A0-B413-BB917EF143CF}"/>
                    </a:ext>
                  </a:extLst>
                </p14:cNvPr>
                <p14:cNvContentPartPr/>
                <p14:nvPr/>
              </p14:nvContentPartPr>
              <p14:xfrm>
                <a:off x="3637440" y="920160"/>
                <a:ext cx="97200" cy="63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CCC3797-5A3F-41A0-B413-BB917EF143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28800" y="911520"/>
                  <a:ext cx="114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E5D24F-32F1-4199-93E6-F0422114AE28}"/>
                    </a:ext>
                  </a:extLst>
                </p14:cNvPr>
                <p14:cNvContentPartPr/>
                <p14:nvPr/>
              </p14:nvContentPartPr>
              <p14:xfrm>
                <a:off x="3689280" y="898200"/>
                <a:ext cx="16200" cy="156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E5D24F-32F1-4199-93E6-F0422114AE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80280" y="889560"/>
                  <a:ext cx="3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9BEF48-077B-4DAA-AE23-56B6FC7536C7}"/>
                    </a:ext>
                  </a:extLst>
                </p14:cNvPr>
                <p14:cNvContentPartPr/>
                <p14:nvPr/>
              </p14:nvContentPartPr>
              <p14:xfrm>
                <a:off x="3844800" y="955440"/>
                <a:ext cx="86400" cy="11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9BEF48-077B-4DAA-AE23-56B6FC7536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36160" y="946440"/>
                  <a:ext cx="104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AB68B4-DBCA-4BA0-A719-1AC204B9ABB4}"/>
                    </a:ext>
                  </a:extLst>
                </p14:cNvPr>
                <p14:cNvContentPartPr/>
                <p14:nvPr/>
              </p14:nvContentPartPr>
              <p14:xfrm>
                <a:off x="4022280" y="912960"/>
                <a:ext cx="83880" cy="10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AB68B4-DBCA-4BA0-A719-1AC204B9AB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13640" y="903960"/>
                  <a:ext cx="101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B1B4676-F1F9-48BD-A485-867AE1B679CF}"/>
                    </a:ext>
                  </a:extLst>
                </p14:cNvPr>
                <p14:cNvContentPartPr/>
                <p14:nvPr/>
              </p14:nvContentPartPr>
              <p14:xfrm>
                <a:off x="4157640" y="919080"/>
                <a:ext cx="65520" cy="112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B1B4676-F1F9-48BD-A485-867AE1B679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48640" y="910080"/>
                  <a:ext cx="831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7BB2A28-E051-4C78-B0E5-FD73203AE817}"/>
              </a:ext>
            </a:extLst>
          </p:cNvPr>
          <p:cNvGrpSpPr/>
          <p:nvPr/>
        </p:nvGrpSpPr>
        <p:grpSpPr>
          <a:xfrm>
            <a:off x="4403880" y="914400"/>
            <a:ext cx="879840" cy="239400"/>
            <a:chOff x="4403880" y="914400"/>
            <a:chExt cx="879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608387F-9389-4FE8-9F10-83C6A5C7EF69}"/>
                    </a:ext>
                  </a:extLst>
                </p14:cNvPr>
                <p14:cNvContentPartPr/>
                <p14:nvPr/>
              </p14:nvContentPartPr>
              <p14:xfrm>
                <a:off x="4413240" y="940320"/>
                <a:ext cx="73440" cy="8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608387F-9389-4FE8-9F10-83C6A5C7EF6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04600" y="931320"/>
                  <a:ext cx="91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8886FE1-0DA1-4601-B403-7AA912EEEAF0}"/>
                    </a:ext>
                  </a:extLst>
                </p14:cNvPr>
                <p14:cNvContentPartPr/>
                <p14:nvPr/>
              </p14:nvContentPartPr>
              <p14:xfrm>
                <a:off x="4403880" y="979560"/>
                <a:ext cx="80640" cy="12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8886FE1-0DA1-4601-B403-7AA912EEEA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94880" y="970920"/>
                  <a:ext cx="98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400235A-785F-4A29-A23D-E4E8A302C129}"/>
                    </a:ext>
                  </a:extLst>
                </p14:cNvPr>
                <p14:cNvContentPartPr/>
                <p14:nvPr/>
              </p14:nvContentPartPr>
              <p14:xfrm>
                <a:off x="4609800" y="937800"/>
                <a:ext cx="100080" cy="9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400235A-785F-4A29-A23D-E4E8A302C12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00800" y="928800"/>
                  <a:ext cx="117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890CF8-7E45-4BF3-BC97-E4DC35FC231C}"/>
                    </a:ext>
                  </a:extLst>
                </p14:cNvPr>
                <p14:cNvContentPartPr/>
                <p14:nvPr/>
              </p14:nvContentPartPr>
              <p14:xfrm>
                <a:off x="4641840" y="929520"/>
                <a:ext cx="54360" cy="6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890CF8-7E45-4BF3-BC97-E4DC35FC231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32840" y="920520"/>
                  <a:ext cx="72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6EDFAF9-174C-43C7-B6AB-DB160FDA8C76}"/>
                    </a:ext>
                  </a:extLst>
                </p14:cNvPr>
                <p14:cNvContentPartPr/>
                <p14:nvPr/>
              </p14:nvContentPartPr>
              <p14:xfrm>
                <a:off x="4763160" y="921960"/>
                <a:ext cx="128160" cy="72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6EDFAF9-174C-43C7-B6AB-DB160FDA8C7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54160" y="912960"/>
                  <a:ext cx="145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BC57E7-0FC5-45A8-989E-2F2C58FB37C0}"/>
                    </a:ext>
                  </a:extLst>
                </p14:cNvPr>
                <p14:cNvContentPartPr/>
                <p14:nvPr/>
              </p14:nvContentPartPr>
              <p14:xfrm>
                <a:off x="4804920" y="914400"/>
                <a:ext cx="20880" cy="13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BC57E7-0FC5-45A8-989E-2F2C58FB37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95920" y="905400"/>
                  <a:ext cx="3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103333-9FB1-41B1-A487-953E9F41B6D3}"/>
                    </a:ext>
                  </a:extLst>
                </p14:cNvPr>
                <p14:cNvContentPartPr/>
                <p14:nvPr/>
              </p14:nvContentPartPr>
              <p14:xfrm>
                <a:off x="4982400" y="916560"/>
                <a:ext cx="102240" cy="11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103333-9FB1-41B1-A487-953E9F41B6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73760" y="907560"/>
                  <a:ext cx="119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FE24D5-7C40-496B-BF5A-81F0BFE4088C}"/>
                    </a:ext>
                  </a:extLst>
                </p14:cNvPr>
                <p14:cNvContentPartPr/>
                <p14:nvPr/>
              </p14:nvContentPartPr>
              <p14:xfrm>
                <a:off x="5105520" y="945360"/>
                <a:ext cx="61200" cy="208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FE24D5-7C40-496B-BF5A-81F0BFE408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96520" y="936360"/>
                  <a:ext cx="78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9090F7-BFC7-40EC-A20A-9BB11B6F6815}"/>
                    </a:ext>
                  </a:extLst>
                </p14:cNvPr>
                <p14:cNvContentPartPr/>
                <p14:nvPr/>
              </p14:nvContentPartPr>
              <p14:xfrm>
                <a:off x="5274360" y="1011960"/>
                <a:ext cx="9360" cy="17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9090F7-BFC7-40EC-A20A-9BB11B6F681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65720" y="1002960"/>
                  <a:ext cx="270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1C7B0C6-E142-4251-8D67-4E786BAF319E}"/>
              </a:ext>
            </a:extLst>
          </p:cNvPr>
          <p:cNvGrpSpPr/>
          <p:nvPr/>
        </p:nvGrpSpPr>
        <p:grpSpPr>
          <a:xfrm>
            <a:off x="51480" y="1343880"/>
            <a:ext cx="208080" cy="292680"/>
            <a:chOff x="51480" y="1343880"/>
            <a:chExt cx="2080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E7D946-7E28-42CF-B874-6694C18B6DFE}"/>
                    </a:ext>
                  </a:extLst>
                </p14:cNvPr>
                <p14:cNvContentPartPr/>
                <p14:nvPr/>
              </p14:nvContentPartPr>
              <p14:xfrm>
                <a:off x="105480" y="1438920"/>
                <a:ext cx="96120" cy="80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E7D946-7E28-42CF-B874-6694C18B6D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840" y="1420920"/>
                  <a:ext cx="131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9A4DE2B-10EE-4CE6-82B9-89D1934C9501}"/>
                    </a:ext>
                  </a:extLst>
                </p14:cNvPr>
                <p14:cNvContentPartPr/>
                <p14:nvPr/>
              </p14:nvContentPartPr>
              <p14:xfrm>
                <a:off x="51480" y="1343880"/>
                <a:ext cx="208080" cy="292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9A4DE2B-10EE-4CE6-82B9-89D1934C95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480" y="1325880"/>
                  <a:ext cx="24372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9048005-63B1-487F-844B-52C1E02830F0}"/>
              </a:ext>
            </a:extLst>
          </p:cNvPr>
          <p:cNvGrpSpPr/>
          <p:nvPr/>
        </p:nvGrpSpPr>
        <p:grpSpPr>
          <a:xfrm>
            <a:off x="479160" y="1319760"/>
            <a:ext cx="1861200" cy="210600"/>
            <a:chOff x="479160" y="1319760"/>
            <a:chExt cx="18612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D11F7-F547-44B3-8441-883D639807D9}"/>
                    </a:ext>
                  </a:extLst>
                </p14:cNvPr>
                <p14:cNvContentPartPr/>
                <p14:nvPr/>
              </p14:nvContentPartPr>
              <p14:xfrm>
                <a:off x="479160" y="1404720"/>
                <a:ext cx="4680" cy="125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D11F7-F547-44B3-8441-883D639807D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1160" y="1386720"/>
                  <a:ext cx="40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D8A3215-BFDD-4C36-B4F0-65FA0724DAA4}"/>
                    </a:ext>
                  </a:extLst>
                </p14:cNvPr>
                <p14:cNvContentPartPr/>
                <p14:nvPr/>
              </p14:nvContentPartPr>
              <p14:xfrm>
                <a:off x="555840" y="1404360"/>
                <a:ext cx="4680" cy="98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D8A3215-BFDD-4C36-B4F0-65FA0724DA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7840" y="1386360"/>
                  <a:ext cx="40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91820C7-E54E-4021-A8CE-D8276FF86B11}"/>
                    </a:ext>
                  </a:extLst>
                </p14:cNvPr>
                <p14:cNvContentPartPr/>
                <p14:nvPr/>
              </p14:nvContentPartPr>
              <p14:xfrm>
                <a:off x="558360" y="1408680"/>
                <a:ext cx="97920" cy="70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91820C7-E54E-4021-A8CE-D8276FF86B1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0720" y="1390680"/>
                  <a:ext cx="133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47C0E8-05DE-4C1F-AC4D-233BDE242AF2}"/>
                    </a:ext>
                  </a:extLst>
                </p14:cNvPr>
                <p14:cNvContentPartPr/>
                <p14:nvPr/>
              </p14:nvContentPartPr>
              <p14:xfrm>
                <a:off x="650160" y="1375200"/>
                <a:ext cx="140400" cy="10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47C0E8-05DE-4C1F-AC4D-233BDE242AF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2520" y="1357200"/>
                  <a:ext cx="176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52477B-A2EA-44DE-A657-26C87D290815}"/>
                    </a:ext>
                  </a:extLst>
                </p14:cNvPr>
                <p14:cNvContentPartPr/>
                <p14:nvPr/>
              </p14:nvContentPartPr>
              <p14:xfrm>
                <a:off x="748440" y="1393560"/>
                <a:ext cx="15840" cy="108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52477B-A2EA-44DE-A657-26C87D2908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0440" y="1375920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C511D0-876E-4EF1-8B21-CC067074F2CF}"/>
                    </a:ext>
                  </a:extLst>
                </p14:cNvPr>
                <p14:cNvContentPartPr/>
                <p14:nvPr/>
              </p14:nvContentPartPr>
              <p14:xfrm>
                <a:off x="878040" y="1393920"/>
                <a:ext cx="75960" cy="11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C511D0-876E-4EF1-8B21-CC067074F2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0040" y="1376280"/>
                  <a:ext cx="111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18BD4E2-3C89-42B9-9B47-11B9D859238D}"/>
                    </a:ext>
                  </a:extLst>
                </p14:cNvPr>
                <p14:cNvContentPartPr/>
                <p14:nvPr/>
              </p14:nvContentPartPr>
              <p14:xfrm>
                <a:off x="883080" y="1375560"/>
                <a:ext cx="64440" cy="68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18BD4E2-3C89-42B9-9B47-11B9D85923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5440" y="1357920"/>
                  <a:ext cx="100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95CEC4-26CF-409C-AF69-75ED480AC216}"/>
                    </a:ext>
                  </a:extLst>
                </p14:cNvPr>
                <p14:cNvContentPartPr/>
                <p14:nvPr/>
              </p14:nvContentPartPr>
              <p14:xfrm>
                <a:off x="1011960" y="1408680"/>
                <a:ext cx="14400" cy="9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95CEC4-26CF-409C-AF69-75ED480AC2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4320" y="1390680"/>
                  <a:ext cx="50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1B3C200-60E8-46F0-B572-54D39D556EC4}"/>
                    </a:ext>
                  </a:extLst>
                </p14:cNvPr>
                <p14:cNvContentPartPr/>
                <p14:nvPr/>
              </p14:nvContentPartPr>
              <p14:xfrm>
                <a:off x="1019880" y="1371240"/>
                <a:ext cx="119160" cy="109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1B3C200-60E8-46F0-B572-54D39D556E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1880" y="1353240"/>
                  <a:ext cx="154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56C552A-D849-4E38-97D4-0CC847C418AB}"/>
                    </a:ext>
                  </a:extLst>
                </p14:cNvPr>
                <p14:cNvContentPartPr/>
                <p14:nvPr/>
              </p14:nvContentPartPr>
              <p14:xfrm>
                <a:off x="1179000" y="1357200"/>
                <a:ext cx="55440" cy="128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56C552A-D849-4E38-97D4-0CC847C418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61000" y="1339560"/>
                  <a:ext cx="91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1E15D5-E7BD-4B51-990A-869CE28BC18A}"/>
                    </a:ext>
                  </a:extLst>
                </p14:cNvPr>
                <p14:cNvContentPartPr/>
                <p14:nvPr/>
              </p14:nvContentPartPr>
              <p14:xfrm>
                <a:off x="1213200" y="1343520"/>
                <a:ext cx="138600" cy="182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1E15D5-E7BD-4B51-990A-869CE28BC1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95200" y="1325880"/>
                  <a:ext cx="17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53DB7A-F8B0-49BF-890F-46D83135E1CE}"/>
                    </a:ext>
                  </a:extLst>
                </p14:cNvPr>
                <p14:cNvContentPartPr/>
                <p14:nvPr/>
              </p14:nvContentPartPr>
              <p14:xfrm>
                <a:off x="1401120" y="1350720"/>
                <a:ext cx="96840" cy="131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53DB7A-F8B0-49BF-890F-46D83135E1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83120" y="1332720"/>
                  <a:ext cx="132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BEA422A-7959-4055-B06B-0C7DEE949B56}"/>
                    </a:ext>
                  </a:extLst>
                </p14:cNvPr>
                <p14:cNvContentPartPr/>
                <p14:nvPr/>
              </p14:nvContentPartPr>
              <p14:xfrm>
                <a:off x="1575360" y="1340640"/>
                <a:ext cx="91440" cy="12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BEA422A-7959-4055-B06B-0C7DEE949B5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57720" y="1322640"/>
                  <a:ext cx="127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465DFB9-9DFB-40FF-846D-A3F0E96E9FBE}"/>
                    </a:ext>
                  </a:extLst>
                </p14:cNvPr>
                <p14:cNvContentPartPr/>
                <p14:nvPr/>
              </p14:nvContentPartPr>
              <p14:xfrm>
                <a:off x="1597320" y="1387800"/>
                <a:ext cx="38880" cy="15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465DFB9-9DFB-40FF-846D-A3F0E96E9F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79320" y="1370160"/>
                  <a:ext cx="74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24EF69D-EB70-487F-AEE0-9C4D8720941F}"/>
                    </a:ext>
                  </a:extLst>
                </p14:cNvPr>
                <p14:cNvContentPartPr/>
                <p14:nvPr/>
              </p14:nvContentPartPr>
              <p14:xfrm>
                <a:off x="1721160" y="1355400"/>
                <a:ext cx="6120" cy="84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24EF69D-EB70-487F-AEE0-9C4D8720941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03160" y="1337760"/>
                  <a:ext cx="4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279FAAD-7494-4F71-B2EF-2030A078F462}"/>
                    </a:ext>
                  </a:extLst>
                </p14:cNvPr>
                <p14:cNvContentPartPr/>
                <p14:nvPr/>
              </p14:nvContentPartPr>
              <p14:xfrm>
                <a:off x="1727640" y="1327680"/>
                <a:ext cx="132480" cy="13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279FAAD-7494-4F71-B2EF-2030A078F46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10000" y="1310040"/>
                  <a:ext cx="168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90EF8C3-A9F0-4384-9501-A77361023D6B}"/>
                    </a:ext>
                  </a:extLst>
                </p14:cNvPr>
                <p14:cNvContentPartPr/>
                <p14:nvPr/>
              </p14:nvContentPartPr>
              <p14:xfrm>
                <a:off x="1716480" y="1426680"/>
                <a:ext cx="11160" cy="38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90EF8C3-A9F0-4384-9501-A77361023D6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98840" y="1408680"/>
                  <a:ext cx="4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00D468-9292-40C2-A844-4BCBD3A34DAC}"/>
                    </a:ext>
                  </a:extLst>
                </p14:cNvPr>
                <p14:cNvContentPartPr/>
                <p14:nvPr/>
              </p14:nvContentPartPr>
              <p14:xfrm>
                <a:off x="1882080" y="1319760"/>
                <a:ext cx="102240" cy="9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00D468-9292-40C2-A844-4BCBD3A34DA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64440" y="1301760"/>
                  <a:ext cx="137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C71FCEE-9A93-4CBD-9053-27BC601EF536}"/>
                    </a:ext>
                  </a:extLst>
                </p14:cNvPr>
                <p14:cNvContentPartPr/>
                <p14:nvPr/>
              </p14:nvContentPartPr>
              <p14:xfrm>
                <a:off x="1936080" y="1338120"/>
                <a:ext cx="22320" cy="13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C71FCEE-9A93-4CBD-9053-27BC601EF53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18080" y="1320480"/>
                  <a:ext cx="57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FE12849-492E-4F58-8033-E0A2F3314F53}"/>
                    </a:ext>
                  </a:extLst>
                </p14:cNvPr>
                <p14:cNvContentPartPr/>
                <p14:nvPr/>
              </p14:nvContentPartPr>
              <p14:xfrm>
                <a:off x="2054880" y="1344600"/>
                <a:ext cx="8640" cy="109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FE12849-492E-4F58-8033-E0A2F3314F5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36880" y="1326600"/>
                  <a:ext cx="44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676086A-1868-4E81-AA93-BBFD5795E95B}"/>
                    </a:ext>
                  </a:extLst>
                </p14:cNvPr>
                <p14:cNvContentPartPr/>
                <p14:nvPr/>
              </p14:nvContentPartPr>
              <p14:xfrm>
                <a:off x="2141280" y="1338840"/>
                <a:ext cx="70920" cy="105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676086A-1868-4E81-AA93-BBFD5795E9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23640" y="1320840"/>
                  <a:ext cx="106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5CB8BF-7A81-4565-A9AE-2FCAD98E57D2}"/>
                    </a:ext>
                  </a:extLst>
                </p14:cNvPr>
                <p14:cNvContentPartPr/>
                <p14:nvPr/>
              </p14:nvContentPartPr>
              <p14:xfrm>
                <a:off x="2259000" y="1340280"/>
                <a:ext cx="81360" cy="127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5CB8BF-7A81-4565-A9AE-2FCAD98E57D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41360" y="1322640"/>
                  <a:ext cx="117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575EA3-A5DC-460A-A3FA-114F2B6C4184}"/>
                    </a:ext>
                  </a:extLst>
                </p14:cNvPr>
                <p14:cNvContentPartPr/>
                <p14:nvPr/>
              </p14:nvContentPartPr>
              <p14:xfrm>
                <a:off x="2261160" y="1322640"/>
                <a:ext cx="76680" cy="16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575EA3-A5DC-460A-A3FA-114F2B6C41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43520" y="1304640"/>
                  <a:ext cx="112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79EEB24-3720-4A0E-B750-A5192DC1628A}"/>
              </a:ext>
            </a:extLst>
          </p:cNvPr>
          <p:cNvGrpSpPr/>
          <p:nvPr/>
        </p:nvGrpSpPr>
        <p:grpSpPr>
          <a:xfrm>
            <a:off x="2640600" y="1313640"/>
            <a:ext cx="824040" cy="181080"/>
            <a:chOff x="2640600" y="1313640"/>
            <a:chExt cx="82404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499CA1F-A46E-48F1-BCC5-C22FAC27B68A}"/>
                    </a:ext>
                  </a:extLst>
                </p14:cNvPr>
                <p14:cNvContentPartPr/>
                <p14:nvPr/>
              </p14:nvContentPartPr>
              <p14:xfrm>
                <a:off x="2642040" y="1356480"/>
                <a:ext cx="2880" cy="11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499CA1F-A46E-48F1-BCC5-C22FAC27B6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24040" y="1338480"/>
                  <a:ext cx="38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7A051A-A26E-4C7D-9552-E3CDA41D5E5C}"/>
                    </a:ext>
                  </a:extLst>
                </p14:cNvPr>
                <p14:cNvContentPartPr/>
                <p14:nvPr/>
              </p14:nvContentPartPr>
              <p14:xfrm>
                <a:off x="2640600" y="1333080"/>
                <a:ext cx="154800" cy="120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7A051A-A26E-4C7D-9552-E3CDA41D5E5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22960" y="1315080"/>
                  <a:ext cx="190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209890C-B2D7-448F-AC53-C12E7F392F22}"/>
                    </a:ext>
                  </a:extLst>
                </p14:cNvPr>
                <p14:cNvContentPartPr/>
                <p14:nvPr/>
              </p14:nvContentPartPr>
              <p14:xfrm>
                <a:off x="2810160" y="1340640"/>
                <a:ext cx="12852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209890C-B2D7-448F-AC53-C12E7F392F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92160" y="1322640"/>
                  <a:ext cx="164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6EBF77-2A0B-4545-8914-5EAC06588139}"/>
                    </a:ext>
                  </a:extLst>
                </p14:cNvPr>
                <p14:cNvContentPartPr/>
                <p14:nvPr/>
              </p14:nvContentPartPr>
              <p14:xfrm>
                <a:off x="2843280" y="1406160"/>
                <a:ext cx="63360" cy="15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6EBF77-2A0B-4545-8914-5EAC0658813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25640" y="1388520"/>
                  <a:ext cx="9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B4F181-35BA-4985-ABFF-556AB128BBD6}"/>
                    </a:ext>
                  </a:extLst>
                </p14:cNvPr>
                <p14:cNvContentPartPr/>
                <p14:nvPr/>
              </p14:nvContentPartPr>
              <p14:xfrm>
                <a:off x="2983680" y="1365840"/>
                <a:ext cx="120960" cy="92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B4F181-35BA-4985-ABFF-556AB128BBD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66040" y="1348200"/>
                  <a:ext cx="156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961F07-A714-4EE7-BC67-C16077AC65C2}"/>
                    </a:ext>
                  </a:extLst>
                </p14:cNvPr>
                <p14:cNvContentPartPr/>
                <p14:nvPr/>
              </p14:nvContentPartPr>
              <p14:xfrm>
                <a:off x="3113280" y="1332360"/>
                <a:ext cx="11160" cy="135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961F07-A714-4EE7-BC67-C16077AC65C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95640" y="1314720"/>
                  <a:ext cx="46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91453C-7F88-4D19-A527-4D9276BCC1A2}"/>
                    </a:ext>
                  </a:extLst>
                </p14:cNvPr>
                <p14:cNvContentPartPr/>
                <p14:nvPr/>
              </p14:nvContentPartPr>
              <p14:xfrm>
                <a:off x="3203640" y="1313640"/>
                <a:ext cx="91080" cy="181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F91453C-7F88-4D19-A527-4D9276BCC1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85640" y="1295640"/>
                  <a:ext cx="126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36F1F36-75F0-462F-A2C9-06ED819FD0BD}"/>
                    </a:ext>
                  </a:extLst>
                </p14:cNvPr>
                <p14:cNvContentPartPr/>
                <p14:nvPr/>
              </p14:nvContentPartPr>
              <p14:xfrm>
                <a:off x="3249360" y="1380240"/>
                <a:ext cx="53640" cy="4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36F1F36-75F0-462F-A2C9-06ED819FD0B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31720" y="1362600"/>
                  <a:ext cx="89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14485C6-88E9-4255-9EFA-5280A4E721FE}"/>
                    </a:ext>
                  </a:extLst>
                </p14:cNvPr>
                <p14:cNvContentPartPr/>
                <p14:nvPr/>
              </p14:nvContentPartPr>
              <p14:xfrm>
                <a:off x="3366000" y="1335240"/>
                <a:ext cx="94320" cy="13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14485C6-88E9-4255-9EFA-5280A4E721F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48360" y="1317600"/>
                  <a:ext cx="129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A688EE-D7BF-4DFC-8C63-0F27EFF47FBA}"/>
                    </a:ext>
                  </a:extLst>
                </p14:cNvPr>
                <p14:cNvContentPartPr/>
                <p14:nvPr/>
              </p14:nvContentPartPr>
              <p14:xfrm>
                <a:off x="3367440" y="1316880"/>
                <a:ext cx="97200" cy="85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A688EE-D7BF-4DFC-8C63-0F27EFF47F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49800" y="1298880"/>
                  <a:ext cx="1328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72C39EF-2BF5-4148-A3C1-87BBE8AEBD87}"/>
              </a:ext>
            </a:extLst>
          </p:cNvPr>
          <p:cNvGrpSpPr/>
          <p:nvPr/>
        </p:nvGrpSpPr>
        <p:grpSpPr>
          <a:xfrm>
            <a:off x="3739680" y="1240920"/>
            <a:ext cx="736920" cy="297360"/>
            <a:chOff x="3739680" y="1240920"/>
            <a:chExt cx="7369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AEA3B10-C30F-4992-B0C8-E0AB6AF420EC}"/>
                    </a:ext>
                  </a:extLst>
                </p14:cNvPr>
                <p14:cNvContentPartPr/>
                <p14:nvPr/>
              </p14:nvContentPartPr>
              <p14:xfrm>
                <a:off x="3739680" y="1278000"/>
                <a:ext cx="62640" cy="26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AEA3B10-C30F-4992-B0C8-E0AB6AF420E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21680" y="1260360"/>
                  <a:ext cx="98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9C9E47-EB24-425E-BE3C-956DA3EBE924}"/>
                    </a:ext>
                  </a:extLst>
                </p14:cNvPr>
                <p14:cNvContentPartPr/>
                <p14:nvPr/>
              </p14:nvContentPartPr>
              <p14:xfrm>
                <a:off x="3868560" y="1310040"/>
                <a:ext cx="78480" cy="6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9C9E47-EB24-425E-BE3C-956DA3EBE92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50920" y="1292040"/>
                  <a:ext cx="114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6FD548-5E20-4062-9D62-B8F76A2C3DA1}"/>
                    </a:ext>
                  </a:extLst>
                </p14:cNvPr>
                <p14:cNvContentPartPr/>
                <p14:nvPr/>
              </p14:nvContentPartPr>
              <p14:xfrm>
                <a:off x="3926520" y="1315080"/>
                <a:ext cx="6840" cy="101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6FD548-5E20-4062-9D62-B8F76A2C3DA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08520" y="1297440"/>
                  <a:ext cx="42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DC30DF-086C-4F1F-90D0-11FB6727D9D9}"/>
                    </a:ext>
                  </a:extLst>
                </p14:cNvPr>
                <p14:cNvContentPartPr/>
                <p14:nvPr/>
              </p14:nvContentPartPr>
              <p14:xfrm>
                <a:off x="3870000" y="1425240"/>
                <a:ext cx="123480" cy="15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DC30DF-086C-4F1F-90D0-11FB6727D9D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52000" y="1407600"/>
                  <a:ext cx="159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7D842F2-4FA5-4527-BD34-563E3F55917F}"/>
                    </a:ext>
                  </a:extLst>
                </p14:cNvPr>
                <p14:cNvContentPartPr/>
                <p14:nvPr/>
              </p14:nvContentPartPr>
              <p14:xfrm>
                <a:off x="4030560" y="1314000"/>
                <a:ext cx="57960" cy="129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7D842F2-4FA5-4527-BD34-563E3F5591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12560" y="1296000"/>
                  <a:ext cx="93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531E5F5-79CF-40EE-B475-6934BB714233}"/>
                    </a:ext>
                  </a:extLst>
                </p14:cNvPr>
                <p14:cNvContentPartPr/>
                <p14:nvPr/>
              </p14:nvContentPartPr>
              <p14:xfrm>
                <a:off x="4088880" y="1303560"/>
                <a:ext cx="104040" cy="136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531E5F5-79CF-40EE-B475-6934BB71423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70880" y="1285920"/>
                  <a:ext cx="139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784ADF5-D824-48DB-A744-E6628EC9AFF7}"/>
                    </a:ext>
                  </a:extLst>
                </p14:cNvPr>
                <p14:cNvContentPartPr/>
                <p14:nvPr/>
              </p14:nvContentPartPr>
              <p14:xfrm>
                <a:off x="4128480" y="1375560"/>
                <a:ext cx="22320" cy="88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784ADF5-D824-48DB-A744-E6628EC9AFF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10840" y="1357920"/>
                  <a:ext cx="57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CB59324-3198-4AAA-B113-E2BAA83A0759}"/>
                    </a:ext>
                  </a:extLst>
                </p14:cNvPr>
                <p14:cNvContentPartPr/>
                <p14:nvPr/>
              </p14:nvContentPartPr>
              <p14:xfrm>
                <a:off x="4260960" y="1321200"/>
                <a:ext cx="6840" cy="13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CB59324-3198-4AAA-B113-E2BAA83A075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42960" y="1303560"/>
                  <a:ext cx="42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DA18E30-91B3-4C76-B3D6-78FA88FC5621}"/>
                    </a:ext>
                  </a:extLst>
                </p14:cNvPr>
                <p14:cNvContentPartPr/>
                <p14:nvPr/>
              </p14:nvContentPartPr>
              <p14:xfrm>
                <a:off x="4272480" y="1297440"/>
                <a:ext cx="124560" cy="151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DA18E30-91B3-4C76-B3D6-78FA88FC562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54480" y="1279800"/>
                  <a:ext cx="160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562A941-4BD0-49EE-94BD-92AAE9284157}"/>
                    </a:ext>
                  </a:extLst>
                </p14:cNvPr>
                <p14:cNvContentPartPr/>
                <p14:nvPr/>
              </p14:nvContentPartPr>
              <p14:xfrm>
                <a:off x="4398120" y="1240920"/>
                <a:ext cx="78480" cy="283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562A941-4BD0-49EE-94BD-92AAE92841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80120" y="1222920"/>
                  <a:ext cx="11412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2659B1-E364-4F66-A02C-2BFCC832AD4C}"/>
                  </a:ext>
                </a:extLst>
              </p14:cNvPr>
              <p14:cNvContentPartPr/>
              <p14:nvPr/>
            </p14:nvContentPartPr>
            <p14:xfrm>
              <a:off x="4662360" y="1341720"/>
              <a:ext cx="16560" cy="113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2659B1-E364-4F66-A02C-2BFCC832AD4C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644360" y="1323720"/>
                <a:ext cx="52200" cy="14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DBBFE9A-6D67-471C-9AC1-739B6CA91243}"/>
              </a:ext>
            </a:extLst>
          </p:cNvPr>
          <p:cNvGrpSpPr/>
          <p:nvPr/>
        </p:nvGrpSpPr>
        <p:grpSpPr>
          <a:xfrm>
            <a:off x="5340600" y="1292760"/>
            <a:ext cx="925200" cy="197280"/>
            <a:chOff x="5340600" y="1292760"/>
            <a:chExt cx="9252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A89787-D75C-49C6-AFD3-5D84A34E0F43}"/>
                    </a:ext>
                  </a:extLst>
                </p14:cNvPr>
                <p14:cNvContentPartPr/>
                <p14:nvPr/>
              </p14:nvContentPartPr>
              <p14:xfrm>
                <a:off x="5340600" y="1313640"/>
                <a:ext cx="147240" cy="176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A89787-D75C-49C6-AFD3-5D84A34E0F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331960" y="1304640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D1A75A2-2B62-4753-939E-F7715B296ED5}"/>
                    </a:ext>
                  </a:extLst>
                </p14:cNvPr>
                <p14:cNvContentPartPr/>
                <p14:nvPr/>
              </p14:nvContentPartPr>
              <p14:xfrm>
                <a:off x="5531400" y="1307880"/>
                <a:ext cx="106920" cy="124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D1A75A2-2B62-4753-939E-F7715B296E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22400" y="1298880"/>
                  <a:ext cx="124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84ECB0-D7A3-42DB-B2EB-B1E59B57C54D}"/>
                    </a:ext>
                  </a:extLst>
                </p14:cNvPr>
                <p14:cNvContentPartPr/>
                <p14:nvPr/>
              </p14:nvContentPartPr>
              <p14:xfrm>
                <a:off x="5719320" y="1349280"/>
                <a:ext cx="113400" cy="14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84ECB0-D7A3-42DB-B2EB-B1E59B57C5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10320" y="1340280"/>
                  <a:ext cx="131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0AD6506-DBF3-42BD-859F-087CF11F3A48}"/>
                    </a:ext>
                  </a:extLst>
                </p14:cNvPr>
                <p14:cNvContentPartPr/>
                <p14:nvPr/>
              </p14:nvContentPartPr>
              <p14:xfrm>
                <a:off x="5949360" y="1302120"/>
                <a:ext cx="125640" cy="172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0AD6506-DBF3-42BD-859F-087CF11F3A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40360" y="1293120"/>
                  <a:ext cx="143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3A7C939-902F-4AC0-87EB-330DDF96EB2A}"/>
                    </a:ext>
                  </a:extLst>
                </p14:cNvPr>
                <p14:cNvContentPartPr/>
                <p14:nvPr/>
              </p14:nvContentPartPr>
              <p14:xfrm>
                <a:off x="6157080" y="1292760"/>
                <a:ext cx="44280" cy="13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3A7C939-902F-4AC0-87EB-330DDF96EB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48440" y="1283760"/>
                  <a:ext cx="61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1911698-F818-4A40-838F-0E1B2CDCD715}"/>
                    </a:ext>
                  </a:extLst>
                </p14:cNvPr>
                <p14:cNvContentPartPr/>
                <p14:nvPr/>
              </p14:nvContentPartPr>
              <p14:xfrm>
                <a:off x="6148440" y="1408320"/>
                <a:ext cx="117360" cy="26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1911698-F818-4A40-838F-0E1B2CDCD71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39800" y="1399320"/>
                  <a:ext cx="135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11D5395-B5AE-496C-8F5B-5E40EA461085}"/>
              </a:ext>
            </a:extLst>
          </p:cNvPr>
          <p:cNvGrpSpPr/>
          <p:nvPr/>
        </p:nvGrpSpPr>
        <p:grpSpPr>
          <a:xfrm>
            <a:off x="6461640" y="1320840"/>
            <a:ext cx="109800" cy="48600"/>
            <a:chOff x="6461640" y="1320840"/>
            <a:chExt cx="10980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51514AC-9CE7-49E8-9D99-D600B254FA01}"/>
                    </a:ext>
                  </a:extLst>
                </p14:cNvPr>
                <p14:cNvContentPartPr/>
                <p14:nvPr/>
              </p14:nvContentPartPr>
              <p14:xfrm>
                <a:off x="6461640" y="1320840"/>
                <a:ext cx="79200" cy="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51514AC-9CE7-49E8-9D99-D600B254FA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52640" y="1312200"/>
                  <a:ext cx="96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AC7B667-442E-4DC4-8D46-F2110F392D66}"/>
                    </a:ext>
                  </a:extLst>
                </p14:cNvPr>
                <p14:cNvContentPartPr/>
                <p14:nvPr/>
              </p14:nvContentPartPr>
              <p14:xfrm>
                <a:off x="6472440" y="1356840"/>
                <a:ext cx="99000" cy="1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AC7B667-442E-4DC4-8D46-F2110F392D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63440" y="1347840"/>
                  <a:ext cx="1166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D62F82A-8487-49CC-95CD-747B9F659CE9}"/>
              </a:ext>
            </a:extLst>
          </p:cNvPr>
          <p:cNvGrpSpPr/>
          <p:nvPr/>
        </p:nvGrpSpPr>
        <p:grpSpPr>
          <a:xfrm>
            <a:off x="6806880" y="1208880"/>
            <a:ext cx="1357920" cy="335880"/>
            <a:chOff x="6806880" y="1208880"/>
            <a:chExt cx="135792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B0DCD9D-3FB3-4035-BD15-B1A3DC0B24B2}"/>
                    </a:ext>
                  </a:extLst>
                </p14:cNvPr>
                <p14:cNvContentPartPr/>
                <p14:nvPr/>
              </p14:nvContentPartPr>
              <p14:xfrm>
                <a:off x="6806880" y="1277640"/>
                <a:ext cx="97560" cy="144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B0DCD9D-3FB3-4035-BD15-B1A3DC0B24B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97880" y="1268640"/>
                  <a:ext cx="115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1FB6269-B635-4E0A-99BA-71EC875D8003}"/>
                    </a:ext>
                  </a:extLst>
                </p14:cNvPr>
                <p14:cNvContentPartPr/>
                <p14:nvPr/>
              </p14:nvContentPartPr>
              <p14:xfrm>
                <a:off x="6944760" y="1274760"/>
                <a:ext cx="65520" cy="145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1FB6269-B635-4E0A-99BA-71EC875D800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35760" y="1265760"/>
                  <a:ext cx="83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F611401-9249-44D3-9314-881950779E7A}"/>
                    </a:ext>
                  </a:extLst>
                </p14:cNvPr>
                <p14:cNvContentPartPr/>
                <p14:nvPr/>
              </p14:nvContentPartPr>
              <p14:xfrm>
                <a:off x="7081920" y="1329480"/>
                <a:ext cx="84240" cy="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F611401-9249-44D3-9314-881950779E7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73280" y="1320840"/>
                  <a:ext cx="101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C2F7884-C0E4-4E00-AC52-44D318FA6B64}"/>
                    </a:ext>
                  </a:extLst>
                </p14:cNvPr>
                <p14:cNvContentPartPr/>
                <p14:nvPr/>
              </p14:nvContentPartPr>
              <p14:xfrm>
                <a:off x="7303320" y="1242720"/>
                <a:ext cx="63000" cy="162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C2F7884-C0E4-4E00-AC52-44D318FA6B6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94680" y="1234080"/>
                  <a:ext cx="80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32F4995-0711-467B-94F5-5E331C6548D9}"/>
                    </a:ext>
                  </a:extLst>
                </p14:cNvPr>
                <p14:cNvContentPartPr/>
                <p14:nvPr/>
              </p14:nvContentPartPr>
              <p14:xfrm>
                <a:off x="7390440" y="1276920"/>
                <a:ext cx="133560" cy="74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32F4995-0711-467B-94F5-5E331C6548D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81440" y="1268280"/>
                  <a:ext cx="151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639C94E-C57B-4B31-9BF0-7840AC2F07CB}"/>
                    </a:ext>
                  </a:extLst>
                </p14:cNvPr>
                <p14:cNvContentPartPr/>
                <p14:nvPr/>
              </p14:nvContentPartPr>
              <p14:xfrm>
                <a:off x="7463880" y="1263960"/>
                <a:ext cx="16920" cy="152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639C94E-C57B-4B31-9BF0-7840AC2F07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55240" y="1255320"/>
                  <a:ext cx="34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FE67EF7-E8C7-49FF-91DB-D112DB5D5621}"/>
                    </a:ext>
                  </a:extLst>
                </p14:cNvPr>
                <p14:cNvContentPartPr/>
                <p14:nvPr/>
              </p14:nvContentPartPr>
              <p14:xfrm>
                <a:off x="7632360" y="1289520"/>
                <a:ext cx="66600" cy="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FE67EF7-E8C7-49FF-91DB-D112DB5D562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23720" y="1280880"/>
                  <a:ext cx="84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A136D0-3AEB-41D2-89FF-F6D238B31985}"/>
                    </a:ext>
                  </a:extLst>
                </p14:cNvPr>
                <p14:cNvContentPartPr/>
                <p14:nvPr/>
              </p14:nvContentPartPr>
              <p14:xfrm>
                <a:off x="7624080" y="1330200"/>
                <a:ext cx="88200" cy="18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A136D0-3AEB-41D2-89FF-F6D238B3198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15440" y="1321200"/>
                  <a:ext cx="105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1065C85-F8B0-436C-B2D0-6ACE8B25200A}"/>
                    </a:ext>
                  </a:extLst>
                </p14:cNvPr>
                <p14:cNvContentPartPr/>
                <p14:nvPr/>
              </p14:nvContentPartPr>
              <p14:xfrm>
                <a:off x="7827840" y="1276200"/>
                <a:ext cx="115920" cy="121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1065C85-F8B0-436C-B2D0-6ACE8B25200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19200" y="1267200"/>
                  <a:ext cx="133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7E61990-DF8F-4BF2-9D14-C0DEEDE94B39}"/>
                    </a:ext>
                  </a:extLst>
                </p14:cNvPr>
                <p14:cNvContentPartPr/>
                <p14:nvPr/>
              </p14:nvContentPartPr>
              <p14:xfrm>
                <a:off x="7979760" y="1262520"/>
                <a:ext cx="106560" cy="106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7E61990-DF8F-4BF2-9D14-C0DEEDE94B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70760" y="1253880"/>
                  <a:ext cx="12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FD6676E-6750-4065-A9C3-B47CE567AC57}"/>
                    </a:ext>
                  </a:extLst>
                </p14:cNvPr>
                <p14:cNvContentPartPr/>
                <p14:nvPr/>
              </p14:nvContentPartPr>
              <p14:xfrm>
                <a:off x="8048880" y="1208880"/>
                <a:ext cx="115920" cy="50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FD6676E-6750-4065-A9C3-B47CE567AC5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40240" y="1199880"/>
                  <a:ext cx="133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0C9961-2F33-483C-9D71-E1F5E8B6C4AE}"/>
                    </a:ext>
                  </a:extLst>
                </p14:cNvPr>
                <p14:cNvContentPartPr/>
                <p14:nvPr/>
              </p14:nvContentPartPr>
              <p14:xfrm>
                <a:off x="7761960" y="1419120"/>
                <a:ext cx="366480" cy="68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0C9961-2F33-483C-9D71-E1F5E8B6C4A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52960" y="1410480"/>
                  <a:ext cx="384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487D435-51BF-4195-B4F3-D41E94F6F13F}"/>
                    </a:ext>
                  </a:extLst>
                </p14:cNvPr>
                <p14:cNvContentPartPr/>
                <p14:nvPr/>
              </p14:nvContentPartPr>
              <p14:xfrm>
                <a:off x="7751160" y="1451520"/>
                <a:ext cx="383760" cy="93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487D435-51BF-4195-B4F3-D41E94F6F1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42520" y="1442880"/>
                  <a:ext cx="401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5BB0FDE-6B05-4F7E-BD63-FE6D6C3C2468}"/>
              </a:ext>
            </a:extLst>
          </p:cNvPr>
          <p:cNvGrpSpPr/>
          <p:nvPr/>
        </p:nvGrpSpPr>
        <p:grpSpPr>
          <a:xfrm>
            <a:off x="905760" y="1656000"/>
            <a:ext cx="295200" cy="181800"/>
            <a:chOff x="905760" y="1656000"/>
            <a:chExt cx="29520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AA8F72-87FF-4822-AB3A-565DB6F063BE}"/>
                    </a:ext>
                  </a:extLst>
                </p14:cNvPr>
                <p14:cNvContentPartPr/>
                <p14:nvPr/>
              </p14:nvContentPartPr>
              <p14:xfrm>
                <a:off x="905760" y="1656000"/>
                <a:ext cx="262080" cy="12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AA8F72-87FF-4822-AB3A-565DB6F063B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6760" y="1647000"/>
                  <a:ext cx="27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CF8167-0A87-463A-97A9-CC361E8F5720}"/>
                    </a:ext>
                  </a:extLst>
                </p14:cNvPr>
                <p14:cNvContentPartPr/>
                <p14:nvPr/>
              </p14:nvContentPartPr>
              <p14:xfrm>
                <a:off x="1108800" y="1747080"/>
                <a:ext cx="92160" cy="90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CF8167-0A87-463A-97A9-CC361E8F572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00160" y="1738440"/>
                  <a:ext cx="1098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23D2DB2-A94C-4ABC-95F3-7FF6F0BA40B0}"/>
              </a:ext>
            </a:extLst>
          </p:cNvPr>
          <p:cNvGrpSpPr/>
          <p:nvPr/>
        </p:nvGrpSpPr>
        <p:grpSpPr>
          <a:xfrm>
            <a:off x="1396080" y="1654560"/>
            <a:ext cx="382320" cy="249480"/>
            <a:chOff x="1396080" y="1654560"/>
            <a:chExt cx="382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F6E8300-73D5-4B2E-907F-E35014FF0164}"/>
                    </a:ext>
                  </a:extLst>
                </p14:cNvPr>
                <p14:cNvContentPartPr/>
                <p14:nvPr/>
              </p14:nvContentPartPr>
              <p14:xfrm>
                <a:off x="1396080" y="1692360"/>
                <a:ext cx="136800" cy="211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F6E8300-73D5-4B2E-907F-E35014FF016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387080" y="1683360"/>
                  <a:ext cx="154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B8C318D-97A7-4516-A377-D0E1DE16A79E}"/>
                    </a:ext>
                  </a:extLst>
                </p14:cNvPr>
                <p14:cNvContentPartPr/>
                <p14:nvPr/>
              </p14:nvContentPartPr>
              <p14:xfrm>
                <a:off x="1536840" y="1654560"/>
                <a:ext cx="6120" cy="25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B8C318D-97A7-4516-A377-D0E1DE16A79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28200" y="1645920"/>
                  <a:ext cx="23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B5AE0F8-1D9D-4713-B119-C126C949F463}"/>
                    </a:ext>
                  </a:extLst>
                </p14:cNvPr>
                <p14:cNvContentPartPr/>
                <p14:nvPr/>
              </p14:nvContentPartPr>
              <p14:xfrm>
                <a:off x="1590840" y="1702440"/>
                <a:ext cx="58680" cy="72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B5AE0F8-1D9D-4713-B119-C126C949F46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81840" y="1693800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48C2839-A9CE-4A40-81EB-24964894B74A}"/>
                    </a:ext>
                  </a:extLst>
                </p14:cNvPr>
                <p14:cNvContentPartPr/>
                <p14:nvPr/>
              </p14:nvContentPartPr>
              <p14:xfrm>
                <a:off x="1650600" y="1717560"/>
                <a:ext cx="127800" cy="73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48C2839-A9CE-4A40-81EB-24964894B7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41600" y="1708560"/>
                  <a:ext cx="145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CF12A52-CBF1-4DBD-AECD-B6A8B85454D5}"/>
              </a:ext>
            </a:extLst>
          </p:cNvPr>
          <p:cNvGrpSpPr/>
          <p:nvPr/>
        </p:nvGrpSpPr>
        <p:grpSpPr>
          <a:xfrm>
            <a:off x="1987920" y="1581480"/>
            <a:ext cx="274320" cy="181440"/>
            <a:chOff x="1987920" y="1581480"/>
            <a:chExt cx="27432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2133F3D-A952-4646-9B75-4EBFAE637288}"/>
                    </a:ext>
                  </a:extLst>
                </p14:cNvPr>
                <p14:cNvContentPartPr/>
                <p14:nvPr/>
              </p14:nvContentPartPr>
              <p14:xfrm>
                <a:off x="2054160" y="1636200"/>
                <a:ext cx="6120" cy="126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2133F3D-A952-4646-9B75-4EBFAE63728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45160" y="1627200"/>
                  <a:ext cx="23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2C4F582-A023-4616-A850-02BD49BCB783}"/>
                    </a:ext>
                  </a:extLst>
                </p14:cNvPr>
                <p14:cNvContentPartPr/>
                <p14:nvPr/>
              </p14:nvContentPartPr>
              <p14:xfrm>
                <a:off x="1987920" y="1581480"/>
                <a:ext cx="274320" cy="177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2C4F582-A023-4616-A850-02BD49BCB78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978920" y="1572480"/>
                  <a:ext cx="2919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4BC07BB-D4D7-46EB-A714-F2ECCFCA100C}"/>
              </a:ext>
            </a:extLst>
          </p:cNvPr>
          <p:cNvGrpSpPr/>
          <p:nvPr/>
        </p:nvGrpSpPr>
        <p:grpSpPr>
          <a:xfrm>
            <a:off x="2546640" y="1689120"/>
            <a:ext cx="512640" cy="243360"/>
            <a:chOff x="2546640" y="1689120"/>
            <a:chExt cx="5126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A32D701-6635-4988-A85C-4C7527892A57}"/>
                    </a:ext>
                  </a:extLst>
                </p14:cNvPr>
                <p14:cNvContentPartPr/>
                <p14:nvPr/>
              </p14:nvContentPartPr>
              <p14:xfrm>
                <a:off x="2546640" y="1694160"/>
                <a:ext cx="95040" cy="96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A32D701-6635-4988-A85C-4C7527892A5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38000" y="1685520"/>
                  <a:ext cx="112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16917D-A5F6-4EB1-A36D-A42ACE0AB302}"/>
                    </a:ext>
                  </a:extLst>
                </p14:cNvPr>
                <p14:cNvContentPartPr/>
                <p14:nvPr/>
              </p14:nvContentPartPr>
              <p14:xfrm>
                <a:off x="2634120" y="1694160"/>
                <a:ext cx="226080" cy="84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16917D-A5F6-4EB1-A36D-A42ACE0AB30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25480" y="1685520"/>
                  <a:ext cx="243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665D65C-B13E-40A5-A0BC-0DE02971AA5B}"/>
                    </a:ext>
                  </a:extLst>
                </p14:cNvPr>
                <p14:cNvContentPartPr/>
                <p14:nvPr/>
              </p14:nvContentPartPr>
              <p14:xfrm>
                <a:off x="2890440" y="1689120"/>
                <a:ext cx="66240" cy="243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665D65C-B13E-40A5-A0BC-0DE02971AA5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81800" y="1680480"/>
                  <a:ext cx="83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E6CFC82-3FC7-4338-B068-32BB3DEDE6C2}"/>
                    </a:ext>
                  </a:extLst>
                </p14:cNvPr>
                <p14:cNvContentPartPr/>
                <p14:nvPr/>
              </p14:nvContentPartPr>
              <p14:xfrm>
                <a:off x="2996280" y="1695960"/>
                <a:ext cx="63000" cy="87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E6CFC82-3FC7-4338-B068-32BB3DEDE6C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87640" y="1687320"/>
                  <a:ext cx="806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DC7F76C-3713-4311-85DE-C6EB4356C72E}"/>
              </a:ext>
            </a:extLst>
          </p:cNvPr>
          <p:cNvGrpSpPr/>
          <p:nvPr/>
        </p:nvGrpSpPr>
        <p:grpSpPr>
          <a:xfrm>
            <a:off x="3290400" y="1608480"/>
            <a:ext cx="585720" cy="204120"/>
            <a:chOff x="3290400" y="1608480"/>
            <a:chExt cx="5857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22B7D7D-C315-4FE6-9A21-56A001A73EFC}"/>
                    </a:ext>
                  </a:extLst>
                </p14:cNvPr>
                <p14:cNvContentPartPr/>
                <p14:nvPr/>
              </p14:nvContentPartPr>
              <p14:xfrm>
                <a:off x="3290400" y="1731600"/>
                <a:ext cx="31320" cy="18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22B7D7D-C315-4FE6-9A21-56A001A73EF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81760" y="1722600"/>
                  <a:ext cx="48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B960C1C-44F5-44A6-982F-23DB7EA0CDF3}"/>
                    </a:ext>
                  </a:extLst>
                </p14:cNvPr>
                <p14:cNvContentPartPr/>
                <p14:nvPr/>
              </p14:nvContentPartPr>
              <p14:xfrm>
                <a:off x="3301920" y="1713240"/>
                <a:ext cx="81000" cy="84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B960C1C-44F5-44A6-982F-23DB7EA0CD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93280" y="1704240"/>
                  <a:ext cx="98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2A7F958-BAE4-48D3-898F-C8D7FFE2A7CD}"/>
                    </a:ext>
                  </a:extLst>
                </p14:cNvPr>
                <p14:cNvContentPartPr/>
                <p14:nvPr/>
              </p14:nvContentPartPr>
              <p14:xfrm>
                <a:off x="3429720" y="1620000"/>
                <a:ext cx="38880" cy="192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2A7F958-BAE4-48D3-898F-C8D7FFE2A7C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21080" y="1611000"/>
                  <a:ext cx="56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19284D-0481-4276-B971-FCAB655F9AE7}"/>
                    </a:ext>
                  </a:extLst>
                </p14:cNvPr>
                <p14:cNvContentPartPr/>
                <p14:nvPr/>
              </p14:nvContentPartPr>
              <p14:xfrm>
                <a:off x="3399480" y="1719720"/>
                <a:ext cx="63720" cy="20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19284D-0481-4276-B971-FCAB655F9AE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90840" y="1711080"/>
                  <a:ext cx="81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6632C2C-AE11-4C97-AD57-2328A5CCC2D9}"/>
                    </a:ext>
                  </a:extLst>
                </p14:cNvPr>
                <p14:cNvContentPartPr/>
                <p14:nvPr/>
              </p14:nvContentPartPr>
              <p14:xfrm>
                <a:off x="3669840" y="1631520"/>
                <a:ext cx="10080" cy="119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6632C2C-AE11-4C97-AD57-2328A5CCC2D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660840" y="1622880"/>
                  <a:ext cx="2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4BD67D9-D121-40A7-A214-9695F44FCB47}"/>
                    </a:ext>
                  </a:extLst>
                </p14:cNvPr>
                <p14:cNvContentPartPr/>
                <p14:nvPr/>
              </p14:nvContentPartPr>
              <p14:xfrm>
                <a:off x="3594600" y="1608480"/>
                <a:ext cx="281520" cy="185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4BD67D9-D121-40A7-A214-9695F44FCB4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85600" y="1599840"/>
                  <a:ext cx="2991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D8CE495-9269-4B61-84EF-7A3C0584E6CE}"/>
              </a:ext>
            </a:extLst>
          </p:cNvPr>
          <p:cNvGrpSpPr/>
          <p:nvPr/>
        </p:nvGrpSpPr>
        <p:grpSpPr>
          <a:xfrm>
            <a:off x="4134240" y="1641960"/>
            <a:ext cx="626400" cy="185040"/>
            <a:chOff x="4134240" y="1641960"/>
            <a:chExt cx="62640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B52E82B-0EFF-4D56-95C7-3FA3E5F4B92D}"/>
                    </a:ext>
                  </a:extLst>
                </p14:cNvPr>
                <p14:cNvContentPartPr/>
                <p14:nvPr/>
              </p14:nvContentPartPr>
              <p14:xfrm>
                <a:off x="4134240" y="1737000"/>
                <a:ext cx="210240" cy="75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B52E82B-0EFF-4D56-95C7-3FA3E5F4B9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125600" y="1728000"/>
                  <a:ext cx="227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72873C8-A781-44CD-8EED-B041221B6E51}"/>
                    </a:ext>
                  </a:extLst>
                </p14:cNvPr>
                <p14:cNvContentPartPr/>
                <p14:nvPr/>
              </p14:nvContentPartPr>
              <p14:xfrm>
                <a:off x="4354200" y="1697400"/>
                <a:ext cx="20880" cy="19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72873C8-A781-44CD-8EED-B041221B6E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345560" y="1688400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A537F7F-5852-44AF-AFF4-6FE7CF5737B4}"/>
                    </a:ext>
                  </a:extLst>
                </p14:cNvPr>
                <p14:cNvContentPartPr/>
                <p14:nvPr/>
              </p14:nvContentPartPr>
              <p14:xfrm>
                <a:off x="4411800" y="1644120"/>
                <a:ext cx="73080" cy="180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A537F7F-5852-44AF-AFF4-6FE7CF5737B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403160" y="1635120"/>
                  <a:ext cx="9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E2E39AE-1B5B-4E2E-B99F-43D1F92C6689}"/>
                    </a:ext>
                  </a:extLst>
                </p14:cNvPr>
                <p14:cNvContentPartPr/>
                <p14:nvPr/>
              </p14:nvContentPartPr>
              <p14:xfrm>
                <a:off x="4514760" y="1641960"/>
                <a:ext cx="154440" cy="165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E2E39AE-1B5B-4E2E-B99F-43D1F92C668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05760" y="1633320"/>
                  <a:ext cx="172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D2D587-65C0-4DC2-914F-2CD897C7E47C}"/>
                    </a:ext>
                  </a:extLst>
                </p14:cNvPr>
                <p14:cNvContentPartPr/>
                <p14:nvPr/>
              </p14:nvContentPartPr>
              <p14:xfrm>
                <a:off x="4701960" y="1724040"/>
                <a:ext cx="58680" cy="102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D2D587-65C0-4DC2-914F-2CD897C7E47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93320" y="1715400"/>
                  <a:ext cx="763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78A46720-D9DD-4F1D-99E3-B277140B3D8F}"/>
              </a:ext>
            </a:extLst>
          </p:cNvPr>
          <p:cNvGrpSpPr/>
          <p:nvPr/>
        </p:nvGrpSpPr>
        <p:grpSpPr>
          <a:xfrm>
            <a:off x="5069880" y="1676160"/>
            <a:ext cx="502560" cy="163080"/>
            <a:chOff x="5069880" y="1676160"/>
            <a:chExt cx="5025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FC4E758-4BC2-49EF-B2B8-1D8199B4D09C}"/>
                    </a:ext>
                  </a:extLst>
                </p14:cNvPr>
                <p14:cNvContentPartPr/>
                <p14:nvPr/>
              </p14:nvContentPartPr>
              <p14:xfrm>
                <a:off x="5069880" y="1684080"/>
                <a:ext cx="92160" cy="111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FC4E758-4BC2-49EF-B2B8-1D8199B4D0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60880" y="1675080"/>
                  <a:ext cx="109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81F79FE-9E2C-4E15-B817-0B110072808A}"/>
                    </a:ext>
                  </a:extLst>
                </p14:cNvPr>
                <p14:cNvContentPartPr/>
                <p14:nvPr/>
              </p14:nvContentPartPr>
              <p14:xfrm>
                <a:off x="5076360" y="1676160"/>
                <a:ext cx="235800" cy="130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81F79FE-9E2C-4E15-B817-0B110072808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67360" y="1667160"/>
                  <a:ext cx="253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A9F300-3D3A-47E6-93F0-A3A5303FCFAF}"/>
                    </a:ext>
                  </a:extLst>
                </p14:cNvPr>
                <p14:cNvContentPartPr/>
                <p14:nvPr/>
              </p14:nvContentPartPr>
              <p14:xfrm>
                <a:off x="5477760" y="1676160"/>
                <a:ext cx="75960" cy="163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A9F300-3D3A-47E6-93F0-A3A5303FCF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69120" y="1667160"/>
                  <a:ext cx="93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B1FC0FE-4319-49B0-A6B7-E4AE335BD484}"/>
                    </a:ext>
                  </a:extLst>
                </p14:cNvPr>
                <p14:cNvContentPartPr/>
                <p14:nvPr/>
              </p14:nvContentPartPr>
              <p14:xfrm>
                <a:off x="5446440" y="1729800"/>
                <a:ext cx="126000" cy="55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B1FC0FE-4319-49B0-A6B7-E4AE335BD48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37800" y="1720800"/>
                  <a:ext cx="14364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D8C6933-F256-4DBF-8E9D-5B8306D3DE6E}"/>
                  </a:ext>
                </a:extLst>
              </p14:cNvPr>
              <p14:cNvContentPartPr/>
              <p14:nvPr/>
            </p14:nvContentPartPr>
            <p14:xfrm>
              <a:off x="5855040" y="1699200"/>
              <a:ext cx="203760" cy="3326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D8C6933-F256-4DBF-8E9D-5B8306D3DE6E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846040" y="1690200"/>
                <a:ext cx="22140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1551669D-880A-4F2B-9E19-26CCD0A01A44}"/>
              </a:ext>
            </a:extLst>
          </p:cNvPr>
          <p:cNvGrpSpPr/>
          <p:nvPr/>
        </p:nvGrpSpPr>
        <p:grpSpPr>
          <a:xfrm>
            <a:off x="6221520" y="1641600"/>
            <a:ext cx="641160" cy="205920"/>
            <a:chOff x="6221520" y="1641600"/>
            <a:chExt cx="6411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9FD0604-8140-4F7B-8F8B-E41AEEFC4ED3}"/>
                    </a:ext>
                  </a:extLst>
                </p14:cNvPr>
                <p14:cNvContentPartPr/>
                <p14:nvPr/>
              </p14:nvContentPartPr>
              <p14:xfrm>
                <a:off x="6221520" y="1757880"/>
                <a:ext cx="68760" cy="89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9FD0604-8140-4F7B-8F8B-E41AEEFC4ED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12520" y="1749240"/>
                  <a:ext cx="86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518C0C-F2A5-4692-BDCF-88B9943B1B4B}"/>
                    </a:ext>
                  </a:extLst>
                </p14:cNvPr>
                <p14:cNvContentPartPr/>
                <p14:nvPr/>
              </p14:nvContentPartPr>
              <p14:xfrm>
                <a:off x="6331320" y="1754640"/>
                <a:ext cx="90720" cy="86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518C0C-F2A5-4692-BDCF-88B9943B1B4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22320" y="1746000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4432803-BB90-4ECF-B9A5-49E245E08468}"/>
                    </a:ext>
                  </a:extLst>
                </p14:cNvPr>
                <p14:cNvContentPartPr/>
                <p14:nvPr/>
              </p14:nvContentPartPr>
              <p14:xfrm>
                <a:off x="6436080" y="1680120"/>
                <a:ext cx="65160" cy="145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4432803-BB90-4ECF-B9A5-49E245E0846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27080" y="1671120"/>
                  <a:ext cx="82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866B6E7-4165-4989-A9D8-5C3B87569A32}"/>
                    </a:ext>
                  </a:extLst>
                </p14:cNvPr>
                <p14:cNvContentPartPr/>
                <p14:nvPr/>
              </p14:nvContentPartPr>
              <p14:xfrm>
                <a:off x="6523920" y="1722240"/>
                <a:ext cx="246960" cy="92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866B6E7-4165-4989-A9D8-5C3B87569A3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14920" y="1713600"/>
                  <a:ext cx="264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34434BA-F292-4646-A48D-96B41FCA5872}"/>
                    </a:ext>
                  </a:extLst>
                </p14:cNvPr>
                <p14:cNvContentPartPr/>
                <p14:nvPr/>
              </p14:nvContentPartPr>
              <p14:xfrm>
                <a:off x="6803280" y="1641600"/>
                <a:ext cx="59400" cy="166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34434BA-F292-4646-A48D-96B41FCA58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94280" y="1632960"/>
                  <a:ext cx="770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E5EABC65-B860-4ECA-9F33-BC8EF9C45817}"/>
              </a:ext>
            </a:extLst>
          </p:cNvPr>
          <p:cNvGrpSpPr/>
          <p:nvPr/>
        </p:nvGrpSpPr>
        <p:grpSpPr>
          <a:xfrm>
            <a:off x="7058520" y="1606320"/>
            <a:ext cx="599040" cy="204840"/>
            <a:chOff x="7058520" y="1606320"/>
            <a:chExt cx="5990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2303D83-ADE9-48E5-972E-92FF61E54563}"/>
                    </a:ext>
                  </a:extLst>
                </p14:cNvPr>
                <p14:cNvContentPartPr/>
                <p14:nvPr/>
              </p14:nvContentPartPr>
              <p14:xfrm>
                <a:off x="7058520" y="1633680"/>
                <a:ext cx="98280" cy="177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2303D83-ADE9-48E5-972E-92FF61E5456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049520" y="1625040"/>
                  <a:ext cx="11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3B78F8A-CDFE-4E86-B600-C2F18E36FF33}"/>
                    </a:ext>
                  </a:extLst>
                </p14:cNvPr>
                <p14:cNvContentPartPr/>
                <p14:nvPr/>
              </p14:nvContentPartPr>
              <p14:xfrm>
                <a:off x="7182360" y="1606320"/>
                <a:ext cx="173520" cy="200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3B78F8A-CDFE-4E86-B600-C2F18E36FF3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73360" y="1597320"/>
                  <a:ext cx="191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CACC1EE-3232-4DF3-B357-C34D2AD855D0}"/>
                    </a:ext>
                  </a:extLst>
                </p14:cNvPr>
                <p14:cNvContentPartPr/>
                <p14:nvPr/>
              </p14:nvContentPartPr>
              <p14:xfrm>
                <a:off x="7329600" y="1690920"/>
                <a:ext cx="52200" cy="43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CACC1EE-3232-4DF3-B357-C34D2AD855D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320960" y="1682280"/>
                  <a:ext cx="69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FEEDD05-6DCC-45B7-B89F-5549853F4A37}"/>
                    </a:ext>
                  </a:extLst>
                </p14:cNvPr>
                <p14:cNvContentPartPr/>
                <p14:nvPr/>
              </p14:nvContentPartPr>
              <p14:xfrm>
                <a:off x="7400880" y="1720440"/>
                <a:ext cx="256680" cy="748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FEEDD05-6DCC-45B7-B89F-5549853F4A3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91880" y="1711440"/>
                  <a:ext cx="2743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1A8E48A-00BE-4670-ABB3-50E9C0579D00}"/>
              </a:ext>
            </a:extLst>
          </p:cNvPr>
          <p:cNvGrpSpPr/>
          <p:nvPr/>
        </p:nvGrpSpPr>
        <p:grpSpPr>
          <a:xfrm>
            <a:off x="858240" y="1963440"/>
            <a:ext cx="288000" cy="157680"/>
            <a:chOff x="858240" y="1963440"/>
            <a:chExt cx="28800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37AB9E1-951F-44CF-81A3-38C1A9A60AE2}"/>
                    </a:ext>
                  </a:extLst>
                </p14:cNvPr>
                <p14:cNvContentPartPr/>
                <p14:nvPr/>
              </p14:nvContentPartPr>
              <p14:xfrm>
                <a:off x="858240" y="1963440"/>
                <a:ext cx="213840" cy="157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37AB9E1-951F-44CF-81A3-38C1A9A60AE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49600" y="1954440"/>
                  <a:ext cx="231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CF2861A-AC1F-4D01-A466-0C9206C62B67}"/>
                    </a:ext>
                  </a:extLst>
                </p14:cNvPr>
                <p14:cNvContentPartPr/>
                <p14:nvPr/>
              </p14:nvContentPartPr>
              <p14:xfrm>
                <a:off x="1034280" y="2034360"/>
                <a:ext cx="111960" cy="83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CF2861A-AC1F-4D01-A466-0C9206C62B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25640" y="2025720"/>
                  <a:ext cx="1296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A3DE3FDD-33A8-4296-899C-8CD90824F29E}"/>
              </a:ext>
            </a:extLst>
          </p:cNvPr>
          <p:cNvGrpSpPr/>
          <p:nvPr/>
        </p:nvGrpSpPr>
        <p:grpSpPr>
          <a:xfrm>
            <a:off x="1421640" y="2002680"/>
            <a:ext cx="1558800" cy="308520"/>
            <a:chOff x="1421640" y="2002680"/>
            <a:chExt cx="15588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24CDDE0-7F93-42AF-950D-F5402448D0AD}"/>
                    </a:ext>
                  </a:extLst>
                </p14:cNvPr>
                <p14:cNvContentPartPr/>
                <p14:nvPr/>
              </p14:nvContentPartPr>
              <p14:xfrm>
                <a:off x="1470240" y="2046240"/>
                <a:ext cx="9360" cy="154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24CDDE0-7F93-42AF-950D-F5402448D0A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461240" y="2037600"/>
                  <a:ext cx="27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4CEFA20-248C-4F3F-A516-D65F963FB843}"/>
                    </a:ext>
                  </a:extLst>
                </p14:cNvPr>
                <p14:cNvContentPartPr/>
                <p14:nvPr/>
              </p14:nvContentPartPr>
              <p14:xfrm>
                <a:off x="1473480" y="2041560"/>
                <a:ext cx="108720" cy="140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4CEFA20-248C-4F3F-A516-D65F963FB84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464840" y="2032920"/>
                  <a:ext cx="12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D691651-E064-470B-93F0-36BB6CB03B55}"/>
                    </a:ext>
                  </a:extLst>
                </p14:cNvPr>
                <p14:cNvContentPartPr/>
                <p14:nvPr/>
              </p14:nvContentPartPr>
              <p14:xfrm>
                <a:off x="1618200" y="2083680"/>
                <a:ext cx="81360" cy="97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D691651-E064-470B-93F0-36BB6CB03B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609200" y="2075040"/>
                  <a:ext cx="99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0FF31B2-43EE-45D9-BA75-BE0FC90322FE}"/>
                    </a:ext>
                  </a:extLst>
                </p14:cNvPr>
                <p14:cNvContentPartPr/>
                <p14:nvPr/>
              </p14:nvContentPartPr>
              <p14:xfrm>
                <a:off x="1728000" y="2045520"/>
                <a:ext cx="126720" cy="27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0FF31B2-43EE-45D9-BA75-BE0FC90322F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719360" y="2036880"/>
                  <a:ext cx="144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8872206-75DC-4E47-93E8-0C694F8CDBDC}"/>
                    </a:ext>
                  </a:extLst>
                </p14:cNvPr>
                <p14:cNvContentPartPr/>
                <p14:nvPr/>
              </p14:nvContentPartPr>
              <p14:xfrm>
                <a:off x="1778040" y="2063880"/>
                <a:ext cx="24480" cy="139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8872206-75DC-4E47-93E8-0C694F8CDBD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769040" y="2054880"/>
                  <a:ext cx="42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73F0E9B-FFB0-4432-AE22-B144FCE6807A}"/>
                    </a:ext>
                  </a:extLst>
                </p14:cNvPr>
                <p14:cNvContentPartPr/>
                <p14:nvPr/>
              </p14:nvContentPartPr>
              <p14:xfrm>
                <a:off x="2058840" y="2034720"/>
                <a:ext cx="86760" cy="122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73F0E9B-FFB0-4432-AE22-B144FCE6807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050200" y="2025720"/>
                  <a:ext cx="104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8804C8-1DCF-4574-B68F-D932812CEE69}"/>
                    </a:ext>
                  </a:extLst>
                </p14:cNvPr>
                <p14:cNvContentPartPr/>
                <p14:nvPr/>
              </p14:nvContentPartPr>
              <p14:xfrm>
                <a:off x="2185560" y="2046600"/>
                <a:ext cx="65520" cy="113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8804C8-1DCF-4574-B68F-D932812CEE6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176560" y="2037960"/>
                  <a:ext cx="83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88F548D-691B-4E27-8D9C-7434222828BD}"/>
                    </a:ext>
                  </a:extLst>
                </p14:cNvPr>
                <p14:cNvContentPartPr/>
                <p14:nvPr/>
              </p14:nvContentPartPr>
              <p14:xfrm>
                <a:off x="2175840" y="2030040"/>
                <a:ext cx="105480" cy="74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88F548D-691B-4E27-8D9C-7434222828B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67200" y="2021040"/>
                  <a:ext cx="123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AF3DCD1-6B13-4EA4-A701-BE560E8EA8D3}"/>
                    </a:ext>
                  </a:extLst>
                </p14:cNvPr>
                <p14:cNvContentPartPr/>
                <p14:nvPr/>
              </p14:nvContentPartPr>
              <p14:xfrm>
                <a:off x="2313720" y="2002680"/>
                <a:ext cx="105120" cy="146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AF3DCD1-6B13-4EA4-A701-BE560E8EA8D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305080" y="1993680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87DC801-D5AB-4E7E-86D5-1217119CB909}"/>
                    </a:ext>
                  </a:extLst>
                </p14:cNvPr>
                <p14:cNvContentPartPr/>
                <p14:nvPr/>
              </p14:nvContentPartPr>
              <p14:xfrm>
                <a:off x="2457360" y="2028600"/>
                <a:ext cx="87120" cy="101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87DC801-D5AB-4E7E-86D5-1217119CB90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448720" y="2019960"/>
                  <a:ext cx="104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7488628-5727-4541-A789-8CEDBE6644D1}"/>
                    </a:ext>
                  </a:extLst>
                </p14:cNvPr>
                <p14:cNvContentPartPr/>
                <p14:nvPr/>
              </p14:nvContentPartPr>
              <p14:xfrm>
                <a:off x="2567880" y="2036880"/>
                <a:ext cx="7920" cy="88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7488628-5727-4541-A789-8CEDBE6644D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59240" y="2028240"/>
                  <a:ext cx="25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9880925-B2AB-44B7-BF17-2082824533EA}"/>
                    </a:ext>
                  </a:extLst>
                </p14:cNvPr>
                <p14:cNvContentPartPr/>
                <p14:nvPr/>
              </p14:nvContentPartPr>
              <p14:xfrm>
                <a:off x="2617560" y="2015640"/>
                <a:ext cx="80640" cy="129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9880925-B2AB-44B7-BF17-2082824533E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08560" y="2007000"/>
                  <a:ext cx="98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09AC980-9CED-48D3-96C1-420B01785A9F}"/>
                    </a:ext>
                  </a:extLst>
                </p14:cNvPr>
                <p14:cNvContentPartPr/>
                <p14:nvPr/>
              </p14:nvContentPartPr>
              <p14:xfrm>
                <a:off x="2711880" y="2031120"/>
                <a:ext cx="20880" cy="11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09AC980-9CED-48D3-96C1-420B01785A9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702880" y="2022480"/>
                  <a:ext cx="38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746828-8156-4A61-B778-3A2C1633E4AD}"/>
                    </a:ext>
                  </a:extLst>
                </p14:cNvPr>
                <p14:cNvContentPartPr/>
                <p14:nvPr/>
              </p14:nvContentPartPr>
              <p14:xfrm>
                <a:off x="2777400" y="2022120"/>
                <a:ext cx="195840" cy="12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746828-8156-4A61-B778-3A2C1633E4A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768760" y="2013120"/>
                  <a:ext cx="213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4827B02-6867-479B-9E4C-CC3850695AEC}"/>
                    </a:ext>
                  </a:extLst>
                </p14:cNvPr>
                <p14:cNvContentPartPr/>
                <p14:nvPr/>
              </p14:nvContentPartPr>
              <p14:xfrm>
                <a:off x="2891520" y="2010240"/>
                <a:ext cx="88920" cy="69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4827B02-6867-479B-9E4C-CC3850695AE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882520" y="2001600"/>
                  <a:ext cx="106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E8C864C-2CA4-4860-8B4E-1FFA06895C51}"/>
                    </a:ext>
                  </a:extLst>
                </p14:cNvPr>
                <p14:cNvContentPartPr/>
                <p14:nvPr/>
              </p14:nvContentPartPr>
              <p14:xfrm>
                <a:off x="1421640" y="2242080"/>
                <a:ext cx="1411560" cy="69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E8C864C-2CA4-4860-8B4E-1FFA06895C5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412640" y="2233080"/>
                  <a:ext cx="14292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9B60E1B-10D9-4B54-A883-54BAF077DA20}"/>
              </a:ext>
            </a:extLst>
          </p:cNvPr>
          <p:cNvGrpSpPr/>
          <p:nvPr/>
        </p:nvGrpSpPr>
        <p:grpSpPr>
          <a:xfrm>
            <a:off x="3386520" y="1982880"/>
            <a:ext cx="209520" cy="160560"/>
            <a:chOff x="3386520" y="1982880"/>
            <a:chExt cx="2095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D56918-4CE2-4F8C-9156-84631B02F55A}"/>
                    </a:ext>
                  </a:extLst>
                </p14:cNvPr>
                <p14:cNvContentPartPr/>
                <p14:nvPr/>
              </p14:nvContentPartPr>
              <p14:xfrm>
                <a:off x="3386520" y="1982880"/>
                <a:ext cx="95760" cy="158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D56918-4CE2-4F8C-9156-84631B02F55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377520" y="1973880"/>
                  <a:ext cx="113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411A143-4D75-42F8-9DF1-74F862546B2F}"/>
                    </a:ext>
                  </a:extLst>
                </p14:cNvPr>
                <p14:cNvContentPartPr/>
                <p14:nvPr/>
              </p14:nvContentPartPr>
              <p14:xfrm>
                <a:off x="3520080" y="2065680"/>
                <a:ext cx="75960" cy="77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411A143-4D75-42F8-9DF1-74F862546B2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11080" y="2056680"/>
                  <a:ext cx="93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D4CB9A-D3A3-4D4A-9EA0-6D742102799B}"/>
              </a:ext>
            </a:extLst>
          </p:cNvPr>
          <p:cNvGrpSpPr/>
          <p:nvPr/>
        </p:nvGrpSpPr>
        <p:grpSpPr>
          <a:xfrm>
            <a:off x="3895200" y="1987560"/>
            <a:ext cx="800280" cy="171360"/>
            <a:chOff x="3895200" y="1987560"/>
            <a:chExt cx="80028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590AB17-7BB2-4041-AFCA-CE621F37076D}"/>
                    </a:ext>
                  </a:extLst>
                </p14:cNvPr>
                <p14:cNvContentPartPr/>
                <p14:nvPr/>
              </p14:nvContentPartPr>
              <p14:xfrm>
                <a:off x="3895200" y="2044440"/>
                <a:ext cx="75960" cy="114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590AB17-7BB2-4041-AFCA-CE621F37076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886560" y="2035800"/>
                  <a:ext cx="93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3CF6A0C-CF7D-4CB1-8609-BEE5F0BB9A7E}"/>
                    </a:ext>
                  </a:extLst>
                </p14:cNvPr>
                <p14:cNvContentPartPr/>
                <p14:nvPr/>
              </p14:nvContentPartPr>
              <p14:xfrm>
                <a:off x="3994200" y="1999800"/>
                <a:ext cx="156600" cy="137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3CF6A0C-CF7D-4CB1-8609-BEE5F0BB9A7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985560" y="1990800"/>
                  <a:ext cx="174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56DD50C-B14F-4FAF-B1B7-B08AEB181B66}"/>
                    </a:ext>
                  </a:extLst>
                </p14:cNvPr>
                <p14:cNvContentPartPr/>
                <p14:nvPr/>
              </p14:nvContentPartPr>
              <p14:xfrm>
                <a:off x="4107240" y="1987560"/>
                <a:ext cx="173880" cy="154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56DD50C-B14F-4FAF-B1B7-B08AEB181B6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098240" y="1978560"/>
                  <a:ext cx="191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446430D-4D3D-4755-92B0-5330821F123E}"/>
                    </a:ext>
                  </a:extLst>
                </p14:cNvPr>
                <p14:cNvContentPartPr/>
                <p14:nvPr/>
              </p14:nvContentPartPr>
              <p14:xfrm>
                <a:off x="4283280" y="2013840"/>
                <a:ext cx="20160" cy="21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446430D-4D3D-4755-92B0-5330821F123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274280" y="2004840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8C89E68-786B-48AA-A78E-246B2F62F4AB}"/>
                    </a:ext>
                  </a:extLst>
                </p14:cNvPr>
                <p14:cNvContentPartPr/>
                <p14:nvPr/>
              </p14:nvContentPartPr>
              <p14:xfrm>
                <a:off x="4317480" y="2057760"/>
                <a:ext cx="159840" cy="93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8C89E68-786B-48AA-A78E-246B2F62F4A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308480" y="2048760"/>
                  <a:ext cx="17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8017B8C-B516-4FB5-AA34-56C7C7A5D455}"/>
                    </a:ext>
                  </a:extLst>
                </p14:cNvPr>
                <p14:cNvContentPartPr/>
                <p14:nvPr/>
              </p14:nvContentPartPr>
              <p14:xfrm>
                <a:off x="4510080" y="2049840"/>
                <a:ext cx="79920" cy="108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8017B8C-B516-4FB5-AA34-56C7C7A5D45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501440" y="2041200"/>
                  <a:ext cx="97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0843B55-CC97-4BC7-9627-6162E020BD9A}"/>
                    </a:ext>
                  </a:extLst>
                </p14:cNvPr>
                <p14:cNvContentPartPr/>
                <p14:nvPr/>
              </p14:nvContentPartPr>
              <p14:xfrm>
                <a:off x="4683600" y="2117880"/>
                <a:ext cx="11880" cy="20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0843B55-CC97-4BC7-9627-6162E020BD9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674600" y="2108880"/>
                  <a:ext cx="29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CB9BA0E-1363-48C6-A57F-760ABFDAF775}"/>
              </a:ext>
            </a:extLst>
          </p:cNvPr>
          <p:cNvGrpSpPr/>
          <p:nvPr/>
        </p:nvGrpSpPr>
        <p:grpSpPr>
          <a:xfrm>
            <a:off x="29880" y="2575680"/>
            <a:ext cx="254520" cy="336240"/>
            <a:chOff x="29880" y="2575680"/>
            <a:chExt cx="25452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955B8A5-8B2A-4FFA-9C6F-5AC35D1C869B}"/>
                    </a:ext>
                  </a:extLst>
                </p14:cNvPr>
                <p14:cNvContentPartPr/>
                <p14:nvPr/>
              </p14:nvContentPartPr>
              <p14:xfrm>
                <a:off x="106560" y="2680800"/>
                <a:ext cx="86040" cy="126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955B8A5-8B2A-4FFA-9C6F-5AC35D1C869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920" y="2662800"/>
                  <a:ext cx="12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793B1CB-6A07-415A-8C62-0DDECFF54975}"/>
                    </a:ext>
                  </a:extLst>
                </p14:cNvPr>
                <p14:cNvContentPartPr/>
                <p14:nvPr/>
              </p14:nvContentPartPr>
              <p14:xfrm>
                <a:off x="29880" y="2575680"/>
                <a:ext cx="254520" cy="336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793B1CB-6A07-415A-8C62-0DDECFF5497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2240" y="2558040"/>
                  <a:ext cx="29016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27E82A5C-63FC-4511-BE70-A4BA5BE8DC6A}"/>
              </a:ext>
            </a:extLst>
          </p:cNvPr>
          <p:cNvGrpSpPr/>
          <p:nvPr/>
        </p:nvGrpSpPr>
        <p:grpSpPr>
          <a:xfrm>
            <a:off x="554400" y="2652360"/>
            <a:ext cx="813600" cy="158760"/>
            <a:chOff x="554400" y="2652360"/>
            <a:chExt cx="81360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0C8C827-B549-4031-B134-34C3A2899CDC}"/>
                    </a:ext>
                  </a:extLst>
                </p14:cNvPr>
                <p14:cNvContentPartPr/>
                <p14:nvPr/>
              </p14:nvContentPartPr>
              <p14:xfrm>
                <a:off x="554400" y="2666400"/>
                <a:ext cx="145080" cy="1447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0C8C827-B549-4031-B134-34C3A2899CD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36400" y="2648760"/>
                  <a:ext cx="180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B2322AC-764E-4EE5-B4AD-DE614881A137}"/>
                    </a:ext>
                  </a:extLst>
                </p14:cNvPr>
                <p14:cNvContentPartPr/>
                <p14:nvPr/>
              </p14:nvContentPartPr>
              <p14:xfrm>
                <a:off x="717120" y="2658120"/>
                <a:ext cx="123120" cy="147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B2322AC-764E-4EE5-B4AD-DE614881A13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9480" y="2640120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7143F71-BDA0-4E9C-9DB0-2FA3D9EB4653}"/>
                    </a:ext>
                  </a:extLst>
                </p14:cNvPr>
                <p14:cNvContentPartPr/>
                <p14:nvPr/>
              </p14:nvContentPartPr>
              <p14:xfrm>
                <a:off x="747000" y="2733720"/>
                <a:ext cx="48960" cy="97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7143F71-BDA0-4E9C-9DB0-2FA3D9EB465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9360" y="2716080"/>
                  <a:ext cx="8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4D44BA5-2798-432A-90EE-8564D86B5E3D}"/>
                    </a:ext>
                  </a:extLst>
                </p14:cNvPr>
                <p14:cNvContentPartPr/>
                <p14:nvPr/>
              </p14:nvContentPartPr>
              <p14:xfrm>
                <a:off x="890280" y="2690520"/>
                <a:ext cx="8640" cy="107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4D44BA5-2798-432A-90EE-8564D86B5E3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72280" y="2672520"/>
                  <a:ext cx="4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254FAC8-188A-4811-B23F-63C47776819D}"/>
                    </a:ext>
                  </a:extLst>
                </p14:cNvPr>
                <p14:cNvContentPartPr/>
                <p14:nvPr/>
              </p14:nvContentPartPr>
              <p14:xfrm>
                <a:off x="889200" y="2678280"/>
                <a:ext cx="180360" cy="122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254FAC8-188A-4811-B23F-63C47776819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1560" y="2660640"/>
                  <a:ext cx="216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AEE5653-9709-42F8-BE3E-CFE1BB70BBBD}"/>
                    </a:ext>
                  </a:extLst>
                </p14:cNvPr>
                <p14:cNvContentPartPr/>
                <p14:nvPr/>
              </p14:nvContentPartPr>
              <p14:xfrm>
                <a:off x="1071000" y="2676480"/>
                <a:ext cx="63000" cy="70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AEE5653-9709-42F8-BE3E-CFE1BB70BBB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53360" y="2658840"/>
                  <a:ext cx="98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B169CAC-D99A-412A-BF12-B2BE0885FF08}"/>
                    </a:ext>
                  </a:extLst>
                </p14:cNvPr>
                <p14:cNvContentPartPr/>
                <p14:nvPr/>
              </p14:nvContentPartPr>
              <p14:xfrm>
                <a:off x="1171080" y="2669640"/>
                <a:ext cx="59040" cy="116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B169CAC-D99A-412A-BF12-B2BE0885FF0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53080" y="2652000"/>
                  <a:ext cx="94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143E0D5-2CD9-4BD9-BB40-AB97EE43F15B}"/>
                    </a:ext>
                  </a:extLst>
                </p14:cNvPr>
                <p14:cNvContentPartPr/>
                <p14:nvPr/>
              </p14:nvContentPartPr>
              <p14:xfrm>
                <a:off x="1298880" y="2653080"/>
                <a:ext cx="69120" cy="128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143E0D5-2CD9-4BD9-BB40-AB97EE43F15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280880" y="2635440"/>
                  <a:ext cx="104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6B0DE56-AA7A-4A12-AB68-473202297991}"/>
                    </a:ext>
                  </a:extLst>
                </p14:cNvPr>
                <p14:cNvContentPartPr/>
                <p14:nvPr/>
              </p14:nvContentPartPr>
              <p14:xfrm>
                <a:off x="1282680" y="2652360"/>
                <a:ext cx="77400" cy="23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6B0DE56-AA7A-4A12-AB68-47320229799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65040" y="2634720"/>
                  <a:ext cx="113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9384067-37E7-439B-A2EF-5458828A6B81}"/>
              </a:ext>
            </a:extLst>
          </p:cNvPr>
          <p:cNvGrpSpPr/>
          <p:nvPr/>
        </p:nvGrpSpPr>
        <p:grpSpPr>
          <a:xfrm>
            <a:off x="1657440" y="2629320"/>
            <a:ext cx="1141920" cy="183960"/>
            <a:chOff x="1657440" y="2629320"/>
            <a:chExt cx="114192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3398E7F-895B-47C9-923C-95897A5A69FF}"/>
                    </a:ext>
                  </a:extLst>
                </p14:cNvPr>
                <p14:cNvContentPartPr/>
                <p14:nvPr/>
              </p14:nvContentPartPr>
              <p14:xfrm>
                <a:off x="1657440" y="2679000"/>
                <a:ext cx="116640" cy="134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3398E7F-895B-47C9-923C-95897A5A69F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639800" y="2661000"/>
                  <a:ext cx="152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2033DD4-4CD8-4F69-A2CE-5242E102DAA8}"/>
                    </a:ext>
                  </a:extLst>
                </p14:cNvPr>
                <p14:cNvContentPartPr/>
                <p14:nvPr/>
              </p14:nvContentPartPr>
              <p14:xfrm>
                <a:off x="1787400" y="2679000"/>
                <a:ext cx="134280" cy="1296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2033DD4-4CD8-4F69-A2CE-5242E102DAA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769400" y="2661360"/>
                  <a:ext cx="169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6448AAC-73EE-4A70-AAE3-16303659EB80}"/>
                    </a:ext>
                  </a:extLst>
                </p14:cNvPr>
                <p14:cNvContentPartPr/>
                <p14:nvPr/>
              </p14:nvContentPartPr>
              <p14:xfrm>
                <a:off x="1842840" y="2739120"/>
                <a:ext cx="44640" cy="5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6448AAC-73EE-4A70-AAE3-16303659EB8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825200" y="2721120"/>
                  <a:ext cx="8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C2F4898-6782-44B6-AA3E-FC3114775D31}"/>
                    </a:ext>
                  </a:extLst>
                </p14:cNvPr>
                <p14:cNvContentPartPr/>
                <p14:nvPr/>
              </p14:nvContentPartPr>
              <p14:xfrm>
                <a:off x="1975320" y="2686560"/>
                <a:ext cx="15840" cy="1062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C2F4898-6782-44B6-AA3E-FC3114775D3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957320" y="2668560"/>
                  <a:ext cx="51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713A911-F2E2-4864-90E5-F6FFD513795B}"/>
                    </a:ext>
                  </a:extLst>
                </p14:cNvPr>
                <p14:cNvContentPartPr/>
                <p14:nvPr/>
              </p14:nvContentPartPr>
              <p14:xfrm>
                <a:off x="1974600" y="2660640"/>
                <a:ext cx="164520" cy="133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713A911-F2E2-4864-90E5-F6FFD513795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956600" y="2642640"/>
                  <a:ext cx="200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19E2353-A2F1-4B8F-A7D9-C97433B86A81}"/>
                    </a:ext>
                  </a:extLst>
                </p14:cNvPr>
                <p14:cNvContentPartPr/>
                <p14:nvPr/>
              </p14:nvContentPartPr>
              <p14:xfrm>
                <a:off x="2180520" y="2682600"/>
                <a:ext cx="109440" cy="119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19E2353-A2F1-4B8F-A7D9-C97433B86A8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162880" y="2664600"/>
                  <a:ext cx="145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6A4C54D-E27B-4D01-AF3F-5A13C26EB5F7}"/>
                    </a:ext>
                  </a:extLst>
                </p14:cNvPr>
                <p14:cNvContentPartPr/>
                <p14:nvPr/>
              </p14:nvContentPartPr>
              <p14:xfrm>
                <a:off x="2217600" y="2732640"/>
                <a:ext cx="70200" cy="12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6A4C54D-E27B-4D01-AF3F-5A13C26EB5F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99960" y="2715000"/>
                  <a:ext cx="105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277A09D-1D97-4E4A-B800-1B87601430E8}"/>
                    </a:ext>
                  </a:extLst>
                </p14:cNvPr>
                <p14:cNvContentPartPr/>
                <p14:nvPr/>
              </p14:nvContentPartPr>
              <p14:xfrm>
                <a:off x="2353680" y="2683320"/>
                <a:ext cx="93960" cy="10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277A09D-1D97-4E4A-B800-1B87601430E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335680" y="2665680"/>
                  <a:ext cx="129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08D6AF2-B6AF-4FD1-B09A-A7B69746FC2A}"/>
                    </a:ext>
                  </a:extLst>
                </p14:cNvPr>
                <p14:cNvContentPartPr/>
                <p14:nvPr/>
              </p14:nvContentPartPr>
              <p14:xfrm>
                <a:off x="2448000" y="2629320"/>
                <a:ext cx="7920" cy="137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08D6AF2-B6AF-4FD1-B09A-A7B69746FC2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0360" y="2611320"/>
                  <a:ext cx="43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C80ECFC-E7A1-4B21-887B-7939AE4BF3D8}"/>
                    </a:ext>
                  </a:extLst>
                </p14:cNvPr>
                <p14:cNvContentPartPr/>
                <p14:nvPr/>
              </p14:nvContentPartPr>
              <p14:xfrm>
                <a:off x="2535120" y="2652000"/>
                <a:ext cx="102600" cy="145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C80ECFC-E7A1-4B21-887B-7939AE4BF3D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517480" y="2634000"/>
                  <a:ext cx="13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C61DCBF-C073-4507-B96A-B4EA713ACA00}"/>
                    </a:ext>
                  </a:extLst>
                </p14:cNvPr>
                <p14:cNvContentPartPr/>
                <p14:nvPr/>
              </p14:nvContentPartPr>
              <p14:xfrm>
                <a:off x="2688480" y="2641920"/>
                <a:ext cx="74880" cy="1328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C61DCBF-C073-4507-B96A-B4EA713ACA0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670840" y="2624280"/>
                  <a:ext cx="11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4E82D6C-DADA-45DB-9F1D-83D7491F8803}"/>
                    </a:ext>
                  </a:extLst>
                </p14:cNvPr>
                <p14:cNvContentPartPr/>
                <p14:nvPr/>
              </p14:nvContentPartPr>
              <p14:xfrm>
                <a:off x="2682360" y="2678280"/>
                <a:ext cx="84960" cy="29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4E82D6C-DADA-45DB-9F1D-83D7491F880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664360" y="2660640"/>
                  <a:ext cx="120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0BF2E5-0F47-40A2-B77D-C83AED08B12A}"/>
                    </a:ext>
                  </a:extLst>
                </p14:cNvPr>
                <p14:cNvContentPartPr/>
                <p14:nvPr/>
              </p14:nvContentPartPr>
              <p14:xfrm>
                <a:off x="2700360" y="2635800"/>
                <a:ext cx="99000" cy="18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0BF2E5-0F47-40A2-B77D-C83AED08B12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682360" y="2617800"/>
                  <a:ext cx="1346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BED9B63-2E81-4852-96B9-4CB60C45DEB3}"/>
              </a:ext>
            </a:extLst>
          </p:cNvPr>
          <p:cNvGrpSpPr/>
          <p:nvPr/>
        </p:nvGrpSpPr>
        <p:grpSpPr>
          <a:xfrm>
            <a:off x="2972160" y="2547960"/>
            <a:ext cx="600840" cy="298800"/>
            <a:chOff x="2972160" y="2547960"/>
            <a:chExt cx="6008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AB559DD-38D9-4EFB-B299-B9554194F8A9}"/>
                    </a:ext>
                  </a:extLst>
                </p14:cNvPr>
                <p14:cNvContentPartPr/>
                <p14:nvPr/>
              </p14:nvContentPartPr>
              <p14:xfrm>
                <a:off x="2972160" y="2665680"/>
                <a:ext cx="11880" cy="3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AB559DD-38D9-4EFB-B299-B9554194F8A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954520" y="2647680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FBB7BAA-B835-4707-9521-D6E2A2722650}"/>
                    </a:ext>
                  </a:extLst>
                </p14:cNvPr>
                <p14:cNvContentPartPr/>
                <p14:nvPr/>
              </p14:nvContentPartPr>
              <p14:xfrm>
                <a:off x="3006360" y="2565960"/>
                <a:ext cx="92880" cy="280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FBB7BAA-B835-4707-9521-D6E2A272265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988360" y="2548320"/>
                  <a:ext cx="128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FA7F573-A3D6-44F2-A710-BFFD7B8C3AE1}"/>
                    </a:ext>
                  </a:extLst>
                </p14:cNvPr>
                <p14:cNvContentPartPr/>
                <p14:nvPr/>
              </p14:nvContentPartPr>
              <p14:xfrm>
                <a:off x="3200400" y="2655960"/>
                <a:ext cx="122040" cy="128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FA7F573-A3D6-44F2-A710-BFFD7B8C3AE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182760" y="2638320"/>
                  <a:ext cx="157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F29147-BA81-4A5E-8919-4EEA5E5D36E5}"/>
                    </a:ext>
                  </a:extLst>
                </p14:cNvPr>
                <p14:cNvContentPartPr/>
                <p14:nvPr/>
              </p14:nvContentPartPr>
              <p14:xfrm>
                <a:off x="3358800" y="2567040"/>
                <a:ext cx="93960" cy="72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F29147-BA81-4A5E-8919-4EEA5E5D36E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340800" y="2549040"/>
                  <a:ext cx="129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C2FEAF6-7C35-47DB-9D3B-6EF9F72738B3}"/>
                    </a:ext>
                  </a:extLst>
                </p14:cNvPr>
                <p14:cNvContentPartPr/>
                <p14:nvPr/>
              </p14:nvContentPartPr>
              <p14:xfrm>
                <a:off x="3465000" y="2547960"/>
                <a:ext cx="108000" cy="2937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C2FEAF6-7C35-47DB-9D3B-6EF9F72738B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447360" y="2530320"/>
                  <a:ext cx="14364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BB53BF5-B06E-43AD-B4D3-9EA0E226DBB3}"/>
                  </a:ext>
                </a:extLst>
              </p14:cNvPr>
              <p14:cNvContentPartPr/>
              <p14:nvPr/>
            </p14:nvContentPartPr>
            <p14:xfrm>
              <a:off x="3744720" y="2653080"/>
              <a:ext cx="7920" cy="21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BB53BF5-B06E-43AD-B4D3-9EA0E226DBB3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3727080" y="2635080"/>
                <a:ext cx="435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163D198-1CA9-4BC2-956E-4CD2DFBBF0E0}"/>
                  </a:ext>
                </a:extLst>
              </p14:cNvPr>
              <p14:cNvContentPartPr/>
              <p14:nvPr/>
            </p14:nvContentPartPr>
            <p14:xfrm>
              <a:off x="3737160" y="2733720"/>
              <a:ext cx="21600" cy="97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163D198-1CA9-4BC2-956E-4CD2DFBBF0E0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3719160" y="2716080"/>
                <a:ext cx="5724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1D13C39-8B31-493B-9531-A75D47CC77DE}"/>
              </a:ext>
            </a:extLst>
          </p:cNvPr>
          <p:cNvGrpSpPr/>
          <p:nvPr/>
        </p:nvGrpSpPr>
        <p:grpSpPr>
          <a:xfrm>
            <a:off x="703440" y="2949840"/>
            <a:ext cx="236520" cy="162000"/>
            <a:chOff x="703440" y="2949840"/>
            <a:chExt cx="2365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7085B4E-3EE5-4AED-B682-C9EE1B2D5317}"/>
                    </a:ext>
                  </a:extLst>
                </p14:cNvPr>
                <p14:cNvContentPartPr/>
                <p14:nvPr/>
              </p14:nvContentPartPr>
              <p14:xfrm>
                <a:off x="703440" y="2949840"/>
                <a:ext cx="197280" cy="87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7085B4E-3EE5-4AED-B682-C9EE1B2D531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94440" y="2941200"/>
                  <a:ext cx="21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5F5C48D-7282-463B-8DF1-E2E5B1C2537C}"/>
                    </a:ext>
                  </a:extLst>
                </p14:cNvPr>
                <p14:cNvContentPartPr/>
                <p14:nvPr/>
              </p14:nvContentPartPr>
              <p14:xfrm>
                <a:off x="834120" y="2971440"/>
                <a:ext cx="105840" cy="140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5F5C48D-7282-463B-8DF1-E2E5B1C2537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5480" y="2962440"/>
                  <a:ext cx="1234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299904CE-A382-4B75-A819-F7CAC4DAC9D1}"/>
                  </a:ext>
                </a:extLst>
              </p14:cNvPr>
              <p14:cNvContentPartPr/>
              <p14:nvPr/>
            </p14:nvContentPartPr>
            <p14:xfrm>
              <a:off x="3683520" y="2918880"/>
              <a:ext cx="70920" cy="22104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299904CE-A382-4B75-A819-F7CAC4DAC9D1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3674880" y="2909880"/>
                <a:ext cx="8856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F853ECD-3A8B-42D9-A4F1-DF2EE18D55F6}"/>
              </a:ext>
            </a:extLst>
          </p:cNvPr>
          <p:cNvGrpSpPr/>
          <p:nvPr/>
        </p:nvGrpSpPr>
        <p:grpSpPr>
          <a:xfrm>
            <a:off x="1142640" y="2952720"/>
            <a:ext cx="2226600" cy="571320"/>
            <a:chOff x="1142640" y="2952720"/>
            <a:chExt cx="222660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67E8D3F-D23D-4605-8771-687DA823CE3E}"/>
                    </a:ext>
                  </a:extLst>
                </p14:cNvPr>
                <p14:cNvContentPartPr/>
                <p14:nvPr/>
              </p14:nvContentPartPr>
              <p14:xfrm>
                <a:off x="1142640" y="2953080"/>
                <a:ext cx="307800" cy="21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67E8D3F-D23D-4605-8771-687DA823CE3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34000" y="2944440"/>
                  <a:ext cx="325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930B470-F2E9-491F-BE54-AB3B5E2741E1}"/>
                    </a:ext>
                  </a:extLst>
                </p14:cNvPr>
                <p14:cNvContentPartPr/>
                <p14:nvPr/>
              </p14:nvContentPartPr>
              <p14:xfrm>
                <a:off x="1353240" y="3000240"/>
                <a:ext cx="165240" cy="85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930B470-F2E9-491F-BE54-AB3B5E2741E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344600" y="2991240"/>
                  <a:ext cx="182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B17B823-21B9-4D6C-A189-4DBC853919BE}"/>
                    </a:ext>
                  </a:extLst>
                </p14:cNvPr>
                <p14:cNvContentPartPr/>
                <p14:nvPr/>
              </p14:nvContentPartPr>
              <p14:xfrm>
                <a:off x="1499400" y="3051720"/>
                <a:ext cx="281880" cy="83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B17B823-21B9-4D6C-A189-4DBC853919B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490400" y="3042720"/>
                  <a:ext cx="299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4BC410F-A7C7-4CDF-A42D-5BC59C5C0036}"/>
                    </a:ext>
                  </a:extLst>
                </p14:cNvPr>
                <p14:cNvContentPartPr/>
                <p14:nvPr/>
              </p14:nvContentPartPr>
              <p14:xfrm>
                <a:off x="1824480" y="3048840"/>
                <a:ext cx="113760" cy="83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4BC410F-A7C7-4CDF-A42D-5BC59C5C003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815480" y="3039840"/>
                  <a:ext cx="131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51AB03C-F51A-4C3C-B7F7-C2CC79EA2F79}"/>
                    </a:ext>
                  </a:extLst>
                </p14:cNvPr>
                <p14:cNvContentPartPr/>
                <p14:nvPr/>
              </p14:nvContentPartPr>
              <p14:xfrm>
                <a:off x="2152080" y="2994120"/>
                <a:ext cx="188280" cy="2264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51AB03C-F51A-4C3C-B7F7-C2CC79EA2F7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143440" y="2985120"/>
                  <a:ext cx="205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6B4F04E-DCB5-49F2-94FE-6FA6634A3869}"/>
                    </a:ext>
                  </a:extLst>
                </p14:cNvPr>
                <p14:cNvContentPartPr/>
                <p14:nvPr/>
              </p14:nvContentPartPr>
              <p14:xfrm>
                <a:off x="2505240" y="3022200"/>
                <a:ext cx="6120" cy="137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6B4F04E-DCB5-49F2-94FE-6FA6634A386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496240" y="3013200"/>
                  <a:ext cx="2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DA28058-F1AE-4EC4-8E87-A1FFCAABA6EB}"/>
                    </a:ext>
                  </a:extLst>
                </p14:cNvPr>
                <p14:cNvContentPartPr/>
                <p14:nvPr/>
              </p14:nvContentPartPr>
              <p14:xfrm>
                <a:off x="2459880" y="2952720"/>
                <a:ext cx="254520" cy="192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DA28058-F1AE-4EC4-8E87-A1FFCAABA6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451240" y="2943720"/>
                  <a:ext cx="272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C7D767E-660F-43FA-A376-0E70E8D79F41}"/>
                    </a:ext>
                  </a:extLst>
                </p14:cNvPr>
                <p14:cNvContentPartPr/>
                <p14:nvPr/>
              </p14:nvContentPartPr>
              <p14:xfrm>
                <a:off x="2950920" y="2976840"/>
                <a:ext cx="88200" cy="152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C7D767E-660F-43FA-A376-0E70E8D79F4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941920" y="2967840"/>
                  <a:ext cx="10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12C7C43-D04C-4391-8305-9565C1C6D986}"/>
                    </a:ext>
                  </a:extLst>
                </p14:cNvPr>
                <p14:cNvContentPartPr/>
                <p14:nvPr/>
              </p14:nvContentPartPr>
              <p14:xfrm>
                <a:off x="3063240" y="2996640"/>
                <a:ext cx="144360" cy="123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12C7C43-D04C-4391-8305-9565C1C6D98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054600" y="2987640"/>
                  <a:ext cx="162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8554D01-3F8B-4C16-9561-0A0AA4BB1EE4}"/>
                    </a:ext>
                  </a:extLst>
                </p14:cNvPr>
                <p14:cNvContentPartPr/>
                <p14:nvPr/>
              </p14:nvContentPartPr>
              <p14:xfrm>
                <a:off x="3196080" y="3023640"/>
                <a:ext cx="173160" cy="100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8554D01-3F8B-4C16-9561-0A0AA4BB1EE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187080" y="3014640"/>
                  <a:ext cx="19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7B1F3E-DD39-4D11-865C-6ABFE3BCB35C}"/>
                    </a:ext>
                  </a:extLst>
                </p14:cNvPr>
                <p14:cNvContentPartPr/>
                <p14:nvPr/>
              </p14:nvContentPartPr>
              <p14:xfrm>
                <a:off x="1252440" y="3268440"/>
                <a:ext cx="334800" cy="173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7B1F3E-DD39-4D11-865C-6ABFE3BCB35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243440" y="3259440"/>
                  <a:ext cx="352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B6D3E25-A7F3-4B25-9D3B-99260F2C2B2F}"/>
                    </a:ext>
                  </a:extLst>
                </p14:cNvPr>
                <p14:cNvContentPartPr/>
                <p14:nvPr/>
              </p14:nvContentPartPr>
              <p14:xfrm>
                <a:off x="1580400" y="3294720"/>
                <a:ext cx="22320" cy="1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B6D3E25-A7F3-4B25-9D3B-99260F2C2B2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571760" y="3285720"/>
                  <a:ext cx="39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2C01EDF-DA5E-4851-A546-046B3331D0DE}"/>
                    </a:ext>
                  </a:extLst>
                </p14:cNvPr>
                <p14:cNvContentPartPr/>
                <p14:nvPr/>
              </p14:nvContentPartPr>
              <p14:xfrm>
                <a:off x="1642320" y="3358080"/>
                <a:ext cx="47880" cy="69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2C01EDF-DA5E-4851-A546-046B3331D0D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633320" y="3349440"/>
                  <a:ext cx="65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5D1489-ED5D-4FC0-96EE-28C1B97D57D6}"/>
                    </a:ext>
                  </a:extLst>
                </p14:cNvPr>
                <p14:cNvContentPartPr/>
                <p14:nvPr/>
              </p14:nvContentPartPr>
              <p14:xfrm>
                <a:off x="1728000" y="3263040"/>
                <a:ext cx="296280" cy="1695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5D1489-ED5D-4FC0-96EE-28C1B97D57D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719360" y="3254040"/>
                  <a:ext cx="313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748A61E-DD83-4650-B693-C9FDA5D6A734}"/>
                    </a:ext>
                  </a:extLst>
                </p14:cNvPr>
                <p14:cNvContentPartPr/>
                <p14:nvPr/>
              </p14:nvContentPartPr>
              <p14:xfrm>
                <a:off x="2052000" y="3316320"/>
                <a:ext cx="80640" cy="97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748A61E-DD83-4650-B693-C9FDA5D6A73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043360" y="3307680"/>
                  <a:ext cx="98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9BF1D3A-7100-49BC-BFA7-03E376542A0F}"/>
                    </a:ext>
                  </a:extLst>
                </p14:cNvPr>
                <p14:cNvContentPartPr/>
                <p14:nvPr/>
              </p14:nvContentPartPr>
              <p14:xfrm>
                <a:off x="2472120" y="3324600"/>
                <a:ext cx="95040" cy="97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9BF1D3A-7100-49BC-BFA7-03E376542A0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463480" y="3315960"/>
                  <a:ext cx="112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D5B85D7-B112-4E9A-BA90-46E2CB7E8964}"/>
                    </a:ext>
                  </a:extLst>
                </p14:cNvPr>
                <p14:cNvContentPartPr/>
                <p14:nvPr/>
              </p14:nvContentPartPr>
              <p14:xfrm>
                <a:off x="2604960" y="3336120"/>
                <a:ext cx="95400" cy="187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D5B85D7-B112-4E9A-BA90-46E2CB7E896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596320" y="3327480"/>
                  <a:ext cx="113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9AF9957-C977-41DE-B4B6-EA40ED3E19D4}"/>
                    </a:ext>
                  </a:extLst>
                </p14:cNvPr>
                <p14:cNvContentPartPr/>
                <p14:nvPr/>
              </p14:nvContentPartPr>
              <p14:xfrm>
                <a:off x="2742480" y="3322440"/>
                <a:ext cx="124920" cy="932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9AF9957-C977-41DE-B4B6-EA40ED3E19D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733840" y="3313440"/>
                  <a:ext cx="142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EA96E2D-8102-410F-A010-3A204F6B767B}"/>
                    </a:ext>
                  </a:extLst>
                </p14:cNvPr>
                <p14:cNvContentPartPr/>
                <p14:nvPr/>
              </p14:nvContentPartPr>
              <p14:xfrm>
                <a:off x="2899080" y="3296160"/>
                <a:ext cx="306720" cy="1054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EA96E2D-8102-410F-A010-3A204F6B767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890440" y="3287160"/>
                  <a:ext cx="324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5F9FE48-3BE7-4154-AAF4-29354B025767}"/>
                    </a:ext>
                  </a:extLst>
                </p14:cNvPr>
                <p14:cNvContentPartPr/>
                <p14:nvPr/>
              </p14:nvContentPartPr>
              <p14:xfrm>
                <a:off x="3244320" y="3193200"/>
                <a:ext cx="63000" cy="185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5F9FE48-3BE7-4154-AAF4-29354B02576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235680" y="3184200"/>
                  <a:ext cx="806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12F576C6-C8FC-42A9-9AB8-6DAC48BA6FB3}"/>
              </a:ext>
            </a:extLst>
          </p:cNvPr>
          <p:cNvGrpSpPr/>
          <p:nvPr/>
        </p:nvGrpSpPr>
        <p:grpSpPr>
          <a:xfrm>
            <a:off x="3595680" y="2433240"/>
            <a:ext cx="5074920" cy="1085400"/>
            <a:chOff x="3595680" y="2433240"/>
            <a:chExt cx="5074920" cy="10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D4401D1-D643-4242-970E-0B16BE7D3814}"/>
                    </a:ext>
                  </a:extLst>
                </p14:cNvPr>
                <p14:cNvContentPartPr/>
                <p14:nvPr/>
              </p14:nvContentPartPr>
              <p14:xfrm>
                <a:off x="7782120" y="2837160"/>
                <a:ext cx="91800" cy="1778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D4401D1-D643-4242-970E-0B16BE7D381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773480" y="2828520"/>
                  <a:ext cx="109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8ADB83-E9CF-4D3B-A001-2F49DA858AD1}"/>
                    </a:ext>
                  </a:extLst>
                </p14:cNvPr>
                <p14:cNvContentPartPr/>
                <p14:nvPr/>
              </p14:nvContentPartPr>
              <p14:xfrm>
                <a:off x="7908840" y="2851560"/>
                <a:ext cx="141120" cy="163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8ADB83-E9CF-4D3B-A001-2F49DA858AD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899840" y="2842560"/>
                  <a:ext cx="158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511B46B-CA60-48DF-9C9B-4CA3E311ACC0}"/>
                    </a:ext>
                  </a:extLst>
                </p14:cNvPr>
                <p14:cNvContentPartPr/>
                <p14:nvPr/>
              </p14:nvContentPartPr>
              <p14:xfrm>
                <a:off x="8006040" y="2893680"/>
                <a:ext cx="55440" cy="165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511B46B-CA60-48DF-9C9B-4CA3E311ACC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997040" y="2885040"/>
                  <a:ext cx="73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5DB7B50-6F52-4FB0-AC07-FB398CE6722F}"/>
                    </a:ext>
                  </a:extLst>
                </p14:cNvPr>
                <p14:cNvContentPartPr/>
                <p14:nvPr/>
              </p14:nvContentPartPr>
              <p14:xfrm>
                <a:off x="8100360" y="2799360"/>
                <a:ext cx="82440" cy="1098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5DB7B50-6F52-4FB0-AC07-FB398CE6722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091720" y="2790720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88AF9CF-44C8-4545-8B9B-8ED504C35010}"/>
                    </a:ext>
                  </a:extLst>
                </p14:cNvPr>
                <p14:cNvContentPartPr/>
                <p14:nvPr/>
              </p14:nvContentPartPr>
              <p14:xfrm>
                <a:off x="8247960" y="2864880"/>
                <a:ext cx="17640" cy="138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88AF9CF-44C8-4545-8B9B-8ED504C3501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238960" y="2856240"/>
                  <a:ext cx="35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369C0E6-41F3-47B8-9798-DC68A2D1BA06}"/>
                    </a:ext>
                  </a:extLst>
                </p14:cNvPr>
                <p14:cNvContentPartPr/>
                <p14:nvPr/>
              </p14:nvContentPartPr>
              <p14:xfrm>
                <a:off x="8234280" y="2824920"/>
                <a:ext cx="205200" cy="151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369C0E6-41F3-47B8-9798-DC68A2D1BA0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225280" y="2815920"/>
                  <a:ext cx="222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78336BB-7C81-4D07-B0F7-26B5A4BEB923}"/>
                    </a:ext>
                  </a:extLst>
                </p14:cNvPr>
                <p14:cNvContentPartPr/>
                <p14:nvPr/>
              </p14:nvContentPartPr>
              <p14:xfrm>
                <a:off x="8496360" y="2895120"/>
                <a:ext cx="137880" cy="72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78336BB-7C81-4D07-B0F7-26B5A4BEB92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487360" y="2886480"/>
                  <a:ext cx="155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38B05C2-78D3-497D-A519-AEE421F8274B}"/>
                    </a:ext>
                  </a:extLst>
                </p14:cNvPr>
                <p14:cNvContentPartPr/>
                <p14:nvPr/>
              </p14:nvContentPartPr>
              <p14:xfrm>
                <a:off x="8582760" y="2804040"/>
                <a:ext cx="87840" cy="255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38B05C2-78D3-497D-A519-AEE421F8274B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574120" y="2795400"/>
                  <a:ext cx="105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B0EC66C-521D-4828-A124-5E1A2396EEF7}"/>
                    </a:ext>
                  </a:extLst>
                </p14:cNvPr>
                <p14:cNvContentPartPr/>
                <p14:nvPr/>
              </p14:nvContentPartPr>
              <p14:xfrm>
                <a:off x="4124520" y="2588760"/>
                <a:ext cx="126000" cy="146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B0EC66C-521D-4828-A124-5E1A2396EEF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115880" y="2580120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2424E80-5FA7-43B5-9627-99D1484B392B}"/>
                    </a:ext>
                  </a:extLst>
                </p14:cNvPr>
                <p14:cNvContentPartPr/>
                <p14:nvPr/>
              </p14:nvContentPartPr>
              <p14:xfrm>
                <a:off x="4182480" y="2668680"/>
                <a:ext cx="33120" cy="9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2424E80-5FA7-43B5-9627-99D1484B39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73480" y="2659680"/>
                  <a:ext cx="50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0FA515E-055D-4155-943A-71C64D30182E}"/>
                    </a:ext>
                  </a:extLst>
                </p14:cNvPr>
                <p14:cNvContentPartPr/>
                <p14:nvPr/>
              </p14:nvContentPartPr>
              <p14:xfrm>
                <a:off x="4290120" y="2645640"/>
                <a:ext cx="70200" cy="77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0FA515E-055D-4155-943A-71C64D30182E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281480" y="2636640"/>
                  <a:ext cx="87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E55794A-6D88-4F0D-8435-3FFA80F90464}"/>
                    </a:ext>
                  </a:extLst>
                </p14:cNvPr>
                <p14:cNvContentPartPr/>
                <p14:nvPr/>
              </p14:nvContentPartPr>
              <p14:xfrm>
                <a:off x="4383720" y="2654640"/>
                <a:ext cx="161280" cy="81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E55794A-6D88-4F0D-8435-3FFA80F90464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375080" y="2646000"/>
                  <a:ext cx="178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0B754BC-8768-4597-AB81-89027F46A5F4}"/>
                    </a:ext>
                  </a:extLst>
                </p14:cNvPr>
                <p14:cNvContentPartPr/>
                <p14:nvPr/>
              </p14:nvContentPartPr>
              <p14:xfrm>
                <a:off x="4579920" y="2656440"/>
                <a:ext cx="67320" cy="626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0B754BC-8768-4597-AB81-89027F46A5F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571280" y="2647800"/>
                  <a:ext cx="84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CDCD5B6-AF89-49C3-A25E-430762239254}"/>
                    </a:ext>
                  </a:extLst>
                </p14:cNvPr>
                <p14:cNvContentPartPr/>
                <p14:nvPr/>
              </p14:nvContentPartPr>
              <p14:xfrm>
                <a:off x="4685760" y="2641680"/>
                <a:ext cx="80280" cy="258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CDCD5B6-AF89-49C3-A25E-430762239254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676760" y="2633040"/>
                  <a:ext cx="97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7AE121E-B00F-4A6D-8854-EE458264D34D}"/>
                    </a:ext>
                  </a:extLst>
                </p14:cNvPr>
                <p14:cNvContentPartPr/>
                <p14:nvPr/>
              </p14:nvContentPartPr>
              <p14:xfrm>
                <a:off x="4810320" y="2640240"/>
                <a:ext cx="73080" cy="914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7AE121E-B00F-4A6D-8854-EE458264D34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801320" y="2631240"/>
                  <a:ext cx="90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A863B7D-C27B-479F-B8FF-697A92DA698F}"/>
                    </a:ext>
                  </a:extLst>
                </p14:cNvPr>
                <p14:cNvContentPartPr/>
                <p14:nvPr/>
              </p14:nvContentPartPr>
              <p14:xfrm>
                <a:off x="5164560" y="2625480"/>
                <a:ext cx="79560" cy="105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A863B7D-C27B-479F-B8FF-697A92DA698F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155920" y="2616480"/>
                  <a:ext cx="97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2692C66-3CAD-421C-9FFD-BA52182E299A}"/>
                    </a:ext>
                  </a:extLst>
                </p14:cNvPr>
                <p14:cNvContentPartPr/>
                <p14:nvPr/>
              </p14:nvContentPartPr>
              <p14:xfrm>
                <a:off x="5279040" y="2652840"/>
                <a:ext cx="68400" cy="143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2692C66-3CAD-421C-9FFD-BA52182E299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70040" y="2644200"/>
                  <a:ext cx="86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2122AC4-5BBC-491E-823E-2E1BCD9B5CE0}"/>
                    </a:ext>
                  </a:extLst>
                </p14:cNvPr>
                <p14:cNvContentPartPr/>
                <p14:nvPr/>
              </p14:nvContentPartPr>
              <p14:xfrm>
                <a:off x="5376600" y="2640600"/>
                <a:ext cx="162720" cy="75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2122AC4-5BBC-491E-823E-2E1BCD9B5CE0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367600" y="2631600"/>
                  <a:ext cx="180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5BF2C06-DB7A-4442-AC90-36A2DF7EB850}"/>
                    </a:ext>
                  </a:extLst>
                </p14:cNvPr>
                <p14:cNvContentPartPr/>
                <p14:nvPr/>
              </p14:nvContentPartPr>
              <p14:xfrm>
                <a:off x="5563440" y="2513160"/>
                <a:ext cx="491040" cy="196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5BF2C06-DB7A-4442-AC90-36A2DF7EB850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554800" y="2504520"/>
                  <a:ext cx="50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E2353C3-261F-44B9-AF7F-C43E026A54E9}"/>
                    </a:ext>
                  </a:extLst>
                </p14:cNvPr>
                <p14:cNvContentPartPr/>
                <p14:nvPr/>
              </p14:nvContentPartPr>
              <p14:xfrm>
                <a:off x="6271920" y="2509200"/>
                <a:ext cx="108360" cy="214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E2353C3-261F-44B9-AF7F-C43E026A54E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263280" y="2500560"/>
                  <a:ext cx="12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DAF2666-315F-4D54-9BE0-F3332EC82C2F}"/>
                    </a:ext>
                  </a:extLst>
                </p14:cNvPr>
                <p14:cNvContentPartPr/>
                <p14:nvPr/>
              </p14:nvContentPartPr>
              <p14:xfrm>
                <a:off x="6420240" y="2618640"/>
                <a:ext cx="266760" cy="83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DAF2666-315F-4D54-9BE0-F3332EC82C2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411600" y="2609640"/>
                  <a:ext cx="284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7AD5117-9F6E-46FA-B5E6-5A06C36FAEFB}"/>
                    </a:ext>
                  </a:extLst>
                </p14:cNvPr>
                <p14:cNvContentPartPr/>
                <p14:nvPr/>
              </p14:nvContentPartPr>
              <p14:xfrm>
                <a:off x="6729120" y="2543400"/>
                <a:ext cx="15840" cy="25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7AD5117-9F6E-46FA-B5E6-5A06C36FAEF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720120" y="2534400"/>
                  <a:ext cx="3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13D1E6F-5BAB-447F-A24E-6ED285290D06}"/>
                    </a:ext>
                  </a:extLst>
                </p14:cNvPr>
                <p14:cNvContentPartPr/>
                <p14:nvPr/>
              </p14:nvContentPartPr>
              <p14:xfrm>
                <a:off x="6751080" y="2433240"/>
                <a:ext cx="390960" cy="252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13D1E6F-5BAB-447F-A24E-6ED285290D06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742080" y="2424600"/>
                  <a:ext cx="408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069E792-7EE8-4C76-B99B-ACECF8733A99}"/>
                    </a:ext>
                  </a:extLst>
                </p14:cNvPr>
                <p14:cNvContentPartPr/>
                <p14:nvPr/>
              </p14:nvContentPartPr>
              <p14:xfrm>
                <a:off x="7191720" y="2585520"/>
                <a:ext cx="103680" cy="98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069E792-7EE8-4C76-B99B-ACECF8733A9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182720" y="2576880"/>
                  <a:ext cx="121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82B6E3-A41F-4A09-B1C4-820774F02CD8}"/>
                    </a:ext>
                  </a:extLst>
                </p14:cNvPr>
                <p14:cNvContentPartPr/>
                <p14:nvPr/>
              </p14:nvContentPartPr>
              <p14:xfrm>
                <a:off x="6826680" y="2512080"/>
                <a:ext cx="284760" cy="270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82B6E3-A41F-4A09-B1C4-820774F02CD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817680" y="2503440"/>
                  <a:ext cx="302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775434C-27A7-4EF3-A99F-3E37F4FE773E}"/>
                    </a:ext>
                  </a:extLst>
                </p14:cNvPr>
                <p14:cNvContentPartPr/>
                <p14:nvPr/>
              </p14:nvContentPartPr>
              <p14:xfrm>
                <a:off x="7498440" y="2655360"/>
                <a:ext cx="23400" cy="25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775434C-27A7-4EF3-A99F-3E37F4FE773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489440" y="2646360"/>
                  <a:ext cx="4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405F297-9441-4E33-A960-8C6289BE1552}"/>
                    </a:ext>
                  </a:extLst>
                </p14:cNvPr>
                <p14:cNvContentPartPr/>
                <p14:nvPr/>
              </p14:nvContentPartPr>
              <p14:xfrm>
                <a:off x="3626640" y="3036960"/>
                <a:ext cx="87120" cy="9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405F297-9441-4E33-A960-8C6289BE155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618000" y="3028320"/>
                  <a:ext cx="104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02D6F3E-0837-4730-AF81-D546919386C3}"/>
                    </a:ext>
                  </a:extLst>
                </p14:cNvPr>
                <p14:cNvContentPartPr/>
                <p14:nvPr/>
              </p14:nvContentPartPr>
              <p14:xfrm>
                <a:off x="3742920" y="3006000"/>
                <a:ext cx="170280" cy="137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02D6F3E-0837-4730-AF81-D546919386C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3734280" y="2997000"/>
                  <a:ext cx="187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D58E493-85EE-450F-A69F-4B21C9D88D54}"/>
                    </a:ext>
                  </a:extLst>
                </p14:cNvPr>
                <p14:cNvContentPartPr/>
                <p14:nvPr/>
              </p14:nvContentPartPr>
              <p14:xfrm>
                <a:off x="3952080" y="3018600"/>
                <a:ext cx="144000" cy="856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D58E493-85EE-450F-A69F-4B21C9D88D5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943440" y="3009600"/>
                  <a:ext cx="161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3E020B0-3D9B-46FC-9606-8AC1930F6413}"/>
                    </a:ext>
                  </a:extLst>
                </p14:cNvPr>
                <p14:cNvContentPartPr/>
                <p14:nvPr/>
              </p14:nvContentPartPr>
              <p14:xfrm>
                <a:off x="4333680" y="2936160"/>
                <a:ext cx="13680" cy="141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3E020B0-3D9B-46FC-9606-8AC1930F641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325040" y="2927160"/>
                  <a:ext cx="31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8DBFF58-AEF3-4125-ADF1-E67570703B0F}"/>
                    </a:ext>
                  </a:extLst>
                </p14:cNvPr>
                <p14:cNvContentPartPr/>
                <p14:nvPr/>
              </p14:nvContentPartPr>
              <p14:xfrm>
                <a:off x="4301280" y="2890800"/>
                <a:ext cx="272880" cy="197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8DBFF58-AEF3-4125-ADF1-E67570703B0F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292640" y="2881800"/>
                  <a:ext cx="29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BE69B93-D3D3-4392-B7C9-F709F4FE0DC3}"/>
                    </a:ext>
                  </a:extLst>
                </p14:cNvPr>
                <p14:cNvContentPartPr/>
                <p14:nvPr/>
              </p14:nvContentPartPr>
              <p14:xfrm>
                <a:off x="4829400" y="2926080"/>
                <a:ext cx="716760" cy="262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BE69B93-D3D3-4392-B7C9-F709F4FE0DC3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820760" y="2917440"/>
                  <a:ext cx="734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81C93BD-D61C-44B7-9E20-B687A3C12979}"/>
                    </a:ext>
                  </a:extLst>
                </p14:cNvPr>
                <p14:cNvContentPartPr/>
                <p14:nvPr/>
              </p14:nvContentPartPr>
              <p14:xfrm>
                <a:off x="5761440" y="2826720"/>
                <a:ext cx="532800" cy="239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81C93BD-D61C-44B7-9E20-B687A3C1297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752800" y="2817720"/>
                  <a:ext cx="55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32AEFAF-275D-40E8-9ABB-63FBC2C8E42F}"/>
                    </a:ext>
                  </a:extLst>
                </p14:cNvPr>
                <p14:cNvContentPartPr/>
                <p14:nvPr/>
              </p14:nvContentPartPr>
              <p14:xfrm>
                <a:off x="6458400" y="2884320"/>
                <a:ext cx="72360" cy="230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32AEFAF-275D-40E8-9ABB-63FBC2C8E42F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449400" y="2875680"/>
                  <a:ext cx="90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0581579-FFCF-47D8-A1A2-58BB1C85D6B6}"/>
                    </a:ext>
                  </a:extLst>
                </p14:cNvPr>
                <p14:cNvContentPartPr/>
                <p14:nvPr/>
              </p14:nvContentPartPr>
              <p14:xfrm>
                <a:off x="6570360" y="2900160"/>
                <a:ext cx="161640" cy="147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0581579-FFCF-47D8-A1A2-58BB1C85D6B6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561720" y="2891520"/>
                  <a:ext cx="179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97DC234-A96D-486D-B6C1-732B6DA54171}"/>
                    </a:ext>
                  </a:extLst>
                </p14:cNvPr>
                <p14:cNvContentPartPr/>
                <p14:nvPr/>
              </p14:nvContentPartPr>
              <p14:xfrm>
                <a:off x="6746400" y="2895120"/>
                <a:ext cx="11880" cy="37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97DC234-A96D-486D-B6C1-732B6DA541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737760" y="2886120"/>
                  <a:ext cx="29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A4FD27B-DA13-408E-AF85-78884B51EE63}"/>
                    </a:ext>
                  </a:extLst>
                </p14:cNvPr>
                <p14:cNvContentPartPr/>
                <p14:nvPr/>
              </p14:nvContentPartPr>
              <p14:xfrm>
                <a:off x="6786720" y="2865240"/>
                <a:ext cx="82440" cy="2721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A4FD27B-DA13-408E-AF85-78884B51EE63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778080" y="2856600"/>
                  <a:ext cx="100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E0AE021C-733F-4077-8A31-3763ACEFFC90}"/>
                    </a:ext>
                  </a:extLst>
                </p14:cNvPr>
                <p14:cNvContentPartPr/>
                <p14:nvPr/>
              </p14:nvContentPartPr>
              <p14:xfrm>
                <a:off x="6913800" y="2865960"/>
                <a:ext cx="57600" cy="2260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E0AE021C-733F-4077-8A31-3763ACEFFC90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905160" y="2857320"/>
                  <a:ext cx="75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7B90B71-CD68-459C-94E5-1CB58137CE42}"/>
                    </a:ext>
                  </a:extLst>
                </p14:cNvPr>
                <p14:cNvContentPartPr/>
                <p14:nvPr/>
              </p14:nvContentPartPr>
              <p14:xfrm>
                <a:off x="6900480" y="2914560"/>
                <a:ext cx="513000" cy="99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7B90B71-CD68-459C-94E5-1CB58137CE4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891840" y="2905920"/>
                  <a:ext cx="530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011F889-8239-48F7-A24D-17EC83BEE1B6}"/>
                    </a:ext>
                  </a:extLst>
                </p14:cNvPr>
                <p14:cNvContentPartPr/>
                <p14:nvPr/>
              </p14:nvContentPartPr>
              <p14:xfrm>
                <a:off x="7441920" y="2909520"/>
                <a:ext cx="132120" cy="874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011F889-8239-48F7-A24D-17EC83BEE1B6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433280" y="2900520"/>
                  <a:ext cx="14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73213E6-1FF6-45DC-A6ED-694D70C58591}"/>
                    </a:ext>
                  </a:extLst>
                </p14:cNvPr>
                <p14:cNvContentPartPr/>
                <p14:nvPr/>
              </p14:nvContentPartPr>
              <p14:xfrm>
                <a:off x="3595680" y="3308400"/>
                <a:ext cx="248760" cy="81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73213E6-1FF6-45DC-A6ED-694D70C5859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587040" y="3299760"/>
                  <a:ext cx="266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99D6D2-0EAE-4D8C-81A1-F8B781DAD5DD}"/>
                    </a:ext>
                  </a:extLst>
                </p14:cNvPr>
                <p14:cNvContentPartPr/>
                <p14:nvPr/>
              </p14:nvContentPartPr>
              <p14:xfrm>
                <a:off x="3888000" y="3237480"/>
                <a:ext cx="79200" cy="139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99D6D2-0EAE-4D8C-81A1-F8B781DAD5DD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79360" y="3228480"/>
                  <a:ext cx="96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1BD5EDB-3192-42C4-801C-BC4D5B0EEDDA}"/>
                    </a:ext>
                  </a:extLst>
                </p14:cNvPr>
                <p14:cNvContentPartPr/>
                <p14:nvPr/>
              </p14:nvContentPartPr>
              <p14:xfrm>
                <a:off x="4262400" y="3244680"/>
                <a:ext cx="15480" cy="1486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1BD5EDB-3192-42C4-801C-BC4D5B0EEDDA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253760" y="3235680"/>
                  <a:ext cx="33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04E4F52-B476-4714-8F7E-3D7387D4B1E8}"/>
                    </a:ext>
                  </a:extLst>
                </p14:cNvPr>
                <p14:cNvContentPartPr/>
                <p14:nvPr/>
              </p14:nvContentPartPr>
              <p14:xfrm>
                <a:off x="4158720" y="3168720"/>
                <a:ext cx="520560" cy="2232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04E4F52-B476-4714-8F7E-3D7387D4B1E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50080" y="3160080"/>
                  <a:ext cx="538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1E134A6-FFCC-4C52-A30B-76E7764BBE19}"/>
                    </a:ext>
                  </a:extLst>
                </p14:cNvPr>
                <p14:cNvContentPartPr/>
                <p14:nvPr/>
              </p14:nvContentPartPr>
              <p14:xfrm>
                <a:off x="4903560" y="3279600"/>
                <a:ext cx="92160" cy="70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1E134A6-FFCC-4C52-A30B-76E7764BBE19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894920" y="3270600"/>
                  <a:ext cx="109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7493F00-8110-4F46-B750-2D8E43CC3A41}"/>
                    </a:ext>
                  </a:extLst>
                </p14:cNvPr>
                <p14:cNvContentPartPr/>
                <p14:nvPr/>
              </p14:nvContentPartPr>
              <p14:xfrm>
                <a:off x="5035320" y="3248280"/>
                <a:ext cx="88920" cy="95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7493F00-8110-4F46-B750-2D8E43CC3A4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026320" y="3239640"/>
                  <a:ext cx="106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25A5143-2CD0-4379-946F-18195708E8E4}"/>
                    </a:ext>
                  </a:extLst>
                </p14:cNvPr>
                <p14:cNvContentPartPr/>
                <p14:nvPr/>
              </p14:nvContentPartPr>
              <p14:xfrm>
                <a:off x="5148000" y="3250080"/>
                <a:ext cx="69120" cy="86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25A5143-2CD0-4379-946F-18195708E8E4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139360" y="3241080"/>
                  <a:ext cx="86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285873-6D39-4B2C-87C4-E1772662A4FC}"/>
                    </a:ext>
                  </a:extLst>
                </p14:cNvPr>
                <p14:cNvContentPartPr/>
                <p14:nvPr/>
              </p14:nvContentPartPr>
              <p14:xfrm>
                <a:off x="5253840" y="3250800"/>
                <a:ext cx="71640" cy="806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285873-6D39-4B2C-87C4-E1772662A4F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245200" y="3241800"/>
                  <a:ext cx="89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B267B8D-9F58-48F2-85D8-67555B895CFA}"/>
                    </a:ext>
                  </a:extLst>
                </p14:cNvPr>
                <p14:cNvContentPartPr/>
                <p14:nvPr/>
              </p14:nvContentPartPr>
              <p14:xfrm>
                <a:off x="5359320" y="3251520"/>
                <a:ext cx="132840" cy="7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B267B8D-9F58-48F2-85D8-67555B895CF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5350680" y="3242520"/>
                  <a:ext cx="150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1AB5BA-8D0E-4FB3-AC42-234E610BA85F}"/>
                    </a:ext>
                  </a:extLst>
                </p14:cNvPr>
                <p14:cNvContentPartPr/>
                <p14:nvPr/>
              </p14:nvContentPartPr>
              <p14:xfrm>
                <a:off x="5469120" y="3222000"/>
                <a:ext cx="182520" cy="296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1AB5BA-8D0E-4FB3-AC42-234E610BA85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460120" y="3213360"/>
                  <a:ext cx="200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F902161-3FF9-4000-9D88-12CFF5493518}"/>
                    </a:ext>
                  </a:extLst>
                </p14:cNvPr>
                <p14:cNvContentPartPr/>
                <p14:nvPr/>
              </p14:nvContentPartPr>
              <p14:xfrm>
                <a:off x="5928480" y="3128400"/>
                <a:ext cx="31320" cy="2048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F902161-3FF9-4000-9D88-12CFF549351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5919480" y="3119400"/>
                  <a:ext cx="48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BD8F45F5-B016-4697-B0DA-73AA687C9E0A}"/>
                    </a:ext>
                  </a:extLst>
                </p14:cNvPr>
                <p14:cNvContentPartPr/>
                <p14:nvPr/>
              </p14:nvContentPartPr>
              <p14:xfrm>
                <a:off x="5970600" y="3242160"/>
                <a:ext cx="92160" cy="982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BD8F45F5-B016-4697-B0DA-73AA687C9E0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961960" y="3233520"/>
                  <a:ext cx="109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6DCDCB1-D065-4CB1-A64B-7E62D55B5482}"/>
                    </a:ext>
                  </a:extLst>
                </p14:cNvPr>
                <p14:cNvContentPartPr/>
                <p14:nvPr/>
              </p14:nvContentPartPr>
              <p14:xfrm>
                <a:off x="6291000" y="3156480"/>
                <a:ext cx="36360" cy="1389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6DCDCB1-D065-4CB1-A64B-7E62D55B548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282000" y="3147840"/>
                  <a:ext cx="54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629F3FE-28AF-4B77-BC5B-291E1A8C69F2}"/>
                    </a:ext>
                  </a:extLst>
                </p14:cNvPr>
                <p14:cNvContentPartPr/>
                <p14:nvPr/>
              </p14:nvContentPartPr>
              <p14:xfrm>
                <a:off x="6259320" y="3188520"/>
                <a:ext cx="260640" cy="1573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629F3FE-28AF-4B77-BC5B-291E1A8C69F2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250680" y="3179520"/>
                  <a:ext cx="27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0B99389-CC3C-4E26-92D5-A8FA96DCEB90}"/>
                    </a:ext>
                  </a:extLst>
                </p14:cNvPr>
                <p14:cNvContentPartPr/>
                <p14:nvPr/>
              </p14:nvContentPartPr>
              <p14:xfrm>
                <a:off x="6508080" y="3219120"/>
                <a:ext cx="338760" cy="1173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0B99389-CC3C-4E26-92D5-A8FA96DCEB90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499080" y="3210480"/>
                  <a:ext cx="356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1F1C470-658F-45BC-86D6-31CCAE62813C}"/>
                    </a:ext>
                  </a:extLst>
                </p14:cNvPr>
                <p14:cNvContentPartPr/>
                <p14:nvPr/>
              </p14:nvContentPartPr>
              <p14:xfrm>
                <a:off x="7147800" y="3133080"/>
                <a:ext cx="87480" cy="2484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1F1C470-658F-45BC-86D6-31CCAE62813C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139160" y="3124440"/>
                  <a:ext cx="105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00D61E0-18FF-40F8-B331-0B4777476826}"/>
                    </a:ext>
                  </a:extLst>
                </p14:cNvPr>
                <p14:cNvContentPartPr/>
                <p14:nvPr/>
              </p14:nvContentPartPr>
              <p14:xfrm>
                <a:off x="7101720" y="3245400"/>
                <a:ext cx="212400" cy="63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00D61E0-18FF-40F8-B331-0B4777476826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093080" y="3236760"/>
                  <a:ext cx="230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98A7AF2-CFDF-4E7C-AC25-E2B61631479F}"/>
                    </a:ext>
                  </a:extLst>
                </p14:cNvPr>
                <p14:cNvContentPartPr/>
                <p14:nvPr/>
              </p14:nvContentPartPr>
              <p14:xfrm>
                <a:off x="7354080" y="3203640"/>
                <a:ext cx="52920" cy="993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98A7AF2-CFDF-4E7C-AC25-E2B61631479F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345080" y="3194640"/>
                  <a:ext cx="70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111C0AB-2180-4D55-AA3A-16876077C550}"/>
                    </a:ext>
                  </a:extLst>
                </p14:cNvPr>
                <p14:cNvContentPartPr/>
                <p14:nvPr/>
              </p14:nvContentPartPr>
              <p14:xfrm>
                <a:off x="7557840" y="3210120"/>
                <a:ext cx="96120" cy="763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111C0AB-2180-4D55-AA3A-16876077C55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548840" y="3201480"/>
                  <a:ext cx="113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872B891-F703-4A68-A122-21F877BFB092}"/>
                    </a:ext>
                  </a:extLst>
                </p14:cNvPr>
                <p14:cNvContentPartPr/>
                <p14:nvPr/>
              </p14:nvContentPartPr>
              <p14:xfrm>
                <a:off x="7678800" y="3139200"/>
                <a:ext cx="29880" cy="1645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872B891-F703-4A68-A122-21F877BFB09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669800" y="3130200"/>
                  <a:ext cx="47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467BB465-7378-49A7-A1C5-8FCC108D79B8}"/>
                    </a:ext>
                  </a:extLst>
                </p14:cNvPr>
                <p14:cNvContentPartPr/>
                <p14:nvPr/>
              </p14:nvContentPartPr>
              <p14:xfrm>
                <a:off x="7762680" y="3128400"/>
                <a:ext cx="18360" cy="156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467BB465-7378-49A7-A1C5-8FCC108D79B8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754040" y="3119400"/>
                  <a:ext cx="3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922AE58-E785-4EE8-B547-B6FFA65F6CD2}"/>
                    </a:ext>
                  </a:extLst>
                </p14:cNvPr>
                <p14:cNvContentPartPr/>
                <p14:nvPr/>
              </p14:nvContentPartPr>
              <p14:xfrm>
                <a:off x="7898760" y="3101760"/>
                <a:ext cx="636480" cy="2127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922AE58-E785-4EE8-B547-B6FFA65F6CD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890120" y="3092760"/>
                  <a:ext cx="654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6DB6ED8-D7FD-44E4-A117-C7C01D022569}"/>
                    </a:ext>
                  </a:extLst>
                </p14:cNvPr>
                <p14:cNvContentPartPr/>
                <p14:nvPr/>
              </p14:nvContentPartPr>
              <p14:xfrm>
                <a:off x="8584200" y="3224160"/>
                <a:ext cx="74880" cy="187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6DB6ED8-D7FD-44E4-A117-C7C01D022569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8575200" y="3215160"/>
                  <a:ext cx="925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315C9D68-D45F-4D96-972F-CBF8F616BE5A}"/>
              </a:ext>
            </a:extLst>
          </p:cNvPr>
          <p:cNvGrpSpPr/>
          <p:nvPr/>
        </p:nvGrpSpPr>
        <p:grpSpPr>
          <a:xfrm>
            <a:off x="1292160" y="3733560"/>
            <a:ext cx="147960" cy="129600"/>
            <a:chOff x="1292160" y="3733560"/>
            <a:chExt cx="1479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A8C0C05-0851-4864-B068-066C0D867E29}"/>
                    </a:ext>
                  </a:extLst>
                </p14:cNvPr>
                <p14:cNvContentPartPr/>
                <p14:nvPr/>
              </p14:nvContentPartPr>
              <p14:xfrm>
                <a:off x="1292160" y="3774960"/>
                <a:ext cx="57960" cy="6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A8C0C05-0851-4864-B068-066C0D867E29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283160" y="3766320"/>
                  <a:ext cx="75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2900128-80EE-48A5-AC0D-F03CA60DBD63}"/>
                    </a:ext>
                  </a:extLst>
                </p14:cNvPr>
                <p14:cNvContentPartPr/>
                <p14:nvPr/>
              </p14:nvContentPartPr>
              <p14:xfrm>
                <a:off x="1299360" y="3824640"/>
                <a:ext cx="79920" cy="9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2900128-80EE-48A5-AC0D-F03CA60DBD63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290360" y="3816000"/>
                  <a:ext cx="97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DE690268-FF56-40E4-A633-10B3546B53AD}"/>
                    </a:ext>
                  </a:extLst>
                </p14:cNvPr>
                <p14:cNvContentPartPr/>
                <p14:nvPr/>
              </p14:nvContentPartPr>
              <p14:xfrm>
                <a:off x="1357680" y="3733560"/>
                <a:ext cx="82440" cy="129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DE690268-FF56-40E4-A633-10B3546B53AD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348680" y="3724560"/>
                  <a:ext cx="1000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C43A9107-7361-45A7-A2BF-1FB304D2F52F}"/>
              </a:ext>
            </a:extLst>
          </p:cNvPr>
          <p:cNvGrpSpPr/>
          <p:nvPr/>
        </p:nvGrpSpPr>
        <p:grpSpPr>
          <a:xfrm>
            <a:off x="2228880" y="4539600"/>
            <a:ext cx="1848240" cy="655200"/>
            <a:chOff x="2228880" y="4539600"/>
            <a:chExt cx="184824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319ABBA-5E3B-4AA4-8347-26213D2C24FD}"/>
                    </a:ext>
                  </a:extLst>
                </p14:cNvPr>
                <p14:cNvContentPartPr/>
                <p14:nvPr/>
              </p14:nvContentPartPr>
              <p14:xfrm>
                <a:off x="2346600" y="4814640"/>
                <a:ext cx="117360" cy="1159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319ABBA-5E3B-4AA4-8347-26213D2C24FD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2337960" y="4805640"/>
                  <a:ext cx="135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22B7457-FAC3-4D15-A1A4-7668E43F7BD9}"/>
                    </a:ext>
                  </a:extLst>
                </p14:cNvPr>
                <p14:cNvContentPartPr/>
                <p14:nvPr/>
              </p14:nvContentPartPr>
              <p14:xfrm>
                <a:off x="2469360" y="4689000"/>
                <a:ext cx="108000" cy="752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22B7457-FAC3-4D15-A1A4-7668E43F7BD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2460360" y="4680000"/>
                  <a:ext cx="125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34604DD-2DC7-451A-8E6D-AF32F62CF38D}"/>
                    </a:ext>
                  </a:extLst>
                </p14:cNvPr>
                <p14:cNvContentPartPr/>
                <p14:nvPr/>
              </p14:nvContentPartPr>
              <p14:xfrm>
                <a:off x="2658360" y="4825440"/>
                <a:ext cx="54720" cy="7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34604DD-2DC7-451A-8E6D-AF32F62CF38D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2649360" y="4816440"/>
                  <a:ext cx="7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68836BCA-3761-402B-A9CB-7A289DFC5BC3}"/>
                    </a:ext>
                  </a:extLst>
                </p14:cNvPr>
                <p14:cNvContentPartPr/>
                <p14:nvPr/>
              </p14:nvContentPartPr>
              <p14:xfrm>
                <a:off x="2657640" y="4849200"/>
                <a:ext cx="73440" cy="291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68836BCA-3761-402B-A9CB-7A289DFC5BC3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2648640" y="4840200"/>
                  <a:ext cx="91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79DE544-876E-429C-A78A-D44B42A6829C}"/>
                    </a:ext>
                  </a:extLst>
                </p14:cNvPr>
                <p14:cNvContentPartPr/>
                <p14:nvPr/>
              </p14:nvContentPartPr>
              <p14:xfrm>
                <a:off x="2942400" y="4755960"/>
                <a:ext cx="100800" cy="126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79DE544-876E-429C-A78A-D44B42A6829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2933400" y="4746960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AC9C1CC7-B1F3-45ED-AB07-03B306F2D54C}"/>
                    </a:ext>
                  </a:extLst>
                </p14:cNvPr>
                <p14:cNvContentPartPr/>
                <p14:nvPr/>
              </p14:nvContentPartPr>
              <p14:xfrm>
                <a:off x="3072720" y="4752360"/>
                <a:ext cx="3240" cy="1353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AC9C1CC7-B1F3-45ED-AB07-03B306F2D54C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3064080" y="4743720"/>
                  <a:ext cx="20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E73838C6-1E38-4739-B494-5C15A9615032}"/>
                    </a:ext>
                  </a:extLst>
                </p14:cNvPr>
                <p14:cNvContentPartPr/>
                <p14:nvPr/>
              </p14:nvContentPartPr>
              <p14:xfrm>
                <a:off x="3120240" y="4747680"/>
                <a:ext cx="102240" cy="1414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E73838C6-1E38-4739-B494-5C15A9615032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3111600" y="4738680"/>
                  <a:ext cx="119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9C25633-4766-4B9B-8BF4-807F1483F0AC}"/>
                    </a:ext>
                  </a:extLst>
                </p14:cNvPr>
                <p14:cNvContentPartPr/>
                <p14:nvPr/>
              </p14:nvContentPartPr>
              <p14:xfrm>
                <a:off x="3272880" y="4833000"/>
                <a:ext cx="13680" cy="6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9C25633-4766-4B9B-8BF4-807F1483F0AC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263880" y="4824000"/>
                  <a:ext cx="31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2A9180F-9505-4DA0-8FF6-C462C84E905D}"/>
                    </a:ext>
                  </a:extLst>
                </p14:cNvPr>
                <p14:cNvContentPartPr/>
                <p14:nvPr/>
              </p14:nvContentPartPr>
              <p14:xfrm>
                <a:off x="3313560" y="4741920"/>
                <a:ext cx="89280" cy="1512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2A9180F-9505-4DA0-8FF6-C462C84E905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3304560" y="4732920"/>
                  <a:ext cx="106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AC2BCE04-9F9F-4A6F-8712-AE8CB52B1970}"/>
                    </a:ext>
                  </a:extLst>
                </p14:cNvPr>
                <p14:cNvContentPartPr/>
                <p14:nvPr/>
              </p14:nvContentPartPr>
              <p14:xfrm>
                <a:off x="3505080" y="4781520"/>
                <a:ext cx="13320" cy="100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AC2BCE04-9F9F-4A6F-8712-AE8CB52B1970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3496440" y="4772880"/>
                  <a:ext cx="30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6F3E3411-9302-4D9A-BEDA-656EA1ED8368}"/>
                    </a:ext>
                  </a:extLst>
                </p14:cNvPr>
                <p14:cNvContentPartPr/>
                <p14:nvPr/>
              </p14:nvContentPartPr>
              <p14:xfrm>
                <a:off x="3529920" y="4738680"/>
                <a:ext cx="106560" cy="135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6F3E3411-9302-4D9A-BEDA-656EA1ED8368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3520920" y="4730040"/>
                  <a:ext cx="124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9F34F0D-5CF3-4DE8-8247-62508084B740}"/>
                    </a:ext>
                  </a:extLst>
                </p14:cNvPr>
                <p14:cNvContentPartPr/>
                <p14:nvPr/>
              </p14:nvContentPartPr>
              <p14:xfrm>
                <a:off x="3640800" y="4777560"/>
                <a:ext cx="87480" cy="2444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9F34F0D-5CF3-4DE8-8247-62508084B740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3632160" y="4768560"/>
                  <a:ext cx="105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21444DF-590E-4D0E-B558-FD6FA211AE45}"/>
                    </a:ext>
                  </a:extLst>
                </p14:cNvPr>
                <p14:cNvContentPartPr/>
                <p14:nvPr/>
              </p14:nvContentPartPr>
              <p14:xfrm>
                <a:off x="3754560" y="4690800"/>
                <a:ext cx="159120" cy="88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21444DF-590E-4D0E-B558-FD6FA211AE45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3745560" y="4682160"/>
                  <a:ext cx="176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DC8A82C-8E79-4007-923F-2FB1423D0ECB}"/>
                    </a:ext>
                  </a:extLst>
                </p14:cNvPr>
                <p14:cNvContentPartPr/>
                <p14:nvPr/>
              </p14:nvContentPartPr>
              <p14:xfrm>
                <a:off x="2228880" y="4539600"/>
                <a:ext cx="1848240" cy="6552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DC8A82C-8E79-4007-923F-2FB1423D0EC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219880" y="4530600"/>
                  <a:ext cx="1865880" cy="67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CA0FBF36-648A-45CD-80C6-296C9581CBD5}"/>
              </a:ext>
            </a:extLst>
          </p:cNvPr>
          <p:cNvGrpSpPr/>
          <p:nvPr/>
        </p:nvGrpSpPr>
        <p:grpSpPr>
          <a:xfrm>
            <a:off x="4192320" y="4727160"/>
            <a:ext cx="325080" cy="118440"/>
            <a:chOff x="4192320" y="4727160"/>
            <a:chExt cx="32508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3A9B0D0-25C6-4C0B-B0E8-9F92B8C17FEE}"/>
                    </a:ext>
                  </a:extLst>
                </p14:cNvPr>
                <p14:cNvContentPartPr/>
                <p14:nvPr/>
              </p14:nvContentPartPr>
              <p14:xfrm>
                <a:off x="4192320" y="4730400"/>
                <a:ext cx="284760" cy="730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3A9B0D0-25C6-4C0B-B0E8-9F92B8C17FE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4183320" y="4721760"/>
                  <a:ext cx="302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78147009-76E6-4705-8725-B80C9B94BA59}"/>
                    </a:ext>
                  </a:extLst>
                </p14:cNvPr>
                <p14:cNvContentPartPr/>
                <p14:nvPr/>
              </p14:nvContentPartPr>
              <p14:xfrm>
                <a:off x="4439280" y="4727160"/>
                <a:ext cx="78120" cy="1184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78147009-76E6-4705-8725-B80C9B94BA59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4430640" y="4718160"/>
                  <a:ext cx="95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70517D9E-DDB5-4AC4-BF16-E5AE2F70F016}"/>
              </a:ext>
            </a:extLst>
          </p:cNvPr>
          <p:cNvGrpSpPr/>
          <p:nvPr/>
        </p:nvGrpSpPr>
        <p:grpSpPr>
          <a:xfrm>
            <a:off x="4752840" y="4683960"/>
            <a:ext cx="510840" cy="182160"/>
            <a:chOff x="4752840" y="4683960"/>
            <a:chExt cx="510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A5363C26-C185-44DC-B906-A47A937B25A6}"/>
                    </a:ext>
                  </a:extLst>
                </p14:cNvPr>
                <p14:cNvContentPartPr/>
                <p14:nvPr/>
              </p14:nvContentPartPr>
              <p14:xfrm>
                <a:off x="4752840" y="4771080"/>
                <a:ext cx="286200" cy="95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A5363C26-C185-44DC-B906-A47A937B25A6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4744200" y="4762440"/>
                  <a:ext cx="303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A3EC6CAC-5E0E-426E-8AC8-EFD467F0A8E8}"/>
                    </a:ext>
                  </a:extLst>
                </p14:cNvPr>
                <p14:cNvContentPartPr/>
                <p14:nvPr/>
              </p14:nvContentPartPr>
              <p14:xfrm>
                <a:off x="5028960" y="4683960"/>
                <a:ext cx="101880" cy="1555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A3EC6CAC-5E0E-426E-8AC8-EFD467F0A8E8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5020320" y="4674960"/>
                  <a:ext cx="119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5EC05B64-D8E0-4E85-A82A-543A65DEB027}"/>
                    </a:ext>
                  </a:extLst>
                </p14:cNvPr>
                <p14:cNvContentPartPr/>
                <p14:nvPr/>
              </p14:nvContentPartPr>
              <p14:xfrm>
                <a:off x="5070720" y="4731840"/>
                <a:ext cx="192960" cy="1076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5EC05B64-D8E0-4E85-A82A-543A65DEB027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061720" y="4723200"/>
                  <a:ext cx="2106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D990FADD-DC93-4F6C-9C83-919F5FB76CCD}"/>
                  </a:ext>
                </a:extLst>
              </p14:cNvPr>
              <p14:cNvContentPartPr/>
              <p14:nvPr/>
            </p14:nvContentPartPr>
            <p14:xfrm>
              <a:off x="5547000" y="4757760"/>
              <a:ext cx="312840" cy="9396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D990FADD-DC93-4F6C-9C83-919F5FB76CCD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5538360" y="4749120"/>
                <a:ext cx="33048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9" name="Group 618">
            <a:extLst>
              <a:ext uri="{FF2B5EF4-FFF2-40B4-BE49-F238E27FC236}">
                <a16:creationId xmlns:a16="http://schemas.microsoft.com/office/drawing/2014/main" id="{F3FC3FB7-B072-4F95-B31A-CE9CB649DA29}"/>
              </a:ext>
            </a:extLst>
          </p:cNvPr>
          <p:cNvGrpSpPr/>
          <p:nvPr/>
        </p:nvGrpSpPr>
        <p:grpSpPr>
          <a:xfrm>
            <a:off x="6111480" y="4631400"/>
            <a:ext cx="1070640" cy="358560"/>
            <a:chOff x="6111480" y="4631400"/>
            <a:chExt cx="10706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314C3A89-60D4-4187-9D25-941EDA1C25B7}"/>
                    </a:ext>
                  </a:extLst>
                </p14:cNvPr>
                <p14:cNvContentPartPr/>
                <p14:nvPr/>
              </p14:nvContentPartPr>
              <p14:xfrm>
                <a:off x="6111480" y="4747680"/>
                <a:ext cx="103680" cy="997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314C3A89-60D4-4187-9D25-941EDA1C25B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102480" y="4738680"/>
                  <a:ext cx="121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554885D-0B03-4E28-B045-FB6B2FE46D7D}"/>
                    </a:ext>
                  </a:extLst>
                </p14:cNvPr>
                <p14:cNvContentPartPr/>
                <p14:nvPr/>
              </p14:nvContentPartPr>
              <p14:xfrm>
                <a:off x="6251880" y="4776120"/>
                <a:ext cx="93240" cy="2138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554885D-0B03-4E28-B045-FB6B2FE46D7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243240" y="4767120"/>
                  <a:ext cx="110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3F16E52-C852-4A62-A07E-BD0EBD982714}"/>
                    </a:ext>
                  </a:extLst>
                </p14:cNvPr>
                <p14:cNvContentPartPr/>
                <p14:nvPr/>
              </p14:nvContentPartPr>
              <p14:xfrm>
                <a:off x="6411720" y="4781520"/>
                <a:ext cx="136440" cy="918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3F16E52-C852-4A62-A07E-BD0EBD98271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403080" y="4772520"/>
                  <a:ext cx="154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8DE8654-C877-43B4-AADE-08EE2E495AD6}"/>
                    </a:ext>
                  </a:extLst>
                </p14:cNvPr>
                <p14:cNvContentPartPr/>
                <p14:nvPr/>
              </p14:nvContentPartPr>
              <p14:xfrm>
                <a:off x="6546720" y="4739040"/>
                <a:ext cx="319320" cy="1069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8DE8654-C877-43B4-AADE-08EE2E495AD6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537720" y="4730040"/>
                  <a:ext cx="336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B36218E-A82B-40ED-9D9C-D080D276C958}"/>
                    </a:ext>
                  </a:extLst>
                </p14:cNvPr>
                <p14:cNvContentPartPr/>
                <p14:nvPr/>
              </p14:nvContentPartPr>
              <p14:xfrm>
                <a:off x="6916800" y="4631400"/>
                <a:ext cx="127080" cy="2221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B36218E-A82B-40ED-9D9C-D080D276C958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6907800" y="4622760"/>
                  <a:ext cx="144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6FBEEC1-57CE-425B-81F9-A42E323A2C39}"/>
                    </a:ext>
                  </a:extLst>
                </p14:cNvPr>
                <p14:cNvContentPartPr/>
                <p14:nvPr/>
              </p14:nvContentPartPr>
              <p14:xfrm>
                <a:off x="7161960" y="4777560"/>
                <a:ext cx="20160" cy="24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6FBEEC1-57CE-425B-81F9-A42E323A2C39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7152960" y="4768560"/>
                  <a:ext cx="378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8FF1721A-6E67-4D15-B53B-1FB8C6BA6766}"/>
              </a:ext>
            </a:extLst>
          </p:cNvPr>
          <p:cNvGrpSpPr/>
          <p:nvPr/>
        </p:nvGrpSpPr>
        <p:grpSpPr>
          <a:xfrm>
            <a:off x="255000" y="5509400"/>
            <a:ext cx="338760" cy="155880"/>
            <a:chOff x="255000" y="5509400"/>
            <a:chExt cx="3387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580E9AF0-844C-4F72-BEE7-58CFF2DDC91A}"/>
                    </a:ext>
                  </a:extLst>
                </p14:cNvPr>
                <p14:cNvContentPartPr/>
                <p14:nvPr/>
              </p14:nvContentPartPr>
              <p14:xfrm>
                <a:off x="255000" y="5509400"/>
                <a:ext cx="279720" cy="860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580E9AF0-844C-4F72-BEE7-58CFF2DDC91A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46000" y="5500760"/>
                  <a:ext cx="297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A992B2E3-F9A4-48B2-9495-69338FBE5A6A}"/>
                    </a:ext>
                  </a:extLst>
                </p14:cNvPr>
                <p14:cNvContentPartPr/>
                <p14:nvPr/>
              </p14:nvContentPartPr>
              <p14:xfrm>
                <a:off x="483600" y="5545760"/>
                <a:ext cx="110160" cy="1195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A992B2E3-F9A4-48B2-9495-69338FBE5A6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474600" y="5537120"/>
                  <a:ext cx="1278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F27B995A-21FB-44CB-BBCF-51C0C42CAED7}"/>
              </a:ext>
            </a:extLst>
          </p:cNvPr>
          <p:cNvGrpSpPr/>
          <p:nvPr/>
        </p:nvGrpSpPr>
        <p:grpSpPr>
          <a:xfrm>
            <a:off x="1144920" y="5547560"/>
            <a:ext cx="1058040" cy="204480"/>
            <a:chOff x="1144920" y="5547560"/>
            <a:chExt cx="105804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E528C734-5ABC-4FF5-8784-4AF3A2F6BA17}"/>
                    </a:ext>
                  </a:extLst>
                </p14:cNvPr>
                <p14:cNvContentPartPr/>
                <p14:nvPr/>
              </p14:nvContentPartPr>
              <p14:xfrm>
                <a:off x="1144920" y="5631800"/>
                <a:ext cx="148320" cy="1202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528C734-5ABC-4FF5-8784-4AF3A2F6BA1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35920" y="5623160"/>
                  <a:ext cx="165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F24F1AA-4D22-469D-9F45-0CE76E3F7701}"/>
                    </a:ext>
                  </a:extLst>
                </p14:cNvPr>
                <p14:cNvContentPartPr/>
                <p14:nvPr/>
              </p14:nvContentPartPr>
              <p14:xfrm>
                <a:off x="1329960" y="5637920"/>
                <a:ext cx="86400" cy="748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F24F1AA-4D22-469D-9F45-0CE76E3F7701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321320" y="5628920"/>
                  <a:ext cx="104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F7A02ED7-A778-4610-9267-F2AFA778ACEC}"/>
                    </a:ext>
                  </a:extLst>
                </p14:cNvPr>
                <p14:cNvContentPartPr/>
                <p14:nvPr/>
              </p14:nvContentPartPr>
              <p14:xfrm>
                <a:off x="1317720" y="5609480"/>
                <a:ext cx="97920" cy="637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F7A02ED7-A778-4610-9267-F2AFA778ACE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309080" y="5600480"/>
                  <a:ext cx="115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44B73764-AB36-497E-86B5-CFC16FAAFC65}"/>
                    </a:ext>
                  </a:extLst>
                </p14:cNvPr>
                <p14:cNvContentPartPr/>
                <p14:nvPr/>
              </p14:nvContentPartPr>
              <p14:xfrm>
                <a:off x="1466760" y="5626040"/>
                <a:ext cx="10080" cy="817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44B73764-AB36-497E-86B5-CFC16FAAFC65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457760" y="5617400"/>
                  <a:ext cx="27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90C7CCE6-D154-475E-8109-EE5F4B498E1E}"/>
                    </a:ext>
                  </a:extLst>
                </p14:cNvPr>
                <p14:cNvContentPartPr/>
                <p14:nvPr/>
              </p14:nvContentPartPr>
              <p14:xfrm>
                <a:off x="1468560" y="5566640"/>
                <a:ext cx="97200" cy="1332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90C7CCE6-D154-475E-8109-EE5F4B498E1E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459920" y="5558000"/>
                  <a:ext cx="114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C2A9010-5BDE-4955-A3B8-67FD97D333D5}"/>
                    </a:ext>
                  </a:extLst>
                </p14:cNvPr>
                <p14:cNvContentPartPr/>
                <p14:nvPr/>
              </p14:nvContentPartPr>
              <p14:xfrm>
                <a:off x="1626960" y="5578520"/>
                <a:ext cx="87840" cy="1159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C2A9010-5BDE-4955-A3B8-67FD97D333D5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618320" y="5569520"/>
                  <a:ext cx="105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DE5CA41-317C-4D34-B9A2-787F23DB5998}"/>
                    </a:ext>
                  </a:extLst>
                </p14:cNvPr>
                <p14:cNvContentPartPr/>
                <p14:nvPr/>
              </p14:nvContentPartPr>
              <p14:xfrm>
                <a:off x="1752240" y="5582840"/>
                <a:ext cx="12600" cy="1119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DE5CA41-317C-4D34-B9A2-787F23DB5998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743240" y="5574200"/>
                  <a:ext cx="30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FE0F8378-67A1-4DDE-94CF-75C2DA3D1271}"/>
                    </a:ext>
                  </a:extLst>
                </p14:cNvPr>
                <p14:cNvContentPartPr/>
                <p14:nvPr/>
              </p14:nvContentPartPr>
              <p14:xfrm>
                <a:off x="1846560" y="5574920"/>
                <a:ext cx="105480" cy="385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FE0F8378-67A1-4DDE-94CF-75C2DA3D1271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837920" y="5565920"/>
                  <a:ext cx="123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612A7FCB-E61F-45BD-A8C8-C7E16A97F6DB}"/>
                    </a:ext>
                  </a:extLst>
                </p14:cNvPr>
                <p14:cNvContentPartPr/>
                <p14:nvPr/>
              </p14:nvContentPartPr>
              <p14:xfrm>
                <a:off x="1868160" y="5582120"/>
                <a:ext cx="98640" cy="741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612A7FCB-E61F-45BD-A8C8-C7E16A97F6DB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859520" y="5573480"/>
                  <a:ext cx="116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2A09B963-4CA9-4588-B737-10187C9A742B}"/>
                    </a:ext>
                  </a:extLst>
                </p14:cNvPr>
                <p14:cNvContentPartPr/>
                <p14:nvPr/>
              </p14:nvContentPartPr>
              <p14:xfrm>
                <a:off x="1999920" y="5567000"/>
                <a:ext cx="92160" cy="1062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2A09B963-4CA9-4588-B737-10187C9A742B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990920" y="5558000"/>
                  <a:ext cx="109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51BEE45E-FBB5-47F9-8F92-ABA40B10BE7A}"/>
                    </a:ext>
                  </a:extLst>
                </p14:cNvPr>
                <p14:cNvContentPartPr/>
                <p14:nvPr/>
              </p14:nvContentPartPr>
              <p14:xfrm>
                <a:off x="2127000" y="5573840"/>
                <a:ext cx="72720" cy="1173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51BEE45E-FBB5-47F9-8F92-ABA40B10BE7A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118360" y="5564840"/>
                  <a:ext cx="90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A3BF971C-E9F9-4519-8335-DA2040D68D9D}"/>
                    </a:ext>
                  </a:extLst>
                </p14:cNvPr>
                <p14:cNvContentPartPr/>
                <p14:nvPr/>
              </p14:nvContentPartPr>
              <p14:xfrm>
                <a:off x="2105760" y="5547560"/>
                <a:ext cx="97200" cy="835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A3BF971C-E9F9-4519-8335-DA2040D68D9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96760" y="5538920"/>
                  <a:ext cx="114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E5619D8-53A3-4D44-A7B5-36F00CBFAD14}"/>
                    </a:ext>
                  </a:extLst>
                </p14:cNvPr>
                <p14:cNvContentPartPr/>
                <p14:nvPr/>
              </p14:nvContentPartPr>
              <p14:xfrm>
                <a:off x="1867080" y="5611640"/>
                <a:ext cx="7920" cy="986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E5619D8-53A3-4D44-A7B5-36F00CBFAD14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858080" y="5603000"/>
                  <a:ext cx="25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861A88F-E723-4966-936D-178B00BD2B4A}"/>
                    </a:ext>
                  </a:extLst>
                </p14:cNvPr>
                <p14:cNvContentPartPr/>
                <p14:nvPr/>
              </p14:nvContentPartPr>
              <p14:xfrm>
                <a:off x="1812000" y="5587880"/>
                <a:ext cx="28440" cy="100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861A88F-E723-4966-936D-178B00BD2B4A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803000" y="5579240"/>
                  <a:ext cx="460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DF5C086-DC37-47A7-8CC5-EA00737DB850}"/>
              </a:ext>
            </a:extLst>
          </p:cNvPr>
          <p:cNvGrpSpPr/>
          <p:nvPr/>
        </p:nvGrpSpPr>
        <p:grpSpPr>
          <a:xfrm>
            <a:off x="2480880" y="5557640"/>
            <a:ext cx="227160" cy="129600"/>
            <a:chOff x="2480880" y="5557640"/>
            <a:chExt cx="2271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665D178-EDBB-4F14-A297-1C34C6A2D58F}"/>
                    </a:ext>
                  </a:extLst>
                </p14:cNvPr>
                <p14:cNvContentPartPr/>
                <p14:nvPr/>
              </p14:nvContentPartPr>
              <p14:xfrm>
                <a:off x="2480880" y="5557640"/>
                <a:ext cx="167400" cy="1220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665D178-EDBB-4F14-A297-1C34C6A2D58F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471880" y="5549000"/>
                  <a:ext cx="185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F6B73870-6EFB-4962-B7FA-A213A45B7475}"/>
                    </a:ext>
                  </a:extLst>
                </p14:cNvPr>
                <p14:cNvContentPartPr/>
                <p14:nvPr/>
              </p14:nvContentPartPr>
              <p14:xfrm>
                <a:off x="2647560" y="5594360"/>
                <a:ext cx="60480" cy="928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F6B73870-6EFB-4962-B7FA-A213A45B7475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38560" y="5585360"/>
                  <a:ext cx="781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C25E2B0F-D6E5-4718-BC72-E468A42A5C2D}"/>
              </a:ext>
            </a:extLst>
          </p:cNvPr>
          <p:cNvGrpSpPr/>
          <p:nvPr/>
        </p:nvGrpSpPr>
        <p:grpSpPr>
          <a:xfrm>
            <a:off x="3102240" y="5533520"/>
            <a:ext cx="950760" cy="167040"/>
            <a:chOff x="3102240" y="5533520"/>
            <a:chExt cx="95076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C689C9D-9212-43F9-8BD7-421FEA8DEE1E}"/>
                    </a:ext>
                  </a:extLst>
                </p14:cNvPr>
                <p14:cNvContentPartPr/>
                <p14:nvPr/>
              </p14:nvContentPartPr>
              <p14:xfrm>
                <a:off x="3102240" y="5574560"/>
                <a:ext cx="80280" cy="1206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C689C9D-9212-43F9-8BD7-421FEA8DEE1E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3093600" y="5565920"/>
                  <a:ext cx="97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006D177C-42B3-4C90-813B-9571610CB91A}"/>
                    </a:ext>
                  </a:extLst>
                </p14:cNvPr>
                <p14:cNvContentPartPr/>
                <p14:nvPr/>
              </p14:nvContentPartPr>
              <p14:xfrm>
                <a:off x="3230760" y="5576360"/>
                <a:ext cx="57600" cy="1008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006D177C-42B3-4C90-813B-9571610CB91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3221760" y="5567720"/>
                  <a:ext cx="75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74935398-DDCE-451B-8625-CDC2A404848B}"/>
                    </a:ext>
                  </a:extLst>
                </p14:cNvPr>
                <p14:cNvContentPartPr/>
                <p14:nvPr/>
              </p14:nvContentPartPr>
              <p14:xfrm>
                <a:off x="3338400" y="5558000"/>
                <a:ext cx="104400" cy="212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74935398-DDCE-451B-8625-CDC2A404848B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3329400" y="5549360"/>
                  <a:ext cx="122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847EA631-87AF-4B52-9BD8-FEC5713BD193}"/>
                    </a:ext>
                  </a:extLst>
                </p14:cNvPr>
                <p14:cNvContentPartPr/>
                <p14:nvPr/>
              </p14:nvContentPartPr>
              <p14:xfrm>
                <a:off x="3379080" y="5585720"/>
                <a:ext cx="19800" cy="114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847EA631-87AF-4B52-9BD8-FEC5713BD193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3370080" y="5576720"/>
                  <a:ext cx="3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6DFC0F8-81E5-4893-B118-EB66E6E2110C}"/>
                    </a:ext>
                  </a:extLst>
                </p14:cNvPr>
                <p14:cNvContentPartPr/>
                <p14:nvPr/>
              </p14:nvContentPartPr>
              <p14:xfrm>
                <a:off x="3479880" y="5569880"/>
                <a:ext cx="142920" cy="1191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6DFC0F8-81E5-4893-B118-EB66E6E2110C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3471240" y="5560880"/>
                  <a:ext cx="16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FC82135-4A42-4C42-A145-6680581D2CCD}"/>
                    </a:ext>
                  </a:extLst>
                </p14:cNvPr>
                <p14:cNvContentPartPr/>
                <p14:nvPr/>
              </p14:nvContentPartPr>
              <p14:xfrm>
                <a:off x="3673200" y="5568080"/>
                <a:ext cx="73080" cy="1033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FC82135-4A42-4C42-A145-6680581D2CCD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3664200" y="5559080"/>
                  <a:ext cx="90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6F309EE9-2A04-4BC7-B8C5-1175F5252EC5}"/>
                    </a:ext>
                  </a:extLst>
                </p14:cNvPr>
                <p14:cNvContentPartPr/>
                <p14:nvPr/>
              </p14:nvContentPartPr>
              <p14:xfrm>
                <a:off x="3672120" y="5547200"/>
                <a:ext cx="84240" cy="727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6F309EE9-2A04-4BC7-B8C5-1175F5252EC5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3663120" y="5538200"/>
                  <a:ext cx="101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426CCA12-B0D3-4000-ADBA-B797ED8F7BA5}"/>
                    </a:ext>
                  </a:extLst>
                </p14:cNvPr>
                <p14:cNvContentPartPr/>
                <p14:nvPr/>
              </p14:nvContentPartPr>
              <p14:xfrm>
                <a:off x="3787680" y="5533520"/>
                <a:ext cx="150480" cy="152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426CCA12-B0D3-4000-ADBA-B797ED8F7BA5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3778680" y="5524880"/>
                  <a:ext cx="168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E2D960FC-965F-43F2-A815-5E28674E9D5A}"/>
                    </a:ext>
                  </a:extLst>
                </p14:cNvPr>
                <p14:cNvContentPartPr/>
                <p14:nvPr/>
              </p14:nvContentPartPr>
              <p14:xfrm>
                <a:off x="3944280" y="5541800"/>
                <a:ext cx="108720" cy="1407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E2D960FC-965F-43F2-A815-5E28674E9D5A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3935640" y="5532800"/>
                  <a:ext cx="126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4F193168-0908-48B4-9A3B-3804BD911B19}"/>
              </a:ext>
            </a:extLst>
          </p:cNvPr>
          <p:cNvGrpSpPr/>
          <p:nvPr/>
        </p:nvGrpSpPr>
        <p:grpSpPr>
          <a:xfrm>
            <a:off x="823440" y="6009080"/>
            <a:ext cx="632160" cy="154800"/>
            <a:chOff x="823440" y="6009080"/>
            <a:chExt cx="63216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D06FC40-DB99-4566-B66D-50451E46E77B}"/>
                    </a:ext>
                  </a:extLst>
                </p14:cNvPr>
                <p14:cNvContentPartPr/>
                <p14:nvPr/>
              </p14:nvContentPartPr>
              <p14:xfrm>
                <a:off x="823440" y="6043640"/>
                <a:ext cx="117720" cy="1202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D06FC40-DB99-4566-B66D-50451E46E77B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4800" y="6034640"/>
                  <a:ext cx="135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32BA09F-EA4D-4B7E-A625-9E3A9F44A9B4}"/>
                    </a:ext>
                  </a:extLst>
                </p14:cNvPr>
                <p14:cNvContentPartPr/>
                <p14:nvPr/>
              </p14:nvContentPartPr>
              <p14:xfrm>
                <a:off x="953400" y="6024200"/>
                <a:ext cx="96480" cy="130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32BA09F-EA4D-4B7E-A625-9E3A9F44A9B4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944760" y="6015200"/>
                  <a:ext cx="11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4823D2E6-D215-4701-ACA3-BD7B18326A54}"/>
                    </a:ext>
                  </a:extLst>
                </p14:cNvPr>
                <p14:cNvContentPartPr/>
                <p14:nvPr/>
              </p14:nvContentPartPr>
              <p14:xfrm>
                <a:off x="980400" y="6075320"/>
                <a:ext cx="60840" cy="378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4823D2E6-D215-4701-ACA3-BD7B18326A54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971400" y="6066680"/>
                  <a:ext cx="78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F8DFBEBA-3FEC-4228-8E63-3FC01578F262}"/>
                    </a:ext>
                  </a:extLst>
                </p14:cNvPr>
                <p14:cNvContentPartPr/>
                <p14:nvPr/>
              </p14:nvContentPartPr>
              <p14:xfrm>
                <a:off x="1081560" y="6035360"/>
                <a:ext cx="97920" cy="918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F8DFBEBA-3FEC-4228-8E63-3FC01578F262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072920" y="6026720"/>
                  <a:ext cx="115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913B79E-B59B-435D-91AE-06C6BEABAF80}"/>
                    </a:ext>
                  </a:extLst>
                </p14:cNvPr>
                <p14:cNvContentPartPr/>
                <p14:nvPr/>
              </p14:nvContentPartPr>
              <p14:xfrm>
                <a:off x="1216920" y="6051560"/>
                <a:ext cx="6120" cy="817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913B79E-B59B-435D-91AE-06C6BEABAF80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208280" y="6042920"/>
                  <a:ext cx="2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A7FB29B5-5355-408D-A90A-E8942FC27BA2}"/>
                    </a:ext>
                  </a:extLst>
                </p14:cNvPr>
                <p14:cNvContentPartPr/>
                <p14:nvPr/>
              </p14:nvContentPartPr>
              <p14:xfrm>
                <a:off x="1215840" y="6020960"/>
                <a:ext cx="140760" cy="1011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A7FB29B5-5355-408D-A90A-E8942FC27BA2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206840" y="6011960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A1B88ECA-78A2-4419-AE6C-F530FE8D099C}"/>
                    </a:ext>
                  </a:extLst>
                </p14:cNvPr>
                <p14:cNvContentPartPr/>
                <p14:nvPr/>
              </p14:nvContentPartPr>
              <p14:xfrm>
                <a:off x="1382880" y="6031400"/>
                <a:ext cx="48240" cy="993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A1B88ECA-78A2-4419-AE6C-F530FE8D099C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373880" y="6022760"/>
                  <a:ext cx="65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504BDA18-98F5-4563-BCEB-7763808753A4}"/>
                    </a:ext>
                  </a:extLst>
                </p14:cNvPr>
                <p14:cNvContentPartPr/>
                <p14:nvPr/>
              </p14:nvContentPartPr>
              <p14:xfrm>
                <a:off x="1380000" y="6009080"/>
                <a:ext cx="75600" cy="74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504BDA18-98F5-4563-BCEB-7763808753A4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371360" y="6000080"/>
                  <a:ext cx="932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9B730C0E-4F12-4BA3-AD67-7DC394D6B874}"/>
              </a:ext>
            </a:extLst>
          </p:cNvPr>
          <p:cNvGrpSpPr/>
          <p:nvPr/>
        </p:nvGrpSpPr>
        <p:grpSpPr>
          <a:xfrm>
            <a:off x="1673760" y="5978840"/>
            <a:ext cx="997200" cy="175680"/>
            <a:chOff x="1673760" y="5978840"/>
            <a:chExt cx="9972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BD35CF3A-7F81-4303-91F1-2DC75CFEDDC0}"/>
                    </a:ext>
                  </a:extLst>
                </p14:cNvPr>
                <p14:cNvContentPartPr/>
                <p14:nvPr/>
              </p14:nvContentPartPr>
              <p14:xfrm>
                <a:off x="1673760" y="6040760"/>
                <a:ext cx="106920" cy="10152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BD35CF3A-7F81-4303-91F1-2DC75CFEDDC0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665120" y="6032120"/>
                  <a:ext cx="124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CA132DF-35D1-43F9-B08E-A361603DD2A7}"/>
                    </a:ext>
                  </a:extLst>
                </p14:cNvPr>
                <p14:cNvContentPartPr/>
                <p14:nvPr/>
              </p14:nvContentPartPr>
              <p14:xfrm>
                <a:off x="1792560" y="6000080"/>
                <a:ext cx="111960" cy="15444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CA132DF-35D1-43F9-B08E-A361603DD2A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783920" y="5991440"/>
                  <a:ext cx="129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29982FB-D1C1-45F8-B72A-3A4EDF6D6EA1}"/>
                    </a:ext>
                  </a:extLst>
                </p14:cNvPr>
                <p14:cNvContentPartPr/>
                <p14:nvPr/>
              </p14:nvContentPartPr>
              <p14:xfrm>
                <a:off x="1823160" y="6020600"/>
                <a:ext cx="236520" cy="1159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29982FB-D1C1-45F8-B72A-3A4EDF6D6EA1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814520" y="6011600"/>
                  <a:ext cx="25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388ADBEB-8ADF-4F95-9611-0D5D695BA49C}"/>
                    </a:ext>
                  </a:extLst>
                </p14:cNvPr>
                <p14:cNvContentPartPr/>
                <p14:nvPr/>
              </p14:nvContentPartPr>
              <p14:xfrm>
                <a:off x="2100720" y="6042920"/>
                <a:ext cx="16560" cy="882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388ADBEB-8ADF-4F95-9611-0D5D695BA49C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091720" y="6034280"/>
                  <a:ext cx="34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2C4EC4EF-04F7-49B9-B7F7-88A0853F57D3}"/>
                    </a:ext>
                  </a:extLst>
                </p14:cNvPr>
                <p14:cNvContentPartPr/>
                <p14:nvPr/>
              </p14:nvContentPartPr>
              <p14:xfrm>
                <a:off x="2161920" y="6016280"/>
                <a:ext cx="88200" cy="1202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2C4EC4EF-04F7-49B9-B7F7-88A0853F57D3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152920" y="6007280"/>
                  <a:ext cx="105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0F9065C-343F-4F4C-9A98-F7F9905B14EE}"/>
                    </a:ext>
                  </a:extLst>
                </p14:cNvPr>
                <p14:cNvContentPartPr/>
                <p14:nvPr/>
              </p14:nvContentPartPr>
              <p14:xfrm>
                <a:off x="2181720" y="6030320"/>
                <a:ext cx="137880" cy="1004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0F9065C-343F-4F4C-9A98-F7F9905B14EE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173080" y="6021320"/>
                  <a:ext cx="155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5518AF25-E9C6-425B-9F7D-A0CF7D2FA8DA}"/>
                    </a:ext>
                  </a:extLst>
                </p14:cNvPr>
                <p14:cNvContentPartPr/>
                <p14:nvPr/>
              </p14:nvContentPartPr>
              <p14:xfrm>
                <a:off x="2302680" y="5997560"/>
                <a:ext cx="106920" cy="1191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5518AF25-E9C6-425B-9F7D-A0CF7D2FA8DA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2293680" y="5988560"/>
                  <a:ext cx="12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FF3F905-23E8-4A44-A40B-28107C242015}"/>
                    </a:ext>
                  </a:extLst>
                </p14:cNvPr>
                <p14:cNvContentPartPr/>
                <p14:nvPr/>
              </p14:nvContentPartPr>
              <p14:xfrm>
                <a:off x="2488800" y="5986400"/>
                <a:ext cx="78840" cy="1180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FF3F905-23E8-4A44-A40B-28107C242015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2480160" y="5977400"/>
                  <a:ext cx="96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9256FBA2-DCE4-455F-B5C2-EC1A453FFAEB}"/>
                    </a:ext>
                  </a:extLst>
                </p14:cNvPr>
                <p14:cNvContentPartPr/>
                <p14:nvPr/>
              </p14:nvContentPartPr>
              <p14:xfrm>
                <a:off x="2586360" y="5995040"/>
                <a:ext cx="80640" cy="1026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9256FBA2-DCE4-455F-B5C2-EC1A453FFAEB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2577360" y="5986400"/>
                  <a:ext cx="98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0F3629A-17CA-4000-B0A6-BCC1DAC6AD92}"/>
                    </a:ext>
                  </a:extLst>
                </p14:cNvPr>
                <p14:cNvContentPartPr/>
                <p14:nvPr/>
              </p14:nvContentPartPr>
              <p14:xfrm>
                <a:off x="2595360" y="5978840"/>
                <a:ext cx="75600" cy="7380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0F3629A-17CA-4000-B0A6-BCC1DAC6AD92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586360" y="5970200"/>
                  <a:ext cx="9324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CCC6F2F2-065B-4B57-B11C-0A6884B3DB30}"/>
              </a:ext>
            </a:extLst>
          </p:cNvPr>
          <p:cNvGrpSpPr/>
          <p:nvPr/>
        </p:nvGrpSpPr>
        <p:grpSpPr>
          <a:xfrm>
            <a:off x="2877960" y="5898200"/>
            <a:ext cx="401400" cy="237240"/>
            <a:chOff x="2877960" y="5898200"/>
            <a:chExt cx="4014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06C73986-7625-44AE-8C02-E1735293D17D}"/>
                    </a:ext>
                  </a:extLst>
                </p14:cNvPr>
                <p14:cNvContentPartPr/>
                <p14:nvPr/>
              </p14:nvContentPartPr>
              <p14:xfrm>
                <a:off x="2877960" y="5943200"/>
                <a:ext cx="52560" cy="19080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06C73986-7625-44AE-8C02-E1735293D17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2868960" y="5934200"/>
                  <a:ext cx="70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FAE913AF-56CC-4C43-B662-CE269173B4A4}"/>
                    </a:ext>
                  </a:extLst>
                </p14:cNvPr>
                <p14:cNvContentPartPr/>
                <p14:nvPr/>
              </p14:nvContentPartPr>
              <p14:xfrm>
                <a:off x="2977680" y="5966600"/>
                <a:ext cx="115560" cy="1184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FAE913AF-56CC-4C43-B662-CE269173B4A4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2969040" y="5957600"/>
                  <a:ext cx="133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4FA6194D-6B19-44E9-B02C-96AA5C273452}"/>
                    </a:ext>
                  </a:extLst>
                </p14:cNvPr>
                <p14:cNvContentPartPr/>
                <p14:nvPr/>
              </p14:nvContentPartPr>
              <p14:xfrm>
                <a:off x="3122400" y="5922680"/>
                <a:ext cx="79560" cy="788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4FA6194D-6B19-44E9-B02C-96AA5C273452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3113400" y="5913680"/>
                  <a:ext cx="97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02A049C6-557D-41C8-B6C9-21CE35F602C0}"/>
                    </a:ext>
                  </a:extLst>
                </p14:cNvPr>
                <p14:cNvContentPartPr/>
                <p14:nvPr/>
              </p14:nvContentPartPr>
              <p14:xfrm>
                <a:off x="3182160" y="5898200"/>
                <a:ext cx="97200" cy="2372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02A049C6-557D-41C8-B6C9-21CE35F602C0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3173160" y="5889200"/>
                  <a:ext cx="1148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8F688694-4549-451D-8CB7-0D1785A42FDA}"/>
              </a:ext>
            </a:extLst>
          </p:cNvPr>
          <p:cNvGrpSpPr/>
          <p:nvPr/>
        </p:nvGrpSpPr>
        <p:grpSpPr>
          <a:xfrm>
            <a:off x="865560" y="6428120"/>
            <a:ext cx="1011240" cy="146160"/>
            <a:chOff x="865560" y="6428120"/>
            <a:chExt cx="10112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2BFAF447-0C58-4007-BC28-D2DBF58A6010}"/>
                    </a:ext>
                  </a:extLst>
                </p14:cNvPr>
                <p14:cNvContentPartPr/>
                <p14:nvPr/>
              </p14:nvContentPartPr>
              <p14:xfrm>
                <a:off x="865560" y="6459080"/>
                <a:ext cx="65880" cy="1152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2BFAF447-0C58-4007-BC28-D2DBF58A6010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56920" y="6450440"/>
                  <a:ext cx="83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937848B-8026-4EA7-9CB8-6769701DCD41}"/>
                    </a:ext>
                  </a:extLst>
                </p14:cNvPr>
                <p14:cNvContentPartPr/>
                <p14:nvPr/>
              </p14:nvContentPartPr>
              <p14:xfrm>
                <a:off x="948720" y="6493640"/>
                <a:ext cx="71640" cy="691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937848B-8026-4EA7-9CB8-6769701DCD41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940080" y="6485000"/>
                  <a:ext cx="89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8983F8F-2E01-4C02-9292-BE72325AD5E0}"/>
                    </a:ext>
                  </a:extLst>
                </p14:cNvPr>
                <p14:cNvContentPartPr/>
                <p14:nvPr/>
              </p14:nvContentPartPr>
              <p14:xfrm>
                <a:off x="1055280" y="6490760"/>
                <a:ext cx="14400" cy="813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8983F8F-2E01-4C02-9292-BE72325AD5E0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6640" y="6481760"/>
                  <a:ext cx="32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8A1CFED1-51F6-4EDB-BE61-220168246680}"/>
                    </a:ext>
                  </a:extLst>
                </p14:cNvPr>
                <p14:cNvContentPartPr/>
                <p14:nvPr/>
              </p14:nvContentPartPr>
              <p14:xfrm>
                <a:off x="1055640" y="6470960"/>
                <a:ext cx="63360" cy="730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8A1CFED1-51F6-4EDB-BE61-220168246680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47000" y="6461960"/>
                  <a:ext cx="81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DE3EACE-4E04-42BD-AE43-13D42014B961}"/>
                    </a:ext>
                  </a:extLst>
                </p14:cNvPr>
                <p14:cNvContentPartPr/>
                <p14:nvPr/>
              </p14:nvContentPartPr>
              <p14:xfrm>
                <a:off x="1150680" y="6464120"/>
                <a:ext cx="188640" cy="885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DE3EACE-4E04-42BD-AE43-13D42014B961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142040" y="6455120"/>
                  <a:ext cx="206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2BB8AB74-63A6-4CE4-9C9D-E4F49CDE3D3A}"/>
                    </a:ext>
                  </a:extLst>
                </p14:cNvPr>
                <p14:cNvContentPartPr/>
                <p14:nvPr/>
              </p14:nvContentPartPr>
              <p14:xfrm>
                <a:off x="1380360" y="6442520"/>
                <a:ext cx="76320" cy="11412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2BB8AB74-63A6-4CE4-9C9D-E4F49CDE3D3A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371360" y="6433880"/>
                  <a:ext cx="93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21965FE1-C15D-43F4-9D45-D1E8B09BFA72}"/>
                    </a:ext>
                  </a:extLst>
                </p14:cNvPr>
                <p14:cNvContentPartPr/>
                <p14:nvPr/>
              </p14:nvContentPartPr>
              <p14:xfrm>
                <a:off x="1397280" y="6484280"/>
                <a:ext cx="40320" cy="79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21965FE1-C15D-43F4-9D45-D1E8B09BFA72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388640" y="6475280"/>
                  <a:ext cx="57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38C9D8C5-BABD-4495-B91D-CE7A7167678A}"/>
                    </a:ext>
                  </a:extLst>
                </p14:cNvPr>
                <p14:cNvContentPartPr/>
                <p14:nvPr/>
              </p14:nvContentPartPr>
              <p14:xfrm>
                <a:off x="1502400" y="6439280"/>
                <a:ext cx="117000" cy="10836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38C9D8C5-BABD-4495-B91D-CE7A7167678A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493760" y="6430640"/>
                  <a:ext cx="134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5B6081F-5A8A-462C-9CB4-CCF231A44356}"/>
                    </a:ext>
                  </a:extLst>
                </p14:cNvPr>
                <p14:cNvContentPartPr/>
                <p14:nvPr/>
              </p14:nvContentPartPr>
              <p14:xfrm>
                <a:off x="1640640" y="6446120"/>
                <a:ext cx="6840" cy="950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5B6081F-5A8A-462C-9CB4-CCF231A44356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631640" y="6437480"/>
                  <a:ext cx="24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B4EB8B08-93A6-45AE-9338-60A52D707F00}"/>
                    </a:ext>
                  </a:extLst>
                </p14:cNvPr>
                <p14:cNvContentPartPr/>
                <p14:nvPr/>
              </p14:nvContentPartPr>
              <p14:xfrm>
                <a:off x="1693560" y="6457640"/>
                <a:ext cx="70200" cy="849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B4EB8B08-93A6-45AE-9338-60A52D707F00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684920" y="6449000"/>
                  <a:ext cx="87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38110F24-C983-4E85-B6D2-FDF5E3CE4B5F}"/>
                    </a:ext>
                  </a:extLst>
                </p14:cNvPr>
                <p14:cNvContentPartPr/>
                <p14:nvPr/>
              </p14:nvContentPartPr>
              <p14:xfrm>
                <a:off x="1783560" y="6469880"/>
                <a:ext cx="13320" cy="986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38110F24-C983-4E85-B6D2-FDF5E3CE4B5F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774920" y="6460880"/>
                  <a:ext cx="3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6A8D7053-7E38-4B0B-BB85-3C9D8F849A1F}"/>
                    </a:ext>
                  </a:extLst>
                </p14:cNvPr>
                <p14:cNvContentPartPr/>
                <p14:nvPr/>
              </p14:nvContentPartPr>
              <p14:xfrm>
                <a:off x="1782120" y="6428120"/>
                <a:ext cx="94680" cy="1015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6A8D7053-7E38-4B0B-BB85-3C9D8F849A1F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773480" y="6419480"/>
                  <a:ext cx="1123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24B61EF8-F20B-4EA2-9A40-04F43183EB3C}"/>
              </a:ext>
            </a:extLst>
          </p:cNvPr>
          <p:cNvGrpSpPr/>
          <p:nvPr/>
        </p:nvGrpSpPr>
        <p:grpSpPr>
          <a:xfrm>
            <a:off x="2151840" y="6417680"/>
            <a:ext cx="952560" cy="144000"/>
            <a:chOff x="2151840" y="6417680"/>
            <a:chExt cx="9525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3B34E09A-3B41-4851-8577-12E050EB5BD9}"/>
                    </a:ext>
                  </a:extLst>
                </p14:cNvPr>
                <p14:cNvContentPartPr/>
                <p14:nvPr/>
              </p14:nvContentPartPr>
              <p14:xfrm>
                <a:off x="2151840" y="6429560"/>
                <a:ext cx="107640" cy="1321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3B34E09A-3B41-4851-8577-12E050EB5BD9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2142840" y="6420560"/>
                  <a:ext cx="12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5D407E6F-70A1-4E81-88BB-63239159B7C3}"/>
                    </a:ext>
                  </a:extLst>
                </p14:cNvPr>
                <p14:cNvContentPartPr/>
                <p14:nvPr/>
              </p14:nvContentPartPr>
              <p14:xfrm>
                <a:off x="2250480" y="6452240"/>
                <a:ext cx="124200" cy="108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5D407E6F-70A1-4E81-88BB-63239159B7C3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2241840" y="6443240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37977F48-935F-46E1-A532-ED680EDE4FEC}"/>
                    </a:ext>
                  </a:extLst>
                </p14:cNvPr>
                <p14:cNvContentPartPr/>
                <p14:nvPr/>
              </p14:nvContentPartPr>
              <p14:xfrm>
                <a:off x="2302680" y="6499760"/>
                <a:ext cx="54360" cy="129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37977F48-935F-46E1-A532-ED680EDE4FEC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2294040" y="6491120"/>
                  <a:ext cx="72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2B40978-C67E-4E69-9FF1-6FEC18066057}"/>
                    </a:ext>
                  </a:extLst>
                </p14:cNvPr>
                <p14:cNvContentPartPr/>
                <p14:nvPr/>
              </p14:nvContentPartPr>
              <p14:xfrm>
                <a:off x="2433360" y="6433520"/>
                <a:ext cx="103680" cy="1123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2B40978-C67E-4E69-9FF1-6FEC18066057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2424720" y="6424520"/>
                  <a:ext cx="121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FE5E03D-5122-46CC-9311-305719409FB8}"/>
                    </a:ext>
                  </a:extLst>
                </p14:cNvPr>
                <p14:cNvContentPartPr/>
                <p14:nvPr/>
              </p14:nvContentPartPr>
              <p14:xfrm>
                <a:off x="2581680" y="6433520"/>
                <a:ext cx="27360" cy="950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FE5E03D-5122-46CC-9311-305719409FB8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2573040" y="6424520"/>
                  <a:ext cx="4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7CD3442B-EBBE-4622-952D-437F5B2E072F}"/>
                    </a:ext>
                  </a:extLst>
                </p14:cNvPr>
                <p14:cNvContentPartPr/>
                <p14:nvPr/>
              </p14:nvContentPartPr>
              <p14:xfrm>
                <a:off x="2636040" y="6430640"/>
                <a:ext cx="99360" cy="939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7CD3442B-EBBE-4622-952D-437F5B2E072F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2627400" y="6421640"/>
                  <a:ext cx="11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AD6AFDB2-707C-4B90-88A8-57F4486BBD06}"/>
                    </a:ext>
                  </a:extLst>
                </p14:cNvPr>
                <p14:cNvContentPartPr/>
                <p14:nvPr/>
              </p14:nvContentPartPr>
              <p14:xfrm>
                <a:off x="2631720" y="6459440"/>
                <a:ext cx="147960" cy="853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AD6AFDB2-707C-4B90-88A8-57F4486BBD06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2623080" y="6450440"/>
                  <a:ext cx="16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F579922-F95A-4ADF-8A67-789F59DD6989}"/>
                    </a:ext>
                  </a:extLst>
                </p14:cNvPr>
                <p14:cNvContentPartPr/>
                <p14:nvPr/>
              </p14:nvContentPartPr>
              <p14:xfrm>
                <a:off x="2761680" y="6417680"/>
                <a:ext cx="100800" cy="1173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F579922-F95A-4ADF-8A67-789F59DD6989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2753040" y="6408680"/>
                  <a:ext cx="118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D09C9D04-8C22-450D-BAB6-ABB9D7D6C725}"/>
                    </a:ext>
                  </a:extLst>
                </p14:cNvPr>
                <p14:cNvContentPartPr/>
                <p14:nvPr/>
              </p14:nvContentPartPr>
              <p14:xfrm>
                <a:off x="2908200" y="6427760"/>
                <a:ext cx="196200" cy="1202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D09C9D04-8C22-450D-BAB6-ABB9D7D6C725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2899200" y="6418760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352B69D-37DE-4C58-B8AD-4FF0A33C4797}"/>
                    </a:ext>
                  </a:extLst>
                </p14:cNvPr>
                <p14:cNvContentPartPr/>
                <p14:nvPr/>
              </p14:nvContentPartPr>
              <p14:xfrm>
                <a:off x="3026640" y="6428840"/>
                <a:ext cx="72720" cy="673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352B69D-37DE-4C58-B8AD-4FF0A33C4797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3017640" y="6419840"/>
                  <a:ext cx="903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35C35DB9-FBBE-4658-B0B4-03A50BD42CC5}"/>
              </a:ext>
            </a:extLst>
          </p:cNvPr>
          <p:cNvGrpSpPr/>
          <p:nvPr/>
        </p:nvGrpSpPr>
        <p:grpSpPr>
          <a:xfrm>
            <a:off x="3347400" y="6317600"/>
            <a:ext cx="673200" cy="256680"/>
            <a:chOff x="3347400" y="6317600"/>
            <a:chExt cx="67320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38441343-0E75-4997-9DFC-CAC75101F37C}"/>
                    </a:ext>
                  </a:extLst>
                </p14:cNvPr>
                <p14:cNvContentPartPr/>
                <p14:nvPr/>
              </p14:nvContentPartPr>
              <p14:xfrm>
                <a:off x="3347400" y="6377000"/>
                <a:ext cx="93960" cy="1972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38441343-0E75-4997-9DFC-CAC75101F37C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3338400" y="6368360"/>
                  <a:ext cx="11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3BCBC00-8FAB-447C-816F-21B07F2594E5}"/>
                    </a:ext>
                  </a:extLst>
                </p14:cNvPr>
                <p14:cNvContentPartPr/>
                <p14:nvPr/>
              </p14:nvContentPartPr>
              <p14:xfrm>
                <a:off x="3524520" y="6414800"/>
                <a:ext cx="181800" cy="903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3BCBC00-8FAB-447C-816F-21B07F2594E5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3515520" y="6405800"/>
                  <a:ext cx="199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3E2CB860-CE40-48D7-B1F0-AF48D10C037E}"/>
                    </a:ext>
                  </a:extLst>
                </p14:cNvPr>
                <p14:cNvContentPartPr/>
                <p14:nvPr/>
              </p14:nvContentPartPr>
              <p14:xfrm>
                <a:off x="3788400" y="6324440"/>
                <a:ext cx="95760" cy="878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3E2CB860-CE40-48D7-B1F0-AF48D10C037E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3779400" y="6315800"/>
                  <a:ext cx="113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0422E623-D7A4-433D-A57E-73B731B5DC0D}"/>
                    </a:ext>
                  </a:extLst>
                </p14:cNvPr>
                <p14:cNvContentPartPr/>
                <p14:nvPr/>
              </p14:nvContentPartPr>
              <p14:xfrm>
                <a:off x="3939240" y="6317600"/>
                <a:ext cx="81360" cy="2541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0422E623-D7A4-433D-A57E-73B731B5DC0D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3930240" y="6308600"/>
                  <a:ext cx="990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501219AF-C699-4A9C-9EF1-8827E12177A6}"/>
              </a:ext>
            </a:extLst>
          </p:cNvPr>
          <p:cNvGrpSpPr/>
          <p:nvPr/>
        </p:nvGrpSpPr>
        <p:grpSpPr>
          <a:xfrm>
            <a:off x="3651600" y="5945000"/>
            <a:ext cx="933480" cy="124200"/>
            <a:chOff x="3651600" y="5945000"/>
            <a:chExt cx="93348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C9F58619-40F8-4007-8DC9-5220D61C7750}"/>
                    </a:ext>
                  </a:extLst>
                </p14:cNvPr>
                <p14:cNvContentPartPr/>
                <p14:nvPr/>
              </p14:nvContentPartPr>
              <p14:xfrm>
                <a:off x="3651600" y="5945000"/>
                <a:ext cx="889560" cy="734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C9F58619-40F8-4007-8DC9-5220D61C7750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3633960" y="5927360"/>
                  <a:ext cx="92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1E24DA7C-668D-438B-B7F3-6ABF5F5A521E}"/>
                    </a:ext>
                  </a:extLst>
                </p14:cNvPr>
                <p14:cNvContentPartPr/>
                <p14:nvPr/>
              </p14:nvContentPartPr>
              <p14:xfrm>
                <a:off x="4485360" y="5961560"/>
                <a:ext cx="99720" cy="1076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1E24DA7C-668D-438B-B7F3-6ABF5F5A521E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4467720" y="5943920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1F6F9DA4-BC26-49FD-A54A-B2E7547FBCAC}"/>
              </a:ext>
            </a:extLst>
          </p:cNvPr>
          <p:cNvGrpSpPr/>
          <p:nvPr/>
        </p:nvGrpSpPr>
        <p:grpSpPr>
          <a:xfrm>
            <a:off x="4783080" y="5742680"/>
            <a:ext cx="3843720" cy="349200"/>
            <a:chOff x="4783080" y="5742680"/>
            <a:chExt cx="38437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4451E0D-A244-45DE-89D4-A70F1AF35527}"/>
                    </a:ext>
                  </a:extLst>
                </p14:cNvPr>
                <p14:cNvContentPartPr/>
                <p14:nvPr/>
              </p14:nvContentPartPr>
              <p14:xfrm>
                <a:off x="4783080" y="5939240"/>
                <a:ext cx="124560" cy="936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4451E0D-A244-45DE-89D4-A70F1AF35527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4774440" y="5930600"/>
                  <a:ext cx="142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D91843FF-CA12-4182-88B4-3B53E4AACE78}"/>
                    </a:ext>
                  </a:extLst>
                </p14:cNvPr>
                <p14:cNvContentPartPr/>
                <p14:nvPr/>
              </p14:nvContentPartPr>
              <p14:xfrm>
                <a:off x="4940400" y="5877680"/>
                <a:ext cx="362160" cy="2142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D91843FF-CA12-4182-88B4-3B53E4AACE78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4931760" y="5869040"/>
                  <a:ext cx="379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B64B4EBD-9104-4906-85B5-BF44DC356053}"/>
                    </a:ext>
                  </a:extLst>
                </p14:cNvPr>
                <p14:cNvContentPartPr/>
                <p14:nvPr/>
              </p14:nvContentPartPr>
              <p14:xfrm>
                <a:off x="5350440" y="5927000"/>
                <a:ext cx="73800" cy="950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B64B4EBD-9104-4906-85B5-BF44DC356053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5341440" y="5918000"/>
                  <a:ext cx="91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AD424747-54F8-4584-BEAD-0240790EE205}"/>
                    </a:ext>
                  </a:extLst>
                </p14:cNvPr>
                <p14:cNvContentPartPr/>
                <p14:nvPr/>
              </p14:nvContentPartPr>
              <p14:xfrm>
                <a:off x="5596320" y="5927720"/>
                <a:ext cx="113760" cy="781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AD424747-54F8-4584-BEAD-0240790EE205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5587320" y="5918720"/>
                  <a:ext cx="131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4632834-8915-4277-88DD-BBCFE2D0BAAF}"/>
                    </a:ext>
                  </a:extLst>
                </p14:cNvPr>
                <p14:cNvContentPartPr/>
                <p14:nvPr/>
              </p14:nvContentPartPr>
              <p14:xfrm>
                <a:off x="5700360" y="5796680"/>
                <a:ext cx="479520" cy="2012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4632834-8915-4277-88DD-BBCFE2D0BAAF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5691720" y="5787680"/>
                  <a:ext cx="497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DCB7C219-AC6B-4EC9-B8F5-71FA32BDB778}"/>
                    </a:ext>
                  </a:extLst>
                </p14:cNvPr>
                <p14:cNvContentPartPr/>
                <p14:nvPr/>
              </p14:nvContentPartPr>
              <p14:xfrm>
                <a:off x="6333240" y="5804960"/>
                <a:ext cx="85680" cy="1947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DCB7C219-AC6B-4EC9-B8F5-71FA32BDB77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6324600" y="5795960"/>
                  <a:ext cx="103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61417BAA-4D99-462F-BDD8-BC2FEEBDAAB8}"/>
                    </a:ext>
                  </a:extLst>
                </p14:cNvPr>
                <p14:cNvContentPartPr/>
                <p14:nvPr/>
              </p14:nvContentPartPr>
              <p14:xfrm>
                <a:off x="6429720" y="5891360"/>
                <a:ext cx="324720" cy="864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61417BAA-4D99-462F-BDD8-BC2FEEBDAAB8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6421080" y="5882720"/>
                  <a:ext cx="342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B763F8C-E91A-43EB-BC64-8D0BCF85A228}"/>
                    </a:ext>
                  </a:extLst>
                </p14:cNvPr>
                <p14:cNvContentPartPr/>
                <p14:nvPr/>
              </p14:nvContentPartPr>
              <p14:xfrm>
                <a:off x="6788640" y="5824760"/>
                <a:ext cx="18000" cy="1483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FB763F8C-E91A-43EB-BC64-8D0BCF85A228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6780000" y="5815760"/>
                  <a:ext cx="3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B4985799-ADD5-4FC8-BEE0-0CC13709DDFD}"/>
                    </a:ext>
                  </a:extLst>
                </p14:cNvPr>
                <p14:cNvContentPartPr/>
                <p14:nvPr/>
              </p14:nvContentPartPr>
              <p14:xfrm>
                <a:off x="6785760" y="5864000"/>
                <a:ext cx="154440" cy="925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B4985799-ADD5-4FC8-BEE0-0CC13709DDFD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777120" y="5855360"/>
                  <a:ext cx="172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420FAB1-A5CA-4D74-B0B2-CE098B824091}"/>
                    </a:ext>
                  </a:extLst>
                </p14:cNvPr>
                <p14:cNvContentPartPr/>
                <p14:nvPr/>
              </p14:nvContentPartPr>
              <p14:xfrm>
                <a:off x="6950640" y="5754920"/>
                <a:ext cx="80640" cy="1911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420FAB1-A5CA-4D74-B0B2-CE098B824091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6941640" y="5745920"/>
                  <a:ext cx="98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4F82E29E-CE13-4FE1-A2BE-AAEDE18EE936}"/>
                    </a:ext>
                  </a:extLst>
                </p14:cNvPr>
                <p14:cNvContentPartPr/>
                <p14:nvPr/>
              </p14:nvContentPartPr>
              <p14:xfrm>
                <a:off x="6387960" y="5907920"/>
                <a:ext cx="16560" cy="140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4F82E29E-CE13-4FE1-A2BE-AAEDE18EE936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6379320" y="5899280"/>
                  <a:ext cx="34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36AB56B6-EEB8-47BE-808D-FF8EF939AFED}"/>
                    </a:ext>
                  </a:extLst>
                </p14:cNvPr>
                <p14:cNvContentPartPr/>
                <p14:nvPr/>
              </p14:nvContentPartPr>
              <p14:xfrm>
                <a:off x="7136040" y="5755280"/>
                <a:ext cx="69120" cy="1875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36AB56B6-EEB8-47BE-808D-FF8EF939AFED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7127400" y="5746280"/>
                  <a:ext cx="86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717B789C-5736-496D-980F-15810020CAC6}"/>
                    </a:ext>
                  </a:extLst>
                </p14:cNvPr>
                <p14:cNvContentPartPr/>
                <p14:nvPr/>
              </p14:nvContentPartPr>
              <p14:xfrm>
                <a:off x="7234680" y="5883440"/>
                <a:ext cx="94680" cy="1976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717B789C-5736-496D-980F-15810020CAC6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226040" y="5874800"/>
                  <a:ext cx="11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D00C0DE6-AA63-4D0C-A063-721ED211B681}"/>
                    </a:ext>
                  </a:extLst>
                </p14:cNvPr>
                <p14:cNvContentPartPr/>
                <p14:nvPr/>
              </p14:nvContentPartPr>
              <p14:xfrm>
                <a:off x="7461480" y="5772560"/>
                <a:ext cx="112680" cy="1454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D00C0DE6-AA63-4D0C-A063-721ED211B681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7452480" y="5763560"/>
                  <a:ext cx="130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CD473960-C7BC-4D76-8AD7-DDEA991BF012}"/>
                    </a:ext>
                  </a:extLst>
                </p14:cNvPr>
                <p14:cNvContentPartPr/>
                <p14:nvPr/>
              </p14:nvContentPartPr>
              <p14:xfrm>
                <a:off x="7605840" y="5782640"/>
                <a:ext cx="84960" cy="1263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CD473960-C7BC-4D76-8AD7-DDEA991BF012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7597200" y="5774000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4DBD918E-20A1-441B-924A-294C31FC5D6E}"/>
                    </a:ext>
                  </a:extLst>
                </p14:cNvPr>
                <p14:cNvContentPartPr/>
                <p14:nvPr/>
              </p14:nvContentPartPr>
              <p14:xfrm>
                <a:off x="7623840" y="5833400"/>
                <a:ext cx="66960" cy="126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4DBD918E-20A1-441B-924A-294C31FC5D6E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7615200" y="5824760"/>
                  <a:ext cx="84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79B7BA8-30E4-40B1-8AD2-6D029BC9F695}"/>
                    </a:ext>
                  </a:extLst>
                </p14:cNvPr>
                <p14:cNvContentPartPr/>
                <p14:nvPr/>
              </p14:nvContentPartPr>
              <p14:xfrm>
                <a:off x="7717080" y="5777600"/>
                <a:ext cx="90360" cy="114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79B7BA8-30E4-40B1-8AD2-6D029BC9F695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7708080" y="5768960"/>
                  <a:ext cx="10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D9233D63-7960-4074-BE38-19253B48BFC1}"/>
                    </a:ext>
                  </a:extLst>
                </p14:cNvPr>
                <p14:cNvContentPartPr/>
                <p14:nvPr/>
              </p14:nvContentPartPr>
              <p14:xfrm>
                <a:off x="7838760" y="5787320"/>
                <a:ext cx="75960" cy="9972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D9233D63-7960-4074-BE38-19253B48BFC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7830120" y="5778320"/>
                  <a:ext cx="93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141281C1-7835-4172-8AA2-5D849DC2A707}"/>
                    </a:ext>
                  </a:extLst>
                </p14:cNvPr>
                <p14:cNvContentPartPr/>
                <p14:nvPr/>
              </p14:nvContentPartPr>
              <p14:xfrm>
                <a:off x="7918320" y="5742680"/>
                <a:ext cx="88920" cy="1296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141281C1-7835-4172-8AA2-5D849DC2A707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7909680" y="5734040"/>
                  <a:ext cx="106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C6B98E8A-60D1-4EC2-ABE3-139B14E000A8}"/>
                    </a:ext>
                  </a:extLst>
                </p14:cNvPr>
                <p14:cNvContentPartPr/>
                <p14:nvPr/>
              </p14:nvContentPartPr>
              <p14:xfrm>
                <a:off x="8139000" y="5744120"/>
                <a:ext cx="15840" cy="1540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C6B98E8A-60D1-4EC2-ABE3-139B14E000A8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8130360" y="5735120"/>
                  <a:ext cx="33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449E0C7-4918-4EA3-9108-E6D66B8B8D8D}"/>
                    </a:ext>
                  </a:extLst>
                </p14:cNvPr>
                <p14:cNvContentPartPr/>
                <p14:nvPr/>
              </p14:nvContentPartPr>
              <p14:xfrm>
                <a:off x="8192640" y="5761760"/>
                <a:ext cx="118800" cy="1303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449E0C7-4918-4EA3-9108-E6D66B8B8D8D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8184000" y="5753120"/>
                  <a:ext cx="136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0841F5D9-99CC-420B-8A67-5C175F9C4026}"/>
                    </a:ext>
                  </a:extLst>
                </p14:cNvPr>
                <p14:cNvContentPartPr/>
                <p14:nvPr/>
              </p14:nvContentPartPr>
              <p14:xfrm>
                <a:off x="8305320" y="5758880"/>
                <a:ext cx="96120" cy="15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0841F5D9-99CC-420B-8A67-5C175F9C4026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8296320" y="5749880"/>
                  <a:ext cx="113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778CCAA1-A6DF-4E22-B4E5-E9D0E0144482}"/>
                    </a:ext>
                  </a:extLst>
                </p14:cNvPr>
                <p14:cNvContentPartPr/>
                <p14:nvPr/>
              </p14:nvContentPartPr>
              <p14:xfrm>
                <a:off x="8379120" y="5815400"/>
                <a:ext cx="96120" cy="223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778CCAA1-A6DF-4E22-B4E5-E9D0E0144482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370120" y="5806760"/>
                  <a:ext cx="11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D55CE27-CBAA-4DDB-A312-7245CD86DB09}"/>
                    </a:ext>
                  </a:extLst>
                </p14:cNvPr>
                <p14:cNvContentPartPr/>
                <p14:nvPr/>
              </p14:nvContentPartPr>
              <p14:xfrm>
                <a:off x="8416560" y="5816840"/>
                <a:ext cx="210240" cy="90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D55CE27-CBAA-4DDB-A312-7245CD86DB09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8407920" y="5807840"/>
                  <a:ext cx="2278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7435F01-F38F-4ECF-8910-EB9C3CF825DA}"/>
              </a:ext>
            </a:extLst>
          </p:cNvPr>
          <p:cNvGrpSpPr/>
          <p:nvPr/>
        </p:nvGrpSpPr>
        <p:grpSpPr>
          <a:xfrm>
            <a:off x="4199520" y="6227240"/>
            <a:ext cx="1465920" cy="280440"/>
            <a:chOff x="4199520" y="6227240"/>
            <a:chExt cx="14659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59E095F1-B978-4B62-AF2B-CD14515EA697}"/>
                    </a:ext>
                  </a:extLst>
                </p14:cNvPr>
                <p14:cNvContentPartPr/>
                <p14:nvPr/>
              </p14:nvContentPartPr>
              <p14:xfrm>
                <a:off x="4199520" y="6378440"/>
                <a:ext cx="417960" cy="1051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59E095F1-B978-4B62-AF2B-CD14515EA697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4190880" y="6369440"/>
                  <a:ext cx="435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0A7F14C-4FC5-4779-BC66-E31E22C1624A}"/>
                    </a:ext>
                  </a:extLst>
                </p14:cNvPr>
                <p14:cNvContentPartPr/>
                <p14:nvPr/>
              </p14:nvContentPartPr>
              <p14:xfrm>
                <a:off x="4762920" y="6320840"/>
                <a:ext cx="25560" cy="1123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0A7F14C-4FC5-4779-BC66-E31E22C1624A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4753920" y="6311840"/>
                  <a:ext cx="43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1F650D56-B1E7-492E-A6DD-BB60C4F3C3A3}"/>
                    </a:ext>
                  </a:extLst>
                </p14:cNvPr>
                <p14:cNvContentPartPr/>
                <p14:nvPr/>
              </p14:nvContentPartPr>
              <p14:xfrm>
                <a:off x="4768680" y="6252080"/>
                <a:ext cx="99360" cy="1155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1F650D56-B1E7-492E-A6DD-BB60C4F3C3A3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4759680" y="6243080"/>
                  <a:ext cx="117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B993C880-B115-4D99-A508-BB8832537D09}"/>
                    </a:ext>
                  </a:extLst>
                </p14:cNvPr>
                <p14:cNvContentPartPr/>
                <p14:nvPr/>
              </p14:nvContentPartPr>
              <p14:xfrm>
                <a:off x="4856160" y="6368000"/>
                <a:ext cx="80280" cy="583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B993C880-B115-4D99-A508-BB8832537D09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4847520" y="6359360"/>
                  <a:ext cx="97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976510BB-4D54-40C1-A6BF-3D83024B520D}"/>
                    </a:ext>
                  </a:extLst>
                </p14:cNvPr>
                <p14:cNvContentPartPr/>
                <p14:nvPr/>
              </p14:nvContentPartPr>
              <p14:xfrm>
                <a:off x="4957320" y="6354680"/>
                <a:ext cx="89640" cy="1530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976510BB-4D54-40C1-A6BF-3D83024B520D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4948320" y="6345680"/>
                  <a:ext cx="107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4F710E8-8C7A-4299-AFC0-6E114E4E0314}"/>
                    </a:ext>
                  </a:extLst>
                </p14:cNvPr>
                <p14:cNvContentPartPr/>
                <p14:nvPr/>
              </p14:nvContentPartPr>
              <p14:xfrm>
                <a:off x="5081520" y="6344240"/>
                <a:ext cx="72360" cy="565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4F710E8-8C7A-4299-AFC0-6E114E4E0314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072880" y="633524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B80F4285-1227-48F9-B275-14FAE7C1A85D}"/>
                    </a:ext>
                  </a:extLst>
                </p14:cNvPr>
                <p14:cNvContentPartPr/>
                <p14:nvPr/>
              </p14:nvContentPartPr>
              <p14:xfrm>
                <a:off x="5183040" y="6227240"/>
                <a:ext cx="22680" cy="13932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B80F4285-1227-48F9-B275-14FAE7C1A85D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5174400" y="6218240"/>
                  <a:ext cx="4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564D17C-A045-4212-99E3-97829DDFB960}"/>
                    </a:ext>
                  </a:extLst>
                </p14:cNvPr>
                <p14:cNvContentPartPr/>
                <p14:nvPr/>
              </p14:nvContentPartPr>
              <p14:xfrm>
                <a:off x="5239200" y="6242360"/>
                <a:ext cx="154080" cy="1425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564D17C-A045-4212-99E3-97829DDFB960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5230200" y="6233360"/>
                  <a:ext cx="171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8F56A21-B21A-4F66-AC8C-2A7AAB613CD3}"/>
                    </a:ext>
                  </a:extLst>
                </p14:cNvPr>
                <p14:cNvContentPartPr/>
                <p14:nvPr/>
              </p14:nvContentPartPr>
              <p14:xfrm>
                <a:off x="5337840" y="6302840"/>
                <a:ext cx="53640" cy="118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8F56A21-B21A-4F66-AC8C-2A7AAB613CD3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5328840" y="6294200"/>
                  <a:ext cx="7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87BBB3E-03B6-482F-BA11-7E82295E2B4B}"/>
                    </a:ext>
                  </a:extLst>
                </p14:cNvPr>
                <p14:cNvContentPartPr/>
                <p14:nvPr/>
              </p14:nvContentPartPr>
              <p14:xfrm>
                <a:off x="5450520" y="6320840"/>
                <a:ext cx="13320" cy="633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87BBB3E-03B6-482F-BA11-7E82295E2B4B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5441880" y="6311840"/>
                  <a:ext cx="30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C630FC47-1E8A-4C2B-A5FB-05A827B0D3E0}"/>
                    </a:ext>
                  </a:extLst>
                </p14:cNvPr>
                <p14:cNvContentPartPr/>
                <p14:nvPr/>
              </p14:nvContentPartPr>
              <p14:xfrm>
                <a:off x="5442240" y="6248480"/>
                <a:ext cx="25920" cy="450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C630FC47-1E8A-4C2B-A5FB-05A827B0D3E0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5433600" y="6239840"/>
                  <a:ext cx="43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695C719-E0D6-4DC1-9FDA-113AC9757A62}"/>
                    </a:ext>
                  </a:extLst>
                </p14:cNvPr>
                <p14:cNvContentPartPr/>
                <p14:nvPr/>
              </p14:nvContentPartPr>
              <p14:xfrm>
                <a:off x="5491920" y="6325880"/>
                <a:ext cx="53640" cy="723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695C719-E0D6-4DC1-9FDA-113AC9757A62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5482920" y="6317240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15634414-AC84-40CF-8101-51BAE2FA72AA}"/>
                    </a:ext>
                  </a:extLst>
                </p14:cNvPr>
                <p14:cNvContentPartPr/>
                <p14:nvPr/>
              </p14:nvContentPartPr>
              <p14:xfrm>
                <a:off x="5547000" y="6300320"/>
                <a:ext cx="118440" cy="9144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15634414-AC84-40CF-8101-51BAE2FA72AA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5538000" y="6291680"/>
                  <a:ext cx="1360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F24B046D-6FBC-429F-B348-3020B9CD68B6}"/>
              </a:ext>
            </a:extLst>
          </p:cNvPr>
          <p:cNvGrpSpPr/>
          <p:nvPr/>
        </p:nvGrpSpPr>
        <p:grpSpPr>
          <a:xfrm>
            <a:off x="5854800" y="6131840"/>
            <a:ext cx="2754000" cy="219960"/>
            <a:chOff x="5854800" y="6131840"/>
            <a:chExt cx="27540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34717378-6CC8-46B7-BB68-756EE39B211B}"/>
                    </a:ext>
                  </a:extLst>
                </p14:cNvPr>
                <p14:cNvContentPartPr/>
                <p14:nvPr/>
              </p14:nvContentPartPr>
              <p14:xfrm>
                <a:off x="5854800" y="6256760"/>
                <a:ext cx="209880" cy="172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34717378-6CC8-46B7-BB68-756EE39B211B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5845800" y="6247760"/>
                  <a:ext cx="227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8238B195-0EB2-4627-81E4-B7BB915A05E3}"/>
                    </a:ext>
                  </a:extLst>
                </p14:cNvPr>
                <p14:cNvContentPartPr/>
                <p14:nvPr/>
              </p14:nvContentPartPr>
              <p14:xfrm>
                <a:off x="6072240" y="6188000"/>
                <a:ext cx="69120" cy="597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8238B195-0EB2-4627-81E4-B7BB915A05E3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6063600" y="6179360"/>
                  <a:ext cx="86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42860E3-D680-4D77-BA8C-E2E885AA48D4}"/>
                    </a:ext>
                  </a:extLst>
                </p14:cNvPr>
                <p14:cNvContentPartPr/>
                <p14:nvPr/>
              </p14:nvContentPartPr>
              <p14:xfrm>
                <a:off x="6252600" y="6189800"/>
                <a:ext cx="612720" cy="4428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42860E3-D680-4D77-BA8C-E2E885AA48D4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6243600" y="6180800"/>
                  <a:ext cx="630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E1B146E4-499D-489F-99D1-43EA72461345}"/>
                    </a:ext>
                  </a:extLst>
                </p14:cNvPr>
                <p14:cNvContentPartPr/>
                <p14:nvPr/>
              </p14:nvContentPartPr>
              <p14:xfrm>
                <a:off x="7006440" y="6181520"/>
                <a:ext cx="11880" cy="378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E1B146E4-499D-489F-99D1-43EA72461345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6997800" y="6172880"/>
                  <a:ext cx="29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86FA6AF1-52C6-4157-8FDF-D0B6E623C75A}"/>
                    </a:ext>
                  </a:extLst>
                </p14:cNvPr>
                <p14:cNvContentPartPr/>
                <p14:nvPr/>
              </p14:nvContentPartPr>
              <p14:xfrm>
                <a:off x="7044960" y="6180080"/>
                <a:ext cx="8640" cy="7308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86FA6AF1-52C6-4157-8FDF-D0B6E623C75A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7036320" y="6171080"/>
                  <a:ext cx="2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F59D8898-926E-4171-8CC2-238B27481AC5}"/>
                    </a:ext>
                  </a:extLst>
                </p14:cNvPr>
                <p14:cNvContentPartPr/>
                <p14:nvPr/>
              </p14:nvContentPartPr>
              <p14:xfrm>
                <a:off x="7082400" y="6204200"/>
                <a:ext cx="138240" cy="169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F59D8898-926E-4171-8CC2-238B27481AC5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7073400" y="6195560"/>
                  <a:ext cx="155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02649E74-D44B-4DF1-9947-36FFC21BD425}"/>
                    </a:ext>
                  </a:extLst>
                </p14:cNvPr>
                <p14:cNvContentPartPr/>
                <p14:nvPr/>
              </p14:nvContentPartPr>
              <p14:xfrm>
                <a:off x="7307760" y="6179000"/>
                <a:ext cx="92160" cy="1728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02649E74-D44B-4DF1-9947-36FFC21BD425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7299120" y="6170000"/>
                  <a:ext cx="109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02492476-7113-414F-9D51-FC9F98F683EF}"/>
                    </a:ext>
                  </a:extLst>
                </p14:cNvPr>
                <p14:cNvContentPartPr/>
                <p14:nvPr/>
              </p14:nvContentPartPr>
              <p14:xfrm>
                <a:off x="7359240" y="6204200"/>
                <a:ext cx="207000" cy="1051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02492476-7113-414F-9D51-FC9F98F683EF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7350600" y="6195200"/>
                  <a:ext cx="224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31322155-E28D-41CA-9042-6819B7E9C357}"/>
                    </a:ext>
                  </a:extLst>
                </p14:cNvPr>
                <p14:cNvContentPartPr/>
                <p14:nvPr/>
              </p14:nvContentPartPr>
              <p14:xfrm>
                <a:off x="7581000" y="6197720"/>
                <a:ext cx="82080" cy="1022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31322155-E28D-41CA-9042-6819B7E9C357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7572360" y="6188720"/>
                  <a:ext cx="99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E230E6F6-F631-46C6-9521-BA6B5184A89E}"/>
                    </a:ext>
                  </a:extLst>
                </p14:cNvPr>
                <p14:cNvContentPartPr/>
                <p14:nvPr/>
              </p14:nvContentPartPr>
              <p14:xfrm>
                <a:off x="7588560" y="6194840"/>
                <a:ext cx="83880" cy="594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E230E6F6-F631-46C6-9521-BA6B5184A89E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7579920" y="6186200"/>
                  <a:ext cx="101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40C4ED9E-3E9E-4659-9F86-47CAB5CFCBB1}"/>
                    </a:ext>
                  </a:extLst>
                </p14:cNvPr>
                <p14:cNvContentPartPr/>
                <p14:nvPr/>
              </p14:nvContentPartPr>
              <p14:xfrm>
                <a:off x="7691160" y="6194840"/>
                <a:ext cx="63720" cy="1051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40C4ED9E-3E9E-4659-9F86-47CAB5CFCBB1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7682520" y="6186200"/>
                  <a:ext cx="81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2C89CAB8-63E0-4E2A-85CB-241911DE9C22}"/>
                    </a:ext>
                  </a:extLst>
                </p14:cNvPr>
                <p14:cNvContentPartPr/>
                <p14:nvPr/>
              </p14:nvContentPartPr>
              <p14:xfrm>
                <a:off x="7687200" y="6215000"/>
                <a:ext cx="87480" cy="262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2C89CAB8-63E0-4E2A-85CB-241911DE9C22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7678560" y="6206360"/>
                  <a:ext cx="105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7F995323-B8B7-4E94-A45B-C4D3DA422868}"/>
                    </a:ext>
                  </a:extLst>
                </p14:cNvPr>
                <p14:cNvContentPartPr/>
                <p14:nvPr/>
              </p14:nvContentPartPr>
              <p14:xfrm>
                <a:off x="7707720" y="6179000"/>
                <a:ext cx="219960" cy="97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7F995323-B8B7-4E94-A45B-C4D3DA422868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7699080" y="6170000"/>
                  <a:ext cx="237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CEF9F46C-A99F-4C0F-8B34-99550AE9B0BC}"/>
                    </a:ext>
                  </a:extLst>
                </p14:cNvPr>
                <p14:cNvContentPartPr/>
                <p14:nvPr/>
              </p14:nvContentPartPr>
              <p14:xfrm>
                <a:off x="8041080" y="6169640"/>
                <a:ext cx="69840" cy="1141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CEF9F46C-A99F-4C0F-8B34-99550AE9B0BC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8032080" y="6160640"/>
                  <a:ext cx="87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49376AE4-4A71-47D4-9ABB-A546E97BEF68}"/>
                    </a:ext>
                  </a:extLst>
                </p14:cNvPr>
                <p14:cNvContentPartPr/>
                <p14:nvPr/>
              </p14:nvContentPartPr>
              <p14:xfrm>
                <a:off x="8125680" y="6145160"/>
                <a:ext cx="113760" cy="1332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49376AE4-4A71-47D4-9ABB-A546E97BEF68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8116680" y="6136520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1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9B6CD5B-6A9A-4D41-B2EF-95A28365B7A6}"/>
                    </a:ext>
                  </a:extLst>
                </p14:cNvPr>
                <p14:cNvContentPartPr/>
                <p14:nvPr/>
              </p14:nvContentPartPr>
              <p14:xfrm>
                <a:off x="8208840" y="6131840"/>
                <a:ext cx="148320" cy="1339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9B6CD5B-6A9A-4D41-B2EF-95A28365B7A6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8199840" y="6123200"/>
                  <a:ext cx="165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3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61427407-A75C-41D9-AB53-B79CE434C10D}"/>
                    </a:ext>
                  </a:extLst>
                </p14:cNvPr>
                <p14:cNvContentPartPr/>
                <p14:nvPr/>
              </p14:nvContentPartPr>
              <p14:xfrm>
                <a:off x="8304600" y="6164240"/>
                <a:ext cx="76680" cy="280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61427407-A75C-41D9-AB53-B79CE434C10D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8295960" y="6155600"/>
                  <a:ext cx="9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5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C0B6B66-EE39-4695-9AB3-44746E8B1CD5}"/>
                    </a:ext>
                  </a:extLst>
                </p14:cNvPr>
                <p14:cNvContentPartPr/>
                <p14:nvPr/>
              </p14:nvContentPartPr>
              <p14:xfrm>
                <a:off x="8387040" y="6166400"/>
                <a:ext cx="197640" cy="914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C0B6B66-EE39-4695-9AB3-44746E8B1CD5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8378400" y="6157400"/>
                  <a:ext cx="215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7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056FF6F-DC41-41C1-809D-106A7042FC10}"/>
                    </a:ext>
                  </a:extLst>
                </p14:cNvPr>
                <p14:cNvContentPartPr/>
                <p14:nvPr/>
              </p14:nvContentPartPr>
              <p14:xfrm>
                <a:off x="8601240" y="6258560"/>
                <a:ext cx="7560" cy="234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056FF6F-DC41-41C1-809D-106A7042FC10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8592240" y="6249560"/>
                  <a:ext cx="252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9">
            <p14:nvContentPartPr>
              <p14:cNvPr id="776" name="Ink 775">
                <a:extLst>
                  <a:ext uri="{FF2B5EF4-FFF2-40B4-BE49-F238E27FC236}">
                    <a16:creationId xmlns:a16="http://schemas.microsoft.com/office/drawing/2014/main" id="{944BFDEF-5A3C-4F9D-8B70-E23B2092FD11}"/>
                  </a:ext>
                </a:extLst>
              </p14:cNvPr>
              <p14:cNvContentPartPr/>
              <p14:nvPr/>
            </p14:nvContentPartPr>
            <p14:xfrm>
              <a:off x="8926536" y="1852992"/>
              <a:ext cx="3600" cy="2880"/>
            </p14:xfrm>
          </p:contentPart>
        </mc:Choice>
        <mc:Fallback xmlns="">
          <p:pic>
            <p:nvPicPr>
              <p:cNvPr id="776" name="Ink 775">
                <a:extLst>
                  <a:ext uri="{FF2B5EF4-FFF2-40B4-BE49-F238E27FC236}">
                    <a16:creationId xmlns:a16="http://schemas.microsoft.com/office/drawing/2014/main" id="{944BFDEF-5A3C-4F9D-8B70-E23B2092FD11}"/>
                  </a:ext>
                </a:extLst>
              </p:cNvPr>
              <p:cNvPicPr/>
              <p:nvPr/>
            </p:nvPicPr>
            <p:blipFill>
              <a:blip r:embed="rId1110"/>
              <a:stretch>
                <a:fillRect/>
              </a:stretch>
            </p:blipFill>
            <p:spPr>
              <a:xfrm>
                <a:off x="8917536" y="1844352"/>
                <a:ext cx="212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0" name="Group 779">
            <a:extLst>
              <a:ext uri="{FF2B5EF4-FFF2-40B4-BE49-F238E27FC236}">
                <a16:creationId xmlns:a16="http://schemas.microsoft.com/office/drawing/2014/main" id="{B9F879FF-752A-457E-B145-247C22C4D29C}"/>
              </a:ext>
            </a:extLst>
          </p:cNvPr>
          <p:cNvGrpSpPr/>
          <p:nvPr/>
        </p:nvGrpSpPr>
        <p:grpSpPr>
          <a:xfrm>
            <a:off x="8213376" y="3775032"/>
            <a:ext cx="453600" cy="218520"/>
            <a:chOff x="8213376" y="3775032"/>
            <a:chExt cx="4536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1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045967C1-AB18-4CD7-B4D4-87771D156995}"/>
                    </a:ext>
                  </a:extLst>
                </p14:cNvPr>
                <p14:cNvContentPartPr/>
                <p14:nvPr/>
              </p14:nvContentPartPr>
              <p14:xfrm>
                <a:off x="8213376" y="3796632"/>
                <a:ext cx="386280" cy="12168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045967C1-AB18-4CD7-B4D4-87771D156995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8204376" y="3787992"/>
                  <a:ext cx="403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36F528CB-35B5-43CB-8652-1A17FCAC32BC}"/>
                    </a:ext>
                  </a:extLst>
                </p14:cNvPr>
                <p14:cNvContentPartPr/>
                <p14:nvPr/>
              </p14:nvContentPartPr>
              <p14:xfrm>
                <a:off x="8273136" y="3850272"/>
                <a:ext cx="321480" cy="896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36F528CB-35B5-43CB-8652-1A17FCAC32BC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8264496" y="3841632"/>
                  <a:ext cx="339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3C915873-8A45-4F77-9C27-1AE9FA8D398D}"/>
                    </a:ext>
                  </a:extLst>
                </p14:cNvPr>
                <p14:cNvContentPartPr/>
                <p14:nvPr/>
              </p14:nvContentPartPr>
              <p14:xfrm>
                <a:off x="8550336" y="3775032"/>
                <a:ext cx="116640" cy="2185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3C915873-8A45-4F77-9C27-1AE9FA8D398D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8541696" y="3766392"/>
                  <a:ext cx="1342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2C8B70DD-5C77-4016-91E6-D1A31894FCB9}"/>
              </a:ext>
            </a:extLst>
          </p:cNvPr>
          <p:cNvGrpSpPr/>
          <p:nvPr/>
        </p:nvGrpSpPr>
        <p:grpSpPr>
          <a:xfrm>
            <a:off x="8858856" y="1729152"/>
            <a:ext cx="3181680" cy="2873520"/>
            <a:chOff x="8858856" y="1729152"/>
            <a:chExt cx="3181680" cy="28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795785D-7EDB-4FDE-8772-5E1F7C554E89}"/>
                    </a:ext>
                  </a:extLst>
                </p14:cNvPr>
                <p14:cNvContentPartPr/>
                <p14:nvPr/>
              </p14:nvContentPartPr>
              <p14:xfrm>
                <a:off x="8858856" y="2060352"/>
                <a:ext cx="78840" cy="25423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795785D-7EDB-4FDE-8772-5E1F7C554E89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8849856" y="2051352"/>
                  <a:ext cx="96480" cy="25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CB947FEA-1F12-4E8B-B362-2243F921117C}"/>
                    </a:ext>
                  </a:extLst>
                </p14:cNvPr>
                <p14:cNvContentPartPr/>
                <p14:nvPr/>
              </p14:nvContentPartPr>
              <p14:xfrm>
                <a:off x="9098976" y="2076552"/>
                <a:ext cx="48600" cy="1033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CB947FEA-1F12-4E8B-B362-2243F921117C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9089976" y="2067912"/>
                  <a:ext cx="66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777CE46-3C06-427F-82B7-EADF9D9DA06D}"/>
                    </a:ext>
                  </a:extLst>
                </p14:cNvPr>
                <p14:cNvContentPartPr/>
                <p14:nvPr/>
              </p14:nvContentPartPr>
              <p14:xfrm>
                <a:off x="9145776" y="2074392"/>
                <a:ext cx="88920" cy="10872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777CE46-3C06-427F-82B7-EADF9D9DA06D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9137136" y="2065752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D0885A15-D180-4EC6-8D3F-CD8BDFA80B8E}"/>
                    </a:ext>
                  </a:extLst>
                </p14:cNvPr>
                <p14:cNvContentPartPr/>
                <p14:nvPr/>
              </p14:nvContentPartPr>
              <p14:xfrm>
                <a:off x="8916096" y="2122632"/>
                <a:ext cx="69840" cy="39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D0885A15-D180-4EC6-8D3F-CD8BDFA80B8E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8907456" y="2113992"/>
                  <a:ext cx="87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5B387D08-7132-46EA-98D8-CE1396331504}"/>
                    </a:ext>
                  </a:extLst>
                </p14:cNvPr>
                <p14:cNvContentPartPr/>
                <p14:nvPr/>
              </p14:nvContentPartPr>
              <p14:xfrm>
                <a:off x="8917176" y="2155392"/>
                <a:ext cx="46440" cy="576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5B387D08-7132-46EA-98D8-CE1396331504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8908176" y="2146392"/>
                  <a:ext cx="64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19989F8E-6C93-41CC-B5FC-8668057DC955}"/>
                    </a:ext>
                  </a:extLst>
                </p14:cNvPr>
                <p14:cNvContentPartPr/>
                <p14:nvPr/>
              </p14:nvContentPartPr>
              <p14:xfrm>
                <a:off x="9020496" y="1949472"/>
                <a:ext cx="77400" cy="3463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19989F8E-6C93-41CC-B5FC-8668057DC955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9011496" y="1940472"/>
                  <a:ext cx="95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9B039108-2C96-4E71-908C-7B5F71E2E56A}"/>
                    </a:ext>
                  </a:extLst>
                </p14:cNvPr>
                <p14:cNvContentPartPr/>
                <p14:nvPr/>
              </p14:nvContentPartPr>
              <p14:xfrm>
                <a:off x="9259176" y="2137752"/>
                <a:ext cx="3600" cy="795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9B039108-2C96-4E71-908C-7B5F71E2E56A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9250176" y="2128752"/>
                  <a:ext cx="21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6944248F-0CD1-42B6-A114-CED74360DA7D}"/>
                    </a:ext>
                  </a:extLst>
                </p14:cNvPr>
                <p14:cNvContentPartPr/>
                <p14:nvPr/>
              </p14:nvContentPartPr>
              <p14:xfrm>
                <a:off x="9323616" y="2106792"/>
                <a:ext cx="106920" cy="756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6944248F-0CD1-42B6-A114-CED74360DA7D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9314616" y="2098152"/>
                  <a:ext cx="12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9B87C06E-C395-4168-B8AD-F0B30FD25193}"/>
                    </a:ext>
                  </a:extLst>
                </p14:cNvPr>
                <p14:cNvContentPartPr/>
                <p14:nvPr/>
              </p14:nvContentPartPr>
              <p14:xfrm>
                <a:off x="9493176" y="2088072"/>
                <a:ext cx="41760" cy="7704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9B87C06E-C395-4168-B8AD-F0B30FD25193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9484176" y="2079072"/>
                  <a:ext cx="59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E8B8EBE0-E700-4E44-A78D-AEC3A2E3AD59}"/>
                    </a:ext>
                  </a:extLst>
                </p14:cNvPr>
                <p14:cNvContentPartPr/>
                <p14:nvPr/>
              </p14:nvContentPartPr>
              <p14:xfrm>
                <a:off x="9542136" y="2077992"/>
                <a:ext cx="57600" cy="7668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E8B8EBE0-E700-4E44-A78D-AEC3A2E3AD59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9533136" y="2068992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B442A6CE-1358-453C-BAF4-000C793B8B50}"/>
                    </a:ext>
                  </a:extLst>
                </p14:cNvPr>
                <p14:cNvContentPartPr/>
                <p14:nvPr/>
              </p14:nvContentPartPr>
              <p14:xfrm>
                <a:off x="9454656" y="2013192"/>
                <a:ext cx="117000" cy="1404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B442A6CE-1358-453C-BAF4-000C793B8B50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9446016" y="2004552"/>
                  <a:ext cx="134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AAC0C871-4ECB-48F6-893F-B41522327BB5}"/>
                    </a:ext>
                  </a:extLst>
                </p14:cNvPr>
                <p14:cNvContentPartPr/>
                <p14:nvPr/>
              </p14:nvContentPartPr>
              <p14:xfrm>
                <a:off x="9627816" y="1980072"/>
                <a:ext cx="63720" cy="27900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AAC0C871-4ECB-48F6-893F-B41522327BB5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9619176" y="1971072"/>
                  <a:ext cx="813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C7868D5A-F65A-486E-BFE0-FA8391B79ECD}"/>
                    </a:ext>
                  </a:extLst>
                </p14:cNvPr>
                <p14:cNvContentPartPr/>
                <p14:nvPr/>
              </p14:nvContentPartPr>
              <p14:xfrm>
                <a:off x="9703416" y="1932552"/>
                <a:ext cx="51120" cy="889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C7868D5A-F65A-486E-BFE0-FA8391B79ECD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9694416" y="1923552"/>
                  <a:ext cx="68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54293E65-D84E-452D-B9C3-D55F6D024CAF}"/>
                    </a:ext>
                  </a:extLst>
                </p14:cNvPr>
                <p14:cNvContentPartPr/>
                <p14:nvPr/>
              </p14:nvContentPartPr>
              <p14:xfrm>
                <a:off x="9853536" y="2081232"/>
                <a:ext cx="97200" cy="115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54293E65-D84E-452D-B9C3-D55F6D024CA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9844536" y="2072232"/>
                  <a:ext cx="11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1AF652A1-B46F-477B-AF0D-D2747436FDE2}"/>
                    </a:ext>
                  </a:extLst>
                </p14:cNvPr>
                <p14:cNvContentPartPr/>
                <p14:nvPr/>
              </p14:nvContentPartPr>
              <p14:xfrm>
                <a:off x="9900336" y="2040192"/>
                <a:ext cx="10440" cy="1141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1AF652A1-B46F-477B-AF0D-D2747436FDE2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9891696" y="2031552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938427E-DA81-4C19-B01E-7C531A73BEE4}"/>
                    </a:ext>
                  </a:extLst>
                </p14:cNvPr>
                <p14:cNvContentPartPr/>
                <p14:nvPr/>
              </p14:nvContentPartPr>
              <p14:xfrm>
                <a:off x="10051176" y="1983312"/>
                <a:ext cx="43560" cy="1749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938427E-DA81-4C19-B01E-7C531A73BEE4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0042536" y="1974672"/>
                  <a:ext cx="6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71F98939-BD0B-435A-A1A7-41DCDAF34569}"/>
                    </a:ext>
                  </a:extLst>
                </p14:cNvPr>
                <p14:cNvContentPartPr/>
                <p14:nvPr/>
              </p14:nvContentPartPr>
              <p14:xfrm>
                <a:off x="10115976" y="2037312"/>
                <a:ext cx="66600" cy="1155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71F98939-BD0B-435A-A1A7-41DCDAF34569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0106976" y="2028312"/>
                  <a:ext cx="84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EA826FF4-E9FC-4E00-92DF-884164F4BE0E}"/>
                    </a:ext>
                  </a:extLst>
                </p14:cNvPr>
                <p14:cNvContentPartPr/>
                <p14:nvPr/>
              </p14:nvContentPartPr>
              <p14:xfrm>
                <a:off x="10205616" y="2102112"/>
                <a:ext cx="77040" cy="900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EA826FF4-E9FC-4E00-92DF-884164F4BE0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0196976" y="2093112"/>
                  <a:ext cx="94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3966B148-E930-4FC0-A91D-657AB3C47787}"/>
                    </a:ext>
                  </a:extLst>
                </p14:cNvPr>
                <p14:cNvContentPartPr/>
                <p14:nvPr/>
              </p14:nvContentPartPr>
              <p14:xfrm>
                <a:off x="10333776" y="2066472"/>
                <a:ext cx="72000" cy="396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3966B148-E930-4FC0-A91D-657AB3C47787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0325136" y="2057832"/>
                  <a:ext cx="89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CBFBBCB9-E02C-49E3-9230-5805845B1C56}"/>
                    </a:ext>
                  </a:extLst>
                </p14:cNvPr>
                <p14:cNvContentPartPr/>
                <p14:nvPr/>
              </p14:nvContentPartPr>
              <p14:xfrm>
                <a:off x="10484256" y="2036592"/>
                <a:ext cx="114840" cy="10368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CBFBBCB9-E02C-49E3-9230-5805845B1C56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10475616" y="2027952"/>
                  <a:ext cx="132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40FCF1F0-449D-451C-B8D4-753F557D360C}"/>
                    </a:ext>
                  </a:extLst>
                </p14:cNvPr>
                <p14:cNvContentPartPr/>
                <p14:nvPr/>
              </p14:nvContentPartPr>
              <p14:xfrm>
                <a:off x="10467696" y="1984032"/>
                <a:ext cx="110520" cy="136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40FCF1F0-449D-451C-B8D4-753F557D360C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10459056" y="1975392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1858BCC-BCB1-4641-920A-95C1F41F9E81}"/>
                    </a:ext>
                  </a:extLst>
                </p14:cNvPr>
                <p14:cNvContentPartPr/>
                <p14:nvPr/>
              </p14:nvContentPartPr>
              <p14:xfrm>
                <a:off x="10605576" y="1941552"/>
                <a:ext cx="56520" cy="2451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1858BCC-BCB1-4641-920A-95C1F41F9E8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10596936" y="1932912"/>
                  <a:ext cx="74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6C9C223E-EA70-4DC2-9824-222AE32293CC}"/>
                    </a:ext>
                  </a:extLst>
                </p14:cNvPr>
                <p14:cNvContentPartPr/>
                <p14:nvPr/>
              </p14:nvContentPartPr>
              <p14:xfrm>
                <a:off x="10677216" y="1877472"/>
                <a:ext cx="152640" cy="1972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6C9C223E-EA70-4DC2-9824-222AE32293CC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10668576" y="1868472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23D9EA44-D783-4FB0-89AF-24EED2492D17}"/>
                    </a:ext>
                  </a:extLst>
                </p14:cNvPr>
                <p14:cNvContentPartPr/>
                <p14:nvPr/>
              </p14:nvContentPartPr>
              <p14:xfrm>
                <a:off x="10781976" y="2017872"/>
                <a:ext cx="150480" cy="1216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23D9EA44-D783-4FB0-89AF-24EED2492D17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10773336" y="2009232"/>
                  <a:ext cx="16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BA776AE-77B2-4E6C-A1A9-53D7A3B9CC06}"/>
                    </a:ext>
                  </a:extLst>
                </p14:cNvPr>
                <p14:cNvContentPartPr/>
                <p14:nvPr/>
              </p14:nvContentPartPr>
              <p14:xfrm>
                <a:off x="10963776" y="2052072"/>
                <a:ext cx="74880" cy="288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BA776AE-77B2-4E6C-A1A9-53D7A3B9CC06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10954776" y="2043072"/>
                  <a:ext cx="92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B9E5B6AF-06EE-43CC-B033-C21AD11D0131}"/>
                    </a:ext>
                  </a:extLst>
                </p14:cNvPr>
                <p14:cNvContentPartPr/>
                <p14:nvPr/>
              </p14:nvContentPartPr>
              <p14:xfrm>
                <a:off x="11063136" y="2065752"/>
                <a:ext cx="11880" cy="468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B9E5B6AF-06EE-43CC-B033-C21AD11D0131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54136" y="2057112"/>
                  <a:ext cx="29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395A9A83-218D-4FE6-A8D0-18E415812B4B}"/>
                    </a:ext>
                  </a:extLst>
                </p14:cNvPr>
                <p14:cNvContentPartPr/>
                <p14:nvPr/>
              </p14:nvContentPartPr>
              <p14:xfrm>
                <a:off x="11194176" y="1885032"/>
                <a:ext cx="38880" cy="2804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395A9A83-218D-4FE6-A8D0-18E415812B4B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1185176" y="1876032"/>
                  <a:ext cx="56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E4684605-EDBB-4705-B266-D9C38D5BDDC6}"/>
                    </a:ext>
                  </a:extLst>
                </p14:cNvPr>
                <p14:cNvContentPartPr/>
                <p14:nvPr/>
              </p14:nvContentPartPr>
              <p14:xfrm>
                <a:off x="11282376" y="1976472"/>
                <a:ext cx="52560" cy="10368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E4684605-EDBB-4705-B266-D9C38D5BDDC6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1273736" y="1967832"/>
                  <a:ext cx="70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4D32EE61-C8C3-4F8B-A1AC-4E6C592B2BC3}"/>
                    </a:ext>
                  </a:extLst>
                </p14:cNvPr>
                <p14:cNvContentPartPr/>
                <p14:nvPr/>
              </p14:nvContentPartPr>
              <p14:xfrm>
                <a:off x="11347536" y="1977552"/>
                <a:ext cx="41400" cy="1090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4D32EE61-C8C3-4F8B-A1AC-4E6C592B2BC3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1338896" y="1968552"/>
                  <a:ext cx="5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2C9FFC17-EBA1-4FE0-9296-00068EC9C332}"/>
                    </a:ext>
                  </a:extLst>
                </p14:cNvPr>
                <p14:cNvContentPartPr/>
                <p14:nvPr/>
              </p14:nvContentPartPr>
              <p14:xfrm>
                <a:off x="11399376" y="2044152"/>
                <a:ext cx="71640" cy="907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2C9FFC17-EBA1-4FE0-9296-00068EC9C332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1390376" y="2035152"/>
                  <a:ext cx="89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AABAC3AF-BB72-4A5E-AECA-4E7C3D2840FB}"/>
                    </a:ext>
                  </a:extLst>
                </p14:cNvPr>
                <p14:cNvContentPartPr/>
                <p14:nvPr/>
              </p14:nvContentPartPr>
              <p14:xfrm>
                <a:off x="11531856" y="2032632"/>
                <a:ext cx="80280" cy="140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AABAC3AF-BB72-4A5E-AECA-4E7C3D2840FB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1523216" y="2023632"/>
                  <a:ext cx="97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872896C5-04FE-43A3-B27A-2C62E2B94127}"/>
                    </a:ext>
                  </a:extLst>
                </p14:cNvPr>
                <p14:cNvContentPartPr/>
                <p14:nvPr/>
              </p14:nvContentPartPr>
              <p14:xfrm>
                <a:off x="11669016" y="1973952"/>
                <a:ext cx="122040" cy="10044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872896C5-04FE-43A3-B27A-2C62E2B94127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11660376" y="1964952"/>
                  <a:ext cx="139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ABB0550A-3CEB-41FA-987E-4FD88B92624A}"/>
                    </a:ext>
                  </a:extLst>
                </p14:cNvPr>
                <p14:cNvContentPartPr/>
                <p14:nvPr/>
              </p14:nvContentPartPr>
              <p14:xfrm>
                <a:off x="11653536" y="1868472"/>
                <a:ext cx="124560" cy="241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ABB0550A-3CEB-41FA-987E-4FD88B92624A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11644536" y="1859472"/>
                  <a:ext cx="142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31A94CE5-44CE-4323-9B7D-DBD81C1CB420}"/>
                    </a:ext>
                  </a:extLst>
                </p14:cNvPr>
                <p14:cNvContentPartPr/>
                <p14:nvPr/>
              </p14:nvContentPartPr>
              <p14:xfrm>
                <a:off x="11813736" y="1834992"/>
                <a:ext cx="56880" cy="3178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31A94CE5-44CE-4323-9B7D-DBD81C1CB420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11805096" y="1825992"/>
                  <a:ext cx="74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E25CE47B-66BF-45C9-BD82-A16FBE85B497}"/>
                    </a:ext>
                  </a:extLst>
                </p14:cNvPr>
                <p14:cNvContentPartPr/>
                <p14:nvPr/>
              </p14:nvContentPartPr>
              <p14:xfrm>
                <a:off x="11914536" y="1729152"/>
                <a:ext cx="126000" cy="12600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E25CE47B-66BF-45C9-BD82-A16FBE85B497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11905896" y="1720152"/>
                  <a:ext cx="143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C0C972F9-EE18-44CC-A370-1764B81D0DFF}"/>
                    </a:ext>
                  </a:extLst>
                </p14:cNvPr>
                <p14:cNvContentPartPr/>
                <p14:nvPr/>
              </p14:nvContentPartPr>
              <p14:xfrm>
                <a:off x="9292656" y="2271672"/>
                <a:ext cx="2334960" cy="982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C0C972F9-EE18-44CC-A370-1764B81D0DFF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9283656" y="2262672"/>
                  <a:ext cx="235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B03DEF2D-9EEB-43EC-8C92-5AFF5325F603}"/>
                    </a:ext>
                  </a:extLst>
                </p14:cNvPr>
                <p14:cNvContentPartPr/>
                <p14:nvPr/>
              </p14:nvContentPartPr>
              <p14:xfrm>
                <a:off x="10317936" y="2434032"/>
                <a:ext cx="91080" cy="10764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B03DEF2D-9EEB-43EC-8C92-5AFF5325F603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10309296" y="2425032"/>
                  <a:ext cx="108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AE10B9A3-4754-45E9-B4AD-50EA2014FD21}"/>
                    </a:ext>
                  </a:extLst>
                </p14:cNvPr>
                <p14:cNvContentPartPr/>
                <p14:nvPr/>
              </p14:nvContentPartPr>
              <p14:xfrm>
                <a:off x="10480296" y="2442672"/>
                <a:ext cx="77400" cy="720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AE10B9A3-4754-45E9-B4AD-50EA2014FD21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10471296" y="2434032"/>
                  <a:ext cx="95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5837FCFE-80F1-4E86-805F-42F8197954E5}"/>
                    </a:ext>
                  </a:extLst>
                </p14:cNvPr>
                <p14:cNvContentPartPr/>
                <p14:nvPr/>
              </p14:nvContentPartPr>
              <p14:xfrm>
                <a:off x="10629336" y="2368872"/>
                <a:ext cx="34560" cy="11268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5837FCFE-80F1-4E86-805F-42F8197954E5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10620336" y="2360232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7891848F-913E-4D4E-8AB8-936C4A9EE2B4}"/>
                    </a:ext>
                  </a:extLst>
                </p14:cNvPr>
                <p14:cNvContentPartPr/>
                <p14:nvPr/>
              </p14:nvContentPartPr>
              <p14:xfrm>
                <a:off x="10611696" y="2469672"/>
                <a:ext cx="124200" cy="2124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7891848F-913E-4D4E-8AB8-936C4A9EE2B4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0603056" y="2461032"/>
                  <a:ext cx="1418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D5DFF78C-9C87-4697-8322-AFC6D33F0164}"/>
              </a:ext>
            </a:extLst>
          </p:cNvPr>
          <p:cNvGrpSpPr/>
          <p:nvPr/>
        </p:nvGrpSpPr>
        <p:grpSpPr>
          <a:xfrm>
            <a:off x="1661880" y="3544560"/>
            <a:ext cx="6208200" cy="936720"/>
            <a:chOff x="1661880" y="3544560"/>
            <a:chExt cx="620820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835E73F-67E9-47C6-859C-2C3BE513DCED}"/>
                    </a:ext>
                  </a:extLst>
                </p14:cNvPr>
                <p14:cNvContentPartPr/>
                <p14:nvPr/>
              </p14:nvContentPartPr>
              <p14:xfrm>
                <a:off x="1661880" y="3676680"/>
                <a:ext cx="109080" cy="1533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835E73F-67E9-47C6-859C-2C3BE513DCED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1653240" y="3668040"/>
                  <a:ext cx="12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26DB777-0A96-47A4-940E-3EE4A8A369CE}"/>
                    </a:ext>
                  </a:extLst>
                </p14:cNvPr>
                <p14:cNvContentPartPr/>
                <p14:nvPr/>
              </p14:nvContentPartPr>
              <p14:xfrm>
                <a:off x="1684200" y="3766320"/>
                <a:ext cx="54720" cy="183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26DB777-0A96-47A4-940E-3EE4A8A369CE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1675200" y="3757680"/>
                  <a:ext cx="7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B7052CA9-ED2E-4872-ABCF-14FEEA6CDEB1}"/>
                    </a:ext>
                  </a:extLst>
                </p14:cNvPr>
                <p14:cNvContentPartPr/>
                <p14:nvPr/>
              </p14:nvContentPartPr>
              <p14:xfrm>
                <a:off x="1805520" y="3742560"/>
                <a:ext cx="73440" cy="712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B7052CA9-ED2E-4872-ABCF-14FEEA6CDEB1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796520" y="3733920"/>
                  <a:ext cx="91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FCBA954-9123-495F-BCD5-73B1005F07CF}"/>
                    </a:ext>
                  </a:extLst>
                </p14:cNvPr>
                <p14:cNvContentPartPr/>
                <p14:nvPr/>
              </p14:nvContentPartPr>
              <p14:xfrm>
                <a:off x="1882560" y="3751200"/>
                <a:ext cx="82800" cy="1609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FCBA954-9123-495F-BCD5-73B1005F07CF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873920" y="3742560"/>
                  <a:ext cx="10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8F56630-85AC-4A7A-9AC3-37DAA784F29D}"/>
                    </a:ext>
                  </a:extLst>
                </p14:cNvPr>
                <p14:cNvContentPartPr/>
                <p14:nvPr/>
              </p14:nvContentPartPr>
              <p14:xfrm>
                <a:off x="2182080" y="3709440"/>
                <a:ext cx="117000" cy="813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8F56630-85AC-4A7A-9AC3-37DAA784F29D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2173440" y="3700800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55F8600F-057D-49BD-BB0A-03F878C310FF}"/>
                    </a:ext>
                  </a:extLst>
                </p14:cNvPr>
                <p14:cNvContentPartPr/>
                <p14:nvPr/>
              </p14:nvContentPartPr>
              <p14:xfrm>
                <a:off x="2322480" y="3628800"/>
                <a:ext cx="165600" cy="1558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55F8600F-057D-49BD-BB0A-03F878C310FF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2313480" y="3620160"/>
                  <a:ext cx="183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3B3611D5-6955-4E23-BA30-6067CD5892FA}"/>
                    </a:ext>
                  </a:extLst>
                </p14:cNvPr>
                <p14:cNvContentPartPr/>
                <p14:nvPr/>
              </p14:nvContentPartPr>
              <p14:xfrm>
                <a:off x="2531280" y="3703320"/>
                <a:ext cx="146520" cy="648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3B3611D5-6955-4E23-BA30-6067CD5892FA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2522280" y="3694320"/>
                  <a:ext cx="164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D11A528B-1B27-477C-978B-229C57EDBE9F}"/>
                    </a:ext>
                  </a:extLst>
                </p14:cNvPr>
                <p14:cNvContentPartPr/>
                <p14:nvPr/>
              </p14:nvContentPartPr>
              <p14:xfrm>
                <a:off x="2900640" y="3667680"/>
                <a:ext cx="59400" cy="79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D11A528B-1B27-477C-978B-229C57EDBE9F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2891640" y="3659040"/>
                  <a:ext cx="77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A2E76CB1-CCA3-4DEF-A760-C4E0D4F20098}"/>
                    </a:ext>
                  </a:extLst>
                </p14:cNvPr>
                <p14:cNvContentPartPr/>
                <p14:nvPr/>
              </p14:nvContentPartPr>
              <p14:xfrm>
                <a:off x="3033120" y="3575160"/>
                <a:ext cx="52920" cy="1868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A2E76CB1-CCA3-4DEF-A760-C4E0D4F20098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3024120" y="3566520"/>
                  <a:ext cx="70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0D66C42-E3F5-4A78-9F14-3055A3B504C6}"/>
                    </a:ext>
                  </a:extLst>
                </p14:cNvPr>
                <p14:cNvContentPartPr/>
                <p14:nvPr/>
              </p14:nvContentPartPr>
              <p14:xfrm>
                <a:off x="3005400" y="3663720"/>
                <a:ext cx="50400" cy="12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0D66C42-E3F5-4A78-9F14-3055A3B504C6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2996400" y="3654720"/>
                  <a:ext cx="68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EA8F5D4-5F12-4307-8ECD-EEAB500CB1F2}"/>
                    </a:ext>
                  </a:extLst>
                </p14:cNvPr>
                <p14:cNvContentPartPr/>
                <p14:nvPr/>
              </p14:nvContentPartPr>
              <p14:xfrm>
                <a:off x="3328680" y="3611880"/>
                <a:ext cx="260640" cy="1450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EA8F5D4-5F12-4307-8ECD-EEAB500CB1F2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3319680" y="3603240"/>
                  <a:ext cx="278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09568F6-C367-47E1-A725-BB7D96E6F00B}"/>
                    </a:ext>
                  </a:extLst>
                </p14:cNvPr>
                <p14:cNvContentPartPr/>
                <p14:nvPr/>
              </p14:nvContentPartPr>
              <p14:xfrm>
                <a:off x="3618840" y="3665880"/>
                <a:ext cx="55800" cy="777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09568F6-C367-47E1-A725-BB7D96E6F00B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3610200" y="3656880"/>
                  <a:ext cx="73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E9695EF4-1D35-4E92-BCBC-5BBE51D8A05D}"/>
                    </a:ext>
                  </a:extLst>
                </p14:cNvPr>
                <p14:cNvContentPartPr/>
                <p14:nvPr/>
              </p14:nvContentPartPr>
              <p14:xfrm>
                <a:off x="3703440" y="3641760"/>
                <a:ext cx="89640" cy="824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E9695EF4-1D35-4E92-BCBC-5BBE51D8A05D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3694440" y="3632760"/>
                  <a:ext cx="10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FDF94E7-4285-42B0-A2CA-97EA3C31CBF9}"/>
                    </a:ext>
                  </a:extLst>
                </p14:cNvPr>
                <p14:cNvContentPartPr/>
                <p14:nvPr/>
              </p14:nvContentPartPr>
              <p14:xfrm>
                <a:off x="3829440" y="3655800"/>
                <a:ext cx="68400" cy="878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FDF94E7-4285-42B0-A2CA-97EA3C31CBF9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3820800" y="3647160"/>
                  <a:ext cx="86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F05D44F4-BEDD-48B4-9FD6-256E66A103A0}"/>
                    </a:ext>
                  </a:extLst>
                </p14:cNvPr>
                <p14:cNvContentPartPr/>
                <p14:nvPr/>
              </p14:nvContentPartPr>
              <p14:xfrm>
                <a:off x="4240200" y="3661560"/>
                <a:ext cx="73800" cy="109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F05D44F4-BEDD-48B4-9FD6-256E66A103A0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4231200" y="3652920"/>
                  <a:ext cx="91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767AB7E-EB10-4636-828D-3688D756FDB2}"/>
                    </a:ext>
                  </a:extLst>
                </p14:cNvPr>
                <p14:cNvContentPartPr/>
                <p14:nvPr/>
              </p14:nvContentPartPr>
              <p14:xfrm>
                <a:off x="4379160" y="3659400"/>
                <a:ext cx="74880" cy="63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767AB7E-EB10-4636-828D-3688D756FDB2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4370160" y="3650760"/>
                  <a:ext cx="92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818799D-40B1-4966-8328-3DF519F1705B}"/>
                    </a:ext>
                  </a:extLst>
                </p14:cNvPr>
                <p14:cNvContentPartPr/>
                <p14:nvPr/>
              </p14:nvContentPartPr>
              <p14:xfrm>
                <a:off x="4366200" y="3637080"/>
                <a:ext cx="90360" cy="1094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818799D-40B1-4966-8328-3DF519F1705B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4357560" y="3628080"/>
                  <a:ext cx="108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D1EA97C-E389-4527-AC54-FB933FD6962D}"/>
                    </a:ext>
                  </a:extLst>
                </p14:cNvPr>
                <p14:cNvContentPartPr/>
                <p14:nvPr/>
              </p14:nvContentPartPr>
              <p14:xfrm>
                <a:off x="4238040" y="3816720"/>
                <a:ext cx="263520" cy="234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D1EA97C-E389-4527-AC54-FB933FD6962D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4229040" y="3807720"/>
                  <a:ext cx="281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0BBC17EF-C840-4719-8BF7-9F9E128C4E6B}"/>
                    </a:ext>
                  </a:extLst>
                </p14:cNvPr>
                <p14:cNvContentPartPr/>
                <p14:nvPr/>
              </p14:nvContentPartPr>
              <p14:xfrm>
                <a:off x="4270800" y="3845520"/>
                <a:ext cx="201960" cy="23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0BBC17EF-C840-4719-8BF7-9F9E128C4E6B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4261800" y="3836520"/>
                  <a:ext cx="219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F7A5CFC-9D3C-4FA1-837E-AA930EC62E0A}"/>
                    </a:ext>
                  </a:extLst>
                </p14:cNvPr>
                <p14:cNvContentPartPr/>
                <p14:nvPr/>
              </p14:nvContentPartPr>
              <p14:xfrm>
                <a:off x="4718640" y="3595320"/>
                <a:ext cx="69480" cy="163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F7A5CFC-9D3C-4FA1-837E-AA930EC62E0A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4709640" y="3586680"/>
                  <a:ext cx="87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E0A0EAB-7018-408E-9B62-FD75B0F548E1}"/>
                    </a:ext>
                  </a:extLst>
                </p14:cNvPr>
                <p14:cNvContentPartPr/>
                <p14:nvPr/>
              </p14:nvContentPartPr>
              <p14:xfrm>
                <a:off x="4810440" y="3572640"/>
                <a:ext cx="151560" cy="1746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E0A0EAB-7018-408E-9B62-FD75B0F548E1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4801440" y="3564000"/>
                  <a:ext cx="169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5CE5834-2DEB-45BE-A698-5648CCE8F0D2}"/>
                    </a:ext>
                  </a:extLst>
                </p14:cNvPr>
                <p14:cNvContentPartPr/>
                <p14:nvPr/>
              </p14:nvContentPartPr>
              <p14:xfrm>
                <a:off x="4939680" y="3647160"/>
                <a:ext cx="141120" cy="69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5CE5834-2DEB-45BE-A698-5648CCE8F0D2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4930680" y="3638160"/>
                  <a:ext cx="158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34C98E3F-F123-44A5-B953-35E38A96DE00}"/>
                    </a:ext>
                  </a:extLst>
                </p14:cNvPr>
                <p14:cNvContentPartPr/>
                <p14:nvPr/>
              </p14:nvContentPartPr>
              <p14:xfrm>
                <a:off x="5176560" y="3688560"/>
                <a:ext cx="5400" cy="61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34C98E3F-F123-44A5-B953-35E38A96DE00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5167920" y="3679560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7DEBE2EB-4EE3-4B45-8DC4-8FC0167FDC43}"/>
                    </a:ext>
                  </a:extLst>
                </p14:cNvPr>
                <p14:cNvContentPartPr/>
                <p14:nvPr/>
              </p14:nvContentPartPr>
              <p14:xfrm>
                <a:off x="5451240" y="3667680"/>
                <a:ext cx="138960" cy="61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7DEBE2EB-4EE3-4B45-8DC4-8FC0167FDC43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5442600" y="3658680"/>
                  <a:ext cx="156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98D1497-C673-42AF-9C41-5774A3627461}"/>
                    </a:ext>
                  </a:extLst>
                </p14:cNvPr>
                <p14:cNvContentPartPr/>
                <p14:nvPr/>
              </p14:nvContentPartPr>
              <p14:xfrm>
                <a:off x="5448720" y="3709800"/>
                <a:ext cx="114480" cy="97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98D1497-C673-42AF-9C41-5774A3627461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5439720" y="3700800"/>
                  <a:ext cx="132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90D5E347-A213-408B-B14C-2EEBD4437BA3}"/>
                    </a:ext>
                  </a:extLst>
                </p14:cNvPr>
                <p14:cNvContentPartPr/>
                <p14:nvPr/>
              </p14:nvContentPartPr>
              <p14:xfrm>
                <a:off x="5540160" y="3574080"/>
                <a:ext cx="339480" cy="1843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90D5E347-A213-408B-B14C-2EEBD4437BA3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5531160" y="3565080"/>
                  <a:ext cx="357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B8052C8-621C-4F96-B7E3-48ED4D673E28}"/>
                    </a:ext>
                  </a:extLst>
                </p14:cNvPr>
                <p14:cNvContentPartPr/>
                <p14:nvPr/>
              </p14:nvContentPartPr>
              <p14:xfrm>
                <a:off x="5919600" y="3569040"/>
                <a:ext cx="83520" cy="1184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B8052C8-621C-4F96-B7E3-48ED4D673E28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5910960" y="3560040"/>
                  <a:ext cx="10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4538AEDF-768B-4B8B-B99C-F3A48D120655}"/>
                    </a:ext>
                  </a:extLst>
                </p14:cNvPr>
                <p14:cNvContentPartPr/>
                <p14:nvPr/>
              </p14:nvContentPartPr>
              <p14:xfrm>
                <a:off x="6072960" y="3637440"/>
                <a:ext cx="18360" cy="100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4538AEDF-768B-4B8B-B99C-F3A48D120655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6064320" y="3628800"/>
                  <a:ext cx="3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FBF70455-7343-4789-B882-8C808EA8930A}"/>
                    </a:ext>
                  </a:extLst>
                </p14:cNvPr>
                <p14:cNvContentPartPr/>
                <p14:nvPr/>
              </p14:nvContentPartPr>
              <p14:xfrm>
                <a:off x="6187080" y="3544560"/>
                <a:ext cx="132120" cy="137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FBF70455-7343-4789-B882-8C808EA8930A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6178440" y="3535920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3452AC42-4882-4ECB-83E4-41DDFAFBC111}"/>
                    </a:ext>
                  </a:extLst>
                </p14:cNvPr>
                <p14:cNvContentPartPr/>
                <p14:nvPr/>
              </p14:nvContentPartPr>
              <p14:xfrm>
                <a:off x="6434400" y="3624480"/>
                <a:ext cx="10080" cy="24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3452AC42-4882-4ECB-83E4-41DDFAFBC111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6425400" y="3615480"/>
                  <a:ext cx="27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4F46D8D-3AFC-40A3-B89D-42215DA9D00E}"/>
                    </a:ext>
                  </a:extLst>
                </p14:cNvPr>
                <p14:cNvContentPartPr/>
                <p14:nvPr/>
              </p14:nvContentPartPr>
              <p14:xfrm>
                <a:off x="2435520" y="4121640"/>
                <a:ext cx="57600" cy="79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4F46D8D-3AFC-40A3-B89D-42215DA9D00E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2426880" y="4112640"/>
                  <a:ext cx="75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293D164-1AF5-4F57-B5C1-6A284A9FDEF6}"/>
                    </a:ext>
                  </a:extLst>
                </p14:cNvPr>
                <p14:cNvContentPartPr/>
                <p14:nvPr/>
              </p14:nvContentPartPr>
              <p14:xfrm>
                <a:off x="2447040" y="4167000"/>
                <a:ext cx="65160" cy="90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293D164-1AF5-4F57-B5C1-6A284A9FDEF6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2438400" y="4158360"/>
                  <a:ext cx="82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D84B8FF8-A404-4A52-A377-4DA0D4437A3B}"/>
                    </a:ext>
                  </a:extLst>
                </p14:cNvPr>
                <p14:cNvContentPartPr/>
                <p14:nvPr/>
              </p14:nvContentPartPr>
              <p14:xfrm>
                <a:off x="2007840" y="4121640"/>
                <a:ext cx="138600" cy="1461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D84B8FF8-A404-4A52-A377-4DA0D4437A3B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1998840" y="4112640"/>
                  <a:ext cx="156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0FA4A80-4634-448D-B829-5990988485D0}"/>
                    </a:ext>
                  </a:extLst>
                </p14:cNvPr>
                <p14:cNvContentPartPr/>
                <p14:nvPr/>
              </p14:nvContentPartPr>
              <p14:xfrm>
                <a:off x="2142840" y="4022640"/>
                <a:ext cx="119520" cy="77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0FA4A80-4634-448D-B829-5990988485D0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2134200" y="4013640"/>
                  <a:ext cx="137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C2EA96A3-A8F2-41CD-A6C2-50C277A545FB}"/>
                    </a:ext>
                  </a:extLst>
                </p14:cNvPr>
                <p14:cNvContentPartPr/>
                <p14:nvPr/>
              </p14:nvContentPartPr>
              <p14:xfrm>
                <a:off x="2773200" y="4089600"/>
                <a:ext cx="45720" cy="2008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C2EA96A3-A8F2-41CD-A6C2-50C277A545FB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2764200" y="4080600"/>
                  <a:ext cx="63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86D82C04-80F2-44AB-BFBF-F6EE1408E424}"/>
                    </a:ext>
                  </a:extLst>
                </p14:cNvPr>
                <p14:cNvContentPartPr/>
                <p14:nvPr/>
              </p14:nvContentPartPr>
              <p14:xfrm>
                <a:off x="2898840" y="4139280"/>
                <a:ext cx="100080" cy="107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86D82C04-80F2-44AB-BFBF-F6EE1408E424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2889840" y="4130280"/>
                  <a:ext cx="11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0219326-3F85-4478-949B-6184AB35B994}"/>
                    </a:ext>
                  </a:extLst>
                </p14:cNvPr>
                <p14:cNvContentPartPr/>
                <p14:nvPr/>
              </p14:nvContentPartPr>
              <p14:xfrm>
                <a:off x="2938440" y="4123080"/>
                <a:ext cx="176760" cy="1112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0219326-3F85-4478-949B-6184AB35B994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2929800" y="4114440"/>
                  <a:ext cx="194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DFF59A4-3906-4E70-A796-6F891AC94775}"/>
                    </a:ext>
                  </a:extLst>
                </p14:cNvPr>
                <p14:cNvContentPartPr/>
                <p14:nvPr/>
              </p14:nvContentPartPr>
              <p14:xfrm>
                <a:off x="3170280" y="4167000"/>
                <a:ext cx="81360" cy="90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DFF59A4-3906-4E70-A796-6F891AC94775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3161280" y="4158360"/>
                  <a:ext cx="9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F1E9064C-D19C-42DF-9634-B281692F9E72}"/>
                    </a:ext>
                  </a:extLst>
                </p14:cNvPr>
                <p14:cNvContentPartPr/>
                <p14:nvPr/>
              </p14:nvContentPartPr>
              <p14:xfrm>
                <a:off x="3342000" y="4112640"/>
                <a:ext cx="70920" cy="1018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F1E9064C-D19C-42DF-9634-B281692F9E72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3333360" y="4103640"/>
                  <a:ext cx="88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F869025-82BA-4FA1-B02D-FC9ED28910DF}"/>
                    </a:ext>
                  </a:extLst>
                </p14:cNvPr>
                <p14:cNvContentPartPr/>
                <p14:nvPr/>
              </p14:nvContentPartPr>
              <p14:xfrm>
                <a:off x="3418680" y="4109760"/>
                <a:ext cx="84960" cy="1058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F869025-82BA-4FA1-B02D-FC9ED28910DF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3409680" y="4101120"/>
                  <a:ext cx="102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D4D83E2-BF1A-448F-AB79-B4D34FBC66AE}"/>
                    </a:ext>
                  </a:extLst>
                </p14:cNvPr>
                <p14:cNvContentPartPr/>
                <p14:nvPr/>
              </p14:nvContentPartPr>
              <p14:xfrm>
                <a:off x="3557280" y="4158000"/>
                <a:ext cx="12600" cy="50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D4D83E2-BF1A-448F-AB79-B4D34FBC66A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548280" y="4149000"/>
                  <a:ext cx="3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5884A156-A2DB-4E54-91D8-A36BF7272D0E}"/>
                    </a:ext>
                  </a:extLst>
                </p14:cNvPr>
                <p14:cNvContentPartPr/>
                <p14:nvPr/>
              </p14:nvContentPartPr>
              <p14:xfrm>
                <a:off x="3628920" y="4100040"/>
                <a:ext cx="76320" cy="1062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5884A156-A2DB-4E54-91D8-A36BF7272D0E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3619920" y="4091400"/>
                  <a:ext cx="93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7C5E534-6448-4555-B522-76F89000BF6E}"/>
                    </a:ext>
                  </a:extLst>
                </p14:cNvPr>
                <p14:cNvContentPartPr/>
                <p14:nvPr/>
              </p14:nvContentPartPr>
              <p14:xfrm>
                <a:off x="3722160" y="4060080"/>
                <a:ext cx="48240" cy="1720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7C5E534-6448-4555-B522-76F89000BF6E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3713160" y="4051080"/>
                  <a:ext cx="6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82965878-DD72-4D32-910E-569B9B02830E}"/>
                    </a:ext>
                  </a:extLst>
                </p14:cNvPr>
                <p14:cNvContentPartPr/>
                <p14:nvPr/>
              </p14:nvContentPartPr>
              <p14:xfrm>
                <a:off x="3785520" y="3971520"/>
                <a:ext cx="96480" cy="741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82965878-DD72-4D32-910E-569B9B02830E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3776880" y="3962880"/>
                  <a:ext cx="114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730E69-E457-4014-912F-CDDDF28C4AAF}"/>
                    </a:ext>
                  </a:extLst>
                </p14:cNvPr>
                <p14:cNvContentPartPr/>
                <p14:nvPr/>
              </p14:nvContentPartPr>
              <p14:xfrm>
                <a:off x="4001160" y="4146480"/>
                <a:ext cx="118440" cy="126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730E69-E457-4014-912F-CDDDF28C4AAF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3992160" y="4137480"/>
                  <a:ext cx="136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BBAF5DE1-580F-4466-BBFE-4A0FE317E399}"/>
                    </a:ext>
                  </a:extLst>
                </p14:cNvPr>
                <p14:cNvContentPartPr/>
                <p14:nvPr/>
              </p14:nvContentPartPr>
              <p14:xfrm>
                <a:off x="4077840" y="4093200"/>
                <a:ext cx="12960" cy="1267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BBAF5DE1-580F-4466-BBFE-4A0FE317E399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4068840" y="4084560"/>
                  <a:ext cx="30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76FE852-D226-4A3E-9EA2-AA15A2D74F13}"/>
                    </a:ext>
                  </a:extLst>
                </p14:cNvPr>
                <p14:cNvContentPartPr/>
                <p14:nvPr/>
              </p14:nvContentPartPr>
              <p14:xfrm>
                <a:off x="4340640" y="4035600"/>
                <a:ext cx="61920" cy="1962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76FE852-D226-4A3E-9EA2-AA15A2D74F13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4331640" y="4026600"/>
                  <a:ext cx="79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B28625B0-7B9C-413D-830C-1D15993507B0}"/>
                    </a:ext>
                  </a:extLst>
                </p14:cNvPr>
                <p14:cNvContentPartPr/>
                <p14:nvPr/>
              </p14:nvContentPartPr>
              <p14:xfrm>
                <a:off x="4424880" y="4075920"/>
                <a:ext cx="85320" cy="1105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B28625B0-7B9C-413D-830C-1D15993507B0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4415880" y="4067280"/>
                  <a:ext cx="102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5D0F9E6-58AB-452D-85AE-EB2B72891AB3}"/>
                    </a:ext>
                  </a:extLst>
                </p14:cNvPr>
                <p14:cNvContentPartPr/>
                <p14:nvPr/>
              </p14:nvContentPartPr>
              <p14:xfrm>
                <a:off x="4458000" y="4047480"/>
                <a:ext cx="167760" cy="1220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5D0F9E6-58AB-452D-85AE-EB2B72891AB3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4449000" y="4038840"/>
                  <a:ext cx="185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36A50F0-0C67-49EF-8CB2-C067327D61CE}"/>
                    </a:ext>
                  </a:extLst>
                </p14:cNvPr>
                <p14:cNvContentPartPr/>
                <p14:nvPr/>
              </p14:nvContentPartPr>
              <p14:xfrm>
                <a:off x="4712160" y="4116960"/>
                <a:ext cx="105480" cy="10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36A50F0-0C67-49EF-8CB2-C067327D61CE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4703160" y="4107960"/>
                  <a:ext cx="123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9BD849B-08A4-4864-9F4A-B5FB271149D8}"/>
                    </a:ext>
                  </a:extLst>
                </p14:cNvPr>
                <p14:cNvContentPartPr/>
                <p14:nvPr/>
              </p14:nvContentPartPr>
              <p14:xfrm>
                <a:off x="4932120" y="4050000"/>
                <a:ext cx="79560" cy="1094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9BD849B-08A4-4864-9F4A-B5FB271149D8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4923120" y="4041000"/>
                  <a:ext cx="9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BD737D8-3066-40E1-85AB-102BF82426CC}"/>
                    </a:ext>
                  </a:extLst>
                </p14:cNvPr>
                <p14:cNvContentPartPr/>
                <p14:nvPr/>
              </p14:nvContentPartPr>
              <p14:xfrm>
                <a:off x="5017440" y="4046400"/>
                <a:ext cx="78840" cy="1047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BD737D8-3066-40E1-85AB-102BF82426CC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5008800" y="4037760"/>
                  <a:ext cx="96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14715275-7992-4CDE-9C1E-785D47E485C7}"/>
                    </a:ext>
                  </a:extLst>
                </p14:cNvPr>
                <p14:cNvContentPartPr/>
                <p14:nvPr/>
              </p14:nvContentPartPr>
              <p14:xfrm>
                <a:off x="5134440" y="4098960"/>
                <a:ext cx="19440" cy="4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14715275-7992-4CDE-9C1E-785D47E485C7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5125440" y="4090320"/>
                  <a:ext cx="37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ECB596E-205D-4C46-901B-1D565BBE232C}"/>
                    </a:ext>
                  </a:extLst>
                </p14:cNvPr>
                <p14:cNvContentPartPr/>
                <p14:nvPr/>
              </p14:nvContentPartPr>
              <p14:xfrm>
                <a:off x="5221200" y="4049280"/>
                <a:ext cx="61200" cy="910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ECB596E-205D-4C46-901B-1D565BBE232C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5212200" y="4040640"/>
                  <a:ext cx="78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B0768D7B-3BF3-487F-A864-C1912AF9C280}"/>
                    </a:ext>
                  </a:extLst>
                </p14:cNvPr>
                <p14:cNvContentPartPr/>
                <p14:nvPr/>
              </p14:nvContentPartPr>
              <p14:xfrm>
                <a:off x="5240640" y="4005720"/>
                <a:ext cx="130320" cy="1900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B0768D7B-3BF3-487F-A864-C1912AF9C280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5232000" y="3996720"/>
                  <a:ext cx="147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2AE8389F-7CA3-446A-B0CC-8D4BC2F8911D}"/>
                    </a:ext>
                  </a:extLst>
                </p14:cNvPr>
                <p14:cNvContentPartPr/>
                <p14:nvPr/>
              </p14:nvContentPartPr>
              <p14:xfrm>
                <a:off x="5379960" y="3897720"/>
                <a:ext cx="88560" cy="921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2AE8389F-7CA3-446A-B0CC-8D4BC2F8911D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5370960" y="3889080"/>
                  <a:ext cx="106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342D098-EB86-4E24-8747-19216756EED3}"/>
                    </a:ext>
                  </a:extLst>
                </p14:cNvPr>
                <p14:cNvContentPartPr/>
                <p14:nvPr/>
              </p14:nvContentPartPr>
              <p14:xfrm>
                <a:off x="5542320" y="4002840"/>
                <a:ext cx="90360" cy="124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342D098-EB86-4E24-8747-19216756EED3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5533680" y="3994200"/>
                  <a:ext cx="10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5B21019-F842-49C2-B91F-DAD3D584DEDF}"/>
                    </a:ext>
                  </a:extLst>
                </p14:cNvPr>
                <p14:cNvContentPartPr/>
                <p14:nvPr/>
              </p14:nvContentPartPr>
              <p14:xfrm>
                <a:off x="5785680" y="4079880"/>
                <a:ext cx="19080" cy="97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5B21019-F842-49C2-B91F-DAD3D584DEDF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5776680" y="4071240"/>
                  <a:ext cx="36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EA2C3A4-C559-4D81-9A09-1C40C31D6D7A}"/>
                    </a:ext>
                  </a:extLst>
                </p14:cNvPr>
                <p14:cNvContentPartPr/>
                <p14:nvPr/>
              </p14:nvContentPartPr>
              <p14:xfrm>
                <a:off x="5898000" y="4066200"/>
                <a:ext cx="99000" cy="90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EA2C3A4-C559-4D81-9A09-1C40C31D6D7A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5889000" y="4057200"/>
                  <a:ext cx="11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909F09B3-4212-4E31-9EB5-DC0BCB960D61}"/>
                    </a:ext>
                  </a:extLst>
                </p14:cNvPr>
                <p14:cNvContentPartPr/>
                <p14:nvPr/>
              </p14:nvContentPartPr>
              <p14:xfrm>
                <a:off x="6060720" y="4047120"/>
                <a:ext cx="88200" cy="187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909F09B3-4212-4E31-9EB5-DC0BCB960D61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6052080" y="4038120"/>
                  <a:ext cx="105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3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CFBD6BC-71F2-4CEF-BCD5-BFF31015432D}"/>
                    </a:ext>
                  </a:extLst>
                </p14:cNvPr>
                <p14:cNvContentPartPr/>
                <p14:nvPr/>
              </p14:nvContentPartPr>
              <p14:xfrm>
                <a:off x="6263400" y="4056120"/>
                <a:ext cx="99000" cy="15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CFBD6BC-71F2-4CEF-BCD5-BFF31015432D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6254760" y="4047480"/>
                  <a:ext cx="11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6C3F70A8-ED5A-49DF-B468-7A7D8C90D3CA}"/>
                    </a:ext>
                  </a:extLst>
                </p14:cNvPr>
                <p14:cNvContentPartPr/>
                <p14:nvPr/>
              </p14:nvContentPartPr>
              <p14:xfrm>
                <a:off x="6313080" y="4021560"/>
                <a:ext cx="12600" cy="903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6C3F70A8-ED5A-49DF-B468-7A7D8C90D3CA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6304080" y="4012920"/>
                  <a:ext cx="30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9ECBC83-6535-4968-92E3-1491DAB5A2A5}"/>
                    </a:ext>
                  </a:extLst>
                </p14:cNvPr>
                <p14:cNvContentPartPr/>
                <p14:nvPr/>
              </p14:nvContentPartPr>
              <p14:xfrm>
                <a:off x="6506760" y="3966840"/>
                <a:ext cx="88200" cy="2271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9ECBC83-6535-4968-92E3-1491DAB5A2A5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6497760" y="3957840"/>
                  <a:ext cx="105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8DA26E2-86F0-40AD-AF10-9F709204F81A}"/>
                    </a:ext>
                  </a:extLst>
                </p14:cNvPr>
                <p14:cNvContentPartPr/>
                <p14:nvPr/>
              </p14:nvContentPartPr>
              <p14:xfrm>
                <a:off x="6649680" y="4009320"/>
                <a:ext cx="5400" cy="106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8DA26E2-86F0-40AD-AF10-9F709204F81A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6641040" y="4000680"/>
                  <a:ext cx="23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24E7DC3-5F52-4399-B190-49DB14BEE84A}"/>
                    </a:ext>
                  </a:extLst>
                </p14:cNvPr>
                <p14:cNvContentPartPr/>
                <p14:nvPr/>
              </p14:nvContentPartPr>
              <p14:xfrm>
                <a:off x="6697920" y="4032360"/>
                <a:ext cx="63360" cy="928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24E7DC3-5F52-4399-B190-49DB14BEE84A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6688920" y="4023360"/>
                  <a:ext cx="81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D7D986E-8489-451F-BCE1-D8BD8E1FA0CD}"/>
                    </a:ext>
                  </a:extLst>
                </p14:cNvPr>
                <p14:cNvContentPartPr/>
                <p14:nvPr/>
              </p14:nvContentPartPr>
              <p14:xfrm>
                <a:off x="6805200" y="4012920"/>
                <a:ext cx="103680" cy="640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D7D986E-8489-451F-BCE1-D8BD8E1FA0CD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6796200" y="4004280"/>
                  <a:ext cx="121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B903EA4A-F57F-40AB-94DF-AD5D75C3C6A6}"/>
                    </a:ext>
                  </a:extLst>
                </p14:cNvPr>
                <p14:cNvContentPartPr/>
                <p14:nvPr/>
              </p14:nvContentPartPr>
              <p14:xfrm>
                <a:off x="6875040" y="4007160"/>
                <a:ext cx="9720" cy="137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B903EA4A-F57F-40AB-94DF-AD5D75C3C6A6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6866040" y="3998160"/>
                  <a:ext cx="27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759B166-43FC-4BB5-89B0-2384822ADFB8}"/>
                    </a:ext>
                  </a:extLst>
                </p14:cNvPr>
                <p14:cNvContentPartPr/>
                <p14:nvPr/>
              </p14:nvContentPartPr>
              <p14:xfrm>
                <a:off x="7012200" y="4047480"/>
                <a:ext cx="107640" cy="140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759B166-43FC-4BB5-89B0-2384822ADFB8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7003560" y="4038840"/>
                  <a:ext cx="125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ACE798F5-328B-4859-846F-80C4220B16C4}"/>
                    </a:ext>
                  </a:extLst>
                </p14:cNvPr>
                <p14:cNvContentPartPr/>
                <p14:nvPr/>
              </p14:nvContentPartPr>
              <p14:xfrm>
                <a:off x="7210200" y="3980880"/>
                <a:ext cx="64800" cy="1141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ACE798F5-328B-4859-846F-80C4220B16C4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7201200" y="3972240"/>
                  <a:ext cx="82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5D924FB-C81E-4558-AA12-E9B0832D58F1}"/>
                    </a:ext>
                  </a:extLst>
                </p14:cNvPr>
                <p14:cNvContentPartPr/>
                <p14:nvPr/>
              </p14:nvContentPartPr>
              <p14:xfrm>
                <a:off x="7308840" y="3980520"/>
                <a:ext cx="157680" cy="10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5D924FB-C81E-4558-AA12-E9B0832D58F1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7300200" y="3971520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0202B3D6-F477-4108-BBFE-5A05DB429516}"/>
                    </a:ext>
                  </a:extLst>
                </p14:cNvPr>
                <p14:cNvContentPartPr/>
                <p14:nvPr/>
              </p14:nvContentPartPr>
              <p14:xfrm>
                <a:off x="7518360" y="4003560"/>
                <a:ext cx="72000" cy="910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0202B3D6-F477-4108-BBFE-5A05DB429516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7509360" y="3994920"/>
                  <a:ext cx="89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38E05EC8-A914-48B7-B2FE-7ED94D3B5150}"/>
                    </a:ext>
                  </a:extLst>
                </p14:cNvPr>
                <p14:cNvContentPartPr/>
                <p14:nvPr/>
              </p14:nvContentPartPr>
              <p14:xfrm>
                <a:off x="7537800" y="3943440"/>
                <a:ext cx="133560" cy="2437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38E05EC8-A914-48B7-B2FE-7ED94D3B5150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7529160" y="3934440"/>
                  <a:ext cx="151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00DBD5F-4995-44A7-A5E6-56AC5F302BDB}"/>
                    </a:ext>
                  </a:extLst>
                </p14:cNvPr>
                <p14:cNvContentPartPr/>
                <p14:nvPr/>
              </p14:nvContentPartPr>
              <p14:xfrm>
                <a:off x="7718880" y="3835800"/>
                <a:ext cx="151200" cy="94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00DBD5F-4995-44A7-A5E6-56AC5F302BDB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7709880" y="3827160"/>
                  <a:ext cx="16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8B128E5-961B-4FDE-BA3A-E8A60B83758A}"/>
                    </a:ext>
                  </a:extLst>
                </p14:cNvPr>
                <p14:cNvContentPartPr/>
                <p14:nvPr/>
              </p14:nvContentPartPr>
              <p14:xfrm>
                <a:off x="2945640" y="4169520"/>
                <a:ext cx="4522680" cy="1908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8B128E5-961B-4FDE-BA3A-E8A60B83758A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2937000" y="4160520"/>
                  <a:ext cx="454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6D6039A-E939-47F4-BD4A-2B6A79CE7069}"/>
                    </a:ext>
                  </a:extLst>
                </p14:cNvPr>
                <p14:cNvContentPartPr/>
                <p14:nvPr/>
              </p14:nvContentPartPr>
              <p14:xfrm>
                <a:off x="5380680" y="4324680"/>
                <a:ext cx="140400" cy="1566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6D6039A-E939-47F4-BD4A-2B6A79CE7069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5371680" y="4316040"/>
                  <a:ext cx="15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D87D61A2-E6F7-4EE4-B26A-A7B71178C6DE}"/>
                    </a:ext>
                  </a:extLst>
                </p14:cNvPr>
                <p14:cNvContentPartPr/>
                <p14:nvPr/>
              </p14:nvContentPartPr>
              <p14:xfrm>
                <a:off x="5601936" y="4385952"/>
                <a:ext cx="100440" cy="183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D87D61A2-E6F7-4EE4-B26A-A7B71178C6DE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5592936" y="4376952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F1CF6CB4-93C0-44E2-A835-D50B33B3144B}"/>
                    </a:ext>
                  </a:extLst>
                </p14:cNvPr>
                <p14:cNvContentPartPr/>
                <p14:nvPr/>
              </p14:nvContentPartPr>
              <p14:xfrm>
                <a:off x="5802096" y="4329792"/>
                <a:ext cx="34560" cy="1278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F1CF6CB4-93C0-44E2-A835-D50B33B3144B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5793456" y="4320792"/>
                  <a:ext cx="52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A2007F27-D854-46EA-B158-FF924E109B6B}"/>
                    </a:ext>
                  </a:extLst>
                </p14:cNvPr>
                <p14:cNvContentPartPr/>
                <p14:nvPr/>
              </p14:nvContentPartPr>
              <p14:xfrm>
                <a:off x="5776896" y="4447512"/>
                <a:ext cx="119520" cy="291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A2007F27-D854-46EA-B158-FF924E109B6B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767896" y="4438872"/>
                  <a:ext cx="1371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6FC18C83-08D5-4E45-A900-84F5DB83348A}"/>
              </a:ext>
            </a:extLst>
          </p:cNvPr>
          <p:cNvGrpSpPr/>
          <p:nvPr/>
        </p:nvGrpSpPr>
        <p:grpSpPr>
          <a:xfrm>
            <a:off x="9028056" y="2772792"/>
            <a:ext cx="82080" cy="48960"/>
            <a:chOff x="9028056" y="2772792"/>
            <a:chExt cx="8208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B9A2B3AC-8F21-4A84-8BA2-AF2A3A548DA2}"/>
                    </a:ext>
                  </a:extLst>
                </p14:cNvPr>
                <p14:cNvContentPartPr/>
                <p14:nvPr/>
              </p14:nvContentPartPr>
              <p14:xfrm>
                <a:off x="9028056" y="2772792"/>
                <a:ext cx="82080" cy="136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B9A2B3AC-8F21-4A84-8BA2-AF2A3A548DA2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9019056" y="2763792"/>
                  <a:ext cx="99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1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83569EAB-9443-4CF8-B90C-B5AFEB3D5D70}"/>
                    </a:ext>
                  </a:extLst>
                </p14:cNvPr>
                <p14:cNvContentPartPr/>
                <p14:nvPr/>
              </p14:nvContentPartPr>
              <p14:xfrm>
                <a:off x="9041016" y="2810952"/>
                <a:ext cx="68760" cy="108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83569EAB-9443-4CF8-B90C-B5AFEB3D5D70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9032376" y="2801952"/>
                  <a:ext cx="864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2" name="Group 841">
            <a:extLst>
              <a:ext uri="{FF2B5EF4-FFF2-40B4-BE49-F238E27FC236}">
                <a16:creationId xmlns:a16="http://schemas.microsoft.com/office/drawing/2014/main" id="{7FD30EEE-3E98-4018-9A34-791C22CF67D4}"/>
              </a:ext>
            </a:extLst>
          </p:cNvPr>
          <p:cNvGrpSpPr/>
          <p:nvPr/>
        </p:nvGrpSpPr>
        <p:grpSpPr>
          <a:xfrm>
            <a:off x="9371496" y="2611512"/>
            <a:ext cx="319320" cy="529560"/>
            <a:chOff x="9371496" y="2611512"/>
            <a:chExt cx="3193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18C8C805-E43A-4702-86BC-04769F559D4D}"/>
                    </a:ext>
                  </a:extLst>
                </p14:cNvPr>
                <p14:cNvContentPartPr/>
                <p14:nvPr/>
              </p14:nvContentPartPr>
              <p14:xfrm>
                <a:off x="9371496" y="2776032"/>
                <a:ext cx="319320" cy="36504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18C8C805-E43A-4702-86BC-04769F559D4D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9362856" y="2767392"/>
                  <a:ext cx="336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5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F60D6BBE-F906-4A58-90C1-36452CDB693F}"/>
                    </a:ext>
                  </a:extLst>
                </p14:cNvPr>
                <p14:cNvContentPartPr/>
                <p14:nvPr/>
              </p14:nvContentPartPr>
              <p14:xfrm>
                <a:off x="9438816" y="2611512"/>
                <a:ext cx="145800" cy="885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F60D6BBE-F906-4A58-90C1-36452CDB693F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9429816" y="2602512"/>
                  <a:ext cx="1634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EA89FB72-7946-4782-A85E-1D621A8B1CBD}"/>
              </a:ext>
            </a:extLst>
          </p:cNvPr>
          <p:cNvGrpSpPr/>
          <p:nvPr/>
        </p:nvGrpSpPr>
        <p:grpSpPr>
          <a:xfrm>
            <a:off x="9816096" y="2741472"/>
            <a:ext cx="1096920" cy="362160"/>
            <a:chOff x="9816096" y="2741472"/>
            <a:chExt cx="109692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7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E4769183-5F38-4806-AB49-A0A131A1B577}"/>
                    </a:ext>
                  </a:extLst>
                </p14:cNvPr>
                <p14:cNvContentPartPr/>
                <p14:nvPr/>
              </p14:nvContentPartPr>
              <p14:xfrm>
                <a:off x="9816096" y="2846232"/>
                <a:ext cx="49320" cy="2574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E4769183-5F38-4806-AB49-A0A131A1B577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9807096" y="2837232"/>
                  <a:ext cx="66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9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263D43AB-EFA3-43F3-9C33-20D26C4FB99F}"/>
                    </a:ext>
                  </a:extLst>
                </p14:cNvPr>
                <p14:cNvContentPartPr/>
                <p14:nvPr/>
              </p14:nvContentPartPr>
              <p14:xfrm>
                <a:off x="9963696" y="2923992"/>
                <a:ext cx="49680" cy="1155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263D43AB-EFA3-43F3-9C33-20D26C4FB99F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9955056" y="2914992"/>
                  <a:ext cx="67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1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1050116A-7B33-4DCE-8D9E-74810CFA094C}"/>
                    </a:ext>
                  </a:extLst>
                </p14:cNvPr>
                <p14:cNvContentPartPr/>
                <p14:nvPr/>
              </p14:nvContentPartPr>
              <p14:xfrm>
                <a:off x="10007616" y="2922552"/>
                <a:ext cx="43920" cy="1242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1050116A-7B33-4DCE-8D9E-74810CFA094C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9998976" y="2913912"/>
                  <a:ext cx="61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3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3FBC8BF3-06D0-45D4-B613-28E15BC06F15}"/>
                    </a:ext>
                  </a:extLst>
                </p14:cNvPr>
                <p14:cNvContentPartPr/>
                <p14:nvPr/>
              </p14:nvContentPartPr>
              <p14:xfrm>
                <a:off x="10115616" y="3022992"/>
                <a:ext cx="14760" cy="795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3FBC8BF3-06D0-45D4-B613-28E15BC06F15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10106616" y="3014352"/>
                  <a:ext cx="32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5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25AEBBCD-9809-41A5-9FD1-3CA0A061F8F6}"/>
                    </a:ext>
                  </a:extLst>
                </p14:cNvPr>
                <p14:cNvContentPartPr/>
                <p14:nvPr/>
              </p14:nvContentPartPr>
              <p14:xfrm>
                <a:off x="10126056" y="2929032"/>
                <a:ext cx="38520" cy="2988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25AEBBCD-9809-41A5-9FD1-3CA0A061F8F6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10117416" y="2920032"/>
                  <a:ext cx="5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7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B9ED2ACC-5ABE-44E1-8606-9B58E04728D4}"/>
                    </a:ext>
                  </a:extLst>
                </p14:cNvPr>
                <p14:cNvContentPartPr/>
                <p14:nvPr/>
              </p14:nvContentPartPr>
              <p14:xfrm>
                <a:off x="10265736" y="3025872"/>
                <a:ext cx="144720" cy="72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B9ED2ACC-5ABE-44E1-8606-9B58E04728D4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10257096" y="3016872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9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766BF736-D370-4CF9-87FA-B2194FDE7AF7}"/>
                    </a:ext>
                  </a:extLst>
                </p14:cNvPr>
                <p14:cNvContentPartPr/>
                <p14:nvPr/>
              </p14:nvContentPartPr>
              <p14:xfrm>
                <a:off x="10510176" y="2968632"/>
                <a:ext cx="132840" cy="1040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766BF736-D370-4CF9-87FA-B2194FDE7AF7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10501536" y="2959992"/>
                  <a:ext cx="150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6920B757-E09D-4881-9DB8-1C56C4507BF0}"/>
                    </a:ext>
                  </a:extLst>
                </p14:cNvPr>
                <p14:cNvContentPartPr/>
                <p14:nvPr/>
              </p14:nvContentPartPr>
              <p14:xfrm>
                <a:off x="10520976" y="2910672"/>
                <a:ext cx="116640" cy="140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6920B757-E09D-4881-9DB8-1C56C4507BF0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10512336" y="2901672"/>
                  <a:ext cx="13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0501740D-C4A2-4758-96A9-6290FD9AB8CE}"/>
                    </a:ext>
                  </a:extLst>
                </p14:cNvPr>
                <p14:cNvContentPartPr/>
                <p14:nvPr/>
              </p14:nvContentPartPr>
              <p14:xfrm>
                <a:off x="10697016" y="2836512"/>
                <a:ext cx="66240" cy="25956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0501740D-C4A2-4758-96A9-6290FD9AB8CE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10688376" y="2827872"/>
                  <a:ext cx="83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F0EE6A45-CEE4-4817-93CB-948605F22351}"/>
                    </a:ext>
                  </a:extLst>
                </p14:cNvPr>
                <p14:cNvContentPartPr/>
                <p14:nvPr/>
              </p14:nvContentPartPr>
              <p14:xfrm>
                <a:off x="10787736" y="2741472"/>
                <a:ext cx="125280" cy="9900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F0EE6A45-CEE4-4817-93CB-948605F22351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10779096" y="2732472"/>
                  <a:ext cx="1429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094ED64-A76B-4C69-89CD-CC0DA839618A}"/>
              </a:ext>
            </a:extLst>
          </p:cNvPr>
          <p:cNvGrpSpPr/>
          <p:nvPr/>
        </p:nvGrpSpPr>
        <p:grpSpPr>
          <a:xfrm>
            <a:off x="9346656" y="3236832"/>
            <a:ext cx="1748880" cy="521280"/>
            <a:chOff x="9346656" y="3236832"/>
            <a:chExt cx="17488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7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47C73C84-87F7-4A18-8B48-EA94EC5E65AF}"/>
                    </a:ext>
                  </a:extLst>
                </p14:cNvPr>
                <p14:cNvContentPartPr/>
                <p14:nvPr/>
              </p14:nvContentPartPr>
              <p14:xfrm>
                <a:off x="9346656" y="3299832"/>
                <a:ext cx="17280" cy="1015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47C73C84-87F7-4A18-8B48-EA94EC5E65AF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9338016" y="3291192"/>
                  <a:ext cx="34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9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B25B2091-493A-4BDF-9E40-7D13D4372911}"/>
                    </a:ext>
                  </a:extLst>
                </p14:cNvPr>
                <p14:cNvContentPartPr/>
                <p14:nvPr/>
              </p14:nvContentPartPr>
              <p14:xfrm>
                <a:off x="9353856" y="3236832"/>
                <a:ext cx="129600" cy="7092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B25B2091-493A-4BDF-9E40-7D13D4372911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9344856" y="3228192"/>
                  <a:ext cx="147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1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64AAB9C-3A25-4486-AACB-8654476A395E}"/>
                    </a:ext>
                  </a:extLst>
                </p14:cNvPr>
                <p14:cNvContentPartPr/>
                <p14:nvPr/>
              </p14:nvContentPartPr>
              <p14:xfrm>
                <a:off x="9417576" y="3328992"/>
                <a:ext cx="67320" cy="2268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64AAB9C-3A25-4486-AACB-8654476A395E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9408936" y="3320352"/>
                  <a:ext cx="8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3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D2450498-43FC-4CF8-A464-086FEAD5DC7B}"/>
                    </a:ext>
                  </a:extLst>
                </p14:cNvPr>
                <p14:cNvContentPartPr/>
                <p14:nvPr/>
              </p14:nvContentPartPr>
              <p14:xfrm>
                <a:off x="9564816" y="3246912"/>
                <a:ext cx="115200" cy="12420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D2450498-43FC-4CF8-A464-086FEAD5DC7B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9555816" y="3237912"/>
                  <a:ext cx="132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5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40099A70-ACC8-435B-A6E9-39A1EACC0C4A}"/>
                    </a:ext>
                  </a:extLst>
                </p14:cNvPr>
                <p14:cNvContentPartPr/>
                <p14:nvPr/>
              </p14:nvContentPartPr>
              <p14:xfrm>
                <a:off x="9351696" y="3427632"/>
                <a:ext cx="1743840" cy="766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40099A70-ACC8-435B-A6E9-39A1EACC0C4A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9343056" y="3418632"/>
                  <a:ext cx="1761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7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E4ADA22-B983-4290-B534-786898D55E81}"/>
                    </a:ext>
                  </a:extLst>
                </p14:cNvPr>
                <p14:cNvContentPartPr/>
                <p14:nvPr/>
              </p14:nvContentPartPr>
              <p14:xfrm>
                <a:off x="10090056" y="3601512"/>
                <a:ext cx="170280" cy="138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E4ADA22-B983-4290-B534-786898D55E81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10081056" y="3592872"/>
                  <a:ext cx="187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9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359D90DB-C676-47E1-81D3-495473E4B62A}"/>
                    </a:ext>
                  </a:extLst>
                </p14:cNvPr>
                <p14:cNvContentPartPr/>
                <p14:nvPr/>
              </p14:nvContentPartPr>
              <p14:xfrm>
                <a:off x="10333776" y="3652632"/>
                <a:ext cx="77400" cy="324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359D90DB-C676-47E1-81D3-495473E4B62A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10325136" y="3643992"/>
                  <a:ext cx="95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1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273B41D3-ADE5-472E-9AC3-9E00B193902D}"/>
                    </a:ext>
                  </a:extLst>
                </p14:cNvPr>
                <p14:cNvContentPartPr/>
                <p14:nvPr/>
              </p14:nvContentPartPr>
              <p14:xfrm>
                <a:off x="10494336" y="3585312"/>
                <a:ext cx="25560" cy="120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273B41D3-ADE5-472E-9AC3-9E00B193902D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10485336" y="3576672"/>
                  <a:ext cx="43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3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EECDCC17-6C4A-479C-9B25-6FA89AB481CC}"/>
                    </a:ext>
                  </a:extLst>
                </p14:cNvPr>
                <p14:cNvContentPartPr/>
                <p14:nvPr/>
              </p14:nvContentPartPr>
              <p14:xfrm>
                <a:off x="10461936" y="3704832"/>
                <a:ext cx="136800" cy="255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EECDCC17-6C4A-479C-9B25-6FA89AB481CC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10452936" y="3695832"/>
                  <a:ext cx="15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5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BB303FA-19E9-452A-9EAE-33A343B069A7}"/>
                    </a:ext>
                  </a:extLst>
                </p14:cNvPr>
                <p14:cNvContentPartPr/>
                <p14:nvPr/>
              </p14:nvContentPartPr>
              <p14:xfrm>
                <a:off x="10723656" y="3734352"/>
                <a:ext cx="13320" cy="2376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BB303FA-19E9-452A-9EAE-33A343B069A7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10714656" y="3725712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665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6983-3999-44D1-98B4-D09B25A2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Concept of Standard Deviation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8E1E5-048C-4F63-80CD-7D807599C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76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73055D-FF81-4A26-8232-8564FC37573A}"/>
                  </a:ext>
                </a:extLst>
              </p14:cNvPr>
              <p14:cNvContentPartPr/>
              <p14:nvPr/>
            </p14:nvContentPartPr>
            <p14:xfrm>
              <a:off x="-905436" y="66400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73055D-FF81-4A26-8232-8564FC3757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3436" y="64636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A771BD2-5139-48DB-9FC9-184619367FF0}"/>
              </a:ext>
            </a:extLst>
          </p:cNvPr>
          <p:cNvGrpSpPr/>
          <p:nvPr/>
        </p:nvGrpSpPr>
        <p:grpSpPr>
          <a:xfrm>
            <a:off x="32364" y="66407"/>
            <a:ext cx="4111560" cy="467640"/>
            <a:chOff x="32364" y="66407"/>
            <a:chExt cx="411156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A29281-144F-4901-83F7-C87C84F98A31}"/>
                    </a:ext>
                  </a:extLst>
                </p14:cNvPr>
                <p14:cNvContentPartPr/>
                <p14:nvPr/>
              </p14:nvContentPartPr>
              <p14:xfrm>
                <a:off x="128844" y="66407"/>
                <a:ext cx="178920" cy="27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A29281-144F-4901-83F7-C87C84F98A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204" y="57407"/>
                  <a:ext cx="196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7C2E54-9143-4C0B-BF06-56D4AC065A45}"/>
                    </a:ext>
                  </a:extLst>
                </p14:cNvPr>
                <p14:cNvContentPartPr/>
                <p14:nvPr/>
              </p14:nvContentPartPr>
              <p14:xfrm>
                <a:off x="308124" y="241007"/>
                <a:ext cx="101160" cy="11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7C2E54-9143-4C0B-BF06-56D4AC065A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124" y="232007"/>
                  <a:ext cx="118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3C75D7-090B-4845-864A-1210858EDDDB}"/>
                    </a:ext>
                  </a:extLst>
                </p14:cNvPr>
                <p14:cNvContentPartPr/>
                <p14:nvPr/>
              </p14:nvContentPartPr>
              <p14:xfrm>
                <a:off x="483804" y="248207"/>
                <a:ext cx="106560" cy="11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3C75D7-090B-4845-864A-1210858ED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64" y="239567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CE9FBE-09CD-4F3C-BE0E-96E669E426C3}"/>
                    </a:ext>
                  </a:extLst>
                </p14:cNvPr>
                <p14:cNvContentPartPr/>
                <p14:nvPr/>
              </p14:nvContentPartPr>
              <p14:xfrm>
                <a:off x="660204" y="251447"/>
                <a:ext cx="59400" cy="10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CE9FBE-09CD-4F3C-BE0E-96E669E426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204" y="242807"/>
                  <a:ext cx="77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5F135E-69D6-44D3-8590-0957BB5E9D05}"/>
                    </a:ext>
                  </a:extLst>
                </p14:cNvPr>
                <p14:cNvContentPartPr/>
                <p14:nvPr/>
              </p14:nvContentPartPr>
              <p14:xfrm>
                <a:off x="787284" y="176927"/>
                <a:ext cx="5040" cy="15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5F135E-69D6-44D3-8590-0957BB5E9D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284" y="167927"/>
                  <a:ext cx="22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7D8F04-E522-42FA-96EE-BA9E5E39C2B4}"/>
                    </a:ext>
                  </a:extLst>
                </p14:cNvPr>
                <p14:cNvContentPartPr/>
                <p14:nvPr/>
              </p14:nvContentPartPr>
              <p14:xfrm>
                <a:off x="910764" y="130487"/>
                <a:ext cx="370440" cy="23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7D8F04-E522-42FA-96EE-BA9E5E39C2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764" y="121487"/>
                  <a:ext cx="388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1612C1-BBA8-4E11-9E84-9B4551EA1F7F}"/>
                    </a:ext>
                  </a:extLst>
                </p14:cNvPr>
                <p14:cNvContentPartPr/>
                <p14:nvPr/>
              </p14:nvContentPartPr>
              <p14:xfrm>
                <a:off x="1709964" y="232727"/>
                <a:ext cx="372600" cy="10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1612C1-BBA8-4E11-9E84-9B4551EA1F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1324" y="224087"/>
                  <a:ext cx="39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F45D88-C032-4C21-85FD-B79FB05F35D3}"/>
                    </a:ext>
                  </a:extLst>
                </p14:cNvPr>
                <p14:cNvContentPartPr/>
                <p14:nvPr/>
              </p14:nvContentPartPr>
              <p14:xfrm>
                <a:off x="2621124" y="193487"/>
                <a:ext cx="146160" cy="12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F45D88-C032-4C21-85FD-B79FB05F35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484" y="175487"/>
                  <a:ext cx="181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D8A686-D978-403D-B066-8117A9BC88A4}"/>
                    </a:ext>
                  </a:extLst>
                </p14:cNvPr>
                <p14:cNvContentPartPr/>
                <p14:nvPr/>
              </p14:nvContentPartPr>
              <p14:xfrm>
                <a:off x="2804724" y="210047"/>
                <a:ext cx="84960" cy="12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D8A686-D978-403D-B066-8117A9BC88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7084" y="192407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B99D40-A50B-4C8C-BBD6-F79A33DC2DF8}"/>
                    </a:ext>
                  </a:extLst>
                </p14:cNvPr>
                <p14:cNvContentPartPr/>
                <p14:nvPr/>
              </p14:nvContentPartPr>
              <p14:xfrm>
                <a:off x="2900844" y="204287"/>
                <a:ext cx="188640" cy="118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B99D40-A50B-4C8C-BBD6-F79A33DC2D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2844" y="186287"/>
                  <a:ext cx="224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0E7B1A-F549-4780-98E8-138AE9F26793}"/>
                    </a:ext>
                  </a:extLst>
                </p14:cNvPr>
                <p14:cNvContentPartPr/>
                <p14:nvPr/>
              </p14:nvContentPartPr>
              <p14:xfrm>
                <a:off x="3083724" y="198527"/>
                <a:ext cx="489600" cy="33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0E7B1A-F549-4780-98E8-138AE9F267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5724" y="180527"/>
                  <a:ext cx="525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AC20EA-669E-44AF-8D50-223042C63204}"/>
                    </a:ext>
                  </a:extLst>
                </p14:cNvPr>
                <p14:cNvContentPartPr/>
                <p14:nvPr/>
              </p14:nvContentPartPr>
              <p14:xfrm>
                <a:off x="3635964" y="116807"/>
                <a:ext cx="37800" cy="22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AC20EA-669E-44AF-8D50-223042C632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8324" y="98807"/>
                  <a:ext cx="73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C520F2-15E2-490F-8EAD-48212C4BE483}"/>
                    </a:ext>
                  </a:extLst>
                </p14:cNvPr>
                <p14:cNvContentPartPr/>
                <p14:nvPr/>
              </p14:nvContentPartPr>
              <p14:xfrm>
                <a:off x="3734244" y="189887"/>
                <a:ext cx="181080" cy="155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C520F2-15E2-490F-8EAD-48212C4BE4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6244" y="171887"/>
                  <a:ext cx="216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F5689B-A2D2-48D3-BB62-03F11B165A32}"/>
                    </a:ext>
                  </a:extLst>
                </p14:cNvPr>
                <p14:cNvContentPartPr/>
                <p14:nvPr/>
              </p14:nvContentPartPr>
              <p14:xfrm>
                <a:off x="32364" y="382847"/>
                <a:ext cx="3896280" cy="14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F5689B-A2D2-48D3-BB62-03F11B165A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724" y="364847"/>
                  <a:ext cx="393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733A4B-3F8E-4734-AC80-BF039BC51FFC}"/>
                    </a:ext>
                  </a:extLst>
                </p14:cNvPr>
                <p14:cNvContentPartPr/>
                <p14:nvPr/>
              </p14:nvContentPartPr>
              <p14:xfrm>
                <a:off x="4122684" y="123287"/>
                <a:ext cx="21240" cy="19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733A4B-3F8E-4734-AC80-BF039BC51F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04684" y="105647"/>
                  <a:ext cx="568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D5576A-6FC4-4CD3-9E53-9F05BA60517C}"/>
              </a:ext>
            </a:extLst>
          </p:cNvPr>
          <p:cNvGrpSpPr/>
          <p:nvPr/>
        </p:nvGrpSpPr>
        <p:grpSpPr>
          <a:xfrm>
            <a:off x="430884" y="746087"/>
            <a:ext cx="1835280" cy="317160"/>
            <a:chOff x="430884" y="746087"/>
            <a:chExt cx="18352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303D83-596D-42DC-9353-9A01B68F5187}"/>
                    </a:ext>
                  </a:extLst>
                </p14:cNvPr>
                <p14:cNvContentPartPr/>
                <p14:nvPr/>
              </p14:nvContentPartPr>
              <p14:xfrm>
                <a:off x="551484" y="779567"/>
                <a:ext cx="1414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303D83-596D-42DC-9353-9A01B68F51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3844" y="761927"/>
                  <a:ext cx="177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EDD457-6D02-422B-A03E-F02D09472A84}"/>
                    </a:ext>
                  </a:extLst>
                </p14:cNvPr>
                <p14:cNvContentPartPr/>
                <p14:nvPr/>
              </p14:nvContentPartPr>
              <p14:xfrm>
                <a:off x="565524" y="809087"/>
                <a:ext cx="133200" cy="4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EDD457-6D02-422B-A03E-F02D09472A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884" y="791087"/>
                  <a:ext cx="168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A54E8D-B89B-4143-8BBB-D7273A87DD60}"/>
                    </a:ext>
                  </a:extLst>
                </p14:cNvPr>
                <p14:cNvContentPartPr/>
                <p14:nvPr/>
              </p14:nvContentPartPr>
              <p14:xfrm>
                <a:off x="593604" y="746087"/>
                <a:ext cx="407520" cy="19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A54E8D-B89B-4143-8BBB-D7273A87DD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604" y="728087"/>
                  <a:ext cx="443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39124E-AA4E-4A41-B2F6-60C5A0A7C958}"/>
                    </a:ext>
                  </a:extLst>
                </p14:cNvPr>
                <p14:cNvContentPartPr/>
                <p14:nvPr/>
              </p14:nvContentPartPr>
              <p14:xfrm>
                <a:off x="824364" y="803687"/>
                <a:ext cx="128520" cy="170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39124E-AA4E-4A41-B2F6-60C5A0A7C9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724" y="786047"/>
                  <a:ext cx="16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D0C30E-021F-4647-9360-4CF950E92669}"/>
                    </a:ext>
                  </a:extLst>
                </p14:cNvPr>
                <p14:cNvContentPartPr/>
                <p14:nvPr/>
              </p14:nvContentPartPr>
              <p14:xfrm>
                <a:off x="837684" y="811247"/>
                <a:ext cx="69840" cy="7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D0C30E-021F-4647-9360-4CF950E926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044" y="793247"/>
                  <a:ext cx="10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78A7694-50D8-4C95-950D-E349D1265A3F}"/>
                    </a:ext>
                  </a:extLst>
                </p14:cNvPr>
                <p14:cNvContentPartPr/>
                <p14:nvPr/>
              </p14:nvContentPartPr>
              <p14:xfrm>
                <a:off x="1201284" y="835367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8A7694-50D8-4C95-950D-E349D1265A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3644" y="817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60D099-9BDE-457F-9BF1-5A13EBBBEEA0}"/>
                    </a:ext>
                  </a:extLst>
                </p14:cNvPr>
                <p14:cNvContentPartPr/>
                <p14:nvPr/>
              </p14:nvContentPartPr>
              <p14:xfrm>
                <a:off x="1177884" y="957047"/>
                <a:ext cx="31680" cy="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60D099-9BDE-457F-9BF1-5A13EBBBEE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60244" y="939047"/>
                  <a:ext cx="67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7DB491-6AC9-4871-93C5-F3BD8635D2F5}"/>
                    </a:ext>
                  </a:extLst>
                </p14:cNvPr>
                <p14:cNvContentPartPr/>
                <p14:nvPr/>
              </p14:nvContentPartPr>
              <p14:xfrm>
                <a:off x="430884" y="1012487"/>
                <a:ext cx="591120" cy="5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7DB491-6AC9-4871-93C5-F3BD8635D2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884" y="994847"/>
                  <a:ext cx="626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481D11-5B0A-4B46-9B54-0735E96D4E6C}"/>
                    </a:ext>
                  </a:extLst>
                </p14:cNvPr>
                <p14:cNvContentPartPr/>
                <p14:nvPr/>
              </p14:nvContentPartPr>
              <p14:xfrm>
                <a:off x="1504764" y="833207"/>
                <a:ext cx="172440" cy="118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481D11-5B0A-4B46-9B54-0735E96D4E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86764" y="815207"/>
                  <a:ext cx="208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130B51-D36E-4055-BC1F-B590BD49A52C}"/>
                    </a:ext>
                  </a:extLst>
                </p14:cNvPr>
                <p14:cNvContentPartPr/>
                <p14:nvPr/>
              </p14:nvContentPartPr>
              <p14:xfrm>
                <a:off x="1856844" y="828887"/>
                <a:ext cx="118080" cy="1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130B51-D36E-4055-BC1F-B590BD49A5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39204" y="811247"/>
                  <a:ext cx="153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E5AC85-D850-4751-A545-70E34010CEF6}"/>
                    </a:ext>
                  </a:extLst>
                </p14:cNvPr>
                <p14:cNvContentPartPr/>
                <p14:nvPr/>
              </p14:nvContentPartPr>
              <p14:xfrm>
                <a:off x="1875564" y="914927"/>
                <a:ext cx="13212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E5AC85-D850-4751-A545-70E34010CE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57924" y="897287"/>
                  <a:ext cx="167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64C742-FE47-420F-8255-217AB4532856}"/>
                    </a:ext>
                  </a:extLst>
                </p14:cNvPr>
                <p14:cNvContentPartPr/>
                <p14:nvPr/>
              </p14:nvContentPartPr>
              <p14:xfrm>
                <a:off x="2117844" y="798647"/>
                <a:ext cx="148320" cy="21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64C742-FE47-420F-8255-217AB45328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00204" y="780647"/>
                  <a:ext cx="1839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4C7BF7-BBEC-44F9-B415-F164C0434DCF}"/>
              </a:ext>
            </a:extLst>
          </p:cNvPr>
          <p:cNvGrpSpPr/>
          <p:nvPr/>
        </p:nvGrpSpPr>
        <p:grpSpPr>
          <a:xfrm>
            <a:off x="3243564" y="719807"/>
            <a:ext cx="598320" cy="279720"/>
            <a:chOff x="3243564" y="719807"/>
            <a:chExt cx="5983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6CCBFC-E405-4533-BC6B-78BBB57266FC}"/>
                    </a:ext>
                  </a:extLst>
                </p14:cNvPr>
                <p14:cNvContentPartPr/>
                <p14:nvPr/>
              </p14:nvContentPartPr>
              <p14:xfrm>
                <a:off x="3243564" y="761567"/>
                <a:ext cx="204840" cy="169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6CCBFC-E405-4533-BC6B-78BBB57266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25564" y="743927"/>
                  <a:ext cx="240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C45AC4-2740-4125-923B-EBD402452ED7}"/>
                    </a:ext>
                  </a:extLst>
                </p14:cNvPr>
                <p14:cNvContentPartPr/>
                <p14:nvPr/>
              </p14:nvContentPartPr>
              <p14:xfrm>
                <a:off x="3517884" y="775247"/>
                <a:ext cx="118440" cy="160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C45AC4-2740-4125-923B-EBD402452ED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00244" y="757607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04A9A2-F73C-422E-996B-48E980126C9D}"/>
                    </a:ext>
                  </a:extLst>
                </p14:cNvPr>
                <p14:cNvContentPartPr/>
                <p14:nvPr/>
              </p14:nvContentPartPr>
              <p14:xfrm>
                <a:off x="3572964" y="719807"/>
                <a:ext cx="167040" cy="4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04A9A2-F73C-422E-996B-48E980126C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55324" y="701807"/>
                  <a:ext cx="202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4C9E24-6D17-41FB-96E6-E440A5591409}"/>
                    </a:ext>
                  </a:extLst>
                </p14:cNvPr>
                <p14:cNvContentPartPr/>
                <p14:nvPr/>
              </p14:nvContentPartPr>
              <p14:xfrm>
                <a:off x="3785364" y="896207"/>
                <a:ext cx="56520" cy="10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4C9E24-6D17-41FB-96E6-E440A55914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67724" y="878207"/>
                  <a:ext cx="921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15EA10-739C-45A0-8616-EDA3BBC97223}"/>
              </a:ext>
            </a:extLst>
          </p:cNvPr>
          <p:cNvGrpSpPr/>
          <p:nvPr/>
        </p:nvGrpSpPr>
        <p:grpSpPr>
          <a:xfrm>
            <a:off x="3998484" y="684887"/>
            <a:ext cx="495360" cy="349200"/>
            <a:chOff x="3998484" y="684887"/>
            <a:chExt cx="495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CB61F9-7AA2-438F-BAD1-47D884154F94}"/>
                    </a:ext>
                  </a:extLst>
                </p14:cNvPr>
                <p14:cNvContentPartPr/>
                <p14:nvPr/>
              </p14:nvContentPartPr>
              <p14:xfrm>
                <a:off x="3998484" y="697847"/>
                <a:ext cx="16416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CB61F9-7AA2-438F-BAD1-47D884154F9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80484" y="679847"/>
                  <a:ext cx="199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7E8AB4-C1C4-4678-9478-6BA488FBC0E6}"/>
                    </a:ext>
                  </a:extLst>
                </p14:cNvPr>
                <p14:cNvContentPartPr/>
                <p14:nvPr/>
              </p14:nvContentPartPr>
              <p14:xfrm>
                <a:off x="4239324" y="684887"/>
                <a:ext cx="149760" cy="21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7E8AB4-C1C4-4678-9478-6BA488FBC0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21324" y="666887"/>
                  <a:ext cx="18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DF8A10-17C0-45B3-9645-3CD9B5C02257}"/>
                    </a:ext>
                  </a:extLst>
                </p14:cNvPr>
                <p14:cNvContentPartPr/>
                <p14:nvPr/>
              </p14:nvContentPartPr>
              <p14:xfrm>
                <a:off x="4418964" y="891887"/>
                <a:ext cx="74880" cy="14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DF8A10-17C0-45B3-9645-3CD9B5C022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00964" y="874247"/>
                  <a:ext cx="1105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D2386B-7263-4160-B38C-C25E302BEAEB}"/>
              </a:ext>
            </a:extLst>
          </p:cNvPr>
          <p:cNvGrpSpPr/>
          <p:nvPr/>
        </p:nvGrpSpPr>
        <p:grpSpPr>
          <a:xfrm>
            <a:off x="4713444" y="670847"/>
            <a:ext cx="1141920" cy="339840"/>
            <a:chOff x="4713444" y="670847"/>
            <a:chExt cx="114192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B1758E-44F8-40F2-9F53-204E91807933}"/>
                    </a:ext>
                  </a:extLst>
                </p14:cNvPr>
                <p14:cNvContentPartPr/>
                <p14:nvPr/>
              </p14:nvContentPartPr>
              <p14:xfrm>
                <a:off x="4713444" y="670847"/>
                <a:ext cx="147960" cy="188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B1758E-44F8-40F2-9F53-204E918079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95444" y="653207"/>
                  <a:ext cx="18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884669-1550-425B-9689-E872FF5F5407}"/>
                    </a:ext>
                  </a:extLst>
                </p14:cNvPr>
                <p14:cNvContentPartPr/>
                <p14:nvPr/>
              </p14:nvContentPartPr>
              <p14:xfrm>
                <a:off x="4981284" y="676607"/>
                <a:ext cx="165960" cy="19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884669-1550-425B-9689-E872FF5F54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63284" y="658967"/>
                  <a:ext cx="201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9237BC-04B1-474B-852A-F14513586EE2}"/>
                    </a:ext>
                  </a:extLst>
                </p14:cNvPr>
                <p14:cNvContentPartPr/>
                <p14:nvPr/>
              </p14:nvContentPartPr>
              <p14:xfrm>
                <a:off x="5207364" y="876047"/>
                <a:ext cx="38880" cy="13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9237BC-04B1-474B-852A-F14513586EE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89724" y="858407"/>
                  <a:ext cx="74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F34BE7-3087-4FBC-826E-925252AD81E2}"/>
                    </a:ext>
                  </a:extLst>
                </p14:cNvPr>
                <p14:cNvContentPartPr/>
                <p14:nvPr/>
              </p14:nvContentPartPr>
              <p14:xfrm>
                <a:off x="5438484" y="699647"/>
                <a:ext cx="191880" cy="187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F34BE7-3087-4FBC-826E-925252AD81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20844" y="681647"/>
                  <a:ext cx="22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37125F-B194-4439-9FFC-D3FF9069A08A}"/>
                    </a:ext>
                  </a:extLst>
                </p14:cNvPr>
                <p14:cNvContentPartPr/>
                <p14:nvPr/>
              </p14:nvContentPartPr>
              <p14:xfrm>
                <a:off x="5702004" y="685247"/>
                <a:ext cx="153360" cy="23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37125F-B194-4439-9FFC-D3FF9069A0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84364" y="667247"/>
                  <a:ext cx="1890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58A635-0AD8-479B-B7CD-CD0688C99445}"/>
              </a:ext>
            </a:extLst>
          </p:cNvPr>
          <p:cNvGrpSpPr/>
          <p:nvPr/>
        </p:nvGrpSpPr>
        <p:grpSpPr>
          <a:xfrm>
            <a:off x="6283044" y="662927"/>
            <a:ext cx="360360" cy="260280"/>
            <a:chOff x="6283044" y="662927"/>
            <a:chExt cx="3603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2D061C-E712-47C1-9F91-41150700B78D}"/>
                    </a:ext>
                  </a:extLst>
                </p14:cNvPr>
                <p14:cNvContentPartPr/>
                <p14:nvPr/>
              </p14:nvContentPartPr>
              <p14:xfrm>
                <a:off x="6286644" y="745007"/>
                <a:ext cx="25236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2D061C-E712-47C1-9F91-41150700B7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69004" y="727007"/>
                  <a:ext cx="288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565950-D999-4AD5-B260-BB4E0BC2EAE6}"/>
                    </a:ext>
                  </a:extLst>
                </p14:cNvPr>
                <p14:cNvContentPartPr/>
                <p14:nvPr/>
              </p14:nvContentPartPr>
              <p14:xfrm>
                <a:off x="6283044" y="804767"/>
                <a:ext cx="297720" cy="38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565950-D999-4AD5-B260-BB4E0BC2EAE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65404" y="787127"/>
                  <a:ext cx="333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B57DAD-842C-4F88-BAAC-E5DFEF7F45C1}"/>
                    </a:ext>
                  </a:extLst>
                </p14:cNvPr>
                <p14:cNvContentPartPr/>
                <p14:nvPr/>
              </p14:nvContentPartPr>
              <p14:xfrm>
                <a:off x="6453324" y="662927"/>
                <a:ext cx="190080" cy="26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B57DAD-842C-4F88-BAAC-E5DFEF7F45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35684" y="645287"/>
                  <a:ext cx="2257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896834-3DF3-40B1-B7B9-8A660051E11A}"/>
              </a:ext>
            </a:extLst>
          </p:cNvPr>
          <p:cNvGrpSpPr/>
          <p:nvPr/>
        </p:nvGrpSpPr>
        <p:grpSpPr>
          <a:xfrm>
            <a:off x="6917724" y="416327"/>
            <a:ext cx="3402360" cy="564480"/>
            <a:chOff x="6917724" y="416327"/>
            <a:chExt cx="340236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141B06-AB33-4507-A2DA-22E5C76B7CB4}"/>
                    </a:ext>
                  </a:extLst>
                </p14:cNvPr>
                <p14:cNvContentPartPr/>
                <p14:nvPr/>
              </p14:nvContentPartPr>
              <p14:xfrm>
                <a:off x="6997284" y="656807"/>
                <a:ext cx="198000" cy="21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141B06-AB33-4507-A2DA-22E5C76B7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79284" y="638807"/>
                  <a:ext cx="233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6A30D8-704A-4DEF-A993-1DBB27707C88}"/>
                    </a:ext>
                  </a:extLst>
                </p14:cNvPr>
                <p14:cNvContentPartPr/>
                <p14:nvPr/>
              </p14:nvContentPartPr>
              <p14:xfrm>
                <a:off x="6917724" y="540167"/>
                <a:ext cx="360720" cy="3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6A30D8-704A-4DEF-A993-1DBB27707C8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084" y="522527"/>
                  <a:ext cx="396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5CC3F9-32FE-469B-B36A-3E87A55288AD}"/>
                    </a:ext>
                  </a:extLst>
                </p14:cNvPr>
                <p14:cNvContentPartPr/>
                <p14:nvPr/>
              </p14:nvContentPartPr>
              <p14:xfrm>
                <a:off x="7393644" y="465287"/>
                <a:ext cx="158040" cy="38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5CC3F9-32FE-469B-B36A-3E87A55288A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76004" y="447647"/>
                  <a:ext cx="193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FCB824-6AD9-430E-84E4-A580B756D275}"/>
                    </a:ext>
                  </a:extLst>
                </p14:cNvPr>
                <p14:cNvContentPartPr/>
                <p14:nvPr/>
              </p14:nvContentPartPr>
              <p14:xfrm>
                <a:off x="7519644" y="600647"/>
                <a:ext cx="14148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FCB824-6AD9-430E-84E4-A580B756D2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02004" y="583007"/>
                  <a:ext cx="177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7ED0DA-686D-41A3-9531-D1A92F0F156D}"/>
                    </a:ext>
                  </a:extLst>
                </p14:cNvPr>
                <p14:cNvContentPartPr/>
                <p14:nvPr/>
              </p14:nvContentPartPr>
              <p14:xfrm>
                <a:off x="7745004" y="668327"/>
                <a:ext cx="205560" cy="9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7ED0DA-686D-41A3-9531-D1A92F0F15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27364" y="650327"/>
                  <a:ext cx="241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FF9346-9A98-4D22-8AF4-2FBB78ADB6FF}"/>
                    </a:ext>
                  </a:extLst>
                </p14:cNvPr>
                <p14:cNvContentPartPr/>
                <p14:nvPr/>
              </p14:nvContentPartPr>
              <p14:xfrm>
                <a:off x="7989804" y="648527"/>
                <a:ext cx="243000" cy="11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FF9346-9A98-4D22-8AF4-2FBB78ADB6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72164" y="630527"/>
                  <a:ext cx="278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D7367D-CFC1-4EFC-AF4E-EEAFCCB188BB}"/>
                    </a:ext>
                  </a:extLst>
                </p14:cNvPr>
                <p14:cNvContentPartPr/>
                <p14:nvPr/>
              </p14:nvContentPartPr>
              <p14:xfrm>
                <a:off x="8280324" y="660047"/>
                <a:ext cx="146520" cy="32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D7367D-CFC1-4EFC-AF4E-EEAFCCB188B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62324" y="642047"/>
                  <a:ext cx="18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B5D49F-9F46-418E-AE7D-B6834FE8172B}"/>
                    </a:ext>
                  </a:extLst>
                </p14:cNvPr>
                <p14:cNvContentPartPr/>
                <p14:nvPr/>
              </p14:nvContentPartPr>
              <p14:xfrm>
                <a:off x="8484444" y="421727"/>
                <a:ext cx="21240" cy="38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B5D49F-9F46-418E-AE7D-B6834FE8172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66804" y="403727"/>
                  <a:ext cx="56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7CA51B-8CD6-4BE0-9F20-96F6CBA15BE4}"/>
                    </a:ext>
                  </a:extLst>
                </p14:cNvPr>
                <p14:cNvContentPartPr/>
                <p14:nvPr/>
              </p14:nvContentPartPr>
              <p14:xfrm>
                <a:off x="8593164" y="639527"/>
                <a:ext cx="140400" cy="137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7CA51B-8CD6-4BE0-9F20-96F6CBA15B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75164" y="621527"/>
                  <a:ext cx="176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5A8664-7444-4BE9-A44C-79FAABF84F25}"/>
                    </a:ext>
                  </a:extLst>
                </p14:cNvPr>
                <p14:cNvContentPartPr/>
                <p14:nvPr/>
              </p14:nvContentPartPr>
              <p14:xfrm>
                <a:off x="8956764" y="646367"/>
                <a:ext cx="2142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5A8664-7444-4BE9-A44C-79FAABF84F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38764" y="628367"/>
                  <a:ext cx="24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BB834B-72EA-4480-BB03-EF9350EEF979}"/>
                    </a:ext>
                  </a:extLst>
                </p14:cNvPr>
                <p14:cNvContentPartPr/>
                <p14:nvPr/>
              </p14:nvContentPartPr>
              <p14:xfrm>
                <a:off x="9231084" y="618287"/>
                <a:ext cx="192960" cy="11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BB834B-72EA-4480-BB03-EF9350EEF97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13444" y="600647"/>
                  <a:ext cx="22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3E260F-E384-49DE-BE52-77253786EFCD}"/>
                    </a:ext>
                  </a:extLst>
                </p14:cNvPr>
                <p14:cNvContentPartPr/>
                <p14:nvPr/>
              </p14:nvContentPartPr>
              <p14:xfrm>
                <a:off x="9429444" y="579047"/>
                <a:ext cx="348120" cy="153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3E260F-E384-49DE-BE52-77253786EFC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11804" y="561407"/>
                  <a:ext cx="383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1A5FBA-D1C3-46EA-B2F1-228FBFE198D3}"/>
                    </a:ext>
                  </a:extLst>
                </p14:cNvPr>
                <p14:cNvContentPartPr/>
                <p14:nvPr/>
              </p14:nvContentPartPr>
              <p14:xfrm>
                <a:off x="9730764" y="416327"/>
                <a:ext cx="185760" cy="48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1A5FBA-D1C3-46EA-B2F1-228FBFE198D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13124" y="398327"/>
                  <a:ext cx="2214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81E9630-D37B-4031-8AC4-C2FDA3040D73}"/>
                    </a:ext>
                  </a:extLst>
                </p14:cNvPr>
                <p14:cNvContentPartPr/>
                <p14:nvPr/>
              </p14:nvContentPartPr>
              <p14:xfrm>
                <a:off x="10086444" y="575807"/>
                <a:ext cx="233640" cy="11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81E9630-D37B-4031-8AC4-C2FDA3040D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68444" y="558167"/>
                  <a:ext cx="26928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F22BA91-E9EC-420C-BF75-60EFAB446AD3}"/>
                  </a:ext>
                </a:extLst>
              </p14:cNvPr>
              <p14:cNvContentPartPr/>
              <p14:nvPr/>
            </p14:nvContentPartPr>
            <p14:xfrm>
              <a:off x="10810764" y="470687"/>
              <a:ext cx="416160" cy="264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F22BA91-E9EC-420C-BF75-60EFAB446AD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792764" y="453047"/>
                <a:ext cx="4518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8F02C4-0FBC-447A-90B5-F8E60B8D8C2A}"/>
                  </a:ext>
                </a:extLst>
              </p14:cNvPr>
              <p14:cNvContentPartPr/>
              <p14:nvPr/>
            </p14:nvContentPartPr>
            <p14:xfrm>
              <a:off x="11506284" y="695687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8F02C4-0FBC-447A-90B5-F8E60B8D8C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8284" y="6776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C347B-A8F0-47CF-991B-50EC42A1E162}"/>
                  </a:ext>
                </a:extLst>
              </p14:cNvPr>
              <p14:cNvContentPartPr/>
              <p14:nvPr/>
            </p14:nvContentPartPr>
            <p14:xfrm>
              <a:off x="-966276" y="1091327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C347B-A8F0-47CF-991B-50EC42A1E1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-983916" y="107368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CDCD10-8471-44DA-85F7-265C774D1343}"/>
              </a:ext>
            </a:extLst>
          </p:cNvPr>
          <p:cNvGrpSpPr/>
          <p:nvPr/>
        </p:nvGrpSpPr>
        <p:grpSpPr>
          <a:xfrm>
            <a:off x="302724" y="1332887"/>
            <a:ext cx="1966320" cy="389520"/>
            <a:chOff x="302724" y="1332887"/>
            <a:chExt cx="196632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CBC1E8-9357-4C26-BB6C-97F7CC8668E3}"/>
                    </a:ext>
                  </a:extLst>
                </p14:cNvPr>
                <p14:cNvContentPartPr/>
                <p14:nvPr/>
              </p14:nvContentPartPr>
              <p14:xfrm>
                <a:off x="302724" y="1504967"/>
                <a:ext cx="227160" cy="20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CBC1E8-9357-4C26-BB6C-97F7CC8668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5084" y="1487327"/>
                  <a:ext cx="262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4AA9E2B-C8AF-4E34-B60C-8680F9D297AF}"/>
                    </a:ext>
                  </a:extLst>
                </p14:cNvPr>
                <p14:cNvContentPartPr/>
                <p14:nvPr/>
              </p14:nvContentPartPr>
              <p14:xfrm>
                <a:off x="591084" y="1587047"/>
                <a:ext cx="226800" cy="13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AA9E2B-C8AF-4E34-B60C-8680F9D297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3444" y="1569047"/>
                  <a:ext cx="262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8E2C38-3582-4465-8AA9-7DEA0DBCD7CF}"/>
                    </a:ext>
                  </a:extLst>
                </p14:cNvPr>
                <p14:cNvContentPartPr/>
                <p14:nvPr/>
              </p14:nvContentPartPr>
              <p14:xfrm>
                <a:off x="1088244" y="1551767"/>
                <a:ext cx="503280" cy="142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8E2C38-3582-4465-8AA9-7DEA0DBCD7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0244" y="1533767"/>
                  <a:ext cx="538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3D3F52-FF19-452E-98FE-6CE3BE844C43}"/>
                    </a:ext>
                  </a:extLst>
                </p14:cNvPr>
                <p14:cNvContentPartPr/>
                <p14:nvPr/>
              </p14:nvContentPartPr>
              <p14:xfrm>
                <a:off x="1583604" y="1390847"/>
                <a:ext cx="137160" cy="30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3D3F52-FF19-452E-98FE-6CE3BE844C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65604" y="1372847"/>
                  <a:ext cx="172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922F888-D277-44BA-BE61-765B8C9D9AA9}"/>
                    </a:ext>
                  </a:extLst>
                </p14:cNvPr>
                <p14:cNvContentPartPr/>
                <p14:nvPr/>
              </p14:nvContentPartPr>
              <p14:xfrm>
                <a:off x="1986444" y="1332887"/>
                <a:ext cx="282600" cy="326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922F888-D277-44BA-BE61-765B8C9D9A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68804" y="1314887"/>
                  <a:ext cx="3182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BA78AC-2C68-4E73-AD9E-B4E77A62E70C}"/>
                    </a:ext>
                  </a:extLst>
                </p14:cNvPr>
                <p14:cNvContentPartPr/>
                <p14:nvPr/>
              </p14:nvContentPartPr>
              <p14:xfrm>
                <a:off x="2092644" y="1502087"/>
                <a:ext cx="121680" cy="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BA78AC-2C68-4E73-AD9E-B4E77A62E7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75004" y="1484087"/>
                  <a:ext cx="157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5E4D228-26B8-40E5-B0F2-A2A8AD7FB100}"/>
              </a:ext>
            </a:extLst>
          </p:cNvPr>
          <p:cNvGrpSpPr/>
          <p:nvPr/>
        </p:nvGrpSpPr>
        <p:grpSpPr>
          <a:xfrm>
            <a:off x="2609604" y="1335047"/>
            <a:ext cx="1071360" cy="445680"/>
            <a:chOff x="2609604" y="1335047"/>
            <a:chExt cx="10713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92D6D0-B445-4609-B454-4FB3210F9C33}"/>
                    </a:ext>
                  </a:extLst>
                </p14:cNvPr>
                <p14:cNvContentPartPr/>
                <p14:nvPr/>
              </p14:nvContentPartPr>
              <p14:xfrm>
                <a:off x="2710404" y="1373207"/>
                <a:ext cx="127080" cy="385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92D6D0-B445-4609-B454-4FB3210F9C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92764" y="1355567"/>
                  <a:ext cx="1627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2253CB-9FEC-4F36-91DE-C8B90D6A08D3}"/>
                    </a:ext>
                  </a:extLst>
                </p14:cNvPr>
                <p14:cNvContentPartPr/>
                <p14:nvPr/>
              </p14:nvContentPartPr>
              <p14:xfrm>
                <a:off x="2609604" y="1458887"/>
                <a:ext cx="323640" cy="260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2253CB-9FEC-4F36-91DE-C8B90D6A08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91604" y="1440887"/>
                  <a:ext cx="35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9790B2A-3895-45D0-97BD-97949B0A8111}"/>
                    </a:ext>
                  </a:extLst>
                </p14:cNvPr>
                <p14:cNvContentPartPr/>
                <p14:nvPr/>
              </p14:nvContentPartPr>
              <p14:xfrm>
                <a:off x="2972124" y="1570487"/>
                <a:ext cx="212760" cy="11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9790B2A-3895-45D0-97BD-97949B0A81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54484" y="1552487"/>
                  <a:ext cx="248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F0C2B7-4F6C-4047-9859-32B8E42C85F5}"/>
                    </a:ext>
                  </a:extLst>
                </p14:cNvPr>
                <p14:cNvContentPartPr/>
                <p14:nvPr/>
              </p14:nvContentPartPr>
              <p14:xfrm>
                <a:off x="3222684" y="1335047"/>
                <a:ext cx="146520" cy="383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F0C2B7-4F6C-4047-9859-32B8E42C85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05044" y="1317407"/>
                  <a:ext cx="182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6E06A9-F30B-4449-9898-C96F072ED5D8}"/>
                    </a:ext>
                  </a:extLst>
                </p14:cNvPr>
                <p14:cNvContentPartPr/>
                <p14:nvPr/>
              </p14:nvContentPartPr>
              <p14:xfrm>
                <a:off x="3599964" y="1699367"/>
                <a:ext cx="81000" cy="8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6E06A9-F30B-4449-9898-C96F072ED5D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1964" y="1681367"/>
                  <a:ext cx="11664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00BB895-D570-450D-A844-50162AC52CB5}"/>
                  </a:ext>
                </a:extLst>
              </p14:cNvPr>
              <p14:cNvContentPartPr/>
              <p14:nvPr/>
            </p14:nvContentPartPr>
            <p14:xfrm>
              <a:off x="4185324" y="1515407"/>
              <a:ext cx="352800" cy="166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00BB895-D570-450D-A844-50162AC52CB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67684" y="1497767"/>
                <a:ext cx="388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00B13B6-B24C-44F8-A5F9-DAD66D12D46E}"/>
                  </a:ext>
                </a:extLst>
              </p14:cNvPr>
              <p14:cNvContentPartPr/>
              <p14:nvPr/>
            </p14:nvContentPartPr>
            <p14:xfrm>
              <a:off x="4789404" y="1507127"/>
              <a:ext cx="403200" cy="145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00B13B6-B24C-44F8-A5F9-DAD66D12D46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771404" y="1489487"/>
                <a:ext cx="43884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1A1228F-B549-45BB-81DF-AAC0F403F1DC}"/>
              </a:ext>
            </a:extLst>
          </p:cNvPr>
          <p:cNvGrpSpPr/>
          <p:nvPr/>
        </p:nvGrpSpPr>
        <p:grpSpPr>
          <a:xfrm>
            <a:off x="5500404" y="1447367"/>
            <a:ext cx="1255680" cy="446760"/>
            <a:chOff x="5500404" y="1447367"/>
            <a:chExt cx="12556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E7D38CF-31B6-4915-9B3A-E855A784AA0B}"/>
                    </a:ext>
                  </a:extLst>
                </p14:cNvPr>
                <p14:cNvContentPartPr/>
                <p14:nvPr/>
              </p14:nvContentPartPr>
              <p14:xfrm>
                <a:off x="5500404" y="1498847"/>
                <a:ext cx="236160" cy="152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E7D38CF-31B6-4915-9B3A-E855A784AA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82404" y="1480847"/>
                  <a:ext cx="271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A877B9-5BD1-4987-9EC0-5C71EA1713A7}"/>
                    </a:ext>
                  </a:extLst>
                </p14:cNvPr>
                <p14:cNvContentPartPr/>
                <p14:nvPr/>
              </p14:nvContentPartPr>
              <p14:xfrm>
                <a:off x="5766444" y="1481927"/>
                <a:ext cx="173160" cy="9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A877B9-5BD1-4987-9EC0-5C71EA1713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48444" y="1464287"/>
                  <a:ext cx="208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935EFC-14F4-466F-BB92-70D4A942F73B}"/>
                    </a:ext>
                  </a:extLst>
                </p14:cNvPr>
                <p14:cNvContentPartPr/>
                <p14:nvPr/>
              </p14:nvContentPartPr>
              <p14:xfrm>
                <a:off x="5942484" y="1470407"/>
                <a:ext cx="496080" cy="164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935EFC-14F4-466F-BB92-70D4A942F7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24844" y="1452767"/>
                  <a:ext cx="53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4E8718-68B4-4047-BE17-659A0FB1709D}"/>
                    </a:ext>
                  </a:extLst>
                </p14:cNvPr>
                <p14:cNvContentPartPr/>
                <p14:nvPr/>
              </p14:nvContentPartPr>
              <p14:xfrm>
                <a:off x="6432804" y="1447367"/>
                <a:ext cx="323280" cy="446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4E8718-68B4-4047-BE17-659A0FB170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5164" y="1429367"/>
                  <a:ext cx="35892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B63D7F7-5989-4E64-A2BF-5ADC85DF9045}"/>
              </a:ext>
            </a:extLst>
          </p:cNvPr>
          <p:cNvGrpSpPr/>
          <p:nvPr/>
        </p:nvGrpSpPr>
        <p:grpSpPr>
          <a:xfrm>
            <a:off x="7170804" y="1222007"/>
            <a:ext cx="1630080" cy="377640"/>
            <a:chOff x="7170804" y="1222007"/>
            <a:chExt cx="16300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78BD5D-6E7A-4777-AC71-04B32AEC6F74}"/>
                    </a:ext>
                  </a:extLst>
                </p14:cNvPr>
                <p14:cNvContentPartPr/>
                <p14:nvPr/>
              </p14:nvContentPartPr>
              <p14:xfrm>
                <a:off x="7170804" y="1234247"/>
                <a:ext cx="454680" cy="364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78BD5D-6E7A-4777-AC71-04B32AEC6F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3164" y="1216607"/>
                  <a:ext cx="490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F89716-CF80-4D6F-8EF1-D5B7D36FE06B}"/>
                    </a:ext>
                  </a:extLst>
                </p14:cNvPr>
                <p14:cNvContentPartPr/>
                <p14:nvPr/>
              </p14:nvContentPartPr>
              <p14:xfrm>
                <a:off x="7740324" y="1464287"/>
                <a:ext cx="237240" cy="8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F89716-CF80-4D6F-8EF1-D5B7D36FE0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22324" y="1446287"/>
                  <a:ext cx="272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166D78-E530-487F-943D-504EB7006844}"/>
                    </a:ext>
                  </a:extLst>
                </p14:cNvPr>
                <p14:cNvContentPartPr/>
                <p14:nvPr/>
              </p14:nvContentPartPr>
              <p14:xfrm>
                <a:off x="8364204" y="1246487"/>
                <a:ext cx="36720" cy="35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166D78-E530-487F-943D-504EB70068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46564" y="1228847"/>
                  <a:ext cx="723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1AE87C-3E13-4D27-8B99-3306AADEAB9A}"/>
                    </a:ext>
                  </a:extLst>
                </p14:cNvPr>
                <p14:cNvContentPartPr/>
                <p14:nvPr/>
              </p14:nvContentPartPr>
              <p14:xfrm>
                <a:off x="8227764" y="1428287"/>
                <a:ext cx="573120" cy="154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1AE87C-3E13-4D27-8B99-3306AADEAB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10124" y="1410287"/>
                  <a:ext cx="60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3E29EC9-6E9E-44DC-B758-44F8C778BC83}"/>
                    </a:ext>
                  </a:extLst>
                </p14:cNvPr>
                <p14:cNvContentPartPr/>
                <p14:nvPr/>
              </p14:nvContentPartPr>
              <p14:xfrm>
                <a:off x="8396964" y="1222007"/>
                <a:ext cx="78120" cy="11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3E29EC9-6E9E-44DC-B758-44F8C778BC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79324" y="1204367"/>
                  <a:ext cx="1137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9C71015-BBE1-4DE5-AFC8-7FCBEFF49A71}"/>
              </a:ext>
            </a:extLst>
          </p:cNvPr>
          <p:cNvGrpSpPr/>
          <p:nvPr/>
        </p:nvGrpSpPr>
        <p:grpSpPr>
          <a:xfrm>
            <a:off x="9154044" y="1148927"/>
            <a:ext cx="659520" cy="463680"/>
            <a:chOff x="9154044" y="1148927"/>
            <a:chExt cx="6595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A96B39-3145-4025-8867-A949D01D3312}"/>
                    </a:ext>
                  </a:extLst>
                </p14:cNvPr>
                <p14:cNvContentPartPr/>
                <p14:nvPr/>
              </p14:nvContentPartPr>
              <p14:xfrm>
                <a:off x="9324684" y="1240367"/>
                <a:ext cx="29880" cy="372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A96B39-3145-4025-8867-A949D01D33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06684" y="1222367"/>
                  <a:ext cx="65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5DFF2F-5EF3-4A04-BC0E-1727E701D6DD}"/>
                    </a:ext>
                  </a:extLst>
                </p14:cNvPr>
                <p14:cNvContentPartPr/>
                <p14:nvPr/>
              </p14:nvContentPartPr>
              <p14:xfrm>
                <a:off x="9154044" y="1148927"/>
                <a:ext cx="496080" cy="385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5DFF2F-5EF3-4A04-BC0E-1727E701D6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36404" y="1131287"/>
                  <a:ext cx="531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4D5DD9-6090-49F4-ABE7-2788FDFF4277}"/>
                    </a:ext>
                  </a:extLst>
                </p14:cNvPr>
                <p14:cNvContentPartPr/>
                <p14:nvPr/>
              </p14:nvContentPartPr>
              <p14:xfrm>
                <a:off x="9695484" y="1403087"/>
                <a:ext cx="118080" cy="12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4D5DD9-6090-49F4-ABE7-2788FDFF42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7844" y="1385447"/>
                  <a:ext cx="1537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11ED9E4-A10C-49A5-BA5E-5B66E1D76BFA}"/>
              </a:ext>
            </a:extLst>
          </p:cNvPr>
          <p:cNvGrpSpPr/>
          <p:nvPr/>
        </p:nvGrpSpPr>
        <p:grpSpPr>
          <a:xfrm>
            <a:off x="10145844" y="1228847"/>
            <a:ext cx="1834200" cy="363600"/>
            <a:chOff x="10145844" y="1228847"/>
            <a:chExt cx="18342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0EDC51-7A78-4AD3-940E-7BD1F6A9B781}"/>
                    </a:ext>
                  </a:extLst>
                </p14:cNvPr>
                <p14:cNvContentPartPr/>
                <p14:nvPr/>
              </p14:nvContentPartPr>
              <p14:xfrm>
                <a:off x="10145844" y="1405247"/>
                <a:ext cx="11880" cy="128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0EDC51-7A78-4AD3-940E-7BD1F6A9B7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28204" y="1387607"/>
                  <a:ext cx="4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6309CC-C1A9-478B-9977-E00071B3E65D}"/>
                    </a:ext>
                  </a:extLst>
                </p14:cNvPr>
                <p14:cNvContentPartPr/>
                <p14:nvPr/>
              </p14:nvContentPartPr>
              <p14:xfrm>
                <a:off x="10152684" y="1238567"/>
                <a:ext cx="13320" cy="5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6309CC-C1A9-478B-9977-E00071B3E6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35044" y="1220567"/>
                  <a:ext cx="48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70F513-EBA5-45FE-9EC0-8CF4E64A44BB}"/>
                    </a:ext>
                  </a:extLst>
                </p14:cNvPr>
                <p14:cNvContentPartPr/>
                <p14:nvPr/>
              </p14:nvContentPartPr>
              <p14:xfrm>
                <a:off x="10197324" y="1454567"/>
                <a:ext cx="286200" cy="126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70F513-EBA5-45FE-9EC0-8CF4E64A44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79324" y="1436927"/>
                  <a:ext cx="321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25E455-D696-47B2-8F37-390C7F0FAF00}"/>
                    </a:ext>
                  </a:extLst>
                </p14:cNvPr>
                <p14:cNvContentPartPr/>
                <p14:nvPr/>
              </p14:nvContentPartPr>
              <p14:xfrm>
                <a:off x="10523844" y="1338287"/>
                <a:ext cx="6120" cy="72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25E455-D696-47B2-8F37-390C7F0FAF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05844" y="1320287"/>
                  <a:ext cx="4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D60E48C-33DA-4AAF-9917-BAA1470BF359}"/>
                    </a:ext>
                  </a:extLst>
                </p14:cNvPr>
                <p14:cNvContentPartPr/>
                <p14:nvPr/>
              </p14:nvContentPartPr>
              <p14:xfrm>
                <a:off x="10551564" y="1241447"/>
                <a:ext cx="587520" cy="34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D60E48C-33DA-4AAF-9917-BAA1470BF3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33924" y="1223807"/>
                  <a:ext cx="623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CBC856-8459-4B73-BCD3-8810D0109DD4}"/>
                    </a:ext>
                  </a:extLst>
                </p14:cNvPr>
                <p14:cNvContentPartPr/>
                <p14:nvPr/>
              </p14:nvContentPartPr>
              <p14:xfrm>
                <a:off x="11128284" y="1328567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CBC856-8459-4B73-BCD3-8810D0109D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10284" y="13109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F68BEE-735A-436A-B604-48FB7DB43CDF}"/>
                    </a:ext>
                  </a:extLst>
                </p14:cNvPr>
                <p14:cNvContentPartPr/>
                <p14:nvPr/>
              </p14:nvContentPartPr>
              <p14:xfrm>
                <a:off x="11253924" y="1248287"/>
                <a:ext cx="444960" cy="318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F68BEE-735A-436A-B604-48FB7DB43C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236284" y="1230287"/>
                  <a:ext cx="480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47C6B59-78D4-4D64-8A7B-F8552F4D7003}"/>
                    </a:ext>
                  </a:extLst>
                </p14:cNvPr>
                <p14:cNvContentPartPr/>
                <p14:nvPr/>
              </p14:nvContentPartPr>
              <p14:xfrm>
                <a:off x="11677644" y="1418567"/>
                <a:ext cx="22896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47C6B59-78D4-4D64-8A7B-F8552F4D700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59644" y="1400927"/>
                  <a:ext cx="264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8E85F6-8F4E-401B-87E4-B90D4B7C39AA}"/>
                    </a:ext>
                  </a:extLst>
                </p14:cNvPr>
                <p14:cNvContentPartPr/>
                <p14:nvPr/>
              </p14:nvContentPartPr>
              <p14:xfrm>
                <a:off x="11944764" y="1228847"/>
                <a:ext cx="35280" cy="36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8E85F6-8F4E-401B-87E4-B90D4B7C39A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927124" y="1211207"/>
                  <a:ext cx="7092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FE73DDE-DE89-41DE-8A1E-0048BFF14B15}"/>
              </a:ext>
            </a:extLst>
          </p:cNvPr>
          <p:cNvGrpSpPr/>
          <p:nvPr/>
        </p:nvGrpSpPr>
        <p:grpSpPr>
          <a:xfrm>
            <a:off x="587484" y="2019767"/>
            <a:ext cx="700560" cy="261720"/>
            <a:chOff x="587484" y="2019767"/>
            <a:chExt cx="7005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BD1F79-BA86-4206-A83B-E1D62FF9BADB}"/>
                    </a:ext>
                  </a:extLst>
                </p14:cNvPr>
                <p14:cNvContentPartPr/>
                <p14:nvPr/>
              </p14:nvContentPartPr>
              <p14:xfrm>
                <a:off x="587484" y="2033087"/>
                <a:ext cx="196560" cy="224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BD1F79-BA86-4206-A83B-E1D62FF9BA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9484" y="2015447"/>
                  <a:ext cx="232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81C642-7EED-4365-9AB1-F1681252E36C}"/>
                    </a:ext>
                  </a:extLst>
                </p14:cNvPr>
                <p14:cNvContentPartPr/>
                <p14:nvPr/>
              </p14:nvContentPartPr>
              <p14:xfrm>
                <a:off x="861804" y="2019767"/>
                <a:ext cx="221040" cy="261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81C642-7EED-4365-9AB1-F1681252E36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3804" y="2001767"/>
                  <a:ext cx="256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2587D2-BA05-4A3C-9D04-E85744E284B3}"/>
                    </a:ext>
                  </a:extLst>
                </p14:cNvPr>
                <p14:cNvContentPartPr/>
                <p14:nvPr/>
              </p14:nvContentPartPr>
              <p14:xfrm>
                <a:off x="1059084" y="2129927"/>
                <a:ext cx="228960" cy="135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2587D2-BA05-4A3C-9D04-E85744E284B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084" y="2111927"/>
                  <a:ext cx="2646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CAD9826-2BD8-4FC0-B421-A1CC1FAE8FCC}"/>
              </a:ext>
            </a:extLst>
          </p:cNvPr>
          <p:cNvGrpSpPr/>
          <p:nvPr/>
        </p:nvGrpSpPr>
        <p:grpSpPr>
          <a:xfrm>
            <a:off x="1618884" y="1972967"/>
            <a:ext cx="955080" cy="497520"/>
            <a:chOff x="1618884" y="1972967"/>
            <a:chExt cx="9550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DC4FB7-7747-40F2-927B-CF72CD3DF1B1}"/>
                    </a:ext>
                  </a:extLst>
                </p14:cNvPr>
                <p14:cNvContentPartPr/>
                <p14:nvPr/>
              </p14:nvContentPartPr>
              <p14:xfrm>
                <a:off x="1646964" y="2140367"/>
                <a:ext cx="48240" cy="330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DC4FB7-7747-40F2-927B-CF72CD3DF1B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29324" y="2122367"/>
                  <a:ext cx="83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42F5BB-2D6A-4C80-815B-269D8F52F4A8}"/>
                    </a:ext>
                  </a:extLst>
                </p14:cNvPr>
                <p14:cNvContentPartPr/>
                <p14:nvPr/>
              </p14:nvContentPartPr>
              <p14:xfrm>
                <a:off x="1618884" y="2158367"/>
                <a:ext cx="188640" cy="152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42F5BB-2D6A-4C80-815B-269D8F52F4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01244" y="2140727"/>
                  <a:ext cx="22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04A6821-7073-4609-B0B9-B7358D607E43}"/>
                    </a:ext>
                  </a:extLst>
                </p14:cNvPr>
                <p14:cNvContentPartPr/>
                <p14:nvPr/>
              </p14:nvContentPartPr>
              <p14:xfrm>
                <a:off x="1862604" y="2150447"/>
                <a:ext cx="164880" cy="13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04A6821-7073-4609-B0B9-B7358D607E4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44964" y="2132807"/>
                  <a:ext cx="200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D61ACF-E537-4CCD-9A84-219499EC62E8}"/>
                    </a:ext>
                  </a:extLst>
                </p14:cNvPr>
                <p14:cNvContentPartPr/>
                <p14:nvPr/>
              </p14:nvContentPartPr>
              <p14:xfrm>
                <a:off x="2042604" y="2032007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D61ACF-E537-4CCD-9A84-219499EC62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4604" y="2014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4A83BD-9B7C-4D14-A69E-532C562B1BD8}"/>
                    </a:ext>
                  </a:extLst>
                </p14:cNvPr>
                <p14:cNvContentPartPr/>
                <p14:nvPr/>
              </p14:nvContentPartPr>
              <p14:xfrm>
                <a:off x="2098404" y="2183207"/>
                <a:ext cx="198720" cy="119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4A83BD-9B7C-4D14-A69E-532C562B1B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80764" y="2165567"/>
                  <a:ext cx="234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24812A8-381B-4770-B342-2BD74900695F}"/>
                    </a:ext>
                  </a:extLst>
                </p14:cNvPr>
                <p14:cNvContentPartPr/>
                <p14:nvPr/>
              </p14:nvContentPartPr>
              <p14:xfrm>
                <a:off x="2329524" y="1972967"/>
                <a:ext cx="76320" cy="338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24812A8-381B-4770-B342-2BD7490069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11524" y="1954967"/>
                  <a:ext cx="111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6B16E1-D3A7-4C86-A118-83402C8C4712}"/>
                    </a:ext>
                  </a:extLst>
                </p14:cNvPr>
                <p14:cNvContentPartPr/>
                <p14:nvPr/>
              </p14:nvContentPartPr>
              <p14:xfrm>
                <a:off x="2310804" y="2084927"/>
                <a:ext cx="263160" cy="221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6B16E1-D3A7-4C86-A118-83402C8C47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93164" y="2066927"/>
                  <a:ext cx="2988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0611F3A-1D60-47EA-9A8B-91A458A34944}"/>
              </a:ext>
            </a:extLst>
          </p:cNvPr>
          <p:cNvGrpSpPr/>
          <p:nvPr/>
        </p:nvGrpSpPr>
        <p:grpSpPr>
          <a:xfrm>
            <a:off x="3148164" y="1909607"/>
            <a:ext cx="1249200" cy="326520"/>
            <a:chOff x="3148164" y="1909607"/>
            <a:chExt cx="124920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27414C5-6D91-4CFE-B214-B82DB0DAC05C}"/>
                    </a:ext>
                  </a:extLst>
                </p14:cNvPr>
                <p14:cNvContentPartPr/>
                <p14:nvPr/>
              </p14:nvContentPartPr>
              <p14:xfrm>
                <a:off x="3148164" y="1909607"/>
                <a:ext cx="160200" cy="326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27414C5-6D91-4CFE-B214-B82DB0DAC0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30524" y="1891607"/>
                  <a:ext cx="195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F20139-EAF8-4496-AA9C-9A6F1C9A3056}"/>
                    </a:ext>
                  </a:extLst>
                </p14:cNvPr>
                <p14:cNvContentPartPr/>
                <p14:nvPr/>
              </p14:nvContentPartPr>
              <p14:xfrm>
                <a:off x="3390804" y="2061527"/>
                <a:ext cx="112680" cy="15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F20139-EAF8-4496-AA9C-9A6F1C9A305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72804" y="2043527"/>
                  <a:ext cx="148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85195C-8901-4A29-8188-0EC4B1589040}"/>
                    </a:ext>
                  </a:extLst>
                </p14:cNvPr>
                <p14:cNvContentPartPr/>
                <p14:nvPr/>
              </p14:nvContentPartPr>
              <p14:xfrm>
                <a:off x="3591684" y="2066207"/>
                <a:ext cx="188280" cy="14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85195C-8901-4A29-8188-0EC4B158904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74044" y="2048207"/>
                  <a:ext cx="223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618DC5F-E3E4-4E6C-A140-C7F5CC383299}"/>
                    </a:ext>
                  </a:extLst>
                </p14:cNvPr>
                <p14:cNvContentPartPr/>
                <p14:nvPr/>
              </p14:nvContentPartPr>
              <p14:xfrm>
                <a:off x="3837924" y="2005727"/>
                <a:ext cx="43560" cy="22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618DC5F-E3E4-4E6C-A140-C7F5CC3832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19924" y="1988087"/>
                  <a:ext cx="79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4961E5-D07D-4C5F-B006-BBED18D12F96}"/>
                    </a:ext>
                  </a:extLst>
                </p14:cNvPr>
                <p14:cNvContentPartPr/>
                <p14:nvPr/>
              </p14:nvContentPartPr>
              <p14:xfrm>
                <a:off x="3941244" y="1942727"/>
                <a:ext cx="279720" cy="28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4961E5-D07D-4C5F-B006-BBED18D12F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23604" y="1925087"/>
                  <a:ext cx="315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7C1761-4E43-4478-AB8B-0339CD1139BE}"/>
                    </a:ext>
                  </a:extLst>
                </p14:cNvPr>
                <p14:cNvContentPartPr/>
                <p14:nvPr/>
              </p14:nvContentPartPr>
              <p14:xfrm>
                <a:off x="4155084" y="2028047"/>
                <a:ext cx="119520" cy="38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7C1761-4E43-4478-AB8B-0339CD1139B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37444" y="2010047"/>
                  <a:ext cx="155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39F88F-9E1F-4FE7-92D1-ADDFF698C2E6}"/>
                    </a:ext>
                  </a:extLst>
                </p14:cNvPr>
                <p14:cNvContentPartPr/>
                <p14:nvPr/>
              </p14:nvContentPartPr>
              <p14:xfrm>
                <a:off x="4267404" y="2089967"/>
                <a:ext cx="129960" cy="129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39F88F-9E1F-4FE7-92D1-ADDFF698C2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49404" y="2072327"/>
                  <a:ext cx="165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98E89CB-611C-474D-A634-E46538AB5447}"/>
              </a:ext>
            </a:extLst>
          </p:cNvPr>
          <p:cNvGrpSpPr/>
          <p:nvPr/>
        </p:nvGrpSpPr>
        <p:grpSpPr>
          <a:xfrm>
            <a:off x="4801644" y="1882967"/>
            <a:ext cx="1644120" cy="418320"/>
            <a:chOff x="4801644" y="1882967"/>
            <a:chExt cx="16441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313391-84A5-47B2-B050-48A55718DFF8}"/>
                    </a:ext>
                  </a:extLst>
                </p14:cNvPr>
                <p14:cNvContentPartPr/>
                <p14:nvPr/>
              </p14:nvContentPartPr>
              <p14:xfrm>
                <a:off x="4897044" y="1894487"/>
                <a:ext cx="108720" cy="365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313391-84A5-47B2-B050-48A55718DF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9404" y="1876847"/>
                  <a:ext cx="144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D78D75-A7E0-41D4-8CAD-763CED1C835F}"/>
                    </a:ext>
                  </a:extLst>
                </p14:cNvPr>
                <p14:cNvContentPartPr/>
                <p14:nvPr/>
              </p14:nvContentPartPr>
              <p14:xfrm>
                <a:off x="4801644" y="2035247"/>
                <a:ext cx="508320" cy="198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D78D75-A7E0-41D4-8CAD-763CED1C83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83644" y="2017247"/>
                  <a:ext cx="54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DEADBA-D37F-4841-A566-0159AD77DA57}"/>
                    </a:ext>
                  </a:extLst>
                </p14:cNvPr>
                <p14:cNvContentPartPr/>
                <p14:nvPr/>
              </p14:nvContentPartPr>
              <p14:xfrm>
                <a:off x="5349564" y="2067647"/>
                <a:ext cx="267840" cy="189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DEADBA-D37F-4841-A566-0159AD77DA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31924" y="2050007"/>
                  <a:ext cx="303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C50E91-DC2C-434D-8454-7A7A287E5B5D}"/>
                    </a:ext>
                  </a:extLst>
                </p14:cNvPr>
                <p14:cNvContentPartPr/>
                <p14:nvPr/>
              </p14:nvContentPartPr>
              <p14:xfrm>
                <a:off x="5891004" y="1989167"/>
                <a:ext cx="6120" cy="312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C50E91-DC2C-434D-8454-7A7A287E5B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73364" y="197116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FD789D-7012-4E6E-B3C7-65FBCF6227BA}"/>
                    </a:ext>
                  </a:extLst>
                </p14:cNvPr>
                <p14:cNvContentPartPr/>
                <p14:nvPr/>
              </p14:nvContentPartPr>
              <p14:xfrm>
                <a:off x="5756004" y="1882967"/>
                <a:ext cx="689760" cy="293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FD789D-7012-4E6E-B3C7-65FBCF6227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38004" y="1864967"/>
                  <a:ext cx="72540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AC09A6-F337-4A67-8D70-2B0ED15E1A7D}"/>
              </a:ext>
            </a:extLst>
          </p:cNvPr>
          <p:cNvGrpSpPr/>
          <p:nvPr/>
        </p:nvGrpSpPr>
        <p:grpSpPr>
          <a:xfrm>
            <a:off x="6782364" y="1974767"/>
            <a:ext cx="931320" cy="210960"/>
            <a:chOff x="6782364" y="1974767"/>
            <a:chExt cx="9313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6A88D3-3243-4466-8654-616C24E0DE91}"/>
                    </a:ext>
                  </a:extLst>
                </p14:cNvPr>
                <p14:cNvContentPartPr/>
                <p14:nvPr/>
              </p14:nvContentPartPr>
              <p14:xfrm>
                <a:off x="6782364" y="2028047"/>
                <a:ext cx="285120" cy="12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6A88D3-3243-4466-8654-616C24E0DE9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64724" y="2010047"/>
                  <a:ext cx="320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06F0D82-24A2-4566-BB79-3DFCFB724C1C}"/>
                    </a:ext>
                  </a:extLst>
                </p14:cNvPr>
                <p14:cNvContentPartPr/>
                <p14:nvPr/>
              </p14:nvContentPartPr>
              <p14:xfrm>
                <a:off x="7144164" y="1974767"/>
                <a:ext cx="569520" cy="210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06F0D82-24A2-4566-BB79-3DFCFB724C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26164" y="1956767"/>
                  <a:ext cx="60516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5010C5D-C02A-49B8-8314-AF63328C94C2}"/>
                  </a:ext>
                </a:extLst>
              </p14:cNvPr>
              <p14:cNvContentPartPr/>
              <p14:nvPr/>
            </p14:nvContentPartPr>
            <p14:xfrm>
              <a:off x="8071524" y="1815287"/>
              <a:ext cx="143640" cy="271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5010C5D-C02A-49B8-8314-AF63328C94C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053884" y="1797287"/>
                <a:ext cx="1792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B50CFAF-5E6D-4C84-A025-923167493E5C}"/>
                  </a:ext>
                </a:extLst>
              </p14:cNvPr>
              <p14:cNvContentPartPr/>
              <p14:nvPr/>
            </p14:nvContentPartPr>
            <p14:xfrm>
              <a:off x="8114724" y="2223167"/>
              <a:ext cx="5040" cy="12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B50CFAF-5E6D-4C84-A025-923167493E5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097084" y="2205527"/>
                <a:ext cx="4068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FF6F4C9-3506-40C9-927F-BBA4BF1D75FE}"/>
              </a:ext>
            </a:extLst>
          </p:cNvPr>
          <p:cNvGrpSpPr/>
          <p:nvPr/>
        </p:nvGrpSpPr>
        <p:grpSpPr>
          <a:xfrm>
            <a:off x="733644" y="2876207"/>
            <a:ext cx="330120" cy="358920"/>
            <a:chOff x="733644" y="2876207"/>
            <a:chExt cx="3301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5EE39B6-CA55-4537-9717-896A4E3CDAA8}"/>
                    </a:ext>
                  </a:extLst>
                </p14:cNvPr>
                <p14:cNvContentPartPr/>
                <p14:nvPr/>
              </p14:nvContentPartPr>
              <p14:xfrm>
                <a:off x="786204" y="2989607"/>
                <a:ext cx="134640" cy="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5EE39B6-CA55-4537-9717-896A4E3CDA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8204" y="2971967"/>
                  <a:ext cx="170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F59DEC-ECD0-4B6C-9546-1E5487973B47}"/>
                    </a:ext>
                  </a:extLst>
                </p14:cNvPr>
                <p14:cNvContentPartPr/>
                <p14:nvPr/>
              </p14:nvContentPartPr>
              <p14:xfrm>
                <a:off x="733644" y="3084287"/>
                <a:ext cx="175320" cy="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F59DEC-ECD0-4B6C-9546-1E5487973B4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5644" y="3066287"/>
                  <a:ext cx="21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0BE89A-5263-41D4-B3D0-29B92273218E}"/>
                    </a:ext>
                  </a:extLst>
                </p14:cNvPr>
                <p14:cNvContentPartPr/>
                <p14:nvPr/>
              </p14:nvContentPartPr>
              <p14:xfrm>
                <a:off x="853884" y="2876207"/>
                <a:ext cx="209880" cy="35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0BE89A-5263-41D4-B3D0-29B9227321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6244" y="2858567"/>
                  <a:ext cx="2455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FDA2CE2-2A50-406F-9B0A-A879D1433E41}"/>
              </a:ext>
            </a:extLst>
          </p:cNvPr>
          <p:cNvGrpSpPr/>
          <p:nvPr/>
        </p:nvGrpSpPr>
        <p:grpSpPr>
          <a:xfrm>
            <a:off x="1649484" y="2570207"/>
            <a:ext cx="8024760" cy="1188720"/>
            <a:chOff x="1649484" y="2570207"/>
            <a:chExt cx="8024760" cy="11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B11233D-9593-4A0F-9DFB-C84FD7084F51}"/>
                    </a:ext>
                  </a:extLst>
                </p14:cNvPr>
                <p14:cNvContentPartPr/>
                <p14:nvPr/>
              </p14:nvContentPartPr>
              <p14:xfrm>
                <a:off x="1721484" y="2908607"/>
                <a:ext cx="97200" cy="29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B11233D-9593-4A0F-9DFB-C84FD7084F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03844" y="2890967"/>
                  <a:ext cx="132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CD8385-8415-404E-9847-F706800C2559}"/>
                    </a:ext>
                  </a:extLst>
                </p14:cNvPr>
                <p14:cNvContentPartPr/>
                <p14:nvPr/>
              </p14:nvContentPartPr>
              <p14:xfrm>
                <a:off x="1875564" y="2943527"/>
                <a:ext cx="144000" cy="198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CD8385-8415-404E-9847-F706800C255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57924" y="2925527"/>
                  <a:ext cx="179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7883FF4-CBDD-42BE-B30E-677202717928}"/>
                    </a:ext>
                  </a:extLst>
                </p14:cNvPr>
                <p14:cNvContentPartPr/>
                <p14:nvPr/>
              </p14:nvContentPartPr>
              <p14:xfrm>
                <a:off x="2054124" y="2949647"/>
                <a:ext cx="147600" cy="21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7883FF4-CBDD-42BE-B30E-67720271792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36484" y="2932007"/>
                  <a:ext cx="183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C790311-DDB3-484D-87FD-DA99FAE576AB}"/>
                    </a:ext>
                  </a:extLst>
                </p14:cNvPr>
                <p14:cNvContentPartPr/>
                <p14:nvPr/>
              </p14:nvContentPartPr>
              <p14:xfrm>
                <a:off x="2159244" y="2915087"/>
                <a:ext cx="113400" cy="27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C790311-DDB3-484D-87FD-DA99FAE576A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41244" y="2897447"/>
                  <a:ext cx="149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CF4827-0607-409E-994F-691E4CD4F116}"/>
                    </a:ext>
                  </a:extLst>
                </p14:cNvPr>
                <p14:cNvContentPartPr/>
                <p14:nvPr/>
              </p14:nvContentPartPr>
              <p14:xfrm>
                <a:off x="2342484" y="3044327"/>
                <a:ext cx="144000" cy="17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CF4827-0607-409E-994F-691E4CD4F1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24484" y="3026327"/>
                  <a:ext cx="179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D3B89A-107C-4886-B259-7697D818D26B}"/>
                    </a:ext>
                  </a:extLst>
                </p14:cNvPr>
                <p14:cNvContentPartPr/>
                <p14:nvPr/>
              </p14:nvContentPartPr>
              <p14:xfrm>
                <a:off x="2625804" y="2929487"/>
                <a:ext cx="190440" cy="22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D3B89A-107C-4886-B259-7697D818D2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07804" y="2911487"/>
                  <a:ext cx="226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F6EAB1-D94E-4B48-B2DB-2768FF0AB56C}"/>
                    </a:ext>
                  </a:extLst>
                </p14:cNvPr>
                <p14:cNvContentPartPr/>
                <p14:nvPr/>
              </p14:nvContentPartPr>
              <p14:xfrm>
                <a:off x="2851884" y="2957207"/>
                <a:ext cx="104760" cy="18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F6EAB1-D94E-4B48-B2DB-2768FF0AB5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34244" y="2939207"/>
                  <a:ext cx="140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D9AD17-26E1-4A46-BE9C-AFDCFC7F7AF4}"/>
                    </a:ext>
                  </a:extLst>
                </p14:cNvPr>
                <p14:cNvContentPartPr/>
                <p14:nvPr/>
              </p14:nvContentPartPr>
              <p14:xfrm>
                <a:off x="2922084" y="2854247"/>
                <a:ext cx="156600" cy="338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D9AD17-26E1-4A46-BE9C-AFDCFC7F7AF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04444" y="2836247"/>
                  <a:ext cx="1922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5D2261-C762-464C-86AD-F183AF722832}"/>
                    </a:ext>
                  </a:extLst>
                </p14:cNvPr>
                <p14:cNvContentPartPr/>
                <p14:nvPr/>
              </p14:nvContentPartPr>
              <p14:xfrm>
                <a:off x="3408444" y="2981327"/>
                <a:ext cx="177840" cy="39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5D2261-C762-464C-86AD-F183AF72283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90804" y="2963327"/>
                  <a:ext cx="213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7870AFF-E3EA-4114-9F64-F96BBB2DB1EE}"/>
                    </a:ext>
                  </a:extLst>
                </p14:cNvPr>
                <p14:cNvContentPartPr/>
                <p14:nvPr/>
              </p14:nvContentPartPr>
              <p14:xfrm>
                <a:off x="3495924" y="2912927"/>
                <a:ext cx="57600" cy="21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7870AFF-E3EA-4114-9F64-F96BBB2DB1E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78284" y="2895287"/>
                  <a:ext cx="93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7C40A16-739B-4BC4-95A7-1A126799D7FF}"/>
                    </a:ext>
                  </a:extLst>
                </p14:cNvPr>
                <p14:cNvContentPartPr/>
                <p14:nvPr/>
              </p14:nvContentPartPr>
              <p14:xfrm>
                <a:off x="3846204" y="2853167"/>
                <a:ext cx="139320" cy="275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7C40A16-739B-4BC4-95A7-1A126799D7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28204" y="2835167"/>
                  <a:ext cx="174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7784EF-0D76-4E21-B7A7-45D2D8489C3B}"/>
                    </a:ext>
                  </a:extLst>
                </p14:cNvPr>
                <p14:cNvContentPartPr/>
                <p14:nvPr/>
              </p14:nvContentPartPr>
              <p14:xfrm>
                <a:off x="4025844" y="2855327"/>
                <a:ext cx="159480" cy="223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7784EF-0D76-4E21-B7A7-45D2D8489C3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07844" y="2837687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FC786D3-6377-4B68-A93D-59ACD78AB873}"/>
                    </a:ext>
                  </a:extLst>
                </p14:cNvPr>
                <p14:cNvContentPartPr/>
                <p14:nvPr/>
              </p14:nvContentPartPr>
              <p14:xfrm>
                <a:off x="4248324" y="2868647"/>
                <a:ext cx="133560" cy="202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FC786D3-6377-4B68-A93D-59ACD78AB8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30324" y="2851007"/>
                  <a:ext cx="169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BC72B7-318F-42F5-B75C-8CDFBAA8A5E3}"/>
                    </a:ext>
                  </a:extLst>
                </p14:cNvPr>
                <p14:cNvContentPartPr/>
                <p14:nvPr/>
              </p14:nvContentPartPr>
              <p14:xfrm>
                <a:off x="4508604" y="2947487"/>
                <a:ext cx="1425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BC72B7-318F-42F5-B75C-8CDFBAA8A5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90964" y="2929847"/>
                  <a:ext cx="178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ED208F-5D29-4E18-8814-29A0B1A1D1BE}"/>
                    </a:ext>
                  </a:extLst>
                </p14:cNvPr>
                <p14:cNvContentPartPr/>
                <p14:nvPr/>
              </p14:nvContentPartPr>
              <p14:xfrm>
                <a:off x="4761684" y="2842727"/>
                <a:ext cx="336960" cy="212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ED208F-5D29-4E18-8814-29A0B1A1D1B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44044" y="2825087"/>
                  <a:ext cx="372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4415F4-6878-4B11-A3E1-B98AD9A71B1B}"/>
                    </a:ext>
                  </a:extLst>
                </p14:cNvPr>
                <p14:cNvContentPartPr/>
                <p14:nvPr/>
              </p14:nvContentPartPr>
              <p14:xfrm>
                <a:off x="5107644" y="2784767"/>
                <a:ext cx="106200" cy="349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4415F4-6878-4B11-A3E1-B98AD9A71B1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89644" y="2767127"/>
                  <a:ext cx="141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CFD825-18BD-45FF-BFC5-2A12F75D16A3}"/>
                    </a:ext>
                  </a:extLst>
                </p14:cNvPr>
                <p14:cNvContentPartPr/>
                <p14:nvPr/>
              </p14:nvContentPartPr>
              <p14:xfrm>
                <a:off x="5564484" y="2943527"/>
                <a:ext cx="183600" cy="31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CFD825-18BD-45FF-BFC5-2A12F75D16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46844" y="2925527"/>
                  <a:ext cx="21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50B8D3-DB6D-4E51-9FE1-536ED98CBE2A}"/>
                    </a:ext>
                  </a:extLst>
                </p14:cNvPr>
                <p14:cNvContentPartPr/>
                <p14:nvPr/>
              </p14:nvContentPartPr>
              <p14:xfrm>
                <a:off x="5642604" y="2843807"/>
                <a:ext cx="63360" cy="21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50B8D3-DB6D-4E51-9FE1-536ED98CBE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24964" y="2825807"/>
                  <a:ext cx="99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00AF647-F009-4F36-A4A5-DE024897F8F0}"/>
                    </a:ext>
                  </a:extLst>
                </p14:cNvPr>
                <p14:cNvContentPartPr/>
                <p14:nvPr/>
              </p14:nvContentPartPr>
              <p14:xfrm>
                <a:off x="6123564" y="2761007"/>
                <a:ext cx="100440" cy="288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00AF647-F009-4F36-A4A5-DE024897F8F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05564" y="2743007"/>
                  <a:ext cx="136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AA8CD1-3538-4B9F-BCF6-F471C15AFECF}"/>
                    </a:ext>
                  </a:extLst>
                </p14:cNvPr>
                <p14:cNvContentPartPr/>
                <p14:nvPr/>
              </p14:nvContentPartPr>
              <p14:xfrm>
                <a:off x="6272604" y="2764247"/>
                <a:ext cx="153000" cy="185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AA8CD1-3538-4B9F-BCF6-F471C15AFE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54964" y="2746247"/>
                  <a:ext cx="18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40E86D-EBC6-4BAF-ABBC-E11E9585FA55}"/>
                    </a:ext>
                  </a:extLst>
                </p14:cNvPr>
                <p14:cNvContentPartPr/>
                <p14:nvPr/>
              </p14:nvContentPartPr>
              <p14:xfrm>
                <a:off x="6525684" y="2793767"/>
                <a:ext cx="205560" cy="155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40E86D-EBC6-4BAF-ABBC-E11E9585FA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08044" y="2776127"/>
                  <a:ext cx="24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A48497C-75C2-4FE5-9309-080FBFAEE69E}"/>
                    </a:ext>
                  </a:extLst>
                </p14:cNvPr>
                <p14:cNvContentPartPr/>
                <p14:nvPr/>
              </p14:nvContentPartPr>
              <p14:xfrm>
                <a:off x="6855804" y="2817527"/>
                <a:ext cx="129960" cy="1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A48497C-75C2-4FE5-9309-080FBFAEE6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38164" y="2799527"/>
                  <a:ext cx="165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C10209B-A950-4034-AAE2-82C04DF87C84}"/>
                    </a:ext>
                  </a:extLst>
                </p14:cNvPr>
                <p14:cNvContentPartPr/>
                <p14:nvPr/>
              </p14:nvContentPartPr>
              <p14:xfrm>
                <a:off x="7048404" y="2750927"/>
                <a:ext cx="253080" cy="214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C10209B-A950-4034-AAE2-82C04DF87C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30764" y="2733287"/>
                  <a:ext cx="288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5F3CF0C-C377-41F7-ADD4-0CA8CA213DA1}"/>
                    </a:ext>
                  </a:extLst>
                </p14:cNvPr>
                <p14:cNvContentPartPr/>
                <p14:nvPr/>
              </p14:nvContentPartPr>
              <p14:xfrm>
                <a:off x="7325964" y="2664167"/>
                <a:ext cx="118080" cy="370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5F3CF0C-C377-41F7-ADD4-0CA8CA213D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08324" y="2646527"/>
                  <a:ext cx="153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C382D8-4BBF-4A8D-BC4F-0875E74CEBEF}"/>
                    </a:ext>
                  </a:extLst>
                </p14:cNvPr>
                <p14:cNvContentPartPr/>
                <p14:nvPr/>
              </p14:nvContentPartPr>
              <p14:xfrm>
                <a:off x="7771644" y="2809967"/>
                <a:ext cx="189360" cy="32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C382D8-4BBF-4A8D-BC4F-0875E74CEBE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54004" y="2792327"/>
                  <a:ext cx="225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8F383B-D12A-4CCF-9D6D-AE9D62C2429E}"/>
                    </a:ext>
                  </a:extLst>
                </p14:cNvPr>
                <p14:cNvContentPartPr/>
                <p14:nvPr/>
              </p14:nvContentPartPr>
              <p14:xfrm>
                <a:off x="7839324" y="2707367"/>
                <a:ext cx="48240" cy="250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8F383B-D12A-4CCF-9D6D-AE9D62C2429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21684" y="2689367"/>
                  <a:ext cx="83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3E03E3-6B8A-415B-A835-70F4F33E06CC}"/>
                    </a:ext>
                  </a:extLst>
                </p14:cNvPr>
                <p14:cNvContentPartPr/>
                <p14:nvPr/>
              </p14:nvContentPartPr>
              <p14:xfrm>
                <a:off x="8190684" y="2649407"/>
                <a:ext cx="93600" cy="246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3E03E3-6B8A-415B-A835-70F4F33E06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73044" y="2631767"/>
                  <a:ext cx="129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93B918-4496-4076-AF36-252E943758D3}"/>
                    </a:ext>
                  </a:extLst>
                </p14:cNvPr>
                <p14:cNvContentPartPr/>
                <p14:nvPr/>
              </p14:nvContentPartPr>
              <p14:xfrm>
                <a:off x="8366724" y="2633567"/>
                <a:ext cx="167400" cy="213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93B918-4496-4076-AF36-252E943758D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48724" y="2615927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898F92A-F4A1-4ABE-84A4-52C7649CF398}"/>
                    </a:ext>
                  </a:extLst>
                </p14:cNvPr>
                <p14:cNvContentPartPr/>
                <p14:nvPr/>
              </p14:nvContentPartPr>
              <p14:xfrm>
                <a:off x="8594244" y="2685047"/>
                <a:ext cx="155520" cy="11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898F92A-F4A1-4ABE-84A4-52C7649CF3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76604" y="2667407"/>
                  <a:ext cx="191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71447A-67F6-4DCA-AAB9-EC40418A29C3}"/>
                    </a:ext>
                  </a:extLst>
                </p14:cNvPr>
                <p14:cNvContentPartPr/>
                <p14:nvPr/>
              </p14:nvContentPartPr>
              <p14:xfrm>
                <a:off x="8668764" y="2664167"/>
                <a:ext cx="31680" cy="258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71447A-67F6-4DCA-AAB9-EC40418A29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51124" y="2646527"/>
                  <a:ext cx="67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E13CCDD-2334-46D8-A348-46D3DB1552D6}"/>
                    </a:ext>
                  </a:extLst>
                </p14:cNvPr>
                <p14:cNvContentPartPr/>
                <p14:nvPr/>
              </p14:nvContentPartPr>
              <p14:xfrm>
                <a:off x="8937324" y="2785847"/>
                <a:ext cx="118080" cy="5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E13CCDD-2334-46D8-A348-46D3DB1552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19324" y="2768207"/>
                  <a:ext cx="153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50D7814-BC9C-4384-A59F-5779C1E257BC}"/>
                    </a:ext>
                  </a:extLst>
                </p14:cNvPr>
                <p14:cNvContentPartPr/>
                <p14:nvPr/>
              </p14:nvContentPartPr>
              <p14:xfrm>
                <a:off x="9164844" y="2660567"/>
                <a:ext cx="159120" cy="238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50D7814-BC9C-4384-A59F-5779C1E257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46844" y="2642927"/>
                  <a:ext cx="194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2F92103-46B7-47BD-8BA1-29EBB1A66798}"/>
                    </a:ext>
                  </a:extLst>
                </p14:cNvPr>
                <p14:cNvContentPartPr/>
                <p14:nvPr/>
              </p14:nvContentPartPr>
              <p14:xfrm>
                <a:off x="9390924" y="2707007"/>
                <a:ext cx="144000" cy="172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2F92103-46B7-47BD-8BA1-29EBB1A667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73284" y="2689007"/>
                  <a:ext cx="179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8838229-5A52-48D7-8230-028F908729B1}"/>
                    </a:ext>
                  </a:extLst>
                </p14:cNvPr>
                <p14:cNvContentPartPr/>
                <p14:nvPr/>
              </p14:nvContentPartPr>
              <p14:xfrm>
                <a:off x="9463284" y="2570207"/>
                <a:ext cx="210960" cy="428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8838229-5A52-48D7-8230-028F908729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45644" y="2552567"/>
                  <a:ext cx="246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9327022-C695-4D1C-A66F-B943F9AE0219}"/>
                    </a:ext>
                  </a:extLst>
                </p14:cNvPr>
                <p14:cNvContentPartPr/>
                <p14:nvPr/>
              </p14:nvContentPartPr>
              <p14:xfrm>
                <a:off x="1649484" y="3194447"/>
                <a:ext cx="7822440" cy="200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9327022-C695-4D1C-A66F-B943F9AE02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31844" y="3176447"/>
                  <a:ext cx="7858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0180D9-1586-4A00-9EFD-B1D7ED2B4E8F}"/>
                    </a:ext>
                  </a:extLst>
                </p14:cNvPr>
                <p14:cNvContentPartPr/>
                <p14:nvPr/>
              </p14:nvContentPartPr>
              <p14:xfrm>
                <a:off x="5029164" y="3528167"/>
                <a:ext cx="242640" cy="129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0180D9-1586-4A00-9EFD-B1D7ED2B4E8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11164" y="3510527"/>
                  <a:ext cx="278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DE8297-B6E3-4324-B98F-99017FAE4858}"/>
                    </a:ext>
                  </a:extLst>
                </p14:cNvPr>
                <p14:cNvContentPartPr/>
                <p14:nvPr/>
              </p14:nvContentPartPr>
              <p14:xfrm>
                <a:off x="5142204" y="3501527"/>
                <a:ext cx="14400" cy="257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DE8297-B6E3-4324-B98F-99017FAE485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24564" y="3483527"/>
                  <a:ext cx="5004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FCDDCB6-2F8A-4DA7-B46E-E5472EA029AF}"/>
                  </a:ext>
                </a:extLst>
              </p14:cNvPr>
              <p14:cNvContentPartPr/>
              <p14:nvPr/>
            </p14:nvContentPartPr>
            <p14:xfrm>
              <a:off x="9851724" y="2509727"/>
              <a:ext cx="290880" cy="1519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FCDDCB6-2F8A-4DA7-B46E-E5472EA029A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798084" y="2402087"/>
                <a:ext cx="398520" cy="17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F4A1C7F-0613-413D-B0E5-3316A7470137}"/>
                  </a:ext>
                </a:extLst>
              </p14:cNvPr>
              <p14:cNvContentPartPr/>
              <p14:nvPr/>
            </p14:nvContentPartPr>
            <p14:xfrm>
              <a:off x="-296676" y="4024967"/>
              <a:ext cx="3960" cy="25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F4A1C7F-0613-413D-B0E5-3316A747013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-314676" y="3916967"/>
                <a:ext cx="396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DA42F1A-3CE3-4783-98EE-7324781E1350}"/>
              </a:ext>
            </a:extLst>
          </p:cNvPr>
          <p:cNvGrpSpPr/>
          <p:nvPr/>
        </p:nvGrpSpPr>
        <p:grpSpPr>
          <a:xfrm>
            <a:off x="10361484" y="2384807"/>
            <a:ext cx="1592640" cy="291600"/>
            <a:chOff x="10361484" y="2384807"/>
            <a:chExt cx="15926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CB29659-C92A-4D3D-BDA2-C913053DA657}"/>
                    </a:ext>
                  </a:extLst>
                </p14:cNvPr>
                <p14:cNvContentPartPr/>
                <p14:nvPr/>
              </p14:nvContentPartPr>
              <p14:xfrm>
                <a:off x="10361484" y="2459687"/>
                <a:ext cx="182160" cy="216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CB29659-C92A-4D3D-BDA2-C913053DA65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43844" y="2442047"/>
                  <a:ext cx="217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5EB013-3DE5-4D48-9708-EEE669AD9548}"/>
                    </a:ext>
                  </a:extLst>
                </p14:cNvPr>
                <p14:cNvContentPartPr/>
                <p14:nvPr/>
              </p14:nvContentPartPr>
              <p14:xfrm>
                <a:off x="10585404" y="2575607"/>
                <a:ext cx="195480" cy="9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5EB013-3DE5-4D48-9708-EEE669AD95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67404" y="2557967"/>
                  <a:ext cx="231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B50758E-3F5C-4173-ADEC-212AF22FBBA4}"/>
                    </a:ext>
                  </a:extLst>
                </p14:cNvPr>
                <p14:cNvContentPartPr/>
                <p14:nvPr/>
              </p14:nvContentPartPr>
              <p14:xfrm>
                <a:off x="10809684" y="2384807"/>
                <a:ext cx="24840" cy="276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B50758E-3F5C-4173-ADEC-212AF22FBB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91684" y="2366807"/>
                  <a:ext cx="60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A308A5-A67F-405F-ACC7-AD1C05DF0912}"/>
                    </a:ext>
                  </a:extLst>
                </p14:cNvPr>
                <p14:cNvContentPartPr/>
                <p14:nvPr/>
              </p14:nvContentPartPr>
              <p14:xfrm>
                <a:off x="10921284" y="2524127"/>
                <a:ext cx="342360" cy="123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A308A5-A67F-405F-ACC7-AD1C05DF091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3644" y="2506127"/>
                  <a:ext cx="378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E71D74-71AB-476B-A85B-D70F2EF28BA5}"/>
                    </a:ext>
                  </a:extLst>
                </p14:cNvPr>
                <p14:cNvContentPartPr/>
                <p14:nvPr/>
              </p14:nvContentPartPr>
              <p14:xfrm>
                <a:off x="11286684" y="2386967"/>
                <a:ext cx="49320" cy="230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E71D74-71AB-476B-A85B-D70F2EF28B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69044" y="2369327"/>
                  <a:ext cx="84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A1835B-5667-47BA-9844-C55DDC64ACDE}"/>
                    </a:ext>
                  </a:extLst>
                </p14:cNvPr>
                <p14:cNvContentPartPr/>
                <p14:nvPr/>
              </p14:nvContentPartPr>
              <p14:xfrm>
                <a:off x="11364804" y="2406767"/>
                <a:ext cx="306000" cy="235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A1835B-5667-47BA-9844-C55DDC64AC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347164" y="2388767"/>
                  <a:ext cx="341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4668CB7-A99B-4B1B-B0CB-412CC2C82A75}"/>
                    </a:ext>
                  </a:extLst>
                </p14:cNvPr>
                <p14:cNvContentPartPr/>
                <p14:nvPr/>
              </p14:nvContentPartPr>
              <p14:xfrm>
                <a:off x="11649564" y="2439527"/>
                <a:ext cx="136800" cy="60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4668CB7-A99B-4B1B-B0CB-412CC2C82A7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31924" y="2421527"/>
                  <a:ext cx="172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03B822D-C323-4F1D-B828-00A85874354D}"/>
                    </a:ext>
                  </a:extLst>
                </p14:cNvPr>
                <p14:cNvContentPartPr/>
                <p14:nvPr/>
              </p14:nvContentPartPr>
              <p14:xfrm>
                <a:off x="11809404" y="2467607"/>
                <a:ext cx="144720" cy="171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03B822D-C323-4F1D-B828-00A85874354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791404" y="2449967"/>
                  <a:ext cx="180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D4A2E59-1FD6-46A1-B98E-95D6541CDD74}"/>
              </a:ext>
            </a:extLst>
          </p:cNvPr>
          <p:cNvGrpSpPr/>
          <p:nvPr/>
        </p:nvGrpSpPr>
        <p:grpSpPr>
          <a:xfrm>
            <a:off x="10262484" y="2839487"/>
            <a:ext cx="1913400" cy="315360"/>
            <a:chOff x="10262484" y="2839487"/>
            <a:chExt cx="191340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34591C-DFA3-42D1-B05F-782D039C193B}"/>
                    </a:ext>
                  </a:extLst>
                </p14:cNvPr>
                <p14:cNvContentPartPr/>
                <p14:nvPr/>
              </p14:nvContentPartPr>
              <p14:xfrm>
                <a:off x="10389564" y="2895287"/>
                <a:ext cx="2520" cy="259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34591C-DFA3-42D1-B05F-782D039C19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71924" y="2877287"/>
                  <a:ext cx="38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5FC6452-CE76-4494-BB0E-3CE211BE8D10}"/>
                    </a:ext>
                  </a:extLst>
                </p14:cNvPr>
                <p14:cNvContentPartPr/>
                <p14:nvPr/>
              </p14:nvContentPartPr>
              <p14:xfrm>
                <a:off x="10262484" y="2844887"/>
                <a:ext cx="428400" cy="266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5FC6452-CE76-4494-BB0E-3CE211BE8D1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44844" y="2826887"/>
                  <a:ext cx="464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C471278-B3E2-4271-8C8E-D751FC38EE45}"/>
                    </a:ext>
                  </a:extLst>
                </p14:cNvPr>
                <p14:cNvContentPartPr/>
                <p14:nvPr/>
              </p14:nvContentPartPr>
              <p14:xfrm>
                <a:off x="10742364" y="2937767"/>
                <a:ext cx="117000" cy="166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C471278-B3E2-4271-8C8E-D751FC38EE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24364" y="2919767"/>
                  <a:ext cx="152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EC8C4B-E190-4930-B550-D56153492BB6}"/>
                    </a:ext>
                  </a:extLst>
                </p14:cNvPr>
                <p14:cNvContentPartPr/>
                <p14:nvPr/>
              </p14:nvContentPartPr>
              <p14:xfrm>
                <a:off x="11009844" y="2851367"/>
                <a:ext cx="312120" cy="246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EC8C4B-E190-4930-B550-D56153492B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92204" y="2833727"/>
                  <a:ext cx="34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8FAC83-2FFB-44CC-A0EB-28C03778F986}"/>
                    </a:ext>
                  </a:extLst>
                </p14:cNvPr>
                <p14:cNvContentPartPr/>
                <p14:nvPr/>
              </p14:nvContentPartPr>
              <p14:xfrm>
                <a:off x="11292084" y="2876567"/>
                <a:ext cx="149040" cy="221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8FAC83-2FFB-44CC-A0EB-28C03778F9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74444" y="2858567"/>
                  <a:ext cx="184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CBC2ED1-3E19-405B-88E5-610CA19499E5}"/>
                    </a:ext>
                  </a:extLst>
                </p14:cNvPr>
                <p14:cNvContentPartPr/>
                <p14:nvPr/>
              </p14:nvContentPartPr>
              <p14:xfrm>
                <a:off x="11509524" y="2839487"/>
                <a:ext cx="7200" cy="276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CBC2ED1-3E19-405B-88E5-610CA19499E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491884" y="2821847"/>
                  <a:ext cx="42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6675B73-A33C-48AA-95FF-6E3F8E72F2E1}"/>
                    </a:ext>
                  </a:extLst>
                </p14:cNvPr>
                <p14:cNvContentPartPr/>
                <p14:nvPr/>
              </p14:nvContentPartPr>
              <p14:xfrm>
                <a:off x="11472444" y="2961167"/>
                <a:ext cx="233640" cy="135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6675B73-A33C-48AA-95FF-6E3F8E72F2E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4444" y="2943527"/>
                  <a:ext cx="269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F0FFAD5-1BDE-4B0C-9847-F686B2698C39}"/>
                    </a:ext>
                  </a:extLst>
                </p14:cNvPr>
                <p14:cNvContentPartPr/>
                <p14:nvPr/>
              </p14:nvContentPartPr>
              <p14:xfrm>
                <a:off x="11755404" y="2946767"/>
                <a:ext cx="116280" cy="145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F0FFAD5-1BDE-4B0C-9847-F686B2698C3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737404" y="2928767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6086B1-7E2C-4394-97A8-034D9249B946}"/>
                    </a:ext>
                  </a:extLst>
                </p14:cNvPr>
                <p14:cNvContentPartPr/>
                <p14:nvPr/>
              </p14:nvContentPartPr>
              <p14:xfrm>
                <a:off x="11932524" y="2928767"/>
                <a:ext cx="243360" cy="149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6086B1-7E2C-4394-97A8-034D9249B94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914884" y="2910767"/>
                  <a:ext cx="27900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E64601D-F2C1-4F29-A9B7-8672E22DB1BB}"/>
              </a:ext>
            </a:extLst>
          </p:cNvPr>
          <p:cNvGrpSpPr/>
          <p:nvPr/>
        </p:nvGrpSpPr>
        <p:grpSpPr>
          <a:xfrm>
            <a:off x="10303164" y="3302807"/>
            <a:ext cx="1836720" cy="656280"/>
            <a:chOff x="10303164" y="3302807"/>
            <a:chExt cx="183672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1E7AEF-E011-4759-B90E-B0C3C12D50E0}"/>
                    </a:ext>
                  </a:extLst>
                </p14:cNvPr>
                <p14:cNvContentPartPr/>
                <p14:nvPr/>
              </p14:nvContentPartPr>
              <p14:xfrm>
                <a:off x="10355364" y="3302807"/>
                <a:ext cx="103680" cy="311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1E7AEF-E011-4759-B90E-B0C3C12D50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37364" y="3284807"/>
                  <a:ext cx="139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C23F695-E75C-4AA6-B1E4-1FF726E2DC4D}"/>
                    </a:ext>
                  </a:extLst>
                </p14:cNvPr>
                <p14:cNvContentPartPr/>
                <p14:nvPr/>
              </p14:nvContentPartPr>
              <p14:xfrm>
                <a:off x="10303164" y="3479927"/>
                <a:ext cx="350280" cy="113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C23F695-E75C-4AA6-B1E4-1FF726E2DC4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85524" y="3462287"/>
                  <a:ext cx="38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60BE409-4BF5-4BA4-BED0-D86B4CDC7289}"/>
                    </a:ext>
                  </a:extLst>
                </p14:cNvPr>
                <p14:cNvContentPartPr/>
                <p14:nvPr/>
              </p14:nvContentPartPr>
              <p14:xfrm>
                <a:off x="10687284" y="3470207"/>
                <a:ext cx="199800" cy="115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60BE409-4BF5-4BA4-BED0-D86B4CDC72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69284" y="3452567"/>
                  <a:ext cx="23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AA568D5-F760-4D27-B95E-2DA204823DE8}"/>
                    </a:ext>
                  </a:extLst>
                </p14:cNvPr>
                <p14:cNvContentPartPr/>
                <p14:nvPr/>
              </p14:nvContentPartPr>
              <p14:xfrm>
                <a:off x="11110644" y="3375887"/>
                <a:ext cx="22680" cy="23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AA568D5-F760-4D27-B95E-2DA204823DE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92644" y="3358247"/>
                  <a:ext cx="58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74159D-7F0F-414B-862D-117C974932EB}"/>
                    </a:ext>
                  </a:extLst>
                </p14:cNvPr>
                <p14:cNvContentPartPr/>
                <p14:nvPr/>
              </p14:nvContentPartPr>
              <p14:xfrm>
                <a:off x="11023164" y="3338447"/>
                <a:ext cx="533160" cy="228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74159D-7F0F-414B-862D-117C974932E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05164" y="3320807"/>
                  <a:ext cx="568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6F08390-6F46-4BF1-94DC-FB0D91CA1895}"/>
                    </a:ext>
                  </a:extLst>
                </p14:cNvPr>
                <p14:cNvContentPartPr/>
                <p14:nvPr/>
              </p14:nvContentPartPr>
              <p14:xfrm>
                <a:off x="10366164" y="3804287"/>
                <a:ext cx="450720" cy="154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6F08390-6F46-4BF1-94DC-FB0D91CA18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48524" y="3786287"/>
                  <a:ext cx="48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48CB4E-B4CA-4661-9DC9-73575E581335}"/>
                    </a:ext>
                  </a:extLst>
                </p14:cNvPr>
                <p14:cNvContentPartPr/>
                <p14:nvPr/>
              </p14:nvContentPartPr>
              <p14:xfrm>
                <a:off x="10850364" y="3817967"/>
                <a:ext cx="161280" cy="95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48CB4E-B4CA-4661-9DC9-73575E58133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32724" y="3800327"/>
                  <a:ext cx="196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8BD6EE-E49D-474A-B40F-9BF08503B4E9}"/>
                    </a:ext>
                  </a:extLst>
                </p14:cNvPr>
                <p14:cNvContentPartPr/>
                <p14:nvPr/>
              </p14:nvContentPartPr>
              <p14:xfrm>
                <a:off x="11038644" y="3813647"/>
                <a:ext cx="117000" cy="135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8BD6EE-E49D-474A-B40F-9BF08503B4E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20644" y="3796007"/>
                  <a:ext cx="152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698B236-74AC-4C61-BAB2-ADFD5FA51FA8}"/>
                    </a:ext>
                  </a:extLst>
                </p14:cNvPr>
                <p14:cNvContentPartPr/>
                <p14:nvPr/>
              </p14:nvContentPartPr>
              <p14:xfrm>
                <a:off x="11300724" y="3656327"/>
                <a:ext cx="708480" cy="274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698B236-74AC-4C61-BAB2-ADFD5FA51FA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83084" y="3638687"/>
                  <a:ext cx="744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B59131C-7243-4532-8FFE-0FAAA71BBF09}"/>
                    </a:ext>
                  </a:extLst>
                </p14:cNvPr>
                <p14:cNvContentPartPr/>
                <p14:nvPr/>
              </p14:nvContentPartPr>
              <p14:xfrm>
                <a:off x="12101004" y="3907247"/>
                <a:ext cx="38880" cy="11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B59131C-7243-4532-8FFE-0FAAA71BBF0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083364" y="3889607"/>
                  <a:ext cx="74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636E449-F769-4667-A733-E34B86EE498A}"/>
              </a:ext>
            </a:extLst>
          </p:cNvPr>
          <p:cNvGrpSpPr/>
          <p:nvPr/>
        </p:nvGrpSpPr>
        <p:grpSpPr>
          <a:xfrm>
            <a:off x="510804" y="4535087"/>
            <a:ext cx="422640" cy="279720"/>
            <a:chOff x="510804" y="4535087"/>
            <a:chExt cx="4226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5AF194E-FFEC-4BDC-AE08-CB065EB1632C}"/>
                    </a:ext>
                  </a:extLst>
                </p14:cNvPr>
                <p14:cNvContentPartPr/>
                <p14:nvPr/>
              </p14:nvContentPartPr>
              <p14:xfrm>
                <a:off x="510804" y="4535087"/>
                <a:ext cx="252360" cy="28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5AF194E-FFEC-4BDC-AE08-CB065EB1632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2804" y="4517447"/>
                  <a:ext cx="288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7ADBA1B-D79F-48E5-B403-577C7300463F}"/>
                    </a:ext>
                  </a:extLst>
                </p14:cNvPr>
                <p14:cNvContentPartPr/>
                <p14:nvPr/>
              </p14:nvContentPartPr>
              <p14:xfrm>
                <a:off x="620244" y="4548767"/>
                <a:ext cx="25920" cy="25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7ADBA1B-D79F-48E5-B403-577C730046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2604" y="4531127"/>
                  <a:ext cx="61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714CDDE-C25E-473B-A1D3-7C5D73C49E86}"/>
                    </a:ext>
                  </a:extLst>
                </p14:cNvPr>
                <p14:cNvContentPartPr/>
                <p14:nvPr/>
              </p14:nvContentPartPr>
              <p14:xfrm>
                <a:off x="538884" y="4634087"/>
                <a:ext cx="394560" cy="180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714CDDE-C25E-473B-A1D3-7C5D73C49E8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0884" y="4616087"/>
                  <a:ext cx="430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7B40BA8-9A68-4B11-976D-894AD9511421}"/>
                  </a:ext>
                </a:extLst>
              </p14:cNvPr>
              <p14:cNvContentPartPr/>
              <p14:nvPr/>
            </p14:nvContentPartPr>
            <p14:xfrm>
              <a:off x="1254924" y="4582247"/>
              <a:ext cx="208080" cy="142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7B40BA8-9A68-4B11-976D-894AD951142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237284" y="4564607"/>
                <a:ext cx="24372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8991C0D-A852-4BE4-A4AC-DEA817D0CE5C}"/>
              </a:ext>
            </a:extLst>
          </p:cNvPr>
          <p:cNvGrpSpPr/>
          <p:nvPr/>
        </p:nvGrpSpPr>
        <p:grpSpPr>
          <a:xfrm>
            <a:off x="1878084" y="4571807"/>
            <a:ext cx="777240" cy="192600"/>
            <a:chOff x="1878084" y="4571807"/>
            <a:chExt cx="77724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EDA174-B366-4BD0-9DB8-C66705345DB4}"/>
                    </a:ext>
                  </a:extLst>
                </p14:cNvPr>
                <p14:cNvContentPartPr/>
                <p14:nvPr/>
              </p14:nvContentPartPr>
              <p14:xfrm>
                <a:off x="1878084" y="4607447"/>
                <a:ext cx="398520" cy="15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EDA174-B366-4BD0-9DB8-C66705345D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60084" y="4589807"/>
                  <a:ext cx="434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94FAB4F-FFA9-42F9-99A7-6E1147E08056}"/>
                    </a:ext>
                  </a:extLst>
                </p14:cNvPr>
                <p14:cNvContentPartPr/>
                <p14:nvPr/>
              </p14:nvContentPartPr>
              <p14:xfrm>
                <a:off x="2316564" y="4571807"/>
                <a:ext cx="150840" cy="139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94FAB4F-FFA9-42F9-99A7-6E1147E0805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298924" y="4554167"/>
                  <a:ext cx="186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916A5CD-6EFB-44F0-A30D-3412E7BE232E}"/>
                    </a:ext>
                  </a:extLst>
                </p14:cNvPr>
                <p14:cNvContentPartPr/>
                <p14:nvPr/>
              </p14:nvContentPartPr>
              <p14:xfrm>
                <a:off x="2490444" y="4584407"/>
                <a:ext cx="164880" cy="138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916A5CD-6EFB-44F0-A30D-3412E7BE232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72804" y="4566407"/>
                  <a:ext cx="2005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F4C6DA8-C56C-42B9-B9BB-5C2E265615C0}"/>
              </a:ext>
            </a:extLst>
          </p:cNvPr>
          <p:cNvGrpSpPr/>
          <p:nvPr/>
        </p:nvGrpSpPr>
        <p:grpSpPr>
          <a:xfrm>
            <a:off x="3124044" y="4389287"/>
            <a:ext cx="2126160" cy="546480"/>
            <a:chOff x="3124044" y="4389287"/>
            <a:chExt cx="212616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B10F70-77FC-4197-9B0E-DD3C4F988B06}"/>
                    </a:ext>
                  </a:extLst>
                </p14:cNvPr>
                <p14:cNvContentPartPr/>
                <p14:nvPr/>
              </p14:nvContentPartPr>
              <p14:xfrm>
                <a:off x="3124044" y="4534727"/>
                <a:ext cx="735480" cy="401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B10F70-77FC-4197-9B0E-DD3C4F988B0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06044" y="4517087"/>
                  <a:ext cx="771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ECF8610-A0DD-4223-BAF2-94B0B39E5E8D}"/>
                    </a:ext>
                  </a:extLst>
                </p14:cNvPr>
                <p14:cNvContentPartPr/>
                <p14:nvPr/>
              </p14:nvContentPartPr>
              <p14:xfrm>
                <a:off x="3945204" y="4546607"/>
                <a:ext cx="167040" cy="161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ECF8610-A0DD-4223-BAF2-94B0B39E5E8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27564" y="4528967"/>
                  <a:ext cx="20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04FE332-F298-408A-A05A-31BDA902353F}"/>
                    </a:ext>
                  </a:extLst>
                </p14:cNvPr>
                <p14:cNvContentPartPr/>
                <p14:nvPr/>
              </p14:nvContentPartPr>
              <p14:xfrm>
                <a:off x="4084524" y="4575047"/>
                <a:ext cx="218160" cy="134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04FE332-F298-408A-A05A-31BDA902353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66884" y="4557047"/>
                  <a:ext cx="253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DD3D9C9-4B1B-4433-B4F4-89959EAFBFD7}"/>
                    </a:ext>
                  </a:extLst>
                </p14:cNvPr>
                <p14:cNvContentPartPr/>
                <p14:nvPr/>
              </p14:nvContentPartPr>
              <p14:xfrm>
                <a:off x="4344804" y="4389287"/>
                <a:ext cx="231840" cy="321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DD3D9C9-4B1B-4433-B4F4-89959EAFBFD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27164" y="4371287"/>
                  <a:ext cx="267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9211398-88E6-4FBA-8BF1-94834C5F1EDB}"/>
                    </a:ext>
                  </a:extLst>
                </p14:cNvPr>
                <p14:cNvContentPartPr/>
                <p14:nvPr/>
              </p14:nvContentPartPr>
              <p14:xfrm>
                <a:off x="4568364" y="4412327"/>
                <a:ext cx="360" cy="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9211398-88E6-4FBA-8BF1-94834C5F1E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0364" y="43943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B054427-97F9-4952-BB16-EBEF0330D10C}"/>
                    </a:ext>
                  </a:extLst>
                </p14:cNvPr>
                <p14:cNvContentPartPr/>
                <p14:nvPr/>
              </p14:nvContentPartPr>
              <p14:xfrm>
                <a:off x="4711644" y="4520687"/>
                <a:ext cx="376920" cy="379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B054427-97F9-4952-BB16-EBEF0330D10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94004" y="4503047"/>
                  <a:ext cx="412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1181064-669B-4372-B1CB-68A48EBBF799}"/>
                    </a:ext>
                  </a:extLst>
                </p14:cNvPr>
                <p14:cNvContentPartPr/>
                <p14:nvPr/>
              </p14:nvContentPartPr>
              <p14:xfrm>
                <a:off x="5068764" y="4406567"/>
                <a:ext cx="181440" cy="28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1181064-669B-4372-B1CB-68A48EBBF79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051124" y="4388567"/>
                  <a:ext cx="2170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C0058A7-4283-4454-961D-C43E59177270}"/>
              </a:ext>
            </a:extLst>
          </p:cNvPr>
          <p:cNvGrpSpPr/>
          <p:nvPr/>
        </p:nvGrpSpPr>
        <p:grpSpPr>
          <a:xfrm>
            <a:off x="5661324" y="4292087"/>
            <a:ext cx="1158840" cy="468000"/>
            <a:chOff x="5661324" y="4292087"/>
            <a:chExt cx="11588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673E577-3E23-457A-ACA6-317C3B8D1687}"/>
                    </a:ext>
                  </a:extLst>
                </p14:cNvPr>
                <p14:cNvContentPartPr/>
                <p14:nvPr/>
              </p14:nvContentPartPr>
              <p14:xfrm>
                <a:off x="5735844" y="4292087"/>
                <a:ext cx="141480" cy="420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673E577-3E23-457A-ACA6-317C3B8D168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718204" y="4274447"/>
                  <a:ext cx="1771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AA68AFC-EDFA-4233-9850-C105AFFA2D1B}"/>
                    </a:ext>
                  </a:extLst>
                </p14:cNvPr>
                <p14:cNvContentPartPr/>
                <p14:nvPr/>
              </p14:nvContentPartPr>
              <p14:xfrm>
                <a:off x="5661324" y="4486847"/>
                <a:ext cx="397080" cy="110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AA68AFC-EDFA-4233-9850-C105AFFA2D1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643684" y="4468847"/>
                  <a:ext cx="432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E80FE5-C50A-4A0F-B38A-9F9EDEA1FCD8}"/>
                    </a:ext>
                  </a:extLst>
                </p14:cNvPr>
                <p14:cNvContentPartPr/>
                <p14:nvPr/>
              </p14:nvContentPartPr>
              <p14:xfrm>
                <a:off x="6116364" y="4498007"/>
                <a:ext cx="155520" cy="14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E80FE5-C50A-4A0F-B38A-9F9EDEA1FC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98364" y="4480367"/>
                  <a:ext cx="191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75F2FBA-75A1-4F1C-AF9A-2F7ECD8E7F55}"/>
                    </a:ext>
                  </a:extLst>
                </p14:cNvPr>
                <p14:cNvContentPartPr/>
                <p14:nvPr/>
              </p14:nvContentPartPr>
              <p14:xfrm>
                <a:off x="6276204" y="4444007"/>
                <a:ext cx="314280" cy="211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75F2FBA-75A1-4F1C-AF9A-2F7ECD8E7F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258204" y="4426007"/>
                  <a:ext cx="349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6E52092-3CB9-4D88-9698-0EC777667B41}"/>
                    </a:ext>
                  </a:extLst>
                </p14:cNvPr>
                <p14:cNvContentPartPr/>
                <p14:nvPr/>
              </p14:nvContentPartPr>
              <p14:xfrm>
                <a:off x="6651684" y="4544447"/>
                <a:ext cx="168480" cy="215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6E52092-3CB9-4D88-9698-0EC777667B4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634044" y="4526807"/>
                  <a:ext cx="2041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79214E8-8E01-4B93-8484-35C723546ADD}"/>
              </a:ext>
            </a:extLst>
          </p:cNvPr>
          <p:cNvGrpSpPr/>
          <p:nvPr/>
        </p:nvGrpSpPr>
        <p:grpSpPr>
          <a:xfrm>
            <a:off x="385884" y="5045567"/>
            <a:ext cx="6504120" cy="707760"/>
            <a:chOff x="385884" y="5045567"/>
            <a:chExt cx="650412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0E2F0BB-0C1A-4C03-954D-FC9FCA1825E0}"/>
                    </a:ext>
                  </a:extLst>
                </p14:cNvPr>
                <p14:cNvContentPartPr/>
                <p14:nvPr/>
              </p14:nvContentPartPr>
              <p14:xfrm>
                <a:off x="412884" y="5365607"/>
                <a:ext cx="145080" cy="2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0E2F0BB-0C1A-4C03-954D-FC9FCA1825E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4884" y="5347967"/>
                  <a:ext cx="180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F4BE417-F233-4618-BB0E-C30D7B44C0A9}"/>
                    </a:ext>
                  </a:extLst>
                </p14:cNvPr>
                <p14:cNvContentPartPr/>
                <p14:nvPr/>
              </p14:nvContentPartPr>
              <p14:xfrm>
                <a:off x="385884" y="5419247"/>
                <a:ext cx="163800" cy="31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F4BE417-F233-4618-BB0E-C30D7B44C0A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68244" y="5401247"/>
                  <a:ext cx="199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9656724-6832-4EDD-A081-1BE688DD9A70}"/>
                    </a:ext>
                  </a:extLst>
                </p14:cNvPr>
                <p14:cNvContentPartPr/>
                <p14:nvPr/>
              </p14:nvContentPartPr>
              <p14:xfrm>
                <a:off x="492084" y="5213327"/>
                <a:ext cx="188280" cy="399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9656724-6832-4EDD-A081-1BE688DD9A7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74084" y="5195687"/>
                  <a:ext cx="2239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5D21600-0595-492F-90D1-B2D38FDBF20E}"/>
                    </a:ext>
                  </a:extLst>
                </p14:cNvPr>
                <p14:cNvContentPartPr/>
                <p14:nvPr/>
              </p14:nvContentPartPr>
              <p14:xfrm>
                <a:off x="1016964" y="5243927"/>
                <a:ext cx="76320" cy="284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5D21600-0595-492F-90D1-B2D38FDBF20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9324" y="5225927"/>
                  <a:ext cx="111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1390D49-4AFC-496F-BBB4-4B79484626C6}"/>
                    </a:ext>
                  </a:extLst>
                </p14:cNvPr>
                <p14:cNvContentPartPr/>
                <p14:nvPr/>
              </p14:nvContentPartPr>
              <p14:xfrm>
                <a:off x="1158084" y="5328167"/>
                <a:ext cx="181080" cy="158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1390D49-4AFC-496F-BBB4-4B79484626C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40444" y="5310167"/>
                  <a:ext cx="21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6405E05-68D9-4B5A-AA31-3BDF74674CE8}"/>
                    </a:ext>
                  </a:extLst>
                </p14:cNvPr>
                <p14:cNvContentPartPr/>
                <p14:nvPr/>
              </p14:nvContentPartPr>
              <p14:xfrm>
                <a:off x="1344564" y="5385407"/>
                <a:ext cx="41400" cy="149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6405E05-68D9-4B5A-AA31-3BDF74674CE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326564" y="5367407"/>
                  <a:ext cx="7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3BD91A3-3DE5-4C32-9A18-C2FCC9F4925D}"/>
                    </a:ext>
                  </a:extLst>
                </p14:cNvPr>
                <p14:cNvContentPartPr/>
                <p14:nvPr/>
              </p14:nvContentPartPr>
              <p14:xfrm>
                <a:off x="1518444" y="5404487"/>
                <a:ext cx="125640" cy="36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3BD91A3-3DE5-4C32-9A18-C2FCC9F4925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00444" y="5386487"/>
                  <a:ext cx="161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51B2180-9AE9-48D7-8EBE-7A28153D485E}"/>
                    </a:ext>
                  </a:extLst>
                </p14:cNvPr>
                <p14:cNvContentPartPr/>
                <p14:nvPr/>
              </p14:nvContentPartPr>
              <p14:xfrm>
                <a:off x="1764684" y="5328887"/>
                <a:ext cx="243000" cy="18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51B2180-9AE9-48D7-8EBE-7A28153D485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747044" y="5310887"/>
                  <a:ext cx="278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2E4C56-5F71-498F-BB9A-60D1C3F678E3}"/>
                    </a:ext>
                  </a:extLst>
                </p14:cNvPr>
                <p14:cNvContentPartPr/>
                <p14:nvPr/>
              </p14:nvContentPartPr>
              <p14:xfrm>
                <a:off x="1770804" y="5241767"/>
                <a:ext cx="223200" cy="11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2E4C56-5F71-498F-BB9A-60D1C3F678E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52804" y="5223767"/>
                  <a:ext cx="258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B8711A1-202D-4FB8-8EBF-96BB6ABD874B}"/>
                    </a:ext>
                  </a:extLst>
                </p14:cNvPr>
                <p14:cNvContentPartPr/>
                <p14:nvPr/>
              </p14:nvContentPartPr>
              <p14:xfrm>
                <a:off x="2074284" y="5193527"/>
                <a:ext cx="84960" cy="353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B8711A1-202D-4FB8-8EBF-96BB6ABD874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056644" y="5175527"/>
                  <a:ext cx="120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BD661FB-EB2A-47CA-B645-3FA95420F625}"/>
                    </a:ext>
                  </a:extLst>
                </p14:cNvPr>
                <p14:cNvContentPartPr/>
                <p14:nvPr/>
              </p14:nvContentPartPr>
              <p14:xfrm>
                <a:off x="2379564" y="5259407"/>
                <a:ext cx="175320" cy="16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BD661FB-EB2A-47CA-B645-3FA95420F6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361924" y="5241767"/>
                  <a:ext cx="21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E899E4A-EA19-4038-AB70-8CD7AE9C0B6A}"/>
                    </a:ext>
                  </a:extLst>
                </p14:cNvPr>
                <p14:cNvContentPartPr/>
                <p14:nvPr/>
              </p14:nvContentPartPr>
              <p14:xfrm>
                <a:off x="2762244" y="5203967"/>
                <a:ext cx="81000" cy="295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E899E4A-EA19-4038-AB70-8CD7AE9C0B6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744604" y="5185967"/>
                  <a:ext cx="116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BCD120-3D76-4A12-AA38-846FC48E5BF1}"/>
                    </a:ext>
                  </a:extLst>
                </p14:cNvPr>
                <p14:cNvContentPartPr/>
                <p14:nvPr/>
              </p14:nvContentPartPr>
              <p14:xfrm>
                <a:off x="2900124" y="5290007"/>
                <a:ext cx="139320" cy="160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BCD120-3D76-4A12-AA38-846FC48E5BF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882124" y="5272007"/>
                  <a:ext cx="17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795064-4A6E-4FC9-A9D0-CD726280274D}"/>
                    </a:ext>
                  </a:extLst>
                </p14:cNvPr>
                <p14:cNvContentPartPr/>
                <p14:nvPr/>
              </p14:nvContentPartPr>
              <p14:xfrm>
                <a:off x="3105324" y="5395487"/>
                <a:ext cx="154440" cy="117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795064-4A6E-4FC9-A9D0-CD726280274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087324" y="5377487"/>
                  <a:ext cx="190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51978B0-3EBA-4EBB-9CE0-EE6800C4B9F3}"/>
                    </a:ext>
                  </a:extLst>
                </p14:cNvPr>
                <p14:cNvContentPartPr/>
                <p14:nvPr/>
              </p14:nvContentPartPr>
              <p14:xfrm>
                <a:off x="3345444" y="5338247"/>
                <a:ext cx="133200" cy="2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51978B0-3EBA-4EBB-9CE0-EE6800C4B9F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327804" y="5320607"/>
                  <a:ext cx="168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16E3A6F-9F8F-44AD-AB94-F0CC692C8DF0}"/>
                    </a:ext>
                  </a:extLst>
                </p14:cNvPr>
                <p14:cNvContentPartPr/>
                <p14:nvPr/>
              </p14:nvContentPartPr>
              <p14:xfrm>
                <a:off x="3577644" y="5316647"/>
                <a:ext cx="211680" cy="135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16E3A6F-9F8F-44AD-AB94-F0CC692C8DF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560004" y="5299007"/>
                  <a:ext cx="247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4E1740D-DBB5-41AD-85A5-7848DBA449FF}"/>
                    </a:ext>
                  </a:extLst>
                </p14:cNvPr>
                <p14:cNvContentPartPr/>
                <p14:nvPr/>
              </p14:nvContentPartPr>
              <p14:xfrm>
                <a:off x="3610404" y="5217647"/>
                <a:ext cx="177840" cy="12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4E1740D-DBB5-41AD-85A5-7848DBA449F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592764" y="5199647"/>
                  <a:ext cx="213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D7138C4-69C9-45F8-AD94-653F557B079C}"/>
                    </a:ext>
                  </a:extLst>
                </p14:cNvPr>
                <p14:cNvContentPartPr/>
                <p14:nvPr/>
              </p14:nvContentPartPr>
              <p14:xfrm>
                <a:off x="3847284" y="5130527"/>
                <a:ext cx="134640" cy="369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D7138C4-69C9-45F8-AD94-653F557B079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829284" y="5112527"/>
                  <a:ext cx="170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68D417A-652D-4C5A-AF5E-B903CE2F6411}"/>
                    </a:ext>
                  </a:extLst>
                </p14:cNvPr>
                <p14:cNvContentPartPr/>
                <p14:nvPr/>
              </p14:nvContentPartPr>
              <p14:xfrm>
                <a:off x="4125924" y="5241767"/>
                <a:ext cx="139320" cy="159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68D417A-652D-4C5A-AF5E-B903CE2F641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108284" y="5223767"/>
                  <a:ext cx="174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436A19F-4F0F-40D6-8BC7-F366DFDFF606}"/>
                    </a:ext>
                  </a:extLst>
                </p14:cNvPr>
                <p14:cNvContentPartPr/>
                <p14:nvPr/>
              </p14:nvContentPartPr>
              <p14:xfrm>
                <a:off x="4422564" y="5300447"/>
                <a:ext cx="115920" cy="32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436A19F-4F0F-40D6-8BC7-F366DFDFF60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404564" y="5282807"/>
                  <a:ext cx="151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1C618D1-AF33-4670-BC40-4CDE225FBA0E}"/>
                    </a:ext>
                  </a:extLst>
                </p14:cNvPr>
                <p14:cNvContentPartPr/>
                <p14:nvPr/>
              </p14:nvContentPartPr>
              <p14:xfrm>
                <a:off x="4687164" y="5347607"/>
                <a:ext cx="99360" cy="10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1C618D1-AF33-4670-BC40-4CDE225FBA0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69524" y="5329967"/>
                  <a:ext cx="135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2F6B1E-A9B5-4CCF-8154-CD7107DB16FF}"/>
                    </a:ext>
                  </a:extLst>
                </p14:cNvPr>
                <p14:cNvContentPartPr/>
                <p14:nvPr/>
              </p14:nvContentPartPr>
              <p14:xfrm>
                <a:off x="5034924" y="5234207"/>
                <a:ext cx="177840" cy="194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2F6B1E-A9B5-4CCF-8154-CD7107DB16F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16924" y="5216567"/>
                  <a:ext cx="213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FB93DC7-9BF4-41EA-AD3B-8DA1F72F719C}"/>
                    </a:ext>
                  </a:extLst>
                </p14:cNvPr>
                <p14:cNvContentPartPr/>
                <p14:nvPr/>
              </p14:nvContentPartPr>
              <p14:xfrm>
                <a:off x="5391684" y="5125127"/>
                <a:ext cx="111240" cy="352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FB93DC7-9BF4-41EA-AD3B-8DA1F72F719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74044" y="5107487"/>
                  <a:ext cx="146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E4B2C77-02E1-4F1B-A34C-85B84DEB75C0}"/>
                    </a:ext>
                  </a:extLst>
                </p14:cNvPr>
                <p14:cNvContentPartPr/>
                <p14:nvPr/>
              </p14:nvContentPartPr>
              <p14:xfrm>
                <a:off x="5591484" y="5215487"/>
                <a:ext cx="207000" cy="14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E4B2C77-02E1-4F1B-A34C-85B84DEB75C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573484" y="5197847"/>
                  <a:ext cx="242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C753C20-C2E7-4279-A7E2-DFB65F682B07}"/>
                    </a:ext>
                  </a:extLst>
                </p14:cNvPr>
                <p14:cNvContentPartPr/>
                <p14:nvPr/>
              </p14:nvContentPartPr>
              <p14:xfrm>
                <a:off x="5826924" y="5312327"/>
                <a:ext cx="225360" cy="147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C753C20-C2E7-4279-A7E2-DFB65F682B0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809284" y="5294327"/>
                  <a:ext cx="26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5C8D309-EAB8-4AF5-A48D-95F2E6372565}"/>
                    </a:ext>
                  </a:extLst>
                </p14:cNvPr>
                <p14:cNvContentPartPr/>
                <p14:nvPr/>
              </p14:nvContentPartPr>
              <p14:xfrm>
                <a:off x="6159564" y="5329967"/>
                <a:ext cx="139320" cy="18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5C8D309-EAB8-4AF5-A48D-95F2E637256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141564" y="5311967"/>
                  <a:ext cx="174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A0ACDC-BB7F-4C8C-8F5E-A22C7CB61092}"/>
                    </a:ext>
                  </a:extLst>
                </p14:cNvPr>
                <p14:cNvContentPartPr/>
                <p14:nvPr/>
              </p14:nvContentPartPr>
              <p14:xfrm>
                <a:off x="6387084" y="5263367"/>
                <a:ext cx="255960" cy="146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A0ACDC-BB7F-4C8C-8F5E-A22C7CB6109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369084" y="5245727"/>
                  <a:ext cx="291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584CF2C-D602-4249-9620-35D59694CC6F}"/>
                    </a:ext>
                  </a:extLst>
                </p14:cNvPr>
                <p14:cNvContentPartPr/>
                <p14:nvPr/>
              </p14:nvContentPartPr>
              <p14:xfrm>
                <a:off x="6386004" y="5120087"/>
                <a:ext cx="273240" cy="34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584CF2C-D602-4249-9620-35D59694CC6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368004" y="5102087"/>
                  <a:ext cx="308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A13BFA6-51CC-4A21-B8BD-FC9B7F5CC4A5}"/>
                    </a:ext>
                  </a:extLst>
                </p14:cNvPr>
                <p14:cNvContentPartPr/>
                <p14:nvPr/>
              </p14:nvContentPartPr>
              <p14:xfrm>
                <a:off x="6716124" y="5045567"/>
                <a:ext cx="173880" cy="419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A13BFA6-51CC-4A21-B8BD-FC9B7F5CC4A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698484" y="5027567"/>
                  <a:ext cx="209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B69DA25-AB5F-4A5B-AFD4-7A0B8FC525D1}"/>
                    </a:ext>
                  </a:extLst>
                </p14:cNvPr>
                <p14:cNvContentPartPr/>
                <p14:nvPr/>
              </p14:nvContentPartPr>
              <p14:xfrm>
                <a:off x="934164" y="5617607"/>
                <a:ext cx="5831640" cy="135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B69DA25-AB5F-4A5B-AFD4-7A0B8FC525D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16164" y="5599607"/>
                  <a:ext cx="58672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ABB5E63-320F-4925-9B22-FA25B1E872B5}"/>
                  </a:ext>
                </a:extLst>
              </p14:cNvPr>
              <p14:cNvContentPartPr/>
              <p14:nvPr/>
            </p14:nvContentPartPr>
            <p14:xfrm>
              <a:off x="3484404" y="5935847"/>
              <a:ext cx="372600" cy="174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ABB5E63-320F-4925-9B22-FA25B1E872B5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466764" y="5917847"/>
                <a:ext cx="40824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9242BB7-CCCD-4D3A-9548-E276ACDE6521}"/>
              </a:ext>
            </a:extLst>
          </p:cNvPr>
          <p:cNvGrpSpPr/>
          <p:nvPr/>
        </p:nvGrpSpPr>
        <p:grpSpPr>
          <a:xfrm>
            <a:off x="7169724" y="5110367"/>
            <a:ext cx="615600" cy="488160"/>
            <a:chOff x="7169724" y="5110367"/>
            <a:chExt cx="61560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8BEE94-7BF4-4D3E-B4E9-B5BDBA5896A1}"/>
                    </a:ext>
                  </a:extLst>
                </p14:cNvPr>
                <p14:cNvContentPartPr/>
                <p14:nvPr/>
              </p14:nvContentPartPr>
              <p14:xfrm>
                <a:off x="7183404" y="5277767"/>
                <a:ext cx="368640" cy="31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8BEE94-7BF4-4D3E-B4E9-B5BDBA5896A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65764" y="5259767"/>
                  <a:ext cx="404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C16E6D9-57E8-49BA-B410-644E6C66C089}"/>
                    </a:ext>
                  </a:extLst>
                </p14:cNvPr>
                <p14:cNvContentPartPr/>
                <p14:nvPr/>
              </p14:nvContentPartPr>
              <p14:xfrm>
                <a:off x="7169724" y="5339327"/>
                <a:ext cx="422640" cy="28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C16E6D9-57E8-49BA-B410-644E6C66C08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152084" y="5321687"/>
                  <a:ext cx="458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44BE79C-8E5D-4620-A5CB-803C063C0A43}"/>
                    </a:ext>
                  </a:extLst>
                </p14:cNvPr>
                <p14:cNvContentPartPr/>
                <p14:nvPr/>
              </p14:nvContentPartPr>
              <p14:xfrm>
                <a:off x="7430004" y="5110367"/>
                <a:ext cx="355320" cy="488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44BE79C-8E5D-4620-A5CB-803C063C0A4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12004" y="5092727"/>
                  <a:ext cx="390960" cy="52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22B8A08-371B-4330-A9A8-DFF65C09FD9F}"/>
              </a:ext>
            </a:extLst>
          </p:cNvPr>
          <p:cNvGrpSpPr/>
          <p:nvPr/>
        </p:nvGrpSpPr>
        <p:grpSpPr>
          <a:xfrm>
            <a:off x="8225604" y="4915247"/>
            <a:ext cx="2481840" cy="614520"/>
            <a:chOff x="8225604" y="4915247"/>
            <a:chExt cx="248184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17E056-8160-4F2B-9357-267064CEF21B}"/>
                    </a:ext>
                  </a:extLst>
                </p14:cNvPr>
                <p14:cNvContentPartPr/>
                <p14:nvPr/>
              </p14:nvContentPartPr>
              <p14:xfrm>
                <a:off x="8225604" y="4927127"/>
                <a:ext cx="659880" cy="59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17E056-8160-4F2B-9357-267064CEF21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207604" y="4909127"/>
                  <a:ext cx="6955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D61FEDF-EBC6-4FB3-82B7-A97D068742F5}"/>
                    </a:ext>
                  </a:extLst>
                </p14:cNvPr>
                <p14:cNvContentPartPr/>
                <p14:nvPr/>
              </p14:nvContentPartPr>
              <p14:xfrm>
                <a:off x="9157644" y="4979327"/>
                <a:ext cx="136800" cy="41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D61FEDF-EBC6-4FB3-82B7-A97D068742F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139644" y="4961327"/>
                  <a:ext cx="1724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8C445C6-F294-4008-9071-1F754EB844E4}"/>
                    </a:ext>
                  </a:extLst>
                </p14:cNvPr>
                <p14:cNvContentPartPr/>
                <p14:nvPr/>
              </p14:nvContentPartPr>
              <p14:xfrm>
                <a:off x="9394884" y="5121527"/>
                <a:ext cx="87120" cy="149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8C445C6-F294-4008-9071-1F754EB844E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376884" y="5103887"/>
                  <a:ext cx="122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3ED87AC-0CEA-4937-94CC-236033A04E91}"/>
                    </a:ext>
                  </a:extLst>
                </p14:cNvPr>
                <p14:cNvContentPartPr/>
                <p14:nvPr/>
              </p14:nvContentPartPr>
              <p14:xfrm>
                <a:off x="9482004" y="5089487"/>
                <a:ext cx="14616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3ED87AC-0CEA-4937-94CC-236033A04E9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464364" y="5071847"/>
                  <a:ext cx="181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B94336F-F50F-49A4-8634-34C5A995D710}"/>
                    </a:ext>
                  </a:extLst>
                </p14:cNvPr>
                <p14:cNvContentPartPr/>
                <p14:nvPr/>
              </p14:nvContentPartPr>
              <p14:xfrm>
                <a:off x="9724644" y="5075807"/>
                <a:ext cx="35640" cy="285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B94336F-F50F-49A4-8634-34C5A995D7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706644" y="5058167"/>
                  <a:ext cx="71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D8775DD-67F1-47A3-9124-983C9D173F04}"/>
                    </a:ext>
                  </a:extLst>
                </p14:cNvPr>
                <p14:cNvContentPartPr/>
                <p14:nvPr/>
              </p14:nvContentPartPr>
              <p14:xfrm>
                <a:off x="9921924" y="5193527"/>
                <a:ext cx="170640" cy="10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D8775DD-67F1-47A3-9124-983C9D173F0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903924" y="5175527"/>
                  <a:ext cx="206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E673B4-31B8-44F1-8411-4A7EAB9F9A7C}"/>
                    </a:ext>
                  </a:extLst>
                </p14:cNvPr>
                <p14:cNvContentPartPr/>
                <p14:nvPr/>
              </p14:nvContentPartPr>
              <p14:xfrm>
                <a:off x="10260324" y="5108207"/>
                <a:ext cx="263880" cy="141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E673B4-31B8-44F1-8411-4A7EAB9F9A7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242324" y="5090567"/>
                  <a:ext cx="299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6ED1B7D-DE4D-45A2-A4D0-EA24E59CABC0}"/>
                    </a:ext>
                  </a:extLst>
                </p14:cNvPr>
                <p14:cNvContentPartPr/>
                <p14:nvPr/>
              </p14:nvContentPartPr>
              <p14:xfrm>
                <a:off x="10251324" y="4992647"/>
                <a:ext cx="270000" cy="12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6ED1B7D-DE4D-45A2-A4D0-EA24E59CABC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233684" y="4975007"/>
                  <a:ext cx="305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E1F20C6-C057-4146-A5F4-5B8B7EA62CA4}"/>
                    </a:ext>
                  </a:extLst>
                </p14:cNvPr>
                <p14:cNvContentPartPr/>
                <p14:nvPr/>
              </p14:nvContentPartPr>
              <p14:xfrm>
                <a:off x="10534284" y="4915247"/>
                <a:ext cx="173160" cy="448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E1F20C6-C057-4146-A5F4-5B8B7EA62CA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516644" y="4897247"/>
                  <a:ext cx="208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3141A5B-1358-4470-9640-B2B871D5A69D}"/>
                    </a:ext>
                  </a:extLst>
                </p14:cNvPr>
                <p14:cNvContentPartPr/>
                <p14:nvPr/>
              </p14:nvContentPartPr>
              <p14:xfrm>
                <a:off x="8969724" y="5498807"/>
                <a:ext cx="1647000" cy="30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3141A5B-1358-4470-9640-B2B871D5A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52084" y="5481167"/>
                  <a:ext cx="168264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B465773-9A4F-4111-81AF-6094335C13E2}"/>
                  </a:ext>
                </a:extLst>
              </p14:cNvPr>
              <p14:cNvContentPartPr/>
              <p14:nvPr/>
            </p14:nvContentPartPr>
            <p14:xfrm>
              <a:off x="9612684" y="5760887"/>
              <a:ext cx="419040" cy="1674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B465773-9A4F-4111-81AF-6094335C13E2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9595044" y="5742887"/>
                <a:ext cx="45468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FE7B2CAF-1AE9-4D5E-B539-D5771660383F}"/>
              </a:ext>
            </a:extLst>
          </p:cNvPr>
          <p:cNvGrpSpPr/>
          <p:nvPr/>
        </p:nvGrpSpPr>
        <p:grpSpPr>
          <a:xfrm>
            <a:off x="4792284" y="6231047"/>
            <a:ext cx="1568880" cy="415800"/>
            <a:chOff x="4792284" y="6231047"/>
            <a:chExt cx="15688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A03F38D-7FB2-4F73-AB03-6C61CC17C54A}"/>
                    </a:ext>
                  </a:extLst>
                </p14:cNvPr>
                <p14:cNvContentPartPr/>
                <p14:nvPr/>
              </p14:nvContentPartPr>
              <p14:xfrm>
                <a:off x="4792284" y="6231047"/>
                <a:ext cx="308520" cy="374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A03F38D-7FB2-4F73-AB03-6C61CC17C54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4284" y="6213047"/>
                  <a:ext cx="3441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95F49F5-10A4-413E-A59E-CDFFDD81669F}"/>
                    </a:ext>
                  </a:extLst>
                </p14:cNvPr>
                <p14:cNvContentPartPr/>
                <p14:nvPr/>
              </p14:nvContentPartPr>
              <p14:xfrm>
                <a:off x="5126004" y="6455327"/>
                <a:ext cx="160560" cy="191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95F49F5-10A4-413E-A59E-CDFFDD81669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108004" y="6437687"/>
                  <a:ext cx="196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2AE21C0-988E-4875-8FDF-FBB0EB0CB7DA}"/>
                    </a:ext>
                  </a:extLst>
                </p14:cNvPr>
                <p14:cNvContentPartPr/>
                <p14:nvPr/>
              </p14:nvContentPartPr>
              <p14:xfrm>
                <a:off x="5335884" y="6339047"/>
                <a:ext cx="151920" cy="259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2AE21C0-988E-4875-8FDF-FBB0EB0CB7D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317884" y="6321047"/>
                  <a:ext cx="187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4C77364-B951-4714-9096-C3B2D5EB701F}"/>
                    </a:ext>
                  </a:extLst>
                </p14:cNvPr>
                <p14:cNvContentPartPr/>
                <p14:nvPr/>
              </p14:nvContentPartPr>
              <p14:xfrm>
                <a:off x="5353524" y="6398807"/>
                <a:ext cx="199800" cy="8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4C77364-B951-4714-9096-C3B2D5EB701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335524" y="6380807"/>
                  <a:ext cx="235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A3789CC-6086-423D-8201-54E54D027467}"/>
                    </a:ext>
                  </a:extLst>
                </p14:cNvPr>
                <p14:cNvContentPartPr/>
                <p14:nvPr/>
              </p14:nvContentPartPr>
              <p14:xfrm>
                <a:off x="5507244" y="6448127"/>
                <a:ext cx="780840" cy="159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A3789CC-6086-423D-8201-54E54D02746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489604" y="6430127"/>
                  <a:ext cx="816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E2BABDD-71BE-4925-88D9-336391A2FDA2}"/>
                    </a:ext>
                  </a:extLst>
                </p14:cNvPr>
                <p14:cNvContentPartPr/>
                <p14:nvPr/>
              </p14:nvContentPartPr>
              <p14:xfrm>
                <a:off x="6160644" y="6377567"/>
                <a:ext cx="200520" cy="150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E2BABDD-71BE-4925-88D9-336391A2FDA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143004" y="6359927"/>
                  <a:ext cx="2361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128AC51-3813-45FE-A0A5-A6BB26F4E8DF}"/>
              </a:ext>
            </a:extLst>
          </p:cNvPr>
          <p:cNvGrpSpPr/>
          <p:nvPr/>
        </p:nvGrpSpPr>
        <p:grpSpPr>
          <a:xfrm>
            <a:off x="6756804" y="6260927"/>
            <a:ext cx="2984400" cy="498240"/>
            <a:chOff x="6756804" y="6260927"/>
            <a:chExt cx="29844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23EAA8C-3B83-43DF-9211-C13D4AD56198}"/>
                    </a:ext>
                  </a:extLst>
                </p14:cNvPr>
                <p14:cNvContentPartPr/>
                <p14:nvPr/>
              </p14:nvContentPartPr>
              <p14:xfrm>
                <a:off x="6756804" y="6393767"/>
                <a:ext cx="275760" cy="201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23EAA8C-3B83-43DF-9211-C13D4AD5619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739164" y="6376127"/>
                  <a:ext cx="311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8E76A5D-F7CF-447A-9A3A-27E179D05EFC}"/>
                    </a:ext>
                  </a:extLst>
                </p14:cNvPr>
                <p14:cNvContentPartPr/>
                <p14:nvPr/>
              </p14:nvContentPartPr>
              <p14:xfrm>
                <a:off x="7225884" y="6415367"/>
                <a:ext cx="202320" cy="25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8E76A5D-F7CF-447A-9A3A-27E179D05EF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07884" y="6397727"/>
                  <a:ext cx="23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1989688-2676-49EB-B2A5-0C16C5AD3E79}"/>
                    </a:ext>
                  </a:extLst>
                </p14:cNvPr>
                <p14:cNvContentPartPr/>
                <p14:nvPr/>
              </p14:nvContentPartPr>
              <p14:xfrm>
                <a:off x="7246764" y="6485927"/>
                <a:ext cx="205560" cy="23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1989688-2676-49EB-B2A5-0C16C5AD3E7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229124" y="6467927"/>
                  <a:ext cx="241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B846E35-4D92-49D5-981F-ECBC175455E2}"/>
                    </a:ext>
                  </a:extLst>
                </p14:cNvPr>
                <p14:cNvContentPartPr/>
                <p14:nvPr/>
              </p14:nvContentPartPr>
              <p14:xfrm>
                <a:off x="7353324" y="6361007"/>
                <a:ext cx="236880" cy="255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B846E35-4D92-49D5-981F-ECBC175455E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335324" y="6343367"/>
                  <a:ext cx="272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F9E2C87-3407-4F3F-A333-9D6E3E1C7DD1}"/>
                    </a:ext>
                  </a:extLst>
                </p14:cNvPr>
                <p14:cNvContentPartPr/>
                <p14:nvPr/>
              </p14:nvContentPartPr>
              <p14:xfrm>
                <a:off x="7797924" y="6260927"/>
                <a:ext cx="199080" cy="31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F9E2C87-3407-4F3F-A333-9D6E3E1C7DD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780284" y="6242927"/>
                  <a:ext cx="234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6945899-AE2F-4475-B7BD-A765BB5F9EC9}"/>
                    </a:ext>
                  </a:extLst>
                </p14:cNvPr>
                <p14:cNvContentPartPr/>
                <p14:nvPr/>
              </p14:nvContentPartPr>
              <p14:xfrm>
                <a:off x="8070444" y="6436607"/>
                <a:ext cx="379440" cy="322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6945899-AE2F-4475-B7BD-A765BB5F9E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52444" y="6418967"/>
                  <a:ext cx="415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0C8521B-DB5E-4679-BC2F-E00B9CA2B488}"/>
                    </a:ext>
                  </a:extLst>
                </p14:cNvPr>
                <p14:cNvContentPartPr/>
                <p14:nvPr/>
              </p14:nvContentPartPr>
              <p14:xfrm>
                <a:off x="8497404" y="6430487"/>
                <a:ext cx="136800" cy="145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0C8521B-DB5E-4679-BC2F-E00B9CA2B48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479764" y="6412847"/>
                  <a:ext cx="172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9A4EA62-D721-4A6F-A42F-B4CA4D94ACDA}"/>
                    </a:ext>
                  </a:extLst>
                </p14:cNvPr>
                <p14:cNvContentPartPr/>
                <p14:nvPr/>
              </p14:nvContentPartPr>
              <p14:xfrm>
                <a:off x="8648964" y="6416807"/>
                <a:ext cx="350280" cy="147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9A4EA62-D721-4A6F-A42F-B4CA4D94ACD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631324" y="6399167"/>
                  <a:ext cx="38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E871CA7-837D-493C-AAC5-7B3E8BEBD128}"/>
                    </a:ext>
                  </a:extLst>
                </p14:cNvPr>
                <p14:cNvContentPartPr/>
                <p14:nvPr/>
              </p14:nvContentPartPr>
              <p14:xfrm>
                <a:off x="8981964" y="6419687"/>
                <a:ext cx="161640" cy="133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E871CA7-837D-493C-AAC5-7B3E8BEBD12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963964" y="6402047"/>
                  <a:ext cx="197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807CFCD-03EB-480C-BC23-11EDA5269F7A}"/>
                    </a:ext>
                  </a:extLst>
                </p14:cNvPr>
                <p14:cNvContentPartPr/>
                <p14:nvPr/>
              </p14:nvContentPartPr>
              <p14:xfrm>
                <a:off x="9422964" y="6394127"/>
                <a:ext cx="116640" cy="150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807CFCD-03EB-480C-BC23-11EDA5269F7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05324" y="6376487"/>
                  <a:ext cx="152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4849CB5-098F-4EBB-BE75-D88FBA44A2AD}"/>
                    </a:ext>
                  </a:extLst>
                </p14:cNvPr>
                <p14:cNvContentPartPr/>
                <p14:nvPr/>
              </p14:nvContentPartPr>
              <p14:xfrm>
                <a:off x="9639324" y="6271727"/>
                <a:ext cx="69480" cy="2959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4849CB5-098F-4EBB-BE75-D88FBA44A2A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621324" y="6253727"/>
                  <a:ext cx="105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1B6674E-5679-4BCE-8814-81F6D0FBC214}"/>
                    </a:ext>
                  </a:extLst>
                </p14:cNvPr>
                <p14:cNvContentPartPr/>
                <p14:nvPr/>
              </p14:nvContentPartPr>
              <p14:xfrm>
                <a:off x="9609084" y="6403847"/>
                <a:ext cx="132120" cy="32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1B6674E-5679-4BCE-8814-81F6D0FBC21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591444" y="6386207"/>
                  <a:ext cx="1677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A4392592-90BC-4F9D-BB58-D8856821DC5A}"/>
              </a:ext>
            </a:extLst>
          </p:cNvPr>
          <p:cNvGrpSpPr/>
          <p:nvPr/>
        </p:nvGrpSpPr>
        <p:grpSpPr>
          <a:xfrm>
            <a:off x="10074564" y="6164807"/>
            <a:ext cx="1762200" cy="348840"/>
            <a:chOff x="10074564" y="6164807"/>
            <a:chExt cx="176220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684DF98-3325-429B-A193-021895B01588}"/>
                    </a:ext>
                  </a:extLst>
                </p14:cNvPr>
                <p14:cNvContentPartPr/>
                <p14:nvPr/>
              </p14:nvContentPartPr>
              <p14:xfrm>
                <a:off x="10209924" y="6176687"/>
                <a:ext cx="124200" cy="336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684DF98-3325-429B-A193-021895B0158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191924" y="6158687"/>
                  <a:ext cx="159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CDC14DB-3E87-4BDB-A5B7-68518111EF0E}"/>
                    </a:ext>
                  </a:extLst>
                </p14:cNvPr>
                <p14:cNvContentPartPr/>
                <p14:nvPr/>
              </p14:nvContentPartPr>
              <p14:xfrm>
                <a:off x="10074564" y="6308087"/>
                <a:ext cx="511200" cy="150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CDC14DB-3E87-4BDB-A5B7-68518111EF0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056924" y="6290087"/>
                  <a:ext cx="546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ACF756-1B27-4406-B16D-1BBA53E533F1}"/>
                    </a:ext>
                  </a:extLst>
                </p14:cNvPr>
                <p14:cNvContentPartPr/>
                <p14:nvPr/>
              </p14:nvContentPartPr>
              <p14:xfrm>
                <a:off x="10601964" y="6292607"/>
                <a:ext cx="369000" cy="193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ACF756-1B27-4406-B16D-1BBA53E533F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584324" y="6274607"/>
                  <a:ext cx="404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EA0FF79-B595-428E-8BD5-988EE446CBDE}"/>
                    </a:ext>
                  </a:extLst>
                </p14:cNvPr>
                <p14:cNvContentPartPr/>
                <p14:nvPr/>
              </p14:nvContentPartPr>
              <p14:xfrm>
                <a:off x="10993644" y="6164807"/>
                <a:ext cx="231480" cy="309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EA0FF79-B595-428E-8BD5-988EE446CBD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76004" y="6146807"/>
                  <a:ext cx="267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C515BC5-20EF-4BD2-A3E2-DC75249E9DA7}"/>
                    </a:ext>
                  </a:extLst>
                </p14:cNvPr>
                <p14:cNvContentPartPr/>
                <p14:nvPr/>
              </p14:nvContentPartPr>
              <p14:xfrm>
                <a:off x="11305044" y="6300887"/>
                <a:ext cx="129960" cy="163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C515BC5-20EF-4BD2-A3E2-DC75249E9DA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287404" y="6282887"/>
                  <a:ext cx="165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AFFF3F6-9C07-46AF-84D7-B6740F323DD6}"/>
                    </a:ext>
                  </a:extLst>
                </p14:cNvPr>
                <p14:cNvContentPartPr/>
                <p14:nvPr/>
              </p14:nvContentPartPr>
              <p14:xfrm>
                <a:off x="11535444" y="6274967"/>
                <a:ext cx="301320" cy="198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AFFF3F6-9C07-46AF-84D7-B6740F323DD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517444" y="6256967"/>
                  <a:ext cx="33696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4619A1C-2B48-411D-9047-51F85B2B4C95}"/>
                  </a:ext>
                </a:extLst>
              </p14:cNvPr>
              <p14:cNvContentPartPr/>
              <p14:nvPr/>
            </p14:nvContentPartPr>
            <p14:xfrm>
              <a:off x="4580244" y="6295487"/>
              <a:ext cx="7242120" cy="412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4619A1C-2B48-411D-9047-51F85B2B4C95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490604" y="6115487"/>
                <a:ext cx="742176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6700197-66C1-47FD-A013-2FC5063FBC92}"/>
                  </a:ext>
                </a:extLst>
              </p14:cNvPr>
              <p14:cNvContentPartPr/>
              <p14:nvPr/>
            </p14:nvContentPartPr>
            <p14:xfrm>
              <a:off x="8332884" y="5706876"/>
              <a:ext cx="33120" cy="1342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6700197-66C1-47FD-A013-2FC5063FBC92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8315244" y="5688876"/>
                <a:ext cx="687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2B67E54-DFA5-45AC-AEA3-90D7A099A5F7}"/>
                  </a:ext>
                </a:extLst>
              </p14:cNvPr>
              <p14:cNvContentPartPr/>
              <p14:nvPr/>
            </p14:nvContentPartPr>
            <p14:xfrm>
              <a:off x="8375004" y="5623356"/>
              <a:ext cx="168480" cy="1274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2B67E54-DFA5-45AC-AEA3-90D7A099A5F7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357004" y="5605356"/>
                <a:ext cx="204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DD08189-EBC2-43F5-B2AA-E3AF455210F1}"/>
                  </a:ext>
                </a:extLst>
              </p14:cNvPr>
              <p14:cNvContentPartPr/>
              <p14:nvPr/>
            </p14:nvContentPartPr>
            <p14:xfrm>
              <a:off x="8467164" y="5750436"/>
              <a:ext cx="97200" cy="644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DD08189-EBC2-43F5-B2AA-E3AF455210F1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8449164" y="5732436"/>
                <a:ext cx="1328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A39B675-5738-4936-8B5E-586CD9DBF6CF}"/>
                  </a:ext>
                </a:extLst>
              </p14:cNvPr>
              <p14:cNvContentPartPr/>
              <p14:nvPr/>
            </p14:nvContentPartPr>
            <p14:xfrm>
              <a:off x="8672364" y="5648556"/>
              <a:ext cx="15480" cy="1702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A39B675-5738-4936-8B5E-586CD9DBF6CF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8654724" y="5630556"/>
                <a:ext cx="51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564E3AAA-1C88-4343-9475-14A75CC8DA1D}"/>
                  </a:ext>
                </a:extLst>
              </p14:cNvPr>
              <p14:cNvContentPartPr/>
              <p14:nvPr/>
            </p14:nvContentPartPr>
            <p14:xfrm>
              <a:off x="8595324" y="4632276"/>
              <a:ext cx="289800" cy="1706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564E3AAA-1C88-4343-9475-14A75CC8DA1D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8577684" y="4614636"/>
                <a:ext cx="325440" cy="2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351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C2D1C2-DF15-4084-9338-6105D3A7DB45}"/>
              </a:ext>
            </a:extLst>
          </p:cNvPr>
          <p:cNvGrpSpPr/>
          <p:nvPr/>
        </p:nvGrpSpPr>
        <p:grpSpPr>
          <a:xfrm>
            <a:off x="236484" y="255047"/>
            <a:ext cx="803160" cy="402120"/>
            <a:chOff x="236484" y="255047"/>
            <a:chExt cx="8031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3BFE26-0048-4F4F-B3CA-4ABD8188C2BF}"/>
                    </a:ext>
                  </a:extLst>
                </p14:cNvPr>
                <p14:cNvContentPartPr/>
                <p14:nvPr/>
              </p14:nvContentPartPr>
              <p14:xfrm>
                <a:off x="236484" y="255047"/>
                <a:ext cx="213840" cy="286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3BFE26-0048-4F4F-B3CA-4ABD8188C2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8844" y="237407"/>
                  <a:ext cx="249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3495AB-7479-40E8-A29A-29E41CD07D45}"/>
                    </a:ext>
                  </a:extLst>
                </p14:cNvPr>
                <p14:cNvContentPartPr/>
                <p14:nvPr/>
              </p14:nvContentPartPr>
              <p14:xfrm>
                <a:off x="521964" y="385727"/>
                <a:ext cx="82440" cy="148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3495AB-7479-40E8-A29A-29E41CD07D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964" y="368087"/>
                  <a:ext cx="118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ECBB3B-1BC4-45C8-8ACE-BF207E5DCE15}"/>
                    </a:ext>
                  </a:extLst>
                </p14:cNvPr>
                <p14:cNvContentPartPr/>
                <p14:nvPr/>
              </p14:nvContentPartPr>
              <p14:xfrm>
                <a:off x="678564" y="382847"/>
                <a:ext cx="174960" cy="12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ECBB3B-1BC4-45C8-8ACE-BF207E5DCE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0924" y="364847"/>
                  <a:ext cx="210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8DB35B-7B95-4CF0-8874-11582F6ACCE1}"/>
                    </a:ext>
                  </a:extLst>
                </p14:cNvPr>
                <p14:cNvContentPartPr/>
                <p14:nvPr/>
              </p14:nvContentPartPr>
              <p14:xfrm>
                <a:off x="985644" y="530807"/>
                <a:ext cx="5400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8DB35B-7B95-4CF0-8874-11582F6ACC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644" y="512807"/>
                  <a:ext cx="896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990160-F4E2-4675-B020-34068807401F}"/>
              </a:ext>
            </a:extLst>
          </p:cNvPr>
          <p:cNvGrpSpPr/>
          <p:nvPr/>
        </p:nvGrpSpPr>
        <p:grpSpPr>
          <a:xfrm>
            <a:off x="1327284" y="248567"/>
            <a:ext cx="276840" cy="338400"/>
            <a:chOff x="1327284" y="248567"/>
            <a:chExt cx="2768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A8CAE9-63DE-4752-9D25-7F499AB922E1}"/>
                    </a:ext>
                  </a:extLst>
                </p14:cNvPr>
                <p14:cNvContentPartPr/>
                <p14:nvPr/>
              </p14:nvContentPartPr>
              <p14:xfrm>
                <a:off x="1327284" y="306167"/>
                <a:ext cx="49320" cy="230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A8CAE9-63DE-4752-9D25-7F499AB922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9644" y="288167"/>
                  <a:ext cx="84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053F84-45BD-470C-88EA-1C46CCB0D046}"/>
                    </a:ext>
                  </a:extLst>
                </p14:cNvPr>
                <p14:cNvContentPartPr/>
                <p14:nvPr/>
              </p14:nvContentPartPr>
              <p14:xfrm>
                <a:off x="1378764" y="248567"/>
                <a:ext cx="225360" cy="33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053F84-45BD-470C-88EA-1C46CCB0D0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0764" y="230567"/>
                  <a:ext cx="26100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6BBD7EC-8AB6-40BA-9CDC-50113A21A255}"/>
              </a:ext>
            </a:extLst>
          </p:cNvPr>
          <p:cNvGrpSpPr/>
          <p:nvPr/>
        </p:nvGrpSpPr>
        <p:grpSpPr>
          <a:xfrm>
            <a:off x="1957644" y="230567"/>
            <a:ext cx="1289160" cy="514440"/>
            <a:chOff x="1957644" y="230567"/>
            <a:chExt cx="128916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B6221D-7F6B-43AC-A795-1A372A2CB8F7}"/>
                    </a:ext>
                  </a:extLst>
                </p14:cNvPr>
                <p14:cNvContentPartPr/>
                <p14:nvPr/>
              </p14:nvContentPartPr>
              <p14:xfrm>
                <a:off x="1957644" y="359807"/>
                <a:ext cx="293040" cy="385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B6221D-7F6B-43AC-A795-1A372A2CB8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0004" y="342167"/>
                  <a:ext cx="3286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45DF74-C7C8-4558-99F3-3CD353E95798}"/>
                    </a:ext>
                  </a:extLst>
                </p14:cNvPr>
                <p14:cNvContentPartPr/>
                <p14:nvPr/>
              </p14:nvContentPartPr>
              <p14:xfrm>
                <a:off x="2289564" y="374567"/>
                <a:ext cx="135720" cy="12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45DF74-C7C8-4558-99F3-3CD353E957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1924" y="356927"/>
                  <a:ext cx="171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10C0C8-755F-4B55-AEFB-FEEBF76F3DCA}"/>
                    </a:ext>
                  </a:extLst>
                </p14:cNvPr>
                <p14:cNvContentPartPr/>
                <p14:nvPr/>
              </p14:nvContentPartPr>
              <p14:xfrm>
                <a:off x="2784204" y="230567"/>
                <a:ext cx="105480" cy="28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10C0C8-755F-4B55-AEFB-FEEBF76F3D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6564" y="212567"/>
                  <a:ext cx="141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B2796E-9FD4-4D03-A9FB-C8A1672BF2B5}"/>
                    </a:ext>
                  </a:extLst>
                </p14:cNvPr>
                <p14:cNvContentPartPr/>
                <p14:nvPr/>
              </p14:nvContentPartPr>
              <p14:xfrm>
                <a:off x="2697084" y="333527"/>
                <a:ext cx="549720" cy="37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B2796E-9FD4-4D03-A9FB-C8A1672BF2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9084" y="315527"/>
                  <a:ext cx="58536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4539815-484E-4877-9ED5-C2ED1012961C}"/>
              </a:ext>
            </a:extLst>
          </p:cNvPr>
          <p:cNvGrpSpPr/>
          <p:nvPr/>
        </p:nvGrpSpPr>
        <p:grpSpPr>
          <a:xfrm>
            <a:off x="3660444" y="256847"/>
            <a:ext cx="311040" cy="267120"/>
            <a:chOff x="3660444" y="256847"/>
            <a:chExt cx="3110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84D770-274D-42F0-A7D9-8BB74C44D86D}"/>
                    </a:ext>
                  </a:extLst>
                </p14:cNvPr>
                <p14:cNvContentPartPr/>
                <p14:nvPr/>
              </p14:nvContentPartPr>
              <p14:xfrm>
                <a:off x="3660444" y="256847"/>
                <a:ext cx="134640" cy="26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84D770-274D-42F0-A7D9-8BB74C44D8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2804" y="238847"/>
                  <a:ext cx="170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E48CB3-596B-47E9-9434-48DAA38922BF}"/>
                    </a:ext>
                  </a:extLst>
                </p14:cNvPr>
                <p14:cNvContentPartPr/>
                <p14:nvPr/>
              </p14:nvContentPartPr>
              <p14:xfrm>
                <a:off x="3661884" y="322727"/>
                <a:ext cx="30960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E48CB3-596B-47E9-9434-48DAA38922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3884" y="304727"/>
                  <a:ext cx="3452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11EA59-4810-4C61-87BF-F62ADB7E6396}"/>
              </a:ext>
            </a:extLst>
          </p:cNvPr>
          <p:cNvGrpSpPr/>
          <p:nvPr/>
        </p:nvGrpSpPr>
        <p:grpSpPr>
          <a:xfrm>
            <a:off x="4261284" y="214367"/>
            <a:ext cx="369720" cy="291960"/>
            <a:chOff x="4261284" y="214367"/>
            <a:chExt cx="369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E1A1F9-9BC0-422B-B9D0-E7436465C417}"/>
                    </a:ext>
                  </a:extLst>
                </p14:cNvPr>
                <p14:cNvContentPartPr/>
                <p14:nvPr/>
              </p14:nvContentPartPr>
              <p14:xfrm>
                <a:off x="4261284" y="214367"/>
                <a:ext cx="187200" cy="29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E1A1F9-9BC0-422B-B9D0-E7436465C4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3284" y="196367"/>
                  <a:ext cx="222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159FED-EAEC-47F8-B3C5-7D7048B68218}"/>
                    </a:ext>
                  </a:extLst>
                </p14:cNvPr>
                <p14:cNvContentPartPr/>
                <p14:nvPr/>
              </p14:nvContentPartPr>
              <p14:xfrm>
                <a:off x="4500684" y="368087"/>
                <a:ext cx="130320" cy="12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159FED-EAEC-47F8-B3C5-7D7048B682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82684" y="350447"/>
                  <a:ext cx="1659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F3161C-DA41-4A46-9070-8688F4EB3253}"/>
              </a:ext>
            </a:extLst>
          </p:cNvPr>
          <p:cNvGrpSpPr/>
          <p:nvPr/>
        </p:nvGrpSpPr>
        <p:grpSpPr>
          <a:xfrm>
            <a:off x="4918284" y="220127"/>
            <a:ext cx="842400" cy="384480"/>
            <a:chOff x="4918284" y="220127"/>
            <a:chExt cx="8424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BB98CE-769F-45E9-8FEF-A84CC450FB8C}"/>
                    </a:ext>
                  </a:extLst>
                </p14:cNvPr>
                <p14:cNvContentPartPr/>
                <p14:nvPr/>
              </p14:nvContentPartPr>
              <p14:xfrm>
                <a:off x="5009364" y="268367"/>
                <a:ext cx="21240" cy="24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BB98CE-769F-45E9-8FEF-A84CC450FB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1364" y="250367"/>
                  <a:ext cx="56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8DF7B1-56D2-4187-9111-B9DEBE5AC897}"/>
                    </a:ext>
                  </a:extLst>
                </p14:cNvPr>
                <p14:cNvContentPartPr/>
                <p14:nvPr/>
              </p14:nvContentPartPr>
              <p14:xfrm>
                <a:off x="4918284" y="226247"/>
                <a:ext cx="525240" cy="22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8DF7B1-56D2-4187-9111-B9DEBE5AC8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0284" y="208247"/>
                  <a:ext cx="560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130F02-2239-40F5-B7F0-29753325AE66}"/>
                    </a:ext>
                  </a:extLst>
                </p14:cNvPr>
                <p14:cNvContentPartPr/>
                <p14:nvPr/>
              </p14:nvContentPartPr>
              <p14:xfrm>
                <a:off x="5446764" y="220127"/>
                <a:ext cx="34200" cy="9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130F02-2239-40F5-B7F0-29753325AE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8764" y="202127"/>
                  <a:ext cx="69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3A030-BBE0-4C97-8565-4CAF205B92F3}"/>
                    </a:ext>
                  </a:extLst>
                </p14:cNvPr>
                <p14:cNvContentPartPr/>
                <p14:nvPr/>
              </p14:nvContentPartPr>
              <p14:xfrm>
                <a:off x="5461884" y="322367"/>
                <a:ext cx="298800" cy="28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3A030-BBE0-4C97-8565-4CAF205B92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4244" y="304727"/>
                  <a:ext cx="33444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110C1C-B3B4-40AA-BA8B-B206700071A1}"/>
              </a:ext>
            </a:extLst>
          </p:cNvPr>
          <p:cNvGrpSpPr/>
          <p:nvPr/>
        </p:nvGrpSpPr>
        <p:grpSpPr>
          <a:xfrm>
            <a:off x="6246684" y="224087"/>
            <a:ext cx="701640" cy="388080"/>
            <a:chOff x="6246684" y="224087"/>
            <a:chExt cx="70164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22E030-F566-4E8E-86E1-A5E0FEDB9A96}"/>
                    </a:ext>
                  </a:extLst>
                </p14:cNvPr>
                <p14:cNvContentPartPr/>
                <p14:nvPr/>
              </p14:nvContentPartPr>
              <p14:xfrm>
                <a:off x="6246684" y="224087"/>
                <a:ext cx="447480" cy="38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22E030-F566-4E8E-86E1-A5E0FEDB9A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9044" y="206447"/>
                  <a:ext cx="4831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3B7620-6A54-4327-8567-ECC80462AC42}"/>
                    </a:ext>
                  </a:extLst>
                </p14:cNvPr>
                <p14:cNvContentPartPr/>
                <p14:nvPr/>
              </p14:nvContentPartPr>
              <p14:xfrm>
                <a:off x="6782364" y="314807"/>
                <a:ext cx="165960" cy="12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3B7620-6A54-4327-8567-ECC80462AC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64724" y="297167"/>
                  <a:ext cx="2016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65F51D-689D-49E2-8C1B-D59DD9BCC60A}"/>
              </a:ext>
            </a:extLst>
          </p:cNvPr>
          <p:cNvGrpSpPr/>
          <p:nvPr/>
        </p:nvGrpSpPr>
        <p:grpSpPr>
          <a:xfrm>
            <a:off x="7228404" y="252527"/>
            <a:ext cx="571680" cy="261720"/>
            <a:chOff x="7228404" y="252527"/>
            <a:chExt cx="571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7C1368-E4A3-4167-9425-DEA84F5886A6}"/>
                    </a:ext>
                  </a:extLst>
                </p14:cNvPr>
                <p14:cNvContentPartPr/>
                <p14:nvPr/>
              </p14:nvContentPartPr>
              <p14:xfrm>
                <a:off x="7228404" y="363407"/>
                <a:ext cx="256680" cy="11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7C1368-E4A3-4167-9425-DEA84F588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10764" y="345407"/>
                  <a:ext cx="292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8A036C-CDC2-4543-9C8D-A7C927A64B67}"/>
                    </a:ext>
                  </a:extLst>
                </p14:cNvPr>
                <p14:cNvContentPartPr/>
                <p14:nvPr/>
              </p14:nvContentPartPr>
              <p14:xfrm>
                <a:off x="7556004" y="252527"/>
                <a:ext cx="25920" cy="235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8A036C-CDC2-4543-9C8D-A7C927A64B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38004" y="234527"/>
                  <a:ext cx="61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0CFF82-7E1B-40DC-9D2B-E80F5E7CFB17}"/>
                    </a:ext>
                  </a:extLst>
                </p14:cNvPr>
                <p14:cNvContentPartPr/>
                <p14:nvPr/>
              </p14:nvContentPartPr>
              <p14:xfrm>
                <a:off x="7677324" y="289247"/>
                <a:ext cx="8640" cy="22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0CFF82-7E1B-40DC-9D2B-E80F5E7CFB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9324" y="271607"/>
                  <a:ext cx="44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2F4919-C6E5-4298-AD7D-817AEF27BCD7}"/>
                    </a:ext>
                  </a:extLst>
                </p14:cNvPr>
                <p14:cNvContentPartPr/>
                <p14:nvPr/>
              </p14:nvContentPartPr>
              <p14:xfrm>
                <a:off x="7754364" y="274487"/>
                <a:ext cx="45720" cy="23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2F4919-C6E5-4298-AD7D-817AEF27BC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36364" y="256847"/>
                  <a:ext cx="813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EA76DEB-945C-45FC-92DB-CEC0FD47E080}"/>
              </a:ext>
            </a:extLst>
          </p:cNvPr>
          <p:cNvGrpSpPr/>
          <p:nvPr/>
        </p:nvGrpSpPr>
        <p:grpSpPr>
          <a:xfrm>
            <a:off x="8135604" y="251087"/>
            <a:ext cx="500040" cy="532440"/>
            <a:chOff x="8135604" y="251087"/>
            <a:chExt cx="50004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005248-1606-4C71-80D0-B1598C0D7105}"/>
                    </a:ext>
                  </a:extLst>
                </p14:cNvPr>
                <p14:cNvContentPartPr/>
                <p14:nvPr/>
              </p14:nvContentPartPr>
              <p14:xfrm>
                <a:off x="8135604" y="362327"/>
                <a:ext cx="308520" cy="42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005248-1606-4C71-80D0-B1598C0D71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7604" y="344687"/>
                  <a:ext cx="344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2AB7D0-EA13-4540-BCC3-D2985E812E6F}"/>
                    </a:ext>
                  </a:extLst>
                </p14:cNvPr>
                <p14:cNvContentPartPr/>
                <p14:nvPr/>
              </p14:nvContentPartPr>
              <p14:xfrm>
                <a:off x="8526564" y="251087"/>
                <a:ext cx="109080" cy="25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2AB7D0-EA13-4540-BCC3-D2985E812E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08564" y="233447"/>
                  <a:ext cx="144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489731-3B5A-4B64-8691-C9231AAA6436}"/>
                    </a:ext>
                  </a:extLst>
                </p14:cNvPr>
                <p14:cNvContentPartPr/>
                <p14:nvPr/>
              </p14:nvContentPartPr>
              <p14:xfrm>
                <a:off x="8573364" y="346127"/>
                <a:ext cx="59760" cy="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489731-3B5A-4B64-8691-C9231AAA64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55364" y="328127"/>
                  <a:ext cx="954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BFDC085-1773-4D15-B079-AC3EBB07F1EE}"/>
              </a:ext>
            </a:extLst>
          </p:cNvPr>
          <p:cNvGrpSpPr/>
          <p:nvPr/>
        </p:nvGrpSpPr>
        <p:grpSpPr>
          <a:xfrm>
            <a:off x="8931204" y="347927"/>
            <a:ext cx="1317600" cy="160560"/>
            <a:chOff x="8931204" y="347927"/>
            <a:chExt cx="131760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A16991-F020-46A6-B08F-F6137E48E772}"/>
                    </a:ext>
                  </a:extLst>
                </p14:cNvPr>
                <p14:cNvContentPartPr/>
                <p14:nvPr/>
              </p14:nvContentPartPr>
              <p14:xfrm>
                <a:off x="8931204" y="353327"/>
                <a:ext cx="502200" cy="14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A16991-F020-46A6-B08F-F6137E48E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13564" y="335687"/>
                  <a:ext cx="537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D84DE9-E548-44D1-B0B6-0EFDE9B74639}"/>
                    </a:ext>
                  </a:extLst>
                </p14:cNvPr>
                <p14:cNvContentPartPr/>
                <p14:nvPr/>
              </p14:nvContentPartPr>
              <p14:xfrm>
                <a:off x="9515844" y="347927"/>
                <a:ext cx="122760" cy="14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D84DE9-E548-44D1-B0B6-0EFDE9B746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98204" y="330287"/>
                  <a:ext cx="158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94B938-E3D9-4A00-ACDC-025475A43B3B}"/>
                    </a:ext>
                  </a:extLst>
                </p14:cNvPr>
                <p14:cNvContentPartPr/>
                <p14:nvPr/>
              </p14:nvContentPartPr>
              <p14:xfrm>
                <a:off x="9713124" y="348287"/>
                <a:ext cx="220680" cy="12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94B938-E3D9-4A00-ACDC-025475A43B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95124" y="330287"/>
                  <a:ext cx="25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E9A88DA-E2D5-4C91-B609-48B7CB2BB9F9}"/>
                    </a:ext>
                  </a:extLst>
                </p14:cNvPr>
                <p14:cNvContentPartPr/>
                <p14:nvPr/>
              </p14:nvContentPartPr>
              <p14:xfrm>
                <a:off x="9966204" y="356567"/>
                <a:ext cx="282600" cy="15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E9A88DA-E2D5-4C91-B609-48B7CB2BB9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48204" y="338567"/>
                  <a:ext cx="3182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6B72D4-799C-45CA-AD26-53AE0DBBCF2E}"/>
              </a:ext>
            </a:extLst>
          </p:cNvPr>
          <p:cNvGrpSpPr/>
          <p:nvPr/>
        </p:nvGrpSpPr>
        <p:grpSpPr>
          <a:xfrm>
            <a:off x="10563444" y="341807"/>
            <a:ext cx="385560" cy="190440"/>
            <a:chOff x="10563444" y="341807"/>
            <a:chExt cx="385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B72AB1-1171-4142-8B07-DDC348FFE144}"/>
                    </a:ext>
                  </a:extLst>
                </p14:cNvPr>
                <p14:cNvContentPartPr/>
                <p14:nvPr/>
              </p14:nvContentPartPr>
              <p14:xfrm>
                <a:off x="10563444" y="353327"/>
                <a:ext cx="176760" cy="165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B72AB1-1171-4142-8B07-DDC348FFE1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45444" y="335327"/>
                  <a:ext cx="212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6A98A2-026D-4704-9EBF-52AF0AFE7468}"/>
                    </a:ext>
                  </a:extLst>
                </p14:cNvPr>
                <p14:cNvContentPartPr/>
                <p14:nvPr/>
              </p14:nvContentPartPr>
              <p14:xfrm>
                <a:off x="10799244" y="341807"/>
                <a:ext cx="149760" cy="19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6A98A2-026D-4704-9EBF-52AF0AFE74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81244" y="323807"/>
                  <a:ext cx="1854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E29BD2-1DA6-4DC4-9A1A-C409647BD302}"/>
              </a:ext>
            </a:extLst>
          </p:cNvPr>
          <p:cNvGrpSpPr/>
          <p:nvPr/>
        </p:nvGrpSpPr>
        <p:grpSpPr>
          <a:xfrm>
            <a:off x="11278764" y="167567"/>
            <a:ext cx="480960" cy="384120"/>
            <a:chOff x="11278764" y="167567"/>
            <a:chExt cx="48096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91BEFC-8FF4-40A5-A39D-74B2D27213A9}"/>
                    </a:ext>
                  </a:extLst>
                </p14:cNvPr>
                <p14:cNvContentPartPr/>
                <p14:nvPr/>
              </p14:nvContentPartPr>
              <p14:xfrm>
                <a:off x="11404404" y="264047"/>
                <a:ext cx="191160" cy="28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91BEFC-8FF4-40A5-A39D-74B2D27213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86764" y="246407"/>
                  <a:ext cx="2268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B9F2C7-EF24-4B9B-9E46-27ED4A5A65EF}"/>
                    </a:ext>
                  </a:extLst>
                </p14:cNvPr>
                <p14:cNvContentPartPr/>
                <p14:nvPr/>
              </p14:nvContentPartPr>
              <p14:xfrm>
                <a:off x="11278764" y="196727"/>
                <a:ext cx="52920" cy="39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B9F2C7-EF24-4B9B-9E46-27ED4A5A65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60764" y="179087"/>
                  <a:ext cx="88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EABF33E-5D35-4F98-AC3B-5884AFFC0364}"/>
                    </a:ext>
                  </a:extLst>
                </p14:cNvPr>
                <p14:cNvContentPartPr/>
                <p14:nvPr/>
              </p14:nvContentPartPr>
              <p14:xfrm>
                <a:off x="11707884" y="167567"/>
                <a:ext cx="5184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EABF33E-5D35-4F98-AC3B-5884AFFC03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690244" y="149567"/>
                  <a:ext cx="8748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2267029-4EC4-43E0-9503-01800056E440}"/>
              </a:ext>
            </a:extLst>
          </p:cNvPr>
          <p:cNvGrpSpPr/>
          <p:nvPr/>
        </p:nvGrpSpPr>
        <p:grpSpPr>
          <a:xfrm>
            <a:off x="313164" y="877127"/>
            <a:ext cx="1188360" cy="343440"/>
            <a:chOff x="313164" y="877127"/>
            <a:chExt cx="11883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80533C-A296-4978-8184-41B232EFA52E}"/>
                    </a:ext>
                  </a:extLst>
                </p14:cNvPr>
                <p14:cNvContentPartPr/>
                <p14:nvPr/>
              </p14:nvContentPartPr>
              <p14:xfrm>
                <a:off x="313164" y="877127"/>
                <a:ext cx="123840" cy="31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80533C-A296-4978-8184-41B232EFA5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524" y="859487"/>
                  <a:ext cx="159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0FC2DA-5FD5-4CC0-9CBE-9CB64EBE22D1}"/>
                    </a:ext>
                  </a:extLst>
                </p14:cNvPr>
                <p14:cNvContentPartPr/>
                <p14:nvPr/>
              </p14:nvContentPartPr>
              <p14:xfrm>
                <a:off x="488484" y="1050287"/>
                <a:ext cx="153360" cy="12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0FC2DA-5FD5-4CC0-9CBE-9CB64EBE22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0844" y="1032287"/>
                  <a:ext cx="18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8D2F7C-51EF-4050-ACC1-8F5BE5E2CF96}"/>
                    </a:ext>
                  </a:extLst>
                </p14:cNvPr>
                <p14:cNvContentPartPr/>
                <p14:nvPr/>
              </p14:nvContentPartPr>
              <p14:xfrm>
                <a:off x="707724" y="1024367"/>
                <a:ext cx="165960" cy="151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8D2F7C-51EF-4050-ACC1-8F5BE5E2CF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0084" y="1006367"/>
                  <a:ext cx="20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6D26FC-F25D-4A46-ABDB-393102E44E76}"/>
                    </a:ext>
                  </a:extLst>
                </p14:cNvPr>
                <p14:cNvContentPartPr/>
                <p14:nvPr/>
              </p14:nvContentPartPr>
              <p14:xfrm>
                <a:off x="865404" y="1040927"/>
                <a:ext cx="636120" cy="17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6D26FC-F25D-4A46-ABDB-393102E44E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7404" y="1023287"/>
                  <a:ext cx="6717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D8BF9EB-D1ED-472B-A9D6-8FB6FB8C19F7}"/>
              </a:ext>
            </a:extLst>
          </p:cNvPr>
          <p:cNvGrpSpPr/>
          <p:nvPr/>
        </p:nvGrpSpPr>
        <p:grpSpPr>
          <a:xfrm>
            <a:off x="1837044" y="919607"/>
            <a:ext cx="699120" cy="261360"/>
            <a:chOff x="1837044" y="919607"/>
            <a:chExt cx="6991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6C8894-B335-40A6-804F-C9564B010CE0}"/>
                    </a:ext>
                  </a:extLst>
                </p14:cNvPr>
                <p14:cNvContentPartPr/>
                <p14:nvPr/>
              </p14:nvContentPartPr>
              <p14:xfrm>
                <a:off x="2041164" y="948767"/>
                <a:ext cx="18000" cy="22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6C8894-B335-40A6-804F-C9564B010C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23524" y="930767"/>
                  <a:ext cx="53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38055B-4377-4A56-953B-5A295D3F29C3}"/>
                    </a:ext>
                  </a:extLst>
                </p14:cNvPr>
                <p14:cNvContentPartPr/>
                <p14:nvPr/>
              </p14:nvContentPartPr>
              <p14:xfrm>
                <a:off x="1837044" y="919607"/>
                <a:ext cx="699120" cy="26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38055B-4377-4A56-953B-5A295D3F29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19404" y="901967"/>
                  <a:ext cx="7347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12E4EF-5D68-4BE0-90CB-71269E88A20D}"/>
              </a:ext>
            </a:extLst>
          </p:cNvPr>
          <p:cNvGrpSpPr/>
          <p:nvPr/>
        </p:nvGrpSpPr>
        <p:grpSpPr>
          <a:xfrm>
            <a:off x="2932524" y="862367"/>
            <a:ext cx="1672200" cy="515160"/>
            <a:chOff x="2932524" y="862367"/>
            <a:chExt cx="167220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45C97B-B9EB-4F36-B6BD-65A77A5D67B7}"/>
                    </a:ext>
                  </a:extLst>
                </p14:cNvPr>
                <p14:cNvContentPartPr/>
                <p14:nvPr/>
              </p14:nvContentPartPr>
              <p14:xfrm>
                <a:off x="2932524" y="1030487"/>
                <a:ext cx="422640" cy="14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45C97B-B9EB-4F36-B6BD-65A77A5D67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14884" y="1012847"/>
                  <a:ext cx="458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BDFBC5-FC89-4FA4-8A2D-C53B08A5FBAF}"/>
                    </a:ext>
                  </a:extLst>
                </p14:cNvPr>
                <p14:cNvContentPartPr/>
                <p14:nvPr/>
              </p14:nvContentPartPr>
              <p14:xfrm>
                <a:off x="3451644" y="862367"/>
                <a:ext cx="604800" cy="51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BDFBC5-FC89-4FA4-8A2D-C53B08A5FB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33644" y="844727"/>
                  <a:ext cx="640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F62F71-6083-4C8E-96FB-7133AC768ABB}"/>
                    </a:ext>
                  </a:extLst>
                </p14:cNvPr>
                <p14:cNvContentPartPr/>
                <p14:nvPr/>
              </p14:nvContentPartPr>
              <p14:xfrm>
                <a:off x="3923244" y="999167"/>
                <a:ext cx="244080" cy="11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F62F71-6083-4C8E-96FB-7133AC768A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05244" y="981167"/>
                  <a:ext cx="279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D03FF33-4A25-4F53-B140-C79A350592E9}"/>
                    </a:ext>
                  </a:extLst>
                </p14:cNvPr>
                <p14:cNvContentPartPr/>
                <p14:nvPr/>
              </p14:nvContentPartPr>
              <p14:xfrm>
                <a:off x="4156524" y="881447"/>
                <a:ext cx="27360" cy="8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D03FF33-4A25-4F53-B140-C79A350592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8524" y="863447"/>
                  <a:ext cx="63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2794B0E-4671-4395-A192-8608C2C2FC44}"/>
                    </a:ext>
                  </a:extLst>
                </p14:cNvPr>
                <p14:cNvContentPartPr/>
                <p14:nvPr/>
              </p14:nvContentPartPr>
              <p14:xfrm>
                <a:off x="4236804" y="954887"/>
                <a:ext cx="367920" cy="17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2794B0E-4671-4395-A192-8608C2C2FC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19164" y="937247"/>
                  <a:ext cx="4035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45D8399-7A81-4E8F-84B7-7020B40859A1}"/>
              </a:ext>
            </a:extLst>
          </p:cNvPr>
          <p:cNvGrpSpPr/>
          <p:nvPr/>
        </p:nvGrpSpPr>
        <p:grpSpPr>
          <a:xfrm>
            <a:off x="5037084" y="868487"/>
            <a:ext cx="1434960" cy="297720"/>
            <a:chOff x="5037084" y="868487"/>
            <a:chExt cx="14349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26B102-7A7B-40D3-B2D5-46323E941442}"/>
                    </a:ext>
                  </a:extLst>
                </p14:cNvPr>
                <p14:cNvContentPartPr/>
                <p14:nvPr/>
              </p14:nvContentPartPr>
              <p14:xfrm>
                <a:off x="5037084" y="1001687"/>
                <a:ext cx="517320" cy="164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26B102-7A7B-40D3-B2D5-46323E9414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19444" y="983687"/>
                  <a:ext cx="552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99A238-76DF-4394-9A6C-8E769AD7464A}"/>
                    </a:ext>
                  </a:extLst>
                </p14:cNvPr>
                <p14:cNvContentPartPr/>
                <p14:nvPr/>
              </p14:nvContentPartPr>
              <p14:xfrm>
                <a:off x="5574924" y="868487"/>
                <a:ext cx="437400" cy="253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99A238-76DF-4394-9A6C-8E769AD746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56924" y="850847"/>
                  <a:ext cx="473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B55AD1-F535-4655-A1D2-D0247E0B691F}"/>
                    </a:ext>
                  </a:extLst>
                </p14:cNvPr>
                <p14:cNvContentPartPr/>
                <p14:nvPr/>
              </p14:nvContentPartPr>
              <p14:xfrm>
                <a:off x="6060204" y="986567"/>
                <a:ext cx="411840" cy="152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8B55AD1-F535-4655-A1D2-D0247E0B69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42564" y="968567"/>
                  <a:ext cx="4474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268FCC0-FB07-45E9-8A86-67E6A5358203}"/>
              </a:ext>
            </a:extLst>
          </p:cNvPr>
          <p:cNvGrpSpPr/>
          <p:nvPr/>
        </p:nvGrpSpPr>
        <p:grpSpPr>
          <a:xfrm>
            <a:off x="6952644" y="871727"/>
            <a:ext cx="4200480" cy="312120"/>
            <a:chOff x="6952644" y="871727"/>
            <a:chExt cx="420048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D6738D-1DF4-490D-AD38-6E2034C987C1}"/>
                    </a:ext>
                  </a:extLst>
                </p14:cNvPr>
                <p14:cNvContentPartPr/>
                <p14:nvPr/>
              </p14:nvContentPartPr>
              <p14:xfrm>
                <a:off x="6952644" y="1044167"/>
                <a:ext cx="202680" cy="6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D6738D-1DF4-490D-AD38-6E2034C987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5004" y="1026167"/>
                  <a:ext cx="238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90E3BAD-5D7E-49B8-91EF-D08780128B37}"/>
                    </a:ext>
                  </a:extLst>
                </p14:cNvPr>
                <p14:cNvContentPartPr/>
                <p14:nvPr/>
              </p14:nvContentPartPr>
              <p14:xfrm>
                <a:off x="7210764" y="896207"/>
                <a:ext cx="10800" cy="220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90E3BAD-5D7E-49B8-91EF-D08780128B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92764" y="878207"/>
                  <a:ext cx="46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7E8FEB-08F0-4B24-9CAD-420722486AD1}"/>
                    </a:ext>
                  </a:extLst>
                </p14:cNvPr>
                <p14:cNvContentPartPr/>
                <p14:nvPr/>
              </p14:nvContentPartPr>
              <p14:xfrm>
                <a:off x="7324884" y="907727"/>
                <a:ext cx="24840" cy="238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7E8FEB-08F0-4B24-9CAD-420722486A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07244" y="889727"/>
                  <a:ext cx="60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26B4C0-B5A9-4D07-BD29-0B9B0031AB61}"/>
                    </a:ext>
                  </a:extLst>
                </p14:cNvPr>
                <p14:cNvContentPartPr/>
                <p14:nvPr/>
              </p14:nvContentPartPr>
              <p14:xfrm>
                <a:off x="7451964" y="872087"/>
                <a:ext cx="594000" cy="26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26B4C0-B5A9-4D07-BD29-0B9B0031AB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34324" y="854087"/>
                  <a:ext cx="629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12A1D0-1D90-43C0-BAA8-5FDC40A201F5}"/>
                    </a:ext>
                  </a:extLst>
                </p14:cNvPr>
                <p14:cNvContentPartPr/>
                <p14:nvPr/>
              </p14:nvContentPartPr>
              <p14:xfrm>
                <a:off x="8033004" y="1056767"/>
                <a:ext cx="411120" cy="12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12A1D0-1D90-43C0-BAA8-5FDC40A201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15364" y="1039127"/>
                  <a:ext cx="446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376989-ED1E-4CFA-A0E0-C3C1664B8831}"/>
                    </a:ext>
                  </a:extLst>
                </p14:cNvPr>
                <p14:cNvContentPartPr/>
                <p14:nvPr/>
              </p14:nvContentPartPr>
              <p14:xfrm>
                <a:off x="8526564" y="1034807"/>
                <a:ext cx="147240" cy="11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376989-ED1E-4CFA-A0E0-C3C1664B88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8924" y="1016807"/>
                  <a:ext cx="182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DC76B1-A342-4DED-A36A-1F06632F0079}"/>
                    </a:ext>
                  </a:extLst>
                </p14:cNvPr>
                <p14:cNvContentPartPr/>
                <p14:nvPr/>
              </p14:nvContentPartPr>
              <p14:xfrm>
                <a:off x="8748324" y="1020047"/>
                <a:ext cx="13932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DC76B1-A342-4DED-A36A-1F06632F00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0324" y="1002047"/>
                  <a:ext cx="174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025512-9CB3-49FE-A86A-1406532C53B5}"/>
                    </a:ext>
                  </a:extLst>
                </p14:cNvPr>
                <p14:cNvContentPartPr/>
                <p14:nvPr/>
              </p14:nvContentPartPr>
              <p14:xfrm>
                <a:off x="8895204" y="871727"/>
                <a:ext cx="585720" cy="288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025512-9CB3-49FE-A86A-1406532C53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564" y="853727"/>
                  <a:ext cx="621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545692-0264-40EE-B555-0782ECBC1E46}"/>
                    </a:ext>
                  </a:extLst>
                </p14:cNvPr>
                <p14:cNvContentPartPr/>
                <p14:nvPr/>
              </p14:nvContentPartPr>
              <p14:xfrm>
                <a:off x="9592884" y="1007447"/>
                <a:ext cx="197640" cy="66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545692-0264-40EE-B555-0782ECBC1E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74884" y="989447"/>
                  <a:ext cx="233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3C14DB3-9BF1-4677-A327-C2DF732FE878}"/>
                    </a:ext>
                  </a:extLst>
                </p14:cNvPr>
                <p14:cNvContentPartPr/>
                <p14:nvPr/>
              </p14:nvContentPartPr>
              <p14:xfrm>
                <a:off x="9815724" y="895847"/>
                <a:ext cx="153360" cy="21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3C14DB3-9BF1-4677-A327-C2DF732FE8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97724" y="878207"/>
                  <a:ext cx="189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98FA7A-60BE-4243-993B-B55DCD55A9EA}"/>
                    </a:ext>
                  </a:extLst>
                </p14:cNvPr>
                <p14:cNvContentPartPr/>
                <p14:nvPr/>
              </p14:nvContentPartPr>
              <p14:xfrm>
                <a:off x="10299924" y="885767"/>
                <a:ext cx="19080" cy="296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98FA7A-60BE-4243-993B-B55DCD55A9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81924" y="867767"/>
                  <a:ext cx="54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F82308-7351-4952-BB53-ED983EF5B556}"/>
                    </a:ext>
                  </a:extLst>
                </p14:cNvPr>
                <p14:cNvContentPartPr/>
                <p14:nvPr/>
              </p14:nvContentPartPr>
              <p14:xfrm>
                <a:off x="10179684" y="901607"/>
                <a:ext cx="973440" cy="251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F82308-7351-4952-BB53-ED983EF5B5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1684" y="883607"/>
                  <a:ext cx="10090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83CD45A-A2B9-447F-B652-ED00468E68C0}"/>
              </a:ext>
            </a:extLst>
          </p:cNvPr>
          <p:cNvGrpSpPr/>
          <p:nvPr/>
        </p:nvGrpSpPr>
        <p:grpSpPr>
          <a:xfrm>
            <a:off x="264564" y="1376807"/>
            <a:ext cx="1393560" cy="486720"/>
            <a:chOff x="264564" y="1376807"/>
            <a:chExt cx="13935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FD071D-DEB9-4759-A9A7-5C497FA74934}"/>
                    </a:ext>
                  </a:extLst>
                </p14:cNvPr>
                <p14:cNvContentPartPr/>
                <p14:nvPr/>
              </p14:nvContentPartPr>
              <p14:xfrm>
                <a:off x="385884" y="1522967"/>
                <a:ext cx="55080" cy="340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FD071D-DEB9-4759-A9A7-5C497FA749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8244" y="1504967"/>
                  <a:ext cx="90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389D81-C1F5-46F0-AEF3-A28F0852AA9B}"/>
                    </a:ext>
                  </a:extLst>
                </p14:cNvPr>
                <p14:cNvContentPartPr/>
                <p14:nvPr/>
              </p14:nvContentPartPr>
              <p14:xfrm>
                <a:off x="264564" y="1515047"/>
                <a:ext cx="423720" cy="164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389D81-C1F5-46F0-AEF3-A28F0852AA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6564" y="1497047"/>
                  <a:ext cx="459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354272-E939-40AF-87FA-28AAFE5EE69D}"/>
                    </a:ext>
                  </a:extLst>
                </p14:cNvPr>
                <p14:cNvContentPartPr/>
                <p14:nvPr/>
              </p14:nvContentPartPr>
              <p14:xfrm>
                <a:off x="738684" y="1515407"/>
                <a:ext cx="160200" cy="156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354272-E939-40AF-87FA-28AAFE5EE6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0684" y="1497767"/>
                  <a:ext cx="195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A908F6-E169-4B68-A5A0-4E1DDC407DC6}"/>
                    </a:ext>
                  </a:extLst>
                </p14:cNvPr>
                <p14:cNvContentPartPr/>
                <p14:nvPr/>
              </p14:nvContentPartPr>
              <p14:xfrm>
                <a:off x="971604" y="1376807"/>
                <a:ext cx="38880" cy="299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A908F6-E169-4B68-A5A0-4E1DDC407D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3604" y="1359167"/>
                  <a:ext cx="74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8ED65B-E5C2-44A1-9134-30D490D1E176}"/>
                    </a:ext>
                  </a:extLst>
                </p14:cNvPr>
                <p14:cNvContentPartPr/>
                <p14:nvPr/>
              </p14:nvContentPartPr>
              <p14:xfrm>
                <a:off x="1140804" y="1436927"/>
                <a:ext cx="42480" cy="26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8ED65B-E5C2-44A1-9134-30D490D1E1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2804" y="1418927"/>
                  <a:ext cx="78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A0D5A1-652B-486C-87EC-4B5939FACA09}"/>
                    </a:ext>
                  </a:extLst>
                </p14:cNvPr>
                <p14:cNvContentPartPr/>
                <p14:nvPr/>
              </p14:nvContentPartPr>
              <p14:xfrm>
                <a:off x="1084644" y="1416767"/>
                <a:ext cx="203400" cy="28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A0D5A1-652B-486C-87EC-4B5939FACA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7004" y="1399127"/>
                  <a:ext cx="239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AF050F-2EFC-4FC1-B394-04A5FA05CDBB}"/>
                    </a:ext>
                  </a:extLst>
                </p14:cNvPr>
                <p14:cNvContentPartPr/>
                <p14:nvPr/>
              </p14:nvContentPartPr>
              <p14:xfrm>
                <a:off x="1355364" y="1532327"/>
                <a:ext cx="126000" cy="13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AF050F-2EFC-4FC1-B394-04A5FA05CD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7364" y="1514687"/>
                  <a:ext cx="161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55824C-CEEB-4BBD-ADF4-3E4D44ABA617}"/>
                    </a:ext>
                  </a:extLst>
                </p14:cNvPr>
                <p14:cNvContentPartPr/>
                <p14:nvPr/>
              </p14:nvContentPartPr>
              <p14:xfrm>
                <a:off x="1504764" y="1558967"/>
                <a:ext cx="153360" cy="143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55824C-CEEB-4BBD-ADF4-3E4D44ABA6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86764" y="1540967"/>
                  <a:ext cx="18900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81BD724-7A5E-45C0-83FE-CBC9BAF12575}"/>
                  </a:ext>
                </a:extLst>
              </p14:cNvPr>
              <p14:cNvContentPartPr/>
              <p14:nvPr/>
            </p14:nvContentPartPr>
            <p14:xfrm>
              <a:off x="3977964" y="1610087"/>
              <a:ext cx="13572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81BD724-7A5E-45C0-83FE-CBC9BAF1257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59964" y="1592087"/>
                <a:ext cx="171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14A2E4-7465-488F-8090-CEA5D76F0DFD}"/>
              </a:ext>
            </a:extLst>
          </p:cNvPr>
          <p:cNvGrpSpPr/>
          <p:nvPr/>
        </p:nvGrpSpPr>
        <p:grpSpPr>
          <a:xfrm>
            <a:off x="2186244" y="1447367"/>
            <a:ext cx="1520280" cy="258480"/>
            <a:chOff x="2186244" y="1447367"/>
            <a:chExt cx="15202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5021B04-AA94-450E-8C0B-688B547F2A21}"/>
                    </a:ext>
                  </a:extLst>
                </p14:cNvPr>
                <p14:cNvContentPartPr/>
                <p14:nvPr/>
              </p14:nvContentPartPr>
              <p14:xfrm>
                <a:off x="2186244" y="1447367"/>
                <a:ext cx="885600" cy="25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5021B04-AA94-450E-8C0B-688B547F2A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68604" y="1429727"/>
                  <a:ext cx="921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6C1002E-48A8-41F7-9100-0E700CE1B4CD}"/>
                    </a:ext>
                  </a:extLst>
                </p14:cNvPr>
                <p14:cNvContentPartPr/>
                <p14:nvPr/>
              </p14:nvContentPartPr>
              <p14:xfrm>
                <a:off x="3213684" y="1614407"/>
                <a:ext cx="76320" cy="26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6C1002E-48A8-41F7-9100-0E700CE1B4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96044" y="1596407"/>
                  <a:ext cx="111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CB8A766-AA4E-4124-B75D-732871DBB3DE}"/>
                    </a:ext>
                  </a:extLst>
                </p14:cNvPr>
                <p14:cNvContentPartPr/>
                <p14:nvPr/>
              </p14:nvContentPartPr>
              <p14:xfrm>
                <a:off x="3202884" y="1558967"/>
                <a:ext cx="503640" cy="124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CB8A766-AA4E-4124-B75D-732871DBB3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84884" y="1540967"/>
                  <a:ext cx="53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B29763-769F-459E-B1C2-00DFDFF83069}"/>
                    </a:ext>
                  </a:extLst>
                </p14:cNvPr>
                <p14:cNvContentPartPr/>
                <p14:nvPr/>
              </p14:nvContentPartPr>
              <p14:xfrm>
                <a:off x="2971044" y="1607927"/>
                <a:ext cx="156600" cy="38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B29763-769F-459E-B1C2-00DFDFF830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53404" y="1590287"/>
                  <a:ext cx="1922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F140FAC-498C-4B60-AFB3-AE8326FB5613}"/>
              </a:ext>
            </a:extLst>
          </p:cNvPr>
          <p:cNvGrpSpPr/>
          <p:nvPr/>
        </p:nvGrpSpPr>
        <p:grpSpPr>
          <a:xfrm>
            <a:off x="1581444" y="2041007"/>
            <a:ext cx="8024760" cy="1188720"/>
            <a:chOff x="1649484" y="2570207"/>
            <a:chExt cx="8024760" cy="11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D616BC-3596-4D42-856F-0CCCE0AA16C0}"/>
                    </a:ext>
                  </a:extLst>
                </p14:cNvPr>
                <p14:cNvContentPartPr/>
                <p14:nvPr/>
              </p14:nvContentPartPr>
              <p14:xfrm>
                <a:off x="1721484" y="2908607"/>
                <a:ext cx="97200" cy="29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D616BC-3596-4D42-856F-0CCCE0AA16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03844" y="2890967"/>
                  <a:ext cx="132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FBA65C-6A69-4B20-973A-F167E0DFF302}"/>
                    </a:ext>
                  </a:extLst>
                </p14:cNvPr>
                <p14:cNvContentPartPr/>
                <p14:nvPr/>
              </p14:nvContentPartPr>
              <p14:xfrm>
                <a:off x="1875564" y="2943527"/>
                <a:ext cx="144000" cy="19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FBA65C-6A69-4B20-973A-F167E0DFF3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57924" y="2925527"/>
                  <a:ext cx="179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AB6047-DEF1-4875-B7C1-51DBD4ADC396}"/>
                    </a:ext>
                  </a:extLst>
                </p14:cNvPr>
                <p14:cNvContentPartPr/>
                <p14:nvPr/>
              </p14:nvContentPartPr>
              <p14:xfrm>
                <a:off x="2054124" y="2949647"/>
                <a:ext cx="147600" cy="21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AB6047-DEF1-4875-B7C1-51DBD4ADC3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36484" y="2932007"/>
                  <a:ext cx="183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5DA6A8-1B66-4C42-BC9A-DD23EA1E7A70}"/>
                    </a:ext>
                  </a:extLst>
                </p14:cNvPr>
                <p14:cNvContentPartPr/>
                <p14:nvPr/>
              </p14:nvContentPartPr>
              <p14:xfrm>
                <a:off x="2159244" y="2915087"/>
                <a:ext cx="113400" cy="27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5DA6A8-1B66-4C42-BC9A-DD23EA1E7A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41244" y="2897447"/>
                  <a:ext cx="149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F19087-78D6-4690-BC73-9A4ECBC59D53}"/>
                    </a:ext>
                  </a:extLst>
                </p14:cNvPr>
                <p14:cNvContentPartPr/>
                <p14:nvPr/>
              </p14:nvContentPartPr>
              <p14:xfrm>
                <a:off x="2342484" y="3044327"/>
                <a:ext cx="144000" cy="1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F19087-78D6-4690-BC73-9A4ECBC59D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24484" y="3026327"/>
                  <a:ext cx="179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290173-135A-49B9-827B-8A1231AB8AF4}"/>
                    </a:ext>
                  </a:extLst>
                </p14:cNvPr>
                <p14:cNvContentPartPr/>
                <p14:nvPr/>
              </p14:nvContentPartPr>
              <p14:xfrm>
                <a:off x="2625804" y="2929487"/>
                <a:ext cx="190440" cy="225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290173-135A-49B9-827B-8A1231AB8A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07804" y="2911487"/>
                  <a:ext cx="226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0DFC18A-28EA-4B62-89C2-C9DE4B48FA6C}"/>
                    </a:ext>
                  </a:extLst>
                </p14:cNvPr>
                <p14:cNvContentPartPr/>
                <p14:nvPr/>
              </p14:nvContentPartPr>
              <p14:xfrm>
                <a:off x="2851884" y="2957207"/>
                <a:ext cx="104760" cy="187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DFC18A-28EA-4B62-89C2-C9DE4B48FA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34244" y="2939207"/>
                  <a:ext cx="140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FE8C4C-A6CD-4620-95B9-5771208AB178}"/>
                    </a:ext>
                  </a:extLst>
                </p14:cNvPr>
                <p14:cNvContentPartPr/>
                <p14:nvPr/>
              </p14:nvContentPartPr>
              <p14:xfrm>
                <a:off x="2922084" y="2854247"/>
                <a:ext cx="156600" cy="33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FE8C4C-A6CD-4620-95B9-5771208AB1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04444" y="2836247"/>
                  <a:ext cx="1922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B8146F-66D5-4096-BAC1-B76A0C963336}"/>
                    </a:ext>
                  </a:extLst>
                </p14:cNvPr>
                <p14:cNvContentPartPr/>
                <p14:nvPr/>
              </p14:nvContentPartPr>
              <p14:xfrm>
                <a:off x="3408444" y="2981327"/>
                <a:ext cx="177840" cy="3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B8146F-66D5-4096-BAC1-B76A0C9633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90804" y="2963327"/>
                  <a:ext cx="213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9BB0CA5-EEB1-4434-8303-87788EB672F3}"/>
                    </a:ext>
                  </a:extLst>
                </p14:cNvPr>
                <p14:cNvContentPartPr/>
                <p14:nvPr/>
              </p14:nvContentPartPr>
              <p14:xfrm>
                <a:off x="3495924" y="2912927"/>
                <a:ext cx="57600" cy="211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9BB0CA5-EEB1-4434-8303-87788EB672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78284" y="2895287"/>
                  <a:ext cx="93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B69FCC-3164-42BB-91C8-7500468C9072}"/>
                    </a:ext>
                  </a:extLst>
                </p14:cNvPr>
                <p14:cNvContentPartPr/>
                <p14:nvPr/>
              </p14:nvContentPartPr>
              <p14:xfrm>
                <a:off x="3846204" y="2853167"/>
                <a:ext cx="139320" cy="27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B69FCC-3164-42BB-91C8-7500468C90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28204" y="2835167"/>
                  <a:ext cx="174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22A69E-2F6B-4E99-9987-BE351E018272}"/>
                    </a:ext>
                  </a:extLst>
                </p14:cNvPr>
                <p14:cNvContentPartPr/>
                <p14:nvPr/>
              </p14:nvContentPartPr>
              <p14:xfrm>
                <a:off x="4025844" y="2855327"/>
                <a:ext cx="15948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22A69E-2F6B-4E99-9987-BE351E0182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07844" y="2837687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6E50F4-D3AB-4650-BAAF-37AAF99D2C48}"/>
                    </a:ext>
                  </a:extLst>
                </p14:cNvPr>
                <p14:cNvContentPartPr/>
                <p14:nvPr/>
              </p14:nvContentPartPr>
              <p14:xfrm>
                <a:off x="4248324" y="2868647"/>
                <a:ext cx="133560" cy="202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6E50F4-D3AB-4650-BAAF-37AAF99D2C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30324" y="2851007"/>
                  <a:ext cx="169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E74509-D88B-4B1F-9EA6-AC3AA35E75CE}"/>
                    </a:ext>
                  </a:extLst>
                </p14:cNvPr>
                <p14:cNvContentPartPr/>
                <p14:nvPr/>
              </p14:nvContentPartPr>
              <p14:xfrm>
                <a:off x="4508604" y="2947487"/>
                <a:ext cx="1425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E74509-D88B-4B1F-9EA6-AC3AA35E75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90964" y="2929847"/>
                  <a:ext cx="178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717887-84D2-42EB-980E-17643E5B35E2}"/>
                    </a:ext>
                  </a:extLst>
                </p14:cNvPr>
                <p14:cNvContentPartPr/>
                <p14:nvPr/>
              </p14:nvContentPartPr>
              <p14:xfrm>
                <a:off x="4761684" y="2842727"/>
                <a:ext cx="336960" cy="212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717887-84D2-42EB-980E-17643E5B35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44044" y="2825087"/>
                  <a:ext cx="372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727AE9-9CB3-4BF7-988A-E8B169F13F8D}"/>
                    </a:ext>
                  </a:extLst>
                </p14:cNvPr>
                <p14:cNvContentPartPr/>
                <p14:nvPr/>
              </p14:nvContentPartPr>
              <p14:xfrm>
                <a:off x="5107644" y="2784767"/>
                <a:ext cx="106200" cy="34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727AE9-9CB3-4BF7-988A-E8B169F13F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89644" y="2767127"/>
                  <a:ext cx="141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CCF40BD-2747-4CC9-9B30-AE6D127DB616}"/>
                    </a:ext>
                  </a:extLst>
                </p14:cNvPr>
                <p14:cNvContentPartPr/>
                <p14:nvPr/>
              </p14:nvContentPartPr>
              <p14:xfrm>
                <a:off x="5564484" y="2943527"/>
                <a:ext cx="183600" cy="31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CCF40BD-2747-4CC9-9B30-AE6D127DB6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46844" y="2925527"/>
                  <a:ext cx="21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1D2768-2C39-47A3-B78E-875424A4495A}"/>
                    </a:ext>
                  </a:extLst>
                </p14:cNvPr>
                <p14:cNvContentPartPr/>
                <p14:nvPr/>
              </p14:nvContentPartPr>
              <p14:xfrm>
                <a:off x="5642604" y="2843807"/>
                <a:ext cx="63360" cy="213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1D2768-2C39-47A3-B78E-875424A449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24964" y="2825807"/>
                  <a:ext cx="99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E60750-88E9-452C-A806-F69D60AC5C98}"/>
                    </a:ext>
                  </a:extLst>
                </p14:cNvPr>
                <p14:cNvContentPartPr/>
                <p14:nvPr/>
              </p14:nvContentPartPr>
              <p14:xfrm>
                <a:off x="6123564" y="2761007"/>
                <a:ext cx="100440" cy="288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E60750-88E9-452C-A806-F69D60AC5C9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05564" y="2743007"/>
                  <a:ext cx="136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6CB422F-70E9-4B9E-81A2-E9221C39965C}"/>
                    </a:ext>
                  </a:extLst>
                </p14:cNvPr>
                <p14:cNvContentPartPr/>
                <p14:nvPr/>
              </p14:nvContentPartPr>
              <p14:xfrm>
                <a:off x="6272604" y="2764247"/>
                <a:ext cx="153000" cy="185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6CB422F-70E9-4B9E-81A2-E9221C39965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54964" y="2746247"/>
                  <a:ext cx="18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3F98867-2CC4-4354-855F-8BB12983349E}"/>
                    </a:ext>
                  </a:extLst>
                </p14:cNvPr>
                <p14:cNvContentPartPr/>
                <p14:nvPr/>
              </p14:nvContentPartPr>
              <p14:xfrm>
                <a:off x="6525684" y="2793767"/>
                <a:ext cx="205560" cy="155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3F98867-2CC4-4354-855F-8BB12983349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08044" y="2776127"/>
                  <a:ext cx="24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917755-908C-4680-8F9E-270F42E066EE}"/>
                    </a:ext>
                  </a:extLst>
                </p14:cNvPr>
                <p14:cNvContentPartPr/>
                <p14:nvPr/>
              </p14:nvContentPartPr>
              <p14:xfrm>
                <a:off x="6855804" y="2817527"/>
                <a:ext cx="129960" cy="1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917755-908C-4680-8F9E-270F42E066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38164" y="2799527"/>
                  <a:ext cx="165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0E6A90-E101-4681-BFB0-45F537411334}"/>
                    </a:ext>
                  </a:extLst>
                </p14:cNvPr>
                <p14:cNvContentPartPr/>
                <p14:nvPr/>
              </p14:nvContentPartPr>
              <p14:xfrm>
                <a:off x="7048404" y="2750927"/>
                <a:ext cx="253080" cy="214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0E6A90-E101-4681-BFB0-45F5374113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30764" y="2733287"/>
                  <a:ext cx="288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4715D9-B8B1-46DC-95E8-EC8DC6441819}"/>
                    </a:ext>
                  </a:extLst>
                </p14:cNvPr>
                <p14:cNvContentPartPr/>
                <p14:nvPr/>
              </p14:nvContentPartPr>
              <p14:xfrm>
                <a:off x="7325964" y="2664167"/>
                <a:ext cx="118080" cy="37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4715D9-B8B1-46DC-95E8-EC8DC64418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08324" y="2646527"/>
                  <a:ext cx="153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6A2645-F2B7-4944-9CC1-07817F003A52}"/>
                    </a:ext>
                  </a:extLst>
                </p14:cNvPr>
                <p14:cNvContentPartPr/>
                <p14:nvPr/>
              </p14:nvContentPartPr>
              <p14:xfrm>
                <a:off x="7771644" y="2809967"/>
                <a:ext cx="189360" cy="32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6A2645-F2B7-4944-9CC1-07817F003A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54004" y="2792327"/>
                  <a:ext cx="225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C4E2F27-DC3E-47EF-AC70-D5E09C4B48B0}"/>
                    </a:ext>
                  </a:extLst>
                </p14:cNvPr>
                <p14:cNvContentPartPr/>
                <p14:nvPr/>
              </p14:nvContentPartPr>
              <p14:xfrm>
                <a:off x="7839324" y="2707367"/>
                <a:ext cx="48240" cy="250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C4E2F27-DC3E-47EF-AC70-D5E09C4B48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21684" y="2689367"/>
                  <a:ext cx="83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4945E5F-3961-4B70-A7D3-B349EFF2C3AE}"/>
                    </a:ext>
                  </a:extLst>
                </p14:cNvPr>
                <p14:cNvContentPartPr/>
                <p14:nvPr/>
              </p14:nvContentPartPr>
              <p14:xfrm>
                <a:off x="8190684" y="2649407"/>
                <a:ext cx="93600" cy="246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4945E5F-3961-4B70-A7D3-B349EFF2C3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73044" y="2631767"/>
                  <a:ext cx="129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99C03-7E81-452F-8C6B-092C172BFBED}"/>
                    </a:ext>
                  </a:extLst>
                </p14:cNvPr>
                <p14:cNvContentPartPr/>
                <p14:nvPr/>
              </p14:nvContentPartPr>
              <p14:xfrm>
                <a:off x="8366724" y="2633567"/>
                <a:ext cx="167400" cy="213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99C03-7E81-452F-8C6B-092C172BFB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48724" y="2615927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9BB29FF-1158-45FB-9FF2-4E4A6AF9B81E}"/>
                    </a:ext>
                  </a:extLst>
                </p14:cNvPr>
                <p14:cNvContentPartPr/>
                <p14:nvPr/>
              </p14:nvContentPartPr>
              <p14:xfrm>
                <a:off x="8594244" y="2685047"/>
                <a:ext cx="155520" cy="113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9BB29FF-1158-45FB-9FF2-4E4A6AF9B8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76604" y="2667407"/>
                  <a:ext cx="191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FD11E8B-5AA9-48EC-B4DF-3BBA3B552AA8}"/>
                    </a:ext>
                  </a:extLst>
                </p14:cNvPr>
                <p14:cNvContentPartPr/>
                <p14:nvPr/>
              </p14:nvContentPartPr>
              <p14:xfrm>
                <a:off x="8668764" y="2664167"/>
                <a:ext cx="31680" cy="25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FD11E8B-5AA9-48EC-B4DF-3BBA3B552A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1124" y="2646527"/>
                  <a:ext cx="67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9DB319-A70F-4EC1-8A0D-29C828F55CCD}"/>
                    </a:ext>
                  </a:extLst>
                </p14:cNvPr>
                <p14:cNvContentPartPr/>
                <p14:nvPr/>
              </p14:nvContentPartPr>
              <p14:xfrm>
                <a:off x="8937324" y="2785847"/>
                <a:ext cx="118080" cy="5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9DB319-A70F-4EC1-8A0D-29C828F55C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19324" y="2768207"/>
                  <a:ext cx="153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9D70B8-3239-49E8-980F-3979D19254F0}"/>
                    </a:ext>
                  </a:extLst>
                </p14:cNvPr>
                <p14:cNvContentPartPr/>
                <p14:nvPr/>
              </p14:nvContentPartPr>
              <p14:xfrm>
                <a:off x="9164844" y="2660567"/>
                <a:ext cx="159120" cy="238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9D70B8-3239-49E8-980F-3979D19254F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46844" y="2642927"/>
                  <a:ext cx="194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2626E1E-A57D-4D3D-B936-7365C19ED0DC}"/>
                    </a:ext>
                  </a:extLst>
                </p14:cNvPr>
                <p14:cNvContentPartPr/>
                <p14:nvPr/>
              </p14:nvContentPartPr>
              <p14:xfrm>
                <a:off x="9390924" y="2707007"/>
                <a:ext cx="144000" cy="172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2626E1E-A57D-4D3D-B936-7365C19ED0D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73284" y="2689007"/>
                  <a:ext cx="179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ED695F-25F1-426A-B0FC-C6F057E6261B}"/>
                    </a:ext>
                  </a:extLst>
                </p14:cNvPr>
                <p14:cNvContentPartPr/>
                <p14:nvPr/>
              </p14:nvContentPartPr>
              <p14:xfrm>
                <a:off x="9463284" y="2570207"/>
                <a:ext cx="210960" cy="42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ED695F-25F1-426A-B0FC-C6F057E626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5644" y="2552567"/>
                  <a:ext cx="246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6F9DF8-7708-482F-9298-C8DBC7A08C08}"/>
                    </a:ext>
                  </a:extLst>
                </p14:cNvPr>
                <p14:cNvContentPartPr/>
                <p14:nvPr/>
              </p14:nvContentPartPr>
              <p14:xfrm>
                <a:off x="1649484" y="3194447"/>
                <a:ext cx="7822440" cy="20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6F9DF8-7708-482F-9298-C8DBC7A08C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31844" y="3176447"/>
                  <a:ext cx="7858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F608E14-AA03-4273-A93C-E864E3203DFA}"/>
                    </a:ext>
                  </a:extLst>
                </p14:cNvPr>
                <p14:cNvContentPartPr/>
                <p14:nvPr/>
              </p14:nvContentPartPr>
              <p14:xfrm>
                <a:off x="5029164" y="3528167"/>
                <a:ext cx="242640" cy="12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F608E14-AA03-4273-A93C-E864E3203D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11164" y="3510527"/>
                  <a:ext cx="278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A46BFA0-58AC-4335-BE06-04E7F98D7B10}"/>
                    </a:ext>
                  </a:extLst>
                </p14:cNvPr>
                <p14:cNvContentPartPr/>
                <p14:nvPr/>
              </p14:nvContentPartPr>
              <p14:xfrm>
                <a:off x="5142204" y="3501527"/>
                <a:ext cx="14400" cy="257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A46BFA0-58AC-4335-BE06-04E7F98D7B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24564" y="3483527"/>
                  <a:ext cx="5004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DB838C-DEDB-4F71-9291-D412374595F3}"/>
              </a:ext>
            </a:extLst>
          </p:cNvPr>
          <p:cNvGrpSpPr/>
          <p:nvPr/>
        </p:nvGrpSpPr>
        <p:grpSpPr>
          <a:xfrm>
            <a:off x="2273364" y="1252967"/>
            <a:ext cx="4248360" cy="945360"/>
            <a:chOff x="2273364" y="1252967"/>
            <a:chExt cx="424836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592656-7690-4D7C-BD1A-96EC5F2DFDF6}"/>
                    </a:ext>
                  </a:extLst>
                </p14:cNvPr>
                <p14:cNvContentPartPr/>
                <p14:nvPr/>
              </p14:nvContentPartPr>
              <p14:xfrm>
                <a:off x="2928204" y="1252967"/>
                <a:ext cx="3593520" cy="45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592656-7690-4D7C-BD1A-96EC5F2DF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10204" y="1235327"/>
                  <a:ext cx="362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AFA705D-4D95-42AF-9867-D9FEB1AF960B}"/>
                    </a:ext>
                  </a:extLst>
                </p14:cNvPr>
                <p14:cNvContentPartPr/>
                <p14:nvPr/>
              </p14:nvContentPartPr>
              <p14:xfrm>
                <a:off x="4577004" y="1330007"/>
                <a:ext cx="339480" cy="661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AFA705D-4D95-42AF-9867-D9FEB1AF96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59004" y="1312007"/>
                  <a:ext cx="3751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2949C4-316C-4E7A-9752-7F545A6D97B2}"/>
                    </a:ext>
                  </a:extLst>
                </p14:cNvPr>
                <p14:cNvContentPartPr/>
                <p14:nvPr/>
              </p14:nvContentPartPr>
              <p14:xfrm>
                <a:off x="2273364" y="1937687"/>
                <a:ext cx="2705760" cy="26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2949C4-316C-4E7A-9752-7F545A6D97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55724" y="1919687"/>
                  <a:ext cx="274140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AAF841E-318C-45D9-8146-4FF6D8302301}"/>
                  </a:ext>
                </a:extLst>
              </p14:cNvPr>
              <p14:cNvContentPartPr/>
              <p14:nvPr/>
            </p14:nvContentPartPr>
            <p14:xfrm>
              <a:off x="365004" y="1797287"/>
              <a:ext cx="3354840" cy="115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AAF841E-318C-45D9-8146-4FF6D830230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7364" y="1779287"/>
                <a:ext cx="339048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460B7E4-717C-443E-956C-9ADFF45AF411}"/>
              </a:ext>
            </a:extLst>
          </p:cNvPr>
          <p:cNvGrpSpPr/>
          <p:nvPr/>
        </p:nvGrpSpPr>
        <p:grpSpPr>
          <a:xfrm>
            <a:off x="1030644" y="1857767"/>
            <a:ext cx="7707600" cy="2170440"/>
            <a:chOff x="1030644" y="1857767"/>
            <a:chExt cx="7707600" cy="21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51E210A-2F87-4682-89D7-BC1161950076}"/>
                    </a:ext>
                  </a:extLst>
                </p14:cNvPr>
                <p14:cNvContentPartPr/>
                <p14:nvPr/>
              </p14:nvContentPartPr>
              <p14:xfrm>
                <a:off x="1030644" y="1857767"/>
                <a:ext cx="6316200" cy="2170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51E210A-2F87-4682-89D7-BC11619500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3004" y="1840127"/>
                  <a:ext cx="6351840" cy="22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4E2FB8-CB41-43D0-8D00-AAFE44812202}"/>
                    </a:ext>
                  </a:extLst>
                </p14:cNvPr>
                <p14:cNvContentPartPr/>
                <p14:nvPr/>
              </p14:nvContentPartPr>
              <p14:xfrm>
                <a:off x="6441804" y="2461487"/>
                <a:ext cx="2296440" cy="21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4E2FB8-CB41-43D0-8D00-AAFE448122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4164" y="2443847"/>
                  <a:ext cx="233208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845C979-3F76-4783-9858-555BCFE3446F}"/>
              </a:ext>
            </a:extLst>
          </p:cNvPr>
          <p:cNvGrpSpPr/>
          <p:nvPr/>
        </p:nvGrpSpPr>
        <p:grpSpPr>
          <a:xfrm>
            <a:off x="10127124" y="2430167"/>
            <a:ext cx="245520" cy="124200"/>
            <a:chOff x="10127124" y="2430167"/>
            <a:chExt cx="2455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E9A6A8D-8C7F-4880-9CF5-6CD7E0F85866}"/>
                    </a:ext>
                  </a:extLst>
                </p14:cNvPr>
                <p14:cNvContentPartPr/>
                <p14:nvPr/>
              </p14:nvContentPartPr>
              <p14:xfrm>
                <a:off x="10156284" y="2430167"/>
                <a:ext cx="198720" cy="3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E9A6A8D-8C7F-4880-9CF5-6CD7E0F858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38644" y="2412167"/>
                  <a:ext cx="234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6F27CD-7BB4-420D-A011-F9C70D197E0A}"/>
                    </a:ext>
                  </a:extLst>
                </p14:cNvPr>
                <p14:cNvContentPartPr/>
                <p14:nvPr/>
              </p14:nvContentPartPr>
              <p14:xfrm>
                <a:off x="10127124" y="2530967"/>
                <a:ext cx="245520" cy="23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6F27CD-7BB4-420D-A011-F9C70D197E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09484" y="2512967"/>
                  <a:ext cx="2811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EEEB6D4-569C-4D84-B457-C885E33335E7}"/>
                  </a:ext>
                </a:extLst>
              </p14:cNvPr>
              <p14:cNvContentPartPr/>
              <p14:nvPr/>
            </p14:nvContentPartPr>
            <p14:xfrm>
              <a:off x="10885644" y="2290487"/>
              <a:ext cx="248760" cy="2865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EEEB6D4-569C-4D84-B457-C885E33335E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868004" y="2272487"/>
                <a:ext cx="2844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B221E3D-19ED-43E8-BBDB-FE8D2E86E779}"/>
                  </a:ext>
                </a:extLst>
              </p14:cNvPr>
              <p14:cNvContentPartPr/>
              <p14:nvPr/>
            </p14:nvContentPartPr>
            <p14:xfrm>
              <a:off x="11499084" y="2579207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B221E3D-19ED-43E8-BBDB-FE8D2E86E7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481444" y="256120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0D74362-056C-4148-97C8-F19858D8725C}"/>
              </a:ext>
            </a:extLst>
          </p:cNvPr>
          <p:cNvGrpSpPr/>
          <p:nvPr/>
        </p:nvGrpSpPr>
        <p:grpSpPr>
          <a:xfrm>
            <a:off x="677484" y="4223327"/>
            <a:ext cx="275760" cy="260640"/>
            <a:chOff x="677484" y="4223327"/>
            <a:chExt cx="275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DD3EA6-1388-4D96-9953-773FB5813DFE}"/>
                    </a:ext>
                  </a:extLst>
                </p14:cNvPr>
                <p14:cNvContentPartPr/>
                <p14:nvPr/>
              </p14:nvContentPartPr>
              <p14:xfrm>
                <a:off x="677484" y="4223327"/>
                <a:ext cx="267480" cy="45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DD3EA6-1388-4D96-9953-773FB5813D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9844" y="4205327"/>
                  <a:ext cx="303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D30BC90-DEF2-47AD-9F32-4C3039118452}"/>
                    </a:ext>
                  </a:extLst>
                </p14:cNvPr>
                <p14:cNvContentPartPr/>
                <p14:nvPr/>
              </p14:nvContentPartPr>
              <p14:xfrm>
                <a:off x="762804" y="4269407"/>
                <a:ext cx="22680" cy="214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D30BC90-DEF2-47AD-9F32-4C30391184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4804" y="4251767"/>
                  <a:ext cx="58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72CB95-36BA-4522-8FD8-221D54EDC654}"/>
                    </a:ext>
                  </a:extLst>
                </p14:cNvPr>
                <p14:cNvContentPartPr/>
                <p14:nvPr/>
              </p14:nvContentPartPr>
              <p14:xfrm>
                <a:off x="865404" y="4294247"/>
                <a:ext cx="87840" cy="137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72CB95-36BA-4522-8FD8-221D54EDC6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7404" y="4276607"/>
                  <a:ext cx="1234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0860040-FB83-4068-9FE4-4CBC5D417DDE}"/>
              </a:ext>
            </a:extLst>
          </p:cNvPr>
          <p:cNvGrpSpPr/>
          <p:nvPr/>
        </p:nvGrpSpPr>
        <p:grpSpPr>
          <a:xfrm>
            <a:off x="1447164" y="4107047"/>
            <a:ext cx="2012040" cy="402120"/>
            <a:chOff x="1447164" y="4107047"/>
            <a:chExt cx="20120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E0AF7D4-811C-4156-ADB0-C6DA790D38F0}"/>
                    </a:ext>
                  </a:extLst>
                </p14:cNvPr>
                <p14:cNvContentPartPr/>
                <p14:nvPr/>
              </p14:nvContentPartPr>
              <p14:xfrm>
                <a:off x="1447164" y="4352567"/>
                <a:ext cx="114840" cy="105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E0AF7D4-811C-4156-ADB0-C6DA790D38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29524" y="4334567"/>
                  <a:ext cx="150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7F95973-B080-406D-BE70-BCAD3DCBE6BD}"/>
                    </a:ext>
                  </a:extLst>
                </p14:cNvPr>
                <p14:cNvContentPartPr/>
                <p14:nvPr/>
              </p14:nvContentPartPr>
              <p14:xfrm>
                <a:off x="1704204" y="4169687"/>
                <a:ext cx="136800" cy="339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7F95973-B080-406D-BE70-BCAD3DCBE6B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6204" y="4151687"/>
                  <a:ext cx="172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EB5D84-1329-4F21-A952-A3BAC8A35627}"/>
                    </a:ext>
                  </a:extLst>
                </p14:cNvPr>
                <p14:cNvContentPartPr/>
                <p14:nvPr/>
              </p14:nvContentPartPr>
              <p14:xfrm>
                <a:off x="1594404" y="4170767"/>
                <a:ext cx="430920" cy="276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EB5D84-1329-4F21-A952-A3BAC8A356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76764" y="4153127"/>
                  <a:ext cx="466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D03362-94FA-49B2-8F75-32B73C03D2C7}"/>
                    </a:ext>
                  </a:extLst>
                </p14:cNvPr>
                <p14:cNvContentPartPr/>
                <p14:nvPr/>
              </p14:nvContentPartPr>
              <p14:xfrm>
                <a:off x="1887444" y="4301087"/>
                <a:ext cx="249840" cy="40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D03362-94FA-49B2-8F75-32B73C03D2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69444" y="4283087"/>
                  <a:ext cx="285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E9ED93-9E8A-494D-A120-1BC3D60AA531}"/>
                    </a:ext>
                  </a:extLst>
                </p14:cNvPr>
                <p14:cNvContentPartPr/>
                <p14:nvPr/>
              </p14:nvContentPartPr>
              <p14:xfrm>
                <a:off x="2106684" y="4269407"/>
                <a:ext cx="353520" cy="158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E9ED93-9E8A-494D-A120-1BC3D60AA53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89044" y="4251767"/>
                  <a:ext cx="389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6CCC8A-F5C6-43B2-9FB6-079B0B22D355}"/>
                    </a:ext>
                  </a:extLst>
                </p14:cNvPr>
                <p14:cNvContentPartPr/>
                <p14:nvPr/>
              </p14:nvContentPartPr>
              <p14:xfrm>
                <a:off x="2476404" y="4203887"/>
                <a:ext cx="212760" cy="241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6CCC8A-F5C6-43B2-9FB6-079B0B22D35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58404" y="4185887"/>
                  <a:ext cx="24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DA1691-299A-4221-8C09-6708EF52528A}"/>
                    </a:ext>
                  </a:extLst>
                </p14:cNvPr>
                <p14:cNvContentPartPr/>
                <p14:nvPr/>
              </p14:nvContentPartPr>
              <p14:xfrm>
                <a:off x="2976804" y="4204247"/>
                <a:ext cx="23760" cy="207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DA1691-299A-4221-8C09-6708EF52528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59164" y="4186607"/>
                  <a:ext cx="59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A622F1F-5ACA-428F-9818-988B15DB9C0A}"/>
                    </a:ext>
                  </a:extLst>
                </p14:cNvPr>
                <p14:cNvContentPartPr/>
                <p14:nvPr/>
              </p14:nvContentPartPr>
              <p14:xfrm>
                <a:off x="2861604" y="4107047"/>
                <a:ext cx="597600" cy="325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A622F1F-5ACA-428F-9818-988B15DB9C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43604" y="4089047"/>
                  <a:ext cx="633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D492FE0-B63E-4C8C-93DB-7C7FAD9C9D96}"/>
                    </a:ext>
                  </a:extLst>
                </p14:cNvPr>
                <p14:cNvContentPartPr/>
                <p14:nvPr/>
              </p14:nvContentPartPr>
              <p14:xfrm>
                <a:off x="3332844" y="4149887"/>
                <a:ext cx="43560" cy="59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D492FE0-B63E-4C8C-93DB-7C7FAD9C9D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14844" y="4131887"/>
                  <a:ext cx="792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3DE3B4C-AD06-4B85-8AD4-E0A321908649}"/>
              </a:ext>
            </a:extLst>
          </p:cNvPr>
          <p:cNvGrpSpPr/>
          <p:nvPr/>
        </p:nvGrpSpPr>
        <p:grpSpPr>
          <a:xfrm>
            <a:off x="3926484" y="4199207"/>
            <a:ext cx="1157760" cy="342720"/>
            <a:chOff x="3926484" y="4199207"/>
            <a:chExt cx="115776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B7EE39D-E65F-49DA-ADA6-C21E31813DC6}"/>
                    </a:ext>
                  </a:extLst>
                </p14:cNvPr>
                <p14:cNvContentPartPr/>
                <p14:nvPr/>
              </p14:nvContentPartPr>
              <p14:xfrm>
                <a:off x="3926484" y="4289567"/>
                <a:ext cx="178920" cy="141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B7EE39D-E65F-49DA-ADA6-C21E31813D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08844" y="4271567"/>
                  <a:ext cx="21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472622-A5D4-4BF9-B7F6-931E6E33EEA0}"/>
                    </a:ext>
                  </a:extLst>
                </p14:cNvPr>
                <p14:cNvContentPartPr/>
                <p14:nvPr/>
              </p14:nvContentPartPr>
              <p14:xfrm>
                <a:off x="4191444" y="4225487"/>
                <a:ext cx="168480" cy="280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472622-A5D4-4BF9-B7F6-931E6E33EE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73444" y="4207487"/>
                  <a:ext cx="204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07A7EBF-038A-46D7-B3C3-207DF50BF7C8}"/>
                    </a:ext>
                  </a:extLst>
                </p14:cNvPr>
                <p14:cNvContentPartPr/>
                <p14:nvPr/>
              </p14:nvContentPartPr>
              <p14:xfrm>
                <a:off x="4361724" y="4205327"/>
                <a:ext cx="159120" cy="263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07A7EBF-038A-46D7-B3C3-207DF50BF7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44084" y="4187687"/>
                  <a:ext cx="194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385BD8-66D0-4C30-B058-968F0D1F0890}"/>
                    </a:ext>
                  </a:extLst>
                </p14:cNvPr>
                <p14:cNvContentPartPr/>
                <p14:nvPr/>
              </p14:nvContentPartPr>
              <p14:xfrm>
                <a:off x="4541364" y="4331687"/>
                <a:ext cx="161280" cy="117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385BD8-66D0-4C30-B058-968F0D1F08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23724" y="4313687"/>
                  <a:ext cx="19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A1AC593-A9E5-4EFC-A694-345D8E7281FA}"/>
                    </a:ext>
                  </a:extLst>
                </p14:cNvPr>
                <p14:cNvContentPartPr/>
                <p14:nvPr/>
              </p14:nvContentPartPr>
              <p14:xfrm>
                <a:off x="4732884" y="4199207"/>
                <a:ext cx="230040" cy="270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A1AC593-A9E5-4EFC-A694-345D8E7281F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14884" y="4181207"/>
                  <a:ext cx="265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0F02872-9CBC-4387-8607-4A1D2C88340F}"/>
                    </a:ext>
                  </a:extLst>
                </p14:cNvPr>
                <p14:cNvContentPartPr/>
                <p14:nvPr/>
              </p14:nvContentPartPr>
              <p14:xfrm>
                <a:off x="4914684" y="4298927"/>
                <a:ext cx="169560" cy="24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0F02872-9CBC-4387-8607-4A1D2C8834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97044" y="4280927"/>
                  <a:ext cx="20520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437313B-6D27-40C1-A7FA-69E5F2C02AF4}"/>
              </a:ext>
            </a:extLst>
          </p:cNvPr>
          <p:cNvGrpSpPr/>
          <p:nvPr/>
        </p:nvGrpSpPr>
        <p:grpSpPr>
          <a:xfrm>
            <a:off x="5626044" y="4334207"/>
            <a:ext cx="484920" cy="189360"/>
            <a:chOff x="5626044" y="4334207"/>
            <a:chExt cx="4849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B8289B-7833-42CA-B1A4-A97DDC1F0BF7}"/>
                    </a:ext>
                  </a:extLst>
                </p14:cNvPr>
                <p14:cNvContentPartPr/>
                <p14:nvPr/>
              </p14:nvContentPartPr>
              <p14:xfrm>
                <a:off x="5626044" y="4334207"/>
                <a:ext cx="262800" cy="148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B8289B-7833-42CA-B1A4-A97DDC1F0B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8404" y="4316567"/>
                  <a:ext cx="298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07E40C-7DB9-4B7D-9A17-437F7A12004A}"/>
                    </a:ext>
                  </a:extLst>
                </p14:cNvPr>
                <p14:cNvContentPartPr/>
                <p14:nvPr/>
              </p14:nvContentPartPr>
              <p14:xfrm>
                <a:off x="5888844" y="4374527"/>
                <a:ext cx="222120" cy="149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07E40C-7DB9-4B7D-9A17-437F7A12004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70844" y="4356527"/>
                  <a:ext cx="2577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836E468-138E-45C2-9480-55BCABCFBE1E}"/>
              </a:ext>
            </a:extLst>
          </p:cNvPr>
          <p:cNvGrpSpPr/>
          <p:nvPr/>
        </p:nvGrpSpPr>
        <p:grpSpPr>
          <a:xfrm>
            <a:off x="6571404" y="4110287"/>
            <a:ext cx="673200" cy="399240"/>
            <a:chOff x="6571404" y="4110287"/>
            <a:chExt cx="67320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928A0F-D094-411F-9F5B-3578841FFFB3}"/>
                    </a:ext>
                  </a:extLst>
                </p14:cNvPr>
                <p14:cNvContentPartPr/>
                <p14:nvPr/>
              </p14:nvContentPartPr>
              <p14:xfrm>
                <a:off x="6571404" y="4325207"/>
                <a:ext cx="489240" cy="184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928A0F-D094-411F-9F5B-3578841FFF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53404" y="4307207"/>
                  <a:ext cx="524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0E63447-E841-4403-A7CC-4C009D3C6478}"/>
                    </a:ext>
                  </a:extLst>
                </p14:cNvPr>
                <p14:cNvContentPartPr/>
                <p14:nvPr/>
              </p14:nvContentPartPr>
              <p14:xfrm>
                <a:off x="7117884" y="4110287"/>
                <a:ext cx="126720" cy="374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0E63447-E841-4403-A7CC-4C009D3C647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00244" y="4092287"/>
                  <a:ext cx="16236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2241CA1-642B-47DC-B82D-A440CCD2CBC8}"/>
              </a:ext>
            </a:extLst>
          </p:cNvPr>
          <p:cNvGrpSpPr/>
          <p:nvPr/>
        </p:nvGrpSpPr>
        <p:grpSpPr>
          <a:xfrm>
            <a:off x="7700724" y="4054847"/>
            <a:ext cx="358200" cy="467280"/>
            <a:chOff x="7700724" y="4054847"/>
            <a:chExt cx="3582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0D6029F-9CA7-499F-92BF-7D95480A4432}"/>
                    </a:ext>
                  </a:extLst>
                </p14:cNvPr>
                <p14:cNvContentPartPr/>
                <p14:nvPr/>
              </p14:nvContentPartPr>
              <p14:xfrm>
                <a:off x="7700724" y="4054847"/>
                <a:ext cx="163800" cy="46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0D6029F-9CA7-499F-92BF-7D95480A443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82724" y="4036847"/>
                  <a:ext cx="199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7B679E-CCD9-4C79-B329-FE9CE55E4562}"/>
                    </a:ext>
                  </a:extLst>
                </p14:cNvPr>
                <p14:cNvContentPartPr/>
                <p14:nvPr/>
              </p14:nvContentPartPr>
              <p14:xfrm>
                <a:off x="7922124" y="4321967"/>
                <a:ext cx="136800" cy="135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7B679E-CCD9-4C79-B329-FE9CE55E456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04484" y="4304327"/>
                  <a:ext cx="172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8FDA1D-8685-4E1A-A8D6-F6CF95D1397F}"/>
                    </a:ext>
                  </a:extLst>
                </p14:cNvPr>
                <p14:cNvContentPartPr/>
                <p14:nvPr/>
              </p14:nvContentPartPr>
              <p14:xfrm>
                <a:off x="7710084" y="4243127"/>
                <a:ext cx="100800" cy="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8FDA1D-8685-4E1A-A8D6-F6CF95D139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92084" y="4225487"/>
                  <a:ext cx="13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E6A00D9-0FF9-47C5-B685-286FCC461DF1}"/>
              </a:ext>
            </a:extLst>
          </p:cNvPr>
          <p:cNvGrpSpPr/>
          <p:nvPr/>
        </p:nvGrpSpPr>
        <p:grpSpPr>
          <a:xfrm>
            <a:off x="8548884" y="4094087"/>
            <a:ext cx="1405800" cy="390240"/>
            <a:chOff x="8548884" y="4094087"/>
            <a:chExt cx="14058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AF5B19-6896-4A04-9676-5483895AD0E7}"/>
                    </a:ext>
                  </a:extLst>
                </p14:cNvPr>
                <p14:cNvContentPartPr/>
                <p14:nvPr/>
              </p14:nvContentPartPr>
              <p14:xfrm>
                <a:off x="8548884" y="4149887"/>
                <a:ext cx="24840" cy="334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AF5B19-6896-4A04-9676-5483895AD0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30884" y="4131887"/>
                  <a:ext cx="60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CB278A6-A00B-4A41-B6CF-2E6D3B6638AE}"/>
                    </a:ext>
                  </a:extLst>
                </p14:cNvPr>
                <p14:cNvContentPartPr/>
                <p14:nvPr/>
              </p14:nvContentPartPr>
              <p14:xfrm>
                <a:off x="8562564" y="4234127"/>
                <a:ext cx="389880" cy="184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CB278A6-A00B-4A41-B6CF-2E6D3B6638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44924" y="4216127"/>
                  <a:ext cx="425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A332A8-DF3C-483B-ABBB-906529F78C19}"/>
                    </a:ext>
                  </a:extLst>
                </p14:cNvPr>
                <p14:cNvContentPartPr/>
                <p14:nvPr/>
              </p14:nvContentPartPr>
              <p14:xfrm>
                <a:off x="8972244" y="4279847"/>
                <a:ext cx="198720" cy="134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A332A8-DF3C-483B-ABBB-906529F78C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54244" y="4262207"/>
                  <a:ext cx="234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ACDD94-2D6F-4A88-83A4-290472A84EC2}"/>
                    </a:ext>
                  </a:extLst>
                </p14:cNvPr>
                <p14:cNvContentPartPr/>
                <p14:nvPr/>
              </p14:nvContentPartPr>
              <p14:xfrm>
                <a:off x="9545004" y="4194887"/>
                <a:ext cx="14400" cy="196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ACDD94-2D6F-4A88-83A4-290472A84EC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364" y="4177247"/>
                  <a:ext cx="50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A5EF02-4E8C-4FE8-832E-1C002B3619E9}"/>
                    </a:ext>
                  </a:extLst>
                </p14:cNvPr>
                <p14:cNvContentPartPr/>
                <p14:nvPr/>
              </p14:nvContentPartPr>
              <p14:xfrm>
                <a:off x="9478404" y="4094087"/>
                <a:ext cx="476280" cy="24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A5EF02-4E8C-4FE8-832E-1C002B3619E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60764" y="4076447"/>
                  <a:ext cx="5119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5FC0ACA-4898-4891-B617-000F834FBA38}"/>
              </a:ext>
            </a:extLst>
          </p:cNvPr>
          <p:cNvGrpSpPr/>
          <p:nvPr/>
        </p:nvGrpSpPr>
        <p:grpSpPr>
          <a:xfrm>
            <a:off x="10331604" y="4049447"/>
            <a:ext cx="1681560" cy="290160"/>
            <a:chOff x="10331604" y="4049447"/>
            <a:chExt cx="16815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609F99-4229-416A-B7D8-9D17FA9E3918}"/>
                    </a:ext>
                  </a:extLst>
                </p14:cNvPr>
                <p14:cNvContentPartPr/>
                <p14:nvPr/>
              </p14:nvContentPartPr>
              <p14:xfrm>
                <a:off x="10331604" y="4072127"/>
                <a:ext cx="561240" cy="253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609F99-4229-416A-B7D8-9D17FA9E39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13964" y="4054127"/>
                  <a:ext cx="596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9D69BCA-CC3D-4EEF-8808-D0B1EF78883A}"/>
                    </a:ext>
                  </a:extLst>
                </p14:cNvPr>
                <p14:cNvContentPartPr/>
                <p14:nvPr/>
              </p14:nvContentPartPr>
              <p14:xfrm>
                <a:off x="10909404" y="4187687"/>
                <a:ext cx="122040" cy="118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9D69BCA-CC3D-4EEF-8808-D0B1EF7888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91764" y="4169687"/>
                  <a:ext cx="157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9CE53D5-13C9-47EC-931B-4E42AF92E1A1}"/>
                    </a:ext>
                  </a:extLst>
                </p14:cNvPr>
                <p14:cNvContentPartPr/>
                <p14:nvPr/>
              </p14:nvContentPartPr>
              <p14:xfrm>
                <a:off x="11063844" y="4217927"/>
                <a:ext cx="135000" cy="102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9CE53D5-13C9-47EC-931B-4E42AF92E1A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46204" y="4200287"/>
                  <a:ext cx="170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1450614-9849-40A0-B17F-52AFD0EF764B}"/>
                    </a:ext>
                  </a:extLst>
                </p14:cNvPr>
                <p14:cNvContentPartPr/>
                <p14:nvPr/>
              </p14:nvContentPartPr>
              <p14:xfrm>
                <a:off x="11254284" y="4049447"/>
                <a:ext cx="427320" cy="290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1450614-9849-40A0-B17F-52AFD0EF764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36284" y="4031807"/>
                  <a:ext cx="462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F5A6724-A5A3-4235-96ED-40544153080F}"/>
                    </a:ext>
                  </a:extLst>
                </p14:cNvPr>
                <p14:cNvContentPartPr/>
                <p14:nvPr/>
              </p14:nvContentPartPr>
              <p14:xfrm>
                <a:off x="11677644" y="4135127"/>
                <a:ext cx="14508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F5A6724-A5A3-4235-96ED-40544153080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59644" y="4117127"/>
                  <a:ext cx="180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26BAD0-880F-4107-8496-7B5D04A16A08}"/>
                    </a:ext>
                  </a:extLst>
                </p14:cNvPr>
                <p14:cNvContentPartPr/>
                <p14:nvPr/>
              </p14:nvContentPartPr>
              <p14:xfrm>
                <a:off x="11771964" y="4189127"/>
                <a:ext cx="241200" cy="122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26BAD0-880F-4107-8496-7B5D04A16A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54324" y="4171487"/>
                  <a:ext cx="2768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2705889-7929-462A-97C8-F09E5010EB41}"/>
              </a:ext>
            </a:extLst>
          </p:cNvPr>
          <p:cNvGrpSpPr/>
          <p:nvPr/>
        </p:nvGrpSpPr>
        <p:grpSpPr>
          <a:xfrm>
            <a:off x="872244" y="4651367"/>
            <a:ext cx="1304640" cy="329400"/>
            <a:chOff x="872244" y="4651367"/>
            <a:chExt cx="13046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686F1B-9717-4869-996D-3187E5AF5B98}"/>
                    </a:ext>
                  </a:extLst>
                </p14:cNvPr>
                <p14:cNvContentPartPr/>
                <p14:nvPr/>
              </p14:nvContentPartPr>
              <p14:xfrm>
                <a:off x="872244" y="4651367"/>
                <a:ext cx="1065240" cy="329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686F1B-9717-4869-996D-3187E5AF5B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4604" y="4633367"/>
                  <a:ext cx="110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180C92C-6DA7-46DD-8E48-5BAEE398CCC5}"/>
                    </a:ext>
                  </a:extLst>
                </p14:cNvPr>
                <p14:cNvContentPartPr/>
                <p14:nvPr/>
              </p14:nvContentPartPr>
              <p14:xfrm>
                <a:off x="2176524" y="4939367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180C92C-6DA7-46DD-8E48-5BAEE398CCC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58884" y="4921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D2C1F23-D117-4846-99AF-75572EA2738F}"/>
              </a:ext>
            </a:extLst>
          </p:cNvPr>
          <p:cNvGrpSpPr/>
          <p:nvPr/>
        </p:nvGrpSpPr>
        <p:grpSpPr>
          <a:xfrm>
            <a:off x="1123164" y="5121887"/>
            <a:ext cx="9286560" cy="887760"/>
            <a:chOff x="1123164" y="5121887"/>
            <a:chExt cx="92865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C62410-3FAA-4D1A-B36D-C74FD00BCC7E}"/>
                    </a:ext>
                  </a:extLst>
                </p14:cNvPr>
                <p14:cNvContentPartPr/>
                <p14:nvPr/>
              </p14:nvContentPartPr>
              <p14:xfrm>
                <a:off x="1181124" y="5435087"/>
                <a:ext cx="37800" cy="37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C62410-3FAA-4D1A-B36D-C74FD00BCC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63484" y="5417447"/>
                  <a:ext cx="734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2C6C9CB-E510-4752-A344-3DC3FADF434F}"/>
                    </a:ext>
                  </a:extLst>
                </p14:cNvPr>
                <p14:cNvContentPartPr/>
                <p14:nvPr/>
              </p14:nvContentPartPr>
              <p14:xfrm>
                <a:off x="1370484" y="5493767"/>
                <a:ext cx="173520" cy="222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2C6C9CB-E510-4752-A344-3DC3FADF434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52844" y="5475767"/>
                  <a:ext cx="209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8F43FBF-824C-4B63-AB71-657AA07342AE}"/>
                    </a:ext>
                  </a:extLst>
                </p14:cNvPr>
                <p14:cNvContentPartPr/>
                <p14:nvPr/>
              </p14:nvContentPartPr>
              <p14:xfrm>
                <a:off x="1593324" y="5504207"/>
                <a:ext cx="142200" cy="187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8F43FBF-824C-4B63-AB71-657AA07342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75684" y="5486207"/>
                  <a:ext cx="177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1EF9449-57B4-480D-8B2F-29263C8C19FA}"/>
                    </a:ext>
                  </a:extLst>
                </p14:cNvPr>
                <p14:cNvContentPartPr/>
                <p14:nvPr/>
              </p14:nvContentPartPr>
              <p14:xfrm>
                <a:off x="1667844" y="5491607"/>
                <a:ext cx="171720" cy="28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1EF9449-57B4-480D-8B2F-29263C8C19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50204" y="5473967"/>
                  <a:ext cx="207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5E6C9AC-D454-4123-A2AD-5BBA2E136F6F}"/>
                    </a:ext>
                  </a:extLst>
                </p14:cNvPr>
                <p14:cNvContentPartPr/>
                <p14:nvPr/>
              </p14:nvContentPartPr>
              <p14:xfrm>
                <a:off x="1973484" y="5607167"/>
                <a:ext cx="134640" cy="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5E6C9AC-D454-4123-A2AD-5BBA2E136F6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55844" y="5589167"/>
                  <a:ext cx="170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398B914-BC72-4DFD-AF78-3964E6A99E2D}"/>
                    </a:ext>
                  </a:extLst>
                </p14:cNvPr>
                <p14:cNvContentPartPr/>
                <p14:nvPr/>
              </p14:nvContentPartPr>
              <p14:xfrm>
                <a:off x="2209284" y="5474327"/>
                <a:ext cx="356400" cy="23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398B914-BC72-4DFD-AF78-3964E6A99E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91644" y="5456687"/>
                  <a:ext cx="392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5AA2B9D-3E33-4160-BEBD-673B58DF5C41}"/>
                    </a:ext>
                  </a:extLst>
                </p14:cNvPr>
                <p14:cNvContentPartPr/>
                <p14:nvPr/>
              </p14:nvContentPartPr>
              <p14:xfrm>
                <a:off x="2586204" y="5358407"/>
                <a:ext cx="86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5AA2B9D-3E33-4160-BEBD-673B58DF5C4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68204" y="5340407"/>
                  <a:ext cx="44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F474FE3-EFF1-4F63-A6D9-1BEB40A4C689}"/>
                    </a:ext>
                  </a:extLst>
                </p14:cNvPr>
                <p14:cNvContentPartPr/>
                <p14:nvPr/>
              </p14:nvContentPartPr>
              <p14:xfrm>
                <a:off x="2720124" y="5342567"/>
                <a:ext cx="20160" cy="525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F474FE3-EFF1-4F63-A6D9-1BEB40A4C6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02484" y="5324567"/>
                  <a:ext cx="558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636D728-A0B8-4202-B26F-AD083A9C8B45}"/>
                    </a:ext>
                  </a:extLst>
                </p14:cNvPr>
                <p14:cNvContentPartPr/>
                <p14:nvPr/>
              </p14:nvContentPartPr>
              <p14:xfrm>
                <a:off x="3120444" y="5535527"/>
                <a:ext cx="199800" cy="38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636D728-A0B8-4202-B26F-AD083A9C8B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02804" y="5517887"/>
                  <a:ext cx="23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4AF2790-CD6A-4FCA-96AB-A0DF86CBFAE7}"/>
                    </a:ext>
                  </a:extLst>
                </p14:cNvPr>
                <p14:cNvContentPartPr/>
                <p14:nvPr/>
              </p14:nvContentPartPr>
              <p14:xfrm>
                <a:off x="3201084" y="5440127"/>
                <a:ext cx="47160" cy="234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4AF2790-CD6A-4FCA-96AB-A0DF86CBFAE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83084" y="5422487"/>
                  <a:ext cx="82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58CB34-3130-4BE0-A49E-3398FBD68B9B}"/>
                    </a:ext>
                  </a:extLst>
                </p14:cNvPr>
                <p14:cNvContentPartPr/>
                <p14:nvPr/>
              </p14:nvContentPartPr>
              <p14:xfrm>
                <a:off x="3851964" y="5308007"/>
                <a:ext cx="10800" cy="440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58CB34-3130-4BE0-A49E-3398FBD68B9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33964" y="5290007"/>
                  <a:ext cx="46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1182404-F4A6-4FD7-9BAD-59A1B0FFF448}"/>
                    </a:ext>
                  </a:extLst>
                </p14:cNvPr>
                <p14:cNvContentPartPr/>
                <p14:nvPr/>
              </p14:nvContentPartPr>
              <p14:xfrm>
                <a:off x="3987324" y="5443367"/>
                <a:ext cx="161640" cy="204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1182404-F4A6-4FD7-9BAD-59A1B0FFF44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9324" y="5425367"/>
                  <a:ext cx="197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53BC428-4B0F-4AC8-B666-4816B153B9C0}"/>
                    </a:ext>
                  </a:extLst>
                </p14:cNvPr>
                <p14:cNvContentPartPr/>
                <p14:nvPr/>
              </p14:nvContentPartPr>
              <p14:xfrm>
                <a:off x="4220604" y="5417807"/>
                <a:ext cx="126360" cy="22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53BC428-4B0F-4AC8-B666-4816B153B9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02604" y="5399807"/>
                  <a:ext cx="162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1E64B98-B2FE-42DE-9215-9606CD88A6B9}"/>
                    </a:ext>
                  </a:extLst>
                </p14:cNvPr>
                <p14:cNvContentPartPr/>
                <p14:nvPr/>
              </p14:nvContentPartPr>
              <p14:xfrm>
                <a:off x="4485564" y="5498807"/>
                <a:ext cx="207000" cy="32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1E64B98-B2FE-42DE-9215-9606CD88A6B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67564" y="5481167"/>
                  <a:ext cx="242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8FEBDAA-35E0-4F7E-AF22-222B1F32C3AF}"/>
                    </a:ext>
                  </a:extLst>
                </p14:cNvPr>
                <p14:cNvContentPartPr/>
                <p14:nvPr/>
              </p14:nvContentPartPr>
              <p14:xfrm>
                <a:off x="4822884" y="5371367"/>
                <a:ext cx="323280" cy="249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8FEBDAA-35E0-4F7E-AF22-222B1F32C3A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05244" y="5353727"/>
                  <a:ext cx="358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EDE7CBD-8006-4C96-B84D-67CC26D71256}"/>
                    </a:ext>
                  </a:extLst>
                </p14:cNvPr>
                <p14:cNvContentPartPr/>
                <p14:nvPr/>
              </p14:nvContentPartPr>
              <p14:xfrm>
                <a:off x="5209164" y="5278487"/>
                <a:ext cx="40680" cy="433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EDE7CBD-8006-4C96-B84D-67CC26D712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91164" y="5260487"/>
                  <a:ext cx="76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4B2035B-80AF-4DBB-8BD2-E521E46D10A5}"/>
                    </a:ext>
                  </a:extLst>
                </p14:cNvPr>
                <p14:cNvContentPartPr/>
                <p14:nvPr/>
              </p14:nvContentPartPr>
              <p14:xfrm>
                <a:off x="5569164" y="5525087"/>
                <a:ext cx="160200" cy="16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4B2035B-80AF-4DBB-8BD2-E521E46D10A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51524" y="5507447"/>
                  <a:ext cx="195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4799131-3D14-4B36-9512-175F31F674D5}"/>
                    </a:ext>
                  </a:extLst>
                </p14:cNvPr>
                <p14:cNvContentPartPr/>
                <p14:nvPr/>
              </p14:nvContentPartPr>
              <p14:xfrm>
                <a:off x="5630004" y="5407727"/>
                <a:ext cx="24840" cy="250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4799131-3D14-4B36-9512-175F31F674D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12004" y="5389727"/>
                  <a:ext cx="60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A69405E-7C5C-444A-9D98-94574293FAA3}"/>
                    </a:ext>
                  </a:extLst>
                </p14:cNvPr>
                <p14:cNvContentPartPr/>
                <p14:nvPr/>
              </p14:nvContentPartPr>
              <p14:xfrm>
                <a:off x="6098724" y="5335007"/>
                <a:ext cx="49320" cy="370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A69405E-7C5C-444A-9D98-94574293FAA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81084" y="5317367"/>
                  <a:ext cx="849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0F700A7-0E61-442B-A764-A87E64782EAB}"/>
                    </a:ext>
                  </a:extLst>
                </p14:cNvPr>
                <p14:cNvContentPartPr/>
                <p14:nvPr/>
              </p14:nvContentPartPr>
              <p14:xfrm>
                <a:off x="6289164" y="5341127"/>
                <a:ext cx="426240" cy="232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0F700A7-0E61-442B-A764-A87E64782E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71164" y="5323487"/>
                  <a:ext cx="461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721FAA-48C9-4804-B701-6734AAD9C271}"/>
                    </a:ext>
                  </a:extLst>
                </p14:cNvPr>
                <p14:cNvContentPartPr/>
                <p14:nvPr/>
              </p14:nvContentPartPr>
              <p14:xfrm>
                <a:off x="6783804" y="5421407"/>
                <a:ext cx="141480" cy="2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721FAA-48C9-4804-B701-6734AAD9C2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65804" y="5403407"/>
                  <a:ext cx="177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74D436-5E57-4028-A9F5-7C9B432F491A}"/>
                    </a:ext>
                  </a:extLst>
                </p14:cNvPr>
                <p14:cNvContentPartPr/>
                <p14:nvPr/>
              </p14:nvContentPartPr>
              <p14:xfrm>
                <a:off x="7018524" y="5318807"/>
                <a:ext cx="324000" cy="234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74D436-5E57-4028-A9F5-7C9B432F491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00524" y="5300807"/>
                  <a:ext cx="359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BBAB0C4-E46E-430C-B12F-B83A4087222A}"/>
                    </a:ext>
                  </a:extLst>
                </p14:cNvPr>
                <p14:cNvContentPartPr/>
                <p14:nvPr/>
              </p14:nvContentPartPr>
              <p14:xfrm>
                <a:off x="7447284" y="5185967"/>
                <a:ext cx="27720" cy="439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BBAB0C4-E46E-430C-B12F-B83A4087222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29284" y="5168327"/>
                  <a:ext cx="633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389F6C2-62D9-4F68-9455-B125C68332F6}"/>
                    </a:ext>
                  </a:extLst>
                </p14:cNvPr>
                <p14:cNvContentPartPr/>
                <p14:nvPr/>
              </p14:nvContentPartPr>
              <p14:xfrm>
                <a:off x="7715844" y="5356247"/>
                <a:ext cx="285120" cy="54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389F6C2-62D9-4F68-9455-B125C6833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97844" y="5338247"/>
                  <a:ext cx="320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4895F59-4C84-4F2B-ACD4-4A434F13E1BA}"/>
                    </a:ext>
                  </a:extLst>
                </p14:cNvPr>
                <p14:cNvContentPartPr/>
                <p14:nvPr/>
              </p14:nvContentPartPr>
              <p14:xfrm>
                <a:off x="7861644" y="5274167"/>
                <a:ext cx="51840" cy="252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4895F59-4C84-4F2B-ACD4-4A434F13E1B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43644" y="5256527"/>
                  <a:ext cx="87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848BC63-6C82-4F12-8EF5-1FBCA3138E31}"/>
                    </a:ext>
                  </a:extLst>
                </p14:cNvPr>
                <p14:cNvContentPartPr/>
                <p14:nvPr/>
              </p14:nvContentPartPr>
              <p14:xfrm>
                <a:off x="8306244" y="5265887"/>
                <a:ext cx="401400" cy="251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848BC63-6C82-4F12-8EF5-1FBCA3138E3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88604" y="5247887"/>
                  <a:ext cx="437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C08973-0C67-4928-A416-BA422ADA9BDE}"/>
                    </a:ext>
                  </a:extLst>
                </p14:cNvPr>
                <p14:cNvContentPartPr/>
                <p14:nvPr/>
              </p14:nvContentPartPr>
              <p14:xfrm>
                <a:off x="8193924" y="5121887"/>
                <a:ext cx="21240" cy="472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C08973-0C67-4928-A416-BA422ADA9BD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176284" y="5104247"/>
                  <a:ext cx="568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0D4403-2E63-41E3-A337-5945B4617D80}"/>
                    </a:ext>
                  </a:extLst>
                </p14:cNvPr>
                <p14:cNvContentPartPr/>
                <p14:nvPr/>
              </p14:nvContentPartPr>
              <p14:xfrm>
                <a:off x="8998164" y="5377127"/>
                <a:ext cx="182160" cy="22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0D4403-2E63-41E3-A337-5945B4617D8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80524" y="5359487"/>
                  <a:ext cx="217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3C58B05-F50B-4FD8-B24D-E03CA3C18689}"/>
                    </a:ext>
                  </a:extLst>
                </p14:cNvPr>
                <p14:cNvContentPartPr/>
                <p14:nvPr/>
              </p14:nvContentPartPr>
              <p14:xfrm>
                <a:off x="9321084" y="5261927"/>
                <a:ext cx="359280" cy="247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3C58B05-F50B-4FD8-B24D-E03CA3C186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03084" y="5244287"/>
                  <a:ext cx="394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A119373-00EF-4029-99B6-7EDE12CCEC1A}"/>
                    </a:ext>
                  </a:extLst>
                </p14:cNvPr>
                <p14:cNvContentPartPr/>
                <p14:nvPr/>
              </p14:nvContentPartPr>
              <p14:xfrm>
                <a:off x="9776124" y="5137727"/>
                <a:ext cx="31680" cy="433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A119373-00EF-4029-99B6-7EDE12CCEC1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58124" y="5120087"/>
                  <a:ext cx="67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17A6FBE-9902-41FB-A957-85CE33C3BBFA}"/>
                    </a:ext>
                  </a:extLst>
                </p14:cNvPr>
                <p14:cNvContentPartPr/>
                <p14:nvPr/>
              </p14:nvContentPartPr>
              <p14:xfrm>
                <a:off x="1123164" y="5849807"/>
                <a:ext cx="9286560" cy="159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17A6FBE-9902-41FB-A957-85CE33C3BB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5164" y="5831807"/>
                  <a:ext cx="9322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285D7E3-86C7-4D01-8E16-214A01C143AA}"/>
              </a:ext>
            </a:extLst>
          </p:cNvPr>
          <p:cNvGrpSpPr/>
          <p:nvPr/>
        </p:nvGrpSpPr>
        <p:grpSpPr>
          <a:xfrm>
            <a:off x="4755924" y="6152927"/>
            <a:ext cx="301320" cy="323280"/>
            <a:chOff x="4755924" y="6152927"/>
            <a:chExt cx="3013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3B67A4B-2318-4FCD-BE93-FA1B14ED6C21}"/>
                    </a:ext>
                  </a:extLst>
                </p14:cNvPr>
                <p14:cNvContentPartPr/>
                <p14:nvPr/>
              </p14:nvContentPartPr>
              <p14:xfrm>
                <a:off x="4755924" y="6169847"/>
                <a:ext cx="301320" cy="155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3B67A4B-2318-4FCD-BE93-FA1B14ED6C2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38284" y="6152207"/>
                  <a:ext cx="33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E7B894B-34E6-4995-A1F7-1F1D47296BA7}"/>
                    </a:ext>
                  </a:extLst>
                </p14:cNvPr>
                <p14:cNvContentPartPr/>
                <p14:nvPr/>
              </p14:nvContentPartPr>
              <p14:xfrm>
                <a:off x="4874724" y="6152927"/>
                <a:ext cx="25200" cy="32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E7B894B-34E6-4995-A1F7-1F1D47296BA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56724" y="6135287"/>
                  <a:ext cx="6084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708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E7FD8-0556-4F50-9461-93A8C412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97"/>
            <a:ext cx="12192000" cy="65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D1A2D2-1D49-4DE7-A692-17A6703E3FEE}"/>
              </a:ext>
            </a:extLst>
          </p:cNvPr>
          <p:cNvGrpSpPr/>
          <p:nvPr/>
        </p:nvGrpSpPr>
        <p:grpSpPr>
          <a:xfrm>
            <a:off x="4151124" y="2726598"/>
            <a:ext cx="1338840" cy="555840"/>
            <a:chOff x="4151124" y="2726598"/>
            <a:chExt cx="13388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6758E7-3973-4E17-BE3F-D68DA5D81C3E}"/>
                    </a:ext>
                  </a:extLst>
                </p14:cNvPr>
                <p14:cNvContentPartPr/>
                <p14:nvPr/>
              </p14:nvContentPartPr>
              <p14:xfrm>
                <a:off x="4151124" y="2726598"/>
                <a:ext cx="21312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6758E7-3973-4E17-BE3F-D68DA5D81C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3484" y="2708598"/>
                  <a:ext cx="248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E76546-4F05-4AA5-BCA2-F0DEB6509271}"/>
                    </a:ext>
                  </a:extLst>
                </p14:cNvPr>
                <p14:cNvContentPartPr/>
                <p14:nvPr/>
              </p14:nvContentPartPr>
              <p14:xfrm>
                <a:off x="4211244" y="2917398"/>
                <a:ext cx="84240" cy="1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E76546-4F05-4AA5-BCA2-F0DEB65092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3244" y="2899758"/>
                  <a:ext cx="119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5EDC8C-1CE0-4E34-882C-71879F973F28}"/>
                    </a:ext>
                  </a:extLst>
                </p14:cNvPr>
                <p14:cNvContentPartPr/>
                <p14:nvPr/>
              </p14:nvContentPartPr>
              <p14:xfrm>
                <a:off x="4450284" y="2808678"/>
                <a:ext cx="159120" cy="19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5EDC8C-1CE0-4E34-882C-71879F973F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32644" y="2790678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9FE933-E1B4-4171-8B8E-4AD04E4C720E}"/>
                    </a:ext>
                  </a:extLst>
                </p14:cNvPr>
                <p14:cNvContentPartPr/>
                <p14:nvPr/>
              </p14:nvContentPartPr>
              <p14:xfrm>
                <a:off x="4628844" y="2873478"/>
                <a:ext cx="15552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9FE933-E1B4-4171-8B8E-4AD04E4C72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11204" y="2855478"/>
                  <a:ext cx="191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F12236-1D7B-4A9C-AD8F-D745A43273AE}"/>
                    </a:ext>
                  </a:extLst>
                </p14:cNvPr>
                <p14:cNvContentPartPr/>
                <p14:nvPr/>
              </p14:nvContentPartPr>
              <p14:xfrm>
                <a:off x="4830804" y="2870958"/>
                <a:ext cx="175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F12236-1D7B-4A9C-AD8F-D745A43273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2804" y="2852958"/>
                  <a:ext cx="210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5E5B36-B2F7-45D9-88D6-6579B0096896}"/>
                    </a:ext>
                  </a:extLst>
                </p14:cNvPr>
                <p14:cNvContentPartPr/>
                <p14:nvPr/>
              </p14:nvContentPartPr>
              <p14:xfrm>
                <a:off x="4961844" y="2880318"/>
                <a:ext cx="198360" cy="13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5E5B36-B2F7-45D9-88D6-6579B00968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4204" y="2862678"/>
                  <a:ext cx="23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8CB7C4-2FC7-4FD8-8365-9A9C4E53D902}"/>
                    </a:ext>
                  </a:extLst>
                </p14:cNvPr>
                <p14:cNvContentPartPr/>
                <p14:nvPr/>
              </p14:nvContentPartPr>
              <p14:xfrm>
                <a:off x="5155524" y="2856558"/>
                <a:ext cx="150480" cy="42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8CB7C4-2FC7-4FD8-8365-9A9C4E53D9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7524" y="2838918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4413C5-1548-45CC-ACDF-777B3AC584A1}"/>
                    </a:ext>
                  </a:extLst>
                </p14:cNvPr>
                <p14:cNvContentPartPr/>
                <p14:nvPr/>
              </p14:nvContentPartPr>
              <p14:xfrm>
                <a:off x="5361444" y="2839638"/>
                <a:ext cx="128520" cy="21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4413C5-1548-45CC-ACDF-777B3AC584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3804" y="2821638"/>
                  <a:ext cx="164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87C0E7-03F6-4ECE-AC41-298422F7B9FE}"/>
              </a:ext>
            </a:extLst>
          </p:cNvPr>
          <p:cNvGrpSpPr/>
          <p:nvPr/>
        </p:nvGrpSpPr>
        <p:grpSpPr>
          <a:xfrm>
            <a:off x="6029964" y="2650998"/>
            <a:ext cx="1788840" cy="350280"/>
            <a:chOff x="6029964" y="2650998"/>
            <a:chExt cx="17888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A03042-CECB-426B-B81F-0EDE93BAFA58}"/>
                    </a:ext>
                  </a:extLst>
                </p14:cNvPr>
                <p14:cNvContentPartPr/>
                <p14:nvPr/>
              </p14:nvContentPartPr>
              <p14:xfrm>
                <a:off x="6029964" y="2650998"/>
                <a:ext cx="219600" cy="33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A03042-CECB-426B-B81F-0EDE93BAFA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12324" y="2632998"/>
                  <a:ext cx="255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5CCB16-70F0-4DE9-878C-52804377EA1B}"/>
                    </a:ext>
                  </a:extLst>
                </p14:cNvPr>
                <p14:cNvContentPartPr/>
                <p14:nvPr/>
              </p14:nvContentPartPr>
              <p14:xfrm>
                <a:off x="6049764" y="2811558"/>
                <a:ext cx="20808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5CCB16-70F0-4DE9-878C-52804377EA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2124" y="2793558"/>
                  <a:ext cx="24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66BF1B-7B54-4939-9B3C-09F600168DEF}"/>
                    </a:ext>
                  </a:extLst>
                </p14:cNvPr>
                <p14:cNvContentPartPr/>
                <p14:nvPr/>
              </p14:nvContentPartPr>
              <p14:xfrm>
                <a:off x="6388884" y="2773038"/>
                <a:ext cx="178920" cy="22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66BF1B-7B54-4939-9B3C-09F600168D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70884" y="2755398"/>
                  <a:ext cx="21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E4CBEF-7CC4-40BB-8596-1D26CAA993D1}"/>
                    </a:ext>
                  </a:extLst>
                </p14:cNvPr>
                <p14:cNvContentPartPr/>
                <p14:nvPr/>
              </p14:nvContentPartPr>
              <p14:xfrm>
                <a:off x="6637644" y="2809398"/>
                <a:ext cx="119160" cy="17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E4CBEF-7CC4-40BB-8596-1D26CAA99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0004" y="2791398"/>
                  <a:ext cx="154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70C9EB-B7C5-4723-B821-C6B255686B5E}"/>
                    </a:ext>
                  </a:extLst>
                </p14:cNvPr>
                <p14:cNvContentPartPr/>
                <p14:nvPr/>
              </p14:nvContentPartPr>
              <p14:xfrm>
                <a:off x="6854364" y="2817678"/>
                <a:ext cx="115560" cy="12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70C9EB-B7C5-4723-B821-C6B255686B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36724" y="2800038"/>
                  <a:ext cx="15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D4C795-74EF-4278-9299-9B7E1F6500C5}"/>
                    </a:ext>
                  </a:extLst>
                </p14:cNvPr>
                <p14:cNvContentPartPr/>
                <p14:nvPr/>
              </p14:nvContentPartPr>
              <p14:xfrm>
                <a:off x="7058844" y="2671878"/>
                <a:ext cx="422640" cy="29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D4C795-74EF-4278-9299-9B7E1F6500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41204" y="2653878"/>
                  <a:ext cx="458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D479F4-2DB6-43B3-9501-E9EE66D94483}"/>
                    </a:ext>
                  </a:extLst>
                </p14:cNvPr>
                <p14:cNvContentPartPr/>
                <p14:nvPr/>
              </p14:nvContentPartPr>
              <p14:xfrm>
                <a:off x="7406604" y="2693838"/>
                <a:ext cx="238320" cy="7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D479F4-2DB6-43B3-9501-E9EE66D944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88964" y="2676198"/>
                  <a:ext cx="273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CBD06F-13E5-4D40-919E-533EB69D7F0C}"/>
                    </a:ext>
                  </a:extLst>
                </p14:cNvPr>
                <p14:cNvContentPartPr/>
                <p14:nvPr/>
              </p14:nvContentPartPr>
              <p14:xfrm>
                <a:off x="7630524" y="2754678"/>
                <a:ext cx="18828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CBD06F-13E5-4D40-919E-533EB69D7F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12884" y="2737038"/>
                  <a:ext cx="2239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D8D09F-EEB6-4311-9D5A-F64936A1D142}"/>
              </a:ext>
            </a:extLst>
          </p:cNvPr>
          <p:cNvGrpSpPr/>
          <p:nvPr/>
        </p:nvGrpSpPr>
        <p:grpSpPr>
          <a:xfrm>
            <a:off x="8466804" y="2569998"/>
            <a:ext cx="1701720" cy="381600"/>
            <a:chOff x="8466804" y="2569998"/>
            <a:chExt cx="170172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D25270-7605-47BD-947E-EE634051002B}"/>
                    </a:ext>
                  </a:extLst>
                </p14:cNvPr>
                <p14:cNvContentPartPr/>
                <p14:nvPr/>
              </p14:nvContentPartPr>
              <p14:xfrm>
                <a:off x="8466804" y="2578998"/>
                <a:ext cx="192240" cy="33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D25270-7605-47BD-947E-EE6340510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48804" y="2560998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8E2342-BE36-4507-AEAE-EBFDA70E3263}"/>
                    </a:ext>
                  </a:extLst>
                </p14:cNvPr>
                <p14:cNvContentPartPr/>
                <p14:nvPr/>
              </p14:nvContentPartPr>
              <p14:xfrm>
                <a:off x="8735364" y="2755038"/>
                <a:ext cx="12528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8E2342-BE36-4507-AEAE-EBFDA70E32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17724" y="2737398"/>
                  <a:ext cx="160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3623D8-9C11-463D-B6A2-EF32BB67BB74}"/>
                    </a:ext>
                  </a:extLst>
                </p14:cNvPr>
                <p14:cNvContentPartPr/>
                <p14:nvPr/>
              </p14:nvContentPartPr>
              <p14:xfrm>
                <a:off x="8917524" y="2759718"/>
                <a:ext cx="142560" cy="158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3623D8-9C11-463D-B6A2-EF32BB67BB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99524" y="2741718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A08BEF-9D89-4B0D-963E-8957CB418D91}"/>
                    </a:ext>
                  </a:extLst>
                </p14:cNvPr>
                <p14:cNvContentPartPr/>
                <p14:nvPr/>
              </p14:nvContentPartPr>
              <p14:xfrm>
                <a:off x="9128484" y="2687718"/>
                <a:ext cx="70200" cy="26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A08BEF-9D89-4B0D-963E-8957CB418D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10844" y="2669718"/>
                  <a:ext cx="1058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3CDFDF-5C3B-46D4-B891-BD23880A9380}"/>
                    </a:ext>
                  </a:extLst>
                </p14:cNvPr>
                <p14:cNvContentPartPr/>
                <p14:nvPr/>
              </p14:nvContentPartPr>
              <p14:xfrm>
                <a:off x="9228924" y="2569998"/>
                <a:ext cx="430920" cy="38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3CDFDF-5C3B-46D4-B891-BD23880A93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10924" y="2551998"/>
                  <a:ext cx="466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AC5FE9-DF24-40EE-8FCB-FC31A19A580E}"/>
                    </a:ext>
                  </a:extLst>
                </p14:cNvPr>
                <p14:cNvContentPartPr/>
                <p14:nvPr/>
              </p14:nvContentPartPr>
              <p14:xfrm>
                <a:off x="9465804" y="2724438"/>
                <a:ext cx="276120" cy="169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AC5FE9-DF24-40EE-8FCB-FC31A19A58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47804" y="2706798"/>
                  <a:ext cx="311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34B68A-058F-4F68-92E1-F361FE975759}"/>
                    </a:ext>
                  </a:extLst>
                </p14:cNvPr>
                <p14:cNvContentPartPr/>
                <p14:nvPr/>
              </p14:nvContentPartPr>
              <p14:xfrm>
                <a:off x="9766764" y="2628678"/>
                <a:ext cx="45720" cy="8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34B68A-058F-4F68-92E1-F361FE9757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48764" y="2611038"/>
                  <a:ext cx="8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356868-5DEB-4FF4-B316-8A62F3B4DB78}"/>
                    </a:ext>
                  </a:extLst>
                </p14:cNvPr>
                <p14:cNvContentPartPr/>
                <p14:nvPr/>
              </p14:nvContentPartPr>
              <p14:xfrm>
                <a:off x="9816084" y="2737398"/>
                <a:ext cx="352440" cy="17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356868-5DEB-4FF4-B316-8A62F3B4DB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8084" y="2719758"/>
                  <a:ext cx="38808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451034-76C9-4AC1-A320-28642070453B}"/>
                  </a:ext>
                </a:extLst>
              </p14:cNvPr>
              <p14:cNvContentPartPr/>
              <p14:nvPr/>
            </p14:nvContentPartPr>
            <p14:xfrm>
              <a:off x="3949164" y="2864118"/>
              <a:ext cx="6345000" cy="129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451034-76C9-4AC1-A320-28642070453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59524" y="2684118"/>
                <a:ext cx="65246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503233-AC10-4A7F-BBBD-CB03BD85AC0A}"/>
                  </a:ext>
                </a:extLst>
              </p14:cNvPr>
              <p14:cNvContentPartPr/>
              <p14:nvPr/>
            </p14:nvContentPartPr>
            <p14:xfrm>
              <a:off x="4328964" y="2678358"/>
              <a:ext cx="5869080" cy="12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503233-AC10-4A7F-BBBD-CB03BD85AC0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39324" y="2498718"/>
                <a:ext cx="60487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9D438CD-0568-4471-94D8-0A795F17DC96}"/>
                  </a:ext>
                </a:extLst>
              </p14:cNvPr>
              <p14:cNvContentPartPr/>
              <p14:nvPr/>
            </p14:nvContentPartPr>
            <p14:xfrm>
              <a:off x="4108644" y="3054569"/>
              <a:ext cx="1623240" cy="15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9D438CD-0568-4471-94D8-0A795F17DC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18644" y="2874929"/>
                <a:ext cx="180288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D854FAA-6FD0-4B03-AEFC-FEC5FA9EEF44}"/>
              </a:ext>
            </a:extLst>
          </p:cNvPr>
          <p:cNvGrpSpPr/>
          <p:nvPr/>
        </p:nvGrpSpPr>
        <p:grpSpPr>
          <a:xfrm>
            <a:off x="223884" y="122567"/>
            <a:ext cx="736200" cy="273960"/>
            <a:chOff x="223884" y="122567"/>
            <a:chExt cx="7362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208002-330E-40F2-BFA5-B3774C633868}"/>
                    </a:ext>
                  </a:extLst>
                </p14:cNvPr>
                <p14:cNvContentPartPr/>
                <p14:nvPr/>
              </p14:nvContentPartPr>
              <p14:xfrm>
                <a:off x="223884" y="122567"/>
                <a:ext cx="356040" cy="27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208002-330E-40F2-BFA5-B3774C6338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5884" y="104927"/>
                  <a:ext cx="391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322684D-45F5-40AE-ADD7-1AC6A23F6836}"/>
                    </a:ext>
                  </a:extLst>
                </p14:cNvPr>
                <p14:cNvContentPartPr/>
                <p14:nvPr/>
              </p14:nvContentPartPr>
              <p14:xfrm>
                <a:off x="795204" y="277727"/>
                <a:ext cx="164880" cy="10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322684D-45F5-40AE-ADD7-1AC6A23F68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7564" y="259727"/>
                  <a:ext cx="2005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CFD2F01-7B25-45CF-95BF-5189101BF694}"/>
              </a:ext>
            </a:extLst>
          </p:cNvPr>
          <p:cNvGrpSpPr/>
          <p:nvPr/>
        </p:nvGrpSpPr>
        <p:grpSpPr>
          <a:xfrm>
            <a:off x="1370844" y="86567"/>
            <a:ext cx="2999520" cy="601560"/>
            <a:chOff x="1370844" y="86567"/>
            <a:chExt cx="299952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597490-4942-4219-BB3D-88865D40C114}"/>
                    </a:ext>
                  </a:extLst>
                </p14:cNvPr>
                <p14:cNvContentPartPr/>
                <p14:nvPr/>
              </p14:nvContentPartPr>
              <p14:xfrm>
                <a:off x="1370844" y="258647"/>
                <a:ext cx="420480" cy="139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597490-4942-4219-BB3D-88865D40C1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2844" y="240647"/>
                  <a:ext cx="456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39AB84-15C7-4144-BB4F-57B823F1959C}"/>
                    </a:ext>
                  </a:extLst>
                </p14:cNvPr>
                <p14:cNvContentPartPr/>
                <p14:nvPr/>
              </p14:nvContentPartPr>
              <p14:xfrm>
                <a:off x="1859364" y="242087"/>
                <a:ext cx="171720" cy="140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39AB84-15C7-4144-BB4F-57B823F195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41364" y="224087"/>
                  <a:ext cx="20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BC2D3A-D825-430B-9582-31F1D18A343E}"/>
                    </a:ext>
                  </a:extLst>
                </p14:cNvPr>
                <p14:cNvContentPartPr/>
                <p14:nvPr/>
              </p14:nvContentPartPr>
              <p14:xfrm>
                <a:off x="2041164" y="281327"/>
                <a:ext cx="150840" cy="12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BC2D3A-D825-430B-9582-31F1D18A34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3524" y="263327"/>
                  <a:ext cx="186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F96F91-3E0B-4899-B400-06278CBA42A0}"/>
                    </a:ext>
                  </a:extLst>
                </p14:cNvPr>
                <p14:cNvContentPartPr/>
                <p14:nvPr/>
              </p14:nvContentPartPr>
              <p14:xfrm>
                <a:off x="2455524" y="236327"/>
                <a:ext cx="682920" cy="451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F96F91-3E0B-4899-B400-06278CBA42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7524" y="218687"/>
                  <a:ext cx="7185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A3EA79-EAAB-448D-B058-686F7BE51AA2}"/>
                    </a:ext>
                  </a:extLst>
                </p14:cNvPr>
                <p14:cNvContentPartPr/>
                <p14:nvPr/>
              </p14:nvContentPartPr>
              <p14:xfrm>
                <a:off x="3201084" y="86567"/>
                <a:ext cx="602280" cy="301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A3EA79-EAAB-448D-B058-686F7BE51A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83084" y="68927"/>
                  <a:ext cx="637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71E512-EC40-48F1-B741-0194C666C2AC}"/>
                    </a:ext>
                  </a:extLst>
                </p14:cNvPr>
                <p14:cNvContentPartPr/>
                <p14:nvPr/>
              </p14:nvContentPartPr>
              <p14:xfrm>
                <a:off x="3795804" y="197807"/>
                <a:ext cx="21240" cy="5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71E512-EC40-48F1-B741-0194C666C2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8164" y="180167"/>
                  <a:ext cx="56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87998E-3805-4ECC-8210-35063964E129}"/>
                    </a:ext>
                  </a:extLst>
                </p14:cNvPr>
                <p14:cNvContentPartPr/>
                <p14:nvPr/>
              </p14:nvContentPartPr>
              <p14:xfrm>
                <a:off x="3835764" y="311207"/>
                <a:ext cx="307440" cy="314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87998E-3805-4ECC-8210-35063964E1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17764" y="293207"/>
                  <a:ext cx="343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C5CD928-0A23-488F-A8DA-3648EA6D3732}"/>
                    </a:ext>
                  </a:extLst>
                </p14:cNvPr>
                <p14:cNvContentPartPr/>
                <p14:nvPr/>
              </p14:nvContentPartPr>
              <p14:xfrm>
                <a:off x="4218084" y="126887"/>
                <a:ext cx="152280" cy="27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C5CD928-0A23-488F-A8DA-3648EA6D37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00084" y="109247"/>
                  <a:ext cx="1879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C9A8F6A-12EA-4BC2-AC99-28CF8AD4A50D}"/>
              </a:ext>
            </a:extLst>
          </p:cNvPr>
          <p:cNvGrpSpPr/>
          <p:nvPr/>
        </p:nvGrpSpPr>
        <p:grpSpPr>
          <a:xfrm>
            <a:off x="4768164" y="261167"/>
            <a:ext cx="1088280" cy="290160"/>
            <a:chOff x="4768164" y="261167"/>
            <a:chExt cx="1088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0F4AAC2-7E31-4FA7-9029-7C907CADC1C7}"/>
                    </a:ext>
                  </a:extLst>
                </p14:cNvPr>
                <p14:cNvContentPartPr/>
                <p14:nvPr/>
              </p14:nvContentPartPr>
              <p14:xfrm>
                <a:off x="4768164" y="298607"/>
                <a:ext cx="283320" cy="125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0F4AAC2-7E31-4FA7-9029-7C907CADC1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50524" y="280607"/>
                  <a:ext cx="318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00EACC-584B-45A5-B549-B22AD956A8D9}"/>
                    </a:ext>
                  </a:extLst>
                </p14:cNvPr>
                <p14:cNvContentPartPr/>
                <p14:nvPr/>
              </p14:nvContentPartPr>
              <p14:xfrm>
                <a:off x="5142204" y="261167"/>
                <a:ext cx="408960" cy="290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00EACC-584B-45A5-B549-B22AD956A8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4204" y="243527"/>
                  <a:ext cx="444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E38063B-85F0-46C1-ACA5-86B0FB1F79D3}"/>
                    </a:ext>
                  </a:extLst>
                </p14:cNvPr>
                <p14:cNvContentPartPr/>
                <p14:nvPr/>
              </p14:nvContentPartPr>
              <p14:xfrm>
                <a:off x="5757084" y="416327"/>
                <a:ext cx="99360" cy="102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E38063B-85F0-46C1-ACA5-86B0FB1F79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39084" y="398327"/>
                  <a:ext cx="1350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207F4B2-684E-45E0-8F28-71390EAA0FF9}"/>
              </a:ext>
            </a:extLst>
          </p:cNvPr>
          <p:cNvGrpSpPr/>
          <p:nvPr/>
        </p:nvGrpSpPr>
        <p:grpSpPr>
          <a:xfrm>
            <a:off x="6258564" y="91967"/>
            <a:ext cx="331920" cy="318600"/>
            <a:chOff x="6258564" y="91967"/>
            <a:chExt cx="3319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D5CE95-BB19-4853-9B52-BD46D5C0998F}"/>
                    </a:ext>
                  </a:extLst>
                </p14:cNvPr>
                <p14:cNvContentPartPr/>
                <p14:nvPr/>
              </p14:nvContentPartPr>
              <p14:xfrm>
                <a:off x="6280884" y="283127"/>
                <a:ext cx="6120" cy="12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D5CE95-BB19-4853-9B52-BD46D5C099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2884" y="265127"/>
                  <a:ext cx="4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F6A9ADC-C809-40BD-A370-1C1BA07FECD3}"/>
                    </a:ext>
                  </a:extLst>
                </p14:cNvPr>
                <p14:cNvContentPartPr/>
                <p14:nvPr/>
              </p14:nvContentPartPr>
              <p14:xfrm>
                <a:off x="6258564" y="91967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F6A9ADC-C809-40BD-A370-1C1BA07FEC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40924" y="739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9500F1-F590-4A85-AD33-6EE6308D1D5C}"/>
                    </a:ext>
                  </a:extLst>
                </p14:cNvPr>
                <p14:cNvContentPartPr/>
                <p14:nvPr/>
              </p14:nvContentPartPr>
              <p14:xfrm>
                <a:off x="6437124" y="146327"/>
                <a:ext cx="153360" cy="250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9500F1-F590-4A85-AD33-6EE6308D1D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19124" y="128687"/>
                  <a:ext cx="18900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0C77F27-D217-487B-ABAA-D0FE09B55325}"/>
              </a:ext>
            </a:extLst>
          </p:cNvPr>
          <p:cNvGrpSpPr/>
          <p:nvPr/>
        </p:nvGrpSpPr>
        <p:grpSpPr>
          <a:xfrm>
            <a:off x="6977124" y="273407"/>
            <a:ext cx="592200" cy="123480"/>
            <a:chOff x="6977124" y="273407"/>
            <a:chExt cx="5922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43CBE8-3382-4565-8290-44A0F962A11F}"/>
                    </a:ext>
                  </a:extLst>
                </p14:cNvPr>
                <p14:cNvContentPartPr/>
                <p14:nvPr/>
              </p14:nvContentPartPr>
              <p14:xfrm>
                <a:off x="6977124" y="273407"/>
                <a:ext cx="151920" cy="119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43CBE8-3382-4565-8290-44A0F962A1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9484" y="255767"/>
                  <a:ext cx="187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AF02ED-5A31-44B8-8E59-9ACDA789A19C}"/>
                    </a:ext>
                  </a:extLst>
                </p14:cNvPr>
                <p14:cNvContentPartPr/>
                <p14:nvPr/>
              </p14:nvContentPartPr>
              <p14:xfrm>
                <a:off x="7165764" y="280247"/>
                <a:ext cx="403560" cy="116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AF02ED-5A31-44B8-8E59-9ACDA789A1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47764" y="262607"/>
                  <a:ext cx="4392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93862C0-2BFE-40D1-8821-317441678466}"/>
              </a:ext>
            </a:extLst>
          </p:cNvPr>
          <p:cNvGrpSpPr/>
          <p:nvPr/>
        </p:nvGrpSpPr>
        <p:grpSpPr>
          <a:xfrm>
            <a:off x="7971084" y="128687"/>
            <a:ext cx="398160" cy="249120"/>
            <a:chOff x="7971084" y="128687"/>
            <a:chExt cx="3981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FF3A29-649F-4FB3-9D22-78E530943254}"/>
                    </a:ext>
                  </a:extLst>
                </p14:cNvPr>
                <p14:cNvContentPartPr/>
                <p14:nvPr/>
              </p14:nvContentPartPr>
              <p14:xfrm>
                <a:off x="7971084" y="128687"/>
                <a:ext cx="133200" cy="248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FF3A29-649F-4FB3-9D22-78E5309432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3084" y="110687"/>
                  <a:ext cx="168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92D449-7EB7-4EE5-9158-BD64BE4B1DCB}"/>
                    </a:ext>
                  </a:extLst>
                </p14:cNvPr>
                <p14:cNvContentPartPr/>
                <p14:nvPr/>
              </p14:nvContentPartPr>
              <p14:xfrm>
                <a:off x="8148564" y="256847"/>
                <a:ext cx="220680" cy="12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92D449-7EB7-4EE5-9158-BD64BE4B1D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30924" y="238847"/>
                  <a:ext cx="2563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CDAC330-DD1A-47A3-A6ED-613824FFBEAC}"/>
              </a:ext>
            </a:extLst>
          </p:cNvPr>
          <p:cNvGrpSpPr/>
          <p:nvPr/>
        </p:nvGrpSpPr>
        <p:grpSpPr>
          <a:xfrm>
            <a:off x="8735004" y="202127"/>
            <a:ext cx="1334520" cy="247320"/>
            <a:chOff x="8735004" y="202127"/>
            <a:chExt cx="1334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1849EE-7F6C-44E8-B6C9-83221F04AEFD}"/>
                    </a:ext>
                  </a:extLst>
                </p14:cNvPr>
                <p14:cNvContentPartPr/>
                <p14:nvPr/>
              </p14:nvContentPartPr>
              <p14:xfrm>
                <a:off x="8735004" y="298607"/>
                <a:ext cx="212040" cy="10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1849EE-7F6C-44E8-B6C9-83221F04AE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7004" y="280607"/>
                  <a:ext cx="24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F600FEE-1D71-4393-BD8F-53D9330E6E06}"/>
                    </a:ext>
                  </a:extLst>
                </p14:cNvPr>
                <p14:cNvContentPartPr/>
                <p14:nvPr/>
              </p14:nvContentPartPr>
              <p14:xfrm>
                <a:off x="9045684" y="313367"/>
                <a:ext cx="188280" cy="109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F600FEE-1D71-4393-BD8F-53D9330E6E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28044" y="295727"/>
                  <a:ext cx="223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18FCBD2-AE7F-48ED-9DAF-0A4D9ACC2E7A}"/>
                    </a:ext>
                  </a:extLst>
                </p14:cNvPr>
                <p14:cNvContentPartPr/>
                <p14:nvPr/>
              </p14:nvContentPartPr>
              <p14:xfrm>
                <a:off x="9235764" y="202127"/>
                <a:ext cx="43560" cy="50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18FCBD2-AE7F-48ED-9DAF-0A4D9ACC2E7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18124" y="184127"/>
                  <a:ext cx="79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2E5A6D5-6832-4A59-8DCC-58A60BCEDA1C}"/>
                    </a:ext>
                  </a:extLst>
                </p14:cNvPr>
                <p14:cNvContentPartPr/>
                <p14:nvPr/>
              </p14:nvContentPartPr>
              <p14:xfrm>
                <a:off x="9406044" y="214727"/>
                <a:ext cx="75240" cy="18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2E5A6D5-6832-4A59-8DCC-58A60BCEDA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88404" y="196727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392E93C-465D-4728-835B-B4FEAF45DACF}"/>
                    </a:ext>
                  </a:extLst>
                </p14:cNvPr>
                <p14:cNvContentPartPr/>
                <p14:nvPr/>
              </p14:nvContentPartPr>
              <p14:xfrm>
                <a:off x="9401364" y="203567"/>
                <a:ext cx="365400" cy="220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392E93C-465D-4728-835B-B4FEAF45DA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83724" y="185567"/>
                  <a:ext cx="401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602E1B-B4C8-4917-9301-F1E81FCD2A8C}"/>
                    </a:ext>
                  </a:extLst>
                </p14:cNvPr>
                <p14:cNvContentPartPr/>
                <p14:nvPr/>
              </p14:nvContentPartPr>
              <p14:xfrm>
                <a:off x="9742284" y="297887"/>
                <a:ext cx="327240" cy="15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602E1B-B4C8-4917-9301-F1E81FCD2A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24284" y="279887"/>
                  <a:ext cx="3628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D647FB0-86D1-477D-9BEC-8F37AEC3FAC6}"/>
              </a:ext>
            </a:extLst>
          </p:cNvPr>
          <p:cNvGrpSpPr/>
          <p:nvPr/>
        </p:nvGrpSpPr>
        <p:grpSpPr>
          <a:xfrm>
            <a:off x="10355724" y="307607"/>
            <a:ext cx="646560" cy="226440"/>
            <a:chOff x="10355724" y="307607"/>
            <a:chExt cx="6465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F50EC3-F36F-41E9-8B5F-87DB2F51192E}"/>
                    </a:ext>
                  </a:extLst>
                </p14:cNvPr>
                <p14:cNvContentPartPr/>
                <p14:nvPr/>
              </p14:nvContentPartPr>
              <p14:xfrm>
                <a:off x="10355724" y="307607"/>
                <a:ext cx="358920" cy="15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F50EC3-F36F-41E9-8B5F-87DB2F5119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37724" y="289967"/>
                  <a:ext cx="394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D1A7F2B-AAFF-493A-9210-C5FD9CE47654}"/>
                    </a:ext>
                  </a:extLst>
                </p14:cNvPr>
                <p14:cNvContentPartPr/>
                <p14:nvPr/>
              </p14:nvContentPartPr>
              <p14:xfrm>
                <a:off x="10902924" y="422447"/>
                <a:ext cx="99360" cy="11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D1A7F2B-AAFF-493A-9210-C5FD9CE476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85284" y="404807"/>
                  <a:ext cx="135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D2893D9-D921-47D3-BE4F-1716DEAE7BE1}"/>
              </a:ext>
            </a:extLst>
          </p:cNvPr>
          <p:cNvGrpSpPr/>
          <p:nvPr/>
        </p:nvGrpSpPr>
        <p:grpSpPr>
          <a:xfrm>
            <a:off x="524844" y="827807"/>
            <a:ext cx="10931400" cy="4349322"/>
            <a:chOff x="524844" y="827807"/>
            <a:chExt cx="10931400" cy="43493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79F938-4CC8-4107-83E6-2EF30E9F6800}"/>
                    </a:ext>
                  </a:extLst>
                </p14:cNvPr>
                <p14:cNvContentPartPr/>
                <p14:nvPr/>
              </p14:nvContentPartPr>
              <p14:xfrm>
                <a:off x="1210644" y="3184158"/>
                <a:ext cx="1389960" cy="4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79F938-4CC8-4107-83E6-2EF30E9F68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93004" y="3166518"/>
                  <a:ext cx="1425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C59325-A96D-40AD-B9B9-51F0A83CEBC8}"/>
                    </a:ext>
                  </a:extLst>
                </p14:cNvPr>
                <p14:cNvContentPartPr/>
                <p14:nvPr/>
              </p14:nvContentPartPr>
              <p14:xfrm>
                <a:off x="1812564" y="3293238"/>
                <a:ext cx="364320" cy="22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C59325-A96D-40AD-B9B9-51F0A83CEB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4924" y="3275598"/>
                  <a:ext cx="399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E7178A-BB15-40AC-921E-2AC9E28920CF}"/>
                    </a:ext>
                  </a:extLst>
                </p14:cNvPr>
                <p14:cNvContentPartPr/>
                <p14:nvPr/>
              </p14:nvContentPartPr>
              <p14:xfrm>
                <a:off x="3043404" y="2894358"/>
                <a:ext cx="31140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E7178A-BB15-40AC-921E-2AC9E28920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25404" y="2876718"/>
                  <a:ext cx="347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D4D518-B5C3-4628-912D-636E4CE95CB7}"/>
                    </a:ext>
                  </a:extLst>
                </p14:cNvPr>
                <p14:cNvContentPartPr/>
                <p14:nvPr/>
              </p14:nvContentPartPr>
              <p14:xfrm>
                <a:off x="3002724" y="2941518"/>
                <a:ext cx="393480" cy="29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D4D518-B5C3-4628-912D-636E4CE95C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84724" y="2923878"/>
                  <a:ext cx="429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112D63-8D92-4E35-BB67-450C4C8E9A72}"/>
                    </a:ext>
                  </a:extLst>
                </p14:cNvPr>
                <p14:cNvContentPartPr/>
                <p14:nvPr/>
              </p14:nvContentPartPr>
              <p14:xfrm>
                <a:off x="3281364" y="2800038"/>
                <a:ext cx="235080" cy="32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112D63-8D92-4E35-BB67-450C4C8E9A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63724" y="2782038"/>
                  <a:ext cx="270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41E49D-4828-4F6E-A38E-649F783877C4}"/>
                    </a:ext>
                  </a:extLst>
                </p14:cNvPr>
                <p14:cNvContentPartPr/>
                <p14:nvPr/>
              </p14:nvContentPartPr>
              <p14:xfrm>
                <a:off x="524844" y="3284249"/>
                <a:ext cx="6912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41E49D-4828-4F6E-A38E-649F783877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204" y="3266249"/>
                  <a:ext cx="104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5F8507-18CA-4430-883D-C9513B18ED46}"/>
                    </a:ext>
                  </a:extLst>
                </p14:cNvPr>
                <p14:cNvContentPartPr/>
                <p14:nvPr/>
              </p14:nvContentPartPr>
              <p14:xfrm>
                <a:off x="677484" y="3292889"/>
                <a:ext cx="164880" cy="6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5F8507-18CA-4430-883D-C9513B18ED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9844" y="3275249"/>
                  <a:ext cx="200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00A37F-A6C1-499B-83A5-30754DAB9F00}"/>
                    </a:ext>
                  </a:extLst>
                </p14:cNvPr>
                <p14:cNvContentPartPr/>
                <p14:nvPr/>
              </p14:nvContentPartPr>
              <p14:xfrm>
                <a:off x="979524" y="3269849"/>
                <a:ext cx="360" cy="155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00A37F-A6C1-499B-83A5-30754DAB9F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1884" y="3252209"/>
                  <a:ext cx="3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07ADE7-4008-4F97-817A-3F9127EE3FF4}"/>
                    </a:ext>
                  </a:extLst>
                </p14:cNvPr>
                <p14:cNvContentPartPr/>
                <p14:nvPr/>
              </p14:nvContentPartPr>
              <p14:xfrm>
                <a:off x="3062124" y="4180289"/>
                <a:ext cx="28368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07ADE7-4008-4F97-817A-3F9127EE3F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44124" y="4162289"/>
                  <a:ext cx="319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6DE064-C767-4681-9D42-7455357DB61E}"/>
                    </a:ext>
                  </a:extLst>
                </p14:cNvPr>
                <p14:cNvContentPartPr/>
                <p14:nvPr/>
              </p14:nvContentPartPr>
              <p14:xfrm>
                <a:off x="3204324" y="4235729"/>
                <a:ext cx="306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6DE064-C767-4681-9D42-7455357DB6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86684" y="4218089"/>
                  <a:ext cx="6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48B727-85B0-4980-8814-36E9A188593B}"/>
                    </a:ext>
                  </a:extLst>
                </p14:cNvPr>
                <p14:cNvContentPartPr/>
                <p14:nvPr/>
              </p14:nvContentPartPr>
              <p14:xfrm>
                <a:off x="3277764" y="4246169"/>
                <a:ext cx="231480" cy="20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48B727-85B0-4980-8814-36E9A18859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59764" y="4228169"/>
                  <a:ext cx="26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004C2F-FEA0-422C-844A-EF2CC7EDC251}"/>
                    </a:ext>
                  </a:extLst>
                </p14:cNvPr>
                <p14:cNvContentPartPr/>
                <p14:nvPr/>
              </p14:nvContentPartPr>
              <p14:xfrm>
                <a:off x="3501684" y="4300889"/>
                <a:ext cx="259560" cy="15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004C2F-FEA0-422C-844A-EF2CC7EDC2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83684" y="4283249"/>
                  <a:ext cx="295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4FCEB2-8F21-4389-9EBE-C9E78C414E52}"/>
                    </a:ext>
                  </a:extLst>
                </p14:cNvPr>
                <p14:cNvContentPartPr/>
                <p14:nvPr/>
              </p14:nvContentPartPr>
              <p14:xfrm>
                <a:off x="3781764" y="4206569"/>
                <a:ext cx="13320" cy="6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4FCEB2-8F21-4389-9EBE-C9E78C414E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64124" y="4188569"/>
                  <a:ext cx="48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78AA8D-B783-4A2B-91BE-951D538A1B30}"/>
                    </a:ext>
                  </a:extLst>
                </p14:cNvPr>
                <p14:cNvContentPartPr/>
                <p14:nvPr/>
              </p14:nvContentPartPr>
              <p14:xfrm>
                <a:off x="3805164" y="4319609"/>
                <a:ext cx="192960" cy="11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78AA8D-B783-4A2B-91BE-951D538A1B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87524" y="4301969"/>
                  <a:ext cx="228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E4EA97-49BF-439B-96FC-B4041A20463E}"/>
                    </a:ext>
                  </a:extLst>
                </p14:cNvPr>
                <p14:cNvContentPartPr/>
                <p14:nvPr/>
              </p14:nvContentPartPr>
              <p14:xfrm>
                <a:off x="4056444" y="4283249"/>
                <a:ext cx="154080" cy="450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E4EA97-49BF-439B-96FC-B4041A2046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38444" y="4265249"/>
                  <a:ext cx="1897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2B4741-C3BB-4CA9-8171-A36537BB4B1C}"/>
                    </a:ext>
                  </a:extLst>
                </p14:cNvPr>
                <p14:cNvContentPartPr/>
                <p14:nvPr/>
              </p14:nvContentPartPr>
              <p14:xfrm>
                <a:off x="4462164" y="4262009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2B4741-C3BB-4CA9-8171-A36537BB4B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44164" y="42443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2C9F878-03AF-458A-A4D4-ED71C5B01A6C}"/>
                    </a:ext>
                  </a:extLst>
                </p14:cNvPr>
                <p14:cNvContentPartPr/>
                <p14:nvPr/>
              </p14:nvContentPartPr>
              <p14:xfrm>
                <a:off x="4678884" y="4161209"/>
                <a:ext cx="5040" cy="25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2C9F878-03AF-458A-A4D4-ED71C5B01A6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61244" y="4143569"/>
                  <a:ext cx="40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D0F413-DC24-4844-AFA2-D8BE31500A17}"/>
                    </a:ext>
                  </a:extLst>
                </p14:cNvPr>
                <p14:cNvContentPartPr/>
                <p14:nvPr/>
              </p14:nvContentPartPr>
              <p14:xfrm>
                <a:off x="4490244" y="4066889"/>
                <a:ext cx="672480" cy="337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D0F413-DC24-4844-AFA2-D8BE31500A1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72244" y="4048889"/>
                  <a:ext cx="708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5293FA6-8A58-48FF-821C-CCE7E0ED4E28}"/>
                    </a:ext>
                  </a:extLst>
                </p14:cNvPr>
                <p14:cNvContentPartPr/>
                <p14:nvPr/>
              </p14:nvContentPartPr>
              <p14:xfrm>
                <a:off x="554004" y="2705358"/>
                <a:ext cx="479880" cy="36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5293FA6-8A58-48FF-821C-CCE7E0ED4E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6004" y="2687358"/>
                  <a:ext cx="515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60E3DC-F888-42A8-A599-E430425FAFC6}"/>
                    </a:ext>
                  </a:extLst>
                </p14:cNvPr>
                <p14:cNvContentPartPr/>
                <p14:nvPr/>
              </p14:nvContentPartPr>
              <p14:xfrm>
                <a:off x="1462644" y="2783118"/>
                <a:ext cx="213840" cy="185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60E3DC-F888-42A8-A599-E430425FAFC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45004" y="2765478"/>
                  <a:ext cx="249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BCCF2E-5C4A-4F45-B9E1-0889B2F8BAE6}"/>
                    </a:ext>
                  </a:extLst>
                </p14:cNvPr>
                <p14:cNvContentPartPr/>
                <p14:nvPr/>
              </p14:nvContentPartPr>
              <p14:xfrm>
                <a:off x="1720404" y="2912358"/>
                <a:ext cx="21240" cy="12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BCCF2E-5C4A-4F45-B9E1-0889B2F8BAE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2764" y="2894718"/>
                  <a:ext cx="56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38DB70-FDE0-4EB1-9786-6867157FE556}"/>
                    </a:ext>
                  </a:extLst>
                </p14:cNvPr>
                <p14:cNvContentPartPr/>
                <p14:nvPr/>
              </p14:nvContentPartPr>
              <p14:xfrm>
                <a:off x="1772964" y="2743158"/>
                <a:ext cx="328320" cy="18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38DB70-FDE0-4EB1-9786-6867157FE55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55324" y="2725518"/>
                  <a:ext cx="363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33372E-82C0-4680-8BDB-7DFC30918ED5}"/>
                    </a:ext>
                  </a:extLst>
                </p14:cNvPr>
                <p14:cNvContentPartPr/>
                <p14:nvPr/>
              </p14:nvContentPartPr>
              <p14:xfrm>
                <a:off x="2233764" y="2846118"/>
                <a:ext cx="226800" cy="17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33372E-82C0-4680-8BDB-7DFC30918E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16124" y="2828478"/>
                  <a:ext cx="262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83B014-B077-4E20-91AB-6CBDB3C99FC7}"/>
                    </a:ext>
                  </a:extLst>
                </p14:cNvPr>
                <p14:cNvContentPartPr/>
                <p14:nvPr/>
              </p14:nvContentPartPr>
              <p14:xfrm>
                <a:off x="2228004" y="2755758"/>
                <a:ext cx="171720" cy="1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83B014-B077-4E20-91AB-6CBDB3C99F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10004" y="2738118"/>
                  <a:ext cx="207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A9FDD0-5AB1-48FA-BC5F-48BFFEEDEB23}"/>
                    </a:ext>
                  </a:extLst>
                </p14:cNvPr>
                <p14:cNvContentPartPr/>
                <p14:nvPr/>
              </p14:nvContentPartPr>
              <p14:xfrm>
                <a:off x="555084" y="3094529"/>
                <a:ext cx="3636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A9FDD0-5AB1-48FA-BC5F-48BFFEEDEB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7084" y="3076889"/>
                  <a:ext cx="72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10433E-4DE0-496F-8679-A0D01912644E}"/>
                    </a:ext>
                  </a:extLst>
                </p14:cNvPr>
                <p14:cNvContentPartPr/>
                <p14:nvPr/>
              </p14:nvContentPartPr>
              <p14:xfrm>
                <a:off x="755604" y="2464529"/>
                <a:ext cx="28260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10433E-4DE0-496F-8679-A0D01912644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37964" y="2446889"/>
                  <a:ext cx="31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E804F6-11C1-4816-BCDB-B352898C48E8}"/>
                    </a:ext>
                  </a:extLst>
                </p14:cNvPr>
                <p14:cNvContentPartPr/>
                <p14:nvPr/>
              </p14:nvContentPartPr>
              <p14:xfrm>
                <a:off x="1228284" y="2651369"/>
                <a:ext cx="84240" cy="48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E804F6-11C1-4816-BCDB-B352898C48E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10284" y="2633729"/>
                  <a:ext cx="1198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00C6DF-C328-4FC2-9E0F-8B9448F009CE}"/>
                    </a:ext>
                  </a:extLst>
                </p14:cNvPr>
                <p14:cNvContentPartPr/>
                <p14:nvPr/>
              </p14:nvContentPartPr>
              <p14:xfrm>
                <a:off x="2597364" y="2595929"/>
                <a:ext cx="34560" cy="541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00C6DF-C328-4FC2-9E0F-8B9448F009C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79364" y="2577929"/>
                  <a:ext cx="702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0FE902-6E3D-4E61-A21F-24F655DA6C41}"/>
                    </a:ext>
                  </a:extLst>
                </p14:cNvPr>
                <p14:cNvContentPartPr/>
                <p14:nvPr/>
              </p14:nvContentPartPr>
              <p14:xfrm>
                <a:off x="5933124" y="3054929"/>
                <a:ext cx="1832040" cy="25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0FE902-6E3D-4E61-A21F-24F655DA6C4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15484" y="3036929"/>
                  <a:ext cx="1867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614FE4-96AD-431C-893D-A617A289D85D}"/>
                    </a:ext>
                  </a:extLst>
                </p14:cNvPr>
                <p14:cNvContentPartPr/>
                <p14:nvPr/>
              </p14:nvContentPartPr>
              <p14:xfrm>
                <a:off x="6100164" y="3386489"/>
                <a:ext cx="714240" cy="49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614FE4-96AD-431C-893D-A617A289D85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82164" y="3368489"/>
                  <a:ext cx="749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90BD13-91A9-4446-A3C8-934254978311}"/>
                    </a:ext>
                  </a:extLst>
                </p14:cNvPr>
                <p14:cNvContentPartPr/>
                <p14:nvPr/>
              </p14:nvContentPartPr>
              <p14:xfrm>
                <a:off x="5996124" y="3800129"/>
                <a:ext cx="231480" cy="12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90BD13-91A9-4446-A3C8-93425497831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78484" y="3782129"/>
                  <a:ext cx="26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375949-2B0D-4F38-BFF6-672CE379D4EB}"/>
                    </a:ext>
                  </a:extLst>
                </p14:cNvPr>
                <p14:cNvContentPartPr/>
                <p14:nvPr/>
              </p14:nvContentPartPr>
              <p14:xfrm>
                <a:off x="5536404" y="4286129"/>
                <a:ext cx="329400" cy="12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375949-2B0D-4F38-BFF6-672CE379D4E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18764" y="4268129"/>
                  <a:ext cx="365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B2525B-8E9D-4186-BBDD-8B236430F130}"/>
                    </a:ext>
                  </a:extLst>
                </p14:cNvPr>
                <p14:cNvContentPartPr/>
                <p14:nvPr/>
              </p14:nvContentPartPr>
              <p14:xfrm>
                <a:off x="5926284" y="4119809"/>
                <a:ext cx="150840" cy="248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B2525B-8E9D-4186-BBDD-8B236430F13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08284" y="4102169"/>
                  <a:ext cx="186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8AB18C-704E-4910-945D-B93C89B99057}"/>
                    </a:ext>
                  </a:extLst>
                </p14:cNvPr>
                <p14:cNvContentPartPr/>
                <p14:nvPr/>
              </p14:nvContentPartPr>
              <p14:xfrm>
                <a:off x="6169644" y="4236809"/>
                <a:ext cx="140040" cy="13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8AB18C-704E-4910-945D-B93C89B9905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151644" y="4219169"/>
                  <a:ext cx="17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8B4975-B035-4FE5-A94A-6211B763DAD2}"/>
                    </a:ext>
                  </a:extLst>
                </p14:cNvPr>
                <p14:cNvContentPartPr/>
                <p14:nvPr/>
              </p14:nvContentPartPr>
              <p14:xfrm>
                <a:off x="6416244" y="4252649"/>
                <a:ext cx="125280" cy="81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8B4975-B035-4FE5-A94A-6211B763DA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398604" y="4234649"/>
                  <a:ext cx="16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71EDC8-6DA7-4A2C-A6C9-D1F8140651EE}"/>
                    </a:ext>
                  </a:extLst>
                </p14:cNvPr>
                <p14:cNvContentPartPr/>
                <p14:nvPr/>
              </p14:nvContentPartPr>
              <p14:xfrm>
                <a:off x="6643764" y="3992369"/>
                <a:ext cx="517320" cy="336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71EDC8-6DA7-4A2C-A6C9-D1F8140651E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25764" y="3974369"/>
                  <a:ext cx="552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0A5012-7AA0-43EC-963E-4E37EED44F32}"/>
                    </a:ext>
                  </a:extLst>
                </p14:cNvPr>
                <p14:cNvContentPartPr/>
                <p14:nvPr/>
              </p14:nvContentPartPr>
              <p14:xfrm>
                <a:off x="7043724" y="4081289"/>
                <a:ext cx="195120" cy="49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0A5012-7AA0-43EC-963E-4E37EED44F3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26084" y="4063649"/>
                  <a:ext cx="230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EC6235-394F-4DDA-85AA-28B1DCD6ECB9}"/>
                    </a:ext>
                  </a:extLst>
                </p14:cNvPr>
                <p14:cNvContentPartPr/>
                <p14:nvPr/>
              </p14:nvContentPartPr>
              <p14:xfrm>
                <a:off x="7223364" y="4151129"/>
                <a:ext cx="314280" cy="12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EC6235-394F-4DDA-85AA-28B1DCD6ECB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05724" y="4133129"/>
                  <a:ext cx="349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67B9CA-E953-4C5C-9014-2DBE6E5E3EFF}"/>
                    </a:ext>
                  </a:extLst>
                </p14:cNvPr>
                <p14:cNvContentPartPr/>
                <p14:nvPr/>
              </p14:nvContentPartPr>
              <p14:xfrm>
                <a:off x="8045964" y="3942329"/>
                <a:ext cx="1226520" cy="43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67B9CA-E953-4C5C-9014-2DBE6E5E3EF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27964" y="3924689"/>
                  <a:ext cx="1262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6A11FE-2AC8-4E6F-8BF4-323D5D670D14}"/>
                    </a:ext>
                  </a:extLst>
                </p14:cNvPr>
                <p14:cNvContentPartPr/>
                <p14:nvPr/>
              </p14:nvContentPartPr>
              <p14:xfrm>
                <a:off x="9808524" y="3949529"/>
                <a:ext cx="41400" cy="363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6A11FE-2AC8-4E6F-8BF4-323D5D670D1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790884" y="3931529"/>
                  <a:ext cx="77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00DAD7-D410-49F7-BD61-47C4703B694C}"/>
                    </a:ext>
                  </a:extLst>
                </p14:cNvPr>
                <p14:cNvContentPartPr/>
                <p14:nvPr/>
              </p14:nvContentPartPr>
              <p14:xfrm>
                <a:off x="9710604" y="4145369"/>
                <a:ext cx="351720" cy="143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00DAD7-D410-49F7-BD61-47C4703B694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92964" y="4127729"/>
                  <a:ext cx="387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B59334-EEDD-48EE-BAB6-4BB0C3606CDC}"/>
                    </a:ext>
                  </a:extLst>
                </p14:cNvPr>
                <p14:cNvContentPartPr/>
                <p14:nvPr/>
              </p14:nvContentPartPr>
              <p14:xfrm>
                <a:off x="10416564" y="4166969"/>
                <a:ext cx="436680" cy="132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B59334-EEDD-48EE-BAB6-4BB0C3606C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398924" y="4148969"/>
                  <a:ext cx="472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16BFC0-033F-4441-9456-91DE04A5C545}"/>
                    </a:ext>
                  </a:extLst>
                </p14:cNvPr>
                <p14:cNvContentPartPr/>
                <p14:nvPr/>
              </p14:nvContentPartPr>
              <p14:xfrm>
                <a:off x="10910124" y="4188569"/>
                <a:ext cx="997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16BFC0-033F-4441-9456-91DE04A5C54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892124" y="4170569"/>
                  <a:ext cx="135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475CC8-523F-436E-B3AC-B928A5E28DFA}"/>
                    </a:ext>
                  </a:extLst>
                </p14:cNvPr>
                <p14:cNvContentPartPr/>
                <p14:nvPr/>
              </p14:nvContentPartPr>
              <p14:xfrm>
                <a:off x="11081484" y="4116209"/>
                <a:ext cx="85680" cy="18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475CC8-523F-436E-B3AC-B928A5E28DF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063484" y="4098209"/>
                  <a:ext cx="121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B87613E-BB93-47C7-A4F7-E76F31624ADB}"/>
                    </a:ext>
                  </a:extLst>
                </p14:cNvPr>
                <p14:cNvContentPartPr/>
                <p14:nvPr/>
              </p14:nvContentPartPr>
              <p14:xfrm>
                <a:off x="11231964" y="4037369"/>
                <a:ext cx="146520" cy="261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B87613E-BB93-47C7-A4F7-E76F31624AD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214324" y="4019369"/>
                  <a:ext cx="182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FAA14D-E78B-4BC1-93D0-EE60AABB46DB}"/>
                    </a:ext>
                  </a:extLst>
                </p14:cNvPr>
                <p14:cNvContentPartPr/>
                <p14:nvPr/>
              </p14:nvContentPartPr>
              <p14:xfrm>
                <a:off x="3429684" y="4703009"/>
                <a:ext cx="18360" cy="275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FAA14D-E78B-4BC1-93D0-EE60AABB46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11684" y="4685009"/>
                  <a:ext cx="54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FC08F76-0482-40FF-83A3-893C95C622C5}"/>
                    </a:ext>
                  </a:extLst>
                </p14:cNvPr>
                <p14:cNvContentPartPr/>
                <p14:nvPr/>
              </p14:nvContentPartPr>
              <p14:xfrm>
                <a:off x="3287124" y="4643249"/>
                <a:ext cx="816840" cy="338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FC08F76-0482-40FF-83A3-893C95C622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9484" y="4625249"/>
                  <a:ext cx="852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A52588-A352-4D83-BDC1-780D894C10A6}"/>
                    </a:ext>
                  </a:extLst>
                </p14:cNvPr>
                <p14:cNvContentPartPr/>
                <p14:nvPr/>
              </p14:nvContentPartPr>
              <p14:xfrm>
                <a:off x="4655844" y="4833329"/>
                <a:ext cx="479880" cy="149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A52588-A352-4D83-BDC1-780D894C10A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37844" y="4815329"/>
                  <a:ext cx="51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164FC1-B504-420E-9BDE-B25B33F5A409}"/>
                    </a:ext>
                  </a:extLst>
                </p14:cNvPr>
                <p14:cNvContentPartPr/>
                <p14:nvPr/>
              </p14:nvContentPartPr>
              <p14:xfrm>
                <a:off x="5185404" y="4861409"/>
                <a:ext cx="110880" cy="315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164FC1-B504-420E-9BDE-B25B33F5A40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67404" y="4843409"/>
                  <a:ext cx="146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5DDADB0-ACB6-46AE-B8BC-826723510EC8}"/>
                    </a:ext>
                  </a:extLst>
                </p14:cNvPr>
                <p14:cNvContentPartPr/>
                <p14:nvPr/>
              </p14:nvContentPartPr>
              <p14:xfrm>
                <a:off x="5416524" y="4727129"/>
                <a:ext cx="360360" cy="27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5DDADB0-ACB6-46AE-B8BC-826723510EC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98884" y="4709489"/>
                  <a:ext cx="396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4DFAD7-0395-4470-9949-52215BCE7266}"/>
                    </a:ext>
                  </a:extLst>
                </p14:cNvPr>
                <p14:cNvContentPartPr/>
                <p14:nvPr/>
              </p14:nvContentPartPr>
              <p14:xfrm>
                <a:off x="5668524" y="4848809"/>
                <a:ext cx="209160" cy="119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4DFAD7-0395-4470-9949-52215BCE726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50524" y="4831169"/>
                  <a:ext cx="244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A494363-0CFE-4611-9B41-556FE26ECBA5}"/>
                    </a:ext>
                  </a:extLst>
                </p14:cNvPr>
                <p14:cNvContentPartPr/>
                <p14:nvPr/>
              </p14:nvContentPartPr>
              <p14:xfrm>
                <a:off x="5883084" y="4746209"/>
                <a:ext cx="220320" cy="209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A494363-0CFE-4611-9B41-556FE26ECB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65084" y="4728209"/>
                  <a:ext cx="25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33E6EEA-E784-400A-9479-461E050EE7A9}"/>
                    </a:ext>
                  </a:extLst>
                </p14:cNvPr>
                <p14:cNvContentPartPr/>
                <p14:nvPr/>
              </p14:nvContentPartPr>
              <p14:xfrm>
                <a:off x="6107004" y="4860329"/>
                <a:ext cx="214920" cy="162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33E6EEA-E784-400A-9479-461E050EE7A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89004" y="4842329"/>
                  <a:ext cx="250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E1D814-8D83-4519-A77F-5D8F782794E1}"/>
                    </a:ext>
                  </a:extLst>
                </p14:cNvPr>
                <p14:cNvContentPartPr/>
                <p14:nvPr/>
              </p14:nvContentPartPr>
              <p14:xfrm>
                <a:off x="6857964" y="4653689"/>
                <a:ext cx="1188360" cy="37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E1D814-8D83-4519-A77F-5D8F782794E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40324" y="4636049"/>
                  <a:ext cx="1224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EC1635-5A91-4869-BE43-C7E1912C87A1}"/>
                    </a:ext>
                  </a:extLst>
                </p14:cNvPr>
                <p14:cNvContentPartPr/>
                <p14:nvPr/>
              </p14:nvContentPartPr>
              <p14:xfrm>
                <a:off x="8358444" y="4844849"/>
                <a:ext cx="41040" cy="46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EC1635-5A91-4869-BE43-C7E1912C87A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340804" y="4826849"/>
                  <a:ext cx="76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BF954DF-B5EF-4CB1-A199-085E07AE4348}"/>
                    </a:ext>
                  </a:extLst>
                </p14:cNvPr>
                <p14:cNvContentPartPr/>
                <p14:nvPr/>
              </p14:nvContentPartPr>
              <p14:xfrm>
                <a:off x="1126764" y="904487"/>
                <a:ext cx="77400" cy="367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BF954DF-B5EF-4CB1-A199-085E07AE434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8764" y="886847"/>
                  <a:ext cx="113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2001F8-E237-4FAD-83D7-BC2702A7BB3A}"/>
                    </a:ext>
                  </a:extLst>
                </p14:cNvPr>
                <p14:cNvContentPartPr/>
                <p14:nvPr/>
              </p14:nvContentPartPr>
              <p14:xfrm>
                <a:off x="1349604" y="1029407"/>
                <a:ext cx="220680" cy="18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2001F8-E237-4FAD-83D7-BC2702A7BB3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31604" y="1011767"/>
                  <a:ext cx="256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DA69D0-85AC-44DE-90A1-6BE861485160}"/>
                    </a:ext>
                  </a:extLst>
                </p14:cNvPr>
                <p14:cNvContentPartPr/>
                <p14:nvPr/>
              </p14:nvContentPartPr>
              <p14:xfrm>
                <a:off x="1606284" y="1132367"/>
                <a:ext cx="2016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DA69D0-85AC-44DE-90A1-6BE86148516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88284" y="1114367"/>
                  <a:ext cx="5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A2BC12-BCCF-4DC2-8030-6240A5B0BC03}"/>
                    </a:ext>
                  </a:extLst>
                </p14:cNvPr>
                <p14:cNvContentPartPr/>
                <p14:nvPr/>
              </p14:nvContentPartPr>
              <p14:xfrm>
                <a:off x="1734444" y="1099967"/>
                <a:ext cx="133200" cy="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A2BC12-BCCF-4DC2-8030-6240A5B0BC0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16804" y="1081967"/>
                  <a:ext cx="168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98C695-F810-408C-B97E-97B3270B04B1}"/>
                    </a:ext>
                  </a:extLst>
                </p14:cNvPr>
                <p14:cNvContentPartPr/>
                <p14:nvPr/>
              </p14:nvContentPartPr>
              <p14:xfrm>
                <a:off x="1966644" y="1036967"/>
                <a:ext cx="212760" cy="150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98C695-F810-408C-B97E-97B3270B04B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49004" y="1018967"/>
                  <a:ext cx="24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04F37D-D70D-46BC-813E-E19096D5DDC8}"/>
                    </a:ext>
                  </a:extLst>
                </p14:cNvPr>
                <p14:cNvContentPartPr/>
                <p14:nvPr/>
              </p14:nvContentPartPr>
              <p14:xfrm>
                <a:off x="1961964" y="887567"/>
                <a:ext cx="338760" cy="280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04F37D-D70D-46BC-813E-E19096D5DDC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44324" y="869927"/>
                  <a:ext cx="374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45980F-A830-41AD-A226-9C706CAE6C47}"/>
                    </a:ext>
                  </a:extLst>
                </p14:cNvPr>
                <p14:cNvContentPartPr/>
                <p14:nvPr/>
              </p14:nvContentPartPr>
              <p14:xfrm>
                <a:off x="2582604" y="1030487"/>
                <a:ext cx="202320" cy="4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45980F-A830-41AD-A226-9C706CAE6C4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64964" y="1012847"/>
                  <a:ext cx="237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21DA90-CCF8-4A15-B1A9-A0CDDF506B94}"/>
                    </a:ext>
                  </a:extLst>
                </p14:cNvPr>
                <p14:cNvContentPartPr/>
                <p14:nvPr/>
              </p14:nvContentPartPr>
              <p14:xfrm>
                <a:off x="2624724" y="982247"/>
                <a:ext cx="87840" cy="181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21DA90-CCF8-4A15-B1A9-A0CDDF506B9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06724" y="964247"/>
                  <a:ext cx="123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E6E63C-D725-4E79-AB85-E95C6D8541A5}"/>
                    </a:ext>
                  </a:extLst>
                </p14:cNvPr>
                <p14:cNvContentPartPr/>
                <p14:nvPr/>
              </p14:nvContentPartPr>
              <p14:xfrm>
                <a:off x="3031884" y="927527"/>
                <a:ext cx="43560" cy="309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E6E63C-D725-4E79-AB85-E95C6D8541A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13884" y="909887"/>
                  <a:ext cx="79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549A83D-803F-42C8-A83D-8DD5B63EF3C4}"/>
                    </a:ext>
                  </a:extLst>
                </p14:cNvPr>
                <p14:cNvContentPartPr/>
                <p14:nvPr/>
              </p14:nvContentPartPr>
              <p14:xfrm>
                <a:off x="3181284" y="1028327"/>
                <a:ext cx="208080" cy="15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549A83D-803F-42C8-A83D-8DD5B63EF3C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63284" y="1010687"/>
                  <a:ext cx="243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F4ADED3-4F33-417F-B6FF-C86E6EED798B}"/>
                    </a:ext>
                  </a:extLst>
                </p14:cNvPr>
                <p14:cNvContentPartPr/>
                <p14:nvPr/>
              </p14:nvContentPartPr>
              <p14:xfrm>
                <a:off x="3454164" y="1144967"/>
                <a:ext cx="165960" cy="11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F4ADED3-4F33-417F-B6FF-C86E6EED798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436164" y="1126967"/>
                  <a:ext cx="201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32D98B-2FB1-44FF-9E0C-8C19E716B1E6}"/>
                    </a:ext>
                  </a:extLst>
                </p14:cNvPr>
                <p14:cNvContentPartPr/>
                <p14:nvPr/>
              </p14:nvContentPartPr>
              <p14:xfrm>
                <a:off x="3736404" y="1101767"/>
                <a:ext cx="186840" cy="2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32D98B-2FB1-44FF-9E0C-8C19E716B1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18764" y="1084127"/>
                  <a:ext cx="222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49664A-CAC7-4AEA-8524-75943E63BDF4}"/>
                    </a:ext>
                  </a:extLst>
                </p14:cNvPr>
                <p14:cNvContentPartPr/>
                <p14:nvPr/>
              </p14:nvContentPartPr>
              <p14:xfrm>
                <a:off x="4012884" y="1021847"/>
                <a:ext cx="259200" cy="17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49664A-CAC7-4AEA-8524-75943E63BDF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95244" y="1003847"/>
                  <a:ext cx="29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9F09D38-D565-4646-A994-41D0974A1CC3}"/>
                    </a:ext>
                  </a:extLst>
                </p14:cNvPr>
                <p14:cNvContentPartPr/>
                <p14:nvPr/>
              </p14:nvContentPartPr>
              <p14:xfrm>
                <a:off x="3975444" y="944447"/>
                <a:ext cx="241920" cy="31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9F09D38-D565-4646-A994-41D0974A1CC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57804" y="926447"/>
                  <a:ext cx="277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3FDC78-B8B4-465A-90BF-752689582293}"/>
                    </a:ext>
                  </a:extLst>
                </p14:cNvPr>
                <p14:cNvContentPartPr/>
                <p14:nvPr/>
              </p14:nvContentPartPr>
              <p14:xfrm>
                <a:off x="4389084" y="890807"/>
                <a:ext cx="53280" cy="30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3FDC78-B8B4-465A-90BF-75268958229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71444" y="873167"/>
                  <a:ext cx="88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3E4D46E-BAC3-4EE8-8CD4-ED8EB0B4CCE4}"/>
                    </a:ext>
                  </a:extLst>
                </p14:cNvPr>
                <p14:cNvContentPartPr/>
                <p14:nvPr/>
              </p14:nvContentPartPr>
              <p14:xfrm>
                <a:off x="4651164" y="1056767"/>
                <a:ext cx="192960" cy="30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3E4D46E-BAC3-4EE8-8CD4-ED8EB0B4CC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3164" y="1038767"/>
                  <a:ext cx="228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5B2530-A318-424D-A578-549C619B7FA2}"/>
                    </a:ext>
                  </a:extLst>
                </p14:cNvPr>
                <p14:cNvContentPartPr/>
                <p14:nvPr/>
              </p14:nvContentPartPr>
              <p14:xfrm>
                <a:off x="4736124" y="1002047"/>
                <a:ext cx="307080" cy="19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5B2530-A318-424D-A578-549C619B7F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18484" y="984407"/>
                  <a:ext cx="342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903425-5790-499E-A07C-DBBF1E127A46}"/>
                    </a:ext>
                  </a:extLst>
                </p14:cNvPr>
                <p14:cNvContentPartPr/>
                <p14:nvPr/>
              </p14:nvContentPartPr>
              <p14:xfrm>
                <a:off x="5152644" y="1094567"/>
                <a:ext cx="145080" cy="15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1903425-5790-499E-A07C-DBBF1E127A4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35004" y="1076567"/>
                  <a:ext cx="180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A0FD6EA-C0CD-403B-B6C4-A70EAAD71B9A}"/>
                    </a:ext>
                  </a:extLst>
                </p14:cNvPr>
                <p14:cNvContentPartPr/>
                <p14:nvPr/>
              </p14:nvContentPartPr>
              <p14:xfrm>
                <a:off x="5457204" y="839327"/>
                <a:ext cx="86760" cy="406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A0FD6EA-C0CD-403B-B6C4-A70EAAD71B9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39204" y="821687"/>
                  <a:ext cx="122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0A60C1-3CA2-409A-8AA0-6CC6DB120BBC}"/>
                    </a:ext>
                  </a:extLst>
                </p14:cNvPr>
                <p14:cNvContentPartPr/>
                <p14:nvPr/>
              </p14:nvContentPartPr>
              <p14:xfrm>
                <a:off x="5664924" y="1028687"/>
                <a:ext cx="219600" cy="159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0A60C1-3CA2-409A-8AA0-6CC6DB120BB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46924" y="1011047"/>
                  <a:ext cx="255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91A469-C558-478C-B405-3B4D10DE36D9}"/>
                    </a:ext>
                  </a:extLst>
                </p14:cNvPr>
                <p14:cNvContentPartPr/>
                <p14:nvPr/>
              </p14:nvContentPartPr>
              <p14:xfrm>
                <a:off x="5972724" y="1087367"/>
                <a:ext cx="127440" cy="12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91A469-C558-478C-B405-3B4D10DE36D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55084" y="1069367"/>
                  <a:ext cx="16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7CF6D4-5B1E-4400-8F21-1BDA30411602}"/>
                    </a:ext>
                  </a:extLst>
                </p14:cNvPr>
                <p14:cNvContentPartPr/>
                <p14:nvPr/>
              </p14:nvContentPartPr>
              <p14:xfrm>
                <a:off x="6284484" y="1129127"/>
                <a:ext cx="160200" cy="1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7CF6D4-5B1E-4400-8F21-1BDA304116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66484" y="1111487"/>
                  <a:ext cx="195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76D1C6C-A19B-4D0D-800D-024BBFE2126E}"/>
                    </a:ext>
                  </a:extLst>
                </p14:cNvPr>
                <p14:cNvContentPartPr/>
                <p14:nvPr/>
              </p14:nvContentPartPr>
              <p14:xfrm>
                <a:off x="6517764" y="1050287"/>
                <a:ext cx="283680" cy="122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76D1C6C-A19B-4D0D-800D-024BBFE212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99764" y="1032647"/>
                  <a:ext cx="319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CE49A5-3991-421C-829E-03ED4DDBEDA2}"/>
                    </a:ext>
                  </a:extLst>
                </p14:cNvPr>
                <p14:cNvContentPartPr/>
                <p14:nvPr/>
              </p14:nvContentPartPr>
              <p14:xfrm>
                <a:off x="6529284" y="918167"/>
                <a:ext cx="225360" cy="18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CE49A5-3991-421C-829E-03ED4DDBEDA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11644" y="900167"/>
                  <a:ext cx="261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5073D67-A78B-45F7-AE9D-63E30DB478A1}"/>
                    </a:ext>
                  </a:extLst>
                </p14:cNvPr>
                <p14:cNvContentPartPr/>
                <p14:nvPr/>
              </p14:nvContentPartPr>
              <p14:xfrm>
                <a:off x="6879924" y="827807"/>
                <a:ext cx="9000" cy="351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5073D67-A78B-45F7-AE9D-63E30DB478A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61924" y="810167"/>
                  <a:ext cx="44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1A75152-55DC-417B-AD0F-0E87076C01C4}"/>
                    </a:ext>
                  </a:extLst>
                </p14:cNvPr>
                <p14:cNvContentPartPr/>
                <p14:nvPr/>
              </p14:nvContentPartPr>
              <p14:xfrm>
                <a:off x="1225764" y="1457807"/>
                <a:ext cx="5127120" cy="6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1A75152-55DC-417B-AD0F-0E87076C01C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08124" y="1439807"/>
                  <a:ext cx="516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4CB1F1-311F-4990-956C-C62690484DBA}"/>
                    </a:ext>
                  </a:extLst>
                </p14:cNvPr>
                <p14:cNvContentPartPr/>
                <p14:nvPr/>
              </p14:nvContentPartPr>
              <p14:xfrm>
                <a:off x="4010724" y="1763447"/>
                <a:ext cx="345240" cy="182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4CB1F1-311F-4990-956C-C62690484DB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92724" y="1745447"/>
                  <a:ext cx="380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F28E4FD-A168-4A95-A970-12AF2B976725}"/>
                    </a:ext>
                  </a:extLst>
                </p14:cNvPr>
                <p14:cNvContentPartPr/>
                <p14:nvPr/>
              </p14:nvContentPartPr>
              <p14:xfrm>
                <a:off x="7312284" y="1168007"/>
                <a:ext cx="134640" cy="31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F28E4FD-A168-4A95-A970-12AF2B9767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94284" y="1150367"/>
                  <a:ext cx="170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47AA561-9BA7-42A0-887E-CB23D2573B25}"/>
                    </a:ext>
                  </a:extLst>
                </p14:cNvPr>
                <p14:cNvContentPartPr/>
                <p14:nvPr/>
              </p14:nvContentPartPr>
              <p14:xfrm>
                <a:off x="7289964" y="1227767"/>
                <a:ext cx="19620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47AA561-9BA7-42A0-887E-CB23D2573B2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71964" y="1210127"/>
                  <a:ext cx="231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6E1D2C-92B1-44B4-8D74-D77C78B2CCB7}"/>
                    </a:ext>
                  </a:extLst>
                </p14:cNvPr>
                <p14:cNvContentPartPr/>
                <p14:nvPr/>
              </p14:nvContentPartPr>
              <p14:xfrm>
                <a:off x="7809084" y="952367"/>
                <a:ext cx="224280" cy="330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6E1D2C-92B1-44B4-8D74-D77C78B2CCB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91444" y="934727"/>
                  <a:ext cx="259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050B33-CE14-4678-AF8A-D9D804F4B19E}"/>
                    </a:ext>
                  </a:extLst>
                </p14:cNvPr>
                <p14:cNvContentPartPr/>
                <p14:nvPr/>
              </p14:nvContentPartPr>
              <p14:xfrm>
                <a:off x="7805484" y="1113287"/>
                <a:ext cx="137880" cy="5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050B33-CE14-4678-AF8A-D9D804F4B19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87844" y="1095647"/>
                  <a:ext cx="173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CA26960-542D-4578-871E-B67C335C4FC7}"/>
                    </a:ext>
                  </a:extLst>
                </p14:cNvPr>
                <p14:cNvContentPartPr/>
                <p14:nvPr/>
              </p14:nvContentPartPr>
              <p14:xfrm>
                <a:off x="8104284" y="1078727"/>
                <a:ext cx="154440" cy="160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CA26960-542D-4578-871E-B67C335C4F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086284" y="1061087"/>
                  <a:ext cx="190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C8A48B-0400-4482-98E7-82A5F3D3DF81}"/>
                    </a:ext>
                  </a:extLst>
                </p14:cNvPr>
                <p14:cNvContentPartPr/>
                <p14:nvPr/>
              </p14:nvContentPartPr>
              <p14:xfrm>
                <a:off x="8256924" y="1129847"/>
                <a:ext cx="444960" cy="15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C8A48B-0400-4482-98E7-82A5F3D3DF8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39284" y="1111847"/>
                  <a:ext cx="480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BF15B2-BAB2-4E75-8A65-5A9FB12A252D}"/>
                    </a:ext>
                  </a:extLst>
                </p14:cNvPr>
                <p14:cNvContentPartPr/>
                <p14:nvPr/>
              </p14:nvContentPartPr>
              <p14:xfrm>
                <a:off x="8717724" y="1107167"/>
                <a:ext cx="430920" cy="455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BF15B2-BAB2-4E75-8A65-5A9FB12A25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00084" y="1089167"/>
                  <a:ext cx="466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9644A5-4945-410D-B7F0-4E5DBFE8E5DA}"/>
                    </a:ext>
                  </a:extLst>
                </p14:cNvPr>
                <p14:cNvContentPartPr/>
                <p14:nvPr/>
              </p14:nvContentPartPr>
              <p14:xfrm>
                <a:off x="9436284" y="1096727"/>
                <a:ext cx="152280" cy="13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39644A5-4945-410D-B7F0-4E5DBFE8E5D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418644" y="1078727"/>
                  <a:ext cx="187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486C4E-E2FF-4B15-8693-64739B16744D}"/>
                    </a:ext>
                  </a:extLst>
                </p14:cNvPr>
                <p14:cNvContentPartPr/>
                <p14:nvPr/>
              </p14:nvContentPartPr>
              <p14:xfrm>
                <a:off x="9666324" y="950567"/>
                <a:ext cx="213840" cy="322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486C4E-E2FF-4B15-8693-64739B16744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48684" y="932927"/>
                  <a:ext cx="249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91A189-EDAD-472B-948D-D1F77B16AA47}"/>
                    </a:ext>
                  </a:extLst>
                </p14:cNvPr>
                <p14:cNvContentPartPr/>
                <p14:nvPr/>
              </p14:nvContentPartPr>
              <p14:xfrm>
                <a:off x="10175004" y="998087"/>
                <a:ext cx="33120" cy="21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91A189-EDAD-472B-948D-D1F77B16AA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157364" y="980087"/>
                  <a:ext cx="68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23E1903-658D-4DA0-9104-08A1E76BF0A3}"/>
                    </a:ext>
                  </a:extLst>
                </p14:cNvPr>
                <p14:cNvContentPartPr/>
                <p14:nvPr/>
              </p14:nvContentPartPr>
              <p14:xfrm>
                <a:off x="10001124" y="890807"/>
                <a:ext cx="525960" cy="319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23E1903-658D-4DA0-9104-08A1E76BF0A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983484" y="873167"/>
                  <a:ext cx="561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D8E0AC1-5E66-43A4-B6A1-64C5C099C479}"/>
                    </a:ext>
                  </a:extLst>
                </p14:cNvPr>
                <p14:cNvContentPartPr/>
                <p14:nvPr/>
              </p14:nvContentPartPr>
              <p14:xfrm>
                <a:off x="10548324" y="1033727"/>
                <a:ext cx="211680" cy="174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D8E0AC1-5E66-43A4-B6A1-64C5C099C47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530684" y="1015727"/>
                  <a:ext cx="24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BABDA08-62AC-4C3E-8082-47CE0E66CB38}"/>
                    </a:ext>
                  </a:extLst>
                </p14:cNvPr>
                <p14:cNvContentPartPr/>
                <p14:nvPr/>
              </p14:nvContentPartPr>
              <p14:xfrm>
                <a:off x="7860564" y="1547087"/>
                <a:ext cx="449280" cy="186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BABDA08-62AC-4C3E-8082-47CE0E66CB3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42564" y="1529087"/>
                  <a:ext cx="48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C68589-FCB4-4364-84D3-9A8600C9F75E}"/>
                    </a:ext>
                  </a:extLst>
                </p14:cNvPr>
                <p14:cNvContentPartPr/>
                <p14:nvPr/>
              </p14:nvContentPartPr>
              <p14:xfrm>
                <a:off x="8360244" y="1611167"/>
                <a:ext cx="147240" cy="128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C68589-FCB4-4364-84D3-9A8600C9F75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42604" y="1593167"/>
                  <a:ext cx="182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C6E8CD-4D1C-4E6F-8B98-2B79EE7D6E74}"/>
                    </a:ext>
                  </a:extLst>
                </p14:cNvPr>
                <p14:cNvContentPartPr/>
                <p14:nvPr/>
              </p14:nvContentPartPr>
              <p14:xfrm>
                <a:off x="8556084" y="1598927"/>
                <a:ext cx="94680" cy="128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C6E8CD-4D1C-4E6F-8B98-2B79EE7D6E7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38084" y="1581287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D9C278D-30E0-424A-9F06-72CB40DED409}"/>
                    </a:ext>
                  </a:extLst>
                </p14:cNvPr>
                <p14:cNvContentPartPr/>
                <p14:nvPr/>
              </p14:nvContentPartPr>
              <p14:xfrm>
                <a:off x="8684244" y="1441967"/>
                <a:ext cx="385200" cy="266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D9C278D-30E0-424A-9F06-72CB40DED4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66244" y="1424327"/>
                  <a:ext cx="420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3F010FC-57B1-40F5-8863-BB2BECF5CC0D}"/>
                    </a:ext>
                  </a:extLst>
                </p14:cNvPr>
                <p14:cNvContentPartPr/>
                <p14:nvPr/>
              </p14:nvContentPartPr>
              <p14:xfrm>
                <a:off x="9016524" y="1521887"/>
                <a:ext cx="97200" cy="1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3F010FC-57B1-40F5-8863-BB2BECF5CC0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98884" y="1503887"/>
                  <a:ext cx="132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DA5C0CA-3E99-404A-A15A-3BEE4090CA07}"/>
                    </a:ext>
                  </a:extLst>
                </p14:cNvPr>
                <p14:cNvContentPartPr/>
                <p14:nvPr/>
              </p14:nvContentPartPr>
              <p14:xfrm>
                <a:off x="9181044" y="1552487"/>
                <a:ext cx="314280" cy="145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DA5C0CA-3E99-404A-A15A-3BEE4090CA0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63404" y="1534487"/>
                  <a:ext cx="349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A55DDB-C7A7-4C9B-A505-D0EDF02D0D88}"/>
                    </a:ext>
                  </a:extLst>
                </p14:cNvPr>
                <p14:cNvContentPartPr/>
                <p14:nvPr/>
              </p14:nvContentPartPr>
              <p14:xfrm>
                <a:off x="9654444" y="1348367"/>
                <a:ext cx="182520" cy="300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A55DDB-C7A7-4C9B-A505-D0EDF02D0D8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636804" y="1330367"/>
                  <a:ext cx="218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D8C9E4-D972-464C-B9CC-5DDBBF0C45A7}"/>
                    </a:ext>
                  </a:extLst>
                </p14:cNvPr>
                <p14:cNvContentPartPr/>
                <p14:nvPr/>
              </p14:nvContentPartPr>
              <p14:xfrm>
                <a:off x="9910044" y="1502087"/>
                <a:ext cx="100080" cy="141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D8C9E4-D972-464C-B9CC-5DDBBF0C45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892404" y="1484447"/>
                  <a:ext cx="13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DAD8534-498D-428D-8BEE-FB634D72D99D}"/>
                    </a:ext>
                  </a:extLst>
                </p14:cNvPr>
                <p14:cNvContentPartPr/>
                <p14:nvPr/>
              </p14:nvContentPartPr>
              <p14:xfrm>
                <a:off x="10105164" y="1399127"/>
                <a:ext cx="209160" cy="245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DAD8534-498D-428D-8BEE-FB634D72D9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087164" y="1381127"/>
                  <a:ext cx="244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E11CEF-1757-419A-B6E4-DE57250D62F2}"/>
                    </a:ext>
                  </a:extLst>
                </p14:cNvPr>
                <p14:cNvContentPartPr/>
                <p14:nvPr/>
              </p14:nvContentPartPr>
              <p14:xfrm>
                <a:off x="10405044" y="1420367"/>
                <a:ext cx="375840" cy="250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E11CEF-1757-419A-B6E4-DE57250D62F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387404" y="1402727"/>
                  <a:ext cx="411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6BB5EAE-1E9D-4E12-82C7-E9AC5B06A496}"/>
                    </a:ext>
                  </a:extLst>
                </p14:cNvPr>
                <p14:cNvContentPartPr/>
                <p14:nvPr/>
              </p14:nvContentPartPr>
              <p14:xfrm>
                <a:off x="10636884" y="1495607"/>
                <a:ext cx="260280" cy="105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6BB5EAE-1E9D-4E12-82C7-E9AC5B06A49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619244" y="1477967"/>
                  <a:ext cx="295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2FACEBA-A813-497A-B896-FDBB959389B2}"/>
                    </a:ext>
                  </a:extLst>
                </p14:cNvPr>
                <p14:cNvContentPartPr/>
                <p14:nvPr/>
              </p14:nvContentPartPr>
              <p14:xfrm>
                <a:off x="10907604" y="1369607"/>
                <a:ext cx="43560" cy="87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2FACEBA-A813-497A-B896-FDBB959389B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889964" y="1351967"/>
                  <a:ext cx="79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4CD3996-A4A8-467C-A842-E7BF52413FF2}"/>
                    </a:ext>
                  </a:extLst>
                </p14:cNvPr>
                <p14:cNvContentPartPr/>
                <p14:nvPr/>
              </p14:nvContentPartPr>
              <p14:xfrm>
                <a:off x="10985724" y="1494167"/>
                <a:ext cx="128520" cy="16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4CD3996-A4A8-467C-A842-E7BF52413FF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968084" y="1476527"/>
                  <a:ext cx="164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6BF2BD-122F-4CAA-8DF1-3678ED865590}"/>
                    </a:ext>
                  </a:extLst>
                </p14:cNvPr>
                <p14:cNvContentPartPr/>
                <p14:nvPr/>
              </p14:nvContentPartPr>
              <p14:xfrm>
                <a:off x="11158524" y="1467527"/>
                <a:ext cx="297720" cy="13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6BF2BD-122F-4CAA-8DF1-3678ED86559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140524" y="1449887"/>
                  <a:ext cx="333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ED2FA3-D2A2-4D0B-BBB8-018317AD1D2D}"/>
                    </a:ext>
                  </a:extLst>
                </p14:cNvPr>
                <p14:cNvContentPartPr/>
                <p14:nvPr/>
              </p14:nvContentPartPr>
              <p14:xfrm>
                <a:off x="4438404" y="2210567"/>
                <a:ext cx="5280840" cy="373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ED2FA3-D2A2-4D0B-BBB8-018317AD1D2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20404" y="2192927"/>
                  <a:ext cx="5316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9C24A3D-5A4C-427D-A988-44DBD5082BD3}"/>
                    </a:ext>
                  </a:extLst>
                </p14:cNvPr>
                <p14:cNvContentPartPr/>
                <p14:nvPr/>
              </p14:nvContentPartPr>
              <p14:xfrm>
                <a:off x="8464284" y="1824647"/>
                <a:ext cx="311400" cy="23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9C24A3D-5A4C-427D-A988-44DBD5082BD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446644" y="1806647"/>
                  <a:ext cx="347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EF8EA5F-81DF-4651-88C0-4B7859E83C6F}"/>
                    </a:ext>
                  </a:extLst>
                </p14:cNvPr>
                <p14:cNvContentPartPr/>
                <p14:nvPr/>
              </p14:nvContentPartPr>
              <p14:xfrm>
                <a:off x="8438364" y="1882247"/>
                <a:ext cx="206280" cy="253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EF8EA5F-81DF-4651-88C0-4B7859E83C6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420364" y="1864247"/>
                  <a:ext cx="24192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1B40C88-B05E-4E45-BDC7-22DBA71A9BE4}"/>
                  </a:ext>
                </a:extLst>
              </p14:cNvPr>
              <p14:cNvContentPartPr/>
              <p14:nvPr/>
            </p14:nvContentPartPr>
            <p14:xfrm>
              <a:off x="-622116" y="4436447"/>
              <a:ext cx="1440" cy="41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1B40C88-B05E-4E45-BDC7-22DBA71A9BE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-639756" y="4418447"/>
                <a:ext cx="370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BA0059-D9A7-4C9F-8B7A-54C74B11C2FF}"/>
              </a:ext>
            </a:extLst>
          </p:cNvPr>
          <p:cNvGrpSpPr/>
          <p:nvPr/>
        </p:nvGrpSpPr>
        <p:grpSpPr>
          <a:xfrm>
            <a:off x="4376844" y="5356967"/>
            <a:ext cx="1057320" cy="360720"/>
            <a:chOff x="4376844" y="5356967"/>
            <a:chExt cx="10573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B9065BE-6157-4327-AC15-BE03760F5F42}"/>
                    </a:ext>
                  </a:extLst>
                </p14:cNvPr>
                <p14:cNvContentPartPr/>
                <p14:nvPr/>
              </p14:nvContentPartPr>
              <p14:xfrm>
                <a:off x="4376844" y="5356967"/>
                <a:ext cx="363240" cy="360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B9065BE-6157-4327-AC15-BE03760F5F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58844" y="5338967"/>
                  <a:ext cx="398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21F4BD1-8AE1-4B2F-91B1-A41393062B79}"/>
                    </a:ext>
                  </a:extLst>
                </p14:cNvPr>
                <p14:cNvContentPartPr/>
                <p14:nvPr/>
              </p14:nvContentPartPr>
              <p14:xfrm>
                <a:off x="4811364" y="5550287"/>
                <a:ext cx="357480" cy="166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21F4BD1-8AE1-4B2F-91B1-A41393062B7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93724" y="5532647"/>
                  <a:ext cx="393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0F64F1A-158D-4B34-AAB0-62AE392ADBBF}"/>
                    </a:ext>
                  </a:extLst>
                </p14:cNvPr>
                <p14:cNvContentPartPr/>
                <p14:nvPr/>
              </p14:nvContentPartPr>
              <p14:xfrm>
                <a:off x="5275044" y="5414927"/>
                <a:ext cx="101880" cy="26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0F64F1A-158D-4B34-AAB0-62AE392ADBB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257044" y="5397287"/>
                  <a:ext cx="137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55E046-C820-4849-B71D-FA1B65EB2496}"/>
                    </a:ext>
                  </a:extLst>
                </p14:cNvPr>
                <p14:cNvContentPartPr/>
                <p14:nvPr/>
              </p14:nvContentPartPr>
              <p14:xfrm>
                <a:off x="5221404" y="5466407"/>
                <a:ext cx="212760" cy="60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55E046-C820-4849-B71D-FA1B65EB249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03764" y="5448767"/>
                  <a:ext cx="2484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60DC5F6-96B0-4C80-9A41-042DB17323BA}"/>
              </a:ext>
            </a:extLst>
          </p:cNvPr>
          <p:cNvGrpSpPr/>
          <p:nvPr/>
        </p:nvGrpSpPr>
        <p:grpSpPr>
          <a:xfrm>
            <a:off x="5832324" y="5379287"/>
            <a:ext cx="1393920" cy="388800"/>
            <a:chOff x="5832324" y="5379287"/>
            <a:chExt cx="1393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7FAE418-E2FE-427D-AF59-D45147D2F0AA}"/>
                    </a:ext>
                  </a:extLst>
                </p14:cNvPr>
                <p14:cNvContentPartPr/>
                <p14:nvPr/>
              </p14:nvContentPartPr>
              <p14:xfrm>
                <a:off x="5832324" y="5554967"/>
                <a:ext cx="482400" cy="176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7FAE418-E2FE-427D-AF59-D45147D2F0A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14684" y="5537327"/>
                  <a:ext cx="518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8B2AE03-0A1A-49FB-A92D-CB94D466C2F5}"/>
                    </a:ext>
                  </a:extLst>
                </p14:cNvPr>
                <p14:cNvContentPartPr/>
                <p14:nvPr/>
              </p14:nvContentPartPr>
              <p14:xfrm>
                <a:off x="6587604" y="5461007"/>
                <a:ext cx="29520" cy="307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8B2AE03-0A1A-49FB-A92D-CB94D466C2F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569964" y="5443367"/>
                  <a:ext cx="65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ADBF02-7283-476F-9349-DB95AEE73BAC}"/>
                    </a:ext>
                  </a:extLst>
                </p14:cNvPr>
                <p14:cNvContentPartPr/>
                <p14:nvPr/>
              </p14:nvContentPartPr>
              <p14:xfrm>
                <a:off x="6554844" y="5432927"/>
                <a:ext cx="671400" cy="303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ADBF02-7283-476F-9349-DB95AEE73B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37204" y="5414927"/>
                  <a:ext cx="707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BA9781-5476-4777-8766-D1EBBA990C0C}"/>
                    </a:ext>
                  </a:extLst>
                </p14:cNvPr>
                <p14:cNvContentPartPr/>
                <p14:nvPr/>
              </p14:nvContentPartPr>
              <p14:xfrm>
                <a:off x="7124364" y="5379287"/>
                <a:ext cx="36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BA9781-5476-4777-8766-D1EBBA990C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06364" y="53612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731B785-D833-45DD-9BB6-6A303E946219}"/>
              </a:ext>
            </a:extLst>
          </p:cNvPr>
          <p:cNvGrpSpPr/>
          <p:nvPr/>
        </p:nvGrpSpPr>
        <p:grpSpPr>
          <a:xfrm>
            <a:off x="187524" y="5302607"/>
            <a:ext cx="3761640" cy="1059840"/>
            <a:chOff x="187524" y="5302607"/>
            <a:chExt cx="3761640" cy="10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7C063DD-0922-4443-B7C9-154494696BCA}"/>
                    </a:ext>
                  </a:extLst>
                </p14:cNvPr>
                <p14:cNvContentPartPr/>
                <p14:nvPr/>
              </p14:nvContentPartPr>
              <p14:xfrm>
                <a:off x="320724" y="5505287"/>
                <a:ext cx="7200" cy="277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7C063DD-0922-4443-B7C9-154494696BC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02724" y="5487287"/>
                  <a:ext cx="42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BDA7D0-6441-4920-A645-774503224E98}"/>
                    </a:ext>
                  </a:extLst>
                </p14:cNvPr>
                <p14:cNvContentPartPr/>
                <p14:nvPr/>
              </p14:nvContentPartPr>
              <p14:xfrm>
                <a:off x="334404" y="5347607"/>
                <a:ext cx="181440" cy="389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BDA7D0-6441-4920-A645-774503224E9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16404" y="5329607"/>
                  <a:ext cx="2170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2B292C1-F88B-4998-82AB-FC6BBD01C900}"/>
                    </a:ext>
                  </a:extLst>
                </p14:cNvPr>
                <p14:cNvContentPartPr/>
                <p14:nvPr/>
              </p14:nvContentPartPr>
              <p14:xfrm>
                <a:off x="591084" y="5527247"/>
                <a:ext cx="162720" cy="156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2B292C1-F88B-4998-82AB-FC6BBD01C90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73444" y="5509607"/>
                  <a:ext cx="19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BDAE85-D538-48D6-9BC9-049FC2280651}"/>
                    </a:ext>
                  </a:extLst>
                </p14:cNvPr>
                <p14:cNvContentPartPr/>
                <p14:nvPr/>
              </p14:nvContentPartPr>
              <p14:xfrm>
                <a:off x="820044" y="5389007"/>
                <a:ext cx="150840" cy="336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BDAE85-D538-48D6-9BC9-049FC22806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2044" y="5371367"/>
                  <a:ext cx="186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36A379-5B1F-49C7-A7BE-B1B31807A940}"/>
                    </a:ext>
                  </a:extLst>
                </p14:cNvPr>
                <p14:cNvContentPartPr/>
                <p14:nvPr/>
              </p14:nvContentPartPr>
              <p14:xfrm>
                <a:off x="1397484" y="5440847"/>
                <a:ext cx="961560" cy="445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36A379-5B1F-49C7-A7BE-B1B31807A94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79844" y="5423207"/>
                  <a:ext cx="997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0038536-AA65-4657-8759-727E11E0D8C2}"/>
                    </a:ext>
                  </a:extLst>
                </p14:cNvPr>
                <p14:cNvContentPartPr/>
                <p14:nvPr/>
              </p14:nvContentPartPr>
              <p14:xfrm>
                <a:off x="2339964" y="5516807"/>
                <a:ext cx="204480" cy="119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0038536-AA65-4657-8759-727E11E0D8C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322324" y="5498807"/>
                  <a:ext cx="240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F7859FF-5D0F-422A-8D95-8315988B1AF9}"/>
                    </a:ext>
                  </a:extLst>
                </p14:cNvPr>
                <p14:cNvContentPartPr/>
                <p14:nvPr/>
              </p14:nvContentPartPr>
              <p14:xfrm>
                <a:off x="2597724" y="5443367"/>
                <a:ext cx="97200" cy="188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F7859FF-5D0F-422A-8D95-8315988B1AF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580084" y="5425367"/>
                  <a:ext cx="132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6F9771-CEDA-49FF-8C46-3E76A5CDE370}"/>
                    </a:ext>
                  </a:extLst>
                </p14:cNvPr>
                <p14:cNvContentPartPr/>
                <p14:nvPr/>
              </p14:nvContentPartPr>
              <p14:xfrm>
                <a:off x="2744964" y="5302607"/>
                <a:ext cx="231120" cy="644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6F9771-CEDA-49FF-8C46-3E76A5CDE37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26964" y="5284607"/>
                  <a:ext cx="26676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3259A1-E4FA-4090-BBC1-2BC9302C6275}"/>
                    </a:ext>
                  </a:extLst>
                </p14:cNvPr>
                <p14:cNvContentPartPr/>
                <p14:nvPr/>
              </p14:nvContentPartPr>
              <p14:xfrm>
                <a:off x="3471444" y="5498807"/>
                <a:ext cx="259200" cy="173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3259A1-E4FA-4090-BBC1-2BC9302C627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453804" y="5481167"/>
                  <a:ext cx="294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EF8DCE9-AAE9-4E95-9AC9-5B934567F13E}"/>
                    </a:ext>
                  </a:extLst>
                </p14:cNvPr>
                <p14:cNvContentPartPr/>
                <p14:nvPr/>
              </p14:nvContentPartPr>
              <p14:xfrm>
                <a:off x="3787884" y="5507447"/>
                <a:ext cx="161280" cy="186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EF8DCE9-AAE9-4E95-9AC9-5B934567F13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769884" y="5489807"/>
                  <a:ext cx="196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5EF00F9-B8D9-46F8-B6F7-215F71DE037A}"/>
                    </a:ext>
                  </a:extLst>
                </p14:cNvPr>
                <p14:cNvContentPartPr/>
                <p14:nvPr/>
              </p14:nvContentPartPr>
              <p14:xfrm>
                <a:off x="3199644" y="5689967"/>
                <a:ext cx="24840" cy="63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5EF00F9-B8D9-46F8-B6F7-215F71DE037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182004" y="5672327"/>
                  <a:ext cx="60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9F3F1F-E396-4454-AD61-F0E3CE15751F}"/>
                    </a:ext>
                  </a:extLst>
                </p14:cNvPr>
                <p14:cNvContentPartPr/>
                <p14:nvPr/>
              </p14:nvContentPartPr>
              <p14:xfrm>
                <a:off x="315324" y="5945207"/>
                <a:ext cx="136800" cy="341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9F3F1F-E396-4454-AD61-F0E3CE15751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97324" y="5927207"/>
                  <a:ext cx="172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1F1A905-2D7F-4B47-B108-DA80DEC114DA}"/>
                    </a:ext>
                  </a:extLst>
                </p14:cNvPr>
                <p14:cNvContentPartPr/>
                <p14:nvPr/>
              </p14:nvContentPartPr>
              <p14:xfrm>
                <a:off x="187524" y="6133127"/>
                <a:ext cx="311400" cy="118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1F1A905-2D7F-4B47-B108-DA80DEC114D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9884" y="6115127"/>
                  <a:ext cx="347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32BED7-DCF2-494E-9F9F-04448949BB81}"/>
                    </a:ext>
                  </a:extLst>
                </p14:cNvPr>
                <p14:cNvContentPartPr/>
                <p14:nvPr/>
              </p14:nvContentPartPr>
              <p14:xfrm>
                <a:off x="564444" y="6134207"/>
                <a:ext cx="141480" cy="104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32BED7-DCF2-494E-9F9F-04448949BB8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46444" y="6116567"/>
                  <a:ext cx="177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FB725A-E8C9-4330-891D-6589F9950C81}"/>
                    </a:ext>
                  </a:extLst>
                </p14:cNvPr>
                <p14:cNvContentPartPr/>
                <p14:nvPr/>
              </p14:nvContentPartPr>
              <p14:xfrm>
                <a:off x="741564" y="5997767"/>
                <a:ext cx="624600" cy="226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FB725A-E8C9-4330-891D-6589F9950C8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3924" y="5979767"/>
                  <a:ext cx="660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D71B2F-7133-49B1-8F97-A27A7ED02C9F}"/>
                    </a:ext>
                  </a:extLst>
                </p14:cNvPr>
                <p14:cNvContentPartPr/>
                <p14:nvPr/>
              </p14:nvContentPartPr>
              <p14:xfrm>
                <a:off x="1398204" y="6093167"/>
                <a:ext cx="162720" cy="14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D71B2F-7133-49B1-8F97-A27A7ED02C9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380564" y="6075527"/>
                  <a:ext cx="198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419DE1F-7226-43BB-B57F-1A65047E26A7}"/>
                    </a:ext>
                  </a:extLst>
                </p14:cNvPr>
                <p14:cNvContentPartPr/>
                <p14:nvPr/>
              </p14:nvContentPartPr>
              <p14:xfrm>
                <a:off x="1610964" y="6209807"/>
                <a:ext cx="74880" cy="152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419DE1F-7226-43BB-B57F-1A65047E26A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592964" y="6191807"/>
                  <a:ext cx="110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757C6D-2737-4AC4-9181-1249F5D90C49}"/>
                    </a:ext>
                  </a:extLst>
                </p14:cNvPr>
                <p14:cNvContentPartPr/>
                <p14:nvPr/>
              </p14:nvContentPartPr>
              <p14:xfrm>
                <a:off x="1972404" y="5975447"/>
                <a:ext cx="152280" cy="267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757C6D-2737-4AC4-9181-1249F5D90C4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954404" y="5957807"/>
                  <a:ext cx="187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68E73D-811A-4A23-9F47-FF8D9142386E}"/>
                    </a:ext>
                  </a:extLst>
                </p14:cNvPr>
                <p14:cNvContentPartPr/>
                <p14:nvPr/>
              </p14:nvContentPartPr>
              <p14:xfrm>
                <a:off x="2195244" y="6115847"/>
                <a:ext cx="136800" cy="136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68E73D-811A-4A23-9F47-FF8D9142386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77604" y="6098207"/>
                  <a:ext cx="172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5FD6AB-26BD-4F5A-8CE2-116F8B8A9063}"/>
                    </a:ext>
                  </a:extLst>
                </p14:cNvPr>
                <p14:cNvContentPartPr/>
                <p14:nvPr/>
              </p14:nvContentPartPr>
              <p14:xfrm>
                <a:off x="2380644" y="6135287"/>
                <a:ext cx="207000" cy="107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5FD6AB-26BD-4F5A-8CE2-116F8B8A906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63004" y="6117287"/>
                  <a:ext cx="242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B5B3E68-309C-4CD7-831E-1A6AC6F34CF4}"/>
                    </a:ext>
                  </a:extLst>
                </p14:cNvPr>
                <p14:cNvContentPartPr/>
                <p14:nvPr/>
              </p14:nvContentPartPr>
              <p14:xfrm>
                <a:off x="2561724" y="6167327"/>
                <a:ext cx="652320" cy="12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B5B3E68-309C-4CD7-831E-1A6AC6F34CF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543724" y="6149687"/>
                  <a:ext cx="68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7F781DC-C504-4455-B1CF-0C11F4381D17}"/>
                    </a:ext>
                  </a:extLst>
                </p14:cNvPr>
                <p14:cNvContentPartPr/>
                <p14:nvPr/>
              </p14:nvContentPartPr>
              <p14:xfrm>
                <a:off x="3587004" y="6139247"/>
                <a:ext cx="41040" cy="126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7F781DC-C504-4455-B1CF-0C11F4381D1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69364" y="6121607"/>
                  <a:ext cx="76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43FA975-4E68-4B19-A3CE-B5C1DFD78C05}"/>
                    </a:ext>
                  </a:extLst>
                </p14:cNvPr>
                <p14:cNvContentPartPr/>
                <p14:nvPr/>
              </p14:nvContentPartPr>
              <p14:xfrm>
                <a:off x="3592764" y="5989127"/>
                <a:ext cx="230040" cy="272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43FA975-4E68-4B19-A3CE-B5C1DFD78C0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75124" y="5971487"/>
                  <a:ext cx="265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AB51E65-7678-4BCC-9231-9C91227C5F64}"/>
                    </a:ext>
                  </a:extLst>
                </p14:cNvPr>
                <p14:cNvContentPartPr/>
                <p14:nvPr/>
              </p14:nvContentPartPr>
              <p14:xfrm>
                <a:off x="3688524" y="6103607"/>
                <a:ext cx="122760" cy="47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AB51E65-7678-4BCC-9231-9C91227C5F6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670884" y="6085967"/>
                  <a:ext cx="1584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C7EA4CB-AD90-40E0-A884-08995B05814D}"/>
              </a:ext>
            </a:extLst>
          </p:cNvPr>
          <p:cNvGrpSpPr/>
          <p:nvPr/>
        </p:nvGrpSpPr>
        <p:grpSpPr>
          <a:xfrm>
            <a:off x="851364" y="6427967"/>
            <a:ext cx="1563480" cy="252720"/>
            <a:chOff x="851364" y="6427967"/>
            <a:chExt cx="15634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48BF2E1-6240-45F4-8F46-840817E3A9F6}"/>
                    </a:ext>
                  </a:extLst>
                </p14:cNvPr>
                <p14:cNvContentPartPr/>
                <p14:nvPr/>
              </p14:nvContentPartPr>
              <p14:xfrm>
                <a:off x="852444" y="6427967"/>
                <a:ext cx="226080" cy="214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48BF2E1-6240-45F4-8F46-840817E3A9F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34804" y="6410327"/>
                  <a:ext cx="261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B4C8E77-EB39-41EA-91B5-E664B6332FE2}"/>
                    </a:ext>
                  </a:extLst>
                </p14:cNvPr>
                <p14:cNvContentPartPr/>
                <p14:nvPr/>
              </p14:nvContentPartPr>
              <p14:xfrm>
                <a:off x="851364" y="6558287"/>
                <a:ext cx="137880" cy="4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B4C8E77-EB39-41EA-91B5-E664B6332FE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3724" y="6540647"/>
                  <a:ext cx="173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4D645E-AEA7-4616-B6E3-E692F1E132BC}"/>
                    </a:ext>
                  </a:extLst>
                </p14:cNvPr>
                <p14:cNvContentPartPr/>
                <p14:nvPr/>
              </p14:nvContentPartPr>
              <p14:xfrm>
                <a:off x="1187244" y="6499607"/>
                <a:ext cx="149760" cy="181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4D645E-AEA7-4616-B6E3-E692F1E132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69604" y="6481607"/>
                  <a:ext cx="18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3A2F06-2018-4B4B-BA5F-D99B5A048B44}"/>
                    </a:ext>
                  </a:extLst>
                </p14:cNvPr>
                <p14:cNvContentPartPr/>
                <p14:nvPr/>
              </p14:nvContentPartPr>
              <p14:xfrm>
                <a:off x="1413684" y="6574127"/>
                <a:ext cx="128520" cy="84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3A2F06-2018-4B4B-BA5F-D99B5A048B4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395684" y="6556127"/>
                  <a:ext cx="164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6EEDE1D-3BF8-4E28-934E-7ACFC71F2B78}"/>
                    </a:ext>
                  </a:extLst>
                </p14:cNvPr>
                <p14:cNvContentPartPr/>
                <p14:nvPr/>
              </p14:nvContentPartPr>
              <p14:xfrm>
                <a:off x="1624644" y="6561527"/>
                <a:ext cx="98640" cy="86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6EEDE1D-3BF8-4E28-934E-7ACFC71F2B7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607004" y="6543887"/>
                  <a:ext cx="134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986564D-E213-459C-8580-E010D1D610B3}"/>
                    </a:ext>
                  </a:extLst>
                </p14:cNvPr>
                <p14:cNvContentPartPr/>
                <p14:nvPr/>
              </p14:nvContentPartPr>
              <p14:xfrm>
                <a:off x="1778364" y="6432647"/>
                <a:ext cx="400680" cy="217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986564D-E213-459C-8580-E010D1D610B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60724" y="6415007"/>
                  <a:ext cx="436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8358366-9B00-415A-BC32-A7502FC7ACC8}"/>
                    </a:ext>
                  </a:extLst>
                </p14:cNvPr>
                <p14:cNvContentPartPr/>
                <p14:nvPr/>
              </p14:nvContentPartPr>
              <p14:xfrm>
                <a:off x="2126484" y="6503567"/>
                <a:ext cx="99360" cy="21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8358366-9B00-415A-BC32-A7502FC7ACC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08844" y="6485927"/>
                  <a:ext cx="13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94A66B3-DBC4-4121-8B40-60E4096135C6}"/>
                    </a:ext>
                  </a:extLst>
                </p14:cNvPr>
                <p14:cNvContentPartPr/>
                <p14:nvPr/>
              </p14:nvContentPartPr>
              <p14:xfrm>
                <a:off x="2283804" y="6512927"/>
                <a:ext cx="131040" cy="120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94A66B3-DBC4-4121-8B40-60E4096135C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266164" y="6495287"/>
                  <a:ext cx="1666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FEEE760-DA42-41E5-AE1E-DA9F5BF5D500}"/>
              </a:ext>
            </a:extLst>
          </p:cNvPr>
          <p:cNvGrpSpPr/>
          <p:nvPr/>
        </p:nvGrpSpPr>
        <p:grpSpPr>
          <a:xfrm>
            <a:off x="2813724" y="6434807"/>
            <a:ext cx="1078200" cy="249840"/>
            <a:chOff x="2813724" y="6434807"/>
            <a:chExt cx="10782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A187252-CFE3-4A37-AB60-F9ACDA1D632E}"/>
                    </a:ext>
                  </a:extLst>
                </p14:cNvPr>
                <p14:cNvContentPartPr/>
                <p14:nvPr/>
              </p14:nvContentPartPr>
              <p14:xfrm>
                <a:off x="2813724" y="6544247"/>
                <a:ext cx="186840" cy="114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A187252-CFE3-4A37-AB60-F9ACDA1D632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795724" y="6526607"/>
                  <a:ext cx="22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B296D36-5050-42B2-8454-34193B63619D}"/>
                    </a:ext>
                  </a:extLst>
                </p14:cNvPr>
                <p14:cNvContentPartPr/>
                <p14:nvPr/>
              </p14:nvContentPartPr>
              <p14:xfrm>
                <a:off x="2940804" y="6434807"/>
                <a:ext cx="717480" cy="245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B296D36-5050-42B2-8454-34193B63619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22804" y="6417167"/>
                  <a:ext cx="753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F765729-997F-42CC-A464-A700F117ADA3}"/>
                    </a:ext>
                  </a:extLst>
                </p14:cNvPr>
                <p14:cNvContentPartPr/>
                <p14:nvPr/>
              </p14:nvContentPartPr>
              <p14:xfrm>
                <a:off x="3823884" y="6607607"/>
                <a:ext cx="68040" cy="77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F765729-997F-42CC-A464-A700F117ADA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06244" y="6589967"/>
                  <a:ext cx="10368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DC4FD9C-CBC9-4E32-B6A6-C6F8625BC40B}"/>
                  </a:ext>
                </a:extLst>
              </p14:cNvPr>
              <p14:cNvContentPartPr/>
              <p14:nvPr/>
            </p14:nvContentPartPr>
            <p14:xfrm>
              <a:off x="4323204" y="6095327"/>
              <a:ext cx="243000" cy="147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DC4FD9C-CBC9-4E32-B6A6-C6F8625BC40B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4305564" y="6077327"/>
                <a:ext cx="278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4BF2257-99F9-4E42-BABE-DD9C5BE2F56D}"/>
                  </a:ext>
                </a:extLst>
              </p14:cNvPr>
              <p14:cNvContentPartPr/>
              <p14:nvPr/>
            </p14:nvContentPartPr>
            <p14:xfrm>
              <a:off x="4661244" y="6118367"/>
              <a:ext cx="185040" cy="1105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4BF2257-99F9-4E42-BABE-DD9C5BE2F56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4643244" y="6100367"/>
                <a:ext cx="220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D816ED1-E25A-4355-82F6-82E593EC6A30}"/>
                  </a:ext>
                </a:extLst>
              </p14:cNvPr>
              <p14:cNvContentPartPr/>
              <p14:nvPr/>
            </p14:nvContentPartPr>
            <p14:xfrm>
              <a:off x="5282244" y="5986247"/>
              <a:ext cx="77400" cy="2552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D816ED1-E25A-4355-82F6-82E593EC6A30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264604" y="5968247"/>
                <a:ext cx="113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1A16527-E5C4-4710-825C-94368D695EBA}"/>
                  </a:ext>
                </a:extLst>
              </p14:cNvPr>
              <p14:cNvContentPartPr/>
              <p14:nvPr/>
            </p14:nvContentPartPr>
            <p14:xfrm>
              <a:off x="5199444" y="6099647"/>
              <a:ext cx="507960" cy="370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1A16527-E5C4-4710-825C-94368D695EBA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181444" y="6081647"/>
                <a:ext cx="543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1829ABE-A63C-4434-84B4-C4939914A239}"/>
                  </a:ext>
                </a:extLst>
              </p14:cNvPr>
              <p14:cNvContentPartPr/>
              <p14:nvPr/>
            </p14:nvContentPartPr>
            <p14:xfrm>
              <a:off x="6126804" y="5975447"/>
              <a:ext cx="20160" cy="291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1829ABE-A63C-4434-84B4-C4939914A239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109164" y="5957807"/>
                <a:ext cx="558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BBE1171-4B7B-4213-8638-5CB6F978B332}"/>
                  </a:ext>
                </a:extLst>
              </p14:cNvPr>
              <p14:cNvContentPartPr/>
              <p14:nvPr/>
            </p14:nvContentPartPr>
            <p14:xfrm>
              <a:off x="6006564" y="6064727"/>
              <a:ext cx="354960" cy="143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BBE1171-4B7B-4213-8638-5CB6F978B33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988924" y="6047087"/>
                <a:ext cx="390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1756961-7839-4A27-91CE-16DD0E2BB3ED}"/>
                  </a:ext>
                </a:extLst>
              </p14:cNvPr>
              <p14:cNvContentPartPr/>
              <p14:nvPr/>
            </p14:nvContentPartPr>
            <p14:xfrm>
              <a:off x="6705324" y="6085967"/>
              <a:ext cx="29520" cy="3207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1756961-7839-4A27-91CE-16DD0E2BB3E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687684" y="6067967"/>
                <a:ext cx="65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C4226FA-F837-43E5-B50B-0D93F9C6FCB9}"/>
                  </a:ext>
                </a:extLst>
              </p14:cNvPr>
              <p14:cNvContentPartPr/>
              <p14:nvPr/>
            </p14:nvContentPartPr>
            <p14:xfrm>
              <a:off x="6707844" y="5973647"/>
              <a:ext cx="322200" cy="2502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C4226FA-F837-43E5-B50B-0D93F9C6FCB9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689844" y="5955647"/>
                <a:ext cx="357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6D5F07-4CF1-43C3-83F7-8AEC1D9A0D95}"/>
                  </a:ext>
                </a:extLst>
              </p14:cNvPr>
              <p14:cNvContentPartPr/>
              <p14:nvPr/>
            </p14:nvContentPartPr>
            <p14:xfrm>
              <a:off x="7086924" y="6089567"/>
              <a:ext cx="85320" cy="1252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6D5F07-4CF1-43C3-83F7-8AEC1D9A0D95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069284" y="6071927"/>
                <a:ext cx="120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02F182-1716-48BC-A074-A14969DB0EB1}"/>
                  </a:ext>
                </a:extLst>
              </p14:cNvPr>
              <p14:cNvContentPartPr/>
              <p14:nvPr/>
            </p14:nvContentPartPr>
            <p14:xfrm>
              <a:off x="7284204" y="5954567"/>
              <a:ext cx="218520" cy="2386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02F182-1716-48BC-A074-A14969DB0EB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7266204" y="5936927"/>
                <a:ext cx="2541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2859883-A5C8-44F1-A935-B6C73FBA0244}"/>
                  </a:ext>
                </a:extLst>
              </p14:cNvPr>
              <p14:cNvContentPartPr/>
              <p14:nvPr/>
            </p14:nvContentPartPr>
            <p14:xfrm>
              <a:off x="4309164" y="6512567"/>
              <a:ext cx="238320" cy="1688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2859883-A5C8-44F1-A935-B6C73FBA024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291524" y="6494567"/>
                <a:ext cx="273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8EE86A4-2F10-4310-9D49-CF604F56AFCD}"/>
                  </a:ext>
                </a:extLst>
              </p14:cNvPr>
              <p14:cNvContentPartPr/>
              <p14:nvPr/>
            </p14:nvContentPartPr>
            <p14:xfrm>
              <a:off x="4613724" y="6557567"/>
              <a:ext cx="133200" cy="1483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8EE86A4-2F10-4310-9D49-CF604F56AFCD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4596084" y="6539567"/>
                <a:ext cx="1688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61CD601-E16B-4888-A44C-4FAE53AF0B4B}"/>
                  </a:ext>
                </a:extLst>
              </p14:cNvPr>
              <p14:cNvContentPartPr/>
              <p14:nvPr/>
            </p14:nvContentPartPr>
            <p14:xfrm>
              <a:off x="5027724" y="6565487"/>
              <a:ext cx="354960" cy="2372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61CD601-E16B-4888-A44C-4FAE53AF0B4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010084" y="6547487"/>
                <a:ext cx="390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61E3261-4D24-4124-A7B8-9A364E240E3F}"/>
                  </a:ext>
                </a:extLst>
              </p14:cNvPr>
              <p14:cNvContentPartPr/>
              <p14:nvPr/>
            </p14:nvContentPartPr>
            <p14:xfrm>
              <a:off x="5388444" y="6439127"/>
              <a:ext cx="87840" cy="2404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61E3261-4D24-4124-A7B8-9A364E240E3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5370444" y="6421487"/>
                <a:ext cx="1234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7BC9D47-9025-4AA7-AC98-1B84E3A60525}"/>
                  </a:ext>
                </a:extLst>
              </p14:cNvPr>
              <p14:cNvContentPartPr/>
              <p14:nvPr/>
            </p14:nvContentPartPr>
            <p14:xfrm>
              <a:off x="5374404" y="6513287"/>
              <a:ext cx="155520" cy="403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7BC9D47-9025-4AA7-AC98-1B84E3A60525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5356404" y="6495287"/>
                <a:ext cx="191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6CAD026A-506B-4443-B313-C5D4A4F93398}"/>
                  </a:ext>
                </a:extLst>
              </p14:cNvPr>
              <p14:cNvContentPartPr/>
              <p14:nvPr/>
            </p14:nvContentPartPr>
            <p14:xfrm>
              <a:off x="5678244" y="6513647"/>
              <a:ext cx="198000" cy="1429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6CAD026A-506B-4443-B313-C5D4A4F93398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660244" y="6495647"/>
                <a:ext cx="233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1FCFC30-92CB-4CE1-AE88-E226EEFE8655}"/>
                  </a:ext>
                </a:extLst>
              </p14:cNvPr>
              <p14:cNvContentPartPr/>
              <p14:nvPr/>
            </p14:nvContentPartPr>
            <p14:xfrm>
              <a:off x="5927364" y="6541367"/>
              <a:ext cx="118800" cy="1033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1FCFC30-92CB-4CE1-AE88-E226EEFE8655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909364" y="6523727"/>
                <a:ext cx="1544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9D62646-DF1D-40CB-BAA6-BAADB28AFEE5}"/>
                  </a:ext>
                </a:extLst>
              </p14:cNvPr>
              <p14:cNvContentPartPr/>
              <p14:nvPr/>
            </p14:nvContentPartPr>
            <p14:xfrm>
              <a:off x="6097644" y="6487007"/>
              <a:ext cx="444960" cy="1674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9D62646-DF1D-40CB-BAA6-BAADB28AFEE5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079644" y="6469007"/>
                <a:ext cx="48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695C1CC1-4BB4-4F3F-AA91-E081C6D8322F}"/>
                  </a:ext>
                </a:extLst>
              </p14:cNvPr>
              <p14:cNvContentPartPr/>
              <p14:nvPr/>
            </p14:nvContentPartPr>
            <p14:xfrm>
              <a:off x="6524604" y="6436607"/>
              <a:ext cx="609840" cy="204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695C1CC1-4BB4-4F3F-AA91-E081C6D8322F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506964" y="6418607"/>
                <a:ext cx="6454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6406AFB-A44C-4DD1-8EF8-0CFA2C9B15B5}"/>
                  </a:ext>
                </a:extLst>
              </p14:cNvPr>
              <p14:cNvContentPartPr/>
              <p14:nvPr/>
            </p14:nvContentPartPr>
            <p14:xfrm>
              <a:off x="7102044" y="6389447"/>
              <a:ext cx="360" cy="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6406AFB-A44C-4DD1-8EF8-0CFA2C9B15B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084404" y="637144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8B554B7-CA74-4A8A-B41E-5D93EDAD3906}"/>
                  </a:ext>
                </a:extLst>
              </p14:cNvPr>
              <p14:cNvContentPartPr/>
              <p14:nvPr/>
            </p14:nvContentPartPr>
            <p14:xfrm>
              <a:off x="7237044" y="6511127"/>
              <a:ext cx="83160" cy="258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8B554B7-CA74-4A8A-B41E-5D93EDAD390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219044" y="6493127"/>
                <a:ext cx="11880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C9A545B-F319-4834-BD7A-F0B89A393F69}"/>
              </a:ext>
            </a:extLst>
          </p:cNvPr>
          <p:cNvGrpSpPr/>
          <p:nvPr/>
        </p:nvGrpSpPr>
        <p:grpSpPr>
          <a:xfrm>
            <a:off x="7713324" y="5863127"/>
            <a:ext cx="1795320" cy="755640"/>
            <a:chOff x="7713324" y="5863127"/>
            <a:chExt cx="17953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543E646-70DD-416E-95CC-316C8A9DFFBC}"/>
                    </a:ext>
                  </a:extLst>
                </p14:cNvPr>
                <p14:cNvContentPartPr/>
                <p14:nvPr/>
              </p14:nvContentPartPr>
              <p14:xfrm>
                <a:off x="7713324" y="6324287"/>
                <a:ext cx="492840" cy="294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543E646-70DD-416E-95CC-316C8A9DFFB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95684" y="6306287"/>
                  <a:ext cx="528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7720DEF-860A-4925-B19C-2CE30C3C2395}"/>
                    </a:ext>
                  </a:extLst>
                </p14:cNvPr>
                <p14:cNvContentPartPr/>
                <p14:nvPr/>
              </p14:nvContentPartPr>
              <p14:xfrm>
                <a:off x="7875684" y="6337967"/>
                <a:ext cx="66960" cy="3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7720DEF-860A-4925-B19C-2CE30C3C239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57684" y="6319967"/>
                  <a:ext cx="102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A81309-D5ED-435F-A8A1-88E9476CDE56}"/>
                    </a:ext>
                  </a:extLst>
                </p14:cNvPr>
                <p14:cNvContentPartPr/>
                <p14:nvPr/>
              </p14:nvContentPartPr>
              <p14:xfrm>
                <a:off x="8428644" y="6344807"/>
                <a:ext cx="91440" cy="241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A81309-D5ED-435F-A8A1-88E9476CDE5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10644" y="6326807"/>
                  <a:ext cx="127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6DF7EC3-5B96-4831-BAB7-EF907C11CEAD}"/>
                    </a:ext>
                  </a:extLst>
                </p14:cNvPr>
                <p14:cNvContentPartPr/>
                <p14:nvPr/>
              </p14:nvContentPartPr>
              <p14:xfrm>
                <a:off x="8476524" y="6293687"/>
                <a:ext cx="489600" cy="27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6DF7EC3-5B96-4831-BAB7-EF907C11CEA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58524" y="6276047"/>
                  <a:ext cx="525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876A332-D545-4B9E-8B1D-74C3DFDD2AFF}"/>
                    </a:ext>
                  </a:extLst>
                </p14:cNvPr>
                <p14:cNvContentPartPr/>
                <p14:nvPr/>
              </p14:nvContentPartPr>
              <p14:xfrm>
                <a:off x="8900964" y="6286487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876A332-D545-4B9E-8B1D-74C3DFDD2AF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883324" y="62684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E82EA8-9490-47B8-8308-3CFDBE32D005}"/>
                    </a:ext>
                  </a:extLst>
                </p14:cNvPr>
                <p14:cNvContentPartPr/>
                <p14:nvPr/>
              </p14:nvContentPartPr>
              <p14:xfrm>
                <a:off x="8997804" y="5907047"/>
                <a:ext cx="422640" cy="368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E82EA8-9490-47B8-8308-3CFDBE32D00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980164" y="5889047"/>
                  <a:ext cx="4582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047EF8F-E1F0-42F9-B9A3-FED0FBF4D0ED}"/>
                    </a:ext>
                  </a:extLst>
                </p14:cNvPr>
                <p14:cNvContentPartPr/>
                <p14:nvPr/>
              </p14:nvContentPartPr>
              <p14:xfrm>
                <a:off x="9335124" y="5863127"/>
                <a:ext cx="173520" cy="194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047EF8F-E1F0-42F9-B9A3-FED0FBF4D0E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317124" y="5845487"/>
                  <a:ext cx="2091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8BAB73F-4F2E-4BF3-807C-AF643BA17F64}"/>
              </a:ext>
            </a:extLst>
          </p:cNvPr>
          <p:cNvGrpSpPr/>
          <p:nvPr/>
        </p:nvGrpSpPr>
        <p:grpSpPr>
          <a:xfrm>
            <a:off x="9669924" y="5219807"/>
            <a:ext cx="2479680" cy="1514880"/>
            <a:chOff x="9669924" y="5219807"/>
            <a:chExt cx="2479680" cy="15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4A51D25-9138-4D6C-BD9B-ABCA6D4AAB91}"/>
                    </a:ext>
                  </a:extLst>
                </p14:cNvPr>
                <p14:cNvContentPartPr/>
                <p14:nvPr/>
              </p14:nvContentPartPr>
              <p14:xfrm>
                <a:off x="10513404" y="5219807"/>
                <a:ext cx="18000" cy="945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4A51D25-9138-4D6C-BD9B-ABCA6D4AAB9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495404" y="5201807"/>
                  <a:ext cx="5364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699E5DD-0B9D-4556-A50B-DD9F8979F717}"/>
                    </a:ext>
                  </a:extLst>
                </p14:cNvPr>
                <p14:cNvContentPartPr/>
                <p14:nvPr/>
              </p14:nvContentPartPr>
              <p14:xfrm>
                <a:off x="9720684" y="5940527"/>
                <a:ext cx="1948680" cy="54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699E5DD-0B9D-4556-A50B-DD9F8979F71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702684" y="5922527"/>
                  <a:ext cx="1984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21E2DE0-3F70-4D9F-AF55-2F87E010F292}"/>
                    </a:ext>
                  </a:extLst>
                </p14:cNvPr>
                <p14:cNvContentPartPr/>
                <p14:nvPr/>
              </p14:nvContentPartPr>
              <p14:xfrm>
                <a:off x="9669924" y="5237087"/>
                <a:ext cx="1567800" cy="664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21E2DE0-3F70-4D9F-AF55-2F87E010F29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51924" y="5219087"/>
                  <a:ext cx="16034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AEA0BE-B4B2-4D58-8C13-2CD34EA9F485}"/>
                    </a:ext>
                  </a:extLst>
                </p14:cNvPr>
                <p14:cNvContentPartPr/>
                <p14:nvPr/>
              </p14:nvContentPartPr>
              <p14:xfrm>
                <a:off x="9802764" y="6282527"/>
                <a:ext cx="240840" cy="400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AEA0BE-B4B2-4D58-8C13-2CD34EA9F48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785124" y="6264527"/>
                  <a:ext cx="2764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5B2C4CC-0025-4153-8BC0-567D6F46EEA2}"/>
                    </a:ext>
                  </a:extLst>
                </p14:cNvPr>
                <p14:cNvContentPartPr/>
                <p14:nvPr/>
              </p14:nvContentPartPr>
              <p14:xfrm>
                <a:off x="10156284" y="6501767"/>
                <a:ext cx="159120" cy="19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5B2C4CC-0025-4153-8BC0-567D6F46EEA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138644" y="6483767"/>
                  <a:ext cx="19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F442A44-74FD-4EF0-B6C8-E1A30D020C90}"/>
                    </a:ext>
                  </a:extLst>
                </p14:cNvPr>
                <p14:cNvContentPartPr/>
                <p14:nvPr/>
              </p14:nvContentPartPr>
              <p14:xfrm>
                <a:off x="10379124" y="6473327"/>
                <a:ext cx="149760" cy="153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F442A44-74FD-4EF0-B6C8-E1A30D020C9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361124" y="6455327"/>
                  <a:ext cx="185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40E503A-4D29-47E2-987C-B1A181EF95D6}"/>
                    </a:ext>
                  </a:extLst>
                </p14:cNvPr>
                <p14:cNvContentPartPr/>
                <p14:nvPr/>
              </p14:nvContentPartPr>
              <p14:xfrm>
                <a:off x="10586844" y="6314567"/>
                <a:ext cx="155520" cy="263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40E503A-4D29-47E2-987C-B1A181EF95D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68844" y="6296927"/>
                  <a:ext cx="191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9067D84-94E0-4559-95D3-A1083A667952}"/>
                    </a:ext>
                  </a:extLst>
                </p14:cNvPr>
                <p14:cNvContentPartPr/>
                <p14:nvPr/>
              </p14:nvContentPartPr>
              <p14:xfrm>
                <a:off x="10744164" y="6493487"/>
                <a:ext cx="144000" cy="241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9067D84-94E0-4559-95D3-A1083A66795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726164" y="6475847"/>
                  <a:ext cx="179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381584-EBB3-4EA7-A9B9-9A8F8BCD8F2A}"/>
                    </a:ext>
                  </a:extLst>
                </p14:cNvPr>
                <p14:cNvContentPartPr/>
                <p14:nvPr/>
              </p14:nvContentPartPr>
              <p14:xfrm>
                <a:off x="10874844" y="6473327"/>
                <a:ext cx="146520" cy="136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381584-EBB3-4EA7-A9B9-9A8F8BCD8F2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57204" y="6455327"/>
                  <a:ext cx="182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C5291EA-4FD5-4D35-AA81-C899EBC3BBCA}"/>
                    </a:ext>
                  </a:extLst>
                </p14:cNvPr>
                <p14:cNvContentPartPr/>
                <p14:nvPr/>
              </p14:nvContentPartPr>
              <p14:xfrm>
                <a:off x="11033604" y="6433367"/>
                <a:ext cx="117360" cy="139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C5291EA-4FD5-4D35-AA81-C899EBC3BBC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015604" y="6415727"/>
                  <a:ext cx="153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69D3283-F85C-4AE7-A1BD-CD0CEA61047C}"/>
                    </a:ext>
                  </a:extLst>
                </p14:cNvPr>
                <p14:cNvContentPartPr/>
                <p14:nvPr/>
              </p14:nvContentPartPr>
              <p14:xfrm>
                <a:off x="11162124" y="6310607"/>
                <a:ext cx="148680" cy="259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69D3283-F85C-4AE7-A1BD-CD0CEA61047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144124" y="6292967"/>
                  <a:ext cx="184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5DDF5B8-8084-4B15-899A-D9EC40F012EB}"/>
                    </a:ext>
                  </a:extLst>
                </p14:cNvPr>
                <p14:cNvContentPartPr/>
                <p14:nvPr/>
              </p14:nvContentPartPr>
              <p14:xfrm>
                <a:off x="11444364" y="6461087"/>
                <a:ext cx="127800" cy="196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5DDF5B8-8084-4B15-899A-D9EC40F012E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426724" y="6443087"/>
                  <a:ext cx="163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0D50872-993F-4522-B261-46B1E069D0D0}"/>
                    </a:ext>
                  </a:extLst>
                </p14:cNvPr>
                <p14:cNvContentPartPr/>
                <p14:nvPr/>
              </p14:nvContentPartPr>
              <p14:xfrm>
                <a:off x="11618244" y="6242207"/>
                <a:ext cx="203400" cy="284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0D50872-993F-4522-B261-46B1E069D0D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600244" y="6224567"/>
                  <a:ext cx="2390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656CE0C-8489-4A6C-A915-2C2166F16AB3}"/>
                    </a:ext>
                  </a:extLst>
                </p14:cNvPr>
                <p14:cNvContentPartPr/>
                <p14:nvPr/>
              </p14:nvContentPartPr>
              <p14:xfrm>
                <a:off x="11915244" y="6230687"/>
                <a:ext cx="88200" cy="276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656CE0C-8489-4A6C-A915-2C2166F16AB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897604" y="6213047"/>
                  <a:ext cx="123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E6762C4-23C1-4562-97D2-494F89F3242C}"/>
                    </a:ext>
                  </a:extLst>
                </p14:cNvPr>
                <p14:cNvContentPartPr/>
                <p14:nvPr/>
              </p14:nvContentPartPr>
              <p14:xfrm>
                <a:off x="12102444" y="6419687"/>
                <a:ext cx="47160" cy="32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E6762C4-23C1-4562-97D2-494F89F3242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2084444" y="6402047"/>
                  <a:ext cx="82800" cy="6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200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BA78FD1-0AD4-4969-BCE0-830A7AB45B07}"/>
              </a:ext>
            </a:extLst>
          </p:cNvPr>
          <p:cNvGrpSpPr/>
          <p:nvPr/>
        </p:nvGrpSpPr>
        <p:grpSpPr>
          <a:xfrm>
            <a:off x="288324" y="93767"/>
            <a:ext cx="1980720" cy="365040"/>
            <a:chOff x="288324" y="93767"/>
            <a:chExt cx="19807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B610CA8-4747-49DD-A0BA-FFA1C3B4B703}"/>
                    </a:ext>
                  </a:extLst>
                </p14:cNvPr>
                <p14:cNvContentPartPr/>
                <p14:nvPr/>
              </p14:nvContentPartPr>
              <p14:xfrm>
                <a:off x="288324" y="154247"/>
                <a:ext cx="180720" cy="295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B610CA8-4747-49DD-A0BA-FFA1C3B4B7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324" y="136247"/>
                  <a:ext cx="216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A01C28-A967-4555-97E7-4E05B3A096E4}"/>
                    </a:ext>
                  </a:extLst>
                </p14:cNvPr>
                <p14:cNvContentPartPr/>
                <p14:nvPr/>
              </p14:nvContentPartPr>
              <p14:xfrm>
                <a:off x="524124" y="305087"/>
                <a:ext cx="85320" cy="15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A01C28-A967-4555-97E7-4E05B3A096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484" y="287087"/>
                  <a:ext cx="120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14869C-E414-4114-BFA2-B2CCEE3B223B}"/>
                    </a:ext>
                  </a:extLst>
                </p14:cNvPr>
                <p14:cNvContentPartPr/>
                <p14:nvPr/>
              </p14:nvContentPartPr>
              <p14:xfrm>
                <a:off x="648324" y="320927"/>
                <a:ext cx="129960" cy="93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14869C-E414-4114-BFA2-B2CCEE3B22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0684" y="302927"/>
                  <a:ext cx="165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7359B6-5403-4F5F-9532-A392B95B4BF6}"/>
                    </a:ext>
                  </a:extLst>
                </p14:cNvPr>
                <p14:cNvContentPartPr/>
                <p14:nvPr/>
              </p14:nvContentPartPr>
              <p14:xfrm>
                <a:off x="884124" y="317687"/>
                <a:ext cx="84240" cy="1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7359B6-5403-4F5F-9532-A392B95B4B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124" y="299687"/>
                  <a:ext cx="11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763076-19A7-4E75-AEAC-56B57E4F64EE}"/>
                    </a:ext>
                  </a:extLst>
                </p14:cNvPr>
                <p14:cNvContentPartPr/>
                <p14:nvPr/>
              </p14:nvContentPartPr>
              <p14:xfrm>
                <a:off x="1171044" y="259727"/>
                <a:ext cx="13320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763076-19A7-4E75-AEAC-56B57E4F64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3404" y="242087"/>
                  <a:ext cx="168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40F8FC-E146-4B06-ABF2-733173F2C6B8}"/>
                    </a:ext>
                  </a:extLst>
                </p14:cNvPr>
                <p14:cNvContentPartPr/>
                <p14:nvPr/>
              </p14:nvContentPartPr>
              <p14:xfrm>
                <a:off x="1406844" y="254327"/>
                <a:ext cx="208080" cy="88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40F8FC-E146-4B06-ABF2-733173F2C6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8844" y="236327"/>
                  <a:ext cx="243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534CA6-48B2-4C73-8940-08193263BD25}"/>
                    </a:ext>
                  </a:extLst>
                </p14:cNvPr>
                <p14:cNvContentPartPr/>
                <p14:nvPr/>
              </p14:nvContentPartPr>
              <p14:xfrm>
                <a:off x="1653804" y="225887"/>
                <a:ext cx="114840" cy="10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534CA6-48B2-4C73-8940-08193263BD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5804" y="208247"/>
                  <a:ext cx="150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9B7EA2-6818-40ED-A7A9-85A096FEB4DB}"/>
                    </a:ext>
                  </a:extLst>
                </p14:cNvPr>
                <p14:cNvContentPartPr/>
                <p14:nvPr/>
              </p14:nvContentPartPr>
              <p14:xfrm>
                <a:off x="1783764" y="215087"/>
                <a:ext cx="8964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9B7EA2-6818-40ED-A7A9-85A096FEB4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65764" y="197087"/>
                  <a:ext cx="125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A671C3-3A0A-48FA-97B3-E5EA8DB89D0E}"/>
                    </a:ext>
                  </a:extLst>
                </p14:cNvPr>
                <p14:cNvContentPartPr/>
                <p14:nvPr/>
              </p14:nvContentPartPr>
              <p14:xfrm>
                <a:off x="1977084" y="191687"/>
                <a:ext cx="29520" cy="18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A671C3-3A0A-48FA-97B3-E5EA8DB89D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59444" y="173687"/>
                  <a:ext cx="65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544A31-644C-4449-BEAC-EDEA5EBF493A}"/>
                    </a:ext>
                  </a:extLst>
                </p14:cNvPr>
                <p14:cNvContentPartPr/>
                <p14:nvPr/>
              </p14:nvContentPartPr>
              <p14:xfrm>
                <a:off x="1893204" y="93767"/>
                <a:ext cx="375840" cy="273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544A31-644C-4449-BEAC-EDEA5EBF49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5204" y="76127"/>
                  <a:ext cx="41148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CABFC3-4AF7-440B-B8EB-3DD9781ACCCD}"/>
              </a:ext>
            </a:extLst>
          </p:cNvPr>
          <p:cNvGrpSpPr/>
          <p:nvPr/>
        </p:nvGrpSpPr>
        <p:grpSpPr>
          <a:xfrm>
            <a:off x="2603484" y="110687"/>
            <a:ext cx="1720080" cy="329040"/>
            <a:chOff x="2603484" y="110687"/>
            <a:chExt cx="17200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F17582-FDCB-43CC-B281-56644161599D}"/>
                    </a:ext>
                  </a:extLst>
                </p14:cNvPr>
                <p14:cNvContentPartPr/>
                <p14:nvPr/>
              </p14:nvContentPartPr>
              <p14:xfrm>
                <a:off x="2783124" y="110687"/>
                <a:ext cx="127440" cy="32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F17582-FDCB-43CC-B281-5664416159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5484" y="93047"/>
                  <a:ext cx="163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FF0C46-8B9A-4A4A-BB6A-C06A0FDC9EBF}"/>
                    </a:ext>
                  </a:extLst>
                </p14:cNvPr>
                <p14:cNvContentPartPr/>
                <p14:nvPr/>
              </p14:nvContentPartPr>
              <p14:xfrm>
                <a:off x="2603484" y="237047"/>
                <a:ext cx="771480" cy="140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FF0C46-8B9A-4A4A-BB6A-C06A0FDC9E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85844" y="219407"/>
                  <a:ext cx="807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3D02C6-5A73-4A83-9D5A-F3C8A4FB7398}"/>
                    </a:ext>
                  </a:extLst>
                </p14:cNvPr>
                <p14:cNvContentPartPr/>
                <p14:nvPr/>
              </p14:nvContentPartPr>
              <p14:xfrm>
                <a:off x="3519684" y="117167"/>
                <a:ext cx="237960" cy="29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3D02C6-5A73-4A83-9D5A-F3C8A4FB73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2044" y="99167"/>
                  <a:ext cx="2736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8D3F9D-9796-4DFD-926A-B16079172CDA}"/>
                    </a:ext>
                  </a:extLst>
                </p14:cNvPr>
                <p14:cNvContentPartPr/>
                <p14:nvPr/>
              </p14:nvContentPartPr>
              <p14:xfrm>
                <a:off x="3565044" y="260447"/>
                <a:ext cx="308520" cy="9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8D3F9D-9796-4DFD-926A-B16079172C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7044" y="242807"/>
                  <a:ext cx="344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5F3AC5-B33B-4DFB-9FB5-EBAC725C696F}"/>
                    </a:ext>
                  </a:extLst>
                </p14:cNvPr>
                <p14:cNvContentPartPr/>
                <p14:nvPr/>
              </p14:nvContentPartPr>
              <p14:xfrm>
                <a:off x="3862404" y="18124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5F3AC5-B33B-4DFB-9FB5-EBAC725C69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4764" y="1632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C1DE92-91E2-47A3-9968-1DC00B00302E}"/>
                    </a:ext>
                  </a:extLst>
                </p14:cNvPr>
                <p14:cNvContentPartPr/>
                <p14:nvPr/>
              </p14:nvContentPartPr>
              <p14:xfrm>
                <a:off x="3948804" y="234167"/>
                <a:ext cx="37476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C1DE92-91E2-47A3-9968-1DC00B0030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1164" y="216167"/>
                  <a:ext cx="4104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BF3ECA-4A46-4208-AB79-BCED806245DC}"/>
              </a:ext>
            </a:extLst>
          </p:cNvPr>
          <p:cNvGrpSpPr/>
          <p:nvPr/>
        </p:nvGrpSpPr>
        <p:grpSpPr>
          <a:xfrm>
            <a:off x="4709484" y="197087"/>
            <a:ext cx="535680" cy="183960"/>
            <a:chOff x="4709484" y="197087"/>
            <a:chExt cx="5356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4A793D-CA17-4081-9C6A-2D7547F7F368}"/>
                    </a:ext>
                  </a:extLst>
                </p14:cNvPr>
                <p14:cNvContentPartPr/>
                <p14:nvPr/>
              </p14:nvContentPartPr>
              <p14:xfrm>
                <a:off x="4709484" y="197087"/>
                <a:ext cx="392400" cy="16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4A793D-CA17-4081-9C6A-2D7547F7F3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1484" y="179087"/>
                  <a:ext cx="42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389F13-EDFE-46C9-AE1D-28685CF56F91}"/>
                    </a:ext>
                  </a:extLst>
                </p14:cNvPr>
                <p14:cNvContentPartPr/>
                <p14:nvPr/>
              </p14:nvContentPartPr>
              <p14:xfrm>
                <a:off x="5081724" y="244607"/>
                <a:ext cx="16344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389F13-EDFE-46C9-AE1D-28685CF56F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4084" y="226607"/>
                  <a:ext cx="1990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940C868-D5BF-46C8-8FCE-32316B0365AE}"/>
              </a:ext>
            </a:extLst>
          </p:cNvPr>
          <p:cNvGrpSpPr/>
          <p:nvPr/>
        </p:nvGrpSpPr>
        <p:grpSpPr>
          <a:xfrm>
            <a:off x="5748804" y="65327"/>
            <a:ext cx="1458720" cy="359280"/>
            <a:chOff x="5748804" y="65327"/>
            <a:chExt cx="145872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258EE2-BB3C-4406-86D5-75C84899BE5D}"/>
                    </a:ext>
                  </a:extLst>
                </p14:cNvPr>
                <p14:cNvContentPartPr/>
                <p14:nvPr/>
              </p14:nvContentPartPr>
              <p14:xfrm>
                <a:off x="5748804" y="131927"/>
                <a:ext cx="287280" cy="22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258EE2-BB3C-4406-86D5-75C84899BE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31164" y="114287"/>
                  <a:ext cx="322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17E647-4B3D-4EF4-A1BF-DAB41A9648FF}"/>
                    </a:ext>
                  </a:extLst>
                </p14:cNvPr>
                <p14:cNvContentPartPr/>
                <p14:nvPr/>
              </p14:nvContentPartPr>
              <p14:xfrm>
                <a:off x="6041844" y="14020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17E647-4B3D-4EF4-A1BF-DAB41A9648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3844" y="1222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30E78A-669E-4AC2-8788-3362AE7AB5C4}"/>
                    </a:ext>
                  </a:extLst>
                </p14:cNvPr>
                <p14:cNvContentPartPr/>
                <p14:nvPr/>
              </p14:nvContentPartPr>
              <p14:xfrm>
                <a:off x="6165324" y="145607"/>
                <a:ext cx="112320" cy="27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30E78A-669E-4AC2-8788-3362AE7AB5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47684" y="127967"/>
                  <a:ext cx="147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D08034-1686-4A2D-85F7-162245B56D93}"/>
                    </a:ext>
                  </a:extLst>
                </p14:cNvPr>
                <p14:cNvContentPartPr/>
                <p14:nvPr/>
              </p14:nvContentPartPr>
              <p14:xfrm>
                <a:off x="6056964" y="148487"/>
                <a:ext cx="317520" cy="24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D08034-1686-4A2D-85F7-162245B56D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8964" y="130847"/>
                  <a:ext cx="353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D70AF9-D898-43A3-A49D-396015B7F26C}"/>
                    </a:ext>
                  </a:extLst>
                </p14:cNvPr>
                <p14:cNvContentPartPr/>
                <p14:nvPr/>
              </p14:nvContentPartPr>
              <p14:xfrm>
                <a:off x="6272604" y="162167"/>
                <a:ext cx="261720" cy="20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D70AF9-D898-43A3-A49D-396015B7F2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54964" y="144527"/>
                  <a:ext cx="297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18851C-E770-4AA9-9638-AB9284469085}"/>
                    </a:ext>
                  </a:extLst>
                </p14:cNvPr>
                <p14:cNvContentPartPr/>
                <p14:nvPr/>
              </p14:nvContentPartPr>
              <p14:xfrm>
                <a:off x="6590124" y="65327"/>
                <a:ext cx="617400" cy="28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18851C-E770-4AA9-9638-AB92844690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72484" y="47687"/>
                  <a:ext cx="653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3DD67F-7CFF-456A-AAD0-DA6FC64ABBDD}"/>
                    </a:ext>
                  </a:extLst>
                </p14:cNvPr>
                <p14:cNvContentPartPr/>
                <p14:nvPr/>
              </p14:nvContentPartPr>
              <p14:xfrm>
                <a:off x="7129044" y="143447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3DD67F-7CFF-456A-AAD0-DA6FC64ABB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1044" y="1254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97C521-29DD-4CD4-9D8D-A1B3B03CD679}"/>
              </a:ext>
            </a:extLst>
          </p:cNvPr>
          <p:cNvGrpSpPr/>
          <p:nvPr/>
        </p:nvGrpSpPr>
        <p:grpSpPr>
          <a:xfrm>
            <a:off x="7693524" y="91607"/>
            <a:ext cx="1350000" cy="291960"/>
            <a:chOff x="7693524" y="91607"/>
            <a:chExt cx="13500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D464AD-E3C8-4446-B683-DFA3402C2ADA}"/>
                    </a:ext>
                  </a:extLst>
                </p14:cNvPr>
                <p14:cNvContentPartPr/>
                <p14:nvPr/>
              </p14:nvContentPartPr>
              <p14:xfrm>
                <a:off x="7728804" y="91607"/>
                <a:ext cx="80640" cy="29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D464AD-E3C8-4446-B683-DFA3402C2A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10804" y="73967"/>
                  <a:ext cx="116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592A84-4C67-4EFA-AA54-DC6E93A7B070}"/>
                    </a:ext>
                  </a:extLst>
                </p14:cNvPr>
                <p14:cNvContentPartPr/>
                <p14:nvPr/>
              </p14:nvContentPartPr>
              <p14:xfrm>
                <a:off x="7693524" y="212207"/>
                <a:ext cx="293040" cy="10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592A84-4C67-4EFA-AA54-DC6E93A7B0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75884" y="194567"/>
                  <a:ext cx="328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202DEA-6197-4839-86A3-C30546ADFE49}"/>
                    </a:ext>
                  </a:extLst>
                </p14:cNvPr>
                <p14:cNvContentPartPr/>
                <p14:nvPr/>
              </p14:nvContentPartPr>
              <p14:xfrm>
                <a:off x="8218764" y="220847"/>
                <a:ext cx="308520" cy="146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202DEA-6197-4839-86A3-C30546ADFE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0764" y="203207"/>
                  <a:ext cx="344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5A2038-07EB-4496-A249-04D0A336CA6F}"/>
                    </a:ext>
                  </a:extLst>
                </p14:cNvPr>
                <p14:cNvContentPartPr/>
                <p14:nvPr/>
              </p14:nvContentPartPr>
              <p14:xfrm>
                <a:off x="8578044" y="206447"/>
                <a:ext cx="110880" cy="12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5A2038-07EB-4496-A249-04D0A336CA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60404" y="188447"/>
                  <a:ext cx="14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10EB32-ACBF-468A-BAA1-1D95B76140A4}"/>
                    </a:ext>
                  </a:extLst>
                </p14:cNvPr>
                <p14:cNvContentPartPr/>
                <p14:nvPr/>
              </p14:nvContentPartPr>
              <p14:xfrm>
                <a:off x="8790084" y="157127"/>
                <a:ext cx="253440" cy="16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10EB32-ACBF-468A-BAA1-1D95B76140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72444" y="139127"/>
                  <a:ext cx="2890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6B7F89-3B8A-4D66-BBA0-7EC1892EDC82}"/>
              </a:ext>
            </a:extLst>
          </p:cNvPr>
          <p:cNvGrpSpPr/>
          <p:nvPr/>
        </p:nvGrpSpPr>
        <p:grpSpPr>
          <a:xfrm>
            <a:off x="9405684" y="104207"/>
            <a:ext cx="948240" cy="237960"/>
            <a:chOff x="9405684" y="104207"/>
            <a:chExt cx="9482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D30EE2-3B18-4680-AC51-D193DE7F58D6}"/>
                    </a:ext>
                  </a:extLst>
                </p14:cNvPr>
                <p14:cNvContentPartPr/>
                <p14:nvPr/>
              </p14:nvContentPartPr>
              <p14:xfrm>
                <a:off x="9405684" y="226607"/>
                <a:ext cx="239760" cy="11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D30EE2-3B18-4680-AC51-D193DE7F58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88044" y="208967"/>
                  <a:ext cx="275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7FB58A-0436-4279-86D9-7961F66D465E}"/>
                    </a:ext>
                  </a:extLst>
                </p14:cNvPr>
                <p14:cNvContentPartPr/>
                <p14:nvPr/>
              </p14:nvContentPartPr>
              <p14:xfrm>
                <a:off x="9717804" y="121127"/>
                <a:ext cx="54000" cy="217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7FB58A-0436-4279-86D9-7961F66D46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99804" y="103487"/>
                  <a:ext cx="89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DF382C-BFBA-48C2-AE10-4F74DF649360}"/>
                    </a:ext>
                  </a:extLst>
                </p14:cNvPr>
                <p14:cNvContentPartPr/>
                <p14:nvPr/>
              </p14:nvContentPartPr>
              <p14:xfrm>
                <a:off x="9899604" y="131927"/>
                <a:ext cx="79560" cy="21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DF382C-BFBA-48C2-AE10-4F74DF6493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81964" y="113927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0E6133-183C-487F-9A3E-337CBF809CD9}"/>
                    </a:ext>
                  </a:extLst>
                </p14:cNvPr>
                <p14:cNvContentPartPr/>
                <p14:nvPr/>
              </p14:nvContentPartPr>
              <p14:xfrm>
                <a:off x="9874044" y="104207"/>
                <a:ext cx="353880" cy="21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0E6133-183C-487F-9A3E-337CBF809C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56044" y="86207"/>
                  <a:ext cx="389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3A667E-71AA-46C0-BFB6-056ED9BED24D}"/>
                    </a:ext>
                  </a:extLst>
                </p14:cNvPr>
                <p14:cNvContentPartPr/>
                <p14:nvPr/>
              </p14:nvContentPartPr>
              <p14:xfrm>
                <a:off x="10353564" y="30616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3A667E-71AA-46C0-BFB6-056ED9BED2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35564" y="2881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18F3CD8-0241-404E-BE6A-157F1E5F7473}"/>
              </a:ext>
            </a:extLst>
          </p:cNvPr>
          <p:cNvGrpSpPr/>
          <p:nvPr/>
        </p:nvGrpSpPr>
        <p:grpSpPr>
          <a:xfrm>
            <a:off x="10736244" y="129047"/>
            <a:ext cx="990720" cy="375840"/>
            <a:chOff x="10736244" y="129047"/>
            <a:chExt cx="9907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48DA6E-193C-46FC-ACAE-7EA65C76EB95}"/>
                    </a:ext>
                  </a:extLst>
                </p14:cNvPr>
                <p14:cNvContentPartPr/>
                <p14:nvPr/>
              </p14:nvContentPartPr>
              <p14:xfrm>
                <a:off x="10771164" y="186287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48DA6E-193C-46FC-ACAE-7EA65C76EB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53164" y="1686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E18444-4E8C-4043-8696-41A1D4BCB28C}"/>
                    </a:ext>
                  </a:extLst>
                </p14:cNvPr>
                <p14:cNvContentPartPr/>
                <p14:nvPr/>
              </p14:nvContentPartPr>
              <p14:xfrm>
                <a:off x="10736244" y="186287"/>
                <a:ext cx="35280" cy="18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E18444-4E8C-4043-8696-41A1D4BCB2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18244" y="168647"/>
                  <a:ext cx="70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099E68-BD2A-4AC6-A5A9-028AB31AC465}"/>
                    </a:ext>
                  </a:extLst>
                </p14:cNvPr>
                <p14:cNvContentPartPr/>
                <p14:nvPr/>
              </p14:nvContentPartPr>
              <p14:xfrm>
                <a:off x="10739484" y="129047"/>
                <a:ext cx="579600" cy="234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099E68-BD2A-4AC6-A5A9-028AB31AC4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21844" y="111407"/>
                  <a:ext cx="615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3F4063-450D-4270-ACC3-BE196A0A202D}"/>
                    </a:ext>
                  </a:extLst>
                </p14:cNvPr>
                <p14:cNvContentPartPr/>
                <p14:nvPr/>
              </p14:nvContentPartPr>
              <p14:xfrm>
                <a:off x="11427804" y="197807"/>
                <a:ext cx="197640" cy="13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3F4063-450D-4270-ACC3-BE196A0A20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09804" y="180167"/>
                  <a:ext cx="233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FF611F-7F12-4CB8-99F8-F283C5DBCC6F}"/>
                    </a:ext>
                  </a:extLst>
                </p14:cNvPr>
                <p14:cNvContentPartPr/>
                <p14:nvPr/>
              </p14:nvContentPartPr>
              <p14:xfrm>
                <a:off x="11630844" y="387887"/>
                <a:ext cx="96120" cy="117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FF611F-7F12-4CB8-99F8-F283C5DBCC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13204" y="370247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ADB0A8-6C95-4C8E-B159-6DB00384B3B0}"/>
              </a:ext>
            </a:extLst>
          </p:cNvPr>
          <p:cNvGrpSpPr/>
          <p:nvPr/>
        </p:nvGrpSpPr>
        <p:grpSpPr>
          <a:xfrm>
            <a:off x="437004" y="828167"/>
            <a:ext cx="428760" cy="171720"/>
            <a:chOff x="437004" y="828167"/>
            <a:chExt cx="42876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4920E9-5155-4919-8D09-F591027F1435}"/>
                    </a:ext>
                  </a:extLst>
                </p14:cNvPr>
                <p14:cNvContentPartPr/>
                <p14:nvPr/>
              </p14:nvContentPartPr>
              <p14:xfrm>
                <a:off x="437004" y="834287"/>
                <a:ext cx="250200" cy="16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4920E9-5155-4919-8D09-F591027F14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9364" y="816287"/>
                  <a:ext cx="28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A66BCC-014F-40B6-B1BA-F77C6860E3DB}"/>
                    </a:ext>
                  </a:extLst>
                </p14:cNvPr>
                <p14:cNvContentPartPr/>
                <p14:nvPr/>
              </p14:nvContentPartPr>
              <p14:xfrm>
                <a:off x="723204" y="828167"/>
                <a:ext cx="142560" cy="14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A66BCC-014F-40B6-B1BA-F77C6860E3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5204" y="810167"/>
                  <a:ext cx="1782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6FEC37-6B6F-4AAA-9516-D0D2F1EA6627}"/>
              </a:ext>
            </a:extLst>
          </p:cNvPr>
          <p:cNvGrpSpPr/>
          <p:nvPr/>
        </p:nvGrpSpPr>
        <p:grpSpPr>
          <a:xfrm>
            <a:off x="1187244" y="856247"/>
            <a:ext cx="514800" cy="158040"/>
            <a:chOff x="1187244" y="856247"/>
            <a:chExt cx="51480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01FB65-DF6D-463D-9C00-CFCD8059F51E}"/>
                    </a:ext>
                  </a:extLst>
                </p14:cNvPr>
                <p14:cNvContentPartPr/>
                <p14:nvPr/>
              </p14:nvContentPartPr>
              <p14:xfrm>
                <a:off x="1187244" y="897287"/>
                <a:ext cx="134640" cy="11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01FB65-DF6D-463D-9C00-CFCD8059F5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9604" y="879287"/>
                  <a:ext cx="170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F574A9-B8AA-40B7-80BF-A250A2F6E668}"/>
                    </a:ext>
                  </a:extLst>
                </p14:cNvPr>
                <p14:cNvContentPartPr/>
                <p14:nvPr/>
              </p14:nvContentPartPr>
              <p14:xfrm>
                <a:off x="1347084" y="856247"/>
                <a:ext cx="354960" cy="122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F574A9-B8AA-40B7-80BF-A250A2F6E6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29444" y="838247"/>
                  <a:ext cx="390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631E336-CFB7-4410-BC9A-392F56A5CC9E}"/>
              </a:ext>
            </a:extLst>
          </p:cNvPr>
          <p:cNvGrpSpPr/>
          <p:nvPr/>
        </p:nvGrpSpPr>
        <p:grpSpPr>
          <a:xfrm>
            <a:off x="2066364" y="803687"/>
            <a:ext cx="1193040" cy="249480"/>
            <a:chOff x="2066364" y="803687"/>
            <a:chExt cx="11930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5821A1-BC9A-4B5E-A1FE-39E56C5B1655}"/>
                    </a:ext>
                  </a:extLst>
                </p14:cNvPr>
                <p14:cNvContentPartPr/>
                <p14:nvPr/>
              </p14:nvContentPartPr>
              <p14:xfrm>
                <a:off x="2066364" y="828887"/>
                <a:ext cx="145440" cy="15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5821A1-BC9A-4B5E-A1FE-39E56C5B16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48364" y="811247"/>
                  <a:ext cx="181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3F2A83-3944-421D-B6C0-03049734B83E}"/>
                    </a:ext>
                  </a:extLst>
                </p14:cNvPr>
                <p14:cNvContentPartPr/>
                <p14:nvPr/>
              </p14:nvContentPartPr>
              <p14:xfrm>
                <a:off x="2261484" y="878207"/>
                <a:ext cx="13500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3F2A83-3944-421D-B6C0-03049734B8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43844" y="860567"/>
                  <a:ext cx="170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EC52E2-E096-4C08-B6A4-A6BB025EBA55}"/>
                    </a:ext>
                  </a:extLst>
                </p14:cNvPr>
                <p14:cNvContentPartPr/>
                <p14:nvPr/>
              </p14:nvContentPartPr>
              <p14:xfrm>
                <a:off x="2478204" y="832127"/>
                <a:ext cx="199080" cy="14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EC52E2-E096-4C08-B6A4-A6BB025EBA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60564" y="814127"/>
                  <a:ext cx="234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D2479C-96D4-4D48-A4FD-8EAC2211A706}"/>
                    </a:ext>
                  </a:extLst>
                </p14:cNvPr>
                <p14:cNvContentPartPr/>
                <p14:nvPr/>
              </p14:nvContentPartPr>
              <p14:xfrm>
                <a:off x="2706444" y="803687"/>
                <a:ext cx="307080" cy="13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D2479C-96D4-4D48-A4FD-8EAC2211A7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88444" y="785687"/>
                  <a:ext cx="342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CEF3E9-260B-44B8-B034-B2FF41784C18}"/>
                    </a:ext>
                  </a:extLst>
                </p14:cNvPr>
                <p14:cNvContentPartPr/>
                <p14:nvPr/>
              </p14:nvContentPartPr>
              <p14:xfrm>
                <a:off x="3030444" y="816647"/>
                <a:ext cx="228960" cy="11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CEF3E9-260B-44B8-B034-B2FF41784C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2804" y="798647"/>
                  <a:ext cx="2646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025B1F-D5D3-4700-BFE0-3BF5452E41D8}"/>
              </a:ext>
            </a:extLst>
          </p:cNvPr>
          <p:cNvGrpSpPr/>
          <p:nvPr/>
        </p:nvGrpSpPr>
        <p:grpSpPr>
          <a:xfrm>
            <a:off x="3645324" y="698927"/>
            <a:ext cx="614160" cy="360360"/>
            <a:chOff x="3645324" y="698927"/>
            <a:chExt cx="6141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553810-F31C-4CC2-8B5B-FC096D8CACD9}"/>
                    </a:ext>
                  </a:extLst>
                </p14:cNvPr>
                <p14:cNvContentPartPr/>
                <p14:nvPr/>
              </p14:nvContentPartPr>
              <p14:xfrm>
                <a:off x="3801924" y="771287"/>
                <a:ext cx="14400" cy="28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553810-F31C-4CC2-8B5B-FC096D8CAC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83924" y="753287"/>
                  <a:ext cx="50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5E9F70-87DA-4C84-83C1-07E651695CB2}"/>
                    </a:ext>
                  </a:extLst>
                </p14:cNvPr>
                <p14:cNvContentPartPr/>
                <p14:nvPr/>
              </p14:nvContentPartPr>
              <p14:xfrm>
                <a:off x="3645324" y="698927"/>
                <a:ext cx="43092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5E9F70-87DA-4C84-83C1-07E651695C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27684" y="681287"/>
                  <a:ext cx="466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141451-0101-46D1-BFC7-CCE604A12F8C}"/>
                    </a:ext>
                  </a:extLst>
                </p14:cNvPr>
                <p14:cNvContentPartPr/>
                <p14:nvPr/>
              </p14:nvContentPartPr>
              <p14:xfrm>
                <a:off x="4147164" y="821327"/>
                <a:ext cx="112320" cy="17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141451-0101-46D1-BFC7-CCE604A12F8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29164" y="803327"/>
                  <a:ext cx="147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00B3667-E8EB-4E63-9F86-002F66E7FB12}"/>
              </a:ext>
            </a:extLst>
          </p:cNvPr>
          <p:cNvGrpSpPr/>
          <p:nvPr/>
        </p:nvGrpSpPr>
        <p:grpSpPr>
          <a:xfrm>
            <a:off x="4691484" y="657887"/>
            <a:ext cx="1806480" cy="336960"/>
            <a:chOff x="4691484" y="657887"/>
            <a:chExt cx="18064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893738-FA83-4CFF-AD99-0DD05641F5D2}"/>
                    </a:ext>
                  </a:extLst>
                </p14:cNvPr>
                <p14:cNvContentPartPr/>
                <p14:nvPr/>
              </p14:nvContentPartPr>
              <p14:xfrm>
                <a:off x="4691484" y="695327"/>
                <a:ext cx="583920" cy="29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893738-FA83-4CFF-AD99-0DD05641F5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3844" y="677327"/>
                  <a:ext cx="619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038EEC-1145-4DAD-A675-5529344EC712}"/>
                    </a:ext>
                  </a:extLst>
                </p14:cNvPr>
                <p14:cNvContentPartPr/>
                <p14:nvPr/>
              </p14:nvContentPartPr>
              <p14:xfrm>
                <a:off x="5303124" y="737447"/>
                <a:ext cx="33120" cy="6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038EEC-1145-4DAD-A675-5529344EC7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85484" y="719807"/>
                  <a:ext cx="68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6374F5-5A56-40D7-A00F-29D9F4EA8AEA}"/>
                    </a:ext>
                  </a:extLst>
                </p14:cNvPr>
                <p14:cNvContentPartPr/>
                <p14:nvPr/>
              </p14:nvContentPartPr>
              <p14:xfrm>
                <a:off x="5442084" y="657887"/>
                <a:ext cx="389880" cy="323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6374F5-5A56-40D7-A00F-29D9F4EA8A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24084" y="639887"/>
                  <a:ext cx="425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0BAE20-68A9-488F-A49B-8BE44624C41E}"/>
                    </a:ext>
                  </a:extLst>
                </p14:cNvPr>
                <p14:cNvContentPartPr/>
                <p14:nvPr/>
              </p14:nvContentPartPr>
              <p14:xfrm>
                <a:off x="5774364" y="764807"/>
                <a:ext cx="211680" cy="127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0BAE20-68A9-488F-A49B-8BE44624C4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6724" y="747167"/>
                  <a:ext cx="247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509CA8-6AAC-4DD2-9386-090CED45391D}"/>
                    </a:ext>
                  </a:extLst>
                </p14:cNvPr>
                <p14:cNvContentPartPr/>
                <p14:nvPr/>
              </p14:nvContentPartPr>
              <p14:xfrm>
                <a:off x="5995044" y="690287"/>
                <a:ext cx="57600" cy="5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509CA8-6AAC-4DD2-9386-090CED4539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77044" y="672647"/>
                  <a:ext cx="93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9EE0FA-BDEB-4D75-972C-87341995D111}"/>
                    </a:ext>
                  </a:extLst>
                </p14:cNvPr>
                <p14:cNvContentPartPr/>
                <p14:nvPr/>
              </p14:nvContentPartPr>
              <p14:xfrm>
                <a:off x="6069204" y="743927"/>
                <a:ext cx="428760" cy="161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9EE0FA-BDEB-4D75-972C-87341995D1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51564" y="725927"/>
                  <a:ext cx="4644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B05F21-0953-4402-BC76-98CAD34DDFE3}"/>
              </a:ext>
            </a:extLst>
          </p:cNvPr>
          <p:cNvGrpSpPr/>
          <p:nvPr/>
        </p:nvGrpSpPr>
        <p:grpSpPr>
          <a:xfrm>
            <a:off x="6831324" y="695687"/>
            <a:ext cx="29880" cy="147240"/>
            <a:chOff x="6831324" y="695687"/>
            <a:chExt cx="2988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F4B79E-2B92-4936-B243-840CCAAB1F25}"/>
                    </a:ext>
                  </a:extLst>
                </p14:cNvPr>
                <p14:cNvContentPartPr/>
                <p14:nvPr/>
              </p14:nvContentPartPr>
              <p14:xfrm>
                <a:off x="6831324" y="695687"/>
                <a:ext cx="23760" cy="3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F4B79E-2B92-4936-B243-840CCAAB1F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13684" y="677687"/>
                  <a:ext cx="59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FFC161-D6BE-4BF8-8E45-1222D47BDE11}"/>
                    </a:ext>
                  </a:extLst>
                </p14:cNvPr>
                <p14:cNvContentPartPr/>
                <p14:nvPr/>
              </p14:nvContentPartPr>
              <p14:xfrm>
                <a:off x="6852564" y="803687"/>
                <a:ext cx="8640" cy="39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FFC161-D6BE-4BF8-8E45-1222D47BDE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34564" y="786047"/>
                  <a:ext cx="442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398889A-858A-4D21-AA25-8066DBCE81F4}"/>
              </a:ext>
            </a:extLst>
          </p:cNvPr>
          <p:cNvGrpSpPr/>
          <p:nvPr/>
        </p:nvGrpSpPr>
        <p:grpSpPr>
          <a:xfrm>
            <a:off x="1102644" y="1276007"/>
            <a:ext cx="6719760" cy="784800"/>
            <a:chOff x="1102644" y="1276007"/>
            <a:chExt cx="671976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A503B3-BAD6-43A8-AAA7-D3AACA7F9D49}"/>
                    </a:ext>
                  </a:extLst>
                </p14:cNvPr>
                <p14:cNvContentPartPr/>
                <p14:nvPr/>
              </p14:nvContentPartPr>
              <p14:xfrm>
                <a:off x="1102644" y="1623047"/>
                <a:ext cx="81720" cy="237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A503B3-BAD6-43A8-AAA7-D3AACA7F9D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44" y="1605047"/>
                  <a:ext cx="117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38F14E-8903-413D-A48F-130005F0C0EF}"/>
                    </a:ext>
                  </a:extLst>
                </p14:cNvPr>
                <p14:cNvContentPartPr/>
                <p14:nvPr/>
              </p14:nvContentPartPr>
              <p14:xfrm>
                <a:off x="1264284" y="1632047"/>
                <a:ext cx="241920" cy="21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38F14E-8903-413D-A48F-130005F0C0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46644" y="1614407"/>
                  <a:ext cx="277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2D9DB8-3F7A-4507-BF2D-86710D930FB4}"/>
                    </a:ext>
                  </a:extLst>
                </p14:cNvPr>
                <p14:cNvContentPartPr/>
                <p14:nvPr/>
              </p14:nvContentPartPr>
              <p14:xfrm>
                <a:off x="1638684" y="1727807"/>
                <a:ext cx="161280" cy="18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2D9DB8-3F7A-4507-BF2D-86710D930F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21044" y="1709807"/>
                  <a:ext cx="196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7C168F-DC93-46D0-A744-F196FF68B544}"/>
                    </a:ext>
                  </a:extLst>
                </p14:cNvPr>
                <p14:cNvContentPartPr/>
                <p14:nvPr/>
              </p14:nvContentPartPr>
              <p14:xfrm>
                <a:off x="1861164" y="1652207"/>
                <a:ext cx="216720" cy="15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7C168F-DC93-46D0-A744-F196FF68B5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3164" y="1634207"/>
                  <a:ext cx="252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C54C20C-E9B9-4F74-AB4A-673D34511602}"/>
                    </a:ext>
                  </a:extLst>
                </p14:cNvPr>
                <p14:cNvContentPartPr/>
                <p14:nvPr/>
              </p14:nvContentPartPr>
              <p14:xfrm>
                <a:off x="1858284" y="1538807"/>
                <a:ext cx="198720" cy="25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C54C20C-E9B9-4F74-AB4A-673D345116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0284" y="1520807"/>
                  <a:ext cx="234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81AB2B-94B2-4172-B694-8CB10B891973}"/>
                    </a:ext>
                  </a:extLst>
                </p14:cNvPr>
                <p14:cNvContentPartPr/>
                <p14:nvPr/>
              </p14:nvContentPartPr>
              <p14:xfrm>
                <a:off x="2111364" y="1549247"/>
                <a:ext cx="105120" cy="308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081AB2B-94B2-4172-B694-8CB10B8919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93364" y="1531247"/>
                  <a:ext cx="140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637F8B-8D55-4469-B024-A790E565433A}"/>
                    </a:ext>
                  </a:extLst>
                </p14:cNvPr>
                <p14:cNvContentPartPr/>
                <p14:nvPr/>
              </p14:nvContentPartPr>
              <p14:xfrm>
                <a:off x="2285244" y="1428287"/>
                <a:ext cx="177840" cy="119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637F8B-8D55-4469-B024-A790E56543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67244" y="1410647"/>
                  <a:ext cx="213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910B99-B55C-4FFF-97CE-D958825CC423}"/>
                    </a:ext>
                  </a:extLst>
                </p14:cNvPr>
                <p14:cNvContentPartPr/>
                <p14:nvPr/>
              </p14:nvContentPartPr>
              <p14:xfrm>
                <a:off x="2577924" y="1646807"/>
                <a:ext cx="176400" cy="3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910B99-B55C-4FFF-97CE-D958825CC4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0284" y="1628807"/>
                  <a:ext cx="212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1B23B0-BA6F-4482-B68A-AFE2CE646A5A}"/>
                    </a:ext>
                  </a:extLst>
                </p14:cNvPr>
                <p14:cNvContentPartPr/>
                <p14:nvPr/>
              </p14:nvContentPartPr>
              <p14:xfrm>
                <a:off x="2630484" y="1552487"/>
                <a:ext cx="540720" cy="234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1B23B0-BA6F-4482-B68A-AFE2CE646A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12484" y="1534487"/>
                  <a:ext cx="576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B1DE0C-D70A-4261-9400-3FDE72B3CAB1}"/>
                    </a:ext>
                  </a:extLst>
                </p14:cNvPr>
                <p14:cNvContentPartPr/>
                <p14:nvPr/>
              </p14:nvContentPartPr>
              <p14:xfrm>
                <a:off x="3204324" y="1612607"/>
                <a:ext cx="225360" cy="17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B1DE0C-D70A-4261-9400-3FDE72B3CA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86684" y="1594607"/>
                  <a:ext cx="261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B79BEE-DDF2-4D7C-B35B-40F9A183002A}"/>
                    </a:ext>
                  </a:extLst>
                </p14:cNvPr>
                <p14:cNvContentPartPr/>
                <p14:nvPr/>
              </p14:nvContentPartPr>
              <p14:xfrm>
                <a:off x="3453804" y="1692887"/>
                <a:ext cx="153720" cy="166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B79BEE-DDF2-4D7C-B35B-40F9A18300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35804" y="1675247"/>
                  <a:ext cx="189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F71CA8-CFE0-43BA-82CB-4D7250B9F95C}"/>
                    </a:ext>
                  </a:extLst>
                </p14:cNvPr>
                <p14:cNvContentPartPr/>
                <p14:nvPr/>
              </p14:nvContentPartPr>
              <p14:xfrm>
                <a:off x="3665484" y="1714847"/>
                <a:ext cx="106920" cy="14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F71CA8-CFE0-43BA-82CB-4D7250B9F9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47844" y="1696847"/>
                  <a:ext cx="142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617CA2-D891-4947-B895-1978CF77B1DD}"/>
                    </a:ext>
                  </a:extLst>
                </p14:cNvPr>
                <p14:cNvContentPartPr/>
                <p14:nvPr/>
              </p14:nvContentPartPr>
              <p14:xfrm>
                <a:off x="3950964" y="1600727"/>
                <a:ext cx="199800" cy="14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617CA2-D891-4947-B895-1978CF77B1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33324" y="1582727"/>
                  <a:ext cx="235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BB290A-C254-475E-97E2-48569ED85C4E}"/>
                    </a:ext>
                  </a:extLst>
                </p14:cNvPr>
                <p14:cNvContentPartPr/>
                <p14:nvPr/>
              </p14:nvContentPartPr>
              <p14:xfrm>
                <a:off x="3921804" y="1506047"/>
                <a:ext cx="230040" cy="2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BB290A-C254-475E-97E2-48569ED85C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04164" y="1488407"/>
                  <a:ext cx="265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F06C2A-FF5C-40E2-820D-D7ED8139705D}"/>
                    </a:ext>
                  </a:extLst>
                </p14:cNvPr>
                <p14:cNvContentPartPr/>
                <p14:nvPr/>
              </p14:nvContentPartPr>
              <p14:xfrm>
                <a:off x="4235724" y="1463207"/>
                <a:ext cx="100080" cy="34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F06C2A-FF5C-40E2-820D-D7ED81397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18084" y="1445207"/>
                  <a:ext cx="135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323F27-3E12-4319-9D0B-AA475ECD1155}"/>
                    </a:ext>
                  </a:extLst>
                </p14:cNvPr>
                <p14:cNvContentPartPr/>
                <p14:nvPr/>
              </p14:nvContentPartPr>
              <p14:xfrm>
                <a:off x="4372164" y="1368167"/>
                <a:ext cx="124200" cy="109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323F27-3E12-4319-9D0B-AA475ECD11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54524" y="1350167"/>
                  <a:ext cx="159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3DB1FA-9F8F-449B-88C6-EE9E7B5E5C0F}"/>
                    </a:ext>
                  </a:extLst>
                </p14:cNvPr>
                <p14:cNvContentPartPr/>
                <p14:nvPr/>
              </p14:nvContentPartPr>
              <p14:xfrm>
                <a:off x="4610124" y="1558607"/>
                <a:ext cx="122760" cy="18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3DB1FA-9F8F-449B-88C6-EE9E7B5E5C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92484" y="1540967"/>
                  <a:ext cx="158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A36401-12F8-4AA6-A855-0BB0ACF02FF5}"/>
                    </a:ext>
                  </a:extLst>
                </p14:cNvPr>
                <p14:cNvContentPartPr/>
                <p14:nvPr/>
              </p14:nvContentPartPr>
              <p14:xfrm>
                <a:off x="5029164" y="1628087"/>
                <a:ext cx="155520" cy="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A36401-12F8-4AA6-A855-0BB0ACF02F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11164" y="1610087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4B9541-D6E3-44A1-A1C9-9CC54504108E}"/>
                    </a:ext>
                  </a:extLst>
                </p14:cNvPr>
                <p14:cNvContentPartPr/>
                <p14:nvPr/>
              </p14:nvContentPartPr>
              <p14:xfrm>
                <a:off x="5366124" y="1635287"/>
                <a:ext cx="203400" cy="2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4B9541-D6E3-44A1-A1C9-9CC5450410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48484" y="1617287"/>
                  <a:ext cx="239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7527539-4726-4AD2-BD42-CEF1C9C07667}"/>
                    </a:ext>
                  </a:extLst>
                </p14:cNvPr>
                <p14:cNvContentPartPr/>
                <p14:nvPr/>
              </p14:nvContentPartPr>
              <p14:xfrm>
                <a:off x="5772204" y="1565807"/>
                <a:ext cx="205560" cy="45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7527539-4726-4AD2-BD42-CEF1C9C076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4204" y="1548167"/>
                  <a:ext cx="241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229AD8-1343-47ED-91CD-47DB41F501A4}"/>
                    </a:ext>
                  </a:extLst>
                </p14:cNvPr>
                <p14:cNvContentPartPr/>
                <p14:nvPr/>
              </p14:nvContentPartPr>
              <p14:xfrm>
                <a:off x="5812884" y="1525127"/>
                <a:ext cx="38880" cy="185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229AD8-1343-47ED-91CD-47DB41F501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95244" y="1507127"/>
                  <a:ext cx="74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29383F-55C1-4B8C-9878-7EB2C6DEDB5D}"/>
                    </a:ext>
                  </a:extLst>
                </p14:cNvPr>
                <p14:cNvContentPartPr/>
                <p14:nvPr/>
              </p14:nvContentPartPr>
              <p14:xfrm>
                <a:off x="6243444" y="1444127"/>
                <a:ext cx="81000" cy="34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29383F-55C1-4B8C-9878-7EB2C6DEDB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25804" y="1426487"/>
                  <a:ext cx="1166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5F01CE0-27C2-4CCC-A3B0-6A87A7A40B5A}"/>
                    </a:ext>
                  </a:extLst>
                </p14:cNvPr>
                <p14:cNvContentPartPr/>
                <p14:nvPr/>
              </p14:nvContentPartPr>
              <p14:xfrm>
                <a:off x="6339204" y="1542047"/>
                <a:ext cx="151920" cy="142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5F01CE0-27C2-4CCC-A3B0-6A87A7A40B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21204" y="1524407"/>
                  <a:ext cx="187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AC32F29-1D0F-4F37-A9B7-C78D9CF475E0}"/>
                    </a:ext>
                  </a:extLst>
                </p14:cNvPr>
                <p14:cNvContentPartPr/>
                <p14:nvPr/>
              </p14:nvContentPartPr>
              <p14:xfrm>
                <a:off x="6591204" y="1639247"/>
                <a:ext cx="116640" cy="9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AC32F29-1D0F-4F37-A9B7-C78D9CF475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73204" y="1621607"/>
                  <a:ext cx="152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78798E-7D14-49DC-B672-0EDAE5A727B8}"/>
                    </a:ext>
                  </a:extLst>
                </p14:cNvPr>
                <p14:cNvContentPartPr/>
                <p14:nvPr/>
              </p14:nvContentPartPr>
              <p14:xfrm>
                <a:off x="6826644" y="1609007"/>
                <a:ext cx="113400" cy="8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78798E-7D14-49DC-B672-0EDAE5A727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09004" y="1591367"/>
                  <a:ext cx="149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AAF164-0783-4E4E-976F-445764545EC2}"/>
                    </a:ext>
                  </a:extLst>
                </p14:cNvPr>
                <p14:cNvContentPartPr/>
                <p14:nvPr/>
              </p14:nvContentPartPr>
              <p14:xfrm>
                <a:off x="7062444" y="1547087"/>
                <a:ext cx="169560" cy="160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AAF164-0783-4E4E-976F-445764545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4804" y="1529087"/>
                  <a:ext cx="20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68C76E-85F5-40AE-9BAF-2CE1218AF8D7}"/>
                    </a:ext>
                  </a:extLst>
                </p14:cNvPr>
                <p14:cNvContentPartPr/>
                <p14:nvPr/>
              </p14:nvContentPartPr>
              <p14:xfrm>
                <a:off x="6991164" y="1388687"/>
                <a:ext cx="211680" cy="36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68C76E-85F5-40AE-9BAF-2CE1218AF8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73524" y="1370687"/>
                  <a:ext cx="24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EFA77C-0A16-479E-AEA2-AD410CA8BAF3}"/>
                    </a:ext>
                  </a:extLst>
                </p14:cNvPr>
                <p14:cNvContentPartPr/>
                <p14:nvPr/>
              </p14:nvContentPartPr>
              <p14:xfrm>
                <a:off x="7268364" y="1396967"/>
                <a:ext cx="154800" cy="335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EFA77C-0A16-479E-AEA2-AD410CA8BAF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0364" y="1378967"/>
                  <a:ext cx="1904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5CFDF4-BE0A-4065-AC3F-90C040C081D5}"/>
                    </a:ext>
                  </a:extLst>
                </p14:cNvPr>
                <p14:cNvContentPartPr/>
                <p14:nvPr/>
              </p14:nvContentPartPr>
              <p14:xfrm>
                <a:off x="7519644" y="1276007"/>
                <a:ext cx="302760" cy="135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5CFDF4-BE0A-4065-AC3F-90C040C081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02004" y="1258367"/>
                  <a:ext cx="33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F5754E-7ECF-4F2C-AD63-716662783F2A}"/>
                    </a:ext>
                  </a:extLst>
                </p14:cNvPr>
                <p14:cNvContentPartPr/>
                <p14:nvPr/>
              </p14:nvContentPartPr>
              <p14:xfrm>
                <a:off x="1149804" y="1861007"/>
                <a:ext cx="6491160" cy="199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F5754E-7ECF-4F2C-AD63-716662783F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2164" y="1843007"/>
                  <a:ext cx="65268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30329DB-91F5-431D-A933-74A1344E72B7}"/>
                  </a:ext>
                </a:extLst>
              </p14:cNvPr>
              <p14:cNvContentPartPr/>
              <p14:nvPr/>
            </p14:nvContentPartPr>
            <p14:xfrm>
              <a:off x="4246164" y="2163047"/>
              <a:ext cx="245520" cy="17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30329DB-91F5-431D-A933-74A1344E72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28524" y="2145047"/>
                <a:ext cx="28116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0F64572-4F1E-4BB4-AF33-DE5837410012}"/>
              </a:ext>
            </a:extLst>
          </p:cNvPr>
          <p:cNvGrpSpPr/>
          <p:nvPr/>
        </p:nvGrpSpPr>
        <p:grpSpPr>
          <a:xfrm>
            <a:off x="8017884" y="1641407"/>
            <a:ext cx="183600" cy="64800"/>
            <a:chOff x="8017884" y="1641407"/>
            <a:chExt cx="18360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BC3A2D-DE3C-4B04-A22E-A16D74BF6F69}"/>
                    </a:ext>
                  </a:extLst>
                </p14:cNvPr>
                <p14:cNvContentPartPr/>
                <p14:nvPr/>
              </p14:nvContentPartPr>
              <p14:xfrm>
                <a:off x="8027244" y="1641407"/>
                <a:ext cx="121680" cy="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BC3A2D-DE3C-4B04-A22E-A16D74BF6F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09604" y="1623767"/>
                  <a:ext cx="157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503950-42A7-4DE9-9208-23EDF7EE0D26}"/>
                    </a:ext>
                  </a:extLst>
                </p14:cNvPr>
                <p14:cNvContentPartPr/>
                <p14:nvPr/>
              </p14:nvContentPartPr>
              <p14:xfrm>
                <a:off x="8017884" y="1688927"/>
                <a:ext cx="183600" cy="17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503950-42A7-4DE9-9208-23EDF7EE0D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00244" y="1670927"/>
                  <a:ext cx="219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8316FEA-B5A5-4E92-949B-9E36874F8B0C}"/>
              </a:ext>
            </a:extLst>
          </p:cNvPr>
          <p:cNvGrpSpPr/>
          <p:nvPr/>
        </p:nvGrpSpPr>
        <p:grpSpPr>
          <a:xfrm>
            <a:off x="8669844" y="1081607"/>
            <a:ext cx="2533320" cy="1222560"/>
            <a:chOff x="8669844" y="1081607"/>
            <a:chExt cx="2533320" cy="12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A1C4FC-A15B-4364-841B-445B8CDFDF27}"/>
                    </a:ext>
                  </a:extLst>
                </p14:cNvPr>
                <p14:cNvContentPartPr/>
                <p14:nvPr/>
              </p14:nvContentPartPr>
              <p14:xfrm>
                <a:off x="8684964" y="1414247"/>
                <a:ext cx="591480" cy="415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A1C4FC-A15B-4364-841B-445B8CDFDF2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66964" y="1396247"/>
                  <a:ext cx="62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3B6455-4D99-444B-82CE-94E7D6D8AE9A}"/>
                    </a:ext>
                  </a:extLst>
                </p14:cNvPr>
                <p14:cNvContentPartPr/>
                <p14:nvPr/>
              </p14:nvContentPartPr>
              <p14:xfrm>
                <a:off x="8669844" y="2044607"/>
                <a:ext cx="44640" cy="154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3B6455-4D99-444B-82CE-94E7D6D8AE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52204" y="2026607"/>
                  <a:ext cx="80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4B3D70-36E6-452D-B288-689C993DD7DD}"/>
                    </a:ext>
                  </a:extLst>
                </p14:cNvPr>
                <p14:cNvContentPartPr/>
                <p14:nvPr/>
              </p14:nvContentPartPr>
              <p14:xfrm>
                <a:off x="8702604" y="1913567"/>
                <a:ext cx="240840" cy="12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4B3D70-36E6-452D-B288-689C993DD7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84964" y="1895567"/>
                  <a:ext cx="276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4A7D961-F8CE-478B-A682-FA945D827235}"/>
                    </a:ext>
                  </a:extLst>
                </p14:cNvPr>
                <p14:cNvContentPartPr/>
                <p14:nvPr/>
              </p14:nvContentPartPr>
              <p14:xfrm>
                <a:off x="8856684" y="2095007"/>
                <a:ext cx="125280" cy="11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4A7D961-F8CE-478B-A682-FA945D8272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9044" y="2077367"/>
                  <a:ext cx="160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2E8D25-9D27-4750-B620-AC21469788AB}"/>
                    </a:ext>
                  </a:extLst>
                </p14:cNvPr>
                <p14:cNvContentPartPr/>
                <p14:nvPr/>
              </p14:nvContentPartPr>
              <p14:xfrm>
                <a:off x="9075924" y="1989527"/>
                <a:ext cx="171720" cy="20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2E8D25-9D27-4750-B620-AC21469788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58284" y="1971527"/>
                  <a:ext cx="207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162760-7F9F-46E9-9D0A-5038328A8613}"/>
                    </a:ext>
                  </a:extLst>
                </p14:cNvPr>
                <p14:cNvContentPartPr/>
                <p14:nvPr/>
              </p14:nvContentPartPr>
              <p14:xfrm>
                <a:off x="9058644" y="1081607"/>
                <a:ext cx="117000" cy="21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162760-7F9F-46E9-9D0A-5038328A86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40644" y="1063607"/>
                  <a:ext cx="152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EF0E1DD-B638-49AE-AA9B-3B38BB08823F}"/>
                    </a:ext>
                  </a:extLst>
                </p14:cNvPr>
                <p14:cNvContentPartPr/>
                <p14:nvPr/>
              </p14:nvContentPartPr>
              <p14:xfrm>
                <a:off x="9759924" y="1586327"/>
                <a:ext cx="167040" cy="16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EF0E1DD-B638-49AE-AA9B-3B38BB0882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41924" y="1568687"/>
                  <a:ext cx="202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F25C919-553D-4E9B-93E4-4CF7F6982F58}"/>
                    </a:ext>
                  </a:extLst>
                </p14:cNvPr>
                <p14:cNvContentPartPr/>
                <p14:nvPr/>
              </p14:nvContentPartPr>
              <p14:xfrm>
                <a:off x="9955764" y="1527287"/>
                <a:ext cx="65520" cy="258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F25C919-553D-4E9B-93E4-4CF7F6982F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7764" y="1509287"/>
                  <a:ext cx="101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176EB1-AFDE-4C0E-A36B-6F6AF8D65FB2}"/>
                    </a:ext>
                  </a:extLst>
                </p14:cNvPr>
                <p14:cNvContentPartPr/>
                <p14:nvPr/>
              </p14:nvContentPartPr>
              <p14:xfrm>
                <a:off x="9510084" y="1394807"/>
                <a:ext cx="168480" cy="422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176EB1-AFDE-4C0E-A36B-6F6AF8D65F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92084" y="1377167"/>
                  <a:ext cx="204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CDCFA4-2A9D-4A19-94FD-DA41993B04C3}"/>
                    </a:ext>
                  </a:extLst>
                </p14:cNvPr>
                <p14:cNvContentPartPr/>
                <p14:nvPr/>
              </p14:nvContentPartPr>
              <p14:xfrm>
                <a:off x="10179684" y="1651127"/>
                <a:ext cx="182520" cy="1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CDCFA4-2A9D-4A19-94FD-DA41993B04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1684" y="1633127"/>
                  <a:ext cx="21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1AFCF2C-ED59-4B3C-8FFC-9B2741C1D4A8}"/>
                    </a:ext>
                  </a:extLst>
                </p14:cNvPr>
                <p14:cNvContentPartPr/>
                <p14:nvPr/>
              </p14:nvContentPartPr>
              <p14:xfrm>
                <a:off x="10481724" y="1610087"/>
                <a:ext cx="198720" cy="13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1AFCF2C-ED59-4B3C-8FFC-9B2741C1D4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63724" y="1592087"/>
                  <a:ext cx="2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3F79ED7-EB24-4A84-A20A-CEB99558F3D1}"/>
                    </a:ext>
                  </a:extLst>
                </p14:cNvPr>
                <p14:cNvContentPartPr/>
                <p14:nvPr/>
              </p14:nvContentPartPr>
              <p14:xfrm>
                <a:off x="10480644" y="1490207"/>
                <a:ext cx="233280" cy="6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3F79ED7-EB24-4A84-A20A-CEB99558F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63004" y="1472567"/>
                  <a:ext cx="268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FB55199-02C2-4B1A-A7DD-8931C900BBB7}"/>
                    </a:ext>
                  </a:extLst>
                </p14:cNvPr>
                <p14:cNvContentPartPr/>
                <p14:nvPr/>
              </p14:nvContentPartPr>
              <p14:xfrm>
                <a:off x="10731204" y="1387607"/>
                <a:ext cx="178920" cy="442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FB55199-02C2-4B1A-A7DD-8931C900BB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13564" y="1369607"/>
                  <a:ext cx="2145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05CB43-76D5-407B-9FD1-21873B4083DD}"/>
                    </a:ext>
                  </a:extLst>
                </p14:cNvPr>
                <p14:cNvContentPartPr/>
                <p14:nvPr/>
              </p14:nvContentPartPr>
              <p14:xfrm>
                <a:off x="10994004" y="1249007"/>
                <a:ext cx="209160" cy="17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05CB43-76D5-407B-9FD1-21873B4083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76004" y="1231007"/>
                  <a:ext cx="244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DA87367-B9F4-4CCB-8137-8C3832C57FF8}"/>
                    </a:ext>
                  </a:extLst>
                </p14:cNvPr>
                <p14:cNvContentPartPr/>
                <p14:nvPr/>
              </p14:nvContentPartPr>
              <p14:xfrm>
                <a:off x="9519804" y="1940927"/>
                <a:ext cx="1315440" cy="55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DA87367-B9F4-4CCB-8137-8C3832C57F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01804" y="1922927"/>
                  <a:ext cx="1351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DE043A-CABB-48F1-AEA1-24F30CB26058}"/>
                    </a:ext>
                  </a:extLst>
                </p14:cNvPr>
                <p14:cNvContentPartPr/>
                <p14:nvPr/>
              </p14:nvContentPartPr>
              <p14:xfrm>
                <a:off x="10150524" y="2169527"/>
                <a:ext cx="336960" cy="134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DE043A-CABB-48F1-AEA1-24F30CB260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32524" y="2151887"/>
                  <a:ext cx="37260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BDC4578-39C0-433E-BD33-FBE6E5EDB101}"/>
                  </a:ext>
                </a:extLst>
              </p14:cNvPr>
              <p14:cNvContentPartPr/>
              <p14:nvPr/>
            </p14:nvContentPartPr>
            <p14:xfrm>
              <a:off x="8263044" y="1088087"/>
              <a:ext cx="2988720" cy="1148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BDC4578-39C0-433E-BD33-FBE6E5EDB10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73404" y="908447"/>
                <a:ext cx="3168360" cy="15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B6073DE-5C8B-4B3C-A660-102F64EC39A8}"/>
                  </a:ext>
                </a:extLst>
              </p14:cNvPr>
              <p14:cNvContentPartPr/>
              <p14:nvPr/>
            </p14:nvContentPartPr>
            <p14:xfrm>
              <a:off x="7494084" y="2358527"/>
              <a:ext cx="4179960" cy="427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B6073DE-5C8B-4B3C-A660-102F64EC39A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404444" y="2178887"/>
                <a:ext cx="4359600" cy="78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64B64B-044D-499F-A537-7F596E8C5392}"/>
              </a:ext>
            </a:extLst>
          </p:cNvPr>
          <p:cNvGrpSpPr/>
          <p:nvPr/>
        </p:nvGrpSpPr>
        <p:grpSpPr>
          <a:xfrm>
            <a:off x="6307524" y="3037127"/>
            <a:ext cx="1255680" cy="528840"/>
            <a:chOff x="6307524" y="3037127"/>
            <a:chExt cx="125568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74ACA-D1C5-4B73-A726-8A0FE5737B34}"/>
                    </a:ext>
                  </a:extLst>
                </p14:cNvPr>
                <p14:cNvContentPartPr/>
                <p14:nvPr/>
              </p14:nvContentPartPr>
              <p14:xfrm>
                <a:off x="6333444" y="3037127"/>
                <a:ext cx="208080" cy="357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74ACA-D1C5-4B73-A726-8A0FE5737B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15444" y="3019487"/>
                  <a:ext cx="2437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315E613-053A-4561-A704-C774F5D69239}"/>
                    </a:ext>
                  </a:extLst>
                </p14:cNvPr>
                <p14:cNvContentPartPr/>
                <p14:nvPr/>
              </p14:nvContentPartPr>
              <p14:xfrm>
                <a:off x="6307524" y="3210287"/>
                <a:ext cx="194040" cy="3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315E613-053A-4561-A704-C774F5D692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9884" y="3192287"/>
                  <a:ext cx="229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5A5B4D5-5903-4201-BC40-5B64191186F6}"/>
                    </a:ext>
                  </a:extLst>
                </p14:cNvPr>
                <p14:cNvContentPartPr/>
                <p14:nvPr/>
              </p14:nvContentPartPr>
              <p14:xfrm>
                <a:off x="6635484" y="3156647"/>
                <a:ext cx="151560" cy="171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5A5B4D5-5903-4201-BC40-5B64191186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17484" y="3139007"/>
                  <a:ext cx="187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6A95809-6D55-4DB6-AAF5-D9CA8672D132}"/>
                    </a:ext>
                  </a:extLst>
                </p14:cNvPr>
                <p14:cNvContentPartPr/>
                <p14:nvPr/>
              </p14:nvContentPartPr>
              <p14:xfrm>
                <a:off x="6806844" y="3205967"/>
                <a:ext cx="334080" cy="13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6A95809-6D55-4DB6-AAF5-D9CA8672D1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89204" y="3187967"/>
                  <a:ext cx="369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5CF807-D1F7-4CDF-BCDD-6119E39E86B4}"/>
                    </a:ext>
                  </a:extLst>
                </p14:cNvPr>
                <p14:cNvContentPartPr/>
                <p14:nvPr/>
              </p14:nvContentPartPr>
              <p14:xfrm>
                <a:off x="7097004" y="3236207"/>
                <a:ext cx="197640" cy="81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5CF807-D1F7-4CDF-BCDD-6119E39E86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79364" y="3218567"/>
                  <a:ext cx="233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F4CBB8-360D-44F1-B42E-24C0E967C915}"/>
                    </a:ext>
                  </a:extLst>
                </p14:cNvPr>
                <p14:cNvContentPartPr/>
                <p14:nvPr/>
              </p14:nvContentPartPr>
              <p14:xfrm>
                <a:off x="7284564" y="3120647"/>
                <a:ext cx="278640" cy="445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F4CBB8-360D-44F1-B42E-24C0E967C9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66564" y="3102647"/>
                  <a:ext cx="314280" cy="48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216FC2-275E-485D-A643-380702FAD484}"/>
              </a:ext>
            </a:extLst>
          </p:cNvPr>
          <p:cNvGrpSpPr/>
          <p:nvPr/>
        </p:nvGrpSpPr>
        <p:grpSpPr>
          <a:xfrm>
            <a:off x="8076204" y="3015887"/>
            <a:ext cx="1068120" cy="330120"/>
            <a:chOff x="8076204" y="3015887"/>
            <a:chExt cx="10681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208AFD-601B-4150-9485-AEB8327AA607}"/>
                    </a:ext>
                  </a:extLst>
                </p14:cNvPr>
                <p14:cNvContentPartPr/>
                <p14:nvPr/>
              </p14:nvContentPartPr>
              <p14:xfrm>
                <a:off x="8076204" y="3112367"/>
                <a:ext cx="119520" cy="160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208AFD-601B-4150-9485-AEB8327AA60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58564" y="3094727"/>
                  <a:ext cx="155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88D812D-4D96-40B9-8045-33ACDC1124B2}"/>
                    </a:ext>
                  </a:extLst>
                </p14:cNvPr>
                <p14:cNvContentPartPr/>
                <p14:nvPr/>
              </p14:nvContentPartPr>
              <p14:xfrm>
                <a:off x="8310924" y="3018047"/>
                <a:ext cx="113400" cy="32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88D812D-4D96-40B9-8045-33ACDC1124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2924" y="3000047"/>
                  <a:ext cx="1490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D53DBA-6A21-43D2-BBDC-F567309F4248}"/>
                    </a:ext>
                  </a:extLst>
                </p14:cNvPr>
                <p14:cNvContentPartPr/>
                <p14:nvPr/>
              </p14:nvContentPartPr>
              <p14:xfrm>
                <a:off x="8236044" y="3072767"/>
                <a:ext cx="540360" cy="192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D53DBA-6A21-43D2-BBDC-F567309F42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18404" y="3054767"/>
                  <a:ext cx="576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A3E824-C46A-4A16-83AB-277EDA0BF8A5}"/>
                    </a:ext>
                  </a:extLst>
                </p14:cNvPr>
                <p14:cNvContentPartPr/>
                <p14:nvPr/>
              </p14:nvContentPartPr>
              <p14:xfrm>
                <a:off x="8685324" y="3015887"/>
                <a:ext cx="459000" cy="26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A3E824-C46A-4A16-83AB-277EDA0BF8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67324" y="2998247"/>
                  <a:ext cx="49464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D4D8CC9-071E-422B-8B3F-4DEACDC651C7}"/>
              </a:ext>
            </a:extLst>
          </p:cNvPr>
          <p:cNvGrpSpPr/>
          <p:nvPr/>
        </p:nvGrpSpPr>
        <p:grpSpPr>
          <a:xfrm>
            <a:off x="9616284" y="2838767"/>
            <a:ext cx="2502720" cy="864360"/>
            <a:chOff x="9616284" y="2838767"/>
            <a:chExt cx="250272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59958D-D0B7-4AE5-AFEC-87C7D1E80EEA}"/>
                    </a:ext>
                  </a:extLst>
                </p14:cNvPr>
                <p14:cNvContentPartPr/>
                <p14:nvPr/>
              </p14:nvContentPartPr>
              <p14:xfrm>
                <a:off x="9616284" y="3072767"/>
                <a:ext cx="196200" cy="14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59958D-D0B7-4AE5-AFEC-87C7D1E80E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98644" y="3054767"/>
                  <a:ext cx="231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9C4529-61C9-47AB-A511-64AAE23EC210}"/>
                    </a:ext>
                  </a:extLst>
                </p14:cNvPr>
                <p14:cNvContentPartPr/>
                <p14:nvPr/>
              </p14:nvContentPartPr>
              <p14:xfrm>
                <a:off x="9881964" y="3123167"/>
                <a:ext cx="120600" cy="273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9C4529-61C9-47AB-A511-64AAE23EC2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64324" y="3105527"/>
                  <a:ext cx="156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773BABB-A69D-4E6D-A31A-BDF8C26CE7B7}"/>
                    </a:ext>
                  </a:extLst>
                </p14:cNvPr>
                <p14:cNvContentPartPr/>
                <p14:nvPr/>
              </p14:nvContentPartPr>
              <p14:xfrm>
                <a:off x="10049004" y="3136487"/>
                <a:ext cx="271080" cy="13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773BABB-A69D-4E6D-A31A-BDF8C26CE7B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31364" y="3118847"/>
                  <a:ext cx="306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2415FA-65D7-46AD-B3EE-CD9A3302B92F}"/>
                    </a:ext>
                  </a:extLst>
                </p14:cNvPr>
                <p14:cNvContentPartPr/>
                <p14:nvPr/>
              </p14:nvContentPartPr>
              <p14:xfrm>
                <a:off x="10277964" y="3094727"/>
                <a:ext cx="161280" cy="11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2415FA-65D7-46AD-B3EE-CD9A3302B9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59964" y="3077087"/>
                  <a:ext cx="196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D577530-107E-451A-8172-11881F256AFF}"/>
                    </a:ext>
                  </a:extLst>
                </p14:cNvPr>
                <p14:cNvContentPartPr/>
                <p14:nvPr/>
              </p14:nvContentPartPr>
              <p14:xfrm>
                <a:off x="10506204" y="3050447"/>
                <a:ext cx="155520" cy="145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D577530-107E-451A-8172-11881F256A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8564" y="3032807"/>
                  <a:ext cx="19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358E35-4D9B-48AD-8704-F3986572EE30}"/>
                    </a:ext>
                  </a:extLst>
                </p14:cNvPr>
                <p14:cNvContentPartPr/>
                <p14:nvPr/>
              </p14:nvContentPartPr>
              <p14:xfrm>
                <a:off x="10684764" y="3064487"/>
                <a:ext cx="124200" cy="109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358E35-4D9B-48AD-8704-F3986572EE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67124" y="3046487"/>
                  <a:ext cx="159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8D68B61-6E66-4D8E-A157-BE98F3F4E214}"/>
                    </a:ext>
                  </a:extLst>
                </p14:cNvPr>
                <p14:cNvContentPartPr/>
                <p14:nvPr/>
              </p14:nvContentPartPr>
              <p14:xfrm>
                <a:off x="10917324" y="2838767"/>
                <a:ext cx="236880" cy="330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8D68B61-6E66-4D8E-A157-BE98F3F4E2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99324" y="2820767"/>
                  <a:ext cx="272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0389832-30BF-41AA-83FA-6579DD0CFEC3}"/>
                    </a:ext>
                  </a:extLst>
                </p14:cNvPr>
                <p14:cNvContentPartPr/>
                <p14:nvPr/>
              </p14:nvContentPartPr>
              <p14:xfrm>
                <a:off x="10212444" y="3401447"/>
                <a:ext cx="21348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0389832-30BF-41AA-83FA-6579DD0CFE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94804" y="3383447"/>
                  <a:ext cx="249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72A42B-AA3B-4441-80EE-1D0E80AF214D}"/>
                    </a:ext>
                  </a:extLst>
                </p14:cNvPr>
                <p14:cNvContentPartPr/>
                <p14:nvPr/>
              </p14:nvContentPartPr>
              <p14:xfrm>
                <a:off x="10479204" y="3529607"/>
                <a:ext cx="361080" cy="153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72A42B-AA3B-4441-80EE-1D0E80AF21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61564" y="3511967"/>
                  <a:ext cx="396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FB9646-CA33-4CA3-8FD8-6991B4917BE4}"/>
                    </a:ext>
                  </a:extLst>
                </p14:cNvPr>
                <p14:cNvContentPartPr/>
                <p14:nvPr/>
              </p14:nvContentPartPr>
              <p14:xfrm>
                <a:off x="10876284" y="3488207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FB9646-CA33-4CA3-8FD8-6991B4917B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58284" y="34705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366DDD-E1BF-4492-A318-74958D4F9FAC}"/>
                    </a:ext>
                  </a:extLst>
                </p14:cNvPr>
                <p14:cNvContentPartPr/>
                <p14:nvPr/>
              </p14:nvContentPartPr>
              <p14:xfrm>
                <a:off x="10938924" y="3430607"/>
                <a:ext cx="347040" cy="272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366DDD-E1BF-4492-A318-74958D4F9FA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21284" y="3412967"/>
                  <a:ext cx="382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AEBC20-80BA-4E52-8A43-71D1C5D37724}"/>
                    </a:ext>
                  </a:extLst>
                </p14:cNvPr>
                <p14:cNvContentPartPr/>
                <p14:nvPr/>
              </p14:nvContentPartPr>
              <p14:xfrm>
                <a:off x="11134044" y="3530327"/>
                <a:ext cx="259200" cy="136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AEBC20-80BA-4E52-8A43-71D1C5D3772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116044" y="3512327"/>
                  <a:ext cx="294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AFB466-1534-403B-B049-8DF08FBE47C5}"/>
                    </a:ext>
                  </a:extLst>
                </p14:cNvPr>
                <p14:cNvContentPartPr/>
                <p14:nvPr/>
              </p14:nvContentPartPr>
              <p14:xfrm>
                <a:off x="11423124" y="3424487"/>
                <a:ext cx="33120" cy="78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AFB466-1534-403B-B049-8DF08FBE47C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405484" y="3406487"/>
                  <a:ext cx="68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0487DA-C559-4EE3-96C9-AEB5D6228A23}"/>
                    </a:ext>
                  </a:extLst>
                </p14:cNvPr>
                <p14:cNvContentPartPr/>
                <p14:nvPr/>
              </p14:nvContentPartPr>
              <p14:xfrm>
                <a:off x="11512764" y="3512687"/>
                <a:ext cx="98280" cy="137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0487DA-C559-4EE3-96C9-AEB5D6228A2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494764" y="3495047"/>
                  <a:ext cx="133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AB7588-489E-4FCD-AE00-21EB22B17E9E}"/>
                    </a:ext>
                  </a:extLst>
                </p14:cNvPr>
                <p14:cNvContentPartPr/>
                <p14:nvPr/>
              </p14:nvContentPartPr>
              <p14:xfrm>
                <a:off x="11666124" y="3463007"/>
                <a:ext cx="295920" cy="171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AB7588-489E-4FCD-AE00-21EB22B17E9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48124" y="3445007"/>
                  <a:ext cx="33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CACA4A-1CA2-43A1-810B-F6357CDD64EC}"/>
                    </a:ext>
                  </a:extLst>
                </p14:cNvPr>
                <p14:cNvContentPartPr/>
                <p14:nvPr/>
              </p14:nvContentPartPr>
              <p14:xfrm>
                <a:off x="12055644" y="3638327"/>
                <a:ext cx="63360" cy="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CACA4A-1CA2-43A1-810B-F6357CDD64E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2037644" y="3620687"/>
                  <a:ext cx="99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E6D1356-9EC2-4507-B259-EBE161115D63}"/>
              </a:ext>
            </a:extLst>
          </p:cNvPr>
          <p:cNvGrpSpPr/>
          <p:nvPr/>
        </p:nvGrpSpPr>
        <p:grpSpPr>
          <a:xfrm>
            <a:off x="4996404" y="4426727"/>
            <a:ext cx="1235880" cy="552600"/>
            <a:chOff x="4996404" y="4426727"/>
            <a:chExt cx="12358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BED7D3C-7F4F-483B-8807-6172EC9C5D21}"/>
                    </a:ext>
                  </a:extLst>
                </p14:cNvPr>
                <p14:cNvContentPartPr/>
                <p14:nvPr/>
              </p14:nvContentPartPr>
              <p14:xfrm>
                <a:off x="4996404" y="4426727"/>
                <a:ext cx="170640" cy="290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BED7D3C-7F4F-483B-8807-6172EC9C5D2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78404" y="4409087"/>
                  <a:ext cx="206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12D759-5B69-4F84-874B-FD5BD40CF0C0}"/>
                    </a:ext>
                  </a:extLst>
                </p14:cNvPr>
                <p14:cNvContentPartPr/>
                <p14:nvPr/>
              </p14:nvContentPartPr>
              <p14:xfrm>
                <a:off x="5043204" y="4576127"/>
                <a:ext cx="148680" cy="10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12D759-5B69-4F84-874B-FD5BD40CF0C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25204" y="4558127"/>
                  <a:ext cx="184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5F883BF-B4F4-4ADB-BA74-99055C1AC395}"/>
                    </a:ext>
                  </a:extLst>
                </p14:cNvPr>
                <p14:cNvContentPartPr/>
                <p14:nvPr/>
              </p14:nvContentPartPr>
              <p14:xfrm>
                <a:off x="5277564" y="4503767"/>
                <a:ext cx="121680" cy="140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5F883BF-B4F4-4ADB-BA74-99055C1AC39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59564" y="4485767"/>
                  <a:ext cx="157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A72BA5C-BD91-405D-A4B5-CD44CEAB1A2F}"/>
                    </a:ext>
                  </a:extLst>
                </p14:cNvPr>
                <p14:cNvContentPartPr/>
                <p14:nvPr/>
              </p14:nvContentPartPr>
              <p14:xfrm>
                <a:off x="5414004" y="4540487"/>
                <a:ext cx="391320" cy="160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A72BA5C-BD91-405D-A4B5-CD44CEAB1A2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96364" y="4522487"/>
                  <a:ext cx="426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7DBB2F4-490E-40B7-9B6D-CE20FDB4480B}"/>
                    </a:ext>
                  </a:extLst>
                </p14:cNvPr>
                <p14:cNvContentPartPr/>
                <p14:nvPr/>
              </p14:nvContentPartPr>
              <p14:xfrm>
                <a:off x="5802084" y="4562087"/>
                <a:ext cx="153720" cy="133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7DBB2F4-490E-40B7-9B6D-CE20FDB4480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84444" y="4544087"/>
                  <a:ext cx="189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0D41A0B-D2C7-410A-9263-DD04035AD2F9}"/>
                    </a:ext>
                  </a:extLst>
                </p14:cNvPr>
                <p14:cNvContentPartPr/>
                <p14:nvPr/>
              </p14:nvContentPartPr>
              <p14:xfrm>
                <a:off x="5985684" y="4528967"/>
                <a:ext cx="246600" cy="450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0D41A0B-D2C7-410A-9263-DD04035AD2F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68044" y="4511327"/>
                  <a:ext cx="28224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1619A9E-F157-4095-8237-70C5099EC657}"/>
              </a:ext>
            </a:extLst>
          </p:cNvPr>
          <p:cNvGrpSpPr/>
          <p:nvPr/>
        </p:nvGrpSpPr>
        <p:grpSpPr>
          <a:xfrm>
            <a:off x="6623604" y="3721487"/>
            <a:ext cx="1600200" cy="1068480"/>
            <a:chOff x="6623604" y="3721487"/>
            <a:chExt cx="160020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34A4D26-9D0B-4D1A-96DF-7AAE9EE15C29}"/>
                    </a:ext>
                  </a:extLst>
                </p14:cNvPr>
                <p14:cNvContentPartPr/>
                <p14:nvPr/>
              </p14:nvContentPartPr>
              <p14:xfrm>
                <a:off x="8223084" y="3767567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34A4D26-9D0B-4D1A-96DF-7AAE9EE15C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05444" y="37499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EA4FEB-8FBB-4847-B6E8-6CA77BFA97CB}"/>
                    </a:ext>
                  </a:extLst>
                </p14:cNvPr>
                <p14:cNvContentPartPr/>
                <p14:nvPr/>
              </p14:nvContentPartPr>
              <p14:xfrm>
                <a:off x="6737364" y="3721487"/>
                <a:ext cx="1486440" cy="49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EA4FEB-8FBB-4847-B6E8-6CA77BFA97C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19364" y="3703487"/>
                  <a:ext cx="15220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A27A2C-5EB8-4D8F-926A-C46AF8354134}"/>
                    </a:ext>
                  </a:extLst>
                </p14:cNvPr>
                <p14:cNvContentPartPr/>
                <p14:nvPr/>
              </p14:nvContentPartPr>
              <p14:xfrm>
                <a:off x="6659964" y="4090127"/>
                <a:ext cx="280080" cy="184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A27A2C-5EB8-4D8F-926A-C46AF835413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42324" y="4072127"/>
                  <a:ext cx="315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F70C945-2500-47BE-B1FF-F5992E48D332}"/>
                    </a:ext>
                  </a:extLst>
                </p14:cNvPr>
                <p14:cNvContentPartPr/>
                <p14:nvPr/>
              </p14:nvContentPartPr>
              <p14:xfrm>
                <a:off x="6623604" y="4464527"/>
                <a:ext cx="248760" cy="190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F70C945-2500-47BE-B1FF-F5992E48D33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05964" y="4446887"/>
                  <a:ext cx="284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D73374-D5FC-41D7-8D44-92A1512113F3}"/>
                    </a:ext>
                  </a:extLst>
                </p14:cNvPr>
                <p14:cNvContentPartPr/>
                <p14:nvPr/>
              </p14:nvContentPartPr>
              <p14:xfrm>
                <a:off x="6907284" y="4508807"/>
                <a:ext cx="832320" cy="281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D73374-D5FC-41D7-8D44-92A1512113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89284" y="4491167"/>
                  <a:ext cx="867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6EEEA62-93DF-43A3-8ACB-1488A2634682}"/>
                    </a:ext>
                  </a:extLst>
                </p14:cNvPr>
                <p14:cNvContentPartPr/>
                <p14:nvPr/>
              </p14:nvContentPartPr>
              <p14:xfrm>
                <a:off x="7764084" y="4546967"/>
                <a:ext cx="198000" cy="137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6EEEA62-93DF-43A3-8ACB-1488A26346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46444" y="4529327"/>
                  <a:ext cx="233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4CCE56-78CC-493C-8F8B-63FD3101B57B}"/>
                    </a:ext>
                  </a:extLst>
                </p14:cNvPr>
                <p14:cNvContentPartPr/>
                <p14:nvPr/>
              </p14:nvContentPartPr>
              <p14:xfrm>
                <a:off x="7966764" y="4285247"/>
                <a:ext cx="176400" cy="367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4CCE56-78CC-493C-8F8B-63FD3101B5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48764" y="4267607"/>
                  <a:ext cx="212040" cy="40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83A6234-D5AD-4018-AB9C-2258949279C0}"/>
              </a:ext>
            </a:extLst>
          </p:cNvPr>
          <p:cNvGrpSpPr/>
          <p:nvPr/>
        </p:nvGrpSpPr>
        <p:grpSpPr>
          <a:xfrm>
            <a:off x="8681364" y="4267247"/>
            <a:ext cx="2093760" cy="325080"/>
            <a:chOff x="8681364" y="4267247"/>
            <a:chExt cx="20937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10661CD-9ACD-418D-99AB-881D19AA813A}"/>
                    </a:ext>
                  </a:extLst>
                </p14:cNvPr>
                <p14:cNvContentPartPr/>
                <p14:nvPr/>
              </p14:nvContentPartPr>
              <p14:xfrm>
                <a:off x="8681364" y="4485767"/>
                <a:ext cx="168840" cy="10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10661CD-9ACD-418D-99AB-881D19AA813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63364" y="4467767"/>
                  <a:ext cx="204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1FDE633-F4B9-4B46-A75E-8E50D2F2BE6A}"/>
                    </a:ext>
                  </a:extLst>
                </p14:cNvPr>
                <p14:cNvContentPartPr/>
                <p14:nvPr/>
              </p14:nvContentPartPr>
              <p14:xfrm>
                <a:off x="8859204" y="4267247"/>
                <a:ext cx="27360" cy="257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1FDE633-F4B9-4B46-A75E-8E50D2F2BE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41204" y="4249607"/>
                  <a:ext cx="63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81F182-525E-45EB-A315-B6A176B37C62}"/>
                    </a:ext>
                  </a:extLst>
                </p14:cNvPr>
                <p14:cNvContentPartPr/>
                <p14:nvPr/>
              </p14:nvContentPartPr>
              <p14:xfrm>
                <a:off x="8958204" y="4439687"/>
                <a:ext cx="400680" cy="150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81F182-525E-45EB-A315-B6A176B37C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40564" y="4421687"/>
                  <a:ext cx="436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87D28CC-E1A0-4718-8880-9803A85EC513}"/>
                    </a:ext>
                  </a:extLst>
                </p14:cNvPr>
                <p14:cNvContentPartPr/>
                <p14:nvPr/>
              </p14:nvContentPartPr>
              <p14:xfrm>
                <a:off x="9360684" y="4359767"/>
                <a:ext cx="24840" cy="80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87D28CC-E1A0-4718-8880-9803A85EC51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43044" y="4342127"/>
                  <a:ext cx="60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C094988-5833-47F6-A028-D87BABB45D68}"/>
                    </a:ext>
                  </a:extLst>
                </p14:cNvPr>
                <p14:cNvContentPartPr/>
                <p14:nvPr/>
              </p14:nvContentPartPr>
              <p14:xfrm>
                <a:off x="9447804" y="4343207"/>
                <a:ext cx="393840" cy="24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C094988-5833-47F6-A028-D87BABB45D6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30164" y="4325567"/>
                  <a:ext cx="429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BEADB5-9B50-46B0-ABCD-5F4C27944C31}"/>
                    </a:ext>
                  </a:extLst>
                </p14:cNvPr>
                <p14:cNvContentPartPr/>
                <p14:nvPr/>
              </p14:nvContentPartPr>
              <p14:xfrm>
                <a:off x="9690804" y="4450847"/>
                <a:ext cx="244080" cy="98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BEADB5-9B50-46B0-ABCD-5F4C27944C3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73164" y="4433207"/>
                  <a:ext cx="27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42AEA53-44FE-4C9E-B91B-E9598A95041E}"/>
                    </a:ext>
                  </a:extLst>
                </p14:cNvPr>
                <p14:cNvContentPartPr/>
                <p14:nvPr/>
              </p14:nvContentPartPr>
              <p14:xfrm>
                <a:off x="9942804" y="4317647"/>
                <a:ext cx="163800" cy="221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42AEA53-44FE-4C9E-B91B-E9598A9504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25164" y="4300007"/>
                  <a:ext cx="199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0F61AEF-3C2F-43EF-9B4C-258B22E3C387}"/>
                    </a:ext>
                  </a:extLst>
                </p14:cNvPr>
                <p14:cNvContentPartPr/>
                <p14:nvPr/>
              </p14:nvContentPartPr>
              <p14:xfrm>
                <a:off x="10189044" y="4394327"/>
                <a:ext cx="331200" cy="133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0F61AEF-3C2F-43EF-9B4C-258B22E3C38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71044" y="4376687"/>
                  <a:ext cx="366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DADAEBD-6E23-48C3-B10C-B777CBCB6901}"/>
                    </a:ext>
                  </a:extLst>
                </p14:cNvPr>
                <p14:cNvContentPartPr/>
                <p14:nvPr/>
              </p14:nvContentPartPr>
              <p14:xfrm>
                <a:off x="10696644" y="4534007"/>
                <a:ext cx="78480" cy="3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DADAEBD-6E23-48C3-B10C-B777CBCB69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678644" y="4516367"/>
                  <a:ext cx="1141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1B5A746-7A42-450A-9609-0C99DCC3753F}"/>
                  </a:ext>
                </a:extLst>
              </p14:cNvPr>
              <p14:cNvContentPartPr/>
              <p14:nvPr/>
            </p14:nvContentPartPr>
            <p14:xfrm>
              <a:off x="4556844" y="4451207"/>
              <a:ext cx="6005880" cy="93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1B5A746-7A42-450A-9609-0C99DCC3753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467204" y="4271207"/>
                <a:ext cx="61855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B029905-1DDB-478E-8B05-F2355B8E5C66}"/>
                  </a:ext>
                </a:extLst>
              </p14:cNvPr>
              <p14:cNvContentPartPr/>
              <p14:nvPr/>
            </p14:nvContentPartPr>
            <p14:xfrm>
              <a:off x="4977684" y="4651727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B029905-1DDB-478E-8B05-F2355B8E5C6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888044" y="447172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F4DF5F6-D29D-469D-886A-3A9AA97DB5FC}"/>
                  </a:ext>
                </a:extLst>
              </p14:cNvPr>
              <p14:cNvContentPartPr/>
              <p14:nvPr/>
            </p14:nvContentPartPr>
            <p14:xfrm>
              <a:off x="4780764" y="4519607"/>
              <a:ext cx="5992560" cy="232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F4DF5F6-D29D-469D-886A-3A9AA97DB5F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690764" y="4339607"/>
                <a:ext cx="61722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183136B-FFBC-4B96-A870-87174144E727}"/>
                  </a:ext>
                </a:extLst>
              </p14:cNvPr>
              <p14:cNvContentPartPr/>
              <p14:nvPr/>
            </p14:nvContentPartPr>
            <p14:xfrm>
              <a:off x="4848084" y="4260047"/>
              <a:ext cx="5905440" cy="2620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183136B-FFBC-4B96-A870-87174144E72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758444" y="4080047"/>
                <a:ext cx="6085080" cy="62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A7835F4-B9B4-48B1-8F2C-8964236436CF}"/>
              </a:ext>
            </a:extLst>
          </p:cNvPr>
          <p:cNvGrpSpPr/>
          <p:nvPr/>
        </p:nvGrpSpPr>
        <p:grpSpPr>
          <a:xfrm>
            <a:off x="455724" y="4245287"/>
            <a:ext cx="3967920" cy="864720"/>
            <a:chOff x="455724" y="4245287"/>
            <a:chExt cx="3967920" cy="86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EB5843D-C7E0-4D11-B9EB-2FD282B794F1}"/>
                    </a:ext>
                  </a:extLst>
                </p14:cNvPr>
                <p14:cNvContentPartPr/>
                <p14:nvPr/>
              </p14:nvContentPartPr>
              <p14:xfrm>
                <a:off x="3886524" y="4534007"/>
                <a:ext cx="537120" cy="166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EB5843D-C7E0-4D11-B9EB-2FD282B794F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68884" y="4516007"/>
                  <a:ext cx="572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601598-D1EC-4059-981B-E5C02DB0BF96}"/>
                    </a:ext>
                  </a:extLst>
                </p14:cNvPr>
                <p14:cNvContentPartPr/>
                <p14:nvPr/>
              </p14:nvContentPartPr>
              <p14:xfrm>
                <a:off x="3805164" y="4561367"/>
                <a:ext cx="168480" cy="214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601598-D1EC-4059-981B-E5C02DB0BF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87524" y="4543727"/>
                  <a:ext cx="204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83E4AF2-DF7B-497F-BB7B-DB42E55737B2}"/>
                    </a:ext>
                  </a:extLst>
                </p14:cNvPr>
                <p14:cNvContentPartPr/>
                <p14:nvPr/>
              </p14:nvContentPartPr>
              <p14:xfrm>
                <a:off x="455724" y="4271567"/>
                <a:ext cx="214920" cy="320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83E4AF2-DF7B-497F-BB7B-DB42E55737B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8084" y="4253567"/>
                  <a:ext cx="250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D4B1DD9-633A-4869-9778-3F7F1CF328A1}"/>
                    </a:ext>
                  </a:extLst>
                </p14:cNvPr>
                <p14:cNvContentPartPr/>
                <p14:nvPr/>
              </p14:nvContentPartPr>
              <p14:xfrm>
                <a:off x="694764" y="4265447"/>
                <a:ext cx="309600" cy="325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D4B1DD9-633A-4869-9778-3F7F1CF328A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7124" y="4247447"/>
                  <a:ext cx="345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E6EDBEF-FF74-41E5-9C68-DF4B16EA62F0}"/>
                    </a:ext>
                  </a:extLst>
                </p14:cNvPr>
                <p14:cNvContentPartPr/>
                <p14:nvPr/>
              </p14:nvContentPartPr>
              <p14:xfrm>
                <a:off x="876924" y="4388207"/>
                <a:ext cx="35280" cy="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E6EDBEF-FF74-41E5-9C68-DF4B16EA62F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9284" y="4370207"/>
                  <a:ext cx="7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7AF4BD-B2C4-4530-A87B-5BBC22CEB590}"/>
                    </a:ext>
                  </a:extLst>
                </p14:cNvPr>
                <p14:cNvContentPartPr/>
                <p14:nvPr/>
              </p14:nvContentPartPr>
              <p14:xfrm>
                <a:off x="1265724" y="4410167"/>
                <a:ext cx="90000" cy="158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7AF4BD-B2C4-4530-A87B-5BBC22CEB59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7724" y="4392167"/>
                  <a:ext cx="125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EC153D-1EC6-46E6-8BAC-5D835461343D}"/>
                    </a:ext>
                  </a:extLst>
                </p14:cNvPr>
                <p14:cNvContentPartPr/>
                <p14:nvPr/>
              </p14:nvContentPartPr>
              <p14:xfrm>
                <a:off x="1421964" y="4397927"/>
                <a:ext cx="236160" cy="137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EC153D-1EC6-46E6-8BAC-5D835461343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403964" y="4380287"/>
                  <a:ext cx="271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0898212-0897-49E2-85A7-DA9E2187C43F}"/>
                    </a:ext>
                  </a:extLst>
                </p14:cNvPr>
                <p14:cNvContentPartPr/>
                <p14:nvPr/>
              </p14:nvContentPartPr>
              <p14:xfrm>
                <a:off x="1926684" y="4420607"/>
                <a:ext cx="153360" cy="35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0898212-0897-49E2-85A7-DA9E2187C4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09044" y="4402967"/>
                  <a:ext cx="189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33F695-652F-4391-8D1C-00ADEFF429CE}"/>
                    </a:ext>
                  </a:extLst>
                </p14:cNvPr>
                <p14:cNvContentPartPr/>
                <p14:nvPr/>
              </p14:nvContentPartPr>
              <p14:xfrm>
                <a:off x="2138004" y="4409087"/>
                <a:ext cx="232200" cy="143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33F695-652F-4391-8D1C-00ADEFF429C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20364" y="4391087"/>
                  <a:ext cx="26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B145514-3BB2-4311-95F1-4E8FBE3FD1A9}"/>
                    </a:ext>
                  </a:extLst>
                </p14:cNvPr>
                <p14:cNvContentPartPr/>
                <p14:nvPr/>
              </p14:nvContentPartPr>
              <p14:xfrm>
                <a:off x="2463804" y="4267247"/>
                <a:ext cx="173520" cy="269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B145514-3BB2-4311-95F1-4E8FBE3FD1A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45804" y="4249607"/>
                  <a:ext cx="209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4578BA-F11B-4ADD-818A-58C353DF753A}"/>
                    </a:ext>
                  </a:extLst>
                </p14:cNvPr>
                <p14:cNvContentPartPr/>
                <p14:nvPr/>
              </p14:nvContentPartPr>
              <p14:xfrm>
                <a:off x="2711124" y="4245287"/>
                <a:ext cx="11880" cy="290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4578BA-F11B-4ADD-818A-58C353DF753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93124" y="4227647"/>
                  <a:ext cx="47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78CD396-D4D8-42E8-83C6-910B7D17CFF7}"/>
                    </a:ext>
                  </a:extLst>
                </p14:cNvPr>
                <p14:cNvContentPartPr/>
                <p14:nvPr/>
              </p14:nvContentPartPr>
              <p14:xfrm>
                <a:off x="2827764" y="4423487"/>
                <a:ext cx="98280" cy="13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78CD396-D4D8-42E8-83C6-910B7D17CFF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09764" y="4405487"/>
                  <a:ext cx="133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6084C69-6272-4B87-90A4-AB85C138C53F}"/>
                    </a:ext>
                  </a:extLst>
                </p14:cNvPr>
                <p14:cNvContentPartPr/>
                <p14:nvPr/>
              </p14:nvContentPartPr>
              <p14:xfrm>
                <a:off x="3036564" y="4423847"/>
                <a:ext cx="297720" cy="146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6084C69-6272-4B87-90A4-AB85C138C5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18564" y="4405847"/>
                  <a:ext cx="333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23D6BBA-AD78-48F8-A627-57118D04879D}"/>
                    </a:ext>
                  </a:extLst>
                </p14:cNvPr>
                <p14:cNvContentPartPr/>
                <p14:nvPr/>
              </p14:nvContentPartPr>
              <p14:xfrm>
                <a:off x="466524" y="4939367"/>
                <a:ext cx="249840" cy="128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23D6BBA-AD78-48F8-A627-57118D04879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8884" y="4921367"/>
                  <a:ext cx="28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2B0F54-D351-4FEC-9232-45F93532ABE2}"/>
                    </a:ext>
                  </a:extLst>
                </p14:cNvPr>
                <p14:cNvContentPartPr/>
                <p14:nvPr/>
              </p14:nvContentPartPr>
              <p14:xfrm>
                <a:off x="764964" y="4769087"/>
                <a:ext cx="31680" cy="261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2B0F54-D351-4FEC-9232-45F93532ABE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7324" y="4751447"/>
                  <a:ext cx="67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9216724-5875-4B5B-8A88-0E1F1D148FF9}"/>
                    </a:ext>
                  </a:extLst>
                </p14:cNvPr>
                <p14:cNvContentPartPr/>
                <p14:nvPr/>
              </p14:nvContentPartPr>
              <p14:xfrm>
                <a:off x="910764" y="4838567"/>
                <a:ext cx="83160" cy="207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9216724-5875-4B5B-8A88-0E1F1D148FF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3124" y="4820567"/>
                  <a:ext cx="118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367600F-34D6-485B-AC73-314F64381328}"/>
                    </a:ext>
                  </a:extLst>
                </p14:cNvPr>
                <p14:cNvContentPartPr/>
                <p14:nvPr/>
              </p14:nvContentPartPr>
              <p14:xfrm>
                <a:off x="922644" y="4835327"/>
                <a:ext cx="267480" cy="228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367600F-34D6-485B-AC73-314F6438132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4644" y="4817687"/>
                  <a:ext cx="303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ACBFF2B-2B61-4419-BB3E-20F0DF85CE47}"/>
                    </a:ext>
                  </a:extLst>
                </p14:cNvPr>
                <p14:cNvContentPartPr/>
                <p14:nvPr/>
              </p14:nvContentPartPr>
              <p14:xfrm>
                <a:off x="1524564" y="4836407"/>
                <a:ext cx="80640" cy="257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ACBFF2B-2B61-4419-BB3E-20F0DF85CE4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506924" y="4818767"/>
                  <a:ext cx="11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62242A-AEC0-45B4-B4A0-1A295FEA8082}"/>
                    </a:ext>
                  </a:extLst>
                </p14:cNvPr>
                <p14:cNvContentPartPr/>
                <p14:nvPr/>
              </p14:nvContentPartPr>
              <p14:xfrm>
                <a:off x="1494324" y="4796447"/>
                <a:ext cx="636120" cy="255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62242A-AEC0-45B4-B4A0-1A295FEA80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76324" y="4778447"/>
                  <a:ext cx="671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84498EA-44D6-48AD-9E7E-D63B2A93A80E}"/>
                    </a:ext>
                  </a:extLst>
                </p14:cNvPr>
                <p14:cNvContentPartPr/>
                <p14:nvPr/>
              </p14:nvContentPartPr>
              <p14:xfrm>
                <a:off x="1970244" y="4804007"/>
                <a:ext cx="360" cy="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84498EA-44D6-48AD-9E7E-D63B2A93A80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952244" y="47860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97A2BDE-5C92-443B-ACE3-CD46D96AFBEC}"/>
                    </a:ext>
                  </a:extLst>
                </p14:cNvPr>
                <p14:cNvContentPartPr/>
                <p14:nvPr/>
              </p14:nvContentPartPr>
              <p14:xfrm>
                <a:off x="2514924" y="4932887"/>
                <a:ext cx="18000" cy="136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97A2BDE-5C92-443B-ACE3-CD46D96AFBE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97284" y="4915247"/>
                  <a:ext cx="53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B1300B-6DC3-49B3-A2D1-4D22D4E1DC91}"/>
                    </a:ext>
                  </a:extLst>
                </p14:cNvPr>
                <p14:cNvContentPartPr/>
                <p14:nvPr/>
              </p14:nvContentPartPr>
              <p14:xfrm>
                <a:off x="2513844" y="4765127"/>
                <a:ext cx="29520" cy="62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B1300B-6DC3-49B3-A2D1-4D22D4E1DC9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495844" y="4747127"/>
                  <a:ext cx="65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544C849-6F11-403F-9D81-3A54F9701569}"/>
                    </a:ext>
                  </a:extLst>
                </p14:cNvPr>
                <p14:cNvContentPartPr/>
                <p14:nvPr/>
              </p14:nvContentPartPr>
              <p14:xfrm>
                <a:off x="2568204" y="4818767"/>
                <a:ext cx="506160" cy="291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544C849-6F11-403F-9D81-3A54F970156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50204" y="4800767"/>
                  <a:ext cx="541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08B0431-3292-4314-98B8-6E6986EF6C3E}"/>
                    </a:ext>
                  </a:extLst>
                </p14:cNvPr>
                <p14:cNvContentPartPr/>
                <p14:nvPr/>
              </p14:nvContentPartPr>
              <p14:xfrm>
                <a:off x="2964204" y="4764767"/>
                <a:ext cx="426240" cy="295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08B0431-3292-4314-98B8-6E6986EF6C3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46204" y="4746767"/>
                  <a:ext cx="461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999A811-A962-4784-A93E-7DB55F0BFD46}"/>
                    </a:ext>
                  </a:extLst>
                </p14:cNvPr>
                <p14:cNvContentPartPr/>
                <p14:nvPr/>
              </p14:nvContentPartPr>
              <p14:xfrm>
                <a:off x="3356964" y="4937927"/>
                <a:ext cx="164160" cy="96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99A811-A962-4784-A93E-7DB55F0BFD4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38964" y="4919927"/>
                  <a:ext cx="199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7D40138-E7F8-419B-A86B-F6F6B9C182A0}"/>
                    </a:ext>
                  </a:extLst>
                </p14:cNvPr>
                <p14:cNvContentPartPr/>
                <p14:nvPr/>
              </p14:nvContentPartPr>
              <p14:xfrm>
                <a:off x="3550644" y="4789607"/>
                <a:ext cx="230400" cy="273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7D40138-E7F8-419B-A86B-F6F6B9C182A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532644" y="4771967"/>
                  <a:ext cx="26604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B06244E-508A-4B21-99F8-D15A3A092ADF}"/>
              </a:ext>
            </a:extLst>
          </p:cNvPr>
          <p:cNvGrpSpPr/>
          <p:nvPr/>
        </p:nvGrpSpPr>
        <p:grpSpPr>
          <a:xfrm>
            <a:off x="637884" y="5255447"/>
            <a:ext cx="583560" cy="356040"/>
            <a:chOff x="637884" y="5255447"/>
            <a:chExt cx="5835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E0155D-5FDE-4528-A36B-0918E94178C7}"/>
                    </a:ext>
                  </a:extLst>
                </p14:cNvPr>
                <p14:cNvContentPartPr/>
                <p14:nvPr/>
              </p14:nvContentPartPr>
              <p14:xfrm>
                <a:off x="744084" y="5386487"/>
                <a:ext cx="23760" cy="225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E0155D-5FDE-4528-A36B-0918E94178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6084" y="5368847"/>
                  <a:ext cx="59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F10E161-B0E1-4029-85A6-C2EB10E76D17}"/>
                    </a:ext>
                  </a:extLst>
                </p14:cNvPr>
                <p14:cNvContentPartPr/>
                <p14:nvPr/>
              </p14:nvContentPartPr>
              <p14:xfrm>
                <a:off x="637884" y="5255447"/>
                <a:ext cx="583560" cy="348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F10E161-B0E1-4029-85A6-C2EB10E76D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9884" y="5237447"/>
                  <a:ext cx="61920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FC57F5B-7BA6-4319-822E-0F71E45C9142}"/>
              </a:ext>
            </a:extLst>
          </p:cNvPr>
          <p:cNvGrpSpPr/>
          <p:nvPr/>
        </p:nvGrpSpPr>
        <p:grpSpPr>
          <a:xfrm>
            <a:off x="1584324" y="5300447"/>
            <a:ext cx="894600" cy="300960"/>
            <a:chOff x="1584324" y="5300447"/>
            <a:chExt cx="8946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B0F46B6-79E2-48B2-84D2-D4D7CC89B11B}"/>
                    </a:ext>
                  </a:extLst>
                </p14:cNvPr>
                <p14:cNvContentPartPr/>
                <p14:nvPr/>
              </p14:nvContentPartPr>
              <p14:xfrm>
                <a:off x="1584324" y="5468567"/>
                <a:ext cx="543600" cy="132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B0F46B6-79E2-48B2-84D2-D4D7CC89B11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66684" y="5450567"/>
                  <a:ext cx="579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A3E940B-2065-4FB5-8393-4A89ACCEAD76}"/>
                    </a:ext>
                  </a:extLst>
                </p14:cNvPr>
                <p14:cNvContentPartPr/>
                <p14:nvPr/>
              </p14:nvContentPartPr>
              <p14:xfrm>
                <a:off x="2045844" y="5358407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A3E940B-2065-4FB5-8393-4A89ACCEAD7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28204" y="53404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C7D0512-307F-4B90-A7E5-D045F3B1A8DB}"/>
                    </a:ext>
                  </a:extLst>
                </p14:cNvPr>
                <p14:cNvContentPartPr/>
                <p14:nvPr/>
              </p14:nvContentPartPr>
              <p14:xfrm>
                <a:off x="2189484" y="5300447"/>
                <a:ext cx="119520" cy="271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C7D0512-307F-4B90-A7E5-D045F3B1A8D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1844" y="5282807"/>
                  <a:ext cx="155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3FA588-30C5-4445-B56C-11CBFC747008}"/>
                    </a:ext>
                  </a:extLst>
                </p14:cNvPr>
                <p14:cNvContentPartPr/>
                <p14:nvPr/>
              </p14:nvContentPartPr>
              <p14:xfrm>
                <a:off x="2352924" y="5399087"/>
                <a:ext cx="126000" cy="144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3FA588-30C5-4445-B56C-11CBFC74700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35284" y="5381447"/>
                  <a:ext cx="1616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EA01F9B-A99E-406D-9C15-C1BC9E1B0D5A}"/>
              </a:ext>
            </a:extLst>
          </p:cNvPr>
          <p:cNvGrpSpPr/>
          <p:nvPr/>
        </p:nvGrpSpPr>
        <p:grpSpPr>
          <a:xfrm>
            <a:off x="2883564" y="5410607"/>
            <a:ext cx="549720" cy="165240"/>
            <a:chOff x="2883564" y="5410607"/>
            <a:chExt cx="5497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A2EFFE9-9D62-4A21-A5C5-84F3B3A60287}"/>
                    </a:ext>
                  </a:extLst>
                </p14:cNvPr>
                <p14:cNvContentPartPr/>
                <p14:nvPr/>
              </p14:nvContentPartPr>
              <p14:xfrm>
                <a:off x="2883564" y="5410607"/>
                <a:ext cx="369360" cy="165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A2EFFE9-9D62-4A21-A5C5-84F3B3A6028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65564" y="5392967"/>
                  <a:ext cx="405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67077A-2705-45EB-9DC3-B18D0A860A7F}"/>
                    </a:ext>
                  </a:extLst>
                </p14:cNvPr>
                <p14:cNvContentPartPr/>
                <p14:nvPr/>
              </p14:nvContentPartPr>
              <p14:xfrm>
                <a:off x="3301164" y="5428247"/>
                <a:ext cx="132120" cy="120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67077A-2705-45EB-9DC3-B18D0A860A7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83524" y="5410247"/>
                  <a:ext cx="167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8FC39FC-B49A-4B91-8DFE-939C567A88AC}"/>
              </a:ext>
            </a:extLst>
          </p:cNvPr>
          <p:cNvGrpSpPr/>
          <p:nvPr/>
        </p:nvGrpSpPr>
        <p:grpSpPr>
          <a:xfrm>
            <a:off x="3797964" y="5218367"/>
            <a:ext cx="1367280" cy="504720"/>
            <a:chOff x="3797964" y="5218367"/>
            <a:chExt cx="13672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CD8AAAC-7284-435A-A9D1-E3F2B4E66FA5}"/>
                    </a:ext>
                  </a:extLst>
                </p14:cNvPr>
                <p14:cNvContentPartPr/>
                <p14:nvPr/>
              </p14:nvContentPartPr>
              <p14:xfrm>
                <a:off x="3797964" y="5416727"/>
                <a:ext cx="172440" cy="149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CD8AAAC-7284-435A-A9D1-E3F2B4E66FA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779964" y="5399087"/>
                  <a:ext cx="208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79F0D81-A1EE-4EA6-A27E-4868F16F22C0}"/>
                    </a:ext>
                  </a:extLst>
                </p14:cNvPr>
                <p14:cNvContentPartPr/>
                <p14:nvPr/>
              </p14:nvContentPartPr>
              <p14:xfrm>
                <a:off x="4013604" y="5423207"/>
                <a:ext cx="447480" cy="299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79F0D81-A1EE-4EA6-A27E-4868F16F22C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995964" y="5405567"/>
                  <a:ext cx="483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B872CD-CC6C-4D4E-8F36-89A425B01427}"/>
                    </a:ext>
                  </a:extLst>
                </p14:cNvPr>
                <p14:cNvContentPartPr/>
                <p14:nvPr/>
              </p14:nvContentPartPr>
              <p14:xfrm>
                <a:off x="4478364" y="5426447"/>
                <a:ext cx="176400" cy="11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B872CD-CC6C-4D4E-8F36-89A425B0142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0724" y="5408807"/>
                  <a:ext cx="21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A474EE5-C89D-4160-81B7-9AF27DBAFC7F}"/>
                    </a:ext>
                  </a:extLst>
                </p14:cNvPr>
                <p14:cNvContentPartPr/>
                <p14:nvPr/>
              </p14:nvContentPartPr>
              <p14:xfrm>
                <a:off x="4730364" y="5413847"/>
                <a:ext cx="97200" cy="146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A474EE5-C89D-4160-81B7-9AF27DBAFC7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712724" y="5396207"/>
                  <a:ext cx="13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2BB5547-EF44-4373-BA86-6CC608D6D657}"/>
                    </a:ext>
                  </a:extLst>
                </p14:cNvPr>
                <p14:cNvContentPartPr/>
                <p14:nvPr/>
              </p14:nvContentPartPr>
              <p14:xfrm>
                <a:off x="4880844" y="5434367"/>
                <a:ext cx="84240" cy="122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2BB5547-EF44-4373-BA86-6CC608D6D65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863204" y="5416727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170BF32-8193-420F-9BD1-1F96A6B57E68}"/>
                    </a:ext>
                  </a:extLst>
                </p14:cNvPr>
                <p14:cNvContentPartPr/>
                <p14:nvPr/>
              </p14:nvContentPartPr>
              <p14:xfrm>
                <a:off x="5024484" y="5218367"/>
                <a:ext cx="140760" cy="36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170BF32-8193-420F-9BD1-1F96A6B57E6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006484" y="5200727"/>
                  <a:ext cx="17640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EFF303B-EA47-49B9-8F79-69CBDCB1CC37}"/>
              </a:ext>
            </a:extLst>
          </p:cNvPr>
          <p:cNvGrpSpPr/>
          <p:nvPr/>
        </p:nvGrpSpPr>
        <p:grpSpPr>
          <a:xfrm>
            <a:off x="684324" y="5752967"/>
            <a:ext cx="675000" cy="300600"/>
            <a:chOff x="684324" y="5752967"/>
            <a:chExt cx="6750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AB18EC-E34A-42C1-9A07-FCE45C11A0B8}"/>
                    </a:ext>
                  </a:extLst>
                </p14:cNvPr>
                <p14:cNvContentPartPr/>
                <p14:nvPr/>
              </p14:nvContentPartPr>
              <p14:xfrm>
                <a:off x="684324" y="5891927"/>
                <a:ext cx="502200" cy="138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AB18EC-E34A-42C1-9A07-FCE45C11A0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66684" y="5873927"/>
                  <a:ext cx="537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9499033-B22B-42D1-8EDE-196E8B9496AD}"/>
                    </a:ext>
                  </a:extLst>
                </p14:cNvPr>
                <p14:cNvContentPartPr/>
                <p14:nvPr/>
              </p14:nvContentPartPr>
              <p14:xfrm>
                <a:off x="1201284" y="5752967"/>
                <a:ext cx="158040" cy="300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9499033-B22B-42D1-8EDE-196E8B9496A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83284" y="5734967"/>
                  <a:ext cx="1936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1F4B988-719F-48D4-8C06-E1441AF27BBE}"/>
              </a:ext>
            </a:extLst>
          </p:cNvPr>
          <p:cNvGrpSpPr/>
          <p:nvPr/>
        </p:nvGrpSpPr>
        <p:grpSpPr>
          <a:xfrm>
            <a:off x="1699524" y="5868527"/>
            <a:ext cx="1173960" cy="222120"/>
            <a:chOff x="1699524" y="5868527"/>
            <a:chExt cx="11739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9462B43-6F08-4D5E-81F3-BE9B3CAED547}"/>
                    </a:ext>
                  </a:extLst>
                </p14:cNvPr>
                <p14:cNvContentPartPr/>
                <p14:nvPr/>
              </p14:nvContentPartPr>
              <p14:xfrm>
                <a:off x="1699524" y="5945207"/>
                <a:ext cx="126360" cy="137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9462B43-6F08-4D5E-81F3-BE9B3CAED54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81524" y="5927207"/>
                  <a:ext cx="162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13B949-0668-4B52-89D1-D36E3C29F42A}"/>
                    </a:ext>
                  </a:extLst>
                </p14:cNvPr>
                <p14:cNvContentPartPr/>
                <p14:nvPr/>
              </p14:nvContentPartPr>
              <p14:xfrm>
                <a:off x="1895724" y="5990207"/>
                <a:ext cx="408240" cy="100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13B949-0668-4B52-89D1-D36E3C29F42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78084" y="5972567"/>
                  <a:ext cx="443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5EBDE7D-BA77-47A9-8615-C2D34048A097}"/>
                    </a:ext>
                  </a:extLst>
                </p14:cNvPr>
                <p14:cNvContentPartPr/>
                <p14:nvPr/>
              </p14:nvContentPartPr>
              <p14:xfrm>
                <a:off x="2365524" y="5972567"/>
                <a:ext cx="173160" cy="115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5EBDE7D-BA77-47A9-8615-C2D34048A09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347884" y="5954927"/>
                  <a:ext cx="208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734D28C-0897-4D2A-A238-EAF0BD233EEB}"/>
                    </a:ext>
                  </a:extLst>
                </p14:cNvPr>
                <p14:cNvContentPartPr/>
                <p14:nvPr/>
              </p14:nvContentPartPr>
              <p14:xfrm>
                <a:off x="2592684" y="5954567"/>
                <a:ext cx="88200" cy="126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734D28C-0897-4D2A-A238-EAF0BD233EE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575044" y="5936927"/>
                  <a:ext cx="12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05B1A9-8226-4FB4-AA75-9F93241B05FC}"/>
                    </a:ext>
                  </a:extLst>
                </p14:cNvPr>
                <p14:cNvContentPartPr/>
                <p14:nvPr/>
              </p14:nvContentPartPr>
              <p14:xfrm>
                <a:off x="2757564" y="5868527"/>
                <a:ext cx="115920" cy="222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05B1A9-8226-4FB4-AA75-9F93241B05F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39924" y="5850887"/>
                  <a:ext cx="1515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E2F8FF1-1B3C-4048-9D0C-E0042B6D1274}"/>
              </a:ext>
            </a:extLst>
          </p:cNvPr>
          <p:cNvGrpSpPr/>
          <p:nvPr/>
        </p:nvGrpSpPr>
        <p:grpSpPr>
          <a:xfrm>
            <a:off x="3244284" y="5870687"/>
            <a:ext cx="281520" cy="206280"/>
            <a:chOff x="3244284" y="5870687"/>
            <a:chExt cx="2815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2473A94-97FB-4028-AE2A-EBF7A2C2C52A}"/>
                    </a:ext>
                  </a:extLst>
                </p14:cNvPr>
                <p14:cNvContentPartPr/>
                <p14:nvPr/>
              </p14:nvContentPartPr>
              <p14:xfrm>
                <a:off x="3244284" y="5870687"/>
                <a:ext cx="147240" cy="200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2473A94-97FB-4028-AE2A-EBF7A2C2C52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226284" y="5852687"/>
                  <a:ext cx="182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65A896D-183A-4797-8FDC-4D6E7BF7FDE3}"/>
                    </a:ext>
                  </a:extLst>
                </p14:cNvPr>
                <p14:cNvContentPartPr/>
                <p14:nvPr/>
              </p14:nvContentPartPr>
              <p14:xfrm>
                <a:off x="3435444" y="5916407"/>
                <a:ext cx="90360" cy="160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65A896D-183A-4797-8FDC-4D6E7BF7FDE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417444" y="5898407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41A5ADE-9158-4F8E-B83E-57C2E6360D55}"/>
              </a:ext>
            </a:extLst>
          </p:cNvPr>
          <p:cNvGrpSpPr/>
          <p:nvPr/>
        </p:nvGrpSpPr>
        <p:grpSpPr>
          <a:xfrm>
            <a:off x="3917124" y="5749727"/>
            <a:ext cx="1539360" cy="533880"/>
            <a:chOff x="3917124" y="5749727"/>
            <a:chExt cx="153936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2DAD5C-40EE-484B-B061-6D5A3028C94E}"/>
                    </a:ext>
                  </a:extLst>
                </p14:cNvPr>
                <p14:cNvContentPartPr/>
                <p14:nvPr/>
              </p14:nvContentPartPr>
              <p14:xfrm>
                <a:off x="3917124" y="5929007"/>
                <a:ext cx="278640" cy="12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2DAD5C-40EE-484B-B061-6D5A3028C94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99124" y="5911367"/>
                  <a:ext cx="31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0B9FFDF-CF5E-4D7C-8B08-29DA3BD67D04}"/>
                    </a:ext>
                  </a:extLst>
                </p14:cNvPr>
                <p14:cNvContentPartPr/>
                <p14:nvPr/>
              </p14:nvContentPartPr>
              <p14:xfrm>
                <a:off x="4311684" y="5920007"/>
                <a:ext cx="147240" cy="110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0B9FFDF-CF5E-4D7C-8B08-29DA3BD67D0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93684" y="5902007"/>
                  <a:ext cx="182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E4C79CA-B22A-40F0-A38D-A88680F03BCD}"/>
                    </a:ext>
                  </a:extLst>
                </p14:cNvPr>
                <p14:cNvContentPartPr/>
                <p14:nvPr/>
              </p14:nvContentPartPr>
              <p14:xfrm>
                <a:off x="4507524" y="5901287"/>
                <a:ext cx="159120" cy="111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E4C79CA-B22A-40F0-A38D-A88680F03B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89884" y="5883647"/>
                  <a:ext cx="194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8377ACA-3086-41BF-BC59-165ED3958939}"/>
                    </a:ext>
                  </a:extLst>
                </p14:cNvPr>
                <p14:cNvContentPartPr/>
                <p14:nvPr/>
              </p14:nvContentPartPr>
              <p14:xfrm>
                <a:off x="4677804" y="5906327"/>
                <a:ext cx="125280" cy="120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8377ACA-3086-41BF-BC59-165ED395893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660164" y="5888687"/>
                  <a:ext cx="16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8DC494A-E1AC-4CDD-8658-3B9AC48566C4}"/>
                    </a:ext>
                  </a:extLst>
                </p14:cNvPr>
                <p14:cNvContentPartPr/>
                <p14:nvPr/>
              </p14:nvContentPartPr>
              <p14:xfrm>
                <a:off x="4858884" y="5794007"/>
                <a:ext cx="225360" cy="254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8DC494A-E1AC-4CDD-8658-3B9AC48566C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841244" y="5776007"/>
                  <a:ext cx="261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1F97956-CF91-47E5-B027-E3E1BC4D8789}"/>
                    </a:ext>
                  </a:extLst>
                </p14:cNvPr>
                <p14:cNvContentPartPr/>
                <p14:nvPr/>
              </p14:nvContentPartPr>
              <p14:xfrm>
                <a:off x="5074524" y="5749727"/>
                <a:ext cx="381960" cy="53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1F97956-CF91-47E5-B027-E3E1BC4D878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56884" y="5731727"/>
                  <a:ext cx="41760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8EA32C0-B4AC-4677-8ED1-474D04E37A8C}"/>
              </a:ext>
            </a:extLst>
          </p:cNvPr>
          <p:cNvGrpSpPr/>
          <p:nvPr/>
        </p:nvGrpSpPr>
        <p:grpSpPr>
          <a:xfrm>
            <a:off x="5934204" y="5693207"/>
            <a:ext cx="2177280" cy="457560"/>
            <a:chOff x="5934204" y="5693207"/>
            <a:chExt cx="217728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D124D47-5D93-4EA1-83CD-75E4D939B7C4}"/>
                    </a:ext>
                  </a:extLst>
                </p14:cNvPr>
                <p14:cNvContentPartPr/>
                <p14:nvPr/>
              </p14:nvContentPartPr>
              <p14:xfrm>
                <a:off x="5992524" y="5935847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D124D47-5D93-4EA1-83CD-75E4D939B7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4884" y="59178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836EBC7-2E68-4CFD-B325-8F54F1F03454}"/>
                    </a:ext>
                  </a:extLst>
                </p14:cNvPr>
                <p14:cNvContentPartPr/>
                <p14:nvPr/>
              </p14:nvContentPartPr>
              <p14:xfrm>
                <a:off x="5934204" y="5693207"/>
                <a:ext cx="58680" cy="322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836EBC7-2E68-4CFD-B325-8F54F1F034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16564" y="5675207"/>
                  <a:ext cx="94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1AD7E4E-A980-438B-8857-3526597314A8}"/>
                    </a:ext>
                  </a:extLst>
                </p14:cNvPr>
                <p14:cNvContentPartPr/>
                <p14:nvPr/>
              </p14:nvContentPartPr>
              <p14:xfrm>
                <a:off x="6014844" y="5733527"/>
                <a:ext cx="359640" cy="263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1AD7E4E-A980-438B-8857-3526597314A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996844" y="5715527"/>
                  <a:ext cx="39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781351D-171D-43CE-8782-AB1FD700C9C5}"/>
                    </a:ext>
                  </a:extLst>
                </p14:cNvPr>
                <p14:cNvContentPartPr/>
                <p14:nvPr/>
              </p14:nvContentPartPr>
              <p14:xfrm>
                <a:off x="6313644" y="5807687"/>
                <a:ext cx="180000" cy="30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781351D-171D-43CE-8782-AB1FD700C9C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95644" y="5789687"/>
                  <a:ext cx="215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538E890-29A5-44F1-8F4B-9D7C6F63BF0F}"/>
                    </a:ext>
                  </a:extLst>
                </p14:cNvPr>
                <p14:cNvContentPartPr/>
                <p14:nvPr/>
              </p14:nvContentPartPr>
              <p14:xfrm>
                <a:off x="6450084" y="5836847"/>
                <a:ext cx="513720" cy="313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538E890-29A5-44F1-8F4B-9D7C6F63BF0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432084" y="5819207"/>
                  <a:ext cx="549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9F5018C-5867-4D9D-B611-0CC40D80D1BB}"/>
                    </a:ext>
                  </a:extLst>
                </p14:cNvPr>
                <p14:cNvContentPartPr/>
                <p14:nvPr/>
              </p14:nvContentPartPr>
              <p14:xfrm>
                <a:off x="7041204" y="5759807"/>
                <a:ext cx="388080" cy="217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9F5018C-5867-4D9D-B611-0CC40D80D1B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3204" y="5741807"/>
                  <a:ext cx="423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D1E789D-EA9F-4F4B-AAA2-11294AADDEB5}"/>
                    </a:ext>
                  </a:extLst>
                </p14:cNvPr>
                <p14:cNvContentPartPr/>
                <p14:nvPr/>
              </p14:nvContentPartPr>
              <p14:xfrm>
                <a:off x="7425324" y="5802287"/>
                <a:ext cx="191520" cy="150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D1E789D-EA9F-4F4B-AAA2-11294AADDEB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07324" y="5784647"/>
                  <a:ext cx="22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441103B-5ED6-4844-8FBB-415B48BED7D9}"/>
                    </a:ext>
                  </a:extLst>
                </p14:cNvPr>
                <p14:cNvContentPartPr/>
                <p14:nvPr/>
              </p14:nvContentPartPr>
              <p14:xfrm>
                <a:off x="7553484" y="5840087"/>
                <a:ext cx="87840" cy="145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441103B-5ED6-4844-8FBB-415B48BED7D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35844" y="5822447"/>
                  <a:ext cx="123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31FFC4-E5E4-4CA9-89AB-183A3C35E249}"/>
                    </a:ext>
                  </a:extLst>
                </p14:cNvPr>
                <p14:cNvContentPartPr/>
                <p14:nvPr/>
              </p14:nvContentPartPr>
              <p14:xfrm>
                <a:off x="7752924" y="5716247"/>
                <a:ext cx="358560" cy="312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31FFC4-E5E4-4CA9-89AB-183A3C35E24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35284" y="5698607"/>
                  <a:ext cx="394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D38D644-FDE6-4372-BD64-01C2691820DC}"/>
                    </a:ext>
                  </a:extLst>
                </p14:cNvPr>
                <p14:cNvContentPartPr/>
                <p14:nvPr/>
              </p14:nvContentPartPr>
              <p14:xfrm>
                <a:off x="7577964" y="5814167"/>
                <a:ext cx="97200" cy="78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D38D644-FDE6-4372-BD64-01C2691820D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60324" y="5796167"/>
                  <a:ext cx="1328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9606B108-3FBA-43E9-AAAD-34327C836B19}"/>
                  </a:ext>
                </a:extLst>
              </p14:cNvPr>
              <p14:cNvContentPartPr/>
              <p14:nvPr/>
            </p14:nvContentPartPr>
            <p14:xfrm>
              <a:off x="6069204" y="3094727"/>
              <a:ext cx="5948640" cy="556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9606B108-3FBA-43E9-AAAD-34327C836B1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979204" y="2914727"/>
                <a:ext cx="6128280" cy="9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96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E3940A8-3EB8-41E6-AFE7-39FD9F55D4AB}"/>
              </a:ext>
            </a:extLst>
          </p:cNvPr>
          <p:cNvGrpSpPr/>
          <p:nvPr/>
        </p:nvGrpSpPr>
        <p:grpSpPr>
          <a:xfrm>
            <a:off x="299844" y="184127"/>
            <a:ext cx="10503000" cy="1820520"/>
            <a:chOff x="299844" y="184127"/>
            <a:chExt cx="10503000" cy="18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A0C320-63C3-401E-B120-2E5109ECC084}"/>
                    </a:ext>
                  </a:extLst>
                </p14:cNvPr>
                <p14:cNvContentPartPr/>
                <p14:nvPr/>
              </p14:nvContentPartPr>
              <p14:xfrm>
                <a:off x="309924" y="264767"/>
                <a:ext cx="360" cy="26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A0C320-63C3-401E-B120-2E5109ECC0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284" y="246767"/>
                  <a:ext cx="36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578184-2ECE-4312-A6FB-6CE88CC19C86}"/>
                    </a:ext>
                  </a:extLst>
                </p14:cNvPr>
                <p14:cNvContentPartPr/>
                <p14:nvPr/>
              </p14:nvContentPartPr>
              <p14:xfrm>
                <a:off x="299844" y="184127"/>
                <a:ext cx="201960" cy="243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578184-2ECE-4312-A6FB-6CE88CC19C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204" y="166127"/>
                  <a:ext cx="237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DF47CD-5B69-4AE1-B743-2DBC8F64DD0D}"/>
                    </a:ext>
                  </a:extLst>
                </p14:cNvPr>
                <p14:cNvContentPartPr/>
                <p14:nvPr/>
              </p14:nvContentPartPr>
              <p14:xfrm>
                <a:off x="532764" y="302927"/>
                <a:ext cx="318960" cy="138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DF47CD-5B69-4AE1-B743-2DBC8F64DD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124" y="284927"/>
                  <a:ext cx="354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2BDB0A-762C-41A1-8E3F-F92C7F0CA05F}"/>
                    </a:ext>
                  </a:extLst>
                </p14:cNvPr>
                <p14:cNvContentPartPr/>
                <p14:nvPr/>
              </p14:nvContentPartPr>
              <p14:xfrm>
                <a:off x="914004" y="310127"/>
                <a:ext cx="201240" cy="14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2BDB0A-762C-41A1-8E3F-F92C7F0CA0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6004" y="292487"/>
                  <a:ext cx="236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3CCECE-706E-433D-B131-336969425427}"/>
                    </a:ext>
                  </a:extLst>
                </p14:cNvPr>
                <p14:cNvContentPartPr/>
                <p14:nvPr/>
              </p14:nvContentPartPr>
              <p14:xfrm>
                <a:off x="1235124" y="378527"/>
                <a:ext cx="69120" cy="20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3CCECE-706E-433D-B131-3369694254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7484" y="360527"/>
                  <a:ext cx="104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EF61C3-5B19-4C3F-B07E-97384727B5EC}"/>
                    </a:ext>
                  </a:extLst>
                </p14:cNvPr>
                <p14:cNvContentPartPr/>
                <p14:nvPr/>
              </p14:nvContentPartPr>
              <p14:xfrm>
                <a:off x="1685484" y="299327"/>
                <a:ext cx="195480" cy="13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EF61C3-5B19-4C3F-B07E-97384727B5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484" y="281687"/>
                  <a:ext cx="231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255867-37CC-407E-9FBB-318A3123FB2B}"/>
                    </a:ext>
                  </a:extLst>
                </p14:cNvPr>
                <p14:cNvContentPartPr/>
                <p14:nvPr/>
              </p14:nvContentPartPr>
              <p14:xfrm>
                <a:off x="1944324" y="324527"/>
                <a:ext cx="126360" cy="12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255867-37CC-407E-9FBB-318A3123FB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6684" y="306887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98F5CE-D704-4B29-9DFC-C8999CACC270}"/>
                    </a:ext>
                  </a:extLst>
                </p14:cNvPr>
                <p14:cNvContentPartPr/>
                <p14:nvPr/>
              </p14:nvContentPartPr>
              <p14:xfrm>
                <a:off x="2548764" y="199967"/>
                <a:ext cx="76320" cy="26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98F5CE-D704-4B29-9DFC-C8999CACC2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1124" y="182327"/>
                  <a:ext cx="111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739B6-6F73-4083-8531-81E035A1C610}"/>
                    </a:ext>
                  </a:extLst>
                </p14:cNvPr>
                <p14:cNvContentPartPr/>
                <p14:nvPr/>
              </p14:nvContentPartPr>
              <p14:xfrm>
                <a:off x="2489364" y="228047"/>
                <a:ext cx="416880" cy="21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739B6-6F73-4083-8531-81E035A1C6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1364" y="210407"/>
                  <a:ext cx="452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D42DC2-2900-4E09-B932-422E1BFA0ACF}"/>
                    </a:ext>
                  </a:extLst>
                </p14:cNvPr>
                <p14:cNvContentPartPr/>
                <p14:nvPr/>
              </p14:nvContentPartPr>
              <p14:xfrm>
                <a:off x="2925684" y="267287"/>
                <a:ext cx="137880" cy="12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D42DC2-2900-4E09-B932-422E1BFA0A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7684" y="249287"/>
                  <a:ext cx="173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9A8050-A09B-40F1-8FFE-D3BE3A51EA9A}"/>
                    </a:ext>
                  </a:extLst>
                </p14:cNvPr>
                <p14:cNvContentPartPr/>
                <p14:nvPr/>
              </p14:nvContentPartPr>
              <p14:xfrm>
                <a:off x="3097404" y="308687"/>
                <a:ext cx="109080" cy="17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9A8050-A09B-40F1-8FFE-D3BE3A51EA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9404" y="290687"/>
                  <a:ext cx="144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21A1A0-8D9E-44AE-B53C-A02BF2CA90F7}"/>
                    </a:ext>
                  </a:extLst>
                </p14:cNvPr>
                <p14:cNvContentPartPr/>
                <p14:nvPr/>
              </p14:nvContentPartPr>
              <p14:xfrm>
                <a:off x="3617604" y="257927"/>
                <a:ext cx="11880" cy="23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21A1A0-8D9E-44AE-B53C-A02BF2CA90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9604" y="239927"/>
                  <a:ext cx="47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207B26-D053-4564-BEA9-28D93BECFADE}"/>
                    </a:ext>
                  </a:extLst>
                </p14:cNvPr>
                <p14:cNvContentPartPr/>
                <p14:nvPr/>
              </p14:nvContentPartPr>
              <p14:xfrm>
                <a:off x="3455244" y="234527"/>
                <a:ext cx="378360" cy="264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207B26-D053-4564-BEA9-28D93BECFA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7604" y="216527"/>
                  <a:ext cx="41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BBF347-2208-44D6-A9A7-9B68E50E86F1}"/>
                    </a:ext>
                  </a:extLst>
                </p14:cNvPr>
                <p14:cNvContentPartPr/>
                <p14:nvPr/>
              </p14:nvContentPartPr>
              <p14:xfrm>
                <a:off x="3886884" y="347207"/>
                <a:ext cx="177840" cy="17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BBF347-2208-44D6-A9A7-9B68E50E86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8884" y="329207"/>
                  <a:ext cx="21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163F69-2174-4024-98D5-AF69969E8647}"/>
                    </a:ext>
                  </a:extLst>
                </p14:cNvPr>
                <p14:cNvContentPartPr/>
                <p14:nvPr/>
              </p14:nvContentPartPr>
              <p14:xfrm>
                <a:off x="4525164" y="311207"/>
                <a:ext cx="248760" cy="19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163F69-2174-4024-98D5-AF69969E86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7524" y="293207"/>
                  <a:ext cx="284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D7B158-5E77-414B-B0A8-63FC4497D359}"/>
                    </a:ext>
                  </a:extLst>
                </p14:cNvPr>
                <p14:cNvContentPartPr/>
                <p14:nvPr/>
              </p14:nvContentPartPr>
              <p14:xfrm>
                <a:off x="4807404" y="380687"/>
                <a:ext cx="141480" cy="32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D7B158-5E77-414B-B0A8-63FC4497D3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9404" y="363047"/>
                  <a:ext cx="1771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77A55A-FF0E-4033-841A-933000889EBB}"/>
                    </a:ext>
                  </a:extLst>
                </p14:cNvPr>
                <p14:cNvContentPartPr/>
                <p14:nvPr/>
              </p14:nvContentPartPr>
              <p14:xfrm>
                <a:off x="5026644" y="377807"/>
                <a:ext cx="657360" cy="18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77A55A-FF0E-4033-841A-933000889E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9004" y="359807"/>
                  <a:ext cx="69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A77844-F963-4716-B299-83D0086D6962}"/>
                    </a:ext>
                  </a:extLst>
                </p14:cNvPr>
                <p14:cNvContentPartPr/>
                <p14:nvPr/>
              </p14:nvContentPartPr>
              <p14:xfrm>
                <a:off x="6040764" y="423527"/>
                <a:ext cx="219240" cy="14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A77844-F963-4716-B299-83D0086D69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3124" y="405887"/>
                  <a:ext cx="254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7185E0-EB1A-485F-8BA9-7487755E8C2E}"/>
                    </a:ext>
                  </a:extLst>
                </p14:cNvPr>
                <p14:cNvContentPartPr/>
                <p14:nvPr/>
              </p14:nvContentPartPr>
              <p14:xfrm>
                <a:off x="6319404" y="423887"/>
                <a:ext cx="100800" cy="11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7185E0-EB1A-485F-8BA9-7487755E8C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01404" y="406247"/>
                  <a:ext cx="13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A63D0B-0D09-4216-B9AF-317EE6628FD2}"/>
                    </a:ext>
                  </a:extLst>
                </p14:cNvPr>
                <p14:cNvContentPartPr/>
                <p14:nvPr/>
              </p14:nvContentPartPr>
              <p14:xfrm>
                <a:off x="6549084" y="279887"/>
                <a:ext cx="101880" cy="25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A63D0B-0D09-4216-B9AF-317EE6628F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31444" y="261887"/>
                  <a:ext cx="137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C99E4F-F788-414C-824B-CF1964E75401}"/>
                    </a:ext>
                  </a:extLst>
                </p14:cNvPr>
                <p14:cNvContentPartPr/>
                <p14:nvPr/>
              </p14:nvContentPartPr>
              <p14:xfrm>
                <a:off x="6508404" y="354407"/>
                <a:ext cx="334080" cy="14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C99E4F-F788-414C-824B-CF1964E75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0404" y="336407"/>
                  <a:ext cx="369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08D13B-5BD9-44B4-ADDB-CA661B51A66F}"/>
                    </a:ext>
                  </a:extLst>
                </p14:cNvPr>
                <p14:cNvContentPartPr/>
                <p14:nvPr/>
              </p14:nvContentPartPr>
              <p14:xfrm>
                <a:off x="813924" y="664007"/>
                <a:ext cx="5188320" cy="134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08D13B-5BD9-44B4-ADDB-CA661B51A6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6284" y="646367"/>
                  <a:ext cx="5223960" cy="13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EE5367-60F0-4034-B977-B333BB3F1375}"/>
                    </a:ext>
                  </a:extLst>
                </p14:cNvPr>
                <p14:cNvContentPartPr/>
                <p14:nvPr/>
              </p14:nvContentPartPr>
              <p14:xfrm>
                <a:off x="1206324" y="1085567"/>
                <a:ext cx="66600" cy="32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EE5367-60F0-4034-B977-B333BB3F13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8684" y="1067927"/>
                  <a:ext cx="102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952EB6-E231-473F-A200-21C4952FCCAC}"/>
                    </a:ext>
                  </a:extLst>
                </p14:cNvPr>
                <p14:cNvContentPartPr/>
                <p14:nvPr/>
              </p14:nvContentPartPr>
              <p14:xfrm>
                <a:off x="1328364" y="1186007"/>
                <a:ext cx="169560" cy="13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952EB6-E231-473F-A200-21C4952FCC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10724" y="1168367"/>
                  <a:ext cx="205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BF2B31-C0D6-46CC-B2B0-A737AB58D2EB}"/>
                    </a:ext>
                  </a:extLst>
                </p14:cNvPr>
                <p14:cNvContentPartPr/>
                <p14:nvPr/>
              </p14:nvContentPartPr>
              <p14:xfrm>
                <a:off x="1540764" y="1241447"/>
                <a:ext cx="29520" cy="147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BF2B31-C0D6-46CC-B2B0-A737AB58D2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3124" y="1223807"/>
                  <a:ext cx="6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65F721-285C-4CBD-A821-FE233A63D094}"/>
                    </a:ext>
                  </a:extLst>
                </p14:cNvPr>
                <p14:cNvContentPartPr/>
                <p14:nvPr/>
              </p14:nvContentPartPr>
              <p14:xfrm>
                <a:off x="1698444" y="1252967"/>
                <a:ext cx="186840" cy="4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65F721-285C-4CBD-A821-FE233A63D0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0444" y="1235327"/>
                  <a:ext cx="222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C5882F-0F5D-4C8A-81CD-D3BAC258E79B}"/>
                    </a:ext>
                  </a:extLst>
                </p14:cNvPr>
                <p14:cNvContentPartPr/>
                <p14:nvPr/>
              </p14:nvContentPartPr>
              <p14:xfrm>
                <a:off x="1951524" y="1186007"/>
                <a:ext cx="226800" cy="153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C5882F-0F5D-4C8A-81CD-D3BAC258E7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33524" y="1168007"/>
                  <a:ext cx="262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D200F6-13BE-4FB1-AB9D-19BCDF1FE7E9}"/>
                    </a:ext>
                  </a:extLst>
                </p14:cNvPr>
                <p14:cNvContentPartPr/>
                <p14:nvPr/>
              </p14:nvContentPartPr>
              <p14:xfrm>
                <a:off x="2207124" y="127600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D200F6-13BE-4FB1-AB9D-19BCDF1FE7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89124" y="1258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914CF4-BD76-4C4A-BECB-6D3E290E55F3}"/>
                    </a:ext>
                  </a:extLst>
                </p14:cNvPr>
                <p14:cNvContentPartPr/>
                <p14:nvPr/>
              </p14:nvContentPartPr>
              <p14:xfrm>
                <a:off x="1915164" y="1089527"/>
                <a:ext cx="244440" cy="3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914CF4-BD76-4C4A-BECB-6D3E290E55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7524" y="1071527"/>
                  <a:ext cx="280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EDA5D5-78FF-4CF0-82A1-428794782E36}"/>
                    </a:ext>
                  </a:extLst>
                </p14:cNvPr>
                <p14:cNvContentPartPr/>
                <p14:nvPr/>
              </p14:nvContentPartPr>
              <p14:xfrm>
                <a:off x="2229084" y="1035887"/>
                <a:ext cx="83520" cy="37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EDA5D5-78FF-4CF0-82A1-428794782E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11084" y="1017887"/>
                  <a:ext cx="119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26F8D1A-128A-4996-A13B-1BBA6DE316E9}"/>
                    </a:ext>
                  </a:extLst>
                </p14:cNvPr>
                <p14:cNvContentPartPr/>
                <p14:nvPr/>
              </p14:nvContentPartPr>
              <p14:xfrm>
                <a:off x="2368764" y="957407"/>
                <a:ext cx="138240" cy="163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26F8D1A-128A-4996-A13B-1BBA6DE316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50764" y="939767"/>
                  <a:ext cx="173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D84BDD-01BE-4035-8A78-63ADAA72C6CE}"/>
                    </a:ext>
                  </a:extLst>
                </p14:cNvPr>
                <p14:cNvContentPartPr/>
                <p14:nvPr/>
              </p14:nvContentPartPr>
              <p14:xfrm>
                <a:off x="2590884" y="1232087"/>
                <a:ext cx="178920" cy="1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D84BDD-01BE-4035-8A78-63ADAA72C6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2884" y="1214447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9182EA-DCE1-44AC-9A92-30E864B75505}"/>
                    </a:ext>
                  </a:extLst>
                </p14:cNvPr>
                <p14:cNvContentPartPr/>
                <p14:nvPr/>
              </p14:nvContentPartPr>
              <p14:xfrm>
                <a:off x="2663604" y="1182407"/>
                <a:ext cx="55800" cy="15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9182EA-DCE1-44AC-9A92-30E864B755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45964" y="1164407"/>
                  <a:ext cx="91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FAEF04-8E80-41F1-87A6-1E1E4D0A88AF}"/>
                    </a:ext>
                  </a:extLst>
                </p14:cNvPr>
                <p14:cNvContentPartPr/>
                <p14:nvPr/>
              </p14:nvContentPartPr>
              <p14:xfrm>
                <a:off x="3105324" y="1071527"/>
                <a:ext cx="378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FAEF04-8E80-41F1-87A6-1E1E4D0A88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7324" y="1053527"/>
                  <a:ext cx="73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7C90D5-DEA8-4D27-B4C6-0CE80848F168}"/>
                    </a:ext>
                  </a:extLst>
                </p14:cNvPr>
                <p14:cNvContentPartPr/>
                <p14:nvPr/>
              </p14:nvContentPartPr>
              <p14:xfrm>
                <a:off x="3201084" y="1127327"/>
                <a:ext cx="170640" cy="151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7C90D5-DEA8-4D27-B4C6-0CE80848F1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3084" y="1109687"/>
                  <a:ext cx="206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A1FEB9-383D-4C84-BA99-11E8C44B0631}"/>
                    </a:ext>
                  </a:extLst>
                </p14:cNvPr>
                <p14:cNvContentPartPr/>
                <p14:nvPr/>
              </p14:nvContentPartPr>
              <p14:xfrm>
                <a:off x="3417084" y="1224527"/>
                <a:ext cx="141480" cy="11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A1FEB9-383D-4C84-BA99-11E8C44B06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9084" y="1206887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F7828B-E521-47CF-993D-1CFAA9ED5D7B}"/>
                    </a:ext>
                  </a:extLst>
                </p14:cNvPr>
                <p14:cNvContentPartPr/>
                <p14:nvPr/>
              </p14:nvContentPartPr>
              <p14:xfrm>
                <a:off x="3677004" y="1161887"/>
                <a:ext cx="156600" cy="3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F7828B-E521-47CF-993D-1CFAA9ED5D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59004" y="1143887"/>
                  <a:ext cx="192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5FFB13-A129-4317-A5BC-D3C230DF2E4D}"/>
                    </a:ext>
                  </a:extLst>
                </p14:cNvPr>
                <p14:cNvContentPartPr/>
                <p14:nvPr/>
              </p14:nvContentPartPr>
              <p14:xfrm>
                <a:off x="3926484" y="1125167"/>
                <a:ext cx="225360" cy="13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5FFB13-A129-4317-A5BC-D3C230DF2E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08844" y="1107167"/>
                  <a:ext cx="26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6DCB99-8601-49E7-8C27-2110BC68ED9F}"/>
                    </a:ext>
                  </a:extLst>
                </p14:cNvPr>
                <p14:cNvContentPartPr/>
                <p14:nvPr/>
              </p14:nvContentPartPr>
              <p14:xfrm>
                <a:off x="3921804" y="1021127"/>
                <a:ext cx="253440" cy="29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6DCB99-8601-49E7-8C27-2110BC68ED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4164" y="1003127"/>
                  <a:ext cx="289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043D94-0111-4BBA-9252-C16BD2339C96}"/>
                    </a:ext>
                  </a:extLst>
                </p14:cNvPr>
                <p14:cNvContentPartPr/>
                <p14:nvPr/>
              </p14:nvContentPartPr>
              <p14:xfrm>
                <a:off x="4214844" y="987287"/>
                <a:ext cx="109800" cy="258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043D94-0111-4BBA-9252-C16BD2339C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96844" y="969647"/>
                  <a:ext cx="145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F3457F-3E49-4D9C-B481-866B86C9CBC4}"/>
                    </a:ext>
                  </a:extLst>
                </p14:cNvPr>
                <p14:cNvContentPartPr/>
                <p14:nvPr/>
              </p14:nvContentPartPr>
              <p14:xfrm>
                <a:off x="4324284" y="868127"/>
                <a:ext cx="314280" cy="270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F3457F-3E49-4D9C-B481-866B86C9CB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06644" y="850127"/>
                  <a:ext cx="349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4E12C9-A24A-4B24-BB33-8C87F1C2139B}"/>
                    </a:ext>
                  </a:extLst>
                </p14:cNvPr>
                <p14:cNvContentPartPr/>
                <p14:nvPr/>
              </p14:nvContentPartPr>
              <p14:xfrm>
                <a:off x="4583484" y="1048487"/>
                <a:ext cx="283680" cy="176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4E12C9-A24A-4B24-BB33-8C87F1C213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65484" y="1030487"/>
                  <a:ext cx="31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BE7B3D-6C05-429A-9138-B904ABB46298}"/>
                    </a:ext>
                  </a:extLst>
                </p14:cNvPr>
                <p14:cNvContentPartPr/>
                <p14:nvPr/>
              </p14:nvContentPartPr>
              <p14:xfrm>
                <a:off x="4967244" y="1158647"/>
                <a:ext cx="135720" cy="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BE7B3D-6C05-429A-9138-B904ABB462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9244" y="1140647"/>
                  <a:ext cx="171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336394-1FB0-4B64-BEB3-455F8001B6D9}"/>
                    </a:ext>
                  </a:extLst>
                </p14:cNvPr>
                <p14:cNvContentPartPr/>
                <p14:nvPr/>
              </p14:nvContentPartPr>
              <p14:xfrm>
                <a:off x="5259924" y="1113287"/>
                <a:ext cx="192960" cy="33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336394-1FB0-4B64-BEB3-455F8001B6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2284" y="1095647"/>
                  <a:ext cx="228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31D455-6600-4C78-8FEE-719346A86EA7}"/>
                    </a:ext>
                  </a:extLst>
                </p14:cNvPr>
                <p14:cNvContentPartPr/>
                <p14:nvPr/>
              </p14:nvContentPartPr>
              <p14:xfrm>
                <a:off x="5339484" y="1022207"/>
                <a:ext cx="306000" cy="245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31D455-6600-4C78-8FEE-719346A86E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21484" y="1004207"/>
                  <a:ext cx="341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B7576C-2D92-4810-9A78-940BF65A817E}"/>
                    </a:ext>
                  </a:extLst>
                </p14:cNvPr>
                <p14:cNvContentPartPr/>
                <p14:nvPr/>
              </p14:nvContentPartPr>
              <p14:xfrm>
                <a:off x="5695164" y="1081607"/>
                <a:ext cx="146160" cy="149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B7576C-2D92-4810-9A78-940BF65A81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7164" y="1063607"/>
                  <a:ext cx="181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2E2A7E-5087-45ED-8436-55637EAF7C31}"/>
                    </a:ext>
                  </a:extLst>
                </p14:cNvPr>
                <p14:cNvContentPartPr/>
                <p14:nvPr/>
              </p14:nvContentPartPr>
              <p14:xfrm>
                <a:off x="5898204" y="995927"/>
                <a:ext cx="58680" cy="270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2E2A7E-5087-45ED-8436-55637EAF7C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80204" y="977927"/>
                  <a:ext cx="94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BE6AE3-C192-4B3F-B9B2-A728551C4AEF}"/>
                    </a:ext>
                  </a:extLst>
                </p14:cNvPr>
                <p14:cNvContentPartPr/>
                <p14:nvPr/>
              </p14:nvContentPartPr>
              <p14:xfrm>
                <a:off x="6031044" y="1155407"/>
                <a:ext cx="190440" cy="2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BE6AE3-C192-4B3F-B9B2-A728551C4A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3404" y="1137767"/>
                  <a:ext cx="226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AB5442-8314-4ECE-AD0B-00EE79515308}"/>
                    </a:ext>
                  </a:extLst>
                </p14:cNvPr>
                <p14:cNvContentPartPr/>
                <p14:nvPr/>
              </p14:nvContentPartPr>
              <p14:xfrm>
                <a:off x="6245604" y="1094567"/>
                <a:ext cx="234000" cy="172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AB5442-8314-4ECE-AD0B-00EE795153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7964" y="1076567"/>
                  <a:ext cx="269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D65406-81C9-4F56-81A4-CF59F3346A91}"/>
                    </a:ext>
                  </a:extLst>
                </p14:cNvPr>
                <p14:cNvContentPartPr/>
                <p14:nvPr/>
              </p14:nvContentPartPr>
              <p14:xfrm>
                <a:off x="6151284" y="982247"/>
                <a:ext cx="280440" cy="2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D65406-81C9-4F56-81A4-CF59F3346A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33644" y="964247"/>
                  <a:ext cx="316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A13323-BD9E-4058-838E-5CF3E1003940}"/>
                    </a:ext>
                  </a:extLst>
                </p14:cNvPr>
                <p14:cNvContentPartPr/>
                <p14:nvPr/>
              </p14:nvContentPartPr>
              <p14:xfrm>
                <a:off x="6496524" y="941207"/>
                <a:ext cx="101880" cy="370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A13323-BD9E-4058-838E-5CF3E10039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78884" y="923567"/>
                  <a:ext cx="137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C8FD93E-9E6A-41E6-9563-9CDFA11F3388}"/>
                    </a:ext>
                  </a:extLst>
                </p14:cNvPr>
                <p14:cNvContentPartPr/>
                <p14:nvPr/>
              </p14:nvContentPartPr>
              <p14:xfrm>
                <a:off x="6664644" y="844727"/>
                <a:ext cx="216360" cy="12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C8FD93E-9E6A-41E6-9563-9CDFA11F33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47004" y="826727"/>
                  <a:ext cx="25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771073-B044-4E68-A856-898757D58C8B}"/>
                    </a:ext>
                  </a:extLst>
                </p14:cNvPr>
                <p14:cNvContentPartPr/>
                <p14:nvPr/>
              </p14:nvContentPartPr>
              <p14:xfrm>
                <a:off x="5976324" y="670487"/>
                <a:ext cx="97272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771073-B044-4E68-A856-898757D58C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8684" y="652487"/>
                  <a:ext cx="1008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94EE88D-9288-433F-892B-CD3A855309EC}"/>
                    </a:ext>
                  </a:extLst>
                </p14:cNvPr>
                <p14:cNvContentPartPr/>
                <p14:nvPr/>
              </p14:nvContentPartPr>
              <p14:xfrm>
                <a:off x="1300644" y="1395887"/>
                <a:ext cx="5010120" cy="22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94EE88D-9288-433F-892B-CD3A855309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83004" y="1377887"/>
                  <a:ext cx="5045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F406F7-539E-47E0-A005-C011497B3108}"/>
                    </a:ext>
                  </a:extLst>
                </p14:cNvPr>
                <p14:cNvContentPartPr/>
                <p14:nvPr/>
              </p14:nvContentPartPr>
              <p14:xfrm>
                <a:off x="3790044" y="1727447"/>
                <a:ext cx="328320" cy="176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F406F7-539E-47E0-A005-C011497B31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2404" y="1709807"/>
                  <a:ext cx="363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FEDD3D-A888-487C-A77A-B69035F4143F}"/>
                    </a:ext>
                  </a:extLst>
                </p14:cNvPr>
                <p14:cNvContentPartPr/>
                <p14:nvPr/>
              </p14:nvContentPartPr>
              <p14:xfrm>
                <a:off x="7125444" y="1138487"/>
                <a:ext cx="233640" cy="4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FEDD3D-A888-487C-A77A-B69035F414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07804" y="1120847"/>
                  <a:ext cx="269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F5D737-B8D2-4B8A-A6E0-7B00C26E852D}"/>
                    </a:ext>
                  </a:extLst>
                </p14:cNvPr>
                <p14:cNvContentPartPr/>
                <p14:nvPr/>
              </p14:nvContentPartPr>
              <p14:xfrm>
                <a:off x="7159284" y="1200767"/>
                <a:ext cx="293040" cy="2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F5D737-B8D2-4B8A-A6E0-7B00C26E85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41644" y="1182767"/>
                  <a:ext cx="328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1AD3CC-A922-4E5F-846E-0D8B4CB355F8}"/>
                    </a:ext>
                  </a:extLst>
                </p14:cNvPr>
                <p14:cNvContentPartPr/>
                <p14:nvPr/>
              </p14:nvContentPartPr>
              <p14:xfrm>
                <a:off x="8162604" y="856247"/>
                <a:ext cx="605880" cy="59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1AD3CC-A922-4E5F-846E-0D8B4CB355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44604" y="838247"/>
                  <a:ext cx="6415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491266-30CF-4F9C-812B-232774CC72B9}"/>
                    </a:ext>
                  </a:extLst>
                </p14:cNvPr>
                <p14:cNvContentPartPr/>
                <p14:nvPr/>
              </p14:nvContentPartPr>
              <p14:xfrm>
                <a:off x="7673724" y="329207"/>
                <a:ext cx="3129120" cy="1568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491266-30CF-4F9C-812B-232774CC72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56084" y="311207"/>
                  <a:ext cx="3164760" cy="16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D32A06-B1A8-425E-8BE9-983E948B5979}"/>
                    </a:ext>
                  </a:extLst>
                </p14:cNvPr>
                <p14:cNvContentPartPr/>
                <p14:nvPr/>
              </p14:nvContentPartPr>
              <p14:xfrm>
                <a:off x="8265204" y="1641407"/>
                <a:ext cx="77400" cy="178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D32A06-B1A8-425E-8BE9-983E948B59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47204" y="1623767"/>
                  <a:ext cx="113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4096E7-B07B-4CDB-B54A-1939452A14F4}"/>
                    </a:ext>
                  </a:extLst>
                </p14:cNvPr>
                <p14:cNvContentPartPr/>
                <p14:nvPr/>
              </p14:nvContentPartPr>
              <p14:xfrm>
                <a:off x="8254764" y="1540607"/>
                <a:ext cx="222120" cy="83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4096E7-B07B-4CDB-B54A-1939452A14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36764" y="1522967"/>
                  <a:ext cx="257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1EB552-9829-4884-8D34-6A6B2D8C40A9}"/>
                    </a:ext>
                  </a:extLst>
                </p14:cNvPr>
                <p14:cNvContentPartPr/>
                <p14:nvPr/>
              </p14:nvContentPartPr>
              <p14:xfrm>
                <a:off x="8392284" y="1668767"/>
                <a:ext cx="101880" cy="1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1EB552-9829-4884-8D34-6A6B2D8C40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74644" y="1651127"/>
                  <a:ext cx="137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3B85464-F31A-4010-B810-29AEB9BFED02}"/>
                    </a:ext>
                  </a:extLst>
                </p14:cNvPr>
                <p14:cNvContentPartPr/>
                <p14:nvPr/>
              </p14:nvContentPartPr>
              <p14:xfrm>
                <a:off x="8565444" y="1549607"/>
                <a:ext cx="169200" cy="19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3B85464-F31A-4010-B810-29AEB9BFE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7804" y="1531607"/>
                  <a:ext cx="204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76F938-C1D7-4470-BB9B-26F21CD84A02}"/>
                    </a:ext>
                  </a:extLst>
                </p14:cNvPr>
                <p14:cNvContentPartPr/>
                <p14:nvPr/>
              </p14:nvContentPartPr>
              <p14:xfrm>
                <a:off x="8461404" y="610007"/>
                <a:ext cx="254520" cy="16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76F938-C1D7-4470-BB9B-26F21CD84A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43404" y="592007"/>
                  <a:ext cx="290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7C60B83-4528-45EC-AEDE-EE17A01C8C85}"/>
                    </a:ext>
                  </a:extLst>
                </p14:cNvPr>
                <p14:cNvContentPartPr/>
                <p14:nvPr/>
              </p14:nvContentPartPr>
              <p14:xfrm>
                <a:off x="9104004" y="903047"/>
                <a:ext cx="96120" cy="357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7C60B83-4528-45EC-AEDE-EE17A01C8C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86004" y="885047"/>
                  <a:ext cx="1317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1CBA58-6CEF-46E7-96B4-F88645E08D55}"/>
                    </a:ext>
                  </a:extLst>
                </p14:cNvPr>
                <p14:cNvContentPartPr/>
                <p14:nvPr/>
              </p14:nvContentPartPr>
              <p14:xfrm>
                <a:off x="9274284" y="968927"/>
                <a:ext cx="141480" cy="175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1CBA58-6CEF-46E7-96B4-F88645E08D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56644" y="951287"/>
                  <a:ext cx="177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27587A-D5C5-43C4-93E8-E1D15B1A39D0}"/>
                    </a:ext>
                  </a:extLst>
                </p14:cNvPr>
                <p14:cNvContentPartPr/>
                <p14:nvPr/>
              </p14:nvContentPartPr>
              <p14:xfrm>
                <a:off x="9472644" y="849767"/>
                <a:ext cx="64440" cy="327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27587A-D5C5-43C4-93E8-E1D15B1A39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55004" y="832127"/>
                  <a:ext cx="100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124EB9-F69D-4218-8A63-5D9F46D2EC6B}"/>
                    </a:ext>
                  </a:extLst>
                </p14:cNvPr>
                <p14:cNvContentPartPr/>
                <p14:nvPr/>
              </p14:nvContentPartPr>
              <p14:xfrm>
                <a:off x="9625644" y="1027247"/>
                <a:ext cx="135720" cy="14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124EB9-F69D-4218-8A63-5D9F46D2EC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07644" y="1009607"/>
                  <a:ext cx="171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B1A7DA-DE6C-42A6-BAFB-BA14FD5F1060}"/>
                    </a:ext>
                  </a:extLst>
                </p14:cNvPr>
                <p14:cNvContentPartPr/>
                <p14:nvPr/>
              </p14:nvContentPartPr>
              <p14:xfrm>
                <a:off x="9887004" y="971807"/>
                <a:ext cx="24084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B1A7DA-DE6C-42A6-BAFB-BA14FD5F10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9004" y="953807"/>
                  <a:ext cx="276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03AFF8-8EDE-485C-9BBF-5CDECD5F4718}"/>
                    </a:ext>
                  </a:extLst>
                </p14:cNvPr>
                <p14:cNvContentPartPr/>
                <p14:nvPr/>
              </p14:nvContentPartPr>
              <p14:xfrm>
                <a:off x="9870444" y="858407"/>
                <a:ext cx="245520" cy="2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03AFF8-8EDE-485C-9BBF-5CDECD5F47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52804" y="840407"/>
                  <a:ext cx="281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633BE9-3968-4372-87CC-BA38929AAE95}"/>
                    </a:ext>
                  </a:extLst>
                </p14:cNvPr>
                <p14:cNvContentPartPr/>
                <p14:nvPr/>
              </p14:nvContentPartPr>
              <p14:xfrm>
                <a:off x="10250604" y="806927"/>
                <a:ext cx="105480" cy="37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633BE9-3968-4372-87CC-BA38929AAE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2964" y="788927"/>
                  <a:ext cx="141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D27592-2EE1-48B7-AD69-AAB92328A136}"/>
                    </a:ext>
                  </a:extLst>
                </p14:cNvPr>
                <p14:cNvContentPartPr/>
                <p14:nvPr/>
              </p14:nvContentPartPr>
              <p14:xfrm>
                <a:off x="10412964" y="572207"/>
                <a:ext cx="198720" cy="152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D27592-2EE1-48B7-AD69-AAB92328A1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95324" y="554567"/>
                  <a:ext cx="234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6FAC69-BC44-4406-9BA6-9E99BC33FFE1}"/>
                    </a:ext>
                  </a:extLst>
                </p14:cNvPr>
                <p14:cNvContentPartPr/>
                <p14:nvPr/>
              </p14:nvContentPartPr>
              <p14:xfrm>
                <a:off x="8893764" y="1408487"/>
                <a:ext cx="1744560" cy="11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6FAC69-BC44-4406-9BA6-9E99BC33FF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76124" y="1390487"/>
                  <a:ext cx="1780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A6BFAC-42BE-499B-A525-BB1CB03ED2E8}"/>
                    </a:ext>
                  </a:extLst>
                </p14:cNvPr>
                <p14:cNvContentPartPr/>
                <p14:nvPr/>
              </p14:nvContentPartPr>
              <p14:xfrm>
                <a:off x="9637164" y="1665527"/>
                <a:ext cx="285120" cy="166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A6BFAC-42BE-499B-A525-BB1CB03ED2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9524" y="1647887"/>
                  <a:ext cx="32076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05E24E-A137-4353-B12C-3DA8EAE0B27D}"/>
              </a:ext>
            </a:extLst>
          </p:cNvPr>
          <p:cNvGrpSpPr/>
          <p:nvPr/>
        </p:nvGrpSpPr>
        <p:grpSpPr>
          <a:xfrm>
            <a:off x="6691644" y="2119127"/>
            <a:ext cx="5252760" cy="1445040"/>
            <a:chOff x="6691644" y="2119127"/>
            <a:chExt cx="5252760" cy="14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513805A-AE5A-4D86-8880-E30876746A84}"/>
                    </a:ext>
                  </a:extLst>
                </p14:cNvPr>
                <p14:cNvContentPartPr/>
                <p14:nvPr/>
              </p14:nvContentPartPr>
              <p14:xfrm>
                <a:off x="7210764" y="2119127"/>
                <a:ext cx="3329640" cy="375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513805A-AE5A-4D86-8880-E30876746A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2764" y="2101487"/>
                  <a:ext cx="3365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1025FC-635C-4366-92EC-E734E5A4B9B8}"/>
                    </a:ext>
                  </a:extLst>
                </p14:cNvPr>
                <p14:cNvContentPartPr/>
                <p14:nvPr/>
              </p14:nvContentPartPr>
              <p14:xfrm>
                <a:off x="6691644" y="2687207"/>
                <a:ext cx="265320" cy="31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1025FC-635C-4366-92EC-E734E5A4B9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73644" y="2669567"/>
                  <a:ext cx="3009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BD94BF-B5E2-4192-B5CA-5656A32AEA3C}"/>
                    </a:ext>
                  </a:extLst>
                </p14:cNvPr>
                <p14:cNvContentPartPr/>
                <p14:nvPr/>
              </p14:nvContentPartPr>
              <p14:xfrm>
                <a:off x="6716124" y="2835167"/>
                <a:ext cx="301320" cy="59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BD94BF-B5E2-4192-B5CA-5656A32AEA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8124" y="2817527"/>
                  <a:ext cx="336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896B84C-5431-4218-A9B8-2172EBA38D67}"/>
                    </a:ext>
                  </a:extLst>
                </p14:cNvPr>
                <p14:cNvContentPartPr/>
                <p14:nvPr/>
              </p14:nvContentPartPr>
              <p14:xfrm>
                <a:off x="7058844" y="2821487"/>
                <a:ext cx="184680" cy="15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896B84C-5431-4218-A9B8-2172EBA38D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1204" y="2803847"/>
                  <a:ext cx="220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E6BEA6-C7F7-4AF3-A81C-882F3830D722}"/>
                    </a:ext>
                  </a:extLst>
                </p14:cNvPr>
                <p14:cNvContentPartPr/>
                <p14:nvPr/>
              </p14:nvContentPartPr>
              <p14:xfrm>
                <a:off x="7241004" y="2835887"/>
                <a:ext cx="350280" cy="15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E6BEA6-C7F7-4AF3-A81C-882F3830D7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3004" y="2818247"/>
                  <a:ext cx="385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D5E0501-9CBD-4E68-AEE0-4DCBA2A34259}"/>
                    </a:ext>
                  </a:extLst>
                </p14:cNvPr>
                <p14:cNvContentPartPr/>
                <p14:nvPr/>
              </p14:nvContentPartPr>
              <p14:xfrm>
                <a:off x="7588404" y="2858567"/>
                <a:ext cx="141840" cy="129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5E0501-9CBD-4E68-AEE0-4DCBA2A342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70404" y="2840567"/>
                  <a:ext cx="17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5EBC53-63F0-4726-852B-6114A5DBC1B9}"/>
                    </a:ext>
                  </a:extLst>
                </p14:cNvPr>
                <p14:cNvContentPartPr/>
                <p14:nvPr/>
              </p14:nvContentPartPr>
              <p14:xfrm>
                <a:off x="7737804" y="2847047"/>
                <a:ext cx="326160" cy="511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5EBC53-63F0-4726-852B-6114A5DBC1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19804" y="2829407"/>
                  <a:ext cx="3618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32D227-083D-4C20-8224-605352F0D437}"/>
                    </a:ext>
                  </a:extLst>
                </p14:cNvPr>
                <p14:cNvContentPartPr/>
                <p14:nvPr/>
              </p14:nvContentPartPr>
              <p14:xfrm>
                <a:off x="8398404" y="2738687"/>
                <a:ext cx="289080" cy="22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32D227-083D-4C20-8224-605352F0D4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80764" y="2721047"/>
                  <a:ext cx="32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636890-521E-4E3D-BD00-D30B3F886C2C}"/>
                    </a:ext>
                  </a:extLst>
                </p14:cNvPr>
                <p14:cNvContentPartPr/>
                <p14:nvPr/>
              </p14:nvContentPartPr>
              <p14:xfrm>
                <a:off x="8704044" y="2823647"/>
                <a:ext cx="177840" cy="259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636890-521E-4E3D-BD00-D30B3F886C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86044" y="2806007"/>
                  <a:ext cx="213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B15F14-7A63-4AAC-B374-EBA3019DBBD6}"/>
                    </a:ext>
                  </a:extLst>
                </p14:cNvPr>
                <p14:cNvContentPartPr/>
                <p14:nvPr/>
              </p14:nvContentPartPr>
              <p14:xfrm>
                <a:off x="8944164" y="2795207"/>
                <a:ext cx="277920" cy="152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B15F14-7A63-4AAC-B374-EBA3019DBB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26524" y="2777567"/>
                  <a:ext cx="313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2F5607-BF43-4C1B-B158-C8812BC0FD21}"/>
                    </a:ext>
                  </a:extLst>
                </p14:cNvPr>
                <p14:cNvContentPartPr/>
                <p14:nvPr/>
              </p14:nvContentPartPr>
              <p14:xfrm>
                <a:off x="9201564" y="2794487"/>
                <a:ext cx="204840" cy="110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2F5607-BF43-4C1B-B158-C8812BC0FD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83924" y="2776487"/>
                  <a:ext cx="240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7C574B-F81C-4EF7-B90D-38A0C5A980B7}"/>
                    </a:ext>
                  </a:extLst>
                </p14:cNvPr>
                <p14:cNvContentPartPr/>
                <p14:nvPr/>
              </p14:nvContentPartPr>
              <p14:xfrm>
                <a:off x="9498204" y="2721047"/>
                <a:ext cx="159120" cy="16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7C574B-F81C-4EF7-B90D-38A0C5A980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80564" y="2703047"/>
                  <a:ext cx="194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170510-4B92-4989-9A42-16BD977421BF}"/>
                    </a:ext>
                  </a:extLst>
                </p14:cNvPr>
                <p14:cNvContentPartPr/>
                <p14:nvPr/>
              </p14:nvContentPartPr>
              <p14:xfrm>
                <a:off x="9716364" y="2707727"/>
                <a:ext cx="128520" cy="144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170510-4B92-4989-9A42-16BD977421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98724" y="2689727"/>
                  <a:ext cx="164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DBC731-6D9B-4C9E-B0AA-5517985AE376}"/>
                    </a:ext>
                  </a:extLst>
                </p14:cNvPr>
                <p14:cNvContentPartPr/>
                <p14:nvPr/>
              </p14:nvContentPartPr>
              <p14:xfrm>
                <a:off x="9929844" y="2609447"/>
                <a:ext cx="184680" cy="244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DBC731-6D9B-4C9E-B0AA-5517985AE3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12204" y="2591807"/>
                  <a:ext cx="22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D87D0E-84F4-4B42-AAE6-B7B2D01C4105}"/>
                    </a:ext>
                  </a:extLst>
                </p14:cNvPr>
                <p14:cNvContentPartPr/>
                <p14:nvPr/>
              </p14:nvContentPartPr>
              <p14:xfrm>
                <a:off x="10370844" y="2563727"/>
                <a:ext cx="162360" cy="31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D87D0E-84F4-4B42-AAE6-B7B2D01C41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53204" y="2545727"/>
                  <a:ext cx="198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C72E34-184B-4DD4-B478-2E2BA18DD3C4}"/>
                    </a:ext>
                  </a:extLst>
                </p14:cNvPr>
                <p14:cNvContentPartPr/>
                <p14:nvPr/>
              </p14:nvContentPartPr>
              <p14:xfrm>
                <a:off x="10580004" y="2741567"/>
                <a:ext cx="150840" cy="10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C72E34-184B-4DD4-B478-2E2BA18DD3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62004" y="2723927"/>
                  <a:ext cx="186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5A6427-9ABD-44DE-BF6E-3B9834D0FA65}"/>
                    </a:ext>
                  </a:extLst>
                </p14:cNvPr>
                <p14:cNvContentPartPr/>
                <p14:nvPr/>
              </p14:nvContentPartPr>
              <p14:xfrm>
                <a:off x="10769004" y="2730407"/>
                <a:ext cx="182520" cy="103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5A6427-9ABD-44DE-BF6E-3B9834D0FA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51004" y="2712407"/>
                  <a:ext cx="218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41C6955-2787-49F1-8F49-0DAFB635E569}"/>
                    </a:ext>
                  </a:extLst>
                </p14:cNvPr>
                <p14:cNvContentPartPr/>
                <p14:nvPr/>
              </p14:nvContentPartPr>
              <p14:xfrm>
                <a:off x="10976364" y="2570567"/>
                <a:ext cx="21240" cy="74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41C6955-2787-49F1-8F49-0DAFB635E5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58724" y="2552927"/>
                  <a:ext cx="56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376C83-EADA-40DE-846B-AC1B4AA99C1D}"/>
                    </a:ext>
                  </a:extLst>
                </p14:cNvPr>
                <p14:cNvContentPartPr/>
                <p14:nvPr/>
              </p14:nvContentPartPr>
              <p14:xfrm>
                <a:off x="11063844" y="2526287"/>
                <a:ext cx="316800" cy="317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376C83-EADA-40DE-846B-AC1B4AA99C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045844" y="2508287"/>
                  <a:ext cx="3524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E985A9-CACB-4C74-8037-5E71C79F7F09}"/>
                    </a:ext>
                  </a:extLst>
                </p14:cNvPr>
                <p14:cNvContentPartPr/>
                <p14:nvPr/>
              </p14:nvContentPartPr>
              <p14:xfrm>
                <a:off x="11289204" y="2671727"/>
                <a:ext cx="208080" cy="118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E985A9-CACB-4C74-8037-5E71C79F7F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71204" y="2654087"/>
                  <a:ext cx="243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9CC930-269D-4EAF-AACF-322DDB2D76A2}"/>
                    </a:ext>
                  </a:extLst>
                </p14:cNvPr>
                <p14:cNvContentPartPr/>
                <p14:nvPr/>
              </p14:nvContentPartPr>
              <p14:xfrm>
                <a:off x="11479284" y="2578127"/>
                <a:ext cx="183960" cy="21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9CC930-269D-4EAF-AACF-322DDB2D76A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61644" y="2560127"/>
                  <a:ext cx="21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81E56C-006C-4136-949B-5B3CBC9AC2F8}"/>
                    </a:ext>
                  </a:extLst>
                </p14:cNvPr>
                <p14:cNvContentPartPr/>
                <p14:nvPr/>
              </p14:nvContentPartPr>
              <p14:xfrm>
                <a:off x="11767284" y="2645447"/>
                <a:ext cx="177120" cy="19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81E56C-006C-4136-949B-5B3CBC9AC2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49644" y="2627447"/>
                  <a:ext cx="212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8AEBF8-9B6B-4FC2-BFF2-C57F36652AB1}"/>
                    </a:ext>
                  </a:extLst>
                </p14:cNvPr>
                <p14:cNvContentPartPr/>
                <p14:nvPr/>
              </p14:nvContentPartPr>
              <p14:xfrm>
                <a:off x="10321884" y="3563807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8AEBF8-9B6B-4FC2-BFF2-C57F36652A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04244" y="35461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535027-6D5B-459E-B7E6-71F87DD3F668}"/>
              </a:ext>
            </a:extLst>
          </p:cNvPr>
          <p:cNvGrpSpPr/>
          <p:nvPr/>
        </p:nvGrpSpPr>
        <p:grpSpPr>
          <a:xfrm>
            <a:off x="3991644" y="2780447"/>
            <a:ext cx="1275480" cy="407880"/>
            <a:chOff x="3991644" y="2780447"/>
            <a:chExt cx="127548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A249E22-935A-4332-8F9B-81A172851869}"/>
                    </a:ext>
                  </a:extLst>
                </p14:cNvPr>
                <p14:cNvContentPartPr/>
                <p14:nvPr/>
              </p14:nvContentPartPr>
              <p14:xfrm>
                <a:off x="3991644" y="2780447"/>
                <a:ext cx="320400" cy="296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A249E22-935A-4332-8F9B-81A1728518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73644" y="2762807"/>
                  <a:ext cx="356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DB318A-B820-4FB4-A6C5-FA27913FADEB}"/>
                    </a:ext>
                  </a:extLst>
                </p14:cNvPr>
                <p14:cNvContentPartPr/>
                <p14:nvPr/>
              </p14:nvContentPartPr>
              <p14:xfrm>
                <a:off x="4338324" y="2921927"/>
                <a:ext cx="142920" cy="266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DB318A-B820-4FB4-A6C5-FA27913FAD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20324" y="2903927"/>
                  <a:ext cx="178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BFA7E1D-1F2C-48A0-A70C-1B050779C5C5}"/>
                    </a:ext>
                  </a:extLst>
                </p14:cNvPr>
                <p14:cNvContentPartPr/>
                <p14:nvPr/>
              </p14:nvContentPartPr>
              <p14:xfrm>
                <a:off x="4543884" y="2877287"/>
                <a:ext cx="196200" cy="13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BFA7E1D-1F2C-48A0-A70C-1B050779C5C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25884" y="2859647"/>
                  <a:ext cx="231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722060-F4C7-42C7-8688-0C0BEC599075}"/>
                    </a:ext>
                  </a:extLst>
                </p14:cNvPr>
                <p14:cNvContentPartPr/>
                <p14:nvPr/>
              </p14:nvContentPartPr>
              <p14:xfrm>
                <a:off x="4758444" y="2864687"/>
                <a:ext cx="158760" cy="118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722060-F4C7-42C7-8688-0C0BEC59907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740804" y="2847047"/>
                  <a:ext cx="194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0777BB-35A0-4E35-8154-DF09347965DD}"/>
                    </a:ext>
                  </a:extLst>
                </p14:cNvPr>
                <p14:cNvContentPartPr/>
                <p14:nvPr/>
              </p14:nvContentPartPr>
              <p14:xfrm>
                <a:off x="4964004" y="2825807"/>
                <a:ext cx="93240" cy="17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0777BB-35A0-4E35-8154-DF09347965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46364" y="2808167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F4DEA3-B413-4581-A1EB-5EB985476BE9}"/>
                    </a:ext>
                  </a:extLst>
                </p14:cNvPr>
                <p14:cNvContentPartPr/>
                <p14:nvPr/>
              </p14:nvContentPartPr>
              <p14:xfrm>
                <a:off x="5129244" y="2834447"/>
                <a:ext cx="137880" cy="15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F4DEA3-B413-4581-A1EB-5EB985476BE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11604" y="2816807"/>
                  <a:ext cx="1735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64FE5F3-81D3-4115-B4E9-DF28057211BE}"/>
              </a:ext>
            </a:extLst>
          </p:cNvPr>
          <p:cNvGrpSpPr/>
          <p:nvPr/>
        </p:nvGrpSpPr>
        <p:grpSpPr>
          <a:xfrm>
            <a:off x="5608404" y="2674607"/>
            <a:ext cx="664560" cy="317880"/>
            <a:chOff x="5608404" y="2674607"/>
            <a:chExt cx="6645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EC48419-EDE4-4D2E-BF12-CE6F84D3D39D}"/>
                    </a:ext>
                  </a:extLst>
                </p14:cNvPr>
                <p14:cNvContentPartPr/>
                <p14:nvPr/>
              </p14:nvContentPartPr>
              <p14:xfrm>
                <a:off x="5608404" y="2707007"/>
                <a:ext cx="151200" cy="285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EC48419-EDE4-4D2E-BF12-CE6F84D3D39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90764" y="2689367"/>
                  <a:ext cx="186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0267705-AEA7-47EC-83D9-F1A0A44D520F}"/>
                    </a:ext>
                  </a:extLst>
                </p14:cNvPr>
                <p14:cNvContentPartPr/>
                <p14:nvPr/>
              </p14:nvContentPartPr>
              <p14:xfrm>
                <a:off x="5790924" y="2819687"/>
                <a:ext cx="92160" cy="147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0267705-AEA7-47EC-83D9-F1A0A44D520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772924" y="2802047"/>
                  <a:ext cx="127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8C0CAA2-2EF6-4335-9293-9C83ADD27FD0}"/>
                    </a:ext>
                  </a:extLst>
                </p14:cNvPr>
                <p14:cNvContentPartPr/>
                <p14:nvPr/>
              </p14:nvContentPartPr>
              <p14:xfrm>
                <a:off x="5951124" y="2810327"/>
                <a:ext cx="84960" cy="109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8C0CAA2-2EF6-4335-9293-9C83ADD27FD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33124" y="2792687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987C0C9-A15E-42FF-A587-3166DC9EBFA1}"/>
                    </a:ext>
                  </a:extLst>
                </p14:cNvPr>
                <p14:cNvContentPartPr/>
                <p14:nvPr/>
              </p14:nvContentPartPr>
              <p14:xfrm>
                <a:off x="6110604" y="2674607"/>
                <a:ext cx="162360" cy="29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987C0C9-A15E-42FF-A587-3166DC9EBFA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92604" y="2656967"/>
                  <a:ext cx="198000" cy="32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8C27F09-56BA-4EDF-B2D5-B8B8CF660EE9}"/>
                  </a:ext>
                </a:extLst>
              </p14:cNvPr>
              <p14:cNvContentPartPr/>
              <p14:nvPr/>
            </p14:nvContentPartPr>
            <p14:xfrm>
              <a:off x="5122404" y="3279407"/>
              <a:ext cx="5780520" cy="455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8C27F09-56BA-4EDF-B2D5-B8B8CF660EE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104404" y="3261767"/>
                <a:ext cx="5816160" cy="4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96323DA-631D-49FD-B81F-42223278A2DE}"/>
              </a:ext>
            </a:extLst>
          </p:cNvPr>
          <p:cNvGrpSpPr/>
          <p:nvPr/>
        </p:nvGrpSpPr>
        <p:grpSpPr>
          <a:xfrm>
            <a:off x="6020964" y="3808247"/>
            <a:ext cx="4335120" cy="1121400"/>
            <a:chOff x="6020964" y="3808247"/>
            <a:chExt cx="4335120" cy="11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1E21CE-9DF1-4B3F-9B5E-7009F9B9D9F5}"/>
                    </a:ext>
                  </a:extLst>
                </p14:cNvPr>
                <p14:cNvContentPartPr/>
                <p14:nvPr/>
              </p14:nvContentPartPr>
              <p14:xfrm>
                <a:off x="7102044" y="4166447"/>
                <a:ext cx="3960" cy="3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1E21CE-9DF1-4B3F-9B5E-7009F9B9D9F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84404" y="4148807"/>
                  <a:ext cx="39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CC68A63-C0E4-4634-9563-8F5326E0D6CA}"/>
                    </a:ext>
                  </a:extLst>
                </p14:cNvPr>
                <p14:cNvContentPartPr/>
                <p14:nvPr/>
              </p14:nvContentPartPr>
              <p14:xfrm>
                <a:off x="7090524" y="4193807"/>
                <a:ext cx="5040" cy="1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CC68A63-C0E4-4634-9563-8F5326E0D6C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72524" y="4176167"/>
                  <a:ext cx="40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729DA5-6787-4449-BEAE-6FC816F0B5BF}"/>
                    </a:ext>
                  </a:extLst>
                </p14:cNvPr>
                <p14:cNvContentPartPr/>
                <p14:nvPr/>
              </p14:nvContentPartPr>
              <p14:xfrm>
                <a:off x="7288884" y="4094087"/>
                <a:ext cx="261000" cy="209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729DA5-6787-4449-BEAE-6FC816F0B5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270884" y="4076087"/>
                  <a:ext cx="29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B51C0E-FA7B-40B6-A54A-27560E4BCA20}"/>
                    </a:ext>
                  </a:extLst>
                </p14:cNvPr>
                <p14:cNvContentPartPr/>
                <p14:nvPr/>
              </p14:nvContentPartPr>
              <p14:xfrm>
                <a:off x="7639884" y="4128287"/>
                <a:ext cx="195120" cy="261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B51C0E-FA7B-40B6-A54A-27560E4BCA2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622244" y="4110287"/>
                  <a:ext cx="230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0F2572-3FF0-4B0A-9B20-BE1B54B52824}"/>
                    </a:ext>
                  </a:extLst>
                </p14:cNvPr>
                <p14:cNvContentPartPr/>
                <p14:nvPr/>
              </p14:nvContentPartPr>
              <p14:xfrm>
                <a:off x="7937244" y="4118567"/>
                <a:ext cx="248760" cy="143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0F2572-3FF0-4B0A-9B20-BE1B54B5282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19604" y="4100567"/>
                  <a:ext cx="28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67B470D-62E1-4612-8C79-7A2518E5783E}"/>
                    </a:ext>
                  </a:extLst>
                </p14:cNvPr>
                <p14:cNvContentPartPr/>
                <p14:nvPr/>
              </p14:nvContentPartPr>
              <p14:xfrm>
                <a:off x="8213724" y="4006247"/>
                <a:ext cx="434520" cy="199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67B470D-62E1-4612-8C79-7A2518E5783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96084" y="3988247"/>
                  <a:ext cx="470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A587500-8201-49C4-AB43-9EC87B735075}"/>
                    </a:ext>
                  </a:extLst>
                </p14:cNvPr>
                <p14:cNvContentPartPr/>
                <p14:nvPr/>
              </p14:nvContentPartPr>
              <p14:xfrm>
                <a:off x="8719164" y="4019207"/>
                <a:ext cx="112320" cy="123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A587500-8201-49C4-AB43-9EC87B73507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01164" y="4001207"/>
                  <a:ext cx="14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7226573-B01E-4D0C-91B7-4731C14DB16F}"/>
                    </a:ext>
                  </a:extLst>
                </p14:cNvPr>
                <p14:cNvContentPartPr/>
                <p14:nvPr/>
              </p14:nvContentPartPr>
              <p14:xfrm>
                <a:off x="8935884" y="3808247"/>
                <a:ext cx="158040" cy="426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7226573-B01E-4D0C-91B7-4731C14DB16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18244" y="3790247"/>
                  <a:ext cx="1936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671FD5-974E-42D0-B4DC-F88680FAD03E}"/>
                    </a:ext>
                  </a:extLst>
                </p14:cNvPr>
                <p14:cNvContentPartPr/>
                <p14:nvPr/>
              </p14:nvContentPartPr>
              <p14:xfrm>
                <a:off x="7914204" y="3878807"/>
                <a:ext cx="660600" cy="440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671FD5-974E-42D0-B4DC-F88680FAD03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96204" y="3861167"/>
                  <a:ext cx="696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19F0B7D-6433-42C0-A004-1C7E7BF55B88}"/>
                    </a:ext>
                  </a:extLst>
                </p14:cNvPr>
                <p14:cNvContentPartPr/>
                <p14:nvPr/>
              </p14:nvContentPartPr>
              <p14:xfrm>
                <a:off x="7871004" y="3821207"/>
                <a:ext cx="509040" cy="666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19F0B7D-6433-42C0-A004-1C7E7BF55B8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853004" y="3803207"/>
                  <a:ext cx="54468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1C8F91-2331-4049-AF30-246007D1C3C1}"/>
                    </a:ext>
                  </a:extLst>
                </p14:cNvPr>
                <p14:cNvContentPartPr/>
                <p14:nvPr/>
              </p14:nvContentPartPr>
              <p14:xfrm>
                <a:off x="6020964" y="4490807"/>
                <a:ext cx="4335120" cy="438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1C8F91-2331-4049-AF30-246007D1C3C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02964" y="4472807"/>
                  <a:ext cx="437076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0215AB8-8CB5-4A6C-AD10-46968767CADD}"/>
              </a:ext>
            </a:extLst>
          </p:cNvPr>
          <p:cNvGrpSpPr/>
          <p:nvPr/>
        </p:nvGrpSpPr>
        <p:grpSpPr>
          <a:xfrm>
            <a:off x="5387364" y="5008487"/>
            <a:ext cx="1460880" cy="618120"/>
            <a:chOff x="5387364" y="5008487"/>
            <a:chExt cx="146088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5F0F4F-045F-4A45-9FB7-0526B8E34AB0}"/>
                    </a:ext>
                  </a:extLst>
                </p14:cNvPr>
                <p14:cNvContentPartPr/>
                <p14:nvPr/>
              </p14:nvContentPartPr>
              <p14:xfrm>
                <a:off x="5391684" y="5008487"/>
                <a:ext cx="294480" cy="422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5F0F4F-045F-4A45-9FB7-0526B8E34AB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374044" y="4990487"/>
                  <a:ext cx="3301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49BFCE-3263-4E78-B569-7B31B1983DC1}"/>
                    </a:ext>
                  </a:extLst>
                </p14:cNvPr>
                <p14:cNvContentPartPr/>
                <p14:nvPr/>
              </p14:nvContentPartPr>
              <p14:xfrm>
                <a:off x="5387364" y="5213327"/>
                <a:ext cx="238320" cy="38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49BFCE-3263-4E78-B569-7B31B1983DC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69364" y="5195687"/>
                  <a:ext cx="273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217186-56F6-4BB6-8CBF-9B263BB7855E}"/>
                    </a:ext>
                  </a:extLst>
                </p14:cNvPr>
                <p14:cNvContentPartPr/>
                <p14:nvPr/>
              </p14:nvContentPartPr>
              <p14:xfrm>
                <a:off x="5704524" y="5208287"/>
                <a:ext cx="188280" cy="147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217186-56F6-4BB6-8CBF-9B263BB7855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686524" y="5190287"/>
                  <a:ext cx="223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9936440-2E3D-4676-A382-77D81A9C8309}"/>
                    </a:ext>
                  </a:extLst>
                </p14:cNvPr>
                <p14:cNvContentPartPr/>
                <p14:nvPr/>
              </p14:nvContentPartPr>
              <p14:xfrm>
                <a:off x="5891004" y="5277767"/>
                <a:ext cx="578880" cy="14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9936440-2E3D-4676-A382-77D81A9C83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73364" y="5260127"/>
                  <a:ext cx="61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4E4B2B9-9E19-4F2D-9D1B-18979C67BECA}"/>
                    </a:ext>
                  </a:extLst>
                </p14:cNvPr>
                <p14:cNvContentPartPr/>
                <p14:nvPr/>
              </p14:nvContentPartPr>
              <p14:xfrm>
                <a:off x="6479964" y="5217647"/>
                <a:ext cx="368280" cy="408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4E4B2B9-9E19-4F2D-9D1B-18979C67BEC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462324" y="5200007"/>
                  <a:ext cx="40392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9E32C55-7880-4892-9FCB-17F5825B83A4}"/>
              </a:ext>
            </a:extLst>
          </p:cNvPr>
          <p:cNvGrpSpPr/>
          <p:nvPr/>
        </p:nvGrpSpPr>
        <p:grpSpPr>
          <a:xfrm>
            <a:off x="7423164" y="5024687"/>
            <a:ext cx="1690560" cy="409680"/>
            <a:chOff x="7423164" y="5024687"/>
            <a:chExt cx="16905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EB6789-7CE4-495E-A5EF-CA6F4E6EAE05}"/>
                    </a:ext>
                  </a:extLst>
                </p14:cNvPr>
                <p14:cNvContentPartPr/>
                <p14:nvPr/>
              </p14:nvContentPartPr>
              <p14:xfrm>
                <a:off x="7423164" y="5024687"/>
                <a:ext cx="211320" cy="365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EB6789-7CE4-495E-A5EF-CA6F4E6EAE0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05524" y="5006687"/>
                  <a:ext cx="246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E616E1-01B1-45AC-8C17-B49E14D4BFB6}"/>
                    </a:ext>
                  </a:extLst>
                </p14:cNvPr>
                <p14:cNvContentPartPr/>
                <p14:nvPr/>
              </p14:nvContentPartPr>
              <p14:xfrm>
                <a:off x="7697124" y="5239967"/>
                <a:ext cx="363240" cy="19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E616E1-01B1-45AC-8C17-B49E14D4BFB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79124" y="5222327"/>
                  <a:ext cx="398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371448-34FA-422E-ABDF-9DE9D00801D5}"/>
                    </a:ext>
                  </a:extLst>
                </p14:cNvPr>
                <p14:cNvContentPartPr/>
                <p14:nvPr/>
              </p14:nvContentPartPr>
              <p14:xfrm>
                <a:off x="8086644" y="5168327"/>
                <a:ext cx="15480" cy="75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371448-34FA-422E-ABDF-9DE9D00801D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69004" y="5150327"/>
                  <a:ext cx="51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7486D7-88E1-4D5A-853B-9071BC8DCF4F}"/>
                    </a:ext>
                  </a:extLst>
                </p14:cNvPr>
                <p14:cNvContentPartPr/>
                <p14:nvPr/>
              </p14:nvContentPartPr>
              <p14:xfrm>
                <a:off x="8182044" y="5113607"/>
                <a:ext cx="379800" cy="288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7486D7-88E1-4D5A-853B-9071BC8DCF4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64404" y="5095967"/>
                  <a:ext cx="415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DDAE90-7F2F-4D25-9C5B-6C4E2BF0339F}"/>
                    </a:ext>
                  </a:extLst>
                </p14:cNvPr>
                <p14:cNvContentPartPr/>
                <p14:nvPr/>
              </p14:nvContentPartPr>
              <p14:xfrm>
                <a:off x="8476524" y="5246807"/>
                <a:ext cx="211680" cy="13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DDAE90-7F2F-4D25-9C5B-6C4E2BF0339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58524" y="5229167"/>
                  <a:ext cx="247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B5F38F-5215-419E-931F-993C51DA1AC0}"/>
                    </a:ext>
                  </a:extLst>
                </p14:cNvPr>
                <p14:cNvContentPartPr/>
                <p14:nvPr/>
              </p14:nvContentPartPr>
              <p14:xfrm>
                <a:off x="8690004" y="5150327"/>
                <a:ext cx="178200" cy="206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B5F38F-5215-419E-931F-993C51DA1A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72004" y="5132687"/>
                  <a:ext cx="213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1BE69A-76CF-4DF8-9819-DDB41CC9FF6F}"/>
                    </a:ext>
                  </a:extLst>
                </p14:cNvPr>
                <p14:cNvContentPartPr/>
                <p14:nvPr/>
              </p14:nvContentPartPr>
              <p14:xfrm>
                <a:off x="8927964" y="5215127"/>
                <a:ext cx="185760" cy="16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1BE69A-76CF-4DF8-9819-DDB41CC9FF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09964" y="5197487"/>
                  <a:ext cx="2214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7298339-BA56-4115-9C41-2C7F7FBFC972}"/>
              </a:ext>
            </a:extLst>
          </p:cNvPr>
          <p:cNvGrpSpPr/>
          <p:nvPr/>
        </p:nvGrpSpPr>
        <p:grpSpPr>
          <a:xfrm>
            <a:off x="1134684" y="4882127"/>
            <a:ext cx="3758400" cy="1237320"/>
            <a:chOff x="1134684" y="4882127"/>
            <a:chExt cx="3758400" cy="12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2782D51-A19C-48E6-A168-2892BA6BE677}"/>
                    </a:ext>
                  </a:extLst>
                </p14:cNvPr>
                <p14:cNvContentPartPr/>
                <p14:nvPr/>
              </p14:nvContentPartPr>
              <p14:xfrm>
                <a:off x="4085244" y="5173367"/>
                <a:ext cx="701640" cy="2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2782D51-A19C-48E6-A168-2892BA6BE67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067604" y="5155727"/>
                  <a:ext cx="737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5F6245-2913-4450-BADE-F8AB65260B93}"/>
                    </a:ext>
                  </a:extLst>
                </p14:cNvPr>
                <p14:cNvContentPartPr/>
                <p14:nvPr/>
              </p14:nvContentPartPr>
              <p14:xfrm>
                <a:off x="4624164" y="5089487"/>
                <a:ext cx="268920" cy="209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5F6245-2913-4450-BADE-F8AB65260B9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06524" y="5071847"/>
                  <a:ext cx="30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90EE36-A996-454A-9527-6549C1CCCC92}"/>
                    </a:ext>
                  </a:extLst>
                </p14:cNvPr>
                <p14:cNvContentPartPr/>
                <p14:nvPr/>
              </p14:nvContentPartPr>
              <p14:xfrm>
                <a:off x="1227564" y="4944767"/>
                <a:ext cx="310320" cy="320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90EE36-A996-454A-9527-6549C1CCCC9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09564" y="4926767"/>
                  <a:ext cx="345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F85753-71A2-4152-BEA1-E5F83EC243A0}"/>
                    </a:ext>
                  </a:extLst>
                </p14:cNvPr>
                <p14:cNvContentPartPr/>
                <p14:nvPr/>
              </p14:nvContentPartPr>
              <p14:xfrm>
                <a:off x="1577844" y="5038007"/>
                <a:ext cx="81360" cy="133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F85753-71A2-4152-BEA1-E5F83EC243A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60204" y="5020007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4511827-79D9-4A95-A7D0-22DB3685BC5D}"/>
                    </a:ext>
                  </a:extLst>
                </p14:cNvPr>
                <p14:cNvContentPartPr/>
                <p14:nvPr/>
              </p14:nvContentPartPr>
              <p14:xfrm>
                <a:off x="1741644" y="4888967"/>
                <a:ext cx="167040" cy="32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4511827-79D9-4A95-A7D0-22DB3685BC5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23644" y="4870967"/>
                  <a:ext cx="202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445BE4E-E7D8-438E-AC46-3BDD5D6A92FE}"/>
                    </a:ext>
                  </a:extLst>
                </p14:cNvPr>
                <p14:cNvContentPartPr/>
                <p14:nvPr/>
              </p14:nvContentPartPr>
              <p14:xfrm>
                <a:off x="2286324" y="5084087"/>
                <a:ext cx="267120" cy="198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445BE4E-E7D8-438E-AC46-3BDD5D6A92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68684" y="5066447"/>
                  <a:ext cx="302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21845B4-F2B7-432D-AE8C-C13A91549EBA}"/>
                    </a:ext>
                  </a:extLst>
                </p14:cNvPr>
                <p14:cNvContentPartPr/>
                <p14:nvPr/>
              </p14:nvContentPartPr>
              <p14:xfrm>
                <a:off x="2656044" y="5059247"/>
                <a:ext cx="414720" cy="176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21845B4-F2B7-432D-AE8C-C13A91549EB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38404" y="5041247"/>
                  <a:ext cx="450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DAD1F3-9BEF-41F4-AF2B-1526F9C7074B}"/>
                    </a:ext>
                  </a:extLst>
                </p14:cNvPr>
                <p14:cNvContentPartPr/>
                <p14:nvPr/>
              </p14:nvContentPartPr>
              <p14:xfrm>
                <a:off x="3224844" y="4882127"/>
                <a:ext cx="233280" cy="264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DAD1F3-9BEF-41F4-AF2B-1526F9C707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06844" y="4864487"/>
                  <a:ext cx="268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510746-1834-4048-84F5-8C5482F46CDC}"/>
                    </a:ext>
                  </a:extLst>
                </p14:cNvPr>
                <p14:cNvContentPartPr/>
                <p14:nvPr/>
              </p14:nvContentPartPr>
              <p14:xfrm>
                <a:off x="3366684" y="4891127"/>
                <a:ext cx="216360" cy="75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510746-1834-4048-84F5-8C5482F46CD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348684" y="4873127"/>
                  <a:ext cx="252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A65B46-2585-4740-83F3-1F126D1E84EC}"/>
                    </a:ext>
                  </a:extLst>
                </p14:cNvPr>
                <p14:cNvContentPartPr/>
                <p14:nvPr/>
              </p14:nvContentPartPr>
              <p14:xfrm>
                <a:off x="1134684" y="5543087"/>
                <a:ext cx="396000" cy="151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A65B46-2585-4740-83F3-1F126D1E84E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17044" y="5525087"/>
                  <a:ext cx="431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B1AD145-4D3B-4F03-85F0-C55AEC7E64DC}"/>
                    </a:ext>
                  </a:extLst>
                </p14:cNvPr>
                <p14:cNvContentPartPr/>
                <p14:nvPr/>
              </p14:nvContentPartPr>
              <p14:xfrm>
                <a:off x="1556964" y="5432927"/>
                <a:ext cx="252360" cy="24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B1AD145-4D3B-4F03-85F0-C55AEC7E64D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539324" y="5414927"/>
                  <a:ext cx="288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0BC789-1BA0-45C4-85BA-0DF060319FE8}"/>
                    </a:ext>
                  </a:extLst>
                </p14:cNvPr>
                <p14:cNvContentPartPr/>
                <p14:nvPr/>
              </p14:nvContentPartPr>
              <p14:xfrm>
                <a:off x="1752084" y="5409167"/>
                <a:ext cx="489240" cy="26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0BC789-1BA0-45C4-85BA-0DF060319FE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34084" y="5391167"/>
                  <a:ext cx="524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381D9A0-2F89-4526-BBA3-0A74A8537C0F}"/>
                    </a:ext>
                  </a:extLst>
                </p14:cNvPr>
                <p14:cNvContentPartPr/>
                <p14:nvPr/>
              </p14:nvContentPartPr>
              <p14:xfrm>
                <a:off x="2313324" y="5550287"/>
                <a:ext cx="226800" cy="122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381D9A0-2F89-4526-BBA3-0A74A8537C0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95324" y="5532647"/>
                  <a:ext cx="262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B2B642-3DA6-4875-B606-EB2FBAC20E1B}"/>
                    </a:ext>
                  </a:extLst>
                </p14:cNvPr>
                <p14:cNvContentPartPr/>
                <p14:nvPr/>
              </p14:nvContentPartPr>
              <p14:xfrm>
                <a:off x="2597724" y="5416007"/>
                <a:ext cx="357480" cy="265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B2B642-3DA6-4875-B606-EB2FBAC20E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580084" y="5398367"/>
                  <a:ext cx="393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DC8FB5-B5C5-4B1C-95FB-702DF1F93A4A}"/>
                    </a:ext>
                  </a:extLst>
                </p14:cNvPr>
                <p14:cNvContentPartPr/>
                <p14:nvPr/>
              </p14:nvContentPartPr>
              <p14:xfrm>
                <a:off x="2850804" y="5531567"/>
                <a:ext cx="225360" cy="124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DC8FB5-B5C5-4B1C-95FB-702DF1F93A4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833164" y="5513567"/>
                  <a:ext cx="261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D3A946-1D4B-4586-918E-648969772E48}"/>
                    </a:ext>
                  </a:extLst>
                </p14:cNvPr>
                <p14:cNvContentPartPr/>
                <p14:nvPr/>
              </p14:nvContentPartPr>
              <p14:xfrm>
                <a:off x="3057444" y="5407727"/>
                <a:ext cx="200880" cy="252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D3A946-1D4B-4586-918E-648969772E4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39804" y="5389727"/>
                  <a:ext cx="236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1E19E26-2522-46D0-88D0-D7FCD6910454}"/>
                    </a:ext>
                  </a:extLst>
                </p14:cNvPr>
                <p14:cNvContentPartPr/>
                <p14:nvPr/>
              </p14:nvContentPartPr>
              <p14:xfrm>
                <a:off x="3233484" y="5468207"/>
                <a:ext cx="286200" cy="221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1E19E26-2522-46D0-88D0-D7FCD691045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15844" y="5450567"/>
                  <a:ext cx="321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7FAB562-874D-47B2-95CB-A622ECC144B1}"/>
                    </a:ext>
                  </a:extLst>
                </p14:cNvPr>
                <p14:cNvContentPartPr/>
                <p14:nvPr/>
              </p14:nvContentPartPr>
              <p14:xfrm>
                <a:off x="3578724" y="5338247"/>
                <a:ext cx="253800" cy="781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7FAB562-874D-47B2-95CB-A622ECC144B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561084" y="5320607"/>
                  <a:ext cx="289440" cy="81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BE3B3F0-DD9E-4D53-B094-7A134D800268}"/>
                  </a:ext>
                </a:extLst>
              </p14:cNvPr>
              <p14:cNvContentPartPr/>
              <p14:nvPr/>
            </p14:nvContentPartPr>
            <p14:xfrm>
              <a:off x="5363244" y="5599607"/>
              <a:ext cx="3603240" cy="298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BE3B3F0-DD9E-4D53-B094-7A134D80026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345244" y="5581607"/>
                <a:ext cx="363888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62C1F16-F973-4984-859C-D3E987B754D0}"/>
              </a:ext>
            </a:extLst>
          </p:cNvPr>
          <p:cNvGrpSpPr/>
          <p:nvPr/>
        </p:nvGrpSpPr>
        <p:grpSpPr>
          <a:xfrm>
            <a:off x="4903884" y="6122327"/>
            <a:ext cx="2495520" cy="421920"/>
            <a:chOff x="4903884" y="6122327"/>
            <a:chExt cx="24955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F0B777-C2DF-4EC3-98DD-C5D322ACFCFF}"/>
                    </a:ext>
                  </a:extLst>
                </p14:cNvPr>
                <p14:cNvContentPartPr/>
                <p14:nvPr/>
              </p14:nvContentPartPr>
              <p14:xfrm>
                <a:off x="4903884" y="6122327"/>
                <a:ext cx="448920" cy="344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F0B777-C2DF-4EC3-98DD-C5D322ACFCF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86244" y="6104687"/>
                  <a:ext cx="48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BCA5AF7-7DB0-46C6-88ED-D751697123CD}"/>
                    </a:ext>
                  </a:extLst>
                </p14:cNvPr>
                <p14:cNvContentPartPr/>
                <p14:nvPr/>
              </p14:nvContentPartPr>
              <p14:xfrm>
                <a:off x="5408244" y="6144647"/>
                <a:ext cx="364320" cy="48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CA5AF7-7DB0-46C6-88ED-D751697123C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90244" y="6127007"/>
                  <a:ext cx="399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4B28F2-BB40-410D-BC01-08EB0B2028DB}"/>
                    </a:ext>
                  </a:extLst>
                </p14:cNvPr>
                <p14:cNvContentPartPr/>
                <p14:nvPr/>
              </p14:nvContentPartPr>
              <p14:xfrm>
                <a:off x="5529564" y="6160487"/>
                <a:ext cx="153360" cy="38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4B28F2-BB40-410D-BC01-08EB0B2028D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11564" y="6142487"/>
                  <a:ext cx="189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7BA9D03-2031-44F2-A49C-97CD61787E28}"/>
                    </a:ext>
                  </a:extLst>
                </p14:cNvPr>
                <p14:cNvContentPartPr/>
                <p14:nvPr/>
              </p14:nvContentPartPr>
              <p14:xfrm>
                <a:off x="5650164" y="6270287"/>
                <a:ext cx="349920" cy="250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7BA9D03-2031-44F2-A49C-97CD61787E2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32524" y="6252287"/>
                  <a:ext cx="385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A4D79DB-EF18-4B52-81FC-E45C9CD33CE0}"/>
                    </a:ext>
                  </a:extLst>
                </p14:cNvPr>
                <p14:cNvContentPartPr/>
                <p14:nvPr/>
              </p14:nvContentPartPr>
              <p14:xfrm>
                <a:off x="5972724" y="6255887"/>
                <a:ext cx="204480" cy="22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A4D79DB-EF18-4B52-81FC-E45C9CD33CE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955084" y="6238247"/>
                  <a:ext cx="240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EBD8A0-36E7-415D-9396-C09F6BBC7633}"/>
                    </a:ext>
                  </a:extLst>
                </p14:cNvPr>
                <p14:cNvContentPartPr/>
                <p14:nvPr/>
              </p14:nvContentPartPr>
              <p14:xfrm>
                <a:off x="6292404" y="6337967"/>
                <a:ext cx="20160" cy="12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EBD8A0-36E7-415D-9396-C09F6BBC763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74764" y="6319967"/>
                  <a:ext cx="55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702F33-090D-46FC-9607-4E9EB0EAA1E3}"/>
                    </a:ext>
                  </a:extLst>
                </p14:cNvPr>
                <p14:cNvContentPartPr/>
                <p14:nvPr/>
              </p14:nvContentPartPr>
              <p14:xfrm>
                <a:off x="6279804" y="6246527"/>
                <a:ext cx="175320" cy="201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702F33-090D-46FC-9607-4E9EB0EAA1E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1804" y="6228527"/>
                  <a:ext cx="210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A8B2BE9-2002-4E42-8926-4F1ECCF0B138}"/>
                    </a:ext>
                  </a:extLst>
                </p14:cNvPr>
                <p14:cNvContentPartPr/>
                <p14:nvPr/>
              </p14:nvContentPartPr>
              <p14:xfrm>
                <a:off x="6608484" y="6249047"/>
                <a:ext cx="204480" cy="258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A8B2BE9-2002-4E42-8926-4F1ECCF0B13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90844" y="6231407"/>
                  <a:ext cx="240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491697-C513-4C25-9233-7AB4060B22B6}"/>
                    </a:ext>
                  </a:extLst>
                </p14:cNvPr>
                <p14:cNvContentPartPr/>
                <p14:nvPr/>
              </p14:nvContentPartPr>
              <p14:xfrm>
                <a:off x="6669324" y="6302327"/>
                <a:ext cx="258480" cy="185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491697-C513-4C25-9233-7AB4060B22B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51324" y="6284327"/>
                  <a:ext cx="294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9B62565-30CA-4EE1-9A26-69B4E3EACA39}"/>
                    </a:ext>
                  </a:extLst>
                </p14:cNvPr>
                <p14:cNvContentPartPr/>
                <p14:nvPr/>
              </p14:nvContentPartPr>
              <p14:xfrm>
                <a:off x="6914844" y="6226727"/>
                <a:ext cx="296280" cy="271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9B62565-30CA-4EE1-9A26-69B4E3EACA3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96844" y="6208727"/>
                  <a:ext cx="331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7754A5-CD0B-47C8-8BA3-2415B5331D7F}"/>
                    </a:ext>
                  </a:extLst>
                </p14:cNvPr>
                <p14:cNvContentPartPr/>
                <p14:nvPr/>
              </p14:nvContentPartPr>
              <p14:xfrm>
                <a:off x="7148844" y="6265247"/>
                <a:ext cx="250560" cy="227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7754A5-CD0B-47C8-8BA3-2415B5331D7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130844" y="6247607"/>
                  <a:ext cx="2862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28F4471-562F-4EE8-8776-9F09C00F48BD}"/>
              </a:ext>
            </a:extLst>
          </p:cNvPr>
          <p:cNvGrpSpPr/>
          <p:nvPr/>
        </p:nvGrpSpPr>
        <p:grpSpPr>
          <a:xfrm>
            <a:off x="7912764" y="5985167"/>
            <a:ext cx="2873520" cy="524160"/>
            <a:chOff x="7912764" y="5985167"/>
            <a:chExt cx="287352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BC95ED8-3354-4097-ADFF-C6F159100B96}"/>
                    </a:ext>
                  </a:extLst>
                </p14:cNvPr>
                <p14:cNvContentPartPr/>
                <p14:nvPr/>
              </p14:nvContentPartPr>
              <p14:xfrm>
                <a:off x="8033004" y="6274967"/>
                <a:ext cx="47160" cy="194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BC95ED8-3354-4097-ADFF-C6F159100B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015364" y="6256967"/>
                  <a:ext cx="82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2454487-82B7-4A6F-A2F7-85B020086D0D}"/>
                    </a:ext>
                  </a:extLst>
                </p14:cNvPr>
                <p14:cNvContentPartPr/>
                <p14:nvPr/>
              </p14:nvContentPartPr>
              <p14:xfrm>
                <a:off x="7912764" y="6213047"/>
                <a:ext cx="440640" cy="267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2454487-82B7-4A6F-A2F7-85B020086D0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895124" y="6195407"/>
                  <a:ext cx="476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066FBA-28FC-495B-BD17-87EF6BAAB3C7}"/>
                    </a:ext>
                  </a:extLst>
                </p14:cNvPr>
                <p14:cNvContentPartPr/>
                <p14:nvPr/>
              </p14:nvContentPartPr>
              <p14:xfrm>
                <a:off x="8459244" y="6259127"/>
                <a:ext cx="206640" cy="250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066FBA-28FC-495B-BD17-87EF6BAAB3C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441604" y="6241127"/>
                  <a:ext cx="242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C7C97F-55D6-487F-8EF0-46516270A7D2}"/>
                    </a:ext>
                  </a:extLst>
                </p14:cNvPr>
                <p14:cNvContentPartPr/>
                <p14:nvPr/>
              </p14:nvContentPartPr>
              <p14:xfrm>
                <a:off x="8503164" y="6223487"/>
                <a:ext cx="478800" cy="250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C7C97F-55D6-487F-8EF0-46516270A7D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485524" y="6205487"/>
                  <a:ext cx="514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2C31BE-BD9E-4FA1-8CE7-916E3C8634CD}"/>
                    </a:ext>
                  </a:extLst>
                </p14:cNvPr>
                <p14:cNvContentPartPr/>
                <p14:nvPr/>
              </p14:nvContentPartPr>
              <p14:xfrm>
                <a:off x="9031644" y="6134207"/>
                <a:ext cx="27360" cy="299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2C31BE-BD9E-4FA1-8CE7-916E3C8634C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014004" y="6116567"/>
                  <a:ext cx="63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F3D9E4-7CBC-43E9-AC02-BF1156A2C8C9}"/>
                    </a:ext>
                  </a:extLst>
                </p14:cNvPr>
                <p14:cNvContentPartPr/>
                <p14:nvPr/>
              </p14:nvContentPartPr>
              <p14:xfrm>
                <a:off x="9317484" y="6114407"/>
                <a:ext cx="266760" cy="317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F3D9E4-7CBC-43E9-AC02-BF1156A2C8C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299844" y="6096407"/>
                  <a:ext cx="302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1FCC43-8687-4749-99B9-04FC12D463D3}"/>
                    </a:ext>
                  </a:extLst>
                </p14:cNvPr>
                <p14:cNvContentPartPr/>
                <p14:nvPr/>
              </p14:nvContentPartPr>
              <p14:xfrm>
                <a:off x="9346644" y="6244367"/>
                <a:ext cx="262800" cy="42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1FCC43-8687-4749-99B9-04FC12D463D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329004" y="6226727"/>
                  <a:ext cx="298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32320EC-8B68-4F4B-A288-8C67CE1A78D3}"/>
                    </a:ext>
                  </a:extLst>
                </p14:cNvPr>
                <p14:cNvContentPartPr/>
                <p14:nvPr/>
              </p14:nvContentPartPr>
              <p14:xfrm>
                <a:off x="9702684" y="6132047"/>
                <a:ext cx="201960" cy="316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32320EC-8B68-4F4B-A288-8C67CE1A78D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684684" y="6114407"/>
                  <a:ext cx="237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ABDBED-8CB7-4025-B0AE-B09761E3C6B1}"/>
                    </a:ext>
                  </a:extLst>
                </p14:cNvPr>
                <p14:cNvContentPartPr/>
                <p14:nvPr/>
              </p14:nvContentPartPr>
              <p14:xfrm>
                <a:off x="9975564" y="6137447"/>
                <a:ext cx="327240" cy="257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ABDBED-8CB7-4025-B0AE-B09761E3C6B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957564" y="6119447"/>
                  <a:ext cx="362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A9E0DCC-717E-4A80-95EA-44DDBC6BBCD2}"/>
                    </a:ext>
                  </a:extLst>
                </p14:cNvPr>
                <p14:cNvContentPartPr/>
                <p14:nvPr/>
              </p14:nvContentPartPr>
              <p14:xfrm>
                <a:off x="10445724" y="6148967"/>
                <a:ext cx="33120" cy="21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A9E0DCC-717E-4A80-95EA-44DDBC6BBCD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27724" y="6130967"/>
                  <a:ext cx="68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C3DD3C1-071C-450D-97E7-248CA977FDA3}"/>
                    </a:ext>
                  </a:extLst>
                </p14:cNvPr>
                <p14:cNvContentPartPr/>
                <p14:nvPr/>
              </p14:nvContentPartPr>
              <p14:xfrm>
                <a:off x="10493604" y="5985167"/>
                <a:ext cx="292680" cy="344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C3DD3C1-071C-450D-97E7-248CA977FD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75604" y="5967167"/>
                  <a:ext cx="32832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B74E05C-9070-40C7-A0EB-50C67A9704DB}"/>
                  </a:ext>
                </a:extLst>
              </p14:cNvPr>
              <p14:cNvContentPartPr/>
              <p14:nvPr/>
            </p14:nvContentPartPr>
            <p14:xfrm>
              <a:off x="4648644" y="6025127"/>
              <a:ext cx="6293160" cy="4827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B74E05C-9070-40C7-A0EB-50C67A9704D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559004" y="5845127"/>
                <a:ext cx="6472800" cy="8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336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1C1A95-07FC-4CA4-B6D4-EE1027FA447F}"/>
                  </a:ext>
                </a:extLst>
              </p14:cNvPr>
              <p14:cNvContentPartPr/>
              <p14:nvPr/>
            </p14:nvContentPartPr>
            <p14:xfrm>
              <a:off x="397404" y="212567"/>
              <a:ext cx="25920" cy="25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1C1A95-07FC-4CA4-B6D4-EE1027FA44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64" y="194927"/>
                <a:ext cx="61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7106D4-AA95-46B5-9CA3-185EB42979FE}"/>
                  </a:ext>
                </a:extLst>
              </p14:cNvPr>
              <p14:cNvContentPartPr/>
              <p14:nvPr/>
            </p14:nvContentPartPr>
            <p14:xfrm>
              <a:off x="409284" y="166127"/>
              <a:ext cx="232200" cy="23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7106D4-AA95-46B5-9CA3-185EB42979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284" y="148487"/>
                <a:ext cx="2678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E868D4-EC31-49E4-86EF-631175F2251D}"/>
                  </a:ext>
                </a:extLst>
              </p14:cNvPr>
              <p14:cNvContentPartPr/>
              <p14:nvPr/>
            </p14:nvContentPartPr>
            <p14:xfrm>
              <a:off x="688644" y="296447"/>
              <a:ext cx="191160" cy="10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E868D4-EC31-49E4-86EF-631175F225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644" y="278807"/>
                <a:ext cx="226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66ED3C-99F4-4106-AEC5-6172154221B6}"/>
                  </a:ext>
                </a:extLst>
              </p14:cNvPr>
              <p14:cNvContentPartPr/>
              <p14:nvPr/>
            </p14:nvContentPartPr>
            <p14:xfrm>
              <a:off x="912204" y="171167"/>
              <a:ext cx="94680" cy="214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66ED3C-99F4-4106-AEC5-6172154221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204" y="153527"/>
                <a:ext cx="130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BFA2C3-BC33-4D52-9489-673D835B3AD0}"/>
                  </a:ext>
                </a:extLst>
              </p14:cNvPr>
              <p14:cNvContentPartPr/>
              <p14:nvPr/>
            </p14:nvContentPartPr>
            <p14:xfrm>
              <a:off x="948204" y="259727"/>
              <a:ext cx="227880" cy="20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BFA2C3-BC33-4D52-9489-673D835B3A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204" y="242087"/>
                <a:ext cx="263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620533-0608-42DC-8D7B-B05438ACDE72}"/>
                  </a:ext>
                </a:extLst>
              </p14:cNvPr>
              <p14:cNvContentPartPr/>
              <p14:nvPr/>
            </p14:nvContentPartPr>
            <p14:xfrm>
              <a:off x="1495044" y="254327"/>
              <a:ext cx="192240" cy="14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620533-0608-42DC-8D7B-B05438ACDE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7044" y="236327"/>
                <a:ext cx="227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7BC80B-AB86-406A-BDFF-24D403BE339E}"/>
                  </a:ext>
                </a:extLst>
              </p14:cNvPr>
              <p14:cNvContentPartPr/>
              <p14:nvPr/>
            </p14:nvContentPartPr>
            <p14:xfrm>
              <a:off x="1768284" y="244607"/>
              <a:ext cx="134640" cy="12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7BC80B-AB86-406A-BDFF-24D403BE33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0644" y="226607"/>
                <a:ext cx="170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60CB52-09CD-4089-AC9B-701FD95E7509}"/>
                  </a:ext>
                </a:extLst>
              </p14:cNvPr>
              <p14:cNvContentPartPr/>
              <p14:nvPr/>
            </p14:nvContentPartPr>
            <p14:xfrm>
              <a:off x="2342124" y="191687"/>
              <a:ext cx="271080" cy="21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60CB52-09CD-4089-AC9B-701FD95E75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24124" y="173687"/>
                <a:ext cx="3067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A63EF5-DBA3-42DC-9A21-71025E2B8B3B}"/>
                  </a:ext>
                </a:extLst>
              </p14:cNvPr>
              <p14:cNvContentPartPr/>
              <p14:nvPr/>
            </p14:nvContentPartPr>
            <p14:xfrm>
              <a:off x="2695284" y="241007"/>
              <a:ext cx="121680" cy="12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A63EF5-DBA3-42DC-9A21-71025E2B8B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7644" y="223007"/>
                <a:ext cx="157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E8E24F-A94E-4ABE-83F6-8C479578F41B}"/>
                  </a:ext>
                </a:extLst>
              </p14:cNvPr>
              <p14:cNvContentPartPr/>
              <p14:nvPr/>
            </p14:nvContentPartPr>
            <p14:xfrm>
              <a:off x="2909844" y="212927"/>
              <a:ext cx="121320" cy="14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E8E24F-A94E-4ABE-83F6-8C479578F4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1844" y="195287"/>
                <a:ext cx="156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373950-B782-4463-BDAB-133FABF24EFC}"/>
                  </a:ext>
                </a:extLst>
              </p14:cNvPr>
              <p14:cNvContentPartPr/>
              <p14:nvPr/>
            </p14:nvContentPartPr>
            <p14:xfrm>
              <a:off x="3410244" y="207527"/>
              <a:ext cx="345240" cy="151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373950-B782-4463-BDAB-133FABF24E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2604" y="189527"/>
                <a:ext cx="380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A0BF64-73F1-48EA-AD3F-BAFE33D96677}"/>
                  </a:ext>
                </a:extLst>
              </p14:cNvPr>
              <p14:cNvContentPartPr/>
              <p14:nvPr/>
            </p14:nvContentPartPr>
            <p14:xfrm>
              <a:off x="3824244" y="162887"/>
              <a:ext cx="194760" cy="217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A0BF64-73F1-48EA-AD3F-BAFE33D966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06604" y="145247"/>
                <a:ext cx="230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E29A91-0D65-4B63-9432-BFDD7FA65CED}"/>
                  </a:ext>
                </a:extLst>
              </p14:cNvPr>
              <p14:cNvContentPartPr/>
              <p14:nvPr/>
            </p14:nvContentPartPr>
            <p14:xfrm>
              <a:off x="4367484" y="109967"/>
              <a:ext cx="145080" cy="273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E29A91-0D65-4B63-9432-BFDD7FA65C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49844" y="91967"/>
                <a:ext cx="1807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26217D-F4DE-4247-811A-5F4F8DF54668}"/>
                  </a:ext>
                </a:extLst>
              </p14:cNvPr>
              <p14:cNvContentPartPr/>
              <p14:nvPr/>
            </p14:nvContentPartPr>
            <p14:xfrm>
              <a:off x="4546044" y="253607"/>
              <a:ext cx="159120" cy="12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26217D-F4DE-4247-811A-5F4F8DF5466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28404" y="235607"/>
                <a:ext cx="19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1D3BF5-F2D3-4AC8-89ED-2564966C0AAD}"/>
                  </a:ext>
                </a:extLst>
              </p14:cNvPr>
              <p14:cNvContentPartPr/>
              <p14:nvPr/>
            </p14:nvContentPartPr>
            <p14:xfrm>
              <a:off x="4444524" y="163247"/>
              <a:ext cx="181080" cy="27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1D3BF5-F2D3-4AC8-89ED-2564966C0A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6884" y="145607"/>
                <a:ext cx="2167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93CAE88-5699-4AD8-ABFD-7BC2B59AB79F}"/>
                  </a:ext>
                </a:extLst>
              </p14:cNvPr>
              <p14:cNvContentPartPr/>
              <p14:nvPr/>
            </p14:nvContentPartPr>
            <p14:xfrm>
              <a:off x="5037084" y="214727"/>
              <a:ext cx="307440" cy="13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93CAE88-5699-4AD8-ABFD-7BC2B59AB79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9084" y="197087"/>
                <a:ext cx="343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C1737-C5A6-4A92-BA99-80244BD16E2F}"/>
                  </a:ext>
                </a:extLst>
              </p14:cNvPr>
              <p14:cNvContentPartPr/>
              <p14:nvPr/>
            </p14:nvContentPartPr>
            <p14:xfrm>
              <a:off x="5462964" y="213647"/>
              <a:ext cx="286200" cy="9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C1737-C5A6-4A92-BA99-80244BD16E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44964" y="196007"/>
                <a:ext cx="321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F987BE-692A-41F3-B3A6-457172340FF1}"/>
                  </a:ext>
                </a:extLst>
              </p14:cNvPr>
              <p14:cNvContentPartPr/>
              <p14:nvPr/>
            </p14:nvContentPartPr>
            <p14:xfrm>
              <a:off x="5859684" y="104567"/>
              <a:ext cx="34200" cy="189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F987BE-692A-41F3-B3A6-457172340F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41684" y="86567"/>
                <a:ext cx="69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046334-49BB-4AB2-9476-571EA3F17E9F}"/>
                  </a:ext>
                </a:extLst>
              </p14:cNvPr>
              <p14:cNvContentPartPr/>
              <p14:nvPr/>
            </p14:nvContentPartPr>
            <p14:xfrm>
              <a:off x="5963004" y="96287"/>
              <a:ext cx="99000" cy="221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046334-49BB-4AB2-9476-571EA3F17E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5004" y="78287"/>
                <a:ext cx="134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11100C-737E-425A-B948-DF145F898298}"/>
                  </a:ext>
                </a:extLst>
              </p14:cNvPr>
              <p14:cNvContentPartPr/>
              <p14:nvPr/>
            </p14:nvContentPartPr>
            <p14:xfrm>
              <a:off x="6103404" y="211487"/>
              <a:ext cx="208080" cy="13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11100C-737E-425A-B948-DF145F8982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85764" y="193847"/>
                <a:ext cx="243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3F5EF9-5076-419D-A564-D3274124E61C}"/>
                  </a:ext>
                </a:extLst>
              </p14:cNvPr>
              <p14:cNvContentPartPr/>
              <p14:nvPr/>
            </p14:nvContentPartPr>
            <p14:xfrm>
              <a:off x="6748524" y="153887"/>
              <a:ext cx="13320" cy="24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3F5EF9-5076-419D-A564-D3274124E6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30884" y="135887"/>
                <a:ext cx="48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DC39AA-F5E3-4DA1-BC72-8A20C99E99D2}"/>
                  </a:ext>
                </a:extLst>
              </p14:cNvPr>
              <p14:cNvContentPartPr/>
              <p14:nvPr/>
            </p14:nvContentPartPr>
            <p14:xfrm>
              <a:off x="6650604" y="115367"/>
              <a:ext cx="483480" cy="23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DC39AA-F5E3-4DA1-BC72-8A20C99E99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32964" y="97367"/>
                <a:ext cx="5191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8A0E1C-9B54-4993-88EE-B7167E6F7678}"/>
                  </a:ext>
                </a:extLst>
              </p14:cNvPr>
              <p14:cNvContentPartPr/>
              <p14:nvPr/>
            </p14:nvContentPartPr>
            <p14:xfrm>
              <a:off x="7124724" y="242807"/>
              <a:ext cx="221400" cy="10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8A0E1C-9B54-4993-88EE-B7167E6F76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07084" y="224807"/>
                <a:ext cx="257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DADDA-5AA0-4930-94F8-A345DBBA4BD7}"/>
                  </a:ext>
                </a:extLst>
              </p14:cNvPr>
              <p14:cNvContentPartPr/>
              <p14:nvPr/>
            </p14:nvContentPartPr>
            <p14:xfrm>
              <a:off x="7409124" y="97007"/>
              <a:ext cx="97200" cy="259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DADDA-5AA0-4930-94F8-A345DBBA4B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91124" y="79007"/>
                <a:ext cx="132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59116FB-8339-4F22-A795-7E1513679E9E}"/>
                  </a:ext>
                </a:extLst>
              </p14:cNvPr>
              <p14:cNvContentPartPr/>
              <p14:nvPr/>
            </p14:nvContentPartPr>
            <p14:xfrm>
              <a:off x="7468524" y="166487"/>
              <a:ext cx="147240" cy="3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59116FB-8339-4F22-A795-7E1513679E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0524" y="148487"/>
                <a:ext cx="182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AD25DF-6725-4D85-9583-90F4DB9D874A}"/>
                  </a:ext>
                </a:extLst>
              </p14:cNvPr>
              <p14:cNvContentPartPr/>
              <p14:nvPr/>
            </p14:nvContentPartPr>
            <p14:xfrm>
              <a:off x="7966764" y="124367"/>
              <a:ext cx="695520" cy="254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AD25DF-6725-4D85-9583-90F4DB9D87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48764" y="106727"/>
                <a:ext cx="731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E84374-1947-492C-B61A-B6B327CC6030}"/>
                  </a:ext>
                </a:extLst>
              </p14:cNvPr>
              <p14:cNvContentPartPr/>
              <p14:nvPr/>
            </p14:nvContentPartPr>
            <p14:xfrm>
              <a:off x="8629164" y="134807"/>
              <a:ext cx="154440" cy="244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E84374-1947-492C-B61A-B6B327CC60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11524" y="117167"/>
                <a:ext cx="1900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D6F1E3-D54D-4D8A-AEDB-2FFF04D109FD}"/>
                  </a:ext>
                </a:extLst>
              </p14:cNvPr>
              <p14:cNvContentPartPr/>
              <p14:nvPr/>
            </p14:nvContentPartPr>
            <p14:xfrm>
              <a:off x="8861364" y="217607"/>
              <a:ext cx="131760" cy="151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D6F1E3-D54D-4D8A-AEDB-2FFF04D109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43724" y="199967"/>
                <a:ext cx="1674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844F8E1-259D-4D4B-93F4-E5ACB759BFAA}"/>
                  </a:ext>
                </a:extLst>
              </p14:cNvPr>
              <p14:cNvContentPartPr/>
              <p14:nvPr/>
            </p14:nvContentPartPr>
            <p14:xfrm>
              <a:off x="9271044" y="242087"/>
              <a:ext cx="124200" cy="140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844F8E1-259D-4D4B-93F4-E5ACB759BF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53044" y="224087"/>
                <a:ext cx="159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A061AE-5830-4563-ABD3-67A1FFDD260D}"/>
                  </a:ext>
                </a:extLst>
              </p14:cNvPr>
              <p14:cNvContentPartPr/>
              <p14:nvPr/>
            </p14:nvContentPartPr>
            <p14:xfrm>
              <a:off x="9500364" y="265127"/>
              <a:ext cx="150120" cy="93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A061AE-5830-4563-ABD3-67A1FFDD260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82724" y="247487"/>
                <a:ext cx="185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C80E055-BBFB-4D78-8A95-490499332FFD}"/>
                  </a:ext>
                </a:extLst>
              </p14:cNvPr>
              <p14:cNvContentPartPr/>
              <p14:nvPr/>
            </p14:nvContentPartPr>
            <p14:xfrm>
              <a:off x="9716364" y="151727"/>
              <a:ext cx="225360" cy="21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C80E055-BBFB-4D78-8A95-490499332F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98724" y="133727"/>
                <a:ext cx="2610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E33713F-3DBF-4092-925D-AA866758F2E3}"/>
                  </a:ext>
                </a:extLst>
              </p14:cNvPr>
              <p14:cNvContentPartPr/>
              <p14:nvPr/>
            </p14:nvContentPartPr>
            <p14:xfrm>
              <a:off x="10004724" y="265847"/>
              <a:ext cx="174240" cy="84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E33713F-3DBF-4092-925D-AA866758F2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86724" y="248207"/>
                <a:ext cx="209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A138-38BF-4582-9389-2A1F71100892}"/>
                  </a:ext>
                </a:extLst>
              </p14:cNvPr>
              <p14:cNvContentPartPr/>
              <p14:nvPr/>
            </p14:nvContentPartPr>
            <p14:xfrm>
              <a:off x="10242684" y="176927"/>
              <a:ext cx="34200" cy="147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A138-38BF-4582-9389-2A1F711008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24684" y="158927"/>
                <a:ext cx="69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34D826-5F86-4797-8F8C-E53A37DA88F4}"/>
                  </a:ext>
                </a:extLst>
              </p14:cNvPr>
              <p14:cNvContentPartPr/>
              <p14:nvPr/>
            </p14:nvContentPartPr>
            <p14:xfrm>
              <a:off x="10383804" y="130847"/>
              <a:ext cx="294480" cy="252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34D826-5F86-4797-8F8C-E53A37DA88F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66164" y="113207"/>
                <a:ext cx="330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1E07339-DF74-4C89-8439-014A9650C347}"/>
                  </a:ext>
                </a:extLst>
              </p14:cNvPr>
              <p14:cNvContentPartPr/>
              <p14:nvPr/>
            </p14:nvContentPartPr>
            <p14:xfrm>
              <a:off x="10597284" y="208247"/>
              <a:ext cx="271080" cy="154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1E07339-DF74-4C89-8439-014A9650C34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79644" y="190607"/>
                <a:ext cx="306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4350B8C-36B9-40FE-ADC7-1A3F180A7D0A}"/>
                  </a:ext>
                </a:extLst>
              </p14:cNvPr>
              <p14:cNvContentPartPr/>
              <p14:nvPr/>
            </p14:nvContentPartPr>
            <p14:xfrm>
              <a:off x="10924164" y="241007"/>
              <a:ext cx="325800" cy="11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4350B8C-36B9-40FE-ADC7-1A3F180A7D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06164" y="223007"/>
                <a:ext cx="361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4B6A76A-8D1E-4177-8F6F-3999E4D6919A}"/>
                  </a:ext>
                </a:extLst>
              </p14:cNvPr>
              <p14:cNvContentPartPr/>
              <p14:nvPr/>
            </p14:nvContentPartPr>
            <p14:xfrm>
              <a:off x="11307564" y="239567"/>
              <a:ext cx="202680" cy="435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4B6A76A-8D1E-4177-8F6F-3999E4D6919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89564" y="221927"/>
                <a:ext cx="2383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5CF0E8E-E8BE-4E62-AD5C-83D66BB3CB03}"/>
                  </a:ext>
                </a:extLst>
              </p14:cNvPr>
              <p14:cNvContentPartPr/>
              <p14:nvPr/>
            </p14:nvContentPartPr>
            <p14:xfrm>
              <a:off x="519084" y="809087"/>
              <a:ext cx="217800" cy="205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5CF0E8E-E8BE-4E62-AD5C-83D66BB3CB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1084" y="791087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394FB15-7F65-4E85-8435-8731CE575633}"/>
                  </a:ext>
                </a:extLst>
              </p14:cNvPr>
              <p14:cNvContentPartPr/>
              <p14:nvPr/>
            </p14:nvContentPartPr>
            <p14:xfrm>
              <a:off x="853524" y="832127"/>
              <a:ext cx="171720" cy="167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394FB15-7F65-4E85-8435-8731CE57563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5884" y="814127"/>
                <a:ext cx="207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697B903-EFE2-429B-940A-B267FCBFFF00}"/>
                  </a:ext>
                </a:extLst>
              </p14:cNvPr>
              <p14:cNvContentPartPr/>
              <p14:nvPr/>
            </p14:nvContentPartPr>
            <p14:xfrm>
              <a:off x="934164" y="786047"/>
              <a:ext cx="293760" cy="21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697B903-EFE2-429B-940A-B267FCBFFF0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6524" y="768047"/>
                <a:ext cx="3294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2AD5384-374E-4F70-8624-53763727C483}"/>
                  </a:ext>
                </a:extLst>
              </p14:cNvPr>
              <p14:cNvContentPartPr/>
              <p14:nvPr/>
            </p14:nvContentPartPr>
            <p14:xfrm>
              <a:off x="1302804" y="957047"/>
              <a:ext cx="99360" cy="104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2AD5384-374E-4F70-8624-53763727C48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85164" y="939047"/>
                <a:ext cx="135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9E08D80-766F-4D86-AA02-0679106E31B4}"/>
                  </a:ext>
                </a:extLst>
              </p14:cNvPr>
              <p14:cNvContentPartPr/>
              <p14:nvPr/>
            </p14:nvContentPartPr>
            <p14:xfrm>
              <a:off x="1693764" y="803687"/>
              <a:ext cx="240480" cy="135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9E08D80-766F-4D86-AA02-0679106E31B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75764" y="785687"/>
                <a:ext cx="276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603DA65-DDDE-4D4D-BE3D-11CF0141223C}"/>
                  </a:ext>
                </a:extLst>
              </p14:cNvPr>
              <p14:cNvContentPartPr/>
              <p14:nvPr/>
            </p14:nvContentPartPr>
            <p14:xfrm>
              <a:off x="1979604" y="802607"/>
              <a:ext cx="156600" cy="143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603DA65-DDDE-4D4D-BE3D-11CF0141223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61604" y="784607"/>
                <a:ext cx="192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55FB620-F07A-4E52-91E5-A63F97B7FE63}"/>
                  </a:ext>
                </a:extLst>
              </p14:cNvPr>
              <p14:cNvContentPartPr/>
              <p14:nvPr/>
            </p14:nvContentPartPr>
            <p14:xfrm>
              <a:off x="2621124" y="624407"/>
              <a:ext cx="353880" cy="318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55FB620-F07A-4E52-91E5-A63F97B7FE6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03484" y="606767"/>
                <a:ext cx="3895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7071BEE-4D19-4604-BA49-79316D3DAD56}"/>
                  </a:ext>
                </a:extLst>
              </p14:cNvPr>
              <p14:cNvContentPartPr/>
              <p14:nvPr/>
            </p14:nvContentPartPr>
            <p14:xfrm>
              <a:off x="3030444" y="763727"/>
              <a:ext cx="239400" cy="162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7071BEE-4D19-4604-BA49-79316D3DAD5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12804" y="746087"/>
                <a:ext cx="2750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518E7D-7776-45EF-8572-FB00DCA62345}"/>
                  </a:ext>
                </a:extLst>
              </p14:cNvPr>
              <p14:cNvContentPartPr/>
              <p14:nvPr/>
            </p14:nvContentPartPr>
            <p14:xfrm>
              <a:off x="3317724" y="756887"/>
              <a:ext cx="591480" cy="394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518E7D-7776-45EF-8572-FB00DCA6234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00084" y="739247"/>
                <a:ext cx="6271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A8AD97D-E66F-4394-90FF-878B5DCE9D06}"/>
                  </a:ext>
                </a:extLst>
              </p14:cNvPr>
              <p14:cNvContentPartPr/>
              <p14:nvPr/>
            </p14:nvContentPartPr>
            <p14:xfrm>
              <a:off x="4155444" y="645287"/>
              <a:ext cx="75960" cy="226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A8AD97D-E66F-4394-90FF-878B5DCE9D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37444" y="627287"/>
                <a:ext cx="1116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9395FED-5902-4DFF-86AE-8E730F9BBC82}"/>
                  </a:ext>
                </a:extLst>
              </p14:cNvPr>
              <p14:cNvContentPartPr/>
              <p14:nvPr/>
            </p14:nvContentPartPr>
            <p14:xfrm>
              <a:off x="4263804" y="720167"/>
              <a:ext cx="134640" cy="127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9395FED-5902-4DFF-86AE-8E730F9BBC8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45804" y="702527"/>
                <a:ext cx="170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F3545EB-F156-4A84-A4B1-2B9A4E7E048B}"/>
                  </a:ext>
                </a:extLst>
              </p14:cNvPr>
              <p14:cNvContentPartPr/>
              <p14:nvPr/>
            </p14:nvContentPartPr>
            <p14:xfrm>
              <a:off x="4431924" y="732407"/>
              <a:ext cx="123840" cy="114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F3545EB-F156-4A84-A4B1-2B9A4E7E048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14284" y="714407"/>
                <a:ext cx="159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FDB7A8A-946B-430D-AE7C-7ABB51035EB4}"/>
                  </a:ext>
                </a:extLst>
              </p14:cNvPr>
              <p14:cNvContentPartPr/>
              <p14:nvPr/>
            </p14:nvContentPartPr>
            <p14:xfrm>
              <a:off x="4631364" y="708287"/>
              <a:ext cx="338760" cy="176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FDB7A8A-946B-430D-AE7C-7ABB51035E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13364" y="690287"/>
                <a:ext cx="3744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805994-EDD7-4085-93CA-8B776726A019}"/>
                  </a:ext>
                </a:extLst>
              </p14:cNvPr>
              <p14:cNvContentPartPr/>
              <p14:nvPr/>
            </p14:nvContentPartPr>
            <p14:xfrm>
              <a:off x="5437404" y="619007"/>
              <a:ext cx="61200" cy="226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805994-EDD7-4085-93CA-8B776726A0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19404" y="601367"/>
                <a:ext cx="968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E314A50-A578-4421-8F83-10129AE943D6}"/>
                  </a:ext>
                </a:extLst>
              </p14:cNvPr>
              <p14:cNvContentPartPr/>
              <p14:nvPr/>
            </p14:nvContentPartPr>
            <p14:xfrm>
              <a:off x="5406804" y="845807"/>
              <a:ext cx="263520" cy="24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E314A50-A578-4421-8F83-10129AE943D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88804" y="827807"/>
                <a:ext cx="299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BEDDC6E-AA55-4C7B-BC04-A8363AD961CE}"/>
                  </a:ext>
                </a:extLst>
              </p14:cNvPr>
              <p14:cNvContentPartPr/>
              <p14:nvPr/>
            </p14:nvContentPartPr>
            <p14:xfrm>
              <a:off x="6055164" y="581567"/>
              <a:ext cx="189000" cy="285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BEDDC6E-AA55-4C7B-BC04-A8363AD961C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37164" y="563567"/>
                <a:ext cx="2246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B5D971-96B9-4F92-9934-06369155A61E}"/>
                  </a:ext>
                </a:extLst>
              </p14:cNvPr>
              <p14:cNvContentPartPr/>
              <p14:nvPr/>
            </p14:nvContentPartPr>
            <p14:xfrm>
              <a:off x="6287724" y="740327"/>
              <a:ext cx="222120" cy="124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B5D971-96B9-4F92-9934-06369155A61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70084" y="722687"/>
                <a:ext cx="257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2097A49-66A6-45E4-A47A-973D4FF03548}"/>
                  </a:ext>
                </a:extLst>
              </p14:cNvPr>
              <p14:cNvContentPartPr/>
              <p14:nvPr/>
            </p14:nvContentPartPr>
            <p14:xfrm>
              <a:off x="6538644" y="740687"/>
              <a:ext cx="617400" cy="397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2097A49-66A6-45E4-A47A-973D4FF035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21004" y="723047"/>
                <a:ext cx="653040" cy="43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79284DB-036E-4B7E-9CCE-A924B73557D2}"/>
              </a:ext>
            </a:extLst>
          </p:cNvPr>
          <p:cNvGrpSpPr/>
          <p:nvPr/>
        </p:nvGrpSpPr>
        <p:grpSpPr>
          <a:xfrm>
            <a:off x="7465644" y="574727"/>
            <a:ext cx="3567600" cy="338760"/>
            <a:chOff x="7465644" y="574727"/>
            <a:chExt cx="356760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6AF220-B7B9-4515-870D-07093550E6DB}"/>
                    </a:ext>
                  </a:extLst>
                </p14:cNvPr>
                <p14:cNvContentPartPr/>
                <p14:nvPr/>
              </p14:nvContentPartPr>
              <p14:xfrm>
                <a:off x="7465644" y="729527"/>
                <a:ext cx="25740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6AF220-B7B9-4515-870D-07093550E6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48004" y="711887"/>
                  <a:ext cx="293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CB4053-5C7D-42EC-8E6D-6D109ED29222}"/>
                    </a:ext>
                  </a:extLst>
                </p14:cNvPr>
                <p14:cNvContentPartPr/>
                <p14:nvPr/>
              </p14:nvContentPartPr>
              <p14:xfrm>
                <a:off x="7777044" y="578327"/>
                <a:ext cx="88560" cy="26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CB4053-5C7D-42EC-8E6D-6D109ED292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59044" y="560687"/>
                  <a:ext cx="124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D89486A-161A-40F8-B501-6014D3484DB3}"/>
                    </a:ext>
                  </a:extLst>
                </p14:cNvPr>
                <p14:cNvContentPartPr/>
                <p14:nvPr/>
              </p14:nvContentPartPr>
              <p14:xfrm>
                <a:off x="7710084" y="639887"/>
                <a:ext cx="540360" cy="172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D89486A-161A-40F8-B501-6014D3484D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92084" y="622247"/>
                  <a:ext cx="576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796CC16-BB85-4C81-847F-C1DFF8B9038F}"/>
                    </a:ext>
                  </a:extLst>
                </p14:cNvPr>
                <p14:cNvContentPartPr/>
                <p14:nvPr/>
              </p14:nvContentPartPr>
              <p14:xfrm>
                <a:off x="8222004" y="579047"/>
                <a:ext cx="224280" cy="15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796CC16-BB85-4C81-847F-C1DFF8B903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04364" y="561047"/>
                  <a:ext cx="259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8277D2-484C-450D-B50F-52E5E1522259}"/>
                    </a:ext>
                  </a:extLst>
                </p14:cNvPr>
                <p14:cNvContentPartPr/>
                <p14:nvPr/>
              </p14:nvContentPartPr>
              <p14:xfrm>
                <a:off x="8490564" y="699647"/>
                <a:ext cx="129960" cy="152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8277D2-484C-450D-B50F-52E5E15222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2564" y="682007"/>
                  <a:ext cx="16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66476B-470C-49A6-A440-7C6994B8906D}"/>
                    </a:ext>
                  </a:extLst>
                </p14:cNvPr>
                <p14:cNvContentPartPr/>
                <p14:nvPr/>
              </p14:nvContentPartPr>
              <p14:xfrm>
                <a:off x="8670204" y="715847"/>
                <a:ext cx="343440" cy="10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66476B-470C-49A6-A440-7C6994B890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52204" y="698207"/>
                  <a:ext cx="379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7C025F-B54E-4680-B615-844744536237}"/>
                    </a:ext>
                  </a:extLst>
                </p14:cNvPr>
                <p14:cNvContentPartPr/>
                <p14:nvPr/>
              </p14:nvContentPartPr>
              <p14:xfrm>
                <a:off x="8984844" y="582287"/>
                <a:ext cx="129240" cy="23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7C025F-B54E-4680-B615-84474453623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66844" y="564287"/>
                  <a:ext cx="164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15C891-D222-48A2-9725-9172F4FC8730}"/>
                    </a:ext>
                  </a:extLst>
                </p14:cNvPr>
                <p14:cNvContentPartPr/>
                <p14:nvPr/>
              </p14:nvContentPartPr>
              <p14:xfrm>
                <a:off x="9234684" y="680207"/>
                <a:ext cx="14040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15C891-D222-48A2-9725-9172F4FC87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16684" y="662567"/>
                  <a:ext cx="17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240A02-AB53-4E3B-8F22-345C04E5A49D}"/>
                    </a:ext>
                  </a:extLst>
                </p14:cNvPr>
                <p14:cNvContentPartPr/>
                <p14:nvPr/>
              </p14:nvContentPartPr>
              <p14:xfrm>
                <a:off x="9435204" y="629447"/>
                <a:ext cx="310680" cy="14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240A02-AB53-4E3B-8F22-345C04E5A4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17564" y="611447"/>
                  <a:ext cx="346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903F22-B0F4-4BA4-AB45-5D51C38A70DE}"/>
                    </a:ext>
                  </a:extLst>
                </p14:cNvPr>
                <p14:cNvContentPartPr/>
                <p14:nvPr/>
              </p14:nvContentPartPr>
              <p14:xfrm>
                <a:off x="10004724" y="795407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903F22-B0F4-4BA4-AB45-5D51C38A70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86724" y="7774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86F753-955D-40B8-A5E6-C381B4644833}"/>
                    </a:ext>
                  </a:extLst>
                </p14:cNvPr>
                <p14:cNvContentPartPr/>
                <p14:nvPr/>
              </p14:nvContentPartPr>
              <p14:xfrm>
                <a:off x="10036044" y="574727"/>
                <a:ext cx="94680" cy="338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86F753-955D-40B8-A5E6-C381B46448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18404" y="557087"/>
                  <a:ext cx="1303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9584AE9-3DA7-41CA-95C2-EE64229A4F16}"/>
                    </a:ext>
                  </a:extLst>
                </p14:cNvPr>
                <p14:cNvContentPartPr/>
                <p14:nvPr/>
              </p14:nvContentPartPr>
              <p14:xfrm>
                <a:off x="9973044" y="711527"/>
                <a:ext cx="48924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9584AE9-3DA7-41CA-95C2-EE64229A4F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5404" y="693527"/>
                  <a:ext cx="524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CD241C-173A-4C13-A969-9ECD0BB937C8}"/>
                    </a:ext>
                  </a:extLst>
                </p14:cNvPr>
                <p14:cNvContentPartPr/>
                <p14:nvPr/>
              </p14:nvContentPartPr>
              <p14:xfrm>
                <a:off x="10597284" y="731327"/>
                <a:ext cx="435960" cy="141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CD241C-173A-4C13-A969-9ECD0BB937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9644" y="713327"/>
                  <a:ext cx="4716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258B178-FC24-436B-80FB-0B44DFDED0C5}"/>
              </a:ext>
            </a:extLst>
          </p:cNvPr>
          <p:cNvGrpSpPr/>
          <p:nvPr/>
        </p:nvGrpSpPr>
        <p:grpSpPr>
          <a:xfrm>
            <a:off x="501444" y="1291847"/>
            <a:ext cx="520560" cy="406800"/>
            <a:chOff x="501444" y="1291847"/>
            <a:chExt cx="5205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6087D8-9EB4-4032-908A-27A94ECF0CF7}"/>
                    </a:ext>
                  </a:extLst>
                </p14:cNvPr>
                <p14:cNvContentPartPr/>
                <p14:nvPr/>
              </p14:nvContentPartPr>
              <p14:xfrm>
                <a:off x="636804" y="1409567"/>
                <a:ext cx="13320" cy="28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6087D8-9EB4-4032-908A-27A94ECF0C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8804" y="1391567"/>
                  <a:ext cx="48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292F3C-2C9F-42F5-B88D-A160359EE21B}"/>
                    </a:ext>
                  </a:extLst>
                </p14:cNvPr>
                <p14:cNvContentPartPr/>
                <p14:nvPr/>
              </p14:nvContentPartPr>
              <p14:xfrm>
                <a:off x="501444" y="1291847"/>
                <a:ext cx="520560" cy="37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292F3C-2C9F-42F5-B88D-A160359EE2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3444" y="1273847"/>
                  <a:ext cx="55620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0BE9804-488C-4D48-8B0B-0B03A3E7012A}"/>
              </a:ext>
            </a:extLst>
          </p:cNvPr>
          <p:cNvGrpSpPr/>
          <p:nvPr/>
        </p:nvGrpSpPr>
        <p:grpSpPr>
          <a:xfrm>
            <a:off x="1477044" y="1211207"/>
            <a:ext cx="1584360" cy="342000"/>
            <a:chOff x="1477044" y="1211207"/>
            <a:chExt cx="15843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898ACA-AEF2-43D5-8B66-F692EF77E1E1}"/>
                    </a:ext>
                  </a:extLst>
                </p14:cNvPr>
                <p14:cNvContentPartPr/>
                <p14:nvPr/>
              </p14:nvContentPartPr>
              <p14:xfrm>
                <a:off x="1477044" y="1414607"/>
                <a:ext cx="495720" cy="138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898ACA-AEF2-43D5-8B66-F692EF77E1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9404" y="1396967"/>
                  <a:ext cx="531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55802F-BFDD-4E7E-8860-CE88ED8DDEA0}"/>
                    </a:ext>
                  </a:extLst>
                </p14:cNvPr>
                <p14:cNvContentPartPr/>
                <p14:nvPr/>
              </p14:nvContentPartPr>
              <p14:xfrm>
                <a:off x="1946844" y="1430807"/>
                <a:ext cx="287280" cy="11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55802F-BFDD-4E7E-8860-CE88ED8DDE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28844" y="1412807"/>
                  <a:ext cx="32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FBFDFA8-D2A3-4658-96D3-7BA81A5D5193}"/>
                    </a:ext>
                  </a:extLst>
                </p14:cNvPr>
                <p14:cNvContentPartPr/>
                <p14:nvPr/>
              </p14:nvContentPartPr>
              <p14:xfrm>
                <a:off x="2182644" y="1292927"/>
                <a:ext cx="34200" cy="3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FBFDFA8-D2A3-4658-96D3-7BA81A5D51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64644" y="1275287"/>
                  <a:ext cx="69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F0F9730-A7C4-45C4-B60E-BD51D36F23B5}"/>
                    </a:ext>
                  </a:extLst>
                </p14:cNvPr>
                <p14:cNvContentPartPr/>
                <p14:nvPr/>
              </p14:nvContentPartPr>
              <p14:xfrm>
                <a:off x="2300364" y="1237487"/>
                <a:ext cx="13320" cy="273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F0F9730-A7C4-45C4-B60E-BD51D36F23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2364" y="1219487"/>
                  <a:ext cx="48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EAB418-AB08-4353-836A-9E6DC686701C}"/>
                    </a:ext>
                  </a:extLst>
                </p14:cNvPr>
                <p14:cNvContentPartPr/>
                <p14:nvPr/>
              </p14:nvContentPartPr>
              <p14:xfrm>
                <a:off x="2378124" y="1311287"/>
                <a:ext cx="405000" cy="211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EAB418-AB08-4353-836A-9E6DC68670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60124" y="1293647"/>
                  <a:ext cx="44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8D1C30-A38B-4E1A-A221-F7B1C8555E0F}"/>
                    </a:ext>
                  </a:extLst>
                </p14:cNvPr>
                <p14:cNvContentPartPr/>
                <p14:nvPr/>
              </p14:nvContentPartPr>
              <p14:xfrm>
                <a:off x="2864844" y="1211207"/>
                <a:ext cx="28440" cy="263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8D1C30-A38B-4E1A-A221-F7B1C8555E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47204" y="1193207"/>
                  <a:ext cx="64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9622EE-D2CE-4813-B7D8-94A0FD3B1755}"/>
                    </a:ext>
                  </a:extLst>
                </p14:cNvPr>
                <p14:cNvContentPartPr/>
                <p14:nvPr/>
              </p14:nvContentPartPr>
              <p14:xfrm>
                <a:off x="2949084" y="1308767"/>
                <a:ext cx="112320" cy="168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9622EE-D2CE-4813-B7D8-94A0FD3B17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31084" y="1290767"/>
                  <a:ext cx="1479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6502AD9-95A2-4223-8C58-0CD03DBBE0A1}"/>
              </a:ext>
            </a:extLst>
          </p:cNvPr>
          <p:cNvGrpSpPr/>
          <p:nvPr/>
        </p:nvGrpSpPr>
        <p:grpSpPr>
          <a:xfrm>
            <a:off x="3500964" y="1188167"/>
            <a:ext cx="1053720" cy="305280"/>
            <a:chOff x="3500964" y="1188167"/>
            <a:chExt cx="10537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CD4FF78-9064-4283-A623-4BB1CCD96862}"/>
                    </a:ext>
                  </a:extLst>
                </p14:cNvPr>
                <p14:cNvContentPartPr/>
                <p14:nvPr/>
              </p14:nvContentPartPr>
              <p14:xfrm>
                <a:off x="3500964" y="1188167"/>
                <a:ext cx="219600" cy="30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CD4FF78-9064-4283-A623-4BB1CCD968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82964" y="1170167"/>
                  <a:ext cx="2552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9E283E-BE48-40D5-8415-C72D2B217D46}"/>
                    </a:ext>
                  </a:extLst>
                </p14:cNvPr>
                <p14:cNvContentPartPr/>
                <p14:nvPr/>
              </p14:nvContentPartPr>
              <p14:xfrm>
                <a:off x="3805164" y="1196087"/>
                <a:ext cx="325800" cy="24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9E283E-BE48-40D5-8415-C72D2B217D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87524" y="1178087"/>
                  <a:ext cx="361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F8A5B2D-FCBB-4940-AA45-94D7A3FE09CA}"/>
                    </a:ext>
                  </a:extLst>
                </p14:cNvPr>
                <p14:cNvContentPartPr/>
                <p14:nvPr/>
              </p14:nvContentPartPr>
              <p14:xfrm>
                <a:off x="4089924" y="1283567"/>
                <a:ext cx="261720" cy="134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F8A5B2D-FCBB-4940-AA45-94D7A3FE09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71924" y="1265567"/>
                  <a:ext cx="297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79430FD-5181-44EC-92DB-F3FE23566122}"/>
                    </a:ext>
                  </a:extLst>
                </p14:cNvPr>
                <p14:cNvContentPartPr/>
                <p14:nvPr/>
              </p14:nvContentPartPr>
              <p14:xfrm>
                <a:off x="4554324" y="1371767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79430FD-5181-44EC-92DB-F3FE23566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6324" y="13537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7667B37-18AF-4CDF-8C3F-5BED54EAEA91}"/>
              </a:ext>
            </a:extLst>
          </p:cNvPr>
          <p:cNvGrpSpPr/>
          <p:nvPr/>
        </p:nvGrpSpPr>
        <p:grpSpPr>
          <a:xfrm>
            <a:off x="487044" y="2037407"/>
            <a:ext cx="1635120" cy="422640"/>
            <a:chOff x="487044" y="2037407"/>
            <a:chExt cx="16351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10ECD8-6A9F-4F1F-A5A2-08EEBBC0162D}"/>
                    </a:ext>
                  </a:extLst>
                </p14:cNvPr>
                <p14:cNvContentPartPr/>
                <p14:nvPr/>
              </p14:nvContentPartPr>
              <p14:xfrm>
                <a:off x="487044" y="2098247"/>
                <a:ext cx="271080" cy="292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10ECD8-6A9F-4F1F-A5A2-08EEBBC0162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9404" y="2080247"/>
                  <a:ext cx="306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AFA38E-782B-43B3-B7A4-D8706E517C72}"/>
                    </a:ext>
                  </a:extLst>
                </p14:cNvPr>
                <p14:cNvContentPartPr/>
                <p14:nvPr/>
              </p14:nvContentPartPr>
              <p14:xfrm>
                <a:off x="784044" y="2189327"/>
                <a:ext cx="92160" cy="154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AFA38E-782B-43B3-B7A4-D8706E517C7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6404" y="2171327"/>
                  <a:ext cx="127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DE1D821-0AF6-4FE9-8DAE-D9067E8AC701}"/>
                    </a:ext>
                  </a:extLst>
                </p14:cNvPr>
                <p14:cNvContentPartPr/>
                <p14:nvPr/>
              </p14:nvContentPartPr>
              <p14:xfrm>
                <a:off x="936684" y="2176727"/>
                <a:ext cx="209160" cy="158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DE1D821-0AF6-4FE9-8DAE-D9067E8AC70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8684" y="2158727"/>
                  <a:ext cx="24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251A573-403F-4B9A-BF48-CEA3588062BF}"/>
                    </a:ext>
                  </a:extLst>
                </p14:cNvPr>
                <p14:cNvContentPartPr/>
                <p14:nvPr/>
              </p14:nvContentPartPr>
              <p14:xfrm>
                <a:off x="1202364" y="2340887"/>
                <a:ext cx="54000" cy="119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251A573-403F-4B9A-BF48-CEA3588062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84724" y="2322887"/>
                  <a:ext cx="89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482B2F-4133-449A-8931-2696877FB727}"/>
                    </a:ext>
                  </a:extLst>
                </p14:cNvPr>
                <p14:cNvContentPartPr/>
                <p14:nvPr/>
              </p14:nvContentPartPr>
              <p14:xfrm>
                <a:off x="1432404" y="2085647"/>
                <a:ext cx="10800" cy="220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482B2F-4133-449A-8931-2696877FB72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14404" y="2068007"/>
                  <a:ext cx="46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71B094-2200-4F23-8AB7-B018BFBD11DF}"/>
                    </a:ext>
                  </a:extLst>
                </p14:cNvPr>
                <p14:cNvContentPartPr/>
                <p14:nvPr/>
              </p14:nvContentPartPr>
              <p14:xfrm>
                <a:off x="1486044" y="2065847"/>
                <a:ext cx="247680" cy="257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71B094-2200-4F23-8AB7-B018BFBD11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68044" y="2048207"/>
                  <a:ext cx="283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D092C8-7CE4-4D49-9F18-FC975FCA2882}"/>
                    </a:ext>
                  </a:extLst>
                </p14:cNvPr>
                <p14:cNvContentPartPr/>
                <p14:nvPr/>
              </p14:nvContentPartPr>
              <p14:xfrm>
                <a:off x="1869804" y="2037407"/>
                <a:ext cx="31680" cy="205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D092C8-7CE4-4D49-9F18-FC975FCA288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52164" y="2019407"/>
                  <a:ext cx="67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ACDAFBB-7255-449D-892A-6762C009E613}"/>
                    </a:ext>
                  </a:extLst>
                </p14:cNvPr>
                <p14:cNvContentPartPr/>
                <p14:nvPr/>
              </p14:nvContentPartPr>
              <p14:xfrm>
                <a:off x="1970244" y="2166647"/>
                <a:ext cx="151920" cy="18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ACDAFBB-7255-449D-892A-6762C009E6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52244" y="2148647"/>
                  <a:ext cx="1875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F4366D-4E65-47D7-91C3-DB86862FE1B1}"/>
              </a:ext>
            </a:extLst>
          </p:cNvPr>
          <p:cNvGrpSpPr/>
          <p:nvPr/>
        </p:nvGrpSpPr>
        <p:grpSpPr>
          <a:xfrm>
            <a:off x="2529324" y="2142887"/>
            <a:ext cx="741960" cy="291600"/>
            <a:chOff x="2529324" y="2142887"/>
            <a:chExt cx="7419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E6742E-D175-44A6-905B-B6A89F2968F9}"/>
                    </a:ext>
                  </a:extLst>
                </p14:cNvPr>
                <p14:cNvContentPartPr/>
                <p14:nvPr/>
              </p14:nvContentPartPr>
              <p14:xfrm>
                <a:off x="2529324" y="2146487"/>
                <a:ext cx="1425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E6742E-D175-44A6-905B-B6A89F2968F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11684" y="2128847"/>
                  <a:ext cx="178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D82EC94-D830-4B91-BCC6-1F5931368C59}"/>
                    </a:ext>
                  </a:extLst>
                </p14:cNvPr>
                <p14:cNvContentPartPr/>
                <p14:nvPr/>
              </p14:nvContentPartPr>
              <p14:xfrm>
                <a:off x="2690964" y="2142887"/>
                <a:ext cx="361800" cy="291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D82EC94-D830-4B91-BCC6-1F5931368C5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73324" y="2125247"/>
                  <a:ext cx="397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3C8B7A3-F867-496A-B444-8419FC7933C3}"/>
                    </a:ext>
                  </a:extLst>
                </p14:cNvPr>
                <p14:cNvContentPartPr/>
                <p14:nvPr/>
              </p14:nvContentPartPr>
              <p14:xfrm>
                <a:off x="3230244" y="2239007"/>
                <a:ext cx="41040" cy="9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3C8B7A3-F867-496A-B444-8419FC7933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12244" y="2221007"/>
                  <a:ext cx="76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2A60B4B-F954-4DA5-9F6D-50EF3855963D}"/>
              </a:ext>
            </a:extLst>
          </p:cNvPr>
          <p:cNvGrpSpPr/>
          <p:nvPr/>
        </p:nvGrpSpPr>
        <p:grpSpPr>
          <a:xfrm>
            <a:off x="3529764" y="2055407"/>
            <a:ext cx="433080" cy="168120"/>
            <a:chOff x="3529764" y="2055407"/>
            <a:chExt cx="43308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660694-2A8C-4E2A-81CE-D4B141A1CA96}"/>
                    </a:ext>
                  </a:extLst>
                </p14:cNvPr>
                <p14:cNvContentPartPr/>
                <p14:nvPr/>
              </p14:nvContentPartPr>
              <p14:xfrm>
                <a:off x="3529764" y="2062607"/>
                <a:ext cx="260640" cy="160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660694-2A8C-4E2A-81CE-D4B141A1CA9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12124" y="2044607"/>
                  <a:ext cx="29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8F0857-D1F0-42FA-8032-28C276250F2C}"/>
                    </a:ext>
                  </a:extLst>
                </p14:cNvPr>
                <p14:cNvContentPartPr/>
                <p14:nvPr/>
              </p14:nvContentPartPr>
              <p14:xfrm>
                <a:off x="3834324" y="2055407"/>
                <a:ext cx="128520" cy="15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8F0857-D1F0-42FA-8032-28C276250F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16684" y="2037407"/>
                  <a:ext cx="16416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C6E7EA7-9FFE-4C9F-B849-0292978992C5}"/>
              </a:ext>
            </a:extLst>
          </p:cNvPr>
          <p:cNvGrpSpPr/>
          <p:nvPr/>
        </p:nvGrpSpPr>
        <p:grpSpPr>
          <a:xfrm>
            <a:off x="4457484" y="1824287"/>
            <a:ext cx="699120" cy="307800"/>
            <a:chOff x="4457484" y="1824287"/>
            <a:chExt cx="6991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6CF57A-3196-414D-95B7-A34D5974E9E0}"/>
                    </a:ext>
                  </a:extLst>
                </p14:cNvPr>
                <p14:cNvContentPartPr/>
                <p14:nvPr/>
              </p14:nvContentPartPr>
              <p14:xfrm>
                <a:off x="4457484" y="1824287"/>
                <a:ext cx="208080" cy="30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6CF57A-3196-414D-95B7-A34D5974E9E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39484" y="1806287"/>
                  <a:ext cx="243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B556B1-4BFD-4C00-B8D9-0C733E9906EE}"/>
                    </a:ext>
                  </a:extLst>
                </p14:cNvPr>
                <p14:cNvContentPartPr/>
                <p14:nvPr/>
              </p14:nvContentPartPr>
              <p14:xfrm>
                <a:off x="4664484" y="2020127"/>
                <a:ext cx="15156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B556B1-4BFD-4C00-B8D9-0C733E9906E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46844" y="2002127"/>
                  <a:ext cx="187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52778E-2949-49B5-96D4-3363CC5125CB}"/>
                    </a:ext>
                  </a:extLst>
                </p14:cNvPr>
                <p14:cNvContentPartPr/>
                <p14:nvPr/>
              </p14:nvContentPartPr>
              <p14:xfrm>
                <a:off x="4870404" y="1956407"/>
                <a:ext cx="145080" cy="13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52778E-2949-49B5-96D4-3363CC5125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52404" y="1938767"/>
                  <a:ext cx="180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553093-F53F-42D8-A74C-3D4FACCE2269}"/>
                    </a:ext>
                  </a:extLst>
                </p14:cNvPr>
                <p14:cNvContentPartPr/>
                <p14:nvPr/>
              </p14:nvContentPartPr>
              <p14:xfrm>
                <a:off x="5020884" y="1983047"/>
                <a:ext cx="135720" cy="12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553093-F53F-42D8-A74C-3D4FACCE22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02884" y="1965047"/>
                  <a:ext cx="171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4AB5A3E-A6B2-484B-B0C5-E0F58E378EAC}"/>
              </a:ext>
            </a:extLst>
          </p:cNvPr>
          <p:cNvGrpSpPr/>
          <p:nvPr/>
        </p:nvGrpSpPr>
        <p:grpSpPr>
          <a:xfrm>
            <a:off x="5458284" y="1831487"/>
            <a:ext cx="601560" cy="460440"/>
            <a:chOff x="5458284" y="1831487"/>
            <a:chExt cx="60156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355262D-4CCC-42EC-ACCE-7CEEEF8C8C3B}"/>
                    </a:ext>
                  </a:extLst>
                </p14:cNvPr>
                <p14:cNvContentPartPr/>
                <p14:nvPr/>
              </p14:nvContentPartPr>
              <p14:xfrm>
                <a:off x="5458284" y="2013287"/>
                <a:ext cx="127080" cy="139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355262D-4CCC-42EC-ACCE-7CEEEF8C8C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0284" y="1995647"/>
                  <a:ext cx="162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FF7D404-C0CE-4B2A-A47D-2FD089772829}"/>
                    </a:ext>
                  </a:extLst>
                </p14:cNvPr>
                <p14:cNvContentPartPr/>
                <p14:nvPr/>
              </p14:nvContentPartPr>
              <p14:xfrm>
                <a:off x="5658444" y="2003207"/>
                <a:ext cx="173520" cy="101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FF7D404-C0CE-4B2A-A47D-2FD08977282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40804" y="1985567"/>
                  <a:ext cx="209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15664F-27A3-43CD-96E3-02A10ABC7B48}"/>
                    </a:ext>
                  </a:extLst>
                </p14:cNvPr>
                <p14:cNvContentPartPr/>
                <p14:nvPr/>
              </p14:nvContentPartPr>
              <p14:xfrm>
                <a:off x="5882004" y="1831487"/>
                <a:ext cx="177840" cy="46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15664F-27A3-43CD-96E3-02A10ABC7B4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64004" y="1813847"/>
                  <a:ext cx="213480" cy="49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1C6B6B3-40FF-4A74-8B7A-AB7BB9CE6A7C}"/>
              </a:ext>
            </a:extLst>
          </p:cNvPr>
          <p:cNvGrpSpPr/>
          <p:nvPr/>
        </p:nvGrpSpPr>
        <p:grpSpPr>
          <a:xfrm>
            <a:off x="6375924" y="1969367"/>
            <a:ext cx="502920" cy="169200"/>
            <a:chOff x="6375924" y="1969367"/>
            <a:chExt cx="50292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838C06-5B06-4CF3-960B-DF0873B56F00}"/>
                    </a:ext>
                  </a:extLst>
                </p14:cNvPr>
                <p14:cNvContentPartPr/>
                <p14:nvPr/>
              </p14:nvContentPartPr>
              <p14:xfrm>
                <a:off x="6375924" y="2014007"/>
                <a:ext cx="111600" cy="12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838C06-5B06-4CF3-960B-DF0873B56F0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7924" y="1996367"/>
                  <a:ext cx="147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0E445D-3273-4AA9-9172-DB15189DF342}"/>
                    </a:ext>
                  </a:extLst>
                </p14:cNvPr>
                <p14:cNvContentPartPr/>
                <p14:nvPr/>
              </p14:nvContentPartPr>
              <p14:xfrm>
                <a:off x="6570324" y="1969367"/>
                <a:ext cx="308520" cy="169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0E445D-3273-4AA9-9172-DB15189DF34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52324" y="1951367"/>
                  <a:ext cx="3441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DA592A3-EB9D-465B-8281-B16E5251EE71}"/>
              </a:ext>
            </a:extLst>
          </p:cNvPr>
          <p:cNvGrpSpPr/>
          <p:nvPr/>
        </p:nvGrpSpPr>
        <p:grpSpPr>
          <a:xfrm>
            <a:off x="7143084" y="1898447"/>
            <a:ext cx="716760" cy="234000"/>
            <a:chOff x="7143084" y="1898447"/>
            <a:chExt cx="7167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9FF00E-F761-4F75-9FD1-F54B57439DED}"/>
                    </a:ext>
                  </a:extLst>
                </p14:cNvPr>
                <p14:cNvContentPartPr/>
                <p14:nvPr/>
              </p14:nvContentPartPr>
              <p14:xfrm>
                <a:off x="7143084" y="1898447"/>
                <a:ext cx="149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9FF00E-F761-4F75-9FD1-F54B57439D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5084" y="1880807"/>
                  <a:ext cx="185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BEC543A-D993-4955-A37E-E66594A8B92E}"/>
                    </a:ext>
                  </a:extLst>
                </p14:cNvPr>
                <p14:cNvContentPartPr/>
                <p14:nvPr/>
              </p14:nvContentPartPr>
              <p14:xfrm>
                <a:off x="7337124" y="1901687"/>
                <a:ext cx="281520" cy="230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BEC543A-D993-4955-A37E-E66594A8B92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19124" y="1883687"/>
                  <a:ext cx="317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79F777-21D8-45CC-859C-DD4DA099A11F}"/>
                    </a:ext>
                  </a:extLst>
                </p14:cNvPr>
                <p14:cNvContentPartPr/>
                <p14:nvPr/>
              </p14:nvContentPartPr>
              <p14:xfrm>
                <a:off x="7589844" y="1965407"/>
                <a:ext cx="270000" cy="106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79F777-21D8-45CC-859C-DD4DA099A1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571844" y="1947767"/>
                  <a:ext cx="3056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700EA77-D45B-4952-AC3E-A049D5F43049}"/>
              </a:ext>
            </a:extLst>
          </p:cNvPr>
          <p:cNvGrpSpPr/>
          <p:nvPr/>
        </p:nvGrpSpPr>
        <p:grpSpPr>
          <a:xfrm>
            <a:off x="8156844" y="1798007"/>
            <a:ext cx="1022400" cy="515880"/>
            <a:chOff x="8156844" y="1798007"/>
            <a:chExt cx="10224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671AC4-0EEC-4A0A-A959-93A72A517389}"/>
                    </a:ext>
                  </a:extLst>
                </p14:cNvPr>
                <p14:cNvContentPartPr/>
                <p14:nvPr/>
              </p14:nvContentPartPr>
              <p14:xfrm>
                <a:off x="8156844" y="1967207"/>
                <a:ext cx="237240" cy="346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671AC4-0EEC-4A0A-A959-93A72A51738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38844" y="1949207"/>
                  <a:ext cx="272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A0D185-E023-4C8C-8864-3109B9FAA71C}"/>
                    </a:ext>
                  </a:extLst>
                </p14:cNvPr>
                <p14:cNvContentPartPr/>
                <p14:nvPr/>
              </p14:nvContentPartPr>
              <p14:xfrm>
                <a:off x="8438364" y="1969007"/>
                <a:ext cx="109080" cy="133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A0D185-E023-4C8C-8864-3109B9FAA71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20724" y="1951367"/>
                  <a:ext cx="144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CA6088-9472-4455-BA9B-84C05C5554BE}"/>
                    </a:ext>
                  </a:extLst>
                </p14:cNvPr>
                <p14:cNvContentPartPr/>
                <p14:nvPr/>
              </p14:nvContentPartPr>
              <p14:xfrm>
                <a:off x="8636364" y="1826447"/>
                <a:ext cx="79560" cy="248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CA6088-9472-4455-BA9B-84C05C5554B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18364" y="1808447"/>
                  <a:ext cx="115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A6BBE7-563B-48CC-8A33-95DCC08B56FE}"/>
                    </a:ext>
                  </a:extLst>
                </p14:cNvPr>
                <p14:cNvContentPartPr/>
                <p14:nvPr/>
              </p14:nvContentPartPr>
              <p14:xfrm>
                <a:off x="8736444" y="1798007"/>
                <a:ext cx="299160" cy="295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A6BBE7-563B-48CC-8A33-95DCC08B56F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718804" y="1780007"/>
                  <a:ext cx="334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2B2318-0357-4137-8C99-DC2CEEF06192}"/>
                    </a:ext>
                  </a:extLst>
                </p14:cNvPr>
                <p14:cNvContentPartPr/>
                <p14:nvPr/>
              </p14:nvContentPartPr>
              <p14:xfrm>
                <a:off x="9023724" y="1886207"/>
                <a:ext cx="155520" cy="2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2B2318-0357-4137-8C99-DC2CEEF0619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05724" y="1868207"/>
                  <a:ext cx="1911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5025176-59A3-42CE-89E9-F96DACFFF9FE}"/>
                  </a:ext>
                </a:extLst>
              </p14:cNvPr>
              <p14:cNvContentPartPr/>
              <p14:nvPr/>
            </p14:nvContentPartPr>
            <p14:xfrm>
              <a:off x="9245124" y="2129927"/>
              <a:ext cx="93600" cy="146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5025176-59A3-42CE-89E9-F96DACFFF9F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227484" y="2111927"/>
                <a:ext cx="12924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A66EF00-26BF-4E7A-B005-F1C7880A28F0}"/>
              </a:ext>
            </a:extLst>
          </p:cNvPr>
          <p:cNvGrpSpPr/>
          <p:nvPr/>
        </p:nvGrpSpPr>
        <p:grpSpPr>
          <a:xfrm>
            <a:off x="9160164" y="2918687"/>
            <a:ext cx="992520" cy="202320"/>
            <a:chOff x="9160164" y="2918687"/>
            <a:chExt cx="9925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B65A64E-CF1F-415C-9403-16BA0C46A4D0}"/>
                    </a:ext>
                  </a:extLst>
                </p14:cNvPr>
                <p14:cNvContentPartPr/>
                <p14:nvPr/>
              </p14:nvContentPartPr>
              <p14:xfrm>
                <a:off x="9160164" y="2951807"/>
                <a:ext cx="600120" cy="169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B65A64E-CF1F-415C-9403-16BA0C46A4D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42164" y="2934167"/>
                  <a:ext cx="635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B038E5-68CF-4516-93C8-51EA7266A24A}"/>
                    </a:ext>
                  </a:extLst>
                </p14:cNvPr>
                <p14:cNvContentPartPr/>
                <p14:nvPr/>
              </p14:nvContentPartPr>
              <p14:xfrm>
                <a:off x="9742284" y="2918687"/>
                <a:ext cx="410400" cy="177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B038E5-68CF-4516-93C8-51EA7266A2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24284" y="2901047"/>
                  <a:ext cx="4460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E179895-0C64-41CC-9BEB-69E83C568CE9}"/>
              </a:ext>
            </a:extLst>
          </p:cNvPr>
          <p:cNvGrpSpPr/>
          <p:nvPr/>
        </p:nvGrpSpPr>
        <p:grpSpPr>
          <a:xfrm>
            <a:off x="10740924" y="2772167"/>
            <a:ext cx="535680" cy="374400"/>
            <a:chOff x="10740924" y="2772167"/>
            <a:chExt cx="5356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8FF4AAC-A9F1-45B7-A1E6-B7E105879FE7}"/>
                    </a:ext>
                  </a:extLst>
                </p14:cNvPr>
                <p14:cNvContentPartPr/>
                <p14:nvPr/>
              </p14:nvContentPartPr>
              <p14:xfrm>
                <a:off x="10740924" y="2890967"/>
                <a:ext cx="139680" cy="186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8FF4AAC-A9F1-45B7-A1E6-B7E105879FE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722924" y="2872967"/>
                  <a:ext cx="175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D1E1CB1-A45F-42C4-BE2A-4DB5A45341DD}"/>
                    </a:ext>
                  </a:extLst>
                </p14:cNvPr>
                <p14:cNvContentPartPr/>
                <p14:nvPr/>
              </p14:nvContentPartPr>
              <p14:xfrm>
                <a:off x="11013444" y="2772167"/>
                <a:ext cx="92880" cy="374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D1E1CB1-A45F-42C4-BE2A-4DB5A45341D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95444" y="2754167"/>
                  <a:ext cx="1285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2A72DA-FD5F-4433-9C79-78703A174DC7}"/>
                    </a:ext>
                  </a:extLst>
                </p14:cNvPr>
                <p14:cNvContentPartPr/>
                <p14:nvPr/>
              </p14:nvContentPartPr>
              <p14:xfrm>
                <a:off x="11023164" y="2935967"/>
                <a:ext cx="253440" cy="25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2A72DA-FD5F-4433-9C79-78703A174DC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05164" y="2918327"/>
                  <a:ext cx="2890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9C0867-D150-4593-B37A-4E6FCDD193EB}"/>
              </a:ext>
            </a:extLst>
          </p:cNvPr>
          <p:cNvGrpSpPr/>
          <p:nvPr/>
        </p:nvGrpSpPr>
        <p:grpSpPr>
          <a:xfrm>
            <a:off x="1358964" y="2611607"/>
            <a:ext cx="7445880" cy="1499760"/>
            <a:chOff x="1358964" y="2611607"/>
            <a:chExt cx="7445880" cy="14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17A4DB5-849F-4635-A89C-DC0930C0BE98}"/>
                    </a:ext>
                  </a:extLst>
                </p14:cNvPr>
                <p14:cNvContentPartPr/>
                <p14:nvPr/>
              </p14:nvContentPartPr>
              <p14:xfrm>
                <a:off x="3492684" y="2743727"/>
                <a:ext cx="351360" cy="163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17A4DB5-849F-4635-A89C-DC0930C0BE9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74684" y="2725727"/>
                  <a:ext cx="38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B6681A3-436E-4921-A2B2-C50C6F04C2C2}"/>
                    </a:ext>
                  </a:extLst>
                </p14:cNvPr>
                <p14:cNvContentPartPr/>
                <p14:nvPr/>
              </p14:nvContentPartPr>
              <p14:xfrm>
                <a:off x="4043124" y="2759567"/>
                <a:ext cx="163800" cy="90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B6681A3-436E-4921-A2B2-C50C6F04C2C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25484" y="2741927"/>
                  <a:ext cx="199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7524B3-C2A8-4038-808B-5C7097A4FD31}"/>
                    </a:ext>
                  </a:extLst>
                </p14:cNvPr>
                <p14:cNvContentPartPr/>
                <p14:nvPr/>
              </p14:nvContentPartPr>
              <p14:xfrm>
                <a:off x="4573044" y="2653727"/>
                <a:ext cx="194760" cy="24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7524B3-C2A8-4038-808B-5C7097A4FD3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55044" y="2635727"/>
                  <a:ext cx="230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007E525-E64F-4A7C-9A5E-6BDDD163D0BC}"/>
                    </a:ext>
                  </a:extLst>
                </p14:cNvPr>
                <p14:cNvContentPartPr/>
                <p14:nvPr/>
              </p14:nvContentPartPr>
              <p14:xfrm>
                <a:off x="4825044" y="2691527"/>
                <a:ext cx="180360" cy="156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007E525-E64F-4A7C-9A5E-6BDDD163D0B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07044" y="2673527"/>
                  <a:ext cx="216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DC22DDF-36EB-4F69-8349-EA5BAF6F5F16}"/>
                    </a:ext>
                  </a:extLst>
                </p14:cNvPr>
                <p14:cNvContentPartPr/>
                <p14:nvPr/>
              </p14:nvContentPartPr>
              <p14:xfrm>
                <a:off x="4937004" y="2611607"/>
                <a:ext cx="220680" cy="44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DC22DDF-36EB-4F69-8349-EA5BAF6F5F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19004" y="2593967"/>
                  <a:ext cx="256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32682B-C3F2-4F7A-AE15-C84A8AF9850A}"/>
                    </a:ext>
                  </a:extLst>
                </p14:cNvPr>
                <p14:cNvContentPartPr/>
                <p14:nvPr/>
              </p14:nvContentPartPr>
              <p14:xfrm>
                <a:off x="5187564" y="2905727"/>
                <a:ext cx="27360" cy="29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32682B-C3F2-4F7A-AE15-C84A8AF9850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69924" y="2887727"/>
                  <a:ext cx="63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B1ACF22-54F8-4BB5-912F-A0E8C6A68220}"/>
                    </a:ext>
                  </a:extLst>
                </p14:cNvPr>
                <p14:cNvContentPartPr/>
                <p14:nvPr/>
              </p14:nvContentPartPr>
              <p14:xfrm>
                <a:off x="1358964" y="3281927"/>
                <a:ext cx="224280" cy="265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B1ACF22-54F8-4BB5-912F-A0E8C6A682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40964" y="3263927"/>
                  <a:ext cx="259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7CB30A-CD98-46C8-A485-E3521FAD2C6A}"/>
                    </a:ext>
                  </a:extLst>
                </p14:cNvPr>
                <p14:cNvContentPartPr/>
                <p14:nvPr/>
              </p14:nvContentPartPr>
              <p14:xfrm>
                <a:off x="1673604" y="3362927"/>
                <a:ext cx="7848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7CB30A-CD98-46C8-A485-E3521FAD2C6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55964" y="3345287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C03A43-D349-495C-B590-8572632407A5}"/>
                    </a:ext>
                  </a:extLst>
                </p14:cNvPr>
                <p14:cNvContentPartPr/>
                <p14:nvPr/>
              </p14:nvContentPartPr>
              <p14:xfrm>
                <a:off x="1812564" y="3350687"/>
                <a:ext cx="185400" cy="12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C03A43-D349-495C-B590-8572632407A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94924" y="3332687"/>
                  <a:ext cx="221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85A43D-5A5B-4C7A-8D27-6ABC9E05168E}"/>
                    </a:ext>
                  </a:extLst>
                </p14:cNvPr>
                <p14:cNvContentPartPr/>
                <p14:nvPr/>
              </p14:nvContentPartPr>
              <p14:xfrm>
                <a:off x="2089044" y="3459047"/>
                <a:ext cx="58680" cy="9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85A43D-5A5B-4C7A-8D27-6ABC9E05168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071404" y="3441047"/>
                  <a:ext cx="94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21723E-61E8-4FCB-B2D8-76763FBB234F}"/>
                    </a:ext>
                  </a:extLst>
                </p14:cNvPr>
                <p14:cNvContentPartPr/>
                <p14:nvPr/>
              </p14:nvContentPartPr>
              <p14:xfrm>
                <a:off x="2351484" y="3200567"/>
                <a:ext cx="1440" cy="273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21723E-61E8-4FCB-B2D8-76763FBB234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333844" y="3182927"/>
                  <a:ext cx="37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8CFDD0-69F1-4DA0-84BB-A2FFD2C1F4EF}"/>
                    </a:ext>
                  </a:extLst>
                </p14:cNvPr>
                <p14:cNvContentPartPr/>
                <p14:nvPr/>
              </p14:nvContentPartPr>
              <p14:xfrm>
                <a:off x="2429964" y="3185087"/>
                <a:ext cx="128520" cy="31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8CFDD0-69F1-4DA0-84BB-A2FFD2C1F4E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411964" y="3167087"/>
                  <a:ext cx="164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264A7D-4D5E-4AD1-B981-5FFC3D92B4BE}"/>
                    </a:ext>
                  </a:extLst>
                </p14:cNvPr>
                <p14:cNvContentPartPr/>
                <p14:nvPr/>
              </p14:nvContentPartPr>
              <p14:xfrm>
                <a:off x="2995884" y="3282647"/>
                <a:ext cx="204480" cy="156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264A7D-4D5E-4AD1-B981-5FFC3D92B4B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77884" y="3264647"/>
                  <a:ext cx="240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7EBA4F-CDB8-4470-ABEE-0B0F3D5ABC9B}"/>
                    </a:ext>
                  </a:extLst>
                </p14:cNvPr>
                <p14:cNvContentPartPr/>
                <p14:nvPr/>
              </p14:nvContentPartPr>
              <p14:xfrm>
                <a:off x="3275604" y="3256727"/>
                <a:ext cx="101880" cy="155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7EBA4F-CDB8-4470-ABEE-0B0F3D5ABC9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57964" y="3239087"/>
                  <a:ext cx="13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388453-9FBC-4E08-B61B-037B5084296C}"/>
                    </a:ext>
                  </a:extLst>
                </p14:cNvPr>
                <p14:cNvContentPartPr/>
                <p14:nvPr/>
              </p14:nvContentPartPr>
              <p14:xfrm>
                <a:off x="4045644" y="3155567"/>
                <a:ext cx="23760" cy="259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388453-9FBC-4E08-B61B-037B508429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027644" y="3137567"/>
                  <a:ext cx="59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FEB832-2E1B-40F5-A527-6B40AEFD9138}"/>
                    </a:ext>
                  </a:extLst>
                </p14:cNvPr>
                <p14:cNvContentPartPr/>
                <p14:nvPr/>
              </p14:nvContentPartPr>
              <p14:xfrm>
                <a:off x="3936924" y="3212447"/>
                <a:ext cx="489240" cy="157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FEB832-2E1B-40F5-A527-6B40AEFD91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19284" y="3194447"/>
                  <a:ext cx="524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84605B-9664-4D00-BD19-55C660A4DDCE}"/>
                    </a:ext>
                  </a:extLst>
                </p14:cNvPr>
                <p14:cNvContentPartPr/>
                <p14:nvPr/>
              </p14:nvContentPartPr>
              <p14:xfrm>
                <a:off x="4431564" y="3238007"/>
                <a:ext cx="288720" cy="13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84605B-9664-4D00-BD19-55C660A4DDC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13924" y="3220367"/>
                  <a:ext cx="32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2587B8-ABA5-4DAD-9D39-C02C7D1B40AA}"/>
                    </a:ext>
                  </a:extLst>
                </p14:cNvPr>
                <p14:cNvContentPartPr/>
                <p14:nvPr/>
              </p14:nvContentPartPr>
              <p14:xfrm>
                <a:off x="5114124" y="3083207"/>
                <a:ext cx="18000" cy="23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2587B8-ABA5-4DAD-9D39-C02C7D1B40A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96484" y="3065207"/>
                  <a:ext cx="53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17207E-17F4-4B7E-9E38-4A4E9FB13A52}"/>
                    </a:ext>
                  </a:extLst>
                </p14:cNvPr>
                <p14:cNvContentPartPr/>
                <p14:nvPr/>
              </p14:nvContentPartPr>
              <p14:xfrm>
                <a:off x="5010444" y="3043607"/>
                <a:ext cx="759240" cy="206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17207E-17F4-4B7E-9E38-4A4E9FB13A5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92444" y="3025607"/>
                  <a:ext cx="794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235030-D423-46CA-8294-866699086286}"/>
                    </a:ext>
                  </a:extLst>
                </p14:cNvPr>
                <p14:cNvContentPartPr/>
                <p14:nvPr/>
              </p14:nvContentPartPr>
              <p14:xfrm>
                <a:off x="5593644" y="2929847"/>
                <a:ext cx="27360" cy="21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235030-D423-46CA-8294-86669908628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76004" y="2911847"/>
                  <a:ext cx="63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EA83CA2-8771-4740-9750-9810C95C9B27}"/>
                    </a:ext>
                  </a:extLst>
                </p14:cNvPr>
                <p14:cNvContentPartPr/>
                <p14:nvPr/>
              </p14:nvContentPartPr>
              <p14:xfrm>
                <a:off x="6200244" y="2898527"/>
                <a:ext cx="123840" cy="329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EA83CA2-8771-4740-9750-9810C95C9B2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82604" y="2880887"/>
                  <a:ext cx="159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7C5EEE-907D-4A02-993B-759FAA8E1DF4}"/>
                    </a:ext>
                  </a:extLst>
                </p14:cNvPr>
                <p14:cNvContentPartPr/>
                <p14:nvPr/>
              </p14:nvContentPartPr>
              <p14:xfrm>
                <a:off x="6417324" y="2917247"/>
                <a:ext cx="259560" cy="319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7C5EEE-907D-4A02-993B-759FAA8E1DF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99324" y="2899607"/>
                  <a:ext cx="295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719691F-D453-4D5E-A20F-0C7C594F54FD}"/>
                    </a:ext>
                  </a:extLst>
                </p14:cNvPr>
                <p14:cNvContentPartPr/>
                <p14:nvPr/>
              </p14:nvContentPartPr>
              <p14:xfrm>
                <a:off x="6662484" y="3063047"/>
                <a:ext cx="287280" cy="119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719691F-D453-4D5E-A20F-0C7C594F54F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644484" y="3045047"/>
                  <a:ext cx="322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B69FAE-9B7C-4AB0-94F4-FBEE50FBDE8E}"/>
                    </a:ext>
                  </a:extLst>
                </p14:cNvPr>
                <p14:cNvContentPartPr/>
                <p14:nvPr/>
              </p14:nvContentPartPr>
              <p14:xfrm>
                <a:off x="7148844" y="3067007"/>
                <a:ext cx="70920" cy="33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B69FAE-9B7C-4AB0-94F4-FBEE50FBDE8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30844" y="3049007"/>
                  <a:ext cx="106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4AE716-F25B-4521-AF3C-01D0A035C278}"/>
                    </a:ext>
                  </a:extLst>
                </p14:cNvPr>
                <p14:cNvContentPartPr/>
                <p14:nvPr/>
              </p14:nvContentPartPr>
              <p14:xfrm>
                <a:off x="7194204" y="3062327"/>
                <a:ext cx="118440" cy="122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4AE716-F25B-4521-AF3C-01D0A035C2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76564" y="3044687"/>
                  <a:ext cx="154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21A708-B093-4CFE-950E-1A3AD01C6DF2}"/>
                    </a:ext>
                  </a:extLst>
                </p14:cNvPr>
                <p14:cNvContentPartPr/>
                <p14:nvPr/>
              </p14:nvContentPartPr>
              <p14:xfrm>
                <a:off x="7429284" y="3059087"/>
                <a:ext cx="192240" cy="153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21A708-B093-4CFE-950E-1A3AD01C6DF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11644" y="3041087"/>
                  <a:ext cx="227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A60999C-2C8D-4159-A5B1-E04B6CF30856}"/>
                    </a:ext>
                  </a:extLst>
                </p14:cNvPr>
                <p14:cNvContentPartPr/>
                <p14:nvPr/>
              </p14:nvContentPartPr>
              <p14:xfrm>
                <a:off x="7643484" y="2942447"/>
                <a:ext cx="14400" cy="119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A60999C-2C8D-4159-A5B1-E04B6CF3085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625484" y="2924447"/>
                  <a:ext cx="50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53F5A5-DCC1-46B2-A1F1-BB43E344919D}"/>
                    </a:ext>
                  </a:extLst>
                </p14:cNvPr>
                <p14:cNvContentPartPr/>
                <p14:nvPr/>
              </p14:nvContentPartPr>
              <p14:xfrm>
                <a:off x="7699284" y="2957207"/>
                <a:ext cx="300240" cy="25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53F5A5-DCC1-46B2-A1F1-BB43E344919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81644" y="2939207"/>
                  <a:ext cx="335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E8EE01D-17D8-44A4-A04B-2B6C6BF706ED}"/>
                    </a:ext>
                  </a:extLst>
                </p14:cNvPr>
                <p14:cNvContentPartPr/>
                <p14:nvPr/>
              </p14:nvContentPartPr>
              <p14:xfrm>
                <a:off x="8373564" y="3055847"/>
                <a:ext cx="316440" cy="120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E8EE01D-17D8-44A4-A04B-2B6C6BF706E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55924" y="3037847"/>
                  <a:ext cx="352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00CA43-7E90-43BD-A9BB-238AEB85B167}"/>
                    </a:ext>
                  </a:extLst>
                </p14:cNvPr>
                <p14:cNvContentPartPr/>
                <p14:nvPr/>
              </p14:nvContentPartPr>
              <p14:xfrm>
                <a:off x="8619804" y="2974847"/>
                <a:ext cx="185040" cy="180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00CA43-7E90-43BD-A9BB-238AEB85B16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02164" y="2957207"/>
                  <a:ext cx="220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BA252E-AF32-4CE7-8C59-9010A80F0B23}"/>
                    </a:ext>
                  </a:extLst>
                </p14:cNvPr>
                <p14:cNvContentPartPr/>
                <p14:nvPr/>
              </p14:nvContentPartPr>
              <p14:xfrm>
                <a:off x="1634004" y="3756767"/>
                <a:ext cx="151560" cy="207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BA252E-AF32-4CE7-8C59-9010A80F0B2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616004" y="3739127"/>
                  <a:ext cx="187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2BB508-2CD3-4437-A59C-8C65BC08CB35}"/>
                    </a:ext>
                  </a:extLst>
                </p14:cNvPr>
                <p14:cNvContentPartPr/>
                <p14:nvPr/>
              </p14:nvContentPartPr>
              <p14:xfrm>
                <a:off x="1910844" y="3780167"/>
                <a:ext cx="629280" cy="331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2BB508-2CD3-4437-A59C-8C65BC08CB3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92844" y="3762527"/>
                  <a:ext cx="664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010C088-7EB5-4B34-9840-0053F729AA58}"/>
                    </a:ext>
                  </a:extLst>
                </p14:cNvPr>
                <p14:cNvContentPartPr/>
                <p14:nvPr/>
              </p14:nvContentPartPr>
              <p14:xfrm>
                <a:off x="2539044" y="3862607"/>
                <a:ext cx="111960" cy="20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010C088-7EB5-4B34-9840-0053F729AA5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21404" y="3844607"/>
                  <a:ext cx="147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F1A5698-DAD1-4539-9340-05A9A5ED5E56}"/>
                    </a:ext>
                  </a:extLst>
                </p14:cNvPr>
                <p14:cNvContentPartPr/>
                <p14:nvPr/>
              </p14:nvContentPartPr>
              <p14:xfrm>
                <a:off x="2723724" y="3668927"/>
                <a:ext cx="24840" cy="269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F1A5698-DAD1-4539-9340-05A9A5ED5E5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06084" y="3651287"/>
                  <a:ext cx="6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69E15D-0EAA-4EFE-AD9E-2DF061E14BFC}"/>
                    </a:ext>
                  </a:extLst>
                </p14:cNvPr>
                <p14:cNvContentPartPr/>
                <p14:nvPr/>
              </p14:nvContentPartPr>
              <p14:xfrm>
                <a:off x="2851884" y="3745967"/>
                <a:ext cx="106200" cy="18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69E15D-0EAA-4EFE-AD9E-2DF061E14BF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34244" y="3728327"/>
                  <a:ext cx="141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09C51E6-DD22-4BC5-92CF-1757044E8EE7}"/>
                    </a:ext>
                  </a:extLst>
                </p14:cNvPr>
                <p14:cNvContentPartPr/>
                <p14:nvPr/>
              </p14:nvContentPartPr>
              <p14:xfrm>
                <a:off x="3616164" y="3742367"/>
                <a:ext cx="6120" cy="291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09C51E6-DD22-4BC5-92CF-1757044E8EE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98524" y="3724727"/>
                  <a:ext cx="41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22D77E-5165-426D-ADD3-E35E164C744D}"/>
                    </a:ext>
                  </a:extLst>
                </p14:cNvPr>
                <p14:cNvContentPartPr/>
                <p14:nvPr/>
              </p14:nvContentPartPr>
              <p14:xfrm>
                <a:off x="3525444" y="3708167"/>
                <a:ext cx="461880" cy="99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22D77E-5165-426D-ADD3-E35E164C744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07444" y="3690167"/>
                  <a:ext cx="49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DAA9045-FBEE-45D7-845D-C1988116BA7C}"/>
                    </a:ext>
                  </a:extLst>
                </p14:cNvPr>
                <p14:cNvContentPartPr/>
                <p14:nvPr/>
              </p14:nvContentPartPr>
              <p14:xfrm>
                <a:off x="4057164" y="3712127"/>
                <a:ext cx="19080" cy="322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DAA9045-FBEE-45D7-845D-C1988116BA7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39524" y="3694127"/>
                  <a:ext cx="54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BD7638E-1EA3-4D63-B0BB-630D198B86A9}"/>
                    </a:ext>
                  </a:extLst>
                </p14:cNvPr>
                <p14:cNvContentPartPr/>
                <p14:nvPr/>
              </p14:nvContentPartPr>
              <p14:xfrm>
                <a:off x="4073724" y="3684407"/>
                <a:ext cx="131760" cy="231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BD7638E-1EA3-4D63-B0BB-630D198B86A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55724" y="3666407"/>
                  <a:ext cx="167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79429FD-5BF9-404A-8745-0F285566D337}"/>
                    </a:ext>
                  </a:extLst>
                </p14:cNvPr>
                <p14:cNvContentPartPr/>
                <p14:nvPr/>
              </p14:nvContentPartPr>
              <p14:xfrm>
                <a:off x="4268484" y="3568487"/>
                <a:ext cx="301320" cy="238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79429FD-5BF9-404A-8745-0F285566D3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250484" y="3550847"/>
                  <a:ext cx="336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1A9B63-972F-42A0-9A4E-20176D5DC186}"/>
                    </a:ext>
                  </a:extLst>
                </p14:cNvPr>
                <p14:cNvContentPartPr/>
                <p14:nvPr/>
              </p14:nvContentPartPr>
              <p14:xfrm>
                <a:off x="4658004" y="3541127"/>
                <a:ext cx="326880" cy="278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31A9B63-972F-42A0-9A4E-20176D5DC18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640364" y="3523127"/>
                  <a:ext cx="3625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46BFFC5-1FA0-4DCE-AC9A-5124CFDC65C1}"/>
                    </a:ext>
                  </a:extLst>
                </p14:cNvPr>
                <p14:cNvContentPartPr/>
                <p14:nvPr/>
              </p14:nvContentPartPr>
              <p14:xfrm>
                <a:off x="4918284" y="3591167"/>
                <a:ext cx="243000" cy="19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46BFFC5-1FA0-4DCE-AC9A-5124CFDC65C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00284" y="3573527"/>
                  <a:ext cx="278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5F28BFB-D7A0-487F-8A01-1E967CC8B7D2}"/>
                    </a:ext>
                  </a:extLst>
                </p14:cNvPr>
                <p14:cNvContentPartPr/>
                <p14:nvPr/>
              </p14:nvContentPartPr>
              <p14:xfrm>
                <a:off x="5220684" y="3655967"/>
                <a:ext cx="305640" cy="148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5F28BFB-D7A0-487F-8A01-1E967CC8B7D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202684" y="3637967"/>
                  <a:ext cx="341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16109D-998F-4A31-8315-5E8242306B09}"/>
                    </a:ext>
                  </a:extLst>
                </p14:cNvPr>
                <p14:cNvContentPartPr/>
                <p14:nvPr/>
              </p14:nvContentPartPr>
              <p14:xfrm>
                <a:off x="5983164" y="3541847"/>
                <a:ext cx="50400" cy="19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16109D-998F-4A31-8315-5E8242306B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965524" y="3524207"/>
                  <a:ext cx="86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822783E-C441-4D1C-A2EB-78D7B175712F}"/>
                    </a:ext>
                  </a:extLst>
                </p14:cNvPr>
                <p14:cNvContentPartPr/>
                <p14:nvPr/>
              </p14:nvContentPartPr>
              <p14:xfrm>
                <a:off x="6075324" y="3578927"/>
                <a:ext cx="322200" cy="146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822783E-C441-4D1C-A2EB-78D7B175712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57684" y="3560927"/>
                  <a:ext cx="357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ECA4DE0-D271-4EFB-B6C7-A33724D64581}"/>
                    </a:ext>
                  </a:extLst>
                </p14:cNvPr>
                <p14:cNvContentPartPr/>
                <p14:nvPr/>
              </p14:nvContentPartPr>
              <p14:xfrm>
                <a:off x="7071804" y="3615287"/>
                <a:ext cx="16452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ECA4DE0-D271-4EFB-B6C7-A33724D6458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53804" y="3597287"/>
                  <a:ext cx="200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37718A6-A71B-4F1A-A75F-100B093498F0}"/>
                    </a:ext>
                  </a:extLst>
                </p14:cNvPr>
                <p14:cNvContentPartPr/>
                <p14:nvPr/>
              </p14:nvContentPartPr>
              <p14:xfrm>
                <a:off x="7052004" y="3594407"/>
                <a:ext cx="185760" cy="183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37718A6-A71B-4F1A-A75F-100B093498F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34004" y="3576407"/>
                  <a:ext cx="221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D51037-7864-4923-8F2F-3194374F972D}"/>
                    </a:ext>
                  </a:extLst>
                </p14:cNvPr>
                <p14:cNvContentPartPr/>
                <p14:nvPr/>
              </p14:nvContentPartPr>
              <p14:xfrm>
                <a:off x="6989004" y="3510527"/>
                <a:ext cx="419040" cy="38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D51037-7864-4923-8F2F-3194374F972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71004" y="3492527"/>
                  <a:ext cx="45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BB31FCE-72A0-4825-A796-439833EF2FDD}"/>
                    </a:ext>
                  </a:extLst>
                </p14:cNvPr>
                <p14:cNvContentPartPr/>
                <p14:nvPr/>
              </p14:nvContentPartPr>
              <p14:xfrm>
                <a:off x="7614324" y="3642647"/>
                <a:ext cx="280440" cy="85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BB31FCE-72A0-4825-A796-439833EF2FD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96324" y="3625007"/>
                  <a:ext cx="316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4943CE-0319-46A7-833C-AFACF3254798}"/>
                    </a:ext>
                  </a:extLst>
                </p14:cNvPr>
                <p14:cNvContentPartPr/>
                <p14:nvPr/>
              </p14:nvContentPartPr>
              <p14:xfrm>
                <a:off x="8175564" y="3548327"/>
                <a:ext cx="145440" cy="22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4943CE-0319-46A7-833C-AFACF325479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57564" y="3530327"/>
                  <a:ext cx="181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CED932-9CD3-486B-A59E-20D5A6D5895C}"/>
                    </a:ext>
                  </a:extLst>
                </p14:cNvPr>
                <p14:cNvContentPartPr/>
                <p14:nvPr/>
              </p14:nvContentPartPr>
              <p14:xfrm>
                <a:off x="8395164" y="3565967"/>
                <a:ext cx="233280" cy="19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CED932-9CD3-486B-A59E-20D5A6D5895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77164" y="3548327"/>
                  <a:ext cx="268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3A5E93-62A0-43B2-8893-81174900236C}"/>
                    </a:ext>
                  </a:extLst>
                </p14:cNvPr>
                <p14:cNvContentPartPr/>
                <p14:nvPr/>
              </p14:nvContentPartPr>
              <p14:xfrm>
                <a:off x="8611884" y="3729767"/>
                <a:ext cx="57600" cy="13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3A5E93-62A0-43B2-8893-81174900236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593884" y="3712127"/>
                  <a:ext cx="932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ED1754B-E9DD-4B1E-88C2-07332C408AE3}"/>
              </a:ext>
            </a:extLst>
          </p:cNvPr>
          <p:cNvGrpSpPr/>
          <p:nvPr/>
        </p:nvGrpSpPr>
        <p:grpSpPr>
          <a:xfrm>
            <a:off x="9091044" y="3489647"/>
            <a:ext cx="1449360" cy="357120"/>
            <a:chOff x="9091044" y="3489647"/>
            <a:chExt cx="14493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3F382E8-2230-4513-90C8-99BC39ACCD20}"/>
                    </a:ext>
                  </a:extLst>
                </p14:cNvPr>
                <p14:cNvContentPartPr/>
                <p14:nvPr/>
              </p14:nvContentPartPr>
              <p14:xfrm>
                <a:off x="9170604" y="3546887"/>
                <a:ext cx="47160" cy="29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3F382E8-2230-4513-90C8-99BC39ACCD2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52604" y="3529247"/>
                  <a:ext cx="82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EAD9DC-205E-4CE4-8F1C-21EE19675C42}"/>
                    </a:ext>
                  </a:extLst>
                </p14:cNvPr>
                <p14:cNvContentPartPr/>
                <p14:nvPr/>
              </p14:nvContentPartPr>
              <p14:xfrm>
                <a:off x="9091044" y="3489647"/>
                <a:ext cx="784440" cy="29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EAD9DC-205E-4CE4-8F1C-21EE19675C4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073404" y="3471647"/>
                  <a:ext cx="820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5EDAC5F-046F-4A58-A79A-4992B2C39A2E}"/>
                    </a:ext>
                  </a:extLst>
                </p14:cNvPr>
                <p14:cNvContentPartPr/>
                <p14:nvPr/>
              </p14:nvContentPartPr>
              <p14:xfrm>
                <a:off x="10077084" y="3563807"/>
                <a:ext cx="258120" cy="133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5EDAC5F-046F-4A58-A79A-4992B2C39A2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59084" y="3545807"/>
                  <a:ext cx="293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10FD4C-22A6-472F-BF37-F5A921ECBECF}"/>
                    </a:ext>
                  </a:extLst>
                </p14:cNvPr>
                <p14:cNvContentPartPr/>
                <p14:nvPr/>
              </p14:nvContentPartPr>
              <p14:xfrm>
                <a:off x="10398924" y="3533927"/>
                <a:ext cx="141480" cy="144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10FD4C-22A6-472F-BF37-F5A921ECBEC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381284" y="3515927"/>
                  <a:ext cx="17712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5C27347-D84F-492A-B0F6-7A14ECE3B97A}"/>
                  </a:ext>
                </a:extLst>
              </p14:cNvPr>
              <p14:cNvContentPartPr/>
              <p14:nvPr/>
            </p14:nvContentPartPr>
            <p14:xfrm>
              <a:off x="10871604" y="3499727"/>
              <a:ext cx="686160" cy="177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5C27347-D84F-492A-B0F6-7A14ECE3B97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853604" y="3482087"/>
                <a:ext cx="721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DCA979A-2E6C-4EC8-9170-90AC26C66FCF}"/>
              </a:ext>
            </a:extLst>
          </p:cNvPr>
          <p:cNvGrpSpPr/>
          <p:nvPr/>
        </p:nvGrpSpPr>
        <p:grpSpPr>
          <a:xfrm>
            <a:off x="1476684" y="4192007"/>
            <a:ext cx="1512360" cy="280800"/>
            <a:chOff x="1476684" y="4192007"/>
            <a:chExt cx="1512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7881C78-FB9A-465E-B7A6-3C87FCDE2028}"/>
                    </a:ext>
                  </a:extLst>
                </p14:cNvPr>
                <p14:cNvContentPartPr/>
                <p14:nvPr/>
              </p14:nvContentPartPr>
              <p14:xfrm>
                <a:off x="1476684" y="4320887"/>
                <a:ext cx="465840" cy="144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7881C78-FB9A-465E-B7A6-3C87FCDE202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58684" y="4303247"/>
                  <a:ext cx="50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3C5E3E1-D87A-4991-9CC5-DD4B4539249A}"/>
                    </a:ext>
                  </a:extLst>
                </p14:cNvPr>
                <p14:cNvContentPartPr/>
                <p14:nvPr/>
              </p14:nvContentPartPr>
              <p14:xfrm>
                <a:off x="2045844" y="4213967"/>
                <a:ext cx="106560" cy="258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3C5E3E1-D87A-4991-9CC5-DD4B4539249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28204" y="4195967"/>
                  <a:ext cx="1422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B9C22A-4B10-4D35-9597-EBB1FF77B215}"/>
                    </a:ext>
                  </a:extLst>
                </p14:cNvPr>
                <p14:cNvContentPartPr/>
                <p14:nvPr/>
              </p14:nvContentPartPr>
              <p14:xfrm>
                <a:off x="2081124" y="4256807"/>
                <a:ext cx="316440" cy="194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B9C22A-4B10-4D35-9597-EBB1FF77B21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63124" y="4239167"/>
                  <a:ext cx="352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81A7F30-FBB4-4883-B30C-3FBADD58A783}"/>
                    </a:ext>
                  </a:extLst>
                </p14:cNvPr>
                <p14:cNvContentPartPr/>
                <p14:nvPr/>
              </p14:nvContentPartPr>
              <p14:xfrm>
                <a:off x="2485764" y="4282007"/>
                <a:ext cx="133920" cy="11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81A7F30-FBB4-4883-B30C-3FBADD58A78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68124" y="4264007"/>
                  <a:ext cx="169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1E3EBF5-1259-4558-81D5-71015B67A5AC}"/>
                    </a:ext>
                  </a:extLst>
                </p14:cNvPr>
                <p14:cNvContentPartPr/>
                <p14:nvPr/>
              </p14:nvContentPartPr>
              <p14:xfrm>
                <a:off x="2684124" y="4201367"/>
                <a:ext cx="184680" cy="263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1E3EBF5-1259-4558-81D5-71015B67A5A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66484" y="4183727"/>
                  <a:ext cx="220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73B792B-57D8-4152-BDC1-ED3C3198F556}"/>
                    </a:ext>
                  </a:extLst>
                </p14:cNvPr>
                <p14:cNvContentPartPr/>
                <p14:nvPr/>
              </p14:nvContentPartPr>
              <p14:xfrm>
                <a:off x="2894724" y="4192007"/>
                <a:ext cx="94320" cy="226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73B792B-57D8-4152-BDC1-ED3C3198F55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77084" y="4174007"/>
                  <a:ext cx="12996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D975DF0-A73B-4DC8-84A2-566F0ED9F65B}"/>
              </a:ext>
            </a:extLst>
          </p:cNvPr>
          <p:cNvGrpSpPr/>
          <p:nvPr/>
        </p:nvGrpSpPr>
        <p:grpSpPr>
          <a:xfrm>
            <a:off x="3404124" y="4183367"/>
            <a:ext cx="902160" cy="271440"/>
            <a:chOff x="3404124" y="4183367"/>
            <a:chExt cx="9021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31A6755-1B93-4F1D-9F4F-BC2E7B5E1389}"/>
                    </a:ext>
                  </a:extLst>
                </p14:cNvPr>
                <p14:cNvContentPartPr/>
                <p14:nvPr/>
              </p14:nvContentPartPr>
              <p14:xfrm>
                <a:off x="3404124" y="4343927"/>
                <a:ext cx="277920" cy="89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31A6755-1B93-4F1D-9F4F-BC2E7B5E13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386484" y="4326287"/>
                  <a:ext cx="313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220ABB3-A67D-4CEA-BB63-241985F1D365}"/>
                    </a:ext>
                  </a:extLst>
                </p14:cNvPr>
                <p14:cNvContentPartPr/>
                <p14:nvPr/>
              </p14:nvContentPartPr>
              <p14:xfrm>
                <a:off x="3771324" y="4200287"/>
                <a:ext cx="65520" cy="243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220ABB3-A67D-4CEA-BB63-241985F1D36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753684" y="4182287"/>
                  <a:ext cx="101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BBAE9A-2318-4C68-B909-FFE1D0D0D394}"/>
                    </a:ext>
                  </a:extLst>
                </p14:cNvPr>
                <p14:cNvContentPartPr/>
                <p14:nvPr/>
              </p14:nvContentPartPr>
              <p14:xfrm>
                <a:off x="3984804" y="4195967"/>
                <a:ext cx="58680" cy="19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BBAE9A-2318-4C68-B909-FFE1D0D0D39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67164" y="4178327"/>
                  <a:ext cx="94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97307B3-CDB7-4A31-85E7-BB6429DF6558}"/>
                    </a:ext>
                  </a:extLst>
                </p14:cNvPr>
                <p14:cNvContentPartPr/>
                <p14:nvPr/>
              </p14:nvContentPartPr>
              <p14:xfrm>
                <a:off x="3929004" y="4183367"/>
                <a:ext cx="377280" cy="271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97307B3-CDB7-4A31-85E7-BB6429DF655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911004" y="4165367"/>
                  <a:ext cx="4129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652814D-405A-4E1D-802C-AD2DCE8CE08A}"/>
              </a:ext>
            </a:extLst>
          </p:cNvPr>
          <p:cNvGrpSpPr/>
          <p:nvPr/>
        </p:nvGrpSpPr>
        <p:grpSpPr>
          <a:xfrm>
            <a:off x="4691844" y="4254287"/>
            <a:ext cx="654840" cy="280800"/>
            <a:chOff x="4691844" y="4254287"/>
            <a:chExt cx="654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A2FB578-90A6-460F-ADC6-741F39B219D5}"/>
                    </a:ext>
                  </a:extLst>
                </p14:cNvPr>
                <p14:cNvContentPartPr/>
                <p14:nvPr/>
              </p14:nvContentPartPr>
              <p14:xfrm>
                <a:off x="4691844" y="4284167"/>
                <a:ext cx="500760" cy="115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A2FB578-90A6-460F-ADC6-741F39B219D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674204" y="4266527"/>
                  <a:ext cx="53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5CA718-25B0-4D8F-BF48-9F61BD8DD27D}"/>
                    </a:ext>
                  </a:extLst>
                </p14:cNvPr>
                <p14:cNvContentPartPr/>
                <p14:nvPr/>
              </p14:nvContentPartPr>
              <p14:xfrm>
                <a:off x="5205204" y="4254287"/>
                <a:ext cx="141480" cy="280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5CA718-25B0-4D8F-BF48-9F61BD8DD27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187204" y="4236647"/>
                  <a:ext cx="17712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AB1F97D-6622-4ADA-B37E-34ED5627AA20}"/>
              </a:ext>
            </a:extLst>
          </p:cNvPr>
          <p:cNvGrpSpPr/>
          <p:nvPr/>
        </p:nvGrpSpPr>
        <p:grpSpPr>
          <a:xfrm>
            <a:off x="1728684" y="4662167"/>
            <a:ext cx="813600" cy="320400"/>
            <a:chOff x="1728684" y="4662167"/>
            <a:chExt cx="8136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1E07F65-6001-4B4D-BC7C-96092EB13EEE}"/>
                    </a:ext>
                  </a:extLst>
                </p14:cNvPr>
                <p14:cNvContentPartPr/>
                <p14:nvPr/>
              </p14:nvContentPartPr>
              <p14:xfrm>
                <a:off x="1728684" y="4863767"/>
                <a:ext cx="258120" cy="110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1E07F65-6001-4B4D-BC7C-96092EB13EE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710684" y="4845767"/>
                  <a:ext cx="293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562F4C-7F96-4DFD-BF43-7D3763A96549}"/>
                    </a:ext>
                  </a:extLst>
                </p14:cNvPr>
                <p14:cNvContentPartPr/>
                <p14:nvPr/>
              </p14:nvContentPartPr>
              <p14:xfrm>
                <a:off x="2117124" y="4662167"/>
                <a:ext cx="28440" cy="304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562F4C-7F96-4DFD-BF43-7D3763A9654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99484" y="4644527"/>
                  <a:ext cx="64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BBCD21-C968-43FF-8CAB-E74578C9DFD8}"/>
                    </a:ext>
                  </a:extLst>
                </p14:cNvPr>
                <p14:cNvContentPartPr/>
                <p14:nvPr/>
              </p14:nvContentPartPr>
              <p14:xfrm>
                <a:off x="2217564" y="4709327"/>
                <a:ext cx="148680" cy="249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BBCD21-C968-43FF-8CAB-E74578C9DFD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199564" y="4691687"/>
                  <a:ext cx="184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56397B9-50E4-4DA2-8B77-1EDD415C66B8}"/>
                    </a:ext>
                  </a:extLst>
                </p14:cNvPr>
                <p14:cNvContentPartPr/>
                <p14:nvPr/>
              </p14:nvContentPartPr>
              <p14:xfrm>
                <a:off x="2401524" y="4695647"/>
                <a:ext cx="140760" cy="286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56397B9-50E4-4DA2-8B77-1EDD415C66B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383884" y="4678007"/>
                  <a:ext cx="17640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29F82A0-CF2A-4169-956F-1AC7D064C812}"/>
              </a:ext>
            </a:extLst>
          </p:cNvPr>
          <p:cNvGrpSpPr/>
          <p:nvPr/>
        </p:nvGrpSpPr>
        <p:grpSpPr>
          <a:xfrm>
            <a:off x="2958444" y="4593767"/>
            <a:ext cx="886320" cy="365760"/>
            <a:chOff x="2958444" y="4593767"/>
            <a:chExt cx="8863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2F7649B-7403-49CA-A137-6E74C1AAEF0A}"/>
                    </a:ext>
                  </a:extLst>
                </p14:cNvPr>
                <p14:cNvContentPartPr/>
                <p14:nvPr/>
              </p14:nvContentPartPr>
              <p14:xfrm>
                <a:off x="3141324" y="4749287"/>
                <a:ext cx="25920" cy="210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2F7649B-7403-49CA-A137-6E74C1AAEF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123684" y="4731647"/>
                  <a:ext cx="61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50523CB-F8A2-4CC5-9916-2A9B7AE30E39}"/>
                    </a:ext>
                  </a:extLst>
                </p14:cNvPr>
                <p14:cNvContentPartPr/>
                <p14:nvPr/>
              </p14:nvContentPartPr>
              <p14:xfrm>
                <a:off x="2958444" y="4593767"/>
                <a:ext cx="886320" cy="347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50523CB-F8A2-4CC5-9916-2A9B7AE30E3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940444" y="4576127"/>
                  <a:ext cx="921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AAF48CC-5923-4F6F-B6D2-F3CA4721DC64}"/>
                    </a:ext>
                  </a:extLst>
                </p14:cNvPr>
                <p14:cNvContentPartPr/>
                <p14:nvPr/>
              </p14:nvContentPartPr>
              <p14:xfrm>
                <a:off x="3638484" y="4654967"/>
                <a:ext cx="36360" cy="33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AAF48CC-5923-4F6F-B6D2-F3CA4721DC6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620484" y="4636967"/>
                  <a:ext cx="7200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C803468-C4A3-4899-A4D1-FDE221F2DA11}"/>
              </a:ext>
            </a:extLst>
          </p:cNvPr>
          <p:cNvGrpSpPr/>
          <p:nvPr/>
        </p:nvGrpSpPr>
        <p:grpSpPr>
          <a:xfrm>
            <a:off x="4250844" y="4747847"/>
            <a:ext cx="1043640" cy="173520"/>
            <a:chOff x="4250844" y="4747847"/>
            <a:chExt cx="10436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A8F10B5-EAD8-4584-B9DA-6C9E670A3602}"/>
                    </a:ext>
                  </a:extLst>
                </p14:cNvPr>
                <p14:cNvContentPartPr/>
                <p14:nvPr/>
              </p14:nvContentPartPr>
              <p14:xfrm>
                <a:off x="4250844" y="4747847"/>
                <a:ext cx="577800" cy="173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A8F10B5-EAD8-4584-B9DA-6C9E670A360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233204" y="4730207"/>
                  <a:ext cx="613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4BC24D0-DE85-45B5-B8D5-329029F75A13}"/>
                    </a:ext>
                  </a:extLst>
                </p14:cNvPr>
                <p14:cNvContentPartPr/>
                <p14:nvPr/>
              </p14:nvContentPartPr>
              <p14:xfrm>
                <a:off x="4867884" y="4758287"/>
                <a:ext cx="426600" cy="139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4BC24D0-DE85-45B5-B8D5-329029F75A1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849884" y="4740647"/>
                  <a:ext cx="4622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335F54A-D7AB-4DE6-90FA-B00654B8FB29}"/>
              </a:ext>
            </a:extLst>
          </p:cNvPr>
          <p:cNvGrpSpPr/>
          <p:nvPr/>
        </p:nvGrpSpPr>
        <p:grpSpPr>
          <a:xfrm>
            <a:off x="5786604" y="4073567"/>
            <a:ext cx="5876280" cy="853560"/>
            <a:chOff x="5786604" y="4073567"/>
            <a:chExt cx="587628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A3F465E-17BD-4217-B6D8-031E01AA42E3}"/>
                    </a:ext>
                  </a:extLst>
                </p14:cNvPr>
                <p14:cNvContentPartPr/>
                <p14:nvPr/>
              </p14:nvContentPartPr>
              <p14:xfrm>
                <a:off x="5786604" y="4085447"/>
                <a:ext cx="185400" cy="290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A3F465E-17BD-4217-B6D8-031E01AA42E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68964" y="4067447"/>
                  <a:ext cx="221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9FF89D9-47A0-4D1F-B436-D5CD1A4726C3}"/>
                    </a:ext>
                  </a:extLst>
                </p14:cNvPr>
                <p14:cNvContentPartPr/>
                <p14:nvPr/>
              </p14:nvContentPartPr>
              <p14:xfrm>
                <a:off x="6020604" y="4104527"/>
                <a:ext cx="273600" cy="283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9FF89D9-47A0-4D1F-B436-D5CD1A4726C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002604" y="4086887"/>
                  <a:ext cx="309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8794B1F-78BA-4230-BC7E-A1DAA5E43B5F}"/>
                    </a:ext>
                  </a:extLst>
                </p14:cNvPr>
                <p14:cNvContentPartPr/>
                <p14:nvPr/>
              </p14:nvContentPartPr>
              <p14:xfrm>
                <a:off x="6289164" y="4216127"/>
                <a:ext cx="388800" cy="138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8794B1F-78BA-4230-BC7E-A1DAA5E43B5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71164" y="4198127"/>
                  <a:ext cx="424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388EEB-0F13-4B0A-AD99-DDEAB89B3D75}"/>
                    </a:ext>
                  </a:extLst>
                </p14:cNvPr>
                <p14:cNvContentPartPr/>
                <p14:nvPr/>
              </p14:nvContentPartPr>
              <p14:xfrm>
                <a:off x="7132284" y="4303247"/>
                <a:ext cx="396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388EEB-0F13-4B0A-AD99-DDEAB89B3D7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114644" y="4285247"/>
                  <a:ext cx="39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B45634F-DAE0-44F8-AC25-7EBD3B400C9A}"/>
                    </a:ext>
                  </a:extLst>
                </p14:cNvPr>
                <p14:cNvContentPartPr/>
                <p14:nvPr/>
              </p14:nvContentPartPr>
              <p14:xfrm>
                <a:off x="7017084" y="4223687"/>
                <a:ext cx="319320" cy="12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B45634F-DAE0-44F8-AC25-7EBD3B400C9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99084" y="4205687"/>
                  <a:ext cx="354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64BBE56-5CE1-4CE7-9F42-066E723F432E}"/>
                    </a:ext>
                  </a:extLst>
                </p14:cNvPr>
                <p14:cNvContentPartPr/>
                <p14:nvPr/>
              </p14:nvContentPartPr>
              <p14:xfrm>
                <a:off x="7432884" y="4248527"/>
                <a:ext cx="241560" cy="12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64BBE56-5CE1-4CE7-9F42-066E723F432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14884" y="4230527"/>
                  <a:ext cx="27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3A4DBCE-0D2B-4A82-A457-D4DC71B5F261}"/>
                    </a:ext>
                  </a:extLst>
                </p14:cNvPr>
                <p14:cNvContentPartPr/>
                <p14:nvPr/>
              </p14:nvContentPartPr>
              <p14:xfrm>
                <a:off x="7688844" y="4127927"/>
                <a:ext cx="10800" cy="60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3A4DBCE-0D2B-4A82-A457-D4DC71B5F26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71204" y="4109927"/>
                  <a:ext cx="46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D96CF64-C935-431E-8B8D-6EAFEAFBBDFD}"/>
                    </a:ext>
                  </a:extLst>
                </p14:cNvPr>
                <p14:cNvContentPartPr/>
                <p14:nvPr/>
              </p14:nvContentPartPr>
              <p14:xfrm>
                <a:off x="7719444" y="4149167"/>
                <a:ext cx="387720" cy="209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D96CF64-C935-431E-8B8D-6EAFEAFBBDF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01444" y="4131527"/>
                  <a:ext cx="423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922AFB0-03F1-4E45-8EBD-BF7641CE2548}"/>
                    </a:ext>
                  </a:extLst>
                </p14:cNvPr>
                <p14:cNvContentPartPr/>
                <p14:nvPr/>
              </p14:nvContentPartPr>
              <p14:xfrm>
                <a:off x="8069364" y="4148447"/>
                <a:ext cx="461160" cy="202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922AFB0-03F1-4E45-8EBD-BF7641CE254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051364" y="4130447"/>
                  <a:ext cx="496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1C3CEA1-2FCE-4ECC-99B9-A8F1BE1DB4D1}"/>
                    </a:ext>
                  </a:extLst>
                </p14:cNvPr>
                <p14:cNvContentPartPr/>
                <p14:nvPr/>
              </p14:nvContentPartPr>
              <p14:xfrm>
                <a:off x="8422884" y="4204607"/>
                <a:ext cx="371520" cy="124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1C3CEA1-2FCE-4ECC-99B9-A8F1BE1DB4D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404884" y="4186607"/>
                  <a:ext cx="407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D4B906C-0B95-4755-82E2-8D554234990B}"/>
                    </a:ext>
                  </a:extLst>
                </p14:cNvPr>
                <p14:cNvContentPartPr/>
                <p14:nvPr/>
              </p14:nvContentPartPr>
              <p14:xfrm>
                <a:off x="9051444" y="4120367"/>
                <a:ext cx="138240" cy="198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D4B906C-0B95-4755-82E2-8D554234990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33444" y="4102727"/>
                  <a:ext cx="173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6787181-A4A3-4316-9B0F-31E17C3681F0}"/>
                    </a:ext>
                  </a:extLst>
                </p14:cNvPr>
                <p14:cNvContentPartPr/>
                <p14:nvPr/>
              </p14:nvContentPartPr>
              <p14:xfrm>
                <a:off x="9267444" y="4205687"/>
                <a:ext cx="216360" cy="11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6787181-A4A3-4316-9B0F-31E17C3681F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49444" y="4188047"/>
                  <a:ext cx="252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D5BC86-8D53-44CA-8ED6-7BFA0AD29F1D}"/>
                    </a:ext>
                  </a:extLst>
                </p14:cNvPr>
                <p14:cNvContentPartPr/>
                <p14:nvPr/>
              </p14:nvContentPartPr>
              <p14:xfrm>
                <a:off x="9791604" y="4207487"/>
                <a:ext cx="88560" cy="13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D5BC86-8D53-44CA-8ED6-7BFA0AD29F1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773604" y="4189847"/>
                  <a:ext cx="124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2558174-7843-4524-B4D3-B6EA81DCEB75}"/>
                    </a:ext>
                  </a:extLst>
                </p14:cNvPr>
                <p14:cNvContentPartPr/>
                <p14:nvPr/>
              </p14:nvContentPartPr>
              <p14:xfrm>
                <a:off x="10004724" y="4225127"/>
                <a:ext cx="120960" cy="109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2558174-7843-4524-B4D3-B6EA81DCEB7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987084" y="4207487"/>
                  <a:ext cx="156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4F6237-3F95-4534-A6DB-59914CD50B1E}"/>
                    </a:ext>
                  </a:extLst>
                </p14:cNvPr>
                <p14:cNvContentPartPr/>
                <p14:nvPr/>
              </p14:nvContentPartPr>
              <p14:xfrm>
                <a:off x="10243764" y="4197047"/>
                <a:ext cx="543960" cy="304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4F6237-3F95-4534-A6DB-59914CD50B1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226124" y="4179407"/>
                  <a:ext cx="579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3763BC-83EE-42D5-B486-4E0D713A7296}"/>
                    </a:ext>
                  </a:extLst>
                </p14:cNvPr>
                <p14:cNvContentPartPr/>
                <p14:nvPr/>
              </p14:nvContentPartPr>
              <p14:xfrm>
                <a:off x="10856124" y="4208567"/>
                <a:ext cx="182520" cy="102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3763BC-83EE-42D5-B486-4E0D713A729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838484" y="4190927"/>
                  <a:ext cx="218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CE150DD-A838-43A1-84F6-8BB2AF39C2B7}"/>
                    </a:ext>
                  </a:extLst>
                </p14:cNvPr>
                <p14:cNvContentPartPr/>
                <p14:nvPr/>
              </p14:nvContentPartPr>
              <p14:xfrm>
                <a:off x="11130444" y="4167527"/>
                <a:ext cx="171720" cy="136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CE150DD-A838-43A1-84F6-8BB2AF39C2B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12804" y="4149887"/>
                  <a:ext cx="2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A79566-BF42-4131-87A7-FD0532B319C0}"/>
                    </a:ext>
                  </a:extLst>
                </p14:cNvPr>
                <p14:cNvContentPartPr/>
                <p14:nvPr/>
              </p14:nvContentPartPr>
              <p14:xfrm>
                <a:off x="11329884" y="4073567"/>
                <a:ext cx="333000" cy="233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A79566-BF42-4131-87A7-FD0532B319C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312244" y="4055567"/>
                  <a:ext cx="368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4D9A477-078A-4455-8FC7-D9FBCEFD8E86}"/>
                    </a:ext>
                  </a:extLst>
                </p14:cNvPr>
                <p14:cNvContentPartPr/>
                <p14:nvPr/>
              </p14:nvContentPartPr>
              <p14:xfrm>
                <a:off x="5901804" y="4709327"/>
                <a:ext cx="234720" cy="217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4D9A477-078A-4455-8FC7-D9FBCEFD8E8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883804" y="4691327"/>
                  <a:ext cx="270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1899E21-65B5-4EA0-BF8C-54B94413B58F}"/>
                    </a:ext>
                  </a:extLst>
                </p14:cNvPr>
                <p14:cNvContentPartPr/>
                <p14:nvPr/>
              </p14:nvContentPartPr>
              <p14:xfrm>
                <a:off x="6128244" y="4573967"/>
                <a:ext cx="311400" cy="325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1899E21-65B5-4EA0-BF8C-54B94413B58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10604" y="4556327"/>
                  <a:ext cx="347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4C20990-AFDB-41EF-AAE0-AAE41ACB9A80}"/>
                    </a:ext>
                  </a:extLst>
                </p14:cNvPr>
                <p14:cNvContentPartPr/>
                <p14:nvPr/>
              </p14:nvContentPartPr>
              <p14:xfrm>
                <a:off x="6488604" y="4729487"/>
                <a:ext cx="483480" cy="165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4C20990-AFDB-41EF-AAE0-AAE41ACB9A8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70604" y="4711847"/>
                  <a:ext cx="519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3CB34E5-01D7-4DDE-B39B-DC4089DF95D8}"/>
                    </a:ext>
                  </a:extLst>
                </p14:cNvPr>
                <p14:cNvContentPartPr/>
                <p14:nvPr/>
              </p14:nvContentPartPr>
              <p14:xfrm>
                <a:off x="7336764" y="4588727"/>
                <a:ext cx="16560" cy="308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3CB34E5-01D7-4DDE-B39B-DC4089DF95D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18764" y="4570727"/>
                  <a:ext cx="52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C04950E-E9AA-45AD-B60B-2F09C6B52AA9}"/>
                    </a:ext>
                  </a:extLst>
                </p14:cNvPr>
                <p14:cNvContentPartPr/>
                <p14:nvPr/>
              </p14:nvContentPartPr>
              <p14:xfrm>
                <a:off x="7209324" y="4734167"/>
                <a:ext cx="465480" cy="12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C04950E-E9AA-45AD-B60B-2F09C6B52AA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91684" y="4716527"/>
                  <a:ext cx="501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EB71B6-9890-49D2-B80A-6F8402DE1724}"/>
                    </a:ext>
                  </a:extLst>
                </p14:cNvPr>
                <p14:cNvContentPartPr/>
                <p14:nvPr/>
              </p14:nvContentPartPr>
              <p14:xfrm>
                <a:off x="8175564" y="4714727"/>
                <a:ext cx="146160" cy="160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EB71B6-9890-49D2-B80A-6F8402DE172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57564" y="4696727"/>
                  <a:ext cx="181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379F67-C998-4D3F-8866-904C906C5074}"/>
                    </a:ext>
                  </a:extLst>
                </p14:cNvPr>
                <p14:cNvContentPartPr/>
                <p14:nvPr/>
              </p14:nvContentPartPr>
              <p14:xfrm>
                <a:off x="8332884" y="4749287"/>
                <a:ext cx="247680" cy="101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379F67-C998-4D3F-8866-904C906C507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315244" y="4731647"/>
                  <a:ext cx="283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4019FE8-BC61-4A3A-ADF1-89339563321E}"/>
                    </a:ext>
                  </a:extLst>
                </p14:cNvPr>
                <p14:cNvContentPartPr/>
                <p14:nvPr/>
              </p14:nvContentPartPr>
              <p14:xfrm>
                <a:off x="8589564" y="4585487"/>
                <a:ext cx="30600" cy="299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4019FE8-BC61-4A3A-ADF1-89339563321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571924" y="4567847"/>
                  <a:ext cx="66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7E1665B-595A-4877-86E9-07A0D4DCBC64}"/>
                    </a:ext>
                  </a:extLst>
                </p14:cNvPr>
                <p14:cNvContentPartPr/>
                <p14:nvPr/>
              </p14:nvContentPartPr>
              <p14:xfrm>
                <a:off x="8736084" y="4540847"/>
                <a:ext cx="444240" cy="317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7E1665B-595A-4877-86E9-07A0D4DCBC6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718084" y="4523207"/>
                  <a:ext cx="479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483CD58-16EA-4913-964F-4DDAA9237A7E}"/>
                    </a:ext>
                  </a:extLst>
                </p14:cNvPr>
                <p14:cNvContentPartPr/>
                <p14:nvPr/>
              </p14:nvContentPartPr>
              <p14:xfrm>
                <a:off x="9285084" y="4590167"/>
                <a:ext cx="302400" cy="264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483CD58-16EA-4913-964F-4DDAA9237A7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267084" y="4572527"/>
                  <a:ext cx="338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5176FBD-D708-46FC-AAF9-042AB7C17BD2}"/>
                    </a:ext>
                  </a:extLst>
                </p14:cNvPr>
                <p14:cNvContentPartPr/>
                <p14:nvPr/>
              </p14:nvContentPartPr>
              <p14:xfrm>
                <a:off x="9599724" y="4654967"/>
                <a:ext cx="121680" cy="28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5176FBD-D708-46FC-AAF9-042AB7C17BD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582084" y="4636967"/>
                  <a:ext cx="157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6918D3C-10E5-4FF3-B2D9-8C8C4DDB56B6}"/>
                    </a:ext>
                  </a:extLst>
                </p14:cNvPr>
                <p14:cNvContentPartPr/>
                <p14:nvPr/>
              </p14:nvContentPartPr>
              <p14:xfrm>
                <a:off x="9737604" y="4721927"/>
                <a:ext cx="202320" cy="155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6918D3C-10E5-4FF3-B2D9-8C8C4DDB56B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719604" y="4704287"/>
                  <a:ext cx="23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EC71D99-4F2F-46D1-8A13-F85D5D57702C}"/>
                    </a:ext>
                  </a:extLst>
                </p14:cNvPr>
                <p14:cNvContentPartPr/>
                <p14:nvPr/>
              </p14:nvContentPartPr>
              <p14:xfrm>
                <a:off x="10604484" y="4550927"/>
                <a:ext cx="11880" cy="360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EC71D99-4F2F-46D1-8A13-F85D5D57702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586484" y="4532927"/>
                  <a:ext cx="475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0E65AA1-37EB-4F77-AF93-69FA56071F88}"/>
                    </a:ext>
                  </a:extLst>
                </p14:cNvPr>
                <p14:cNvContentPartPr/>
                <p14:nvPr/>
              </p14:nvContentPartPr>
              <p14:xfrm>
                <a:off x="10436364" y="4588007"/>
                <a:ext cx="968760" cy="261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0E65AA1-37EB-4F77-AF93-69FA56071F8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418364" y="4570007"/>
                  <a:ext cx="10044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7F07740-69DC-4E09-9DE1-4FA9D21FB9B5}"/>
              </a:ext>
            </a:extLst>
          </p:cNvPr>
          <p:cNvGrpSpPr/>
          <p:nvPr/>
        </p:nvGrpSpPr>
        <p:grpSpPr>
          <a:xfrm>
            <a:off x="1848924" y="5241047"/>
            <a:ext cx="1630800" cy="366480"/>
            <a:chOff x="1848924" y="5241047"/>
            <a:chExt cx="163080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364B0D-D18F-4398-BA53-B5FB325976DF}"/>
                    </a:ext>
                  </a:extLst>
                </p14:cNvPr>
                <p14:cNvContentPartPr/>
                <p14:nvPr/>
              </p14:nvContentPartPr>
              <p14:xfrm>
                <a:off x="1848924" y="5241047"/>
                <a:ext cx="699120" cy="366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364B0D-D18F-4398-BA53-B5FB325976D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31284" y="5223407"/>
                  <a:ext cx="734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27A42A7-16E5-4A51-A3EB-D294ED96F847}"/>
                    </a:ext>
                  </a:extLst>
                </p14:cNvPr>
                <p14:cNvContentPartPr/>
                <p14:nvPr/>
              </p14:nvContentPartPr>
              <p14:xfrm>
                <a:off x="2510244" y="5314127"/>
                <a:ext cx="38880" cy="80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27A42A7-16E5-4A51-A3EB-D294ED96F84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492604" y="5296487"/>
                  <a:ext cx="7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48C2E05-F8D5-4926-B6FB-A096D4406D76}"/>
                    </a:ext>
                  </a:extLst>
                </p14:cNvPr>
                <p14:cNvContentPartPr/>
                <p14:nvPr/>
              </p14:nvContentPartPr>
              <p14:xfrm>
                <a:off x="2604204" y="5264807"/>
                <a:ext cx="279360" cy="312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48C2E05-F8D5-4926-B6FB-A096D4406D7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586564" y="5246807"/>
                  <a:ext cx="315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22BD468-CDD0-4E64-8BF4-AF13EACD46B0}"/>
                    </a:ext>
                  </a:extLst>
                </p14:cNvPr>
                <p14:cNvContentPartPr/>
                <p14:nvPr/>
              </p14:nvContentPartPr>
              <p14:xfrm>
                <a:off x="2839284" y="5391527"/>
                <a:ext cx="231480" cy="121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22BD468-CDD0-4E64-8BF4-AF13EACD46B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821644" y="5373527"/>
                  <a:ext cx="267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B92967D-2115-4D34-9942-879D801083C4}"/>
                    </a:ext>
                  </a:extLst>
                </p14:cNvPr>
                <p14:cNvContentPartPr/>
                <p14:nvPr/>
              </p14:nvContentPartPr>
              <p14:xfrm>
                <a:off x="3089124" y="5304767"/>
                <a:ext cx="156600" cy="206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B92967D-2115-4D34-9942-879D801083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071124" y="5286767"/>
                  <a:ext cx="192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00C1A10-D6DF-47E8-9473-EE50C935B4D8}"/>
                    </a:ext>
                  </a:extLst>
                </p14:cNvPr>
                <p14:cNvContentPartPr/>
                <p14:nvPr/>
              </p14:nvContentPartPr>
              <p14:xfrm>
                <a:off x="3318804" y="5398007"/>
                <a:ext cx="160920" cy="127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00C1A10-D6DF-47E8-9473-EE50C935B4D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300804" y="5380367"/>
                  <a:ext cx="1965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E92AD96-8D73-4D66-B236-4EA8AB151462}"/>
              </a:ext>
            </a:extLst>
          </p:cNvPr>
          <p:cNvGrpSpPr/>
          <p:nvPr/>
        </p:nvGrpSpPr>
        <p:grpSpPr>
          <a:xfrm>
            <a:off x="4047804" y="5175167"/>
            <a:ext cx="1287360" cy="372240"/>
            <a:chOff x="4047804" y="5175167"/>
            <a:chExt cx="12873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2CC7599-CC21-4888-A3AF-EEAF396C9D04}"/>
                    </a:ext>
                  </a:extLst>
                </p14:cNvPr>
                <p14:cNvContentPartPr/>
                <p14:nvPr/>
              </p14:nvContentPartPr>
              <p14:xfrm>
                <a:off x="4047804" y="5360927"/>
                <a:ext cx="173160" cy="145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2CC7599-CC21-4888-A3AF-EEAF396C9D0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029804" y="5342927"/>
                  <a:ext cx="208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F18637B-5BE0-40D0-9E7B-99146B3E75BE}"/>
                    </a:ext>
                  </a:extLst>
                </p14:cNvPr>
                <p14:cNvContentPartPr/>
                <p14:nvPr/>
              </p14:nvContentPartPr>
              <p14:xfrm>
                <a:off x="4346244" y="5252207"/>
                <a:ext cx="65880" cy="281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F18637B-5BE0-40D0-9E7B-99146B3E75B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28244" y="5234207"/>
                  <a:ext cx="101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8098CD9-D503-4BE0-96C5-0AC9D196B4D0}"/>
                    </a:ext>
                  </a:extLst>
                </p14:cNvPr>
                <p14:cNvContentPartPr/>
                <p14:nvPr/>
              </p14:nvContentPartPr>
              <p14:xfrm>
                <a:off x="4262724" y="5275247"/>
                <a:ext cx="563760" cy="272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8098CD9-D503-4BE0-96C5-0AC9D196B4D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244724" y="5257607"/>
                  <a:ext cx="599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3E03034-8A55-4913-BC03-91C2E682D48C}"/>
                    </a:ext>
                  </a:extLst>
                </p14:cNvPr>
                <p14:cNvContentPartPr/>
                <p14:nvPr/>
              </p14:nvContentPartPr>
              <p14:xfrm>
                <a:off x="4658004" y="5175167"/>
                <a:ext cx="677160" cy="281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3E03034-8A55-4913-BC03-91C2E682D48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640364" y="5157167"/>
                  <a:ext cx="7128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D3D6C49-4C1A-400E-BDB2-654261524629}"/>
              </a:ext>
            </a:extLst>
          </p:cNvPr>
          <p:cNvGrpSpPr/>
          <p:nvPr/>
        </p:nvGrpSpPr>
        <p:grpSpPr>
          <a:xfrm>
            <a:off x="6044724" y="5199287"/>
            <a:ext cx="2087280" cy="511200"/>
            <a:chOff x="6044724" y="5199287"/>
            <a:chExt cx="20872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38AAB17-F68F-4F98-9FB0-33D54FEBC058}"/>
                    </a:ext>
                  </a:extLst>
                </p14:cNvPr>
                <p14:cNvContentPartPr/>
                <p14:nvPr/>
              </p14:nvContentPartPr>
              <p14:xfrm>
                <a:off x="6044724" y="5235287"/>
                <a:ext cx="188640" cy="271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38AAB17-F68F-4F98-9FB0-33D54FEBC05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026724" y="5217647"/>
                  <a:ext cx="224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03338BC-AA8D-4484-98F5-6CFFB116412D}"/>
                    </a:ext>
                  </a:extLst>
                </p14:cNvPr>
                <p14:cNvContentPartPr/>
                <p14:nvPr/>
              </p14:nvContentPartPr>
              <p14:xfrm>
                <a:off x="6262884" y="5219447"/>
                <a:ext cx="279000" cy="340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03338BC-AA8D-4484-98F5-6CFFB116412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45244" y="5201807"/>
                  <a:ext cx="3146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0C03C77-35CE-45F4-A35D-2852A4872403}"/>
                    </a:ext>
                  </a:extLst>
                </p14:cNvPr>
                <p14:cNvContentPartPr/>
                <p14:nvPr/>
              </p14:nvContentPartPr>
              <p14:xfrm>
                <a:off x="6519924" y="5345807"/>
                <a:ext cx="366840" cy="17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0C03C77-35CE-45F4-A35D-2852A487240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502284" y="5327807"/>
                  <a:ext cx="402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579129B-B4C9-447A-A293-1C1EB5829F41}"/>
                    </a:ext>
                  </a:extLst>
                </p14:cNvPr>
                <p14:cNvContentPartPr/>
                <p14:nvPr/>
              </p14:nvContentPartPr>
              <p14:xfrm>
                <a:off x="7135884" y="5377127"/>
                <a:ext cx="18000" cy="333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579129B-B4C9-447A-A293-1C1EB5829F4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118244" y="5359487"/>
                  <a:ext cx="53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68F5CD4-45AC-49B5-A868-94A4B3B2B227}"/>
                    </a:ext>
                  </a:extLst>
                </p14:cNvPr>
                <p14:cNvContentPartPr/>
                <p14:nvPr/>
              </p14:nvContentPartPr>
              <p14:xfrm>
                <a:off x="7111404" y="5368847"/>
                <a:ext cx="377640" cy="196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68F5CD4-45AC-49B5-A868-94A4B3B2B22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093764" y="5350847"/>
                  <a:ext cx="413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B97AFCB-5650-4CED-962D-AF0535FA274F}"/>
                    </a:ext>
                  </a:extLst>
                </p14:cNvPr>
                <p14:cNvContentPartPr/>
                <p14:nvPr/>
              </p14:nvContentPartPr>
              <p14:xfrm>
                <a:off x="7533684" y="5255447"/>
                <a:ext cx="65520" cy="211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B97AFCB-5650-4CED-962D-AF0535FA27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516044" y="5237447"/>
                  <a:ext cx="101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275F89-1C14-4881-B1FB-FA4912D5AF0E}"/>
                    </a:ext>
                  </a:extLst>
                </p14:cNvPr>
                <p14:cNvContentPartPr/>
                <p14:nvPr/>
              </p14:nvContentPartPr>
              <p14:xfrm>
                <a:off x="7660764" y="5199287"/>
                <a:ext cx="290880" cy="357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275F89-1C14-4881-B1FB-FA4912D5AF0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643124" y="5181287"/>
                  <a:ext cx="32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F611D6D-02D4-4DF2-AF1E-478A6CC96FEC}"/>
                    </a:ext>
                  </a:extLst>
                </p14:cNvPr>
                <p14:cNvContentPartPr/>
                <p14:nvPr/>
              </p14:nvContentPartPr>
              <p14:xfrm>
                <a:off x="7914204" y="5276327"/>
                <a:ext cx="217800" cy="113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F611D6D-02D4-4DF2-AF1E-478A6CC96FE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896204" y="5258687"/>
                  <a:ext cx="2534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9800F245-A71E-466D-BB72-C24A652C6066}"/>
              </a:ext>
            </a:extLst>
          </p:cNvPr>
          <p:cNvGrpSpPr/>
          <p:nvPr/>
        </p:nvGrpSpPr>
        <p:grpSpPr>
          <a:xfrm>
            <a:off x="8542764" y="5073647"/>
            <a:ext cx="3277440" cy="795240"/>
            <a:chOff x="8542764" y="5073647"/>
            <a:chExt cx="327744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6201276-A586-432D-9E52-C3A97411F701}"/>
                    </a:ext>
                  </a:extLst>
                </p14:cNvPr>
                <p14:cNvContentPartPr/>
                <p14:nvPr/>
              </p14:nvContentPartPr>
              <p14:xfrm>
                <a:off x="8626644" y="5073647"/>
                <a:ext cx="175680" cy="448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6201276-A586-432D-9E52-C3A97411F70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608644" y="5055647"/>
                  <a:ext cx="2113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5631C35-3B57-4373-A3D9-5D47553CA15C}"/>
                    </a:ext>
                  </a:extLst>
                </p14:cNvPr>
                <p14:cNvContentPartPr/>
                <p14:nvPr/>
              </p14:nvContentPartPr>
              <p14:xfrm>
                <a:off x="8542764" y="5277767"/>
                <a:ext cx="491400" cy="155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5631C35-3B57-4373-A3D9-5D47553CA15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25124" y="5260127"/>
                  <a:ext cx="527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26981A7-D293-4335-8CD1-09510B9E0F73}"/>
                    </a:ext>
                  </a:extLst>
                </p14:cNvPr>
                <p14:cNvContentPartPr/>
                <p14:nvPr/>
              </p14:nvContentPartPr>
              <p14:xfrm>
                <a:off x="9092484" y="5337167"/>
                <a:ext cx="273240" cy="124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26981A7-D293-4335-8CD1-09510B9E0F7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074484" y="5319527"/>
                  <a:ext cx="308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0549094-A54E-456D-8718-A052E432F3B8}"/>
                    </a:ext>
                  </a:extLst>
                </p14:cNvPr>
                <p14:cNvContentPartPr/>
                <p14:nvPr/>
              </p14:nvContentPartPr>
              <p14:xfrm>
                <a:off x="9739764" y="5215487"/>
                <a:ext cx="5040" cy="314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0549094-A54E-456D-8718-A052E432F3B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722124" y="5197487"/>
                  <a:ext cx="406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52F654E-5210-4548-B35F-3A3B3631226A}"/>
                    </a:ext>
                  </a:extLst>
                </p14:cNvPr>
                <p14:cNvContentPartPr/>
                <p14:nvPr/>
              </p14:nvContentPartPr>
              <p14:xfrm>
                <a:off x="9550764" y="5119727"/>
                <a:ext cx="1101600" cy="3139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52F654E-5210-4548-B35F-3A3B3631226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533124" y="5102087"/>
                  <a:ext cx="1137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BE74AD4-9A71-49DD-804D-340D5B04E2C1}"/>
                    </a:ext>
                  </a:extLst>
                </p14:cNvPr>
                <p14:cNvContentPartPr/>
                <p14:nvPr/>
              </p14:nvContentPartPr>
              <p14:xfrm>
                <a:off x="10446804" y="5120807"/>
                <a:ext cx="145080" cy="6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BE74AD4-9A71-49DD-804D-340D5B04E2C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429164" y="5103167"/>
                  <a:ext cx="180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3F9B2B-9024-4772-8E66-2C9C98DF3376}"/>
                    </a:ext>
                  </a:extLst>
                </p14:cNvPr>
                <p14:cNvContentPartPr/>
                <p14:nvPr/>
              </p14:nvContentPartPr>
              <p14:xfrm>
                <a:off x="10904004" y="5213327"/>
                <a:ext cx="471600" cy="183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3F9B2B-9024-4772-8E66-2C9C98DF337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886364" y="5195687"/>
                  <a:ext cx="507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3A81826-3559-4F78-8185-7063CB544E97}"/>
                    </a:ext>
                  </a:extLst>
                </p14:cNvPr>
                <p14:cNvContentPartPr/>
                <p14:nvPr/>
              </p14:nvContentPartPr>
              <p14:xfrm>
                <a:off x="11433564" y="5213327"/>
                <a:ext cx="172080" cy="119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3A81826-3559-4F78-8185-7063CB544E9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415924" y="5195687"/>
                  <a:ext cx="207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D975540-6431-41D8-9E02-B481087DF657}"/>
                    </a:ext>
                  </a:extLst>
                </p14:cNvPr>
                <p14:cNvContentPartPr/>
                <p14:nvPr/>
              </p14:nvContentPartPr>
              <p14:xfrm>
                <a:off x="11689164" y="5189927"/>
                <a:ext cx="131040" cy="120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D975540-6431-41D8-9E02-B481087DF65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671524" y="5172287"/>
                  <a:ext cx="16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0D5D30C-1B6C-4BDC-8245-6B45963F3425}"/>
                    </a:ext>
                  </a:extLst>
                </p14:cNvPr>
                <p14:cNvContentPartPr/>
                <p14:nvPr/>
              </p14:nvContentPartPr>
              <p14:xfrm>
                <a:off x="10299924" y="5571527"/>
                <a:ext cx="1039680" cy="297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0D5D30C-1B6C-4BDC-8245-6B45963F342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82284" y="5553887"/>
                  <a:ext cx="1075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EF3B216-68A0-444D-ABEF-3EC1447D8A51}"/>
                    </a:ext>
                  </a:extLst>
                </p14:cNvPr>
                <p14:cNvContentPartPr/>
                <p14:nvPr/>
              </p14:nvContentPartPr>
              <p14:xfrm>
                <a:off x="11474604" y="5749727"/>
                <a:ext cx="360" cy="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EF3B216-68A0-444D-ABEF-3EC1447D8A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56964" y="57320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3129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99EDB4-C71A-4EA4-B368-1487DDF1879D}"/>
                  </a:ext>
                </a:extLst>
              </p14:cNvPr>
              <p14:cNvContentPartPr/>
              <p14:nvPr/>
            </p14:nvContentPartPr>
            <p14:xfrm>
              <a:off x="340164" y="323087"/>
              <a:ext cx="609480" cy="26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99EDB4-C71A-4EA4-B368-1487DDF187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24" y="305087"/>
                <a:ext cx="645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0944AC-F86A-4858-B7B0-9CA7062D48ED}"/>
                  </a:ext>
                </a:extLst>
              </p14:cNvPr>
              <p14:cNvContentPartPr/>
              <p14:nvPr/>
            </p14:nvContentPartPr>
            <p14:xfrm>
              <a:off x="1123164" y="414167"/>
              <a:ext cx="421560" cy="19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0944AC-F86A-4858-B7B0-9CA7062D4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524" y="396527"/>
                <a:ext cx="4572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7A1A53-FAAF-4613-A16C-E3387AD9ACDB}"/>
                  </a:ext>
                </a:extLst>
              </p14:cNvPr>
              <p14:cNvContentPartPr/>
              <p14:nvPr/>
            </p14:nvContentPartPr>
            <p14:xfrm>
              <a:off x="1470924" y="253607"/>
              <a:ext cx="230040" cy="40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7A1A53-FAAF-4613-A16C-E3387AD9AC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2924" y="235607"/>
                <a:ext cx="2656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CE7C8D-A15D-44E5-9917-247DBE067DE9}"/>
                  </a:ext>
                </a:extLst>
              </p14:cNvPr>
              <p14:cNvContentPartPr/>
              <p14:nvPr/>
            </p14:nvContentPartPr>
            <p14:xfrm>
              <a:off x="1585044" y="475007"/>
              <a:ext cx="175320" cy="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CE7C8D-A15D-44E5-9917-247DBE067D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7404" y="457367"/>
                <a:ext cx="2109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A9A386-3FDD-4CCB-ABC8-429CB2F6F146}"/>
                  </a:ext>
                </a:extLst>
              </p14:cNvPr>
              <p14:cNvContentPartPr/>
              <p14:nvPr/>
            </p14:nvContentPartPr>
            <p14:xfrm>
              <a:off x="2102724" y="438287"/>
              <a:ext cx="300240" cy="39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A9A386-3FDD-4CCB-ABC8-429CB2F6F1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4724" y="420647"/>
                <a:ext cx="3358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6AFBE8-EF11-4A3F-9AEC-84B02068ACCD}"/>
                  </a:ext>
                </a:extLst>
              </p14:cNvPr>
              <p14:cNvContentPartPr/>
              <p14:nvPr/>
            </p14:nvContentPartPr>
            <p14:xfrm>
              <a:off x="2475324" y="507767"/>
              <a:ext cx="208080" cy="1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6AFBE8-EF11-4A3F-9AEC-84B02068AC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7324" y="489767"/>
                <a:ext cx="243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89BF91-5BFB-4C10-8B49-C1F67830AD3A}"/>
                  </a:ext>
                </a:extLst>
              </p14:cNvPr>
              <p14:cNvContentPartPr/>
              <p14:nvPr/>
            </p14:nvContentPartPr>
            <p14:xfrm>
              <a:off x="3090564" y="268367"/>
              <a:ext cx="266040" cy="26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89BF91-5BFB-4C10-8B49-C1F67830AD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2564" y="250367"/>
                <a:ext cx="3016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4A7D0B-4404-4474-A75F-82E22B7F17C0}"/>
                  </a:ext>
                </a:extLst>
              </p14:cNvPr>
              <p14:cNvContentPartPr/>
              <p14:nvPr/>
            </p14:nvContentPartPr>
            <p14:xfrm>
              <a:off x="3314124" y="375287"/>
              <a:ext cx="385200" cy="15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4A7D0B-4404-4474-A75F-82E22B7F17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6124" y="357647"/>
                <a:ext cx="4208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A1F158-F126-4A0C-A254-B0FAE8477E7A}"/>
                  </a:ext>
                </a:extLst>
              </p14:cNvPr>
              <p14:cNvContentPartPr/>
              <p14:nvPr/>
            </p14:nvContentPartPr>
            <p14:xfrm>
              <a:off x="3764484" y="407327"/>
              <a:ext cx="178920" cy="171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A1F158-F126-4A0C-A254-B0FAE8477E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46484" y="389327"/>
                <a:ext cx="214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5E7EF1-9FB8-4CD0-8306-4830D6DED264}"/>
                  </a:ext>
                </a:extLst>
              </p14:cNvPr>
              <p14:cNvContentPartPr/>
              <p14:nvPr/>
            </p14:nvContentPartPr>
            <p14:xfrm>
              <a:off x="4658004" y="287087"/>
              <a:ext cx="360" cy="27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5E7EF1-9FB8-4CD0-8306-4830D6DED2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40364" y="269447"/>
                <a:ext cx="36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D28E1E-B4CF-4C67-B908-75237F4DE1A3}"/>
                  </a:ext>
                </a:extLst>
              </p14:cNvPr>
              <p14:cNvContentPartPr/>
              <p14:nvPr/>
            </p14:nvContentPartPr>
            <p14:xfrm>
              <a:off x="4736124" y="395087"/>
              <a:ext cx="150840" cy="12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D28E1E-B4CF-4C67-B908-75237F4DE1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18484" y="377447"/>
                <a:ext cx="186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B85534-F616-40A2-860D-5E061F708788}"/>
                  </a:ext>
                </a:extLst>
              </p14:cNvPr>
              <p14:cNvContentPartPr/>
              <p14:nvPr/>
            </p14:nvContentPartPr>
            <p14:xfrm>
              <a:off x="4970844" y="286007"/>
              <a:ext cx="88920" cy="292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B85534-F616-40A2-860D-5E061F7087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52844" y="268367"/>
                <a:ext cx="1245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A83F03-8AD3-4F22-A8F7-A8736A923367}"/>
                  </a:ext>
                </a:extLst>
              </p14:cNvPr>
              <p14:cNvContentPartPr/>
              <p14:nvPr/>
            </p14:nvContentPartPr>
            <p14:xfrm>
              <a:off x="5144364" y="298607"/>
              <a:ext cx="55080" cy="14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A83F03-8AD3-4F22-A8F7-A8736A9233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26724" y="280967"/>
                <a:ext cx="90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8D8CC7-87E6-4108-B962-F5F5A655BC5D}"/>
                  </a:ext>
                </a:extLst>
              </p14:cNvPr>
              <p14:cNvContentPartPr/>
              <p14:nvPr/>
            </p14:nvContentPartPr>
            <p14:xfrm>
              <a:off x="5244804" y="399767"/>
              <a:ext cx="161280" cy="12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8D8CC7-87E6-4108-B962-F5F5A655BC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27164" y="381767"/>
                <a:ext cx="196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4F1E71-68CD-4F56-8C52-68D3349306C5}"/>
                  </a:ext>
                </a:extLst>
              </p14:cNvPr>
              <p14:cNvContentPartPr/>
              <p14:nvPr/>
            </p14:nvContentPartPr>
            <p14:xfrm>
              <a:off x="5813244" y="365927"/>
              <a:ext cx="174960" cy="154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4F1E71-68CD-4F56-8C52-68D3349306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95604" y="347927"/>
                <a:ext cx="210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249E40-04CD-40E9-8DFB-96F44F0D389C}"/>
                  </a:ext>
                </a:extLst>
              </p14:cNvPr>
              <p14:cNvContentPartPr/>
              <p14:nvPr/>
            </p14:nvContentPartPr>
            <p14:xfrm>
              <a:off x="6063804" y="387167"/>
              <a:ext cx="439200" cy="33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249E40-04CD-40E9-8DFB-96F44F0D38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5804" y="369167"/>
                <a:ext cx="4748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E1F56B-C3C8-4017-9C7D-BF8E50310BE2}"/>
                  </a:ext>
                </a:extLst>
              </p14:cNvPr>
              <p14:cNvContentPartPr/>
              <p14:nvPr/>
            </p14:nvContentPartPr>
            <p14:xfrm>
              <a:off x="7009524" y="239927"/>
              <a:ext cx="297360" cy="156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E1F56B-C3C8-4017-9C7D-BF8E50310BE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91524" y="221927"/>
                <a:ext cx="333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383CF1-14F9-4CD0-A7FC-18336D905C13}"/>
                  </a:ext>
                </a:extLst>
              </p14:cNvPr>
              <p14:cNvContentPartPr/>
              <p14:nvPr/>
            </p14:nvContentPartPr>
            <p14:xfrm>
              <a:off x="7158924" y="224087"/>
              <a:ext cx="39240" cy="29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383CF1-14F9-4CD0-A7FC-18336D905C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0924" y="206087"/>
                <a:ext cx="74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D64ED8-B6D0-45B1-8F81-0567F96BDCDE}"/>
                  </a:ext>
                </a:extLst>
              </p14:cNvPr>
              <p14:cNvContentPartPr/>
              <p14:nvPr/>
            </p14:nvContentPartPr>
            <p14:xfrm>
              <a:off x="7941564" y="248567"/>
              <a:ext cx="181800" cy="286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D64ED8-B6D0-45B1-8F81-0567F96BDC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3924" y="230567"/>
                <a:ext cx="217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A856A42-0C6E-4F14-96AE-3E86F72D37C3}"/>
                  </a:ext>
                </a:extLst>
              </p14:cNvPr>
              <p14:cNvContentPartPr/>
              <p14:nvPr/>
            </p14:nvContentPartPr>
            <p14:xfrm>
              <a:off x="8162964" y="274847"/>
              <a:ext cx="285840" cy="318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A856A42-0C6E-4F14-96AE-3E86F72D37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44964" y="257207"/>
                <a:ext cx="3214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F51BDF-5927-4F2B-932F-EC65296307AB}"/>
                  </a:ext>
                </a:extLst>
              </p14:cNvPr>
              <p14:cNvContentPartPr/>
              <p14:nvPr/>
            </p14:nvContentPartPr>
            <p14:xfrm>
              <a:off x="8414604" y="414527"/>
              <a:ext cx="792720" cy="313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F51BDF-5927-4F2B-932F-EC65296307A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96604" y="396527"/>
                <a:ext cx="8283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2731817-EFFC-4054-90FE-2F1B1BBC6F7C}"/>
                  </a:ext>
                </a:extLst>
              </p14:cNvPr>
              <p14:cNvContentPartPr/>
              <p14:nvPr/>
            </p14:nvContentPartPr>
            <p14:xfrm>
              <a:off x="9277884" y="276647"/>
              <a:ext cx="79560" cy="250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2731817-EFFC-4054-90FE-2F1B1BBC6F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59884" y="259007"/>
                <a:ext cx="115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C44FCC-7C04-4AF6-826E-0643BA2B6265}"/>
                  </a:ext>
                </a:extLst>
              </p14:cNvPr>
              <p14:cNvContentPartPr/>
              <p14:nvPr/>
            </p14:nvContentPartPr>
            <p14:xfrm>
              <a:off x="9363204" y="263687"/>
              <a:ext cx="325800" cy="270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C44FCC-7C04-4AF6-826E-0643BA2B626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45204" y="246047"/>
                <a:ext cx="3614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95915C-288D-425A-A66C-72BB517C8355}"/>
                  </a:ext>
                </a:extLst>
              </p14:cNvPr>
              <p14:cNvContentPartPr/>
              <p14:nvPr/>
            </p14:nvContentPartPr>
            <p14:xfrm>
              <a:off x="9645444" y="310127"/>
              <a:ext cx="87840" cy="83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95915C-288D-425A-A66C-72BB517C83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27444" y="292487"/>
                <a:ext cx="123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B016F0-D794-423C-AEAF-419D24D2B56F}"/>
                  </a:ext>
                </a:extLst>
              </p14:cNvPr>
              <p14:cNvContentPartPr/>
              <p14:nvPr/>
            </p14:nvContentPartPr>
            <p14:xfrm>
              <a:off x="9719964" y="371327"/>
              <a:ext cx="184320" cy="175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B016F0-D794-423C-AEAF-419D24D2B5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2324" y="353327"/>
                <a:ext cx="219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AAA4936-0958-4660-B402-A261C86753EE}"/>
                  </a:ext>
                </a:extLst>
              </p14:cNvPr>
              <p14:cNvContentPartPr/>
              <p14:nvPr/>
            </p14:nvContentPartPr>
            <p14:xfrm>
              <a:off x="707724" y="1062527"/>
              <a:ext cx="244800" cy="157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AAA4936-0958-4660-B402-A261C86753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0084" y="1044527"/>
                <a:ext cx="2804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D21B76-502E-4053-B491-91BA23514CE8}"/>
                  </a:ext>
                </a:extLst>
              </p14:cNvPr>
              <p14:cNvContentPartPr/>
              <p14:nvPr/>
            </p14:nvContentPartPr>
            <p14:xfrm>
              <a:off x="1014804" y="1074767"/>
              <a:ext cx="161280" cy="133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D21B76-502E-4053-B491-91BA23514CE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6804" y="1056767"/>
                <a:ext cx="196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78F1533-D36E-43E9-80C7-D91814315C0D}"/>
                  </a:ext>
                </a:extLst>
              </p14:cNvPr>
              <p14:cNvContentPartPr/>
              <p14:nvPr/>
            </p14:nvContentPartPr>
            <p14:xfrm>
              <a:off x="1612404" y="1080167"/>
              <a:ext cx="21096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78F1533-D36E-43E9-80C7-D91814315C0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94764" y="1062527"/>
                <a:ext cx="246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1C84FA7-146A-4596-A5A2-316B973ACC05}"/>
                  </a:ext>
                </a:extLst>
              </p14:cNvPr>
              <p14:cNvContentPartPr/>
              <p14:nvPr/>
            </p14:nvContentPartPr>
            <p14:xfrm>
              <a:off x="1854324" y="1100687"/>
              <a:ext cx="377640" cy="31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1C84FA7-146A-4596-A5A2-316B973ACC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6324" y="1083047"/>
                <a:ext cx="4132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DA64628-C1A2-4B98-8904-D98B7D8D4A85}"/>
                  </a:ext>
                </a:extLst>
              </p14:cNvPr>
              <p14:cNvContentPartPr/>
              <p14:nvPr/>
            </p14:nvContentPartPr>
            <p14:xfrm>
              <a:off x="2712204" y="999887"/>
              <a:ext cx="8640" cy="238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DA64628-C1A2-4B98-8904-D98B7D8D4A8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94204" y="982247"/>
                <a:ext cx="44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309C6E-1F51-4D8D-8C37-F80D48F42415}"/>
                  </a:ext>
                </a:extLst>
              </p14:cNvPr>
              <p14:cNvContentPartPr/>
              <p14:nvPr/>
            </p14:nvContentPartPr>
            <p14:xfrm>
              <a:off x="2600244" y="981167"/>
              <a:ext cx="570960" cy="251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309C6E-1F51-4D8D-8C37-F80D48F424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82244" y="963167"/>
                <a:ext cx="606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8CD06DA-8F5C-4F48-89AB-4699A01A980A}"/>
                  </a:ext>
                </a:extLst>
              </p14:cNvPr>
              <p14:cNvContentPartPr/>
              <p14:nvPr/>
            </p14:nvContentPartPr>
            <p14:xfrm>
              <a:off x="3120444" y="1112207"/>
              <a:ext cx="215280" cy="111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8CD06DA-8F5C-4F48-89AB-4699A01A98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02444" y="1094207"/>
                <a:ext cx="250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B600A23-9D35-42D4-9311-93FD967B5F1E}"/>
                  </a:ext>
                </a:extLst>
              </p14:cNvPr>
              <p14:cNvContentPartPr/>
              <p14:nvPr/>
            </p14:nvContentPartPr>
            <p14:xfrm>
              <a:off x="3400524" y="958127"/>
              <a:ext cx="186840" cy="239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B600A23-9D35-42D4-9311-93FD967B5F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82884" y="940127"/>
                <a:ext cx="222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955E3AE-18AE-4830-9E59-58651730D969}"/>
                  </a:ext>
                </a:extLst>
              </p14:cNvPr>
              <p14:cNvContentPartPr/>
              <p14:nvPr/>
            </p14:nvContentPartPr>
            <p14:xfrm>
              <a:off x="3917124" y="1013207"/>
              <a:ext cx="254520" cy="161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955E3AE-18AE-4830-9E59-58651730D9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99484" y="995567"/>
                <a:ext cx="2901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32586EA-6F73-4119-B6DC-C89580274611}"/>
                  </a:ext>
                </a:extLst>
              </p14:cNvPr>
              <p14:cNvContentPartPr/>
              <p14:nvPr/>
            </p14:nvContentPartPr>
            <p14:xfrm>
              <a:off x="4282524" y="985487"/>
              <a:ext cx="106560" cy="16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32586EA-6F73-4119-B6DC-C895802746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64524" y="967487"/>
                <a:ext cx="142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D392468-CF08-4A55-A0E0-3A18FC0CE447}"/>
                  </a:ext>
                </a:extLst>
              </p14:cNvPr>
              <p14:cNvContentPartPr/>
              <p14:nvPr/>
            </p14:nvContentPartPr>
            <p14:xfrm>
              <a:off x="4245084" y="946607"/>
              <a:ext cx="489240" cy="170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D392468-CF08-4A55-A0E0-3A18FC0CE44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27084" y="928607"/>
                <a:ext cx="5248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EF243DF-5CBA-4C40-829D-987A00C6EB1E}"/>
                  </a:ext>
                </a:extLst>
              </p14:cNvPr>
              <p14:cNvContentPartPr/>
              <p14:nvPr/>
            </p14:nvContentPartPr>
            <p14:xfrm>
              <a:off x="4606884" y="904487"/>
              <a:ext cx="9720" cy="29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EF243DF-5CBA-4C40-829D-987A00C6EB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88884" y="886847"/>
                <a:ext cx="453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3CD15F-2B2C-4803-9702-9B281A1723E4}"/>
                  </a:ext>
                </a:extLst>
              </p14:cNvPr>
              <p14:cNvContentPartPr/>
              <p14:nvPr/>
            </p14:nvContentPartPr>
            <p14:xfrm>
              <a:off x="5289084" y="1020047"/>
              <a:ext cx="28440" cy="166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3CD15F-2B2C-4803-9702-9B281A1723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71444" y="1002047"/>
                <a:ext cx="640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2A71D72-ECA4-47FD-866A-94DC6691FB8C}"/>
                  </a:ext>
                </a:extLst>
              </p14:cNvPr>
              <p14:cNvContentPartPr/>
              <p14:nvPr/>
            </p14:nvContentPartPr>
            <p14:xfrm>
              <a:off x="5321844" y="839327"/>
              <a:ext cx="3960" cy="61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2A71D72-ECA4-47FD-866A-94DC6691FB8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04204" y="821687"/>
                <a:ext cx="39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3BEB41C-2BE0-4D4B-9C21-9C87F27CD096}"/>
                  </a:ext>
                </a:extLst>
              </p14:cNvPr>
              <p14:cNvContentPartPr/>
              <p14:nvPr/>
            </p14:nvContentPartPr>
            <p14:xfrm>
              <a:off x="5436324" y="1009607"/>
              <a:ext cx="329400" cy="151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3BEB41C-2BE0-4D4B-9C21-9C87F27CD09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18324" y="991607"/>
                <a:ext cx="3650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9F1DBB2-CBFD-4F07-B472-F580D20E2A0D}"/>
                  </a:ext>
                </a:extLst>
              </p14:cNvPr>
              <p14:cNvContentPartPr/>
              <p14:nvPr/>
            </p14:nvContentPartPr>
            <p14:xfrm>
              <a:off x="6237684" y="958127"/>
              <a:ext cx="398160" cy="312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9F1DBB2-CBFD-4F07-B472-F580D20E2A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19684" y="940127"/>
                <a:ext cx="433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42F6FF6-2416-4EC2-AE1B-E725E41DD161}"/>
                  </a:ext>
                </a:extLst>
              </p14:cNvPr>
              <p14:cNvContentPartPr/>
              <p14:nvPr/>
            </p14:nvContentPartPr>
            <p14:xfrm>
              <a:off x="6720084" y="958127"/>
              <a:ext cx="204840" cy="119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42F6FF6-2416-4EC2-AE1B-E725E41DD16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02444" y="940127"/>
                <a:ext cx="240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034A4C97-89C4-468B-B351-1F0ED75F09FA}"/>
              </a:ext>
            </a:extLst>
          </p:cNvPr>
          <p:cNvGrpSpPr/>
          <p:nvPr/>
        </p:nvGrpSpPr>
        <p:grpSpPr>
          <a:xfrm>
            <a:off x="7297164" y="781007"/>
            <a:ext cx="4374720" cy="986760"/>
            <a:chOff x="7297164" y="781007"/>
            <a:chExt cx="437472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9D53B9B-4306-4123-896D-187110ABA0D3}"/>
                    </a:ext>
                  </a:extLst>
                </p14:cNvPr>
                <p14:cNvContentPartPr/>
                <p14:nvPr/>
              </p14:nvContentPartPr>
              <p14:xfrm>
                <a:off x="7297164" y="792167"/>
                <a:ext cx="199800" cy="34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9D53B9B-4306-4123-896D-187110ABA0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164" y="774527"/>
                  <a:ext cx="235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687D6B-4CE7-43EC-98CE-6F8E77162701}"/>
                    </a:ext>
                  </a:extLst>
                </p14:cNvPr>
                <p14:cNvContentPartPr/>
                <p14:nvPr/>
              </p14:nvContentPartPr>
              <p14:xfrm>
                <a:off x="7522164" y="965687"/>
                <a:ext cx="387360" cy="12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687D6B-4CE7-43EC-98CE-6F8E771627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4164" y="947687"/>
                  <a:ext cx="423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FE0EAC-436E-4F09-9242-A1051D7BE65E}"/>
                    </a:ext>
                  </a:extLst>
                </p14:cNvPr>
                <p14:cNvContentPartPr/>
                <p14:nvPr/>
              </p14:nvContentPartPr>
              <p14:xfrm>
                <a:off x="7979364" y="988727"/>
                <a:ext cx="146160" cy="13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FE0EAC-436E-4F09-9242-A1051D7BE6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1724" y="971087"/>
                  <a:ext cx="181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35EC31-C8A6-45AE-BF1A-4B758B2E42BF}"/>
                    </a:ext>
                  </a:extLst>
                </p14:cNvPr>
                <p14:cNvContentPartPr/>
                <p14:nvPr/>
              </p14:nvContentPartPr>
              <p14:xfrm>
                <a:off x="8547804" y="903407"/>
                <a:ext cx="274320" cy="146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35EC31-C8A6-45AE-BF1A-4B758B2E42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29804" y="885767"/>
                  <a:ext cx="309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3E9BCB-223F-4284-93FC-4CC85CB6B6A9}"/>
                    </a:ext>
                  </a:extLst>
                </p14:cNvPr>
                <p14:cNvContentPartPr/>
                <p14:nvPr/>
              </p14:nvContentPartPr>
              <p14:xfrm>
                <a:off x="8707284" y="853007"/>
                <a:ext cx="23760" cy="266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3E9BCB-223F-4284-93FC-4CC85CB6B6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9644" y="835367"/>
                  <a:ext cx="59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970149-5EBB-4A67-BC3A-542E76D99129}"/>
                    </a:ext>
                  </a:extLst>
                </p14:cNvPr>
                <p14:cNvContentPartPr/>
                <p14:nvPr/>
              </p14:nvContentPartPr>
              <p14:xfrm>
                <a:off x="9200844" y="835367"/>
                <a:ext cx="230400" cy="24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970149-5EBB-4A67-BC3A-542E76D991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2844" y="817367"/>
                  <a:ext cx="266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69C878-80B5-4518-BCDF-EAE98583E45E}"/>
                    </a:ext>
                  </a:extLst>
                </p14:cNvPr>
                <p14:cNvContentPartPr/>
                <p14:nvPr/>
              </p14:nvContentPartPr>
              <p14:xfrm>
                <a:off x="9527364" y="964247"/>
                <a:ext cx="19296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69C878-80B5-4518-BCDF-EAE98583E4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09724" y="946607"/>
                  <a:ext cx="228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31A27D-D20B-4C5D-9F91-695603D02083}"/>
                    </a:ext>
                  </a:extLst>
                </p14:cNvPr>
                <p14:cNvContentPartPr/>
                <p14:nvPr/>
              </p14:nvContentPartPr>
              <p14:xfrm>
                <a:off x="9759204" y="941207"/>
                <a:ext cx="866880" cy="31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31A27D-D20B-4C5D-9F91-695603D020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41204" y="923207"/>
                  <a:ext cx="902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5539A6-6B7F-425B-A8D0-E2082F144A30}"/>
                    </a:ext>
                  </a:extLst>
                </p14:cNvPr>
                <p14:cNvContentPartPr/>
                <p14:nvPr/>
              </p14:nvContentPartPr>
              <p14:xfrm>
                <a:off x="10956564" y="952007"/>
                <a:ext cx="17784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5539A6-6B7F-425B-A8D0-E2082F144A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38924" y="934367"/>
                  <a:ext cx="21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A3F1EC-E866-4E8B-9202-D38AA4E0883C}"/>
                    </a:ext>
                  </a:extLst>
                </p14:cNvPr>
                <p14:cNvContentPartPr/>
                <p14:nvPr/>
              </p14:nvContentPartPr>
              <p14:xfrm>
                <a:off x="11294964" y="781007"/>
                <a:ext cx="107640" cy="318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A3F1EC-E866-4E8B-9202-D38AA4E088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77324" y="763367"/>
                  <a:ext cx="143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F21715-6D4F-4A9B-9634-484730AE297B}"/>
                    </a:ext>
                  </a:extLst>
                </p14:cNvPr>
                <p14:cNvContentPartPr/>
                <p14:nvPr/>
              </p14:nvContentPartPr>
              <p14:xfrm>
                <a:off x="11275164" y="951647"/>
                <a:ext cx="279360" cy="2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F21715-6D4F-4A9B-9634-484730AE29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57164" y="934007"/>
                  <a:ext cx="31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0C82832-467A-4E2A-BF7F-8EBA12495671}"/>
                    </a:ext>
                  </a:extLst>
                </p14:cNvPr>
                <p14:cNvContentPartPr/>
                <p14:nvPr/>
              </p14:nvContentPartPr>
              <p14:xfrm>
                <a:off x="9318564" y="1194287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0C82832-467A-4E2A-BF7F-8EBA124956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00924" y="11766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676B5B-E8D5-4E40-9D73-12DE9C22C9F1}"/>
                    </a:ext>
                  </a:extLst>
                </p14:cNvPr>
                <p14:cNvContentPartPr/>
                <p14:nvPr/>
              </p14:nvContentPartPr>
              <p14:xfrm>
                <a:off x="8340804" y="1347647"/>
                <a:ext cx="102240" cy="26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676B5B-E8D5-4E40-9D73-12DE9C22C9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22804" y="1329647"/>
                  <a:ext cx="137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6CA41B-71C3-4C47-882F-D79EB745B115}"/>
                    </a:ext>
                  </a:extLst>
                </p14:cNvPr>
                <p14:cNvContentPartPr/>
                <p14:nvPr/>
              </p14:nvContentPartPr>
              <p14:xfrm>
                <a:off x="8246484" y="1473647"/>
                <a:ext cx="692280" cy="142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6CA41B-71C3-4C47-882F-D79EB745B1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28844" y="1455647"/>
                  <a:ext cx="72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76BE0B-E377-42F7-B6A8-9B7CB10D9CD1}"/>
                    </a:ext>
                  </a:extLst>
                </p14:cNvPr>
                <p14:cNvContentPartPr/>
                <p14:nvPr/>
              </p14:nvContentPartPr>
              <p14:xfrm>
                <a:off x="8958564" y="1350887"/>
                <a:ext cx="635400" cy="26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76BE0B-E377-42F7-B6A8-9B7CB10D9C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40564" y="1333247"/>
                  <a:ext cx="67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8AF9459-BD18-43A0-BB14-A58ABBA70999}"/>
                    </a:ext>
                  </a:extLst>
                </p14:cNvPr>
                <p14:cNvContentPartPr/>
                <p14:nvPr/>
              </p14:nvContentPartPr>
              <p14:xfrm>
                <a:off x="10068084" y="1341167"/>
                <a:ext cx="237960" cy="426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8AF9459-BD18-43A0-BB14-A58ABBA709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50084" y="1323527"/>
                  <a:ext cx="2736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8D8177C-D054-4A42-987B-0C8549BAFF45}"/>
                    </a:ext>
                  </a:extLst>
                </p14:cNvPr>
                <p14:cNvContentPartPr/>
                <p14:nvPr/>
              </p14:nvContentPartPr>
              <p14:xfrm>
                <a:off x="10427004" y="1337207"/>
                <a:ext cx="13320" cy="19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8D8177C-D054-4A42-987B-0C8549BAFF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09004" y="1319207"/>
                  <a:ext cx="48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B163E3-3AA6-454F-91B2-F91EF58EEDC1}"/>
                    </a:ext>
                  </a:extLst>
                </p14:cNvPr>
                <p14:cNvContentPartPr/>
                <p14:nvPr/>
              </p14:nvContentPartPr>
              <p14:xfrm>
                <a:off x="10334844" y="1331087"/>
                <a:ext cx="334440" cy="267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B163E3-3AA6-454F-91B2-F91EF58EED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16844" y="1313087"/>
                  <a:ext cx="370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0D6158-A88C-4638-919A-07228FB0A213}"/>
                    </a:ext>
                  </a:extLst>
                </p14:cNvPr>
                <p14:cNvContentPartPr/>
                <p14:nvPr/>
              </p14:nvContentPartPr>
              <p14:xfrm>
                <a:off x="10778724" y="1387607"/>
                <a:ext cx="286920" cy="266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0D6158-A88C-4638-919A-07228FB0A2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61084" y="1369607"/>
                  <a:ext cx="322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BFAC02-70FD-45C7-B9A3-8B82210F3BC2}"/>
                    </a:ext>
                  </a:extLst>
                </p14:cNvPr>
                <p14:cNvContentPartPr/>
                <p14:nvPr/>
              </p14:nvContentPartPr>
              <p14:xfrm>
                <a:off x="11006964" y="1337207"/>
                <a:ext cx="240840" cy="194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BFAC02-70FD-45C7-B9A3-8B82210F3B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88964" y="1319207"/>
                  <a:ext cx="276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6D3169-C83F-425E-92A9-A26A7F9FA63D}"/>
                    </a:ext>
                  </a:extLst>
                </p14:cNvPr>
                <p14:cNvContentPartPr/>
                <p14:nvPr/>
              </p14:nvContentPartPr>
              <p14:xfrm>
                <a:off x="11225124" y="1322447"/>
                <a:ext cx="182520" cy="360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6D3169-C83F-425E-92A9-A26A7F9FA6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07124" y="1304447"/>
                  <a:ext cx="2181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E07EB2-52A3-4FB1-93E7-9E7ACD045E80}"/>
                    </a:ext>
                  </a:extLst>
                </p14:cNvPr>
                <p14:cNvContentPartPr/>
                <p14:nvPr/>
              </p14:nvContentPartPr>
              <p14:xfrm>
                <a:off x="11606364" y="1651127"/>
                <a:ext cx="65520" cy="2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E07EB2-52A3-4FB1-93E7-9E7ACD045E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88724" y="1633127"/>
                  <a:ext cx="1011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4B50BEE-FE11-4F72-9AA3-C333E9614CD8}"/>
              </a:ext>
            </a:extLst>
          </p:cNvPr>
          <p:cNvGrpSpPr/>
          <p:nvPr/>
        </p:nvGrpSpPr>
        <p:grpSpPr>
          <a:xfrm>
            <a:off x="342684" y="1953167"/>
            <a:ext cx="2542320" cy="499320"/>
            <a:chOff x="342684" y="1953167"/>
            <a:chExt cx="254232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3D39CA-3460-416B-B4B3-5BF17E0B9794}"/>
                    </a:ext>
                  </a:extLst>
                </p14:cNvPr>
                <p14:cNvContentPartPr/>
                <p14:nvPr/>
              </p14:nvContentPartPr>
              <p14:xfrm>
                <a:off x="342684" y="1980527"/>
                <a:ext cx="298080" cy="254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3D39CA-3460-416B-B4B3-5BF17E0B97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5044" y="1962527"/>
                  <a:ext cx="333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D44C83-AEAE-4AB8-A108-28789CBF7F3F}"/>
                    </a:ext>
                  </a:extLst>
                </p14:cNvPr>
                <p14:cNvContentPartPr/>
                <p14:nvPr/>
              </p14:nvContentPartPr>
              <p14:xfrm>
                <a:off x="699804" y="2114087"/>
                <a:ext cx="307440" cy="152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D44C83-AEAE-4AB8-A108-28789CBF7F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804" y="2096087"/>
                  <a:ext cx="34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242677-0B03-471D-A6D0-F2B7AD9B189F}"/>
                    </a:ext>
                  </a:extLst>
                </p14:cNvPr>
                <p14:cNvContentPartPr/>
                <p14:nvPr/>
              </p14:nvContentPartPr>
              <p14:xfrm>
                <a:off x="1050804" y="2025887"/>
                <a:ext cx="44640" cy="227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242677-0B03-471D-A6D0-F2B7AD9B18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3164" y="2007887"/>
                  <a:ext cx="80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9AF50B-A0FB-4593-9797-081286145D7F}"/>
                    </a:ext>
                  </a:extLst>
                </p14:cNvPr>
                <p14:cNvContentPartPr/>
                <p14:nvPr/>
              </p14:nvContentPartPr>
              <p14:xfrm>
                <a:off x="1160964" y="1953167"/>
                <a:ext cx="99360" cy="30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9AF50B-A0FB-4593-9797-081286145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2964" y="1935527"/>
                  <a:ext cx="1350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5DC05B-E57E-4D27-8B2C-200D42231EC7}"/>
                    </a:ext>
                  </a:extLst>
                </p14:cNvPr>
                <p14:cNvContentPartPr/>
                <p14:nvPr/>
              </p14:nvContentPartPr>
              <p14:xfrm>
                <a:off x="1221084" y="2089607"/>
                <a:ext cx="302400" cy="162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5DC05B-E57E-4D27-8B2C-200D42231E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03444" y="2071607"/>
                  <a:ext cx="338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D6663F-E14C-4D51-B4B3-50CB26E6BAE3}"/>
                    </a:ext>
                  </a:extLst>
                </p14:cNvPr>
                <p14:cNvContentPartPr/>
                <p14:nvPr/>
              </p14:nvContentPartPr>
              <p14:xfrm>
                <a:off x="1587564" y="2315687"/>
                <a:ext cx="5868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D6663F-E14C-4D51-B4B3-50CB26E6BA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564" y="2297687"/>
                  <a:ext cx="94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CDEC27-97C3-4991-8238-B1924E8D648A}"/>
                    </a:ext>
                  </a:extLst>
                </p14:cNvPr>
                <p14:cNvContentPartPr/>
                <p14:nvPr/>
              </p14:nvContentPartPr>
              <p14:xfrm>
                <a:off x="1852164" y="2165567"/>
                <a:ext cx="316440" cy="15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CDEC27-97C3-4991-8238-B1924E8D64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34524" y="2147567"/>
                  <a:ext cx="352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B8B420-6631-4F4F-97E1-2237112AA9E4}"/>
                    </a:ext>
                  </a:extLst>
                </p14:cNvPr>
                <p14:cNvContentPartPr/>
                <p14:nvPr/>
              </p14:nvContentPartPr>
              <p14:xfrm>
                <a:off x="2226924" y="2164487"/>
                <a:ext cx="155520" cy="7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B8B420-6631-4F4F-97E1-2237112AA9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08924" y="2146487"/>
                  <a:ext cx="191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0BE065-FA50-4D7E-87FA-E828A71344A0}"/>
                    </a:ext>
                  </a:extLst>
                </p14:cNvPr>
                <p14:cNvContentPartPr/>
                <p14:nvPr/>
              </p14:nvContentPartPr>
              <p14:xfrm>
                <a:off x="2449044" y="2113007"/>
                <a:ext cx="217080" cy="132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0BE065-FA50-4D7E-87FA-E828A71344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31404" y="2095007"/>
                  <a:ext cx="252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32129A6-4403-4E4D-8F8A-A8374D35FA01}"/>
                    </a:ext>
                  </a:extLst>
                </p14:cNvPr>
                <p14:cNvContentPartPr/>
                <p14:nvPr/>
              </p14:nvContentPartPr>
              <p14:xfrm>
                <a:off x="2563884" y="2096087"/>
                <a:ext cx="5040" cy="25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32129A6-4403-4E4D-8F8A-A8374D35FA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46244" y="2078447"/>
                  <a:ext cx="40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A8F06C-39D5-40EA-960F-BFC0402A971A}"/>
                    </a:ext>
                  </a:extLst>
                </p14:cNvPr>
                <p14:cNvContentPartPr/>
                <p14:nvPr/>
              </p14:nvContentPartPr>
              <p14:xfrm>
                <a:off x="2812284" y="2275727"/>
                <a:ext cx="72720" cy="176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A8F06C-39D5-40EA-960F-BFC0402A97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94644" y="2257727"/>
                  <a:ext cx="108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53F10B4-A20D-45F1-A4A0-7C1FD39F717D}"/>
              </a:ext>
            </a:extLst>
          </p:cNvPr>
          <p:cNvGrpSpPr/>
          <p:nvPr/>
        </p:nvGrpSpPr>
        <p:grpSpPr>
          <a:xfrm>
            <a:off x="3301164" y="2315687"/>
            <a:ext cx="618840" cy="439560"/>
            <a:chOff x="3301164" y="2315687"/>
            <a:chExt cx="6188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FEBE19-63F3-4448-BCF9-0B24C667B3D6}"/>
                    </a:ext>
                  </a:extLst>
                </p14:cNvPr>
                <p14:cNvContentPartPr/>
                <p14:nvPr/>
              </p14:nvContentPartPr>
              <p14:xfrm>
                <a:off x="3301164" y="2356727"/>
                <a:ext cx="240840" cy="115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FEBE19-63F3-4448-BCF9-0B24C667B3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83524" y="2338727"/>
                  <a:ext cx="27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FDDCD2-D182-414F-8530-906C4FED6805}"/>
                    </a:ext>
                  </a:extLst>
                </p14:cNvPr>
                <p14:cNvContentPartPr/>
                <p14:nvPr/>
              </p14:nvContentPartPr>
              <p14:xfrm>
                <a:off x="3507804" y="2367167"/>
                <a:ext cx="161280" cy="388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FDDCD2-D182-414F-8530-906C4FED68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89804" y="2349527"/>
                  <a:ext cx="196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0BC84F-1635-402C-AEB1-A245BD063EC0}"/>
                    </a:ext>
                  </a:extLst>
                </p14:cNvPr>
                <p14:cNvContentPartPr/>
                <p14:nvPr/>
              </p14:nvContentPartPr>
              <p14:xfrm>
                <a:off x="3864924" y="2315687"/>
                <a:ext cx="55080" cy="18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0BC84F-1635-402C-AEB1-A245BD063E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46924" y="2297687"/>
                  <a:ext cx="90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A7BBA5-0038-47B4-A582-8903784EC4EF}"/>
                    </a:ext>
                  </a:extLst>
                </p14:cNvPr>
                <p14:cNvContentPartPr/>
                <p14:nvPr/>
              </p14:nvContentPartPr>
              <p14:xfrm>
                <a:off x="3336444" y="2537087"/>
                <a:ext cx="195120" cy="30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A7BBA5-0038-47B4-A582-8903784EC4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18444" y="2519447"/>
                  <a:ext cx="2307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072430D-E3C7-4A88-8AA8-0ACBD25C54D8}"/>
              </a:ext>
            </a:extLst>
          </p:cNvPr>
          <p:cNvGrpSpPr/>
          <p:nvPr/>
        </p:nvGrpSpPr>
        <p:grpSpPr>
          <a:xfrm>
            <a:off x="4331844" y="2302007"/>
            <a:ext cx="1095480" cy="339480"/>
            <a:chOff x="4331844" y="2302007"/>
            <a:chExt cx="10954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5B16E8-81C7-4BA6-925F-DEE995F00C5A}"/>
                    </a:ext>
                  </a:extLst>
                </p14:cNvPr>
                <p14:cNvContentPartPr/>
                <p14:nvPr/>
              </p14:nvContentPartPr>
              <p14:xfrm>
                <a:off x="4331844" y="2302007"/>
                <a:ext cx="196200" cy="192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5B16E8-81C7-4BA6-925F-DEE995F00C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14204" y="2284007"/>
                  <a:ext cx="231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F532D2F-DDA1-452D-A0C9-8B1274C1E3C5}"/>
                    </a:ext>
                  </a:extLst>
                </p14:cNvPr>
                <p14:cNvContentPartPr/>
                <p14:nvPr/>
              </p14:nvContentPartPr>
              <p14:xfrm>
                <a:off x="4620564" y="2410007"/>
                <a:ext cx="192960" cy="191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F532D2F-DDA1-452D-A0C9-8B1274C1E3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02924" y="2392367"/>
                  <a:ext cx="228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7F35F8-7F06-4D44-BC42-1BD3623EF178}"/>
                    </a:ext>
                  </a:extLst>
                </p14:cNvPr>
                <p14:cNvContentPartPr/>
                <p14:nvPr/>
              </p14:nvContentPartPr>
              <p14:xfrm>
                <a:off x="5026644" y="2322887"/>
                <a:ext cx="122040" cy="15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7F35F8-7F06-4D44-BC42-1BD3623EF1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09004" y="2305247"/>
                  <a:ext cx="157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DAB28D-464E-4035-BDF8-B4F30F647A47}"/>
                    </a:ext>
                  </a:extLst>
                </p14:cNvPr>
                <p14:cNvContentPartPr/>
                <p14:nvPr/>
              </p14:nvContentPartPr>
              <p14:xfrm>
                <a:off x="5209524" y="2436287"/>
                <a:ext cx="127800" cy="96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DAB28D-464E-4035-BDF8-B4F30F647A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91524" y="2418647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38EEBD6-1A6C-4A05-BC28-185410EA28EA}"/>
                    </a:ext>
                  </a:extLst>
                </p14:cNvPr>
                <p14:cNvContentPartPr/>
                <p14:nvPr/>
              </p14:nvContentPartPr>
              <p14:xfrm>
                <a:off x="5398884" y="2506847"/>
                <a:ext cx="28440" cy="134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38EEBD6-1A6C-4A05-BC28-185410EA28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80884" y="2488847"/>
                  <a:ext cx="640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0453B-D0C8-4B08-A757-2031F143B6E3}"/>
              </a:ext>
            </a:extLst>
          </p:cNvPr>
          <p:cNvGrpSpPr/>
          <p:nvPr/>
        </p:nvGrpSpPr>
        <p:grpSpPr>
          <a:xfrm>
            <a:off x="5697684" y="2343407"/>
            <a:ext cx="495720" cy="268560"/>
            <a:chOff x="5697684" y="2343407"/>
            <a:chExt cx="495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F7874F-8DFB-463F-8C9D-7C5E84F25714}"/>
                    </a:ext>
                  </a:extLst>
                </p14:cNvPr>
                <p14:cNvContentPartPr/>
                <p14:nvPr/>
              </p14:nvContentPartPr>
              <p14:xfrm>
                <a:off x="5697684" y="2343407"/>
                <a:ext cx="147240" cy="169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F7874F-8DFB-463F-8C9D-7C5E84F257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79684" y="2325407"/>
                  <a:ext cx="182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0B761F9-2BD6-46C4-A2A8-1488E319931A}"/>
                    </a:ext>
                  </a:extLst>
                </p14:cNvPr>
                <p14:cNvContentPartPr/>
                <p14:nvPr/>
              </p14:nvContentPartPr>
              <p14:xfrm>
                <a:off x="5886324" y="2429087"/>
                <a:ext cx="132480" cy="13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0B761F9-2BD6-46C4-A2A8-1488E31993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68324" y="2411087"/>
                  <a:ext cx="168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7D81B9-FF10-4401-A19D-2DE3A02BCE02}"/>
                    </a:ext>
                  </a:extLst>
                </p14:cNvPr>
                <p14:cNvContentPartPr/>
                <p14:nvPr/>
              </p14:nvContentPartPr>
              <p14:xfrm>
                <a:off x="6147684" y="2477327"/>
                <a:ext cx="45720" cy="13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C7D81B9-FF10-4401-A19D-2DE3A02BCE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30044" y="2459327"/>
                  <a:ext cx="813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998B3A-C7DB-414A-8459-854B67DE8265}"/>
              </a:ext>
            </a:extLst>
          </p:cNvPr>
          <p:cNvGrpSpPr/>
          <p:nvPr/>
        </p:nvGrpSpPr>
        <p:grpSpPr>
          <a:xfrm>
            <a:off x="6440724" y="2269607"/>
            <a:ext cx="417600" cy="343440"/>
            <a:chOff x="6440724" y="2269607"/>
            <a:chExt cx="4176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6C0E9D-1491-4F22-A6B0-7E8E8CBFEC86}"/>
                    </a:ext>
                  </a:extLst>
                </p14:cNvPr>
                <p14:cNvContentPartPr/>
                <p14:nvPr/>
              </p14:nvContentPartPr>
              <p14:xfrm>
                <a:off x="6440724" y="2269607"/>
                <a:ext cx="236160" cy="20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6C0E9D-1491-4F22-A6B0-7E8E8CBFEC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22724" y="2251607"/>
                  <a:ext cx="271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388658-4413-4B14-8372-B74192E827ED}"/>
                    </a:ext>
                  </a:extLst>
                </p14:cNvPr>
                <p14:cNvContentPartPr/>
                <p14:nvPr/>
              </p14:nvContentPartPr>
              <p14:xfrm>
                <a:off x="6705324" y="2378687"/>
                <a:ext cx="153000" cy="234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388658-4413-4B14-8372-B74192E827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87684" y="2360687"/>
                  <a:ext cx="1886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23AAA8F-2EB8-4B32-BC2D-F55043CDC6D8}"/>
              </a:ext>
            </a:extLst>
          </p:cNvPr>
          <p:cNvGrpSpPr/>
          <p:nvPr/>
        </p:nvGrpSpPr>
        <p:grpSpPr>
          <a:xfrm>
            <a:off x="7238484" y="2307047"/>
            <a:ext cx="479520" cy="364320"/>
            <a:chOff x="7238484" y="2307047"/>
            <a:chExt cx="4795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A16BB3-828B-4367-8C6B-25F5D5CD10A0}"/>
                    </a:ext>
                  </a:extLst>
                </p14:cNvPr>
                <p14:cNvContentPartPr/>
                <p14:nvPr/>
              </p14:nvContentPartPr>
              <p14:xfrm>
                <a:off x="7238484" y="2411087"/>
                <a:ext cx="296640" cy="6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A16BB3-828B-4367-8C6B-25F5D5CD10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0844" y="2393447"/>
                  <a:ext cx="332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B3607F3-9CDE-40CF-8CCB-205677F79CDA}"/>
                    </a:ext>
                  </a:extLst>
                </p14:cNvPr>
                <p14:cNvContentPartPr/>
                <p14:nvPr/>
              </p14:nvContentPartPr>
              <p14:xfrm>
                <a:off x="7252524" y="2435207"/>
                <a:ext cx="364320" cy="10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B3607F3-9CDE-40CF-8CCB-205677F79CD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34884" y="2417567"/>
                  <a:ext cx="399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C004A26-4740-4988-97E7-9FB4D502B82B}"/>
                    </a:ext>
                  </a:extLst>
                </p14:cNvPr>
                <p14:cNvContentPartPr/>
                <p14:nvPr/>
              </p14:nvContentPartPr>
              <p14:xfrm>
                <a:off x="7511724" y="2307047"/>
                <a:ext cx="206280" cy="36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C004A26-4740-4988-97E7-9FB4D502B8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94084" y="2289407"/>
                  <a:ext cx="24192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81CBD58-652A-40E5-8F74-A385A5A01D35}"/>
              </a:ext>
            </a:extLst>
          </p:cNvPr>
          <p:cNvGrpSpPr/>
          <p:nvPr/>
        </p:nvGrpSpPr>
        <p:grpSpPr>
          <a:xfrm>
            <a:off x="8141724" y="2200127"/>
            <a:ext cx="1943640" cy="669240"/>
            <a:chOff x="8141724" y="2200127"/>
            <a:chExt cx="194364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7F38E8-56E0-4E46-ACB4-6E05D3478A93}"/>
                    </a:ext>
                  </a:extLst>
                </p14:cNvPr>
                <p14:cNvContentPartPr/>
                <p14:nvPr/>
              </p14:nvContentPartPr>
              <p14:xfrm>
                <a:off x="8264124" y="2442767"/>
                <a:ext cx="191520" cy="133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7F38E8-56E0-4E46-ACB4-6E05D3478A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46124" y="2424767"/>
                  <a:ext cx="227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06E40DE-0040-44AB-8ECB-F3886E7D4CC1}"/>
                    </a:ext>
                  </a:extLst>
                </p14:cNvPr>
                <p14:cNvContentPartPr/>
                <p14:nvPr/>
              </p14:nvContentPartPr>
              <p14:xfrm>
                <a:off x="8202204" y="2404967"/>
                <a:ext cx="210240" cy="212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06E40DE-0040-44AB-8ECB-F3886E7D4C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84564" y="2386967"/>
                  <a:ext cx="245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37FD5B-02ED-4C2F-8E8E-C807CC6C36B6}"/>
                    </a:ext>
                  </a:extLst>
                </p14:cNvPr>
                <p14:cNvContentPartPr/>
                <p14:nvPr/>
              </p14:nvContentPartPr>
              <p14:xfrm>
                <a:off x="8141724" y="2295527"/>
                <a:ext cx="421560" cy="1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37FD5B-02ED-4C2F-8E8E-C807CC6C36B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23724" y="2277887"/>
                  <a:ext cx="45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4E61182-6B45-4FEE-827D-D5221C035367}"/>
                    </a:ext>
                  </a:extLst>
                </p14:cNvPr>
                <p14:cNvContentPartPr/>
                <p14:nvPr/>
              </p14:nvContentPartPr>
              <p14:xfrm>
                <a:off x="8745804" y="2290487"/>
                <a:ext cx="88920" cy="277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4E61182-6B45-4FEE-827D-D5221C03536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28164" y="2272487"/>
                  <a:ext cx="124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E75A8C-0C2D-48CA-B725-5476F6FD9F20}"/>
                    </a:ext>
                  </a:extLst>
                </p14:cNvPr>
                <p14:cNvContentPartPr/>
                <p14:nvPr/>
              </p14:nvContentPartPr>
              <p14:xfrm>
                <a:off x="8857764" y="2347007"/>
                <a:ext cx="173160" cy="182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E75A8C-0C2D-48CA-B725-5476F6FD9F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40124" y="2329367"/>
                  <a:ext cx="208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9872C81-C62E-47F2-A5C9-B1928B1495E9}"/>
                    </a:ext>
                  </a:extLst>
                </p14:cNvPr>
                <p14:cNvContentPartPr/>
                <p14:nvPr/>
              </p14:nvContentPartPr>
              <p14:xfrm>
                <a:off x="9098244" y="2367887"/>
                <a:ext cx="568800" cy="200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9872C81-C62E-47F2-A5C9-B1928B1495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0604" y="2349887"/>
                  <a:ext cx="604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42C0E3D-F1B8-47EF-9EDA-2E144ED71A7A}"/>
                    </a:ext>
                  </a:extLst>
                </p14:cNvPr>
                <p14:cNvContentPartPr/>
                <p14:nvPr/>
              </p14:nvContentPartPr>
              <p14:xfrm>
                <a:off x="9644364" y="2359247"/>
                <a:ext cx="122760" cy="99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42C0E3D-F1B8-47EF-9EDA-2E144ED71A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26364" y="2341247"/>
                  <a:ext cx="158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FC2A80-7E0D-4088-A964-4456114A044D}"/>
                    </a:ext>
                  </a:extLst>
                </p14:cNvPr>
                <p14:cNvContentPartPr/>
                <p14:nvPr/>
              </p14:nvContentPartPr>
              <p14:xfrm>
                <a:off x="9816804" y="2200127"/>
                <a:ext cx="18000" cy="250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FC2A80-7E0D-4088-A964-4456114A04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9164" y="2182127"/>
                  <a:ext cx="53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65E957-9A48-43BD-BC68-0398EB3D0204}"/>
                    </a:ext>
                  </a:extLst>
                </p14:cNvPr>
                <p14:cNvContentPartPr/>
                <p14:nvPr/>
              </p14:nvContentPartPr>
              <p14:xfrm>
                <a:off x="9904284" y="2287607"/>
                <a:ext cx="160200" cy="183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65E957-9A48-43BD-BC68-0398EB3D02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86644" y="2269607"/>
                  <a:ext cx="19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69755F-FAE3-4C4F-8F8B-CD71AA85E759}"/>
                    </a:ext>
                  </a:extLst>
                </p14:cNvPr>
                <p14:cNvContentPartPr/>
                <p14:nvPr/>
              </p14:nvContentPartPr>
              <p14:xfrm>
                <a:off x="9149724" y="2676047"/>
                <a:ext cx="385200" cy="151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69755F-FAE3-4C4F-8F8B-CD71AA85E7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31724" y="2658407"/>
                  <a:ext cx="420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FCA332-C2D7-44BB-9F95-CA9BE65B721C}"/>
                    </a:ext>
                  </a:extLst>
                </p14:cNvPr>
                <p14:cNvContentPartPr/>
                <p14:nvPr/>
              </p14:nvContentPartPr>
              <p14:xfrm>
                <a:off x="9586044" y="2689727"/>
                <a:ext cx="381960" cy="135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FCA332-C2D7-44BB-9F95-CA9BE65B72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68044" y="2672087"/>
                  <a:ext cx="417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0F8E6B-9671-4A37-8315-DCF98CF402E2}"/>
                    </a:ext>
                  </a:extLst>
                </p14:cNvPr>
                <p14:cNvContentPartPr/>
                <p14:nvPr/>
              </p14:nvContentPartPr>
              <p14:xfrm>
                <a:off x="9962244" y="2593967"/>
                <a:ext cx="123120" cy="27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0F8E6B-9671-4A37-8315-DCF98CF402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44604" y="2575967"/>
                  <a:ext cx="1587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4039CB2-BFB4-47E9-9B8B-63F0C3D94916}"/>
              </a:ext>
            </a:extLst>
          </p:cNvPr>
          <p:cNvGrpSpPr/>
          <p:nvPr/>
        </p:nvGrpSpPr>
        <p:grpSpPr>
          <a:xfrm>
            <a:off x="10667484" y="2379407"/>
            <a:ext cx="902160" cy="283320"/>
            <a:chOff x="10667484" y="2379407"/>
            <a:chExt cx="9021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D25046-0668-4269-80DB-5908CDFBA958}"/>
                    </a:ext>
                  </a:extLst>
                </p14:cNvPr>
                <p14:cNvContentPartPr/>
                <p14:nvPr/>
              </p14:nvContentPartPr>
              <p14:xfrm>
                <a:off x="10672164" y="2415407"/>
                <a:ext cx="164880" cy="23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D25046-0668-4269-80DB-5908CDFBA9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54164" y="2397407"/>
                  <a:ext cx="200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C5AE002-E794-45EB-8B23-30512552D37A}"/>
                    </a:ext>
                  </a:extLst>
                </p14:cNvPr>
                <p14:cNvContentPartPr/>
                <p14:nvPr/>
              </p14:nvContentPartPr>
              <p14:xfrm>
                <a:off x="10667484" y="2506847"/>
                <a:ext cx="184680" cy="24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C5AE002-E794-45EB-8B23-30512552D37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649484" y="2488847"/>
                  <a:ext cx="220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871113-8E1D-4808-8628-1499533C442A}"/>
                    </a:ext>
                  </a:extLst>
                </p14:cNvPr>
                <p14:cNvContentPartPr/>
                <p14:nvPr/>
              </p14:nvContentPartPr>
              <p14:xfrm>
                <a:off x="10967004" y="2379407"/>
                <a:ext cx="390600" cy="28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871113-8E1D-4808-8628-1499533C442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49004" y="2361407"/>
                  <a:ext cx="426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0C3D6F-4170-422E-B531-B8DEA69E705D}"/>
                    </a:ext>
                  </a:extLst>
                </p14:cNvPr>
                <p14:cNvContentPartPr/>
                <p14:nvPr/>
              </p14:nvContentPartPr>
              <p14:xfrm>
                <a:off x="11569284" y="2590727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0C3D6F-4170-422E-B531-B8DEA69E70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51284" y="25727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68AB38E-C1A5-46D1-AA91-33E17BBB61D9}"/>
                  </a:ext>
                </a:extLst>
              </p14:cNvPr>
              <p14:cNvContentPartPr/>
              <p14:nvPr/>
            </p14:nvContentPartPr>
            <p14:xfrm>
              <a:off x="1267164" y="3891407"/>
              <a:ext cx="793080" cy="45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68AB38E-C1A5-46D1-AA91-33E17BBB61D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249164" y="3873767"/>
                <a:ext cx="8287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F01A541-E155-4755-A065-F9E1088730CB}"/>
                  </a:ext>
                </a:extLst>
              </p14:cNvPr>
              <p14:cNvContentPartPr/>
              <p14:nvPr/>
            </p14:nvContentPartPr>
            <p14:xfrm>
              <a:off x="2450844" y="3981767"/>
              <a:ext cx="70200" cy="142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F01A541-E155-4755-A065-F9E1088730C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432844" y="3964127"/>
                <a:ext cx="1058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DF0E2C-8368-4F41-BD5D-85D252F8475F}"/>
                  </a:ext>
                </a:extLst>
              </p14:cNvPr>
              <p14:cNvContentPartPr/>
              <p14:nvPr/>
            </p14:nvContentPartPr>
            <p14:xfrm>
              <a:off x="1311084" y="4257527"/>
              <a:ext cx="324720" cy="212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DF0E2C-8368-4F41-BD5D-85D252F8475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293084" y="4239887"/>
                <a:ext cx="3603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748F261-04E1-4639-8EC7-C5EC5AC1E4D4}"/>
                  </a:ext>
                </a:extLst>
              </p14:cNvPr>
              <p14:cNvContentPartPr/>
              <p14:nvPr/>
            </p14:nvContentPartPr>
            <p14:xfrm>
              <a:off x="3009564" y="3873767"/>
              <a:ext cx="809640" cy="52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748F261-04E1-4639-8EC7-C5EC5AC1E4D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991924" y="3855767"/>
                <a:ext cx="84528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36EDD44-100E-40D3-94AA-DD80EE5F0E55}"/>
              </a:ext>
            </a:extLst>
          </p:cNvPr>
          <p:cNvGrpSpPr/>
          <p:nvPr/>
        </p:nvGrpSpPr>
        <p:grpSpPr>
          <a:xfrm>
            <a:off x="3215124" y="4193447"/>
            <a:ext cx="569520" cy="239760"/>
            <a:chOff x="3215124" y="4193447"/>
            <a:chExt cx="5695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ECC93E-57C8-4F0A-8164-4B2DD8097091}"/>
                    </a:ext>
                  </a:extLst>
                </p14:cNvPr>
                <p14:cNvContentPartPr/>
                <p14:nvPr/>
              </p14:nvContentPartPr>
              <p14:xfrm>
                <a:off x="3215124" y="4193447"/>
                <a:ext cx="232560" cy="18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ECC93E-57C8-4F0A-8164-4B2DD80970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97124" y="4175447"/>
                  <a:ext cx="268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065873-547D-42E1-9A0B-6D5B7E44F3AC}"/>
                    </a:ext>
                  </a:extLst>
                </p14:cNvPr>
                <p14:cNvContentPartPr/>
                <p14:nvPr/>
              </p14:nvContentPartPr>
              <p14:xfrm>
                <a:off x="3512844" y="4282367"/>
                <a:ext cx="271800" cy="15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065873-547D-42E1-9A0B-6D5B7E44F3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94844" y="4264367"/>
                  <a:ext cx="30744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62C78CA-9FC9-48EC-B87F-7E4E346363E7}"/>
                  </a:ext>
                </a:extLst>
              </p14:cNvPr>
              <p14:cNvContentPartPr/>
              <p14:nvPr/>
            </p14:nvContentPartPr>
            <p14:xfrm>
              <a:off x="4431564" y="4119287"/>
              <a:ext cx="18000" cy="69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62C78CA-9FC9-48EC-B87F-7E4E346363E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413924" y="4101647"/>
                <a:ext cx="53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1616B8B-B89D-45AD-89EE-4E1BCA935502}"/>
                  </a:ext>
                </a:extLst>
              </p14:cNvPr>
              <p14:cNvContentPartPr/>
              <p14:nvPr/>
            </p14:nvContentPartPr>
            <p14:xfrm>
              <a:off x="5032404" y="3835967"/>
              <a:ext cx="1224720" cy="7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1616B8B-B89D-45AD-89EE-4E1BCA935502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014764" y="3817967"/>
                <a:ext cx="12603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FD75A0F-AE1D-4C36-9FE1-ED9EE94E0E27}"/>
              </a:ext>
            </a:extLst>
          </p:cNvPr>
          <p:cNvGrpSpPr/>
          <p:nvPr/>
        </p:nvGrpSpPr>
        <p:grpSpPr>
          <a:xfrm>
            <a:off x="5395284" y="4097327"/>
            <a:ext cx="554760" cy="270360"/>
            <a:chOff x="5395284" y="4097327"/>
            <a:chExt cx="5547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F2AC72-098C-4F91-A886-94FC3241C465}"/>
                    </a:ext>
                  </a:extLst>
                </p14:cNvPr>
                <p14:cNvContentPartPr/>
                <p14:nvPr/>
              </p14:nvContentPartPr>
              <p14:xfrm>
                <a:off x="5395284" y="4097327"/>
                <a:ext cx="200880" cy="19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F2AC72-098C-4F91-A886-94FC3241C46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77644" y="4079327"/>
                  <a:ext cx="236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D45F331-7F2E-47DB-AF99-56FB95F65E20}"/>
                    </a:ext>
                  </a:extLst>
                </p14:cNvPr>
                <p14:cNvContentPartPr/>
                <p14:nvPr/>
              </p14:nvContentPartPr>
              <p14:xfrm>
                <a:off x="5751324" y="4206047"/>
                <a:ext cx="198720" cy="161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D45F331-7F2E-47DB-AF99-56FB95F65E2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33324" y="4188047"/>
                  <a:ext cx="23436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B1C2BA8-3BAF-46B9-A17C-379A04C83607}"/>
                  </a:ext>
                </a:extLst>
              </p14:cNvPr>
              <p14:cNvContentPartPr/>
              <p14:nvPr/>
            </p14:nvContentPartPr>
            <p14:xfrm>
              <a:off x="6689124" y="4009127"/>
              <a:ext cx="42480" cy="1180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B1C2BA8-3BAF-46B9-A17C-379A04C8360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671484" y="3991127"/>
                <a:ext cx="78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6E25DB6-D6BC-4939-BCF7-BF26F75D55A0}"/>
                  </a:ext>
                </a:extLst>
              </p14:cNvPr>
              <p14:cNvContentPartPr/>
              <p14:nvPr/>
            </p14:nvContentPartPr>
            <p14:xfrm>
              <a:off x="7464924" y="3877007"/>
              <a:ext cx="1015200" cy="81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6E25DB6-D6BC-4939-BCF7-BF26F75D55A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447284" y="3859007"/>
                <a:ext cx="105084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1C2DE2D-A5FD-464C-916A-36332E9028AC}"/>
              </a:ext>
            </a:extLst>
          </p:cNvPr>
          <p:cNvGrpSpPr/>
          <p:nvPr/>
        </p:nvGrpSpPr>
        <p:grpSpPr>
          <a:xfrm>
            <a:off x="7617924" y="4188767"/>
            <a:ext cx="512280" cy="194760"/>
            <a:chOff x="7617924" y="4188767"/>
            <a:chExt cx="5122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E4BBEE-BCA0-40D1-B62E-D82392C08E7B}"/>
                    </a:ext>
                  </a:extLst>
                </p14:cNvPr>
                <p14:cNvContentPartPr/>
                <p14:nvPr/>
              </p14:nvContentPartPr>
              <p14:xfrm>
                <a:off x="7617924" y="4188767"/>
                <a:ext cx="328320" cy="140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E4BBEE-BCA0-40D1-B62E-D82392C08E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99924" y="4170767"/>
                  <a:ext cx="36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446B0E9-F48D-43D7-AF7D-6DFE2DE846DF}"/>
                    </a:ext>
                  </a:extLst>
                </p14:cNvPr>
                <p14:cNvContentPartPr/>
                <p14:nvPr/>
              </p14:nvContentPartPr>
              <p14:xfrm>
                <a:off x="7994484" y="4222247"/>
                <a:ext cx="135720" cy="161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446B0E9-F48D-43D7-AF7D-6DFE2DE846D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76844" y="4204607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E5AD48-774F-4920-B2A5-64E8FA62E772}"/>
              </a:ext>
            </a:extLst>
          </p:cNvPr>
          <p:cNvGrpSpPr/>
          <p:nvPr/>
        </p:nvGrpSpPr>
        <p:grpSpPr>
          <a:xfrm>
            <a:off x="8903484" y="3920927"/>
            <a:ext cx="254520" cy="113760"/>
            <a:chOff x="8903484" y="3920927"/>
            <a:chExt cx="25452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FE6E87-A50D-47E0-B69A-8B2020DE0A0E}"/>
                    </a:ext>
                  </a:extLst>
                </p14:cNvPr>
                <p14:cNvContentPartPr/>
                <p14:nvPr/>
              </p14:nvContentPartPr>
              <p14:xfrm>
                <a:off x="8924364" y="3920927"/>
                <a:ext cx="169560" cy="2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FE6E87-A50D-47E0-B69A-8B2020DE0A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906724" y="3903287"/>
                  <a:ext cx="205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C53A488-9AFC-48A6-AFEE-762745D260D9}"/>
                    </a:ext>
                  </a:extLst>
                </p14:cNvPr>
                <p14:cNvContentPartPr/>
                <p14:nvPr/>
              </p14:nvContentPartPr>
              <p14:xfrm>
                <a:off x="8903484" y="4006967"/>
                <a:ext cx="254520" cy="27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C53A488-9AFC-48A6-AFEE-762745D260D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885484" y="3989327"/>
                  <a:ext cx="2901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1BFDDF-B633-426E-95F8-2E7983B71B05}"/>
              </a:ext>
            </a:extLst>
          </p:cNvPr>
          <p:cNvGrpSpPr/>
          <p:nvPr/>
        </p:nvGrpSpPr>
        <p:grpSpPr>
          <a:xfrm>
            <a:off x="10029204" y="3743447"/>
            <a:ext cx="750240" cy="295200"/>
            <a:chOff x="10029204" y="3743447"/>
            <a:chExt cx="7502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CDB676A-0FDF-4272-B96B-BFF22EF75CCC}"/>
                    </a:ext>
                  </a:extLst>
                </p14:cNvPr>
                <p14:cNvContentPartPr/>
                <p14:nvPr/>
              </p14:nvContentPartPr>
              <p14:xfrm>
                <a:off x="10029204" y="3743447"/>
                <a:ext cx="484200" cy="29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CDB676A-0FDF-4272-B96B-BFF22EF75CC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11564" y="3725807"/>
                  <a:ext cx="519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854255-A9A4-4AA0-AE3B-E5B5F4F12323}"/>
                    </a:ext>
                  </a:extLst>
                </p14:cNvPr>
                <p14:cNvContentPartPr/>
                <p14:nvPr/>
              </p14:nvContentPartPr>
              <p14:xfrm>
                <a:off x="10685844" y="3991127"/>
                <a:ext cx="93600" cy="14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854255-A9A4-4AA0-AE3B-E5B5F4F1232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68204" y="3973487"/>
                  <a:ext cx="1292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AB519E3-6EAA-400B-B309-D50E1EBFEED2}"/>
              </a:ext>
            </a:extLst>
          </p:cNvPr>
          <p:cNvGrpSpPr/>
          <p:nvPr/>
        </p:nvGrpSpPr>
        <p:grpSpPr>
          <a:xfrm>
            <a:off x="502524" y="4907687"/>
            <a:ext cx="655200" cy="226440"/>
            <a:chOff x="502524" y="4907687"/>
            <a:chExt cx="65520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474914-22C3-4AC0-9202-6D71979B1171}"/>
                    </a:ext>
                  </a:extLst>
                </p14:cNvPr>
                <p14:cNvContentPartPr/>
                <p14:nvPr/>
              </p14:nvContentPartPr>
              <p14:xfrm>
                <a:off x="502524" y="4907687"/>
                <a:ext cx="39960" cy="225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474914-22C3-4AC0-9202-6D71979B11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4884" y="4890047"/>
                  <a:ext cx="75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E846EE-7346-4492-B1F2-FDE2CCE82BA7}"/>
                    </a:ext>
                  </a:extLst>
                </p14:cNvPr>
                <p14:cNvContentPartPr/>
                <p14:nvPr/>
              </p14:nvContentPartPr>
              <p14:xfrm>
                <a:off x="590004" y="4917767"/>
                <a:ext cx="271080" cy="216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E846EE-7346-4492-B1F2-FDE2CCE82BA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2364" y="4899767"/>
                  <a:ext cx="30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6C2E486-A55E-4152-BB63-5636912CA7B3}"/>
                    </a:ext>
                  </a:extLst>
                </p14:cNvPr>
                <p14:cNvContentPartPr/>
                <p14:nvPr/>
              </p14:nvContentPartPr>
              <p14:xfrm>
                <a:off x="804564" y="4916327"/>
                <a:ext cx="210240" cy="118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6C2E486-A55E-4152-BB63-5636912CA7B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6924" y="4898327"/>
                  <a:ext cx="24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696DF0-89D5-48BD-93DF-58E72BA2EB6A}"/>
                    </a:ext>
                  </a:extLst>
                </p14:cNvPr>
                <p14:cNvContentPartPr/>
                <p14:nvPr/>
              </p14:nvContentPartPr>
              <p14:xfrm>
                <a:off x="1007604" y="4985807"/>
                <a:ext cx="150120" cy="138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696DF0-89D5-48BD-93DF-58E72BA2EB6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9964" y="4967807"/>
                  <a:ext cx="1857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FDB2CED-F9EB-45D1-A21A-57D447518F04}"/>
              </a:ext>
            </a:extLst>
          </p:cNvPr>
          <p:cNvGrpSpPr/>
          <p:nvPr/>
        </p:nvGrpSpPr>
        <p:grpSpPr>
          <a:xfrm>
            <a:off x="1434564" y="4987607"/>
            <a:ext cx="842760" cy="240120"/>
            <a:chOff x="1434564" y="4987607"/>
            <a:chExt cx="8427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ABE18F-B9F5-44E7-8954-014B7F58CB89}"/>
                    </a:ext>
                  </a:extLst>
                </p14:cNvPr>
                <p14:cNvContentPartPr/>
                <p14:nvPr/>
              </p14:nvContentPartPr>
              <p14:xfrm>
                <a:off x="1434564" y="4987607"/>
                <a:ext cx="146160" cy="159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ABE18F-B9F5-44E7-8954-014B7F58CB8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16924" y="4969967"/>
                  <a:ext cx="181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3A214D5-C000-45C8-B821-16016CDB7B94}"/>
                    </a:ext>
                  </a:extLst>
                </p14:cNvPr>
                <p14:cNvContentPartPr/>
                <p14:nvPr/>
              </p14:nvContentPartPr>
              <p14:xfrm>
                <a:off x="1664244" y="5021087"/>
                <a:ext cx="216720" cy="12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3A214D5-C000-45C8-B821-16016CDB7B9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46244" y="5003447"/>
                  <a:ext cx="252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A167D6-D27D-4A43-96F9-B81B5B620A57}"/>
                    </a:ext>
                  </a:extLst>
                </p14:cNvPr>
                <p14:cNvContentPartPr/>
                <p14:nvPr/>
              </p14:nvContentPartPr>
              <p14:xfrm>
                <a:off x="1927044" y="5041607"/>
                <a:ext cx="134640" cy="18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A167D6-D27D-4A43-96F9-B81B5B620A5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09044" y="5023967"/>
                  <a:ext cx="170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9F4F4B2-0065-4D84-815E-3077421E3F2B}"/>
                    </a:ext>
                  </a:extLst>
                </p14:cNvPr>
                <p14:cNvContentPartPr/>
                <p14:nvPr/>
              </p14:nvContentPartPr>
              <p14:xfrm>
                <a:off x="2212884" y="5113607"/>
                <a:ext cx="64440" cy="97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9F4F4B2-0065-4D84-815E-3077421E3F2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94884" y="5095967"/>
                  <a:ext cx="1000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E61C4DA-1550-4971-95A5-EEE28406F583}"/>
                  </a:ext>
                </a:extLst>
              </p14:cNvPr>
              <p14:cNvContentPartPr/>
              <p14:nvPr/>
            </p14:nvContentPartPr>
            <p14:xfrm>
              <a:off x="133884" y="5552447"/>
              <a:ext cx="329400" cy="2080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E61C4DA-1550-4971-95A5-EEE28406F58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16244" y="5534807"/>
                <a:ext cx="3650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D4BA7A8-E96C-4039-8215-3A7728F73768}"/>
              </a:ext>
            </a:extLst>
          </p:cNvPr>
          <p:cNvGrpSpPr/>
          <p:nvPr/>
        </p:nvGrpSpPr>
        <p:grpSpPr>
          <a:xfrm>
            <a:off x="807084" y="5553527"/>
            <a:ext cx="578520" cy="153720"/>
            <a:chOff x="807084" y="5553527"/>
            <a:chExt cx="57852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3F674C9-FBFD-4478-BC07-C3521D63B3C2}"/>
                    </a:ext>
                  </a:extLst>
                </p14:cNvPr>
                <p14:cNvContentPartPr/>
                <p14:nvPr/>
              </p14:nvContentPartPr>
              <p14:xfrm>
                <a:off x="807084" y="5553527"/>
                <a:ext cx="141480" cy="153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3F674C9-FBFD-4478-BC07-C3521D63B3C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9084" y="5535887"/>
                  <a:ext cx="177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261447-2616-41CD-B7FD-AB279722DFD5}"/>
                    </a:ext>
                  </a:extLst>
                </p14:cNvPr>
                <p14:cNvContentPartPr/>
                <p14:nvPr/>
              </p14:nvContentPartPr>
              <p14:xfrm>
                <a:off x="1004724" y="5566487"/>
                <a:ext cx="380880" cy="11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261447-2616-41CD-B7FD-AB279722DFD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6724" y="5548487"/>
                  <a:ext cx="4165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D47FB70-5524-4876-9052-6708930CD48F}"/>
              </a:ext>
            </a:extLst>
          </p:cNvPr>
          <p:cNvGrpSpPr/>
          <p:nvPr/>
        </p:nvGrpSpPr>
        <p:grpSpPr>
          <a:xfrm>
            <a:off x="1711044" y="5403767"/>
            <a:ext cx="912960" cy="282600"/>
            <a:chOff x="1711044" y="5403767"/>
            <a:chExt cx="9129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D90442-1514-4029-BCF5-1C31C0796B90}"/>
                    </a:ext>
                  </a:extLst>
                </p14:cNvPr>
                <p14:cNvContentPartPr/>
                <p14:nvPr/>
              </p14:nvContentPartPr>
              <p14:xfrm>
                <a:off x="1711044" y="5403767"/>
                <a:ext cx="239760" cy="282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D90442-1514-4029-BCF5-1C31C0796B9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93044" y="5385767"/>
                  <a:ext cx="275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DFC681-928D-458B-8818-85E8D8E8FE6F}"/>
                    </a:ext>
                  </a:extLst>
                </p14:cNvPr>
                <p14:cNvContentPartPr/>
                <p14:nvPr/>
              </p14:nvContentPartPr>
              <p14:xfrm>
                <a:off x="1973844" y="5573687"/>
                <a:ext cx="190440" cy="93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DFC681-928D-458B-8818-85E8D8E8FE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956204" y="5556047"/>
                  <a:ext cx="22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66D0F4-3142-4260-931B-317C15E44FD5}"/>
                    </a:ext>
                  </a:extLst>
                </p14:cNvPr>
                <p14:cNvContentPartPr/>
                <p14:nvPr/>
              </p14:nvContentPartPr>
              <p14:xfrm>
                <a:off x="2231604" y="5494847"/>
                <a:ext cx="174240" cy="162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66D0F4-3142-4260-931B-317C15E44FD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13604" y="5476847"/>
                  <a:ext cx="209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C74E26D-BFD3-4CD8-8306-AD5145D0CC9F}"/>
                    </a:ext>
                  </a:extLst>
                </p14:cNvPr>
                <p14:cNvContentPartPr/>
                <p14:nvPr/>
              </p14:nvContentPartPr>
              <p14:xfrm>
                <a:off x="2431044" y="5513207"/>
                <a:ext cx="192960" cy="137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C74E26D-BFD3-4CD8-8306-AD5145D0CC9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13044" y="5495207"/>
                  <a:ext cx="2286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DCD0C1E-B7D1-441C-A1F9-1EC2B1743B22}"/>
              </a:ext>
            </a:extLst>
          </p:cNvPr>
          <p:cNvGrpSpPr/>
          <p:nvPr/>
        </p:nvGrpSpPr>
        <p:grpSpPr>
          <a:xfrm>
            <a:off x="352044" y="5831807"/>
            <a:ext cx="2106360" cy="792360"/>
            <a:chOff x="352044" y="5831807"/>
            <a:chExt cx="210636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867567-27E3-49F5-B8C1-41A006D0EF79}"/>
                    </a:ext>
                  </a:extLst>
                </p14:cNvPr>
                <p14:cNvContentPartPr/>
                <p14:nvPr/>
              </p14:nvContentPartPr>
              <p14:xfrm>
                <a:off x="361404" y="5952407"/>
                <a:ext cx="603360" cy="337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867567-27E3-49F5-B8C1-41A006D0EF7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3404" y="5934767"/>
                  <a:ext cx="639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11E235-E295-45B5-842E-2505C3AB3E49}"/>
                    </a:ext>
                  </a:extLst>
                </p14:cNvPr>
                <p14:cNvContentPartPr/>
                <p14:nvPr/>
              </p14:nvContentPartPr>
              <p14:xfrm>
                <a:off x="1213164" y="5831807"/>
                <a:ext cx="90000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11E235-E295-45B5-842E-2505C3AB3E4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95164" y="5814167"/>
                  <a:ext cx="935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726CA4-AA25-496F-B988-BB22C6F56683}"/>
                    </a:ext>
                  </a:extLst>
                </p14:cNvPr>
                <p14:cNvContentPartPr/>
                <p14:nvPr/>
              </p14:nvContentPartPr>
              <p14:xfrm>
                <a:off x="2343564" y="6017567"/>
                <a:ext cx="114840" cy="51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726CA4-AA25-496F-B988-BB22C6F5668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25564" y="5999927"/>
                  <a:ext cx="15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C1A7B3-B4B2-4A99-8282-70A6747822BD}"/>
                    </a:ext>
                  </a:extLst>
                </p14:cNvPr>
                <p14:cNvContentPartPr/>
                <p14:nvPr/>
              </p14:nvContentPartPr>
              <p14:xfrm>
                <a:off x="352044" y="6326447"/>
                <a:ext cx="220680" cy="146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C1A7B3-B4B2-4A99-8282-70A6747822B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34404" y="6308447"/>
                  <a:ext cx="256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39F428B-7500-4BD4-BF6F-C520062849DD}"/>
                    </a:ext>
                  </a:extLst>
                </p14:cNvPr>
                <p14:cNvContentPartPr/>
                <p14:nvPr/>
              </p14:nvContentPartPr>
              <p14:xfrm>
                <a:off x="594684" y="6333647"/>
                <a:ext cx="141480" cy="290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39F428B-7500-4BD4-BF6F-C520062849D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77044" y="6315647"/>
                  <a:ext cx="177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7E30D7-28CA-411A-897C-6BE855E5F87A}"/>
                    </a:ext>
                  </a:extLst>
                </p14:cNvPr>
                <p14:cNvContentPartPr/>
                <p14:nvPr/>
              </p14:nvContentPartPr>
              <p14:xfrm>
                <a:off x="958644" y="6379727"/>
                <a:ext cx="45720" cy="157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7E30D7-28CA-411A-897C-6BE855E5F87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41004" y="6362087"/>
                  <a:ext cx="813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DF82949-848F-4861-B93D-69D64BCA30FF}"/>
              </a:ext>
            </a:extLst>
          </p:cNvPr>
          <p:cNvGrpSpPr/>
          <p:nvPr/>
        </p:nvGrpSpPr>
        <p:grpSpPr>
          <a:xfrm>
            <a:off x="1545444" y="3409727"/>
            <a:ext cx="422640" cy="295200"/>
            <a:chOff x="1545444" y="3409727"/>
            <a:chExt cx="4226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506EB53-6758-468D-9B49-6F83A6A59349}"/>
                    </a:ext>
                  </a:extLst>
                </p14:cNvPr>
                <p14:cNvContentPartPr/>
                <p14:nvPr/>
              </p14:nvContentPartPr>
              <p14:xfrm>
                <a:off x="1545444" y="3409727"/>
                <a:ext cx="127800" cy="293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506EB53-6758-468D-9B49-6F83A6A5934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27444" y="3391727"/>
                  <a:ext cx="163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BFE2388-62E5-46F1-BDA7-19C71943490E}"/>
                    </a:ext>
                  </a:extLst>
                </p14:cNvPr>
                <p14:cNvContentPartPr/>
                <p14:nvPr/>
              </p14:nvContentPartPr>
              <p14:xfrm>
                <a:off x="1758204" y="3459047"/>
                <a:ext cx="209880" cy="245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BFE2388-62E5-46F1-BDA7-19C71943490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740564" y="3441407"/>
                  <a:ext cx="2455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B2B0903-DB0C-4BA2-B6C6-84B825C158E5}"/>
              </a:ext>
            </a:extLst>
          </p:cNvPr>
          <p:cNvGrpSpPr/>
          <p:nvPr/>
        </p:nvGrpSpPr>
        <p:grpSpPr>
          <a:xfrm>
            <a:off x="3340764" y="4976087"/>
            <a:ext cx="481680" cy="191520"/>
            <a:chOff x="3340764" y="4976087"/>
            <a:chExt cx="4816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D4E04C8-8FDA-46CD-ADE5-5CFC60C65E32}"/>
                    </a:ext>
                  </a:extLst>
                </p14:cNvPr>
                <p14:cNvContentPartPr/>
                <p14:nvPr/>
              </p14:nvContentPartPr>
              <p14:xfrm>
                <a:off x="3340764" y="4976087"/>
                <a:ext cx="204480" cy="151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D4E04C8-8FDA-46CD-ADE5-5CFC60C65E3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23124" y="4958447"/>
                  <a:ext cx="240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9A2592-D64D-43DC-9C07-741FE9AE0674}"/>
                    </a:ext>
                  </a:extLst>
                </p14:cNvPr>
                <p14:cNvContentPartPr/>
                <p14:nvPr/>
              </p14:nvContentPartPr>
              <p14:xfrm>
                <a:off x="3619764" y="5035847"/>
                <a:ext cx="202680" cy="131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9A2592-D64D-43DC-9C07-741FE9AE067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01764" y="5018207"/>
                  <a:ext cx="2383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35A3445-0F54-4412-95E8-B6EA2F8DDFC4}"/>
              </a:ext>
            </a:extLst>
          </p:cNvPr>
          <p:cNvGrpSpPr/>
          <p:nvPr/>
        </p:nvGrpSpPr>
        <p:grpSpPr>
          <a:xfrm>
            <a:off x="3304764" y="5463167"/>
            <a:ext cx="478800" cy="128520"/>
            <a:chOff x="3304764" y="5463167"/>
            <a:chExt cx="47880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DDB8679-9645-4D69-AAE5-C7028F6CEAF6}"/>
                    </a:ext>
                  </a:extLst>
                </p14:cNvPr>
                <p14:cNvContentPartPr/>
                <p14:nvPr/>
              </p14:nvContentPartPr>
              <p14:xfrm>
                <a:off x="3304764" y="5468567"/>
                <a:ext cx="92520" cy="119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DDB8679-9645-4D69-AAE5-C7028F6CEAF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287124" y="5450567"/>
                  <a:ext cx="128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8F99401-F749-4FCC-BFC2-AE4284044C94}"/>
                    </a:ext>
                  </a:extLst>
                </p14:cNvPr>
                <p14:cNvContentPartPr/>
                <p14:nvPr/>
              </p14:nvContentPartPr>
              <p14:xfrm>
                <a:off x="3440124" y="5463167"/>
                <a:ext cx="343440" cy="12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8F99401-F749-4FCC-BFC2-AE4284044C9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22484" y="5445527"/>
                  <a:ext cx="3790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4FEA21E-CDF4-4389-BE19-87A98A4893CC}"/>
              </a:ext>
            </a:extLst>
          </p:cNvPr>
          <p:cNvGrpSpPr/>
          <p:nvPr/>
        </p:nvGrpSpPr>
        <p:grpSpPr>
          <a:xfrm>
            <a:off x="4078044" y="5220527"/>
            <a:ext cx="658800" cy="363600"/>
            <a:chOff x="4078044" y="5220527"/>
            <a:chExt cx="6588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8484B48-EDAB-4843-8C62-941B00A70232}"/>
                    </a:ext>
                  </a:extLst>
                </p14:cNvPr>
                <p14:cNvContentPartPr/>
                <p14:nvPr/>
              </p14:nvContentPartPr>
              <p14:xfrm>
                <a:off x="4078044" y="5417807"/>
                <a:ext cx="224640" cy="161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8484B48-EDAB-4843-8C62-941B00A7023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060044" y="5400167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3AE5D81-39C3-49A3-AFCA-C05FB43DC68B}"/>
                    </a:ext>
                  </a:extLst>
                </p14:cNvPr>
                <p14:cNvContentPartPr/>
                <p14:nvPr/>
              </p14:nvContentPartPr>
              <p14:xfrm>
                <a:off x="4328964" y="5220527"/>
                <a:ext cx="214560" cy="363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3AE5D81-39C3-49A3-AFCA-C05FB43DC68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11324" y="5202887"/>
                  <a:ext cx="250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55E12F-2EA5-493D-81E8-7973C3C44D1E}"/>
                    </a:ext>
                  </a:extLst>
                </p14:cNvPr>
                <p14:cNvContentPartPr/>
                <p14:nvPr/>
              </p14:nvContentPartPr>
              <p14:xfrm>
                <a:off x="4447044" y="5429687"/>
                <a:ext cx="289800" cy="140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55E12F-2EA5-493D-81E8-7973C3C44D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429044" y="5411687"/>
                  <a:ext cx="3254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978BDC4-BA35-4105-8601-FCD5B8737EDF}"/>
              </a:ext>
            </a:extLst>
          </p:cNvPr>
          <p:cNvGrpSpPr/>
          <p:nvPr/>
        </p:nvGrpSpPr>
        <p:grpSpPr>
          <a:xfrm>
            <a:off x="1465164" y="6302327"/>
            <a:ext cx="394560" cy="299160"/>
            <a:chOff x="1465164" y="6302327"/>
            <a:chExt cx="3945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0D69A93-06C5-4392-A114-9A075907DA76}"/>
                    </a:ext>
                  </a:extLst>
                </p14:cNvPr>
                <p14:cNvContentPartPr/>
                <p14:nvPr/>
              </p14:nvContentPartPr>
              <p14:xfrm>
                <a:off x="1465164" y="6316727"/>
                <a:ext cx="160920" cy="216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0D69A93-06C5-4392-A114-9A075907DA7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447164" y="6299087"/>
                  <a:ext cx="196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D102FF3-D501-4C07-AD91-E2EB972A2D3E}"/>
                    </a:ext>
                  </a:extLst>
                </p14:cNvPr>
                <p14:cNvContentPartPr/>
                <p14:nvPr/>
              </p14:nvContentPartPr>
              <p14:xfrm>
                <a:off x="1653804" y="6302327"/>
                <a:ext cx="205920" cy="299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D102FF3-D501-4C07-AD91-E2EB972A2D3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635804" y="6284327"/>
                  <a:ext cx="24156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8798173-B71D-4641-82FA-26E3723DE255}"/>
                  </a:ext>
                </a:extLst>
              </p14:cNvPr>
              <p14:cNvContentPartPr/>
              <p14:nvPr/>
            </p14:nvContentPartPr>
            <p14:xfrm>
              <a:off x="3273444" y="5790407"/>
              <a:ext cx="171720" cy="202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8798173-B71D-4641-82FA-26E3723DE25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255444" y="5772767"/>
                <a:ext cx="2073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D3354BE-F306-4A1F-A956-4547AE7CD1CB}"/>
                  </a:ext>
                </a:extLst>
              </p14:cNvPr>
              <p14:cNvContentPartPr/>
              <p14:nvPr/>
            </p14:nvContentPartPr>
            <p14:xfrm>
              <a:off x="3468204" y="5920727"/>
              <a:ext cx="128520" cy="889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D3354BE-F306-4A1F-A956-4547AE7CD1CB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450204" y="5902727"/>
                <a:ext cx="164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3E2C2CD-D853-4FDE-8B4E-4EFD38D7CB69}"/>
                  </a:ext>
                </a:extLst>
              </p14:cNvPr>
              <p14:cNvContentPartPr/>
              <p14:nvPr/>
            </p14:nvContentPartPr>
            <p14:xfrm>
              <a:off x="3687444" y="5870687"/>
              <a:ext cx="155520" cy="1317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3E2C2CD-D853-4FDE-8B4E-4EFD38D7CB6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669444" y="5852687"/>
                <a:ext cx="191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F404A71-2CA2-4628-89F6-D2686C932854}"/>
                  </a:ext>
                </a:extLst>
              </p14:cNvPr>
              <p14:cNvContentPartPr/>
              <p14:nvPr/>
            </p14:nvContentPartPr>
            <p14:xfrm>
              <a:off x="3896964" y="5893367"/>
              <a:ext cx="167760" cy="145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F404A71-2CA2-4628-89F6-D2686C932854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879324" y="5875727"/>
                <a:ext cx="2034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AE8B4CA-77A8-4EE2-A7A2-212A80E7FD12}"/>
              </a:ext>
            </a:extLst>
          </p:cNvPr>
          <p:cNvGrpSpPr/>
          <p:nvPr/>
        </p:nvGrpSpPr>
        <p:grpSpPr>
          <a:xfrm>
            <a:off x="4338324" y="5761967"/>
            <a:ext cx="1811520" cy="347400"/>
            <a:chOff x="4338324" y="5761967"/>
            <a:chExt cx="18115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A9E8B41-480D-4DE9-8842-6C30E522F7C0}"/>
                    </a:ext>
                  </a:extLst>
                </p14:cNvPr>
                <p14:cNvContentPartPr/>
                <p14:nvPr/>
              </p14:nvContentPartPr>
              <p14:xfrm>
                <a:off x="4338324" y="5870687"/>
                <a:ext cx="642240" cy="238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A9E8B41-480D-4DE9-8842-6C30E522F7C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320684" y="5852687"/>
                  <a:ext cx="67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13E602-1DD7-496E-8F6A-CB86A43EACD2}"/>
                    </a:ext>
                  </a:extLst>
                </p14:cNvPr>
                <p14:cNvContentPartPr/>
                <p14:nvPr/>
              </p14:nvContentPartPr>
              <p14:xfrm>
                <a:off x="5135364" y="5924327"/>
                <a:ext cx="190440" cy="109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13E602-1DD7-496E-8F6A-CB86A43EACD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117364" y="5906687"/>
                  <a:ext cx="226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0E5AFC6-130C-408D-AFC6-537AEE431D85}"/>
                    </a:ext>
                  </a:extLst>
                </p14:cNvPr>
                <p14:cNvContentPartPr/>
                <p14:nvPr/>
              </p14:nvContentPartPr>
              <p14:xfrm>
                <a:off x="5325084" y="5761967"/>
                <a:ext cx="824760" cy="315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0E5AFC6-130C-408D-AFC6-537AEE431D8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307444" y="5744327"/>
                  <a:ext cx="86040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6D334A0-B9EC-45AE-9B22-49C13CB29764}"/>
              </a:ext>
            </a:extLst>
          </p:cNvPr>
          <p:cNvGrpSpPr/>
          <p:nvPr/>
        </p:nvGrpSpPr>
        <p:grpSpPr>
          <a:xfrm>
            <a:off x="3317724" y="6361727"/>
            <a:ext cx="520560" cy="264240"/>
            <a:chOff x="3317724" y="6361727"/>
            <a:chExt cx="52056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134D3ED-7061-48F6-8D1C-D0DD0927836D}"/>
                    </a:ext>
                  </a:extLst>
                </p14:cNvPr>
                <p14:cNvContentPartPr/>
                <p14:nvPr/>
              </p14:nvContentPartPr>
              <p14:xfrm>
                <a:off x="3317724" y="6361727"/>
                <a:ext cx="185760" cy="169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134D3ED-7061-48F6-8D1C-D0DD0927836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9724" y="6343727"/>
                  <a:ext cx="22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1E9C1E4-1199-4BBE-89BA-9EF660497405}"/>
                    </a:ext>
                  </a:extLst>
                </p14:cNvPr>
                <p14:cNvContentPartPr/>
                <p14:nvPr/>
              </p14:nvContentPartPr>
              <p14:xfrm>
                <a:off x="3519684" y="6395207"/>
                <a:ext cx="106200" cy="230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1E9C1E4-1199-4BBE-89BA-9EF66049740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01684" y="6377207"/>
                  <a:ext cx="141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3E84C58-2E9F-4E38-B02E-5AA0017FD758}"/>
                    </a:ext>
                  </a:extLst>
                </p14:cNvPr>
                <p14:cNvContentPartPr/>
                <p14:nvPr/>
              </p14:nvContentPartPr>
              <p14:xfrm>
                <a:off x="3787884" y="6368207"/>
                <a:ext cx="50400" cy="185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3E84C58-2E9F-4E38-B02E-5AA0017FD75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769884" y="6350567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50E0C94-FFD5-48EA-863F-8D34584FD1E4}"/>
              </a:ext>
            </a:extLst>
          </p:cNvPr>
          <p:cNvGrpSpPr/>
          <p:nvPr/>
        </p:nvGrpSpPr>
        <p:grpSpPr>
          <a:xfrm>
            <a:off x="4224204" y="6359567"/>
            <a:ext cx="386280" cy="264240"/>
            <a:chOff x="4224204" y="6359567"/>
            <a:chExt cx="386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F6BF82-5CCA-4239-8829-8060348B3B3A}"/>
                    </a:ext>
                  </a:extLst>
                </p14:cNvPr>
                <p14:cNvContentPartPr/>
                <p14:nvPr/>
              </p14:nvContentPartPr>
              <p14:xfrm>
                <a:off x="4224204" y="6359567"/>
                <a:ext cx="141120" cy="227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F6BF82-5CCA-4239-8829-8060348B3B3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06204" y="6341927"/>
                  <a:ext cx="176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D2C462-03DC-4055-8372-0C84739185BE}"/>
                    </a:ext>
                  </a:extLst>
                </p14:cNvPr>
                <p14:cNvContentPartPr/>
                <p14:nvPr/>
              </p14:nvContentPartPr>
              <p14:xfrm>
                <a:off x="4492044" y="6380447"/>
                <a:ext cx="118440" cy="243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D2C462-03DC-4055-8372-0C84739185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474404" y="6362447"/>
                  <a:ext cx="1540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09D283-E392-428B-80DB-C17A32A4D9AB}"/>
              </a:ext>
            </a:extLst>
          </p:cNvPr>
          <p:cNvGrpSpPr/>
          <p:nvPr/>
        </p:nvGrpSpPr>
        <p:grpSpPr>
          <a:xfrm>
            <a:off x="3356964" y="3412607"/>
            <a:ext cx="384480" cy="282960"/>
            <a:chOff x="3356964" y="3412607"/>
            <a:chExt cx="3844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810A0F-CD8B-4606-860F-79FEC61401EC}"/>
                    </a:ext>
                  </a:extLst>
                </p14:cNvPr>
                <p14:cNvContentPartPr/>
                <p14:nvPr/>
              </p14:nvContentPartPr>
              <p14:xfrm>
                <a:off x="3356964" y="3418007"/>
                <a:ext cx="138240" cy="229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810A0F-CD8B-4606-860F-79FEC61401E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339324" y="3400367"/>
                  <a:ext cx="173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F274C38-2890-4AE9-A06E-EAA1DE7B15FD}"/>
                    </a:ext>
                  </a:extLst>
                </p14:cNvPr>
                <p14:cNvContentPartPr/>
                <p14:nvPr/>
              </p14:nvContentPartPr>
              <p14:xfrm>
                <a:off x="3596724" y="3412607"/>
                <a:ext cx="144720" cy="282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F274C38-2890-4AE9-A06E-EAA1DE7B15F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78724" y="3394967"/>
                  <a:ext cx="18036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B43D3C1-6A39-415E-9AD5-CAD4E42542E7}"/>
              </a:ext>
            </a:extLst>
          </p:cNvPr>
          <p:cNvGrpSpPr/>
          <p:nvPr/>
        </p:nvGrpSpPr>
        <p:grpSpPr>
          <a:xfrm>
            <a:off x="5885244" y="4927127"/>
            <a:ext cx="387720" cy="220680"/>
            <a:chOff x="5885244" y="4927127"/>
            <a:chExt cx="3877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5943D7B-6A1F-474D-8523-0D44EBBCA5A8}"/>
                    </a:ext>
                  </a:extLst>
                </p14:cNvPr>
                <p14:cNvContentPartPr/>
                <p14:nvPr/>
              </p14:nvContentPartPr>
              <p14:xfrm>
                <a:off x="5885244" y="4927127"/>
                <a:ext cx="153360" cy="129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5943D7B-6A1F-474D-8523-0D44EBBCA5A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867604" y="4909487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F8B60ED-5D26-4335-8126-6942EA1034CD}"/>
                    </a:ext>
                  </a:extLst>
                </p14:cNvPr>
                <p14:cNvContentPartPr/>
                <p14:nvPr/>
              </p14:nvContentPartPr>
              <p14:xfrm>
                <a:off x="6126804" y="4956287"/>
                <a:ext cx="146160" cy="191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F8B60ED-5D26-4335-8126-6942EA1034C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09164" y="4938287"/>
                  <a:ext cx="1818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22241B4-8D6C-4FE0-8272-3A446B279802}"/>
              </a:ext>
            </a:extLst>
          </p:cNvPr>
          <p:cNvGrpSpPr/>
          <p:nvPr/>
        </p:nvGrpSpPr>
        <p:grpSpPr>
          <a:xfrm>
            <a:off x="5997204" y="5335007"/>
            <a:ext cx="581760" cy="128520"/>
            <a:chOff x="5997204" y="5335007"/>
            <a:chExt cx="5817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60F09B2-61A0-4E3F-BA22-165065811BB2}"/>
                    </a:ext>
                  </a:extLst>
                </p14:cNvPr>
                <p14:cNvContentPartPr/>
                <p14:nvPr/>
              </p14:nvContentPartPr>
              <p14:xfrm>
                <a:off x="5997204" y="5335007"/>
                <a:ext cx="14868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60F09B2-61A0-4E3F-BA22-165065811BB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979564" y="5317367"/>
                  <a:ext cx="184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035CE11-0B65-472E-9F0B-83EF7F70CE18}"/>
                    </a:ext>
                  </a:extLst>
                </p14:cNvPr>
                <p14:cNvContentPartPr/>
                <p14:nvPr/>
              </p14:nvContentPartPr>
              <p14:xfrm>
                <a:off x="6195564" y="5337167"/>
                <a:ext cx="383400" cy="126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035CE11-0B65-472E-9F0B-83EF7F70CE1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177564" y="5319167"/>
                  <a:ext cx="4190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EE54F04-F55D-4636-802A-AAF3CC602985}"/>
              </a:ext>
            </a:extLst>
          </p:cNvPr>
          <p:cNvGrpSpPr/>
          <p:nvPr/>
        </p:nvGrpSpPr>
        <p:grpSpPr>
          <a:xfrm>
            <a:off x="6993324" y="5266967"/>
            <a:ext cx="646920" cy="232920"/>
            <a:chOff x="6993324" y="5266967"/>
            <a:chExt cx="6469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5BCFEEE-9E1D-4AC6-8EDB-D9AC69440C07}"/>
                    </a:ext>
                  </a:extLst>
                </p14:cNvPr>
                <p14:cNvContentPartPr/>
                <p14:nvPr/>
              </p14:nvContentPartPr>
              <p14:xfrm>
                <a:off x="6993324" y="5266967"/>
                <a:ext cx="434880" cy="232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5BCFEEE-9E1D-4AC6-8EDB-D9AC69440C0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75324" y="5249327"/>
                  <a:ext cx="470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50A35C-C005-42A9-8B4D-B0A70611F7C8}"/>
                    </a:ext>
                  </a:extLst>
                </p14:cNvPr>
                <p14:cNvContentPartPr/>
                <p14:nvPr/>
              </p14:nvContentPartPr>
              <p14:xfrm>
                <a:off x="7436844" y="5349767"/>
                <a:ext cx="203400" cy="104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50A35C-C005-42A9-8B4D-B0A70611F7C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19204" y="5332127"/>
                  <a:ext cx="2390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1D6DCD8-F83B-4F8A-99FC-03A036D752AA}"/>
              </a:ext>
            </a:extLst>
          </p:cNvPr>
          <p:cNvGrpSpPr/>
          <p:nvPr/>
        </p:nvGrpSpPr>
        <p:grpSpPr>
          <a:xfrm>
            <a:off x="6619284" y="5697527"/>
            <a:ext cx="1739880" cy="568080"/>
            <a:chOff x="6619284" y="5697527"/>
            <a:chExt cx="173988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042375F-F4B1-4F61-8473-4EDF63FDBD77}"/>
                    </a:ext>
                  </a:extLst>
                </p14:cNvPr>
                <p14:cNvContentPartPr/>
                <p14:nvPr/>
              </p14:nvContentPartPr>
              <p14:xfrm>
                <a:off x="6659964" y="5704007"/>
                <a:ext cx="178920" cy="187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042375F-F4B1-4F61-8473-4EDF63FDBD7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642324" y="5686367"/>
                  <a:ext cx="214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6DCF7F-3A3C-42D6-BF62-E1B3AE9E6C62}"/>
                    </a:ext>
                  </a:extLst>
                </p14:cNvPr>
                <p14:cNvContentPartPr/>
                <p14:nvPr/>
              </p14:nvContentPartPr>
              <p14:xfrm>
                <a:off x="6855804" y="5777087"/>
                <a:ext cx="147240" cy="10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6DCF7F-3A3C-42D6-BF62-E1B3AE9E6C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838164" y="5759447"/>
                  <a:ext cx="182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702A5CE-19FF-49CB-B452-07D93535AC56}"/>
                    </a:ext>
                  </a:extLst>
                </p14:cNvPr>
                <p14:cNvContentPartPr/>
                <p14:nvPr/>
              </p14:nvContentPartPr>
              <p14:xfrm>
                <a:off x="7036884" y="5752967"/>
                <a:ext cx="140400" cy="97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702A5CE-19FF-49CB-B452-07D93535AC5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018884" y="5735327"/>
                  <a:ext cx="176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BDE0312-463A-4969-8ED5-D1F089799C0A}"/>
                    </a:ext>
                  </a:extLst>
                </p14:cNvPr>
                <p14:cNvContentPartPr/>
                <p14:nvPr/>
              </p14:nvContentPartPr>
              <p14:xfrm>
                <a:off x="7260804" y="5715527"/>
                <a:ext cx="87840" cy="162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BDE0312-463A-4969-8ED5-D1F089799C0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2804" y="5697527"/>
                  <a:ext cx="123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F66E62-90D8-41AB-9BE4-ABBFEE3121B2}"/>
                    </a:ext>
                  </a:extLst>
                </p14:cNvPr>
                <p14:cNvContentPartPr/>
                <p14:nvPr/>
              </p14:nvContentPartPr>
              <p14:xfrm>
                <a:off x="7816284" y="5697527"/>
                <a:ext cx="542880" cy="227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F66E62-90D8-41AB-9BE4-ABBFEE3121B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98284" y="5679527"/>
                  <a:ext cx="578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62549F4-A890-4F45-B9A1-E2F21377DD47}"/>
                    </a:ext>
                  </a:extLst>
                </p14:cNvPr>
                <p14:cNvContentPartPr/>
                <p14:nvPr/>
              </p14:nvContentPartPr>
              <p14:xfrm>
                <a:off x="6619284" y="6013247"/>
                <a:ext cx="983880" cy="252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62549F4-A890-4F45-B9A1-E2F21377DD4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01284" y="5995607"/>
                  <a:ext cx="101952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A4AC372-36BD-46AC-B794-AD952B106206}"/>
              </a:ext>
            </a:extLst>
          </p:cNvPr>
          <p:cNvGrpSpPr/>
          <p:nvPr/>
        </p:nvGrpSpPr>
        <p:grpSpPr>
          <a:xfrm>
            <a:off x="6577164" y="6501767"/>
            <a:ext cx="516960" cy="272520"/>
            <a:chOff x="6577164" y="6501767"/>
            <a:chExt cx="5169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6EA463-9FC7-4182-A65E-ACB358686BC2}"/>
                    </a:ext>
                  </a:extLst>
                </p14:cNvPr>
                <p14:cNvContentPartPr/>
                <p14:nvPr/>
              </p14:nvContentPartPr>
              <p14:xfrm>
                <a:off x="6577164" y="6543167"/>
                <a:ext cx="244080" cy="88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6EA463-9FC7-4182-A65E-ACB358686BC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559164" y="6525527"/>
                  <a:ext cx="279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AB61B8C-7D2D-4FAD-A82A-749BF6EB23B5}"/>
                    </a:ext>
                  </a:extLst>
                </p14:cNvPr>
                <p14:cNvContentPartPr/>
                <p14:nvPr/>
              </p14:nvContentPartPr>
              <p14:xfrm>
                <a:off x="6848604" y="6548927"/>
                <a:ext cx="73080" cy="225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AB61B8C-7D2D-4FAD-A82A-749BF6EB23B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30604" y="6530927"/>
                  <a:ext cx="108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32B86F4-CF4B-4593-9A14-BB4D4557BFFD}"/>
                    </a:ext>
                  </a:extLst>
                </p14:cNvPr>
                <p14:cNvContentPartPr/>
                <p14:nvPr/>
              </p14:nvContentPartPr>
              <p14:xfrm>
                <a:off x="7053084" y="6501767"/>
                <a:ext cx="41040" cy="169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32B86F4-CF4B-4593-9A14-BB4D4557BFF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035444" y="6483767"/>
                  <a:ext cx="7668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CD22EC8-29F7-4890-9E12-707DD2F4C62B}"/>
                  </a:ext>
                </a:extLst>
              </p14:cNvPr>
              <p14:cNvContentPartPr/>
              <p14:nvPr/>
            </p14:nvContentPartPr>
            <p14:xfrm>
              <a:off x="7504884" y="6439847"/>
              <a:ext cx="198360" cy="2260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CD22EC8-29F7-4890-9E12-707DD2F4C62B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7487244" y="6422207"/>
                <a:ext cx="234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DD30E3B-A5F2-432A-8A50-D13C23DF77C0}"/>
                  </a:ext>
                </a:extLst>
              </p14:cNvPr>
              <p14:cNvContentPartPr/>
              <p14:nvPr/>
            </p14:nvContentPartPr>
            <p14:xfrm>
              <a:off x="7763364" y="6424007"/>
              <a:ext cx="56880" cy="269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DD30E3B-A5F2-432A-8A50-D13C23DF77C0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745364" y="6406367"/>
                <a:ext cx="9252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B4F061A-DC78-4D61-89A9-9261B3B8F43F}"/>
              </a:ext>
            </a:extLst>
          </p:cNvPr>
          <p:cNvGrpSpPr/>
          <p:nvPr/>
        </p:nvGrpSpPr>
        <p:grpSpPr>
          <a:xfrm>
            <a:off x="5353164" y="3351407"/>
            <a:ext cx="600120" cy="240120"/>
            <a:chOff x="5353164" y="3351407"/>
            <a:chExt cx="60012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3BD1E73-39A3-4473-8AF7-3618F48862EE}"/>
                    </a:ext>
                  </a:extLst>
                </p14:cNvPr>
                <p14:cNvContentPartPr/>
                <p14:nvPr/>
              </p14:nvContentPartPr>
              <p14:xfrm>
                <a:off x="5353164" y="3351407"/>
                <a:ext cx="164160" cy="211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3BD1E73-39A3-4473-8AF7-3618F48862E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35164" y="3333767"/>
                  <a:ext cx="199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5BF3453-41B0-48BC-98AB-C88487F9617B}"/>
                    </a:ext>
                  </a:extLst>
                </p14:cNvPr>
                <p14:cNvContentPartPr/>
                <p14:nvPr/>
              </p14:nvContentPartPr>
              <p14:xfrm>
                <a:off x="5601924" y="3403967"/>
                <a:ext cx="351360" cy="187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5BF3453-41B0-48BC-98AB-C88487F9617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583924" y="3385967"/>
                  <a:ext cx="3870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75F0C2C-8AD3-4183-8853-6B4ABB08E1F7}"/>
              </a:ext>
            </a:extLst>
          </p:cNvPr>
          <p:cNvGrpSpPr/>
          <p:nvPr/>
        </p:nvGrpSpPr>
        <p:grpSpPr>
          <a:xfrm>
            <a:off x="7986204" y="4549847"/>
            <a:ext cx="942480" cy="402840"/>
            <a:chOff x="7986204" y="4549847"/>
            <a:chExt cx="94248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ABCED10-FE64-4565-A789-CE739F0E3444}"/>
                    </a:ext>
                  </a:extLst>
                </p14:cNvPr>
                <p14:cNvContentPartPr/>
                <p14:nvPr/>
              </p14:nvContentPartPr>
              <p14:xfrm>
                <a:off x="7986204" y="4549847"/>
                <a:ext cx="874440" cy="262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ABCED10-FE64-4565-A789-CE739F0E344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68204" y="4531847"/>
                  <a:ext cx="910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522EDD-8FBF-4878-8F67-08CB31F7D086}"/>
                    </a:ext>
                  </a:extLst>
                </p14:cNvPr>
                <p14:cNvContentPartPr/>
                <p14:nvPr/>
              </p14:nvContentPartPr>
              <p14:xfrm>
                <a:off x="8733204" y="4710407"/>
                <a:ext cx="195480" cy="242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522EDD-8FBF-4878-8F67-08CB31F7D08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715204" y="4692767"/>
                  <a:ext cx="2311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CD43C3C2-3D5D-48FE-89ED-3C1CFE0DDBB0}"/>
              </a:ext>
            </a:extLst>
          </p:cNvPr>
          <p:cNvGrpSpPr/>
          <p:nvPr/>
        </p:nvGrpSpPr>
        <p:grpSpPr>
          <a:xfrm>
            <a:off x="9252324" y="4589807"/>
            <a:ext cx="2683080" cy="322560"/>
            <a:chOff x="9252324" y="4589807"/>
            <a:chExt cx="2683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D5810BB-8D6A-450E-ABB9-48085D2C7CCD}"/>
                    </a:ext>
                  </a:extLst>
                </p14:cNvPr>
                <p14:cNvContentPartPr/>
                <p14:nvPr/>
              </p14:nvContentPartPr>
              <p14:xfrm>
                <a:off x="9252324" y="4653887"/>
                <a:ext cx="3960" cy="214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D5810BB-8D6A-450E-ABB9-48085D2C7CC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234324" y="4635887"/>
                  <a:ext cx="39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71C4220-AD18-41A1-A027-43938EB9B5DF}"/>
                    </a:ext>
                  </a:extLst>
                </p14:cNvPr>
                <p14:cNvContentPartPr/>
                <p14:nvPr/>
              </p14:nvContentPartPr>
              <p14:xfrm>
                <a:off x="9271764" y="4630847"/>
                <a:ext cx="166320" cy="241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71C4220-AD18-41A1-A027-43938EB9B5D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254124" y="4612847"/>
                  <a:ext cx="201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9614797-CBDB-4E80-83D8-07DCE0EDCBFC}"/>
                    </a:ext>
                  </a:extLst>
                </p14:cNvPr>
                <p14:cNvContentPartPr/>
                <p14:nvPr/>
              </p14:nvContentPartPr>
              <p14:xfrm>
                <a:off x="9464724" y="4624367"/>
                <a:ext cx="276480" cy="287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9614797-CBDB-4E80-83D8-07DCE0EDCBF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47084" y="4606367"/>
                  <a:ext cx="312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FE5A93E-CF14-4567-A123-FDFE3B547469}"/>
                    </a:ext>
                  </a:extLst>
                </p14:cNvPr>
                <p14:cNvContentPartPr/>
                <p14:nvPr/>
              </p14:nvContentPartPr>
              <p14:xfrm>
                <a:off x="9741204" y="4707167"/>
                <a:ext cx="185760" cy="3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FE5A93E-CF14-4567-A123-FDFE3B54746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723204" y="4689527"/>
                  <a:ext cx="22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772D40E-6C78-4055-AA94-2B146433ACB7}"/>
                    </a:ext>
                  </a:extLst>
                </p14:cNvPr>
                <p14:cNvContentPartPr/>
                <p14:nvPr/>
              </p14:nvContentPartPr>
              <p14:xfrm>
                <a:off x="10140084" y="4782767"/>
                <a:ext cx="15480" cy="129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772D40E-6C78-4055-AA94-2B146433ACB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122084" y="4765127"/>
                  <a:ext cx="5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D1AD53-8469-4C4D-BC8A-95215FF09919}"/>
                    </a:ext>
                  </a:extLst>
                </p14:cNvPr>
                <p14:cNvContentPartPr/>
                <p14:nvPr/>
              </p14:nvContentPartPr>
              <p14:xfrm>
                <a:off x="10122444" y="4635887"/>
                <a:ext cx="51840" cy="17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D1AD53-8469-4C4D-BC8A-95215FF0991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104804" y="4618247"/>
                  <a:ext cx="8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7A8EA10-F81E-468B-9F61-BFB1D6394497}"/>
                    </a:ext>
                  </a:extLst>
                </p14:cNvPr>
                <p14:cNvContentPartPr/>
                <p14:nvPr/>
              </p14:nvContentPartPr>
              <p14:xfrm>
                <a:off x="10189044" y="4791407"/>
                <a:ext cx="230400" cy="106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7A8EA10-F81E-468B-9F61-BFB1D639449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171044" y="4773407"/>
                  <a:ext cx="266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DA66A3D-A589-4D20-98A0-8D77C15B7F1B}"/>
                    </a:ext>
                  </a:extLst>
                </p14:cNvPr>
                <p14:cNvContentPartPr/>
                <p14:nvPr/>
              </p14:nvContentPartPr>
              <p14:xfrm>
                <a:off x="10618524" y="4744247"/>
                <a:ext cx="148320" cy="136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DA66A3D-A589-4D20-98A0-8D77C15B7F1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600524" y="4726247"/>
                  <a:ext cx="183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185BF9F-7D93-4AC6-B894-2F6EF72CF473}"/>
                    </a:ext>
                  </a:extLst>
                </p14:cNvPr>
                <p14:cNvContentPartPr/>
                <p14:nvPr/>
              </p14:nvContentPartPr>
              <p14:xfrm>
                <a:off x="10821204" y="4747127"/>
                <a:ext cx="182520" cy="113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185BF9F-7D93-4AC6-B894-2F6EF72CF47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803564" y="4729127"/>
                  <a:ext cx="21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BABD0B7-1E1D-46EE-A036-C0B43A840E25}"/>
                    </a:ext>
                  </a:extLst>
                </p14:cNvPr>
                <p14:cNvContentPartPr/>
                <p14:nvPr/>
              </p14:nvContentPartPr>
              <p14:xfrm>
                <a:off x="10983924" y="4608167"/>
                <a:ext cx="151920" cy="230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BABD0B7-1E1D-46EE-A036-C0B43A840E2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965924" y="4590527"/>
                  <a:ext cx="187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CFD530E-82A4-4C62-96D1-84D4A8AB8AE1}"/>
                    </a:ext>
                  </a:extLst>
                </p14:cNvPr>
                <p14:cNvContentPartPr/>
                <p14:nvPr/>
              </p14:nvContentPartPr>
              <p14:xfrm>
                <a:off x="11191284" y="4736327"/>
                <a:ext cx="86760" cy="117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CFD530E-82A4-4C62-96D1-84D4A8AB8AE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73284" y="4718327"/>
                  <a:ext cx="122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57E5B93-6269-4106-A6C0-7C7382003F0A}"/>
                    </a:ext>
                  </a:extLst>
                </p14:cNvPr>
                <p14:cNvContentPartPr/>
                <p14:nvPr/>
              </p14:nvContentPartPr>
              <p14:xfrm>
                <a:off x="11363724" y="4589807"/>
                <a:ext cx="362160" cy="252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57E5B93-6269-4106-A6C0-7C7382003F0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346084" y="4571807"/>
                  <a:ext cx="397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C07A31C-2F81-4A4B-BA9C-63D4AFAFA229}"/>
                    </a:ext>
                  </a:extLst>
                </p14:cNvPr>
                <p14:cNvContentPartPr/>
                <p14:nvPr/>
              </p14:nvContentPartPr>
              <p14:xfrm>
                <a:off x="11652084" y="4672607"/>
                <a:ext cx="283320" cy="144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C07A31C-2F81-4A4B-BA9C-63D4AFAFA22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634084" y="4654967"/>
                  <a:ext cx="3189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20B5E4D-5D8A-4AC8-82C6-CB6728F41DCF}"/>
              </a:ext>
            </a:extLst>
          </p:cNvPr>
          <p:cNvGrpSpPr/>
          <p:nvPr/>
        </p:nvGrpSpPr>
        <p:grpSpPr>
          <a:xfrm>
            <a:off x="9237924" y="5101727"/>
            <a:ext cx="770400" cy="266400"/>
            <a:chOff x="9237924" y="5101727"/>
            <a:chExt cx="7704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800A641-326A-4208-B14F-B99CD0607DC8}"/>
                    </a:ext>
                  </a:extLst>
                </p14:cNvPr>
                <p14:cNvContentPartPr/>
                <p14:nvPr/>
              </p14:nvContentPartPr>
              <p14:xfrm>
                <a:off x="9237924" y="5101727"/>
                <a:ext cx="149400" cy="266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800A641-326A-4208-B14F-B99CD0607DC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20284" y="5083727"/>
                  <a:ext cx="185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FA8D110-C252-4161-8665-440DFE989D39}"/>
                    </a:ext>
                  </a:extLst>
                </p14:cNvPr>
                <p14:cNvContentPartPr/>
                <p14:nvPr/>
              </p14:nvContentPartPr>
              <p14:xfrm>
                <a:off x="9474804" y="5204687"/>
                <a:ext cx="365400" cy="161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FA8D110-C252-4161-8665-440DFE989D3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456804" y="5187047"/>
                  <a:ext cx="40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A7D536A-D51D-475F-B514-A7E29075DAF4}"/>
                    </a:ext>
                  </a:extLst>
                </p14:cNvPr>
                <p14:cNvContentPartPr/>
                <p14:nvPr/>
              </p14:nvContentPartPr>
              <p14:xfrm>
                <a:off x="9871524" y="5225567"/>
                <a:ext cx="136800" cy="127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A7D536A-D51D-475F-B514-A7E29075DAF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853884" y="5207927"/>
                  <a:ext cx="1724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FA94269-A670-4228-8204-81F88E80E987}"/>
              </a:ext>
            </a:extLst>
          </p:cNvPr>
          <p:cNvGrpSpPr/>
          <p:nvPr/>
        </p:nvGrpSpPr>
        <p:grpSpPr>
          <a:xfrm>
            <a:off x="10315044" y="5000207"/>
            <a:ext cx="1780560" cy="369720"/>
            <a:chOff x="10315044" y="5000207"/>
            <a:chExt cx="178056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83E4F19-DBB7-4A83-A2EB-070AEF58D8EB}"/>
                    </a:ext>
                  </a:extLst>
                </p14:cNvPr>
                <p14:cNvContentPartPr/>
                <p14:nvPr/>
              </p14:nvContentPartPr>
              <p14:xfrm>
                <a:off x="10315044" y="5176607"/>
                <a:ext cx="378000" cy="143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83E4F19-DBB7-4A83-A2EB-070AEF58D8E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297044" y="5158607"/>
                  <a:ext cx="413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E4329F3-2350-4858-850E-E7CE5E03B8D9}"/>
                    </a:ext>
                  </a:extLst>
                </p14:cNvPr>
                <p14:cNvContentPartPr/>
                <p14:nvPr/>
              </p14:nvContentPartPr>
              <p14:xfrm>
                <a:off x="10788804" y="5211167"/>
                <a:ext cx="142560" cy="77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E4329F3-2350-4858-850E-E7CE5E03B8D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70804" y="5193527"/>
                  <a:ext cx="17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4CED225-C753-497D-8E04-5923C6DC7018}"/>
                    </a:ext>
                  </a:extLst>
                </p14:cNvPr>
                <p14:cNvContentPartPr/>
                <p14:nvPr/>
              </p14:nvContentPartPr>
              <p14:xfrm>
                <a:off x="10933884" y="5193167"/>
                <a:ext cx="129600" cy="98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4CED225-C753-497D-8E04-5923C6DC701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915884" y="5175527"/>
                  <a:ext cx="165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3BBDD75-0EE4-4D87-A29C-7F7E6F452780}"/>
                    </a:ext>
                  </a:extLst>
                </p14:cNvPr>
                <p14:cNvContentPartPr/>
                <p14:nvPr/>
              </p14:nvContentPartPr>
              <p14:xfrm>
                <a:off x="11312604" y="5092727"/>
                <a:ext cx="119520" cy="15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3BBDD75-0EE4-4D87-A29C-7F7E6F45278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94604" y="5074727"/>
                  <a:ext cx="155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A7EBDFD-E5FF-4E4C-89FA-9BD0D3A7CD97}"/>
                    </a:ext>
                  </a:extLst>
                </p14:cNvPr>
                <p14:cNvContentPartPr/>
                <p14:nvPr/>
              </p14:nvContentPartPr>
              <p14:xfrm>
                <a:off x="11269404" y="5101007"/>
                <a:ext cx="175320" cy="134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A7EBDFD-E5FF-4E4C-89FA-9BD0D3A7CD9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251404" y="5083367"/>
                  <a:ext cx="21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C429D92-8D9B-44A9-ADB3-246DF9AD6A7B}"/>
                    </a:ext>
                  </a:extLst>
                </p14:cNvPr>
                <p14:cNvContentPartPr/>
                <p14:nvPr/>
              </p14:nvContentPartPr>
              <p14:xfrm>
                <a:off x="11237724" y="5000207"/>
                <a:ext cx="441360" cy="11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C429D92-8D9B-44A9-ADB3-246DF9AD6A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220084" y="4982567"/>
                  <a:ext cx="477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6F4FDA6-D093-4A40-B8C4-703132A82984}"/>
                    </a:ext>
                  </a:extLst>
                </p14:cNvPr>
                <p14:cNvContentPartPr/>
                <p14:nvPr/>
              </p14:nvContentPartPr>
              <p14:xfrm>
                <a:off x="11578284" y="5160767"/>
                <a:ext cx="125280" cy="7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6F4FDA6-D093-4A40-B8C4-703132A8298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560644" y="5143127"/>
                  <a:ext cx="16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23CC139-B1F6-4EDE-84D3-D444BAF666F1}"/>
                    </a:ext>
                  </a:extLst>
                </p14:cNvPr>
                <p14:cNvContentPartPr/>
                <p14:nvPr/>
              </p14:nvContentPartPr>
              <p14:xfrm>
                <a:off x="11708964" y="5070407"/>
                <a:ext cx="339840" cy="181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23CC139-B1F6-4EDE-84D3-D444BAF666F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690964" y="5052407"/>
                  <a:ext cx="37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DB5257-F0B2-4ADF-BD07-423810F7B06B}"/>
                    </a:ext>
                  </a:extLst>
                </p14:cNvPr>
                <p14:cNvContentPartPr/>
                <p14:nvPr/>
              </p14:nvContentPartPr>
              <p14:xfrm>
                <a:off x="11982204" y="5247887"/>
                <a:ext cx="113400" cy="122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DB5257-F0B2-4ADF-BD07-423810F7B06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964204" y="5230247"/>
                  <a:ext cx="1490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F30CC9F-6524-4A6A-BBE6-9C0A014F8019}"/>
              </a:ext>
            </a:extLst>
          </p:cNvPr>
          <p:cNvGrpSpPr/>
          <p:nvPr/>
        </p:nvGrpSpPr>
        <p:grpSpPr>
          <a:xfrm>
            <a:off x="9124884" y="5503127"/>
            <a:ext cx="2304000" cy="405360"/>
            <a:chOff x="9124884" y="5503127"/>
            <a:chExt cx="230400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9376D8A-675F-4EBD-B0DF-7BAC671688BA}"/>
                    </a:ext>
                  </a:extLst>
                </p14:cNvPr>
                <p14:cNvContentPartPr/>
                <p14:nvPr/>
              </p14:nvContentPartPr>
              <p14:xfrm>
                <a:off x="9124884" y="5630207"/>
                <a:ext cx="239400" cy="170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9376D8A-675F-4EBD-B0DF-7BAC671688B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07244" y="5612207"/>
                  <a:ext cx="275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2BF89AE-A8B1-4B86-864B-2E6E064ECC0D}"/>
                    </a:ext>
                  </a:extLst>
                </p14:cNvPr>
                <p14:cNvContentPartPr/>
                <p14:nvPr/>
              </p14:nvContentPartPr>
              <p14:xfrm>
                <a:off x="9389844" y="5735327"/>
                <a:ext cx="167760" cy="85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2BF89AE-A8B1-4B86-864B-2E6E064ECC0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72204" y="5717327"/>
                  <a:ext cx="203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3AD894C-223C-443E-A41B-F5B1FDE1D5DF}"/>
                    </a:ext>
                  </a:extLst>
                </p14:cNvPr>
                <p14:cNvContentPartPr/>
                <p14:nvPr/>
              </p14:nvContentPartPr>
              <p14:xfrm>
                <a:off x="9492444" y="5711927"/>
                <a:ext cx="21240" cy="196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3AD894C-223C-443E-A41B-F5B1FDE1D5D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474804" y="5694287"/>
                  <a:ext cx="5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FC88E06-242C-4623-BEAA-B5347D944151}"/>
                    </a:ext>
                  </a:extLst>
                </p14:cNvPr>
                <p14:cNvContentPartPr/>
                <p14:nvPr/>
              </p14:nvContentPartPr>
              <p14:xfrm>
                <a:off x="9790164" y="5664407"/>
                <a:ext cx="280080" cy="150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FC88E06-242C-4623-BEAA-B5347D94415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772164" y="5646767"/>
                  <a:ext cx="315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3E6BDAA-F2D9-4163-ABC1-B656760DC7F7}"/>
                    </a:ext>
                  </a:extLst>
                </p14:cNvPr>
                <p14:cNvContentPartPr/>
                <p14:nvPr/>
              </p14:nvContentPartPr>
              <p14:xfrm>
                <a:off x="10176084" y="5671607"/>
                <a:ext cx="181080" cy="103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3E6BDAA-F2D9-4163-ABC1-B656760DC7F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58444" y="5653967"/>
                  <a:ext cx="21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FB13D4-1B30-4F66-A3E9-E5CF32CC6BCA}"/>
                    </a:ext>
                  </a:extLst>
                </p14:cNvPr>
                <p14:cNvContentPartPr/>
                <p14:nvPr/>
              </p14:nvContentPartPr>
              <p14:xfrm>
                <a:off x="10394604" y="5671247"/>
                <a:ext cx="135720" cy="118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FB13D4-1B30-4F66-A3E9-E5CF32CC6BC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376964" y="5653247"/>
                  <a:ext cx="171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0259B59-F6A6-4AB2-8C51-3CA2AE7E23FB}"/>
                    </a:ext>
                  </a:extLst>
                </p14:cNvPr>
                <p14:cNvContentPartPr/>
                <p14:nvPr/>
              </p14:nvContentPartPr>
              <p14:xfrm>
                <a:off x="10605564" y="5503127"/>
                <a:ext cx="155520" cy="261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0259B59-F6A6-4AB2-8C51-3CA2AE7E23F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587564" y="5485487"/>
                  <a:ext cx="191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CF5C0CD-CE7E-48B1-95FA-41267EA90854}"/>
                    </a:ext>
                  </a:extLst>
                </p14:cNvPr>
                <p14:cNvContentPartPr/>
                <p14:nvPr/>
              </p14:nvContentPartPr>
              <p14:xfrm>
                <a:off x="10983564" y="5547407"/>
                <a:ext cx="177840" cy="206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CF5C0CD-CE7E-48B1-95FA-41267EA9085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965564" y="5529407"/>
                  <a:ext cx="213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F207682-2E70-40EC-8512-CA24B2FF105A}"/>
                    </a:ext>
                  </a:extLst>
                </p14:cNvPr>
                <p14:cNvContentPartPr/>
                <p14:nvPr/>
              </p14:nvContentPartPr>
              <p14:xfrm>
                <a:off x="11278764" y="5628407"/>
                <a:ext cx="150120" cy="128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F207682-2E70-40EC-8512-CA24B2FF105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260764" y="5610767"/>
                  <a:ext cx="18576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F6B7837-8B10-442C-8C20-BAA2486C8FB1}"/>
              </a:ext>
            </a:extLst>
          </p:cNvPr>
          <p:cNvGrpSpPr/>
          <p:nvPr/>
        </p:nvGrpSpPr>
        <p:grpSpPr>
          <a:xfrm>
            <a:off x="9188244" y="6104687"/>
            <a:ext cx="502920" cy="215640"/>
            <a:chOff x="9188244" y="6104687"/>
            <a:chExt cx="5029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B535E57-0842-4521-9E8D-7D3CFE21C68E}"/>
                    </a:ext>
                  </a:extLst>
                </p14:cNvPr>
                <p14:cNvContentPartPr/>
                <p14:nvPr/>
              </p14:nvContentPartPr>
              <p14:xfrm>
                <a:off x="9188244" y="6127367"/>
                <a:ext cx="201600" cy="192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B535E57-0842-4521-9E8D-7D3CFE21C6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170244" y="6109727"/>
                  <a:ext cx="237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24545CC-63CC-4191-A999-0A4550F6A40F}"/>
                    </a:ext>
                  </a:extLst>
                </p14:cNvPr>
                <p14:cNvContentPartPr/>
                <p14:nvPr/>
              </p14:nvContentPartPr>
              <p14:xfrm>
                <a:off x="9513684" y="6104687"/>
                <a:ext cx="75240" cy="202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24545CC-63CC-4191-A999-0A4550F6A40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95684" y="6087047"/>
                  <a:ext cx="110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5F34D6E-44E5-49A6-8EB9-F61FC89F475E}"/>
                    </a:ext>
                  </a:extLst>
                </p14:cNvPr>
                <p14:cNvContentPartPr/>
                <p14:nvPr/>
              </p14:nvContentPartPr>
              <p14:xfrm>
                <a:off x="9471564" y="6293687"/>
                <a:ext cx="219600" cy="25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5F34D6E-44E5-49A6-8EB9-F61FC89F475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453564" y="6276047"/>
                  <a:ext cx="2552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02E2BF8-F604-4872-8FF6-2D453BB80108}"/>
              </a:ext>
            </a:extLst>
          </p:cNvPr>
          <p:cNvGrpSpPr/>
          <p:nvPr/>
        </p:nvGrpSpPr>
        <p:grpSpPr>
          <a:xfrm>
            <a:off x="9983124" y="6062927"/>
            <a:ext cx="1032120" cy="285840"/>
            <a:chOff x="9983124" y="6062927"/>
            <a:chExt cx="10321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A42B79D-2F20-4816-A122-E3E5384389A7}"/>
                    </a:ext>
                  </a:extLst>
                </p14:cNvPr>
                <p14:cNvContentPartPr/>
                <p14:nvPr/>
              </p14:nvContentPartPr>
              <p14:xfrm>
                <a:off x="9983124" y="6153647"/>
                <a:ext cx="146160" cy="173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A42B79D-2F20-4816-A122-E3E5384389A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965124" y="6136007"/>
                  <a:ext cx="181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206EF33-2B12-4C95-BF78-4269BB9A0AF5}"/>
                    </a:ext>
                  </a:extLst>
                </p14:cNvPr>
                <p14:cNvContentPartPr/>
                <p14:nvPr/>
              </p14:nvContentPartPr>
              <p14:xfrm>
                <a:off x="10205244" y="6169847"/>
                <a:ext cx="35280" cy="147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206EF33-2B12-4C95-BF78-4269BB9A0AF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187604" y="6152207"/>
                  <a:ext cx="70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FFFE720-BAA3-413D-B270-9E7C2EC13DCF}"/>
                    </a:ext>
                  </a:extLst>
                </p14:cNvPr>
                <p14:cNvContentPartPr/>
                <p14:nvPr/>
              </p14:nvContentPartPr>
              <p14:xfrm>
                <a:off x="10238004" y="6098927"/>
                <a:ext cx="162360" cy="183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FFFE720-BAA3-413D-B270-9E7C2EC13DC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220364" y="6081287"/>
                  <a:ext cx="19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4B37167-62F3-416E-A095-24921AF8DCAA}"/>
                    </a:ext>
                  </a:extLst>
                </p14:cNvPr>
                <p14:cNvContentPartPr/>
                <p14:nvPr/>
              </p14:nvContentPartPr>
              <p14:xfrm>
                <a:off x="10441764" y="6118367"/>
                <a:ext cx="137880" cy="187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4B37167-62F3-416E-A095-24921AF8DCA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424124" y="6100727"/>
                  <a:ext cx="173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08A1703-0BBB-46A1-A431-AB8C1646A284}"/>
                    </a:ext>
                  </a:extLst>
                </p14:cNvPr>
                <p14:cNvContentPartPr/>
                <p14:nvPr/>
              </p14:nvContentPartPr>
              <p14:xfrm>
                <a:off x="10661364" y="6062927"/>
                <a:ext cx="141480" cy="285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08A1703-0BBB-46A1-A431-AB8C1646A28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643724" y="6044927"/>
                  <a:ext cx="177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73616AB-FB6A-4C27-9C32-7683EDCD386A}"/>
                    </a:ext>
                  </a:extLst>
                </p14:cNvPr>
                <p14:cNvContentPartPr/>
                <p14:nvPr/>
              </p14:nvContentPartPr>
              <p14:xfrm>
                <a:off x="11014884" y="6291527"/>
                <a:ext cx="360" cy="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73616AB-FB6A-4C27-9C32-7683EDCD38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97244" y="62738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F98032-B0EC-45DA-97A6-35D724F3C8F8}"/>
              </a:ext>
            </a:extLst>
          </p:cNvPr>
          <p:cNvGrpSpPr/>
          <p:nvPr/>
        </p:nvGrpSpPr>
        <p:grpSpPr>
          <a:xfrm>
            <a:off x="7800084" y="3415847"/>
            <a:ext cx="388440" cy="329040"/>
            <a:chOff x="7800084" y="3415847"/>
            <a:chExt cx="3884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812F041-9A7A-43B3-ABB0-525E81D9E192}"/>
                    </a:ext>
                  </a:extLst>
                </p14:cNvPr>
                <p14:cNvContentPartPr/>
                <p14:nvPr/>
              </p14:nvContentPartPr>
              <p14:xfrm>
                <a:off x="7800084" y="3426287"/>
                <a:ext cx="237960" cy="244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812F041-9A7A-43B3-ABB0-525E81D9E1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782084" y="3408287"/>
                  <a:ext cx="273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4465CB7-D755-44CA-B2CE-D7C04665F2AB}"/>
                    </a:ext>
                  </a:extLst>
                </p14:cNvPr>
                <p14:cNvContentPartPr/>
                <p14:nvPr/>
              </p14:nvContentPartPr>
              <p14:xfrm>
                <a:off x="8158284" y="3415847"/>
                <a:ext cx="30240" cy="329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4465CB7-D755-44CA-B2CE-D7C04665F2A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40284" y="3398207"/>
                  <a:ext cx="65880" cy="36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073091BE-E606-4A06-8D79-02F3BB1C2116}"/>
                  </a:ext>
                </a:extLst>
              </p14:cNvPr>
              <p14:cNvContentPartPr/>
              <p14:nvPr/>
            </p14:nvContentPartPr>
            <p14:xfrm>
              <a:off x="8909244" y="4732367"/>
              <a:ext cx="3318120" cy="17024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073091BE-E606-4A06-8D79-02F3BB1C2116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819604" y="4552727"/>
                <a:ext cx="3497760" cy="20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78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EBF5AC6-6605-4BAF-96DF-4EC721AAC7F7}"/>
              </a:ext>
            </a:extLst>
          </p:cNvPr>
          <p:cNvGrpSpPr/>
          <p:nvPr/>
        </p:nvGrpSpPr>
        <p:grpSpPr>
          <a:xfrm>
            <a:off x="403164" y="202487"/>
            <a:ext cx="1981440" cy="337320"/>
            <a:chOff x="403164" y="202487"/>
            <a:chExt cx="198144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97579A-7B9A-4BC2-8130-ADA967065937}"/>
                    </a:ext>
                  </a:extLst>
                </p14:cNvPr>
                <p14:cNvContentPartPr/>
                <p14:nvPr/>
              </p14:nvContentPartPr>
              <p14:xfrm>
                <a:off x="403164" y="202487"/>
                <a:ext cx="240840" cy="242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97579A-7B9A-4BC2-8130-ADA9670659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5524" y="184847"/>
                  <a:ext cx="276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F2EF3B-DB6B-4BFC-ABD4-7ED33C0CEC5D}"/>
                    </a:ext>
                  </a:extLst>
                </p14:cNvPr>
                <p14:cNvContentPartPr/>
                <p14:nvPr/>
              </p14:nvContentPartPr>
              <p14:xfrm>
                <a:off x="632124" y="308327"/>
                <a:ext cx="117720" cy="12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F2EF3B-DB6B-4BFC-ABD4-7ED33C0CEC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484" y="290327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059C2D-360E-4FA7-BBC5-E1EA6A1727C0}"/>
                    </a:ext>
                  </a:extLst>
                </p14:cNvPr>
                <p14:cNvContentPartPr/>
                <p14:nvPr/>
              </p14:nvContentPartPr>
              <p14:xfrm>
                <a:off x="895644" y="409127"/>
                <a:ext cx="29520" cy="13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059C2D-360E-4FA7-BBC5-E1EA6A172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004" y="391127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44EB39-18E1-44F8-ABB5-14EFD4E4D301}"/>
                    </a:ext>
                  </a:extLst>
                </p14:cNvPr>
                <p14:cNvContentPartPr/>
                <p14:nvPr/>
              </p14:nvContentPartPr>
              <p14:xfrm>
                <a:off x="1090404" y="299687"/>
                <a:ext cx="217440" cy="11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44EB39-18E1-44F8-ABB5-14EFD4E4D3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2764" y="282047"/>
                  <a:ext cx="253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BB054B-E81F-42D7-9F6E-63489E50D514}"/>
                    </a:ext>
                  </a:extLst>
                </p14:cNvPr>
                <p14:cNvContentPartPr/>
                <p14:nvPr/>
              </p14:nvContentPartPr>
              <p14:xfrm>
                <a:off x="1388124" y="282047"/>
                <a:ext cx="597600" cy="12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BB054B-E81F-42D7-9F6E-63489E50D5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0124" y="264047"/>
                  <a:ext cx="633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539FF5-67B5-4764-BC33-25E1695F0543}"/>
                    </a:ext>
                  </a:extLst>
                </p14:cNvPr>
                <p14:cNvContentPartPr/>
                <p14:nvPr/>
              </p14:nvContentPartPr>
              <p14:xfrm>
                <a:off x="2073924" y="281687"/>
                <a:ext cx="310680" cy="10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539FF5-67B5-4764-BC33-25E1695F05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5924" y="263687"/>
                  <a:ext cx="3463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138599-2A5C-4288-93D1-99E276AD7307}"/>
              </a:ext>
            </a:extLst>
          </p:cNvPr>
          <p:cNvGrpSpPr/>
          <p:nvPr/>
        </p:nvGrpSpPr>
        <p:grpSpPr>
          <a:xfrm>
            <a:off x="2659284" y="267287"/>
            <a:ext cx="648360" cy="331200"/>
            <a:chOff x="2659284" y="267287"/>
            <a:chExt cx="6483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34C977-0DF3-46E0-A422-A2A895C6F992}"/>
                    </a:ext>
                  </a:extLst>
                </p14:cNvPr>
                <p14:cNvContentPartPr/>
                <p14:nvPr/>
              </p14:nvContentPartPr>
              <p14:xfrm>
                <a:off x="2659284" y="274487"/>
                <a:ext cx="202680" cy="14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34C977-0DF3-46E0-A422-A2A895C6F9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1644" y="256847"/>
                  <a:ext cx="238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F1CA14-8FB2-49C8-ADA8-7542AB6C7AAB}"/>
                    </a:ext>
                  </a:extLst>
                </p14:cNvPr>
                <p14:cNvContentPartPr/>
                <p14:nvPr/>
              </p14:nvContentPartPr>
              <p14:xfrm>
                <a:off x="2897604" y="321647"/>
                <a:ext cx="227880" cy="8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F1CA14-8FB2-49C8-ADA8-7542AB6C7A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9604" y="304007"/>
                  <a:ext cx="263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9A2449-AB1C-4A81-AF30-EA77303275DB}"/>
                    </a:ext>
                  </a:extLst>
                </p14:cNvPr>
                <p14:cNvContentPartPr/>
                <p14:nvPr/>
              </p14:nvContentPartPr>
              <p14:xfrm>
                <a:off x="3174084" y="267287"/>
                <a:ext cx="133560" cy="33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9A2449-AB1C-4A81-AF30-EA77303275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084" y="249647"/>
                  <a:ext cx="1692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7297FD-6810-41C1-BAAD-70EB74A1B339}"/>
              </a:ext>
            </a:extLst>
          </p:cNvPr>
          <p:cNvGrpSpPr/>
          <p:nvPr/>
        </p:nvGrpSpPr>
        <p:grpSpPr>
          <a:xfrm>
            <a:off x="3601044" y="206807"/>
            <a:ext cx="992880" cy="232920"/>
            <a:chOff x="3601044" y="206807"/>
            <a:chExt cx="9928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57E03D-B256-4E4E-B667-78F7CB3807D6}"/>
                    </a:ext>
                  </a:extLst>
                </p14:cNvPr>
                <p14:cNvContentPartPr/>
                <p14:nvPr/>
              </p14:nvContentPartPr>
              <p14:xfrm>
                <a:off x="3601044" y="209327"/>
                <a:ext cx="387720" cy="23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57E03D-B256-4E4E-B667-78F7CB3807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83404" y="191687"/>
                  <a:ext cx="423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271F6D-400B-4856-97C2-09960CC81714}"/>
                    </a:ext>
                  </a:extLst>
                </p14:cNvPr>
                <p14:cNvContentPartPr/>
                <p14:nvPr/>
              </p14:nvContentPartPr>
              <p14:xfrm>
                <a:off x="3917124" y="208607"/>
                <a:ext cx="238680" cy="19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271F6D-400B-4856-97C2-09960CC817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99124" y="190607"/>
                  <a:ext cx="274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561B15-AF4B-4D0D-A75A-59BA0564186B}"/>
                    </a:ext>
                  </a:extLst>
                </p14:cNvPr>
                <p14:cNvContentPartPr/>
                <p14:nvPr/>
              </p14:nvContentPartPr>
              <p14:xfrm>
                <a:off x="4111884" y="206807"/>
                <a:ext cx="350640" cy="226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561B15-AF4B-4D0D-A75A-59BA056418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93884" y="188807"/>
                  <a:ext cx="386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AFC07C-EE2E-4716-9293-AB10E9111373}"/>
                    </a:ext>
                  </a:extLst>
                </p14:cNvPr>
                <p14:cNvContentPartPr/>
                <p14:nvPr/>
              </p14:nvContentPartPr>
              <p14:xfrm>
                <a:off x="4402404" y="225167"/>
                <a:ext cx="191520" cy="3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AFC07C-EE2E-4716-9293-AB10E91113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84764" y="207527"/>
                  <a:ext cx="22716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7F1964-DC2B-4F0D-9882-54E2585F0E6E}"/>
              </a:ext>
            </a:extLst>
          </p:cNvPr>
          <p:cNvGrpSpPr/>
          <p:nvPr/>
        </p:nvGrpSpPr>
        <p:grpSpPr>
          <a:xfrm>
            <a:off x="5109804" y="160727"/>
            <a:ext cx="636120" cy="226440"/>
            <a:chOff x="5109804" y="160727"/>
            <a:chExt cx="6361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E1600F-8357-4BB7-8208-ABBABF9BF060}"/>
                    </a:ext>
                  </a:extLst>
                </p14:cNvPr>
                <p14:cNvContentPartPr/>
                <p14:nvPr/>
              </p14:nvContentPartPr>
              <p14:xfrm>
                <a:off x="5109804" y="253607"/>
                <a:ext cx="87480" cy="13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E1600F-8357-4BB7-8208-ABBABF9BF0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91804" y="235607"/>
                  <a:ext cx="12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FB89E8-B9ED-4824-AE63-A7FC9EFF6290}"/>
                    </a:ext>
                  </a:extLst>
                </p14:cNvPr>
                <p14:cNvContentPartPr/>
                <p14:nvPr/>
              </p14:nvContentPartPr>
              <p14:xfrm>
                <a:off x="5326524" y="160727"/>
                <a:ext cx="289800" cy="21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FB89E8-B9ED-4824-AE63-A7FC9EFF62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8884" y="142727"/>
                  <a:ext cx="325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E6964A-E08E-4D5D-9071-C2BC19895F37}"/>
                    </a:ext>
                  </a:extLst>
                </p14:cNvPr>
                <p14:cNvContentPartPr/>
                <p14:nvPr/>
              </p14:nvContentPartPr>
              <p14:xfrm>
                <a:off x="5591484" y="210407"/>
                <a:ext cx="154440" cy="1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E6964A-E08E-4D5D-9071-C2BC19895F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3484" y="192767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B938BB-1A89-473D-83AF-DBBD224CCA65}"/>
              </a:ext>
            </a:extLst>
          </p:cNvPr>
          <p:cNvGrpSpPr/>
          <p:nvPr/>
        </p:nvGrpSpPr>
        <p:grpSpPr>
          <a:xfrm>
            <a:off x="6081444" y="152447"/>
            <a:ext cx="370080" cy="220680"/>
            <a:chOff x="6081444" y="152447"/>
            <a:chExt cx="3700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08372C-1EBD-40EB-A6C6-8697001AA6F1}"/>
                    </a:ext>
                  </a:extLst>
                </p14:cNvPr>
                <p14:cNvContentPartPr/>
                <p14:nvPr/>
              </p14:nvContentPartPr>
              <p14:xfrm>
                <a:off x="6081444" y="152447"/>
                <a:ext cx="248760" cy="220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08372C-1EBD-40EB-A6C6-8697001AA6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63444" y="134807"/>
                  <a:ext cx="284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A9CFD7-AAC7-48E6-9A64-77DAC6051862}"/>
                    </a:ext>
                  </a:extLst>
                </p14:cNvPr>
                <p14:cNvContentPartPr/>
                <p14:nvPr/>
              </p14:nvContentPartPr>
              <p14:xfrm>
                <a:off x="6269004" y="237767"/>
                <a:ext cx="18252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A9CFD7-AAC7-48E6-9A64-77DAC60518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51364" y="220127"/>
                  <a:ext cx="21816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7A464E9-2FB7-4D56-9D81-E30C46181724}"/>
                  </a:ext>
                </a:extLst>
              </p14:cNvPr>
              <p14:cNvContentPartPr/>
              <p14:nvPr/>
            </p14:nvContentPartPr>
            <p14:xfrm>
              <a:off x="6838884" y="180167"/>
              <a:ext cx="241560" cy="255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7A464E9-2FB7-4D56-9D81-E30C461817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20884" y="162167"/>
                <a:ext cx="27720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CCDF0EB-54D4-4B4B-A795-FE4ECB555884}"/>
              </a:ext>
            </a:extLst>
          </p:cNvPr>
          <p:cNvGrpSpPr/>
          <p:nvPr/>
        </p:nvGrpSpPr>
        <p:grpSpPr>
          <a:xfrm>
            <a:off x="7387884" y="185567"/>
            <a:ext cx="862560" cy="254880"/>
            <a:chOff x="7387884" y="185567"/>
            <a:chExt cx="8625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6A9A97-1BCF-4609-9734-C2CC39B165FA}"/>
                    </a:ext>
                  </a:extLst>
                </p14:cNvPr>
                <p14:cNvContentPartPr/>
                <p14:nvPr/>
              </p14:nvContentPartPr>
              <p14:xfrm>
                <a:off x="7387884" y="185567"/>
                <a:ext cx="190440" cy="24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6A9A97-1BCF-4609-9734-C2CC39B165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0244" y="167927"/>
                  <a:ext cx="226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01E4EC-923D-460C-967A-80996DBE38DA}"/>
                    </a:ext>
                  </a:extLst>
                </p14:cNvPr>
                <p14:cNvContentPartPr/>
                <p14:nvPr/>
              </p14:nvContentPartPr>
              <p14:xfrm>
                <a:off x="7660404" y="203567"/>
                <a:ext cx="253080" cy="23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01E4EC-923D-460C-967A-80996DBE38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2404" y="185567"/>
                  <a:ext cx="288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28B11F-0289-42D3-909E-DE7DA7641639}"/>
                    </a:ext>
                  </a:extLst>
                </p14:cNvPr>
                <p14:cNvContentPartPr/>
                <p14:nvPr/>
              </p14:nvContentPartPr>
              <p14:xfrm>
                <a:off x="7899084" y="310127"/>
                <a:ext cx="351360" cy="9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28B11F-0289-42D3-909E-DE7DA76416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81084" y="292487"/>
                  <a:ext cx="38700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BC799D-7C26-4421-BBEC-AE90CADBF5C2}"/>
              </a:ext>
            </a:extLst>
          </p:cNvPr>
          <p:cNvGrpSpPr/>
          <p:nvPr/>
        </p:nvGrpSpPr>
        <p:grpSpPr>
          <a:xfrm>
            <a:off x="8780724" y="197807"/>
            <a:ext cx="1235880" cy="419400"/>
            <a:chOff x="8780724" y="197807"/>
            <a:chExt cx="1235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A8F1DF-6C5C-4DEC-AD93-120023F31043}"/>
                    </a:ext>
                  </a:extLst>
                </p14:cNvPr>
                <p14:cNvContentPartPr/>
                <p14:nvPr/>
              </p14:nvContentPartPr>
              <p14:xfrm>
                <a:off x="8780724" y="337487"/>
                <a:ext cx="20160" cy="27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A8F1DF-6C5C-4DEC-AD93-120023F310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63084" y="319847"/>
                  <a:ext cx="55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5B5FEC-1FFD-417C-8A4E-DF1D6345926D}"/>
                    </a:ext>
                  </a:extLst>
                </p14:cNvPr>
                <p14:cNvContentPartPr/>
                <p14:nvPr/>
              </p14:nvContentPartPr>
              <p14:xfrm>
                <a:off x="8782524" y="330287"/>
                <a:ext cx="176040" cy="17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5B5FEC-1FFD-417C-8A4E-DF1D634592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64884" y="312287"/>
                  <a:ext cx="211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C0A6C8-5E98-42A0-942E-7000363448CF}"/>
                    </a:ext>
                  </a:extLst>
                </p14:cNvPr>
                <p14:cNvContentPartPr/>
                <p14:nvPr/>
              </p14:nvContentPartPr>
              <p14:xfrm>
                <a:off x="9055404" y="314447"/>
                <a:ext cx="218160" cy="11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C0A6C8-5E98-42A0-942E-7000363448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37404" y="296447"/>
                  <a:ext cx="253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56BB13-16C2-4502-815D-C69ADC878BCC}"/>
                    </a:ext>
                  </a:extLst>
                </p14:cNvPr>
                <p14:cNvContentPartPr/>
                <p14:nvPr/>
              </p14:nvContentPartPr>
              <p14:xfrm>
                <a:off x="9287244" y="211487"/>
                <a:ext cx="20160" cy="47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56BB13-16C2-4502-815D-C69ADC878B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69244" y="193847"/>
                  <a:ext cx="55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EFB17-9AE0-4F63-9EED-BAAE7F7775C1}"/>
                    </a:ext>
                  </a:extLst>
                </p14:cNvPr>
                <p14:cNvContentPartPr/>
                <p14:nvPr/>
              </p14:nvContentPartPr>
              <p14:xfrm>
                <a:off x="9367884" y="197807"/>
                <a:ext cx="281520" cy="21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EFB17-9AE0-4F63-9EED-BAAE7F7775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49884" y="179807"/>
                  <a:ext cx="317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192EA2-FFC4-4EE8-8E45-8FF8BD5805AD}"/>
                    </a:ext>
                  </a:extLst>
                </p14:cNvPr>
                <p14:cNvContentPartPr/>
                <p14:nvPr/>
              </p14:nvContentPartPr>
              <p14:xfrm>
                <a:off x="9672084" y="256487"/>
                <a:ext cx="171000" cy="123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192EA2-FFC4-4EE8-8E45-8FF8BD5805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54444" y="238847"/>
                  <a:ext cx="206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62ED2D-F8FB-4DCE-8D84-18DD4DDC6FD4}"/>
                    </a:ext>
                  </a:extLst>
                </p14:cNvPr>
                <p14:cNvContentPartPr/>
                <p14:nvPr/>
              </p14:nvContentPartPr>
              <p14:xfrm>
                <a:off x="9961524" y="378527"/>
                <a:ext cx="55080" cy="11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62ED2D-F8FB-4DCE-8D84-18DD4DDC6F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43524" y="360527"/>
                  <a:ext cx="907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A0DC3E-DDBE-4B5D-ABAF-620F913FC4FA}"/>
              </a:ext>
            </a:extLst>
          </p:cNvPr>
          <p:cNvGrpSpPr/>
          <p:nvPr/>
        </p:nvGrpSpPr>
        <p:grpSpPr>
          <a:xfrm>
            <a:off x="10261764" y="171887"/>
            <a:ext cx="826920" cy="574200"/>
            <a:chOff x="10261764" y="171887"/>
            <a:chExt cx="8269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86A641-C331-477C-AC43-2CE9C17BC3CA}"/>
                    </a:ext>
                  </a:extLst>
                </p14:cNvPr>
                <p14:cNvContentPartPr/>
                <p14:nvPr/>
              </p14:nvContentPartPr>
              <p14:xfrm>
                <a:off x="10261764" y="241007"/>
                <a:ext cx="108000" cy="13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86A641-C331-477C-AC43-2CE9C17BC3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43764" y="223007"/>
                  <a:ext cx="14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55927E-8D41-47D8-A551-CDF90B97C50A}"/>
                    </a:ext>
                  </a:extLst>
                </p14:cNvPr>
                <p14:cNvContentPartPr/>
                <p14:nvPr/>
              </p14:nvContentPartPr>
              <p14:xfrm>
                <a:off x="10465524" y="171887"/>
                <a:ext cx="623160" cy="57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55927E-8D41-47D8-A551-CDF90B97C5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7524" y="153887"/>
                  <a:ext cx="658800" cy="60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78660C-B533-4E88-A748-68AD5DF86E1C}"/>
                  </a:ext>
                </a:extLst>
              </p14:cNvPr>
              <p14:cNvContentPartPr/>
              <p14:nvPr/>
            </p14:nvContentPartPr>
            <p14:xfrm>
              <a:off x="671724" y="786407"/>
              <a:ext cx="323280" cy="23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78660C-B533-4E88-A748-68AD5DF86E1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3724" y="768407"/>
                <a:ext cx="35892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CAB316F1-9D21-4A73-900C-97A72D525ACC}"/>
              </a:ext>
            </a:extLst>
          </p:cNvPr>
          <p:cNvGrpSpPr/>
          <p:nvPr/>
        </p:nvGrpSpPr>
        <p:grpSpPr>
          <a:xfrm>
            <a:off x="1449684" y="742847"/>
            <a:ext cx="718200" cy="298800"/>
            <a:chOff x="1449684" y="742847"/>
            <a:chExt cx="718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6E7F0D-BAA5-433B-BBE1-FF17B5587768}"/>
                    </a:ext>
                  </a:extLst>
                </p14:cNvPr>
                <p14:cNvContentPartPr/>
                <p14:nvPr/>
              </p14:nvContentPartPr>
              <p14:xfrm>
                <a:off x="1449684" y="742847"/>
                <a:ext cx="142560" cy="298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6E7F0D-BAA5-433B-BBE1-FF17B55877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32044" y="724847"/>
                  <a:ext cx="178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14FBAA-FD7B-4C3F-8742-B7AB8E68D462}"/>
                    </a:ext>
                  </a:extLst>
                </p14:cNvPr>
                <p14:cNvContentPartPr/>
                <p14:nvPr/>
              </p14:nvContentPartPr>
              <p14:xfrm>
                <a:off x="1650204" y="780287"/>
                <a:ext cx="261000" cy="225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14FBAA-FD7B-4C3F-8742-B7AB8E68D4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32204" y="762287"/>
                  <a:ext cx="296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A2FFA2-2492-4AA0-9155-A030F4B76EEA}"/>
                    </a:ext>
                  </a:extLst>
                </p14:cNvPr>
                <p14:cNvContentPartPr/>
                <p14:nvPr/>
              </p14:nvContentPartPr>
              <p14:xfrm>
                <a:off x="1882764" y="871367"/>
                <a:ext cx="285120" cy="10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A2FFA2-2492-4AA0-9155-A030F4B76E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64764" y="853367"/>
                  <a:ext cx="3207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14EEDC-3FE4-4F87-87AC-54FBE72311B8}"/>
              </a:ext>
            </a:extLst>
          </p:cNvPr>
          <p:cNvGrpSpPr/>
          <p:nvPr/>
        </p:nvGrpSpPr>
        <p:grpSpPr>
          <a:xfrm>
            <a:off x="2487204" y="724847"/>
            <a:ext cx="983520" cy="447840"/>
            <a:chOff x="2487204" y="724847"/>
            <a:chExt cx="9835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4F9439-B8D9-4133-A022-7E3FECDEAF0E}"/>
                    </a:ext>
                  </a:extLst>
                </p14:cNvPr>
                <p14:cNvContentPartPr/>
                <p14:nvPr/>
              </p14:nvContentPartPr>
              <p14:xfrm>
                <a:off x="2488284" y="842567"/>
                <a:ext cx="19080" cy="33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4F9439-B8D9-4133-A022-7E3FECDEAF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0284" y="824927"/>
                  <a:ext cx="547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43E473-6A68-40E6-90CD-347C4616AC19}"/>
                    </a:ext>
                  </a:extLst>
                </p14:cNvPr>
                <p14:cNvContentPartPr/>
                <p14:nvPr/>
              </p14:nvContentPartPr>
              <p14:xfrm>
                <a:off x="2487204" y="871727"/>
                <a:ext cx="316440" cy="19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43E473-6A68-40E6-90CD-347C4616AC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69204" y="854087"/>
                  <a:ext cx="352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AEC44E-F419-4BF2-9A10-307C42F482B5}"/>
                    </a:ext>
                  </a:extLst>
                </p14:cNvPr>
                <p14:cNvContentPartPr/>
                <p14:nvPr/>
              </p14:nvContentPartPr>
              <p14:xfrm>
                <a:off x="2912724" y="724847"/>
                <a:ext cx="39960" cy="25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AEC44E-F419-4BF2-9A10-307C42F482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95084" y="707207"/>
                  <a:ext cx="75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D74C7B-8789-46EE-9F73-2DC74CF7FD2B}"/>
                    </a:ext>
                  </a:extLst>
                </p14:cNvPr>
                <p14:cNvContentPartPr/>
                <p14:nvPr/>
              </p14:nvContentPartPr>
              <p14:xfrm>
                <a:off x="3045924" y="743927"/>
                <a:ext cx="181080" cy="243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D74C7B-8789-46EE-9F73-2DC74CF7FD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27924" y="725927"/>
                  <a:ext cx="216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03F213-30CD-427B-BCD4-517B78FCB3B3}"/>
                    </a:ext>
                  </a:extLst>
                </p14:cNvPr>
                <p14:cNvContentPartPr/>
                <p14:nvPr/>
              </p14:nvContentPartPr>
              <p14:xfrm>
                <a:off x="3211524" y="818447"/>
                <a:ext cx="259200" cy="120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03F213-30CD-427B-BCD4-517B78FCB3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93524" y="800447"/>
                  <a:ext cx="294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6EADA61-A8A3-46A6-B757-2DD371D03F11}"/>
              </a:ext>
            </a:extLst>
          </p:cNvPr>
          <p:cNvGrpSpPr/>
          <p:nvPr/>
        </p:nvGrpSpPr>
        <p:grpSpPr>
          <a:xfrm>
            <a:off x="3881124" y="831047"/>
            <a:ext cx="659520" cy="143280"/>
            <a:chOff x="3881124" y="831047"/>
            <a:chExt cx="65952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BC4D44-F0F8-4D34-943C-7B832DC79AE5}"/>
                    </a:ext>
                  </a:extLst>
                </p14:cNvPr>
                <p14:cNvContentPartPr/>
                <p14:nvPr/>
              </p14:nvContentPartPr>
              <p14:xfrm>
                <a:off x="3881124" y="831047"/>
                <a:ext cx="133200" cy="132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BC4D44-F0F8-4D34-943C-7B832DC79A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63124" y="813047"/>
                  <a:ext cx="168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FCEA63-77FF-4A78-AB39-7BA5825F0274}"/>
                    </a:ext>
                  </a:extLst>
                </p14:cNvPr>
                <p14:cNvContentPartPr/>
                <p14:nvPr/>
              </p14:nvContentPartPr>
              <p14:xfrm>
                <a:off x="4114404" y="849047"/>
                <a:ext cx="426240" cy="12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FCEA63-77FF-4A78-AB39-7BA5825F02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96764" y="831047"/>
                  <a:ext cx="461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83A880-579D-48C7-BDAA-FC4A678C0AAE}"/>
              </a:ext>
            </a:extLst>
          </p:cNvPr>
          <p:cNvGrpSpPr/>
          <p:nvPr/>
        </p:nvGrpSpPr>
        <p:grpSpPr>
          <a:xfrm>
            <a:off x="518364" y="1252967"/>
            <a:ext cx="732240" cy="361440"/>
            <a:chOff x="518364" y="1252967"/>
            <a:chExt cx="7322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F1D417-1A01-4B32-B79F-0333FF046D00}"/>
                    </a:ext>
                  </a:extLst>
                </p14:cNvPr>
                <p14:cNvContentPartPr/>
                <p14:nvPr/>
              </p14:nvContentPartPr>
              <p14:xfrm>
                <a:off x="518364" y="1252967"/>
                <a:ext cx="52200" cy="36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F1D417-1A01-4B32-B79F-0333FF046D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0724" y="1235327"/>
                  <a:ext cx="878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E5D31C-B53E-43C8-BC08-0B00FFD4049E}"/>
                    </a:ext>
                  </a:extLst>
                </p14:cNvPr>
                <p14:cNvContentPartPr/>
                <p14:nvPr/>
              </p14:nvContentPartPr>
              <p14:xfrm>
                <a:off x="606924" y="1436567"/>
                <a:ext cx="389520" cy="12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E5D31C-B53E-43C8-BC08-0B00FFD404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8924" y="1418927"/>
                  <a:ext cx="425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B51543-D39C-4EEA-8358-0406293130F4}"/>
                    </a:ext>
                  </a:extLst>
                </p14:cNvPr>
                <p14:cNvContentPartPr/>
                <p14:nvPr/>
              </p14:nvContentPartPr>
              <p14:xfrm>
                <a:off x="1069524" y="1300487"/>
                <a:ext cx="181080" cy="263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B51543-D39C-4EEA-8358-0406293130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1884" y="1282487"/>
                  <a:ext cx="216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0F10C15-6924-46A9-801B-4C4A2DA64809}"/>
              </a:ext>
            </a:extLst>
          </p:cNvPr>
          <p:cNvGrpSpPr/>
          <p:nvPr/>
        </p:nvGrpSpPr>
        <p:grpSpPr>
          <a:xfrm>
            <a:off x="1538964" y="1267007"/>
            <a:ext cx="880920" cy="308880"/>
            <a:chOff x="1538964" y="1267007"/>
            <a:chExt cx="88092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3D1291E-AF60-489A-9DA8-23655272057F}"/>
                    </a:ext>
                  </a:extLst>
                </p14:cNvPr>
                <p14:cNvContentPartPr/>
                <p14:nvPr/>
              </p14:nvContentPartPr>
              <p14:xfrm>
                <a:off x="1538964" y="1268087"/>
                <a:ext cx="135000" cy="30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3D1291E-AF60-489A-9DA8-2365527205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1324" y="1250447"/>
                  <a:ext cx="170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BCA747-F77A-4267-9EF3-3E7F2D80215D}"/>
                    </a:ext>
                  </a:extLst>
                </p14:cNvPr>
                <p14:cNvContentPartPr/>
                <p14:nvPr/>
              </p14:nvContentPartPr>
              <p14:xfrm>
                <a:off x="1780524" y="1267007"/>
                <a:ext cx="272880" cy="27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BCA747-F77A-4267-9EF3-3E7F2D8021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2884" y="1249367"/>
                  <a:ext cx="308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869C078-1110-4020-BCDE-A73C03537649}"/>
                    </a:ext>
                  </a:extLst>
                </p14:cNvPr>
                <p14:cNvContentPartPr/>
                <p14:nvPr/>
              </p14:nvContentPartPr>
              <p14:xfrm>
                <a:off x="1999404" y="1436207"/>
                <a:ext cx="42048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869C078-1110-4020-BCDE-A73C035376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1404" y="1418567"/>
                  <a:ext cx="4561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BCB0042-72EF-4C23-8F38-6D819358A71E}"/>
              </a:ext>
            </a:extLst>
          </p:cNvPr>
          <p:cNvGrpSpPr/>
          <p:nvPr/>
        </p:nvGrpSpPr>
        <p:grpSpPr>
          <a:xfrm>
            <a:off x="2679444" y="1218047"/>
            <a:ext cx="931320" cy="487800"/>
            <a:chOff x="2679444" y="1218047"/>
            <a:chExt cx="9313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D51E4AE-4AF6-4D84-B684-3AEAC8F50553}"/>
                    </a:ext>
                  </a:extLst>
                </p14:cNvPr>
                <p14:cNvContentPartPr/>
                <p14:nvPr/>
              </p14:nvContentPartPr>
              <p14:xfrm>
                <a:off x="2755404" y="1394807"/>
                <a:ext cx="5040" cy="311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D51E4AE-4AF6-4D84-B684-3AEAC8F50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37404" y="1377167"/>
                  <a:ext cx="40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EF1B00-75F0-41CC-8582-3BEC4FF327FC}"/>
                    </a:ext>
                  </a:extLst>
                </p14:cNvPr>
                <p14:cNvContentPartPr/>
                <p14:nvPr/>
              </p14:nvContentPartPr>
              <p14:xfrm>
                <a:off x="2679444" y="1448087"/>
                <a:ext cx="244080" cy="88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EF1B00-75F0-41CC-8582-3BEC4FF327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61804" y="1430447"/>
                  <a:ext cx="279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6F8A38-BB64-44D3-A962-43D9FCFFAC51}"/>
                    </a:ext>
                  </a:extLst>
                </p14:cNvPr>
                <p14:cNvContentPartPr/>
                <p14:nvPr/>
              </p14:nvContentPartPr>
              <p14:xfrm>
                <a:off x="3013164" y="1326407"/>
                <a:ext cx="175320" cy="229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6F8A38-BB64-44D3-A962-43D9FCFFAC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95164" y="1308767"/>
                  <a:ext cx="210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C0018FA-2365-41AA-A72E-45A621B10104}"/>
                    </a:ext>
                  </a:extLst>
                </p14:cNvPr>
                <p14:cNvContentPartPr/>
                <p14:nvPr/>
              </p14:nvContentPartPr>
              <p14:xfrm>
                <a:off x="3242844" y="1396967"/>
                <a:ext cx="212760" cy="117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C0018FA-2365-41AA-A72E-45A621B101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25204" y="1379327"/>
                  <a:ext cx="248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F73B08-F4E2-4F7C-B308-8ED7C73AEA4B}"/>
                    </a:ext>
                  </a:extLst>
                </p14:cNvPr>
                <p14:cNvContentPartPr/>
                <p14:nvPr/>
              </p14:nvContentPartPr>
              <p14:xfrm>
                <a:off x="3486924" y="1218047"/>
                <a:ext cx="59760" cy="294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F73B08-F4E2-4F7C-B308-8ED7C73AEA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68924" y="1200047"/>
                  <a:ext cx="95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EC4147-674B-42DB-B5BD-AF539377195F}"/>
                    </a:ext>
                  </a:extLst>
                </p14:cNvPr>
                <p14:cNvContentPartPr/>
                <p14:nvPr/>
              </p14:nvContentPartPr>
              <p14:xfrm>
                <a:off x="3518244" y="1274207"/>
                <a:ext cx="92520" cy="28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EC4147-674B-42DB-B5BD-AF53937719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00604" y="1256207"/>
                  <a:ext cx="1281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0E6B035-CFA6-47BB-BA25-9E666010E692}"/>
                  </a:ext>
                </a:extLst>
              </p14:cNvPr>
              <p14:cNvContentPartPr/>
              <p14:nvPr/>
            </p14:nvContentPartPr>
            <p14:xfrm>
              <a:off x="3871764" y="1583807"/>
              <a:ext cx="102960" cy="104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0E6B035-CFA6-47BB-BA25-9E666010E69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53764" y="1566167"/>
                <a:ext cx="1386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72E368-8AEE-4062-B573-3C48C9F2B101}"/>
              </a:ext>
            </a:extLst>
          </p:cNvPr>
          <p:cNvGrpSpPr/>
          <p:nvPr/>
        </p:nvGrpSpPr>
        <p:grpSpPr>
          <a:xfrm>
            <a:off x="4248684" y="1154327"/>
            <a:ext cx="287280" cy="376200"/>
            <a:chOff x="4248684" y="1154327"/>
            <a:chExt cx="2872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2C7953-11C5-4F04-A8C6-3340401AE333}"/>
                    </a:ext>
                  </a:extLst>
                </p14:cNvPr>
                <p14:cNvContentPartPr/>
                <p14:nvPr/>
              </p14:nvContentPartPr>
              <p14:xfrm>
                <a:off x="4294044" y="1418927"/>
                <a:ext cx="25920" cy="111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2C7953-11C5-4F04-A8C6-3340401AE3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6404" y="1401287"/>
                  <a:ext cx="61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6E08FF-4435-489C-804C-7F4DE13889DA}"/>
                    </a:ext>
                  </a:extLst>
                </p14:cNvPr>
                <p14:cNvContentPartPr/>
                <p14:nvPr/>
              </p14:nvContentPartPr>
              <p14:xfrm>
                <a:off x="4248684" y="1154327"/>
                <a:ext cx="232560" cy="37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6E08FF-4435-489C-804C-7F4DE13889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0684" y="1136687"/>
                  <a:ext cx="2682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E37C06-07E4-422A-9243-CFBA449F5A15}"/>
                    </a:ext>
                  </a:extLst>
                </p14:cNvPr>
                <p14:cNvContentPartPr/>
                <p14:nvPr/>
              </p14:nvContentPartPr>
              <p14:xfrm>
                <a:off x="4417884" y="1341167"/>
                <a:ext cx="118080" cy="45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E37C06-07E4-422A-9243-CFBA449F5A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9884" y="132352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61CF717-45F2-4C16-A91D-8E91115B090D}"/>
              </a:ext>
            </a:extLst>
          </p:cNvPr>
          <p:cNvGrpSpPr/>
          <p:nvPr/>
        </p:nvGrpSpPr>
        <p:grpSpPr>
          <a:xfrm>
            <a:off x="4925484" y="696767"/>
            <a:ext cx="6583320" cy="882000"/>
            <a:chOff x="4925484" y="696767"/>
            <a:chExt cx="6583320" cy="8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B9FE60-F7A5-4A9A-B532-560163C17258}"/>
                    </a:ext>
                  </a:extLst>
                </p14:cNvPr>
                <p14:cNvContentPartPr/>
                <p14:nvPr/>
              </p14:nvContentPartPr>
              <p14:xfrm>
                <a:off x="4961844" y="716567"/>
                <a:ext cx="223560" cy="21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B9FE60-F7A5-4A9A-B532-560163C172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44204" y="698927"/>
                  <a:ext cx="259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CD785D8-09FD-4B36-9DB4-70DDB350D45C}"/>
                    </a:ext>
                  </a:extLst>
                </p14:cNvPr>
                <p14:cNvContentPartPr/>
                <p14:nvPr/>
              </p14:nvContentPartPr>
              <p14:xfrm>
                <a:off x="5172444" y="858047"/>
                <a:ext cx="203400" cy="9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CD785D8-09FD-4B36-9DB4-70DDB350D4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4804" y="840407"/>
                  <a:ext cx="239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0C9396-D90A-4A94-87F7-DD5D657CB893}"/>
                    </a:ext>
                  </a:extLst>
                </p14:cNvPr>
                <p14:cNvContentPartPr/>
                <p14:nvPr/>
              </p14:nvContentPartPr>
              <p14:xfrm>
                <a:off x="5447844" y="813047"/>
                <a:ext cx="181080" cy="135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0C9396-D90A-4A94-87F7-DD5D657CB8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0204" y="795407"/>
                  <a:ext cx="21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D505FE-60B4-4429-A9CB-2AC0BB239615}"/>
                    </a:ext>
                  </a:extLst>
                </p14:cNvPr>
                <p14:cNvContentPartPr/>
                <p14:nvPr/>
              </p14:nvContentPartPr>
              <p14:xfrm>
                <a:off x="5672844" y="803687"/>
                <a:ext cx="197640" cy="125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D505FE-60B4-4429-A9CB-2AC0BB2396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55204" y="786047"/>
                  <a:ext cx="233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67426F-75AE-4E34-B5DD-15CF0A70E7D7}"/>
                    </a:ext>
                  </a:extLst>
                </p14:cNvPr>
                <p14:cNvContentPartPr/>
                <p14:nvPr/>
              </p14:nvContentPartPr>
              <p14:xfrm>
                <a:off x="6362604" y="774167"/>
                <a:ext cx="502200" cy="169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67426F-75AE-4E34-B5DD-15CF0A70E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44604" y="756527"/>
                  <a:ext cx="537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5F35D4-2954-46AF-9661-2B0056905AAC}"/>
                    </a:ext>
                  </a:extLst>
                </p14:cNvPr>
                <p14:cNvContentPartPr/>
                <p14:nvPr/>
              </p14:nvContentPartPr>
              <p14:xfrm>
                <a:off x="6914484" y="774887"/>
                <a:ext cx="181440" cy="32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5F35D4-2954-46AF-9661-2B0056905A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96484" y="756887"/>
                  <a:ext cx="217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CFBE85-D8DD-4AF4-A535-F8DD369EA79F}"/>
                    </a:ext>
                  </a:extLst>
                </p14:cNvPr>
                <p14:cNvContentPartPr/>
                <p14:nvPr/>
              </p14:nvContentPartPr>
              <p14:xfrm>
                <a:off x="7451964" y="837527"/>
                <a:ext cx="277920" cy="129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CFBE85-D8DD-4AF4-A535-F8DD369EA7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34324" y="819527"/>
                  <a:ext cx="31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FB3A7A-F06A-420D-99C7-895A83E7DCD7}"/>
                    </a:ext>
                  </a:extLst>
                </p14:cNvPr>
                <p14:cNvContentPartPr/>
                <p14:nvPr/>
              </p14:nvContentPartPr>
              <p14:xfrm>
                <a:off x="7690644" y="701087"/>
                <a:ext cx="918720" cy="25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FB3A7A-F06A-420D-99C7-895A83E7DC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72644" y="683087"/>
                  <a:ext cx="954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AA75AA-E8A4-4157-AFF5-4D1B1C9644AF}"/>
                    </a:ext>
                  </a:extLst>
                </p14:cNvPr>
                <p14:cNvContentPartPr/>
                <p14:nvPr/>
              </p14:nvContentPartPr>
              <p14:xfrm>
                <a:off x="8820684" y="866687"/>
                <a:ext cx="8316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AA75AA-E8A4-4157-AFF5-4D1B1C9644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02684" y="849047"/>
                  <a:ext cx="118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C2672B-61E1-4A91-ACC4-3730E6DE52E0}"/>
                    </a:ext>
                  </a:extLst>
                </p14:cNvPr>
                <p14:cNvContentPartPr/>
                <p14:nvPr/>
              </p14:nvContentPartPr>
              <p14:xfrm>
                <a:off x="9147204" y="696767"/>
                <a:ext cx="188640" cy="24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C2672B-61E1-4A91-ACC4-3730E6DE52E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29564" y="678767"/>
                  <a:ext cx="224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D3F307F-8798-4656-8137-42255E50BAA0}"/>
                    </a:ext>
                  </a:extLst>
                </p14:cNvPr>
                <p14:cNvContentPartPr/>
                <p14:nvPr/>
              </p14:nvContentPartPr>
              <p14:xfrm>
                <a:off x="9384084" y="732767"/>
                <a:ext cx="268560" cy="24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D3F307F-8798-4656-8137-42255E50BA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66084" y="714767"/>
                  <a:ext cx="304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6BE0CB-2E80-43F9-AE58-FC0E1D2776E1}"/>
                    </a:ext>
                  </a:extLst>
                </p14:cNvPr>
                <p14:cNvContentPartPr/>
                <p14:nvPr/>
              </p14:nvContentPartPr>
              <p14:xfrm>
                <a:off x="9642924" y="821687"/>
                <a:ext cx="121680" cy="27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6BE0CB-2E80-43F9-AE58-FC0E1D2776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25284" y="803687"/>
                  <a:ext cx="157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A71FE7-F90E-4EB6-A4BF-F4C9C85A1922}"/>
                    </a:ext>
                  </a:extLst>
                </p14:cNvPr>
                <p14:cNvContentPartPr/>
                <p14:nvPr/>
              </p14:nvContentPartPr>
              <p14:xfrm>
                <a:off x="10089324" y="701447"/>
                <a:ext cx="190080" cy="38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A71FE7-F90E-4EB6-A4BF-F4C9C85A19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71324" y="683447"/>
                  <a:ext cx="225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082E08-F775-4521-B03A-91FFD1A63635}"/>
                    </a:ext>
                  </a:extLst>
                </p14:cNvPr>
                <p14:cNvContentPartPr/>
                <p14:nvPr/>
              </p14:nvContentPartPr>
              <p14:xfrm>
                <a:off x="10031364" y="935447"/>
                <a:ext cx="312120" cy="11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082E08-F775-4521-B03A-91FFD1A636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13724" y="917447"/>
                  <a:ext cx="347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A581F9-4B1C-4345-8C7B-CBDC310430A0}"/>
                    </a:ext>
                  </a:extLst>
                </p14:cNvPr>
                <p14:cNvContentPartPr/>
                <p14:nvPr/>
              </p14:nvContentPartPr>
              <p14:xfrm>
                <a:off x="10414044" y="941207"/>
                <a:ext cx="192960" cy="86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A581F9-4B1C-4345-8C7B-CBDC310430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96404" y="923567"/>
                  <a:ext cx="228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6D2191-94FF-4B33-AD77-EAE6E194E2B9}"/>
                    </a:ext>
                  </a:extLst>
                </p14:cNvPr>
                <p14:cNvContentPartPr/>
                <p14:nvPr/>
              </p14:nvContentPartPr>
              <p14:xfrm>
                <a:off x="10879524" y="821687"/>
                <a:ext cx="23760" cy="24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6D2191-94FF-4B33-AD77-EAE6E194E2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61884" y="803687"/>
                  <a:ext cx="5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C9E411-9C0E-48BD-8D63-3D7314FCE819}"/>
                    </a:ext>
                  </a:extLst>
                </p14:cNvPr>
                <p14:cNvContentPartPr/>
                <p14:nvPr/>
              </p14:nvContentPartPr>
              <p14:xfrm>
                <a:off x="10758204" y="749327"/>
                <a:ext cx="750600" cy="306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C9E411-9C0E-48BD-8D63-3D7314FCE8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40564" y="731327"/>
                  <a:ext cx="786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92D45D-FECE-4120-B785-591171045C3F}"/>
                    </a:ext>
                  </a:extLst>
                </p14:cNvPr>
                <p14:cNvContentPartPr/>
                <p14:nvPr/>
              </p14:nvContentPartPr>
              <p14:xfrm>
                <a:off x="4925484" y="1360247"/>
                <a:ext cx="163440" cy="195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92D45D-FECE-4120-B785-591171045C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7484" y="1342247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6CDA357-55E8-475D-B60C-EC80A47E1E26}"/>
                    </a:ext>
                  </a:extLst>
                </p14:cNvPr>
                <p14:cNvContentPartPr/>
                <p14:nvPr/>
              </p14:nvContentPartPr>
              <p14:xfrm>
                <a:off x="5182164" y="1188527"/>
                <a:ext cx="361440" cy="31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6CDA357-55E8-475D-B60C-EC80A47E1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64164" y="1170527"/>
                  <a:ext cx="397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10D997-E552-4A92-9DBD-0C964E77E6A6}"/>
                    </a:ext>
                  </a:extLst>
                </p14:cNvPr>
                <p14:cNvContentPartPr/>
                <p14:nvPr/>
              </p14:nvContentPartPr>
              <p14:xfrm>
                <a:off x="5620284" y="1197527"/>
                <a:ext cx="251280" cy="30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10D997-E552-4A92-9DBD-0C964E77E6A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2644" y="1179887"/>
                  <a:ext cx="286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20477E-2927-4BD1-8DAC-2B84B2859C9E}"/>
                    </a:ext>
                  </a:extLst>
                </p14:cNvPr>
                <p14:cNvContentPartPr/>
                <p14:nvPr/>
              </p14:nvContentPartPr>
              <p14:xfrm>
                <a:off x="5964804" y="1191047"/>
                <a:ext cx="117000" cy="31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20477E-2927-4BD1-8DAC-2B84B2859C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6804" y="1173047"/>
                  <a:ext cx="152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6AD32E-20E8-4157-9BE0-C30AFD7DAE93}"/>
                    </a:ext>
                  </a:extLst>
                </p14:cNvPr>
                <p14:cNvContentPartPr/>
                <p14:nvPr/>
              </p14:nvContentPartPr>
              <p14:xfrm>
                <a:off x="6468444" y="1299407"/>
                <a:ext cx="178920" cy="27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6AD32E-20E8-4157-9BE0-C30AFD7DAE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50804" y="1281407"/>
                  <a:ext cx="214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1E6786-4BC2-43E2-9233-DB2308BF9093}"/>
                    </a:ext>
                  </a:extLst>
                </p14:cNvPr>
                <p14:cNvContentPartPr/>
                <p14:nvPr/>
              </p14:nvContentPartPr>
              <p14:xfrm>
                <a:off x="6714684" y="1264847"/>
                <a:ext cx="226800" cy="237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1E6786-4BC2-43E2-9233-DB2308BF90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97044" y="1247207"/>
                  <a:ext cx="262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FF66C1-357B-4CF1-AED3-43765DF60ECB}"/>
                    </a:ext>
                  </a:extLst>
                </p14:cNvPr>
                <p14:cNvContentPartPr/>
                <p14:nvPr/>
              </p14:nvContentPartPr>
              <p14:xfrm>
                <a:off x="7032204" y="1274207"/>
                <a:ext cx="157680" cy="223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FF66C1-357B-4CF1-AED3-43765DF60E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14204" y="1256207"/>
                  <a:ext cx="193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D7A366-B09C-4713-A252-E867BEC5DF87}"/>
                    </a:ext>
                  </a:extLst>
                </p14:cNvPr>
                <p14:cNvContentPartPr/>
                <p14:nvPr/>
              </p14:nvContentPartPr>
              <p14:xfrm>
                <a:off x="7230564" y="1232087"/>
                <a:ext cx="153360" cy="299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D7A366-B09C-4713-A252-E867BEC5DF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12564" y="1214447"/>
                  <a:ext cx="189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43431D-7E3E-4CF1-A213-1A93033DCBB6}"/>
                    </a:ext>
                  </a:extLst>
                </p14:cNvPr>
                <p14:cNvContentPartPr/>
                <p14:nvPr/>
              </p14:nvContentPartPr>
              <p14:xfrm>
                <a:off x="7916004" y="1232087"/>
                <a:ext cx="208440" cy="237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43431D-7E3E-4CF1-A213-1A93033DCB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98004" y="1214447"/>
                  <a:ext cx="244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4B36312-102A-445B-8134-CE3153A78E32}"/>
                    </a:ext>
                  </a:extLst>
                </p14:cNvPr>
                <p14:cNvContentPartPr/>
                <p14:nvPr/>
              </p14:nvContentPartPr>
              <p14:xfrm>
                <a:off x="8144964" y="1352687"/>
                <a:ext cx="244080" cy="12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4B36312-102A-445B-8134-CE3153A78E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7324" y="1335047"/>
                  <a:ext cx="27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D1FB5D-4DF2-4287-A8AD-CE80CC0E2375}"/>
                    </a:ext>
                  </a:extLst>
                </p14:cNvPr>
                <p14:cNvContentPartPr/>
                <p14:nvPr/>
              </p14:nvContentPartPr>
              <p14:xfrm>
                <a:off x="8428644" y="1325687"/>
                <a:ext cx="147240" cy="154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D1FB5D-4DF2-4287-A8AD-CE80CC0E23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10644" y="1307687"/>
                  <a:ext cx="18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290949-C1CB-419E-A6B5-5257A2B6C4A9}"/>
                    </a:ext>
                  </a:extLst>
                </p14:cNvPr>
                <p14:cNvContentPartPr/>
                <p14:nvPr/>
              </p14:nvContentPartPr>
              <p14:xfrm>
                <a:off x="8692524" y="1209047"/>
                <a:ext cx="597600" cy="252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290949-C1CB-419E-A6B5-5257A2B6C4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74524" y="1191047"/>
                  <a:ext cx="633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B337D9-9C68-4AF7-AB39-6C48AEE36978}"/>
                    </a:ext>
                  </a:extLst>
                </p14:cNvPr>
                <p14:cNvContentPartPr/>
                <p14:nvPr/>
              </p14:nvContentPartPr>
              <p14:xfrm>
                <a:off x="9119124" y="1162247"/>
                <a:ext cx="681840" cy="29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B337D9-9C68-4AF7-AB39-6C48AEE369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01484" y="1144607"/>
                  <a:ext cx="717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E1EEF4F-07D9-4EB1-969F-A98E0BE0E349}"/>
                    </a:ext>
                  </a:extLst>
                </p14:cNvPr>
                <p14:cNvContentPartPr/>
                <p14:nvPr/>
              </p14:nvContentPartPr>
              <p14:xfrm>
                <a:off x="10040724" y="1243607"/>
                <a:ext cx="729360" cy="241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E1EEF4F-07D9-4EB1-969F-A98E0BE0E3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23084" y="1225967"/>
                  <a:ext cx="765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A60DE3-B669-48F4-9F1A-9459271BB231}"/>
                    </a:ext>
                  </a:extLst>
                </p14:cNvPr>
                <p14:cNvContentPartPr/>
                <p14:nvPr/>
              </p14:nvContentPartPr>
              <p14:xfrm>
                <a:off x="10817964" y="1343327"/>
                <a:ext cx="520560" cy="13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A60DE3-B669-48F4-9F1A-9459271BB2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99964" y="1325687"/>
                  <a:ext cx="5562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2C84DE1-E6AD-4029-8B77-81E8BDC305F2}"/>
              </a:ext>
            </a:extLst>
          </p:cNvPr>
          <p:cNvGrpSpPr/>
          <p:nvPr/>
        </p:nvGrpSpPr>
        <p:grpSpPr>
          <a:xfrm>
            <a:off x="488484" y="1826447"/>
            <a:ext cx="658440" cy="338400"/>
            <a:chOff x="488484" y="1826447"/>
            <a:chExt cx="6584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FA3935-583E-4D27-8BCF-1B432E1A5624}"/>
                    </a:ext>
                  </a:extLst>
                </p14:cNvPr>
                <p14:cNvContentPartPr/>
                <p14:nvPr/>
              </p14:nvContentPartPr>
              <p14:xfrm>
                <a:off x="558684" y="1874687"/>
                <a:ext cx="360" cy="290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FA3935-583E-4D27-8BCF-1B432E1A56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684" y="1856687"/>
                  <a:ext cx="36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D79823-066B-44E3-A32B-E26DD6107898}"/>
                    </a:ext>
                  </a:extLst>
                </p14:cNvPr>
                <p14:cNvContentPartPr/>
                <p14:nvPr/>
              </p14:nvContentPartPr>
              <p14:xfrm>
                <a:off x="488484" y="1826447"/>
                <a:ext cx="452880" cy="28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D79823-066B-44E3-A32B-E26DD61078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0844" y="1808447"/>
                  <a:ext cx="488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834BDD-8C60-40AD-8FD1-4B2C346A993E}"/>
                    </a:ext>
                  </a:extLst>
                </p14:cNvPr>
                <p14:cNvContentPartPr/>
                <p14:nvPr/>
              </p14:nvContentPartPr>
              <p14:xfrm>
                <a:off x="872244" y="1988807"/>
                <a:ext cx="175680" cy="10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834BDD-8C60-40AD-8FD1-4B2C346A99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4244" y="1971167"/>
                  <a:ext cx="211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11FE54-FAC5-4B9C-9DC2-B52E8E0866D7}"/>
                    </a:ext>
                  </a:extLst>
                </p14:cNvPr>
                <p14:cNvContentPartPr/>
                <p14:nvPr/>
              </p14:nvContentPartPr>
              <p14:xfrm>
                <a:off x="1098684" y="1854527"/>
                <a:ext cx="48240" cy="203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11FE54-FAC5-4B9C-9DC2-B52E8E0866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1044" y="1836887"/>
                  <a:ext cx="838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13F806-375C-4030-994D-CD9EA3C45C68}"/>
              </a:ext>
            </a:extLst>
          </p:cNvPr>
          <p:cNvGrpSpPr/>
          <p:nvPr/>
        </p:nvGrpSpPr>
        <p:grpSpPr>
          <a:xfrm>
            <a:off x="1571004" y="1927247"/>
            <a:ext cx="632880" cy="155880"/>
            <a:chOff x="1571004" y="1927247"/>
            <a:chExt cx="63288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79CC21-A77A-4DED-9D54-D282F8A3E41D}"/>
                    </a:ext>
                  </a:extLst>
                </p14:cNvPr>
                <p14:cNvContentPartPr/>
                <p14:nvPr/>
              </p14:nvContentPartPr>
              <p14:xfrm>
                <a:off x="1571004" y="1927247"/>
                <a:ext cx="174240" cy="155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79CC21-A77A-4DED-9D54-D282F8A3E4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53364" y="1909247"/>
                  <a:ext cx="209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9A286C-E716-44C6-BB49-859A41E4F5A7}"/>
                    </a:ext>
                  </a:extLst>
                </p14:cNvPr>
                <p14:cNvContentPartPr/>
                <p14:nvPr/>
              </p14:nvContentPartPr>
              <p14:xfrm>
                <a:off x="1742724" y="1952447"/>
                <a:ext cx="461160" cy="12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9A286C-E716-44C6-BB49-859A41E4F5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25084" y="1934447"/>
                  <a:ext cx="496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A7B3EDE-A2B1-4DC3-A0A1-CBF51F4C6620}"/>
              </a:ext>
            </a:extLst>
          </p:cNvPr>
          <p:cNvGrpSpPr/>
          <p:nvPr/>
        </p:nvGrpSpPr>
        <p:grpSpPr>
          <a:xfrm>
            <a:off x="2496204" y="1906007"/>
            <a:ext cx="667800" cy="655920"/>
            <a:chOff x="2496204" y="1906007"/>
            <a:chExt cx="6678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BCA5A19-37AC-4B78-9380-26A6A5455E2A}"/>
                    </a:ext>
                  </a:extLst>
                </p14:cNvPr>
                <p14:cNvContentPartPr/>
                <p14:nvPr/>
              </p14:nvContentPartPr>
              <p14:xfrm>
                <a:off x="2496204" y="1986647"/>
                <a:ext cx="317520" cy="57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BCA5A19-37AC-4B78-9380-26A6A5455E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78564" y="1968647"/>
                  <a:ext cx="35316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7DC317-FCA3-4356-A6F0-290D231ACF79}"/>
                    </a:ext>
                  </a:extLst>
                </p14:cNvPr>
                <p14:cNvContentPartPr/>
                <p14:nvPr/>
              </p14:nvContentPartPr>
              <p14:xfrm>
                <a:off x="2800764" y="1906007"/>
                <a:ext cx="6120" cy="66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7DC317-FCA3-4356-A6F0-290D231ACF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83124" y="1888367"/>
                  <a:ext cx="41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6091046-CEF5-475D-815F-419765EDD1B7}"/>
                    </a:ext>
                  </a:extLst>
                </p14:cNvPr>
                <p14:cNvContentPartPr/>
                <p14:nvPr/>
              </p14:nvContentPartPr>
              <p14:xfrm>
                <a:off x="2892924" y="2006807"/>
                <a:ext cx="271080" cy="157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6091046-CEF5-475D-815F-419765EDD1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75284" y="1989167"/>
                  <a:ext cx="306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E7F6F5D-73D8-4A7D-A939-18B94DAA9E56}"/>
              </a:ext>
            </a:extLst>
          </p:cNvPr>
          <p:cNvGrpSpPr/>
          <p:nvPr/>
        </p:nvGrpSpPr>
        <p:grpSpPr>
          <a:xfrm>
            <a:off x="3610044" y="1956407"/>
            <a:ext cx="542520" cy="147960"/>
            <a:chOff x="3610044" y="1956407"/>
            <a:chExt cx="5425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920A6D5-6F91-4029-9775-6CBB5BC89618}"/>
                    </a:ext>
                  </a:extLst>
                </p14:cNvPr>
                <p14:cNvContentPartPr/>
                <p14:nvPr/>
              </p14:nvContentPartPr>
              <p14:xfrm>
                <a:off x="3610044" y="1956407"/>
                <a:ext cx="384480" cy="147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920A6D5-6F91-4029-9775-6CBB5BC896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92404" y="1938767"/>
                  <a:ext cx="42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59C0852-C16E-48B3-B85F-435B70FF541D}"/>
                    </a:ext>
                  </a:extLst>
                </p14:cNvPr>
                <p14:cNvContentPartPr/>
                <p14:nvPr/>
              </p14:nvContentPartPr>
              <p14:xfrm>
                <a:off x="4023324" y="1956407"/>
                <a:ext cx="129240" cy="14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59C0852-C16E-48B3-B85F-435B70FF54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05684" y="1938767"/>
                  <a:ext cx="1648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E4AC03F-AD8B-47B2-B07B-3D6DB81AFDB6}"/>
              </a:ext>
            </a:extLst>
          </p:cNvPr>
          <p:cNvGrpSpPr/>
          <p:nvPr/>
        </p:nvGrpSpPr>
        <p:grpSpPr>
          <a:xfrm>
            <a:off x="4439844" y="1837967"/>
            <a:ext cx="742320" cy="306000"/>
            <a:chOff x="4439844" y="1837967"/>
            <a:chExt cx="74232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75C405-5602-45E2-A09B-2479DC644205}"/>
                    </a:ext>
                  </a:extLst>
                </p14:cNvPr>
                <p14:cNvContentPartPr/>
                <p14:nvPr/>
              </p14:nvContentPartPr>
              <p14:xfrm>
                <a:off x="4502844" y="1877927"/>
                <a:ext cx="21240" cy="266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75C405-5602-45E2-A09B-2479DC6442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85204" y="1859927"/>
                  <a:ext cx="56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2C3AD0-F55D-4C18-98CF-DC29AC36B9E7}"/>
                    </a:ext>
                  </a:extLst>
                </p14:cNvPr>
                <p14:cNvContentPartPr/>
                <p14:nvPr/>
              </p14:nvContentPartPr>
              <p14:xfrm>
                <a:off x="4439844" y="1837967"/>
                <a:ext cx="742320" cy="258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2C3AD0-F55D-4C18-98CF-DC29AC36B9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22204" y="1820327"/>
                  <a:ext cx="777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110848A-9BED-4D5C-AA5B-0E658D4140FC}"/>
              </a:ext>
            </a:extLst>
          </p:cNvPr>
          <p:cNvGrpSpPr/>
          <p:nvPr/>
        </p:nvGrpSpPr>
        <p:grpSpPr>
          <a:xfrm>
            <a:off x="5549364" y="1697207"/>
            <a:ext cx="4305960" cy="401400"/>
            <a:chOff x="5549364" y="1697207"/>
            <a:chExt cx="43059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7E99E31-C5B2-42C4-86A3-E57860EB9FB1}"/>
                    </a:ext>
                  </a:extLst>
                </p14:cNvPr>
                <p14:cNvContentPartPr/>
                <p14:nvPr/>
              </p14:nvContentPartPr>
              <p14:xfrm>
                <a:off x="5549364" y="1945967"/>
                <a:ext cx="305640" cy="152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7E99E31-C5B2-42C4-86A3-E57860EB9F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31724" y="1928327"/>
                  <a:ext cx="341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0E1640-24B9-433B-83AC-1105241CAE0E}"/>
                    </a:ext>
                  </a:extLst>
                </p14:cNvPr>
                <p14:cNvContentPartPr/>
                <p14:nvPr/>
              </p14:nvContentPartPr>
              <p14:xfrm>
                <a:off x="5948244" y="1886207"/>
                <a:ext cx="399600" cy="158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0E1640-24B9-433B-83AC-1105241CAE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0604" y="1868207"/>
                  <a:ext cx="435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C03F59-172A-4666-B9CB-5A2EDD87F884}"/>
                    </a:ext>
                  </a:extLst>
                </p14:cNvPr>
                <p14:cNvContentPartPr/>
                <p14:nvPr/>
              </p14:nvContentPartPr>
              <p14:xfrm>
                <a:off x="6467364" y="1737167"/>
                <a:ext cx="268920" cy="254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C03F59-172A-4666-B9CB-5A2EDD87F8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9364" y="1719167"/>
                  <a:ext cx="304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BEBF2F-D2D6-4CCE-BB89-4F08413574E6}"/>
                    </a:ext>
                  </a:extLst>
                </p14:cNvPr>
                <p14:cNvContentPartPr/>
                <p14:nvPr/>
              </p14:nvContentPartPr>
              <p14:xfrm>
                <a:off x="6693804" y="1780007"/>
                <a:ext cx="933480" cy="178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BEBF2F-D2D6-4CCE-BB89-4F08413574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6164" y="1762367"/>
                  <a:ext cx="969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CFCC4CD-5B48-411C-A693-B8A1507F48DA}"/>
                    </a:ext>
                  </a:extLst>
                </p14:cNvPr>
                <p14:cNvContentPartPr/>
                <p14:nvPr/>
              </p14:nvContentPartPr>
              <p14:xfrm>
                <a:off x="7617564" y="1843367"/>
                <a:ext cx="470520" cy="11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CFCC4CD-5B48-411C-A693-B8A1507F48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99924" y="1825367"/>
                  <a:ext cx="50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3EB473-2D4E-460F-86CB-C79E87152BE4}"/>
                    </a:ext>
                  </a:extLst>
                </p14:cNvPr>
                <p14:cNvContentPartPr/>
                <p14:nvPr/>
              </p14:nvContentPartPr>
              <p14:xfrm>
                <a:off x="8493804" y="1724567"/>
                <a:ext cx="88920" cy="320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3EB473-2D4E-460F-86CB-C79E87152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76164" y="1706567"/>
                  <a:ext cx="1245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4D3498-71A9-4F1C-A6A1-83E55448DCF9}"/>
                    </a:ext>
                  </a:extLst>
                </p14:cNvPr>
                <p14:cNvContentPartPr/>
                <p14:nvPr/>
              </p14:nvContentPartPr>
              <p14:xfrm>
                <a:off x="8348004" y="1857407"/>
                <a:ext cx="414720" cy="148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4D3498-71A9-4F1C-A6A1-83E55448DC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0364" y="1839767"/>
                  <a:ext cx="45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BA23BAC-FA1E-4352-9C77-846090E34F63}"/>
                    </a:ext>
                  </a:extLst>
                </p14:cNvPr>
                <p14:cNvContentPartPr/>
                <p14:nvPr/>
              </p14:nvContentPartPr>
              <p14:xfrm>
                <a:off x="8810244" y="1847327"/>
                <a:ext cx="159120" cy="135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BA23BAC-FA1E-4352-9C77-846090E34F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92244" y="1829687"/>
                  <a:ext cx="194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8863AB-FE25-4AF0-A609-3DBA03C72247}"/>
                    </a:ext>
                  </a:extLst>
                </p14:cNvPr>
                <p14:cNvContentPartPr/>
                <p14:nvPr/>
              </p14:nvContentPartPr>
              <p14:xfrm>
                <a:off x="9357084" y="1771727"/>
                <a:ext cx="22680" cy="248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8863AB-FE25-4AF0-A609-3DBA03C722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39444" y="1754087"/>
                  <a:ext cx="58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730674-2478-4EC4-822B-4999FF8F02BE}"/>
                    </a:ext>
                  </a:extLst>
                </p14:cNvPr>
                <p14:cNvContentPartPr/>
                <p14:nvPr/>
              </p14:nvContentPartPr>
              <p14:xfrm>
                <a:off x="9200844" y="1697207"/>
                <a:ext cx="654480" cy="241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730674-2478-4EC4-822B-4999FF8F02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83204" y="1679207"/>
                  <a:ext cx="690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A68832-CCAC-40C5-A844-5E321555F9EB}"/>
              </a:ext>
            </a:extLst>
          </p:cNvPr>
          <p:cNvGrpSpPr/>
          <p:nvPr/>
        </p:nvGrpSpPr>
        <p:grpSpPr>
          <a:xfrm>
            <a:off x="10207404" y="1644647"/>
            <a:ext cx="1454040" cy="783360"/>
            <a:chOff x="10207404" y="1644647"/>
            <a:chExt cx="1454040" cy="7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A71883-2420-4554-84CD-C8AC28D5704B}"/>
                    </a:ext>
                  </a:extLst>
                </p14:cNvPr>
                <p14:cNvContentPartPr/>
                <p14:nvPr/>
              </p14:nvContentPartPr>
              <p14:xfrm>
                <a:off x="10207404" y="1824287"/>
                <a:ext cx="250560" cy="186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A71883-2420-4554-84CD-C8AC28D570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89404" y="1806647"/>
                  <a:ext cx="286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9E838DB-216D-4460-9203-5E4831C7C854}"/>
                    </a:ext>
                  </a:extLst>
                </p14:cNvPr>
                <p14:cNvContentPartPr/>
                <p14:nvPr/>
              </p14:nvContentPartPr>
              <p14:xfrm>
                <a:off x="10491084" y="1851287"/>
                <a:ext cx="638640" cy="9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9E838DB-216D-4460-9203-5E4831C7C8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73084" y="1833287"/>
                  <a:ext cx="674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65AA7C-56C4-4314-92E8-C4242EE28830}"/>
                    </a:ext>
                  </a:extLst>
                </p14:cNvPr>
                <p14:cNvContentPartPr/>
                <p14:nvPr/>
              </p14:nvContentPartPr>
              <p14:xfrm>
                <a:off x="11179764" y="1833287"/>
                <a:ext cx="129240" cy="333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65AA7C-56C4-4314-92E8-C4242EE288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62124" y="1815287"/>
                  <a:ext cx="164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92E3BA-E632-4341-952E-1EE95164757A}"/>
                    </a:ext>
                  </a:extLst>
                </p14:cNvPr>
                <p14:cNvContentPartPr/>
                <p14:nvPr/>
              </p14:nvContentPartPr>
              <p14:xfrm>
                <a:off x="11368404" y="1644647"/>
                <a:ext cx="54000" cy="284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92E3BA-E632-4341-952E-1EE9516475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50764" y="1627007"/>
                  <a:ext cx="89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001A3F-9EEB-41A6-9366-2AD7D825F8BD}"/>
                    </a:ext>
                  </a:extLst>
                </p14:cNvPr>
                <p14:cNvContentPartPr/>
                <p14:nvPr/>
              </p14:nvContentPartPr>
              <p14:xfrm>
                <a:off x="11461644" y="1735007"/>
                <a:ext cx="199800" cy="196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001A3F-9EEB-41A6-9366-2AD7D825F8B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44004" y="1717367"/>
                  <a:ext cx="235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BB5301-F850-4F13-AD6E-28F1D33CF365}"/>
                    </a:ext>
                  </a:extLst>
                </p14:cNvPr>
                <p14:cNvContentPartPr/>
                <p14:nvPr/>
              </p14:nvContentPartPr>
              <p14:xfrm>
                <a:off x="10544724" y="2171687"/>
                <a:ext cx="163800" cy="23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BB5301-F850-4F13-AD6E-28F1D33CF3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27084" y="2154047"/>
                  <a:ext cx="199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DB8E866-77F6-4A1D-9667-8D692CB4657C}"/>
                    </a:ext>
                  </a:extLst>
                </p14:cNvPr>
                <p14:cNvContentPartPr/>
                <p14:nvPr/>
              </p14:nvContentPartPr>
              <p14:xfrm>
                <a:off x="10786284" y="2188607"/>
                <a:ext cx="263880" cy="239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DB8E866-77F6-4A1D-9667-8D692CB465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68644" y="2170967"/>
                  <a:ext cx="299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E0FE6B-1B3F-46DB-9817-B9B038B6217B}"/>
                    </a:ext>
                  </a:extLst>
                </p14:cNvPr>
                <p14:cNvContentPartPr/>
                <p14:nvPr/>
              </p14:nvContentPartPr>
              <p14:xfrm>
                <a:off x="11020644" y="2274287"/>
                <a:ext cx="316440" cy="12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E0FE6B-1B3F-46DB-9817-B9B038B6217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03004" y="2256647"/>
                  <a:ext cx="352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F293D7-8C83-4BE0-90EE-37D90543F6C1}"/>
                    </a:ext>
                  </a:extLst>
                </p14:cNvPr>
                <p14:cNvContentPartPr/>
                <p14:nvPr/>
              </p14:nvContentPartPr>
              <p14:xfrm>
                <a:off x="11622924" y="2379767"/>
                <a:ext cx="3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F293D7-8C83-4BE0-90EE-37D90543F6C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604924" y="23617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E3B4130-74C0-4576-8A37-38E69C40A987}"/>
                  </a:ext>
                </a:extLst>
              </p14:cNvPr>
              <p14:cNvContentPartPr/>
              <p14:nvPr/>
            </p14:nvContentPartPr>
            <p14:xfrm>
              <a:off x="473364" y="3025247"/>
              <a:ext cx="6120" cy="36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E3B4130-74C0-4576-8A37-38E69C40A98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55724" y="3007607"/>
                <a:ext cx="41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EA334D6-97CD-4DE0-91BD-5E2CF9D165E2}"/>
                  </a:ext>
                </a:extLst>
              </p14:cNvPr>
              <p14:cNvContentPartPr/>
              <p14:nvPr/>
            </p14:nvContentPartPr>
            <p14:xfrm>
              <a:off x="278604" y="3266807"/>
              <a:ext cx="252360" cy="27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EA334D6-97CD-4DE0-91BD-5E2CF9D165E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60604" y="3249167"/>
                <a:ext cx="28800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5043B83-6A74-4299-ADD8-F77B1989FAFA}"/>
              </a:ext>
            </a:extLst>
          </p:cNvPr>
          <p:cNvGrpSpPr/>
          <p:nvPr/>
        </p:nvGrpSpPr>
        <p:grpSpPr>
          <a:xfrm>
            <a:off x="1217844" y="2937047"/>
            <a:ext cx="1620720" cy="393840"/>
            <a:chOff x="1217844" y="2937047"/>
            <a:chExt cx="162072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2B9DFF4-8AF4-4E4C-969C-09512C05AEA9}"/>
                    </a:ext>
                  </a:extLst>
                </p14:cNvPr>
                <p14:cNvContentPartPr/>
                <p14:nvPr/>
              </p14:nvContentPartPr>
              <p14:xfrm>
                <a:off x="1217844" y="3056927"/>
                <a:ext cx="6120" cy="273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2B9DFF4-8AF4-4E4C-969C-09512C05AE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99844" y="3038927"/>
                  <a:ext cx="41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4C2112-6F66-4235-B1C6-D685DBFF59B8}"/>
                    </a:ext>
                  </a:extLst>
                </p14:cNvPr>
                <p14:cNvContentPartPr/>
                <p14:nvPr/>
              </p14:nvContentPartPr>
              <p14:xfrm>
                <a:off x="1249164" y="3059087"/>
                <a:ext cx="149760" cy="1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4C2112-6F66-4235-B1C6-D685DBFF59B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31524" y="3041087"/>
                  <a:ext cx="185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BE2173-2D64-4ACB-ADF7-4B29C73963FD}"/>
                    </a:ext>
                  </a:extLst>
                </p14:cNvPr>
                <p14:cNvContentPartPr/>
                <p14:nvPr/>
              </p14:nvContentPartPr>
              <p14:xfrm>
                <a:off x="1217844" y="3161687"/>
                <a:ext cx="190440" cy="30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BE2173-2D64-4ACB-ADF7-4B29C73963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99844" y="3144047"/>
                  <a:ext cx="226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8DE5E26-A1F0-4874-B4B3-6B5E4D861303}"/>
                    </a:ext>
                  </a:extLst>
                </p14:cNvPr>
                <p14:cNvContentPartPr/>
                <p14:nvPr/>
              </p14:nvContentPartPr>
              <p14:xfrm>
                <a:off x="1460124" y="3043607"/>
                <a:ext cx="196560" cy="253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8DE5E26-A1F0-4874-B4B3-6B5E4D86130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42124" y="3025967"/>
                  <a:ext cx="232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3E4A04-7ABD-4256-8EE1-BB0D8232CCAC}"/>
                    </a:ext>
                  </a:extLst>
                </p14:cNvPr>
                <p14:cNvContentPartPr/>
                <p14:nvPr/>
              </p14:nvContentPartPr>
              <p14:xfrm>
                <a:off x="1645884" y="3160607"/>
                <a:ext cx="398160" cy="170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3E4A04-7ABD-4256-8EE1-BB0D8232CCA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27884" y="3142967"/>
                  <a:ext cx="433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37410DD-E531-48D5-9313-833060873071}"/>
                    </a:ext>
                  </a:extLst>
                </p14:cNvPr>
                <p14:cNvContentPartPr/>
                <p14:nvPr/>
              </p14:nvContentPartPr>
              <p14:xfrm>
                <a:off x="2059884" y="2937047"/>
                <a:ext cx="177840" cy="34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37410DD-E531-48D5-9313-8330608730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41884" y="2919047"/>
                  <a:ext cx="213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D37E79-86E0-434B-91A6-23A5B81475F2}"/>
                    </a:ext>
                  </a:extLst>
                </p14:cNvPr>
                <p14:cNvContentPartPr/>
                <p14:nvPr/>
              </p14:nvContentPartPr>
              <p14:xfrm>
                <a:off x="2315844" y="3146567"/>
                <a:ext cx="119880" cy="145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D37E79-86E0-434B-91A6-23A5B8147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97844" y="3128567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DA5C3D7-80EA-4150-B1BC-85C04402DDF0}"/>
                    </a:ext>
                  </a:extLst>
                </p14:cNvPr>
                <p14:cNvContentPartPr/>
                <p14:nvPr/>
              </p14:nvContentPartPr>
              <p14:xfrm>
                <a:off x="2546964" y="3133607"/>
                <a:ext cx="291600" cy="144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DA5C3D7-80EA-4150-B1BC-85C04402DD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29324" y="3115607"/>
                  <a:ext cx="3272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EE476D1-1067-4651-BCB3-101F1D8FADBB}"/>
              </a:ext>
            </a:extLst>
          </p:cNvPr>
          <p:cNvGrpSpPr/>
          <p:nvPr/>
        </p:nvGrpSpPr>
        <p:grpSpPr>
          <a:xfrm>
            <a:off x="3390804" y="2942807"/>
            <a:ext cx="712080" cy="593640"/>
            <a:chOff x="3390804" y="2942807"/>
            <a:chExt cx="71208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4BBD2A-4ADB-4A70-B4F1-6614D4B0B819}"/>
                    </a:ext>
                  </a:extLst>
                </p14:cNvPr>
                <p14:cNvContentPartPr/>
                <p14:nvPr/>
              </p14:nvContentPartPr>
              <p14:xfrm>
                <a:off x="3390804" y="3128207"/>
                <a:ext cx="142560" cy="137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4BBD2A-4ADB-4A70-B4F1-6614D4B0B8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72804" y="3110567"/>
                  <a:ext cx="178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2D4B4C-8162-46B1-90D7-6E10D4E09F0A}"/>
                    </a:ext>
                  </a:extLst>
                </p14:cNvPr>
                <p14:cNvContentPartPr/>
                <p14:nvPr/>
              </p14:nvContentPartPr>
              <p14:xfrm>
                <a:off x="3585924" y="3105167"/>
                <a:ext cx="267480" cy="168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2D4B4C-8162-46B1-90D7-6E10D4E09F0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68284" y="3087167"/>
                  <a:ext cx="303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9D1EE81-856E-4C37-A8F8-254C5F7879E1}"/>
                    </a:ext>
                  </a:extLst>
                </p14:cNvPr>
                <p14:cNvContentPartPr/>
                <p14:nvPr/>
              </p14:nvContentPartPr>
              <p14:xfrm>
                <a:off x="3873924" y="2942807"/>
                <a:ext cx="228960" cy="593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9D1EE81-856E-4C37-A8F8-254C5F7879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56284" y="2925167"/>
                  <a:ext cx="26460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92C0433-6698-4FCD-839C-634BB7D0A901}"/>
              </a:ext>
            </a:extLst>
          </p:cNvPr>
          <p:cNvGrpSpPr/>
          <p:nvPr/>
        </p:nvGrpSpPr>
        <p:grpSpPr>
          <a:xfrm>
            <a:off x="4586724" y="2891327"/>
            <a:ext cx="616680" cy="474840"/>
            <a:chOff x="4586724" y="2891327"/>
            <a:chExt cx="6166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EBCD4C0-8277-4AC7-B8A2-272611B929FD}"/>
                    </a:ext>
                  </a:extLst>
                </p14:cNvPr>
                <p14:cNvContentPartPr/>
                <p14:nvPr/>
              </p14:nvContentPartPr>
              <p14:xfrm>
                <a:off x="4670964" y="2891327"/>
                <a:ext cx="135360" cy="474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EBCD4C0-8277-4AC7-B8A2-272611B929F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52964" y="2873327"/>
                  <a:ext cx="1710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E882450-B55A-4A75-B253-D147500E282E}"/>
                    </a:ext>
                  </a:extLst>
                </p14:cNvPr>
                <p14:cNvContentPartPr/>
                <p14:nvPr/>
              </p14:nvContentPartPr>
              <p14:xfrm>
                <a:off x="4586724" y="3164927"/>
                <a:ext cx="317880" cy="136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E882450-B55A-4A75-B253-D147500E282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69084" y="3147287"/>
                  <a:ext cx="353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1256284-186C-4456-8F29-8ED037D83D9C}"/>
                    </a:ext>
                  </a:extLst>
                </p14:cNvPr>
                <p14:cNvContentPartPr/>
                <p14:nvPr/>
              </p14:nvContentPartPr>
              <p14:xfrm>
                <a:off x="4975524" y="3146207"/>
                <a:ext cx="227880" cy="141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1256284-186C-4456-8F29-8ED037D83D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57524" y="3128207"/>
                  <a:ext cx="2635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039B175-0336-4808-8717-0BB90BFC53AD}"/>
                  </a:ext>
                </a:extLst>
              </p14:cNvPr>
              <p14:cNvContentPartPr/>
              <p14:nvPr/>
            </p14:nvContentPartPr>
            <p14:xfrm>
              <a:off x="5633604" y="2943527"/>
              <a:ext cx="287280" cy="262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039B175-0336-4808-8717-0BB90BFC53A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615604" y="2925887"/>
                <a:ext cx="32292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82AACCB-32B3-4EAE-AF27-1F53DF57B000}"/>
              </a:ext>
            </a:extLst>
          </p:cNvPr>
          <p:cNvGrpSpPr/>
          <p:nvPr/>
        </p:nvGrpSpPr>
        <p:grpSpPr>
          <a:xfrm>
            <a:off x="6289524" y="2932007"/>
            <a:ext cx="645120" cy="319680"/>
            <a:chOff x="6289524" y="2932007"/>
            <a:chExt cx="6451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295CCDB-F9C5-47DD-BC60-8CF22858A0AF}"/>
                    </a:ext>
                  </a:extLst>
                </p14:cNvPr>
                <p14:cNvContentPartPr/>
                <p14:nvPr/>
              </p14:nvContentPartPr>
              <p14:xfrm>
                <a:off x="6289524" y="3110207"/>
                <a:ext cx="130320" cy="11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295CCDB-F9C5-47DD-BC60-8CF22858A0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71884" y="3092567"/>
                  <a:ext cx="16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598F05-7ECB-45B8-ACF2-6CF437FFFEF6}"/>
                    </a:ext>
                  </a:extLst>
                </p14:cNvPr>
                <p14:cNvContentPartPr/>
                <p14:nvPr/>
              </p14:nvContentPartPr>
              <p14:xfrm>
                <a:off x="6490044" y="2932007"/>
                <a:ext cx="420120" cy="31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598F05-7ECB-45B8-ACF2-6CF437FFFEF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72044" y="2914007"/>
                  <a:ext cx="4557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D436E4-FAC3-4B0A-B380-F0323BC99610}"/>
                    </a:ext>
                  </a:extLst>
                </p14:cNvPr>
                <p14:cNvContentPartPr/>
                <p14:nvPr/>
              </p14:nvContentPartPr>
              <p14:xfrm>
                <a:off x="6857244" y="3034967"/>
                <a:ext cx="77400" cy="2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D436E4-FAC3-4B0A-B380-F0323BC996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39244" y="3016967"/>
                  <a:ext cx="113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63C2C0C-C8F1-4247-8870-C4369BE871F8}"/>
              </a:ext>
            </a:extLst>
          </p:cNvPr>
          <p:cNvGrpSpPr/>
          <p:nvPr/>
        </p:nvGrpSpPr>
        <p:grpSpPr>
          <a:xfrm>
            <a:off x="7358364" y="2892407"/>
            <a:ext cx="386640" cy="391320"/>
            <a:chOff x="7358364" y="2892407"/>
            <a:chExt cx="3866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7C6DB8-F608-4A3E-B9B3-1FF358FBCB69}"/>
                    </a:ext>
                  </a:extLst>
                </p14:cNvPr>
                <p14:cNvContentPartPr/>
                <p14:nvPr/>
              </p14:nvContentPartPr>
              <p14:xfrm>
                <a:off x="7358364" y="2892407"/>
                <a:ext cx="358920" cy="391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7C6DB8-F608-4A3E-B9B3-1FF358FBCB6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40724" y="2874767"/>
                  <a:ext cx="3945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4E40EF-A75D-4123-8BF8-A36FDC791754}"/>
                    </a:ext>
                  </a:extLst>
                </p14:cNvPr>
                <p14:cNvContentPartPr/>
                <p14:nvPr/>
              </p14:nvContentPartPr>
              <p14:xfrm>
                <a:off x="7602444" y="3094727"/>
                <a:ext cx="142560" cy="16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4E40EF-A75D-4123-8BF8-A36FDC79175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84804" y="3076727"/>
                  <a:ext cx="17820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A9B907C-151F-4E9B-8A72-6A711D17F2F8}"/>
                  </a:ext>
                </a:extLst>
              </p14:cNvPr>
              <p14:cNvContentPartPr/>
              <p14:nvPr/>
            </p14:nvContentPartPr>
            <p14:xfrm>
              <a:off x="8193924" y="2921567"/>
              <a:ext cx="298440" cy="336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A9B907C-151F-4E9B-8A72-6A711D17F2F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176284" y="2903567"/>
                <a:ext cx="334080" cy="37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7F4763D-0264-4E10-8E26-EE8279757BBD}"/>
              </a:ext>
            </a:extLst>
          </p:cNvPr>
          <p:cNvGrpSpPr/>
          <p:nvPr/>
        </p:nvGrpSpPr>
        <p:grpSpPr>
          <a:xfrm>
            <a:off x="9009684" y="2957567"/>
            <a:ext cx="2241360" cy="474480"/>
            <a:chOff x="9009684" y="2957567"/>
            <a:chExt cx="22413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DF811B4-24A1-41A2-852C-014071CC21FD}"/>
                    </a:ext>
                  </a:extLst>
                </p14:cNvPr>
                <p14:cNvContentPartPr/>
                <p14:nvPr/>
              </p14:nvContentPartPr>
              <p14:xfrm>
                <a:off x="9009684" y="2957567"/>
                <a:ext cx="116280" cy="293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DF811B4-24A1-41A2-852C-014071CC21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91684" y="2939567"/>
                  <a:ext cx="15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9EF64B-3CA1-46AE-81AF-B973B8021043}"/>
                    </a:ext>
                  </a:extLst>
                </p14:cNvPr>
                <p14:cNvContentPartPr/>
                <p14:nvPr/>
              </p14:nvContentPartPr>
              <p14:xfrm>
                <a:off x="9238644" y="2966927"/>
                <a:ext cx="283320" cy="324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9EF64B-3CA1-46AE-81AF-B973B80210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21004" y="2949287"/>
                  <a:ext cx="318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8B5E27-E5AE-40A3-84D6-A0BA84C9DF6F}"/>
                    </a:ext>
                  </a:extLst>
                </p14:cNvPr>
                <p14:cNvContentPartPr/>
                <p14:nvPr/>
              </p14:nvContentPartPr>
              <p14:xfrm>
                <a:off x="9465804" y="3138647"/>
                <a:ext cx="296640" cy="144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8B5E27-E5AE-40A3-84D6-A0BA84C9DF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47804" y="3121007"/>
                  <a:ext cx="33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D8577E-C7A4-4BEE-B5C9-C58A6840AE8F}"/>
                    </a:ext>
                  </a:extLst>
                </p14:cNvPr>
                <p14:cNvContentPartPr/>
                <p14:nvPr/>
              </p14:nvContentPartPr>
              <p14:xfrm>
                <a:off x="9989964" y="3134687"/>
                <a:ext cx="320400" cy="297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D8577E-C7A4-4BEE-B5C9-C58A6840AE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72324" y="3116687"/>
                  <a:ext cx="356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46F9A6-DC3C-4512-B53D-23E9670EE6B8}"/>
                    </a:ext>
                  </a:extLst>
                </p14:cNvPr>
                <p14:cNvContentPartPr/>
                <p14:nvPr/>
              </p14:nvContentPartPr>
              <p14:xfrm>
                <a:off x="10378044" y="2972687"/>
                <a:ext cx="70200" cy="285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46F9A6-DC3C-4512-B53D-23E9670EE6B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60044" y="2955047"/>
                  <a:ext cx="105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332EF3-829F-491F-9EB4-1EC798A88F33}"/>
                    </a:ext>
                  </a:extLst>
                </p14:cNvPr>
                <p14:cNvContentPartPr/>
                <p14:nvPr/>
              </p14:nvContentPartPr>
              <p14:xfrm>
                <a:off x="10496844" y="2998967"/>
                <a:ext cx="248760" cy="274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332EF3-829F-491F-9EB4-1EC798A88F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79204" y="2981327"/>
                  <a:ext cx="284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CEFFC5A-4537-4465-9435-2BA20DAB974D}"/>
                    </a:ext>
                  </a:extLst>
                </p14:cNvPr>
                <p14:cNvContentPartPr/>
                <p14:nvPr/>
              </p14:nvContentPartPr>
              <p14:xfrm>
                <a:off x="10745604" y="3155567"/>
                <a:ext cx="94680" cy="9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CEFFC5A-4537-4465-9435-2BA20DAB974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27604" y="3137567"/>
                  <a:ext cx="13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32F2213-4604-498A-ADA4-BF8BBDBFCB3F}"/>
                    </a:ext>
                  </a:extLst>
                </p14:cNvPr>
                <p14:cNvContentPartPr/>
                <p14:nvPr/>
              </p14:nvContentPartPr>
              <p14:xfrm>
                <a:off x="10920924" y="3075647"/>
                <a:ext cx="330120" cy="195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32F2213-4604-498A-ADA4-BF8BBDBFCB3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03284" y="3058007"/>
                  <a:ext cx="3657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763E3B0-76B7-4E76-AA4B-79E96E2752E7}"/>
              </a:ext>
            </a:extLst>
          </p:cNvPr>
          <p:cNvGrpSpPr/>
          <p:nvPr/>
        </p:nvGrpSpPr>
        <p:grpSpPr>
          <a:xfrm>
            <a:off x="894564" y="3562007"/>
            <a:ext cx="538200" cy="416160"/>
            <a:chOff x="894564" y="3562007"/>
            <a:chExt cx="53820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FA6C759-0B05-4F5E-8685-3346C99E1A77}"/>
                    </a:ext>
                  </a:extLst>
                </p14:cNvPr>
                <p14:cNvContentPartPr/>
                <p14:nvPr/>
              </p14:nvContentPartPr>
              <p14:xfrm>
                <a:off x="894564" y="3738407"/>
                <a:ext cx="48240" cy="223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FA6C759-0B05-4F5E-8685-3346C99E1A7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6564" y="3720407"/>
                  <a:ext cx="83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26F5E96-D1E9-449E-AAC1-A4839D39FF6F}"/>
                    </a:ext>
                  </a:extLst>
                </p14:cNvPr>
                <p14:cNvContentPartPr/>
                <p14:nvPr/>
              </p14:nvContentPartPr>
              <p14:xfrm>
                <a:off x="894564" y="3562007"/>
                <a:ext cx="88920" cy="219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26F5E96-D1E9-449E-AAC1-A4839D39FF6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6564" y="3544007"/>
                  <a:ext cx="124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2E36158-D1D4-42A2-8245-38C549ECA4D8}"/>
                    </a:ext>
                  </a:extLst>
                </p14:cNvPr>
                <p14:cNvContentPartPr/>
                <p14:nvPr/>
              </p14:nvContentPartPr>
              <p14:xfrm>
                <a:off x="1173204" y="3799247"/>
                <a:ext cx="12132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2E36158-D1D4-42A2-8245-38C549ECA4D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5564" y="3781247"/>
                  <a:ext cx="156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AB73C91-A5F5-4BCD-AE92-1FAAB13A9736}"/>
                    </a:ext>
                  </a:extLst>
                </p14:cNvPr>
                <p14:cNvContentPartPr/>
                <p14:nvPr/>
              </p14:nvContentPartPr>
              <p14:xfrm>
                <a:off x="1432404" y="3870527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AB73C91-A5F5-4BCD-AE92-1FAAB13A973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14404" y="38528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2A9B036-8DB9-447B-A27E-D7BA58C283C8}"/>
                  </a:ext>
                </a:extLst>
              </p14:cNvPr>
              <p14:cNvContentPartPr/>
              <p14:nvPr/>
            </p14:nvContentPartPr>
            <p14:xfrm>
              <a:off x="1789524" y="3749927"/>
              <a:ext cx="442440" cy="207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2A9B036-8DB9-447B-A27E-D7BA58C283C8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771524" y="3731927"/>
                <a:ext cx="47808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8F0D02A-D2C0-4FB8-AE24-AD1C2C485913}"/>
              </a:ext>
            </a:extLst>
          </p:cNvPr>
          <p:cNvGrpSpPr/>
          <p:nvPr/>
        </p:nvGrpSpPr>
        <p:grpSpPr>
          <a:xfrm>
            <a:off x="2854404" y="3576767"/>
            <a:ext cx="1467000" cy="719640"/>
            <a:chOff x="2854404" y="3576767"/>
            <a:chExt cx="146700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6F2BED5-B82E-43C4-9CD8-076557B1F09F}"/>
                    </a:ext>
                  </a:extLst>
                </p14:cNvPr>
                <p14:cNvContentPartPr/>
                <p14:nvPr/>
              </p14:nvContentPartPr>
              <p14:xfrm>
                <a:off x="2854404" y="3576767"/>
                <a:ext cx="608040" cy="459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6F2BED5-B82E-43C4-9CD8-076557B1F09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36764" y="3559127"/>
                  <a:ext cx="643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1CBEF0-95AA-4526-A3CA-71DEA358119B}"/>
                    </a:ext>
                  </a:extLst>
                </p14:cNvPr>
                <p14:cNvContentPartPr/>
                <p14:nvPr/>
              </p14:nvContentPartPr>
              <p14:xfrm>
                <a:off x="3579444" y="3839927"/>
                <a:ext cx="741960" cy="45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1CBEF0-95AA-4526-A3CA-71DEA358119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61804" y="3821927"/>
                  <a:ext cx="777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9BDDEED-ACBF-4F6D-99E8-8D0A117367D1}"/>
              </a:ext>
            </a:extLst>
          </p:cNvPr>
          <p:cNvGrpSpPr/>
          <p:nvPr/>
        </p:nvGrpSpPr>
        <p:grpSpPr>
          <a:xfrm>
            <a:off x="4767444" y="3626807"/>
            <a:ext cx="947880" cy="329400"/>
            <a:chOff x="4767444" y="3626807"/>
            <a:chExt cx="94788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E25C3B4-811F-4540-888C-DD92B766F6AA}"/>
                    </a:ext>
                  </a:extLst>
                </p14:cNvPr>
                <p14:cNvContentPartPr/>
                <p14:nvPr/>
              </p14:nvContentPartPr>
              <p14:xfrm>
                <a:off x="4767444" y="3626807"/>
                <a:ext cx="284040" cy="259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E25C3B4-811F-4540-888C-DD92B766F6A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49804" y="3609167"/>
                  <a:ext cx="319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8EFE3C-EACB-4B00-A07C-635688CE6C87}"/>
                    </a:ext>
                  </a:extLst>
                </p14:cNvPr>
                <p14:cNvContentPartPr/>
                <p14:nvPr/>
              </p14:nvContentPartPr>
              <p14:xfrm>
                <a:off x="5184684" y="3784487"/>
                <a:ext cx="111240" cy="129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8EFE3C-EACB-4B00-A07C-635688CE6C8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166684" y="3766487"/>
                  <a:ext cx="146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B6134B9-DFC2-4FB3-8E40-C4737E4C48CA}"/>
                    </a:ext>
                  </a:extLst>
                </p14:cNvPr>
                <p14:cNvContentPartPr/>
                <p14:nvPr/>
              </p14:nvContentPartPr>
              <p14:xfrm>
                <a:off x="5354244" y="3769727"/>
                <a:ext cx="361080" cy="18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B6134B9-DFC2-4FB3-8E40-C4737E4C48C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336604" y="3752087"/>
                  <a:ext cx="39672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8BAFE49-491F-4BDF-8514-9EE05FD5E6AD}"/>
                  </a:ext>
                </a:extLst>
              </p14:cNvPr>
              <p14:cNvContentPartPr/>
              <p14:nvPr/>
            </p14:nvContentPartPr>
            <p14:xfrm>
              <a:off x="6499044" y="3656687"/>
              <a:ext cx="392400" cy="351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8BAFE49-491F-4BDF-8514-9EE05FD5E6A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481404" y="3639047"/>
                <a:ext cx="42804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A202BF5-7976-4363-9E8D-3EAF2FBA089B}"/>
              </a:ext>
            </a:extLst>
          </p:cNvPr>
          <p:cNvGrpSpPr/>
          <p:nvPr/>
        </p:nvGrpSpPr>
        <p:grpSpPr>
          <a:xfrm>
            <a:off x="7391484" y="3751727"/>
            <a:ext cx="1229760" cy="287280"/>
            <a:chOff x="7391484" y="3751727"/>
            <a:chExt cx="12297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7714D69-1C7B-4DAF-B774-6D49E7268CCF}"/>
                    </a:ext>
                  </a:extLst>
                </p14:cNvPr>
                <p14:cNvContentPartPr/>
                <p14:nvPr/>
              </p14:nvContentPartPr>
              <p14:xfrm>
                <a:off x="7512804" y="3776927"/>
                <a:ext cx="6120" cy="211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7714D69-1C7B-4DAF-B774-6D49E7268CC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94804" y="3759287"/>
                  <a:ext cx="41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9792110-EB38-4BB5-920C-08AF2C870FBC}"/>
                    </a:ext>
                  </a:extLst>
                </p14:cNvPr>
                <p14:cNvContentPartPr/>
                <p14:nvPr/>
              </p14:nvContentPartPr>
              <p14:xfrm>
                <a:off x="7391484" y="3751727"/>
                <a:ext cx="389880" cy="24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9792110-EB38-4BB5-920C-08AF2C870FB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373484" y="3734087"/>
                  <a:ext cx="425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BCE1D23-9673-4E9F-A0BF-1C9F54EF421A}"/>
                    </a:ext>
                  </a:extLst>
                </p14:cNvPr>
                <p14:cNvContentPartPr/>
                <p14:nvPr/>
              </p14:nvContentPartPr>
              <p14:xfrm>
                <a:off x="7943724" y="3799967"/>
                <a:ext cx="166680" cy="19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BCE1D23-9673-4E9F-A0BF-1C9F54EF42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926084" y="3781967"/>
                  <a:ext cx="202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DDB3F6D-35E3-4629-A6F6-9EED919929CB}"/>
                    </a:ext>
                  </a:extLst>
                </p14:cNvPr>
                <p14:cNvContentPartPr/>
                <p14:nvPr/>
              </p14:nvContentPartPr>
              <p14:xfrm>
                <a:off x="8169444" y="3761447"/>
                <a:ext cx="192960" cy="27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DDB3F6D-35E3-4629-A6F6-9EED919929C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151804" y="3743447"/>
                  <a:ext cx="228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4CC2DDE-8E36-4F75-A3D2-FCF42E0ACD7D}"/>
                    </a:ext>
                  </a:extLst>
                </p14:cNvPr>
                <p14:cNvContentPartPr/>
                <p14:nvPr/>
              </p14:nvContentPartPr>
              <p14:xfrm>
                <a:off x="8222004" y="3861167"/>
                <a:ext cx="399240" cy="150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4CC2DDE-8E36-4F75-A3D2-FCF42E0ACD7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204364" y="3843167"/>
                  <a:ext cx="4348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1E3A74E-6051-42B8-B618-4A06802834D5}"/>
              </a:ext>
            </a:extLst>
          </p:cNvPr>
          <p:cNvGrpSpPr/>
          <p:nvPr/>
        </p:nvGrpSpPr>
        <p:grpSpPr>
          <a:xfrm>
            <a:off x="9314964" y="3673247"/>
            <a:ext cx="1154520" cy="412920"/>
            <a:chOff x="9314964" y="3673247"/>
            <a:chExt cx="115452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56421BA-8329-4864-BF22-DD39E3920C8A}"/>
                    </a:ext>
                  </a:extLst>
                </p14:cNvPr>
                <p14:cNvContentPartPr/>
                <p14:nvPr/>
              </p14:nvContentPartPr>
              <p14:xfrm>
                <a:off x="9314964" y="3673247"/>
                <a:ext cx="620280" cy="321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56421BA-8329-4864-BF22-DD39E3920C8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96964" y="3655247"/>
                  <a:ext cx="6559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A457CE2-7FAF-4140-BF60-07A062B00603}"/>
                    </a:ext>
                  </a:extLst>
                </p14:cNvPr>
                <p14:cNvContentPartPr/>
                <p14:nvPr/>
              </p14:nvContentPartPr>
              <p14:xfrm>
                <a:off x="10039644" y="3828407"/>
                <a:ext cx="196200" cy="171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A457CE2-7FAF-4140-BF60-07A062B0060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21644" y="3810767"/>
                  <a:ext cx="231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38ECA13-2911-4BE7-A011-B0DC42CC6E3B}"/>
                    </a:ext>
                  </a:extLst>
                </p14:cNvPr>
                <p14:cNvContentPartPr/>
                <p14:nvPr/>
              </p14:nvContentPartPr>
              <p14:xfrm>
                <a:off x="10383804" y="3955487"/>
                <a:ext cx="85680" cy="130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38ECA13-2911-4BE7-A011-B0DC42CC6E3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366164" y="3937847"/>
                  <a:ext cx="1213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37F735-0581-4631-ACA9-D0ED43EE4AC2}"/>
              </a:ext>
            </a:extLst>
          </p:cNvPr>
          <p:cNvGrpSpPr/>
          <p:nvPr/>
        </p:nvGrpSpPr>
        <p:grpSpPr>
          <a:xfrm>
            <a:off x="10999764" y="3581807"/>
            <a:ext cx="454320" cy="347760"/>
            <a:chOff x="10999764" y="3581807"/>
            <a:chExt cx="45432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924F74E-D215-48BF-A206-284CD7FA7EF6}"/>
                    </a:ext>
                  </a:extLst>
                </p14:cNvPr>
                <p14:cNvContentPartPr/>
                <p14:nvPr/>
              </p14:nvContentPartPr>
              <p14:xfrm>
                <a:off x="11090844" y="3581807"/>
                <a:ext cx="9720" cy="347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924F74E-D215-48BF-A206-284CD7FA7E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072844" y="3563807"/>
                  <a:ext cx="453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F18F758-BCDF-4D4F-9938-B2606DAD7B19}"/>
                    </a:ext>
                  </a:extLst>
                </p14:cNvPr>
                <p14:cNvContentPartPr/>
                <p14:nvPr/>
              </p14:nvContentPartPr>
              <p14:xfrm>
                <a:off x="10999764" y="3764327"/>
                <a:ext cx="454320" cy="119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F18F758-BCDF-4D4F-9938-B2606DAD7B1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982124" y="3746687"/>
                  <a:ext cx="4899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B5D06-8DEC-4841-9B66-CA3D0524EBF1}"/>
              </a:ext>
            </a:extLst>
          </p:cNvPr>
          <p:cNvGrpSpPr/>
          <p:nvPr/>
        </p:nvGrpSpPr>
        <p:grpSpPr>
          <a:xfrm>
            <a:off x="1311084" y="4268327"/>
            <a:ext cx="1501560" cy="304920"/>
            <a:chOff x="1311084" y="4268327"/>
            <a:chExt cx="150156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893D98B-F904-4175-81B0-EC8760959834}"/>
                    </a:ext>
                  </a:extLst>
                </p14:cNvPr>
                <p14:cNvContentPartPr/>
                <p14:nvPr/>
              </p14:nvContentPartPr>
              <p14:xfrm>
                <a:off x="1311084" y="4369127"/>
                <a:ext cx="131040" cy="20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893D98B-F904-4175-81B0-EC876095983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93084" y="4351487"/>
                  <a:ext cx="166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086071-4368-4998-BFB2-9F54EA480BF5}"/>
                    </a:ext>
                  </a:extLst>
                </p14:cNvPr>
                <p14:cNvContentPartPr/>
                <p14:nvPr/>
              </p14:nvContentPartPr>
              <p14:xfrm>
                <a:off x="1489644" y="4455167"/>
                <a:ext cx="186840" cy="75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086071-4368-4998-BFB2-9F54EA480B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472004" y="4437527"/>
                  <a:ext cx="222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652A2C-42D1-4CC7-BD46-D24BF255FD57}"/>
                    </a:ext>
                  </a:extLst>
                </p14:cNvPr>
                <p14:cNvContentPartPr/>
                <p14:nvPr/>
              </p14:nvContentPartPr>
              <p14:xfrm>
                <a:off x="1713564" y="4294607"/>
                <a:ext cx="35280" cy="275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652A2C-42D1-4CC7-BD46-D24BF255FD5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695564" y="4276967"/>
                  <a:ext cx="70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29B87EB-0A1C-4FE9-AEB5-34E06265F31D}"/>
                    </a:ext>
                  </a:extLst>
                </p14:cNvPr>
                <p14:cNvContentPartPr/>
                <p14:nvPr/>
              </p14:nvContentPartPr>
              <p14:xfrm>
                <a:off x="1861164" y="4268327"/>
                <a:ext cx="374400" cy="272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29B87EB-0A1C-4FE9-AEB5-34E06265F31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43164" y="4250327"/>
                  <a:ext cx="41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B030AF6-378E-41FE-8FF3-F6AD2523DEEC}"/>
                    </a:ext>
                  </a:extLst>
                </p14:cNvPr>
                <p14:cNvContentPartPr/>
                <p14:nvPr/>
              </p14:nvContentPartPr>
              <p14:xfrm>
                <a:off x="2283444" y="4301807"/>
                <a:ext cx="231840" cy="25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B030AF6-378E-41FE-8FF3-F6AD2523DEE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265804" y="4284167"/>
                  <a:ext cx="267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F320D17-4F18-48CF-85F3-ECC6682EF903}"/>
                    </a:ext>
                  </a:extLst>
                </p14:cNvPr>
                <p14:cNvContentPartPr/>
                <p14:nvPr/>
              </p14:nvContentPartPr>
              <p14:xfrm>
                <a:off x="2520684" y="4383887"/>
                <a:ext cx="110160" cy="5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F320D17-4F18-48CF-85F3-ECC6682EF90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503044" y="4366247"/>
                  <a:ext cx="145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A52EFA8-9629-4573-A931-56AE304C3BB1}"/>
                    </a:ext>
                  </a:extLst>
                </p14:cNvPr>
                <p14:cNvContentPartPr/>
                <p14:nvPr/>
              </p14:nvContentPartPr>
              <p14:xfrm>
                <a:off x="2665404" y="4397567"/>
                <a:ext cx="147240" cy="151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A52EFA8-9629-4573-A931-56AE304C3BB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47764" y="4379927"/>
                  <a:ext cx="1828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93585DB-6B6E-4EC9-BE02-D55D5970ADC9}"/>
              </a:ext>
            </a:extLst>
          </p:cNvPr>
          <p:cNvGrpSpPr/>
          <p:nvPr/>
        </p:nvGrpSpPr>
        <p:grpSpPr>
          <a:xfrm>
            <a:off x="3321684" y="4352927"/>
            <a:ext cx="1851120" cy="331920"/>
            <a:chOff x="3321684" y="4352927"/>
            <a:chExt cx="18511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B51CBB-02AF-444C-8EA2-1348F1CB5246}"/>
                    </a:ext>
                  </a:extLst>
                </p14:cNvPr>
                <p14:cNvContentPartPr/>
                <p14:nvPr/>
              </p14:nvContentPartPr>
              <p14:xfrm>
                <a:off x="3321684" y="4424207"/>
                <a:ext cx="208800" cy="18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B51CBB-02AF-444C-8EA2-1348F1CB524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03684" y="4406567"/>
                  <a:ext cx="244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8EAE7CD-5127-4B8D-9304-A52479F68987}"/>
                    </a:ext>
                  </a:extLst>
                </p14:cNvPr>
                <p14:cNvContentPartPr/>
                <p14:nvPr/>
              </p14:nvContentPartPr>
              <p14:xfrm>
                <a:off x="3605724" y="4429247"/>
                <a:ext cx="31680" cy="245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8EAE7CD-5127-4B8D-9304-A52479F6898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88084" y="4411247"/>
                  <a:ext cx="67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BF16E3B-7B04-4166-9696-862EED7B370F}"/>
                    </a:ext>
                  </a:extLst>
                </p14:cNvPr>
                <p14:cNvContentPartPr/>
                <p14:nvPr/>
              </p14:nvContentPartPr>
              <p14:xfrm>
                <a:off x="3565044" y="4512407"/>
                <a:ext cx="636120" cy="160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BF16E3B-7B04-4166-9696-862EED7B370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47044" y="4494767"/>
                  <a:ext cx="67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96841DE-3615-433B-AEDA-02ACCF151EEA}"/>
                    </a:ext>
                  </a:extLst>
                </p14:cNvPr>
                <p14:cNvContentPartPr/>
                <p14:nvPr/>
              </p14:nvContentPartPr>
              <p14:xfrm>
                <a:off x="4308084" y="4369487"/>
                <a:ext cx="159120" cy="289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96841DE-3615-433B-AEDA-02ACCF151EE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90084" y="4351847"/>
                  <a:ext cx="194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20529AB-105A-43A2-8D88-8EACB9F8F994}"/>
                    </a:ext>
                  </a:extLst>
                </p14:cNvPr>
                <p14:cNvContentPartPr/>
                <p14:nvPr/>
              </p14:nvContentPartPr>
              <p14:xfrm>
                <a:off x="4618404" y="4538327"/>
                <a:ext cx="479880" cy="14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20529AB-105A-43A2-8D88-8EACB9F8F99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00404" y="4520327"/>
                  <a:ext cx="515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80E7DD5-F92B-449E-9191-058AC4BC6615}"/>
                    </a:ext>
                  </a:extLst>
                </p14:cNvPr>
                <p14:cNvContentPartPr/>
                <p14:nvPr/>
              </p14:nvContentPartPr>
              <p14:xfrm>
                <a:off x="5017644" y="4352927"/>
                <a:ext cx="155160" cy="293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80E7DD5-F92B-449E-9191-058AC4BC661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999644" y="4334927"/>
                  <a:ext cx="1908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E795113-5C4B-4742-85E8-97EF16E75A16}"/>
              </a:ext>
            </a:extLst>
          </p:cNvPr>
          <p:cNvGrpSpPr/>
          <p:nvPr/>
        </p:nvGrpSpPr>
        <p:grpSpPr>
          <a:xfrm>
            <a:off x="5666004" y="4360847"/>
            <a:ext cx="1900800" cy="407520"/>
            <a:chOff x="5666004" y="4360847"/>
            <a:chExt cx="190080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E01AD0-524E-44C1-B2F0-6FD2319C8B31}"/>
                    </a:ext>
                  </a:extLst>
                </p14:cNvPr>
                <p14:cNvContentPartPr/>
                <p14:nvPr/>
              </p14:nvContentPartPr>
              <p14:xfrm>
                <a:off x="5666004" y="4360847"/>
                <a:ext cx="191880" cy="303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E01AD0-524E-44C1-B2F0-6FD2319C8B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648004" y="4342847"/>
                  <a:ext cx="227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FE5FC13-7C90-4EA0-99AE-02C8DA632514}"/>
                    </a:ext>
                  </a:extLst>
                </p14:cNvPr>
                <p14:cNvContentPartPr/>
                <p14:nvPr/>
              </p14:nvContentPartPr>
              <p14:xfrm>
                <a:off x="5921604" y="4529687"/>
                <a:ext cx="157680" cy="117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FE5FC13-7C90-4EA0-99AE-02C8DA63251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903604" y="4512047"/>
                  <a:ext cx="193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E01627D-8972-4F1B-BB49-CDD33C984B7D}"/>
                    </a:ext>
                  </a:extLst>
                </p14:cNvPr>
                <p14:cNvContentPartPr/>
                <p14:nvPr/>
              </p14:nvContentPartPr>
              <p14:xfrm>
                <a:off x="6158484" y="4564607"/>
                <a:ext cx="189720" cy="141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E01627D-8972-4F1B-BB49-CDD33C984B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140484" y="4546607"/>
                  <a:ext cx="225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ACAD9F-D42F-43D1-A0FF-FCA6362CD50F}"/>
                    </a:ext>
                  </a:extLst>
                </p14:cNvPr>
                <p14:cNvContentPartPr/>
                <p14:nvPr/>
              </p14:nvContentPartPr>
              <p14:xfrm>
                <a:off x="6368364" y="4486847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ACAD9F-D42F-43D1-A0FF-FCA6362CD5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50364" y="44688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2A8364D-419A-4C59-9FE0-BF65145B742A}"/>
                    </a:ext>
                  </a:extLst>
                </p14:cNvPr>
                <p14:cNvContentPartPr/>
                <p14:nvPr/>
              </p14:nvContentPartPr>
              <p14:xfrm>
                <a:off x="6437124" y="4426367"/>
                <a:ext cx="304920" cy="305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2A8364D-419A-4C59-9FE0-BF65145B742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19124" y="4408367"/>
                  <a:ext cx="340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81EBFF1-8F6B-4CB2-9CEF-FA117566CCF0}"/>
                    </a:ext>
                  </a:extLst>
                </p14:cNvPr>
                <p14:cNvContentPartPr/>
                <p14:nvPr/>
              </p14:nvContentPartPr>
              <p14:xfrm>
                <a:off x="6696324" y="4469927"/>
                <a:ext cx="248760" cy="24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81EBFF1-8F6B-4CB2-9CEF-FA117566CC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78324" y="4452287"/>
                  <a:ext cx="284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82A778A-E2B5-4BCD-ADEE-9AB36CA25ECE}"/>
                    </a:ext>
                  </a:extLst>
                </p14:cNvPr>
                <p14:cNvContentPartPr/>
                <p14:nvPr/>
              </p14:nvContentPartPr>
              <p14:xfrm>
                <a:off x="7026804" y="4576127"/>
                <a:ext cx="117000" cy="11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82A778A-E2B5-4BCD-ADEE-9AB36CA25EC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08804" y="4558127"/>
                  <a:ext cx="152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C7E95A-D48E-4BA6-9354-DFFE5C5348F0}"/>
                    </a:ext>
                  </a:extLst>
                </p14:cNvPr>
                <p14:cNvContentPartPr/>
                <p14:nvPr/>
              </p14:nvContentPartPr>
              <p14:xfrm>
                <a:off x="7243164" y="4545527"/>
                <a:ext cx="323640" cy="222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C7E95A-D48E-4BA6-9354-DFFE5C5348F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25524" y="4527887"/>
                  <a:ext cx="3592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0DC24E6-D2EB-4B99-9BA1-3DE467E39F73}"/>
              </a:ext>
            </a:extLst>
          </p:cNvPr>
          <p:cNvGrpSpPr/>
          <p:nvPr/>
        </p:nvGrpSpPr>
        <p:grpSpPr>
          <a:xfrm>
            <a:off x="8171964" y="4320887"/>
            <a:ext cx="1543680" cy="374040"/>
            <a:chOff x="8171964" y="4320887"/>
            <a:chExt cx="1543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684781F-5355-477D-9D8D-EDF7A521840F}"/>
                    </a:ext>
                  </a:extLst>
                </p14:cNvPr>
                <p14:cNvContentPartPr/>
                <p14:nvPr/>
              </p14:nvContentPartPr>
              <p14:xfrm>
                <a:off x="8171964" y="4557047"/>
                <a:ext cx="24840" cy="13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684781F-5355-477D-9D8D-EDF7A52184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53964" y="4539407"/>
                  <a:ext cx="6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86A57D5-4427-4731-8A5B-D14798F8DAE1}"/>
                    </a:ext>
                  </a:extLst>
                </p14:cNvPr>
                <p14:cNvContentPartPr/>
                <p14:nvPr/>
              </p14:nvContentPartPr>
              <p14:xfrm>
                <a:off x="8268804" y="4393247"/>
                <a:ext cx="16560" cy="56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86A57D5-4427-4731-8A5B-D14798F8DA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50804" y="4375607"/>
                  <a:ext cx="52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76DD34C-3C4A-4E44-84D2-4460DFAC04D7}"/>
                    </a:ext>
                  </a:extLst>
                </p14:cNvPr>
                <p14:cNvContentPartPr/>
                <p14:nvPr/>
              </p14:nvContentPartPr>
              <p14:xfrm>
                <a:off x="8335404" y="4525727"/>
                <a:ext cx="237240" cy="161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76DD34C-3C4A-4E44-84D2-4460DFAC04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17404" y="4507727"/>
                  <a:ext cx="272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CC49D5C-D54E-43BB-A6B6-25CBEFE9D3F3}"/>
                    </a:ext>
                  </a:extLst>
                </p14:cNvPr>
                <p14:cNvContentPartPr/>
                <p14:nvPr/>
              </p14:nvContentPartPr>
              <p14:xfrm>
                <a:off x="8612604" y="4320887"/>
                <a:ext cx="318240" cy="346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CC49D5C-D54E-43BB-A6B6-25CBEFE9D3F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94604" y="4303247"/>
                  <a:ext cx="353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1C18714-E0EB-45E2-A64E-1202B156B210}"/>
                    </a:ext>
                  </a:extLst>
                </p14:cNvPr>
                <p14:cNvContentPartPr/>
                <p14:nvPr/>
              </p14:nvContentPartPr>
              <p14:xfrm>
                <a:off x="8842644" y="4452287"/>
                <a:ext cx="279360" cy="69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1C18714-E0EB-45E2-A64E-1202B156B21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25004" y="4434287"/>
                  <a:ext cx="31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57962E7-F9B5-4937-B8F2-B4A2ED786720}"/>
                    </a:ext>
                  </a:extLst>
                </p14:cNvPr>
                <p14:cNvContentPartPr/>
                <p14:nvPr/>
              </p14:nvContentPartPr>
              <p14:xfrm>
                <a:off x="9086724" y="4483607"/>
                <a:ext cx="587160" cy="154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57962E7-F9B5-4937-B8F2-B4A2ED78672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8724" y="4465967"/>
                  <a:ext cx="62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3BDB123-68B2-4029-99CF-34E3EFCF577D}"/>
                    </a:ext>
                  </a:extLst>
                </p14:cNvPr>
                <p14:cNvContentPartPr/>
                <p14:nvPr/>
              </p14:nvContentPartPr>
              <p14:xfrm>
                <a:off x="9609084" y="4347167"/>
                <a:ext cx="106560" cy="28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3BDB123-68B2-4029-99CF-34E3EFCF57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91084" y="4329527"/>
                  <a:ext cx="1422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6790945-C934-4FEB-8B01-40A630DFEC5B}"/>
              </a:ext>
            </a:extLst>
          </p:cNvPr>
          <p:cNvGrpSpPr/>
          <p:nvPr/>
        </p:nvGrpSpPr>
        <p:grpSpPr>
          <a:xfrm>
            <a:off x="10291644" y="4364807"/>
            <a:ext cx="595440" cy="335160"/>
            <a:chOff x="10291644" y="4364807"/>
            <a:chExt cx="5954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B60B5C5-E132-445C-9EB1-6DCD7D07BD33}"/>
                    </a:ext>
                  </a:extLst>
                </p14:cNvPr>
                <p14:cNvContentPartPr/>
                <p14:nvPr/>
              </p14:nvContentPartPr>
              <p14:xfrm>
                <a:off x="10291644" y="4525727"/>
                <a:ext cx="200880" cy="174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B60B5C5-E132-445C-9EB1-6DCD7D07BD3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73644" y="4507727"/>
                  <a:ext cx="236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4162735-C3BA-49DE-8011-ECE90451D93A}"/>
                    </a:ext>
                  </a:extLst>
                </p14:cNvPr>
                <p14:cNvContentPartPr/>
                <p14:nvPr/>
              </p14:nvContentPartPr>
              <p14:xfrm>
                <a:off x="10546164" y="4364807"/>
                <a:ext cx="340920" cy="29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4162735-C3BA-49DE-8011-ECE90451D93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28164" y="4346807"/>
                  <a:ext cx="37656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FBED38F-49F3-4A94-AC79-DC556FF76D6C}"/>
              </a:ext>
            </a:extLst>
          </p:cNvPr>
          <p:cNvGrpSpPr/>
          <p:nvPr/>
        </p:nvGrpSpPr>
        <p:grpSpPr>
          <a:xfrm>
            <a:off x="1273644" y="4971407"/>
            <a:ext cx="1470600" cy="614520"/>
            <a:chOff x="1273644" y="4971407"/>
            <a:chExt cx="147060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B7A4B91-8254-4F87-A6E3-5F198BEFA9F5}"/>
                    </a:ext>
                  </a:extLst>
                </p14:cNvPr>
                <p14:cNvContentPartPr/>
                <p14:nvPr/>
              </p14:nvContentPartPr>
              <p14:xfrm>
                <a:off x="1273644" y="4978247"/>
                <a:ext cx="331920" cy="286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B7A4B91-8254-4F87-A6E3-5F198BEFA9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255644" y="4960247"/>
                  <a:ext cx="3675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1EF763-CD8C-4F2C-B97C-5F97E1A7F0FA}"/>
                    </a:ext>
                  </a:extLst>
                </p14:cNvPr>
                <p14:cNvContentPartPr/>
                <p14:nvPr/>
              </p14:nvContentPartPr>
              <p14:xfrm>
                <a:off x="1596924" y="5018207"/>
                <a:ext cx="11880" cy="33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1EF763-CD8C-4F2C-B97C-5F97E1A7F0F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578924" y="5000207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BC31EA9-D3F1-4310-8723-8FBCD03379CD}"/>
                    </a:ext>
                  </a:extLst>
                </p14:cNvPr>
                <p14:cNvContentPartPr/>
                <p14:nvPr/>
              </p14:nvContentPartPr>
              <p14:xfrm>
                <a:off x="1690164" y="5068607"/>
                <a:ext cx="212760" cy="227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BC31EA9-D3F1-4310-8723-8FBCD03379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72524" y="5050607"/>
                  <a:ext cx="248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D0F8819-55E0-4E57-A320-734175AF4514}"/>
                    </a:ext>
                  </a:extLst>
                </p14:cNvPr>
                <p14:cNvContentPartPr/>
                <p14:nvPr/>
              </p14:nvContentPartPr>
              <p14:xfrm>
                <a:off x="1964124" y="4971407"/>
                <a:ext cx="298080" cy="307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D0F8819-55E0-4E57-A320-734175AF45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46484" y="4953767"/>
                  <a:ext cx="333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8E3D3A5-44F5-407C-8F86-CF673766B9DD}"/>
                    </a:ext>
                  </a:extLst>
                </p14:cNvPr>
                <p14:cNvContentPartPr/>
                <p14:nvPr/>
              </p14:nvContentPartPr>
              <p14:xfrm>
                <a:off x="2234844" y="4994087"/>
                <a:ext cx="10800" cy="57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8E3D3A5-44F5-407C-8F86-CF673766B9D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17204" y="4976087"/>
                  <a:ext cx="46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B3DCEC2-EB77-4629-BB6F-99C965C95AD1}"/>
                    </a:ext>
                  </a:extLst>
                </p14:cNvPr>
                <p14:cNvContentPartPr/>
                <p14:nvPr/>
              </p14:nvContentPartPr>
              <p14:xfrm>
                <a:off x="2333124" y="5156447"/>
                <a:ext cx="411120" cy="429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B3DCEC2-EB77-4629-BB6F-99C965C95AD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5124" y="5138807"/>
                  <a:ext cx="44676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1FB5494-FE76-4696-AE48-5F31BCAF6726}"/>
              </a:ext>
            </a:extLst>
          </p:cNvPr>
          <p:cNvGrpSpPr/>
          <p:nvPr/>
        </p:nvGrpSpPr>
        <p:grpSpPr>
          <a:xfrm>
            <a:off x="3084084" y="5007767"/>
            <a:ext cx="425160" cy="452160"/>
            <a:chOff x="3084084" y="5007767"/>
            <a:chExt cx="4251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48F3C5-A0DF-4A69-B2D7-26194E889EEA}"/>
                    </a:ext>
                  </a:extLst>
                </p14:cNvPr>
                <p14:cNvContentPartPr/>
                <p14:nvPr/>
              </p14:nvContentPartPr>
              <p14:xfrm>
                <a:off x="3084084" y="5007767"/>
                <a:ext cx="205560" cy="25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48F3C5-A0DF-4A69-B2D7-26194E889EE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66444" y="4989767"/>
                  <a:ext cx="241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C2C6D71-2061-4935-8FCF-EA4FCEE77DE1}"/>
                    </a:ext>
                  </a:extLst>
                </p14:cNvPr>
                <p14:cNvContentPartPr/>
                <p14:nvPr/>
              </p14:nvContentPartPr>
              <p14:xfrm>
                <a:off x="3306924" y="5135207"/>
                <a:ext cx="202320" cy="324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C2C6D71-2061-4935-8FCF-EA4FCEE77DE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88924" y="5117207"/>
                  <a:ext cx="23796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A43BD9D-9990-47A8-88D1-AD645E5A4AB2}"/>
              </a:ext>
            </a:extLst>
          </p:cNvPr>
          <p:cNvGrpSpPr/>
          <p:nvPr/>
        </p:nvGrpSpPr>
        <p:grpSpPr>
          <a:xfrm>
            <a:off x="4008204" y="5103167"/>
            <a:ext cx="441360" cy="319320"/>
            <a:chOff x="4008204" y="5103167"/>
            <a:chExt cx="44136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AF979F0-6C5C-4DD0-9F1A-8D198D14E8A6}"/>
                    </a:ext>
                  </a:extLst>
                </p14:cNvPr>
                <p14:cNvContentPartPr/>
                <p14:nvPr/>
              </p14:nvContentPartPr>
              <p14:xfrm>
                <a:off x="4008204" y="5103167"/>
                <a:ext cx="257040" cy="190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AF979F0-6C5C-4DD0-9F1A-8D198D14E8A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90564" y="5085527"/>
                  <a:ext cx="292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B69BDA5-1833-49A7-BB6D-D4B709830073}"/>
                    </a:ext>
                  </a:extLst>
                </p14:cNvPr>
                <p14:cNvContentPartPr/>
                <p14:nvPr/>
              </p14:nvContentPartPr>
              <p14:xfrm>
                <a:off x="4362804" y="5309807"/>
                <a:ext cx="86760" cy="112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B69BDA5-1833-49A7-BB6D-D4B70983007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345164" y="5292167"/>
                  <a:ext cx="1224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D9B4C85-A0C3-427C-8EE4-DC8548668136}"/>
              </a:ext>
            </a:extLst>
          </p:cNvPr>
          <p:cNvGrpSpPr/>
          <p:nvPr/>
        </p:nvGrpSpPr>
        <p:grpSpPr>
          <a:xfrm>
            <a:off x="4908924" y="5121887"/>
            <a:ext cx="537120" cy="196920"/>
            <a:chOff x="4908924" y="5121887"/>
            <a:chExt cx="53712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B8CBD2-CD63-42CA-94A2-F68326B75339}"/>
                    </a:ext>
                  </a:extLst>
                </p14:cNvPr>
                <p14:cNvContentPartPr/>
                <p14:nvPr/>
              </p14:nvContentPartPr>
              <p14:xfrm>
                <a:off x="4908924" y="5121887"/>
                <a:ext cx="297720" cy="196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B8CBD2-CD63-42CA-94A2-F68326B7533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90924" y="5104247"/>
                  <a:ext cx="333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C431F-F4BA-455C-A040-D63E322471CB}"/>
                    </a:ext>
                  </a:extLst>
                </p14:cNvPr>
                <p14:cNvContentPartPr/>
                <p14:nvPr/>
              </p14:nvContentPartPr>
              <p14:xfrm>
                <a:off x="5297364" y="5164727"/>
                <a:ext cx="148680" cy="147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C431F-F4BA-455C-A040-D63E322471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79724" y="5147087"/>
                  <a:ext cx="1843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7C40DC12-B06D-4F2F-9ADF-3AB87C64BF97}"/>
              </a:ext>
            </a:extLst>
          </p:cNvPr>
          <p:cNvGrpSpPr/>
          <p:nvPr/>
        </p:nvGrpSpPr>
        <p:grpSpPr>
          <a:xfrm>
            <a:off x="5858604" y="5058167"/>
            <a:ext cx="732960" cy="242640"/>
            <a:chOff x="5858604" y="5058167"/>
            <a:chExt cx="7329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1E725D9-2552-4A82-A932-8BAB1117CB42}"/>
                    </a:ext>
                  </a:extLst>
                </p14:cNvPr>
                <p14:cNvContentPartPr/>
                <p14:nvPr/>
              </p14:nvContentPartPr>
              <p14:xfrm>
                <a:off x="5858604" y="5159687"/>
                <a:ext cx="561600" cy="139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1E725D9-2552-4A82-A932-8BAB1117CB4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840604" y="5141687"/>
                  <a:ext cx="597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60D4528-5C0E-4A32-B0A9-E1B2D32D77EC}"/>
                    </a:ext>
                  </a:extLst>
                </p14:cNvPr>
                <p14:cNvContentPartPr/>
                <p14:nvPr/>
              </p14:nvContentPartPr>
              <p14:xfrm>
                <a:off x="6531084" y="5058167"/>
                <a:ext cx="60480" cy="242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60D4528-5C0E-4A32-B0A9-E1B2D32D77E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13444" y="5040167"/>
                  <a:ext cx="961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484BD3B-198A-4CAB-9D84-BC0B156391B2}"/>
              </a:ext>
            </a:extLst>
          </p:cNvPr>
          <p:cNvGrpSpPr/>
          <p:nvPr/>
        </p:nvGrpSpPr>
        <p:grpSpPr>
          <a:xfrm>
            <a:off x="7040124" y="5007767"/>
            <a:ext cx="324720" cy="376560"/>
            <a:chOff x="7040124" y="5007767"/>
            <a:chExt cx="3247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914F08C-AD33-4FF7-A3BE-B920F4D9AF91}"/>
                    </a:ext>
                  </a:extLst>
                </p14:cNvPr>
                <p14:cNvContentPartPr/>
                <p14:nvPr/>
              </p14:nvContentPartPr>
              <p14:xfrm>
                <a:off x="7040124" y="5007767"/>
                <a:ext cx="180000" cy="376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914F08C-AD33-4FF7-A3BE-B920F4D9AF9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22484" y="4990127"/>
                  <a:ext cx="215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E58CE8D-5F94-4A97-8746-5B4E4C0EF677}"/>
                    </a:ext>
                  </a:extLst>
                </p14:cNvPr>
                <p14:cNvContentPartPr/>
                <p14:nvPr/>
              </p14:nvContentPartPr>
              <p14:xfrm>
                <a:off x="7117164" y="5182007"/>
                <a:ext cx="247680" cy="187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E58CE8D-5F94-4A97-8746-5B4E4C0EF67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99524" y="5164007"/>
                  <a:ext cx="28332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D181CD0-3D41-4FB2-93FF-F5C1E6321F87}"/>
              </a:ext>
            </a:extLst>
          </p:cNvPr>
          <p:cNvGrpSpPr/>
          <p:nvPr/>
        </p:nvGrpSpPr>
        <p:grpSpPr>
          <a:xfrm>
            <a:off x="8044524" y="5043407"/>
            <a:ext cx="1321200" cy="368280"/>
            <a:chOff x="8044524" y="5043407"/>
            <a:chExt cx="1321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A718BF6-FCA3-4A1A-85DB-EF795A3F898E}"/>
                    </a:ext>
                  </a:extLst>
                </p14:cNvPr>
                <p14:cNvContentPartPr/>
                <p14:nvPr/>
              </p14:nvContentPartPr>
              <p14:xfrm>
                <a:off x="8044524" y="5043407"/>
                <a:ext cx="451800" cy="329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A718BF6-FCA3-4A1A-85DB-EF795A3F89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26884" y="5025407"/>
                  <a:ext cx="4874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62F1390-F4C3-4521-B96C-C7CC6264DBBF}"/>
                    </a:ext>
                  </a:extLst>
                </p14:cNvPr>
                <p14:cNvContentPartPr/>
                <p14:nvPr/>
              </p14:nvContentPartPr>
              <p14:xfrm>
                <a:off x="8450604" y="5047367"/>
                <a:ext cx="30600" cy="104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62F1390-F4C3-4521-B96C-C7CC6264DB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32964" y="5029727"/>
                  <a:ext cx="66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DA5121F-775D-4124-B3EB-E023B85595BE}"/>
                    </a:ext>
                  </a:extLst>
                </p14:cNvPr>
                <p14:cNvContentPartPr/>
                <p14:nvPr/>
              </p14:nvContentPartPr>
              <p14:xfrm>
                <a:off x="8595324" y="5183807"/>
                <a:ext cx="200880" cy="203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DA5121F-775D-4124-B3EB-E023B85595B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77684" y="5166167"/>
                  <a:ext cx="236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56426E3-3CDB-4BF2-86DF-2ABFD5F3BABA}"/>
                    </a:ext>
                  </a:extLst>
                </p14:cNvPr>
                <p14:cNvContentPartPr/>
                <p14:nvPr/>
              </p14:nvContentPartPr>
              <p14:xfrm>
                <a:off x="8906364" y="5082287"/>
                <a:ext cx="126000" cy="329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56426E3-3CDB-4BF2-86DF-2ABFD5F3BAB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88724" y="5064287"/>
                  <a:ext cx="161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AC7937B-A3D2-4E79-8AD2-FA37CF8F95E6}"/>
                    </a:ext>
                  </a:extLst>
                </p14:cNvPr>
                <p14:cNvContentPartPr/>
                <p14:nvPr/>
              </p14:nvContentPartPr>
              <p14:xfrm>
                <a:off x="9123084" y="5242487"/>
                <a:ext cx="242640" cy="144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AC7937B-A3D2-4E79-8AD2-FA37CF8F95E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05444" y="5224847"/>
                  <a:ext cx="2782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B9B6A5E-7623-42EC-B286-3428799C63C6}"/>
              </a:ext>
            </a:extLst>
          </p:cNvPr>
          <p:cNvGrpSpPr/>
          <p:nvPr/>
        </p:nvGrpSpPr>
        <p:grpSpPr>
          <a:xfrm>
            <a:off x="9788724" y="5167247"/>
            <a:ext cx="361800" cy="296280"/>
            <a:chOff x="9788724" y="5167247"/>
            <a:chExt cx="3618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0013738-B097-4980-82A9-38EA25D90B2C}"/>
                    </a:ext>
                  </a:extLst>
                </p14:cNvPr>
                <p14:cNvContentPartPr/>
                <p14:nvPr/>
              </p14:nvContentPartPr>
              <p14:xfrm>
                <a:off x="9788724" y="5167247"/>
                <a:ext cx="165600" cy="208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0013738-B097-4980-82A9-38EA25D90B2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71084" y="5149247"/>
                  <a:ext cx="201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B0FE49D-9AE4-4639-998B-6C01566C120A}"/>
                    </a:ext>
                  </a:extLst>
                </p14:cNvPr>
                <p14:cNvContentPartPr/>
                <p14:nvPr/>
              </p14:nvContentPartPr>
              <p14:xfrm>
                <a:off x="9957564" y="5310887"/>
                <a:ext cx="192960" cy="152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B0FE49D-9AE4-4639-998B-6C01566C12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39564" y="5293247"/>
                  <a:ext cx="2286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F6A93FB-0100-4A37-9C9A-25D226CE0B45}"/>
              </a:ext>
            </a:extLst>
          </p:cNvPr>
          <p:cNvGrpSpPr/>
          <p:nvPr/>
        </p:nvGrpSpPr>
        <p:grpSpPr>
          <a:xfrm>
            <a:off x="10513404" y="5115407"/>
            <a:ext cx="1297800" cy="303840"/>
            <a:chOff x="10513404" y="5115407"/>
            <a:chExt cx="129780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34C922-B68B-4D13-B5C3-DB09C05278C8}"/>
                    </a:ext>
                  </a:extLst>
                </p14:cNvPr>
                <p14:cNvContentPartPr/>
                <p14:nvPr/>
              </p14:nvContentPartPr>
              <p14:xfrm>
                <a:off x="10513404" y="5213687"/>
                <a:ext cx="241920" cy="191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34C922-B68B-4D13-B5C3-DB09C05278C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495404" y="5196047"/>
                  <a:ext cx="277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6E0C4FA-F4B8-4917-9EA5-A8E84F94BC51}"/>
                    </a:ext>
                  </a:extLst>
                </p14:cNvPr>
                <p14:cNvContentPartPr/>
                <p14:nvPr/>
              </p14:nvContentPartPr>
              <p14:xfrm>
                <a:off x="10893564" y="5290007"/>
                <a:ext cx="251280" cy="19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6E0C4FA-F4B8-4917-9EA5-A8E84F94BC5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875924" y="5272367"/>
                  <a:ext cx="286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1BF4FDC-526A-495C-8810-457364853882}"/>
                    </a:ext>
                  </a:extLst>
                </p14:cNvPr>
                <p14:cNvContentPartPr/>
                <p14:nvPr/>
              </p14:nvContentPartPr>
              <p14:xfrm>
                <a:off x="11260044" y="5115407"/>
                <a:ext cx="99720" cy="271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1BF4FDC-526A-495C-8810-45736485388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42044" y="5097767"/>
                  <a:ext cx="135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77FEB1C-072F-41AB-A510-4933030EF4F8}"/>
                    </a:ext>
                  </a:extLst>
                </p14:cNvPr>
                <p14:cNvContentPartPr/>
                <p14:nvPr/>
              </p14:nvContentPartPr>
              <p14:xfrm>
                <a:off x="11250684" y="5370647"/>
                <a:ext cx="560520" cy="48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77FEB1C-072F-41AB-A510-4933030EF4F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232684" y="5353007"/>
                  <a:ext cx="59616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230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15E3AF-8613-447C-B463-6B52B37B8550}"/>
                  </a:ext>
                </a:extLst>
              </p14:cNvPr>
              <p14:cNvContentPartPr/>
              <p14:nvPr/>
            </p14:nvContentPartPr>
            <p14:xfrm>
              <a:off x="658764" y="473927"/>
              <a:ext cx="37800" cy="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15E3AF-8613-447C-B463-6B52B37B85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124" y="456287"/>
                <a:ext cx="73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8AAABF-A48E-4DE5-B19D-7FBC3A13238E}"/>
                  </a:ext>
                </a:extLst>
              </p14:cNvPr>
              <p14:cNvContentPartPr/>
              <p14:nvPr/>
            </p14:nvContentPartPr>
            <p14:xfrm>
              <a:off x="505044" y="720887"/>
              <a:ext cx="23004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8AAABF-A48E-4DE5-B19D-7FBC3A1323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044" y="702887"/>
                <a:ext cx="2656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0905BC3-3431-43CD-B340-1737C13FA4B1}"/>
              </a:ext>
            </a:extLst>
          </p:cNvPr>
          <p:cNvGrpSpPr/>
          <p:nvPr/>
        </p:nvGrpSpPr>
        <p:grpSpPr>
          <a:xfrm>
            <a:off x="1122084" y="277727"/>
            <a:ext cx="5515920" cy="1473840"/>
            <a:chOff x="1122084" y="277727"/>
            <a:chExt cx="5515920" cy="14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528C37-6A10-45A5-BD8E-932F71EF105D}"/>
                    </a:ext>
                  </a:extLst>
                </p14:cNvPr>
                <p14:cNvContentPartPr/>
                <p14:nvPr/>
              </p14:nvContentPartPr>
              <p14:xfrm>
                <a:off x="1122084" y="277727"/>
                <a:ext cx="3202920" cy="1473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528C37-6A10-45A5-BD8E-932F71EF10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4084" y="259727"/>
                  <a:ext cx="323856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389CA4-3673-48F6-A498-CF4A2DF811CF}"/>
                    </a:ext>
                  </a:extLst>
                </p14:cNvPr>
                <p14:cNvContentPartPr/>
                <p14:nvPr/>
              </p14:nvContentPartPr>
              <p14:xfrm>
                <a:off x="1605924" y="612527"/>
                <a:ext cx="541440" cy="38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389CA4-3673-48F6-A498-CF4A2DF811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7924" y="594887"/>
                  <a:ext cx="577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260A94-87A6-44D5-8410-D382B99F8809}"/>
                    </a:ext>
                  </a:extLst>
                </p14:cNvPr>
                <p14:cNvContentPartPr/>
                <p14:nvPr/>
              </p14:nvContentPartPr>
              <p14:xfrm>
                <a:off x="1692684" y="1161887"/>
                <a:ext cx="8640" cy="12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260A94-87A6-44D5-8410-D382B99F88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4684" y="1143887"/>
                  <a:ext cx="44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505DD2-4C60-4D02-B11F-1A073BA72FA7}"/>
                    </a:ext>
                  </a:extLst>
                </p14:cNvPr>
                <p14:cNvContentPartPr/>
                <p14:nvPr/>
              </p14:nvContentPartPr>
              <p14:xfrm>
                <a:off x="1715724" y="1002047"/>
                <a:ext cx="204480" cy="18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505DD2-4C60-4D02-B11F-1A073BA72F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8084" y="984407"/>
                  <a:ext cx="240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41752B-5D8F-4536-AADF-1927687E06F6}"/>
                    </a:ext>
                  </a:extLst>
                </p14:cNvPr>
                <p14:cNvContentPartPr/>
                <p14:nvPr/>
              </p14:nvContentPartPr>
              <p14:xfrm>
                <a:off x="1816164" y="1243607"/>
                <a:ext cx="121680" cy="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41752B-5D8F-4536-AADF-1927687E06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8524" y="1225967"/>
                  <a:ext cx="157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DCB20-0F60-4CA9-8C9D-1D0C40591797}"/>
                    </a:ext>
                  </a:extLst>
                </p14:cNvPr>
                <p14:cNvContentPartPr/>
                <p14:nvPr/>
              </p14:nvContentPartPr>
              <p14:xfrm>
                <a:off x="2039004" y="1118687"/>
                <a:ext cx="42480" cy="18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DCB20-0F60-4CA9-8C9D-1D0C405917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1004" y="1101047"/>
                  <a:ext cx="78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FB7600-FA4C-48AE-8FA5-2BB39113E835}"/>
                    </a:ext>
                  </a:extLst>
                </p14:cNvPr>
                <p14:cNvContentPartPr/>
                <p14:nvPr/>
              </p14:nvContentPartPr>
              <p14:xfrm>
                <a:off x="1708884" y="1047407"/>
                <a:ext cx="2016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FB7600-FA4C-48AE-8FA5-2BB39113E8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90884" y="1029407"/>
                  <a:ext cx="5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3F938B-6E8A-4788-9D05-66E84B20E6D9}"/>
                    </a:ext>
                  </a:extLst>
                </p14:cNvPr>
                <p14:cNvContentPartPr/>
                <p14:nvPr/>
              </p14:nvContentPartPr>
              <p14:xfrm>
                <a:off x="1755324" y="391127"/>
                <a:ext cx="186840" cy="13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3F938B-6E8A-4788-9D05-66E84B20E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7684" y="373127"/>
                  <a:ext cx="22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E226FC-0ABF-45A5-B2C0-8906432BF4D6}"/>
                    </a:ext>
                  </a:extLst>
                </p14:cNvPr>
                <p14:cNvContentPartPr/>
                <p14:nvPr/>
              </p14:nvContentPartPr>
              <p14:xfrm>
                <a:off x="2447244" y="654647"/>
                <a:ext cx="42120" cy="22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E226FC-0ABF-45A5-B2C0-8906432BF4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9604" y="637007"/>
                  <a:ext cx="77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EA50D7-DC24-48D1-BA66-4A610D4BF8B9}"/>
                    </a:ext>
                  </a:extLst>
                </p14:cNvPr>
                <p14:cNvContentPartPr/>
                <p14:nvPr/>
              </p14:nvContentPartPr>
              <p14:xfrm>
                <a:off x="2549844" y="710087"/>
                <a:ext cx="169560" cy="15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EA50D7-DC24-48D1-BA66-4A610D4BF8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2204" y="692087"/>
                  <a:ext cx="205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84441F-70A1-4145-B527-E4F00E215B5C}"/>
                    </a:ext>
                  </a:extLst>
                </p14:cNvPr>
                <p14:cNvContentPartPr/>
                <p14:nvPr/>
              </p14:nvContentPartPr>
              <p14:xfrm>
                <a:off x="2786724" y="657887"/>
                <a:ext cx="35280" cy="26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84441F-70A1-4145-B527-E4F00E215B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9084" y="639887"/>
                  <a:ext cx="70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32C378-C400-4B9C-9D6B-FCCDC0A66D58}"/>
                    </a:ext>
                  </a:extLst>
                </p14:cNvPr>
                <p14:cNvContentPartPr/>
                <p14:nvPr/>
              </p14:nvContentPartPr>
              <p14:xfrm>
                <a:off x="2945484" y="795407"/>
                <a:ext cx="10872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32C378-C400-4B9C-9D6B-FCCDC0A66D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7484" y="777407"/>
                  <a:ext cx="14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FC076D-72FA-4A61-B8AC-2500443A0193}"/>
                    </a:ext>
                  </a:extLst>
                </p14:cNvPr>
                <p14:cNvContentPartPr/>
                <p14:nvPr/>
              </p14:nvContentPartPr>
              <p14:xfrm>
                <a:off x="3148524" y="721967"/>
                <a:ext cx="178920" cy="14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FC076D-72FA-4A61-B8AC-2500443A01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0524" y="703967"/>
                  <a:ext cx="214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7733C2-16C1-452D-9ED5-CA8742212631}"/>
                    </a:ext>
                  </a:extLst>
                </p14:cNvPr>
                <p14:cNvContentPartPr/>
                <p14:nvPr/>
              </p14:nvContentPartPr>
              <p14:xfrm>
                <a:off x="3128724" y="548447"/>
                <a:ext cx="419760" cy="41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7733C2-16C1-452D-9ED5-CA87422126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0724" y="530807"/>
                  <a:ext cx="4554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BC9020-3527-4174-82F5-38F6EEEDC3E6}"/>
                    </a:ext>
                  </a:extLst>
                </p14:cNvPr>
                <p14:cNvContentPartPr/>
                <p14:nvPr/>
              </p14:nvContentPartPr>
              <p14:xfrm>
                <a:off x="1715724" y="1332887"/>
                <a:ext cx="1841400" cy="3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BC9020-3527-4174-82F5-38F6EEEDC3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97724" y="1314887"/>
                  <a:ext cx="1877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1516CD-F86C-4B79-A2EA-D565F229EE2D}"/>
                    </a:ext>
                  </a:extLst>
                </p14:cNvPr>
                <p14:cNvContentPartPr/>
                <p14:nvPr/>
              </p14:nvContentPartPr>
              <p14:xfrm>
                <a:off x="2713284" y="1528007"/>
                <a:ext cx="366840" cy="17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1516CD-F86C-4B79-A2EA-D565F229EE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95644" y="1510007"/>
                  <a:ext cx="402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58E626-25CB-4553-AA8D-A7AB615E4522}"/>
                    </a:ext>
                  </a:extLst>
                </p14:cNvPr>
                <p14:cNvContentPartPr/>
                <p14:nvPr/>
              </p14:nvContentPartPr>
              <p14:xfrm>
                <a:off x="4450284" y="999167"/>
                <a:ext cx="2166840" cy="6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58E626-25CB-4553-AA8D-A7AB615E45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2284" y="981167"/>
                  <a:ext cx="2202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E20401-0883-4CA3-B7EE-1B1713497325}"/>
                    </a:ext>
                  </a:extLst>
                </p14:cNvPr>
                <p14:cNvContentPartPr/>
                <p14:nvPr/>
              </p14:nvContentPartPr>
              <p14:xfrm>
                <a:off x="6294924" y="906647"/>
                <a:ext cx="343080" cy="26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E20401-0883-4CA3-B7EE-1B17134973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6924" y="888647"/>
                  <a:ext cx="378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684008-F40D-4072-9C1E-9501074B1231}"/>
                    </a:ext>
                  </a:extLst>
                </p14:cNvPr>
                <p14:cNvContentPartPr/>
                <p14:nvPr/>
              </p14:nvContentPartPr>
              <p14:xfrm>
                <a:off x="4850244" y="406967"/>
                <a:ext cx="160560" cy="28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684008-F40D-4072-9C1E-9501074B12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32604" y="388967"/>
                  <a:ext cx="196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BB6B65-52FE-4090-8618-E74B70CC2215}"/>
                    </a:ext>
                  </a:extLst>
                </p14:cNvPr>
                <p14:cNvContentPartPr/>
                <p14:nvPr/>
              </p14:nvContentPartPr>
              <p14:xfrm>
                <a:off x="5075604" y="568247"/>
                <a:ext cx="136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BB6B65-52FE-4090-8618-E74B70CC22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57964" y="550247"/>
                  <a:ext cx="172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91FB6B-C979-416B-881E-B8C16EA497E2}"/>
                    </a:ext>
                  </a:extLst>
                </p14:cNvPr>
                <p14:cNvContentPartPr/>
                <p14:nvPr/>
              </p14:nvContentPartPr>
              <p14:xfrm>
                <a:off x="5268204" y="566447"/>
                <a:ext cx="98280" cy="13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91FB6B-C979-416B-881E-B8C16EA497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50204" y="548447"/>
                  <a:ext cx="13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A59FB-8903-46B0-A366-6CF6D528685E}"/>
                    </a:ext>
                  </a:extLst>
                </p14:cNvPr>
                <p14:cNvContentPartPr/>
                <p14:nvPr/>
              </p14:nvContentPartPr>
              <p14:xfrm>
                <a:off x="5414004" y="588407"/>
                <a:ext cx="91800" cy="10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A59FB-8903-46B0-A366-6CF6D52868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6004" y="570767"/>
                  <a:ext cx="127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6E6F78-6186-4351-9E3F-4C48FCEF8FC3}"/>
                    </a:ext>
                  </a:extLst>
                </p14:cNvPr>
                <p14:cNvContentPartPr/>
                <p14:nvPr/>
              </p14:nvContentPartPr>
              <p14:xfrm>
                <a:off x="5552964" y="531167"/>
                <a:ext cx="568440" cy="18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6E6F78-6186-4351-9E3F-4C48FCEF8F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34964" y="513527"/>
                  <a:ext cx="6040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A7207F-6EAB-46C2-A0D5-477B16EE8F07}"/>
              </a:ext>
            </a:extLst>
          </p:cNvPr>
          <p:cNvGrpSpPr/>
          <p:nvPr/>
        </p:nvGrpSpPr>
        <p:grpSpPr>
          <a:xfrm>
            <a:off x="7577964" y="217967"/>
            <a:ext cx="3318120" cy="1917360"/>
            <a:chOff x="7577964" y="217967"/>
            <a:chExt cx="3318120" cy="19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60D9C5-0746-4356-B534-2DDDFD71108C}"/>
                    </a:ext>
                  </a:extLst>
                </p14:cNvPr>
                <p14:cNvContentPartPr/>
                <p14:nvPr/>
              </p14:nvContentPartPr>
              <p14:xfrm>
                <a:off x="8242884" y="650327"/>
                <a:ext cx="481320" cy="45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60D9C5-0746-4356-B534-2DDDFD7110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4884" y="632687"/>
                  <a:ext cx="5169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D38942-C53C-47ED-8D37-D1ABFF9E3430}"/>
                    </a:ext>
                  </a:extLst>
                </p14:cNvPr>
                <p14:cNvContentPartPr/>
                <p14:nvPr/>
              </p14:nvContentPartPr>
              <p14:xfrm>
                <a:off x="8310564" y="1417847"/>
                <a:ext cx="5220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D38942-C53C-47ED-8D37-D1ABFF9E34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2564" y="1400207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989C8A-4EC2-41E7-9866-954916458201}"/>
                    </a:ext>
                  </a:extLst>
                </p14:cNvPr>
                <p14:cNvContentPartPr/>
                <p14:nvPr/>
              </p14:nvContentPartPr>
              <p14:xfrm>
                <a:off x="8350524" y="1263407"/>
                <a:ext cx="180000" cy="162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989C8A-4EC2-41E7-9866-9549164582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32524" y="1245767"/>
                  <a:ext cx="215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2A30CD-7FA2-4CE7-A0F7-45384C24E6A7}"/>
                    </a:ext>
                  </a:extLst>
                </p14:cNvPr>
                <p14:cNvContentPartPr/>
                <p14:nvPr/>
              </p14:nvContentPartPr>
              <p14:xfrm>
                <a:off x="8461404" y="148516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2A30CD-7FA2-4CE7-A0F7-45384C24E6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43404" y="14671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1D7DA3-9260-46C7-BFD0-24E383FDF531}"/>
                    </a:ext>
                  </a:extLst>
                </p14:cNvPr>
                <p14:cNvContentPartPr/>
                <p14:nvPr/>
              </p14:nvContentPartPr>
              <p14:xfrm>
                <a:off x="8671284" y="1361327"/>
                <a:ext cx="720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1D7DA3-9260-46C7-BFD0-24E383FDF5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53284" y="1343327"/>
                  <a:ext cx="4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4D614C-D185-4E59-81D1-B23A4BB65C9E}"/>
                    </a:ext>
                  </a:extLst>
                </p14:cNvPr>
                <p14:cNvContentPartPr/>
                <p14:nvPr/>
              </p14:nvContentPartPr>
              <p14:xfrm>
                <a:off x="8432244" y="372047"/>
                <a:ext cx="241920" cy="133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4D614C-D185-4E59-81D1-B23A4BB65C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14244" y="354047"/>
                  <a:ext cx="277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557E1F-E098-4A20-98B8-A6DF0D333181}"/>
                    </a:ext>
                  </a:extLst>
                </p14:cNvPr>
                <p14:cNvContentPartPr/>
                <p14:nvPr/>
              </p14:nvContentPartPr>
              <p14:xfrm>
                <a:off x="8454204" y="1467167"/>
                <a:ext cx="10080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557E1F-E098-4A20-98B8-A6DF0D3331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36564" y="1449527"/>
                  <a:ext cx="13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6478E2-29F7-462F-985E-0304B4890AE6}"/>
                    </a:ext>
                  </a:extLst>
                </p14:cNvPr>
                <p14:cNvContentPartPr/>
                <p14:nvPr/>
              </p14:nvContentPartPr>
              <p14:xfrm>
                <a:off x="9021204" y="684167"/>
                <a:ext cx="79560" cy="29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6478E2-29F7-462F-985E-0304B4890A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03564" y="666167"/>
                  <a:ext cx="1152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68CC32-4526-486E-B2AF-3BD26D12E030}"/>
                    </a:ext>
                  </a:extLst>
                </p14:cNvPr>
                <p14:cNvContentPartPr/>
                <p14:nvPr/>
              </p14:nvContentPartPr>
              <p14:xfrm>
                <a:off x="9163404" y="824207"/>
                <a:ext cx="106920" cy="10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68CC32-4526-486E-B2AF-3BD26D12E0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45764" y="806207"/>
                  <a:ext cx="142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1A233C-BA7D-4A2B-AF26-6B9A099F82C5}"/>
                    </a:ext>
                  </a:extLst>
                </p14:cNvPr>
                <p14:cNvContentPartPr/>
                <p14:nvPr/>
              </p14:nvContentPartPr>
              <p14:xfrm>
                <a:off x="9254484" y="821687"/>
                <a:ext cx="154440" cy="17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1A233C-BA7D-4A2B-AF26-6B9A099F82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6844" y="803687"/>
                  <a:ext cx="190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6A0E2C-3ED3-42AE-BB9B-ACFBDB13595A}"/>
                    </a:ext>
                  </a:extLst>
                </p14:cNvPr>
                <p14:cNvContentPartPr/>
                <p14:nvPr/>
              </p14:nvContentPartPr>
              <p14:xfrm>
                <a:off x="9449244" y="689207"/>
                <a:ext cx="240840" cy="216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6A0E2C-3ED3-42AE-BB9B-ACFBDB1359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31604" y="671567"/>
                  <a:ext cx="276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83D945-EDE5-4A0E-A54D-23DA5F103A86}"/>
                    </a:ext>
                  </a:extLst>
                </p14:cNvPr>
                <p14:cNvContentPartPr/>
                <p14:nvPr/>
              </p14:nvContentPartPr>
              <p14:xfrm>
                <a:off x="9763164" y="872447"/>
                <a:ext cx="99360" cy="10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83D945-EDE5-4A0E-A54D-23DA5F103A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45524" y="854807"/>
                  <a:ext cx="135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ED2177-ECDF-4789-B0B8-03A35B3D6305}"/>
                    </a:ext>
                  </a:extLst>
                </p14:cNvPr>
                <p14:cNvContentPartPr/>
                <p14:nvPr/>
              </p14:nvContentPartPr>
              <p14:xfrm>
                <a:off x="9779364" y="685247"/>
                <a:ext cx="232560" cy="306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ED2177-ECDF-4789-B0B8-03A35B3D63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61724" y="667247"/>
                  <a:ext cx="268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A47DE7-DA3E-4DF7-A3E2-613DC0EBB2FD}"/>
                    </a:ext>
                  </a:extLst>
                </p14:cNvPr>
                <p14:cNvContentPartPr/>
                <p14:nvPr/>
              </p14:nvContentPartPr>
              <p14:xfrm>
                <a:off x="10032804" y="569687"/>
                <a:ext cx="223200" cy="475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A47DE7-DA3E-4DF7-A3E2-613DC0EBB2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14804" y="551687"/>
                  <a:ext cx="258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D55634-5FF2-4174-97BE-98E6BAF3928B}"/>
                    </a:ext>
                  </a:extLst>
                </p14:cNvPr>
                <p14:cNvContentPartPr/>
                <p14:nvPr/>
              </p14:nvContentPartPr>
              <p14:xfrm>
                <a:off x="8338284" y="1561847"/>
                <a:ext cx="2052000" cy="6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D55634-5FF2-4174-97BE-98E6BAF392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20284" y="1543847"/>
                  <a:ext cx="2087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26C299-A76F-4529-B4DD-9A97D740C0D6}"/>
                    </a:ext>
                  </a:extLst>
                </p14:cNvPr>
                <p14:cNvContentPartPr/>
                <p14:nvPr/>
              </p14:nvContentPartPr>
              <p14:xfrm>
                <a:off x="9155484" y="1717007"/>
                <a:ext cx="224280" cy="15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26C299-A76F-4529-B4DD-9A97D740C0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7484" y="1699367"/>
                  <a:ext cx="259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DC16DC-C1F1-408A-B1CE-97830ED07536}"/>
                    </a:ext>
                  </a:extLst>
                </p14:cNvPr>
                <p14:cNvContentPartPr/>
                <p14:nvPr/>
              </p14:nvContentPartPr>
              <p14:xfrm>
                <a:off x="9491364" y="1744367"/>
                <a:ext cx="197640" cy="1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DC16DC-C1F1-408A-B1CE-97830ED075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73724" y="1726727"/>
                  <a:ext cx="233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A73C5D-543A-459F-9F63-E6A23FC9B744}"/>
                    </a:ext>
                  </a:extLst>
                </p14:cNvPr>
                <p14:cNvContentPartPr/>
                <p14:nvPr/>
              </p14:nvContentPartPr>
              <p14:xfrm>
                <a:off x="9794844" y="1652567"/>
                <a:ext cx="297720" cy="20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A73C5D-543A-459F-9F63-E6A23FC9B7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76844" y="1634567"/>
                  <a:ext cx="333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D23C2A-183C-4220-96C6-B788C6073098}"/>
                    </a:ext>
                  </a:extLst>
                </p14:cNvPr>
                <p14:cNvContentPartPr/>
                <p14:nvPr/>
              </p14:nvContentPartPr>
              <p14:xfrm>
                <a:off x="7577964" y="217967"/>
                <a:ext cx="3318120" cy="1917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D23C2A-183C-4220-96C6-B788C60730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60324" y="199967"/>
                  <a:ext cx="3353760" cy="19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6BF7F30-DD36-4047-A880-F011067B6563}"/>
                  </a:ext>
                </a:extLst>
              </p14:cNvPr>
              <p14:cNvContentPartPr/>
              <p14:nvPr/>
            </p14:nvContentPartPr>
            <p14:xfrm>
              <a:off x="6881724" y="215087"/>
              <a:ext cx="4379760" cy="2079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6BF7F30-DD36-4047-A880-F011067B656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92084" y="35087"/>
                <a:ext cx="4559400" cy="24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3A12E76-2242-45BF-82B4-086BFACB29C1}"/>
                  </a:ext>
                </a:extLst>
              </p14:cNvPr>
              <p14:cNvContentPartPr/>
              <p14:nvPr/>
            </p14:nvContentPartPr>
            <p14:xfrm>
              <a:off x="7345404" y="705058"/>
              <a:ext cx="3538080" cy="1211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3A12E76-2242-45BF-82B4-086BFACB29C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55404" y="525418"/>
                <a:ext cx="3717720" cy="15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A1D243F-9C12-4E17-AF90-B79373D28C72}"/>
                  </a:ext>
                </a:extLst>
              </p14:cNvPr>
              <p14:cNvContentPartPr/>
              <p14:nvPr/>
            </p14:nvContentPartPr>
            <p14:xfrm>
              <a:off x="416124" y="1966498"/>
              <a:ext cx="612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A1D243F-9C12-4E17-AF90-B79373D28C7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3484" y="1903858"/>
                <a:ext cx="131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88620C8-C68F-4800-8732-ED3165A678F0}"/>
                  </a:ext>
                </a:extLst>
              </p14:cNvPr>
              <p14:cNvContentPartPr/>
              <p14:nvPr/>
            </p14:nvContentPartPr>
            <p14:xfrm>
              <a:off x="6685164" y="2360338"/>
              <a:ext cx="4167000" cy="388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88620C8-C68F-4800-8732-ED3165A678F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22164" y="2297698"/>
                <a:ext cx="4292640" cy="51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5458F14-C8F5-4E56-96E7-D9F1357A2DD4}"/>
              </a:ext>
            </a:extLst>
          </p:cNvPr>
          <p:cNvGrpSpPr/>
          <p:nvPr/>
        </p:nvGrpSpPr>
        <p:grpSpPr>
          <a:xfrm>
            <a:off x="6140124" y="3150898"/>
            <a:ext cx="3127320" cy="389880"/>
            <a:chOff x="6140124" y="3150898"/>
            <a:chExt cx="312732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FFAE48-E14A-4606-A974-0D4C8DACF6E5}"/>
                    </a:ext>
                  </a:extLst>
                </p14:cNvPr>
                <p14:cNvContentPartPr/>
                <p14:nvPr/>
              </p14:nvContentPartPr>
              <p14:xfrm>
                <a:off x="6140124" y="3211738"/>
                <a:ext cx="337680" cy="27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FFAE48-E14A-4606-A974-0D4C8DACF6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04484" y="3176098"/>
                  <a:ext cx="40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8E669E-ABCE-478F-8F1D-744D23DFED7A}"/>
                    </a:ext>
                  </a:extLst>
                </p14:cNvPr>
                <p14:cNvContentPartPr/>
                <p14:nvPr/>
              </p14:nvContentPartPr>
              <p14:xfrm>
                <a:off x="6666804" y="3228658"/>
                <a:ext cx="228960" cy="31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8E669E-ABCE-478F-8F1D-744D23DFED7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31164" y="3192658"/>
                  <a:ext cx="30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9CB4D20-004C-487F-BE73-EA12C02D647B}"/>
                    </a:ext>
                  </a:extLst>
                </p14:cNvPr>
                <p14:cNvContentPartPr/>
                <p14:nvPr/>
              </p14:nvContentPartPr>
              <p14:xfrm>
                <a:off x="6760404" y="3282298"/>
                <a:ext cx="20160" cy="25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9CB4D20-004C-487F-BE73-EA12C02D64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24404" y="3246298"/>
                  <a:ext cx="918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C4723D-C81A-4783-93DA-C1AC8AA35D7C}"/>
                    </a:ext>
                  </a:extLst>
                </p14:cNvPr>
                <p14:cNvContentPartPr/>
                <p14:nvPr/>
              </p14:nvContentPartPr>
              <p14:xfrm>
                <a:off x="6913044" y="3272578"/>
                <a:ext cx="228960" cy="248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C4723D-C81A-4783-93DA-C1AC8AA35D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7404" y="3236938"/>
                  <a:ext cx="300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76D9A3-8919-4AFB-95D6-1CBD81186432}"/>
                    </a:ext>
                  </a:extLst>
                </p14:cNvPr>
                <p14:cNvContentPartPr/>
                <p14:nvPr/>
              </p14:nvContentPartPr>
              <p14:xfrm>
                <a:off x="7310844" y="3297778"/>
                <a:ext cx="18000" cy="172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76D9A3-8919-4AFB-95D6-1CBD811864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75204" y="3262138"/>
                  <a:ext cx="89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BB0D0-BA7C-4C80-8715-B952FC3AA1FC}"/>
                    </a:ext>
                  </a:extLst>
                </p14:cNvPr>
                <p14:cNvContentPartPr/>
                <p14:nvPr/>
              </p14:nvContentPartPr>
              <p14:xfrm>
                <a:off x="7323804" y="3225418"/>
                <a:ext cx="214920" cy="25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BB0D0-BA7C-4C80-8715-B952FC3AA1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7804" y="3189778"/>
                  <a:ext cx="286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AB5819-CAE6-42A5-98DB-3BC9CC15EBE4}"/>
                    </a:ext>
                  </a:extLst>
                </p14:cNvPr>
                <p14:cNvContentPartPr/>
                <p14:nvPr/>
              </p14:nvContentPartPr>
              <p14:xfrm>
                <a:off x="7754364" y="3254938"/>
                <a:ext cx="25920" cy="249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AB5819-CAE6-42A5-98DB-3BC9CC15EB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18364" y="3218938"/>
                  <a:ext cx="97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D848FA-C65E-4754-A21D-C63A032208D2}"/>
                    </a:ext>
                  </a:extLst>
                </p14:cNvPr>
                <p14:cNvContentPartPr/>
                <p14:nvPr/>
              </p14:nvContentPartPr>
              <p14:xfrm>
                <a:off x="7751844" y="3217138"/>
                <a:ext cx="277920" cy="318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D848FA-C65E-4754-A21D-C63A03220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16204" y="3181138"/>
                  <a:ext cx="349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1854D3-A568-422E-A501-D89AC942FF4B}"/>
                    </a:ext>
                  </a:extLst>
                </p14:cNvPr>
                <p14:cNvContentPartPr/>
                <p14:nvPr/>
              </p14:nvContentPartPr>
              <p14:xfrm>
                <a:off x="8182404" y="3216418"/>
                <a:ext cx="257040" cy="271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1854D3-A568-422E-A501-D89AC942FF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46764" y="3180418"/>
                  <a:ext cx="328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072B4E-D276-4AB3-A49D-D58E86A8FEA5}"/>
                    </a:ext>
                  </a:extLst>
                </p14:cNvPr>
                <p14:cNvContentPartPr/>
                <p14:nvPr/>
              </p14:nvContentPartPr>
              <p14:xfrm>
                <a:off x="8232444" y="3257098"/>
                <a:ext cx="357480" cy="211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072B4E-D276-4AB3-A49D-D58E86A8FE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96804" y="3221098"/>
                  <a:ext cx="429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A54EE5-BEDE-45E1-9252-9C4A8A2B4311}"/>
                    </a:ext>
                  </a:extLst>
                </p14:cNvPr>
                <p14:cNvContentPartPr/>
                <p14:nvPr/>
              </p14:nvContentPartPr>
              <p14:xfrm>
                <a:off x="8585964" y="3199858"/>
                <a:ext cx="260280" cy="22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A54EE5-BEDE-45E1-9252-9C4A8A2B43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0324" y="3163858"/>
                  <a:ext cx="331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D2D81F-2FE4-4489-BEA0-9581B668B5B7}"/>
                    </a:ext>
                  </a:extLst>
                </p14:cNvPr>
                <p14:cNvContentPartPr/>
                <p14:nvPr/>
              </p14:nvContentPartPr>
              <p14:xfrm>
                <a:off x="9008244" y="3198058"/>
                <a:ext cx="360" cy="26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D2D81F-2FE4-4489-BEA0-9581B668B5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72604" y="3162418"/>
                  <a:ext cx="72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C54ABE-E35E-46FC-93B1-4621B79D195E}"/>
                    </a:ext>
                  </a:extLst>
                </p14:cNvPr>
                <p14:cNvContentPartPr/>
                <p14:nvPr/>
              </p14:nvContentPartPr>
              <p14:xfrm>
                <a:off x="8988084" y="3150898"/>
                <a:ext cx="279360" cy="340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C54ABE-E35E-46FC-93B1-4621B79D19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52084" y="3115258"/>
                  <a:ext cx="35100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043C380-9755-47D9-A336-3572F1F11163}"/>
              </a:ext>
            </a:extLst>
          </p:cNvPr>
          <p:cNvGrpSpPr/>
          <p:nvPr/>
        </p:nvGrpSpPr>
        <p:grpSpPr>
          <a:xfrm>
            <a:off x="7999164" y="3733018"/>
            <a:ext cx="3450240" cy="620640"/>
            <a:chOff x="7999164" y="3733018"/>
            <a:chExt cx="345024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40B940-DF5B-4320-85FA-04103A994960}"/>
                    </a:ext>
                  </a:extLst>
                </p14:cNvPr>
                <p14:cNvContentPartPr/>
                <p14:nvPr/>
              </p14:nvContentPartPr>
              <p14:xfrm>
                <a:off x="8067924" y="4071778"/>
                <a:ext cx="23760" cy="23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40B940-DF5B-4320-85FA-04103A9949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32284" y="4035778"/>
                  <a:ext cx="95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980AE9-430B-4905-828F-5C62DEC49EEE}"/>
                    </a:ext>
                  </a:extLst>
                </p14:cNvPr>
                <p14:cNvContentPartPr/>
                <p14:nvPr/>
              </p14:nvContentPartPr>
              <p14:xfrm>
                <a:off x="7999164" y="3969898"/>
                <a:ext cx="446760" cy="38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980AE9-430B-4905-828F-5C62DEC49E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63524" y="3933898"/>
                  <a:ext cx="518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858D2B-C7EB-4380-BE29-18FDAB76FC47}"/>
                    </a:ext>
                  </a:extLst>
                </p14:cNvPr>
                <p14:cNvContentPartPr/>
                <p14:nvPr/>
              </p14:nvContentPartPr>
              <p14:xfrm>
                <a:off x="8538084" y="4089418"/>
                <a:ext cx="252360" cy="26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858D2B-C7EB-4380-BE29-18FDAB76FC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02444" y="4053778"/>
                  <a:ext cx="324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1C1E2A-8980-40DF-A98D-EF4C6425BA9C}"/>
                    </a:ext>
                  </a:extLst>
                </p14:cNvPr>
                <p14:cNvContentPartPr/>
                <p14:nvPr/>
              </p14:nvContentPartPr>
              <p14:xfrm>
                <a:off x="8519724" y="4039018"/>
                <a:ext cx="199800" cy="46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1C1E2A-8980-40DF-A98D-EF4C6425BA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83724" y="4003378"/>
                  <a:ext cx="271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BE4816-AE0E-407C-BCE5-6D7F355C22FA}"/>
                    </a:ext>
                  </a:extLst>
                </p14:cNvPr>
                <p14:cNvContentPartPr/>
                <p14:nvPr/>
              </p14:nvContentPartPr>
              <p14:xfrm>
                <a:off x="8902404" y="4033978"/>
                <a:ext cx="213840" cy="309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BE4816-AE0E-407C-BCE5-6D7F355C22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6404" y="3998338"/>
                  <a:ext cx="2854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D9B11A-AB35-4024-BCD8-E90DB09DD7EC}"/>
                    </a:ext>
                  </a:extLst>
                </p14:cNvPr>
                <p14:cNvContentPartPr/>
                <p14:nvPr/>
              </p14:nvContentPartPr>
              <p14:xfrm>
                <a:off x="9283644" y="4055938"/>
                <a:ext cx="33120" cy="29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D9B11A-AB35-4024-BCD8-E90DB09DD7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8004" y="4020298"/>
                  <a:ext cx="1047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B65EFAC-7F6C-4C20-91A3-0E4D7137C1FF}"/>
                    </a:ext>
                  </a:extLst>
                </p14:cNvPr>
                <p14:cNvContentPartPr/>
                <p14:nvPr/>
              </p14:nvContentPartPr>
              <p14:xfrm>
                <a:off x="9444564" y="3982858"/>
                <a:ext cx="378360" cy="35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65EFAC-7F6C-4C20-91A3-0E4D7137C1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08924" y="3946858"/>
                  <a:ext cx="450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8C4332-C232-40FC-8ABA-FF5C40034081}"/>
                    </a:ext>
                  </a:extLst>
                </p14:cNvPr>
                <p14:cNvContentPartPr/>
                <p14:nvPr/>
              </p14:nvContentPartPr>
              <p14:xfrm>
                <a:off x="10048284" y="3965218"/>
                <a:ext cx="317880" cy="4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8C4332-C232-40FC-8ABA-FF5C400340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12284" y="3929578"/>
                  <a:ext cx="389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DCCA71-E738-47C6-BAF5-20E067D39DA1}"/>
                    </a:ext>
                  </a:extLst>
                </p14:cNvPr>
                <p14:cNvContentPartPr/>
                <p14:nvPr/>
              </p14:nvContentPartPr>
              <p14:xfrm>
                <a:off x="10192644" y="3977098"/>
                <a:ext cx="318600" cy="36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DCCA71-E738-47C6-BAF5-20E067D39D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57004" y="3941458"/>
                  <a:ext cx="3902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530BE3-6B7C-4079-86C0-87413BF40F6A}"/>
                    </a:ext>
                  </a:extLst>
                </p14:cNvPr>
                <p14:cNvContentPartPr/>
                <p14:nvPr/>
              </p14:nvContentPartPr>
              <p14:xfrm>
                <a:off x="10651644" y="3961618"/>
                <a:ext cx="240840" cy="312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530BE3-6B7C-4079-86C0-87413BF40F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16004" y="3925978"/>
                  <a:ext cx="3124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B247A5-9A6C-46DE-A81A-4D31ADB7CA07}"/>
                    </a:ext>
                  </a:extLst>
                </p14:cNvPr>
                <p14:cNvContentPartPr/>
                <p14:nvPr/>
              </p14:nvContentPartPr>
              <p14:xfrm>
                <a:off x="11074644" y="3950818"/>
                <a:ext cx="74880" cy="304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B247A5-9A6C-46DE-A81A-4D31ADB7CA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8644" y="3915178"/>
                  <a:ext cx="146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49FD1F-B168-45DA-AFC6-A738EC73A276}"/>
                    </a:ext>
                  </a:extLst>
                </p14:cNvPr>
                <p14:cNvContentPartPr/>
                <p14:nvPr/>
              </p14:nvContentPartPr>
              <p14:xfrm>
                <a:off x="11138724" y="3733018"/>
                <a:ext cx="310680" cy="47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49FD1F-B168-45DA-AFC6-A738EC73A2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02724" y="3697378"/>
                  <a:ext cx="382320" cy="54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572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506578-B041-427F-A7C9-93D407CBA6D9}"/>
                  </a:ext>
                </a:extLst>
              </p14:cNvPr>
              <p14:cNvContentPartPr/>
              <p14:nvPr/>
            </p14:nvContentPartPr>
            <p14:xfrm>
              <a:off x="188964" y="4847"/>
              <a:ext cx="6456240" cy="954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506578-B041-427F-A7C9-93D407CBA6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24" y="-174793"/>
                <a:ext cx="663588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5E37660-2EB4-46AB-A5E8-3EFA2D507EFF}"/>
                  </a:ext>
                </a:extLst>
              </p14:cNvPr>
              <p14:cNvContentPartPr/>
              <p14:nvPr/>
            </p14:nvContentPartPr>
            <p14:xfrm>
              <a:off x="-875196" y="99017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5E37660-2EB4-46AB-A5E8-3EFA2D507E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93196" y="97253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D07ABF7-60F2-49F8-9CA8-D85EF92D6944}"/>
              </a:ext>
            </a:extLst>
          </p:cNvPr>
          <p:cNvGrpSpPr/>
          <p:nvPr/>
        </p:nvGrpSpPr>
        <p:grpSpPr>
          <a:xfrm>
            <a:off x="131364" y="1528738"/>
            <a:ext cx="514800" cy="193680"/>
            <a:chOff x="131364" y="1528738"/>
            <a:chExt cx="51480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E62736-65F6-4E37-850C-09CC64C5FDFC}"/>
                    </a:ext>
                  </a:extLst>
                </p14:cNvPr>
                <p14:cNvContentPartPr/>
                <p14:nvPr/>
              </p14:nvContentPartPr>
              <p14:xfrm>
                <a:off x="131364" y="1553938"/>
                <a:ext cx="425520" cy="12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E62736-65F6-4E37-850C-09CC64C5FD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364" y="1535938"/>
                  <a:ext cx="461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DA6DC5-7374-49DD-AC72-DFF924522A04}"/>
                    </a:ext>
                  </a:extLst>
                </p14:cNvPr>
                <p14:cNvContentPartPr/>
                <p14:nvPr/>
              </p14:nvContentPartPr>
              <p14:xfrm>
                <a:off x="480564" y="1528738"/>
                <a:ext cx="165600" cy="19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DA6DC5-7374-49DD-AC72-DFF924522A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2564" y="1511098"/>
                  <a:ext cx="2012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02D1E8-42DD-4B80-9EB2-FF4D7F574B6E}"/>
              </a:ext>
            </a:extLst>
          </p:cNvPr>
          <p:cNvGrpSpPr/>
          <p:nvPr/>
        </p:nvGrpSpPr>
        <p:grpSpPr>
          <a:xfrm>
            <a:off x="967644" y="1382938"/>
            <a:ext cx="513000" cy="294120"/>
            <a:chOff x="967644" y="1382938"/>
            <a:chExt cx="5130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F1BB7D-FCF6-4D1B-86FE-EF8D1416F625}"/>
                    </a:ext>
                  </a:extLst>
                </p14:cNvPr>
                <p14:cNvContentPartPr/>
                <p14:nvPr/>
              </p14:nvContentPartPr>
              <p14:xfrm>
                <a:off x="967644" y="1382938"/>
                <a:ext cx="230400" cy="27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F1BB7D-FCF6-4D1B-86FE-EF8D1416F6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0004" y="1365298"/>
                  <a:ext cx="266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2F0019-9CC7-43D5-AE68-0E529F2C2D65}"/>
                    </a:ext>
                  </a:extLst>
                </p14:cNvPr>
                <p14:cNvContentPartPr/>
                <p14:nvPr/>
              </p14:nvContentPartPr>
              <p14:xfrm>
                <a:off x="1267884" y="1511098"/>
                <a:ext cx="212760" cy="16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2F0019-9CC7-43D5-AE68-0E529F2C2D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9884" y="1493458"/>
                  <a:ext cx="2484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F2F618-DB3A-4EE5-8A51-D0A631BF29E1}"/>
              </a:ext>
            </a:extLst>
          </p:cNvPr>
          <p:cNvGrpSpPr/>
          <p:nvPr/>
        </p:nvGrpSpPr>
        <p:grpSpPr>
          <a:xfrm>
            <a:off x="2226924" y="1138498"/>
            <a:ext cx="1950840" cy="654480"/>
            <a:chOff x="2226924" y="1138498"/>
            <a:chExt cx="195084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6346AB-DFAF-44A2-9D42-4FBA2166563B}"/>
                    </a:ext>
                  </a:extLst>
                </p14:cNvPr>
                <p14:cNvContentPartPr/>
                <p14:nvPr/>
              </p14:nvContentPartPr>
              <p14:xfrm>
                <a:off x="2358324" y="1369258"/>
                <a:ext cx="14760" cy="26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6346AB-DFAF-44A2-9D42-4FBA216656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0684" y="1351618"/>
                  <a:ext cx="50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45128A-2CA4-4F13-A4E2-CDE3CF66D1DD}"/>
                    </a:ext>
                  </a:extLst>
                </p14:cNvPr>
                <p14:cNvContentPartPr/>
                <p14:nvPr/>
              </p14:nvContentPartPr>
              <p14:xfrm>
                <a:off x="2226924" y="1453138"/>
                <a:ext cx="33840" cy="196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45128A-2CA4-4F13-A4E2-CDE3CF66D1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8924" y="1435498"/>
                  <a:ext cx="69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751082-4C64-42A1-81CD-B6CD06FA07D9}"/>
                    </a:ext>
                  </a:extLst>
                </p14:cNvPr>
                <p14:cNvContentPartPr/>
                <p14:nvPr/>
              </p14:nvContentPartPr>
              <p14:xfrm>
                <a:off x="2226924" y="1335058"/>
                <a:ext cx="235080" cy="17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751082-4C64-42A1-81CD-B6CD06FA07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08924" y="1317418"/>
                  <a:ext cx="27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BE13D2-4015-4A8C-927E-CF331B17ACC8}"/>
                    </a:ext>
                  </a:extLst>
                </p14:cNvPr>
                <p14:cNvContentPartPr/>
                <p14:nvPr/>
              </p14:nvContentPartPr>
              <p14:xfrm>
                <a:off x="2480004" y="1477258"/>
                <a:ext cx="90720" cy="12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BE13D2-4015-4A8C-927E-CF331B17AC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2364" y="1459258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C06F76-04CB-4748-AEEC-BFA149687EC1}"/>
                    </a:ext>
                  </a:extLst>
                </p14:cNvPr>
                <p14:cNvContentPartPr/>
                <p14:nvPr/>
              </p14:nvContentPartPr>
              <p14:xfrm>
                <a:off x="2690964" y="1512178"/>
                <a:ext cx="41040" cy="28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C06F76-04CB-4748-AEEC-BFA149687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3324" y="1494178"/>
                  <a:ext cx="76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6E1CA7-B4A6-4842-93A8-0A2EE22A6739}"/>
                    </a:ext>
                  </a:extLst>
                </p14:cNvPr>
                <p14:cNvContentPartPr/>
                <p14:nvPr/>
              </p14:nvContentPartPr>
              <p14:xfrm>
                <a:off x="2673684" y="1504258"/>
                <a:ext cx="201600" cy="79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6E1CA7-B4A6-4842-93A8-0A2EE22A67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55684" y="1486258"/>
                  <a:ext cx="23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CEE5A9-8325-45DB-BF32-A69EAA244519}"/>
                    </a:ext>
                  </a:extLst>
                </p14:cNvPr>
                <p14:cNvContentPartPr/>
                <p14:nvPr/>
              </p14:nvContentPartPr>
              <p14:xfrm>
                <a:off x="2950884" y="1339738"/>
                <a:ext cx="275760" cy="23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CEE5A9-8325-45DB-BF32-A69EAA2445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3244" y="1322098"/>
                  <a:ext cx="311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F32842-B709-4CE0-A239-01B6586E113F}"/>
                    </a:ext>
                  </a:extLst>
                </p14:cNvPr>
                <p14:cNvContentPartPr/>
                <p14:nvPr/>
              </p14:nvContentPartPr>
              <p14:xfrm>
                <a:off x="3281004" y="1438018"/>
                <a:ext cx="240120" cy="10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F32842-B709-4CE0-A239-01B6586E11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3004" y="1420018"/>
                  <a:ext cx="275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4A0327-F2A4-4DB2-92A6-95CE04E3F5BF}"/>
                    </a:ext>
                  </a:extLst>
                </p14:cNvPr>
                <p14:cNvContentPartPr/>
                <p14:nvPr/>
              </p14:nvContentPartPr>
              <p14:xfrm>
                <a:off x="3503484" y="1138498"/>
                <a:ext cx="255240" cy="38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4A0327-F2A4-4DB2-92A6-95CE04E3F5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85844" y="1120498"/>
                  <a:ext cx="290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5B7AD3-B13D-4852-9DA8-401740C37220}"/>
                    </a:ext>
                  </a:extLst>
                </p14:cNvPr>
                <p14:cNvContentPartPr/>
                <p14:nvPr/>
              </p14:nvContentPartPr>
              <p14:xfrm>
                <a:off x="3779244" y="1392658"/>
                <a:ext cx="128520" cy="137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5B7AD3-B13D-4852-9DA8-401740C372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1244" y="1374658"/>
                  <a:ext cx="16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383EEA-FE2B-4894-B213-E6D124B1D0DF}"/>
                    </a:ext>
                  </a:extLst>
                </p14:cNvPr>
                <p14:cNvContentPartPr/>
                <p14:nvPr/>
              </p14:nvContentPartPr>
              <p14:xfrm>
                <a:off x="3981564" y="1401658"/>
                <a:ext cx="196200" cy="15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383EEA-FE2B-4894-B213-E6D124B1D0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63564" y="1383658"/>
                  <a:ext cx="231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DFD2FD-680E-4F59-A05F-56CCF0A8D9CC}"/>
                    </a:ext>
                  </a:extLst>
                </p14:cNvPr>
                <p14:cNvContentPartPr/>
                <p14:nvPr/>
              </p14:nvContentPartPr>
              <p14:xfrm>
                <a:off x="3444804" y="1198978"/>
                <a:ext cx="302400" cy="126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DFD2FD-680E-4F59-A05F-56CCF0A8D9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6804" y="1181338"/>
                  <a:ext cx="3380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470834-8DA7-4C4C-B4C4-C4C1235B43C4}"/>
              </a:ext>
            </a:extLst>
          </p:cNvPr>
          <p:cNvGrpSpPr/>
          <p:nvPr/>
        </p:nvGrpSpPr>
        <p:grpSpPr>
          <a:xfrm>
            <a:off x="409284" y="229487"/>
            <a:ext cx="6589440" cy="781931"/>
            <a:chOff x="409284" y="229487"/>
            <a:chExt cx="6589440" cy="7819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52DB39-09A2-4119-8E72-9B5874844816}"/>
                    </a:ext>
                  </a:extLst>
                </p14:cNvPr>
                <p14:cNvContentPartPr/>
                <p14:nvPr/>
              </p14:nvContentPartPr>
              <p14:xfrm>
                <a:off x="409284" y="471047"/>
                <a:ext cx="291960" cy="7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52DB39-09A2-4119-8E72-9B58748448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3284" y="435047"/>
                  <a:ext cx="363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D78E8C-3B11-449B-9C77-425E5128D9D6}"/>
                    </a:ext>
                  </a:extLst>
                </p14:cNvPr>
                <p14:cNvContentPartPr/>
                <p14:nvPr/>
              </p14:nvContentPartPr>
              <p14:xfrm>
                <a:off x="574884" y="526487"/>
                <a:ext cx="29160" cy="24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D78E8C-3B11-449B-9C77-425E5128D9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884" y="490847"/>
                  <a:ext cx="100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21A054-051D-4569-A962-571A12DEE004}"/>
                    </a:ext>
                  </a:extLst>
                </p14:cNvPr>
                <p14:cNvContentPartPr/>
                <p14:nvPr/>
              </p14:nvContentPartPr>
              <p14:xfrm>
                <a:off x="434844" y="793247"/>
                <a:ext cx="335160" cy="5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21A054-051D-4569-A962-571A12DEE0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204" y="757247"/>
                  <a:ext cx="406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B0B1FE-DD8F-4D65-8268-8FE1F2218E12}"/>
                    </a:ext>
                  </a:extLst>
                </p14:cNvPr>
                <p14:cNvContentPartPr/>
                <p14:nvPr/>
              </p14:nvContentPartPr>
              <p14:xfrm>
                <a:off x="861804" y="407327"/>
                <a:ext cx="385200" cy="33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B0B1FE-DD8F-4D65-8268-8FE1F2218E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6164" y="371327"/>
                  <a:ext cx="456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DA7805-E5B4-441B-8D7D-6FED609FA821}"/>
                    </a:ext>
                  </a:extLst>
                </p14:cNvPr>
                <p14:cNvContentPartPr/>
                <p14:nvPr/>
              </p14:nvContentPartPr>
              <p14:xfrm>
                <a:off x="1393884" y="459527"/>
                <a:ext cx="33120" cy="2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DA7805-E5B4-441B-8D7D-6FED609FA8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7884" y="423527"/>
                  <a:ext cx="104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237EC3-602D-4354-B520-D82596D379EB}"/>
                    </a:ext>
                  </a:extLst>
                </p14:cNvPr>
                <p14:cNvContentPartPr/>
                <p14:nvPr/>
              </p14:nvContentPartPr>
              <p14:xfrm>
                <a:off x="1400724" y="441167"/>
                <a:ext cx="204840" cy="14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237EC3-602D-4354-B520-D82596D379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65084" y="405527"/>
                  <a:ext cx="27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73CA0D-D76B-4B35-A5E7-155593F9F424}"/>
                    </a:ext>
                  </a:extLst>
                </p14:cNvPr>
                <p14:cNvContentPartPr/>
                <p14:nvPr/>
              </p14:nvContentPartPr>
              <p14:xfrm>
                <a:off x="1740564" y="429647"/>
                <a:ext cx="215280" cy="29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73CA0D-D76B-4B35-A5E7-155593F9F4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04924" y="394007"/>
                  <a:ext cx="286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8F405-C0D3-4A33-955D-B962EE684AE9}"/>
                    </a:ext>
                  </a:extLst>
                </p14:cNvPr>
                <p14:cNvContentPartPr/>
                <p14:nvPr/>
              </p14:nvContentPartPr>
              <p14:xfrm>
                <a:off x="2116044" y="483647"/>
                <a:ext cx="15480" cy="23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8F405-C0D3-4A33-955D-B962EE684A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80044" y="447647"/>
                  <a:ext cx="87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5F058D-F91E-4BBC-9AFE-3776C7A89B8F}"/>
                    </a:ext>
                  </a:extLst>
                </p14:cNvPr>
                <p14:cNvContentPartPr/>
                <p14:nvPr/>
              </p14:nvContentPartPr>
              <p14:xfrm>
                <a:off x="2130804" y="417407"/>
                <a:ext cx="488520" cy="28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5F058D-F91E-4BBC-9AFE-3776C7A89B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4804" y="381407"/>
                  <a:ext cx="560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43100C-1E04-4344-A82C-489942C318BB}"/>
                    </a:ext>
                  </a:extLst>
                </p14:cNvPr>
                <p14:cNvContentPartPr/>
                <p14:nvPr/>
              </p14:nvContentPartPr>
              <p14:xfrm>
                <a:off x="2498724" y="464567"/>
                <a:ext cx="38880" cy="24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43100C-1E04-4344-A82C-489942C318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62724" y="428927"/>
                  <a:ext cx="110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459FB1-A0D5-47DB-AD3E-074275A47C52}"/>
                    </a:ext>
                  </a:extLst>
                </p14:cNvPr>
                <p14:cNvContentPartPr/>
                <p14:nvPr/>
              </p14:nvContentPartPr>
              <p14:xfrm>
                <a:off x="2732004" y="417407"/>
                <a:ext cx="29052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459FB1-A0D5-47DB-AD3E-074275A47C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96004" y="381767"/>
                  <a:ext cx="362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16725B-2F2B-4549-B9BD-1A2BC884350C}"/>
                    </a:ext>
                  </a:extLst>
                </p14:cNvPr>
                <p14:cNvContentPartPr/>
                <p14:nvPr/>
              </p14:nvContentPartPr>
              <p14:xfrm>
                <a:off x="2831004" y="472847"/>
                <a:ext cx="320040" cy="23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16725B-2F2B-4549-B9BD-1A2BC88435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95364" y="437207"/>
                  <a:ext cx="391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EBF310-2B48-4043-96B9-961C44502E3D}"/>
                    </a:ext>
                  </a:extLst>
                </p14:cNvPr>
                <p14:cNvContentPartPr/>
                <p14:nvPr/>
              </p14:nvContentPartPr>
              <p14:xfrm>
                <a:off x="3138084" y="354767"/>
                <a:ext cx="204840" cy="30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EBF310-2B48-4043-96B9-961C44502E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02084" y="319127"/>
                  <a:ext cx="276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2E82CA-3F0C-46B6-9A12-1B90B383FD5F}"/>
                    </a:ext>
                  </a:extLst>
                </p14:cNvPr>
                <p14:cNvContentPartPr/>
                <p14:nvPr/>
              </p14:nvContentPartPr>
              <p14:xfrm>
                <a:off x="3529764" y="391127"/>
                <a:ext cx="312120" cy="5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2E82CA-3F0C-46B6-9A12-1B90B383FD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94124" y="355127"/>
                  <a:ext cx="383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18D5C2-439F-47BB-BA65-3C4FC630B452}"/>
                    </a:ext>
                  </a:extLst>
                </p14:cNvPr>
                <p14:cNvContentPartPr/>
                <p14:nvPr/>
              </p14:nvContentPartPr>
              <p14:xfrm>
                <a:off x="3696804" y="431087"/>
                <a:ext cx="34200" cy="276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18D5C2-439F-47BB-BA65-3C4FC630B4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0804" y="395087"/>
                  <a:ext cx="105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46A64F-7487-4DB4-A1B0-D7AFB33EF19B}"/>
                    </a:ext>
                  </a:extLst>
                </p14:cNvPr>
                <p14:cNvContentPartPr/>
                <p14:nvPr/>
              </p14:nvContentPartPr>
              <p14:xfrm>
                <a:off x="4682484" y="358727"/>
                <a:ext cx="13320" cy="33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46A64F-7487-4DB4-A1B0-D7AFB33EF1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46844" y="322727"/>
                  <a:ext cx="849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BE3D60-A399-4F20-94D2-CDBE429052A1}"/>
                    </a:ext>
                  </a:extLst>
                </p14:cNvPr>
                <p14:cNvContentPartPr/>
                <p14:nvPr/>
              </p14:nvContentPartPr>
              <p14:xfrm>
                <a:off x="4685004" y="372047"/>
                <a:ext cx="368280" cy="20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BE3D60-A399-4F20-94D2-CDBE429052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49004" y="336407"/>
                  <a:ext cx="43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E29403-1019-450A-887F-C8A3F99F3079}"/>
                    </a:ext>
                  </a:extLst>
                </p14:cNvPr>
                <p14:cNvContentPartPr/>
                <p14:nvPr/>
              </p14:nvContentPartPr>
              <p14:xfrm>
                <a:off x="4991724" y="229487"/>
                <a:ext cx="77400" cy="40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E29403-1019-450A-887F-C8A3F99F3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55724" y="193487"/>
                  <a:ext cx="149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431416-3CBB-4591-81DE-02757D5E9177}"/>
                    </a:ext>
                  </a:extLst>
                </p14:cNvPr>
                <p14:cNvContentPartPr/>
                <p14:nvPr/>
              </p14:nvContentPartPr>
              <p14:xfrm>
                <a:off x="5198004" y="341807"/>
                <a:ext cx="237240" cy="32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431416-3CBB-4591-81DE-02757D5E91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62004" y="306167"/>
                  <a:ext cx="308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327AAF-DB7F-47AD-ABA7-25ED09E81E3C}"/>
                    </a:ext>
                  </a:extLst>
                </p14:cNvPr>
                <p14:cNvContentPartPr/>
                <p14:nvPr/>
              </p14:nvContentPartPr>
              <p14:xfrm>
                <a:off x="5586804" y="356567"/>
                <a:ext cx="318960" cy="2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327AAF-DB7F-47AD-ABA7-25ED09E81E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50804" y="320567"/>
                  <a:ext cx="390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2DC6F-941D-42EB-B83B-85942349A750}"/>
                    </a:ext>
                  </a:extLst>
                </p14:cNvPr>
                <p14:cNvContentPartPr/>
                <p14:nvPr/>
              </p14:nvContentPartPr>
              <p14:xfrm>
                <a:off x="5740524" y="409127"/>
                <a:ext cx="122760" cy="29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2DC6F-941D-42EB-B83B-85942349A7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4884" y="373127"/>
                  <a:ext cx="194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B5F920-165B-4F58-AF4D-B5A46EE55C76}"/>
                    </a:ext>
                  </a:extLst>
                </p14:cNvPr>
                <p14:cNvContentPartPr/>
                <p14:nvPr/>
              </p14:nvContentPartPr>
              <p14:xfrm>
                <a:off x="6206004" y="364847"/>
                <a:ext cx="313200" cy="30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B5F920-165B-4F58-AF4D-B5A46EE55C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70364" y="329207"/>
                  <a:ext cx="384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BA7460-FDF5-4C11-BA34-ADCFC28CE2F5}"/>
                    </a:ext>
                  </a:extLst>
                </p14:cNvPr>
                <p14:cNvContentPartPr/>
                <p14:nvPr/>
              </p14:nvContentPartPr>
              <p14:xfrm>
                <a:off x="6251724" y="335327"/>
                <a:ext cx="290880" cy="2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BA7460-FDF5-4C11-BA34-ADCFC28CE2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15724" y="299687"/>
                  <a:ext cx="362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0DE02E-4005-4D68-B1CE-A2C0C9575C2A}"/>
                    </a:ext>
                  </a:extLst>
                </p14:cNvPr>
                <p14:cNvContentPartPr/>
                <p14:nvPr/>
              </p14:nvContentPartPr>
              <p14:xfrm>
                <a:off x="508644" y="699298"/>
                <a:ext cx="6196320" cy="312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0DE02E-4005-4D68-B1CE-A2C0C9575C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0644" y="681658"/>
                  <a:ext cx="6231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0E60B9-0112-4F82-8539-117CCB91AC87}"/>
                    </a:ext>
                  </a:extLst>
                </p14:cNvPr>
                <p14:cNvContentPartPr/>
                <p14:nvPr/>
              </p14:nvContentPartPr>
              <p14:xfrm>
                <a:off x="6962004" y="441178"/>
                <a:ext cx="9720" cy="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0E60B9-0112-4F82-8539-117CCB91AC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44364" y="423178"/>
                  <a:ext cx="45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A7630D-3B1E-4D3D-A396-A0A695BFE1B7}"/>
                    </a:ext>
                  </a:extLst>
                </p14:cNvPr>
                <p14:cNvContentPartPr/>
                <p14:nvPr/>
              </p14:nvContentPartPr>
              <p14:xfrm>
                <a:off x="6972804" y="621538"/>
                <a:ext cx="2592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A7630D-3B1E-4D3D-A396-A0A695BFE1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4804" y="603898"/>
                  <a:ext cx="61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74C42B2-B2AB-4BF2-80BA-EF99A3D66E4C}"/>
              </a:ext>
            </a:extLst>
          </p:cNvPr>
          <p:cNvGrpSpPr/>
          <p:nvPr/>
        </p:nvGrpSpPr>
        <p:grpSpPr>
          <a:xfrm>
            <a:off x="4653324" y="1361698"/>
            <a:ext cx="1427040" cy="230040"/>
            <a:chOff x="4653324" y="1361698"/>
            <a:chExt cx="14270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C843C9-26AE-4102-A367-5FAD288242CD}"/>
                    </a:ext>
                  </a:extLst>
                </p14:cNvPr>
                <p14:cNvContentPartPr/>
                <p14:nvPr/>
              </p14:nvContentPartPr>
              <p14:xfrm>
                <a:off x="4653324" y="1403098"/>
                <a:ext cx="188280" cy="185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C843C9-26AE-4102-A367-5FAD288242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35684" y="1385458"/>
                  <a:ext cx="223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E23B49-CD1D-4DB2-8C8D-82D95E1D684F}"/>
                    </a:ext>
                  </a:extLst>
                </p14:cNvPr>
                <p14:cNvContentPartPr/>
                <p14:nvPr/>
              </p14:nvContentPartPr>
              <p14:xfrm>
                <a:off x="4901004" y="1473658"/>
                <a:ext cx="302040" cy="118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E23B49-CD1D-4DB2-8C8D-82D95E1D68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83364" y="1455658"/>
                  <a:ext cx="337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B2DBF6-F82E-4B53-A8B4-C3C21E4EE0FC}"/>
                    </a:ext>
                  </a:extLst>
                </p14:cNvPr>
                <p14:cNvContentPartPr/>
                <p14:nvPr/>
              </p14:nvContentPartPr>
              <p14:xfrm>
                <a:off x="5297364" y="1475098"/>
                <a:ext cx="74880" cy="115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B2DBF6-F82E-4B53-A8B4-C3C21E4EE0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79724" y="1457458"/>
                  <a:ext cx="110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8B2386-FD23-4B9A-B2DB-AD3B3D0C51AE}"/>
                    </a:ext>
                  </a:extLst>
                </p14:cNvPr>
                <p14:cNvContentPartPr/>
                <p14:nvPr/>
              </p14:nvContentPartPr>
              <p14:xfrm>
                <a:off x="5356764" y="1361698"/>
                <a:ext cx="5040" cy="5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8B2386-FD23-4B9A-B2DB-AD3B3D0C51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39124" y="1344058"/>
                  <a:ext cx="4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8C9E42-6A94-4A37-9A8B-A4ED52A15DC2}"/>
                    </a:ext>
                  </a:extLst>
                </p14:cNvPr>
                <p14:cNvContentPartPr/>
                <p14:nvPr/>
              </p14:nvContentPartPr>
              <p14:xfrm>
                <a:off x="5423364" y="1460698"/>
                <a:ext cx="347400" cy="12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8C9E42-6A94-4A37-9A8B-A4ED52A15D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05364" y="1442698"/>
                  <a:ext cx="383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F30CB1B-7058-431A-A044-7F4899C087C1}"/>
                    </a:ext>
                  </a:extLst>
                </p14:cNvPr>
                <p14:cNvContentPartPr/>
                <p14:nvPr/>
              </p14:nvContentPartPr>
              <p14:xfrm>
                <a:off x="5871924" y="1461058"/>
                <a:ext cx="208440" cy="122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F30CB1B-7058-431A-A044-7F4899C087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54284" y="1443418"/>
                  <a:ext cx="2440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226E497-B51C-41B1-815E-820D9F3B3EE3}"/>
              </a:ext>
            </a:extLst>
          </p:cNvPr>
          <p:cNvGrpSpPr/>
          <p:nvPr/>
        </p:nvGrpSpPr>
        <p:grpSpPr>
          <a:xfrm>
            <a:off x="6431364" y="1231378"/>
            <a:ext cx="684360" cy="357480"/>
            <a:chOff x="6431364" y="1231378"/>
            <a:chExt cx="6843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68BCEE-2D45-43F7-802E-0A3E64A71542}"/>
                    </a:ext>
                  </a:extLst>
                </p14:cNvPr>
                <p14:cNvContentPartPr/>
                <p14:nvPr/>
              </p14:nvContentPartPr>
              <p14:xfrm>
                <a:off x="6431364" y="1445578"/>
                <a:ext cx="456840" cy="14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68BCEE-2D45-43F7-802E-0A3E64A715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13364" y="1427578"/>
                  <a:ext cx="492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2BDFE0-35EF-4618-8750-B2F456B4EAFF}"/>
                    </a:ext>
                  </a:extLst>
                </p14:cNvPr>
                <p14:cNvContentPartPr/>
                <p14:nvPr/>
              </p14:nvContentPartPr>
              <p14:xfrm>
                <a:off x="6967764" y="1231378"/>
                <a:ext cx="147960" cy="30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2BDFE0-35EF-4618-8750-B2F456B4EA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50124" y="1213378"/>
                  <a:ext cx="18360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62900-FBC5-47D5-91BB-14328822CA17}"/>
              </a:ext>
            </a:extLst>
          </p:cNvPr>
          <p:cNvGrpSpPr/>
          <p:nvPr/>
        </p:nvGrpSpPr>
        <p:grpSpPr>
          <a:xfrm>
            <a:off x="1317924" y="1969738"/>
            <a:ext cx="485640" cy="178200"/>
            <a:chOff x="1317924" y="1969738"/>
            <a:chExt cx="4856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EC4E6BC-1D27-4527-94E4-D8482D9F098A}"/>
                    </a:ext>
                  </a:extLst>
                </p14:cNvPr>
                <p14:cNvContentPartPr/>
                <p14:nvPr/>
              </p14:nvContentPartPr>
              <p14:xfrm>
                <a:off x="1317924" y="1969738"/>
                <a:ext cx="252360" cy="159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EC4E6BC-1D27-4527-94E4-D8482D9F09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00284" y="1952098"/>
                  <a:ext cx="288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FBF989-F925-4E72-861D-EA9AEE87FD39}"/>
                    </a:ext>
                  </a:extLst>
                </p14:cNvPr>
                <p14:cNvContentPartPr/>
                <p14:nvPr/>
              </p14:nvContentPartPr>
              <p14:xfrm>
                <a:off x="1616724" y="1992418"/>
                <a:ext cx="18684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FBF989-F925-4E72-861D-EA9AEE87FD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8724" y="1974778"/>
                  <a:ext cx="222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89B6F0-EFB3-498D-BA1C-60C08C1BF0CB}"/>
              </a:ext>
            </a:extLst>
          </p:cNvPr>
          <p:cNvGrpSpPr/>
          <p:nvPr/>
        </p:nvGrpSpPr>
        <p:grpSpPr>
          <a:xfrm>
            <a:off x="2268684" y="1912498"/>
            <a:ext cx="973440" cy="273960"/>
            <a:chOff x="2268684" y="1912498"/>
            <a:chExt cx="9734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CCB7554-3ED1-4681-B01B-A5F8268EB403}"/>
                    </a:ext>
                  </a:extLst>
                </p14:cNvPr>
                <p14:cNvContentPartPr/>
                <p14:nvPr/>
              </p14:nvContentPartPr>
              <p14:xfrm>
                <a:off x="2268684" y="1912498"/>
                <a:ext cx="309600" cy="27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CCB7554-3ED1-4681-B01B-A5F8268EB4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50684" y="1894498"/>
                  <a:ext cx="345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9C7105-E76C-4D65-BE4F-294F01DD6D47}"/>
                    </a:ext>
                  </a:extLst>
                </p14:cNvPr>
                <p14:cNvContentPartPr/>
                <p14:nvPr/>
              </p14:nvContentPartPr>
              <p14:xfrm>
                <a:off x="2499804" y="1947778"/>
                <a:ext cx="30600" cy="7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9C7105-E76C-4D65-BE4F-294F01DD6D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82164" y="1929778"/>
                  <a:ext cx="66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7A4248-5A0F-4BC2-A2BC-8A79B667781A}"/>
                    </a:ext>
                  </a:extLst>
                </p14:cNvPr>
                <p14:cNvContentPartPr/>
                <p14:nvPr/>
              </p14:nvContentPartPr>
              <p14:xfrm>
                <a:off x="2597724" y="2029498"/>
                <a:ext cx="239400" cy="15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7A4248-5A0F-4BC2-A2BC-8A79B66778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80084" y="2011858"/>
                  <a:ext cx="275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A7EC0D-B63E-40F6-AE84-B7C872E1520F}"/>
                    </a:ext>
                  </a:extLst>
                </p14:cNvPr>
                <p14:cNvContentPartPr/>
                <p14:nvPr/>
              </p14:nvContentPartPr>
              <p14:xfrm>
                <a:off x="2833524" y="1960378"/>
                <a:ext cx="15480" cy="59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A7EC0D-B63E-40F6-AE84-B7C872E152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15524" y="1942378"/>
                  <a:ext cx="51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A96115-364F-4DB7-B88B-43901A5372F0}"/>
                    </a:ext>
                  </a:extLst>
                </p14:cNvPr>
                <p14:cNvContentPartPr/>
                <p14:nvPr/>
              </p14:nvContentPartPr>
              <p14:xfrm>
                <a:off x="2940804" y="1936618"/>
                <a:ext cx="96120" cy="218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A96115-364F-4DB7-B88B-43901A5372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22804" y="1918618"/>
                  <a:ext cx="131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8F1FAD-6EBE-454D-A708-C902D18706CA}"/>
                    </a:ext>
                  </a:extLst>
                </p14:cNvPr>
                <p14:cNvContentPartPr/>
                <p14:nvPr/>
              </p14:nvContentPartPr>
              <p14:xfrm>
                <a:off x="3119364" y="2038858"/>
                <a:ext cx="122760" cy="10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8F1FAD-6EBE-454D-A708-C902D18706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01364" y="2020858"/>
                  <a:ext cx="1584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3581A6B-F87E-43FD-9FD3-4DB0970CE20B}"/>
              </a:ext>
            </a:extLst>
          </p:cNvPr>
          <p:cNvGrpSpPr/>
          <p:nvPr/>
        </p:nvGrpSpPr>
        <p:grpSpPr>
          <a:xfrm>
            <a:off x="3604644" y="1884778"/>
            <a:ext cx="379440" cy="414360"/>
            <a:chOff x="3604644" y="1884778"/>
            <a:chExt cx="37944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F17CE4-DC0B-4D85-AAE6-AE2D21859208}"/>
                    </a:ext>
                  </a:extLst>
                </p14:cNvPr>
                <p14:cNvContentPartPr/>
                <p14:nvPr/>
              </p14:nvContentPartPr>
              <p14:xfrm>
                <a:off x="3604644" y="1884778"/>
                <a:ext cx="173160" cy="25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F17CE4-DC0B-4D85-AAE6-AE2D218592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86644" y="1866778"/>
                  <a:ext cx="208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06F419-38DC-4C00-AAF3-33A7CE08CD8B}"/>
                    </a:ext>
                  </a:extLst>
                </p14:cNvPr>
                <p14:cNvContentPartPr/>
                <p14:nvPr/>
              </p14:nvContentPartPr>
              <p14:xfrm>
                <a:off x="3851604" y="2012578"/>
                <a:ext cx="132480" cy="286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06F419-38DC-4C00-AAF3-33A7CE08CD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33964" y="1994938"/>
                  <a:ext cx="16812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A3E5C01-1B38-4721-BA9F-36033C382499}"/>
              </a:ext>
            </a:extLst>
          </p:cNvPr>
          <p:cNvGrpSpPr/>
          <p:nvPr/>
        </p:nvGrpSpPr>
        <p:grpSpPr>
          <a:xfrm>
            <a:off x="4351284" y="1779658"/>
            <a:ext cx="588240" cy="341640"/>
            <a:chOff x="4351284" y="1779658"/>
            <a:chExt cx="5882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DC7FCA-B7B8-41D8-BE8A-46B5051D0CC0}"/>
                    </a:ext>
                  </a:extLst>
                </p14:cNvPr>
                <p14:cNvContentPartPr/>
                <p14:nvPr/>
              </p14:nvContentPartPr>
              <p14:xfrm>
                <a:off x="4542444" y="1961458"/>
                <a:ext cx="11880" cy="159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DC7FCA-B7B8-41D8-BE8A-46B5051D0C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4804" y="1943458"/>
                  <a:ext cx="47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A0CB8D-48E8-4D9F-AFD7-54A5C0DD11F3}"/>
                    </a:ext>
                  </a:extLst>
                </p14:cNvPr>
                <p14:cNvContentPartPr/>
                <p14:nvPr/>
              </p14:nvContentPartPr>
              <p14:xfrm>
                <a:off x="4566924" y="1865698"/>
                <a:ext cx="206280" cy="218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A0CB8D-48E8-4D9F-AFD7-54A5C0DD11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49284" y="1848058"/>
                  <a:ext cx="24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8BC0A2-8216-4614-A8A9-F8F7281E4F5C}"/>
                    </a:ext>
                  </a:extLst>
                </p14:cNvPr>
                <p14:cNvContentPartPr/>
                <p14:nvPr/>
              </p14:nvContentPartPr>
              <p14:xfrm>
                <a:off x="4351284" y="1852018"/>
                <a:ext cx="62280" cy="104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8BC0A2-8216-4614-A8A9-F8F7281E4F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33284" y="1834378"/>
                  <a:ext cx="97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982F8D-5EA9-4E93-AEB0-B6D52675EA54}"/>
                    </a:ext>
                  </a:extLst>
                </p14:cNvPr>
                <p14:cNvContentPartPr/>
                <p14:nvPr/>
              </p14:nvContentPartPr>
              <p14:xfrm>
                <a:off x="4918284" y="1779658"/>
                <a:ext cx="21240" cy="10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982F8D-5EA9-4E93-AEB0-B6D52675EA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00284" y="1762018"/>
                  <a:ext cx="56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FFD51D-CEDE-409E-B930-BBD46E1F598C}"/>
              </a:ext>
            </a:extLst>
          </p:cNvPr>
          <p:cNvGrpSpPr/>
          <p:nvPr/>
        </p:nvGrpSpPr>
        <p:grpSpPr>
          <a:xfrm>
            <a:off x="5303124" y="1862818"/>
            <a:ext cx="1292040" cy="410760"/>
            <a:chOff x="5303124" y="1862818"/>
            <a:chExt cx="12920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030127E-18C4-4AC9-9833-8168FDA60C67}"/>
                    </a:ext>
                  </a:extLst>
                </p14:cNvPr>
                <p14:cNvContentPartPr/>
                <p14:nvPr/>
              </p14:nvContentPartPr>
              <p14:xfrm>
                <a:off x="5303124" y="1900618"/>
                <a:ext cx="72720" cy="234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030127E-18C4-4AC9-9833-8168FDA60C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85484" y="1882618"/>
                  <a:ext cx="108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23A133B-AD00-401B-B5F9-0E69B8CEBFC8}"/>
                    </a:ext>
                  </a:extLst>
                </p14:cNvPr>
                <p14:cNvContentPartPr/>
                <p14:nvPr/>
              </p14:nvContentPartPr>
              <p14:xfrm>
                <a:off x="5432724" y="1979098"/>
                <a:ext cx="162360" cy="11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23A133B-AD00-401B-B5F9-0E69B8CEBF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14724" y="1961458"/>
                  <a:ext cx="19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1892F3-C7CC-48A7-8CEB-564258EA7776}"/>
                    </a:ext>
                  </a:extLst>
                </p14:cNvPr>
                <p14:cNvContentPartPr/>
                <p14:nvPr/>
              </p14:nvContentPartPr>
              <p14:xfrm>
                <a:off x="5622804" y="2016898"/>
                <a:ext cx="220680" cy="256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1892F3-C7CC-48A7-8CEB-564258EA77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5164" y="1999258"/>
                  <a:ext cx="256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B51A892-AD2C-4F2A-BCC9-4537710E18F6}"/>
                    </a:ext>
                  </a:extLst>
                </p14:cNvPr>
                <p14:cNvContentPartPr/>
                <p14:nvPr/>
              </p14:nvContentPartPr>
              <p14:xfrm>
                <a:off x="5852844" y="2013298"/>
                <a:ext cx="119520" cy="177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B51A892-AD2C-4F2A-BCC9-4537710E18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34844" y="1995298"/>
                  <a:ext cx="155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FAEF434-E3FC-49F9-BF62-FF0EB60CE5F3}"/>
                    </a:ext>
                  </a:extLst>
                </p14:cNvPr>
                <p14:cNvContentPartPr/>
                <p14:nvPr/>
              </p14:nvContentPartPr>
              <p14:xfrm>
                <a:off x="6054444" y="1870018"/>
                <a:ext cx="68040" cy="248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FAEF434-E3FC-49F9-BF62-FF0EB60CE5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36804" y="1852378"/>
                  <a:ext cx="103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DBF01B-EB74-49AB-BF0B-A6625B786AC9}"/>
                    </a:ext>
                  </a:extLst>
                </p14:cNvPr>
                <p14:cNvContentPartPr/>
                <p14:nvPr/>
              </p14:nvContentPartPr>
              <p14:xfrm>
                <a:off x="6062724" y="1876498"/>
                <a:ext cx="209160" cy="193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DBF01B-EB74-49AB-BF0B-A6625B786A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4724" y="1858498"/>
                  <a:ext cx="244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AD5E61F-35FC-4505-90C5-E1CD93D91680}"/>
                    </a:ext>
                  </a:extLst>
                </p14:cNvPr>
                <p14:cNvContentPartPr/>
                <p14:nvPr/>
              </p14:nvContentPartPr>
              <p14:xfrm>
                <a:off x="6320484" y="1984498"/>
                <a:ext cx="180000" cy="12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AD5E61F-35FC-4505-90C5-E1CD93D916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02484" y="1966498"/>
                  <a:ext cx="215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CE070E-D9FD-4C00-8DE5-2A7A42024082}"/>
                    </a:ext>
                  </a:extLst>
                </p14:cNvPr>
                <p14:cNvContentPartPr/>
                <p14:nvPr/>
              </p14:nvContentPartPr>
              <p14:xfrm>
                <a:off x="6514164" y="1862818"/>
                <a:ext cx="81000" cy="248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CE070E-D9FD-4C00-8DE5-2A7A420240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96164" y="1844818"/>
                  <a:ext cx="1166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91CB728-A0B8-4350-BF3F-3769C7490029}"/>
              </a:ext>
            </a:extLst>
          </p:cNvPr>
          <p:cNvGrpSpPr/>
          <p:nvPr/>
        </p:nvGrpSpPr>
        <p:grpSpPr>
          <a:xfrm>
            <a:off x="6959844" y="1822858"/>
            <a:ext cx="635040" cy="443880"/>
            <a:chOff x="6959844" y="1822858"/>
            <a:chExt cx="63504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C3CE975-B87E-4DE1-BC3A-8DE93227AB28}"/>
                    </a:ext>
                  </a:extLst>
                </p14:cNvPr>
                <p14:cNvContentPartPr/>
                <p14:nvPr/>
              </p14:nvContentPartPr>
              <p14:xfrm>
                <a:off x="6959844" y="1924738"/>
                <a:ext cx="20448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C3CE975-B87E-4DE1-BC3A-8DE93227AB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41844" y="1906738"/>
                  <a:ext cx="240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59022A-D0EA-42F3-8E4B-DABF9E6A727B}"/>
                    </a:ext>
                  </a:extLst>
                </p14:cNvPr>
                <p14:cNvContentPartPr/>
                <p14:nvPr/>
              </p14:nvContentPartPr>
              <p14:xfrm>
                <a:off x="7187364" y="1822858"/>
                <a:ext cx="129960" cy="352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59022A-D0EA-42F3-8E4B-DABF9E6A72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69364" y="1804858"/>
                  <a:ext cx="165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CC00A1-9081-4002-A366-5C1AEB1320F4}"/>
                    </a:ext>
                  </a:extLst>
                </p14:cNvPr>
                <p14:cNvContentPartPr/>
                <p14:nvPr/>
              </p14:nvContentPartPr>
              <p14:xfrm>
                <a:off x="7477164" y="2178538"/>
                <a:ext cx="117720" cy="88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CC00A1-9081-4002-A366-5C1AEB1320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59524" y="2160898"/>
                  <a:ext cx="1533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C7A44C-C386-46CB-B5BA-AB36EAC49B8E}"/>
              </a:ext>
            </a:extLst>
          </p:cNvPr>
          <p:cNvGrpSpPr/>
          <p:nvPr/>
        </p:nvGrpSpPr>
        <p:grpSpPr>
          <a:xfrm>
            <a:off x="7839324" y="1859578"/>
            <a:ext cx="1520640" cy="358560"/>
            <a:chOff x="7839324" y="1859578"/>
            <a:chExt cx="15206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00A8FCF-A77C-4A45-8510-A3634C7548D7}"/>
                    </a:ext>
                  </a:extLst>
                </p14:cNvPr>
                <p14:cNvContentPartPr/>
                <p14:nvPr/>
              </p14:nvContentPartPr>
              <p14:xfrm>
                <a:off x="7839324" y="1859578"/>
                <a:ext cx="297000" cy="240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00A8FCF-A77C-4A45-8510-A3634C7548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684" y="1841578"/>
                  <a:ext cx="332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A779C2-7C65-418E-BA10-0D2D0306CC28}"/>
                    </a:ext>
                  </a:extLst>
                </p14:cNvPr>
                <p14:cNvContentPartPr/>
                <p14:nvPr/>
              </p14:nvContentPartPr>
              <p14:xfrm>
                <a:off x="8189244" y="1966138"/>
                <a:ext cx="203040" cy="113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A779C2-7C65-418E-BA10-0D2D0306C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71604" y="1948498"/>
                  <a:ext cx="238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7B366CD-4E72-4F08-A723-28A95C27774D}"/>
                    </a:ext>
                  </a:extLst>
                </p14:cNvPr>
                <p14:cNvContentPartPr/>
                <p14:nvPr/>
              </p14:nvContentPartPr>
              <p14:xfrm>
                <a:off x="8454204" y="1949578"/>
                <a:ext cx="318960" cy="175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7B366CD-4E72-4F08-A723-28A95C2777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36564" y="1931578"/>
                  <a:ext cx="354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105D0B8-E94C-41E9-A145-4178C85D6724}"/>
                    </a:ext>
                  </a:extLst>
                </p14:cNvPr>
                <p14:cNvContentPartPr/>
                <p14:nvPr/>
              </p14:nvContentPartPr>
              <p14:xfrm>
                <a:off x="8778564" y="1982338"/>
                <a:ext cx="427320" cy="15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105D0B8-E94C-41E9-A145-4178C85D67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60924" y="1964698"/>
                  <a:ext cx="46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81B89BF-5CF2-4964-884C-9EE5528B0FB5}"/>
                    </a:ext>
                  </a:extLst>
                </p14:cNvPr>
                <p14:cNvContentPartPr/>
                <p14:nvPr/>
              </p14:nvContentPartPr>
              <p14:xfrm>
                <a:off x="9300204" y="2098978"/>
                <a:ext cx="59760" cy="119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81B89BF-5CF2-4964-884C-9EE5528B0F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82204" y="2080978"/>
                  <a:ext cx="954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BC0E158-B7D0-4DAA-9426-EE52966BAD5B}"/>
                  </a:ext>
                </a:extLst>
              </p14:cNvPr>
              <p14:cNvContentPartPr/>
              <p14:nvPr/>
            </p14:nvContentPartPr>
            <p14:xfrm>
              <a:off x="9751644" y="1924738"/>
              <a:ext cx="501840" cy="1389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BC0E158-B7D0-4DAA-9426-EE52966BAD5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733644" y="1906738"/>
                <a:ext cx="5374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8FC6719-DEF5-4237-81A9-884F420034A5}"/>
                  </a:ext>
                </a:extLst>
              </p14:cNvPr>
              <p14:cNvContentPartPr/>
              <p14:nvPr/>
            </p14:nvContentPartPr>
            <p14:xfrm>
              <a:off x="9837684" y="1813498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8FC6719-DEF5-4237-81A9-884F420034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0044" y="179549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1C1085-1CC8-442F-8265-03EE62A0F9FA}"/>
              </a:ext>
            </a:extLst>
          </p:cNvPr>
          <p:cNvGrpSpPr/>
          <p:nvPr/>
        </p:nvGrpSpPr>
        <p:grpSpPr>
          <a:xfrm>
            <a:off x="10207764" y="2516218"/>
            <a:ext cx="1821600" cy="348480"/>
            <a:chOff x="10207764" y="2516218"/>
            <a:chExt cx="182160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7B4703-5AF2-46C1-BF4B-985A965F31D3}"/>
                    </a:ext>
                  </a:extLst>
                </p14:cNvPr>
                <p14:cNvContentPartPr/>
                <p14:nvPr/>
              </p14:nvContentPartPr>
              <p14:xfrm>
                <a:off x="10207764" y="2699458"/>
                <a:ext cx="266400" cy="11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7B4703-5AF2-46C1-BF4B-985A965F31D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189764" y="2681818"/>
                  <a:ext cx="30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FEFD3F0-93D3-4AA8-8705-06474C2C9151}"/>
                    </a:ext>
                  </a:extLst>
                </p14:cNvPr>
                <p14:cNvContentPartPr/>
                <p14:nvPr/>
              </p14:nvContentPartPr>
              <p14:xfrm>
                <a:off x="10563444" y="2709538"/>
                <a:ext cx="202320" cy="138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FEFD3F0-93D3-4AA8-8705-06474C2C915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545804" y="2691898"/>
                  <a:ext cx="237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FBC2F4-F526-439A-AEED-4E5AEE13B43A}"/>
                    </a:ext>
                  </a:extLst>
                </p14:cNvPr>
                <p14:cNvContentPartPr/>
                <p14:nvPr/>
              </p14:nvContentPartPr>
              <p14:xfrm>
                <a:off x="10934244" y="2516218"/>
                <a:ext cx="373680" cy="348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FBC2F4-F526-439A-AEED-4E5AEE13B43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16604" y="2498578"/>
                  <a:ext cx="409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58F3EA-68FD-4FC7-A036-FAE248AFF516}"/>
                    </a:ext>
                  </a:extLst>
                </p14:cNvPr>
                <p14:cNvContentPartPr/>
                <p14:nvPr/>
              </p14:nvContentPartPr>
              <p14:xfrm>
                <a:off x="11248164" y="2601898"/>
                <a:ext cx="2520" cy="65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58F3EA-68FD-4FC7-A036-FAE248AFF51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230524" y="2583898"/>
                  <a:ext cx="38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0F3EC12-FDB5-40F9-8053-D88FB7989ACD}"/>
                    </a:ext>
                  </a:extLst>
                </p14:cNvPr>
                <p14:cNvContentPartPr/>
                <p14:nvPr/>
              </p14:nvContentPartPr>
              <p14:xfrm>
                <a:off x="11324124" y="2650138"/>
                <a:ext cx="180000" cy="202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0F3EC12-FDB5-40F9-8053-D88FB7989AC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06484" y="2632138"/>
                  <a:ext cx="215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5D226E-3242-4F95-A30A-796D5BB07DCA}"/>
                    </a:ext>
                  </a:extLst>
                </p14:cNvPr>
                <p14:cNvContentPartPr/>
                <p14:nvPr/>
              </p14:nvContentPartPr>
              <p14:xfrm>
                <a:off x="11614644" y="2605138"/>
                <a:ext cx="98280" cy="229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5D226E-3242-4F95-A30A-796D5BB07DC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596644" y="2587498"/>
                  <a:ext cx="133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413578-DAB4-4E34-B4AC-A47909EC48BB}"/>
                    </a:ext>
                  </a:extLst>
                </p14:cNvPr>
                <p14:cNvContentPartPr/>
                <p14:nvPr/>
              </p14:nvContentPartPr>
              <p14:xfrm>
                <a:off x="11759364" y="2692618"/>
                <a:ext cx="270000" cy="13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413578-DAB4-4E34-B4AC-A47909EC48B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741364" y="2674618"/>
                  <a:ext cx="3056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0DB960A-FC0E-4CF0-87C6-48FFC9EAD1D8}"/>
              </a:ext>
            </a:extLst>
          </p:cNvPr>
          <p:cNvGrpSpPr/>
          <p:nvPr/>
        </p:nvGrpSpPr>
        <p:grpSpPr>
          <a:xfrm>
            <a:off x="961164" y="2454658"/>
            <a:ext cx="8748360" cy="1355040"/>
            <a:chOff x="961164" y="2454658"/>
            <a:chExt cx="8748360" cy="13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AC1EA6-4475-4B04-9E37-FA3B581EBFCB}"/>
                    </a:ext>
                  </a:extLst>
                </p14:cNvPr>
                <p14:cNvContentPartPr/>
                <p14:nvPr/>
              </p14:nvContentPartPr>
              <p14:xfrm>
                <a:off x="961164" y="2719618"/>
                <a:ext cx="373320" cy="31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AC1EA6-4475-4B04-9E37-FA3B581EBFC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43524" y="2701618"/>
                  <a:ext cx="408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CF25C0A-3211-49BB-8C60-A2CE3BBDB83A}"/>
                    </a:ext>
                  </a:extLst>
                </p14:cNvPr>
                <p14:cNvContentPartPr/>
                <p14:nvPr/>
              </p14:nvContentPartPr>
              <p14:xfrm>
                <a:off x="1419804" y="2774698"/>
                <a:ext cx="163440" cy="241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CF25C0A-3211-49BB-8C60-A2CE3BBDB83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02164" y="2756698"/>
                  <a:ext cx="199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A06B043-45F1-48CC-9A39-99073C8758B5}"/>
                    </a:ext>
                  </a:extLst>
                </p14:cNvPr>
                <p14:cNvContentPartPr/>
                <p14:nvPr/>
              </p14:nvContentPartPr>
              <p14:xfrm>
                <a:off x="1469844" y="2881978"/>
                <a:ext cx="151920" cy="14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A06B043-45F1-48CC-9A39-99073C8758B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51844" y="2864338"/>
                  <a:ext cx="187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213003-9CE7-4180-97CB-0D8F16FDAA02}"/>
                    </a:ext>
                  </a:extLst>
                </p14:cNvPr>
                <p14:cNvContentPartPr/>
                <p14:nvPr/>
              </p14:nvContentPartPr>
              <p14:xfrm>
                <a:off x="1665684" y="2800258"/>
                <a:ext cx="218520" cy="16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213003-9CE7-4180-97CB-0D8F16FDAA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47684" y="2782258"/>
                  <a:ext cx="254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E96872-45EF-4BFC-AF03-A150725F38A6}"/>
                    </a:ext>
                  </a:extLst>
                </p14:cNvPr>
                <p14:cNvContentPartPr/>
                <p14:nvPr/>
              </p14:nvContentPartPr>
              <p14:xfrm>
                <a:off x="1930644" y="2816098"/>
                <a:ext cx="23760" cy="12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E96872-45EF-4BFC-AF03-A150725F38A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12644" y="2798098"/>
                  <a:ext cx="59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BE4918-84B4-4BCB-B25B-9E58759B6CE4}"/>
                    </a:ext>
                  </a:extLst>
                </p14:cNvPr>
                <p14:cNvContentPartPr/>
                <p14:nvPr/>
              </p14:nvContentPartPr>
              <p14:xfrm>
                <a:off x="1942164" y="2789458"/>
                <a:ext cx="344520" cy="165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BE4918-84B4-4BCB-B25B-9E58759B6CE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24164" y="2771458"/>
                  <a:ext cx="380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AAA6AF-EE96-4D3F-BB08-BE10247C4A82}"/>
                    </a:ext>
                  </a:extLst>
                </p14:cNvPr>
                <p14:cNvContentPartPr/>
                <p14:nvPr/>
              </p14:nvContentPartPr>
              <p14:xfrm>
                <a:off x="2318364" y="2795938"/>
                <a:ext cx="132840" cy="183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AAA6AF-EE96-4D3F-BB08-BE10247C4A8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00724" y="2778298"/>
                  <a:ext cx="168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3C1E7A-EA4D-48A8-B2F7-ACF4ECCDC21B}"/>
                    </a:ext>
                  </a:extLst>
                </p14:cNvPr>
                <p14:cNvContentPartPr/>
                <p14:nvPr/>
              </p14:nvContentPartPr>
              <p14:xfrm>
                <a:off x="2370204" y="2743738"/>
                <a:ext cx="162360" cy="137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3C1E7A-EA4D-48A8-B2F7-ACF4ECCDC21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52564" y="2725738"/>
                  <a:ext cx="19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26A14E-4E7A-4F93-AD54-7F996490F368}"/>
                    </a:ext>
                  </a:extLst>
                </p14:cNvPr>
                <p14:cNvContentPartPr/>
                <p14:nvPr/>
              </p14:nvContentPartPr>
              <p14:xfrm>
                <a:off x="2958444" y="2840218"/>
                <a:ext cx="173160" cy="173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26A14E-4E7A-4F93-AD54-7F996490F3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40444" y="2822578"/>
                  <a:ext cx="20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5C043E-2370-4CFA-A8AF-DCBE4A72E047}"/>
                    </a:ext>
                  </a:extLst>
                </p14:cNvPr>
                <p14:cNvContentPartPr/>
                <p14:nvPr/>
              </p14:nvContentPartPr>
              <p14:xfrm>
                <a:off x="3148524" y="2787658"/>
                <a:ext cx="366840" cy="146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5C043E-2370-4CFA-A8AF-DCBE4A72E04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30524" y="2769658"/>
                  <a:ext cx="402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728C003-A288-4DD6-A427-EED90BD30EEA}"/>
                    </a:ext>
                  </a:extLst>
                </p14:cNvPr>
                <p14:cNvContentPartPr/>
                <p14:nvPr/>
              </p14:nvContentPartPr>
              <p14:xfrm>
                <a:off x="3520764" y="2716378"/>
                <a:ext cx="114840" cy="20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728C003-A288-4DD6-A427-EED90BD30EE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02764" y="2698378"/>
                  <a:ext cx="150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9C6BDB-4A64-418E-8305-5A0731E33488}"/>
                    </a:ext>
                  </a:extLst>
                </p14:cNvPr>
                <p14:cNvContentPartPr/>
                <p14:nvPr/>
              </p14:nvContentPartPr>
              <p14:xfrm>
                <a:off x="3709044" y="2793058"/>
                <a:ext cx="435240" cy="141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9C6BDB-4A64-418E-8305-5A0731E3348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91044" y="2775058"/>
                  <a:ext cx="470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C27F7CD-0FE7-485B-8A62-3E27DD51C4C3}"/>
                    </a:ext>
                  </a:extLst>
                </p14:cNvPr>
                <p14:cNvContentPartPr/>
                <p14:nvPr/>
              </p14:nvContentPartPr>
              <p14:xfrm>
                <a:off x="4272084" y="2781178"/>
                <a:ext cx="182160" cy="12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C27F7CD-0FE7-485B-8A62-3E27DD51C4C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54084" y="2763538"/>
                  <a:ext cx="217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034AAF4-8FC3-4B14-913A-02582A054DC5}"/>
                    </a:ext>
                  </a:extLst>
                </p14:cNvPr>
                <p14:cNvContentPartPr/>
                <p14:nvPr/>
              </p14:nvContentPartPr>
              <p14:xfrm>
                <a:off x="4896324" y="2773978"/>
                <a:ext cx="383760" cy="117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034AAF4-8FC3-4B14-913A-02582A054D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78684" y="2756338"/>
                  <a:ext cx="419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B352AC1-0070-49AA-A65A-E322B64CB812}"/>
                    </a:ext>
                  </a:extLst>
                </p14:cNvPr>
                <p14:cNvContentPartPr/>
                <p14:nvPr/>
              </p14:nvContentPartPr>
              <p14:xfrm>
                <a:off x="5331204" y="2583898"/>
                <a:ext cx="117000" cy="302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B352AC1-0070-49AA-A65A-E322B64CB81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13204" y="2566258"/>
                  <a:ext cx="152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61E844-6E5F-4696-8484-361AAEB46ECF}"/>
                    </a:ext>
                  </a:extLst>
                </p14:cNvPr>
                <p14:cNvContentPartPr/>
                <p14:nvPr/>
              </p14:nvContentPartPr>
              <p14:xfrm>
                <a:off x="5971644" y="2684338"/>
                <a:ext cx="213840" cy="227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61E844-6E5F-4696-8484-361AAEB46EC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953644" y="2666698"/>
                  <a:ext cx="249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7F2B8CF-6A7B-416A-AD5B-25B17B9BD2BF}"/>
                    </a:ext>
                  </a:extLst>
                </p14:cNvPr>
                <p14:cNvContentPartPr/>
                <p14:nvPr/>
              </p14:nvContentPartPr>
              <p14:xfrm>
                <a:off x="6300684" y="2639698"/>
                <a:ext cx="34200" cy="33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7F2B8CF-6A7B-416A-AD5B-25B17B9BD2B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82684" y="2621698"/>
                  <a:ext cx="69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BA218B-DEBF-4A7F-ADBF-929D013BB9B5}"/>
                    </a:ext>
                  </a:extLst>
                </p14:cNvPr>
                <p14:cNvContentPartPr/>
                <p14:nvPr/>
              </p14:nvContentPartPr>
              <p14:xfrm>
                <a:off x="6265764" y="2784418"/>
                <a:ext cx="616320" cy="145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BA218B-DEBF-4A7F-ADBF-929D013BB9B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47764" y="2766418"/>
                  <a:ext cx="651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908D4B-1675-4C6B-9CE2-2076CA2AE6EA}"/>
                    </a:ext>
                  </a:extLst>
                </p14:cNvPr>
                <p14:cNvContentPartPr/>
                <p14:nvPr/>
              </p14:nvContentPartPr>
              <p14:xfrm>
                <a:off x="6971004" y="2628538"/>
                <a:ext cx="117360" cy="255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908D4B-1675-4C6B-9CE2-2076CA2AE6E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53364" y="2610538"/>
                  <a:ext cx="153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C61E14-36EC-4656-A999-625435C7B3A0}"/>
                    </a:ext>
                  </a:extLst>
                </p14:cNvPr>
                <p14:cNvContentPartPr/>
                <p14:nvPr/>
              </p14:nvContentPartPr>
              <p14:xfrm>
                <a:off x="7127964" y="2534218"/>
                <a:ext cx="638640" cy="313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C61E14-36EC-4656-A999-625435C7B3A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09964" y="2516578"/>
                  <a:ext cx="674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9EAABB8-F402-4474-9500-8AA6A81E4EC3}"/>
                    </a:ext>
                  </a:extLst>
                </p14:cNvPr>
                <p14:cNvContentPartPr/>
                <p14:nvPr/>
              </p14:nvContentPartPr>
              <p14:xfrm>
                <a:off x="8125884" y="2560858"/>
                <a:ext cx="118440" cy="28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9EAABB8-F402-4474-9500-8AA6A81E4E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08244" y="2542858"/>
                  <a:ext cx="154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97ECBE-0D9E-48B9-9902-AED8F3D8D3D7}"/>
                    </a:ext>
                  </a:extLst>
                </p14:cNvPr>
                <p14:cNvContentPartPr/>
                <p14:nvPr/>
              </p14:nvContentPartPr>
              <p14:xfrm>
                <a:off x="8308044" y="2735098"/>
                <a:ext cx="355320" cy="12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97ECBE-0D9E-48B9-9902-AED8F3D8D3D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90044" y="2717458"/>
                  <a:ext cx="390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E556C8-E0E3-4809-ADC8-548BD109DE03}"/>
                    </a:ext>
                  </a:extLst>
                </p14:cNvPr>
                <p14:cNvContentPartPr/>
                <p14:nvPr/>
              </p14:nvContentPartPr>
              <p14:xfrm>
                <a:off x="8672364" y="2634298"/>
                <a:ext cx="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E556C8-E0E3-4809-ADC8-548BD109DE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4724" y="2616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0F3E9C-C6C2-4584-9246-73A597EE7796}"/>
                    </a:ext>
                  </a:extLst>
                </p14:cNvPr>
                <p14:cNvContentPartPr/>
                <p14:nvPr/>
              </p14:nvContentPartPr>
              <p14:xfrm>
                <a:off x="8754084" y="2541778"/>
                <a:ext cx="529920" cy="313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0F3E9C-C6C2-4584-9246-73A597EE779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36444" y="2524138"/>
                  <a:ext cx="565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CB8D795-5865-4DC8-A54D-C234B13D2C7D}"/>
                    </a:ext>
                  </a:extLst>
                </p14:cNvPr>
                <p14:cNvContentPartPr/>
                <p14:nvPr/>
              </p14:nvContentPartPr>
              <p14:xfrm>
                <a:off x="9301284" y="2714218"/>
                <a:ext cx="120960" cy="141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CB8D795-5865-4DC8-A54D-C234B13D2C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83284" y="2696578"/>
                  <a:ext cx="156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1193121-8ACC-4660-A212-75873EE7FC15}"/>
                    </a:ext>
                  </a:extLst>
                </p14:cNvPr>
                <p14:cNvContentPartPr/>
                <p14:nvPr/>
              </p14:nvContentPartPr>
              <p14:xfrm>
                <a:off x="9552204" y="2680738"/>
                <a:ext cx="157320" cy="128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1193121-8ACC-4660-A212-75873EE7FC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34204" y="2662738"/>
                  <a:ext cx="192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1A5B80-55A6-4CE3-AD9C-0A7EF20D87C0}"/>
                    </a:ext>
                  </a:extLst>
                </p14:cNvPr>
                <p14:cNvContentPartPr/>
                <p14:nvPr/>
              </p14:nvContentPartPr>
              <p14:xfrm>
                <a:off x="8902404" y="2454658"/>
                <a:ext cx="403920" cy="14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1A5B80-55A6-4CE3-AD9C-0A7EF20D87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84404" y="2437018"/>
                  <a:ext cx="439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862937E-AA7C-4A34-923D-179D755E9DC1}"/>
                    </a:ext>
                  </a:extLst>
                </p14:cNvPr>
                <p14:cNvContentPartPr/>
                <p14:nvPr/>
              </p14:nvContentPartPr>
              <p14:xfrm>
                <a:off x="1236204" y="3301018"/>
                <a:ext cx="128160" cy="226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862937E-AA7C-4A34-923D-179D755E9D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18564" y="3283378"/>
                  <a:ext cx="163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28C21B-001C-4173-A3B0-20B0681E86D9}"/>
                    </a:ext>
                  </a:extLst>
                </p14:cNvPr>
                <p14:cNvContentPartPr/>
                <p14:nvPr/>
              </p14:nvContentPartPr>
              <p14:xfrm>
                <a:off x="1447164" y="3398938"/>
                <a:ext cx="138600" cy="27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28C21B-001C-4173-A3B0-20B0681E86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29524" y="3381298"/>
                  <a:ext cx="174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9D62AE4-69E8-4860-A936-1173F917493A}"/>
                    </a:ext>
                  </a:extLst>
                </p14:cNvPr>
                <p14:cNvContentPartPr/>
                <p14:nvPr/>
              </p14:nvContentPartPr>
              <p14:xfrm>
                <a:off x="2047284" y="3356098"/>
                <a:ext cx="163440" cy="169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9D62AE4-69E8-4860-A936-1173F91749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29644" y="3338458"/>
                  <a:ext cx="19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868CEBD-99F4-4619-8EDB-443856F9FA30}"/>
                    </a:ext>
                  </a:extLst>
                </p14:cNvPr>
                <p14:cNvContentPartPr/>
                <p14:nvPr/>
              </p14:nvContentPartPr>
              <p14:xfrm>
                <a:off x="2253564" y="3405058"/>
                <a:ext cx="249840" cy="134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868CEBD-99F4-4619-8EDB-443856F9FA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35924" y="3387058"/>
                  <a:ext cx="285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236DF17-6E9F-424C-B956-A7E602B2C222}"/>
                    </a:ext>
                  </a:extLst>
                </p14:cNvPr>
                <p14:cNvContentPartPr/>
                <p14:nvPr/>
              </p14:nvContentPartPr>
              <p14:xfrm>
                <a:off x="2541924" y="3424138"/>
                <a:ext cx="142560" cy="87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236DF17-6E9F-424C-B956-A7E602B2C2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23924" y="3406498"/>
                  <a:ext cx="178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45EDB3-0719-4102-8491-42344425E971}"/>
                    </a:ext>
                  </a:extLst>
                </p14:cNvPr>
                <p14:cNvContentPartPr/>
                <p14:nvPr/>
              </p14:nvContentPartPr>
              <p14:xfrm>
                <a:off x="2721564" y="3337738"/>
                <a:ext cx="74880" cy="191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45EDB3-0719-4102-8491-42344425E9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03564" y="3320098"/>
                  <a:ext cx="110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DB4032-6345-44D4-9170-29A9288AB116}"/>
                    </a:ext>
                  </a:extLst>
                </p14:cNvPr>
                <p14:cNvContentPartPr/>
                <p14:nvPr/>
              </p14:nvContentPartPr>
              <p14:xfrm>
                <a:off x="2829924" y="3258898"/>
                <a:ext cx="47160" cy="26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DB4032-6345-44D4-9170-29A9288AB1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12284" y="3241258"/>
                  <a:ext cx="82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E9D53E-1D8E-425B-8104-9E3DD13AE051}"/>
                    </a:ext>
                  </a:extLst>
                </p14:cNvPr>
                <p14:cNvContentPartPr/>
                <p14:nvPr/>
              </p14:nvContentPartPr>
              <p14:xfrm>
                <a:off x="2019204" y="3293818"/>
                <a:ext cx="207000" cy="515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E9D53E-1D8E-425B-8104-9E3DD13AE0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01204" y="3275818"/>
                  <a:ext cx="2426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3BB6595-EA0F-4E22-AC48-386DB1DC9D42}"/>
                    </a:ext>
                  </a:extLst>
                </p14:cNvPr>
                <p14:cNvContentPartPr/>
                <p14:nvPr/>
              </p14:nvContentPartPr>
              <p14:xfrm>
                <a:off x="3216204" y="3380938"/>
                <a:ext cx="137160" cy="122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3BB6595-EA0F-4E22-AC48-386DB1DC9D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98204" y="3362938"/>
                  <a:ext cx="172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B57287D-6B8F-4D7E-9470-E4C1F81074C5}"/>
                    </a:ext>
                  </a:extLst>
                </p14:cNvPr>
                <p14:cNvContentPartPr/>
                <p14:nvPr/>
              </p14:nvContentPartPr>
              <p14:xfrm>
                <a:off x="3864924" y="3387418"/>
                <a:ext cx="25344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B57287D-6B8F-4D7E-9470-E4C1F81074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46924" y="3369778"/>
                  <a:ext cx="289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CB6EFA6-8E86-4670-A60B-702C100A639B}"/>
                    </a:ext>
                  </a:extLst>
                </p14:cNvPr>
                <p14:cNvContentPartPr/>
                <p14:nvPr/>
              </p14:nvContentPartPr>
              <p14:xfrm>
                <a:off x="4225284" y="3390298"/>
                <a:ext cx="5040" cy="124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CB6EFA6-8E86-4670-A60B-702C100A63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7284" y="3372658"/>
                  <a:ext cx="40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409A48-357D-4455-AC15-EE752238531C}"/>
                    </a:ext>
                  </a:extLst>
                </p14:cNvPr>
                <p14:cNvContentPartPr/>
                <p14:nvPr/>
              </p14:nvContentPartPr>
              <p14:xfrm>
                <a:off x="4201884" y="3264298"/>
                <a:ext cx="25920" cy="39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409A48-357D-4455-AC15-EE75223853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84244" y="3246658"/>
                  <a:ext cx="61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14C0E2F-D614-43EB-B62A-91F33B8A9C84}"/>
                    </a:ext>
                  </a:extLst>
                </p14:cNvPr>
                <p14:cNvContentPartPr/>
                <p14:nvPr/>
              </p14:nvContentPartPr>
              <p14:xfrm>
                <a:off x="4321044" y="3381658"/>
                <a:ext cx="153360" cy="106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14C0E2F-D614-43EB-B62A-91F33B8A9C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3044" y="3364018"/>
                  <a:ext cx="18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D16EB5-410E-42B0-A40F-DA65D60A2C13}"/>
                    </a:ext>
                  </a:extLst>
                </p14:cNvPr>
                <p14:cNvContentPartPr/>
                <p14:nvPr/>
              </p14:nvContentPartPr>
              <p14:xfrm>
                <a:off x="4534524" y="3339898"/>
                <a:ext cx="189360" cy="127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D16EB5-410E-42B0-A40F-DA65D60A2C1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16524" y="3322258"/>
                  <a:ext cx="225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CAD3772-2F8A-43DE-9DDC-F15B247AA3AE}"/>
                    </a:ext>
                  </a:extLst>
                </p14:cNvPr>
                <p14:cNvContentPartPr/>
                <p14:nvPr/>
              </p14:nvContentPartPr>
              <p14:xfrm>
                <a:off x="4779324" y="3312538"/>
                <a:ext cx="156240" cy="149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CAD3772-2F8A-43DE-9DDC-F15B247AA3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61324" y="3294898"/>
                  <a:ext cx="191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FBE6017-A14B-466D-9AD9-803BDE8A646C}"/>
                    </a:ext>
                  </a:extLst>
                </p14:cNvPr>
                <p14:cNvContentPartPr/>
                <p14:nvPr/>
              </p14:nvContentPartPr>
              <p14:xfrm>
                <a:off x="5354244" y="3244498"/>
                <a:ext cx="56520" cy="182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FBE6017-A14B-466D-9AD9-803BDE8A64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36244" y="3226498"/>
                  <a:ext cx="92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6A7A33-3030-4AD9-BC3F-50484DFCB3E9}"/>
                    </a:ext>
                  </a:extLst>
                </p14:cNvPr>
                <p14:cNvContentPartPr/>
                <p14:nvPr/>
              </p14:nvContentPartPr>
              <p14:xfrm>
                <a:off x="5329404" y="3409378"/>
                <a:ext cx="255240" cy="59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6A7A33-3030-4AD9-BC3F-50484DFCB3E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11764" y="3391378"/>
                  <a:ext cx="290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F74A5F8-EE77-42BA-8EAB-F33C5F73EA35}"/>
                    </a:ext>
                  </a:extLst>
                </p14:cNvPr>
                <p14:cNvContentPartPr/>
                <p14:nvPr/>
              </p14:nvContentPartPr>
              <p14:xfrm>
                <a:off x="5662404" y="3110938"/>
                <a:ext cx="154440" cy="586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F74A5F8-EE77-42BA-8EAB-F33C5F73EA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44764" y="3092938"/>
                  <a:ext cx="1900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F90548C-FB9B-4944-97A2-BA77057C144E}"/>
                    </a:ext>
                  </a:extLst>
                </p14:cNvPr>
                <p14:cNvContentPartPr/>
                <p14:nvPr/>
              </p14:nvContentPartPr>
              <p14:xfrm>
                <a:off x="6735564" y="3223258"/>
                <a:ext cx="284040" cy="19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F90548C-FB9B-4944-97A2-BA77057C144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17564" y="3205618"/>
                  <a:ext cx="319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C645466-028B-4EEC-9407-8B1A37BEF329}"/>
                    </a:ext>
                  </a:extLst>
                </p14:cNvPr>
                <p14:cNvContentPartPr/>
                <p14:nvPr/>
              </p14:nvContentPartPr>
              <p14:xfrm>
                <a:off x="7165044" y="3314698"/>
                <a:ext cx="165960" cy="1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C645466-028B-4EEC-9407-8B1A37BEF3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47404" y="3297058"/>
                  <a:ext cx="201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5F04DC4-2DD8-43DA-A7D0-4930BB8B6CD3}"/>
                    </a:ext>
                  </a:extLst>
                </p14:cNvPr>
                <p14:cNvContentPartPr/>
                <p14:nvPr/>
              </p14:nvContentPartPr>
              <p14:xfrm>
                <a:off x="7533684" y="3180418"/>
                <a:ext cx="54000" cy="205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5F04DC4-2DD8-43DA-A7D0-4930BB8B6CD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16044" y="3162418"/>
                  <a:ext cx="89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5C5BB6B-038F-440D-BED1-2C235782421A}"/>
                    </a:ext>
                  </a:extLst>
                </p14:cNvPr>
                <p14:cNvContentPartPr/>
                <p14:nvPr/>
              </p14:nvContentPartPr>
              <p14:xfrm>
                <a:off x="7494084" y="3383098"/>
                <a:ext cx="222120" cy="4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5C5BB6B-038F-440D-BED1-2C235782421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76444" y="3365098"/>
                  <a:ext cx="257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E9BAB97-6975-4B4D-AE78-9B93A4D72E4D}"/>
                    </a:ext>
                  </a:extLst>
                </p14:cNvPr>
                <p14:cNvContentPartPr/>
                <p14:nvPr/>
              </p14:nvContentPartPr>
              <p14:xfrm>
                <a:off x="6401124" y="3108778"/>
                <a:ext cx="126360" cy="106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E9BAB97-6975-4B4D-AE78-9B93A4D72E4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83124" y="3091138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4764540-41AD-46B9-A3D0-7C79B3BAA6A8}"/>
                    </a:ext>
                  </a:extLst>
                </p14:cNvPr>
                <p14:cNvContentPartPr/>
                <p14:nvPr/>
              </p14:nvContentPartPr>
              <p14:xfrm>
                <a:off x="7789284" y="2976658"/>
                <a:ext cx="58680" cy="134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4764540-41AD-46B9-A3D0-7C79B3BAA6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71284" y="2958658"/>
                  <a:ext cx="9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2F3341-9BEE-4C09-82CE-A80D24991E18}"/>
                    </a:ext>
                  </a:extLst>
                </p14:cNvPr>
                <p14:cNvContentPartPr/>
                <p14:nvPr/>
              </p14:nvContentPartPr>
              <p14:xfrm>
                <a:off x="8051724" y="342269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2F3341-9BEE-4C09-82CE-A80D24991E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4084" y="34050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DC428C36-AA90-4F0C-B59D-00EF69ACE352}"/>
              </a:ext>
            </a:extLst>
          </p:cNvPr>
          <p:cNvGrpSpPr/>
          <p:nvPr/>
        </p:nvGrpSpPr>
        <p:grpSpPr>
          <a:xfrm>
            <a:off x="786204" y="3799618"/>
            <a:ext cx="10906920" cy="3025440"/>
            <a:chOff x="786204" y="3799618"/>
            <a:chExt cx="10906920" cy="30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5BD946D-0FDC-467C-8FB7-5F0D14F92089}"/>
                    </a:ext>
                  </a:extLst>
                </p14:cNvPr>
                <p14:cNvContentPartPr/>
                <p14:nvPr/>
              </p14:nvContentPartPr>
              <p14:xfrm>
                <a:off x="786204" y="4117858"/>
                <a:ext cx="354960" cy="93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5BD946D-0FDC-467C-8FB7-5F0D14F9208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68204" y="4100218"/>
                  <a:ext cx="390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0B78A5-7320-4733-A0BB-56F1491ABB40}"/>
                    </a:ext>
                  </a:extLst>
                </p14:cNvPr>
                <p14:cNvContentPartPr/>
                <p14:nvPr/>
              </p14:nvContentPartPr>
              <p14:xfrm>
                <a:off x="1075284" y="4081138"/>
                <a:ext cx="207720" cy="194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0B78A5-7320-4733-A0BB-56F1491ABB4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7644" y="4063498"/>
                  <a:ext cx="243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4F002A-8408-403B-B068-7B43275D3215}"/>
                    </a:ext>
                  </a:extLst>
                </p14:cNvPr>
                <p14:cNvContentPartPr/>
                <p14:nvPr/>
              </p14:nvContentPartPr>
              <p14:xfrm>
                <a:off x="1940004" y="4117138"/>
                <a:ext cx="96840" cy="248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4F002A-8408-403B-B068-7B43275D32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922004" y="4099498"/>
                  <a:ext cx="132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8DE41F-143D-43C5-BF94-8D829BCFA014}"/>
                    </a:ext>
                  </a:extLst>
                </p14:cNvPr>
                <p14:cNvContentPartPr/>
                <p14:nvPr/>
              </p14:nvContentPartPr>
              <p14:xfrm>
                <a:off x="1946484" y="4339258"/>
                <a:ext cx="192240" cy="6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8DE41F-143D-43C5-BF94-8D829BCFA01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28844" y="4321618"/>
                  <a:ext cx="227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45A33B8-9687-462D-9995-BD943AEE5579}"/>
                    </a:ext>
                  </a:extLst>
                </p14:cNvPr>
                <p14:cNvContentPartPr/>
                <p14:nvPr/>
              </p14:nvContentPartPr>
              <p14:xfrm>
                <a:off x="1648044" y="4068538"/>
                <a:ext cx="9612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45A33B8-9687-462D-9995-BD943AEE557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630404" y="4050898"/>
                  <a:ext cx="131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F21EDF7-E680-435D-9532-76ED37121C43}"/>
                    </a:ext>
                  </a:extLst>
                </p14:cNvPr>
                <p14:cNvContentPartPr/>
                <p14:nvPr/>
              </p14:nvContentPartPr>
              <p14:xfrm>
                <a:off x="2079684" y="3966658"/>
                <a:ext cx="543960" cy="442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F21EDF7-E680-435D-9532-76ED37121C4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62044" y="3949018"/>
                  <a:ext cx="579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B24210D-F2E1-46DA-AD35-88360286D4DA}"/>
                    </a:ext>
                  </a:extLst>
                </p14:cNvPr>
                <p14:cNvContentPartPr/>
                <p14:nvPr/>
              </p14:nvContentPartPr>
              <p14:xfrm>
                <a:off x="2586204" y="4110658"/>
                <a:ext cx="360" cy="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B24210D-F2E1-46DA-AD35-88360286D4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68204" y="4092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D84229-17C2-40D6-B7D3-DDAE4FBDC379}"/>
                    </a:ext>
                  </a:extLst>
                </p14:cNvPr>
                <p14:cNvContentPartPr/>
                <p14:nvPr/>
              </p14:nvContentPartPr>
              <p14:xfrm>
                <a:off x="2752164" y="4241698"/>
                <a:ext cx="147960" cy="148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D84229-17C2-40D6-B7D3-DDAE4FBDC37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4524" y="4224058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E291BC-0FBB-43D2-A97B-A84078A9B034}"/>
                    </a:ext>
                  </a:extLst>
                </p14:cNvPr>
                <p14:cNvContentPartPr/>
                <p14:nvPr/>
              </p14:nvContentPartPr>
              <p14:xfrm>
                <a:off x="3371364" y="4222978"/>
                <a:ext cx="138600" cy="182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E291BC-0FBB-43D2-A97B-A84078A9B03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53724" y="4204978"/>
                  <a:ext cx="174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3BF78CF-D9FF-4444-95B1-EB353755A59A}"/>
                    </a:ext>
                  </a:extLst>
                </p14:cNvPr>
                <p14:cNvContentPartPr/>
                <p14:nvPr/>
              </p14:nvContentPartPr>
              <p14:xfrm>
                <a:off x="3561444" y="4239178"/>
                <a:ext cx="199800" cy="127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3BF78CF-D9FF-4444-95B1-EB353755A5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43444" y="4221538"/>
                  <a:ext cx="23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2243AA9-8455-4E55-82E2-F1D50D52BE10}"/>
                    </a:ext>
                  </a:extLst>
                </p14:cNvPr>
                <p14:cNvContentPartPr/>
                <p14:nvPr/>
              </p14:nvContentPartPr>
              <p14:xfrm>
                <a:off x="3791124" y="4105978"/>
                <a:ext cx="218520" cy="237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2243AA9-8455-4E55-82E2-F1D50D52BE1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73124" y="4088338"/>
                  <a:ext cx="254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EEA943F-4139-437E-9740-963B814D00A7}"/>
                    </a:ext>
                  </a:extLst>
                </p14:cNvPr>
                <p14:cNvContentPartPr/>
                <p14:nvPr/>
              </p14:nvContentPartPr>
              <p14:xfrm>
                <a:off x="4186764" y="4140538"/>
                <a:ext cx="60120" cy="176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EEA943F-4139-437E-9740-963B814D00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68764" y="4122538"/>
                  <a:ext cx="95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C984A97-95CB-4234-B715-D8E4A5633EB8}"/>
                    </a:ext>
                  </a:extLst>
                </p14:cNvPr>
                <p14:cNvContentPartPr/>
                <p14:nvPr/>
              </p14:nvContentPartPr>
              <p14:xfrm>
                <a:off x="4137804" y="4118938"/>
                <a:ext cx="522000" cy="151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C984A97-95CB-4234-B715-D8E4A5633E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19804" y="4100938"/>
                  <a:ext cx="557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E61F92F-085D-4C46-B4E8-B78DA4E6ADA4}"/>
                    </a:ext>
                  </a:extLst>
                </p14:cNvPr>
                <p14:cNvContentPartPr/>
                <p14:nvPr/>
              </p14:nvContentPartPr>
              <p14:xfrm>
                <a:off x="4756644" y="3965938"/>
                <a:ext cx="183960" cy="250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E61F92F-085D-4C46-B4E8-B78DA4E6AD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38644" y="3948298"/>
                  <a:ext cx="219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7282260-91B2-4047-958F-215F71DBD4BE}"/>
                    </a:ext>
                  </a:extLst>
                </p14:cNvPr>
                <p14:cNvContentPartPr/>
                <p14:nvPr/>
              </p14:nvContentPartPr>
              <p14:xfrm>
                <a:off x="4900644" y="3978178"/>
                <a:ext cx="129960" cy="88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7282260-91B2-4047-958F-215F71DBD4B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83004" y="3960538"/>
                  <a:ext cx="165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1EEAB5-C524-46D8-A20C-4C0281FBAA74}"/>
                    </a:ext>
                  </a:extLst>
                </p14:cNvPr>
                <p14:cNvContentPartPr/>
                <p14:nvPr/>
              </p14:nvContentPartPr>
              <p14:xfrm>
                <a:off x="5083164" y="4050178"/>
                <a:ext cx="188640" cy="149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1EEAB5-C524-46D8-A20C-4C0281FBAA7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65524" y="4032178"/>
                  <a:ext cx="224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64C8C1-9B93-4D4D-BB73-079A15BF597D}"/>
                    </a:ext>
                  </a:extLst>
                </p14:cNvPr>
                <p14:cNvContentPartPr/>
                <p14:nvPr/>
              </p14:nvContentPartPr>
              <p14:xfrm>
                <a:off x="5262084" y="3888178"/>
                <a:ext cx="203760" cy="31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64C8C1-9B93-4D4D-BB73-079A15BF597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44084" y="3870538"/>
                  <a:ext cx="2394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54B3A0F-66AD-449A-931E-E869C2ACBF5F}"/>
                    </a:ext>
                  </a:extLst>
                </p14:cNvPr>
                <p14:cNvContentPartPr/>
                <p14:nvPr/>
              </p14:nvContentPartPr>
              <p14:xfrm>
                <a:off x="6010164" y="4013818"/>
                <a:ext cx="116280" cy="174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54B3A0F-66AD-449A-931E-E869C2ACBF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92524" y="3996178"/>
                  <a:ext cx="151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6BA021D-11EB-4DDE-AE01-B5EDA0726843}"/>
                    </a:ext>
                  </a:extLst>
                </p14:cNvPr>
                <p14:cNvContentPartPr/>
                <p14:nvPr/>
              </p14:nvContentPartPr>
              <p14:xfrm>
                <a:off x="6178284" y="4010938"/>
                <a:ext cx="277920" cy="133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6BA021D-11EB-4DDE-AE01-B5EDA072684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60284" y="3992938"/>
                  <a:ext cx="313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5F89D8E-ABFE-48D3-8F26-2EED2E67876E}"/>
                    </a:ext>
                  </a:extLst>
                </p14:cNvPr>
                <p14:cNvContentPartPr/>
                <p14:nvPr/>
              </p14:nvContentPartPr>
              <p14:xfrm>
                <a:off x="6501204" y="3815818"/>
                <a:ext cx="387720" cy="583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5F89D8E-ABFE-48D3-8F26-2EED2E67876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83564" y="3798178"/>
                  <a:ext cx="4233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C7D9035-EE1A-4EE5-9D69-D22EABFC54AD}"/>
                    </a:ext>
                  </a:extLst>
                </p14:cNvPr>
                <p14:cNvContentPartPr/>
                <p14:nvPr/>
              </p14:nvContentPartPr>
              <p14:xfrm>
                <a:off x="7184844" y="3998338"/>
                <a:ext cx="274680" cy="122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C7D9035-EE1A-4EE5-9D69-D22EABFC54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66844" y="3980338"/>
                  <a:ext cx="310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3455638-9DE3-4A73-8E2B-0D341A194A74}"/>
                    </a:ext>
                  </a:extLst>
                </p14:cNvPr>
                <p14:cNvContentPartPr/>
                <p14:nvPr/>
              </p14:nvContentPartPr>
              <p14:xfrm>
                <a:off x="7280604" y="3799618"/>
                <a:ext cx="35280" cy="54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3455638-9DE3-4A73-8E2B-0D341A194A7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62964" y="3781978"/>
                  <a:ext cx="70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918E33-272A-43A6-86D7-B474E845151C}"/>
                    </a:ext>
                  </a:extLst>
                </p14:cNvPr>
                <p14:cNvContentPartPr/>
                <p14:nvPr/>
              </p14:nvContentPartPr>
              <p14:xfrm>
                <a:off x="7778844" y="3978178"/>
                <a:ext cx="151920" cy="155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918E33-272A-43A6-86D7-B474E845151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60844" y="3960538"/>
                  <a:ext cx="187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36143FB-D9DA-44C9-87CD-FF29B6F66795}"/>
                    </a:ext>
                  </a:extLst>
                </p14:cNvPr>
                <p14:cNvContentPartPr/>
                <p14:nvPr/>
              </p14:nvContentPartPr>
              <p14:xfrm>
                <a:off x="7976844" y="3944698"/>
                <a:ext cx="666720" cy="161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36143FB-D9DA-44C9-87CD-FF29B6F667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58844" y="3926698"/>
                  <a:ext cx="70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791B936-E68C-4D1D-8C70-448970EDB3C6}"/>
                    </a:ext>
                  </a:extLst>
                </p14:cNvPr>
                <p14:cNvContentPartPr/>
                <p14:nvPr/>
              </p14:nvContentPartPr>
              <p14:xfrm>
                <a:off x="9086364" y="4064218"/>
                <a:ext cx="109080" cy="126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791B936-E68C-4D1D-8C70-448970EDB3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68364" y="4046218"/>
                  <a:ext cx="144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D8BD18-F0D2-4D1B-8929-3214AE7E2E1F}"/>
                    </a:ext>
                  </a:extLst>
                </p14:cNvPr>
                <p14:cNvContentPartPr/>
                <p14:nvPr/>
              </p14:nvContentPartPr>
              <p14:xfrm>
                <a:off x="9315324" y="3807538"/>
                <a:ext cx="191520" cy="445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D8BD18-F0D2-4D1B-8929-3214AE7E2E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97324" y="3789898"/>
                  <a:ext cx="2271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B859F1A-36CD-426C-B563-E8FFE2EE568B}"/>
                    </a:ext>
                  </a:extLst>
                </p14:cNvPr>
                <p14:cNvContentPartPr/>
                <p14:nvPr/>
              </p14:nvContentPartPr>
              <p14:xfrm>
                <a:off x="9221724" y="4073938"/>
                <a:ext cx="360720" cy="17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B859F1A-36CD-426C-B563-E8FFE2EE56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204084" y="4055938"/>
                  <a:ext cx="39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D2DD0F-D185-4738-9760-079B99F4A500}"/>
                    </a:ext>
                  </a:extLst>
                </p14:cNvPr>
                <p14:cNvContentPartPr/>
                <p14:nvPr/>
              </p14:nvContentPartPr>
              <p14:xfrm>
                <a:off x="9891324" y="4073938"/>
                <a:ext cx="196920" cy="183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D2DD0F-D185-4738-9760-079B99F4A50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73684" y="4055938"/>
                  <a:ext cx="232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9281A00-218E-4C99-BD4C-7FB870B4CFCD}"/>
                    </a:ext>
                  </a:extLst>
                </p14:cNvPr>
                <p14:cNvContentPartPr/>
                <p14:nvPr/>
              </p14:nvContentPartPr>
              <p14:xfrm>
                <a:off x="10174284" y="4119658"/>
                <a:ext cx="809640" cy="297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9281A00-218E-4C99-BD4C-7FB870B4CF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56284" y="4101658"/>
                  <a:ext cx="845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1255AB4-CBA5-4EA3-8D50-CFA9F081991A}"/>
                    </a:ext>
                  </a:extLst>
                </p14:cNvPr>
                <p14:cNvContentPartPr/>
                <p14:nvPr/>
              </p14:nvContentPartPr>
              <p14:xfrm>
                <a:off x="11130444" y="3943618"/>
                <a:ext cx="42480" cy="332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1255AB4-CBA5-4EA3-8D50-CFA9F081991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12804" y="3925618"/>
                  <a:ext cx="781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4BDA29-B995-41B4-8966-E93363502A10}"/>
                    </a:ext>
                  </a:extLst>
                </p14:cNvPr>
                <p14:cNvContentPartPr/>
                <p14:nvPr/>
              </p14:nvContentPartPr>
              <p14:xfrm>
                <a:off x="11234484" y="4131538"/>
                <a:ext cx="256320" cy="136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4BDA29-B995-41B4-8966-E93363502A1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216484" y="4113538"/>
                  <a:ext cx="29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4F33CD7-770B-44D7-9659-F7335F453C2C}"/>
                    </a:ext>
                  </a:extLst>
                </p14:cNvPr>
                <p14:cNvContentPartPr/>
                <p14:nvPr/>
              </p14:nvContentPartPr>
              <p14:xfrm>
                <a:off x="1082484" y="4754698"/>
                <a:ext cx="181080" cy="240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4F33CD7-770B-44D7-9659-F7335F453C2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64844" y="4736698"/>
                  <a:ext cx="216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565E192-D219-4498-9D0E-426384E7DA9F}"/>
                    </a:ext>
                  </a:extLst>
                </p14:cNvPr>
                <p14:cNvContentPartPr/>
                <p14:nvPr/>
              </p14:nvContentPartPr>
              <p14:xfrm>
                <a:off x="1340244" y="4775578"/>
                <a:ext cx="296640" cy="227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565E192-D219-4498-9D0E-426384E7DA9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22244" y="4757938"/>
                  <a:ext cx="332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7C4EC19-6E69-4520-80F2-F24A7F5E6E41}"/>
                    </a:ext>
                  </a:extLst>
                </p14:cNvPr>
                <p14:cNvContentPartPr/>
                <p14:nvPr/>
              </p14:nvContentPartPr>
              <p14:xfrm>
                <a:off x="1588644" y="4866658"/>
                <a:ext cx="363240" cy="124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7C4EC19-6E69-4520-80F2-F24A7F5E6E4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71004" y="4848658"/>
                  <a:ext cx="398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DA81F8-7307-44C0-8498-ECB4694E2812}"/>
                    </a:ext>
                  </a:extLst>
                </p14:cNvPr>
                <p14:cNvContentPartPr/>
                <p14:nvPr/>
              </p14:nvContentPartPr>
              <p14:xfrm>
                <a:off x="2288124" y="4738498"/>
                <a:ext cx="158400" cy="252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DA81F8-7307-44C0-8498-ECB4694E28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70484" y="4720858"/>
                  <a:ext cx="194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2E8BE68-021C-4BB4-8F39-48CABD12FA05}"/>
                    </a:ext>
                  </a:extLst>
                </p14:cNvPr>
                <p14:cNvContentPartPr/>
                <p14:nvPr/>
              </p14:nvContentPartPr>
              <p14:xfrm>
                <a:off x="2534724" y="4856578"/>
                <a:ext cx="230040" cy="123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2E8BE68-021C-4BB4-8F39-48CABD12FA0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17084" y="4838578"/>
                  <a:ext cx="26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F0C6BBD-1D21-4230-BFFE-62973B0C24FA}"/>
                    </a:ext>
                  </a:extLst>
                </p14:cNvPr>
                <p14:cNvContentPartPr/>
                <p14:nvPr/>
              </p14:nvContentPartPr>
              <p14:xfrm>
                <a:off x="2834604" y="4855858"/>
                <a:ext cx="196200" cy="86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F0C6BBD-1D21-4230-BFFE-62973B0C24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16964" y="4838218"/>
                  <a:ext cx="231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98E6B29-6620-4D1E-8DF0-53FB7D82D5BA}"/>
                    </a:ext>
                  </a:extLst>
                </p14:cNvPr>
                <p14:cNvContentPartPr/>
                <p14:nvPr/>
              </p14:nvContentPartPr>
              <p14:xfrm>
                <a:off x="2987604" y="4759018"/>
                <a:ext cx="754920" cy="175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98E6B29-6620-4D1E-8DF0-53FB7D82D5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69604" y="4741018"/>
                  <a:ext cx="790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EE76E3-4543-4AD9-AF89-623AEC3393D7}"/>
                    </a:ext>
                  </a:extLst>
                </p14:cNvPr>
                <p14:cNvContentPartPr/>
                <p14:nvPr/>
              </p14:nvContentPartPr>
              <p14:xfrm>
                <a:off x="3844764" y="4851898"/>
                <a:ext cx="51840" cy="111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EE76E3-4543-4AD9-AF89-623AEC3393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27124" y="4833898"/>
                  <a:ext cx="87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F035C05-C5FD-4F60-AE34-8B9CC6358D8E}"/>
                    </a:ext>
                  </a:extLst>
                </p14:cNvPr>
                <p14:cNvContentPartPr/>
                <p14:nvPr/>
              </p14:nvContentPartPr>
              <p14:xfrm>
                <a:off x="4270644" y="4728058"/>
                <a:ext cx="185760" cy="159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F035C05-C5FD-4F60-AE34-8B9CC6358D8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53004" y="4710418"/>
                  <a:ext cx="221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E4298F0-D18D-4340-8C32-B02D13F95C83}"/>
                    </a:ext>
                  </a:extLst>
                </p14:cNvPr>
                <p14:cNvContentPartPr/>
                <p14:nvPr/>
              </p14:nvContentPartPr>
              <p14:xfrm>
                <a:off x="4528404" y="4603858"/>
                <a:ext cx="30600" cy="315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E4298F0-D18D-4340-8C32-B02D13F95C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10764" y="4586218"/>
                  <a:ext cx="66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B2EBC8D-97F4-4ADC-BA4B-E4656A783BAF}"/>
                    </a:ext>
                  </a:extLst>
                </p14:cNvPr>
                <p14:cNvContentPartPr/>
                <p14:nvPr/>
              </p14:nvContentPartPr>
              <p14:xfrm>
                <a:off x="4636044" y="4750378"/>
                <a:ext cx="157680" cy="108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B2EBC8D-97F4-4ADC-BA4B-E4656A783B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18044" y="4732738"/>
                  <a:ext cx="193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453F21C-2A5A-40F3-82B1-FD703591F995}"/>
                    </a:ext>
                  </a:extLst>
                </p14:cNvPr>
                <p14:cNvContentPartPr/>
                <p14:nvPr/>
              </p14:nvContentPartPr>
              <p14:xfrm>
                <a:off x="4862124" y="4739938"/>
                <a:ext cx="137160" cy="117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453F21C-2A5A-40F3-82B1-FD703591F99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44124" y="4721938"/>
                  <a:ext cx="172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C31837-8C56-4EC9-A8CC-7425E3DBD298}"/>
                    </a:ext>
                  </a:extLst>
                </p14:cNvPr>
                <p14:cNvContentPartPr/>
                <p14:nvPr/>
              </p14:nvContentPartPr>
              <p14:xfrm>
                <a:off x="5003244" y="4706818"/>
                <a:ext cx="161280" cy="169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C31837-8C56-4EC9-A8CC-7425E3DBD29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85604" y="4688818"/>
                  <a:ext cx="196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DE55F5-873E-43E2-8104-82DD91F8A2CA}"/>
                    </a:ext>
                  </a:extLst>
                </p14:cNvPr>
                <p14:cNvContentPartPr/>
                <p14:nvPr/>
              </p14:nvContentPartPr>
              <p14:xfrm>
                <a:off x="5538924" y="4676578"/>
                <a:ext cx="304920" cy="183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DE55F5-873E-43E2-8104-82DD91F8A2C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20924" y="4658578"/>
                  <a:ext cx="340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0BE82C0-A527-49A9-9C43-E1D0834BDD0D}"/>
                    </a:ext>
                  </a:extLst>
                </p14:cNvPr>
                <p14:cNvContentPartPr/>
                <p14:nvPr/>
              </p14:nvContentPartPr>
              <p14:xfrm>
                <a:off x="5870124" y="4714738"/>
                <a:ext cx="125280" cy="146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0BE82C0-A527-49A9-9C43-E1D0834BDD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52484" y="4696738"/>
                  <a:ext cx="160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1697BB4-85A5-4915-BB7B-3A1988C7EE2E}"/>
                    </a:ext>
                  </a:extLst>
                </p14:cNvPr>
                <p14:cNvContentPartPr/>
                <p14:nvPr/>
              </p14:nvContentPartPr>
              <p14:xfrm>
                <a:off x="6398604" y="4566418"/>
                <a:ext cx="437760" cy="259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1697BB4-85A5-4915-BB7B-3A1988C7EE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80964" y="4548418"/>
                  <a:ext cx="473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3D19142-1924-4383-8348-E800195B8DE5}"/>
                    </a:ext>
                  </a:extLst>
                </p14:cNvPr>
                <p14:cNvContentPartPr/>
                <p14:nvPr/>
              </p14:nvContentPartPr>
              <p14:xfrm>
                <a:off x="6893244" y="4675498"/>
                <a:ext cx="296640" cy="169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3D19142-1924-4383-8348-E800195B8D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875604" y="4657498"/>
                  <a:ext cx="332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D908FC-BBD8-44ED-9789-F056594FEB61}"/>
                    </a:ext>
                  </a:extLst>
                </p14:cNvPr>
                <p14:cNvContentPartPr/>
                <p14:nvPr/>
              </p14:nvContentPartPr>
              <p14:xfrm>
                <a:off x="7231284" y="4716898"/>
                <a:ext cx="156960" cy="139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D908FC-BBD8-44ED-9789-F056594FEB6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13644" y="4698898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287346-8CDD-462B-BABC-B5E1EA5CC509}"/>
                    </a:ext>
                  </a:extLst>
                </p14:cNvPr>
                <p14:cNvContentPartPr/>
                <p14:nvPr/>
              </p14:nvContentPartPr>
              <p14:xfrm>
                <a:off x="7523604" y="4379938"/>
                <a:ext cx="127440" cy="421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287346-8CDD-462B-BABC-B5E1EA5CC5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05604" y="4361938"/>
                  <a:ext cx="1630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DF7852B-4508-460E-BA0F-A7FFB5C8BDED}"/>
                    </a:ext>
                  </a:extLst>
                </p14:cNvPr>
                <p14:cNvContentPartPr/>
                <p14:nvPr/>
              </p14:nvContentPartPr>
              <p14:xfrm>
                <a:off x="7627284" y="4692058"/>
                <a:ext cx="260280" cy="335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DF7852B-4508-460E-BA0F-A7FFB5C8BDE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09644" y="4674418"/>
                  <a:ext cx="295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E96BD88-1E2D-4F88-BC41-B8B4F97FDE2B}"/>
                    </a:ext>
                  </a:extLst>
                </p14:cNvPr>
                <p14:cNvContentPartPr/>
                <p14:nvPr/>
              </p14:nvContentPartPr>
              <p14:xfrm>
                <a:off x="8466084" y="4564978"/>
                <a:ext cx="20160" cy="279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E96BD88-1E2D-4F88-BC41-B8B4F97FDE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48084" y="4547338"/>
                  <a:ext cx="55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903A40-2C40-4577-9FA6-042646CD90C2}"/>
                    </a:ext>
                  </a:extLst>
                </p14:cNvPr>
                <p14:cNvContentPartPr/>
                <p14:nvPr/>
              </p14:nvContentPartPr>
              <p14:xfrm>
                <a:off x="8510004" y="4625098"/>
                <a:ext cx="237240" cy="131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903A40-2C40-4577-9FA6-042646CD90C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92364" y="4607098"/>
                  <a:ext cx="272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4B28AB-F0AA-497A-A9E1-6E0FD7D7FD1C}"/>
                    </a:ext>
                  </a:extLst>
                </p14:cNvPr>
                <p14:cNvContentPartPr/>
                <p14:nvPr/>
              </p14:nvContentPartPr>
              <p14:xfrm>
                <a:off x="8760204" y="4699978"/>
                <a:ext cx="127080" cy="135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4B28AB-F0AA-497A-A9E1-6E0FD7D7FD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42564" y="4682338"/>
                  <a:ext cx="162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1036973-703D-464F-BA64-052160AAC389}"/>
                    </a:ext>
                  </a:extLst>
                </p14:cNvPr>
                <p14:cNvContentPartPr/>
                <p14:nvPr/>
              </p14:nvContentPartPr>
              <p14:xfrm>
                <a:off x="8976924" y="4697458"/>
                <a:ext cx="118440" cy="118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1036973-703D-464F-BA64-052160AAC38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58924" y="4679458"/>
                  <a:ext cx="154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3A63222-0C22-42F9-B5B2-0100EC730ABE}"/>
                    </a:ext>
                  </a:extLst>
                </p14:cNvPr>
                <p14:cNvContentPartPr/>
                <p14:nvPr/>
              </p14:nvContentPartPr>
              <p14:xfrm>
                <a:off x="9133164" y="4689898"/>
                <a:ext cx="263880" cy="120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3A63222-0C22-42F9-B5B2-0100EC730A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15524" y="4672258"/>
                  <a:ext cx="299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A2DBF89-5175-42BD-A867-67CAA0B819AA}"/>
                    </a:ext>
                  </a:extLst>
                </p14:cNvPr>
                <p14:cNvContentPartPr/>
                <p14:nvPr/>
              </p14:nvContentPartPr>
              <p14:xfrm>
                <a:off x="9857844" y="4533658"/>
                <a:ext cx="22680" cy="289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A2DBF89-5175-42BD-A867-67CAA0B819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39844" y="4516018"/>
                  <a:ext cx="58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60CEC7-1686-4D8F-A418-8B29F1392895}"/>
                    </a:ext>
                  </a:extLst>
                </p14:cNvPr>
                <p14:cNvContentPartPr/>
                <p14:nvPr/>
              </p14:nvContentPartPr>
              <p14:xfrm>
                <a:off x="9739764" y="4517818"/>
                <a:ext cx="626760" cy="245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60CEC7-1686-4D8F-A418-8B29F139289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22124" y="4500178"/>
                  <a:ext cx="662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DDB614B-965C-450D-ADBF-DE412B497A62}"/>
                    </a:ext>
                  </a:extLst>
                </p14:cNvPr>
                <p14:cNvContentPartPr/>
                <p14:nvPr/>
              </p14:nvContentPartPr>
              <p14:xfrm>
                <a:off x="10684764" y="4625098"/>
                <a:ext cx="546480" cy="162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DDB614B-965C-450D-ADBF-DE412B497A6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667124" y="4607458"/>
                  <a:ext cx="582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B0B84CC-EC76-4DAD-8F0C-50624BED93AE}"/>
                    </a:ext>
                  </a:extLst>
                </p14:cNvPr>
                <p14:cNvContentPartPr/>
                <p14:nvPr/>
              </p14:nvContentPartPr>
              <p14:xfrm>
                <a:off x="11275164" y="4635178"/>
                <a:ext cx="417960" cy="148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B0B84CC-EC76-4DAD-8F0C-50624BED93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257524" y="4617178"/>
                  <a:ext cx="453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3026367-9BA0-45E8-83CE-7941BE42F497}"/>
                    </a:ext>
                  </a:extLst>
                </p14:cNvPr>
                <p14:cNvContentPartPr/>
                <p14:nvPr/>
              </p14:nvContentPartPr>
              <p14:xfrm>
                <a:off x="6928164" y="5118298"/>
                <a:ext cx="210240" cy="286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3026367-9BA0-45E8-83CE-7941BE42F49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10524" y="5100658"/>
                  <a:ext cx="245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3CDBD96-3BDE-4A7A-B0E5-81996332A569}"/>
                    </a:ext>
                  </a:extLst>
                </p14:cNvPr>
                <p14:cNvContentPartPr/>
                <p14:nvPr/>
              </p14:nvContentPartPr>
              <p14:xfrm>
                <a:off x="7168644" y="5232778"/>
                <a:ext cx="182520" cy="128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3CDBD96-3BDE-4A7A-B0E5-81996332A5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50644" y="5214778"/>
                  <a:ext cx="218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E48CA4D-7CDF-41DB-9F95-483427D2EB4A}"/>
                    </a:ext>
                  </a:extLst>
                </p14:cNvPr>
                <p14:cNvContentPartPr/>
                <p14:nvPr/>
              </p14:nvContentPartPr>
              <p14:xfrm>
                <a:off x="7426404" y="5200378"/>
                <a:ext cx="185760" cy="140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E48CA4D-7CDF-41DB-9F95-483427D2EB4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08764" y="5182378"/>
                  <a:ext cx="221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710748F-90F0-4325-AE86-E186A4362254}"/>
                    </a:ext>
                  </a:extLst>
                </p14:cNvPr>
                <p14:cNvContentPartPr/>
                <p14:nvPr/>
              </p14:nvContentPartPr>
              <p14:xfrm>
                <a:off x="7613244" y="5237458"/>
                <a:ext cx="199800" cy="173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710748F-90F0-4325-AE86-E186A43622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95244" y="5219818"/>
                  <a:ext cx="235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C891A79-243A-4EA1-BE46-2E57CBB16E95}"/>
                    </a:ext>
                  </a:extLst>
                </p14:cNvPr>
                <p14:cNvContentPartPr/>
                <p14:nvPr/>
              </p14:nvContentPartPr>
              <p14:xfrm>
                <a:off x="8369964" y="5049538"/>
                <a:ext cx="288000" cy="363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C891A79-243A-4EA1-BE46-2E57CBB16E9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52324" y="5031898"/>
                  <a:ext cx="323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040BA85-3E78-4F1A-9710-4CE7334478DA}"/>
                    </a:ext>
                  </a:extLst>
                </p14:cNvPr>
                <p14:cNvContentPartPr/>
                <p14:nvPr/>
              </p14:nvContentPartPr>
              <p14:xfrm>
                <a:off x="8758764" y="5223418"/>
                <a:ext cx="112320" cy="189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040BA85-3E78-4F1A-9710-4CE7334478D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40764" y="5205778"/>
                  <a:ext cx="14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4A6843F-EF3A-4441-B02D-AAD06D1645F1}"/>
                    </a:ext>
                  </a:extLst>
                </p14:cNvPr>
                <p14:cNvContentPartPr/>
                <p14:nvPr/>
              </p14:nvContentPartPr>
              <p14:xfrm>
                <a:off x="8983044" y="5118298"/>
                <a:ext cx="112320" cy="262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4A6843F-EF3A-4441-B02D-AAD06D1645F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965044" y="5100658"/>
                  <a:ext cx="147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53522D4-F6A6-43B6-90A2-CED44ADC53BC}"/>
                    </a:ext>
                  </a:extLst>
                </p14:cNvPr>
                <p14:cNvContentPartPr/>
                <p14:nvPr/>
              </p14:nvContentPartPr>
              <p14:xfrm>
                <a:off x="8992044" y="5208658"/>
                <a:ext cx="199800" cy="48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53522D4-F6A6-43B6-90A2-CED44ADC53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974404" y="5191018"/>
                  <a:ext cx="235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64293C1-A73F-4BA1-AABF-A63E2251CE9B}"/>
                    </a:ext>
                  </a:extLst>
                </p14:cNvPr>
                <p14:cNvContentPartPr/>
                <p14:nvPr/>
              </p14:nvContentPartPr>
              <p14:xfrm>
                <a:off x="9696564" y="5086258"/>
                <a:ext cx="316440" cy="290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64293C1-A73F-4BA1-AABF-A63E2251CE9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78924" y="5068618"/>
                  <a:ext cx="352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9BD450-7336-4A3D-86E2-C00EC785845A}"/>
                    </a:ext>
                  </a:extLst>
                </p14:cNvPr>
                <p14:cNvContentPartPr/>
                <p14:nvPr/>
              </p14:nvContentPartPr>
              <p14:xfrm>
                <a:off x="10389204" y="5093458"/>
                <a:ext cx="127080" cy="2808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9BD450-7336-4A3D-86E2-C00EC78584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71204" y="5075818"/>
                  <a:ext cx="162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5881E6D-4706-430A-AE54-A0A22CC2EF7A}"/>
                    </a:ext>
                  </a:extLst>
                </p14:cNvPr>
                <p14:cNvContentPartPr/>
                <p14:nvPr/>
              </p14:nvContentPartPr>
              <p14:xfrm>
                <a:off x="10582164" y="5204698"/>
                <a:ext cx="189360" cy="133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5881E6D-4706-430A-AE54-A0A22CC2EF7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564164" y="5186698"/>
                  <a:ext cx="225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A7A76B-AEE5-4A58-8D52-6167B0182C72}"/>
                    </a:ext>
                  </a:extLst>
                </p14:cNvPr>
                <p14:cNvContentPartPr/>
                <p14:nvPr/>
              </p14:nvContentPartPr>
              <p14:xfrm>
                <a:off x="10745604" y="5185978"/>
                <a:ext cx="857880" cy="433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A7A76B-AEE5-4A58-8D52-6167B0182C7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27604" y="5168338"/>
                  <a:ext cx="893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04DB1DC-E1DE-4A74-A9EA-E55AAC85CC4B}"/>
                    </a:ext>
                  </a:extLst>
                </p14:cNvPr>
                <p14:cNvContentPartPr/>
                <p14:nvPr/>
              </p14:nvContentPartPr>
              <p14:xfrm>
                <a:off x="1218924" y="5295778"/>
                <a:ext cx="134640" cy="157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04DB1DC-E1DE-4A74-A9EA-E55AAC85CC4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00924" y="5278138"/>
                  <a:ext cx="170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157F6A5-5972-45E4-B3A9-613A3B46264A}"/>
                    </a:ext>
                  </a:extLst>
                </p14:cNvPr>
                <p14:cNvContentPartPr/>
                <p14:nvPr/>
              </p14:nvContentPartPr>
              <p14:xfrm>
                <a:off x="1514124" y="5204698"/>
                <a:ext cx="105480" cy="324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157F6A5-5972-45E4-B3A9-613A3B46264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96124" y="5186698"/>
                  <a:ext cx="141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1924BD6-74B2-403A-93E8-E4FAA6D2C3E0}"/>
                    </a:ext>
                  </a:extLst>
                </p14:cNvPr>
                <p14:cNvContentPartPr/>
                <p14:nvPr/>
              </p14:nvContentPartPr>
              <p14:xfrm>
                <a:off x="1406844" y="5309458"/>
                <a:ext cx="671040" cy="370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1924BD6-74B2-403A-93E8-E4FAA6D2C3E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88844" y="5291818"/>
                  <a:ext cx="7066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8AC0498-6D38-4096-93AD-97CDE30BCFBD}"/>
                    </a:ext>
                  </a:extLst>
                </p14:cNvPr>
                <p14:cNvContentPartPr/>
                <p14:nvPr/>
              </p14:nvContentPartPr>
              <p14:xfrm>
                <a:off x="2042604" y="5344018"/>
                <a:ext cx="198720" cy="15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8AC0498-6D38-4096-93AD-97CDE30BCF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24604" y="5326018"/>
                  <a:ext cx="234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0635E85-C9B1-4AFC-AD3E-A7F201C4FDC0}"/>
                    </a:ext>
                  </a:extLst>
                </p14:cNvPr>
                <p14:cNvContentPartPr/>
                <p14:nvPr/>
              </p14:nvContentPartPr>
              <p14:xfrm>
                <a:off x="2314764" y="5377858"/>
                <a:ext cx="90720" cy="126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0635E85-C9B1-4AFC-AD3E-A7F201C4FDC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96764" y="5359858"/>
                  <a:ext cx="12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3B5EB2-8009-443C-8F5F-AAA392A4E064}"/>
                    </a:ext>
                  </a:extLst>
                </p14:cNvPr>
                <p14:cNvContentPartPr/>
                <p14:nvPr/>
              </p14:nvContentPartPr>
              <p14:xfrm>
                <a:off x="2459124" y="5389378"/>
                <a:ext cx="138240" cy="336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3B5EB2-8009-443C-8F5F-AAA392A4E06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41124" y="5371378"/>
                  <a:ext cx="1738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C36412B-E5B9-454E-8175-EABCCD08EF43}"/>
                    </a:ext>
                  </a:extLst>
                </p14:cNvPr>
                <p14:cNvContentPartPr/>
                <p14:nvPr/>
              </p14:nvContentPartPr>
              <p14:xfrm>
                <a:off x="2673684" y="5395498"/>
                <a:ext cx="164880" cy="99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C36412B-E5B9-454E-8175-EABCCD08EF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56044" y="5377858"/>
                  <a:ext cx="20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181E1EB-D958-42E8-A9F2-DF6A5E5483BC}"/>
                    </a:ext>
                  </a:extLst>
                </p14:cNvPr>
                <p14:cNvContentPartPr/>
                <p14:nvPr/>
              </p14:nvContentPartPr>
              <p14:xfrm>
                <a:off x="2897604" y="5243578"/>
                <a:ext cx="39960" cy="216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181E1EB-D958-42E8-A9F2-DF6A5E5483B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79964" y="5225578"/>
                  <a:ext cx="75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FF1B2D-5D45-42D0-B552-BBE871C712CB}"/>
                    </a:ext>
                  </a:extLst>
                </p14:cNvPr>
                <p14:cNvContentPartPr/>
                <p14:nvPr/>
              </p14:nvContentPartPr>
              <p14:xfrm>
                <a:off x="3063564" y="5218018"/>
                <a:ext cx="343080" cy="277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FF1B2D-5D45-42D0-B552-BBE871C712C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45564" y="5200378"/>
                  <a:ext cx="378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827313-5A72-4984-9EBA-AC05F8032304}"/>
                    </a:ext>
                  </a:extLst>
                </p14:cNvPr>
                <p14:cNvContentPartPr/>
                <p14:nvPr/>
              </p14:nvContentPartPr>
              <p14:xfrm>
                <a:off x="3290724" y="5290378"/>
                <a:ext cx="211680" cy="138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827313-5A72-4984-9EBA-AC05F803230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73084" y="5272378"/>
                  <a:ext cx="24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8247D29-E9C9-4D59-94DA-87697A498B5A}"/>
                    </a:ext>
                  </a:extLst>
                </p14:cNvPr>
                <p14:cNvContentPartPr/>
                <p14:nvPr/>
              </p14:nvContentPartPr>
              <p14:xfrm>
                <a:off x="3499524" y="5218378"/>
                <a:ext cx="25920" cy="91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8247D29-E9C9-4D59-94DA-87697A498B5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81884" y="5200378"/>
                  <a:ext cx="6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6232B01-6C0C-4D3B-AAF3-8CCCD94ABD6B}"/>
                    </a:ext>
                  </a:extLst>
                </p14:cNvPr>
                <p14:cNvContentPartPr/>
                <p14:nvPr/>
              </p14:nvContentPartPr>
              <p14:xfrm>
                <a:off x="3587004" y="5309458"/>
                <a:ext cx="88200" cy="147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6232B01-6C0C-4D3B-AAF3-8CCCD94ABD6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69004" y="5291458"/>
                  <a:ext cx="123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F7AE9FF-1272-47DC-BAA7-3B468BA42B8F}"/>
                    </a:ext>
                  </a:extLst>
                </p14:cNvPr>
                <p14:cNvContentPartPr/>
                <p14:nvPr/>
              </p14:nvContentPartPr>
              <p14:xfrm>
                <a:off x="3740004" y="5279938"/>
                <a:ext cx="156960" cy="155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F7AE9FF-1272-47DC-BAA7-3B468BA42B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22004" y="5262298"/>
                  <a:ext cx="192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C211531-6FB2-4C71-8478-29AEEEFB5515}"/>
                    </a:ext>
                  </a:extLst>
                </p14:cNvPr>
                <p14:cNvContentPartPr/>
                <p14:nvPr/>
              </p14:nvContentPartPr>
              <p14:xfrm>
                <a:off x="4349844" y="5184178"/>
                <a:ext cx="159120" cy="24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C211531-6FB2-4C71-8478-29AEEEFB551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32204" y="5166538"/>
                  <a:ext cx="194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6906E65-9C14-467D-8ABE-8B2FAED16B3A}"/>
                    </a:ext>
                  </a:extLst>
                </p14:cNvPr>
                <p14:cNvContentPartPr/>
                <p14:nvPr/>
              </p14:nvContentPartPr>
              <p14:xfrm>
                <a:off x="4562244" y="5118298"/>
                <a:ext cx="307440" cy="307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6906E65-9C14-467D-8ABE-8B2FAED16B3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544244" y="5100658"/>
                  <a:ext cx="343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E07D88C-E1AD-4FA6-BB82-4F76720668EA}"/>
                    </a:ext>
                  </a:extLst>
                </p14:cNvPr>
                <p14:cNvContentPartPr/>
                <p14:nvPr/>
              </p14:nvContentPartPr>
              <p14:xfrm>
                <a:off x="4829724" y="5223418"/>
                <a:ext cx="280440" cy="178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E07D88C-E1AD-4FA6-BB82-4F76720668E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811724" y="5205778"/>
                  <a:ext cx="316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54D2DCE-EA0B-4DEE-A353-32488A7C0827}"/>
                    </a:ext>
                  </a:extLst>
                </p14:cNvPr>
                <p14:cNvContentPartPr/>
                <p14:nvPr/>
              </p14:nvContentPartPr>
              <p14:xfrm>
                <a:off x="5177124" y="5405218"/>
                <a:ext cx="135720" cy="136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54D2DCE-EA0B-4DEE-A353-32488A7C08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159484" y="5387218"/>
                  <a:ext cx="171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6A00224-4B06-4C08-B1E6-51C0723F0EF2}"/>
                    </a:ext>
                  </a:extLst>
                </p14:cNvPr>
                <p14:cNvContentPartPr/>
                <p14:nvPr/>
              </p14:nvContentPartPr>
              <p14:xfrm>
                <a:off x="5796684" y="5209738"/>
                <a:ext cx="380520" cy="174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6A00224-4B06-4C08-B1E6-51C0723F0EF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778684" y="5192098"/>
                  <a:ext cx="41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ACD17E5-5180-4F83-AB88-F7999658B737}"/>
                    </a:ext>
                  </a:extLst>
                </p14:cNvPr>
                <p14:cNvContentPartPr/>
                <p14:nvPr/>
              </p14:nvContentPartPr>
              <p14:xfrm>
                <a:off x="6186204" y="5229898"/>
                <a:ext cx="125280" cy="177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ACD17E5-5180-4F83-AB88-F7999658B73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68564" y="5212258"/>
                  <a:ext cx="160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9C4FA6A-BD67-42C7-A56B-E0A840C81736}"/>
                    </a:ext>
                  </a:extLst>
                </p14:cNvPr>
                <p14:cNvContentPartPr/>
                <p14:nvPr/>
              </p14:nvContentPartPr>
              <p14:xfrm>
                <a:off x="1351404" y="5908138"/>
                <a:ext cx="99000" cy="114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9C4FA6A-BD67-42C7-A56B-E0A840C8173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333764" y="5890138"/>
                  <a:ext cx="134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EA264AD-71A8-4BCA-A977-2AD4630CE0B5}"/>
                    </a:ext>
                  </a:extLst>
                </p14:cNvPr>
                <p14:cNvContentPartPr/>
                <p14:nvPr/>
              </p14:nvContentPartPr>
              <p14:xfrm>
                <a:off x="1587204" y="5799058"/>
                <a:ext cx="120960" cy="270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EA264AD-71A8-4BCA-A977-2AD4630CE0B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69564" y="5781058"/>
                  <a:ext cx="156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FC2111B-FF72-4E3E-8D7C-A4AB204975CF}"/>
                    </a:ext>
                  </a:extLst>
                </p14:cNvPr>
                <p14:cNvContentPartPr/>
                <p14:nvPr/>
              </p14:nvContentPartPr>
              <p14:xfrm>
                <a:off x="1551204" y="5838658"/>
                <a:ext cx="604800" cy="273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FC2111B-FF72-4E3E-8D7C-A4AB204975C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533564" y="5821018"/>
                  <a:ext cx="640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0C81C88-9BB7-4DC6-96F8-FCA0AF5A3668}"/>
                    </a:ext>
                  </a:extLst>
                </p14:cNvPr>
                <p14:cNvContentPartPr/>
                <p14:nvPr/>
              </p14:nvContentPartPr>
              <p14:xfrm>
                <a:off x="1861524" y="5951338"/>
                <a:ext cx="713160" cy="139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0C81C88-9BB7-4DC6-96F8-FCA0AF5A366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843884" y="5933338"/>
                  <a:ext cx="74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8E97CF7-852F-43B0-B1CC-537331CCDB86}"/>
                    </a:ext>
                  </a:extLst>
                </p14:cNvPr>
                <p14:cNvContentPartPr/>
                <p14:nvPr/>
              </p14:nvContentPartPr>
              <p14:xfrm>
                <a:off x="2599164" y="5817778"/>
                <a:ext cx="92520" cy="246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8E97CF7-852F-43B0-B1CC-537331CCDB8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81164" y="5800138"/>
                  <a:ext cx="128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3A4754E-F138-49D4-8C06-68D38881291B}"/>
                    </a:ext>
                  </a:extLst>
                </p14:cNvPr>
                <p14:cNvContentPartPr/>
                <p14:nvPr/>
              </p14:nvContentPartPr>
              <p14:xfrm>
                <a:off x="2764404" y="5936218"/>
                <a:ext cx="111600" cy="113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3A4754E-F138-49D4-8C06-68D38881291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46404" y="5918578"/>
                  <a:ext cx="147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DFC67DD-BB9B-4403-88CF-1B330E94AA38}"/>
                    </a:ext>
                  </a:extLst>
                </p14:cNvPr>
                <p14:cNvContentPartPr/>
                <p14:nvPr/>
              </p14:nvContentPartPr>
              <p14:xfrm>
                <a:off x="2936124" y="5886178"/>
                <a:ext cx="255960" cy="15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DFC67DD-BB9B-4403-88CF-1B330E94AA3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18124" y="5868538"/>
                  <a:ext cx="291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8510D1C-FB31-48CB-9AC2-044A4EE8D3AE}"/>
                    </a:ext>
                  </a:extLst>
                </p14:cNvPr>
                <p14:cNvContentPartPr/>
                <p14:nvPr/>
              </p14:nvContentPartPr>
              <p14:xfrm>
                <a:off x="3903444" y="5742538"/>
                <a:ext cx="123840" cy="2779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8510D1C-FB31-48CB-9AC2-044A4EE8D3A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885804" y="5724898"/>
                  <a:ext cx="15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E2910C7-7203-46B2-A8E6-67B105D90648}"/>
                    </a:ext>
                  </a:extLst>
                </p14:cNvPr>
                <p14:cNvContentPartPr/>
                <p14:nvPr/>
              </p14:nvContentPartPr>
              <p14:xfrm>
                <a:off x="3746844" y="5881858"/>
                <a:ext cx="374400" cy="114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E2910C7-7203-46B2-A8E6-67B105D9064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729204" y="5863858"/>
                  <a:ext cx="41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FB15BD8-FE1D-42F8-93B1-A9D27B9ED9F4}"/>
                    </a:ext>
                  </a:extLst>
                </p14:cNvPr>
                <p14:cNvContentPartPr/>
                <p14:nvPr/>
              </p14:nvContentPartPr>
              <p14:xfrm>
                <a:off x="4194324" y="5842978"/>
                <a:ext cx="128160" cy="127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FB15BD8-FE1D-42F8-93B1-A9D27B9ED9F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76324" y="5824978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F5F4325-71D4-45C4-BC24-92B80E06861B}"/>
                    </a:ext>
                  </a:extLst>
                </p14:cNvPr>
                <p14:cNvContentPartPr/>
                <p14:nvPr/>
              </p14:nvContentPartPr>
              <p14:xfrm>
                <a:off x="4624524" y="5800858"/>
                <a:ext cx="162360" cy="126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F5F4325-71D4-45C4-BC24-92B80E06861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606884" y="5783218"/>
                  <a:ext cx="198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2300B89-C2A1-4131-B74C-583941A6F693}"/>
                    </a:ext>
                  </a:extLst>
                </p14:cNvPr>
                <p14:cNvContentPartPr/>
                <p14:nvPr/>
              </p14:nvContentPartPr>
              <p14:xfrm>
                <a:off x="4849524" y="5782138"/>
                <a:ext cx="690840" cy="125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2300B89-C2A1-4131-B74C-583941A6F6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831524" y="5764138"/>
                  <a:ext cx="726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1FD6AF9-6CB7-408D-A8CE-006C217FCECD}"/>
                    </a:ext>
                  </a:extLst>
                </p14:cNvPr>
                <p14:cNvContentPartPr/>
                <p14:nvPr/>
              </p14:nvContentPartPr>
              <p14:xfrm>
                <a:off x="5593644" y="5770618"/>
                <a:ext cx="31680" cy="234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1FD6AF9-6CB7-408D-A8CE-006C217FCEC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76004" y="5752618"/>
                  <a:ext cx="67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1543025-E842-4171-ACB8-D1696B2513A8}"/>
                    </a:ext>
                  </a:extLst>
                </p14:cNvPr>
                <p14:cNvContentPartPr/>
                <p14:nvPr/>
              </p14:nvContentPartPr>
              <p14:xfrm>
                <a:off x="5587884" y="5587738"/>
                <a:ext cx="267480" cy="351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1543025-E842-4171-ACB8-D1696B2513A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69884" y="5570098"/>
                  <a:ext cx="303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B022201-1AA4-4DC2-95EE-6A7A27EA2C33}"/>
                    </a:ext>
                  </a:extLst>
                </p14:cNvPr>
                <p14:cNvContentPartPr/>
                <p14:nvPr/>
              </p14:nvContentPartPr>
              <p14:xfrm>
                <a:off x="5918004" y="5717338"/>
                <a:ext cx="146160" cy="147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B022201-1AA4-4DC2-95EE-6A7A27EA2C3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00364" y="5699338"/>
                  <a:ext cx="181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D07FE66-E8C3-4D72-9E7C-6D52D7E6D9A4}"/>
                    </a:ext>
                  </a:extLst>
                </p14:cNvPr>
                <p14:cNvContentPartPr/>
                <p14:nvPr/>
              </p14:nvContentPartPr>
              <p14:xfrm>
                <a:off x="6388164" y="5569378"/>
                <a:ext cx="243000" cy="269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D07FE66-E8C3-4D72-9E7C-6D52D7E6D9A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70164" y="5551378"/>
                  <a:ext cx="278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A161955-0AD7-4E48-BF88-5AA210DD0E67}"/>
                    </a:ext>
                  </a:extLst>
                </p14:cNvPr>
                <p14:cNvContentPartPr/>
                <p14:nvPr/>
              </p14:nvContentPartPr>
              <p14:xfrm>
                <a:off x="6688764" y="5558938"/>
                <a:ext cx="290520" cy="295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A161955-0AD7-4E48-BF88-5AA210DD0E6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71124" y="5541298"/>
                  <a:ext cx="326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C085B31-D2F9-45E0-9BB0-170E48BD7802}"/>
                    </a:ext>
                  </a:extLst>
                </p14:cNvPr>
                <p14:cNvContentPartPr/>
                <p14:nvPr/>
              </p14:nvContentPartPr>
              <p14:xfrm>
                <a:off x="6952644" y="5684578"/>
                <a:ext cx="326880" cy="177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C085B31-D2F9-45E0-9BB0-170E48BD780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35004" y="5666938"/>
                  <a:ext cx="362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2750F1D-4BDC-48DA-81A1-A77594E054FB}"/>
                    </a:ext>
                  </a:extLst>
                </p14:cNvPr>
                <p14:cNvContentPartPr/>
                <p14:nvPr/>
              </p14:nvContentPartPr>
              <p14:xfrm>
                <a:off x="7782444" y="5588098"/>
                <a:ext cx="734040" cy="280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2750F1D-4BDC-48DA-81A1-A77594E054F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764444" y="5570098"/>
                  <a:ext cx="769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33F0483-D941-42A2-BD89-0B0C3B42E3D7}"/>
                    </a:ext>
                  </a:extLst>
                </p14:cNvPr>
                <p14:cNvContentPartPr/>
                <p14:nvPr/>
              </p14:nvContentPartPr>
              <p14:xfrm>
                <a:off x="8489124" y="5614018"/>
                <a:ext cx="133200" cy="231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33F0483-D941-42A2-BD89-0B0C3B42E3D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71484" y="5596378"/>
                  <a:ext cx="168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FEF86A-0D96-4F69-A66E-70D34B830A7E}"/>
                    </a:ext>
                  </a:extLst>
                </p14:cNvPr>
                <p14:cNvContentPartPr/>
                <p14:nvPr/>
              </p14:nvContentPartPr>
              <p14:xfrm>
                <a:off x="8723844" y="5693218"/>
                <a:ext cx="160200" cy="159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FEF86A-0D96-4F69-A66E-70D34B830A7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05844" y="5675578"/>
                  <a:ext cx="195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01F33B1-A74C-4FB8-A745-E34DA332C361}"/>
                    </a:ext>
                  </a:extLst>
                </p14:cNvPr>
                <p14:cNvContentPartPr/>
                <p14:nvPr/>
              </p14:nvContentPartPr>
              <p14:xfrm>
                <a:off x="9349164" y="5798698"/>
                <a:ext cx="362880" cy="136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01F33B1-A74C-4FB8-A745-E34DA332C36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331164" y="5781058"/>
                  <a:ext cx="39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982D619-2EE1-46B0-84AE-9E44F54A41F4}"/>
                    </a:ext>
                  </a:extLst>
                </p14:cNvPr>
                <p14:cNvContentPartPr/>
                <p14:nvPr/>
              </p14:nvContentPartPr>
              <p14:xfrm>
                <a:off x="9807444" y="5679178"/>
                <a:ext cx="29520" cy="262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982D619-2EE1-46B0-84AE-9E44F54A41F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9804" y="5661178"/>
                  <a:ext cx="65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786BF78-67A6-480B-96D5-86792A5B3237}"/>
                    </a:ext>
                  </a:extLst>
                </p14:cNvPr>
                <p14:cNvContentPartPr/>
                <p14:nvPr/>
              </p14:nvContentPartPr>
              <p14:xfrm>
                <a:off x="9748044" y="5665498"/>
                <a:ext cx="299160" cy="245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786BF78-67A6-480B-96D5-86792A5B323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730044" y="5647498"/>
                  <a:ext cx="334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412904B-0864-45A5-9FB8-44FAF85ACA71}"/>
                    </a:ext>
                  </a:extLst>
                </p14:cNvPr>
                <p14:cNvContentPartPr/>
                <p14:nvPr/>
              </p14:nvContentPartPr>
              <p14:xfrm>
                <a:off x="10105524" y="5763058"/>
                <a:ext cx="367200" cy="128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412904B-0864-45A5-9FB8-44FAF85ACA7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87884" y="5745418"/>
                  <a:ext cx="402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2D9A73A-6610-46EB-B9A8-29F193B807DC}"/>
                    </a:ext>
                  </a:extLst>
                </p14:cNvPr>
                <p14:cNvContentPartPr/>
                <p14:nvPr/>
              </p14:nvContentPartPr>
              <p14:xfrm>
                <a:off x="10522764" y="5686378"/>
                <a:ext cx="333000" cy="229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2D9A73A-6610-46EB-B9A8-29F193B807D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504764" y="5668738"/>
                  <a:ext cx="368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DCDE4E6-1CD6-4BF4-B160-F1B70B87E868}"/>
                    </a:ext>
                  </a:extLst>
                </p14:cNvPr>
                <p14:cNvContentPartPr/>
                <p14:nvPr/>
              </p14:nvContentPartPr>
              <p14:xfrm>
                <a:off x="10788804" y="5788978"/>
                <a:ext cx="228960" cy="101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DCDE4E6-1CD6-4BF4-B160-F1B70B87E86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770804" y="5770978"/>
                  <a:ext cx="264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ED72042-0E75-4283-8D24-94D13547AFE8}"/>
                    </a:ext>
                  </a:extLst>
                </p14:cNvPr>
                <p14:cNvContentPartPr/>
                <p14:nvPr/>
              </p14:nvContentPartPr>
              <p14:xfrm>
                <a:off x="11040804" y="5667658"/>
                <a:ext cx="360" cy="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ED72042-0E75-4283-8D24-94D13547AF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22804" y="5649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5C580DD-40B2-46CF-8F37-FC227A8DE8E0}"/>
                    </a:ext>
                  </a:extLst>
                </p14:cNvPr>
                <p14:cNvContentPartPr/>
                <p14:nvPr/>
              </p14:nvContentPartPr>
              <p14:xfrm>
                <a:off x="11066364" y="5769538"/>
                <a:ext cx="244080" cy="113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5C580DD-40B2-46CF-8F37-FC227A8DE8E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048364" y="5751898"/>
                  <a:ext cx="279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07DED7-1F26-4986-9778-EF95300B4B90}"/>
                    </a:ext>
                  </a:extLst>
                </p14:cNvPr>
                <p14:cNvContentPartPr/>
                <p14:nvPr/>
              </p14:nvContentPartPr>
              <p14:xfrm>
                <a:off x="11426724" y="5760538"/>
                <a:ext cx="142560" cy="3798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07DED7-1F26-4986-9778-EF95300B4B9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409084" y="5742538"/>
                  <a:ext cx="178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71CF4BA-3844-4F4C-9785-529C9957E23C}"/>
                    </a:ext>
                  </a:extLst>
                </p14:cNvPr>
                <p14:cNvContentPartPr/>
                <p14:nvPr/>
              </p14:nvContentPartPr>
              <p14:xfrm>
                <a:off x="1011204" y="6399538"/>
                <a:ext cx="48240" cy="14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71CF4BA-3844-4F4C-9785-529C9957E23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93204" y="6381538"/>
                  <a:ext cx="83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96E88C-991A-41F0-9358-8273DFC4B47C}"/>
                    </a:ext>
                  </a:extLst>
                </p14:cNvPr>
                <p14:cNvContentPartPr/>
                <p14:nvPr/>
              </p14:nvContentPartPr>
              <p14:xfrm>
                <a:off x="1027404" y="6357418"/>
                <a:ext cx="176400" cy="212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96E88C-991A-41F0-9358-8273DFC4B47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09764" y="6339418"/>
                  <a:ext cx="212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D1E76D5-B9AB-4298-AD2A-A963C2AE0A3E}"/>
                    </a:ext>
                  </a:extLst>
                </p14:cNvPr>
                <p14:cNvContentPartPr/>
                <p14:nvPr/>
              </p14:nvContentPartPr>
              <p14:xfrm>
                <a:off x="1265364" y="6424018"/>
                <a:ext cx="378720" cy="132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D1E76D5-B9AB-4298-AD2A-A963C2AE0A3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247364" y="6406378"/>
                  <a:ext cx="414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E11F783-5AD0-41C6-A3B9-0E4CF651674F}"/>
                    </a:ext>
                  </a:extLst>
                </p14:cNvPr>
                <p14:cNvContentPartPr/>
                <p14:nvPr/>
              </p14:nvContentPartPr>
              <p14:xfrm>
                <a:off x="1669284" y="6345898"/>
                <a:ext cx="360" cy="579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E11F783-5AD0-41C6-A3B9-0E4CF651674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651284" y="6327898"/>
                  <a:ext cx="36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DA33508-E0B7-4C9A-8048-F36402DB9069}"/>
                    </a:ext>
                  </a:extLst>
                </p14:cNvPr>
                <p14:cNvContentPartPr/>
                <p14:nvPr/>
              </p14:nvContentPartPr>
              <p14:xfrm>
                <a:off x="1699164" y="6467578"/>
                <a:ext cx="423000" cy="100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DA33508-E0B7-4C9A-8048-F36402DB906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681524" y="6449938"/>
                  <a:ext cx="45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6601D0C-AC57-4395-A4B7-B75DDAB2B8E4}"/>
                    </a:ext>
                  </a:extLst>
                </p14:cNvPr>
                <p14:cNvContentPartPr/>
                <p14:nvPr/>
              </p14:nvContentPartPr>
              <p14:xfrm>
                <a:off x="2158884" y="6429418"/>
                <a:ext cx="258480" cy="1195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6601D0C-AC57-4395-A4B7-B75DDAB2B8E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140884" y="6411778"/>
                  <a:ext cx="294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4FA383D-9478-4E95-9301-E447D84DD48A}"/>
                    </a:ext>
                  </a:extLst>
                </p14:cNvPr>
                <p14:cNvContentPartPr/>
                <p14:nvPr/>
              </p14:nvContentPartPr>
              <p14:xfrm>
                <a:off x="2838924" y="6292978"/>
                <a:ext cx="333360" cy="254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4FA383D-9478-4E95-9301-E447D84DD48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820924" y="6275338"/>
                  <a:ext cx="369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44371E3-4E14-419F-8162-2764E6790159}"/>
                    </a:ext>
                  </a:extLst>
                </p14:cNvPr>
                <p14:cNvContentPartPr/>
                <p14:nvPr/>
              </p14:nvContentPartPr>
              <p14:xfrm>
                <a:off x="3434004" y="6389818"/>
                <a:ext cx="153000" cy="107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44371E3-4E14-419F-8162-2764E679015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16364" y="6372178"/>
                  <a:ext cx="188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4DA28CF-D9AD-4BF8-A011-4BC2A8DA0A50}"/>
                    </a:ext>
                  </a:extLst>
                </p14:cNvPr>
                <p14:cNvContentPartPr/>
                <p14:nvPr/>
              </p14:nvContentPartPr>
              <p14:xfrm>
                <a:off x="3672324" y="6228178"/>
                <a:ext cx="10800" cy="295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4DA28CF-D9AD-4BF8-A011-4BC2A8DA0A5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654324" y="6210538"/>
                  <a:ext cx="46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E737FCF-2DEB-487A-A317-4B70226AF297}"/>
                    </a:ext>
                  </a:extLst>
                </p14:cNvPr>
                <p14:cNvContentPartPr/>
                <p14:nvPr/>
              </p14:nvContentPartPr>
              <p14:xfrm>
                <a:off x="3642084" y="6345898"/>
                <a:ext cx="639720" cy="128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E737FCF-2DEB-487A-A317-4B70226AF29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24084" y="6327898"/>
                  <a:ext cx="675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33CCF64-DE30-454B-BED1-C21F0DCDE65D}"/>
                    </a:ext>
                  </a:extLst>
                </p14:cNvPr>
                <p14:cNvContentPartPr/>
                <p14:nvPr/>
              </p14:nvContentPartPr>
              <p14:xfrm>
                <a:off x="4427964" y="6193618"/>
                <a:ext cx="106920" cy="213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33CCF64-DE30-454B-BED1-C21F0DCDE65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410324" y="6175618"/>
                  <a:ext cx="142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E4C96F5-9BD7-4E65-BA1B-B024C3CF1C4A}"/>
                    </a:ext>
                  </a:extLst>
                </p14:cNvPr>
                <p14:cNvContentPartPr/>
                <p14:nvPr/>
              </p14:nvContentPartPr>
              <p14:xfrm>
                <a:off x="4612644" y="6187858"/>
                <a:ext cx="500760" cy="234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E4C96F5-9BD7-4E65-BA1B-B024C3CF1C4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594644" y="6170218"/>
                  <a:ext cx="536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CB0D92E-D4BE-484D-87CB-C94D14347090}"/>
                    </a:ext>
                  </a:extLst>
                </p14:cNvPr>
                <p14:cNvContentPartPr/>
                <p14:nvPr/>
              </p14:nvContentPartPr>
              <p14:xfrm>
                <a:off x="5381244" y="6165178"/>
                <a:ext cx="170640" cy="263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CB0D92E-D4BE-484D-87CB-C94D1434709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363604" y="6147538"/>
                  <a:ext cx="206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E605BE0-7EB3-4264-A0A3-328193F1E1C0}"/>
                    </a:ext>
                  </a:extLst>
                </p14:cNvPr>
                <p14:cNvContentPartPr/>
                <p14:nvPr/>
              </p14:nvContentPartPr>
              <p14:xfrm>
                <a:off x="5621724" y="6312418"/>
                <a:ext cx="410040" cy="1285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E605BE0-7EB3-4264-A0A3-328193F1E1C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603724" y="6294778"/>
                  <a:ext cx="445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F7F888F-AF06-499F-9666-BE0B038B7011}"/>
                    </a:ext>
                  </a:extLst>
                </p14:cNvPr>
                <p14:cNvContentPartPr/>
                <p14:nvPr/>
              </p14:nvContentPartPr>
              <p14:xfrm>
                <a:off x="6014844" y="6233578"/>
                <a:ext cx="18000" cy="676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F7F888F-AF06-499F-9666-BE0B038B701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96844" y="6215578"/>
                  <a:ext cx="53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76F7944-BE4B-464D-9B4D-A77AC511361F}"/>
                    </a:ext>
                  </a:extLst>
                </p14:cNvPr>
                <p14:cNvContentPartPr/>
                <p14:nvPr/>
              </p14:nvContentPartPr>
              <p14:xfrm>
                <a:off x="6148404" y="6168418"/>
                <a:ext cx="377640" cy="287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76F7944-BE4B-464D-9B4D-A77AC511361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130764" y="6150778"/>
                  <a:ext cx="413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7A536E4-E57F-4D7D-96BD-F6F4EC0B0579}"/>
                    </a:ext>
                  </a:extLst>
                </p14:cNvPr>
                <p14:cNvContentPartPr/>
                <p14:nvPr/>
              </p14:nvContentPartPr>
              <p14:xfrm>
                <a:off x="6367284" y="6303778"/>
                <a:ext cx="294480" cy="133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7A536E4-E57F-4D7D-96BD-F6F4EC0B057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349284" y="6286138"/>
                  <a:ext cx="330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4C22B27-2396-4F95-ADC3-87E7BA1EC38A}"/>
                    </a:ext>
                  </a:extLst>
                </p14:cNvPr>
                <p14:cNvContentPartPr/>
                <p14:nvPr/>
              </p14:nvContentPartPr>
              <p14:xfrm>
                <a:off x="6633324" y="6217738"/>
                <a:ext cx="360" cy="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4C22B27-2396-4F95-ADC3-87E7BA1EC3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324" y="6200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369FDE3-2616-455D-8FF7-5AFA8C2F3135}"/>
                    </a:ext>
                  </a:extLst>
                </p14:cNvPr>
                <p14:cNvContentPartPr/>
                <p14:nvPr/>
              </p14:nvContentPartPr>
              <p14:xfrm>
                <a:off x="6756084" y="6297298"/>
                <a:ext cx="132120" cy="131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369FDE3-2616-455D-8FF7-5AFA8C2F313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38444" y="6279658"/>
                  <a:ext cx="167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0720917-2F37-4214-8E9A-B986CE431AE4}"/>
                    </a:ext>
                  </a:extLst>
                </p14:cNvPr>
                <p14:cNvContentPartPr/>
                <p14:nvPr/>
              </p14:nvContentPartPr>
              <p14:xfrm>
                <a:off x="6920244" y="6310258"/>
                <a:ext cx="621000" cy="138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0720917-2F37-4214-8E9A-B986CE431AE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02244" y="6292258"/>
                  <a:ext cx="656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9F44152-8D7C-435D-89DE-C74BFD980BFF}"/>
                    </a:ext>
                  </a:extLst>
                </p14:cNvPr>
                <p14:cNvContentPartPr/>
                <p14:nvPr/>
              </p14:nvContentPartPr>
              <p14:xfrm>
                <a:off x="7728804" y="6078058"/>
                <a:ext cx="161280" cy="401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9F44152-8D7C-435D-89DE-C74BFD980BF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711164" y="6060418"/>
                  <a:ext cx="1969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39CCB1C-4793-45AC-963E-4D602551277A}"/>
                    </a:ext>
                  </a:extLst>
                </p14:cNvPr>
                <p14:cNvContentPartPr/>
                <p14:nvPr/>
              </p14:nvContentPartPr>
              <p14:xfrm>
                <a:off x="7538364" y="6269218"/>
                <a:ext cx="428040" cy="129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39CCB1C-4793-45AC-963E-4D602551277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520724" y="6251578"/>
                  <a:ext cx="463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B30FD82-D864-46F3-9D1A-326E994493C9}"/>
                    </a:ext>
                  </a:extLst>
                </p14:cNvPr>
                <p14:cNvContentPartPr/>
                <p14:nvPr/>
              </p14:nvContentPartPr>
              <p14:xfrm>
                <a:off x="8008524" y="6218818"/>
                <a:ext cx="144000" cy="1339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B30FD82-D864-46F3-9D1A-326E994493C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90884" y="6200818"/>
                  <a:ext cx="179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659DCDD-805D-488D-A4EC-6AD5D44EF96C}"/>
                    </a:ext>
                  </a:extLst>
                </p14:cNvPr>
                <p14:cNvContentPartPr/>
                <p14:nvPr/>
              </p14:nvContentPartPr>
              <p14:xfrm>
                <a:off x="8384364" y="6298738"/>
                <a:ext cx="42480" cy="341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659DCDD-805D-488D-A4EC-6AD5D44EF96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366364" y="6280738"/>
                  <a:ext cx="78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74ACD79-B83E-4CFA-B44F-601A7D37B64B}"/>
                    </a:ext>
                  </a:extLst>
                </p14:cNvPr>
                <p14:cNvContentPartPr/>
                <p14:nvPr/>
              </p14:nvContentPartPr>
              <p14:xfrm>
                <a:off x="8359884" y="6297658"/>
                <a:ext cx="230400" cy="1274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74ACD79-B83E-4CFA-B44F-601A7D37B64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341884" y="6279658"/>
                  <a:ext cx="266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5E8050C-E526-4D00-A11E-2BDA82F92F6B}"/>
                    </a:ext>
                  </a:extLst>
                </p14:cNvPr>
                <p14:cNvContentPartPr/>
                <p14:nvPr/>
              </p14:nvContentPartPr>
              <p14:xfrm>
                <a:off x="8622324" y="6273538"/>
                <a:ext cx="155520" cy="120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5E8050C-E526-4D00-A11E-2BDA82F92F6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604324" y="6255538"/>
                  <a:ext cx="191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D6A626E-6772-4925-82C0-707325FF2840}"/>
                    </a:ext>
                  </a:extLst>
                </p14:cNvPr>
                <p14:cNvContentPartPr/>
                <p14:nvPr/>
              </p14:nvContentPartPr>
              <p14:xfrm>
                <a:off x="8813484" y="6300538"/>
                <a:ext cx="27360" cy="2743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D6A626E-6772-4925-82C0-707325FF284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95844" y="6282898"/>
                  <a:ext cx="63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F7EE804-F8D6-49CA-BB03-75B6B35F4BF7}"/>
                    </a:ext>
                  </a:extLst>
                </p14:cNvPr>
                <p14:cNvContentPartPr/>
                <p14:nvPr/>
              </p14:nvContentPartPr>
              <p14:xfrm>
                <a:off x="8806644" y="6278578"/>
                <a:ext cx="180000" cy="88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F7EE804-F8D6-49CA-BB03-75B6B35F4BF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788644" y="6260938"/>
                  <a:ext cx="215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3409C39-6E6B-4898-94A1-534A3C9074B0}"/>
                    </a:ext>
                  </a:extLst>
                </p14:cNvPr>
                <p14:cNvContentPartPr/>
                <p14:nvPr/>
              </p14:nvContentPartPr>
              <p14:xfrm>
                <a:off x="9081684" y="6100018"/>
                <a:ext cx="232920" cy="261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3409C39-6E6B-4898-94A1-534A3C9074B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063684" y="6082378"/>
                  <a:ext cx="268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D53C565-DA01-49FF-A41B-09270D3350DD}"/>
                    </a:ext>
                  </a:extLst>
                </p14:cNvPr>
                <p14:cNvContentPartPr/>
                <p14:nvPr/>
              </p14:nvContentPartPr>
              <p14:xfrm>
                <a:off x="9421164" y="6057178"/>
                <a:ext cx="290880" cy="37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D53C565-DA01-49FF-A41B-09270D3350D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403524" y="6039178"/>
                  <a:ext cx="32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E309BC5-D714-4598-A111-C8057C370A6B}"/>
                    </a:ext>
                  </a:extLst>
                </p14:cNvPr>
                <p14:cNvContentPartPr/>
                <p14:nvPr/>
              </p14:nvContentPartPr>
              <p14:xfrm>
                <a:off x="9636084" y="6188578"/>
                <a:ext cx="251280" cy="173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E309BC5-D714-4598-A111-C8057C370A6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618084" y="6170578"/>
                  <a:ext cx="286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8987E70-1EB7-49A1-8B6B-9052B4C17E38}"/>
                    </a:ext>
                  </a:extLst>
                </p14:cNvPr>
                <p14:cNvContentPartPr/>
                <p14:nvPr/>
              </p14:nvContentPartPr>
              <p14:xfrm>
                <a:off x="9877644" y="6098218"/>
                <a:ext cx="360" cy="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8987E70-1EB7-49A1-8B6B-9052B4C17E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59644" y="60802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4EDBEEE-ACA5-4835-A9BD-8B90546346BE}"/>
                    </a:ext>
                  </a:extLst>
                </p14:cNvPr>
                <p14:cNvContentPartPr/>
                <p14:nvPr/>
              </p14:nvContentPartPr>
              <p14:xfrm>
                <a:off x="9987804" y="6205858"/>
                <a:ext cx="116640" cy="146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4EDBEEE-ACA5-4835-A9BD-8B90546346B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969804" y="6188218"/>
                  <a:ext cx="152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9C81774-ED91-4013-BE7C-B0722526DD10}"/>
                    </a:ext>
                  </a:extLst>
                </p14:cNvPr>
                <p14:cNvContentPartPr/>
                <p14:nvPr/>
              </p14:nvContentPartPr>
              <p14:xfrm>
                <a:off x="10118844" y="6189298"/>
                <a:ext cx="182520" cy="172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9C81774-ED91-4013-BE7C-B0722526DD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101204" y="6171658"/>
                  <a:ext cx="21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EFEC0BA-D03B-46C4-9F33-42C35113DBDD}"/>
                    </a:ext>
                  </a:extLst>
                </p14:cNvPr>
                <p14:cNvContentPartPr/>
                <p14:nvPr/>
              </p14:nvContentPartPr>
              <p14:xfrm>
                <a:off x="10645884" y="6088858"/>
                <a:ext cx="129240" cy="285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EFEC0BA-D03B-46C4-9F33-42C35113DBD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28244" y="6071218"/>
                  <a:ext cx="164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9C2CD46-1919-4723-9C1A-46E5D26F174B}"/>
                    </a:ext>
                  </a:extLst>
                </p14:cNvPr>
                <p14:cNvContentPartPr/>
                <p14:nvPr/>
              </p14:nvContentPartPr>
              <p14:xfrm>
                <a:off x="10856484" y="6161218"/>
                <a:ext cx="252000" cy="2178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9C2CD46-1919-4723-9C1A-46E5D26F174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838484" y="6143218"/>
                  <a:ext cx="287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1301846-7301-437D-B094-FFED39D3F76E}"/>
                    </a:ext>
                  </a:extLst>
                </p14:cNvPr>
                <p14:cNvContentPartPr/>
                <p14:nvPr/>
              </p14:nvContentPartPr>
              <p14:xfrm>
                <a:off x="11089764" y="6254818"/>
                <a:ext cx="392400" cy="1375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1301846-7301-437D-B094-FFED39D3F7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071764" y="6237178"/>
                  <a:ext cx="42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06B629F-7CAE-4C36-BDEE-AFA21658F1F3}"/>
                    </a:ext>
                  </a:extLst>
                </p14:cNvPr>
                <p14:cNvContentPartPr/>
                <p14:nvPr/>
              </p14:nvContentPartPr>
              <p14:xfrm>
                <a:off x="5117724" y="6618418"/>
                <a:ext cx="409680" cy="158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06B629F-7CAE-4C36-BDEE-AFA21658F1F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00084" y="6600418"/>
                  <a:ext cx="445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EF4924B-6E2B-4D67-9B56-DFD8D42CCFEC}"/>
                    </a:ext>
                  </a:extLst>
                </p14:cNvPr>
                <p14:cNvContentPartPr/>
                <p14:nvPr/>
              </p14:nvContentPartPr>
              <p14:xfrm>
                <a:off x="5676444" y="6534898"/>
                <a:ext cx="13320" cy="189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EF4924B-6E2B-4D67-9B56-DFD8D42CCFE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658804" y="6516898"/>
                  <a:ext cx="48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31486AD-43D0-45C1-B81F-5E8899E03251}"/>
                    </a:ext>
                  </a:extLst>
                </p14:cNvPr>
                <p14:cNvContentPartPr/>
                <p14:nvPr/>
              </p14:nvContentPartPr>
              <p14:xfrm>
                <a:off x="5714964" y="6627058"/>
                <a:ext cx="156960" cy="111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31486AD-43D0-45C1-B81F-5E8899E0325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697324" y="6609058"/>
                  <a:ext cx="192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7BA7B35-E792-433B-8E49-574A8E6345EE}"/>
                    </a:ext>
                  </a:extLst>
                </p14:cNvPr>
                <p14:cNvContentPartPr/>
                <p14:nvPr/>
              </p14:nvContentPartPr>
              <p14:xfrm>
                <a:off x="5947884" y="6649378"/>
                <a:ext cx="133560" cy="1756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7BA7B35-E792-433B-8E49-574A8E6345E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930244" y="6631378"/>
                  <a:ext cx="169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153B4F4-2092-490A-97CA-D6449186D51D}"/>
                    </a:ext>
                  </a:extLst>
                </p14:cNvPr>
                <p14:cNvContentPartPr/>
                <p14:nvPr/>
              </p14:nvContentPartPr>
              <p14:xfrm>
                <a:off x="6460164" y="6591418"/>
                <a:ext cx="201240" cy="133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153B4F4-2092-490A-97CA-D6449186D51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442164" y="6573778"/>
                  <a:ext cx="236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E088297-2073-490B-8547-68A6552A467C}"/>
                    </a:ext>
                  </a:extLst>
                </p14:cNvPr>
                <p14:cNvContentPartPr/>
                <p14:nvPr/>
              </p14:nvContentPartPr>
              <p14:xfrm>
                <a:off x="6746004" y="6609418"/>
                <a:ext cx="703800" cy="1659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E088297-2073-490B-8547-68A6552A467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28364" y="6591778"/>
                  <a:ext cx="73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16220DF-BDD6-4509-861E-5372C439E83D}"/>
                    </a:ext>
                  </a:extLst>
                </p14:cNvPr>
                <p14:cNvContentPartPr/>
                <p14:nvPr/>
              </p14:nvContentPartPr>
              <p14:xfrm>
                <a:off x="7511724" y="6515818"/>
                <a:ext cx="11880" cy="1620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16220DF-BDD6-4509-861E-5372C439E8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493724" y="6498178"/>
                  <a:ext cx="47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EC70996-AE57-4482-B15F-D3550698A630}"/>
                    </a:ext>
                  </a:extLst>
                </p14:cNvPr>
                <p14:cNvContentPartPr/>
                <p14:nvPr/>
              </p14:nvContentPartPr>
              <p14:xfrm>
                <a:off x="7601364" y="6588178"/>
                <a:ext cx="108720" cy="130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EC70996-AE57-4482-B15F-D3550698A63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583724" y="6570178"/>
                  <a:ext cx="14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53884CF-D723-4B5C-8E8F-0567BE898F51}"/>
                    </a:ext>
                  </a:extLst>
                </p14:cNvPr>
                <p14:cNvContentPartPr/>
                <p14:nvPr/>
              </p14:nvContentPartPr>
              <p14:xfrm>
                <a:off x="8130564" y="6533098"/>
                <a:ext cx="125280" cy="196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53884CF-D723-4B5C-8E8F-0567BE898F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112924" y="6515098"/>
                  <a:ext cx="160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DF4E166-4DEB-4B08-94FB-A6C9E608376C}"/>
                    </a:ext>
                  </a:extLst>
                </p14:cNvPr>
                <p14:cNvContentPartPr/>
                <p14:nvPr/>
              </p14:nvContentPartPr>
              <p14:xfrm>
                <a:off x="8310924" y="6537418"/>
                <a:ext cx="381960" cy="198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DF4E166-4DEB-4B08-94FB-A6C9E608376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292924" y="6519778"/>
                  <a:ext cx="417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1BB80F2-C0FA-4F82-BE6D-224F5F0B204B}"/>
                    </a:ext>
                  </a:extLst>
                </p14:cNvPr>
                <p14:cNvContentPartPr/>
                <p14:nvPr/>
              </p14:nvContentPartPr>
              <p14:xfrm>
                <a:off x="8556804" y="6614458"/>
                <a:ext cx="365400" cy="115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1BB80F2-C0FA-4F82-BE6D-224F5F0B204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539164" y="6596818"/>
                  <a:ext cx="40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FD657F6-E47C-466F-BC53-7301EFEFE6F6}"/>
                    </a:ext>
                  </a:extLst>
                </p14:cNvPr>
                <p14:cNvContentPartPr/>
                <p14:nvPr/>
              </p14:nvContentPartPr>
              <p14:xfrm>
                <a:off x="9111204" y="6728938"/>
                <a:ext cx="36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FD657F6-E47C-466F-BC53-7301EFEFE6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3204" y="6711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756AC43-11D9-46E6-A67B-CC09F51350DB}"/>
              </a:ext>
            </a:extLst>
          </p:cNvPr>
          <p:cNvGrpSpPr/>
          <p:nvPr/>
        </p:nvGrpSpPr>
        <p:grpSpPr>
          <a:xfrm>
            <a:off x="7413084" y="134458"/>
            <a:ext cx="4746600" cy="1555200"/>
            <a:chOff x="7413084" y="134458"/>
            <a:chExt cx="4746600" cy="15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5DB8E9-1BC4-4626-BDE5-874A00FF2C7B}"/>
                    </a:ext>
                  </a:extLst>
                </p14:cNvPr>
                <p14:cNvContentPartPr/>
                <p14:nvPr/>
              </p14:nvContentPartPr>
              <p14:xfrm>
                <a:off x="7582644" y="1374298"/>
                <a:ext cx="167760" cy="23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5DB8E9-1BC4-4626-BDE5-874A00FF2C7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565004" y="1356658"/>
                  <a:ext cx="203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51B3ED8-ED33-4F11-AB44-EBC199ED4606}"/>
                    </a:ext>
                  </a:extLst>
                </p14:cNvPr>
                <p14:cNvContentPartPr/>
                <p14:nvPr/>
              </p14:nvContentPartPr>
              <p14:xfrm>
                <a:off x="7860204" y="1324978"/>
                <a:ext cx="89280" cy="267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51B3ED8-ED33-4F11-AB44-EBC199ED460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842564" y="1307338"/>
                  <a:ext cx="124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BB8F39-AA66-4B23-8155-68900D6E25E4}"/>
                    </a:ext>
                  </a:extLst>
                </p14:cNvPr>
                <p14:cNvContentPartPr/>
                <p14:nvPr/>
              </p14:nvContentPartPr>
              <p14:xfrm>
                <a:off x="7838244" y="1421818"/>
                <a:ext cx="609480" cy="16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BB8F39-AA66-4B23-8155-68900D6E25E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820604" y="1403818"/>
                  <a:ext cx="645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0E44ADA-D2F6-4947-9503-369261D5B804}"/>
                    </a:ext>
                  </a:extLst>
                </p14:cNvPr>
                <p14:cNvContentPartPr/>
                <p14:nvPr/>
              </p14:nvContentPartPr>
              <p14:xfrm>
                <a:off x="8546364" y="1266298"/>
                <a:ext cx="122040" cy="27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0E44ADA-D2F6-4947-9503-369261D5B80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528724" y="1248658"/>
                  <a:ext cx="157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A60240-B3E0-46E0-BD04-EC7F031DAC8F}"/>
                    </a:ext>
                  </a:extLst>
                </p14:cNvPr>
                <p14:cNvContentPartPr/>
                <p14:nvPr/>
              </p14:nvContentPartPr>
              <p14:xfrm>
                <a:off x="8818884" y="1403818"/>
                <a:ext cx="352080" cy="149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A60240-B3E0-46E0-BD04-EC7F031DAC8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801244" y="1385818"/>
                  <a:ext cx="387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58A22E-B454-41AF-8070-14116A361A65}"/>
                    </a:ext>
                  </a:extLst>
                </p14:cNvPr>
                <p14:cNvContentPartPr/>
                <p14:nvPr/>
              </p14:nvContentPartPr>
              <p14:xfrm>
                <a:off x="9178524" y="1184578"/>
                <a:ext cx="178920" cy="34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58A22E-B454-41AF-8070-14116A361A6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160884" y="1166938"/>
                  <a:ext cx="2145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78CF62-C2AA-4B44-9EE4-EDEFEC4E0BCB}"/>
                    </a:ext>
                  </a:extLst>
                </p14:cNvPr>
                <p14:cNvContentPartPr/>
                <p14:nvPr/>
              </p14:nvContentPartPr>
              <p14:xfrm>
                <a:off x="9635364" y="1143538"/>
                <a:ext cx="171360" cy="357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78CF62-C2AA-4B44-9EE4-EDEFEC4E0BC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617724" y="1125538"/>
                  <a:ext cx="2070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01BEF9-68E6-4608-A7C6-F8411A830840}"/>
                    </a:ext>
                  </a:extLst>
                </p14:cNvPr>
                <p14:cNvContentPartPr/>
                <p14:nvPr/>
              </p14:nvContentPartPr>
              <p14:xfrm>
                <a:off x="9879444" y="1415698"/>
                <a:ext cx="118800" cy="12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01BEF9-68E6-4608-A7C6-F8411A8308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861444" y="1398058"/>
                  <a:ext cx="154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5134AA-680F-4B21-84F0-0E016FFFD76F}"/>
                    </a:ext>
                  </a:extLst>
                </p14:cNvPr>
                <p14:cNvContentPartPr/>
                <p14:nvPr/>
              </p14:nvContentPartPr>
              <p14:xfrm>
                <a:off x="10060524" y="1440538"/>
                <a:ext cx="177840" cy="11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5134AA-680F-4B21-84F0-0E016FFFD76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042884" y="1422898"/>
                  <a:ext cx="213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AAEBBC-73D5-4856-A000-A18DAE00990F}"/>
                    </a:ext>
                  </a:extLst>
                </p14:cNvPr>
                <p14:cNvContentPartPr/>
                <p14:nvPr/>
              </p14:nvContentPartPr>
              <p14:xfrm>
                <a:off x="10246284" y="1348378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AAEBBC-73D5-4856-A000-A18DAE0099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8284" y="1330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B8C146F-179D-4BD6-B51C-5C5C6AD49AA8}"/>
                    </a:ext>
                  </a:extLst>
                </p14:cNvPr>
                <p14:cNvContentPartPr/>
                <p14:nvPr/>
              </p14:nvContentPartPr>
              <p14:xfrm>
                <a:off x="10323324" y="1214098"/>
                <a:ext cx="457560" cy="329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B8C146F-179D-4BD6-B51C-5C5C6AD49AA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305684" y="1196458"/>
                  <a:ext cx="4932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B1DF54-1F4F-4495-8CDB-CFAC6B07C569}"/>
                    </a:ext>
                  </a:extLst>
                </p14:cNvPr>
                <p14:cNvContentPartPr/>
                <p14:nvPr/>
              </p14:nvContentPartPr>
              <p14:xfrm>
                <a:off x="10674324" y="1274578"/>
                <a:ext cx="222120" cy="235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B1DF54-1F4F-4495-8CDB-CFAC6B07C56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656684" y="1256938"/>
                  <a:ext cx="257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64B131-1B5F-4E6A-94AC-3698B71369D3}"/>
                    </a:ext>
                  </a:extLst>
                </p14:cNvPr>
                <p14:cNvContentPartPr/>
                <p14:nvPr/>
              </p14:nvContentPartPr>
              <p14:xfrm>
                <a:off x="10970244" y="1422178"/>
                <a:ext cx="130320" cy="12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64B131-1B5F-4E6A-94AC-3698B71369D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952244" y="1404178"/>
                  <a:ext cx="165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CB12F5-C03E-4C41-A28F-60E2EA37168D}"/>
                    </a:ext>
                  </a:extLst>
                </p14:cNvPr>
                <p14:cNvContentPartPr/>
                <p14:nvPr/>
              </p14:nvContentPartPr>
              <p14:xfrm>
                <a:off x="11139804" y="1409218"/>
                <a:ext cx="168480" cy="135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CB12F5-C03E-4C41-A28F-60E2EA37168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122164" y="1391218"/>
                  <a:ext cx="204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5FA46E-C0F9-41FA-BE01-8BEA5F06BABC}"/>
                    </a:ext>
                  </a:extLst>
                </p14:cNvPr>
                <p14:cNvContentPartPr/>
                <p14:nvPr/>
              </p14:nvContentPartPr>
              <p14:xfrm>
                <a:off x="11356884" y="1540258"/>
                <a:ext cx="98280" cy="149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5FA46E-C0F9-41FA-BE01-8BEA5F06BAB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338884" y="1522618"/>
                  <a:ext cx="133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ABC36E3-4DF6-454F-8F8A-D24908842ECF}"/>
                    </a:ext>
                  </a:extLst>
                </p14:cNvPr>
                <p14:cNvContentPartPr/>
                <p14:nvPr/>
              </p14:nvContentPartPr>
              <p14:xfrm>
                <a:off x="10925244" y="143818"/>
                <a:ext cx="82080" cy="242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ABC36E3-4DF6-454F-8F8A-D24908842EC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907244" y="126178"/>
                  <a:ext cx="117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13F6C8F-83FF-47AA-B052-F935B81CAF54}"/>
                    </a:ext>
                  </a:extLst>
                </p14:cNvPr>
                <p14:cNvContentPartPr/>
                <p14:nvPr/>
              </p14:nvContentPartPr>
              <p14:xfrm>
                <a:off x="10900764" y="230578"/>
                <a:ext cx="349560" cy="165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13F6C8F-83FF-47AA-B052-F935B81CAF54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882764" y="212578"/>
                  <a:ext cx="385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9099379-FAFF-479A-AB9B-83F5CDC6A433}"/>
                    </a:ext>
                  </a:extLst>
                </p14:cNvPr>
                <p14:cNvContentPartPr/>
                <p14:nvPr/>
              </p14:nvContentPartPr>
              <p14:xfrm>
                <a:off x="7413084" y="285658"/>
                <a:ext cx="181800" cy="594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9099379-FAFF-479A-AB9B-83F5CDC6A43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395084" y="268018"/>
                  <a:ext cx="2174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349D5E0-2521-4D42-BFA6-7C9BCC58C1A5}"/>
                    </a:ext>
                  </a:extLst>
                </p14:cNvPr>
                <p14:cNvContentPartPr/>
                <p14:nvPr/>
              </p14:nvContentPartPr>
              <p14:xfrm>
                <a:off x="7755444" y="318418"/>
                <a:ext cx="20160" cy="249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349D5E0-2521-4D42-BFA6-7C9BCC58C1A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737444" y="300418"/>
                  <a:ext cx="55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9275573-C41B-400F-AF1B-4C394DF7DA4D}"/>
                    </a:ext>
                  </a:extLst>
                </p14:cNvPr>
                <p14:cNvContentPartPr/>
                <p14:nvPr/>
              </p14:nvContentPartPr>
              <p14:xfrm>
                <a:off x="7747164" y="268738"/>
                <a:ext cx="163080" cy="1602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9275573-C41B-400F-AF1B-4C394DF7DA4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729164" y="251098"/>
                  <a:ext cx="19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DD30042-0F1E-40B8-B268-C2524E67E482}"/>
                    </a:ext>
                  </a:extLst>
                </p14:cNvPr>
                <p14:cNvContentPartPr/>
                <p14:nvPr/>
              </p14:nvContentPartPr>
              <p14:xfrm>
                <a:off x="8015724" y="264778"/>
                <a:ext cx="33120" cy="213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DD30042-0F1E-40B8-B268-C2524E67E482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997724" y="246778"/>
                  <a:ext cx="68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53F6104-3AEE-4182-A331-7C241027FC94}"/>
                    </a:ext>
                  </a:extLst>
                </p14:cNvPr>
                <p14:cNvContentPartPr/>
                <p14:nvPr/>
              </p14:nvContentPartPr>
              <p14:xfrm>
                <a:off x="8120484" y="331738"/>
                <a:ext cx="110160" cy="142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53F6104-3AEE-4182-A331-7C241027FC9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102844" y="314098"/>
                  <a:ext cx="145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737A4A0-40E3-4A44-9581-4547FF181A76}"/>
                    </a:ext>
                  </a:extLst>
                </p14:cNvPr>
                <p14:cNvContentPartPr/>
                <p14:nvPr/>
              </p14:nvContentPartPr>
              <p14:xfrm>
                <a:off x="8287164" y="273418"/>
                <a:ext cx="447480" cy="180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737A4A0-40E3-4A44-9581-4547FF181A7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269164" y="255418"/>
                  <a:ext cx="483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BD72D0-3328-4041-A2DB-F1C3FBDD282F}"/>
                    </a:ext>
                  </a:extLst>
                </p14:cNvPr>
                <p14:cNvContentPartPr/>
                <p14:nvPr/>
              </p14:nvContentPartPr>
              <p14:xfrm>
                <a:off x="8981244" y="275578"/>
                <a:ext cx="194040" cy="158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BD72D0-3328-4041-A2DB-F1C3FBDD282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963604" y="257938"/>
                  <a:ext cx="22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0262BF7-1EF3-495B-AED6-CD6DADA31573}"/>
                    </a:ext>
                  </a:extLst>
                </p14:cNvPr>
                <p14:cNvContentPartPr/>
                <p14:nvPr/>
              </p14:nvContentPartPr>
              <p14:xfrm>
                <a:off x="9210924" y="217618"/>
                <a:ext cx="184680" cy="225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0262BF7-1EF3-495B-AED6-CD6DADA3157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92924" y="199618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87FB12-685C-4EB8-B175-2BC81BB8594B}"/>
                    </a:ext>
                  </a:extLst>
                </p14:cNvPr>
                <p14:cNvContentPartPr/>
                <p14:nvPr/>
              </p14:nvContentPartPr>
              <p14:xfrm>
                <a:off x="9428364" y="294658"/>
                <a:ext cx="149040" cy="1454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87FB12-685C-4EB8-B175-2BC81BB8594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410724" y="276658"/>
                  <a:ext cx="184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FE553BF-FCC1-49E5-8579-3DAEC5ABCE4D}"/>
                    </a:ext>
                  </a:extLst>
                </p14:cNvPr>
                <p14:cNvContentPartPr/>
                <p14:nvPr/>
              </p14:nvContentPartPr>
              <p14:xfrm>
                <a:off x="9779364" y="213658"/>
                <a:ext cx="257040" cy="160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FE553BF-FCC1-49E5-8579-3DAEC5ABCE4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761724" y="196018"/>
                  <a:ext cx="292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05FF2DE-88D9-42E9-836B-A88CA86B043C}"/>
                    </a:ext>
                  </a:extLst>
                </p14:cNvPr>
                <p14:cNvContentPartPr/>
                <p14:nvPr/>
              </p14:nvContentPartPr>
              <p14:xfrm>
                <a:off x="10102644" y="134458"/>
                <a:ext cx="108720" cy="2869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05FF2DE-88D9-42E9-836B-A88CA86B043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85004" y="116818"/>
                  <a:ext cx="144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6F00678-D9E5-4CE6-8114-E215EEF5053A}"/>
                    </a:ext>
                  </a:extLst>
                </p14:cNvPr>
                <p14:cNvContentPartPr/>
                <p14:nvPr/>
              </p14:nvContentPartPr>
              <p14:xfrm>
                <a:off x="10054764" y="243538"/>
                <a:ext cx="471600" cy="1580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6F00678-D9E5-4CE6-8114-E215EEF5053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037124" y="225898"/>
                  <a:ext cx="507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7DFD607-A4F9-4028-B7E6-C36F67F85D0C}"/>
                    </a:ext>
                  </a:extLst>
                </p14:cNvPr>
                <p14:cNvContentPartPr/>
                <p14:nvPr/>
              </p14:nvContentPartPr>
              <p14:xfrm>
                <a:off x="7999524" y="692458"/>
                <a:ext cx="214920" cy="96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7DFD607-A4F9-4028-B7E6-C36F67F85D0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981524" y="674818"/>
                  <a:ext cx="250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E690698-EA40-4410-AD55-C207698E22BD}"/>
                    </a:ext>
                  </a:extLst>
                </p14:cNvPr>
                <p14:cNvContentPartPr/>
                <p14:nvPr/>
              </p14:nvContentPartPr>
              <p14:xfrm>
                <a:off x="8238564" y="682018"/>
                <a:ext cx="457560" cy="1238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E690698-EA40-4410-AD55-C207698E22BD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8220564" y="664378"/>
                  <a:ext cx="493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4EB5E20-EF75-4E9E-BB23-2F572F55C371}"/>
                    </a:ext>
                  </a:extLst>
                </p14:cNvPr>
                <p14:cNvContentPartPr/>
                <p14:nvPr/>
              </p14:nvContentPartPr>
              <p14:xfrm>
                <a:off x="8722404" y="568978"/>
                <a:ext cx="159120" cy="240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4EB5E20-EF75-4E9E-BB23-2F572F55C371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8704764" y="551338"/>
                  <a:ext cx="194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B54A458-EC45-42CA-89BD-B0139B35E6E8}"/>
                    </a:ext>
                  </a:extLst>
                </p14:cNvPr>
                <p14:cNvContentPartPr/>
                <p14:nvPr/>
              </p14:nvContentPartPr>
              <p14:xfrm>
                <a:off x="8890524" y="583738"/>
                <a:ext cx="360" cy="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B54A458-EC45-42CA-89BD-B0139B35E6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72884" y="566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6C49017-6078-41E0-9DBD-9CE023269F71}"/>
                    </a:ext>
                  </a:extLst>
                </p14:cNvPr>
                <p14:cNvContentPartPr/>
                <p14:nvPr/>
              </p14:nvContentPartPr>
              <p14:xfrm>
                <a:off x="8952444" y="660418"/>
                <a:ext cx="244080" cy="1497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6C49017-6078-41E0-9DBD-9CE023269F7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934444" y="642778"/>
                  <a:ext cx="279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9FB7309-3089-4C88-8B2A-F34D46697D6F}"/>
                    </a:ext>
                  </a:extLst>
                </p14:cNvPr>
                <p14:cNvContentPartPr/>
                <p14:nvPr/>
              </p14:nvContentPartPr>
              <p14:xfrm>
                <a:off x="9887004" y="579778"/>
                <a:ext cx="16560" cy="55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9FB7309-3089-4C88-8B2A-F34D46697D6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869004" y="561778"/>
                  <a:ext cx="52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1D71891-147A-4620-94AA-C8682E3493DD}"/>
                    </a:ext>
                  </a:extLst>
                </p14:cNvPr>
                <p14:cNvContentPartPr/>
                <p14:nvPr/>
              </p14:nvContentPartPr>
              <p14:xfrm>
                <a:off x="9490284" y="640618"/>
                <a:ext cx="288360" cy="2041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1D71891-147A-4620-94AA-C8682E3493D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472644" y="622618"/>
                  <a:ext cx="324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24E346B-8E29-4DCE-A8C8-658859F624EA}"/>
                    </a:ext>
                  </a:extLst>
                </p14:cNvPr>
                <p14:cNvContentPartPr/>
                <p14:nvPr/>
              </p14:nvContentPartPr>
              <p14:xfrm>
                <a:off x="10016244" y="634138"/>
                <a:ext cx="186480" cy="165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24E346B-8E29-4DCE-A8C8-658859F624E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998604" y="616498"/>
                  <a:ext cx="222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79F36EE-BC95-4E94-AD7C-56EC1FF14EDE}"/>
                    </a:ext>
                  </a:extLst>
                </p14:cNvPr>
                <p14:cNvContentPartPr/>
                <p14:nvPr/>
              </p14:nvContentPartPr>
              <p14:xfrm>
                <a:off x="10295244" y="533338"/>
                <a:ext cx="190440" cy="2235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79F36EE-BC95-4E94-AD7C-56EC1FF14ED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277244" y="515698"/>
                  <a:ext cx="226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5FD0269-C0A5-44F9-94B9-5FF29638B77D}"/>
                    </a:ext>
                  </a:extLst>
                </p14:cNvPr>
                <p14:cNvContentPartPr/>
                <p14:nvPr/>
              </p14:nvContentPartPr>
              <p14:xfrm>
                <a:off x="10491084" y="562858"/>
                <a:ext cx="29520" cy="73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5FD0269-C0A5-44F9-94B9-5FF29638B77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473444" y="545218"/>
                  <a:ext cx="65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E9AA8A9-5758-4AB8-AD56-546E8EC5B048}"/>
                    </a:ext>
                  </a:extLst>
                </p14:cNvPr>
                <p14:cNvContentPartPr/>
                <p14:nvPr/>
              </p14:nvContentPartPr>
              <p14:xfrm>
                <a:off x="10565964" y="525058"/>
                <a:ext cx="119880" cy="2361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E9AA8A9-5758-4AB8-AD56-546E8EC5B048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548324" y="507418"/>
                  <a:ext cx="155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48DC860-EAEC-4EBC-9986-F8747C41871A}"/>
                    </a:ext>
                  </a:extLst>
                </p14:cNvPr>
                <p14:cNvContentPartPr/>
                <p14:nvPr/>
              </p14:nvContentPartPr>
              <p14:xfrm>
                <a:off x="10621764" y="635578"/>
                <a:ext cx="289800" cy="132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48DC860-EAEC-4EBC-9986-F8747C41871A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604124" y="617578"/>
                  <a:ext cx="325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9BF9812-EEBC-4C9E-87DE-6C1853D1C698}"/>
                    </a:ext>
                  </a:extLst>
                </p14:cNvPr>
                <p14:cNvContentPartPr/>
                <p14:nvPr/>
              </p14:nvContentPartPr>
              <p14:xfrm>
                <a:off x="11251764" y="457018"/>
                <a:ext cx="147240" cy="3348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9BF9812-EEBC-4C9E-87DE-6C1853D1C69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234124" y="439378"/>
                  <a:ext cx="182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18A257-B2C3-4372-B072-C240DF606FFB}"/>
                    </a:ext>
                  </a:extLst>
                </p14:cNvPr>
                <p14:cNvContentPartPr/>
                <p14:nvPr/>
              </p14:nvContentPartPr>
              <p14:xfrm>
                <a:off x="11181924" y="623338"/>
                <a:ext cx="282960" cy="108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18A257-B2C3-4372-B072-C240DF606FFB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163924" y="605338"/>
                  <a:ext cx="318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4B0AB53-4095-44C9-B091-E60166449F69}"/>
                    </a:ext>
                  </a:extLst>
                </p14:cNvPr>
                <p14:cNvContentPartPr/>
                <p14:nvPr/>
              </p14:nvContentPartPr>
              <p14:xfrm>
                <a:off x="11538684" y="543058"/>
                <a:ext cx="179280" cy="186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4B0AB53-4095-44C9-B091-E60166449F6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520684" y="525058"/>
                  <a:ext cx="21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5DB3F1-A6A9-4282-9E07-DF5EF754AC7A}"/>
                    </a:ext>
                  </a:extLst>
                </p14:cNvPr>
                <p14:cNvContentPartPr/>
                <p14:nvPr/>
              </p14:nvContentPartPr>
              <p14:xfrm>
                <a:off x="10117764" y="894778"/>
                <a:ext cx="168480" cy="85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5DB3F1-A6A9-4282-9E07-DF5EF754AC7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100124" y="876778"/>
                  <a:ext cx="204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F83D82B-5945-4A16-9F2D-EA2E1673B6DF}"/>
                    </a:ext>
                  </a:extLst>
                </p14:cNvPr>
                <p14:cNvContentPartPr/>
                <p14:nvPr/>
              </p14:nvContentPartPr>
              <p14:xfrm>
                <a:off x="10337004" y="895858"/>
                <a:ext cx="308160" cy="226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F83D82B-5945-4A16-9F2D-EA2E1673B6D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319364" y="877858"/>
                  <a:ext cx="343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12752EC-4E9A-45E6-B25E-98EA9CCDB286}"/>
                    </a:ext>
                  </a:extLst>
                </p14:cNvPr>
                <p14:cNvContentPartPr/>
                <p14:nvPr/>
              </p14:nvContentPartPr>
              <p14:xfrm>
                <a:off x="10704564" y="877858"/>
                <a:ext cx="42480" cy="162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12752EC-4E9A-45E6-B25E-98EA9CCDB286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686924" y="859858"/>
                  <a:ext cx="7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7C297C9-242B-4583-AF49-62AB0D9E98E9}"/>
                    </a:ext>
                  </a:extLst>
                </p14:cNvPr>
                <p14:cNvContentPartPr/>
                <p14:nvPr/>
              </p14:nvContentPartPr>
              <p14:xfrm>
                <a:off x="10757484" y="923938"/>
                <a:ext cx="402480" cy="100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7C297C9-242B-4583-AF49-62AB0D9E98E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9484" y="906298"/>
                  <a:ext cx="438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1DD0B1F-B24D-4A63-B97F-AAED5D44B456}"/>
                    </a:ext>
                  </a:extLst>
                </p14:cNvPr>
                <p14:cNvContentPartPr/>
                <p14:nvPr/>
              </p14:nvContentPartPr>
              <p14:xfrm>
                <a:off x="11229804" y="835018"/>
                <a:ext cx="277920" cy="1789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1DD0B1F-B24D-4A63-B97F-AAED5D44B45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211804" y="817378"/>
                  <a:ext cx="31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C9E8D89-9ED8-41E1-AB6E-91F75167E6DE}"/>
                    </a:ext>
                  </a:extLst>
                </p14:cNvPr>
                <p14:cNvContentPartPr/>
                <p14:nvPr/>
              </p14:nvContentPartPr>
              <p14:xfrm>
                <a:off x="11391804" y="912418"/>
                <a:ext cx="190440" cy="1152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C9E8D89-9ED8-41E1-AB6E-91F75167E6D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373804" y="894778"/>
                  <a:ext cx="226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F9A44F5-37B6-4736-8852-433B21FB9F54}"/>
                    </a:ext>
                  </a:extLst>
                </p14:cNvPr>
                <p14:cNvContentPartPr/>
                <p14:nvPr/>
              </p14:nvContentPartPr>
              <p14:xfrm>
                <a:off x="11608884" y="854818"/>
                <a:ext cx="281520" cy="1594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F9A44F5-37B6-4736-8852-433B21FB9F54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590884" y="836818"/>
                  <a:ext cx="317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14DC63B-7120-4FB1-BCCD-CAA599BE684F}"/>
                    </a:ext>
                  </a:extLst>
                </p14:cNvPr>
                <p14:cNvContentPartPr/>
                <p14:nvPr/>
              </p14:nvContentPartPr>
              <p14:xfrm>
                <a:off x="11885364" y="710818"/>
                <a:ext cx="127080" cy="3376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14DC63B-7120-4FB1-BCCD-CAA599BE684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867724" y="693178"/>
                  <a:ext cx="1627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FD75C3B-2D1A-4006-B17A-E415B6348111}"/>
                    </a:ext>
                  </a:extLst>
                </p14:cNvPr>
                <p14:cNvContentPartPr/>
                <p14:nvPr/>
              </p14:nvContentPartPr>
              <p14:xfrm>
                <a:off x="12101004" y="1015378"/>
                <a:ext cx="58680" cy="612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FD75C3B-2D1A-4006-B17A-E415B6348111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2083364" y="997738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186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9648E40-551F-488D-AA59-10ABBC84DA36}"/>
              </a:ext>
            </a:extLst>
          </p:cNvPr>
          <p:cNvGrpSpPr/>
          <p:nvPr/>
        </p:nvGrpSpPr>
        <p:grpSpPr>
          <a:xfrm>
            <a:off x="7993404" y="175127"/>
            <a:ext cx="2804040" cy="299160"/>
            <a:chOff x="7993404" y="175127"/>
            <a:chExt cx="28040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2CF98C-BE1F-405E-A236-ED4F9466852C}"/>
                    </a:ext>
                  </a:extLst>
                </p14:cNvPr>
                <p14:cNvContentPartPr/>
                <p14:nvPr/>
              </p14:nvContentPartPr>
              <p14:xfrm>
                <a:off x="7993404" y="300767"/>
                <a:ext cx="45720" cy="173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2CF98C-BE1F-405E-A236-ED4F946685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57764" y="265127"/>
                  <a:ext cx="117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41DF7B-B175-4624-BE61-6325C7764D2A}"/>
                    </a:ext>
                  </a:extLst>
                </p14:cNvPr>
                <p14:cNvContentPartPr/>
                <p14:nvPr/>
              </p14:nvContentPartPr>
              <p14:xfrm>
                <a:off x="8007444" y="234167"/>
                <a:ext cx="175320" cy="11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41DF7B-B175-4624-BE61-6325C7764D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1444" y="198527"/>
                  <a:ext cx="24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B9E6BB-4D43-4935-BF28-2ED163644933}"/>
                    </a:ext>
                  </a:extLst>
                </p14:cNvPr>
                <p14:cNvContentPartPr/>
                <p14:nvPr/>
              </p14:nvContentPartPr>
              <p14:xfrm>
                <a:off x="8315244" y="279887"/>
                <a:ext cx="131760" cy="173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B9E6BB-4D43-4935-BF28-2ED1636449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9604" y="243887"/>
                  <a:ext cx="203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EAFE08-2FB8-497E-ADB3-F051C0950779}"/>
                    </a:ext>
                  </a:extLst>
                </p14:cNvPr>
                <p14:cNvContentPartPr/>
                <p14:nvPr/>
              </p14:nvContentPartPr>
              <p14:xfrm>
                <a:off x="8585964" y="309047"/>
                <a:ext cx="612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EAFE08-2FB8-497E-ADB3-F051C09507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0324" y="273407"/>
                  <a:ext cx="77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58432A-BFEF-497B-9AB9-298A8F57EDB4}"/>
                    </a:ext>
                  </a:extLst>
                </p14:cNvPr>
                <p14:cNvContentPartPr/>
                <p14:nvPr/>
              </p14:nvContentPartPr>
              <p14:xfrm>
                <a:off x="8602524" y="245327"/>
                <a:ext cx="206640" cy="12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58432A-BFEF-497B-9AB9-298A8F57ED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66524" y="209327"/>
                  <a:ext cx="278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DB73B8-8FA4-4144-82E2-C7E5B9E01C99}"/>
                    </a:ext>
                  </a:extLst>
                </p14:cNvPr>
                <p14:cNvContentPartPr/>
                <p14:nvPr/>
              </p14:nvContentPartPr>
              <p14:xfrm>
                <a:off x="8959284" y="244607"/>
                <a:ext cx="473040" cy="21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DB73B8-8FA4-4144-82E2-C7E5B9E01C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23644" y="208607"/>
                  <a:ext cx="544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E77335-572A-4B55-905F-0DFFCC452A82}"/>
                    </a:ext>
                  </a:extLst>
                </p14:cNvPr>
                <p14:cNvContentPartPr/>
                <p14:nvPr/>
              </p14:nvContentPartPr>
              <p14:xfrm>
                <a:off x="9538524" y="206447"/>
                <a:ext cx="18108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E77335-572A-4B55-905F-0DFFCC452A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02884" y="170447"/>
                  <a:ext cx="252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BF2394-FE04-4B40-8228-02F6AFFF4590}"/>
                    </a:ext>
                  </a:extLst>
                </p14:cNvPr>
                <p14:cNvContentPartPr/>
                <p14:nvPr/>
              </p14:nvContentPartPr>
              <p14:xfrm>
                <a:off x="9626724" y="302927"/>
                <a:ext cx="91440" cy="15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BF2394-FE04-4B40-8228-02F6AFFF45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90724" y="266927"/>
                  <a:ext cx="163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1BCA64-7031-41BC-88ED-9602BE480F4C}"/>
                    </a:ext>
                  </a:extLst>
                </p14:cNvPr>
                <p14:cNvContentPartPr/>
                <p14:nvPr/>
              </p14:nvContentPartPr>
              <p14:xfrm>
                <a:off x="9811044" y="229487"/>
                <a:ext cx="207000" cy="23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1BCA64-7031-41BC-88ED-9602BE480F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75044" y="193487"/>
                  <a:ext cx="278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446718-C8B0-4669-AC62-07362218CA4B}"/>
                    </a:ext>
                  </a:extLst>
                </p14:cNvPr>
                <p14:cNvContentPartPr/>
                <p14:nvPr/>
              </p14:nvContentPartPr>
              <p14:xfrm>
                <a:off x="10063044" y="232727"/>
                <a:ext cx="16560" cy="22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446718-C8B0-4669-AC62-07362218CA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7044" y="196727"/>
                  <a:ext cx="8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7DF3CD-68EA-4F12-A3C2-1E23C9627B24}"/>
                    </a:ext>
                  </a:extLst>
                </p14:cNvPr>
                <p14:cNvContentPartPr/>
                <p14:nvPr/>
              </p14:nvContentPartPr>
              <p14:xfrm>
                <a:off x="10201644" y="250367"/>
                <a:ext cx="334080" cy="20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7DF3CD-68EA-4F12-A3C2-1E23C9627B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66004" y="214727"/>
                  <a:ext cx="405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ED4E23-C046-41F2-8D93-08879B0D84D4}"/>
                    </a:ext>
                  </a:extLst>
                </p14:cNvPr>
                <p14:cNvContentPartPr/>
                <p14:nvPr/>
              </p14:nvContentPartPr>
              <p14:xfrm>
                <a:off x="10550844" y="175127"/>
                <a:ext cx="246600" cy="27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ED4E23-C046-41F2-8D93-08879B0D84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14844" y="139487"/>
                  <a:ext cx="31824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B90A09C-50B7-40DA-9B7F-D9C93239AFAE}"/>
              </a:ext>
            </a:extLst>
          </p:cNvPr>
          <p:cNvGrpSpPr/>
          <p:nvPr/>
        </p:nvGrpSpPr>
        <p:grpSpPr>
          <a:xfrm>
            <a:off x="2820564" y="202127"/>
            <a:ext cx="2207520" cy="377280"/>
            <a:chOff x="2820564" y="202127"/>
            <a:chExt cx="220752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DAB046-CCCF-4CA9-9904-807E0B183AA6}"/>
                    </a:ext>
                  </a:extLst>
                </p14:cNvPr>
                <p14:cNvContentPartPr/>
                <p14:nvPr/>
              </p14:nvContentPartPr>
              <p14:xfrm>
                <a:off x="2820564" y="280607"/>
                <a:ext cx="315360" cy="286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DAB046-CCCF-4CA9-9904-807E0B183A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4924" y="244607"/>
                  <a:ext cx="387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53630A-D1FE-4F2A-8920-C85364BFD79D}"/>
                    </a:ext>
                  </a:extLst>
                </p14:cNvPr>
                <p14:cNvContentPartPr/>
                <p14:nvPr/>
              </p14:nvContentPartPr>
              <p14:xfrm>
                <a:off x="3318804" y="252527"/>
                <a:ext cx="197280" cy="31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53630A-D1FE-4F2A-8920-C85364BFD7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2804" y="216527"/>
                  <a:ext cx="268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E94D0E-FA30-4ACC-BBA4-B03AE81117F1}"/>
                    </a:ext>
                  </a:extLst>
                </p14:cNvPr>
                <p14:cNvContentPartPr/>
                <p14:nvPr/>
              </p14:nvContentPartPr>
              <p14:xfrm>
                <a:off x="3368844" y="392207"/>
                <a:ext cx="18828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E94D0E-FA30-4ACC-BBA4-B03AE81117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3204" y="356207"/>
                  <a:ext cx="259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183849-D46B-4C4A-A2F7-C7C34AF8DEB0}"/>
                    </a:ext>
                  </a:extLst>
                </p14:cNvPr>
                <p14:cNvContentPartPr/>
                <p14:nvPr/>
              </p14:nvContentPartPr>
              <p14:xfrm>
                <a:off x="3696804" y="276647"/>
                <a:ext cx="280440" cy="23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183849-D46B-4C4A-A2F7-C7C34AF8DE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0804" y="241007"/>
                  <a:ext cx="35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56F307-7DA8-47C8-9B4D-5E8661C4B14E}"/>
                    </a:ext>
                  </a:extLst>
                </p14:cNvPr>
                <p14:cNvContentPartPr/>
                <p14:nvPr/>
              </p14:nvContentPartPr>
              <p14:xfrm>
                <a:off x="4093524" y="242087"/>
                <a:ext cx="10800" cy="266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56F307-7DA8-47C8-9B4D-5E8661C4B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7524" y="206087"/>
                  <a:ext cx="82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5E9704-362C-4C68-8D8B-70DE6B6DDBEF}"/>
                    </a:ext>
                  </a:extLst>
                </p14:cNvPr>
                <p14:cNvContentPartPr/>
                <p14:nvPr/>
              </p14:nvContentPartPr>
              <p14:xfrm>
                <a:off x="4095684" y="250367"/>
                <a:ext cx="175320" cy="11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5E9704-362C-4C68-8D8B-70DE6B6DDB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60044" y="214367"/>
                  <a:ext cx="246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611213-36BA-495A-BA48-676D58A2BDBD}"/>
                    </a:ext>
                  </a:extLst>
                </p14:cNvPr>
                <p14:cNvContentPartPr/>
                <p14:nvPr/>
              </p14:nvContentPartPr>
              <p14:xfrm>
                <a:off x="4377924" y="246047"/>
                <a:ext cx="183600" cy="291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611213-36BA-495A-BA48-676D58A2BD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1924" y="210407"/>
                  <a:ext cx="255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7218C5-8269-407F-8096-11A13A7746E3}"/>
                    </a:ext>
                  </a:extLst>
                </p14:cNvPr>
                <p14:cNvContentPartPr/>
                <p14:nvPr/>
              </p14:nvContentPartPr>
              <p14:xfrm>
                <a:off x="4714164" y="271247"/>
                <a:ext cx="224280" cy="30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7218C5-8269-407F-8096-11A13A7746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8524" y="235607"/>
                  <a:ext cx="295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513070E-73D4-4517-98A8-EEA4FFE9977C}"/>
                    </a:ext>
                  </a:extLst>
                </p14:cNvPr>
                <p14:cNvContentPartPr/>
                <p14:nvPr/>
              </p14:nvContentPartPr>
              <p14:xfrm>
                <a:off x="4730364" y="202127"/>
                <a:ext cx="297720" cy="81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513070E-73D4-4517-98A8-EEA4FFE997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4724" y="166127"/>
                  <a:ext cx="3693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D6A1014-6624-4AC0-BE29-6E8E25E41E18}"/>
                  </a:ext>
                </a:extLst>
              </p14:cNvPr>
              <p14:cNvContentPartPr/>
              <p14:nvPr/>
            </p14:nvContentPartPr>
            <p14:xfrm>
              <a:off x="2719044" y="710807"/>
              <a:ext cx="1829880" cy="4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D6A1014-6624-4AC0-BE29-6E8E25E41E1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83044" y="675167"/>
                <a:ext cx="1901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3D462FD-CB6B-470B-A810-F79C8671BC54}"/>
                  </a:ext>
                </a:extLst>
              </p14:cNvPr>
              <p14:cNvContentPartPr/>
              <p14:nvPr/>
            </p14:nvContentPartPr>
            <p14:xfrm>
              <a:off x="7633764" y="590567"/>
              <a:ext cx="3219120" cy="78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3D462FD-CB6B-470B-A810-F79C8671BC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97764" y="554927"/>
                <a:ext cx="32907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8F4170A-A560-446E-AB1E-40719F498549}"/>
              </a:ext>
            </a:extLst>
          </p:cNvPr>
          <p:cNvGrpSpPr/>
          <p:nvPr/>
        </p:nvGrpSpPr>
        <p:grpSpPr>
          <a:xfrm>
            <a:off x="4021164" y="914927"/>
            <a:ext cx="962640" cy="1033560"/>
            <a:chOff x="4021164" y="914927"/>
            <a:chExt cx="96264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7624FA-D19E-46FF-9F63-7F92ACA8381B}"/>
                    </a:ext>
                  </a:extLst>
                </p14:cNvPr>
                <p14:cNvContentPartPr/>
                <p14:nvPr/>
              </p14:nvContentPartPr>
              <p14:xfrm>
                <a:off x="4055004" y="1086287"/>
                <a:ext cx="299160" cy="27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7624FA-D19E-46FF-9F63-7F92ACA838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7004" y="1068287"/>
                  <a:ext cx="334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F3612D-8A16-4DB1-AC16-EF4EBA4990E1}"/>
                    </a:ext>
                  </a:extLst>
                </p14:cNvPr>
                <p14:cNvContentPartPr/>
                <p14:nvPr/>
              </p14:nvContentPartPr>
              <p14:xfrm>
                <a:off x="4056084" y="1524767"/>
                <a:ext cx="27360" cy="133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F3612D-8A16-4DB1-AC16-EF4EBA4990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38084" y="1506767"/>
                  <a:ext cx="63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651605-3ACE-413E-8038-97A4E6E2453C}"/>
                    </a:ext>
                  </a:extLst>
                </p14:cNvPr>
                <p14:cNvContentPartPr/>
                <p14:nvPr/>
              </p14:nvContentPartPr>
              <p14:xfrm>
                <a:off x="4045644" y="1431527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651605-3ACE-413E-8038-97A4E6E245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7644" y="14138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218F51-24D1-4C49-8885-2A92355B71BC}"/>
                    </a:ext>
                  </a:extLst>
                </p14:cNvPr>
                <p14:cNvContentPartPr/>
                <p14:nvPr/>
              </p14:nvContentPartPr>
              <p14:xfrm>
                <a:off x="4156524" y="1524047"/>
                <a:ext cx="86760" cy="89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218F51-24D1-4C49-8885-2A92355B71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8524" y="1506047"/>
                  <a:ext cx="122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DBE028-3D95-41AA-BD53-077FC71827B6}"/>
                    </a:ext>
                  </a:extLst>
                </p14:cNvPr>
                <p14:cNvContentPartPr/>
                <p14:nvPr/>
              </p14:nvContentPartPr>
              <p14:xfrm>
                <a:off x="4321764" y="1494527"/>
                <a:ext cx="113760" cy="150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DBE028-3D95-41AA-BD53-077FC71827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04124" y="1476887"/>
                  <a:ext cx="149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409B6A-2EBE-4ECA-A684-E78B8372E4BB}"/>
                    </a:ext>
                  </a:extLst>
                </p14:cNvPr>
                <p14:cNvContentPartPr/>
                <p14:nvPr/>
              </p14:nvContentPartPr>
              <p14:xfrm>
                <a:off x="4182084" y="914927"/>
                <a:ext cx="184680" cy="91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409B6A-2EBE-4ECA-A684-E78B8372E4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64084" y="896927"/>
                  <a:ext cx="22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F23CE0-5008-41E3-8BD0-FBEA3A32BF75}"/>
                    </a:ext>
                  </a:extLst>
                </p14:cNvPr>
                <p14:cNvContentPartPr/>
                <p14:nvPr/>
              </p14:nvContentPartPr>
              <p14:xfrm>
                <a:off x="4618404" y="1130567"/>
                <a:ext cx="84960" cy="10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F23CE0-5008-41E3-8BD0-FBEA3A32BF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0404" y="1112567"/>
                  <a:ext cx="120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2AB056B-C6B8-4A19-9C3E-A1BFE49247AF}"/>
                    </a:ext>
                  </a:extLst>
                </p14:cNvPr>
                <p14:cNvContentPartPr/>
                <p14:nvPr/>
              </p14:nvContentPartPr>
              <p14:xfrm>
                <a:off x="4704084" y="1121927"/>
                <a:ext cx="77040" cy="144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2AB056B-C6B8-4A19-9C3E-A1BFE49247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86084" y="1103927"/>
                  <a:ext cx="112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10C20B-B4D5-43A4-B9F6-A2EC3BB0CA20}"/>
                    </a:ext>
                  </a:extLst>
                </p14:cNvPr>
                <p14:cNvContentPartPr/>
                <p14:nvPr/>
              </p14:nvContentPartPr>
              <p14:xfrm>
                <a:off x="4823604" y="1072607"/>
                <a:ext cx="55080" cy="23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10C20B-B4D5-43A4-B9F6-A2EC3BB0CA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05964" y="1054607"/>
                  <a:ext cx="90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A893DD-37E7-4488-A984-F45C1B08F47D}"/>
                    </a:ext>
                  </a:extLst>
                </p14:cNvPr>
                <p14:cNvContentPartPr/>
                <p14:nvPr/>
              </p14:nvContentPartPr>
              <p14:xfrm>
                <a:off x="4021164" y="1615487"/>
                <a:ext cx="962640" cy="141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A893DD-37E7-4488-A984-F45C1B08F4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3164" y="1597487"/>
                  <a:ext cx="998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0CDD0B-1160-4054-B8BF-5C0F6307FC84}"/>
                    </a:ext>
                  </a:extLst>
                </p14:cNvPr>
                <p14:cNvContentPartPr/>
                <p14:nvPr/>
              </p14:nvContentPartPr>
              <p14:xfrm>
                <a:off x="4562244" y="1813487"/>
                <a:ext cx="296640" cy="135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0CDD0B-1160-4054-B8BF-5C0F6307FC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44604" y="1795847"/>
                  <a:ext cx="3322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21F060-4719-4EAC-907E-597CC2D7BE65}"/>
              </a:ext>
            </a:extLst>
          </p:cNvPr>
          <p:cNvGrpSpPr/>
          <p:nvPr/>
        </p:nvGrpSpPr>
        <p:grpSpPr>
          <a:xfrm>
            <a:off x="7663284" y="1074047"/>
            <a:ext cx="788040" cy="309960"/>
            <a:chOff x="7663284" y="1074047"/>
            <a:chExt cx="788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B1C11D-F306-4E20-B3CB-394E9D869353}"/>
                    </a:ext>
                  </a:extLst>
                </p14:cNvPr>
                <p14:cNvContentPartPr/>
                <p14:nvPr/>
              </p14:nvContentPartPr>
              <p14:xfrm>
                <a:off x="7663284" y="1074047"/>
                <a:ext cx="330480" cy="309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B1C11D-F306-4E20-B3CB-394E9D8693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45284" y="1056047"/>
                  <a:ext cx="366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04C78F-B241-4F8D-91F7-48341A8C3DB1}"/>
                    </a:ext>
                  </a:extLst>
                </p14:cNvPr>
                <p14:cNvContentPartPr/>
                <p14:nvPr/>
              </p14:nvContentPartPr>
              <p14:xfrm>
                <a:off x="8273484" y="1147127"/>
                <a:ext cx="149760" cy="40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04C78F-B241-4F8D-91F7-48341A8C3D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5484" y="1129127"/>
                  <a:ext cx="185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7EE929-3FD9-47F8-83D4-A5F08D647329}"/>
                    </a:ext>
                  </a:extLst>
                </p14:cNvPr>
                <p14:cNvContentPartPr/>
                <p14:nvPr/>
              </p14:nvContentPartPr>
              <p14:xfrm>
                <a:off x="8281764" y="1237487"/>
                <a:ext cx="169560" cy="1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7EE929-3FD9-47F8-83D4-A5F08D6473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3764" y="1219487"/>
                  <a:ext cx="2052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D14A93-948B-4C90-8DD2-E630038420E4}"/>
              </a:ext>
            </a:extLst>
          </p:cNvPr>
          <p:cNvGrpSpPr/>
          <p:nvPr/>
        </p:nvGrpSpPr>
        <p:grpSpPr>
          <a:xfrm>
            <a:off x="8839404" y="744647"/>
            <a:ext cx="1298160" cy="1123560"/>
            <a:chOff x="8839404" y="744647"/>
            <a:chExt cx="1298160" cy="11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2A58666-F823-4FA7-9E7B-9BD3BAC0966B}"/>
                    </a:ext>
                  </a:extLst>
                </p14:cNvPr>
                <p14:cNvContentPartPr/>
                <p14:nvPr/>
              </p14:nvContentPartPr>
              <p14:xfrm>
                <a:off x="8896284" y="913847"/>
                <a:ext cx="373320" cy="312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2A58666-F823-4FA7-9E7B-9BD3BAC096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8644" y="895847"/>
                  <a:ext cx="408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17DD4F4-9E70-450B-AB5E-9D65F5FD398A}"/>
                    </a:ext>
                  </a:extLst>
                </p14:cNvPr>
                <p14:cNvContentPartPr/>
                <p14:nvPr/>
              </p14:nvContentPartPr>
              <p14:xfrm>
                <a:off x="8839404" y="1387607"/>
                <a:ext cx="33120" cy="118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17DD4F4-9E70-450B-AB5E-9D65F5FD39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21404" y="1369607"/>
                  <a:ext cx="68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F6F9BB-226F-4071-A0A5-84B57E019A19}"/>
                    </a:ext>
                  </a:extLst>
                </p14:cNvPr>
                <p14:cNvContentPartPr/>
                <p14:nvPr/>
              </p14:nvContentPartPr>
              <p14:xfrm>
                <a:off x="8870724" y="1292927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F6F9BB-226F-4071-A0A5-84B57E019A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53084" y="12752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A219E3-6F7C-43A5-A697-840F18C92879}"/>
                    </a:ext>
                  </a:extLst>
                </p14:cNvPr>
                <p14:cNvContentPartPr/>
                <p14:nvPr/>
              </p14:nvContentPartPr>
              <p14:xfrm>
                <a:off x="8985204" y="1420007"/>
                <a:ext cx="85680" cy="7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A219E3-6F7C-43A5-A697-840F18C9287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67204" y="1402367"/>
                  <a:ext cx="121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822B3A1-FDBB-4BD3-B553-F748CA6A20EC}"/>
                    </a:ext>
                  </a:extLst>
                </p14:cNvPr>
                <p14:cNvContentPartPr/>
                <p14:nvPr/>
              </p14:nvContentPartPr>
              <p14:xfrm>
                <a:off x="9187884" y="1370687"/>
                <a:ext cx="165960" cy="149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822B3A1-FDBB-4BD3-B553-F748CA6A20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70244" y="1353047"/>
                  <a:ext cx="201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C8FE38E-0CC3-413E-A449-AB308EC20D01}"/>
                    </a:ext>
                  </a:extLst>
                </p14:cNvPr>
                <p14:cNvContentPartPr/>
                <p14:nvPr/>
              </p14:nvContentPartPr>
              <p14:xfrm>
                <a:off x="8971164" y="744647"/>
                <a:ext cx="134640" cy="121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C8FE38E-0CC3-413E-A449-AB308EC20D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53164" y="726647"/>
                  <a:ext cx="17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BE60F69-377A-41F6-BA67-FB58A95F8D04}"/>
                    </a:ext>
                  </a:extLst>
                </p14:cNvPr>
                <p14:cNvContentPartPr/>
                <p14:nvPr/>
              </p14:nvContentPartPr>
              <p14:xfrm>
                <a:off x="9639684" y="1012487"/>
                <a:ext cx="217440" cy="14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BE60F69-377A-41F6-BA67-FB58A95F8D0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21684" y="994847"/>
                  <a:ext cx="253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ACA389-331C-4BF8-A9AE-9EB7FD69701B}"/>
                    </a:ext>
                  </a:extLst>
                </p14:cNvPr>
                <p14:cNvContentPartPr/>
                <p14:nvPr/>
              </p14:nvContentPartPr>
              <p14:xfrm>
                <a:off x="9581724" y="971807"/>
                <a:ext cx="228600" cy="28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ACA389-331C-4BF8-A9AE-9EB7FD6970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63724" y="953807"/>
                  <a:ext cx="264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2D64A17-50C1-448D-938E-4F1C1A1B1B16}"/>
                    </a:ext>
                  </a:extLst>
                </p14:cNvPr>
                <p14:cNvContentPartPr/>
                <p14:nvPr/>
              </p14:nvContentPartPr>
              <p14:xfrm>
                <a:off x="9960444" y="1147127"/>
                <a:ext cx="71640" cy="138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2D64A17-50C1-448D-938E-4F1C1A1B1B1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42444" y="1129127"/>
                  <a:ext cx="107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4157CDF-15EE-4C8A-BABE-AC53EFC4F0C8}"/>
                    </a:ext>
                  </a:extLst>
                </p14:cNvPr>
                <p14:cNvContentPartPr/>
                <p14:nvPr/>
              </p14:nvContentPartPr>
              <p14:xfrm>
                <a:off x="9968364" y="1018967"/>
                <a:ext cx="63720" cy="3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4157CDF-15EE-4C8A-BABE-AC53EFC4F0C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50724" y="1000967"/>
                  <a:ext cx="99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BE1743-CD91-42FD-8E84-8326423875E4}"/>
                    </a:ext>
                  </a:extLst>
                </p14:cNvPr>
                <p14:cNvContentPartPr/>
                <p14:nvPr/>
              </p14:nvContentPartPr>
              <p14:xfrm>
                <a:off x="8854524" y="1550327"/>
                <a:ext cx="1283040" cy="13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BE1743-CD91-42FD-8E84-8326423875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36524" y="1532327"/>
                  <a:ext cx="1318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1840A9-8A48-4FF2-8C95-8644CDE33808}"/>
                    </a:ext>
                  </a:extLst>
                </p14:cNvPr>
                <p14:cNvContentPartPr/>
                <p14:nvPr/>
              </p14:nvContentPartPr>
              <p14:xfrm>
                <a:off x="9617364" y="1741487"/>
                <a:ext cx="8280" cy="126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1840A9-8A48-4FF2-8C95-8644CDE338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99724" y="1723847"/>
                  <a:ext cx="43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E234D28-836B-451B-AD47-D5F272E01069}"/>
                    </a:ext>
                  </a:extLst>
                </p14:cNvPr>
                <p14:cNvContentPartPr/>
                <p14:nvPr/>
              </p14:nvContentPartPr>
              <p14:xfrm>
                <a:off x="9593964" y="1670927"/>
                <a:ext cx="192960" cy="173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E234D28-836B-451B-AD47-D5F272E010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76324" y="1653287"/>
                  <a:ext cx="2286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6E61D8C-D6BD-4540-B794-D2DF35638EE3}"/>
              </a:ext>
            </a:extLst>
          </p:cNvPr>
          <p:cNvGrpSpPr/>
          <p:nvPr/>
        </p:nvGrpSpPr>
        <p:grpSpPr>
          <a:xfrm>
            <a:off x="168804" y="73967"/>
            <a:ext cx="3522240" cy="7158240"/>
            <a:chOff x="168804" y="73967"/>
            <a:chExt cx="3522240" cy="715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FE3CEB-23BF-4FB0-9B52-D2E0B9FA939B}"/>
                    </a:ext>
                  </a:extLst>
                </p14:cNvPr>
                <p14:cNvContentPartPr/>
                <p14:nvPr/>
              </p14:nvContentPartPr>
              <p14:xfrm>
                <a:off x="188604" y="1272767"/>
                <a:ext cx="264240" cy="29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FE3CEB-23BF-4FB0-9B52-D2E0B9FA939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0604" y="1255127"/>
                  <a:ext cx="299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741777-AC05-4C04-8F1D-B91599947AB6}"/>
                    </a:ext>
                  </a:extLst>
                </p14:cNvPr>
                <p14:cNvContentPartPr/>
                <p14:nvPr/>
              </p14:nvContentPartPr>
              <p14:xfrm>
                <a:off x="532764" y="1393007"/>
                <a:ext cx="191520" cy="12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741777-AC05-4C04-8F1D-B91599947A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5124" y="1375007"/>
                  <a:ext cx="227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9673DC-3627-45EE-98BC-159B266C9FC9}"/>
                    </a:ext>
                  </a:extLst>
                </p14:cNvPr>
                <p14:cNvContentPartPr/>
                <p14:nvPr/>
              </p14:nvContentPartPr>
              <p14:xfrm>
                <a:off x="734364" y="1429007"/>
                <a:ext cx="189720" cy="84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9673DC-3627-45EE-98BC-159B266C9F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6364" y="1411007"/>
                  <a:ext cx="225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27D9D7-F513-412D-986A-0A707E72EC0D}"/>
                    </a:ext>
                  </a:extLst>
                </p14:cNvPr>
                <p14:cNvContentPartPr/>
                <p14:nvPr/>
              </p14:nvContentPartPr>
              <p14:xfrm>
                <a:off x="936684" y="1402007"/>
                <a:ext cx="197640" cy="133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27D9D7-F513-412D-986A-0A707E72EC0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8684" y="1384367"/>
                  <a:ext cx="23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EB8940-4473-4528-AF42-C3B04499D496}"/>
                    </a:ext>
                  </a:extLst>
                </p14:cNvPr>
                <p14:cNvContentPartPr/>
                <p14:nvPr/>
              </p14:nvContentPartPr>
              <p14:xfrm>
                <a:off x="214524" y="4968887"/>
                <a:ext cx="286920" cy="25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EB8940-4473-4528-AF42-C3B04499D49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6884" y="4950887"/>
                  <a:ext cx="322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C68103-212B-4273-8A14-7C671F10C9FB}"/>
                    </a:ext>
                  </a:extLst>
                </p14:cNvPr>
                <p14:cNvContentPartPr/>
                <p14:nvPr/>
              </p14:nvContentPartPr>
              <p14:xfrm>
                <a:off x="608724" y="4960247"/>
                <a:ext cx="137880" cy="24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C68103-212B-4273-8A14-7C671F10C9F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0724" y="4942607"/>
                  <a:ext cx="173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2078FC-EB0E-4DF9-9F93-D22251927FC0}"/>
                    </a:ext>
                  </a:extLst>
                </p14:cNvPr>
                <p14:cNvContentPartPr/>
                <p14:nvPr/>
              </p14:nvContentPartPr>
              <p14:xfrm>
                <a:off x="599364" y="5062847"/>
                <a:ext cx="573120" cy="12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2078FC-EB0E-4DF9-9F93-D22251927F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1724" y="5045207"/>
                  <a:ext cx="608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05F4D4-7D5B-4E25-8145-29A040EAF5F4}"/>
                    </a:ext>
                  </a:extLst>
                </p14:cNvPr>
                <p14:cNvContentPartPr/>
                <p14:nvPr/>
              </p14:nvContentPartPr>
              <p14:xfrm>
                <a:off x="1237284" y="4884287"/>
                <a:ext cx="164160" cy="32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05F4D4-7D5B-4E25-8145-29A040EAF5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19284" y="4866647"/>
                  <a:ext cx="1998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D55D2B-2F85-4046-B238-6CF275E3EE31}"/>
                    </a:ext>
                  </a:extLst>
                </p14:cNvPr>
                <p14:cNvContentPartPr/>
                <p14:nvPr/>
              </p14:nvContentPartPr>
              <p14:xfrm>
                <a:off x="1490004" y="5075087"/>
                <a:ext cx="357840" cy="15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D55D2B-2F85-4046-B238-6CF275E3EE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72364" y="5057087"/>
                  <a:ext cx="39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1B5FDA-2D55-4205-9EB7-1DE119DA9640}"/>
                    </a:ext>
                  </a:extLst>
                </p14:cNvPr>
                <p14:cNvContentPartPr/>
                <p14:nvPr/>
              </p14:nvContentPartPr>
              <p14:xfrm>
                <a:off x="1845324" y="4874927"/>
                <a:ext cx="254520" cy="32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1B5FDA-2D55-4205-9EB7-1DE119DA96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27684" y="4857287"/>
                  <a:ext cx="290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5DAC68-A347-49DE-8D32-E08933932903}"/>
                    </a:ext>
                  </a:extLst>
                </p14:cNvPr>
                <p14:cNvContentPartPr/>
                <p14:nvPr/>
              </p14:nvContentPartPr>
              <p14:xfrm>
                <a:off x="615924" y="5522927"/>
                <a:ext cx="199800" cy="30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5DAC68-A347-49DE-8D32-E0893393290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924" y="5505287"/>
                  <a:ext cx="235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EEAA68-CBA4-4762-8F85-4C20BAEEBD2B}"/>
                    </a:ext>
                  </a:extLst>
                </p14:cNvPr>
                <p14:cNvContentPartPr/>
                <p14:nvPr/>
              </p14:nvContentPartPr>
              <p14:xfrm>
                <a:off x="899244" y="5647847"/>
                <a:ext cx="184680" cy="147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EEAA68-CBA4-4762-8F85-4C20BAEEBD2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1244" y="5629847"/>
                  <a:ext cx="22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902B0C-4E22-487B-A676-D5FDD5F92115}"/>
                    </a:ext>
                  </a:extLst>
                </p14:cNvPr>
                <p14:cNvContentPartPr/>
                <p14:nvPr/>
              </p14:nvContentPartPr>
              <p14:xfrm>
                <a:off x="1126404" y="5658647"/>
                <a:ext cx="135720" cy="11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902B0C-4E22-487B-A676-D5FDD5F9211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8764" y="5640647"/>
                  <a:ext cx="171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0051FC-8FA5-441D-B5A3-03879EAB2F5E}"/>
                    </a:ext>
                  </a:extLst>
                </p14:cNvPr>
                <p14:cNvContentPartPr/>
                <p14:nvPr/>
              </p14:nvContentPartPr>
              <p14:xfrm>
                <a:off x="1315764" y="5516807"/>
                <a:ext cx="71280" cy="28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0051FC-8FA5-441D-B5A3-03879EAB2F5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297764" y="5498807"/>
                  <a:ext cx="106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CC7D23-5682-4E3C-9205-8E83D6FF22C2}"/>
                    </a:ext>
                  </a:extLst>
                </p14:cNvPr>
                <p14:cNvContentPartPr/>
                <p14:nvPr/>
              </p14:nvContentPartPr>
              <p14:xfrm>
                <a:off x="1447524" y="5701127"/>
                <a:ext cx="174240" cy="12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CC7D23-5682-4E3C-9205-8E83D6FF22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29524" y="5683487"/>
                  <a:ext cx="209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CC5F17-76C4-418B-BC54-969CEF170AF2}"/>
                    </a:ext>
                  </a:extLst>
                </p14:cNvPr>
                <p14:cNvContentPartPr/>
                <p14:nvPr/>
              </p14:nvContentPartPr>
              <p14:xfrm>
                <a:off x="1634004" y="5530847"/>
                <a:ext cx="137880" cy="30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CC5F17-76C4-418B-BC54-969CEF170A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16364" y="5513207"/>
                  <a:ext cx="173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A8A31F-893C-4D90-8490-3389E3556D8C}"/>
                    </a:ext>
                  </a:extLst>
                </p14:cNvPr>
                <p14:cNvContentPartPr/>
                <p14:nvPr/>
              </p14:nvContentPartPr>
              <p14:xfrm>
                <a:off x="1614204" y="5544167"/>
                <a:ext cx="247680" cy="23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A8A31F-893C-4D90-8490-3389E3556D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96564" y="5526167"/>
                  <a:ext cx="283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C4FE14-15C9-4055-B608-3B9505614BED}"/>
                    </a:ext>
                  </a:extLst>
                </p14:cNvPr>
                <p14:cNvContentPartPr/>
                <p14:nvPr/>
              </p14:nvContentPartPr>
              <p14:xfrm>
                <a:off x="1968444" y="5628407"/>
                <a:ext cx="96480" cy="17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C4FE14-15C9-4055-B608-3B9505614BE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50804" y="5610407"/>
                  <a:ext cx="132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1D9E9C9-D3A1-42F2-A27F-01538BC9AA0E}"/>
                    </a:ext>
                  </a:extLst>
                </p14:cNvPr>
                <p14:cNvContentPartPr/>
                <p14:nvPr/>
              </p14:nvContentPartPr>
              <p14:xfrm>
                <a:off x="2108844" y="5646767"/>
                <a:ext cx="268560" cy="15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1D9E9C9-D3A1-42F2-A27F-01538BC9AA0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91204" y="5629127"/>
                  <a:ext cx="304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6A3ED6F-F3D0-470B-A57F-78AAC64C87EB}"/>
                    </a:ext>
                  </a:extLst>
                </p14:cNvPr>
                <p14:cNvContentPartPr/>
                <p14:nvPr/>
              </p14:nvContentPartPr>
              <p14:xfrm>
                <a:off x="2251044" y="1299767"/>
                <a:ext cx="154080" cy="149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6A3ED6F-F3D0-470B-A57F-78AAC64C87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33044" y="1281767"/>
                  <a:ext cx="18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41D9E0-67F3-41E5-A6E2-8F8232579F3D}"/>
                    </a:ext>
                  </a:extLst>
                </p14:cNvPr>
                <p14:cNvContentPartPr/>
                <p14:nvPr/>
              </p14:nvContentPartPr>
              <p14:xfrm>
                <a:off x="2251404" y="1282487"/>
                <a:ext cx="142560" cy="18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41D9E0-67F3-41E5-A6E2-8F8232579F3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33404" y="1264487"/>
                  <a:ext cx="178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CFE0F4-C429-42E2-BFB1-2C9882F7E003}"/>
                    </a:ext>
                  </a:extLst>
                </p14:cNvPr>
                <p14:cNvContentPartPr/>
                <p14:nvPr/>
              </p14:nvContentPartPr>
              <p14:xfrm>
                <a:off x="2201004" y="1156487"/>
                <a:ext cx="249840" cy="2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CFE0F4-C429-42E2-BFB1-2C9882F7E0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83364" y="1138847"/>
                  <a:ext cx="285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D174E6-01CA-4B05-B96D-E6D855182BB1}"/>
                    </a:ext>
                  </a:extLst>
                </p14:cNvPr>
                <p14:cNvContentPartPr/>
                <p14:nvPr/>
              </p14:nvContentPartPr>
              <p14:xfrm>
                <a:off x="2593764" y="1367087"/>
                <a:ext cx="114480" cy="13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D174E6-01CA-4B05-B96D-E6D855182B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76124" y="1349087"/>
                  <a:ext cx="150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8148C3-9A0C-43AA-B106-46816DFE659B}"/>
                    </a:ext>
                  </a:extLst>
                </p14:cNvPr>
                <p14:cNvContentPartPr/>
                <p14:nvPr/>
              </p14:nvContentPartPr>
              <p14:xfrm>
                <a:off x="2769084" y="1305527"/>
                <a:ext cx="160560" cy="15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8148C3-9A0C-43AA-B106-46816DFE659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51084" y="1287887"/>
                  <a:ext cx="196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D0AE35-3A2B-4924-8B35-DAC4CB2C4DA6}"/>
                    </a:ext>
                  </a:extLst>
                </p14:cNvPr>
                <p14:cNvContentPartPr/>
                <p14:nvPr/>
              </p14:nvContentPartPr>
              <p14:xfrm>
                <a:off x="3048084" y="1295087"/>
                <a:ext cx="274680" cy="24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D0AE35-3A2B-4924-8B35-DAC4CB2C4DA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30444" y="1277087"/>
                  <a:ext cx="310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66F64B3-B9B0-4E70-9EFC-76FD971B084C}"/>
                    </a:ext>
                  </a:extLst>
                </p14:cNvPr>
                <p14:cNvContentPartPr/>
                <p14:nvPr/>
              </p14:nvContentPartPr>
              <p14:xfrm>
                <a:off x="3143124" y="1146767"/>
                <a:ext cx="121320" cy="118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66F64B3-B9B0-4E70-9EFC-76FD971B084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25124" y="1129127"/>
                  <a:ext cx="156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D40A971-77D8-4C1F-9B8F-524176D2B2C5}"/>
                    </a:ext>
                  </a:extLst>
                </p14:cNvPr>
                <p14:cNvContentPartPr/>
                <p14:nvPr/>
              </p14:nvContentPartPr>
              <p14:xfrm>
                <a:off x="3551004" y="1255127"/>
                <a:ext cx="117000" cy="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D40A971-77D8-4C1F-9B8F-524176D2B2C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33004" y="1237487"/>
                  <a:ext cx="152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FE3112-5E04-43C6-8093-68AF8513655D}"/>
                    </a:ext>
                  </a:extLst>
                </p14:cNvPr>
                <p14:cNvContentPartPr/>
                <p14:nvPr/>
              </p14:nvContentPartPr>
              <p14:xfrm>
                <a:off x="3557844" y="1319207"/>
                <a:ext cx="133200" cy="6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FE3112-5E04-43C6-8093-68AF8513655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40204" y="1301567"/>
                  <a:ext cx="16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D734658-EE35-41CA-889C-E4EFC7CEDD01}"/>
                    </a:ext>
                  </a:extLst>
                </p14:cNvPr>
                <p14:cNvContentPartPr/>
                <p14:nvPr/>
              </p14:nvContentPartPr>
              <p14:xfrm>
                <a:off x="168804" y="3045047"/>
                <a:ext cx="167040" cy="37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D734658-EE35-41CA-889C-E4EFC7CEDD0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1164" y="3027047"/>
                  <a:ext cx="2026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D6C7D32-613C-4732-AA1D-EFECD4F2F969}"/>
                    </a:ext>
                  </a:extLst>
                </p14:cNvPr>
                <p14:cNvContentPartPr/>
                <p14:nvPr/>
              </p14:nvContentPartPr>
              <p14:xfrm>
                <a:off x="442404" y="3294887"/>
                <a:ext cx="299520" cy="17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D6C7D32-613C-4732-AA1D-EFECD4F2F9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4404" y="3276887"/>
                  <a:ext cx="335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078012A-94D4-4967-9F81-C19AE3CAB08E}"/>
                    </a:ext>
                  </a:extLst>
                </p14:cNvPr>
                <p14:cNvContentPartPr/>
                <p14:nvPr/>
              </p14:nvContentPartPr>
              <p14:xfrm>
                <a:off x="801324" y="3333047"/>
                <a:ext cx="102960" cy="141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078012A-94D4-4967-9F81-C19AE3CAB08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3324" y="3315047"/>
                  <a:ext cx="13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B5EFB6-B4E4-480C-BD87-115F3CDA1F2F}"/>
                    </a:ext>
                  </a:extLst>
                </p14:cNvPr>
                <p14:cNvContentPartPr/>
                <p14:nvPr/>
              </p14:nvContentPartPr>
              <p14:xfrm>
                <a:off x="844524" y="3211007"/>
                <a:ext cx="43560" cy="69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B5EFB6-B4E4-480C-BD87-115F3CDA1F2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6524" y="3193367"/>
                  <a:ext cx="79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95A4BF8-C38D-4D4F-B8B1-743B19E6684C}"/>
                    </a:ext>
                  </a:extLst>
                </p14:cNvPr>
                <p14:cNvContentPartPr/>
                <p14:nvPr/>
              </p14:nvContentPartPr>
              <p14:xfrm>
                <a:off x="956484" y="3312887"/>
                <a:ext cx="352800" cy="134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95A4BF8-C38D-4D4F-B8B1-743B19E6684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8484" y="3295247"/>
                  <a:ext cx="388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BB8345-1E75-4ABB-BCF3-9DDD12C3744D}"/>
                    </a:ext>
                  </a:extLst>
                </p14:cNvPr>
                <p14:cNvContentPartPr/>
                <p14:nvPr/>
              </p14:nvContentPartPr>
              <p14:xfrm>
                <a:off x="1366164" y="3312887"/>
                <a:ext cx="145800" cy="163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BB8345-1E75-4ABB-BCF3-9DDD12C374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48164" y="3295247"/>
                  <a:ext cx="181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88DA3D-2206-4B00-B188-9D18E690A524}"/>
                    </a:ext>
                  </a:extLst>
                </p14:cNvPr>
                <p14:cNvContentPartPr/>
                <p14:nvPr/>
              </p14:nvContentPartPr>
              <p14:xfrm>
                <a:off x="1595484" y="3322607"/>
                <a:ext cx="294120" cy="174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88DA3D-2206-4B00-B188-9D18E690A52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77844" y="3304607"/>
                  <a:ext cx="329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E9579A-E8D2-421A-B66D-677B97BB39F7}"/>
                    </a:ext>
                  </a:extLst>
                </p14:cNvPr>
                <p14:cNvContentPartPr/>
                <p14:nvPr/>
              </p14:nvContentPartPr>
              <p14:xfrm>
                <a:off x="2004804" y="73967"/>
                <a:ext cx="489960" cy="715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E9579A-E8D2-421A-B66D-677B97BB39F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86804" y="56327"/>
                  <a:ext cx="525600" cy="719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FA687F3-F398-4B9C-8BD0-8B615C4B0A3E}"/>
                  </a:ext>
                </a:extLst>
              </p14:cNvPr>
              <p14:cNvContentPartPr/>
              <p14:nvPr/>
            </p14:nvContentPartPr>
            <p14:xfrm>
              <a:off x="2834604" y="3147276"/>
              <a:ext cx="291240" cy="239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FA687F3-F398-4B9C-8BD0-8B615C4B0A3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816964" y="3129276"/>
                <a:ext cx="3268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5A469FD-27CE-4782-9DED-224F84B71359}"/>
                  </a:ext>
                </a:extLst>
              </p14:cNvPr>
              <p14:cNvContentPartPr/>
              <p14:nvPr/>
            </p14:nvContentPartPr>
            <p14:xfrm>
              <a:off x="3102804" y="2872596"/>
              <a:ext cx="232200" cy="142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5A469FD-27CE-4782-9DED-224F84B7135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85164" y="2854596"/>
                <a:ext cx="2678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7C36D1F-9C5A-4B27-9E22-C230849F6374}"/>
              </a:ext>
            </a:extLst>
          </p:cNvPr>
          <p:cNvGrpSpPr/>
          <p:nvPr/>
        </p:nvGrpSpPr>
        <p:grpSpPr>
          <a:xfrm>
            <a:off x="3518244" y="3234756"/>
            <a:ext cx="208080" cy="115920"/>
            <a:chOff x="3518244" y="3234756"/>
            <a:chExt cx="20808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29CCFB-4354-4B69-9D42-F26677A9A234}"/>
                    </a:ext>
                  </a:extLst>
                </p14:cNvPr>
                <p14:cNvContentPartPr/>
                <p14:nvPr/>
              </p14:nvContentPartPr>
              <p14:xfrm>
                <a:off x="3525444" y="3234756"/>
                <a:ext cx="167040" cy="2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29CCFB-4354-4B69-9D42-F26677A9A23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07444" y="3216756"/>
                  <a:ext cx="202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0D7B7A9-5FA0-4B73-B50C-63FDAD615FC9}"/>
                    </a:ext>
                  </a:extLst>
                </p14:cNvPr>
                <p14:cNvContentPartPr/>
                <p14:nvPr/>
              </p14:nvContentPartPr>
              <p14:xfrm>
                <a:off x="3518244" y="3349236"/>
                <a:ext cx="208080" cy="1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0D7B7A9-5FA0-4B73-B50C-63FDAD615F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00604" y="3331236"/>
                  <a:ext cx="2437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3BEDD69-2843-4C00-9F4C-12F32FDC209C}"/>
              </a:ext>
            </a:extLst>
          </p:cNvPr>
          <p:cNvGrpSpPr/>
          <p:nvPr/>
        </p:nvGrpSpPr>
        <p:grpSpPr>
          <a:xfrm>
            <a:off x="7494804" y="2729316"/>
            <a:ext cx="1172160" cy="402840"/>
            <a:chOff x="7494804" y="2729316"/>
            <a:chExt cx="117216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F25E1F6-DFB3-4B73-A295-179BFB162F1B}"/>
                    </a:ext>
                  </a:extLst>
                </p14:cNvPr>
                <p14:cNvContentPartPr/>
                <p14:nvPr/>
              </p14:nvContentPartPr>
              <p14:xfrm>
                <a:off x="7494804" y="2946396"/>
                <a:ext cx="366840" cy="177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F25E1F6-DFB3-4B73-A295-179BFB162F1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76804" y="2928396"/>
                  <a:ext cx="402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3E9D7F-1467-40A5-ABF6-AAF3CD4F80AA}"/>
                    </a:ext>
                  </a:extLst>
                </p14:cNvPr>
                <p14:cNvContentPartPr/>
                <p14:nvPr/>
              </p14:nvContentPartPr>
              <p14:xfrm>
                <a:off x="8014284" y="2729316"/>
                <a:ext cx="206640" cy="132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3E9D7F-1467-40A5-ABF6-AAF3CD4F80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96644" y="2711316"/>
                  <a:ext cx="242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DC10AD4-73EA-4DCE-AEB5-C94F38DBF401}"/>
                    </a:ext>
                  </a:extLst>
                </p14:cNvPr>
                <p14:cNvContentPartPr/>
                <p14:nvPr/>
              </p14:nvContentPartPr>
              <p14:xfrm>
                <a:off x="8415684" y="2983836"/>
                <a:ext cx="200880" cy="27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DC10AD4-73EA-4DCE-AEB5-C94F38DBF40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98044" y="2965836"/>
                  <a:ext cx="23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2FAFE7-D1C9-4F58-AC3E-C8B8FCF615E4}"/>
                    </a:ext>
                  </a:extLst>
                </p14:cNvPr>
                <p14:cNvContentPartPr/>
                <p14:nvPr/>
              </p14:nvContentPartPr>
              <p14:xfrm>
                <a:off x="8403084" y="3087876"/>
                <a:ext cx="263880" cy="44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2FAFE7-D1C9-4F58-AC3E-C8B8FCF615E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85084" y="3069876"/>
                  <a:ext cx="29952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E789333-F9DC-4EEC-B193-388B288D32CA}"/>
                  </a:ext>
                </a:extLst>
              </p14:cNvPr>
              <p14:cNvContentPartPr/>
              <p14:nvPr/>
            </p14:nvContentPartPr>
            <p14:xfrm>
              <a:off x="9070164" y="2699076"/>
              <a:ext cx="493920" cy="458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E789333-F9DC-4EEC-B193-388B288D32C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052524" y="2681436"/>
                <a:ext cx="5295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E4BB0A2-4574-4E17-84E5-B0225AA6BE2A}"/>
                  </a:ext>
                </a:extLst>
              </p14:cNvPr>
              <p14:cNvContentPartPr/>
              <p14:nvPr/>
            </p14:nvContentPartPr>
            <p14:xfrm>
              <a:off x="4080924" y="2790516"/>
              <a:ext cx="373680" cy="461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E4BB0A2-4574-4E17-84E5-B0225AA6BE2A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063284" y="2772876"/>
                <a:ext cx="4093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DCB49BB-9926-497C-AEAA-6E265BE87AFC}"/>
                  </a:ext>
                </a:extLst>
              </p14:cNvPr>
              <p14:cNvContentPartPr/>
              <p14:nvPr/>
            </p14:nvContentPartPr>
            <p14:xfrm>
              <a:off x="4209084" y="2518716"/>
              <a:ext cx="182520" cy="153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DCB49BB-9926-497C-AEAA-6E265BE87AF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91084" y="2500716"/>
                <a:ext cx="21816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90060CB-B3A4-4F73-8621-832CD0744CB1}"/>
              </a:ext>
            </a:extLst>
          </p:cNvPr>
          <p:cNvGrpSpPr/>
          <p:nvPr/>
        </p:nvGrpSpPr>
        <p:grpSpPr>
          <a:xfrm>
            <a:off x="4036644" y="3316476"/>
            <a:ext cx="1729800" cy="635760"/>
            <a:chOff x="4036644" y="3316476"/>
            <a:chExt cx="172980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020E4C3-36DF-4774-8E66-9B1D9D342F92}"/>
                    </a:ext>
                  </a:extLst>
                </p14:cNvPr>
                <p14:cNvContentPartPr/>
                <p14:nvPr/>
              </p14:nvContentPartPr>
              <p14:xfrm>
                <a:off x="4080564" y="3332316"/>
                <a:ext cx="217440" cy="46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020E4C3-36DF-4774-8E66-9B1D9D342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62924" y="3314676"/>
                  <a:ext cx="253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4263E0-F7CE-47BC-9954-26A734A436AF}"/>
                    </a:ext>
                  </a:extLst>
                </p14:cNvPr>
                <p14:cNvContentPartPr/>
                <p14:nvPr/>
              </p14:nvContentPartPr>
              <p14:xfrm>
                <a:off x="4255524" y="3403596"/>
                <a:ext cx="108720" cy="9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4263E0-F7CE-47BC-9954-26A734A436A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37884" y="3385956"/>
                  <a:ext cx="144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1246307-2948-4CC9-893A-B015E9A8624E}"/>
                    </a:ext>
                  </a:extLst>
                </p14:cNvPr>
                <p14:cNvContentPartPr/>
                <p14:nvPr/>
              </p14:nvContentPartPr>
              <p14:xfrm>
                <a:off x="4434084" y="3316476"/>
                <a:ext cx="138600" cy="146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1246307-2948-4CC9-893A-B015E9A862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16084" y="3298836"/>
                  <a:ext cx="174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50A47DF-0481-446E-889E-079F8BBD4BFF}"/>
                    </a:ext>
                  </a:extLst>
                </p14:cNvPr>
                <p14:cNvContentPartPr/>
                <p14:nvPr/>
              </p14:nvContentPartPr>
              <p14:xfrm>
                <a:off x="4036644" y="3491796"/>
                <a:ext cx="1729800" cy="166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50A47DF-0481-446E-889E-079F8BBD4B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18644" y="3474156"/>
                  <a:ext cx="1765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6016BBD-4076-4CBC-A5A8-0F097F3F7EED}"/>
                    </a:ext>
                  </a:extLst>
                </p14:cNvPr>
                <p14:cNvContentPartPr/>
                <p14:nvPr/>
              </p14:nvContentPartPr>
              <p14:xfrm>
                <a:off x="4721004" y="3762876"/>
                <a:ext cx="236880" cy="18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6016BBD-4076-4CBC-A5A8-0F097F3F7EE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03364" y="3744876"/>
                  <a:ext cx="272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BBE5686-EA01-41F7-9CFF-CD99189CDBCC}"/>
                    </a:ext>
                  </a:extLst>
                </p14:cNvPr>
                <p14:cNvContentPartPr/>
                <p14:nvPr/>
              </p14:nvContentPartPr>
              <p14:xfrm>
                <a:off x="5088564" y="3838476"/>
                <a:ext cx="132120" cy="3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BBE5686-EA01-41F7-9CFF-CD99189CDBC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70564" y="3820476"/>
                  <a:ext cx="167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BD1C94-E8B0-4D45-A4A2-EB17B5F477F4}"/>
                    </a:ext>
                  </a:extLst>
                </p14:cNvPr>
                <p14:cNvContentPartPr/>
                <p14:nvPr/>
              </p14:nvContentPartPr>
              <p14:xfrm>
                <a:off x="5370444" y="3712476"/>
                <a:ext cx="54360" cy="191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BD1C94-E8B0-4D45-A4A2-EB17B5F477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52804" y="3694476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6EE3D3B-DC85-4C3A-844E-B67C4B063E88}"/>
                    </a:ext>
                  </a:extLst>
                </p14:cNvPr>
                <p14:cNvContentPartPr/>
                <p14:nvPr/>
              </p14:nvContentPartPr>
              <p14:xfrm>
                <a:off x="5339484" y="3873036"/>
                <a:ext cx="285120" cy="3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6EE3D3B-DC85-4C3A-844E-B67C4B063E8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21484" y="3855396"/>
                  <a:ext cx="32076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E4028F7-E0B8-4C9F-B408-733D99C6750D}"/>
                  </a:ext>
                </a:extLst>
              </p14:cNvPr>
              <p14:cNvContentPartPr/>
              <p14:nvPr/>
            </p14:nvContentPartPr>
            <p14:xfrm>
              <a:off x="4089924" y="3447876"/>
              <a:ext cx="74520" cy="92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E4028F7-E0B8-4C9F-B408-733D99C6750D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071924" y="3429876"/>
                <a:ext cx="11016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50DAE15-D8BB-4A84-B680-E1E54EA49C68}"/>
              </a:ext>
            </a:extLst>
          </p:cNvPr>
          <p:cNvGrpSpPr/>
          <p:nvPr/>
        </p:nvGrpSpPr>
        <p:grpSpPr>
          <a:xfrm>
            <a:off x="4719924" y="2687556"/>
            <a:ext cx="1093320" cy="492840"/>
            <a:chOff x="4719924" y="2687556"/>
            <a:chExt cx="10933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8FC80E-16AE-489B-9C06-E7AD47EA142A}"/>
                    </a:ext>
                  </a:extLst>
                </p14:cNvPr>
                <p14:cNvContentPartPr/>
                <p14:nvPr/>
              </p14:nvContentPartPr>
              <p14:xfrm>
                <a:off x="4719924" y="2827236"/>
                <a:ext cx="144000" cy="349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8FC80E-16AE-489B-9C06-E7AD47EA142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01924" y="2809596"/>
                  <a:ext cx="179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7B70AC-3A15-4E15-A590-481D60000FD7}"/>
                    </a:ext>
                  </a:extLst>
                </p14:cNvPr>
                <p14:cNvContentPartPr/>
                <p14:nvPr/>
              </p14:nvContentPartPr>
              <p14:xfrm>
                <a:off x="5133924" y="2913276"/>
                <a:ext cx="184680" cy="16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7B70AC-3A15-4E15-A590-481D60000FD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16284" y="2895636"/>
                  <a:ext cx="220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5D082A-8043-45E6-A082-1ABF8C6E904F}"/>
                    </a:ext>
                  </a:extLst>
                </p14:cNvPr>
                <p14:cNvContentPartPr/>
                <p14:nvPr/>
              </p14:nvContentPartPr>
              <p14:xfrm>
                <a:off x="5667084" y="2687556"/>
                <a:ext cx="146160" cy="492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5D082A-8043-45E6-A082-1ABF8C6E904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49444" y="2669916"/>
                  <a:ext cx="1818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E074BF-F94D-4312-9F28-A854A1964DC8}"/>
                    </a:ext>
                  </a:extLst>
                </p14:cNvPr>
                <p14:cNvContentPartPr/>
                <p14:nvPr/>
              </p14:nvContentPartPr>
              <p14:xfrm>
                <a:off x="5047884" y="2966556"/>
                <a:ext cx="37800" cy="162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E074BF-F94D-4312-9F28-A854A1964DC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29884" y="2948916"/>
                  <a:ext cx="73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7396320-A0CE-4AE1-9764-53B2E6246061}"/>
                    </a:ext>
                  </a:extLst>
                </p14:cNvPr>
                <p14:cNvContentPartPr/>
                <p14:nvPr/>
              </p14:nvContentPartPr>
              <p14:xfrm>
                <a:off x="5061564" y="2816796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7396320-A0CE-4AE1-9764-53B2E62460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3924" y="27991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36B604D-1431-43F7-8CEE-EB672E0F1819}"/>
                    </a:ext>
                  </a:extLst>
                </p14:cNvPr>
                <p14:cNvContentPartPr/>
                <p14:nvPr/>
              </p14:nvContentPartPr>
              <p14:xfrm>
                <a:off x="4838724" y="2924436"/>
                <a:ext cx="199800" cy="141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36B604D-1431-43F7-8CEE-EB672E0F18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21084" y="2906796"/>
                  <a:ext cx="235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D29BB24-E686-4A81-88A1-84712266FD30}"/>
                    </a:ext>
                  </a:extLst>
                </p14:cNvPr>
                <p14:cNvContentPartPr/>
                <p14:nvPr/>
              </p14:nvContentPartPr>
              <p14:xfrm>
                <a:off x="5453604" y="2862876"/>
                <a:ext cx="222120" cy="142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D29BB24-E686-4A81-88A1-84712266FD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35964" y="2845236"/>
                  <a:ext cx="257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739F0C-F280-4472-B425-C2F8FF9F960B}"/>
                    </a:ext>
                  </a:extLst>
                </p14:cNvPr>
                <p14:cNvContentPartPr/>
                <p14:nvPr/>
              </p14:nvContentPartPr>
              <p14:xfrm>
                <a:off x="5382684" y="2793756"/>
                <a:ext cx="203400" cy="14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739F0C-F280-4472-B425-C2F8FF9F96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64684" y="2775756"/>
                  <a:ext cx="2390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49E28B0-3ECC-40A7-807E-6E0DDA4D7D62}"/>
              </a:ext>
            </a:extLst>
          </p:cNvPr>
          <p:cNvGrpSpPr/>
          <p:nvPr/>
        </p:nvGrpSpPr>
        <p:grpSpPr>
          <a:xfrm>
            <a:off x="9907164" y="2552556"/>
            <a:ext cx="1813320" cy="601560"/>
            <a:chOff x="9907164" y="2552556"/>
            <a:chExt cx="181332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36A978-3CF3-4728-80C6-1788C003C0DA}"/>
                    </a:ext>
                  </a:extLst>
                </p14:cNvPr>
                <p14:cNvContentPartPr/>
                <p14:nvPr/>
              </p14:nvContentPartPr>
              <p14:xfrm>
                <a:off x="9907164" y="2709876"/>
                <a:ext cx="168120" cy="444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36A978-3CF3-4728-80C6-1788C003C0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89164" y="2692236"/>
                  <a:ext cx="203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89CE82-0E52-4BB8-8391-E63BBD437FAC}"/>
                    </a:ext>
                  </a:extLst>
                </p14:cNvPr>
                <p14:cNvContentPartPr/>
                <p14:nvPr/>
              </p14:nvContentPartPr>
              <p14:xfrm>
                <a:off x="10190124" y="2830476"/>
                <a:ext cx="163800" cy="225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89CE82-0E52-4BB8-8391-E63BBD437F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72484" y="2812476"/>
                  <a:ext cx="199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5F2FD7E-B8EC-45FB-898E-698D24B28DAF}"/>
                    </a:ext>
                  </a:extLst>
                </p14:cNvPr>
                <p14:cNvContentPartPr/>
                <p14:nvPr/>
              </p14:nvContentPartPr>
              <p14:xfrm>
                <a:off x="10126044" y="2831556"/>
                <a:ext cx="212760" cy="263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5F2FD7E-B8EC-45FB-898E-698D24B28D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08044" y="2813556"/>
                  <a:ext cx="248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2DF5F1B-34D1-4DD3-B0FA-2DCC4BBFC99B}"/>
                    </a:ext>
                  </a:extLst>
                </p14:cNvPr>
                <p14:cNvContentPartPr/>
                <p14:nvPr/>
              </p14:nvContentPartPr>
              <p14:xfrm>
                <a:off x="10528164" y="2912196"/>
                <a:ext cx="194040" cy="3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2DF5F1B-34D1-4DD3-B0FA-2DCC4BBFC9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10524" y="2894556"/>
                  <a:ext cx="229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2A61A2-FA5D-4090-8CE3-681FB13F6360}"/>
                    </a:ext>
                  </a:extLst>
                </p14:cNvPr>
                <p14:cNvContentPartPr/>
                <p14:nvPr/>
              </p14:nvContentPartPr>
              <p14:xfrm>
                <a:off x="10896084" y="2838396"/>
                <a:ext cx="315360" cy="205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2A61A2-FA5D-4090-8CE3-681FB13F63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78084" y="2820396"/>
                  <a:ext cx="35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6D44797-C8FE-44ED-8AA4-FA77DEAAD4D5}"/>
                    </a:ext>
                  </a:extLst>
                </p14:cNvPr>
                <p14:cNvContentPartPr/>
                <p14:nvPr/>
              </p14:nvContentPartPr>
              <p14:xfrm>
                <a:off x="11271564" y="2716716"/>
                <a:ext cx="139680" cy="432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6D44797-C8FE-44ED-8AA4-FA77DEAAD4D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53924" y="2698716"/>
                  <a:ext cx="1753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5CBABAF-1C92-45D8-BF88-71846C4F2533}"/>
                    </a:ext>
                  </a:extLst>
                </p14:cNvPr>
                <p14:cNvContentPartPr/>
                <p14:nvPr/>
              </p14:nvContentPartPr>
              <p14:xfrm>
                <a:off x="11472444" y="2552556"/>
                <a:ext cx="248040" cy="167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5CBABAF-1C92-45D8-BF88-71846C4F25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454444" y="2534916"/>
                  <a:ext cx="2836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D65F9BC-E8B9-4982-AAEB-EA31D4EA28BB}"/>
              </a:ext>
            </a:extLst>
          </p:cNvPr>
          <p:cNvGrpSpPr/>
          <p:nvPr/>
        </p:nvGrpSpPr>
        <p:grpSpPr>
          <a:xfrm>
            <a:off x="9002484" y="3253476"/>
            <a:ext cx="2797920" cy="699840"/>
            <a:chOff x="9002484" y="3253476"/>
            <a:chExt cx="279792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C44CDC8-851E-4CE4-B21E-5F10F6E5F855}"/>
                    </a:ext>
                  </a:extLst>
                </p14:cNvPr>
                <p14:cNvContentPartPr/>
                <p14:nvPr/>
              </p14:nvContentPartPr>
              <p14:xfrm>
                <a:off x="9002484" y="3394236"/>
                <a:ext cx="51840" cy="115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C44CDC8-851E-4CE4-B21E-5F10F6E5F8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84844" y="3376236"/>
                  <a:ext cx="8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CFB347F-582E-4516-8399-931D3B9AF0DA}"/>
                    </a:ext>
                  </a:extLst>
                </p14:cNvPr>
                <p14:cNvContentPartPr/>
                <p14:nvPr/>
              </p14:nvContentPartPr>
              <p14:xfrm>
                <a:off x="9021204" y="3253476"/>
                <a:ext cx="255960" cy="84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CFB347F-582E-4516-8399-931D3B9AF0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03564" y="3235836"/>
                  <a:ext cx="29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836F6D7-96D0-4E54-8AE2-9DF2D5CA8D25}"/>
                    </a:ext>
                  </a:extLst>
                </p14:cNvPr>
                <p14:cNvContentPartPr/>
                <p14:nvPr/>
              </p14:nvContentPartPr>
              <p14:xfrm>
                <a:off x="9187884" y="3418356"/>
                <a:ext cx="104040" cy="6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836F6D7-96D0-4E54-8AE2-9DF2D5CA8D2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70244" y="3400716"/>
                  <a:ext cx="139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7120757-4E15-490F-BBCE-614CE46A9541}"/>
                    </a:ext>
                  </a:extLst>
                </p14:cNvPr>
                <p14:cNvContentPartPr/>
                <p14:nvPr/>
              </p14:nvContentPartPr>
              <p14:xfrm>
                <a:off x="9447084" y="3263196"/>
                <a:ext cx="64440" cy="180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7120757-4E15-490F-BBCE-614CE46A95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29084" y="3245196"/>
                  <a:ext cx="10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000AF1-CDD0-47D2-94E1-F3F49D32F275}"/>
                    </a:ext>
                  </a:extLst>
                </p14:cNvPr>
                <p14:cNvContentPartPr/>
                <p14:nvPr/>
              </p14:nvContentPartPr>
              <p14:xfrm>
                <a:off x="9439884" y="3420516"/>
                <a:ext cx="142560" cy="40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000AF1-CDD0-47D2-94E1-F3F49D32F2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22244" y="3402876"/>
                  <a:ext cx="178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C67B69-312C-43F6-8203-D317FCAEE946}"/>
                    </a:ext>
                  </a:extLst>
                </p14:cNvPr>
                <p14:cNvContentPartPr/>
                <p14:nvPr/>
              </p14:nvContentPartPr>
              <p14:xfrm>
                <a:off x="9024804" y="3477396"/>
                <a:ext cx="2775600" cy="27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C67B69-312C-43F6-8203-D317FCAEE9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06804" y="3459756"/>
                  <a:ext cx="2811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915ADE-7BB9-4096-BA19-571AAE2FC88F}"/>
                    </a:ext>
                  </a:extLst>
                </p14:cNvPr>
                <p14:cNvContentPartPr/>
                <p14:nvPr/>
              </p14:nvContentPartPr>
              <p14:xfrm>
                <a:off x="10478484" y="3784836"/>
                <a:ext cx="360" cy="168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915ADE-7BB9-4096-BA19-571AAE2FC8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60484" y="3767196"/>
                  <a:ext cx="36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9CD3BB9-A285-4F02-AACF-815EAD9EA28F}"/>
                    </a:ext>
                  </a:extLst>
                </p14:cNvPr>
                <p14:cNvContentPartPr/>
                <p14:nvPr/>
              </p14:nvContentPartPr>
              <p14:xfrm>
                <a:off x="10467684" y="3690876"/>
                <a:ext cx="253440" cy="225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9CD3BB9-A285-4F02-AACF-815EAD9EA2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50044" y="3673236"/>
                  <a:ext cx="2890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0DA697C-506A-4331-8650-D4AFD3209CCF}"/>
              </a:ext>
            </a:extLst>
          </p:cNvPr>
          <p:cNvGrpSpPr/>
          <p:nvPr/>
        </p:nvGrpSpPr>
        <p:grpSpPr>
          <a:xfrm>
            <a:off x="7157124" y="4994436"/>
            <a:ext cx="4566600" cy="1428120"/>
            <a:chOff x="7157124" y="4994436"/>
            <a:chExt cx="4566600" cy="14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8C413F-798B-499C-9403-B9D83837B697}"/>
                    </a:ext>
                  </a:extLst>
                </p14:cNvPr>
                <p14:cNvContentPartPr/>
                <p14:nvPr/>
              </p14:nvContentPartPr>
              <p14:xfrm>
                <a:off x="7425324" y="5617956"/>
                <a:ext cx="406440" cy="178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8C413F-798B-499C-9403-B9D83837B6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07324" y="5600316"/>
                  <a:ext cx="442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05D890A-4198-4E15-BA84-CA921632D92A}"/>
                    </a:ext>
                  </a:extLst>
                </p14:cNvPr>
                <p14:cNvContentPartPr/>
                <p14:nvPr/>
              </p14:nvContentPartPr>
              <p14:xfrm>
                <a:off x="7937604" y="5422116"/>
                <a:ext cx="191520" cy="168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05D890A-4198-4E15-BA84-CA921632D9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19604" y="5404476"/>
                  <a:ext cx="227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8EDE6F4-A54A-4179-86DB-83FCB34C82E7}"/>
                    </a:ext>
                  </a:extLst>
                </p14:cNvPr>
                <p14:cNvContentPartPr/>
                <p14:nvPr/>
              </p14:nvContentPartPr>
              <p14:xfrm>
                <a:off x="7157124" y="5144556"/>
                <a:ext cx="1181520" cy="855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8EDE6F4-A54A-4179-86DB-83FCB34C82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39124" y="5126556"/>
                  <a:ext cx="121716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920A43-10B2-4D97-9276-85CF5B07E515}"/>
                    </a:ext>
                  </a:extLst>
                </p14:cNvPr>
                <p14:cNvContentPartPr/>
                <p14:nvPr/>
              </p14:nvContentPartPr>
              <p14:xfrm>
                <a:off x="8643204" y="5616876"/>
                <a:ext cx="144000" cy="16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920A43-10B2-4D97-9276-85CF5B07E5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25564" y="5599236"/>
                  <a:ext cx="179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9DFA3B-D7CF-4112-BD7D-65E0031F7A60}"/>
                    </a:ext>
                  </a:extLst>
                </p14:cNvPr>
                <p14:cNvContentPartPr/>
                <p14:nvPr/>
              </p14:nvContentPartPr>
              <p14:xfrm>
                <a:off x="8637444" y="5734596"/>
                <a:ext cx="190440" cy="36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9DFA3B-D7CF-4112-BD7D-65E0031F7A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19444" y="5716596"/>
                  <a:ext cx="226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EA339D-B6C7-4948-A349-90FE6643B77B}"/>
                    </a:ext>
                  </a:extLst>
                </p14:cNvPr>
                <p14:cNvContentPartPr/>
                <p14:nvPr/>
              </p14:nvContentPartPr>
              <p14:xfrm>
                <a:off x="9089964" y="4994436"/>
                <a:ext cx="2633760" cy="1428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EA339D-B6C7-4948-A349-90FE6643B7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72324" y="4976436"/>
                  <a:ext cx="26694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EB2DDA6-9769-4DF1-841F-C1491CE1BF90}"/>
                    </a:ext>
                  </a:extLst>
                </p14:cNvPr>
                <p14:cNvContentPartPr/>
                <p14:nvPr/>
              </p14:nvContentPartPr>
              <p14:xfrm>
                <a:off x="9723564" y="5404836"/>
                <a:ext cx="269280" cy="385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EB2DDA6-9769-4DF1-841F-C1491CE1BF9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05924" y="5387196"/>
                  <a:ext cx="304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6E95CA8-889F-4AFC-8476-BC9A1A2D4DE4}"/>
                    </a:ext>
                  </a:extLst>
                </p14:cNvPr>
                <p14:cNvContentPartPr/>
                <p14:nvPr/>
              </p14:nvContentPartPr>
              <p14:xfrm>
                <a:off x="9669924" y="5930796"/>
                <a:ext cx="360" cy="124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6E95CA8-889F-4AFC-8476-BC9A1A2D4D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51924" y="5913156"/>
                  <a:ext cx="36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6EB964-F457-4763-B329-0263ABDB836B}"/>
                    </a:ext>
                  </a:extLst>
                </p14:cNvPr>
                <p14:cNvContentPartPr/>
                <p14:nvPr/>
              </p14:nvContentPartPr>
              <p14:xfrm>
                <a:off x="9668844" y="5826036"/>
                <a:ext cx="241920" cy="129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6EB964-F457-4763-B329-0263ABDB83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50844" y="5808036"/>
                  <a:ext cx="277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F6C8BCA-800E-4DC2-956E-7DDF91BFC112}"/>
                    </a:ext>
                  </a:extLst>
                </p14:cNvPr>
                <p14:cNvContentPartPr/>
                <p14:nvPr/>
              </p14:nvContentPartPr>
              <p14:xfrm>
                <a:off x="9799524" y="5935116"/>
                <a:ext cx="251280" cy="131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F6C8BCA-800E-4DC2-956E-7DDF91BFC11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81524" y="5917116"/>
                  <a:ext cx="286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76EEAC3-92AC-4724-8E3B-CDAAFF851340}"/>
                    </a:ext>
                  </a:extLst>
                </p14:cNvPr>
                <p14:cNvContentPartPr/>
                <p14:nvPr/>
              </p14:nvContentPartPr>
              <p14:xfrm>
                <a:off x="9756324" y="5199996"/>
                <a:ext cx="5040" cy="13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76EEAC3-92AC-4724-8E3B-CDAAFF851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38324" y="5182356"/>
                  <a:ext cx="4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C3829AA-0D28-40DA-8C91-3A194C0DD0C6}"/>
                    </a:ext>
                  </a:extLst>
                </p14:cNvPr>
                <p14:cNvContentPartPr/>
                <p14:nvPr/>
              </p14:nvContentPartPr>
              <p14:xfrm>
                <a:off x="9746964" y="5131596"/>
                <a:ext cx="168120" cy="149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C3829AA-0D28-40DA-8C91-3A194C0DD0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29324" y="5113956"/>
                  <a:ext cx="20376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C580737-DA12-4A02-AE8D-BEF5C0D4D25E}"/>
                  </a:ext>
                </a:extLst>
              </p14:cNvPr>
              <p14:cNvContentPartPr/>
              <p14:nvPr/>
            </p14:nvContentPartPr>
            <p14:xfrm>
              <a:off x="9136764" y="2298396"/>
              <a:ext cx="205560" cy="311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C580737-DA12-4A02-AE8D-BEF5C0D4D25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118764" y="2280396"/>
                <a:ext cx="24120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CC99A59-875A-467C-B769-5D5E894463B5}"/>
              </a:ext>
            </a:extLst>
          </p:cNvPr>
          <p:cNvGrpSpPr/>
          <p:nvPr/>
        </p:nvGrpSpPr>
        <p:grpSpPr>
          <a:xfrm>
            <a:off x="10326564" y="5149956"/>
            <a:ext cx="1432800" cy="437760"/>
            <a:chOff x="10326564" y="5149956"/>
            <a:chExt cx="143280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18EDC4D-74EB-40B4-97D4-B59B3629AAC2}"/>
                    </a:ext>
                  </a:extLst>
                </p14:cNvPr>
                <p14:cNvContentPartPr/>
                <p14:nvPr/>
              </p14:nvContentPartPr>
              <p14:xfrm>
                <a:off x="10326564" y="5343276"/>
                <a:ext cx="84240" cy="23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18EDC4D-74EB-40B4-97D4-B59B3629AAC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08924" y="5325636"/>
                  <a:ext cx="119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9754D6D-602B-4C63-A87D-3FF52003769B}"/>
                    </a:ext>
                  </a:extLst>
                </p14:cNvPr>
                <p14:cNvContentPartPr/>
                <p14:nvPr/>
              </p14:nvContentPartPr>
              <p14:xfrm>
                <a:off x="10514484" y="5374596"/>
                <a:ext cx="139320" cy="138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9754D6D-602B-4C63-A87D-3FF52003769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96844" y="5356596"/>
                  <a:ext cx="174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3CEABC8-7924-41B9-9C3A-F8FCDD058147}"/>
                    </a:ext>
                  </a:extLst>
                </p14:cNvPr>
                <p14:cNvContentPartPr/>
                <p14:nvPr/>
              </p14:nvContentPartPr>
              <p14:xfrm>
                <a:off x="10475244" y="5355516"/>
                <a:ext cx="163440" cy="190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3CEABC8-7924-41B9-9C3A-F8FCDD05814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57244" y="5337876"/>
                  <a:ext cx="199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1A49472-E374-4848-94F3-6BAA5A1DD7C8}"/>
                    </a:ext>
                  </a:extLst>
                </p14:cNvPr>
                <p14:cNvContentPartPr/>
                <p14:nvPr/>
              </p14:nvContentPartPr>
              <p14:xfrm>
                <a:off x="10781604" y="5414196"/>
                <a:ext cx="162360" cy="22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1A49472-E374-4848-94F3-6BAA5A1DD7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63964" y="5396556"/>
                  <a:ext cx="198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4B2C862-85DC-4D0E-9B4D-64A84BAD7205}"/>
                    </a:ext>
                  </a:extLst>
                </p14:cNvPr>
                <p14:cNvContentPartPr/>
                <p14:nvPr/>
              </p14:nvContentPartPr>
              <p14:xfrm>
                <a:off x="11067444" y="5317356"/>
                <a:ext cx="234720" cy="176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4B2C862-85DC-4D0E-9B4D-64A84BAD72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9804" y="5299716"/>
                  <a:ext cx="270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EFF6F05-315E-49B2-A340-44D16F6F1CA4}"/>
                    </a:ext>
                  </a:extLst>
                </p14:cNvPr>
                <p14:cNvContentPartPr/>
                <p14:nvPr/>
              </p14:nvContentPartPr>
              <p14:xfrm>
                <a:off x="11335644" y="5221236"/>
                <a:ext cx="76320" cy="36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EFF6F05-315E-49B2-A340-44D16F6F1CA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18004" y="5203236"/>
                  <a:ext cx="111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61FEC32-EEC9-4456-8F5F-884AD1CADB87}"/>
                    </a:ext>
                  </a:extLst>
                </p14:cNvPr>
                <p14:cNvContentPartPr/>
                <p14:nvPr/>
              </p14:nvContentPartPr>
              <p14:xfrm>
                <a:off x="11512044" y="5149956"/>
                <a:ext cx="247320" cy="183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61FEC32-EEC9-4456-8F5F-884AD1CADB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94404" y="5132316"/>
                  <a:ext cx="28296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67C0AE8-092C-47BF-8F5D-0F89FCEB1776}"/>
                  </a:ext>
                </a:extLst>
              </p14:cNvPr>
              <p14:cNvContentPartPr/>
              <p14:nvPr/>
            </p14:nvContentPartPr>
            <p14:xfrm>
              <a:off x="10437444" y="5861316"/>
              <a:ext cx="1344600" cy="1350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67C0AE8-092C-47BF-8F5D-0F89FCEB177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19444" y="5843316"/>
                <a:ext cx="1380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A0D3B89-DEE0-4ADC-B5AB-DB6872E25DD1}"/>
                  </a:ext>
                </a:extLst>
              </p14:cNvPr>
              <p14:cNvContentPartPr/>
              <p14:nvPr/>
            </p14:nvContentPartPr>
            <p14:xfrm>
              <a:off x="10918044" y="6085236"/>
              <a:ext cx="301320" cy="2271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A0D3B89-DEE0-4ADC-B5AB-DB6872E25DD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00404" y="6067236"/>
                <a:ext cx="3369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E6720E2-5A25-4712-8624-63C54722705D}"/>
                  </a:ext>
                </a:extLst>
              </p14:cNvPr>
              <p14:cNvContentPartPr/>
              <p14:nvPr/>
            </p14:nvContentPartPr>
            <p14:xfrm>
              <a:off x="4173804" y="4723356"/>
              <a:ext cx="185760" cy="1778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E6720E2-5A25-4712-8624-63C54722705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156164" y="4705716"/>
                <a:ext cx="22140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3EEC3BB-361F-4627-9AD4-4E3082194ED5}"/>
              </a:ext>
            </a:extLst>
          </p:cNvPr>
          <p:cNvGrpSpPr/>
          <p:nvPr/>
        </p:nvGrpSpPr>
        <p:grpSpPr>
          <a:xfrm>
            <a:off x="2549844" y="5008116"/>
            <a:ext cx="3349080" cy="738720"/>
            <a:chOff x="2549844" y="5008116"/>
            <a:chExt cx="3349080" cy="7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2062B89-694D-429D-BB2E-98F9A6F7FF6D}"/>
                    </a:ext>
                  </a:extLst>
                </p14:cNvPr>
                <p14:cNvContentPartPr/>
                <p14:nvPr/>
              </p14:nvContentPartPr>
              <p14:xfrm>
                <a:off x="2549844" y="5008116"/>
                <a:ext cx="741240" cy="628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2062B89-694D-429D-BB2E-98F9A6F7FF6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32204" y="4990116"/>
                  <a:ext cx="7768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B4D2F4-2175-41C3-B49C-091AB774098F}"/>
                    </a:ext>
                  </a:extLst>
                </p14:cNvPr>
                <p14:cNvContentPartPr/>
                <p14:nvPr/>
              </p14:nvContentPartPr>
              <p14:xfrm>
                <a:off x="2897604" y="5282436"/>
                <a:ext cx="223200" cy="244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B4D2F4-2175-41C3-B49C-091AB77409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9964" y="5264436"/>
                  <a:ext cx="258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821FEA2-6BB8-4F5B-A1F5-E34F1D584F86}"/>
                    </a:ext>
                  </a:extLst>
                </p14:cNvPr>
                <p14:cNvContentPartPr/>
                <p14:nvPr/>
              </p14:nvContentPartPr>
              <p14:xfrm>
                <a:off x="3156444" y="5107116"/>
                <a:ext cx="211680" cy="139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821FEA2-6BB8-4F5B-A1F5-E34F1D584F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38804" y="5089116"/>
                  <a:ext cx="247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A6F270A-985E-43CC-8823-DD79690AFBB6}"/>
                    </a:ext>
                  </a:extLst>
                </p14:cNvPr>
                <p14:cNvContentPartPr/>
                <p14:nvPr/>
              </p14:nvContentPartPr>
              <p14:xfrm>
                <a:off x="3580164" y="5246436"/>
                <a:ext cx="128520" cy="4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A6F270A-985E-43CC-8823-DD79690AFB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62164" y="5228436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A4A90C-DCD5-46BF-BC7F-20BF6B51D9D4}"/>
                    </a:ext>
                  </a:extLst>
                </p14:cNvPr>
                <p14:cNvContentPartPr/>
                <p14:nvPr/>
              </p14:nvContentPartPr>
              <p14:xfrm>
                <a:off x="3542724" y="5332476"/>
                <a:ext cx="171720" cy="21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A4A90C-DCD5-46BF-BC7F-20BF6B51D9D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25084" y="5314476"/>
                  <a:ext cx="207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EAFD3E-B7EB-41BD-B46C-FDD9299BDC05}"/>
                    </a:ext>
                  </a:extLst>
                </p14:cNvPr>
                <p14:cNvContentPartPr/>
                <p14:nvPr/>
              </p14:nvContentPartPr>
              <p14:xfrm>
                <a:off x="3977964" y="5039436"/>
                <a:ext cx="405000" cy="363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EAFD3E-B7EB-41BD-B46C-FDD9299BDC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59964" y="5021436"/>
                  <a:ext cx="440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6559654-AAE3-4F20-87F3-0F1D1BDBB0FF}"/>
                    </a:ext>
                  </a:extLst>
                </p14:cNvPr>
                <p14:cNvContentPartPr/>
                <p14:nvPr/>
              </p14:nvContentPartPr>
              <p14:xfrm>
                <a:off x="3952044" y="5597076"/>
                <a:ext cx="70560" cy="149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6559654-AAE3-4F20-87F3-0F1D1BDBB0F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34404" y="5579076"/>
                  <a:ext cx="106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8B6C966-2EB9-4B26-AECF-E5E48504541E}"/>
                    </a:ext>
                  </a:extLst>
                </p14:cNvPr>
                <p14:cNvContentPartPr/>
                <p14:nvPr/>
              </p14:nvContentPartPr>
              <p14:xfrm>
                <a:off x="3935844" y="5493036"/>
                <a:ext cx="275760" cy="70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8B6C966-2EB9-4B26-AECF-E5E48504541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18204" y="5475396"/>
                  <a:ext cx="311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CD9C4DF-C1C4-41E3-9DA4-A6C9F0AE6C42}"/>
                    </a:ext>
                  </a:extLst>
                </p14:cNvPr>
                <p14:cNvContentPartPr/>
                <p14:nvPr/>
              </p14:nvContentPartPr>
              <p14:xfrm>
                <a:off x="4122684" y="5629476"/>
                <a:ext cx="102960" cy="7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CD9C4DF-C1C4-41E3-9DA4-A6C9F0AE6C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04684" y="5611836"/>
                  <a:ext cx="138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1DD232E-2C88-4E82-B3BB-1F222713F235}"/>
                    </a:ext>
                  </a:extLst>
                </p14:cNvPr>
                <p14:cNvContentPartPr/>
                <p14:nvPr/>
              </p14:nvContentPartPr>
              <p14:xfrm>
                <a:off x="4318524" y="5548116"/>
                <a:ext cx="180720" cy="198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1DD232E-2C88-4E82-B3BB-1F222713F23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00884" y="5530476"/>
                  <a:ext cx="216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A0BB00-73EA-43E8-9674-F2E1A8C8451A}"/>
                    </a:ext>
                  </a:extLst>
                </p14:cNvPr>
                <p14:cNvContentPartPr/>
                <p14:nvPr/>
              </p14:nvContentPartPr>
              <p14:xfrm>
                <a:off x="4675644" y="5154996"/>
                <a:ext cx="94680" cy="292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A0BB00-73EA-43E8-9674-F2E1A8C845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57644" y="5136996"/>
                  <a:ext cx="130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17BD797-05D3-4E11-9059-F2F050664541}"/>
                    </a:ext>
                  </a:extLst>
                </p14:cNvPr>
                <p14:cNvContentPartPr/>
                <p14:nvPr/>
              </p14:nvContentPartPr>
              <p14:xfrm>
                <a:off x="4778244" y="5291076"/>
                <a:ext cx="108720" cy="135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17BD797-05D3-4E11-9059-F2F05066454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60244" y="5273076"/>
                  <a:ext cx="144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0F4990-B7F7-48DD-BD9F-8A327C912A08}"/>
                    </a:ext>
                  </a:extLst>
                </p14:cNvPr>
                <p14:cNvContentPartPr/>
                <p14:nvPr/>
              </p14:nvContentPartPr>
              <p14:xfrm>
                <a:off x="4880484" y="5285676"/>
                <a:ext cx="88200" cy="150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0F4990-B7F7-48DD-BD9F-8A327C912A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62844" y="5267676"/>
                  <a:ext cx="123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8A0D865-7102-42B0-A605-A05A5310660C}"/>
                    </a:ext>
                  </a:extLst>
                </p14:cNvPr>
                <p14:cNvContentPartPr/>
                <p14:nvPr/>
              </p14:nvContentPartPr>
              <p14:xfrm>
                <a:off x="5020884" y="5230596"/>
                <a:ext cx="62280" cy="226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8A0D865-7102-42B0-A605-A05A531066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02884" y="5212596"/>
                  <a:ext cx="97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468C6E5-0F3C-4A31-B215-7D3B669546A3}"/>
                    </a:ext>
                  </a:extLst>
                </p14:cNvPr>
                <p14:cNvContentPartPr/>
                <p14:nvPr/>
              </p14:nvContentPartPr>
              <p14:xfrm>
                <a:off x="5195844" y="5375316"/>
                <a:ext cx="132120" cy="9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468C6E5-0F3C-4A31-B215-7D3B669546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78204" y="5357676"/>
                  <a:ext cx="167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AD1D0E4-83E9-49A5-BE60-AB6FFDC76B84}"/>
                    </a:ext>
                  </a:extLst>
                </p14:cNvPr>
                <p14:cNvContentPartPr/>
                <p14:nvPr/>
              </p14:nvContentPartPr>
              <p14:xfrm>
                <a:off x="5450364" y="5270196"/>
                <a:ext cx="214920" cy="188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AD1D0E4-83E9-49A5-BE60-AB6FFDC76B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32364" y="5252196"/>
                  <a:ext cx="250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E1F3E92-8F15-46C4-BCE1-342997215790}"/>
                    </a:ext>
                  </a:extLst>
                </p14:cNvPr>
                <p14:cNvContentPartPr/>
                <p14:nvPr/>
              </p14:nvContentPartPr>
              <p14:xfrm>
                <a:off x="5416524" y="5189556"/>
                <a:ext cx="249840" cy="11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E1F3E92-8F15-46C4-BCE1-3429972157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98524" y="5171916"/>
                  <a:ext cx="285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8C46E2E-A652-47F7-9ED7-721BAD19EB5C}"/>
                    </a:ext>
                  </a:extLst>
                </p14:cNvPr>
                <p14:cNvContentPartPr/>
                <p14:nvPr/>
              </p14:nvContentPartPr>
              <p14:xfrm>
                <a:off x="5716044" y="5034396"/>
                <a:ext cx="182880" cy="532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8C46E2E-A652-47F7-9ED7-721BAD19EB5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98404" y="5016396"/>
                  <a:ext cx="21852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0BCB0106-EF11-46FD-8E7D-07B869581F36}"/>
                  </a:ext>
                </a:extLst>
              </p14:cNvPr>
              <p14:cNvContentPartPr/>
              <p14:nvPr/>
            </p14:nvContentPartPr>
            <p14:xfrm>
              <a:off x="3936924" y="5913156"/>
              <a:ext cx="1633680" cy="29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0BCB0106-EF11-46FD-8E7D-07B869581F3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919284" y="5895516"/>
                <a:ext cx="16693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E255C56-6464-4EC9-B289-A2A2A79B49DD}"/>
              </a:ext>
            </a:extLst>
          </p:cNvPr>
          <p:cNvGrpSpPr/>
          <p:nvPr/>
        </p:nvGrpSpPr>
        <p:grpSpPr>
          <a:xfrm>
            <a:off x="4710564" y="6132396"/>
            <a:ext cx="765000" cy="220320"/>
            <a:chOff x="4710564" y="6132396"/>
            <a:chExt cx="7650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491E13E-2BDF-4536-B2FE-FFD3AC8B6405}"/>
                    </a:ext>
                  </a:extLst>
                </p14:cNvPr>
                <p14:cNvContentPartPr/>
                <p14:nvPr/>
              </p14:nvContentPartPr>
              <p14:xfrm>
                <a:off x="4710564" y="6150756"/>
                <a:ext cx="157680" cy="173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491E13E-2BDF-4536-B2FE-FFD3AC8B64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92564" y="6133116"/>
                  <a:ext cx="193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EB96B7-6610-4DB0-8B28-6DDB916CCE47}"/>
                    </a:ext>
                  </a:extLst>
                </p14:cNvPr>
                <p14:cNvContentPartPr/>
                <p14:nvPr/>
              </p14:nvContentPartPr>
              <p14:xfrm>
                <a:off x="5007924" y="6222756"/>
                <a:ext cx="185760" cy="20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EB96B7-6610-4DB0-8B28-6DDB916CCE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90284" y="6205116"/>
                  <a:ext cx="221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5EE7620-6ABB-4048-8ABB-15F7D15F79DE}"/>
                    </a:ext>
                  </a:extLst>
                </p14:cNvPr>
                <p14:cNvContentPartPr/>
                <p14:nvPr/>
              </p14:nvContentPartPr>
              <p14:xfrm>
                <a:off x="5326524" y="6132396"/>
                <a:ext cx="41400" cy="181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5EE7620-6ABB-4048-8ABB-15F7D15F79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08884" y="6114756"/>
                  <a:ext cx="77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1230310-2E63-432F-8378-1758887B3700}"/>
                    </a:ext>
                  </a:extLst>
                </p14:cNvPr>
                <p14:cNvContentPartPr/>
                <p14:nvPr/>
              </p14:nvContentPartPr>
              <p14:xfrm>
                <a:off x="5289084" y="6319596"/>
                <a:ext cx="186480" cy="33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1230310-2E63-432F-8378-1758887B370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71444" y="6301596"/>
                  <a:ext cx="222120" cy="6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474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FEC294A-E07F-40BD-8DD1-44D0A4B771E2}"/>
              </a:ext>
            </a:extLst>
          </p:cNvPr>
          <p:cNvGrpSpPr/>
          <p:nvPr/>
        </p:nvGrpSpPr>
        <p:grpSpPr>
          <a:xfrm>
            <a:off x="169560" y="275600"/>
            <a:ext cx="4346640" cy="420712"/>
            <a:chOff x="169560" y="275600"/>
            <a:chExt cx="4346640" cy="4207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D6A237-F90A-4215-9F5D-8CEF7710C05C}"/>
                    </a:ext>
                  </a:extLst>
                </p14:cNvPr>
                <p14:cNvContentPartPr/>
                <p14:nvPr/>
              </p14:nvContentPartPr>
              <p14:xfrm>
                <a:off x="288040" y="275600"/>
                <a:ext cx="157680" cy="202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D6A237-F90A-4215-9F5D-8CEF7710C0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040" y="266960"/>
                  <a:ext cx="175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323CAD-2B28-429E-AF76-DC1A4FC7963E}"/>
                    </a:ext>
                  </a:extLst>
                </p14:cNvPr>
                <p14:cNvContentPartPr/>
                <p14:nvPr/>
              </p14:nvContentPartPr>
              <p14:xfrm>
                <a:off x="479920" y="314120"/>
                <a:ext cx="11196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323CAD-2B28-429E-AF76-DC1A4FC796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1280" y="305480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12B76C-B638-410D-97D7-3932623D51B2}"/>
                    </a:ext>
                  </a:extLst>
                </p14:cNvPr>
                <p14:cNvContentPartPr/>
                <p14:nvPr/>
              </p14:nvContentPartPr>
              <p14:xfrm>
                <a:off x="523480" y="407000"/>
                <a:ext cx="65880" cy="1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12B76C-B638-410D-97D7-3932623D51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4480" y="398360"/>
                  <a:ext cx="83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EEA62D-9685-4AD8-A9E3-AAF791ACFAA0}"/>
                    </a:ext>
                  </a:extLst>
                </p14:cNvPr>
                <p14:cNvContentPartPr/>
                <p14:nvPr/>
              </p14:nvContentPartPr>
              <p14:xfrm>
                <a:off x="661000" y="304400"/>
                <a:ext cx="119160" cy="15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EEA62D-9685-4AD8-A9E3-AAF791ACFA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360" y="295760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07D97B-0989-4ABB-B66A-6A20F5C23568}"/>
                    </a:ext>
                  </a:extLst>
                </p14:cNvPr>
                <p14:cNvContentPartPr/>
                <p14:nvPr/>
              </p14:nvContentPartPr>
              <p14:xfrm>
                <a:off x="857160" y="309672"/>
                <a:ext cx="68040" cy="12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07D97B-0989-4ABB-B66A-6A20F5C235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160" y="301032"/>
                  <a:ext cx="85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BF8F24-BA91-4457-B1EF-51A63824403D}"/>
                    </a:ext>
                  </a:extLst>
                </p14:cNvPr>
                <p14:cNvContentPartPr/>
                <p14:nvPr/>
              </p14:nvContentPartPr>
              <p14:xfrm>
                <a:off x="978840" y="328032"/>
                <a:ext cx="54720" cy="10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BF8F24-BA91-4457-B1EF-51A6382440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9840" y="319032"/>
                  <a:ext cx="7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96ECA7-0E38-43DB-9968-576332C44D84}"/>
                    </a:ext>
                  </a:extLst>
                </p14:cNvPr>
                <p14:cNvContentPartPr/>
                <p14:nvPr/>
              </p14:nvContentPartPr>
              <p14:xfrm>
                <a:off x="1072800" y="337752"/>
                <a:ext cx="61200" cy="10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96ECA7-0E38-43DB-9968-576332C44D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3800" y="329112"/>
                  <a:ext cx="78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558EA0-CCB9-4E56-BC05-7EE888E5751E}"/>
                    </a:ext>
                  </a:extLst>
                </p14:cNvPr>
                <p14:cNvContentPartPr/>
                <p14:nvPr/>
              </p14:nvContentPartPr>
              <p14:xfrm>
                <a:off x="1074960" y="309312"/>
                <a:ext cx="121320" cy="8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558EA0-CCB9-4E56-BC05-7EE888E575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5960" y="300312"/>
                  <a:ext cx="13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A05A90-F8F5-49E1-9624-03E023BEBE78}"/>
                    </a:ext>
                  </a:extLst>
                </p14:cNvPr>
                <p14:cNvContentPartPr/>
                <p14:nvPr/>
              </p14:nvContentPartPr>
              <p14:xfrm>
                <a:off x="1598040" y="336672"/>
                <a:ext cx="136800" cy="11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A05A90-F8F5-49E1-9624-03E023BEBE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9040" y="327672"/>
                  <a:ext cx="154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E5F8CA-5A79-4F87-8E00-33D119B34CF9}"/>
                    </a:ext>
                  </a:extLst>
                </p14:cNvPr>
                <p14:cNvContentPartPr/>
                <p14:nvPr/>
              </p14:nvContentPartPr>
              <p14:xfrm>
                <a:off x="1781640" y="331992"/>
                <a:ext cx="131400" cy="2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E5F8CA-5A79-4F87-8E00-33D119B34C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3000" y="323352"/>
                  <a:ext cx="149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3E7DD5-410A-4EE3-AF34-B7E7D62E9AB7}"/>
                    </a:ext>
                  </a:extLst>
                </p14:cNvPr>
                <p14:cNvContentPartPr/>
                <p14:nvPr/>
              </p14:nvContentPartPr>
              <p14:xfrm>
                <a:off x="1851840" y="328032"/>
                <a:ext cx="63720" cy="12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3E7DD5-410A-4EE3-AF34-B7E7D62E9A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42840" y="319032"/>
                  <a:ext cx="81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3C95C5-FA9B-42E1-8A93-1CA409DE796E}"/>
                    </a:ext>
                  </a:extLst>
                </p14:cNvPr>
                <p14:cNvContentPartPr/>
                <p14:nvPr/>
              </p14:nvContentPartPr>
              <p14:xfrm>
                <a:off x="1909080" y="344952"/>
                <a:ext cx="186840" cy="12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3C95C5-FA9B-42E1-8A93-1CA409DE79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080" y="336312"/>
                  <a:ext cx="204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4C59B9-E715-4F7F-A63D-7B3958ACFCAA}"/>
                    </a:ext>
                  </a:extLst>
                </p14:cNvPr>
                <p14:cNvContentPartPr/>
                <p14:nvPr/>
              </p14:nvContentPartPr>
              <p14:xfrm>
                <a:off x="2088720" y="380232"/>
                <a:ext cx="97560" cy="10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4C59B9-E715-4F7F-A63D-7B3958ACFC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0080" y="371592"/>
                  <a:ext cx="11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F20A13-7141-4BDE-A146-B083DFDB3472}"/>
                    </a:ext>
                  </a:extLst>
                </p14:cNvPr>
                <p14:cNvContentPartPr/>
                <p14:nvPr/>
              </p14:nvContentPartPr>
              <p14:xfrm>
                <a:off x="2225160" y="390312"/>
                <a:ext cx="1656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F20A13-7141-4BDE-A146-B083DFDB34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6520" y="381672"/>
                  <a:ext cx="34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5E8E44-9BB0-423C-A8AB-167D0732CBBE}"/>
                    </a:ext>
                  </a:extLst>
                </p14:cNvPr>
                <p14:cNvContentPartPr/>
                <p14:nvPr/>
              </p14:nvContentPartPr>
              <p14:xfrm>
                <a:off x="2235960" y="375192"/>
                <a:ext cx="95760" cy="13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5E8E44-9BB0-423C-A8AB-167D0732CB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7320" y="366552"/>
                  <a:ext cx="113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FCEC34-C82B-4A95-B076-6309858013CD}"/>
                    </a:ext>
                  </a:extLst>
                </p14:cNvPr>
                <p14:cNvContentPartPr/>
                <p14:nvPr/>
              </p14:nvContentPartPr>
              <p14:xfrm>
                <a:off x="2358000" y="370872"/>
                <a:ext cx="108720" cy="13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FCEC34-C82B-4A95-B076-6309858013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49000" y="362232"/>
                  <a:ext cx="12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6B6393-7454-4189-BD59-225D2D34FE00}"/>
                    </a:ext>
                  </a:extLst>
                </p14:cNvPr>
                <p14:cNvContentPartPr/>
                <p14:nvPr/>
              </p14:nvContentPartPr>
              <p14:xfrm>
                <a:off x="2521800" y="384912"/>
                <a:ext cx="2412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6B6393-7454-4189-BD59-225D2D34FE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12800" y="375912"/>
                  <a:ext cx="41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43F6B6-5EE4-4109-8D5A-1E6B4C81B018}"/>
                    </a:ext>
                  </a:extLst>
                </p14:cNvPr>
                <p14:cNvContentPartPr/>
                <p14:nvPr/>
              </p14:nvContentPartPr>
              <p14:xfrm>
                <a:off x="2525400" y="364752"/>
                <a:ext cx="160560" cy="12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43F6B6-5EE4-4109-8D5A-1E6B4C81B0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6760" y="356112"/>
                  <a:ext cx="178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193270-62BF-433B-897F-830D3EF45C89}"/>
                    </a:ext>
                  </a:extLst>
                </p14:cNvPr>
                <p14:cNvContentPartPr/>
                <p14:nvPr/>
              </p14:nvContentPartPr>
              <p14:xfrm>
                <a:off x="2644200" y="353232"/>
                <a:ext cx="12600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193270-62BF-433B-897F-830D3EF45C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35200" y="344232"/>
                  <a:ext cx="143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BD9C2C-1183-48E8-8324-4395066FA778}"/>
                    </a:ext>
                  </a:extLst>
                </p14:cNvPr>
                <p14:cNvContentPartPr/>
                <p14:nvPr/>
              </p14:nvContentPartPr>
              <p14:xfrm>
                <a:off x="3065400" y="364752"/>
                <a:ext cx="25920" cy="10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BD9C2C-1183-48E8-8324-4395066FA7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6400" y="355752"/>
                  <a:ext cx="43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91B689-B070-467F-B24A-E3127FF77808}"/>
                    </a:ext>
                  </a:extLst>
                </p14:cNvPr>
                <p14:cNvContentPartPr/>
                <p14:nvPr/>
              </p14:nvContentPartPr>
              <p14:xfrm>
                <a:off x="3039480" y="358272"/>
                <a:ext cx="154440" cy="13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91B689-B070-467F-B24A-E3127FF778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30840" y="349632"/>
                  <a:ext cx="172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673150-3DD8-4E6F-9F5F-E72270828FE5}"/>
                    </a:ext>
                  </a:extLst>
                </p14:cNvPr>
                <p14:cNvContentPartPr/>
                <p14:nvPr/>
              </p14:nvContentPartPr>
              <p14:xfrm>
                <a:off x="3223440" y="385632"/>
                <a:ext cx="63360" cy="11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673150-3DD8-4E6F-9F5F-E72270828F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4440" y="376632"/>
                  <a:ext cx="81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D41FBC-1D4B-4C5C-9703-40885D24F2C5}"/>
                    </a:ext>
                  </a:extLst>
                </p14:cNvPr>
                <p14:cNvContentPartPr/>
                <p14:nvPr/>
              </p14:nvContentPartPr>
              <p14:xfrm>
                <a:off x="3228480" y="349272"/>
                <a:ext cx="97200" cy="8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D41FBC-1D4B-4C5C-9703-40885D24F2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19840" y="340632"/>
                  <a:ext cx="114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1ADF62-5D92-4EE8-888A-B88649F0CD24}"/>
                    </a:ext>
                  </a:extLst>
                </p14:cNvPr>
                <p14:cNvContentPartPr/>
                <p14:nvPr/>
              </p14:nvContentPartPr>
              <p14:xfrm>
                <a:off x="3373920" y="361872"/>
                <a:ext cx="129960" cy="137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1ADF62-5D92-4EE8-888A-B88649F0CD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4920" y="353232"/>
                  <a:ext cx="147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877E40-DD8D-4D2A-A1B6-801A621C5B5A}"/>
                    </a:ext>
                  </a:extLst>
                </p14:cNvPr>
                <p14:cNvContentPartPr/>
                <p14:nvPr/>
              </p14:nvContentPartPr>
              <p14:xfrm>
                <a:off x="3559680" y="386712"/>
                <a:ext cx="1116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877E40-DD8D-4D2A-A1B6-801A621C5B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50680" y="378072"/>
                  <a:ext cx="2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247C63-4F89-44A7-9B52-4D573044CBDE}"/>
                    </a:ext>
                  </a:extLst>
                </p14:cNvPr>
                <p14:cNvContentPartPr/>
                <p14:nvPr/>
              </p14:nvContentPartPr>
              <p14:xfrm>
                <a:off x="3630600" y="365832"/>
                <a:ext cx="101880" cy="133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247C63-4F89-44A7-9B52-4D573044CB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21960" y="356832"/>
                  <a:ext cx="119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1C74EC-14A8-4423-8401-41BAACE3BF88}"/>
                    </a:ext>
                  </a:extLst>
                </p14:cNvPr>
                <p14:cNvContentPartPr/>
                <p14:nvPr/>
              </p14:nvContentPartPr>
              <p14:xfrm>
                <a:off x="3650400" y="388872"/>
                <a:ext cx="226800" cy="5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1C74EC-14A8-4423-8401-41BAACE3BF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1760" y="380232"/>
                  <a:ext cx="244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6AA55E-F232-4B50-AB15-E4A45A0DCE50}"/>
                    </a:ext>
                  </a:extLst>
                </p14:cNvPr>
                <p14:cNvContentPartPr/>
                <p14:nvPr/>
              </p14:nvContentPartPr>
              <p14:xfrm>
                <a:off x="3831480" y="398592"/>
                <a:ext cx="88920" cy="11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6AA55E-F232-4B50-AB15-E4A45A0DCE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22480" y="389952"/>
                  <a:ext cx="106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88E367-A3D0-440E-82B9-52425BDC005B}"/>
                    </a:ext>
                  </a:extLst>
                </p14:cNvPr>
                <p14:cNvContentPartPr/>
                <p14:nvPr/>
              </p14:nvContentPartPr>
              <p14:xfrm>
                <a:off x="3971880" y="407592"/>
                <a:ext cx="104760" cy="9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88E367-A3D0-440E-82B9-52425BDC00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62880" y="398952"/>
                  <a:ext cx="122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DC7F6A-392D-49A2-BD09-B4B6C9DAAA16}"/>
                    </a:ext>
                  </a:extLst>
                </p14:cNvPr>
                <p14:cNvContentPartPr/>
                <p14:nvPr/>
              </p14:nvContentPartPr>
              <p14:xfrm>
                <a:off x="4165560" y="392472"/>
                <a:ext cx="165240" cy="13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DC7F6A-392D-49A2-BD09-B4B6C9DAAA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56920" y="383832"/>
                  <a:ext cx="182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E1974F-AFB9-4FCC-881B-A2F348B5668B}"/>
                    </a:ext>
                  </a:extLst>
                </p14:cNvPr>
                <p14:cNvContentPartPr/>
                <p14:nvPr/>
              </p14:nvContentPartPr>
              <p14:xfrm>
                <a:off x="4310280" y="331992"/>
                <a:ext cx="21240" cy="159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E1974F-AFB9-4FCC-881B-A2F348B56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1640" y="323352"/>
                  <a:ext cx="38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D44526-01CB-4FCE-BF0D-3D57F0E34A94}"/>
                    </a:ext>
                  </a:extLst>
                </p14:cNvPr>
                <p14:cNvContentPartPr/>
                <p14:nvPr/>
              </p14:nvContentPartPr>
              <p14:xfrm>
                <a:off x="4488120" y="502632"/>
                <a:ext cx="11880" cy="1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D44526-01CB-4FCE-BF0D-3D57F0E34A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9480" y="493632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B558D3-7F5B-4ED9-99D6-C6BF1C6C7A39}"/>
                    </a:ext>
                  </a:extLst>
                </p14:cNvPr>
                <p14:cNvContentPartPr/>
                <p14:nvPr/>
              </p14:nvContentPartPr>
              <p14:xfrm>
                <a:off x="169560" y="276912"/>
                <a:ext cx="4346640" cy="41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B558D3-7F5B-4ED9-99D6-C6BF1C6C7A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920" y="267912"/>
                  <a:ext cx="4364280" cy="43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8E77D3-46BC-4EB3-ABB4-69FA399B464C}"/>
              </a:ext>
            </a:extLst>
          </p:cNvPr>
          <p:cNvGrpSpPr/>
          <p:nvPr/>
        </p:nvGrpSpPr>
        <p:grpSpPr>
          <a:xfrm>
            <a:off x="4822560" y="359712"/>
            <a:ext cx="420480" cy="217800"/>
            <a:chOff x="4822560" y="359712"/>
            <a:chExt cx="4204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29F577-9BD0-4E5C-8C5B-CE73D790C7C1}"/>
                    </a:ext>
                  </a:extLst>
                </p14:cNvPr>
                <p14:cNvContentPartPr/>
                <p14:nvPr/>
              </p14:nvContentPartPr>
              <p14:xfrm>
                <a:off x="4822560" y="359712"/>
                <a:ext cx="64080" cy="20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29F577-9BD0-4E5C-8C5B-CE73D790C7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3920" y="350712"/>
                  <a:ext cx="81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62B3D1-093A-4794-A9FE-1205E0404683}"/>
                    </a:ext>
                  </a:extLst>
                </p14:cNvPr>
                <p14:cNvContentPartPr/>
                <p14:nvPr/>
              </p14:nvContentPartPr>
              <p14:xfrm>
                <a:off x="4920480" y="403632"/>
                <a:ext cx="105480" cy="144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62B3D1-093A-4794-A9FE-1205E04046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11840" y="394632"/>
                  <a:ext cx="123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3D37E5-B995-4A71-B1EE-CEA9B8BE621E}"/>
                    </a:ext>
                  </a:extLst>
                </p14:cNvPr>
                <p14:cNvContentPartPr/>
                <p14:nvPr/>
              </p14:nvContentPartPr>
              <p14:xfrm>
                <a:off x="5011920" y="369792"/>
                <a:ext cx="90360" cy="20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3D37E5-B995-4A71-B1EE-CEA9B8BE62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02920" y="360792"/>
                  <a:ext cx="108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714D25-F6F5-441A-8679-44F920915715}"/>
                    </a:ext>
                  </a:extLst>
                </p14:cNvPr>
                <p14:cNvContentPartPr/>
                <p14:nvPr/>
              </p14:nvContentPartPr>
              <p14:xfrm>
                <a:off x="5223600" y="531072"/>
                <a:ext cx="19440" cy="2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714D25-F6F5-441A-8679-44F9209157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4600" y="522072"/>
                  <a:ext cx="370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AD6436-48E2-475C-8A46-0C7C3BE09BA7}"/>
              </a:ext>
            </a:extLst>
          </p:cNvPr>
          <p:cNvGrpSpPr/>
          <p:nvPr/>
        </p:nvGrpSpPr>
        <p:grpSpPr>
          <a:xfrm>
            <a:off x="3421080" y="659232"/>
            <a:ext cx="1938240" cy="354960"/>
            <a:chOff x="3421080" y="659232"/>
            <a:chExt cx="1938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6CEEF5-1E11-442C-9CE9-FDCAA0254823}"/>
                    </a:ext>
                  </a:extLst>
                </p14:cNvPr>
                <p14:cNvContentPartPr/>
                <p14:nvPr/>
              </p14:nvContentPartPr>
              <p14:xfrm>
                <a:off x="4374720" y="659232"/>
                <a:ext cx="957600" cy="354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6CEEF5-1E11-442C-9CE9-FDCAA02548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65720" y="650232"/>
                  <a:ext cx="9752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8BEE104-E350-42B9-A8A9-C24E09E6F7FD}"/>
                    </a:ext>
                  </a:extLst>
                </p14:cNvPr>
                <p14:cNvContentPartPr/>
                <p14:nvPr/>
              </p14:nvContentPartPr>
              <p14:xfrm>
                <a:off x="4527000" y="781632"/>
                <a:ext cx="101520" cy="193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8BEE104-E350-42B9-A8A9-C24E09E6F7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18360" y="772992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FD8C61-CD98-4883-8761-103E105A3BC6}"/>
                    </a:ext>
                  </a:extLst>
                </p14:cNvPr>
                <p14:cNvContentPartPr/>
                <p14:nvPr/>
              </p14:nvContentPartPr>
              <p14:xfrm>
                <a:off x="4646520" y="886752"/>
                <a:ext cx="175680" cy="8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FD8C61-CD98-4883-8761-103E105A3B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37520" y="877752"/>
                  <a:ext cx="19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FF339E-EE05-4CE8-999F-E0069CD0F5D1}"/>
                    </a:ext>
                  </a:extLst>
                </p14:cNvPr>
                <p14:cNvContentPartPr/>
                <p14:nvPr/>
              </p14:nvContentPartPr>
              <p14:xfrm>
                <a:off x="4839480" y="831672"/>
                <a:ext cx="4176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FF339E-EE05-4CE8-999F-E0069CD0F5D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30480" y="823032"/>
                  <a:ext cx="59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847D1F-CA58-4F86-8E95-ECD8612BFBAD}"/>
                    </a:ext>
                  </a:extLst>
                </p14:cNvPr>
                <p14:cNvContentPartPr/>
                <p14:nvPr/>
              </p14:nvContentPartPr>
              <p14:xfrm>
                <a:off x="4890240" y="870912"/>
                <a:ext cx="21708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847D1F-CA58-4F86-8E95-ECD8612BFB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81600" y="861912"/>
                  <a:ext cx="23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23BCD7-0DBE-48BD-82C1-2FC861D0B806}"/>
                    </a:ext>
                  </a:extLst>
                </p14:cNvPr>
                <p14:cNvContentPartPr/>
                <p14:nvPr/>
              </p14:nvContentPartPr>
              <p14:xfrm>
                <a:off x="5151600" y="856512"/>
                <a:ext cx="28080" cy="11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23BCD7-0DBE-48BD-82C1-2FC861D0B8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42600" y="847512"/>
                  <a:ext cx="45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E99140-97DF-4566-BCB4-7F3137A503B5}"/>
                    </a:ext>
                  </a:extLst>
                </p14:cNvPr>
                <p14:cNvContentPartPr/>
                <p14:nvPr/>
              </p14:nvContentPartPr>
              <p14:xfrm>
                <a:off x="5242680" y="837072"/>
                <a:ext cx="116640" cy="10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E99140-97DF-4566-BCB4-7F3137A503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34040" y="828072"/>
                  <a:ext cx="13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A3C311-DD9D-4D22-9713-167CDDDD17CF}"/>
                    </a:ext>
                  </a:extLst>
                </p14:cNvPr>
                <p14:cNvContentPartPr/>
                <p14:nvPr/>
              </p14:nvContentPartPr>
              <p14:xfrm>
                <a:off x="3421080" y="739872"/>
                <a:ext cx="282600" cy="11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A3C311-DD9D-4D22-9713-167CDDDD17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2440" y="731232"/>
                  <a:ext cx="30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3DE915-278F-4F39-9142-1E0888422529}"/>
                    </a:ext>
                  </a:extLst>
                </p14:cNvPr>
                <p14:cNvContentPartPr/>
                <p14:nvPr/>
              </p14:nvContentPartPr>
              <p14:xfrm>
                <a:off x="3634200" y="808632"/>
                <a:ext cx="109800" cy="87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3DE915-278F-4F39-9142-1E08884225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5560" y="799632"/>
                  <a:ext cx="127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91864F-F52B-45E3-8AFA-B51B3D7F61A4}"/>
                    </a:ext>
                  </a:extLst>
                </p14:cNvPr>
                <p14:cNvContentPartPr/>
                <p14:nvPr/>
              </p14:nvContentPartPr>
              <p14:xfrm>
                <a:off x="3814560" y="818712"/>
                <a:ext cx="139680" cy="14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91864F-F52B-45E3-8AFA-B51B3D7F61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5920" y="809712"/>
                  <a:ext cx="157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CABC0A-F8A3-4CAF-85D8-EA71BF2FDC85}"/>
                    </a:ext>
                  </a:extLst>
                </p14:cNvPr>
                <p14:cNvContentPartPr/>
                <p14:nvPr/>
              </p14:nvContentPartPr>
              <p14:xfrm>
                <a:off x="3996360" y="853272"/>
                <a:ext cx="9720" cy="9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CABC0A-F8A3-4CAF-85D8-EA71BF2FDC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87360" y="844272"/>
                  <a:ext cx="27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DBFFDD-D8AE-4B75-9638-3F391211405E}"/>
                    </a:ext>
                  </a:extLst>
                </p14:cNvPr>
                <p14:cNvContentPartPr/>
                <p14:nvPr/>
              </p14:nvContentPartPr>
              <p14:xfrm>
                <a:off x="3959280" y="839592"/>
                <a:ext cx="126360" cy="131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DBFFDD-D8AE-4B75-9638-3F39121140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50640" y="830952"/>
                  <a:ext cx="144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1A13D3-A702-4C64-8E1B-C1147DEEC2C7}"/>
                    </a:ext>
                  </a:extLst>
                </p14:cNvPr>
                <p14:cNvContentPartPr/>
                <p14:nvPr/>
              </p14:nvContentPartPr>
              <p14:xfrm>
                <a:off x="4153320" y="856152"/>
                <a:ext cx="100440" cy="51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1A13D3-A702-4C64-8E1B-C1147DEEC2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4320" y="847152"/>
                  <a:ext cx="1180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BA1FDF-2DE3-4CEF-99A7-E6018B9C27A5}"/>
              </a:ext>
            </a:extLst>
          </p:cNvPr>
          <p:cNvGrpSpPr/>
          <p:nvPr/>
        </p:nvGrpSpPr>
        <p:grpSpPr>
          <a:xfrm>
            <a:off x="5685480" y="603432"/>
            <a:ext cx="858600" cy="342720"/>
            <a:chOff x="5685480" y="603432"/>
            <a:chExt cx="85860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4E55E0-8BC9-40BF-BD4D-2C9A2ABB1802}"/>
                    </a:ext>
                  </a:extLst>
                </p14:cNvPr>
                <p14:cNvContentPartPr/>
                <p14:nvPr/>
              </p14:nvContentPartPr>
              <p14:xfrm>
                <a:off x="5686200" y="806832"/>
                <a:ext cx="95760" cy="26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4E55E0-8BC9-40BF-BD4D-2C9A2ABB18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77560" y="797832"/>
                  <a:ext cx="113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6010B3-55C3-4451-9453-6C371987B825}"/>
                    </a:ext>
                  </a:extLst>
                </p14:cNvPr>
                <p14:cNvContentPartPr/>
                <p14:nvPr/>
              </p14:nvContentPartPr>
              <p14:xfrm>
                <a:off x="5685480" y="861552"/>
                <a:ext cx="82080" cy="1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6010B3-55C3-4451-9453-6C371987B8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6840" y="852552"/>
                  <a:ext cx="99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2DEBB4-E029-419F-9CF5-3D822B19035A}"/>
                    </a:ext>
                  </a:extLst>
                </p14:cNvPr>
                <p14:cNvContentPartPr/>
                <p14:nvPr/>
              </p14:nvContentPartPr>
              <p14:xfrm>
                <a:off x="5941800" y="603432"/>
                <a:ext cx="602280" cy="342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2DEBB4-E029-419F-9CF5-3D822B1903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33160" y="594432"/>
                  <a:ext cx="619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0E8B1D-4EC5-40AF-BDE4-24F3E4E06FB6}"/>
                    </a:ext>
                  </a:extLst>
                </p14:cNvPr>
                <p14:cNvContentPartPr/>
                <p14:nvPr/>
              </p14:nvContentPartPr>
              <p14:xfrm>
                <a:off x="6209640" y="774432"/>
                <a:ext cx="130320" cy="117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0E8B1D-4EC5-40AF-BDE4-24F3E4E06F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01000" y="765432"/>
                  <a:ext cx="147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8371155-4766-4435-AF1F-A07C99785593}"/>
                    </a:ext>
                  </a:extLst>
                </p14:cNvPr>
                <p14:cNvContentPartPr/>
                <p14:nvPr/>
              </p14:nvContentPartPr>
              <p14:xfrm>
                <a:off x="6375960" y="703872"/>
                <a:ext cx="78480" cy="70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8371155-4766-4435-AF1F-A07C997855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66960" y="695232"/>
                  <a:ext cx="961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A2F8F5-56DB-42C4-B7EF-D70F71F912CA}"/>
              </a:ext>
            </a:extLst>
          </p:cNvPr>
          <p:cNvGrpSpPr/>
          <p:nvPr/>
        </p:nvGrpSpPr>
        <p:grpSpPr>
          <a:xfrm>
            <a:off x="6761880" y="797832"/>
            <a:ext cx="114480" cy="68760"/>
            <a:chOff x="6761880" y="797832"/>
            <a:chExt cx="11448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9A228C-55C0-4C00-85E4-AD2F832FED27}"/>
                    </a:ext>
                  </a:extLst>
                </p14:cNvPr>
                <p14:cNvContentPartPr/>
                <p14:nvPr/>
              </p14:nvContentPartPr>
              <p14:xfrm>
                <a:off x="6761880" y="797832"/>
                <a:ext cx="107280" cy="1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9A228C-55C0-4C00-85E4-AD2F832FED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53240" y="788832"/>
                  <a:ext cx="124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A06E2F-A267-4798-8C7E-0AAEF5474638}"/>
                    </a:ext>
                  </a:extLst>
                </p14:cNvPr>
                <p14:cNvContentPartPr/>
                <p14:nvPr/>
              </p14:nvContentPartPr>
              <p14:xfrm>
                <a:off x="6764400" y="851832"/>
                <a:ext cx="111960" cy="14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A06E2F-A267-4798-8C7E-0AAEF54746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55400" y="842832"/>
                  <a:ext cx="1296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222390-C796-43A9-9964-323D67983C9E}"/>
              </a:ext>
            </a:extLst>
          </p:cNvPr>
          <p:cNvGrpSpPr/>
          <p:nvPr/>
        </p:nvGrpSpPr>
        <p:grpSpPr>
          <a:xfrm>
            <a:off x="7362336" y="375552"/>
            <a:ext cx="1932480" cy="977040"/>
            <a:chOff x="7362336" y="375552"/>
            <a:chExt cx="1932480" cy="9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F41712-F3CA-4CC2-AAA3-4658B4BAA790}"/>
                    </a:ext>
                  </a:extLst>
                </p14:cNvPr>
                <p14:cNvContentPartPr/>
                <p14:nvPr/>
              </p14:nvContentPartPr>
              <p14:xfrm>
                <a:off x="7362336" y="375552"/>
                <a:ext cx="1932480" cy="93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F41712-F3CA-4CC2-AAA3-4658B4BAA7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53336" y="366912"/>
                  <a:ext cx="195012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A3FDFB-4B7F-49D7-9F98-DFFC411AE10C}"/>
                    </a:ext>
                  </a:extLst>
                </p14:cNvPr>
                <p14:cNvContentPartPr/>
                <p14:nvPr/>
              </p14:nvContentPartPr>
              <p14:xfrm>
                <a:off x="7654656" y="560232"/>
                <a:ext cx="254160" cy="26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A3FDFB-4B7F-49D7-9F98-DFFC411AE1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45656" y="551232"/>
                  <a:ext cx="271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AD648D-CCCC-49B9-9028-1267315DAEFA}"/>
                    </a:ext>
                  </a:extLst>
                </p14:cNvPr>
                <p14:cNvContentPartPr/>
                <p14:nvPr/>
              </p14:nvContentPartPr>
              <p14:xfrm>
                <a:off x="7660416" y="953712"/>
                <a:ext cx="4320" cy="5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AD648D-CCCC-49B9-9028-1267315DAE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51776" y="944712"/>
                  <a:ext cx="21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6F4804-AABD-46F4-BD7D-5DB3649B106A}"/>
                    </a:ext>
                  </a:extLst>
                </p14:cNvPr>
                <p14:cNvContentPartPr/>
                <p14:nvPr/>
              </p14:nvContentPartPr>
              <p14:xfrm>
                <a:off x="7675896" y="852552"/>
                <a:ext cx="7920" cy="56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6F4804-AABD-46F4-BD7D-5DB3649B10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67256" y="843552"/>
                  <a:ext cx="25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BEE731-76A2-4B18-92BC-EEB30036E22A}"/>
                    </a:ext>
                  </a:extLst>
                </p14:cNvPr>
                <p14:cNvContentPartPr/>
                <p14:nvPr/>
              </p14:nvContentPartPr>
              <p14:xfrm>
                <a:off x="7738176" y="929952"/>
                <a:ext cx="62640" cy="37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BEE731-76A2-4B18-92BC-EEB30036E2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29536" y="921312"/>
                  <a:ext cx="80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5C789E-AAE4-4E41-B27D-6C7F8759F5EA}"/>
                    </a:ext>
                  </a:extLst>
                </p14:cNvPr>
                <p14:cNvContentPartPr/>
                <p14:nvPr/>
              </p14:nvContentPartPr>
              <p14:xfrm>
                <a:off x="7871736" y="897552"/>
                <a:ext cx="95760" cy="113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5C789E-AAE4-4E41-B27D-6C7F8759F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63096" y="888552"/>
                  <a:ext cx="113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E952E1-3F59-401B-92C3-A55F7C9813C9}"/>
                    </a:ext>
                  </a:extLst>
                </p14:cNvPr>
                <p14:cNvContentPartPr/>
                <p14:nvPr/>
              </p14:nvContentPartPr>
              <p14:xfrm>
                <a:off x="7712976" y="438552"/>
                <a:ext cx="95760" cy="68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E952E1-3F59-401B-92C3-A55F7C9813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03976" y="429552"/>
                  <a:ext cx="11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20081A-0D48-4C8C-80F4-6034477B3B51}"/>
                    </a:ext>
                  </a:extLst>
                </p14:cNvPr>
                <p14:cNvContentPartPr/>
                <p14:nvPr/>
              </p14:nvContentPartPr>
              <p14:xfrm>
                <a:off x="8074416" y="613152"/>
                <a:ext cx="38520" cy="180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20081A-0D48-4C8C-80F4-6034477B3B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5416" y="604512"/>
                  <a:ext cx="5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724A62-08DA-4B8D-B285-65F2F7421523}"/>
                    </a:ext>
                  </a:extLst>
                </p14:cNvPr>
                <p14:cNvContentPartPr/>
                <p14:nvPr/>
              </p14:nvContentPartPr>
              <p14:xfrm>
                <a:off x="8146776" y="660312"/>
                <a:ext cx="86400" cy="10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724A62-08DA-4B8D-B285-65F2F74215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37776" y="651312"/>
                  <a:ext cx="104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7C056A-AEFA-43A9-B210-C330A0F15DFB}"/>
                    </a:ext>
                  </a:extLst>
                </p14:cNvPr>
                <p14:cNvContentPartPr/>
                <p14:nvPr/>
              </p14:nvContentPartPr>
              <p14:xfrm>
                <a:off x="8273496" y="715032"/>
                <a:ext cx="11880" cy="63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7C056A-AEFA-43A9-B210-C330A0F15D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64496" y="706032"/>
                  <a:ext cx="29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0A5A59-819C-4312-B389-124896819F00}"/>
                    </a:ext>
                  </a:extLst>
                </p14:cNvPr>
                <p14:cNvContentPartPr/>
                <p14:nvPr/>
              </p14:nvContentPartPr>
              <p14:xfrm>
                <a:off x="8295096" y="626472"/>
                <a:ext cx="147600" cy="11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0A5A59-819C-4312-B389-124896819F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86096" y="617832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23A2E2-A902-41F8-8B8E-7AF0D77BE443}"/>
                    </a:ext>
                  </a:extLst>
                </p14:cNvPr>
                <p14:cNvContentPartPr/>
                <p14:nvPr/>
              </p14:nvContentPartPr>
              <p14:xfrm>
                <a:off x="8484456" y="693072"/>
                <a:ext cx="47520" cy="79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23A2E2-A902-41F8-8B8E-7AF0D77BE4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75456" y="684432"/>
                  <a:ext cx="6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326390-6956-46F7-AE06-0E30C5505482}"/>
                    </a:ext>
                  </a:extLst>
                </p14:cNvPr>
                <p14:cNvContentPartPr/>
                <p14:nvPr/>
              </p14:nvContentPartPr>
              <p14:xfrm>
                <a:off x="8551776" y="673272"/>
                <a:ext cx="41040" cy="8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326390-6956-46F7-AE06-0E30C55054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42776" y="664632"/>
                  <a:ext cx="58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CF2572-6145-480D-92C0-B6568830EBE9}"/>
                    </a:ext>
                  </a:extLst>
                </p14:cNvPr>
                <p14:cNvContentPartPr/>
                <p14:nvPr/>
              </p14:nvContentPartPr>
              <p14:xfrm>
                <a:off x="8492016" y="601992"/>
                <a:ext cx="19224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CF2572-6145-480D-92C0-B6568830EB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83376" y="593352"/>
                  <a:ext cx="209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F0B3C9-B172-4A80-AA80-B98266ECE592}"/>
                    </a:ext>
                  </a:extLst>
                </p14:cNvPr>
                <p14:cNvContentPartPr/>
                <p14:nvPr/>
              </p14:nvContentPartPr>
              <p14:xfrm>
                <a:off x="8720256" y="513432"/>
                <a:ext cx="78120" cy="77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F0B3C9-B172-4A80-AA80-B98266ECE5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11256" y="504432"/>
                  <a:ext cx="95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270E17-689C-487D-8DAA-750AA64F020E}"/>
                    </a:ext>
                  </a:extLst>
                </p14:cNvPr>
                <p14:cNvContentPartPr/>
                <p14:nvPr/>
              </p14:nvContentPartPr>
              <p14:xfrm>
                <a:off x="7700736" y="1043712"/>
                <a:ext cx="974520" cy="60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270E17-689C-487D-8DAA-750AA64F02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91736" y="1035072"/>
                  <a:ext cx="992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0EA8974-A3AE-4427-83E6-4E22192FFFF4}"/>
                    </a:ext>
                  </a:extLst>
                </p14:cNvPr>
                <p14:cNvContentPartPr/>
                <p14:nvPr/>
              </p14:nvContentPartPr>
              <p14:xfrm>
                <a:off x="8238936" y="1221192"/>
                <a:ext cx="133560" cy="109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0EA8974-A3AE-4427-83E6-4E22192FFF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9936" y="1212192"/>
                  <a:ext cx="151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A5F7A3-5CB2-4465-9BA3-EFC3F88FC30D}"/>
                    </a:ext>
                  </a:extLst>
                </p14:cNvPr>
                <p14:cNvContentPartPr/>
                <p14:nvPr/>
              </p14:nvContentPartPr>
              <p14:xfrm>
                <a:off x="8425776" y="1259352"/>
                <a:ext cx="62640" cy="6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A5F7A3-5CB2-4465-9BA3-EFC3F88FC3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17136" y="1250352"/>
                  <a:ext cx="80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EE4BD91-8B30-4F65-94E2-CE18022848ED}"/>
                    </a:ext>
                  </a:extLst>
                </p14:cNvPr>
                <p14:cNvContentPartPr/>
                <p14:nvPr/>
              </p14:nvContentPartPr>
              <p14:xfrm>
                <a:off x="8578056" y="1180512"/>
                <a:ext cx="35280" cy="14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EE4BD91-8B30-4F65-94E2-CE18022848E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69056" y="1171512"/>
                  <a:ext cx="52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F0FF56-161C-4191-91E3-E33DA867B207}"/>
                    </a:ext>
                  </a:extLst>
                </p14:cNvPr>
                <p14:cNvContentPartPr/>
                <p14:nvPr/>
              </p14:nvContentPartPr>
              <p14:xfrm>
                <a:off x="8529816" y="1307232"/>
                <a:ext cx="231480" cy="45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F0FF56-161C-4191-91E3-E33DA867B2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20816" y="1298232"/>
                  <a:ext cx="2491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0527C64-029F-4E2E-91DA-DA8A19685778}"/>
              </a:ext>
            </a:extLst>
          </p:cNvPr>
          <p:cNvGrpSpPr/>
          <p:nvPr/>
        </p:nvGrpSpPr>
        <p:grpSpPr>
          <a:xfrm>
            <a:off x="9393096" y="712512"/>
            <a:ext cx="94320" cy="77040"/>
            <a:chOff x="9393096" y="712512"/>
            <a:chExt cx="9432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B2E6C4-DE64-4E5B-A9C0-1A9DC51A5025}"/>
                    </a:ext>
                  </a:extLst>
                </p14:cNvPr>
                <p14:cNvContentPartPr/>
                <p14:nvPr/>
              </p14:nvContentPartPr>
              <p14:xfrm>
                <a:off x="9406776" y="712512"/>
                <a:ext cx="64440" cy="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B2E6C4-DE64-4E5B-A9C0-1A9DC51A50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98136" y="703872"/>
                  <a:ext cx="82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0D72AF-309E-4E1D-975D-4FF06C65915F}"/>
                    </a:ext>
                  </a:extLst>
                </p14:cNvPr>
                <p14:cNvContentPartPr/>
                <p14:nvPr/>
              </p14:nvContentPartPr>
              <p14:xfrm>
                <a:off x="9393096" y="775512"/>
                <a:ext cx="94320" cy="14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0D72AF-309E-4E1D-975D-4FF06C6591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84096" y="766872"/>
                  <a:ext cx="1119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43D6E0-4367-4521-93E3-1A45D07C0420}"/>
              </a:ext>
            </a:extLst>
          </p:cNvPr>
          <p:cNvGrpSpPr/>
          <p:nvPr/>
        </p:nvGrpSpPr>
        <p:grpSpPr>
          <a:xfrm>
            <a:off x="9771816" y="407592"/>
            <a:ext cx="940320" cy="479160"/>
            <a:chOff x="9771816" y="407592"/>
            <a:chExt cx="94032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76E3A3-A6B0-4455-A795-8CEDDDA8D469}"/>
                    </a:ext>
                  </a:extLst>
                </p14:cNvPr>
                <p14:cNvContentPartPr/>
                <p14:nvPr/>
              </p14:nvContentPartPr>
              <p14:xfrm>
                <a:off x="9771816" y="407592"/>
                <a:ext cx="940320" cy="479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76E3A3-A6B0-4455-A795-8CEDDDA8D4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63176" y="398952"/>
                  <a:ext cx="957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CDBFD95-1885-453E-904D-183E5345D68E}"/>
                    </a:ext>
                  </a:extLst>
                </p14:cNvPr>
                <p14:cNvContentPartPr/>
                <p14:nvPr/>
              </p14:nvContentPartPr>
              <p14:xfrm>
                <a:off x="9998256" y="616032"/>
                <a:ext cx="114480" cy="137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CDBFD95-1885-453E-904D-183E5345D6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89256" y="607392"/>
                  <a:ext cx="132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395848-5182-46B9-94E1-AFBD58C5E6A8}"/>
                    </a:ext>
                  </a:extLst>
                </p14:cNvPr>
                <p14:cNvContentPartPr/>
                <p14:nvPr/>
              </p14:nvContentPartPr>
              <p14:xfrm>
                <a:off x="10141536" y="621792"/>
                <a:ext cx="1584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395848-5182-46B9-94E1-AFBD58C5E6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32536" y="612792"/>
                  <a:ext cx="33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A5946F-3F80-46F0-AD0B-6BB7BF730209}"/>
                    </a:ext>
                  </a:extLst>
                </p14:cNvPr>
                <p14:cNvContentPartPr/>
                <p14:nvPr/>
              </p14:nvContentPartPr>
              <p14:xfrm>
                <a:off x="10212816" y="627192"/>
                <a:ext cx="62640" cy="149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A5946F-3F80-46F0-AD0B-6BB7BF7302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4176" y="618192"/>
                  <a:ext cx="80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6B374B-EB27-4FAC-B880-5CF16B8568C4}"/>
                    </a:ext>
                  </a:extLst>
                </p14:cNvPr>
                <p14:cNvContentPartPr/>
                <p14:nvPr/>
              </p14:nvContentPartPr>
              <p14:xfrm>
                <a:off x="10326216" y="736272"/>
                <a:ext cx="25920" cy="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6B374B-EB27-4FAC-B880-5CF16B8568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17216" y="727272"/>
                  <a:ext cx="43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6636EF-EF8B-4060-9FEB-EA7AB4B4E7F5}"/>
                    </a:ext>
                  </a:extLst>
                </p14:cNvPr>
                <p14:cNvContentPartPr/>
                <p14:nvPr/>
              </p14:nvContentPartPr>
              <p14:xfrm>
                <a:off x="10413696" y="626472"/>
                <a:ext cx="80280" cy="169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6636EF-EF8B-4060-9FEB-EA7AB4B4E7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04696" y="617472"/>
                  <a:ext cx="979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1B64983-4396-4FB8-B0B8-1E872C2DB9FE}"/>
              </a:ext>
            </a:extLst>
          </p:cNvPr>
          <p:cNvGrpSpPr/>
          <p:nvPr/>
        </p:nvGrpSpPr>
        <p:grpSpPr>
          <a:xfrm>
            <a:off x="9409296" y="1391472"/>
            <a:ext cx="105840" cy="72000"/>
            <a:chOff x="9409296" y="1391472"/>
            <a:chExt cx="10584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2E7573-11D2-4AFE-9BB6-82FA3C139D6D}"/>
                    </a:ext>
                  </a:extLst>
                </p14:cNvPr>
                <p14:cNvContentPartPr/>
                <p14:nvPr/>
              </p14:nvContentPartPr>
              <p14:xfrm>
                <a:off x="9432336" y="1391472"/>
                <a:ext cx="82800" cy="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2E7573-11D2-4AFE-9BB6-82FA3C139D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23336" y="1382832"/>
                  <a:ext cx="100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06F5B11-32F7-4B31-9844-55806075EE94}"/>
                    </a:ext>
                  </a:extLst>
                </p14:cNvPr>
                <p14:cNvContentPartPr/>
                <p14:nvPr/>
              </p14:nvContentPartPr>
              <p14:xfrm>
                <a:off x="9409296" y="1442952"/>
                <a:ext cx="94320" cy="20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06F5B11-32F7-4B31-9844-55806075EE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00296" y="1433952"/>
                  <a:ext cx="111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04081B-5D94-4F0B-8106-AF8B445B7CBC}"/>
              </a:ext>
            </a:extLst>
          </p:cNvPr>
          <p:cNvGrpSpPr/>
          <p:nvPr/>
        </p:nvGrpSpPr>
        <p:grpSpPr>
          <a:xfrm>
            <a:off x="10058736" y="1274832"/>
            <a:ext cx="750600" cy="368280"/>
            <a:chOff x="10058736" y="1274832"/>
            <a:chExt cx="7506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799B4C-CFAE-4EE3-ACD0-B115C646A982}"/>
                    </a:ext>
                  </a:extLst>
                </p14:cNvPr>
                <p14:cNvContentPartPr/>
                <p14:nvPr/>
              </p14:nvContentPartPr>
              <p14:xfrm>
                <a:off x="10095096" y="1274832"/>
                <a:ext cx="4680" cy="15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799B4C-CFAE-4EE3-ACD0-B115C646A9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86456" y="1266192"/>
                  <a:ext cx="22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ADF03C-8C14-422A-8D15-F56DEF7E19EA}"/>
                    </a:ext>
                  </a:extLst>
                </p14:cNvPr>
                <p14:cNvContentPartPr/>
                <p14:nvPr/>
              </p14:nvContentPartPr>
              <p14:xfrm>
                <a:off x="10143336" y="1321272"/>
                <a:ext cx="98640" cy="118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ADF03C-8C14-422A-8D15-F56DEF7E19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34336" y="1312272"/>
                  <a:ext cx="116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4B8CEAB-EFF1-4379-9BD8-C74032E9D171}"/>
                    </a:ext>
                  </a:extLst>
                </p14:cNvPr>
                <p14:cNvContentPartPr/>
                <p14:nvPr/>
              </p14:nvContentPartPr>
              <p14:xfrm>
                <a:off x="10283016" y="1362672"/>
                <a:ext cx="172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4B8CEAB-EFF1-4379-9BD8-C74032E9D1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74376" y="1353672"/>
                  <a:ext cx="34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12139F-CACA-4C94-A3E5-3CB9E5009C86}"/>
                    </a:ext>
                  </a:extLst>
                </p14:cNvPr>
                <p14:cNvContentPartPr/>
                <p14:nvPr/>
              </p14:nvContentPartPr>
              <p14:xfrm>
                <a:off x="10374096" y="1288152"/>
                <a:ext cx="94320" cy="180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12139F-CACA-4C94-A3E5-3CB9E5009C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5096" y="1279512"/>
                  <a:ext cx="111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E359EF-DE14-4E21-B808-56FBE0FEEADB}"/>
                    </a:ext>
                  </a:extLst>
                </p14:cNvPr>
                <p14:cNvContentPartPr/>
                <p14:nvPr/>
              </p14:nvContentPartPr>
              <p14:xfrm>
                <a:off x="10590456" y="1336032"/>
                <a:ext cx="100800" cy="129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E359EF-DE14-4E21-B808-56FBE0FEEA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81816" y="1327032"/>
                  <a:ext cx="118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04D4A9-AB48-4F5E-995B-3AC677F43610}"/>
                    </a:ext>
                  </a:extLst>
                </p14:cNvPr>
                <p14:cNvContentPartPr/>
                <p14:nvPr/>
              </p14:nvContentPartPr>
              <p14:xfrm>
                <a:off x="10716096" y="1360512"/>
                <a:ext cx="93240" cy="28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04D4A9-AB48-4F5E-995B-3AC677F436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07456" y="1351872"/>
                  <a:ext cx="110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89F85B-EDC4-4CF7-8AA2-3CBB9AD1BE5D}"/>
                    </a:ext>
                  </a:extLst>
                </p14:cNvPr>
                <p14:cNvContentPartPr/>
                <p14:nvPr/>
              </p14:nvContentPartPr>
              <p14:xfrm>
                <a:off x="10058736" y="1526112"/>
                <a:ext cx="391680" cy="2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89F85B-EDC4-4CF7-8AA2-3CBB9AD1BE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9736" y="1517472"/>
                  <a:ext cx="40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3BD4F0B-11C0-4513-8E4E-394221ACA577}"/>
                    </a:ext>
                  </a:extLst>
                </p14:cNvPr>
                <p14:cNvContentPartPr/>
                <p14:nvPr/>
              </p14:nvContentPartPr>
              <p14:xfrm>
                <a:off x="10073136" y="1568952"/>
                <a:ext cx="367920" cy="3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3BD4F0B-11C0-4513-8E4E-394221ACA5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64136" y="1560312"/>
                  <a:ext cx="3855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6F40A2E-DAFF-46DF-B7A0-1F61634F7645}"/>
              </a:ext>
            </a:extLst>
          </p:cNvPr>
          <p:cNvGrpSpPr/>
          <p:nvPr/>
        </p:nvGrpSpPr>
        <p:grpSpPr>
          <a:xfrm>
            <a:off x="2089776" y="750312"/>
            <a:ext cx="7692480" cy="1208880"/>
            <a:chOff x="2089776" y="750312"/>
            <a:chExt cx="769248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32BF3F-23C8-4C6E-A65D-99D17F63957C}"/>
                    </a:ext>
                  </a:extLst>
                </p14:cNvPr>
                <p14:cNvContentPartPr/>
                <p14:nvPr/>
              </p14:nvContentPartPr>
              <p14:xfrm>
                <a:off x="2089776" y="750312"/>
                <a:ext cx="175320" cy="482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32BF3F-23C8-4C6E-A65D-99D17F6395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80776" y="741672"/>
                  <a:ext cx="1929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2CD16D-9BB6-4AD5-93B3-684BED7A39D4}"/>
                    </a:ext>
                  </a:extLst>
                </p14:cNvPr>
                <p14:cNvContentPartPr/>
                <p14:nvPr/>
              </p14:nvContentPartPr>
              <p14:xfrm>
                <a:off x="2249256" y="1158552"/>
                <a:ext cx="93240" cy="12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2CD16D-9BB6-4AD5-93B3-684BED7A39D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40616" y="1149912"/>
                  <a:ext cx="11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13A61E-5060-4594-AB82-378640B934EC}"/>
                    </a:ext>
                  </a:extLst>
                </p14:cNvPr>
                <p14:cNvContentPartPr/>
                <p14:nvPr/>
              </p14:nvContentPartPr>
              <p14:xfrm>
                <a:off x="2396856" y="1222632"/>
                <a:ext cx="274320" cy="218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13A61E-5060-4594-AB82-378640B934E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88216" y="1213632"/>
                  <a:ext cx="291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0907FC-D86A-4FF7-8AD8-19130EB3E4AD}"/>
                    </a:ext>
                  </a:extLst>
                </p14:cNvPr>
                <p14:cNvContentPartPr/>
                <p14:nvPr/>
              </p14:nvContentPartPr>
              <p14:xfrm>
                <a:off x="2701416" y="1342152"/>
                <a:ext cx="68040" cy="81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0907FC-D86A-4FF7-8AD8-19130EB3E4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92776" y="1333512"/>
                  <a:ext cx="85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1C8E2C-18E4-4665-AF27-ACD6443A49D3}"/>
                    </a:ext>
                  </a:extLst>
                </p14:cNvPr>
                <p14:cNvContentPartPr/>
                <p14:nvPr/>
              </p14:nvContentPartPr>
              <p14:xfrm>
                <a:off x="3003816" y="1356912"/>
                <a:ext cx="98280" cy="9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1C8E2C-18E4-4665-AF27-ACD6443A49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4816" y="1348272"/>
                  <a:ext cx="11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B1EAFE-CAB0-4397-B9EC-22531BE0153F}"/>
                    </a:ext>
                  </a:extLst>
                </p14:cNvPr>
                <p14:cNvContentPartPr/>
                <p14:nvPr/>
              </p14:nvContentPartPr>
              <p14:xfrm>
                <a:off x="3117216" y="1296072"/>
                <a:ext cx="15480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B1EAFE-CAB0-4397-B9EC-22531BE015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08576" y="1287072"/>
                  <a:ext cx="17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4E424B-8409-4CB1-A3D1-9850040E33A3}"/>
                    </a:ext>
                  </a:extLst>
                </p14:cNvPr>
                <p14:cNvContentPartPr/>
                <p14:nvPr/>
              </p14:nvContentPartPr>
              <p14:xfrm>
                <a:off x="3291096" y="1272312"/>
                <a:ext cx="22680" cy="133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4E424B-8409-4CB1-A3D1-9850040E33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82096" y="1263672"/>
                  <a:ext cx="40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68AF18A-F79F-402A-AC10-60A159FA8FD0}"/>
                    </a:ext>
                  </a:extLst>
                </p14:cNvPr>
                <p14:cNvContentPartPr/>
                <p14:nvPr/>
              </p14:nvContentPartPr>
              <p14:xfrm>
                <a:off x="3346536" y="1346472"/>
                <a:ext cx="66240" cy="64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68AF18A-F79F-402A-AC10-60A159FA8F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37536" y="1337472"/>
                  <a:ext cx="83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32DD53-7A11-46AB-9A5A-56B9E36E4090}"/>
                    </a:ext>
                  </a:extLst>
                </p14:cNvPr>
                <p14:cNvContentPartPr/>
                <p14:nvPr/>
              </p14:nvContentPartPr>
              <p14:xfrm>
                <a:off x="3452376" y="1229832"/>
                <a:ext cx="52200" cy="192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32DD53-7A11-46AB-9A5A-56B9E36E409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43736" y="1220832"/>
                  <a:ext cx="69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26EE2A-8A9A-4B07-9C08-937885168CCA}"/>
                    </a:ext>
                  </a:extLst>
                </p14:cNvPr>
                <p14:cNvContentPartPr/>
                <p14:nvPr/>
              </p14:nvContentPartPr>
              <p14:xfrm>
                <a:off x="3765216" y="1356192"/>
                <a:ext cx="180720" cy="10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26EE2A-8A9A-4B07-9C08-937885168C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56576" y="1347192"/>
                  <a:ext cx="198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BE3FE76-12C5-452C-B2DF-8B1963B47485}"/>
                    </a:ext>
                  </a:extLst>
                </p14:cNvPr>
                <p14:cNvContentPartPr/>
                <p14:nvPr/>
              </p14:nvContentPartPr>
              <p14:xfrm>
                <a:off x="4229976" y="1339992"/>
                <a:ext cx="225720" cy="12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BE3FE76-12C5-452C-B2DF-8B1963B474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1336" y="1330992"/>
                  <a:ext cx="243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DAD29AA-D189-447F-A755-1B159CD3BA60}"/>
                    </a:ext>
                  </a:extLst>
                </p14:cNvPr>
                <p14:cNvContentPartPr/>
                <p14:nvPr/>
              </p14:nvContentPartPr>
              <p14:xfrm>
                <a:off x="4475136" y="1369152"/>
                <a:ext cx="176760" cy="95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DAD29AA-D189-447F-A755-1B159CD3BA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66136" y="1360512"/>
                  <a:ext cx="19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7B4D1A7-314D-40A4-A881-3B1BFF8C3934}"/>
                    </a:ext>
                  </a:extLst>
                </p14:cNvPr>
                <p14:cNvContentPartPr/>
                <p14:nvPr/>
              </p14:nvContentPartPr>
              <p14:xfrm>
                <a:off x="4666296" y="1361592"/>
                <a:ext cx="324720" cy="364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7B4D1A7-314D-40A4-A881-3B1BFF8C39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57296" y="1352592"/>
                  <a:ext cx="342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63CF31E-4E36-403B-BDC0-A4820A568CED}"/>
                    </a:ext>
                  </a:extLst>
                </p14:cNvPr>
                <p14:cNvContentPartPr/>
                <p14:nvPr/>
              </p14:nvContentPartPr>
              <p14:xfrm>
                <a:off x="5351376" y="1427832"/>
                <a:ext cx="28080" cy="16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63CF31E-4E36-403B-BDC0-A4820A568C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42736" y="1418832"/>
                  <a:ext cx="4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211B994-F2A0-4CB1-90BD-B54B90D62594}"/>
                    </a:ext>
                  </a:extLst>
                </p14:cNvPr>
                <p14:cNvContentPartPr/>
                <p14:nvPr/>
              </p14:nvContentPartPr>
              <p14:xfrm>
                <a:off x="5347056" y="1240272"/>
                <a:ext cx="205200" cy="23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211B994-F2A0-4CB1-90BD-B54B90D625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38056" y="1231632"/>
                  <a:ext cx="222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EDBED7-D355-4AD4-A3FA-79B1E8F85A1C}"/>
                    </a:ext>
                  </a:extLst>
                </p14:cNvPr>
                <p14:cNvContentPartPr/>
                <p14:nvPr/>
              </p14:nvContentPartPr>
              <p14:xfrm>
                <a:off x="5503296" y="1380672"/>
                <a:ext cx="66600" cy="4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EDBED7-D355-4AD4-A3FA-79B1E8F85A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94656" y="1371672"/>
                  <a:ext cx="84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FDF994A-D3F7-41DB-8D40-73B3E272C633}"/>
                    </a:ext>
                  </a:extLst>
                </p14:cNvPr>
                <p14:cNvContentPartPr/>
                <p14:nvPr/>
              </p14:nvContentPartPr>
              <p14:xfrm>
                <a:off x="5614176" y="1380312"/>
                <a:ext cx="60120" cy="81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FDF994A-D3F7-41DB-8D40-73B3E272C6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05176" y="1371672"/>
                  <a:ext cx="77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D24398-56CF-4C9D-9B17-6E620919FFD3}"/>
                    </a:ext>
                  </a:extLst>
                </p14:cNvPr>
                <p14:cNvContentPartPr/>
                <p14:nvPr/>
              </p14:nvContentPartPr>
              <p14:xfrm>
                <a:off x="5724696" y="1368792"/>
                <a:ext cx="15120" cy="75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D24398-56CF-4C9D-9B17-6E620919FFD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16056" y="1359792"/>
                  <a:ext cx="32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ECD903E-C59B-4905-BB43-015171B636FB}"/>
                    </a:ext>
                  </a:extLst>
                </p14:cNvPr>
                <p14:cNvContentPartPr/>
                <p14:nvPr/>
              </p14:nvContentPartPr>
              <p14:xfrm>
                <a:off x="5740896" y="1318032"/>
                <a:ext cx="17280" cy="35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ECD903E-C59B-4905-BB43-015171B636F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32256" y="1309392"/>
                  <a:ext cx="34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06A24B-1C14-480F-B31F-E4A53A3303B1}"/>
                    </a:ext>
                  </a:extLst>
                </p14:cNvPr>
                <p14:cNvContentPartPr/>
                <p14:nvPr/>
              </p14:nvContentPartPr>
              <p14:xfrm>
                <a:off x="5769696" y="1305792"/>
                <a:ext cx="173880" cy="169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06A24B-1C14-480F-B31F-E4A53A3303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61056" y="1297152"/>
                  <a:ext cx="191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B9B78A-8EC1-4A7F-96FC-C1D7DC2E3B7E}"/>
                    </a:ext>
                  </a:extLst>
                </p14:cNvPr>
                <p14:cNvContentPartPr/>
                <p14:nvPr/>
              </p14:nvContentPartPr>
              <p14:xfrm>
                <a:off x="5881656" y="1359072"/>
                <a:ext cx="151560" cy="127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B9B78A-8EC1-4A7F-96FC-C1D7DC2E3B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73016" y="1350072"/>
                  <a:ext cx="169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3287A1-B629-4754-B7E3-C96FCD9F5EE8}"/>
                    </a:ext>
                  </a:extLst>
                </p14:cNvPr>
                <p14:cNvContentPartPr/>
                <p14:nvPr/>
              </p14:nvContentPartPr>
              <p14:xfrm>
                <a:off x="6054816" y="1424232"/>
                <a:ext cx="84240" cy="80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3287A1-B629-4754-B7E3-C96FCD9F5E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46176" y="1415232"/>
                  <a:ext cx="101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F785EDF-5736-4128-9DA2-A5F222ACE004}"/>
                    </a:ext>
                  </a:extLst>
                </p14:cNvPr>
                <p14:cNvContentPartPr/>
                <p14:nvPr/>
              </p14:nvContentPartPr>
              <p14:xfrm>
                <a:off x="6153096" y="1382832"/>
                <a:ext cx="162720" cy="9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F785EDF-5736-4128-9DA2-A5F222ACE0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44096" y="1373832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CF102D-B8C9-411B-BC1C-6E3FEE72F9B3}"/>
                    </a:ext>
                  </a:extLst>
                </p14:cNvPr>
                <p14:cNvContentPartPr/>
                <p14:nvPr/>
              </p14:nvContentPartPr>
              <p14:xfrm>
                <a:off x="2779536" y="1624032"/>
                <a:ext cx="76680" cy="97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CF102D-B8C9-411B-BC1C-6E3FEE72F9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70536" y="1615032"/>
                  <a:ext cx="94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CF9A4C6-4418-48ED-B62E-635CF961B083}"/>
                    </a:ext>
                  </a:extLst>
                </p14:cNvPr>
                <p14:cNvContentPartPr/>
                <p14:nvPr/>
              </p14:nvContentPartPr>
              <p14:xfrm>
                <a:off x="2927496" y="1575432"/>
                <a:ext cx="53640" cy="185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CF9A4C6-4418-48ED-B62E-635CF961B0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18856" y="1566792"/>
                  <a:ext cx="71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77FD698-39C7-4667-ADB3-ECE126BDBDD1}"/>
                    </a:ext>
                  </a:extLst>
                </p14:cNvPr>
                <p14:cNvContentPartPr/>
                <p14:nvPr/>
              </p14:nvContentPartPr>
              <p14:xfrm>
                <a:off x="2909856" y="1637712"/>
                <a:ext cx="255240" cy="118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77FD698-39C7-4667-ADB3-ECE126BDBD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00856" y="1628712"/>
                  <a:ext cx="272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BF8C95-E94F-40D5-AAEF-0D2D591A2012}"/>
                    </a:ext>
                  </a:extLst>
                </p14:cNvPr>
                <p14:cNvContentPartPr/>
                <p14:nvPr/>
              </p14:nvContentPartPr>
              <p14:xfrm>
                <a:off x="3113616" y="1554912"/>
                <a:ext cx="174240" cy="19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BF8C95-E94F-40D5-AAEF-0D2D591A20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04616" y="1546272"/>
                  <a:ext cx="191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F6BED6-3E77-4443-89A1-0B7D0D484622}"/>
                    </a:ext>
                  </a:extLst>
                </p14:cNvPr>
                <p14:cNvContentPartPr/>
                <p14:nvPr/>
              </p14:nvContentPartPr>
              <p14:xfrm>
                <a:off x="3307296" y="1654272"/>
                <a:ext cx="71640" cy="78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F6BED6-3E77-4443-89A1-0B7D0D4846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98656" y="1645632"/>
                  <a:ext cx="89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50C160-1619-4852-B49F-4ABEB5B55F7D}"/>
                    </a:ext>
                  </a:extLst>
                </p14:cNvPr>
                <p14:cNvContentPartPr/>
                <p14:nvPr/>
              </p14:nvContentPartPr>
              <p14:xfrm>
                <a:off x="3697536" y="1588032"/>
                <a:ext cx="530640" cy="164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50C160-1619-4852-B49F-4ABEB5B55F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88536" y="1579032"/>
                  <a:ext cx="548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D1DD9E-98FD-4AF0-A8AE-74210F052791}"/>
                    </a:ext>
                  </a:extLst>
                </p14:cNvPr>
                <p14:cNvContentPartPr/>
                <p14:nvPr/>
              </p14:nvContentPartPr>
              <p14:xfrm>
                <a:off x="4439856" y="1561392"/>
                <a:ext cx="287280" cy="39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D1DD9E-98FD-4AF0-A8AE-74210F0527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30856" y="1552392"/>
                  <a:ext cx="3049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FDE401-BF80-4658-9DA8-15EC82D0238F}"/>
                    </a:ext>
                  </a:extLst>
                </p14:cNvPr>
                <p14:cNvContentPartPr/>
                <p14:nvPr/>
              </p14:nvContentPartPr>
              <p14:xfrm>
                <a:off x="4753776" y="1692072"/>
                <a:ext cx="137160" cy="8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FDE401-BF80-4658-9DA8-15EC82D0238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44776" y="1683072"/>
                  <a:ext cx="154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62EF42-F4C9-4535-9B6B-353A70F9AE40}"/>
                    </a:ext>
                  </a:extLst>
                </p14:cNvPr>
                <p14:cNvContentPartPr/>
                <p14:nvPr/>
              </p14:nvContentPartPr>
              <p14:xfrm>
                <a:off x="5079936" y="1608552"/>
                <a:ext cx="83160" cy="181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62EF42-F4C9-4535-9B6B-353A70F9AE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70936" y="1599552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D42A68-BEE5-4CEF-84F3-E6319A61641F}"/>
                    </a:ext>
                  </a:extLst>
                </p14:cNvPr>
                <p14:cNvContentPartPr/>
                <p14:nvPr/>
              </p14:nvContentPartPr>
              <p14:xfrm>
                <a:off x="5140416" y="1557432"/>
                <a:ext cx="25560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D42A68-BEE5-4CEF-84F3-E6319A6164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31776" y="1548432"/>
                  <a:ext cx="27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0F3453A-2895-4961-90CA-025BA6F194CB}"/>
                    </a:ext>
                  </a:extLst>
                </p14:cNvPr>
                <p14:cNvContentPartPr/>
                <p14:nvPr/>
              </p14:nvContentPartPr>
              <p14:xfrm>
                <a:off x="5506176" y="1666152"/>
                <a:ext cx="323640" cy="93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0F3453A-2895-4961-90CA-025BA6F194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97536" y="1657512"/>
                  <a:ext cx="341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D0E3EA-4B07-4316-840D-69147281C5A9}"/>
                    </a:ext>
                  </a:extLst>
                </p14:cNvPr>
                <p14:cNvContentPartPr/>
                <p14:nvPr/>
              </p14:nvContentPartPr>
              <p14:xfrm>
                <a:off x="5856096" y="1694232"/>
                <a:ext cx="263520" cy="8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D0E3EA-4B07-4316-840D-69147281C5A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7096" y="1685232"/>
                  <a:ext cx="281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046FEF-E56D-4062-9B24-7765CB0E6620}"/>
                    </a:ext>
                  </a:extLst>
                </p14:cNvPr>
                <p14:cNvContentPartPr/>
                <p14:nvPr/>
              </p14:nvContentPartPr>
              <p14:xfrm>
                <a:off x="6217536" y="1730592"/>
                <a:ext cx="18720" cy="3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046FEF-E56D-4062-9B24-7765CB0E66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08896" y="1721592"/>
                  <a:ext cx="3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720182-74B8-489E-8B39-F17F5CD0324A}"/>
                    </a:ext>
                  </a:extLst>
                </p14:cNvPr>
                <p14:cNvContentPartPr/>
                <p14:nvPr/>
              </p14:nvContentPartPr>
              <p14:xfrm>
                <a:off x="9466896" y="1590552"/>
                <a:ext cx="36720" cy="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720182-74B8-489E-8B39-F17F5CD0324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58256" y="1581552"/>
                  <a:ext cx="54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8782C2E-33DA-4C45-9055-0A66A5DB67BC}"/>
                    </a:ext>
                  </a:extLst>
                </p14:cNvPr>
                <p14:cNvContentPartPr/>
                <p14:nvPr/>
              </p14:nvContentPartPr>
              <p14:xfrm>
                <a:off x="6550896" y="1610352"/>
                <a:ext cx="3231360" cy="252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8782C2E-33DA-4C45-9055-0A66A5DB67B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42256" y="1601712"/>
                  <a:ext cx="324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17FD4A-D1AD-4A29-9FC7-DF3E1817E827}"/>
                    </a:ext>
                  </a:extLst>
                </p14:cNvPr>
                <p14:cNvContentPartPr/>
                <p14:nvPr/>
              </p14:nvContentPartPr>
              <p14:xfrm>
                <a:off x="6503736" y="1696752"/>
                <a:ext cx="132120" cy="84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17FD4A-D1AD-4A29-9FC7-DF3E1817E82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95096" y="1687752"/>
                  <a:ext cx="1497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038CC2C-2052-4102-BF0F-78CFDF054B4D}"/>
              </a:ext>
            </a:extLst>
          </p:cNvPr>
          <p:cNvGrpSpPr/>
          <p:nvPr/>
        </p:nvGrpSpPr>
        <p:grpSpPr>
          <a:xfrm>
            <a:off x="1977120" y="2032272"/>
            <a:ext cx="297360" cy="151920"/>
            <a:chOff x="1977120" y="2032272"/>
            <a:chExt cx="29736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A618EEE-B351-43FF-8D0C-26155492D8E0}"/>
                    </a:ext>
                  </a:extLst>
                </p14:cNvPr>
                <p14:cNvContentPartPr/>
                <p14:nvPr/>
              </p14:nvContentPartPr>
              <p14:xfrm>
                <a:off x="1977120" y="2032272"/>
                <a:ext cx="228240" cy="84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A618EEE-B351-43FF-8D0C-26155492D8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68480" y="2023272"/>
                  <a:ext cx="245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293570-7620-4A82-9ACE-827B4D93720B}"/>
                    </a:ext>
                  </a:extLst>
                </p14:cNvPr>
                <p14:cNvContentPartPr/>
                <p14:nvPr/>
              </p14:nvContentPartPr>
              <p14:xfrm>
                <a:off x="2174400" y="2056392"/>
                <a:ext cx="100080" cy="127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293570-7620-4A82-9ACE-827B4D93720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65400" y="2047392"/>
                  <a:ext cx="1177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6B379F4-05A1-485F-8D26-4E21FEDA008B}"/>
              </a:ext>
            </a:extLst>
          </p:cNvPr>
          <p:cNvGrpSpPr/>
          <p:nvPr/>
        </p:nvGrpSpPr>
        <p:grpSpPr>
          <a:xfrm>
            <a:off x="2514240" y="2064312"/>
            <a:ext cx="978840" cy="136440"/>
            <a:chOff x="2514240" y="2064312"/>
            <a:chExt cx="97884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F7D26A-4C40-48EF-BFA8-63D570AEC31A}"/>
                    </a:ext>
                  </a:extLst>
                </p14:cNvPr>
                <p14:cNvContentPartPr/>
                <p14:nvPr/>
              </p14:nvContentPartPr>
              <p14:xfrm>
                <a:off x="2514240" y="2085912"/>
                <a:ext cx="81720" cy="11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F7D26A-4C40-48EF-BFA8-63D570AEC3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05600" y="2076912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62E708-C7DB-4DAB-BC02-090789035DC7}"/>
                    </a:ext>
                  </a:extLst>
                </p14:cNvPr>
                <p14:cNvContentPartPr/>
                <p14:nvPr/>
              </p14:nvContentPartPr>
              <p14:xfrm>
                <a:off x="2640600" y="2084472"/>
                <a:ext cx="82440" cy="114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62E708-C7DB-4DAB-BC02-090789035DC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31960" y="2075832"/>
                  <a:ext cx="100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5A1CCF5-DF2B-4B22-91B3-B766EDF9698A}"/>
                    </a:ext>
                  </a:extLst>
                </p14:cNvPr>
                <p14:cNvContentPartPr/>
                <p14:nvPr/>
              </p14:nvContentPartPr>
              <p14:xfrm>
                <a:off x="2655720" y="2130912"/>
                <a:ext cx="72720" cy="16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5A1CCF5-DF2B-4B22-91B3-B766EDF969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46720" y="2122272"/>
                  <a:ext cx="90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306045-C424-4B7B-81BF-83B0F9962A77}"/>
                    </a:ext>
                  </a:extLst>
                </p14:cNvPr>
                <p14:cNvContentPartPr/>
                <p14:nvPr/>
              </p14:nvContentPartPr>
              <p14:xfrm>
                <a:off x="2652480" y="2088792"/>
                <a:ext cx="131400" cy="99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306045-C424-4B7B-81BF-83B0F9962A7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43840" y="2079792"/>
                  <a:ext cx="149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A80B3BD-E988-4BBD-ABC5-10686AB8B107}"/>
                    </a:ext>
                  </a:extLst>
                </p14:cNvPr>
                <p14:cNvContentPartPr/>
                <p14:nvPr/>
              </p14:nvContentPartPr>
              <p14:xfrm>
                <a:off x="2768760" y="2064312"/>
                <a:ext cx="99000" cy="128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A80B3BD-E988-4BBD-ABC5-10686AB8B10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60120" y="2055672"/>
                  <a:ext cx="11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6BBDC06-F047-4F49-A5F8-989E4BE98C18}"/>
                    </a:ext>
                  </a:extLst>
                </p14:cNvPr>
                <p14:cNvContentPartPr/>
                <p14:nvPr/>
              </p14:nvContentPartPr>
              <p14:xfrm>
                <a:off x="2923200" y="2072232"/>
                <a:ext cx="86400" cy="11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6BBDC06-F047-4F49-A5F8-989E4BE98C1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14560" y="2063592"/>
                  <a:ext cx="104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0B85B5E-30D4-4470-935E-6F53B0FB4FCC}"/>
                    </a:ext>
                  </a:extLst>
                </p14:cNvPr>
                <p14:cNvContentPartPr/>
                <p14:nvPr/>
              </p14:nvContentPartPr>
              <p14:xfrm>
                <a:off x="3048480" y="2080512"/>
                <a:ext cx="11880" cy="89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0B85B5E-30D4-4470-935E-6F53B0FB4FC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39480" y="2071512"/>
                  <a:ext cx="2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D5CF1B2-4979-4E04-8499-E1EF358DA9C4}"/>
                    </a:ext>
                  </a:extLst>
                </p14:cNvPr>
                <p14:cNvContentPartPr/>
                <p14:nvPr/>
              </p14:nvContentPartPr>
              <p14:xfrm>
                <a:off x="3101400" y="2067912"/>
                <a:ext cx="124920" cy="11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D5CF1B2-4979-4E04-8499-E1EF358DA9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92760" y="2059272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0F1064-5642-4685-B281-05D89637DF66}"/>
                    </a:ext>
                  </a:extLst>
                </p14:cNvPr>
                <p14:cNvContentPartPr/>
                <p14:nvPr/>
              </p14:nvContentPartPr>
              <p14:xfrm>
                <a:off x="3282480" y="2073312"/>
                <a:ext cx="88920" cy="11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0F1064-5642-4685-B281-05D89637DF6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73480" y="2064312"/>
                  <a:ext cx="106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6B6491-E90E-471E-9BC4-68444BF27A12}"/>
                    </a:ext>
                  </a:extLst>
                </p14:cNvPr>
                <p14:cNvContentPartPr/>
                <p14:nvPr/>
              </p14:nvContentPartPr>
              <p14:xfrm>
                <a:off x="3396240" y="2084832"/>
                <a:ext cx="96840" cy="115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6B6491-E90E-471E-9BC4-68444BF27A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87240" y="2075832"/>
                  <a:ext cx="114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5389AE3-6A25-43D0-8F1E-0E31931CEC5C}"/>
                    </a:ext>
                  </a:extLst>
                </p14:cNvPr>
                <p14:cNvContentPartPr/>
                <p14:nvPr/>
              </p14:nvContentPartPr>
              <p14:xfrm>
                <a:off x="3404160" y="2088792"/>
                <a:ext cx="47160" cy="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5389AE3-6A25-43D0-8F1E-0E31931CEC5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95160" y="2079792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F45C87-9486-48B5-9844-DEAD62A1705D}"/>
              </a:ext>
            </a:extLst>
          </p:cNvPr>
          <p:cNvGrpSpPr/>
          <p:nvPr/>
        </p:nvGrpSpPr>
        <p:grpSpPr>
          <a:xfrm>
            <a:off x="3858120" y="2099232"/>
            <a:ext cx="229680" cy="128160"/>
            <a:chOff x="3858120" y="2099232"/>
            <a:chExt cx="229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2828C47-A622-47C8-BB73-B1195B86D5F7}"/>
                    </a:ext>
                  </a:extLst>
                </p14:cNvPr>
                <p14:cNvContentPartPr/>
                <p14:nvPr/>
              </p14:nvContentPartPr>
              <p14:xfrm>
                <a:off x="3858120" y="2099232"/>
                <a:ext cx="154800" cy="128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2828C47-A622-47C8-BB73-B1195B86D5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49120" y="2090592"/>
                  <a:ext cx="17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0D72913-EB98-477F-B641-B90E8E5D0BD6}"/>
                    </a:ext>
                  </a:extLst>
                </p14:cNvPr>
                <p14:cNvContentPartPr/>
                <p14:nvPr/>
              </p14:nvContentPartPr>
              <p14:xfrm>
                <a:off x="3994200" y="2127672"/>
                <a:ext cx="93600" cy="84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0D72913-EB98-477F-B641-B90E8E5D0B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985560" y="2119032"/>
                  <a:ext cx="11124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D17AF32-28D6-48A9-8AA3-0D93B0EFC555}"/>
              </a:ext>
            </a:extLst>
          </p:cNvPr>
          <p:cNvGrpSpPr/>
          <p:nvPr/>
        </p:nvGrpSpPr>
        <p:grpSpPr>
          <a:xfrm>
            <a:off x="4404960" y="2096712"/>
            <a:ext cx="1053720" cy="153360"/>
            <a:chOff x="4404960" y="2096712"/>
            <a:chExt cx="10537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4D1CE4F-A3C6-45C4-B7CE-BFA6FF861FB0}"/>
                    </a:ext>
                  </a:extLst>
                </p14:cNvPr>
                <p14:cNvContentPartPr/>
                <p14:nvPr/>
              </p14:nvContentPartPr>
              <p14:xfrm>
                <a:off x="4404960" y="2131632"/>
                <a:ext cx="105840" cy="103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4D1CE4F-A3C6-45C4-B7CE-BFA6FF861F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95960" y="2122992"/>
                  <a:ext cx="123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4A4F11-4792-4365-BB76-14507F75FF40}"/>
                    </a:ext>
                  </a:extLst>
                </p14:cNvPr>
                <p14:cNvContentPartPr/>
                <p14:nvPr/>
              </p14:nvContentPartPr>
              <p14:xfrm>
                <a:off x="4534920" y="2130192"/>
                <a:ext cx="84960" cy="106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4A4F11-4792-4365-BB76-14507F75FF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26280" y="2121192"/>
                  <a:ext cx="102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0A550B7-B592-4B06-83CE-871B545230B4}"/>
                    </a:ext>
                  </a:extLst>
                </p14:cNvPr>
                <p14:cNvContentPartPr/>
                <p14:nvPr/>
              </p14:nvContentPartPr>
              <p14:xfrm>
                <a:off x="4633920" y="2144952"/>
                <a:ext cx="98280" cy="91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0A550B7-B592-4B06-83CE-871B545230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24920" y="2135952"/>
                  <a:ext cx="115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02AEF8-D541-459A-95F1-7ED2C74DCB6B}"/>
                    </a:ext>
                  </a:extLst>
                </p14:cNvPr>
                <p14:cNvContentPartPr/>
                <p14:nvPr/>
              </p14:nvContentPartPr>
              <p14:xfrm>
                <a:off x="4783680" y="2127312"/>
                <a:ext cx="63720" cy="102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02AEF8-D541-459A-95F1-7ED2C74DCB6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775040" y="2118312"/>
                  <a:ext cx="8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641D703-763F-4F89-91C4-39533EE18CBD}"/>
                    </a:ext>
                  </a:extLst>
                </p14:cNvPr>
                <p14:cNvContentPartPr/>
                <p14:nvPr/>
              </p14:nvContentPartPr>
              <p14:xfrm>
                <a:off x="4898520" y="2133072"/>
                <a:ext cx="4320" cy="102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641D703-763F-4F89-91C4-39533EE18CB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89880" y="2124432"/>
                  <a:ext cx="21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2B9B47-8FF0-43C5-8329-366418E8E0E3}"/>
                    </a:ext>
                  </a:extLst>
                </p14:cNvPr>
                <p14:cNvContentPartPr/>
                <p14:nvPr/>
              </p14:nvContentPartPr>
              <p14:xfrm>
                <a:off x="4967280" y="2116152"/>
                <a:ext cx="69480" cy="110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2B9B47-8FF0-43C5-8329-366418E8E0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58280" y="2107152"/>
                  <a:ext cx="87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D980214-552E-4AD3-8282-470BA3AB7B91}"/>
                    </a:ext>
                  </a:extLst>
                </p14:cNvPr>
                <p14:cNvContentPartPr/>
                <p14:nvPr/>
              </p14:nvContentPartPr>
              <p14:xfrm>
                <a:off x="4973040" y="2097432"/>
                <a:ext cx="207720" cy="152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D980214-552E-4AD3-8282-470BA3AB7B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4400" y="2088432"/>
                  <a:ext cx="225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5623A0-DD12-4969-9DEC-246DEE984F03}"/>
                    </a:ext>
                  </a:extLst>
                </p14:cNvPr>
                <p14:cNvContentPartPr/>
                <p14:nvPr/>
              </p14:nvContentPartPr>
              <p14:xfrm>
                <a:off x="5177880" y="2096712"/>
                <a:ext cx="120240" cy="146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5623A0-DD12-4969-9DEC-246DEE984F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68880" y="2087712"/>
                  <a:ext cx="137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94C659-27A9-48D6-9C22-FBB78486C1E1}"/>
                    </a:ext>
                  </a:extLst>
                </p14:cNvPr>
                <p14:cNvContentPartPr/>
                <p14:nvPr/>
              </p14:nvContentPartPr>
              <p14:xfrm>
                <a:off x="5451480" y="2211552"/>
                <a:ext cx="7200" cy="7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94C659-27A9-48D6-9C22-FBB78486C1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42480" y="2202552"/>
                  <a:ext cx="248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36E8003-7ACC-4349-B0EC-6D2D7EC6D2B4}"/>
                  </a:ext>
                </a:extLst>
              </p14:cNvPr>
              <p14:cNvContentPartPr/>
              <p14:nvPr/>
            </p14:nvContentPartPr>
            <p14:xfrm>
              <a:off x="1936440" y="2414232"/>
              <a:ext cx="7920" cy="7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36E8003-7ACC-4349-B0EC-6D2D7EC6D2B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927800" y="2405592"/>
                <a:ext cx="255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01AECAD-52F5-4E3A-9097-676155C51ED2}"/>
              </a:ext>
            </a:extLst>
          </p:cNvPr>
          <p:cNvGrpSpPr/>
          <p:nvPr/>
        </p:nvGrpSpPr>
        <p:grpSpPr>
          <a:xfrm>
            <a:off x="255600" y="2572992"/>
            <a:ext cx="661320" cy="268560"/>
            <a:chOff x="255600" y="2572992"/>
            <a:chExt cx="6613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591F4F0-45EF-42C9-8DCD-0549BA8128EC}"/>
                    </a:ext>
                  </a:extLst>
                </p14:cNvPr>
                <p14:cNvContentPartPr/>
                <p14:nvPr/>
              </p14:nvContentPartPr>
              <p14:xfrm>
                <a:off x="255600" y="2646432"/>
                <a:ext cx="100800" cy="109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591F4F0-45EF-42C9-8DCD-0549BA8128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6960" y="2637432"/>
                  <a:ext cx="118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664ABF9-D978-4676-9285-6773BEB38945}"/>
                    </a:ext>
                  </a:extLst>
                </p14:cNvPr>
                <p14:cNvContentPartPr/>
                <p14:nvPr/>
              </p14:nvContentPartPr>
              <p14:xfrm>
                <a:off x="379080" y="2671272"/>
                <a:ext cx="375840" cy="170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664ABF9-D978-4676-9285-6773BEB389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0440" y="2662632"/>
                  <a:ext cx="393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F22130C-83CE-452A-874B-1C169CE34680}"/>
                    </a:ext>
                  </a:extLst>
                </p14:cNvPr>
                <p14:cNvContentPartPr/>
                <p14:nvPr/>
              </p14:nvContentPartPr>
              <p14:xfrm>
                <a:off x="795600" y="2572992"/>
                <a:ext cx="6480" cy="154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F22130C-83CE-452A-874B-1C169CE3468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6600" y="2564352"/>
                  <a:ext cx="24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C1C6AF9-1789-4FA4-BC14-F42CB0D92EF5}"/>
                    </a:ext>
                  </a:extLst>
                </p14:cNvPr>
                <p14:cNvContentPartPr/>
                <p14:nvPr/>
              </p14:nvContentPartPr>
              <p14:xfrm>
                <a:off x="857880" y="2638872"/>
                <a:ext cx="59040" cy="10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C1C6AF9-1789-4FA4-BC14-F42CB0D92E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8880" y="2630232"/>
                  <a:ext cx="7668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BA8EEC4-5ADA-49EA-9F43-D3B2A7B63E57}"/>
              </a:ext>
            </a:extLst>
          </p:cNvPr>
          <p:cNvGrpSpPr/>
          <p:nvPr/>
        </p:nvGrpSpPr>
        <p:grpSpPr>
          <a:xfrm>
            <a:off x="1123200" y="2599632"/>
            <a:ext cx="773280" cy="160920"/>
            <a:chOff x="1123200" y="2599632"/>
            <a:chExt cx="7732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654CCB3-E914-485B-BFD1-F3D225D8C195}"/>
                    </a:ext>
                  </a:extLst>
                </p14:cNvPr>
                <p14:cNvContentPartPr/>
                <p14:nvPr/>
              </p14:nvContentPartPr>
              <p14:xfrm>
                <a:off x="1123200" y="2607192"/>
                <a:ext cx="97920" cy="110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654CCB3-E914-485B-BFD1-F3D225D8C1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4560" y="2598192"/>
                  <a:ext cx="115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47CA5C0-0CA1-4530-A2A1-B6F4801DDAF4}"/>
                    </a:ext>
                  </a:extLst>
                </p14:cNvPr>
                <p14:cNvContentPartPr/>
                <p14:nvPr/>
              </p14:nvContentPartPr>
              <p14:xfrm>
                <a:off x="1282680" y="2664432"/>
                <a:ext cx="15120" cy="2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47CA5C0-0CA1-4530-A2A1-B6F4801DDAF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74040" y="2655792"/>
                  <a:ext cx="32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FC33B2-1E6D-49D8-99EB-1277F2E256CE}"/>
                    </a:ext>
                  </a:extLst>
                </p14:cNvPr>
                <p14:cNvContentPartPr/>
                <p14:nvPr/>
              </p14:nvContentPartPr>
              <p14:xfrm>
                <a:off x="1328400" y="2599632"/>
                <a:ext cx="121680" cy="128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FC33B2-1E6D-49D8-99EB-1277F2E256C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9760" y="2590632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0B79822-DAEE-48F5-AE74-A64B4DBD8D49}"/>
                    </a:ext>
                  </a:extLst>
                </p14:cNvPr>
                <p14:cNvContentPartPr/>
                <p14:nvPr/>
              </p14:nvContentPartPr>
              <p14:xfrm>
                <a:off x="1623240" y="2656872"/>
                <a:ext cx="222840" cy="76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0B79822-DAEE-48F5-AE74-A64B4DBD8D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14600" y="2647872"/>
                  <a:ext cx="240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057A113-8188-464D-9A63-5CA294B2E1A9}"/>
                    </a:ext>
                  </a:extLst>
                </p14:cNvPr>
                <p14:cNvContentPartPr/>
                <p14:nvPr/>
              </p14:nvContentPartPr>
              <p14:xfrm>
                <a:off x="1798200" y="2658312"/>
                <a:ext cx="98280" cy="102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057A113-8188-464D-9A63-5CA294B2E1A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89560" y="2649672"/>
                  <a:ext cx="1159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EC5B550-8DBC-4B83-9A6B-111CDE4F8263}"/>
              </a:ext>
            </a:extLst>
          </p:cNvPr>
          <p:cNvGrpSpPr/>
          <p:nvPr/>
        </p:nvGrpSpPr>
        <p:grpSpPr>
          <a:xfrm>
            <a:off x="2153520" y="2542032"/>
            <a:ext cx="285840" cy="261000"/>
            <a:chOff x="2153520" y="2542032"/>
            <a:chExt cx="28584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00814A4-8C70-4121-AC9A-76F7AFD4252F}"/>
                    </a:ext>
                  </a:extLst>
                </p14:cNvPr>
                <p14:cNvContentPartPr/>
                <p14:nvPr/>
              </p14:nvContentPartPr>
              <p14:xfrm>
                <a:off x="2224800" y="2662632"/>
                <a:ext cx="139680" cy="140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00814A4-8C70-4121-AC9A-76F7AFD425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15800" y="2653632"/>
                  <a:ext cx="157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BC81CA-FFC1-4E2F-820C-C8CFAB6596BA}"/>
                    </a:ext>
                  </a:extLst>
                </p14:cNvPr>
                <p14:cNvContentPartPr/>
                <p14:nvPr/>
              </p14:nvContentPartPr>
              <p14:xfrm>
                <a:off x="2153520" y="2542032"/>
                <a:ext cx="5760" cy="47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BC81CA-FFC1-4E2F-820C-C8CFAB6596B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44880" y="2533032"/>
                  <a:ext cx="23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85865C3-4106-4610-9C21-049FEA298236}"/>
                    </a:ext>
                  </a:extLst>
                </p14:cNvPr>
                <p14:cNvContentPartPr/>
                <p14:nvPr/>
              </p14:nvContentPartPr>
              <p14:xfrm>
                <a:off x="2425320" y="2554992"/>
                <a:ext cx="14040" cy="42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85865C3-4106-4610-9C21-049FEA29823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16680" y="2546352"/>
                  <a:ext cx="316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3EB070F-BAD2-463C-9AA0-3A820EFD0FDF}"/>
              </a:ext>
            </a:extLst>
          </p:cNvPr>
          <p:cNvGrpSpPr/>
          <p:nvPr/>
        </p:nvGrpSpPr>
        <p:grpSpPr>
          <a:xfrm>
            <a:off x="204120" y="2935512"/>
            <a:ext cx="938880" cy="299160"/>
            <a:chOff x="204120" y="2935512"/>
            <a:chExt cx="9388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582C114-10E6-4D91-A7A4-CD470EA0BE3E}"/>
                    </a:ext>
                  </a:extLst>
                </p14:cNvPr>
                <p14:cNvContentPartPr/>
                <p14:nvPr/>
              </p14:nvContentPartPr>
              <p14:xfrm>
                <a:off x="204120" y="2999232"/>
                <a:ext cx="14040" cy="235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582C114-10E6-4D91-A7A4-CD470EA0BE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5120" y="2990592"/>
                  <a:ext cx="31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D113C0-B2C5-404F-911E-2944CE1A4569}"/>
                    </a:ext>
                  </a:extLst>
                </p14:cNvPr>
                <p14:cNvContentPartPr/>
                <p14:nvPr/>
              </p14:nvContentPartPr>
              <p14:xfrm>
                <a:off x="229320" y="2972232"/>
                <a:ext cx="104040" cy="11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D113C0-B2C5-404F-911E-2944CE1A45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0680" y="2963232"/>
                  <a:ext cx="121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B0660E-81BA-4C50-A91C-8650BDBDE1ED}"/>
                    </a:ext>
                  </a:extLst>
                </p14:cNvPr>
                <p14:cNvContentPartPr/>
                <p14:nvPr/>
              </p14:nvContentPartPr>
              <p14:xfrm>
                <a:off x="331200" y="3032352"/>
                <a:ext cx="86760" cy="65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B0660E-81BA-4C50-A91C-8650BDBDE1E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2200" y="3023352"/>
                  <a:ext cx="104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481638E-E83B-4FDC-8BC5-34D169138D4A}"/>
                    </a:ext>
                  </a:extLst>
                </p14:cNvPr>
                <p14:cNvContentPartPr/>
                <p14:nvPr/>
              </p14:nvContentPartPr>
              <p14:xfrm>
                <a:off x="418320" y="3017592"/>
                <a:ext cx="106920" cy="179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481638E-E83B-4FDC-8BC5-34D169138D4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9320" y="3008592"/>
                  <a:ext cx="124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27CABA-90F7-434B-848E-088D16AB362B}"/>
                    </a:ext>
                  </a:extLst>
                </p14:cNvPr>
                <p14:cNvContentPartPr/>
                <p14:nvPr/>
              </p14:nvContentPartPr>
              <p14:xfrm>
                <a:off x="556560" y="2945952"/>
                <a:ext cx="145800" cy="150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27CABA-90F7-434B-848E-088D16AB362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7920" y="2937312"/>
                  <a:ext cx="16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96A9AB-DE4E-4ED3-A016-FD2D2A642021}"/>
                    </a:ext>
                  </a:extLst>
                </p14:cNvPr>
                <p14:cNvContentPartPr/>
                <p14:nvPr/>
              </p14:nvContentPartPr>
              <p14:xfrm>
                <a:off x="737280" y="2935512"/>
                <a:ext cx="320040" cy="20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96A9AB-DE4E-4ED3-A016-FD2D2A6420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8640" y="2926512"/>
                  <a:ext cx="337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E4B4FDE-EE49-4E04-B927-7BA81DF9D312}"/>
                    </a:ext>
                  </a:extLst>
                </p14:cNvPr>
                <p14:cNvContentPartPr/>
                <p14:nvPr/>
              </p14:nvContentPartPr>
              <p14:xfrm>
                <a:off x="1087920" y="3061512"/>
                <a:ext cx="55080" cy="79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E4B4FDE-EE49-4E04-B927-7BA81DF9D3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9280" y="3052512"/>
                  <a:ext cx="72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670F2A9-2333-47CE-BC07-ECAAD0B9355C}"/>
                    </a:ext>
                  </a:extLst>
                </p14:cNvPr>
                <p14:cNvContentPartPr/>
                <p14:nvPr/>
              </p14:nvContentPartPr>
              <p14:xfrm>
                <a:off x="838440" y="2949192"/>
                <a:ext cx="222120" cy="78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670F2A9-2333-47CE-BC07-ECAAD0B9355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9800" y="2940552"/>
                  <a:ext cx="239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D8BE740-DA47-4252-A218-D1D58532A597}"/>
              </a:ext>
            </a:extLst>
          </p:cNvPr>
          <p:cNvGrpSpPr/>
          <p:nvPr/>
        </p:nvGrpSpPr>
        <p:grpSpPr>
          <a:xfrm>
            <a:off x="1356120" y="3003912"/>
            <a:ext cx="390600" cy="124560"/>
            <a:chOff x="1356120" y="3003912"/>
            <a:chExt cx="3906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6AE8073-13A5-485A-BA76-097038219D4F}"/>
                    </a:ext>
                  </a:extLst>
                </p14:cNvPr>
                <p14:cNvContentPartPr/>
                <p14:nvPr/>
              </p14:nvContentPartPr>
              <p14:xfrm>
                <a:off x="1356120" y="3013992"/>
                <a:ext cx="161280" cy="112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6AE8073-13A5-485A-BA76-097038219D4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47480" y="3004992"/>
                  <a:ext cx="178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E7AC2A9-3833-463A-B2F0-967F7E67E3C7}"/>
                    </a:ext>
                  </a:extLst>
                </p14:cNvPr>
                <p14:cNvContentPartPr/>
                <p14:nvPr/>
              </p14:nvContentPartPr>
              <p14:xfrm>
                <a:off x="1559880" y="3028392"/>
                <a:ext cx="111960" cy="95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E7AC2A9-3833-463A-B2F0-967F7E67E3C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51240" y="3019392"/>
                  <a:ext cx="129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74D1E6-1C84-4E84-9351-616EC9856B62}"/>
                    </a:ext>
                  </a:extLst>
                </p14:cNvPr>
                <p14:cNvContentPartPr/>
                <p14:nvPr/>
              </p14:nvContentPartPr>
              <p14:xfrm>
                <a:off x="1614960" y="3003912"/>
                <a:ext cx="131760" cy="124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74D1E6-1C84-4E84-9351-616EC9856B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06320" y="2995272"/>
                  <a:ext cx="1494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CA23401-BD5D-4E48-9070-F4ED2CE77E4E}"/>
              </a:ext>
            </a:extLst>
          </p:cNvPr>
          <p:cNvGrpSpPr/>
          <p:nvPr/>
        </p:nvGrpSpPr>
        <p:grpSpPr>
          <a:xfrm>
            <a:off x="1947240" y="3047472"/>
            <a:ext cx="302760" cy="116640"/>
            <a:chOff x="1947240" y="3047472"/>
            <a:chExt cx="30276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E4E09CA-43FC-4ED2-A535-BE7250433F6D}"/>
                    </a:ext>
                  </a:extLst>
                </p14:cNvPr>
                <p14:cNvContentPartPr/>
                <p14:nvPr/>
              </p14:nvContentPartPr>
              <p14:xfrm>
                <a:off x="1947240" y="3047472"/>
                <a:ext cx="268920" cy="86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E4E09CA-43FC-4ED2-A535-BE7250433F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38600" y="3038832"/>
                  <a:ext cx="286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863EEB-B765-4BAC-9132-3D1DED59034A}"/>
                    </a:ext>
                  </a:extLst>
                </p14:cNvPr>
                <p14:cNvContentPartPr/>
                <p14:nvPr/>
              </p14:nvContentPartPr>
              <p14:xfrm>
                <a:off x="2138040" y="3077712"/>
                <a:ext cx="111960" cy="86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863EEB-B765-4BAC-9132-3D1DED5903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29040" y="3068712"/>
                  <a:ext cx="12960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EF6E162-733A-4D85-BD28-C08903A6A550}"/>
                  </a:ext>
                </a:extLst>
              </p14:cNvPr>
              <p14:cNvContentPartPr/>
              <p14:nvPr/>
            </p14:nvContentPartPr>
            <p14:xfrm>
              <a:off x="2505240" y="3056472"/>
              <a:ext cx="191880" cy="90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EF6E162-733A-4D85-BD28-C08903A6A55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496600" y="3047472"/>
                <a:ext cx="209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D383CC8-FE63-4AE0-B689-A7D3588470F4}"/>
                  </a:ext>
                </a:extLst>
              </p14:cNvPr>
              <p14:cNvContentPartPr/>
              <p14:nvPr/>
            </p14:nvContentPartPr>
            <p14:xfrm>
              <a:off x="3387240" y="2681712"/>
              <a:ext cx="13320" cy="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D383CC8-FE63-4AE0-B689-A7D3588470F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78240" y="2673072"/>
                <a:ext cx="30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DB0970C-7E38-463A-B475-1C6A9A1E4AA5}"/>
                  </a:ext>
                </a:extLst>
              </p14:cNvPr>
              <p14:cNvContentPartPr/>
              <p14:nvPr/>
            </p14:nvContentPartPr>
            <p14:xfrm>
              <a:off x="3297240" y="2781072"/>
              <a:ext cx="149760" cy="19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DB0970C-7E38-463A-B475-1C6A9A1E4AA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288240" y="2772072"/>
                <a:ext cx="16740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C99E1BE-BB90-458B-B83E-2C2999FCCF98}"/>
              </a:ext>
            </a:extLst>
          </p:cNvPr>
          <p:cNvGrpSpPr/>
          <p:nvPr/>
        </p:nvGrpSpPr>
        <p:grpSpPr>
          <a:xfrm>
            <a:off x="3827160" y="2703312"/>
            <a:ext cx="457200" cy="127440"/>
            <a:chOff x="3827160" y="2703312"/>
            <a:chExt cx="45720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32D0C73-20EB-4DE3-B78B-90BD563F07BB}"/>
                    </a:ext>
                  </a:extLst>
                </p14:cNvPr>
                <p14:cNvContentPartPr/>
                <p14:nvPr/>
              </p14:nvContentPartPr>
              <p14:xfrm>
                <a:off x="3827160" y="2703312"/>
                <a:ext cx="221040" cy="127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32D0C73-20EB-4DE3-B78B-90BD563F07B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18520" y="2694672"/>
                  <a:ext cx="23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DA223A3-7D07-47AA-87B2-047191D63EE0}"/>
                    </a:ext>
                  </a:extLst>
                </p14:cNvPr>
                <p14:cNvContentPartPr/>
                <p14:nvPr/>
              </p14:nvContentPartPr>
              <p14:xfrm>
                <a:off x="4210920" y="2720592"/>
                <a:ext cx="73440" cy="5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DA223A3-7D07-47AA-87B2-047191D63EE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02280" y="2711952"/>
                  <a:ext cx="91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BE85686-F266-4EFD-A340-2B280A00BD1C}"/>
                    </a:ext>
                  </a:extLst>
                </p14:cNvPr>
                <p14:cNvContentPartPr/>
                <p14:nvPr/>
              </p14:nvContentPartPr>
              <p14:xfrm>
                <a:off x="4189320" y="2763792"/>
                <a:ext cx="81360" cy="12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BE85686-F266-4EFD-A340-2B280A00BD1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80680" y="2754792"/>
                  <a:ext cx="990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29DB102-E6F8-42F5-AE5F-164678E38AB4}"/>
              </a:ext>
            </a:extLst>
          </p:cNvPr>
          <p:cNvGrpSpPr/>
          <p:nvPr/>
        </p:nvGrpSpPr>
        <p:grpSpPr>
          <a:xfrm>
            <a:off x="4512240" y="2530152"/>
            <a:ext cx="1261800" cy="445320"/>
            <a:chOff x="4512240" y="2530152"/>
            <a:chExt cx="12618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92970A-1CCB-4417-88B4-AB465959183A}"/>
                    </a:ext>
                  </a:extLst>
                </p14:cNvPr>
                <p14:cNvContentPartPr/>
                <p14:nvPr/>
              </p14:nvContentPartPr>
              <p14:xfrm>
                <a:off x="4512240" y="2530152"/>
                <a:ext cx="631080" cy="351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92970A-1CCB-4417-88B4-AB465959183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03240" y="2521512"/>
                  <a:ext cx="648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3A9ADE0-0372-4476-8E45-1D2F6F06E168}"/>
                    </a:ext>
                  </a:extLst>
                </p14:cNvPr>
                <p14:cNvContentPartPr/>
                <p14:nvPr/>
              </p14:nvContentPartPr>
              <p14:xfrm>
                <a:off x="4638240" y="2704032"/>
                <a:ext cx="5760" cy="11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3A9ADE0-0372-4476-8E45-1D2F6F06E16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29600" y="2695392"/>
                  <a:ext cx="23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7FADC85-9113-43B8-BA6E-750F7A9D9B6F}"/>
                    </a:ext>
                  </a:extLst>
                </p14:cNvPr>
                <p14:cNvContentPartPr/>
                <p14:nvPr/>
              </p14:nvContentPartPr>
              <p14:xfrm>
                <a:off x="4650120" y="2684232"/>
                <a:ext cx="118800" cy="187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7FADC85-9113-43B8-BA6E-750F7A9D9B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641120" y="2675232"/>
                  <a:ext cx="13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BCAB074-4834-443F-9459-82C9903C05AF}"/>
                    </a:ext>
                  </a:extLst>
                </p14:cNvPr>
                <p14:cNvContentPartPr/>
                <p14:nvPr/>
              </p14:nvContentPartPr>
              <p14:xfrm>
                <a:off x="4776480" y="2783952"/>
                <a:ext cx="73440" cy="55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BCAB074-4834-443F-9459-82C9903C05A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67480" y="2774952"/>
                  <a:ext cx="91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114B368-9201-4F4D-B5BF-606FECA80865}"/>
                    </a:ext>
                  </a:extLst>
                </p14:cNvPr>
                <p14:cNvContentPartPr/>
                <p14:nvPr/>
              </p14:nvContentPartPr>
              <p14:xfrm>
                <a:off x="4897800" y="2791152"/>
                <a:ext cx="60480" cy="77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114B368-9201-4F4D-B5BF-606FECA8086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89160" y="2782512"/>
                  <a:ext cx="7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7A38BE9-379C-4FA7-9B64-E502E7F73AD6}"/>
                    </a:ext>
                  </a:extLst>
                </p14:cNvPr>
                <p14:cNvContentPartPr/>
                <p14:nvPr/>
              </p14:nvContentPartPr>
              <p14:xfrm>
                <a:off x="4989600" y="2745792"/>
                <a:ext cx="41760" cy="93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7A38BE9-379C-4FA7-9B64-E502E7F73AD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80600" y="2736792"/>
                  <a:ext cx="59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8BDB21D-5EBB-444E-8A7A-3700845DB32B}"/>
                    </a:ext>
                  </a:extLst>
                </p14:cNvPr>
                <p14:cNvContentPartPr/>
                <p14:nvPr/>
              </p14:nvContentPartPr>
              <p14:xfrm>
                <a:off x="5035320" y="2809512"/>
                <a:ext cx="186840" cy="9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8BDB21D-5EBB-444E-8A7A-3700845DB32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26680" y="2800512"/>
                  <a:ext cx="20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E16D107-F7F3-4629-B6E3-1991AF5A4ED9}"/>
                    </a:ext>
                  </a:extLst>
                </p14:cNvPr>
                <p14:cNvContentPartPr/>
                <p14:nvPr/>
              </p14:nvContentPartPr>
              <p14:xfrm>
                <a:off x="5259600" y="2809872"/>
                <a:ext cx="147600" cy="89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E16D107-F7F3-4629-B6E3-1991AF5A4ED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50960" y="2801232"/>
                  <a:ext cx="165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A45E83B-7CB7-46F5-B57B-8DB5F6D41C7D}"/>
                    </a:ext>
                  </a:extLst>
                </p14:cNvPr>
                <p14:cNvContentPartPr/>
                <p14:nvPr/>
              </p14:nvContentPartPr>
              <p14:xfrm>
                <a:off x="4575960" y="2600712"/>
                <a:ext cx="83520" cy="27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A45E83B-7CB7-46F5-B57B-8DB5F6D41C7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6960" y="2591712"/>
                  <a:ext cx="101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9EA4811-426B-435C-A0A1-226A993DC8F1}"/>
                    </a:ext>
                  </a:extLst>
                </p14:cNvPr>
                <p14:cNvContentPartPr/>
                <p14:nvPr/>
              </p14:nvContentPartPr>
              <p14:xfrm>
                <a:off x="5416560" y="2654712"/>
                <a:ext cx="97560" cy="320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9EA4811-426B-435C-A0A1-226A993DC8F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07920" y="2646072"/>
                  <a:ext cx="115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9F644D0-14B2-41D2-B638-C823BEDC83C6}"/>
                    </a:ext>
                  </a:extLst>
                </p14:cNvPr>
                <p14:cNvContentPartPr/>
                <p14:nvPr/>
              </p14:nvContentPartPr>
              <p14:xfrm>
                <a:off x="5557680" y="2611152"/>
                <a:ext cx="102600" cy="68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9F644D0-14B2-41D2-B638-C823BEDC83C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49040" y="2602512"/>
                  <a:ext cx="120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5620FBD-1A4B-4B15-BB5B-CEDC44AC54E7}"/>
                    </a:ext>
                  </a:extLst>
                </p14:cNvPr>
                <p14:cNvContentPartPr/>
                <p14:nvPr/>
              </p14:nvContentPartPr>
              <p14:xfrm>
                <a:off x="5135040" y="2533752"/>
                <a:ext cx="639000" cy="1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5620FBD-1A4B-4B15-BB5B-CEDC44AC54E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26400" y="2525112"/>
                  <a:ext cx="656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A9888F0-220F-4A2B-96F2-0A9E70A4C265}"/>
              </a:ext>
            </a:extLst>
          </p:cNvPr>
          <p:cNvGrpSpPr/>
          <p:nvPr/>
        </p:nvGrpSpPr>
        <p:grpSpPr>
          <a:xfrm>
            <a:off x="451440" y="3684984"/>
            <a:ext cx="5389560" cy="2931120"/>
            <a:chOff x="451440" y="3684984"/>
            <a:chExt cx="5389560" cy="29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F432E1-C2B2-4D24-BD53-BCB7A358BE92}"/>
                    </a:ext>
                  </a:extLst>
                </p14:cNvPr>
                <p14:cNvContentPartPr/>
                <p14:nvPr/>
              </p14:nvContentPartPr>
              <p14:xfrm>
                <a:off x="2711160" y="3684984"/>
                <a:ext cx="68760" cy="260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F432E1-C2B2-4D24-BD53-BCB7A358BE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2520" y="3676344"/>
                  <a:ext cx="86400" cy="26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9302A2-5083-452D-9775-06D72B2C76E1}"/>
                    </a:ext>
                  </a:extLst>
                </p14:cNvPr>
                <p14:cNvContentPartPr/>
                <p14:nvPr/>
              </p14:nvContentPartPr>
              <p14:xfrm>
                <a:off x="451440" y="5971344"/>
                <a:ext cx="5389560" cy="82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9302A2-5083-452D-9775-06D72B2C76E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2440" y="5962344"/>
                  <a:ext cx="5407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7015F0-1092-4685-BA8F-2C63260002B7}"/>
                    </a:ext>
                  </a:extLst>
                </p14:cNvPr>
                <p14:cNvContentPartPr/>
                <p14:nvPr/>
              </p14:nvContentPartPr>
              <p14:xfrm>
                <a:off x="2691720" y="6410544"/>
                <a:ext cx="68760" cy="159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7015F0-1092-4685-BA8F-2C63260002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683080" y="6401544"/>
                  <a:ext cx="86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0715B16-8092-49CA-9211-C486FF685479}"/>
                    </a:ext>
                  </a:extLst>
                </p14:cNvPr>
                <p14:cNvContentPartPr/>
                <p14:nvPr/>
              </p14:nvContentPartPr>
              <p14:xfrm>
                <a:off x="2639880" y="6412344"/>
                <a:ext cx="126360" cy="160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0715B16-8092-49CA-9211-C486FF68547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30880" y="6403704"/>
                  <a:ext cx="144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BB6489C-6E5A-43C9-8F0F-73FEB4723701}"/>
                    </a:ext>
                  </a:extLst>
                </p14:cNvPr>
                <p14:cNvContentPartPr/>
                <p14:nvPr/>
              </p14:nvContentPartPr>
              <p14:xfrm>
                <a:off x="2624040" y="6353664"/>
                <a:ext cx="186840" cy="1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BB6489C-6E5A-43C9-8F0F-73FEB47237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15400" y="6344664"/>
                  <a:ext cx="20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225F3DE-2D2A-4708-A039-70F908B6EC6D}"/>
                    </a:ext>
                  </a:extLst>
                </p14:cNvPr>
                <p14:cNvContentPartPr/>
                <p14:nvPr/>
              </p14:nvContentPartPr>
              <p14:xfrm>
                <a:off x="2866680" y="6481104"/>
                <a:ext cx="73440" cy="11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225F3DE-2D2A-4708-A039-70F908B6EC6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57680" y="6472464"/>
                  <a:ext cx="91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FC73A3-B5D3-44ED-A73A-8BDEBC70282F}"/>
                    </a:ext>
                  </a:extLst>
                </p14:cNvPr>
                <p14:cNvContentPartPr/>
                <p14:nvPr/>
              </p14:nvContentPartPr>
              <p14:xfrm>
                <a:off x="2860560" y="6531144"/>
                <a:ext cx="57960" cy="12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FC73A3-B5D3-44ED-A73A-8BDEBC70282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51560" y="6522144"/>
                  <a:ext cx="75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4FEA554-B27E-484D-A5A1-E5C510F31D38}"/>
                    </a:ext>
                  </a:extLst>
                </p14:cNvPr>
                <p14:cNvContentPartPr/>
                <p14:nvPr/>
              </p14:nvContentPartPr>
              <p14:xfrm>
                <a:off x="3013200" y="6409104"/>
                <a:ext cx="103680" cy="140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4FEA554-B27E-484D-A5A1-E5C510F31D3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04560" y="6400104"/>
                  <a:ext cx="12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6CEBCD-7FE2-47FB-A10E-858553915FF3}"/>
                    </a:ext>
                  </a:extLst>
                </p14:cNvPr>
                <p14:cNvContentPartPr/>
                <p14:nvPr/>
              </p14:nvContentPartPr>
              <p14:xfrm>
                <a:off x="3135240" y="6407664"/>
                <a:ext cx="128160" cy="141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6CEBCD-7FE2-47FB-A10E-858553915FF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26600" y="6398664"/>
                  <a:ext cx="14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4ED1D1E-93FA-4D61-8570-145649953ACE}"/>
                    </a:ext>
                  </a:extLst>
                </p14:cNvPr>
                <p14:cNvContentPartPr/>
                <p14:nvPr/>
              </p14:nvContentPartPr>
              <p14:xfrm>
                <a:off x="3323880" y="6411984"/>
                <a:ext cx="76680" cy="12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4ED1D1E-93FA-4D61-8570-145649953A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15240" y="6402984"/>
                  <a:ext cx="94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783625E-E7CB-4B34-A21D-A92F69F8E795}"/>
                    </a:ext>
                  </a:extLst>
                </p14:cNvPr>
                <p14:cNvContentPartPr/>
                <p14:nvPr/>
              </p14:nvContentPartPr>
              <p14:xfrm>
                <a:off x="3360240" y="6375264"/>
                <a:ext cx="86760" cy="21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783625E-E7CB-4B34-A21D-A92F69F8E79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51240" y="6366264"/>
                  <a:ext cx="104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699E2D-458A-4E49-A851-F36CA54FC6A8}"/>
                    </a:ext>
                  </a:extLst>
                </p14:cNvPr>
                <p14:cNvContentPartPr/>
                <p14:nvPr/>
              </p14:nvContentPartPr>
              <p14:xfrm>
                <a:off x="3560400" y="6448704"/>
                <a:ext cx="5040" cy="3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699E2D-458A-4E49-A851-F36CA54FC6A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51760" y="6439704"/>
                  <a:ext cx="22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91CF548-DFF1-4A94-8CBF-FB88804C4258}"/>
                    </a:ext>
                  </a:extLst>
                </p14:cNvPr>
                <p14:cNvContentPartPr/>
                <p14:nvPr/>
              </p14:nvContentPartPr>
              <p14:xfrm>
                <a:off x="3587400" y="6416304"/>
                <a:ext cx="177840" cy="19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91CF548-DFF1-4A94-8CBF-FB88804C42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78760" y="6407664"/>
                  <a:ext cx="195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29A45AB-9735-4C91-8B23-F24D1DD646CD}"/>
                    </a:ext>
                  </a:extLst>
                </p14:cNvPr>
                <p14:cNvContentPartPr/>
                <p14:nvPr/>
              </p14:nvContentPartPr>
              <p14:xfrm>
                <a:off x="3855960" y="6533664"/>
                <a:ext cx="2520" cy="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29A45AB-9735-4C91-8B23-F24D1DD646C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47320" y="6525024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1FF1F92-D934-4999-8D24-4C5ED0323016}"/>
                    </a:ext>
                  </a:extLst>
                </p14:cNvPr>
                <p14:cNvContentPartPr/>
                <p14:nvPr/>
              </p14:nvContentPartPr>
              <p14:xfrm>
                <a:off x="698400" y="6008424"/>
                <a:ext cx="5760" cy="52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1FF1F92-D934-4999-8D24-4C5ED03230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9400" y="5999784"/>
                  <a:ext cx="23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9B86017-5F6D-4F14-A68C-CD6E3F674F69}"/>
                    </a:ext>
                  </a:extLst>
                </p14:cNvPr>
                <p14:cNvContentPartPr/>
                <p14:nvPr/>
              </p14:nvContentPartPr>
              <p14:xfrm>
                <a:off x="574560" y="6203904"/>
                <a:ext cx="82440" cy="105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9B86017-5F6D-4F14-A68C-CD6E3F674F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5920" y="6195264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445D9B1-4CAF-437C-A10D-E14310FEDC8A}"/>
                    </a:ext>
                  </a:extLst>
                </p14:cNvPr>
                <p14:cNvContentPartPr/>
                <p14:nvPr/>
              </p14:nvContentPartPr>
              <p14:xfrm>
                <a:off x="619200" y="6214344"/>
                <a:ext cx="62640" cy="23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445D9B1-4CAF-437C-A10D-E14310FEDC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0200" y="6205704"/>
                  <a:ext cx="8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BCB2446-0DF8-4A59-8F0C-9EBA24EF68CA}"/>
                    </a:ext>
                  </a:extLst>
                </p14:cNvPr>
                <p14:cNvContentPartPr/>
                <p14:nvPr/>
              </p14:nvContentPartPr>
              <p14:xfrm>
                <a:off x="727560" y="6237384"/>
                <a:ext cx="54720" cy="73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BCB2446-0DF8-4A59-8F0C-9EBA24EF68C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8920" y="6228384"/>
                  <a:ext cx="72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168D6BD-17E0-47E6-B740-0BC9B367C9C4}"/>
                    </a:ext>
                  </a:extLst>
                </p14:cNvPr>
                <p14:cNvContentPartPr/>
                <p14:nvPr/>
              </p14:nvContentPartPr>
              <p14:xfrm>
                <a:off x="1483920" y="5996904"/>
                <a:ext cx="5760" cy="35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168D6BD-17E0-47E6-B740-0BC9B367C9C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474920" y="5987904"/>
                  <a:ext cx="23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E5605FA-1879-4429-80F5-C7EB1D8374A7}"/>
                    </a:ext>
                  </a:extLst>
                </p14:cNvPr>
                <p14:cNvContentPartPr/>
                <p14:nvPr/>
              </p14:nvContentPartPr>
              <p14:xfrm>
                <a:off x="1438560" y="6205704"/>
                <a:ext cx="86400" cy="149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E5605FA-1879-4429-80F5-C7EB1D8374A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429560" y="6196704"/>
                  <a:ext cx="10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185C551-4894-4E96-BBCC-451B2673AB77}"/>
                    </a:ext>
                  </a:extLst>
                </p14:cNvPr>
                <p14:cNvContentPartPr/>
                <p14:nvPr/>
              </p14:nvContentPartPr>
              <p14:xfrm>
                <a:off x="1581840" y="6253224"/>
                <a:ext cx="71640" cy="83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185C551-4894-4E96-BBCC-451B2673AB7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573200" y="6244224"/>
                  <a:ext cx="89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548A99-64FC-45FA-B7E9-BA91E5F274C8}"/>
                    </a:ext>
                  </a:extLst>
                </p14:cNvPr>
                <p14:cNvContentPartPr/>
                <p14:nvPr/>
              </p14:nvContentPartPr>
              <p14:xfrm>
                <a:off x="2219760" y="5956584"/>
                <a:ext cx="5760" cy="39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548A99-64FC-45FA-B7E9-BA91E5F274C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11120" y="5947944"/>
                  <a:ext cx="23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31DEE6C-322F-4C23-A2CA-833608700A0D}"/>
                    </a:ext>
                  </a:extLst>
                </p14:cNvPr>
                <p14:cNvContentPartPr/>
                <p14:nvPr/>
              </p14:nvContentPartPr>
              <p14:xfrm>
                <a:off x="2144160" y="6149184"/>
                <a:ext cx="102960" cy="118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31DEE6C-322F-4C23-A2CA-833608700A0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35160" y="6140544"/>
                  <a:ext cx="120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50EB8C4-8244-4E63-87A4-9FDF58DE7E15}"/>
                    </a:ext>
                  </a:extLst>
                </p14:cNvPr>
                <p14:cNvContentPartPr/>
                <p14:nvPr/>
              </p14:nvContentPartPr>
              <p14:xfrm>
                <a:off x="2261880" y="6196344"/>
                <a:ext cx="74160" cy="74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50EB8C4-8244-4E63-87A4-9FDF58DE7E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53240" y="6187344"/>
                  <a:ext cx="91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EBFD6B-FF7B-444A-9B4B-880FE6C97F50}"/>
                    </a:ext>
                  </a:extLst>
                </p14:cNvPr>
                <p14:cNvContentPartPr/>
                <p14:nvPr/>
              </p14:nvContentPartPr>
              <p14:xfrm>
                <a:off x="2983680" y="5962704"/>
                <a:ext cx="10440" cy="24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EBFD6B-FF7B-444A-9B4B-880FE6C97F5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975040" y="5954064"/>
                  <a:ext cx="28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C6837A-1238-4A41-AEB4-400C4C14D64E}"/>
                    </a:ext>
                  </a:extLst>
                </p14:cNvPr>
                <p14:cNvContentPartPr/>
                <p14:nvPr/>
              </p14:nvContentPartPr>
              <p14:xfrm>
                <a:off x="2957040" y="6077904"/>
                <a:ext cx="168480" cy="110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C6837A-1238-4A41-AEB4-400C4C14D64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48400" y="6068904"/>
                  <a:ext cx="18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1AC914D-9A19-447A-A495-D1CADD216A4B}"/>
                    </a:ext>
                  </a:extLst>
                </p14:cNvPr>
                <p14:cNvContentPartPr/>
                <p14:nvPr/>
              </p14:nvContentPartPr>
              <p14:xfrm>
                <a:off x="3865320" y="5956584"/>
                <a:ext cx="7920" cy="46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1AC914D-9A19-447A-A495-D1CADD216A4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856320" y="5947944"/>
                  <a:ext cx="25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D0C2BD5-5651-4FE0-9425-3A642B190CDC}"/>
                    </a:ext>
                  </a:extLst>
                </p14:cNvPr>
                <p14:cNvContentPartPr/>
                <p14:nvPr/>
              </p14:nvContentPartPr>
              <p14:xfrm>
                <a:off x="3763800" y="6111744"/>
                <a:ext cx="107280" cy="136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D0C2BD5-5651-4FE0-9425-3A642B190CD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54800" y="6103104"/>
                  <a:ext cx="12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FAE9D6E-128F-4591-B901-62B898ED6D0C}"/>
                    </a:ext>
                  </a:extLst>
                </p14:cNvPr>
                <p14:cNvContentPartPr/>
                <p14:nvPr/>
              </p14:nvContentPartPr>
              <p14:xfrm>
                <a:off x="3922560" y="6166824"/>
                <a:ext cx="53640" cy="75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FAE9D6E-128F-4591-B901-62B898ED6D0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13560" y="6158184"/>
                  <a:ext cx="7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703EB40-ADB8-4D91-8FF7-98AB5B1FAF29}"/>
                    </a:ext>
                  </a:extLst>
                </p14:cNvPr>
                <p14:cNvContentPartPr/>
                <p14:nvPr/>
              </p14:nvContentPartPr>
              <p14:xfrm>
                <a:off x="4954680" y="5927424"/>
                <a:ext cx="5760" cy="66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703EB40-ADB8-4D91-8FF7-98AB5B1FAF2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46040" y="5918784"/>
                  <a:ext cx="23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1A8228C-B1AA-4D4F-96AB-0E5C0CB99B06}"/>
                    </a:ext>
                  </a:extLst>
                </p14:cNvPr>
                <p14:cNvContentPartPr/>
                <p14:nvPr/>
              </p14:nvContentPartPr>
              <p14:xfrm>
                <a:off x="4849200" y="6125064"/>
                <a:ext cx="13320" cy="125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1A8228C-B1AA-4D4F-96AB-0E5C0CB99B0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40560" y="6116064"/>
                  <a:ext cx="3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B618886-8745-41D5-98C1-385273BC0D75}"/>
                    </a:ext>
                  </a:extLst>
                </p14:cNvPr>
                <p14:cNvContentPartPr/>
                <p14:nvPr/>
              </p14:nvContentPartPr>
              <p14:xfrm>
                <a:off x="4949280" y="6154224"/>
                <a:ext cx="233640" cy="86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B618886-8745-41D5-98C1-385273BC0D7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40280" y="6145224"/>
                  <a:ext cx="25128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9F0B86A-85E3-4804-8EF6-48161EF78F72}"/>
                  </a:ext>
                </a:extLst>
              </p14:cNvPr>
              <p14:cNvContentPartPr/>
              <p14:nvPr/>
            </p14:nvContentPartPr>
            <p14:xfrm>
              <a:off x="16920" y="3360264"/>
              <a:ext cx="11880" cy="64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9F0B86A-85E3-4804-8EF6-48161EF78F7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-18720" y="3324264"/>
                <a:ext cx="83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C712F88-81F8-4803-A05A-21E39ADC6485}"/>
                  </a:ext>
                </a:extLst>
              </p14:cNvPr>
              <p14:cNvContentPartPr/>
              <p14:nvPr/>
            </p14:nvContentPartPr>
            <p14:xfrm>
              <a:off x="631440" y="3928344"/>
              <a:ext cx="2160" cy="10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C712F88-81F8-4803-A05A-21E39ADC648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95440" y="3892344"/>
                <a:ext cx="73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C426168-8253-4D54-9140-045C36715A4B}"/>
                  </a:ext>
                </a:extLst>
              </p14:cNvPr>
              <p14:cNvContentPartPr/>
              <p14:nvPr/>
            </p14:nvContentPartPr>
            <p14:xfrm>
              <a:off x="1218240" y="4139304"/>
              <a:ext cx="2520" cy="7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C426168-8253-4D54-9140-045C36715A4B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182600" y="4103304"/>
                <a:ext cx="741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52031DDE-E897-40BA-923D-C9AD52D02B1B}"/>
                  </a:ext>
                </a:extLst>
              </p14:cNvPr>
              <p14:cNvContentPartPr/>
              <p14:nvPr/>
            </p14:nvContentPartPr>
            <p14:xfrm>
              <a:off x="2078280" y="4472304"/>
              <a:ext cx="4320" cy="2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52031DDE-E897-40BA-923D-C9AD52D02B1B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042280" y="4436304"/>
                <a:ext cx="75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ACF29359-B9DD-4806-81D2-8BFAB84127C2}"/>
                  </a:ext>
                </a:extLst>
              </p14:cNvPr>
              <p14:cNvContentPartPr/>
              <p14:nvPr/>
            </p14:nvContentPartPr>
            <p14:xfrm>
              <a:off x="2577960" y="4763544"/>
              <a:ext cx="360" cy="7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ACF29359-B9DD-4806-81D2-8BFAB84127C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41960" y="4727544"/>
                <a:ext cx="72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32A929C-68E5-42CD-9F46-7B1F2D8BFBBA}"/>
                  </a:ext>
                </a:extLst>
              </p14:cNvPr>
              <p14:cNvContentPartPr/>
              <p14:nvPr/>
            </p14:nvContentPartPr>
            <p14:xfrm>
              <a:off x="3398040" y="5133984"/>
              <a:ext cx="360" cy="18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32A929C-68E5-42CD-9F46-7B1F2D8BFBBA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362040" y="5098344"/>
                <a:ext cx="72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5D396EB-FFBE-4EB8-BE2B-F3CEE7ABFFBA}"/>
                  </a:ext>
                </a:extLst>
              </p14:cNvPr>
              <p14:cNvContentPartPr/>
              <p14:nvPr/>
            </p14:nvContentPartPr>
            <p14:xfrm>
              <a:off x="3631680" y="5412624"/>
              <a:ext cx="720" cy="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5D396EB-FFBE-4EB8-BE2B-F3CEE7ABFFB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595680" y="5376624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213FDCA-382F-40B2-816D-A82529295F40}"/>
                  </a:ext>
                </a:extLst>
              </p14:cNvPr>
              <p14:cNvContentPartPr/>
              <p14:nvPr/>
            </p14:nvContentPartPr>
            <p14:xfrm>
              <a:off x="3846960" y="5603064"/>
              <a:ext cx="1080" cy="14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213FDCA-382F-40B2-816D-A82529295F4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810960" y="5567424"/>
                <a:ext cx="72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DC66F0D-7266-4378-9822-AB11C185B39E}"/>
                  </a:ext>
                </a:extLst>
              </p14:cNvPr>
              <p14:cNvContentPartPr/>
              <p14:nvPr/>
            </p14:nvContentPartPr>
            <p14:xfrm>
              <a:off x="5102280" y="5821584"/>
              <a:ext cx="1800" cy="25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DC66F0D-7266-4378-9822-AB11C185B39E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5066280" y="5785584"/>
                <a:ext cx="73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B4841557-725A-495A-ADF5-B33DFA745656}"/>
                  </a:ext>
                </a:extLst>
              </p14:cNvPr>
              <p14:cNvContentPartPr/>
              <p14:nvPr/>
            </p14:nvContentPartPr>
            <p14:xfrm>
              <a:off x="-33840" y="3040584"/>
              <a:ext cx="1080" cy="25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B4841557-725A-495A-ADF5-B33DFA745656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-42480" y="3031944"/>
                <a:ext cx="18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E3FD963-23F1-4641-8746-C760CEB56755}"/>
                  </a:ext>
                </a:extLst>
              </p14:cNvPr>
              <p14:cNvContentPartPr/>
              <p14:nvPr/>
            </p14:nvContentPartPr>
            <p14:xfrm>
              <a:off x="658440" y="3922224"/>
              <a:ext cx="2100600" cy="68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E3FD963-23F1-4641-8746-C760CEB56755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49440" y="3913224"/>
                <a:ext cx="2118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0DCDAA54-970E-45D8-8595-0F4D7F4C9801}"/>
                  </a:ext>
                </a:extLst>
              </p14:cNvPr>
              <p14:cNvContentPartPr/>
              <p14:nvPr/>
            </p14:nvContentPartPr>
            <p14:xfrm>
              <a:off x="1237680" y="4122024"/>
              <a:ext cx="1520280" cy="2340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0DCDAA54-970E-45D8-8595-0F4D7F4C980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228680" y="4113024"/>
                <a:ext cx="1537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26DD00D-1EBF-4A49-A0EA-4BEC74559DD2}"/>
                  </a:ext>
                </a:extLst>
              </p14:cNvPr>
              <p14:cNvContentPartPr/>
              <p14:nvPr/>
            </p14:nvContentPartPr>
            <p14:xfrm>
              <a:off x="2103480" y="4445304"/>
              <a:ext cx="664200" cy="19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26DD00D-1EBF-4A49-A0EA-4BEC74559DD2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094840" y="4436664"/>
                <a:ext cx="681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528FC8F-C547-4805-AB53-7BE6CCE3551C}"/>
                  </a:ext>
                </a:extLst>
              </p14:cNvPr>
              <p14:cNvContentPartPr/>
              <p14:nvPr/>
            </p14:nvContentPartPr>
            <p14:xfrm>
              <a:off x="2594520" y="4767504"/>
              <a:ext cx="187920" cy="162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528FC8F-C547-4805-AB53-7BE6CCE3551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585520" y="4758504"/>
                <a:ext cx="205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5D27B22-5AF4-409D-901D-03851AFBE4A7}"/>
                  </a:ext>
                </a:extLst>
              </p14:cNvPr>
              <p14:cNvContentPartPr/>
              <p14:nvPr/>
            </p14:nvContentPartPr>
            <p14:xfrm>
              <a:off x="2752920" y="5083944"/>
              <a:ext cx="616680" cy="442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5D27B22-5AF4-409D-901D-03851AFBE4A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744280" y="5075304"/>
                <a:ext cx="634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85E1F74-CFDD-401E-B614-3DB37491DFB2}"/>
                  </a:ext>
                </a:extLst>
              </p14:cNvPr>
              <p14:cNvContentPartPr/>
              <p14:nvPr/>
            </p14:nvContentPartPr>
            <p14:xfrm>
              <a:off x="2736720" y="5399304"/>
              <a:ext cx="896040" cy="259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85E1F74-CFDD-401E-B614-3DB37491DFB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2728080" y="5390664"/>
                <a:ext cx="913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A2B6126-1A88-44CB-B82E-76BDC1FF7292}"/>
                  </a:ext>
                </a:extLst>
              </p14:cNvPr>
              <p14:cNvContentPartPr/>
              <p14:nvPr/>
            </p14:nvContentPartPr>
            <p14:xfrm>
              <a:off x="2762640" y="5632224"/>
              <a:ext cx="1119600" cy="46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A2B6126-1A88-44CB-B82E-76BDC1FF7292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2754000" y="5623584"/>
                <a:ext cx="11372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DA09D302-C3A9-4C93-AE6B-B377A8A4D67F}"/>
                  </a:ext>
                </a:extLst>
              </p14:cNvPr>
              <p14:cNvContentPartPr/>
              <p14:nvPr/>
            </p14:nvContentPartPr>
            <p14:xfrm>
              <a:off x="2762640" y="5803584"/>
              <a:ext cx="2349360" cy="27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DA09D302-C3A9-4C93-AE6B-B377A8A4D67F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2754000" y="5794584"/>
                <a:ext cx="23670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5791640-56AD-4B91-97DC-1030BC24CA79}"/>
              </a:ext>
            </a:extLst>
          </p:cNvPr>
          <p:cNvGrpSpPr/>
          <p:nvPr/>
        </p:nvGrpSpPr>
        <p:grpSpPr>
          <a:xfrm>
            <a:off x="1215720" y="3757344"/>
            <a:ext cx="566640" cy="127800"/>
            <a:chOff x="1215720" y="3757344"/>
            <a:chExt cx="56664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73371-5949-4BAB-A60F-5D18FD15A57D}"/>
                    </a:ext>
                  </a:extLst>
                </p14:cNvPr>
                <p14:cNvContentPartPr/>
                <p14:nvPr/>
              </p14:nvContentPartPr>
              <p14:xfrm>
                <a:off x="1215720" y="3808824"/>
                <a:ext cx="79920" cy="12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73371-5949-4BAB-A60F-5D18FD15A57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06720" y="3799824"/>
                  <a:ext cx="97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BB33D29-1FBD-4D78-B15A-1D0223BEAD20}"/>
                    </a:ext>
                  </a:extLst>
                </p14:cNvPr>
                <p14:cNvContentPartPr/>
                <p14:nvPr/>
              </p14:nvContentPartPr>
              <p14:xfrm>
                <a:off x="1344960" y="3791184"/>
                <a:ext cx="83880" cy="85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BB33D29-1FBD-4D78-B15A-1D0223BEAD2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335960" y="3782544"/>
                  <a:ext cx="101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4867D27-EE04-43F7-A097-EB7BD97CB516}"/>
                    </a:ext>
                  </a:extLst>
                </p14:cNvPr>
                <p14:cNvContentPartPr/>
                <p14:nvPr/>
              </p14:nvContentPartPr>
              <p14:xfrm>
                <a:off x="1456560" y="3786864"/>
                <a:ext cx="81360" cy="9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4867D27-EE04-43F7-A097-EB7BD97CB51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47560" y="3778224"/>
                  <a:ext cx="99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899AC83-1045-4536-96E6-176C3B34D1E6}"/>
                    </a:ext>
                  </a:extLst>
                </p14:cNvPr>
                <p14:cNvContentPartPr/>
                <p14:nvPr/>
              </p14:nvContentPartPr>
              <p14:xfrm>
                <a:off x="1579320" y="3816024"/>
                <a:ext cx="14040" cy="4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899AC83-1045-4536-96E6-176C3B34D1E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570320" y="3807384"/>
                  <a:ext cx="31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7301788-E998-4566-83C4-F0E1884B577D}"/>
                    </a:ext>
                  </a:extLst>
                </p14:cNvPr>
                <p14:cNvContentPartPr/>
                <p14:nvPr/>
              </p14:nvContentPartPr>
              <p14:xfrm>
                <a:off x="1653840" y="3780744"/>
                <a:ext cx="62280" cy="104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7301788-E998-4566-83C4-F0E1884B577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45200" y="3771744"/>
                  <a:ext cx="79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37A1C14-2D56-4856-BD32-AB239033EBC9}"/>
                    </a:ext>
                  </a:extLst>
                </p14:cNvPr>
                <p14:cNvContentPartPr/>
                <p14:nvPr/>
              </p14:nvContentPartPr>
              <p14:xfrm>
                <a:off x="1673280" y="3757344"/>
                <a:ext cx="109080" cy="26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37A1C14-2D56-4856-BD32-AB239033EBC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664280" y="3748344"/>
                  <a:ext cx="1267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E79F287-35F6-4E95-89B4-F77B9DC8D8AF}"/>
              </a:ext>
            </a:extLst>
          </p:cNvPr>
          <p:cNvGrpSpPr/>
          <p:nvPr/>
        </p:nvGrpSpPr>
        <p:grpSpPr>
          <a:xfrm>
            <a:off x="1008720" y="4121304"/>
            <a:ext cx="765720" cy="368640"/>
            <a:chOff x="1008720" y="4121304"/>
            <a:chExt cx="7657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D02538B-7648-4759-B5A2-0A0753250081}"/>
                    </a:ext>
                  </a:extLst>
                </p14:cNvPr>
                <p14:cNvContentPartPr/>
                <p14:nvPr/>
              </p14:nvContentPartPr>
              <p14:xfrm>
                <a:off x="1522440" y="4121304"/>
                <a:ext cx="252000" cy="167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D02538B-7648-4759-B5A2-0A075325008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513440" y="4112664"/>
                  <a:ext cx="269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382AEB-D316-4B94-A75D-0F773607667A}"/>
                    </a:ext>
                  </a:extLst>
                </p14:cNvPr>
                <p14:cNvContentPartPr/>
                <p14:nvPr/>
              </p14:nvContentPartPr>
              <p14:xfrm>
                <a:off x="1488960" y="4232904"/>
                <a:ext cx="82080" cy="8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382AEB-D316-4B94-A75D-0F773607667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480320" y="4223904"/>
                  <a:ext cx="99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A87BAAB-B775-410F-BCB9-0C068FBA1446}"/>
                    </a:ext>
                  </a:extLst>
                </p14:cNvPr>
                <p14:cNvContentPartPr/>
                <p14:nvPr/>
              </p14:nvContentPartPr>
              <p14:xfrm>
                <a:off x="1008720" y="4405704"/>
                <a:ext cx="59760" cy="7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A87BAAB-B775-410F-BCB9-0C068FBA144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0080" y="4397064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6F5D92-A0EB-4325-AFB5-215EA3FBB750}"/>
                    </a:ext>
                  </a:extLst>
                </p14:cNvPr>
                <p14:cNvContentPartPr/>
                <p14:nvPr/>
              </p14:nvContentPartPr>
              <p14:xfrm>
                <a:off x="1111680" y="4376544"/>
                <a:ext cx="8280" cy="94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6F5D92-A0EB-4325-AFB5-215EA3FBB75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03040" y="4367904"/>
                  <a:ext cx="2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DA0744A-A57C-4D4C-A690-224082553516}"/>
                    </a:ext>
                  </a:extLst>
                </p14:cNvPr>
                <p14:cNvContentPartPr/>
                <p14:nvPr/>
              </p14:nvContentPartPr>
              <p14:xfrm>
                <a:off x="1143360" y="4371144"/>
                <a:ext cx="61560" cy="118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DA0744A-A57C-4D4C-A690-22408255351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34360" y="4362504"/>
                  <a:ext cx="79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142FC7A-4CE2-4BBE-A87E-6DD23F67235F}"/>
                    </a:ext>
                  </a:extLst>
                </p14:cNvPr>
                <p14:cNvContentPartPr/>
                <p14:nvPr/>
              </p14:nvContentPartPr>
              <p14:xfrm>
                <a:off x="1256760" y="4427304"/>
                <a:ext cx="9000" cy="5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142FC7A-4CE2-4BBE-A87E-6DD23F67235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247760" y="4418304"/>
                  <a:ext cx="2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D6F76BA-1E31-4504-B873-F619B9B1495F}"/>
                    </a:ext>
                  </a:extLst>
                </p14:cNvPr>
                <p14:cNvContentPartPr/>
                <p14:nvPr/>
              </p14:nvContentPartPr>
              <p14:xfrm>
                <a:off x="1315080" y="4339824"/>
                <a:ext cx="99000" cy="131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D6F76BA-1E31-4504-B873-F619B9B1495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306080" y="4331184"/>
                  <a:ext cx="116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C49DB833-34EA-413A-865B-68FA607A4581}"/>
              </a:ext>
            </a:extLst>
          </p:cNvPr>
          <p:cNvGrpSpPr/>
          <p:nvPr/>
        </p:nvGrpSpPr>
        <p:grpSpPr>
          <a:xfrm>
            <a:off x="2273760" y="4254864"/>
            <a:ext cx="1007280" cy="430560"/>
            <a:chOff x="2273760" y="4254864"/>
            <a:chExt cx="100728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4A8DDED-90BB-4992-8B97-3F5888F0DBCB}"/>
                    </a:ext>
                  </a:extLst>
                </p14:cNvPr>
                <p14:cNvContentPartPr/>
                <p14:nvPr/>
              </p14:nvContentPartPr>
              <p14:xfrm>
                <a:off x="2273760" y="4320024"/>
                <a:ext cx="57240" cy="15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4A8DDED-90BB-4992-8B97-3F5888F0DBC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5120" y="4311024"/>
                  <a:ext cx="74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DEFA26E-78FA-40F0-9E69-234F625881B7}"/>
                    </a:ext>
                  </a:extLst>
                </p14:cNvPr>
                <p14:cNvContentPartPr/>
                <p14:nvPr/>
              </p14:nvContentPartPr>
              <p14:xfrm>
                <a:off x="2374560" y="4278624"/>
                <a:ext cx="77040" cy="88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DEFA26E-78FA-40F0-9E69-234F625881B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365920" y="4269984"/>
                  <a:ext cx="94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8E37338-BD8F-412F-9632-9284594A3185}"/>
                    </a:ext>
                  </a:extLst>
                </p14:cNvPr>
                <p14:cNvContentPartPr/>
                <p14:nvPr/>
              </p14:nvContentPartPr>
              <p14:xfrm>
                <a:off x="2480040" y="4309584"/>
                <a:ext cx="9000" cy="2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8E37338-BD8F-412F-9632-9284594A318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471400" y="4300584"/>
                  <a:ext cx="26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1775741-B9D8-479E-9624-389C38ACA632}"/>
                    </a:ext>
                  </a:extLst>
                </p14:cNvPr>
                <p14:cNvContentPartPr/>
                <p14:nvPr/>
              </p14:nvContentPartPr>
              <p14:xfrm>
                <a:off x="2529000" y="4254864"/>
                <a:ext cx="87840" cy="104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1775741-B9D8-479E-9624-389C38ACA63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520360" y="4245864"/>
                  <a:ext cx="105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67D4E50-6FFC-422A-AC47-9B747BAA9954}"/>
                    </a:ext>
                  </a:extLst>
                </p14:cNvPr>
                <p14:cNvContentPartPr/>
                <p14:nvPr/>
              </p14:nvContentPartPr>
              <p14:xfrm>
                <a:off x="2666520" y="4580304"/>
                <a:ext cx="215280" cy="105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67D4E50-6FFC-422A-AC47-9B747BAA995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657520" y="4571664"/>
                  <a:ext cx="232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6654CC3-0F4D-4BF2-8ACB-3AF1B22118F1}"/>
                    </a:ext>
                  </a:extLst>
                </p14:cNvPr>
                <p14:cNvContentPartPr/>
                <p14:nvPr/>
              </p14:nvContentPartPr>
              <p14:xfrm>
                <a:off x="2849760" y="4549344"/>
                <a:ext cx="49680" cy="74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6654CC3-0F4D-4BF2-8ACB-3AF1B22118F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41120" y="4540344"/>
                  <a:ext cx="67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F313888-2596-4491-B5BA-81F5B0F921B6}"/>
                    </a:ext>
                  </a:extLst>
                </p14:cNvPr>
                <p14:cNvContentPartPr/>
                <p14:nvPr/>
              </p14:nvContentPartPr>
              <p14:xfrm>
                <a:off x="2943720" y="4502904"/>
                <a:ext cx="67320" cy="10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F313888-2596-4491-B5BA-81F5B0F921B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934720" y="4493904"/>
                  <a:ext cx="84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FB7786A-F71F-415D-ADB7-3F8E5B603EBA}"/>
                    </a:ext>
                  </a:extLst>
                </p14:cNvPr>
                <p14:cNvContentPartPr/>
                <p14:nvPr/>
              </p14:nvContentPartPr>
              <p14:xfrm>
                <a:off x="3034080" y="4440624"/>
                <a:ext cx="65520" cy="81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FB7786A-F71F-415D-ADB7-3F8E5B603EB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25080" y="4431984"/>
                  <a:ext cx="83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C87FAEC-C6CB-4FA8-AAEF-3F6FA5891102}"/>
                    </a:ext>
                  </a:extLst>
                </p14:cNvPr>
                <p14:cNvContentPartPr/>
                <p14:nvPr/>
              </p14:nvContentPartPr>
              <p14:xfrm>
                <a:off x="3145320" y="4453584"/>
                <a:ext cx="7920" cy="86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C87FAEC-C6CB-4FA8-AAEF-3F6FA58911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136680" y="4444944"/>
                  <a:ext cx="25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8278391-0469-46D4-9EEF-7159BF7A4AF7}"/>
                    </a:ext>
                  </a:extLst>
                </p14:cNvPr>
                <p14:cNvContentPartPr/>
                <p14:nvPr/>
              </p14:nvContentPartPr>
              <p14:xfrm>
                <a:off x="3205800" y="4394904"/>
                <a:ext cx="43560" cy="90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8278391-0469-46D4-9EEF-7159BF7A4AF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97160" y="4385904"/>
                  <a:ext cx="6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E32DC7B-131A-4616-BE64-FD28F874A4F7}"/>
                    </a:ext>
                  </a:extLst>
                </p14:cNvPr>
                <p14:cNvContentPartPr/>
                <p14:nvPr/>
              </p14:nvContentPartPr>
              <p14:xfrm>
                <a:off x="3207600" y="4364304"/>
                <a:ext cx="73440" cy="49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E32DC7B-131A-4616-BE64-FD28F874A4F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198960" y="4355304"/>
                  <a:ext cx="9108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B01ECB1-B33E-46EF-BCF8-5297DB344CAF}"/>
              </a:ext>
            </a:extLst>
          </p:cNvPr>
          <p:cNvGrpSpPr/>
          <p:nvPr/>
        </p:nvGrpSpPr>
        <p:grpSpPr>
          <a:xfrm>
            <a:off x="2944440" y="4939944"/>
            <a:ext cx="289080" cy="86760"/>
            <a:chOff x="2944440" y="4939944"/>
            <a:chExt cx="2890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7B5C0B2-E8FD-468C-B70C-92C605CA795F}"/>
                    </a:ext>
                  </a:extLst>
                </p14:cNvPr>
                <p14:cNvContentPartPr/>
                <p14:nvPr/>
              </p14:nvContentPartPr>
              <p14:xfrm>
                <a:off x="2944440" y="4951104"/>
                <a:ext cx="92880" cy="66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7B5C0B2-E8FD-468C-B70C-92C605CA795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935440" y="4942104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6A524D8-34C7-4F5D-BC8B-EB035318F2F7}"/>
                    </a:ext>
                  </a:extLst>
                </p14:cNvPr>
                <p14:cNvContentPartPr/>
                <p14:nvPr/>
              </p14:nvContentPartPr>
              <p14:xfrm>
                <a:off x="3084480" y="4974504"/>
                <a:ext cx="5760" cy="8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6A524D8-34C7-4F5D-BC8B-EB035318F2F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075840" y="4965864"/>
                  <a:ext cx="2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F147E6B-AC47-4975-8FE6-476BA0DD7D74}"/>
                    </a:ext>
                  </a:extLst>
                </p14:cNvPr>
                <p14:cNvContentPartPr/>
                <p14:nvPr/>
              </p14:nvContentPartPr>
              <p14:xfrm>
                <a:off x="3131640" y="4939944"/>
                <a:ext cx="101880" cy="86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F147E6B-AC47-4975-8FE6-476BA0DD7D7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122640" y="4931304"/>
                  <a:ext cx="1195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DCEFF79-6E53-4D58-A45E-65F240DBA2BB}"/>
              </a:ext>
            </a:extLst>
          </p:cNvPr>
          <p:cNvGrpSpPr/>
          <p:nvPr/>
        </p:nvGrpSpPr>
        <p:grpSpPr>
          <a:xfrm>
            <a:off x="2959200" y="5219304"/>
            <a:ext cx="315000" cy="109800"/>
            <a:chOff x="2959200" y="5219304"/>
            <a:chExt cx="31500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0F30D1D-88D0-431C-8CF9-458C84C2B073}"/>
                    </a:ext>
                  </a:extLst>
                </p14:cNvPr>
                <p14:cNvContentPartPr/>
                <p14:nvPr/>
              </p14:nvContentPartPr>
              <p14:xfrm>
                <a:off x="2959200" y="5223984"/>
                <a:ext cx="11880" cy="69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0F30D1D-88D0-431C-8CF9-458C84C2B07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950200" y="5215344"/>
                  <a:ext cx="29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FA60759-8869-4339-A9F4-DD54BE5492B3}"/>
                    </a:ext>
                  </a:extLst>
                </p14:cNvPr>
                <p14:cNvContentPartPr/>
                <p14:nvPr/>
              </p14:nvContentPartPr>
              <p14:xfrm>
                <a:off x="3020040" y="5221464"/>
                <a:ext cx="51120" cy="84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FA60759-8869-4339-A9F4-DD54BE5492B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11040" y="5212464"/>
                  <a:ext cx="6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17973FE-718C-4637-8FEB-08FCC3F889D1}"/>
                    </a:ext>
                  </a:extLst>
                </p14:cNvPr>
                <p14:cNvContentPartPr/>
                <p14:nvPr/>
              </p14:nvContentPartPr>
              <p14:xfrm>
                <a:off x="3101400" y="5274024"/>
                <a:ext cx="11880" cy="5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17973FE-718C-4637-8FEB-08FCC3F889D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92760" y="5265384"/>
                  <a:ext cx="29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4E480C-8621-4D3A-AD05-92216DBB08C6}"/>
                    </a:ext>
                  </a:extLst>
                </p14:cNvPr>
                <p14:cNvContentPartPr/>
                <p14:nvPr/>
              </p14:nvContentPartPr>
              <p14:xfrm>
                <a:off x="3155760" y="5219304"/>
                <a:ext cx="118440" cy="109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4E480C-8621-4D3A-AD05-92216DBB08C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147120" y="5210304"/>
                  <a:ext cx="1360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1A9EC18-6656-4A7B-A712-87DAA70F7981}"/>
              </a:ext>
            </a:extLst>
          </p:cNvPr>
          <p:cNvGrpSpPr/>
          <p:nvPr/>
        </p:nvGrpSpPr>
        <p:grpSpPr>
          <a:xfrm>
            <a:off x="3099240" y="5540064"/>
            <a:ext cx="302760" cy="93240"/>
            <a:chOff x="3099240" y="5540064"/>
            <a:chExt cx="30276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4001B1C-4D36-489E-95EF-D53E80C3981D}"/>
                    </a:ext>
                  </a:extLst>
                </p14:cNvPr>
                <p14:cNvContentPartPr/>
                <p14:nvPr/>
              </p14:nvContentPartPr>
              <p14:xfrm>
                <a:off x="3099240" y="5541864"/>
                <a:ext cx="15840" cy="91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4001B1C-4D36-489E-95EF-D53E80C3981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090240" y="5533224"/>
                  <a:ext cx="33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DCB945-612E-46E8-87CE-D1632C21AC66}"/>
                    </a:ext>
                  </a:extLst>
                </p14:cNvPr>
                <p14:cNvContentPartPr/>
                <p14:nvPr/>
              </p14:nvContentPartPr>
              <p14:xfrm>
                <a:off x="3144600" y="5550504"/>
                <a:ext cx="61920" cy="78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DCB945-612E-46E8-87CE-D1632C21AC6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135600" y="5541504"/>
                  <a:ext cx="79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304E862-4DE5-4AAC-8871-C709D04C9733}"/>
                    </a:ext>
                  </a:extLst>
                </p14:cNvPr>
                <p14:cNvContentPartPr/>
                <p14:nvPr/>
              </p14:nvContentPartPr>
              <p14:xfrm>
                <a:off x="3267720" y="5582544"/>
                <a:ext cx="5760" cy="3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304E862-4DE5-4AAC-8871-C709D04C973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259080" y="5573544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E5D7D65-CB84-43F1-A839-5E0B940239D9}"/>
                    </a:ext>
                  </a:extLst>
                </p14:cNvPr>
                <p14:cNvContentPartPr/>
                <p14:nvPr/>
              </p14:nvContentPartPr>
              <p14:xfrm>
                <a:off x="3315240" y="5540064"/>
                <a:ext cx="86760" cy="864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E5D7D65-CB84-43F1-A839-5E0B940239D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06600" y="5531424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F49F02C4-4FC4-4A38-AB74-F4AEC6383405}"/>
              </a:ext>
            </a:extLst>
          </p:cNvPr>
          <p:cNvGrpSpPr/>
          <p:nvPr/>
        </p:nvGrpSpPr>
        <p:grpSpPr>
          <a:xfrm>
            <a:off x="4276080" y="5655984"/>
            <a:ext cx="427320" cy="104760"/>
            <a:chOff x="4276080" y="5655984"/>
            <a:chExt cx="42732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90F1ADA-C9B2-468C-BA10-71EB5A61AC3E}"/>
                    </a:ext>
                  </a:extLst>
                </p14:cNvPr>
                <p14:cNvContentPartPr/>
                <p14:nvPr/>
              </p14:nvContentPartPr>
              <p14:xfrm>
                <a:off x="4276080" y="5672544"/>
                <a:ext cx="90720" cy="88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90F1ADA-C9B2-468C-BA10-71EB5A61AC3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267440" y="5663544"/>
                  <a:ext cx="108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8945418-B445-4F9A-B86F-6E05DBB56BD2}"/>
                    </a:ext>
                  </a:extLst>
                </p14:cNvPr>
                <p14:cNvContentPartPr/>
                <p14:nvPr/>
              </p14:nvContentPartPr>
              <p14:xfrm>
                <a:off x="4411800" y="5657064"/>
                <a:ext cx="66240" cy="98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8945418-B445-4F9A-B86F-6E05DBB56BD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403160" y="5648424"/>
                  <a:ext cx="8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B55A7B4-5ACF-4F29-BFD6-CB7E9F38D0B2}"/>
                    </a:ext>
                  </a:extLst>
                </p14:cNvPr>
                <p14:cNvContentPartPr/>
                <p14:nvPr/>
              </p14:nvContentPartPr>
              <p14:xfrm>
                <a:off x="4514400" y="5701704"/>
                <a:ext cx="14040" cy="3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B55A7B4-5ACF-4F29-BFD6-CB7E9F38D0B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505760" y="5692704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B3F09C3-E8E4-4E76-AF48-4A65AF060AC3}"/>
                    </a:ext>
                  </a:extLst>
                </p14:cNvPr>
                <p14:cNvContentPartPr/>
                <p14:nvPr/>
              </p14:nvContentPartPr>
              <p14:xfrm>
                <a:off x="4579920" y="5655984"/>
                <a:ext cx="123480" cy="83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B3F09C3-E8E4-4E76-AF48-4A65AF060AC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571280" y="5646984"/>
                  <a:ext cx="1411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EB1319D-4E86-4640-80D2-49CDB605E228}"/>
              </a:ext>
            </a:extLst>
          </p:cNvPr>
          <p:cNvGrpSpPr/>
          <p:nvPr/>
        </p:nvGrpSpPr>
        <p:grpSpPr>
          <a:xfrm>
            <a:off x="5036040" y="1706064"/>
            <a:ext cx="5108760" cy="2984400"/>
            <a:chOff x="5036040" y="1706064"/>
            <a:chExt cx="5108760" cy="29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CF899A9-CFCD-44F6-85D8-15A77EE01932}"/>
                    </a:ext>
                  </a:extLst>
                </p14:cNvPr>
                <p14:cNvContentPartPr/>
                <p14:nvPr/>
              </p14:nvContentPartPr>
              <p14:xfrm>
                <a:off x="5179320" y="1706064"/>
                <a:ext cx="4965480" cy="2344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CF899A9-CFCD-44F6-85D8-15A77EE0193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170680" y="1697424"/>
                  <a:ext cx="4983120" cy="23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0883EEB-AB0A-4B27-9FDC-DC6C5E105DDF}"/>
                    </a:ext>
                  </a:extLst>
                </p14:cNvPr>
                <p14:cNvContentPartPr/>
                <p14:nvPr/>
              </p14:nvContentPartPr>
              <p14:xfrm>
                <a:off x="5137200" y="3983424"/>
                <a:ext cx="107280" cy="104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0883EEB-AB0A-4B27-9FDC-DC6C5E105DD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128560" y="3974424"/>
                  <a:ext cx="124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A499691-AC2A-4C3E-BFCB-CA09934B4755}"/>
                    </a:ext>
                  </a:extLst>
                </p14:cNvPr>
                <p14:cNvContentPartPr/>
                <p14:nvPr/>
              </p14:nvContentPartPr>
              <p14:xfrm>
                <a:off x="5036040" y="4230744"/>
                <a:ext cx="9000" cy="113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A499691-AC2A-4C3E-BFCB-CA09934B475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027400" y="4222104"/>
                  <a:ext cx="26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067E880-26E3-4760-8293-7C3FE830BC2B}"/>
                    </a:ext>
                  </a:extLst>
                </p14:cNvPr>
                <p14:cNvContentPartPr/>
                <p14:nvPr/>
              </p14:nvContentPartPr>
              <p14:xfrm>
                <a:off x="5099760" y="4237584"/>
                <a:ext cx="86400" cy="130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067E880-26E3-4760-8293-7C3FE830BC2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90760" y="4228944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1B2DD04-E06F-486D-AE3F-83B1946E941A}"/>
                    </a:ext>
                  </a:extLst>
                </p14:cNvPr>
                <p14:cNvContentPartPr/>
                <p14:nvPr/>
              </p14:nvContentPartPr>
              <p14:xfrm>
                <a:off x="5230440" y="4325064"/>
                <a:ext cx="7920" cy="18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1B2DD04-E06F-486D-AE3F-83B1946E941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221800" y="4316064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78C04BE-840A-44CA-B117-C05C9E8D6F79}"/>
                    </a:ext>
                  </a:extLst>
                </p14:cNvPr>
                <p14:cNvContentPartPr/>
                <p14:nvPr/>
              </p14:nvContentPartPr>
              <p14:xfrm>
                <a:off x="5312880" y="4235064"/>
                <a:ext cx="109800" cy="140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78C04BE-840A-44CA-B117-C05C9E8D6F7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303880" y="4226064"/>
                  <a:ext cx="127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750D517-66A5-4557-8576-5DA2F44E0A29}"/>
                    </a:ext>
                  </a:extLst>
                </p14:cNvPr>
                <p14:cNvContentPartPr/>
                <p14:nvPr/>
              </p14:nvContentPartPr>
              <p14:xfrm>
                <a:off x="5670000" y="4291944"/>
                <a:ext cx="13320" cy="684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750D517-66A5-4557-8576-5DA2F44E0A2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661360" y="4283304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22C6C44-F79C-497D-8239-A1E8F15459B0}"/>
                    </a:ext>
                  </a:extLst>
                </p14:cNvPr>
                <p14:cNvContentPartPr/>
                <p14:nvPr/>
              </p14:nvContentPartPr>
              <p14:xfrm>
                <a:off x="5678640" y="4219224"/>
                <a:ext cx="5040" cy="27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22C6C44-F79C-497D-8239-A1E8F15459B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670000" y="4210584"/>
                  <a:ext cx="2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491FB7F-207F-4394-9041-586E532C4F1D}"/>
                    </a:ext>
                  </a:extLst>
                </p14:cNvPr>
                <p14:cNvContentPartPr/>
                <p14:nvPr/>
              </p14:nvContentPartPr>
              <p14:xfrm>
                <a:off x="5709600" y="4284744"/>
                <a:ext cx="84960" cy="93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491FB7F-207F-4394-9041-586E532C4F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700600" y="4275744"/>
                  <a:ext cx="102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F0C8DC4-7336-46E0-B931-1433B32BF966}"/>
                    </a:ext>
                  </a:extLst>
                </p14:cNvPr>
                <p14:cNvContentPartPr/>
                <p14:nvPr/>
              </p14:nvContentPartPr>
              <p14:xfrm>
                <a:off x="6004800" y="4291944"/>
                <a:ext cx="109440" cy="90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F0C8DC4-7336-46E0-B931-1433B32BF96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995800" y="4283304"/>
                  <a:ext cx="127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46E7D1-D81A-4CC7-9714-DF2D8813009E}"/>
                    </a:ext>
                  </a:extLst>
                </p14:cNvPr>
                <p14:cNvContentPartPr/>
                <p14:nvPr/>
              </p14:nvContentPartPr>
              <p14:xfrm>
                <a:off x="6143760" y="4308144"/>
                <a:ext cx="38160" cy="76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46E7D1-D81A-4CC7-9714-DF2D8813009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134760" y="4299144"/>
                  <a:ext cx="55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FFF80EF-602C-4305-89EE-FE8D1ADE1553}"/>
                    </a:ext>
                  </a:extLst>
                </p14:cNvPr>
                <p14:cNvContentPartPr/>
                <p14:nvPr/>
              </p14:nvContentPartPr>
              <p14:xfrm>
                <a:off x="6220800" y="4200504"/>
                <a:ext cx="43560" cy="169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FFF80EF-602C-4305-89EE-FE8D1ADE155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211800" y="4191864"/>
                  <a:ext cx="61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D46A259-3A48-4B98-854E-60C32C2D8909}"/>
                    </a:ext>
                  </a:extLst>
                </p14:cNvPr>
                <p14:cNvContentPartPr/>
                <p14:nvPr/>
              </p14:nvContentPartPr>
              <p14:xfrm>
                <a:off x="6232680" y="4293384"/>
                <a:ext cx="133920" cy="846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D46A259-3A48-4B98-854E-60C32C2D890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223680" y="4284744"/>
                  <a:ext cx="15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19668FC-F58B-413E-ADD1-C74DF14AA2EE}"/>
                    </a:ext>
                  </a:extLst>
                </p14:cNvPr>
                <p14:cNvContentPartPr/>
                <p14:nvPr/>
              </p14:nvContentPartPr>
              <p14:xfrm>
                <a:off x="6397920" y="4140744"/>
                <a:ext cx="358920" cy="38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19668FC-F58B-413E-ADD1-C74DF14AA2E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389280" y="4131744"/>
                  <a:ext cx="376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409537C-BE64-4B9D-A2D5-F283C5AC2873}"/>
                    </a:ext>
                  </a:extLst>
                </p14:cNvPr>
                <p14:cNvContentPartPr/>
                <p14:nvPr/>
              </p14:nvContentPartPr>
              <p14:xfrm>
                <a:off x="6978960" y="4163064"/>
                <a:ext cx="28080" cy="180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409537C-BE64-4B9D-A2D5-F283C5AC287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70320" y="4154424"/>
                  <a:ext cx="4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F7E1568-3629-4D91-8042-9AADB020C8EB}"/>
                    </a:ext>
                  </a:extLst>
                </p14:cNvPr>
                <p14:cNvContentPartPr/>
                <p14:nvPr/>
              </p14:nvContentPartPr>
              <p14:xfrm>
                <a:off x="6927840" y="4084944"/>
                <a:ext cx="290160" cy="260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F7E1568-3629-4D91-8042-9AADB020C8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19200" y="4076304"/>
                  <a:ext cx="307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64DD2CA-03D8-43F2-9592-F133398EA10E}"/>
                    </a:ext>
                  </a:extLst>
                </p14:cNvPr>
                <p14:cNvContentPartPr/>
                <p14:nvPr/>
              </p14:nvContentPartPr>
              <p14:xfrm>
                <a:off x="7414200" y="4266024"/>
                <a:ext cx="224280" cy="73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64DD2CA-03D8-43F2-9592-F133398EA10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405560" y="4257024"/>
                  <a:ext cx="24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C85254F-3F20-4412-ACA2-4BF4B6345196}"/>
                    </a:ext>
                  </a:extLst>
                </p14:cNvPr>
                <p14:cNvContentPartPr/>
                <p14:nvPr/>
              </p14:nvContentPartPr>
              <p14:xfrm>
                <a:off x="7648200" y="4267104"/>
                <a:ext cx="196560" cy="835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C85254F-3F20-4412-ACA2-4BF4B634519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639560" y="4258104"/>
                  <a:ext cx="21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4BEAD5A-F379-410D-986A-E7B5EACC1B13}"/>
                    </a:ext>
                  </a:extLst>
                </p14:cNvPr>
                <p14:cNvContentPartPr/>
                <p14:nvPr/>
              </p14:nvContentPartPr>
              <p14:xfrm>
                <a:off x="7835760" y="4240104"/>
                <a:ext cx="310680" cy="2523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4BEAD5A-F379-410D-986A-E7B5EACC1B1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827120" y="4231104"/>
                  <a:ext cx="328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3A33A67-7780-4095-94E1-A1A2E9DB265B}"/>
                    </a:ext>
                  </a:extLst>
                </p14:cNvPr>
                <p14:cNvContentPartPr/>
                <p14:nvPr/>
              </p14:nvContentPartPr>
              <p14:xfrm>
                <a:off x="8339040" y="4131744"/>
                <a:ext cx="525600" cy="2192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3A33A67-7780-4095-94E1-A1A2E9DB265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330040" y="4122744"/>
                  <a:ext cx="543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56F785E-A20A-4903-85E1-1497B509E9B0}"/>
                    </a:ext>
                  </a:extLst>
                </p14:cNvPr>
                <p14:cNvContentPartPr/>
                <p14:nvPr/>
              </p14:nvContentPartPr>
              <p14:xfrm>
                <a:off x="5175000" y="4542144"/>
                <a:ext cx="65880" cy="824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56F785E-A20A-4903-85E1-1497B509E9B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166360" y="4533504"/>
                  <a:ext cx="83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D27D26D-0FC6-4C3A-8F07-B3F18F0F2020}"/>
                    </a:ext>
                  </a:extLst>
                </p14:cNvPr>
                <p14:cNvContentPartPr/>
                <p14:nvPr/>
              </p14:nvContentPartPr>
              <p14:xfrm>
                <a:off x="5292720" y="4505424"/>
                <a:ext cx="46440" cy="145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D27D26D-0FC6-4C3A-8F07-B3F18F0F202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284080" y="4496784"/>
                  <a:ext cx="6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C842116-475A-41A7-865A-81F2DD1774ED}"/>
                    </a:ext>
                  </a:extLst>
                </p14:cNvPr>
                <p14:cNvContentPartPr/>
                <p14:nvPr/>
              </p14:nvContentPartPr>
              <p14:xfrm>
                <a:off x="5289840" y="4592184"/>
                <a:ext cx="45720" cy="3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C842116-475A-41A7-865A-81F2DD1774ED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280840" y="4583184"/>
                  <a:ext cx="63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B5F2B36-BDBD-426E-8352-C0D0943CD27B}"/>
                    </a:ext>
                  </a:extLst>
                </p14:cNvPr>
                <p14:cNvContentPartPr/>
                <p14:nvPr/>
              </p14:nvContentPartPr>
              <p14:xfrm>
                <a:off x="5553000" y="4529544"/>
                <a:ext cx="243000" cy="149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B5F2B36-BDBD-426E-8352-C0D0943CD27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544000" y="4520904"/>
                  <a:ext cx="260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519A381-B018-4918-988C-4126D8079174}"/>
                    </a:ext>
                  </a:extLst>
                </p14:cNvPr>
                <p14:cNvContentPartPr/>
                <p14:nvPr/>
              </p14:nvContentPartPr>
              <p14:xfrm>
                <a:off x="6054480" y="4581744"/>
                <a:ext cx="5760" cy="5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519A381-B018-4918-988C-4126D807917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045480" y="4572744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37C527-6ECB-4365-BA1D-B89E8AEB8428}"/>
                    </a:ext>
                  </a:extLst>
                </p14:cNvPr>
                <p14:cNvContentPartPr/>
                <p14:nvPr/>
              </p14:nvContentPartPr>
              <p14:xfrm>
                <a:off x="6082200" y="4544304"/>
                <a:ext cx="29520" cy="11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37C527-6ECB-4365-BA1D-B89E8AEB842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073200" y="4535304"/>
                  <a:ext cx="47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28886B1-3C03-48E3-AAB1-72FD188F79DC}"/>
                    </a:ext>
                  </a:extLst>
                </p14:cNvPr>
                <p14:cNvContentPartPr/>
                <p14:nvPr/>
              </p14:nvContentPartPr>
              <p14:xfrm>
                <a:off x="6026760" y="4493184"/>
                <a:ext cx="275760" cy="181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28886B1-3C03-48E3-AAB1-72FD188F79D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018120" y="4484544"/>
                  <a:ext cx="293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230598E-7B61-4E59-B307-95DCB845707A}"/>
                    </a:ext>
                  </a:extLst>
                </p14:cNvPr>
                <p14:cNvContentPartPr/>
                <p14:nvPr/>
              </p14:nvContentPartPr>
              <p14:xfrm>
                <a:off x="6349680" y="4584624"/>
                <a:ext cx="152280" cy="88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230598E-7B61-4E59-B307-95DCB845707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340680" y="4575624"/>
                  <a:ext cx="169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A489917-E493-41EB-9406-3F4473206146}"/>
                    </a:ext>
                  </a:extLst>
                </p14:cNvPr>
                <p14:cNvContentPartPr/>
                <p14:nvPr/>
              </p14:nvContentPartPr>
              <p14:xfrm>
                <a:off x="6781320" y="4517664"/>
                <a:ext cx="279720" cy="169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A489917-E493-41EB-9406-3F447320614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772680" y="4508664"/>
                  <a:ext cx="297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61921D6-A54A-47C4-8194-48D529DB0FB5}"/>
                    </a:ext>
                  </a:extLst>
                </p14:cNvPr>
                <p14:cNvContentPartPr/>
                <p14:nvPr/>
              </p14:nvContentPartPr>
              <p14:xfrm>
                <a:off x="6993720" y="4527744"/>
                <a:ext cx="117360" cy="1202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61921D6-A54A-47C4-8194-48D529DB0FB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85080" y="4518744"/>
                  <a:ext cx="135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D3D1085-DFE5-40EC-9C9D-494C091C7DE7}"/>
                    </a:ext>
                  </a:extLst>
                </p14:cNvPr>
                <p14:cNvContentPartPr/>
                <p14:nvPr/>
              </p14:nvContentPartPr>
              <p14:xfrm>
                <a:off x="7107840" y="4596864"/>
                <a:ext cx="299520" cy="684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D3D1085-DFE5-40EC-9C9D-494C091C7DE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099200" y="4588224"/>
                  <a:ext cx="317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C54C185-EF6C-40D2-9CF0-B1307AF57C6A}"/>
                    </a:ext>
                  </a:extLst>
                </p14:cNvPr>
                <p14:cNvContentPartPr/>
                <p14:nvPr/>
              </p14:nvContentPartPr>
              <p14:xfrm>
                <a:off x="7450920" y="4582104"/>
                <a:ext cx="227520" cy="78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C54C185-EF6C-40D2-9CF0-B1307AF57C6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441920" y="4573464"/>
                  <a:ext cx="24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E4A53D4-392F-45D1-9E3D-857285DF0351}"/>
                    </a:ext>
                  </a:extLst>
                </p14:cNvPr>
                <p14:cNvContentPartPr/>
                <p14:nvPr/>
              </p14:nvContentPartPr>
              <p14:xfrm>
                <a:off x="7926840" y="4603704"/>
                <a:ext cx="216000" cy="86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E4A53D4-392F-45D1-9E3D-857285DF035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917840" y="4595064"/>
                  <a:ext cx="23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2D0A49C-F2F8-475B-BC47-970A564D707F}"/>
                    </a:ext>
                  </a:extLst>
                </p14:cNvPr>
                <p14:cNvContentPartPr/>
                <p14:nvPr/>
              </p14:nvContentPartPr>
              <p14:xfrm>
                <a:off x="8387280" y="4522704"/>
                <a:ext cx="105120" cy="154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2D0A49C-F2F8-475B-BC47-970A564D707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78280" y="4513704"/>
                  <a:ext cx="122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06BB377-10C5-4323-BD97-7B88780F0639}"/>
                    </a:ext>
                  </a:extLst>
                </p14:cNvPr>
                <p14:cNvContentPartPr/>
                <p14:nvPr/>
              </p14:nvContentPartPr>
              <p14:xfrm>
                <a:off x="8498880" y="4590384"/>
                <a:ext cx="263520" cy="88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06BB377-10C5-4323-BD97-7B88780F063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490240" y="4581744"/>
                  <a:ext cx="281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0792900-E9C8-4B37-823A-97C61F9BA702}"/>
                    </a:ext>
                  </a:extLst>
                </p14:cNvPr>
                <p14:cNvContentPartPr/>
                <p14:nvPr/>
              </p14:nvContentPartPr>
              <p14:xfrm>
                <a:off x="8775360" y="4511904"/>
                <a:ext cx="9720" cy="37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0792900-E9C8-4B37-823A-97C61F9BA70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766720" y="4502904"/>
                  <a:ext cx="27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A4F9E02-E6B1-4F2E-AC8A-814A48893483}"/>
                    </a:ext>
                  </a:extLst>
                </p14:cNvPr>
                <p14:cNvContentPartPr/>
                <p14:nvPr/>
              </p14:nvContentPartPr>
              <p14:xfrm>
                <a:off x="8785800" y="4432344"/>
                <a:ext cx="371880" cy="257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A4F9E02-E6B1-4F2E-AC8A-814A4889348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777160" y="4423344"/>
                  <a:ext cx="389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028AF8A-7A11-4481-8E5E-3CC4678A4773}"/>
                    </a:ext>
                  </a:extLst>
                </p14:cNvPr>
                <p14:cNvContentPartPr/>
                <p14:nvPr/>
              </p14:nvContentPartPr>
              <p14:xfrm>
                <a:off x="9186480" y="4590744"/>
                <a:ext cx="108720" cy="89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028AF8A-7A11-4481-8E5E-3CC4678A477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177840" y="4582104"/>
                  <a:ext cx="12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9B0684C-BBA4-42DD-A7CA-9B93416636C5}"/>
                    </a:ext>
                  </a:extLst>
                </p14:cNvPr>
                <p14:cNvContentPartPr/>
                <p14:nvPr/>
              </p14:nvContentPartPr>
              <p14:xfrm>
                <a:off x="8884800" y="4476984"/>
                <a:ext cx="272880" cy="46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9B0684C-BBA4-42DD-A7CA-9B93416636C5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876160" y="4468344"/>
                  <a:ext cx="2905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2F68E32-316D-4CF8-B7B3-435A97C3EE08}"/>
              </a:ext>
            </a:extLst>
          </p:cNvPr>
          <p:cNvGrpSpPr/>
          <p:nvPr/>
        </p:nvGrpSpPr>
        <p:grpSpPr>
          <a:xfrm>
            <a:off x="5466240" y="4791624"/>
            <a:ext cx="490680" cy="219600"/>
            <a:chOff x="5466240" y="4791624"/>
            <a:chExt cx="49068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D81BE9D-0F1E-4FD2-8110-F880C25DB465}"/>
                    </a:ext>
                  </a:extLst>
                </p14:cNvPr>
                <p14:cNvContentPartPr/>
                <p14:nvPr/>
              </p14:nvContentPartPr>
              <p14:xfrm>
                <a:off x="5520240" y="4791624"/>
                <a:ext cx="82080" cy="219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D81BE9D-0F1E-4FD2-8110-F880C25DB465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511600" y="4782624"/>
                  <a:ext cx="9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7EE55DA-9551-45D0-B80E-6532A75F2FA5}"/>
                    </a:ext>
                  </a:extLst>
                </p14:cNvPr>
                <p14:cNvContentPartPr/>
                <p14:nvPr/>
              </p14:nvContentPartPr>
              <p14:xfrm>
                <a:off x="5466240" y="4910424"/>
                <a:ext cx="302760" cy="75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7EE55DA-9551-45D0-B80E-6532A75F2FA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7600" y="4901784"/>
                  <a:ext cx="320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252657F-E999-4A1E-AC39-46FD90610566}"/>
                    </a:ext>
                  </a:extLst>
                </p14:cNvPr>
                <p14:cNvContentPartPr/>
                <p14:nvPr/>
              </p14:nvContentPartPr>
              <p14:xfrm>
                <a:off x="5784840" y="4921584"/>
                <a:ext cx="172080" cy="62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252657F-E999-4A1E-AC39-46FD9061056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776200" y="4912584"/>
                  <a:ext cx="189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BE1112E6-B685-418D-97F6-DC5DBCF1F634}"/>
              </a:ext>
            </a:extLst>
          </p:cNvPr>
          <p:cNvGrpSpPr/>
          <p:nvPr/>
        </p:nvGrpSpPr>
        <p:grpSpPr>
          <a:xfrm>
            <a:off x="6278040" y="4800264"/>
            <a:ext cx="1635480" cy="248760"/>
            <a:chOff x="6278040" y="4800264"/>
            <a:chExt cx="16354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CB29D7-2779-4F86-BF4C-AAE4C3858BA0}"/>
                    </a:ext>
                  </a:extLst>
                </p14:cNvPr>
                <p14:cNvContentPartPr/>
                <p14:nvPr/>
              </p14:nvContentPartPr>
              <p14:xfrm>
                <a:off x="6278040" y="4813224"/>
                <a:ext cx="73440" cy="210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CB29D7-2779-4F86-BF4C-AAE4C3858BA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269400" y="4804584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D51C27D-5C9A-4599-B003-7254051F4AEB}"/>
                    </a:ext>
                  </a:extLst>
                </p14:cNvPr>
                <p14:cNvContentPartPr/>
                <p14:nvPr/>
              </p14:nvContentPartPr>
              <p14:xfrm>
                <a:off x="6279120" y="4800264"/>
                <a:ext cx="302040" cy="211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D51C27D-5C9A-4599-B003-7254051F4AE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270120" y="4791624"/>
                  <a:ext cx="319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02A8C09-CCE0-4D4F-BB2E-5E57D355B818}"/>
                    </a:ext>
                  </a:extLst>
                </p14:cNvPr>
                <p14:cNvContentPartPr/>
                <p14:nvPr/>
              </p14:nvContentPartPr>
              <p14:xfrm>
                <a:off x="6909120" y="4901064"/>
                <a:ext cx="259920" cy="89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02A8C09-CCE0-4D4F-BB2E-5E57D355B81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900120" y="4892424"/>
                  <a:ext cx="277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5A8BC83-73B2-48F3-920F-C0F1CF9C32D2}"/>
                    </a:ext>
                  </a:extLst>
                </p14:cNvPr>
                <p14:cNvContentPartPr/>
                <p14:nvPr/>
              </p14:nvContentPartPr>
              <p14:xfrm>
                <a:off x="7219080" y="4930584"/>
                <a:ext cx="258480" cy="86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5A8BC83-73B2-48F3-920F-C0F1CF9C32D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210440" y="4921584"/>
                  <a:ext cx="276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BC8749F-8E84-4CC2-88C4-8156781FDF02}"/>
                    </a:ext>
                  </a:extLst>
                </p14:cNvPr>
                <p14:cNvContentPartPr/>
                <p14:nvPr/>
              </p14:nvContentPartPr>
              <p14:xfrm>
                <a:off x="7752600" y="4903584"/>
                <a:ext cx="80280" cy="1130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BC8749F-8E84-4CC2-88C4-8156781FDF02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743600" y="4894584"/>
                  <a:ext cx="9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45BEF1D-6CD2-4220-AE3F-2F7BA61CAC4A}"/>
                    </a:ext>
                  </a:extLst>
                </p14:cNvPr>
                <p14:cNvContentPartPr/>
                <p14:nvPr/>
              </p14:nvContentPartPr>
              <p14:xfrm>
                <a:off x="7702920" y="4889904"/>
                <a:ext cx="147960" cy="121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45BEF1D-6CD2-4220-AE3F-2F7BA61CAC4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693920" y="4881264"/>
                  <a:ext cx="165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EBFF116-2FC0-4C00-9BB1-24A63FD146F4}"/>
                    </a:ext>
                  </a:extLst>
                </p14:cNvPr>
                <p14:cNvContentPartPr/>
                <p14:nvPr/>
              </p14:nvContentPartPr>
              <p14:xfrm>
                <a:off x="7680600" y="4842384"/>
                <a:ext cx="232920" cy="12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EBFF116-2FC0-4C00-9BB1-24A63FD146F4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671600" y="4833384"/>
                  <a:ext cx="250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AC55A22-6DDA-4B5B-BAD7-6D1F2CD2D3E7}"/>
                    </a:ext>
                  </a:extLst>
                </p14:cNvPr>
                <p14:cNvContentPartPr/>
                <p14:nvPr/>
              </p14:nvContentPartPr>
              <p14:xfrm>
                <a:off x="6684840" y="4971264"/>
                <a:ext cx="88920" cy="777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AC55A22-6DDA-4B5B-BAD7-6D1F2CD2D3E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676200" y="4962264"/>
                  <a:ext cx="1065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2CACEE6-AFE5-43B3-920A-D954C628357E}"/>
              </a:ext>
            </a:extLst>
          </p:cNvPr>
          <p:cNvGrpSpPr/>
          <p:nvPr/>
        </p:nvGrpSpPr>
        <p:grpSpPr>
          <a:xfrm>
            <a:off x="6264000" y="5152704"/>
            <a:ext cx="767880" cy="226800"/>
            <a:chOff x="6264000" y="5152704"/>
            <a:chExt cx="7678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950F864-C585-4936-98A9-66D2E92E872C}"/>
                    </a:ext>
                  </a:extLst>
                </p14:cNvPr>
                <p14:cNvContentPartPr/>
                <p14:nvPr/>
              </p14:nvContentPartPr>
              <p14:xfrm>
                <a:off x="6264000" y="5199144"/>
                <a:ext cx="122040" cy="92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950F864-C585-4936-98A9-66D2E92E872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255000" y="5190504"/>
                  <a:ext cx="139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FCC042B-E3DC-45EB-BA31-6F61825E8319}"/>
                    </a:ext>
                  </a:extLst>
                </p14:cNvPr>
                <p14:cNvContentPartPr/>
                <p14:nvPr/>
              </p14:nvContentPartPr>
              <p14:xfrm>
                <a:off x="6427800" y="5228304"/>
                <a:ext cx="76680" cy="619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FCC042B-E3DC-45EB-BA31-6F61825E831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418800" y="5219664"/>
                  <a:ext cx="94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DEC0261-6F6A-479E-A9EB-6B5D865556D3}"/>
                    </a:ext>
                  </a:extLst>
                </p14:cNvPr>
                <p14:cNvContentPartPr/>
                <p14:nvPr/>
              </p14:nvContentPartPr>
              <p14:xfrm>
                <a:off x="6544800" y="5220384"/>
                <a:ext cx="226080" cy="1591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DEC0261-6F6A-479E-A9EB-6B5D865556D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536160" y="5211384"/>
                  <a:ext cx="243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6CE7095-2EC3-4EF0-95F4-DF27EE296DA5}"/>
                    </a:ext>
                  </a:extLst>
                </p14:cNvPr>
                <p14:cNvContentPartPr/>
                <p14:nvPr/>
              </p14:nvContentPartPr>
              <p14:xfrm>
                <a:off x="6805080" y="5152704"/>
                <a:ext cx="24120" cy="114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6CE7095-2EC3-4EF0-95F4-DF27EE296DA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796440" y="5144064"/>
                  <a:ext cx="41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DE40F10-ADD6-4C8B-B4FE-46D3835037B6}"/>
                    </a:ext>
                  </a:extLst>
                </p14:cNvPr>
                <p14:cNvContentPartPr/>
                <p14:nvPr/>
              </p14:nvContentPartPr>
              <p14:xfrm>
                <a:off x="6831360" y="5221824"/>
                <a:ext cx="200520" cy="79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DE40F10-ADD6-4C8B-B4FE-46D3835037B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822360" y="5212824"/>
                  <a:ext cx="21816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456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04B79-3256-4A69-A75B-0C29FE7E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2" y="197765"/>
            <a:ext cx="10917174" cy="2705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230CE-AF8A-404D-A833-4FF8F10E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04" y="2623931"/>
            <a:ext cx="8260587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4919-1CE5-4CAD-A111-7DD64DAD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 Plot in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C8D44-4F65-48B4-B493-CD15541C3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F9BEDF5-426A-4A9D-9B15-BA6EC8EF20A9}"/>
              </a:ext>
            </a:extLst>
          </p:cNvPr>
          <p:cNvGrpSpPr/>
          <p:nvPr/>
        </p:nvGrpSpPr>
        <p:grpSpPr>
          <a:xfrm>
            <a:off x="231444" y="22847"/>
            <a:ext cx="4774320" cy="675720"/>
            <a:chOff x="231444" y="22847"/>
            <a:chExt cx="477432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E29B55-A317-4243-B525-FB47EE64DD64}"/>
                    </a:ext>
                  </a:extLst>
                </p14:cNvPr>
                <p14:cNvContentPartPr/>
                <p14:nvPr/>
              </p14:nvContentPartPr>
              <p14:xfrm>
                <a:off x="384804" y="277727"/>
                <a:ext cx="1440" cy="12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E29B55-A317-4243-B525-FB47EE64DD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804" y="259727"/>
                  <a:ext cx="37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2B7080-4B37-4670-A134-396F10FDBB96}"/>
                    </a:ext>
                  </a:extLst>
                </p14:cNvPr>
                <p14:cNvContentPartPr/>
                <p14:nvPr/>
              </p14:nvContentPartPr>
              <p14:xfrm>
                <a:off x="375084" y="221927"/>
                <a:ext cx="12924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2B7080-4B37-4670-A134-396F10FDBB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084" y="203927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E0577F-6A96-417F-A24E-6A6D8D227183}"/>
                    </a:ext>
                  </a:extLst>
                </p14:cNvPr>
                <p14:cNvContentPartPr/>
                <p14:nvPr/>
              </p14:nvContentPartPr>
              <p14:xfrm>
                <a:off x="525564" y="298247"/>
                <a:ext cx="109080" cy="11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E0577F-6A96-417F-A24E-6A6D8D227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924" y="280247"/>
                  <a:ext cx="144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E2A54E-6E55-4127-9A10-80028A0E4AB7}"/>
                    </a:ext>
                  </a:extLst>
                </p14:cNvPr>
                <p14:cNvContentPartPr/>
                <p14:nvPr/>
              </p14:nvContentPartPr>
              <p14:xfrm>
                <a:off x="706644" y="287087"/>
                <a:ext cx="94680" cy="13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E2A54E-6E55-4127-9A10-80028A0E4A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004" y="269447"/>
                  <a:ext cx="130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5A2F1C-9B41-4114-A44D-2BB42B5A95E7}"/>
                    </a:ext>
                  </a:extLst>
                </p14:cNvPr>
                <p14:cNvContentPartPr/>
                <p14:nvPr/>
              </p14:nvContentPartPr>
              <p14:xfrm>
                <a:off x="649404" y="257927"/>
                <a:ext cx="137880" cy="16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5A2F1C-9B41-4114-A44D-2BB42B5A95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764" y="239927"/>
                  <a:ext cx="173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C659BD-9E06-4D56-8586-C370E36E46A2}"/>
                    </a:ext>
                  </a:extLst>
                </p14:cNvPr>
                <p14:cNvContentPartPr/>
                <p14:nvPr/>
              </p14:nvContentPartPr>
              <p14:xfrm>
                <a:off x="1260684" y="284927"/>
                <a:ext cx="9720" cy="14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C659BD-9E06-4D56-8586-C370E36E46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3044" y="267287"/>
                  <a:ext cx="45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7B1605-35A0-4E72-838E-D5BB5478344D}"/>
                    </a:ext>
                  </a:extLst>
                </p14:cNvPr>
                <p14:cNvContentPartPr/>
                <p14:nvPr/>
              </p14:nvContentPartPr>
              <p14:xfrm>
                <a:off x="1268964" y="274487"/>
                <a:ext cx="107640" cy="8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7B1605-35A0-4E72-838E-D5BB547834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51324" y="256487"/>
                  <a:ext cx="14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4184B8-A555-4281-B973-EBB35B43B117}"/>
                    </a:ext>
                  </a:extLst>
                </p14:cNvPr>
                <p14:cNvContentPartPr/>
                <p14:nvPr/>
              </p14:nvContentPartPr>
              <p14:xfrm>
                <a:off x="1436004" y="276647"/>
                <a:ext cx="107640" cy="12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4184B8-A555-4281-B973-EBB35B43B1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8004" y="259007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75A89E-F9D5-4EB6-B980-535E45C257A7}"/>
                    </a:ext>
                  </a:extLst>
                </p14:cNvPr>
                <p14:cNvContentPartPr/>
                <p14:nvPr/>
              </p14:nvContentPartPr>
              <p14:xfrm>
                <a:off x="1580364" y="267287"/>
                <a:ext cx="9180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75A89E-F9D5-4EB6-B980-535E45C257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2364" y="249287"/>
                  <a:ext cx="127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41CCA9-2EA5-4E80-929A-E542870CFA06}"/>
                    </a:ext>
                  </a:extLst>
                </p14:cNvPr>
                <p14:cNvContentPartPr/>
                <p14:nvPr/>
              </p14:nvContentPartPr>
              <p14:xfrm>
                <a:off x="1711044" y="245327"/>
                <a:ext cx="180000" cy="15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41CCA9-2EA5-4E80-929A-E542870CF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3404" y="227327"/>
                  <a:ext cx="215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EE29BD-0783-4D9C-8F77-CE16BFF2C746}"/>
                    </a:ext>
                  </a:extLst>
                </p14:cNvPr>
                <p14:cNvContentPartPr/>
                <p14:nvPr/>
              </p14:nvContentPartPr>
              <p14:xfrm>
                <a:off x="2535804" y="288167"/>
                <a:ext cx="10800" cy="12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EE29BD-0783-4D9C-8F77-CE16BFF2C7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8164" y="270527"/>
                  <a:ext cx="46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FDF87F-C088-4238-A3CE-4FE47BD003E6}"/>
                    </a:ext>
                  </a:extLst>
                </p14:cNvPr>
                <p14:cNvContentPartPr/>
                <p14:nvPr/>
              </p14:nvContentPartPr>
              <p14:xfrm>
                <a:off x="2604924" y="298607"/>
                <a:ext cx="21240" cy="1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FDF87F-C088-4238-A3CE-4FE47BD003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86924" y="280967"/>
                  <a:ext cx="56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CD4CD5-94D5-424E-A4D2-4D2A75C6FE7C}"/>
                    </a:ext>
                  </a:extLst>
                </p14:cNvPr>
                <p14:cNvContentPartPr/>
                <p14:nvPr/>
              </p14:nvContentPartPr>
              <p14:xfrm>
                <a:off x="2629404" y="246407"/>
                <a:ext cx="144000" cy="146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CD4CD5-94D5-424E-A4D2-4D2A75C6FE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1404" y="228767"/>
                  <a:ext cx="179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7F9B38-6911-4D7B-9367-4687B035AC06}"/>
                    </a:ext>
                  </a:extLst>
                </p14:cNvPr>
                <p14:cNvContentPartPr/>
                <p14:nvPr/>
              </p14:nvContentPartPr>
              <p14:xfrm>
                <a:off x="3252204" y="261887"/>
                <a:ext cx="164880" cy="138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7F9B38-6911-4D7B-9367-4687B035AC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34564" y="244247"/>
                  <a:ext cx="200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945EC6-BBCA-463C-B2DE-CC4DCB56090A}"/>
                    </a:ext>
                  </a:extLst>
                </p14:cNvPr>
                <p14:cNvContentPartPr/>
                <p14:nvPr/>
              </p14:nvContentPartPr>
              <p14:xfrm>
                <a:off x="3472884" y="270527"/>
                <a:ext cx="163800" cy="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945EC6-BBCA-463C-B2DE-CC4DCB5609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4884" y="252527"/>
                  <a:ext cx="199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BF8B2E-CFE5-4FDE-9220-6DBA464774D8}"/>
                    </a:ext>
                  </a:extLst>
                </p14:cNvPr>
                <p14:cNvContentPartPr/>
                <p14:nvPr/>
              </p14:nvContentPartPr>
              <p14:xfrm>
                <a:off x="3525444" y="278807"/>
                <a:ext cx="2124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BF8B2E-CFE5-4FDE-9220-6DBA464774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07444" y="260807"/>
                  <a:ext cx="56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361F83-87F7-47F3-932B-0FB422C9AD82}"/>
                    </a:ext>
                  </a:extLst>
                </p14:cNvPr>
                <p14:cNvContentPartPr/>
                <p14:nvPr/>
              </p14:nvContentPartPr>
              <p14:xfrm>
                <a:off x="3630204" y="254687"/>
                <a:ext cx="172800" cy="14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361F83-87F7-47F3-932B-0FB422C9AD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12564" y="236687"/>
                  <a:ext cx="208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97BD80-BB1C-4DB9-87DE-EB1957CBD82B}"/>
                    </a:ext>
                  </a:extLst>
                </p14:cNvPr>
                <p14:cNvContentPartPr/>
                <p14:nvPr/>
              </p14:nvContentPartPr>
              <p14:xfrm>
                <a:off x="3847284" y="271247"/>
                <a:ext cx="140400" cy="155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97BD80-BB1C-4DB9-87DE-EB1957CBD8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9284" y="253607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13F7F7-8021-4FD3-8109-0D2878BE584B}"/>
                    </a:ext>
                  </a:extLst>
                </p14:cNvPr>
                <p14:cNvContentPartPr/>
                <p14:nvPr/>
              </p14:nvContentPartPr>
              <p14:xfrm>
                <a:off x="4013964" y="276647"/>
                <a:ext cx="16560" cy="10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13F7F7-8021-4FD3-8109-0D2878BE58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6324" y="259007"/>
                  <a:ext cx="52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3A6BED-4A2D-4518-85CB-C0F730ABB978}"/>
                    </a:ext>
                  </a:extLst>
                </p14:cNvPr>
                <p14:cNvContentPartPr/>
                <p14:nvPr/>
              </p14:nvContentPartPr>
              <p14:xfrm>
                <a:off x="4103964" y="249287"/>
                <a:ext cx="106920" cy="15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3A6BED-4A2D-4518-85CB-C0F730ABB9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85964" y="231647"/>
                  <a:ext cx="142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B94597-5CB3-4C18-B629-3605BA036358}"/>
                    </a:ext>
                  </a:extLst>
                </p14:cNvPr>
                <p14:cNvContentPartPr/>
                <p14:nvPr/>
              </p14:nvContentPartPr>
              <p14:xfrm>
                <a:off x="4241484" y="243167"/>
                <a:ext cx="167040" cy="191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B94597-5CB3-4C18-B629-3605BA0363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3844" y="225167"/>
                  <a:ext cx="20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3D1E2F-B44E-4DCC-878C-58757F6C0045}"/>
                    </a:ext>
                  </a:extLst>
                </p14:cNvPr>
                <p14:cNvContentPartPr/>
                <p14:nvPr/>
              </p14:nvContentPartPr>
              <p14:xfrm>
                <a:off x="4436244" y="249287"/>
                <a:ext cx="23760" cy="16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3D1E2F-B44E-4DCC-878C-58757F6C004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18604" y="231647"/>
                  <a:ext cx="5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094614-3AE2-4B45-8D5C-C91788D59329}"/>
                    </a:ext>
                  </a:extLst>
                </p14:cNvPr>
                <p14:cNvContentPartPr/>
                <p14:nvPr/>
              </p14:nvContentPartPr>
              <p14:xfrm>
                <a:off x="4517964" y="241007"/>
                <a:ext cx="120600" cy="13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094614-3AE2-4B45-8D5C-C91788D593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0324" y="223007"/>
                  <a:ext cx="156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BBFD49-BEA6-4EB3-AAA6-5CFF01CA3D2C}"/>
                    </a:ext>
                  </a:extLst>
                </p14:cNvPr>
                <p14:cNvContentPartPr/>
                <p14:nvPr/>
              </p14:nvContentPartPr>
              <p14:xfrm>
                <a:off x="4636044" y="248207"/>
                <a:ext cx="167040" cy="17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BBFD49-BEA6-4EB3-AAA6-5CFF01CA3D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8044" y="230207"/>
                  <a:ext cx="202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4029B8-B396-4814-A767-5D94BA5BF2AD}"/>
                    </a:ext>
                  </a:extLst>
                </p14:cNvPr>
                <p14:cNvContentPartPr/>
                <p14:nvPr/>
              </p14:nvContentPartPr>
              <p14:xfrm>
                <a:off x="231444" y="22847"/>
                <a:ext cx="4774320" cy="675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4029B8-B396-4814-A767-5D94BA5BF2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3444" y="4847"/>
                  <a:ext cx="4809960" cy="71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E5FBF9-C962-4B80-9607-CAD645501274}"/>
              </a:ext>
            </a:extLst>
          </p:cNvPr>
          <p:cNvGrpSpPr/>
          <p:nvPr/>
        </p:nvGrpSpPr>
        <p:grpSpPr>
          <a:xfrm>
            <a:off x="5083884" y="237891"/>
            <a:ext cx="330840" cy="144360"/>
            <a:chOff x="5083884" y="237891"/>
            <a:chExt cx="3308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E27F10-3A02-42C4-A012-72E0E2B7FF77}"/>
                    </a:ext>
                  </a:extLst>
                </p14:cNvPr>
                <p14:cNvContentPartPr/>
                <p14:nvPr/>
              </p14:nvContentPartPr>
              <p14:xfrm>
                <a:off x="5083884" y="260211"/>
                <a:ext cx="259560" cy="6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E27F10-3A02-42C4-A012-72E0E2B7FF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74884" y="251571"/>
                  <a:ext cx="277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19725E-5006-4CA8-8806-6D6177E88AA0}"/>
                    </a:ext>
                  </a:extLst>
                </p14:cNvPr>
                <p14:cNvContentPartPr/>
                <p14:nvPr/>
              </p14:nvContentPartPr>
              <p14:xfrm>
                <a:off x="5297364" y="237891"/>
                <a:ext cx="117360" cy="14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19725E-5006-4CA8-8806-6D6177E88A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88724" y="229251"/>
                  <a:ext cx="135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73ACB38-EE50-45D3-9B59-AACB69256B3B}"/>
              </a:ext>
            </a:extLst>
          </p:cNvPr>
          <p:cNvGrpSpPr/>
          <p:nvPr/>
        </p:nvGrpSpPr>
        <p:grpSpPr>
          <a:xfrm>
            <a:off x="5672844" y="169491"/>
            <a:ext cx="510120" cy="246240"/>
            <a:chOff x="5672844" y="169491"/>
            <a:chExt cx="5101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976409-B773-413A-A433-9BA520FF98B3}"/>
                    </a:ext>
                  </a:extLst>
                </p14:cNvPr>
                <p14:cNvContentPartPr/>
                <p14:nvPr/>
              </p14:nvContentPartPr>
              <p14:xfrm>
                <a:off x="5672844" y="222411"/>
                <a:ext cx="85680" cy="167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976409-B773-413A-A433-9BA520FF98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64204" y="213411"/>
                  <a:ext cx="103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8B7E03-BFE8-4A1D-A626-63EEE8991DCA}"/>
                    </a:ext>
                  </a:extLst>
                </p14:cNvPr>
                <p14:cNvContentPartPr/>
                <p14:nvPr/>
              </p14:nvContentPartPr>
              <p14:xfrm>
                <a:off x="5786244" y="208731"/>
                <a:ext cx="122760" cy="15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8B7E03-BFE8-4A1D-A626-63EEE8991D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77244" y="199731"/>
                  <a:ext cx="140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5E52C7-7871-41B0-BED3-F04BAFF410B4}"/>
                    </a:ext>
                  </a:extLst>
                </p14:cNvPr>
                <p14:cNvContentPartPr/>
                <p14:nvPr/>
              </p14:nvContentPartPr>
              <p14:xfrm>
                <a:off x="5927724" y="266331"/>
                <a:ext cx="99360" cy="8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5E52C7-7871-41B0-BED3-F04BAFF410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8724" y="257331"/>
                  <a:ext cx="117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373771-A65B-4F50-A623-F74805BBEEB4}"/>
                    </a:ext>
                  </a:extLst>
                </p14:cNvPr>
                <p14:cNvContentPartPr/>
                <p14:nvPr/>
              </p14:nvContentPartPr>
              <p14:xfrm>
                <a:off x="6034284" y="169491"/>
                <a:ext cx="148680" cy="246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373771-A65B-4F50-A623-F74805BBEE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25644" y="160851"/>
                  <a:ext cx="1663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8F275C-19D9-43A1-8380-0AF5910E0620}"/>
              </a:ext>
            </a:extLst>
          </p:cNvPr>
          <p:cNvGrpSpPr/>
          <p:nvPr/>
        </p:nvGrpSpPr>
        <p:grpSpPr>
          <a:xfrm>
            <a:off x="6401124" y="133131"/>
            <a:ext cx="270000" cy="299520"/>
            <a:chOff x="6401124" y="133131"/>
            <a:chExt cx="27000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F8ED24-7637-4623-9975-0EFE6D7FF4DA}"/>
                    </a:ext>
                  </a:extLst>
                </p14:cNvPr>
                <p14:cNvContentPartPr/>
                <p14:nvPr/>
              </p14:nvContentPartPr>
              <p14:xfrm>
                <a:off x="6401124" y="133131"/>
                <a:ext cx="270000" cy="299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F8ED24-7637-4623-9975-0EFE6D7FF4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2124" y="124491"/>
                  <a:ext cx="287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2FE08D-1937-46C4-9C5A-DCAB9A7CD653}"/>
                    </a:ext>
                  </a:extLst>
                </p14:cNvPr>
                <p14:cNvContentPartPr/>
                <p14:nvPr/>
              </p14:nvContentPartPr>
              <p14:xfrm>
                <a:off x="6478164" y="235011"/>
                <a:ext cx="78480" cy="4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2FE08D-1937-46C4-9C5A-DCAB9A7CD6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69164" y="226011"/>
                  <a:ext cx="9612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38337D-532A-4515-B50D-553BF5C084AC}"/>
              </a:ext>
            </a:extLst>
          </p:cNvPr>
          <p:cNvGrpSpPr/>
          <p:nvPr/>
        </p:nvGrpSpPr>
        <p:grpSpPr>
          <a:xfrm>
            <a:off x="6953364" y="151491"/>
            <a:ext cx="1255320" cy="276840"/>
            <a:chOff x="6953364" y="151491"/>
            <a:chExt cx="12553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8126E8-52DE-4664-A113-75768EEB4D04}"/>
                    </a:ext>
                  </a:extLst>
                </p14:cNvPr>
                <p14:cNvContentPartPr/>
                <p14:nvPr/>
              </p14:nvContentPartPr>
              <p14:xfrm>
                <a:off x="6953364" y="304491"/>
                <a:ext cx="990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8126E8-52DE-4664-A113-75768EEB4D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4724" y="295491"/>
                  <a:ext cx="116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DA7F77-A777-4FEB-8F1E-92E592200778}"/>
                    </a:ext>
                  </a:extLst>
                </p14:cNvPr>
                <p14:cNvContentPartPr/>
                <p14:nvPr/>
              </p14:nvContentPartPr>
              <p14:xfrm>
                <a:off x="7121844" y="198291"/>
                <a:ext cx="22680" cy="209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DA7F77-A777-4FEB-8F1E-92E5922007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3204" y="189291"/>
                  <a:ext cx="40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FCAA6E7-4247-4D44-874F-A66526706C22}"/>
                    </a:ext>
                  </a:extLst>
                </p14:cNvPr>
                <p14:cNvContentPartPr/>
                <p14:nvPr/>
              </p14:nvContentPartPr>
              <p14:xfrm>
                <a:off x="7199964" y="272811"/>
                <a:ext cx="108720" cy="127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FCAA6E7-4247-4D44-874F-A66526706C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1324" y="263811"/>
                  <a:ext cx="12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63BADA-5965-4A4C-BEE0-4E982020AD58}"/>
                    </a:ext>
                  </a:extLst>
                </p14:cNvPr>
                <p14:cNvContentPartPr/>
                <p14:nvPr/>
              </p14:nvContentPartPr>
              <p14:xfrm>
                <a:off x="7359804" y="299811"/>
                <a:ext cx="154440" cy="9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63BADA-5965-4A4C-BEE0-4E982020AD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0804" y="291171"/>
                  <a:ext cx="172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92482A-330F-4164-A9E3-9FC7A267DBC0}"/>
                    </a:ext>
                  </a:extLst>
                </p14:cNvPr>
                <p14:cNvContentPartPr/>
                <p14:nvPr/>
              </p14:nvContentPartPr>
              <p14:xfrm>
                <a:off x="7536564" y="151491"/>
                <a:ext cx="31032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92482A-330F-4164-A9E3-9FC7A267DB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27924" y="142491"/>
                  <a:ext cx="32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68A457-A40F-410C-8057-127F50D4BA66}"/>
                    </a:ext>
                  </a:extLst>
                </p14:cNvPr>
                <p14:cNvContentPartPr/>
                <p14:nvPr/>
              </p14:nvContentPartPr>
              <p14:xfrm>
                <a:off x="7837164" y="191811"/>
                <a:ext cx="13320" cy="4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68A457-A40F-410C-8057-127F50D4BA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28164" y="183171"/>
                  <a:ext cx="30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684064-9A18-4EF3-A647-26AC05A067B9}"/>
                    </a:ext>
                  </a:extLst>
                </p14:cNvPr>
                <p14:cNvContentPartPr/>
                <p14:nvPr/>
              </p14:nvContentPartPr>
              <p14:xfrm>
                <a:off x="7896564" y="299091"/>
                <a:ext cx="202320" cy="11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684064-9A18-4EF3-A647-26AC05A067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7924" y="290091"/>
                  <a:ext cx="219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339697-7682-46D9-BAED-F1072BC6EFA8}"/>
                    </a:ext>
                  </a:extLst>
                </p14:cNvPr>
                <p14:cNvContentPartPr/>
                <p14:nvPr/>
              </p14:nvContentPartPr>
              <p14:xfrm>
                <a:off x="8093844" y="260931"/>
                <a:ext cx="114840" cy="13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339697-7682-46D9-BAED-F1072BC6EF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84844" y="252291"/>
                  <a:ext cx="1324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20372D-2329-4954-83CC-60490A05FCD9}"/>
              </a:ext>
            </a:extLst>
          </p:cNvPr>
          <p:cNvGrpSpPr/>
          <p:nvPr/>
        </p:nvGrpSpPr>
        <p:grpSpPr>
          <a:xfrm>
            <a:off x="8506764" y="98571"/>
            <a:ext cx="1659600" cy="342720"/>
            <a:chOff x="8506764" y="98571"/>
            <a:chExt cx="165960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94CBE8-65C2-48FF-A3A0-62347380989D}"/>
                    </a:ext>
                  </a:extLst>
                </p14:cNvPr>
                <p14:cNvContentPartPr/>
                <p14:nvPr/>
              </p14:nvContentPartPr>
              <p14:xfrm>
                <a:off x="8506764" y="163011"/>
                <a:ext cx="255960" cy="23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94CBE8-65C2-48FF-A3A0-6234738098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97764" y="154371"/>
                  <a:ext cx="273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21C528-B90E-418F-8AA6-9C23D2EFB9A3}"/>
                    </a:ext>
                  </a:extLst>
                </p14:cNvPr>
                <p14:cNvContentPartPr/>
                <p14:nvPr/>
              </p14:nvContentPartPr>
              <p14:xfrm>
                <a:off x="8753004" y="200091"/>
                <a:ext cx="19080" cy="62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21C528-B90E-418F-8AA6-9C23D2EFB9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44004" y="191451"/>
                  <a:ext cx="3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21710D-3142-4950-9040-179DCB92890E}"/>
                    </a:ext>
                  </a:extLst>
                </p14:cNvPr>
                <p14:cNvContentPartPr/>
                <p14:nvPr/>
              </p14:nvContentPartPr>
              <p14:xfrm>
                <a:off x="8768124" y="189651"/>
                <a:ext cx="29088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21710D-3142-4950-9040-179DCB9289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59484" y="181011"/>
                  <a:ext cx="308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925DF7-94B1-4157-8614-A131EEAFD6DE}"/>
                    </a:ext>
                  </a:extLst>
                </p14:cNvPr>
                <p14:cNvContentPartPr/>
                <p14:nvPr/>
              </p14:nvContentPartPr>
              <p14:xfrm>
                <a:off x="8966484" y="278571"/>
                <a:ext cx="249840" cy="143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925DF7-94B1-4157-8614-A131EEAFD6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57484" y="269571"/>
                  <a:ext cx="26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F43F62-A15E-451F-BA50-8710973B9128}"/>
                    </a:ext>
                  </a:extLst>
                </p14:cNvPr>
                <p14:cNvContentPartPr/>
                <p14:nvPr/>
              </p14:nvContentPartPr>
              <p14:xfrm>
                <a:off x="9217044" y="227451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F43F62-A15E-451F-BA50-8710973B9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08404" y="2188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7E7378-FD20-49C2-9981-0362EA934DAA}"/>
                    </a:ext>
                  </a:extLst>
                </p14:cNvPr>
                <p14:cNvContentPartPr/>
                <p14:nvPr/>
              </p14:nvContentPartPr>
              <p14:xfrm>
                <a:off x="9326844" y="193971"/>
                <a:ext cx="9108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7E7378-FD20-49C2-9981-0362EA934D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18204" y="184971"/>
                  <a:ext cx="108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53E523-42A1-40DE-967F-C49ED070862A}"/>
                    </a:ext>
                  </a:extLst>
                </p14:cNvPr>
                <p14:cNvContentPartPr/>
                <p14:nvPr/>
              </p14:nvContentPartPr>
              <p14:xfrm>
                <a:off x="9474084" y="98571"/>
                <a:ext cx="509040" cy="297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53E523-42A1-40DE-967F-C49ED07086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65084" y="89571"/>
                  <a:ext cx="526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B66919-5BE6-421E-ADB1-54E42EA63EC3}"/>
                    </a:ext>
                  </a:extLst>
                </p14:cNvPr>
                <p14:cNvContentPartPr/>
                <p14:nvPr/>
              </p14:nvContentPartPr>
              <p14:xfrm>
                <a:off x="10049364" y="266331"/>
                <a:ext cx="117000" cy="12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B66919-5BE6-421E-ADB1-54E42EA63E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40364" y="257691"/>
                  <a:ext cx="13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AFA5580-0232-4EA0-8E34-F270955DE74D}"/>
                    </a:ext>
                  </a:extLst>
                </p14:cNvPr>
                <p14:cNvContentPartPr/>
                <p14:nvPr/>
              </p14:nvContentPartPr>
              <p14:xfrm>
                <a:off x="9653364" y="125571"/>
                <a:ext cx="240840" cy="71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AFA5580-0232-4EA0-8E34-F270955DE7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44724" y="116931"/>
                  <a:ext cx="2584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E2E30A-1DE4-455B-BDAE-97158E40D748}"/>
              </a:ext>
            </a:extLst>
          </p:cNvPr>
          <p:cNvGrpSpPr/>
          <p:nvPr/>
        </p:nvGrpSpPr>
        <p:grpSpPr>
          <a:xfrm>
            <a:off x="10521324" y="70851"/>
            <a:ext cx="528840" cy="269280"/>
            <a:chOff x="10521324" y="70851"/>
            <a:chExt cx="5288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F80A21-92E4-4B38-869B-2C701CF4EEFD}"/>
                    </a:ext>
                  </a:extLst>
                </p14:cNvPr>
                <p14:cNvContentPartPr/>
                <p14:nvPr/>
              </p14:nvContentPartPr>
              <p14:xfrm>
                <a:off x="10590444" y="70851"/>
                <a:ext cx="88560" cy="269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F80A21-92E4-4B38-869B-2C701CF4EE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81444" y="62211"/>
                  <a:ext cx="106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122994-2435-4255-9AE4-5B3548CA1CCC}"/>
                    </a:ext>
                  </a:extLst>
                </p14:cNvPr>
                <p14:cNvContentPartPr/>
                <p14:nvPr/>
              </p14:nvContentPartPr>
              <p14:xfrm>
                <a:off x="10521324" y="221691"/>
                <a:ext cx="282960" cy="91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122994-2435-4255-9AE4-5B3548CA1C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2684" y="213051"/>
                  <a:ext cx="300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E77AC4-1B47-46CA-9C36-3C9C468ACAEF}"/>
                    </a:ext>
                  </a:extLst>
                </p14:cNvPr>
                <p14:cNvContentPartPr/>
                <p14:nvPr/>
              </p14:nvContentPartPr>
              <p14:xfrm>
                <a:off x="10900404" y="210891"/>
                <a:ext cx="149760" cy="11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E77AC4-1B47-46CA-9C36-3C9C468AC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91764" y="201891"/>
                  <a:ext cx="1674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5DD957-987C-4D36-AECB-63C5F036C484}"/>
              </a:ext>
            </a:extLst>
          </p:cNvPr>
          <p:cNvGrpSpPr/>
          <p:nvPr/>
        </p:nvGrpSpPr>
        <p:grpSpPr>
          <a:xfrm>
            <a:off x="5780124" y="578091"/>
            <a:ext cx="1106280" cy="222120"/>
            <a:chOff x="5780124" y="578091"/>
            <a:chExt cx="11062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D794D43-7B32-46C8-B12D-960ECD6ED8D8}"/>
                    </a:ext>
                  </a:extLst>
                </p14:cNvPr>
                <p14:cNvContentPartPr/>
                <p14:nvPr/>
              </p14:nvContentPartPr>
              <p14:xfrm>
                <a:off x="5780124" y="684291"/>
                <a:ext cx="114840" cy="11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D794D43-7B32-46C8-B12D-960ECD6ED8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71484" y="675291"/>
                  <a:ext cx="132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0955D04-10CD-4941-809F-60F540FADA49}"/>
                    </a:ext>
                  </a:extLst>
                </p14:cNvPr>
                <p14:cNvContentPartPr/>
                <p14:nvPr/>
              </p14:nvContentPartPr>
              <p14:xfrm>
                <a:off x="5953284" y="665211"/>
                <a:ext cx="519480" cy="11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0955D04-10CD-4941-809F-60F540FADA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44284" y="656211"/>
                  <a:ext cx="53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B1DECF-1D16-496D-9E6F-D39EC5E5DDCE}"/>
                    </a:ext>
                  </a:extLst>
                </p14:cNvPr>
                <p14:cNvContentPartPr/>
                <p14:nvPr/>
              </p14:nvContentPartPr>
              <p14:xfrm>
                <a:off x="6513084" y="673851"/>
                <a:ext cx="124200" cy="101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B1DECF-1D16-496D-9E6F-D39EC5E5DD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04084" y="664851"/>
                  <a:ext cx="141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2776C6-0CB9-4367-8644-CBBB93DF5CC6}"/>
                    </a:ext>
                  </a:extLst>
                </p14:cNvPr>
                <p14:cNvContentPartPr/>
                <p14:nvPr/>
              </p14:nvContentPartPr>
              <p14:xfrm>
                <a:off x="6670404" y="578091"/>
                <a:ext cx="49320" cy="16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2776C6-0CB9-4367-8644-CBBB93DF5C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61764" y="569451"/>
                  <a:ext cx="66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892AF0-0790-419C-BDF5-7C6B40219645}"/>
                    </a:ext>
                  </a:extLst>
                </p14:cNvPr>
                <p14:cNvContentPartPr/>
                <p14:nvPr/>
              </p14:nvContentPartPr>
              <p14:xfrm>
                <a:off x="6773004" y="637131"/>
                <a:ext cx="113400" cy="125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892AF0-0790-419C-BDF5-7C6B402196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64364" y="628131"/>
                  <a:ext cx="1310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1DA335-695E-4B83-A552-28AEB65579FB}"/>
              </a:ext>
            </a:extLst>
          </p:cNvPr>
          <p:cNvGrpSpPr/>
          <p:nvPr/>
        </p:nvGrpSpPr>
        <p:grpSpPr>
          <a:xfrm>
            <a:off x="7275204" y="581331"/>
            <a:ext cx="1279800" cy="187560"/>
            <a:chOff x="7275204" y="581331"/>
            <a:chExt cx="12798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27F73D-6455-4199-A2EA-35D93FB99CAA}"/>
                    </a:ext>
                  </a:extLst>
                </p14:cNvPr>
                <p14:cNvContentPartPr/>
                <p14:nvPr/>
              </p14:nvContentPartPr>
              <p14:xfrm>
                <a:off x="7275204" y="642891"/>
                <a:ext cx="578520" cy="126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27F73D-6455-4199-A2EA-35D93FB99C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66204" y="634251"/>
                  <a:ext cx="596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CF38DA-157C-4AAE-9723-375266E54C39}"/>
                    </a:ext>
                  </a:extLst>
                </p14:cNvPr>
                <p14:cNvContentPartPr/>
                <p14:nvPr/>
              </p14:nvContentPartPr>
              <p14:xfrm>
                <a:off x="7858044" y="600411"/>
                <a:ext cx="180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CF38DA-157C-4AAE-9723-375266E54C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49404" y="591411"/>
                  <a:ext cx="35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8F5CDD-A455-4304-AE19-BBC6091C6B53}"/>
                    </a:ext>
                  </a:extLst>
                </p14:cNvPr>
                <p14:cNvContentPartPr/>
                <p14:nvPr/>
              </p14:nvContentPartPr>
              <p14:xfrm>
                <a:off x="7896204" y="626331"/>
                <a:ext cx="307080" cy="12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8F5CDD-A455-4304-AE19-BBC6091C6B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87564" y="617691"/>
                  <a:ext cx="324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2A8408-7464-4CB5-8D9A-270E713E8DE6}"/>
                    </a:ext>
                  </a:extLst>
                </p14:cNvPr>
                <p14:cNvContentPartPr/>
                <p14:nvPr/>
              </p14:nvContentPartPr>
              <p14:xfrm>
                <a:off x="8234964" y="581331"/>
                <a:ext cx="45720" cy="176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2A8408-7464-4CB5-8D9A-270E713E8D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25964" y="572691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EEE1100-9663-4194-A823-03EAA15623D6}"/>
                    </a:ext>
                  </a:extLst>
                </p14:cNvPr>
                <p14:cNvContentPartPr/>
                <p14:nvPr/>
              </p14:nvContentPartPr>
              <p14:xfrm>
                <a:off x="8341164" y="622731"/>
                <a:ext cx="213840" cy="11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EEE1100-9663-4194-A823-03EAA15623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32164" y="613731"/>
                  <a:ext cx="23148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A84628F-F203-4C58-95BC-5ACB993B32C6}"/>
                  </a:ext>
                </a:extLst>
              </p14:cNvPr>
              <p14:cNvContentPartPr/>
              <p14:nvPr/>
            </p14:nvContentPartPr>
            <p14:xfrm>
              <a:off x="8759844" y="666291"/>
              <a:ext cx="14400" cy="31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A84628F-F203-4C58-95BC-5ACB993B32C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1204" y="657651"/>
                <a:ext cx="320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899FB11-998C-4991-B70E-C7129972AF2C}"/>
              </a:ext>
            </a:extLst>
          </p:cNvPr>
          <p:cNvGrpSpPr/>
          <p:nvPr/>
        </p:nvGrpSpPr>
        <p:grpSpPr>
          <a:xfrm>
            <a:off x="312444" y="1005411"/>
            <a:ext cx="3186360" cy="351000"/>
            <a:chOff x="312444" y="1005411"/>
            <a:chExt cx="31863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25DA08-3C35-4B98-8094-ABC83B066BA5}"/>
                    </a:ext>
                  </a:extLst>
                </p14:cNvPr>
                <p14:cNvContentPartPr/>
                <p14:nvPr/>
              </p14:nvContentPartPr>
              <p14:xfrm>
                <a:off x="372924" y="1060131"/>
                <a:ext cx="132120" cy="165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25DA08-3C35-4B98-8094-ABC83B066B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4284" y="1051131"/>
                  <a:ext cx="149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A99F75-37E4-46B8-8848-FE031CF64D42}"/>
                    </a:ext>
                  </a:extLst>
                </p14:cNvPr>
                <p14:cNvContentPartPr/>
                <p14:nvPr/>
              </p14:nvContentPartPr>
              <p14:xfrm>
                <a:off x="392724" y="1093611"/>
                <a:ext cx="106560" cy="56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A99F75-37E4-46B8-8848-FE031CF64D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4084" y="1084971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830622-D21C-437C-A97B-79596FEBED77}"/>
                    </a:ext>
                  </a:extLst>
                </p14:cNvPr>
                <p14:cNvContentPartPr/>
                <p14:nvPr/>
              </p14:nvContentPartPr>
              <p14:xfrm>
                <a:off x="383724" y="1055811"/>
                <a:ext cx="282600" cy="11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830622-D21C-437C-A97B-79596FEBED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4724" y="1047171"/>
                  <a:ext cx="300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375650-29BF-42D5-9737-A2CCFC3C764E}"/>
                    </a:ext>
                  </a:extLst>
                </p14:cNvPr>
                <p14:cNvContentPartPr/>
                <p14:nvPr/>
              </p14:nvContentPartPr>
              <p14:xfrm>
                <a:off x="527004" y="1038171"/>
                <a:ext cx="119520" cy="165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375650-29BF-42D5-9737-A2CCFC3C76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8364" y="1029171"/>
                  <a:ext cx="137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924967-BBEE-47ED-AF37-CEA063FDA515}"/>
                    </a:ext>
                  </a:extLst>
                </p14:cNvPr>
                <p14:cNvContentPartPr/>
                <p14:nvPr/>
              </p14:nvContentPartPr>
              <p14:xfrm>
                <a:off x="312444" y="1273251"/>
                <a:ext cx="362160" cy="83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924967-BBEE-47ED-AF37-CEA063FDA51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3444" y="1264251"/>
                  <a:ext cx="379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E69D533-1B32-4D09-B952-A87C09FDB261}"/>
                    </a:ext>
                  </a:extLst>
                </p14:cNvPr>
                <p14:cNvContentPartPr/>
                <p14:nvPr/>
              </p14:nvContentPartPr>
              <p14:xfrm>
                <a:off x="746244" y="1173531"/>
                <a:ext cx="178920" cy="1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E69D533-1B32-4D09-B952-A87C09FDB2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7604" y="1164531"/>
                  <a:ext cx="196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599313-69C9-4B6B-92A4-31A41EF87BA9}"/>
                    </a:ext>
                  </a:extLst>
                </p14:cNvPr>
                <p14:cNvContentPartPr/>
                <p14:nvPr/>
              </p14:nvContentPartPr>
              <p14:xfrm>
                <a:off x="893484" y="1130331"/>
                <a:ext cx="100080" cy="118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599313-69C9-4B6B-92A4-31A41EF87B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484" y="1121691"/>
                  <a:ext cx="117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B250CA-49F4-4E51-AE8B-E3F7AA5F9162}"/>
                    </a:ext>
                  </a:extLst>
                </p14:cNvPr>
                <p14:cNvContentPartPr/>
                <p14:nvPr/>
              </p14:nvContentPartPr>
              <p14:xfrm>
                <a:off x="1209204" y="1070931"/>
                <a:ext cx="161640" cy="143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B250CA-49F4-4E51-AE8B-E3F7AA5F91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00564" y="1061931"/>
                  <a:ext cx="17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0F0FE0-49C6-46B5-A62A-5B8767C9534C}"/>
                    </a:ext>
                  </a:extLst>
                </p14:cNvPr>
                <p14:cNvContentPartPr/>
                <p14:nvPr/>
              </p14:nvContentPartPr>
              <p14:xfrm>
                <a:off x="1419084" y="1078851"/>
                <a:ext cx="528120" cy="223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0F0FE0-49C6-46B5-A62A-5B8767C953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10084" y="1070211"/>
                  <a:ext cx="545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CA6F00-BC52-4894-8325-6705AFE1933A}"/>
                    </a:ext>
                  </a:extLst>
                </p14:cNvPr>
                <p14:cNvContentPartPr/>
                <p14:nvPr/>
              </p14:nvContentPartPr>
              <p14:xfrm>
                <a:off x="1978164" y="1006491"/>
                <a:ext cx="28440" cy="16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CA6F00-BC52-4894-8325-6705AFE193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69524" y="997851"/>
                  <a:ext cx="46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221182-62B2-40DB-9874-57AA81F526DB}"/>
                    </a:ext>
                  </a:extLst>
                </p14:cNvPr>
                <p14:cNvContentPartPr/>
                <p14:nvPr/>
              </p14:nvContentPartPr>
              <p14:xfrm>
                <a:off x="2055204" y="1061571"/>
                <a:ext cx="87840" cy="11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221182-62B2-40DB-9874-57AA81F526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46564" y="1052571"/>
                  <a:ext cx="105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F62AA0E-5072-403C-AAC9-963BB74A58EC}"/>
                    </a:ext>
                  </a:extLst>
                </p14:cNvPr>
                <p14:cNvContentPartPr/>
                <p14:nvPr/>
              </p14:nvContentPartPr>
              <p14:xfrm>
                <a:off x="2306844" y="1084251"/>
                <a:ext cx="78120" cy="104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F62AA0E-5072-403C-AAC9-963BB74A58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7844" y="1075611"/>
                  <a:ext cx="95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FAA5BB-09E7-499E-9CF9-277BC709C814}"/>
                    </a:ext>
                  </a:extLst>
                </p14:cNvPr>
                <p14:cNvContentPartPr/>
                <p14:nvPr/>
              </p14:nvContentPartPr>
              <p14:xfrm>
                <a:off x="2421684" y="1005411"/>
                <a:ext cx="104760" cy="33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FAA5BB-09E7-499E-9CF9-277BC709C8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12684" y="996411"/>
                  <a:ext cx="122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E140A6-F80A-4AFE-8C04-A3CF6FE74D53}"/>
                    </a:ext>
                  </a:extLst>
                </p14:cNvPr>
                <p14:cNvContentPartPr/>
                <p14:nvPr/>
              </p14:nvContentPartPr>
              <p14:xfrm>
                <a:off x="2749644" y="1085331"/>
                <a:ext cx="237240" cy="121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E140A6-F80A-4AFE-8C04-A3CF6FE74D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40644" y="1076331"/>
                  <a:ext cx="25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13F31D1-B0C3-48C8-B217-A90F112A3190}"/>
                    </a:ext>
                  </a:extLst>
                </p14:cNvPr>
                <p14:cNvContentPartPr/>
                <p14:nvPr/>
              </p14:nvContentPartPr>
              <p14:xfrm>
                <a:off x="3050604" y="1094691"/>
                <a:ext cx="114840" cy="59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13F31D1-B0C3-48C8-B217-A90F112A31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41604" y="1086051"/>
                  <a:ext cx="132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448BA6-3879-4837-A4BD-301CA30014EE}"/>
                    </a:ext>
                  </a:extLst>
                </p14:cNvPr>
                <p14:cNvContentPartPr/>
                <p14:nvPr/>
              </p14:nvContentPartPr>
              <p14:xfrm>
                <a:off x="3245004" y="1033851"/>
                <a:ext cx="112320" cy="16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448BA6-3879-4837-A4BD-301CA30014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36364" y="1025211"/>
                  <a:ext cx="129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8C8627-E41A-44F9-AF82-70A2F2CE04F1}"/>
                    </a:ext>
                  </a:extLst>
                </p14:cNvPr>
                <p14:cNvContentPartPr/>
                <p14:nvPr/>
              </p14:nvContentPartPr>
              <p14:xfrm>
                <a:off x="3395124" y="1067331"/>
                <a:ext cx="103680" cy="137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8C8627-E41A-44F9-AF82-70A2F2CE04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86484" y="1058691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4248BBB-5BD7-4497-B484-9DBED38DA3B9}"/>
              </a:ext>
            </a:extLst>
          </p:cNvPr>
          <p:cNvGrpSpPr/>
          <p:nvPr/>
        </p:nvGrpSpPr>
        <p:grpSpPr>
          <a:xfrm>
            <a:off x="3760164" y="947811"/>
            <a:ext cx="986760" cy="377280"/>
            <a:chOff x="3760164" y="947811"/>
            <a:chExt cx="9867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AA9EB8-E58F-40A8-AF32-599AF63C9886}"/>
                    </a:ext>
                  </a:extLst>
                </p14:cNvPr>
                <p14:cNvContentPartPr/>
                <p14:nvPr/>
              </p14:nvContentPartPr>
              <p14:xfrm>
                <a:off x="3760164" y="982371"/>
                <a:ext cx="322920" cy="21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AA9EB8-E58F-40A8-AF32-599AF63C98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51524" y="973371"/>
                  <a:ext cx="340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D564F8C-5070-4214-AC1A-314A44C831D5}"/>
                    </a:ext>
                  </a:extLst>
                </p14:cNvPr>
                <p14:cNvContentPartPr/>
                <p14:nvPr/>
              </p14:nvContentPartPr>
              <p14:xfrm>
                <a:off x="4140324" y="947811"/>
                <a:ext cx="335160" cy="377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D564F8C-5070-4214-AC1A-314A44C831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1684" y="938811"/>
                  <a:ext cx="352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7DFF8D-9519-4E64-AB94-22779D95582E}"/>
                    </a:ext>
                  </a:extLst>
                </p14:cNvPr>
                <p14:cNvContentPartPr/>
                <p14:nvPr/>
              </p14:nvContentPartPr>
              <p14:xfrm>
                <a:off x="4458564" y="1010811"/>
                <a:ext cx="82080" cy="47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7DFF8D-9519-4E64-AB94-22779D9558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49924" y="1001811"/>
                  <a:ext cx="9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6C295A-2668-4B2E-90FD-4C45560552FD}"/>
                    </a:ext>
                  </a:extLst>
                </p14:cNvPr>
                <p14:cNvContentPartPr/>
                <p14:nvPr/>
              </p14:nvContentPartPr>
              <p14:xfrm>
                <a:off x="4522284" y="1019451"/>
                <a:ext cx="103680" cy="115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6C295A-2668-4B2E-90FD-4C45560552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3284" y="1010811"/>
                  <a:ext cx="12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E7C42A-2B00-4B2A-9048-3ECEE124A7A1}"/>
                    </a:ext>
                  </a:extLst>
                </p14:cNvPr>
                <p14:cNvContentPartPr/>
                <p14:nvPr/>
              </p14:nvContentPartPr>
              <p14:xfrm>
                <a:off x="4746564" y="1092531"/>
                <a:ext cx="360" cy="34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E7C42A-2B00-4B2A-9048-3ECEE124A7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7924" y="1083891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DA42A1D-4110-47BB-85C6-1E2804173D53}"/>
              </a:ext>
            </a:extLst>
          </p:cNvPr>
          <p:cNvSpPr/>
          <p:nvPr/>
        </p:nvSpPr>
        <p:spPr>
          <a:xfrm>
            <a:off x="7997724" y="1273251"/>
            <a:ext cx="3474720" cy="4958418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002B7D-28CE-4242-9ABC-74667D0C035A}"/>
                  </a:ext>
                </a:extLst>
              </p14:cNvPr>
              <p14:cNvContentPartPr/>
              <p14:nvPr/>
            </p14:nvContentPartPr>
            <p14:xfrm>
              <a:off x="3067884" y="3420291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002B7D-28CE-4242-9ABC-74667D0C035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59244" y="3411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066785E-088D-46F5-9254-8FE6C65266C7}"/>
                  </a:ext>
                </a:extLst>
              </p14:cNvPr>
              <p14:cNvContentPartPr/>
              <p14:nvPr/>
            </p14:nvContentPartPr>
            <p14:xfrm>
              <a:off x="6992604" y="6181491"/>
              <a:ext cx="92160" cy="13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066785E-088D-46F5-9254-8FE6C65266C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983604" y="6172851"/>
                <a:ext cx="10980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9E26C2-6FB3-48D4-8FDD-138B40DDCE9D}"/>
              </a:ext>
            </a:extLst>
          </p:cNvPr>
          <p:cNvGrpSpPr/>
          <p:nvPr/>
        </p:nvGrpSpPr>
        <p:grpSpPr>
          <a:xfrm>
            <a:off x="6986484" y="6425571"/>
            <a:ext cx="113760" cy="345600"/>
            <a:chOff x="6986484" y="6425571"/>
            <a:chExt cx="1137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46D3E41-974B-49B9-BF3C-E52C3232D3D7}"/>
                    </a:ext>
                  </a:extLst>
                </p14:cNvPr>
                <p14:cNvContentPartPr/>
                <p14:nvPr/>
              </p14:nvContentPartPr>
              <p14:xfrm>
                <a:off x="7008444" y="6425571"/>
                <a:ext cx="89280" cy="15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46D3E41-974B-49B9-BF3C-E52C3232D3D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99444" y="6416571"/>
                  <a:ext cx="106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A253FA-19D3-4E84-9556-161DB2C7170D}"/>
                    </a:ext>
                  </a:extLst>
                </p14:cNvPr>
                <p14:cNvContentPartPr/>
                <p14:nvPr/>
              </p14:nvContentPartPr>
              <p14:xfrm>
                <a:off x="7009884" y="6441051"/>
                <a:ext cx="33120" cy="118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A253FA-19D3-4E84-9556-161DB2C7170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01244" y="6432051"/>
                  <a:ext cx="50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0A701C-9B46-455E-B223-2BBD20D506BA}"/>
                    </a:ext>
                  </a:extLst>
                </p14:cNvPr>
                <p14:cNvContentPartPr/>
                <p14:nvPr/>
              </p14:nvContentPartPr>
              <p14:xfrm>
                <a:off x="6986484" y="6621411"/>
                <a:ext cx="113760" cy="149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0A701C-9B46-455E-B223-2BBD20D506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77844" y="6612771"/>
                  <a:ext cx="13140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9B1380A-FA37-4169-B641-C30748B06068}"/>
                  </a:ext>
                </a:extLst>
              </p14:cNvPr>
              <p14:cNvContentPartPr/>
              <p14:nvPr/>
            </p14:nvContentPartPr>
            <p14:xfrm>
              <a:off x="7944444" y="2001891"/>
              <a:ext cx="99360" cy="28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9B1380A-FA37-4169-B641-C30748B0606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935444" y="1993251"/>
                <a:ext cx="1170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68414C4-B4A5-4705-8075-FE4585624E39}"/>
              </a:ext>
            </a:extLst>
          </p:cNvPr>
          <p:cNvGrpSpPr/>
          <p:nvPr/>
        </p:nvGrpSpPr>
        <p:grpSpPr>
          <a:xfrm>
            <a:off x="7396164" y="1916931"/>
            <a:ext cx="330480" cy="198000"/>
            <a:chOff x="7396164" y="1916931"/>
            <a:chExt cx="3304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53CD0FF-B06A-4A22-8083-57BF254041AC}"/>
                    </a:ext>
                  </a:extLst>
                </p14:cNvPr>
                <p14:cNvContentPartPr/>
                <p14:nvPr/>
              </p14:nvContentPartPr>
              <p14:xfrm>
                <a:off x="7396164" y="1971291"/>
                <a:ext cx="120600" cy="143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53CD0FF-B06A-4A22-8083-57BF254041A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87164" y="1962291"/>
                  <a:ext cx="138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15C6E5-AAE7-44E9-B4F3-2020A0F75D61}"/>
                    </a:ext>
                  </a:extLst>
                </p14:cNvPr>
                <p14:cNvContentPartPr/>
                <p14:nvPr/>
              </p14:nvContentPartPr>
              <p14:xfrm>
                <a:off x="7570044" y="2011251"/>
                <a:ext cx="84240" cy="9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15C6E5-AAE7-44E9-B4F3-2020A0F75D6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61044" y="2002611"/>
                  <a:ext cx="101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216AC6-A2D0-4DC7-8656-2A4098ED80D6}"/>
                    </a:ext>
                  </a:extLst>
                </p14:cNvPr>
                <p14:cNvContentPartPr/>
                <p14:nvPr/>
              </p14:nvContentPartPr>
              <p14:xfrm>
                <a:off x="7595604" y="1916931"/>
                <a:ext cx="131040" cy="97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216AC6-A2D0-4DC7-8656-2A4098ED80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86964" y="1907931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67154C8-7C3C-41C2-9B8B-B61246859919}"/>
                  </a:ext>
                </a:extLst>
              </p14:cNvPr>
              <p14:cNvContentPartPr/>
              <p14:nvPr/>
            </p14:nvContentPartPr>
            <p14:xfrm>
              <a:off x="7914204" y="1635411"/>
              <a:ext cx="81000" cy="28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67154C8-7C3C-41C2-9B8B-B6124685991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05204" y="1626771"/>
                <a:ext cx="986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EDF35F-6094-4691-9D71-515791EB244D}"/>
              </a:ext>
            </a:extLst>
          </p:cNvPr>
          <p:cNvGrpSpPr/>
          <p:nvPr/>
        </p:nvGrpSpPr>
        <p:grpSpPr>
          <a:xfrm>
            <a:off x="7308684" y="1561971"/>
            <a:ext cx="342360" cy="129600"/>
            <a:chOff x="7308684" y="1561971"/>
            <a:chExt cx="3423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406608A-94B5-415F-9345-A732D1F05ECF}"/>
                    </a:ext>
                  </a:extLst>
                </p14:cNvPr>
                <p14:cNvContentPartPr/>
                <p14:nvPr/>
              </p14:nvContentPartPr>
              <p14:xfrm>
                <a:off x="7308684" y="1574571"/>
                <a:ext cx="7560" cy="114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406608A-94B5-415F-9345-A732D1F05EC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99684" y="1565931"/>
                  <a:ext cx="25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237D9EC-BC29-44A3-8B6E-EBFDE36368F1}"/>
                    </a:ext>
                  </a:extLst>
                </p14:cNvPr>
                <p14:cNvContentPartPr/>
                <p14:nvPr/>
              </p14:nvContentPartPr>
              <p14:xfrm>
                <a:off x="7410204" y="1561971"/>
                <a:ext cx="240840" cy="129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237D9EC-BC29-44A3-8B6E-EBFDE36368F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01204" y="1553331"/>
                  <a:ext cx="25848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64274F3-142E-4E3E-9E40-1B77206C8445}"/>
                  </a:ext>
                </a:extLst>
              </p14:cNvPr>
              <p14:cNvContentPartPr/>
              <p14:nvPr/>
            </p14:nvContentPartPr>
            <p14:xfrm>
              <a:off x="9173856" y="3557784"/>
              <a:ext cx="299880" cy="12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64274F3-142E-4E3E-9E40-1B77206C844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156216" y="3539784"/>
                <a:ext cx="33552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87A8697-0855-4B8B-BCC1-F88E037473B5}"/>
              </a:ext>
            </a:extLst>
          </p:cNvPr>
          <p:cNvGrpSpPr/>
          <p:nvPr/>
        </p:nvGrpSpPr>
        <p:grpSpPr>
          <a:xfrm>
            <a:off x="8947416" y="3579744"/>
            <a:ext cx="853560" cy="2107440"/>
            <a:chOff x="8947416" y="3579744"/>
            <a:chExt cx="85356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2605EE8-5ED1-4D53-8273-86BC6131AC32}"/>
                    </a:ext>
                  </a:extLst>
                </p14:cNvPr>
                <p14:cNvContentPartPr/>
                <p14:nvPr/>
              </p14:nvContentPartPr>
              <p14:xfrm>
                <a:off x="8947416" y="4262304"/>
                <a:ext cx="47160" cy="65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2605EE8-5ED1-4D53-8273-86BC6131AC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29776" y="4244664"/>
                  <a:ext cx="828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EBFEB85-D169-49E7-B587-8AF165D250B2}"/>
                    </a:ext>
                  </a:extLst>
                </p14:cNvPr>
                <p14:cNvContentPartPr/>
                <p14:nvPr/>
              </p14:nvContentPartPr>
              <p14:xfrm>
                <a:off x="8963616" y="4213704"/>
                <a:ext cx="837360" cy="791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EBFEB85-D169-49E7-B587-8AF165D250B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45616" y="4196064"/>
                  <a:ext cx="8730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DF7998-85E4-42E9-B614-70C7D45CB1BB}"/>
                    </a:ext>
                  </a:extLst>
                </p14:cNvPr>
                <p14:cNvContentPartPr/>
                <p14:nvPr/>
              </p14:nvContentPartPr>
              <p14:xfrm>
                <a:off x="9005376" y="4893024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DF7998-85E4-42E9-B614-70C7D45CB1B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87376" y="4875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82803B9-5B28-405A-9CE0-8D0F2B45ECE5}"/>
                    </a:ext>
                  </a:extLst>
                </p14:cNvPr>
                <p14:cNvContentPartPr/>
                <p14:nvPr/>
              </p14:nvContentPartPr>
              <p14:xfrm>
                <a:off x="9005376" y="4893024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82803B9-5B28-405A-9CE0-8D0F2B45ECE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87376" y="4875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6DEAE58-CD20-4345-A022-02F341611DE2}"/>
                    </a:ext>
                  </a:extLst>
                </p14:cNvPr>
                <p14:cNvContentPartPr/>
                <p14:nvPr/>
              </p14:nvContentPartPr>
              <p14:xfrm>
                <a:off x="8992416" y="4893024"/>
                <a:ext cx="793080" cy="18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6DEAE58-CD20-4345-A022-02F341611D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74776" y="4875024"/>
                  <a:ext cx="828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B88FE64-6FF3-4518-BFFB-E2BB7756C33A}"/>
                    </a:ext>
                  </a:extLst>
                </p14:cNvPr>
                <p14:cNvContentPartPr/>
                <p14:nvPr/>
              </p14:nvContentPartPr>
              <p14:xfrm>
                <a:off x="9179256" y="5650464"/>
                <a:ext cx="342360" cy="36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B88FE64-6FF3-4518-BFFB-E2BB7756C3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61616" y="5632824"/>
                  <a:ext cx="378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8FA90BB-F21F-40C1-95F2-C2D0C38A2EDF}"/>
                    </a:ext>
                  </a:extLst>
                </p14:cNvPr>
                <p14:cNvContentPartPr/>
                <p14:nvPr/>
              </p14:nvContentPartPr>
              <p14:xfrm>
                <a:off x="9300936" y="3579744"/>
                <a:ext cx="24840" cy="647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8FA90BB-F21F-40C1-95F2-C2D0C38A2E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83296" y="3562104"/>
                  <a:ext cx="604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FFC5DAC-F4FB-4DD1-81B4-B92D6009849C}"/>
                    </a:ext>
                  </a:extLst>
                </p14:cNvPr>
                <p14:cNvContentPartPr/>
                <p14:nvPr/>
              </p14:nvContentPartPr>
              <p14:xfrm>
                <a:off x="9334776" y="5080584"/>
                <a:ext cx="18360" cy="566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FFC5DAC-F4FB-4DD1-81B4-B92D600984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17136" y="5062944"/>
                  <a:ext cx="54000" cy="60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A59D8A8-3E88-4D7A-AF53-04CB54AFB317}"/>
                  </a:ext>
                </a:extLst>
              </p14:cNvPr>
              <p14:cNvContentPartPr/>
              <p14:nvPr/>
            </p14:nvContentPartPr>
            <p14:xfrm>
              <a:off x="8973696" y="4726704"/>
              <a:ext cx="814320" cy="37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A59D8A8-3E88-4D7A-AF53-04CB54AFB31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955696" y="4708704"/>
                <a:ext cx="849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D658EB5-4805-43A2-904C-C8C2DD92D6FF}"/>
                  </a:ext>
                </a:extLst>
              </p14:cNvPr>
              <p14:cNvContentPartPr/>
              <p14:nvPr/>
            </p14:nvContentPartPr>
            <p14:xfrm>
              <a:off x="8962896" y="4680984"/>
              <a:ext cx="140040" cy="1818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D658EB5-4805-43A2-904C-C8C2DD92D6F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954256" y="4671984"/>
                <a:ext cx="1576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03A4C9A-AE5C-417A-AFEC-F96C8C03CBF9}"/>
                  </a:ext>
                </a:extLst>
              </p14:cNvPr>
              <p14:cNvContentPartPr/>
              <p14:nvPr/>
            </p14:nvContentPartPr>
            <p14:xfrm>
              <a:off x="9701976" y="4632384"/>
              <a:ext cx="94680" cy="188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03A4C9A-AE5C-417A-AFEC-F96C8C03CBF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692976" y="4623384"/>
                <a:ext cx="11232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FE05833-F5AC-4FBE-B1B0-0E56880F1893}"/>
              </a:ext>
            </a:extLst>
          </p:cNvPr>
          <p:cNvGrpSpPr/>
          <p:nvPr/>
        </p:nvGrpSpPr>
        <p:grpSpPr>
          <a:xfrm>
            <a:off x="9810336" y="5106504"/>
            <a:ext cx="443880" cy="299160"/>
            <a:chOff x="9810336" y="5106504"/>
            <a:chExt cx="4438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1693891-0431-43EE-9249-04B7E1E3A542}"/>
                    </a:ext>
                  </a:extLst>
                </p14:cNvPr>
                <p14:cNvContentPartPr/>
                <p14:nvPr/>
              </p14:nvContentPartPr>
              <p14:xfrm>
                <a:off x="9810336" y="5106504"/>
                <a:ext cx="170640" cy="111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1693891-0431-43EE-9249-04B7E1E3A5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01696" y="5097504"/>
                  <a:ext cx="18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09FD192-2168-4007-A00C-2259EFC22CE4}"/>
                    </a:ext>
                  </a:extLst>
                </p14:cNvPr>
                <p14:cNvContentPartPr/>
                <p14:nvPr/>
              </p14:nvContentPartPr>
              <p14:xfrm>
                <a:off x="10067016" y="5262384"/>
                <a:ext cx="54360" cy="14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09FD192-2168-4007-A00C-2259EFC22C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58376" y="5253744"/>
                  <a:ext cx="7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749705D-D1C0-4E92-A4A3-3FC754DFB75B}"/>
                    </a:ext>
                  </a:extLst>
                </p14:cNvPr>
                <p14:cNvContentPartPr/>
                <p14:nvPr/>
              </p14:nvContentPartPr>
              <p14:xfrm>
                <a:off x="10164216" y="5284704"/>
                <a:ext cx="90000" cy="106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749705D-D1C0-4E92-A4A3-3FC754DFB7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5216" y="5276064"/>
                  <a:ext cx="1076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AFF4ECC-FB1D-4F8D-8645-22A1419469BB}"/>
              </a:ext>
            </a:extLst>
          </p:cNvPr>
          <p:cNvGrpSpPr/>
          <p:nvPr/>
        </p:nvGrpSpPr>
        <p:grpSpPr>
          <a:xfrm>
            <a:off x="9818976" y="3925704"/>
            <a:ext cx="1395000" cy="1082160"/>
            <a:chOff x="9818976" y="3925704"/>
            <a:chExt cx="1395000" cy="10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2B0D94-B096-47DF-9FDC-5EE13E6559EE}"/>
                    </a:ext>
                  </a:extLst>
                </p14:cNvPr>
                <p14:cNvContentPartPr/>
                <p14:nvPr/>
              </p14:nvContentPartPr>
              <p14:xfrm>
                <a:off x="9818976" y="4072944"/>
                <a:ext cx="103320" cy="145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2B0D94-B096-47DF-9FDC-5EE13E6559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09976" y="4064304"/>
                  <a:ext cx="120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1C54B64-1F58-4A9D-B508-0B3470C837A8}"/>
                    </a:ext>
                  </a:extLst>
                </p14:cNvPr>
                <p14:cNvContentPartPr/>
                <p14:nvPr/>
              </p14:nvContentPartPr>
              <p14:xfrm>
                <a:off x="9849216" y="3943704"/>
                <a:ext cx="63000" cy="99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1C54B64-1F58-4A9D-B508-0B3470C837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40576" y="3935064"/>
                  <a:ext cx="80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DCE478-8A99-4745-980B-98DB8B937453}"/>
                    </a:ext>
                  </a:extLst>
                </p14:cNvPr>
                <p14:cNvContentPartPr/>
                <p14:nvPr/>
              </p14:nvContentPartPr>
              <p14:xfrm>
                <a:off x="9948216" y="3925704"/>
                <a:ext cx="63360" cy="8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DCE478-8A99-4745-980B-98DB8B9374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39216" y="3916704"/>
                  <a:ext cx="81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94D7377-FCBF-4B38-B133-A8F62BCADCFA}"/>
                    </a:ext>
                  </a:extLst>
                </p14:cNvPr>
                <p14:cNvContentPartPr/>
                <p14:nvPr/>
              </p14:nvContentPartPr>
              <p14:xfrm>
                <a:off x="9883056" y="4255464"/>
                <a:ext cx="94320" cy="752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94D7377-FCBF-4B38-B133-A8F62BCADC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74416" y="4246824"/>
                  <a:ext cx="1119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B95355-E4A9-465F-8FAB-28CC7D741792}"/>
                    </a:ext>
                  </a:extLst>
                </p14:cNvPr>
                <p14:cNvContentPartPr/>
                <p14:nvPr/>
              </p14:nvContentPartPr>
              <p14:xfrm>
                <a:off x="10059456" y="4229904"/>
                <a:ext cx="89640" cy="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B95355-E4A9-465F-8FAB-28CC7D7417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50456" y="4220904"/>
                  <a:ext cx="107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567AD9-E075-4AFE-86C5-D3B768C98CAD}"/>
                    </a:ext>
                  </a:extLst>
                </p14:cNvPr>
                <p14:cNvContentPartPr/>
                <p14:nvPr/>
              </p14:nvContentPartPr>
              <p14:xfrm>
                <a:off x="10094736" y="4236744"/>
                <a:ext cx="13320" cy="91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567AD9-E075-4AFE-86C5-D3B768C98C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86096" y="4227744"/>
                  <a:ext cx="30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70C93E6-24E3-4C57-B17D-37FD6FA53278}"/>
                    </a:ext>
                  </a:extLst>
                </p14:cNvPr>
                <p14:cNvContentPartPr/>
                <p14:nvPr/>
              </p14:nvContentPartPr>
              <p14:xfrm>
                <a:off x="10071696" y="4315584"/>
                <a:ext cx="61920" cy="3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70C93E6-24E3-4C57-B17D-37FD6FA532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63056" y="4306944"/>
                  <a:ext cx="79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FF1BE52-84CC-456C-B428-989DB86943E2}"/>
                    </a:ext>
                  </a:extLst>
                </p14:cNvPr>
                <p14:cNvContentPartPr/>
                <p14:nvPr/>
              </p14:nvContentPartPr>
              <p14:xfrm>
                <a:off x="10168536" y="4263024"/>
                <a:ext cx="54360" cy="56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FF1BE52-84CC-456C-B428-989DB86943E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59536" y="4254384"/>
                  <a:ext cx="72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DD11338-3EC5-4A0E-9D99-CA80E5C7D284}"/>
                    </a:ext>
                  </a:extLst>
                </p14:cNvPr>
                <p14:cNvContentPartPr/>
                <p14:nvPr/>
              </p14:nvContentPartPr>
              <p14:xfrm>
                <a:off x="10252776" y="4214784"/>
                <a:ext cx="39600" cy="113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DD11338-3EC5-4A0E-9D99-CA80E5C7D2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43776" y="4205784"/>
                  <a:ext cx="57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8C853C-5A81-4096-9F80-9D4DC3BC4D79}"/>
                    </a:ext>
                  </a:extLst>
                </p14:cNvPr>
                <p14:cNvContentPartPr/>
                <p14:nvPr/>
              </p14:nvContentPartPr>
              <p14:xfrm>
                <a:off x="10261776" y="4254024"/>
                <a:ext cx="68040" cy="21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8C853C-5A81-4096-9F80-9D4DC3BC4D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53136" y="4245384"/>
                  <a:ext cx="85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9B0E86C-E29B-4A98-AE98-75DDCAA313C3}"/>
                    </a:ext>
                  </a:extLst>
                </p14:cNvPr>
                <p14:cNvContentPartPr/>
                <p14:nvPr/>
              </p14:nvContentPartPr>
              <p14:xfrm>
                <a:off x="10323696" y="4250424"/>
                <a:ext cx="145080" cy="70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9B0E86C-E29B-4A98-AE98-75DDCAA313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14696" y="4241784"/>
                  <a:ext cx="162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C9C2BB9-325F-4E8C-8B63-FD93B97B5E04}"/>
                    </a:ext>
                  </a:extLst>
                </p14:cNvPr>
                <p14:cNvContentPartPr/>
                <p14:nvPr/>
              </p14:nvContentPartPr>
              <p14:xfrm>
                <a:off x="10472736" y="4269864"/>
                <a:ext cx="104760" cy="115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C9C2BB9-325F-4E8C-8B63-FD93B97B5E0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63736" y="4261224"/>
                  <a:ext cx="122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16AC90D-912F-4A0C-9C05-8D2627D815F0}"/>
                    </a:ext>
                  </a:extLst>
                </p14:cNvPr>
                <p14:cNvContentPartPr/>
                <p14:nvPr/>
              </p14:nvContentPartPr>
              <p14:xfrm>
                <a:off x="10603416" y="4282824"/>
                <a:ext cx="84600" cy="48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16AC90D-912F-4A0C-9C05-8D2627D815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94776" y="4274184"/>
                  <a:ext cx="102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D067D9B-4149-45DA-970B-5C6013A168E3}"/>
                    </a:ext>
                  </a:extLst>
                </p14:cNvPr>
                <p14:cNvContentPartPr/>
                <p14:nvPr/>
              </p14:nvContentPartPr>
              <p14:xfrm>
                <a:off x="10702776" y="4266264"/>
                <a:ext cx="79200" cy="45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D067D9B-4149-45DA-970B-5C6013A168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94136" y="4257264"/>
                  <a:ext cx="96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4A063B6-6842-4537-885D-9A5CD7E59FE0}"/>
                    </a:ext>
                  </a:extLst>
                </p14:cNvPr>
                <p14:cNvContentPartPr/>
                <p14:nvPr/>
              </p14:nvContentPartPr>
              <p14:xfrm>
                <a:off x="10804656" y="4254024"/>
                <a:ext cx="72720" cy="68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4A063B6-6842-4537-885D-9A5CD7E59F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96016" y="4245384"/>
                  <a:ext cx="9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3281D6-13E1-4D64-97F5-63C451B140F1}"/>
                    </a:ext>
                  </a:extLst>
                </p14:cNvPr>
                <p14:cNvContentPartPr/>
                <p14:nvPr/>
              </p14:nvContentPartPr>
              <p14:xfrm>
                <a:off x="10907256" y="4181304"/>
                <a:ext cx="50400" cy="153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3281D6-13E1-4D64-97F5-63C451B140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98616" y="4172304"/>
                  <a:ext cx="68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3F08B2-616D-421B-86F4-D3F6E783CA57}"/>
                    </a:ext>
                  </a:extLst>
                </p14:cNvPr>
                <p14:cNvContentPartPr/>
                <p14:nvPr/>
              </p14:nvContentPartPr>
              <p14:xfrm>
                <a:off x="10938576" y="4241424"/>
                <a:ext cx="79560" cy="71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3F08B2-616D-421B-86F4-D3F6E783CA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9936" y="4232424"/>
                  <a:ext cx="97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185C2DF-A3F3-4DAC-A994-2FCE187A9B10}"/>
                    </a:ext>
                  </a:extLst>
                </p14:cNvPr>
                <p14:cNvContentPartPr/>
                <p14:nvPr/>
              </p14:nvContentPartPr>
              <p14:xfrm>
                <a:off x="11003376" y="4136304"/>
                <a:ext cx="99720" cy="19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185C2DF-A3F3-4DAC-A994-2FCE187A9B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94736" y="4127304"/>
                  <a:ext cx="117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0F1D519-8AEF-47B7-B7A7-D152127CEB26}"/>
                    </a:ext>
                  </a:extLst>
                </p14:cNvPr>
                <p14:cNvContentPartPr/>
                <p14:nvPr/>
              </p14:nvContentPartPr>
              <p14:xfrm>
                <a:off x="11151336" y="4237824"/>
                <a:ext cx="62640" cy="91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0F1D519-8AEF-47B7-B7A7-D152127CEB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42336" y="4228824"/>
                  <a:ext cx="8028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37D798C-FE85-4C5F-B7AD-E22DEF9023A5}"/>
                  </a:ext>
                </a:extLst>
              </p14:cNvPr>
              <p14:cNvContentPartPr/>
              <p14:nvPr/>
            </p14:nvContentPartPr>
            <p14:xfrm>
              <a:off x="10133976" y="4426824"/>
              <a:ext cx="135720" cy="111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37D798C-FE85-4C5F-B7AD-E22DEF9023A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125336" y="4418184"/>
                <a:ext cx="153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B535350-9007-4357-BF79-C1C1CEDC441A}"/>
                  </a:ext>
                </a:extLst>
              </p14:cNvPr>
              <p14:cNvContentPartPr/>
              <p14:nvPr/>
            </p14:nvContentPartPr>
            <p14:xfrm>
              <a:off x="10265016" y="4464624"/>
              <a:ext cx="184320" cy="57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B535350-9007-4357-BF79-C1C1CEDC441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256016" y="4455984"/>
                <a:ext cx="201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99ACEE3-214F-482C-8735-EFCFC9190866}"/>
                  </a:ext>
                </a:extLst>
              </p14:cNvPr>
              <p14:cNvContentPartPr/>
              <p14:nvPr/>
            </p14:nvContentPartPr>
            <p14:xfrm>
              <a:off x="10479576" y="4473624"/>
              <a:ext cx="153000" cy="153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99ACEE3-214F-482C-8735-EFCFC919086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470576" y="4464624"/>
                <a:ext cx="170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AFD75C4-0D03-41F3-8BDC-1F5753B85BBD}"/>
                  </a:ext>
                </a:extLst>
              </p14:cNvPr>
              <p14:cNvContentPartPr/>
              <p14:nvPr/>
            </p14:nvContentPartPr>
            <p14:xfrm>
              <a:off x="10697736" y="4446624"/>
              <a:ext cx="70560" cy="171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AFD75C4-0D03-41F3-8BDC-1F5753B85B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688736" y="4437624"/>
                <a:ext cx="882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348FA32-FBAE-4633-8BD7-A8239DDF1466}"/>
                  </a:ext>
                </a:extLst>
              </p14:cNvPr>
              <p14:cNvContentPartPr/>
              <p14:nvPr/>
            </p14:nvContentPartPr>
            <p14:xfrm>
              <a:off x="10790976" y="4475784"/>
              <a:ext cx="68760" cy="108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348FA32-FBAE-4633-8BD7-A8239DDF146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781976" y="4466784"/>
                <a:ext cx="86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3B89A64-355B-48B8-8CB7-6E0178ECF7E5}"/>
                  </a:ext>
                </a:extLst>
              </p14:cNvPr>
              <p14:cNvContentPartPr/>
              <p14:nvPr/>
            </p14:nvContentPartPr>
            <p14:xfrm>
              <a:off x="10786296" y="4477224"/>
              <a:ext cx="79560" cy="766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3B89A64-355B-48B8-8CB7-6E0178ECF7E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777296" y="4468224"/>
                <a:ext cx="972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FB4339B-7BBC-46B2-A316-89ED7DCB540B}"/>
                  </a:ext>
                </a:extLst>
              </p14:cNvPr>
              <p14:cNvContentPartPr/>
              <p14:nvPr/>
            </p14:nvContentPartPr>
            <p14:xfrm>
              <a:off x="10901856" y="4482264"/>
              <a:ext cx="100440" cy="119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FB4339B-7BBC-46B2-A316-89ED7DCB540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892856" y="4473624"/>
                <a:ext cx="118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1D24132-7ED3-4EB3-99A8-C2BA961F9436}"/>
                  </a:ext>
                </a:extLst>
              </p14:cNvPr>
              <p14:cNvContentPartPr/>
              <p14:nvPr/>
            </p14:nvContentPartPr>
            <p14:xfrm>
              <a:off x="11045856" y="4470384"/>
              <a:ext cx="5040" cy="90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1D24132-7ED3-4EB3-99A8-C2BA961F943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036856" y="4461384"/>
                <a:ext cx="22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35D20DD-8188-4EEC-997F-A832377FD122}"/>
                  </a:ext>
                </a:extLst>
              </p14:cNvPr>
              <p14:cNvContentPartPr/>
              <p14:nvPr/>
            </p14:nvContentPartPr>
            <p14:xfrm>
              <a:off x="11040816" y="4465344"/>
              <a:ext cx="90000" cy="982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35D20DD-8188-4EEC-997F-A832377FD12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032176" y="4456344"/>
                <a:ext cx="10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553D345-1B0B-4320-A90F-312202442EDD}"/>
                  </a:ext>
                </a:extLst>
              </p14:cNvPr>
              <p14:cNvContentPartPr/>
              <p14:nvPr/>
            </p14:nvContentPartPr>
            <p14:xfrm>
              <a:off x="11125776" y="4427184"/>
              <a:ext cx="62280" cy="1749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553D345-1B0B-4320-A90F-312202442ED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117136" y="4418544"/>
                <a:ext cx="799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21BF8B8-3CD3-4A83-AE67-1620D1F1633E}"/>
              </a:ext>
            </a:extLst>
          </p:cNvPr>
          <p:cNvGrpSpPr/>
          <p:nvPr/>
        </p:nvGrpSpPr>
        <p:grpSpPr>
          <a:xfrm>
            <a:off x="10112736" y="3878184"/>
            <a:ext cx="364320" cy="130320"/>
            <a:chOff x="10112736" y="3878184"/>
            <a:chExt cx="36432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CA05441-A867-4E24-B514-187983CF6918}"/>
                    </a:ext>
                  </a:extLst>
                </p14:cNvPr>
                <p14:cNvContentPartPr/>
                <p14:nvPr/>
              </p14:nvContentPartPr>
              <p14:xfrm>
                <a:off x="10112736" y="3943704"/>
                <a:ext cx="74160" cy="1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CA05441-A867-4E24-B514-187983CF691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03736" y="3934704"/>
                  <a:ext cx="91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6D5B842-E5D5-4FC6-A39D-1F7FC51DDAC7}"/>
                    </a:ext>
                  </a:extLst>
                </p14:cNvPr>
                <p14:cNvContentPartPr/>
                <p14:nvPr/>
              </p14:nvContentPartPr>
              <p14:xfrm>
                <a:off x="10129656" y="3981144"/>
                <a:ext cx="68040" cy="4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6D5B842-E5D5-4FC6-A39D-1F7FC51DDA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20656" y="3972144"/>
                  <a:ext cx="85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F3284A5-6F53-4BB1-BE8A-D3242EBAEDAD}"/>
                    </a:ext>
                  </a:extLst>
                </p14:cNvPr>
                <p14:cNvContentPartPr/>
                <p14:nvPr/>
              </p14:nvContentPartPr>
              <p14:xfrm>
                <a:off x="10276896" y="3878184"/>
                <a:ext cx="110520" cy="130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F3284A5-6F53-4BB1-BE8A-D3242EBAEDA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68256" y="3869544"/>
                  <a:ext cx="128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8C9127-CFD4-45F4-B348-D8B5EE91736E}"/>
                    </a:ext>
                  </a:extLst>
                </p14:cNvPr>
                <p14:cNvContentPartPr/>
                <p14:nvPr/>
              </p14:nvContentPartPr>
              <p14:xfrm>
                <a:off x="10413696" y="3878544"/>
                <a:ext cx="63360" cy="101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8C9127-CFD4-45F4-B348-D8B5EE9173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04696" y="3869544"/>
                  <a:ext cx="810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7328E82-A916-44D0-B0A6-288905C0E2CF}"/>
              </a:ext>
            </a:extLst>
          </p:cNvPr>
          <p:cNvGrpSpPr/>
          <p:nvPr/>
        </p:nvGrpSpPr>
        <p:grpSpPr>
          <a:xfrm>
            <a:off x="10357536" y="5251584"/>
            <a:ext cx="398160" cy="162360"/>
            <a:chOff x="10357536" y="5251584"/>
            <a:chExt cx="3981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E1B514C-4059-4E2A-B7E2-0C7F3B281C31}"/>
                    </a:ext>
                  </a:extLst>
                </p14:cNvPr>
                <p14:cNvContentPartPr/>
                <p14:nvPr/>
              </p14:nvContentPartPr>
              <p14:xfrm>
                <a:off x="10357536" y="5310624"/>
                <a:ext cx="61200" cy="9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E1B514C-4059-4E2A-B7E2-0C7F3B281C3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48536" y="5301984"/>
                  <a:ext cx="78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3C78999-8F1A-4759-9E6C-6154B6B656F5}"/>
                    </a:ext>
                  </a:extLst>
                </p14:cNvPr>
                <p14:cNvContentPartPr/>
                <p14:nvPr/>
              </p14:nvContentPartPr>
              <p14:xfrm>
                <a:off x="10359696" y="5339064"/>
                <a:ext cx="68760" cy="7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3C78999-8F1A-4759-9E6C-6154B6B656F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51056" y="5330424"/>
                  <a:ext cx="86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FEB215-62E0-4C8C-A166-A08EA211E43D}"/>
                    </a:ext>
                  </a:extLst>
                </p14:cNvPr>
                <p14:cNvContentPartPr/>
                <p14:nvPr/>
              </p14:nvContentPartPr>
              <p14:xfrm>
                <a:off x="10473816" y="5292624"/>
                <a:ext cx="69840" cy="9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FEB215-62E0-4C8C-A166-A08EA211E43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64816" y="5283984"/>
                  <a:ext cx="87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96ECBF4-5F6B-4124-805A-C17815DAD923}"/>
                    </a:ext>
                  </a:extLst>
                </p14:cNvPr>
                <p14:cNvContentPartPr/>
                <p14:nvPr/>
              </p14:nvContentPartPr>
              <p14:xfrm>
                <a:off x="10509816" y="5279304"/>
                <a:ext cx="79560" cy="134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96ECBF4-5F6B-4124-805A-C17815DAD92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01176" y="5270304"/>
                  <a:ext cx="97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DA832C8-AB2B-4BC8-A6E5-FCEFC8EB9B77}"/>
                    </a:ext>
                  </a:extLst>
                </p14:cNvPr>
                <p14:cNvContentPartPr/>
                <p14:nvPr/>
              </p14:nvContentPartPr>
              <p14:xfrm>
                <a:off x="10656336" y="5251584"/>
                <a:ext cx="42120" cy="130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DA832C8-AB2B-4BC8-A6E5-FCEFC8EB9B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47336" y="5242584"/>
                  <a:ext cx="5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4254C5F-C69E-4853-93AB-C01630C4571A}"/>
                    </a:ext>
                  </a:extLst>
                </p14:cNvPr>
                <p14:cNvContentPartPr/>
                <p14:nvPr/>
              </p14:nvContentPartPr>
              <p14:xfrm>
                <a:off x="10659216" y="5371104"/>
                <a:ext cx="96480" cy="14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4254C5F-C69E-4853-93AB-C01630C4571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50576" y="5362104"/>
                  <a:ext cx="1141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17FBFB3-0C23-4A89-9E55-03AF055B718B}"/>
              </a:ext>
            </a:extLst>
          </p:cNvPr>
          <p:cNvGrpSpPr/>
          <p:nvPr/>
        </p:nvGrpSpPr>
        <p:grpSpPr>
          <a:xfrm>
            <a:off x="10145496" y="4715544"/>
            <a:ext cx="1040760" cy="344880"/>
            <a:chOff x="10145496" y="4715544"/>
            <a:chExt cx="104076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EAE712-9035-4D6D-BB33-E21565555B01}"/>
                    </a:ext>
                  </a:extLst>
                </p14:cNvPr>
                <p14:cNvContentPartPr/>
                <p14:nvPr/>
              </p14:nvContentPartPr>
              <p14:xfrm>
                <a:off x="10146936" y="4750824"/>
                <a:ext cx="152280" cy="138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EAE712-9035-4D6D-BB33-E21565555B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38296" y="4741824"/>
                  <a:ext cx="169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30DE0C9-DEC4-46D9-A52A-16866576CFD1}"/>
                    </a:ext>
                  </a:extLst>
                </p14:cNvPr>
                <p14:cNvContentPartPr/>
                <p14:nvPr/>
              </p14:nvContentPartPr>
              <p14:xfrm>
                <a:off x="10321176" y="4735704"/>
                <a:ext cx="74880" cy="114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30DE0C9-DEC4-46D9-A52A-16866576CF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12536" y="4726704"/>
                  <a:ext cx="9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86D9A79-36D1-41AC-86DF-9B57FE74796D}"/>
                    </a:ext>
                  </a:extLst>
                </p14:cNvPr>
                <p14:cNvContentPartPr/>
                <p14:nvPr/>
              </p14:nvContentPartPr>
              <p14:xfrm>
                <a:off x="10480656" y="4776384"/>
                <a:ext cx="74880" cy="3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86D9A79-36D1-41AC-86DF-9B57FE74796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71656" y="4767744"/>
                  <a:ext cx="92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0060605-BE01-497D-A925-6E58B91E5C2B}"/>
                    </a:ext>
                  </a:extLst>
                </p14:cNvPr>
                <p14:cNvContentPartPr/>
                <p14:nvPr/>
              </p14:nvContentPartPr>
              <p14:xfrm>
                <a:off x="10630056" y="4738224"/>
                <a:ext cx="80280" cy="114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0060605-BE01-497D-A925-6E58B91E5C2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621056" y="4729584"/>
                  <a:ext cx="97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8EF35F2-2E7A-4936-89A8-F7DB78687158}"/>
                    </a:ext>
                  </a:extLst>
                </p14:cNvPr>
                <p14:cNvContentPartPr/>
                <p14:nvPr/>
              </p14:nvContentPartPr>
              <p14:xfrm>
                <a:off x="10756416" y="4715544"/>
                <a:ext cx="11160" cy="13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8EF35F2-2E7A-4936-89A8-F7DB7868715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747416" y="4706904"/>
                  <a:ext cx="28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6C9FB5B-D605-4C8C-BC92-930C1C82AD92}"/>
                    </a:ext>
                  </a:extLst>
                </p14:cNvPr>
                <p14:cNvContentPartPr/>
                <p14:nvPr/>
              </p14:nvContentPartPr>
              <p14:xfrm>
                <a:off x="10156296" y="4995624"/>
                <a:ext cx="80280" cy="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6C9FB5B-D605-4C8C-BC92-930C1C82AD9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147656" y="4986624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41BB705-969E-4923-BED7-0698163BA849}"/>
                    </a:ext>
                  </a:extLst>
                </p14:cNvPr>
                <p14:cNvContentPartPr/>
                <p14:nvPr/>
              </p14:nvContentPartPr>
              <p14:xfrm>
                <a:off x="10145496" y="5031624"/>
                <a:ext cx="105840" cy="4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41BB705-969E-4923-BED7-0698163BA84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136856" y="5022624"/>
                  <a:ext cx="123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01AFFF9-FA54-4FE8-97EF-43B59597A02B}"/>
                    </a:ext>
                  </a:extLst>
                </p14:cNvPr>
                <p14:cNvContentPartPr/>
                <p14:nvPr/>
              </p14:nvContentPartPr>
              <p14:xfrm>
                <a:off x="10326576" y="4962864"/>
                <a:ext cx="43920" cy="80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01AFFF9-FA54-4FE8-97EF-43B59597A02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317936" y="4954224"/>
                  <a:ext cx="61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63838E5-4B55-4B06-B5FA-28D718E80E80}"/>
                    </a:ext>
                  </a:extLst>
                </p14:cNvPr>
                <p14:cNvContentPartPr/>
                <p14:nvPr/>
              </p14:nvContentPartPr>
              <p14:xfrm>
                <a:off x="10420896" y="4956744"/>
                <a:ext cx="60480" cy="75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63838E5-4B55-4B06-B5FA-28D718E80E8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412256" y="4947744"/>
                  <a:ext cx="78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A4CDB22-BB11-430D-A643-27F42CA02FFC}"/>
                    </a:ext>
                  </a:extLst>
                </p14:cNvPr>
                <p14:cNvContentPartPr/>
                <p14:nvPr/>
              </p14:nvContentPartPr>
              <p14:xfrm>
                <a:off x="10521336" y="4979424"/>
                <a:ext cx="57240" cy="1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A4CDB22-BB11-430D-A643-27F42CA02FF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12696" y="4970784"/>
                  <a:ext cx="74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E6E56A-175D-4A4E-87EF-ECFD676E1C45}"/>
                    </a:ext>
                  </a:extLst>
                </p14:cNvPr>
                <p14:cNvContentPartPr/>
                <p14:nvPr/>
              </p14:nvContentPartPr>
              <p14:xfrm>
                <a:off x="10605936" y="4931904"/>
                <a:ext cx="48600" cy="105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E6E56A-175D-4A4E-87EF-ECFD676E1C4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97296" y="4922904"/>
                  <a:ext cx="6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AAD99E9-7867-4D58-8BC8-F5352FBA427A}"/>
                    </a:ext>
                  </a:extLst>
                </p14:cNvPr>
                <p14:cNvContentPartPr/>
                <p14:nvPr/>
              </p14:nvContentPartPr>
              <p14:xfrm>
                <a:off x="10687656" y="4935504"/>
                <a:ext cx="84240" cy="95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AAD99E9-7867-4D58-8BC8-F5352FBA42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79016" y="4926864"/>
                  <a:ext cx="101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2BB99DB-1F2C-49B9-8542-6560FA546B7C}"/>
                    </a:ext>
                  </a:extLst>
                </p14:cNvPr>
                <p14:cNvContentPartPr/>
                <p14:nvPr/>
              </p14:nvContentPartPr>
              <p14:xfrm>
                <a:off x="10908696" y="4966464"/>
                <a:ext cx="82800" cy="12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2BB99DB-1F2C-49B9-8542-6560FA546B7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900056" y="4957464"/>
                  <a:ext cx="100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23A5531-614E-4D32-831A-B7A65593F78D}"/>
                    </a:ext>
                  </a:extLst>
                </p14:cNvPr>
                <p14:cNvContentPartPr/>
                <p14:nvPr/>
              </p14:nvContentPartPr>
              <p14:xfrm>
                <a:off x="10917336" y="4994184"/>
                <a:ext cx="76680" cy="17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23A5531-614E-4D32-831A-B7A65593F78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908336" y="4985184"/>
                  <a:ext cx="9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F7D35B1-52D4-4BBC-ABFE-26DBD852898E}"/>
                    </a:ext>
                  </a:extLst>
                </p14:cNvPr>
                <p14:cNvContentPartPr/>
                <p14:nvPr/>
              </p14:nvContentPartPr>
              <p14:xfrm>
                <a:off x="11087256" y="4926864"/>
                <a:ext cx="75600" cy="133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F7D35B1-52D4-4BBC-ABFE-26DBD852898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078616" y="4918224"/>
                  <a:ext cx="93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BB1717-ABFE-4406-9A4C-7A1BDB832676}"/>
                    </a:ext>
                  </a:extLst>
                </p14:cNvPr>
                <p14:cNvContentPartPr/>
                <p14:nvPr/>
              </p14:nvContentPartPr>
              <p14:xfrm>
                <a:off x="11093376" y="4993464"/>
                <a:ext cx="92880" cy="4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BB1717-ABFE-4406-9A4C-7A1BDB83267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084736" y="4984464"/>
                  <a:ext cx="11052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AA80100-40EB-420E-BC0A-C31FAB58A3ED}"/>
                  </a:ext>
                </a:extLst>
              </p14:cNvPr>
              <p14:cNvContentPartPr/>
              <p14:nvPr/>
            </p14:nvContentPartPr>
            <p14:xfrm>
              <a:off x="7965324" y="4750491"/>
              <a:ext cx="80640" cy="12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AA80100-40EB-420E-BC0A-C31FAB58A3ED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956684" y="4741491"/>
                <a:ext cx="98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427D79C-8190-40F1-954F-A10A758BCC80}"/>
                  </a:ext>
                </a:extLst>
              </p14:cNvPr>
              <p14:cNvContentPartPr/>
              <p14:nvPr/>
            </p14:nvContentPartPr>
            <p14:xfrm>
              <a:off x="7511724" y="4675971"/>
              <a:ext cx="75960" cy="1663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427D79C-8190-40F1-954F-A10A758BCC80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503084" y="4666971"/>
                <a:ext cx="93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D77BCA7-64E0-4F7F-8315-968428A83D57}"/>
                  </a:ext>
                </a:extLst>
              </p14:cNvPr>
              <p14:cNvContentPartPr/>
              <p14:nvPr/>
            </p14:nvContentPartPr>
            <p14:xfrm>
              <a:off x="7607124" y="4667691"/>
              <a:ext cx="69480" cy="117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D77BCA7-64E0-4F7F-8315-968428A83D5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598124" y="4658691"/>
                <a:ext cx="87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5C01014-17AA-4F68-84F7-FB3796CC67D5}"/>
                  </a:ext>
                </a:extLst>
              </p14:cNvPr>
              <p14:cNvContentPartPr/>
              <p14:nvPr/>
            </p14:nvContentPartPr>
            <p14:xfrm>
              <a:off x="7623684" y="4556451"/>
              <a:ext cx="90360" cy="94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5C01014-17AA-4F68-84F7-FB3796CC67D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614684" y="4547451"/>
                <a:ext cx="108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6E80F33-20EB-462E-A973-672198D59E24}"/>
                  </a:ext>
                </a:extLst>
              </p14:cNvPr>
              <p14:cNvContentPartPr/>
              <p14:nvPr/>
            </p14:nvContentPartPr>
            <p14:xfrm>
              <a:off x="6249216" y="4382904"/>
              <a:ext cx="2467800" cy="3718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6E80F33-20EB-462E-A973-672198D59E2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240216" y="4374264"/>
                <a:ext cx="24854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4824EEA-ADEA-4AEE-A724-C3764202F4BC}"/>
                  </a:ext>
                </a:extLst>
              </p14:cNvPr>
              <p14:cNvContentPartPr/>
              <p14:nvPr/>
            </p14:nvContentPartPr>
            <p14:xfrm>
              <a:off x="8656896" y="4692864"/>
              <a:ext cx="96840" cy="87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4824EEA-ADEA-4AEE-A724-C3764202F4BC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648256" y="4683864"/>
                <a:ext cx="1144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172B32D-F7E9-4FC0-81A3-821A0B52601E}"/>
              </a:ext>
            </a:extLst>
          </p:cNvPr>
          <p:cNvGrpSpPr/>
          <p:nvPr/>
        </p:nvGrpSpPr>
        <p:grpSpPr>
          <a:xfrm>
            <a:off x="4845216" y="4088424"/>
            <a:ext cx="1303200" cy="209160"/>
            <a:chOff x="4845216" y="4088424"/>
            <a:chExt cx="130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51A18F7-8F3B-4F3B-9901-F782B6F0C53D}"/>
                    </a:ext>
                  </a:extLst>
                </p14:cNvPr>
                <p14:cNvContentPartPr/>
                <p14:nvPr/>
              </p14:nvContentPartPr>
              <p14:xfrm>
                <a:off x="4845216" y="4165104"/>
                <a:ext cx="86760" cy="111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51A18F7-8F3B-4F3B-9901-F782B6F0C53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36216" y="4156464"/>
                  <a:ext cx="104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7314D1C-43CE-46A1-9A99-E6EB1B18A716}"/>
                    </a:ext>
                  </a:extLst>
                </p14:cNvPr>
                <p14:cNvContentPartPr/>
                <p14:nvPr/>
              </p14:nvContentPartPr>
              <p14:xfrm>
                <a:off x="4962216" y="4181304"/>
                <a:ext cx="77400" cy="116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7314D1C-43CE-46A1-9A99-E6EB1B18A71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53576" y="4172304"/>
                  <a:ext cx="9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8A16EA2-65F5-4AA5-B239-9B490FCE2875}"/>
                    </a:ext>
                  </a:extLst>
                </p14:cNvPr>
                <p14:cNvContentPartPr/>
                <p14:nvPr/>
              </p14:nvContentPartPr>
              <p14:xfrm>
                <a:off x="4950696" y="4182744"/>
                <a:ext cx="86760" cy="67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8A16EA2-65F5-4AA5-B239-9B490FCE287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41696" y="4173744"/>
                  <a:ext cx="104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57C5AE3-C1A1-4745-B93F-AD31896E4DB5}"/>
                    </a:ext>
                  </a:extLst>
                </p14:cNvPr>
                <p14:cNvContentPartPr/>
                <p14:nvPr/>
              </p14:nvContentPartPr>
              <p14:xfrm>
                <a:off x="5072376" y="4182744"/>
                <a:ext cx="4320" cy="87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57C5AE3-C1A1-4745-B93F-AD31896E4DB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063376" y="4173744"/>
                  <a:ext cx="21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75F8C05-D747-4225-9E59-823571648B98}"/>
                    </a:ext>
                  </a:extLst>
                </p14:cNvPr>
                <p14:cNvContentPartPr/>
                <p14:nvPr/>
              </p14:nvContentPartPr>
              <p14:xfrm>
                <a:off x="5063736" y="4179864"/>
                <a:ext cx="123480" cy="100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75F8C05-D747-4225-9E59-823571648B9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055096" y="4171224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E8435C8-7AF5-41EF-98FA-58BE5AFDDF7B}"/>
                    </a:ext>
                  </a:extLst>
                </p14:cNvPr>
                <p14:cNvContentPartPr/>
                <p14:nvPr/>
              </p14:nvContentPartPr>
              <p14:xfrm>
                <a:off x="5212776" y="4173384"/>
                <a:ext cx="69120" cy="115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E8435C8-7AF5-41EF-98FA-58BE5AFDDF7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203776" y="4164744"/>
                  <a:ext cx="86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6495849-DBF3-4A40-9502-240830DE904D}"/>
                    </a:ext>
                  </a:extLst>
                </p14:cNvPr>
                <p14:cNvContentPartPr/>
                <p14:nvPr/>
              </p14:nvContentPartPr>
              <p14:xfrm>
                <a:off x="5230776" y="4179144"/>
                <a:ext cx="127440" cy="106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6495849-DBF3-4A40-9502-240830DE904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222136" y="4170504"/>
                  <a:ext cx="145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C7FF7E5-ECA8-4B0B-8CDD-277EE7FAF84C}"/>
                    </a:ext>
                  </a:extLst>
                </p14:cNvPr>
                <p14:cNvContentPartPr/>
                <p14:nvPr/>
              </p14:nvContentPartPr>
              <p14:xfrm>
                <a:off x="5347056" y="4125144"/>
                <a:ext cx="101160" cy="124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C7FF7E5-ECA8-4B0B-8CDD-277EE7FAF84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338416" y="4116504"/>
                  <a:ext cx="11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62C8E8-CDD1-4FC3-92D2-A158F5BFE379}"/>
                    </a:ext>
                  </a:extLst>
                </p14:cNvPr>
                <p14:cNvContentPartPr/>
                <p14:nvPr/>
              </p14:nvContentPartPr>
              <p14:xfrm>
                <a:off x="5591136" y="4164744"/>
                <a:ext cx="66600" cy="17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62C8E8-CDD1-4FC3-92D2-A158F5BFE3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82496" y="4155744"/>
                  <a:ext cx="84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CD4D09-20B0-4A33-8FB4-E89849C969F3}"/>
                    </a:ext>
                  </a:extLst>
                </p14:cNvPr>
                <p14:cNvContentPartPr/>
                <p14:nvPr/>
              </p14:nvContentPartPr>
              <p14:xfrm>
                <a:off x="5581416" y="4212624"/>
                <a:ext cx="92160" cy="23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CD4D09-20B0-4A33-8FB4-E89849C969F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572416" y="4203624"/>
                  <a:ext cx="10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6DB2ADF-4422-4597-B510-8CA149B38C96}"/>
                    </a:ext>
                  </a:extLst>
                </p14:cNvPr>
                <p14:cNvContentPartPr/>
                <p14:nvPr/>
              </p14:nvContentPartPr>
              <p14:xfrm>
                <a:off x="5825496" y="4098144"/>
                <a:ext cx="55080" cy="162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6DB2ADF-4422-4597-B510-8CA149B38C9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16496" y="4089144"/>
                  <a:ext cx="72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421D024-3A91-4440-8F6C-4F9D53D63DCA}"/>
                    </a:ext>
                  </a:extLst>
                </p14:cNvPr>
                <p14:cNvContentPartPr/>
                <p14:nvPr/>
              </p14:nvContentPartPr>
              <p14:xfrm>
                <a:off x="5915136" y="4108584"/>
                <a:ext cx="65160" cy="144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421D024-3A91-4440-8F6C-4F9D53D63D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906496" y="4099584"/>
                  <a:ext cx="82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4851CB7-617C-4674-99CE-8CE562E7E706}"/>
                    </a:ext>
                  </a:extLst>
                </p14:cNvPr>
                <p14:cNvContentPartPr/>
                <p14:nvPr/>
              </p14:nvContentPartPr>
              <p14:xfrm>
                <a:off x="6042576" y="4088424"/>
                <a:ext cx="20520" cy="152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4851CB7-617C-4674-99CE-8CE562E7E70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033576" y="4079424"/>
                  <a:ext cx="38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793C2E3-6D84-411B-AB67-36E2515DF699}"/>
                    </a:ext>
                  </a:extLst>
                </p14:cNvPr>
                <p14:cNvContentPartPr/>
                <p14:nvPr/>
              </p14:nvContentPartPr>
              <p14:xfrm>
                <a:off x="6065616" y="4192464"/>
                <a:ext cx="82800" cy="100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793C2E3-6D84-411B-AB67-36E2515DF69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56616" y="4183824"/>
                  <a:ext cx="1004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611ADBE-915F-4D0E-858E-A179D8FAED53}"/>
              </a:ext>
            </a:extLst>
          </p:cNvPr>
          <p:cNvGrpSpPr/>
          <p:nvPr/>
        </p:nvGrpSpPr>
        <p:grpSpPr>
          <a:xfrm>
            <a:off x="5865456" y="4959264"/>
            <a:ext cx="2991240" cy="331587"/>
            <a:chOff x="5865456" y="4959264"/>
            <a:chExt cx="2991240" cy="3315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088B557-568B-4121-AD3A-DF322D818BD6}"/>
                    </a:ext>
                  </a:extLst>
                </p14:cNvPr>
                <p14:cNvContentPartPr/>
                <p14:nvPr/>
              </p14:nvContentPartPr>
              <p14:xfrm>
                <a:off x="7034364" y="5132811"/>
                <a:ext cx="16560" cy="15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088B557-568B-4121-AD3A-DF322D818BD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25724" y="5123811"/>
                  <a:ext cx="3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1F32A5-60D6-4C9F-913B-D2FD0230A43A}"/>
                    </a:ext>
                  </a:extLst>
                </p14:cNvPr>
                <p14:cNvContentPartPr/>
                <p14:nvPr/>
              </p14:nvContentPartPr>
              <p14:xfrm>
                <a:off x="7023924" y="5118051"/>
                <a:ext cx="92520" cy="172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1F32A5-60D6-4C9F-913B-D2FD0230A43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015284" y="5109051"/>
                  <a:ext cx="110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5BC4186-5864-4F4E-ADCC-6CFAB3900779}"/>
                    </a:ext>
                  </a:extLst>
                </p14:cNvPr>
                <p14:cNvContentPartPr/>
                <p14:nvPr/>
              </p14:nvContentPartPr>
              <p14:xfrm>
                <a:off x="7921044" y="5183211"/>
                <a:ext cx="69120" cy="1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5BC4186-5864-4F4E-ADCC-6CFAB390077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12404" y="5174211"/>
                  <a:ext cx="86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8A301B-A79B-49E4-8202-529B9B624242}"/>
                    </a:ext>
                  </a:extLst>
                </p14:cNvPr>
                <p14:cNvContentPartPr/>
                <p14:nvPr/>
              </p14:nvContentPartPr>
              <p14:xfrm>
                <a:off x="7471764" y="5020491"/>
                <a:ext cx="74160" cy="182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8A301B-A79B-49E4-8202-529B9B62424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463124" y="5011491"/>
                  <a:ext cx="91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E7E0B9D-1DD4-4C99-9FBA-6DDAC6DA1638}"/>
                    </a:ext>
                  </a:extLst>
                </p14:cNvPr>
                <p14:cNvContentPartPr/>
                <p14:nvPr/>
              </p14:nvContentPartPr>
              <p14:xfrm>
                <a:off x="7588044" y="5074851"/>
                <a:ext cx="87120" cy="10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E7E0B9D-1DD4-4C99-9FBA-6DDAC6DA163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79044" y="5066211"/>
                  <a:ext cx="104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EFAEA66-CDE5-436A-84FE-1AE8DE09142D}"/>
                    </a:ext>
                  </a:extLst>
                </p14:cNvPr>
                <p14:cNvContentPartPr/>
                <p14:nvPr/>
              </p14:nvContentPartPr>
              <p14:xfrm>
                <a:off x="5865456" y="4959264"/>
                <a:ext cx="2961720" cy="120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EFAEA66-CDE5-436A-84FE-1AE8DE09142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856456" y="4950624"/>
                  <a:ext cx="297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B3893C6-3AEC-4A7C-8BB6-AE76B0C3AB12}"/>
                    </a:ext>
                  </a:extLst>
                </p14:cNvPr>
                <p14:cNvContentPartPr/>
                <p14:nvPr/>
              </p14:nvContentPartPr>
              <p14:xfrm>
                <a:off x="8779656" y="5017584"/>
                <a:ext cx="77040" cy="99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B3893C6-3AEC-4A7C-8BB6-AE76B0C3AB1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770656" y="5008944"/>
                  <a:ext cx="946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B12F4984-8639-49CF-A525-4E4ADEAED042}"/>
              </a:ext>
            </a:extLst>
          </p:cNvPr>
          <p:cNvGrpSpPr/>
          <p:nvPr/>
        </p:nvGrpSpPr>
        <p:grpSpPr>
          <a:xfrm>
            <a:off x="4866816" y="4640664"/>
            <a:ext cx="1627920" cy="203400"/>
            <a:chOff x="4866816" y="4640664"/>
            <a:chExt cx="16279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32948FF-BB99-4DC5-B0CD-42604DBC7C60}"/>
                    </a:ext>
                  </a:extLst>
                </p14:cNvPr>
                <p14:cNvContentPartPr/>
                <p14:nvPr/>
              </p14:nvContentPartPr>
              <p14:xfrm>
                <a:off x="4866816" y="4713384"/>
                <a:ext cx="85680" cy="120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32948FF-BB99-4DC5-B0CD-42604DBC7C6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858176" y="4704744"/>
                  <a:ext cx="1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93060F-B99A-4400-8A9C-D721B7DE92D2}"/>
                    </a:ext>
                  </a:extLst>
                </p14:cNvPr>
                <p14:cNvContentPartPr/>
                <p14:nvPr/>
              </p14:nvContentPartPr>
              <p14:xfrm>
                <a:off x="5008296" y="4707624"/>
                <a:ext cx="19080" cy="118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93060F-B99A-4400-8A9C-D721B7DE92D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99656" y="4698984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89690E9-2BCB-4045-9158-CEBDD5C9CF0A}"/>
                    </a:ext>
                  </a:extLst>
                </p14:cNvPr>
                <p14:cNvContentPartPr/>
                <p14:nvPr/>
              </p14:nvContentPartPr>
              <p14:xfrm>
                <a:off x="4985976" y="4830024"/>
                <a:ext cx="83520" cy="14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89690E9-2BCB-4045-9158-CEBDD5C9CF0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977336" y="4821024"/>
                  <a:ext cx="101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499EB41-5909-4F86-85B9-24E2A6ED5C7F}"/>
                    </a:ext>
                  </a:extLst>
                </p14:cNvPr>
                <p14:cNvContentPartPr/>
                <p14:nvPr/>
              </p14:nvContentPartPr>
              <p14:xfrm>
                <a:off x="5126376" y="4711944"/>
                <a:ext cx="123480" cy="91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499EB41-5909-4F86-85B9-24E2A6ED5C7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117376" y="4703304"/>
                  <a:ext cx="141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05CBE63-A717-4F05-AC57-7E53A1BEA4AB}"/>
                    </a:ext>
                  </a:extLst>
                </p14:cNvPr>
                <p14:cNvContentPartPr/>
                <p14:nvPr/>
              </p14:nvContentPartPr>
              <p14:xfrm>
                <a:off x="5369376" y="4713384"/>
                <a:ext cx="7200" cy="85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05CBE63-A717-4F05-AC57-7E53A1BEA4A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360736" y="4704744"/>
                  <a:ext cx="24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D1A048A-78D0-42D4-ACF5-849ED7F82497}"/>
                    </a:ext>
                  </a:extLst>
                </p14:cNvPr>
                <p14:cNvContentPartPr/>
                <p14:nvPr/>
              </p14:nvContentPartPr>
              <p14:xfrm>
                <a:off x="5376576" y="4668384"/>
                <a:ext cx="53640" cy="38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D1A048A-78D0-42D4-ACF5-849ED7F8249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367576" y="4659744"/>
                  <a:ext cx="71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17C9984-5537-417E-9289-9D379BC84E69}"/>
                    </a:ext>
                  </a:extLst>
                </p14:cNvPr>
                <p14:cNvContentPartPr/>
                <p14:nvPr/>
              </p14:nvContentPartPr>
              <p14:xfrm>
                <a:off x="5344896" y="4705824"/>
                <a:ext cx="119880" cy="65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17C9984-5537-417E-9289-9D379BC84E6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336256" y="4697184"/>
                  <a:ext cx="137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02CA9F3-BA23-48B4-A7E9-DA9F8501CBC1}"/>
                    </a:ext>
                  </a:extLst>
                </p14:cNvPr>
                <p14:cNvContentPartPr/>
                <p14:nvPr/>
              </p14:nvContentPartPr>
              <p14:xfrm>
                <a:off x="5495016" y="4670544"/>
                <a:ext cx="85680" cy="92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02CA9F3-BA23-48B4-A7E9-DA9F8501CBC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86376" y="4661544"/>
                  <a:ext cx="103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2FBBC47-85E7-4406-996E-4C43B94F67F9}"/>
                    </a:ext>
                  </a:extLst>
                </p14:cNvPr>
                <p14:cNvContentPartPr/>
                <p14:nvPr/>
              </p14:nvContentPartPr>
              <p14:xfrm>
                <a:off x="5583576" y="4690704"/>
                <a:ext cx="54720" cy="71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2FBBC47-85E7-4406-996E-4C43B94F67F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74936" y="4681704"/>
                  <a:ext cx="7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BD3E1F0-649E-43F3-89B9-7CB3DFD46DD2}"/>
                    </a:ext>
                  </a:extLst>
                </p14:cNvPr>
                <p14:cNvContentPartPr/>
                <p14:nvPr/>
              </p14:nvContentPartPr>
              <p14:xfrm>
                <a:off x="5642256" y="4679544"/>
                <a:ext cx="66960" cy="115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BD3E1F0-649E-43F3-89B9-7CB3DFD46DD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33256" y="4670544"/>
                  <a:ext cx="84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244651A-ABC6-4CC9-AAD5-39E27E3314F9}"/>
                    </a:ext>
                  </a:extLst>
                </p14:cNvPr>
                <p14:cNvContentPartPr/>
                <p14:nvPr/>
              </p14:nvContentPartPr>
              <p14:xfrm>
                <a:off x="5844576" y="4676664"/>
                <a:ext cx="82080" cy="117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244651A-ABC6-4CC9-AAD5-39E27E3314F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835936" y="4667664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82A48A0-8372-436D-9F1F-E8C2BA6653CA}"/>
                    </a:ext>
                  </a:extLst>
                </p14:cNvPr>
                <p14:cNvContentPartPr/>
                <p14:nvPr/>
              </p14:nvContentPartPr>
              <p14:xfrm>
                <a:off x="5950056" y="4665504"/>
                <a:ext cx="75960" cy="9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82A48A0-8372-436D-9F1F-E8C2BA6653C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941416" y="4656504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767AA95-87BB-4E26-BACB-3FD17472360D}"/>
                    </a:ext>
                  </a:extLst>
                </p14:cNvPr>
                <p14:cNvContentPartPr/>
                <p14:nvPr/>
              </p14:nvContentPartPr>
              <p14:xfrm>
                <a:off x="6040776" y="4660824"/>
                <a:ext cx="57960" cy="97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767AA95-87BB-4E26-BACB-3FD17472360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032136" y="4651824"/>
                  <a:ext cx="75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6F432F-7B1C-43EF-A866-99EEFD284B64}"/>
                    </a:ext>
                  </a:extLst>
                </p14:cNvPr>
                <p14:cNvContentPartPr/>
                <p14:nvPr/>
              </p14:nvContentPartPr>
              <p14:xfrm>
                <a:off x="6049416" y="4731384"/>
                <a:ext cx="360" cy="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6F432F-7B1C-43EF-A866-99EEFD284B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40776" y="4722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DB04042-D678-4965-A58E-0598F1D59098}"/>
                    </a:ext>
                  </a:extLst>
                </p14:cNvPr>
                <p14:cNvContentPartPr/>
                <p14:nvPr/>
              </p14:nvContentPartPr>
              <p14:xfrm>
                <a:off x="6049416" y="4663344"/>
                <a:ext cx="163440" cy="86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DB04042-D678-4965-A58E-0598F1D590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40776" y="4654704"/>
                  <a:ext cx="181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3857D54-76ED-4146-8080-05956CB479C6}"/>
                    </a:ext>
                  </a:extLst>
                </p14:cNvPr>
                <p14:cNvContentPartPr/>
                <p14:nvPr/>
              </p14:nvContentPartPr>
              <p14:xfrm>
                <a:off x="6213576" y="4653984"/>
                <a:ext cx="52560" cy="88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3857D54-76ED-4146-8080-05956CB479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04576" y="4644984"/>
                  <a:ext cx="70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0B77181-0A73-4C50-8E9D-2BD4684CA407}"/>
                    </a:ext>
                  </a:extLst>
                </p14:cNvPr>
                <p14:cNvContentPartPr/>
                <p14:nvPr/>
              </p14:nvContentPartPr>
              <p14:xfrm>
                <a:off x="6295656" y="4670544"/>
                <a:ext cx="21240" cy="90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0B77181-0A73-4C50-8E9D-2BD4684CA40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87016" y="4661544"/>
                  <a:ext cx="3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5D07B6E-5C79-4A32-ACF8-989080990DF2}"/>
                    </a:ext>
                  </a:extLst>
                </p14:cNvPr>
                <p14:cNvContentPartPr/>
                <p14:nvPr/>
              </p14:nvContentPartPr>
              <p14:xfrm>
                <a:off x="6350376" y="4664784"/>
                <a:ext cx="60480" cy="83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5D07B6E-5C79-4A32-ACF8-989080990D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41736" y="4656144"/>
                  <a:ext cx="78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9449512-C0CA-4214-96FD-161D81105312}"/>
                    </a:ext>
                  </a:extLst>
                </p14:cNvPr>
                <p14:cNvContentPartPr/>
                <p14:nvPr/>
              </p14:nvContentPartPr>
              <p14:xfrm>
                <a:off x="6431736" y="4672704"/>
                <a:ext cx="63000" cy="90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9449512-C0CA-4214-96FD-161D811053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23096" y="4663704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B894FBB-A619-4EF2-808E-53E652DE7D56}"/>
                    </a:ext>
                  </a:extLst>
                </p14:cNvPr>
                <p14:cNvContentPartPr/>
                <p14:nvPr/>
              </p14:nvContentPartPr>
              <p14:xfrm>
                <a:off x="6418416" y="4640664"/>
                <a:ext cx="65880" cy="85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B894FBB-A619-4EF2-808E-53E652DE7D5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09416" y="4632024"/>
                  <a:ext cx="835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678F8EA-DE7A-47DF-96FD-D75EF93EC29A}"/>
              </a:ext>
            </a:extLst>
          </p:cNvPr>
          <p:cNvGrpSpPr/>
          <p:nvPr/>
        </p:nvGrpSpPr>
        <p:grpSpPr>
          <a:xfrm>
            <a:off x="4702656" y="4993464"/>
            <a:ext cx="1253160" cy="473760"/>
            <a:chOff x="4702656" y="4993464"/>
            <a:chExt cx="12531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01FED9F-9DB6-473D-8598-A39804B7F6AA}"/>
                    </a:ext>
                  </a:extLst>
                </p14:cNvPr>
                <p14:cNvContentPartPr/>
                <p14:nvPr/>
              </p14:nvContentPartPr>
              <p14:xfrm>
                <a:off x="4714176" y="5036304"/>
                <a:ext cx="53640" cy="5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01FED9F-9DB6-473D-8598-A39804B7F6A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705536" y="5027664"/>
                  <a:ext cx="71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C70CA2C-989A-4626-8AFF-43BDF2D2E184}"/>
                    </a:ext>
                  </a:extLst>
                </p14:cNvPr>
                <p14:cNvContentPartPr/>
                <p14:nvPr/>
              </p14:nvContentPartPr>
              <p14:xfrm>
                <a:off x="4702656" y="5069064"/>
                <a:ext cx="82080" cy="115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C70CA2C-989A-4626-8AFF-43BDF2D2E1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94016" y="5060064"/>
                  <a:ext cx="9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5706AB1-0087-418E-AC3F-687B60E1F04A}"/>
                    </a:ext>
                  </a:extLst>
                </p14:cNvPr>
                <p14:cNvContentPartPr/>
                <p14:nvPr/>
              </p14:nvContentPartPr>
              <p14:xfrm>
                <a:off x="4879416" y="5021904"/>
                <a:ext cx="116280" cy="96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5706AB1-0087-418E-AC3F-687B60E1F04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70776" y="5013264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6451048-1174-4760-92BF-D76DA6E28513}"/>
                    </a:ext>
                  </a:extLst>
                </p14:cNvPr>
                <p14:cNvContentPartPr/>
                <p14:nvPr/>
              </p14:nvContentPartPr>
              <p14:xfrm>
                <a:off x="5019096" y="5016144"/>
                <a:ext cx="80280" cy="95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6451048-1174-4760-92BF-D76DA6E285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010096" y="5007504"/>
                  <a:ext cx="97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4BA164A-AA45-44DC-AC26-C6C57401A4C7}"/>
                    </a:ext>
                  </a:extLst>
                </p14:cNvPr>
                <p14:cNvContentPartPr/>
                <p14:nvPr/>
              </p14:nvContentPartPr>
              <p14:xfrm>
                <a:off x="5212416" y="4993464"/>
                <a:ext cx="29520" cy="92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4BA164A-AA45-44DC-AC26-C6C57401A4C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03776" y="4984464"/>
                  <a:ext cx="47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A0285BA-E597-4954-995C-D0A94C1003DA}"/>
                    </a:ext>
                  </a:extLst>
                </p14:cNvPr>
                <p14:cNvContentPartPr/>
                <p14:nvPr/>
              </p14:nvContentPartPr>
              <p14:xfrm>
                <a:off x="5163816" y="5032344"/>
                <a:ext cx="132120" cy="49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A0285BA-E597-4954-995C-D0A94C1003D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155176" y="5023344"/>
                  <a:ext cx="149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DD1B083-C7EA-40E7-93A9-C0BB9B595583}"/>
                    </a:ext>
                  </a:extLst>
                </p14:cNvPr>
                <p14:cNvContentPartPr/>
                <p14:nvPr/>
              </p14:nvContentPartPr>
              <p14:xfrm>
                <a:off x="5480256" y="5024064"/>
                <a:ext cx="50760" cy="56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DD1B083-C7EA-40E7-93A9-C0BB9B59558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471256" y="5015064"/>
                  <a:ext cx="68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D31ED3C-F0F1-4574-A48D-99EEA5BAE344}"/>
                    </a:ext>
                  </a:extLst>
                </p14:cNvPr>
                <p14:cNvContentPartPr/>
                <p14:nvPr/>
              </p14:nvContentPartPr>
              <p14:xfrm>
                <a:off x="5571336" y="5001024"/>
                <a:ext cx="75240" cy="61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D31ED3C-F0F1-4574-A48D-99EEA5BAE3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562336" y="4992024"/>
                  <a:ext cx="92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2A2C32C-8456-43CD-B46F-C4BD1EA6CC48}"/>
                    </a:ext>
                  </a:extLst>
                </p14:cNvPr>
                <p14:cNvContentPartPr/>
                <p14:nvPr/>
              </p14:nvContentPartPr>
              <p14:xfrm>
                <a:off x="4965456" y="5213064"/>
                <a:ext cx="40320" cy="180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2A2C32C-8456-43CD-B46F-C4BD1EA6CC4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56816" y="5204424"/>
                  <a:ext cx="57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3C381EB-C070-4647-A96E-52DE868D2430}"/>
                    </a:ext>
                  </a:extLst>
                </p14:cNvPr>
                <p14:cNvContentPartPr/>
                <p14:nvPr/>
              </p14:nvContentPartPr>
              <p14:xfrm>
                <a:off x="5063016" y="5228184"/>
                <a:ext cx="6480" cy="93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3C381EB-C070-4647-A96E-52DE868D243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54376" y="5219544"/>
                  <a:ext cx="24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5F0CA0E-3527-4996-841C-5409D42A953F}"/>
                    </a:ext>
                  </a:extLst>
                </p14:cNvPr>
                <p14:cNvContentPartPr/>
                <p14:nvPr/>
              </p14:nvContentPartPr>
              <p14:xfrm>
                <a:off x="5025216" y="5312784"/>
                <a:ext cx="112680" cy="14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5F0CA0E-3527-4996-841C-5409D42A953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16576" y="5304144"/>
                  <a:ext cx="13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F4A06FF-7BED-4147-8D0B-56DC59734DFA}"/>
                    </a:ext>
                  </a:extLst>
                </p14:cNvPr>
                <p14:cNvContentPartPr/>
                <p14:nvPr/>
              </p14:nvContentPartPr>
              <p14:xfrm>
                <a:off x="5042496" y="5389104"/>
                <a:ext cx="86760" cy="52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F4A06FF-7BED-4147-8D0B-56DC59734DF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033856" y="5380104"/>
                  <a:ext cx="104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27E24C4-8B4A-4226-948F-27F192DF2110}"/>
                    </a:ext>
                  </a:extLst>
                </p14:cNvPr>
                <p14:cNvContentPartPr/>
                <p14:nvPr/>
              </p14:nvContentPartPr>
              <p14:xfrm>
                <a:off x="5077776" y="5373984"/>
                <a:ext cx="32760" cy="93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27E24C4-8B4A-4226-948F-27F192DF211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68776" y="5364984"/>
                  <a:ext cx="50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859CEEA-36A2-4313-8FC8-02F41518D0AC}"/>
                    </a:ext>
                  </a:extLst>
                </p14:cNvPr>
                <p14:cNvContentPartPr/>
                <p14:nvPr/>
              </p14:nvContentPartPr>
              <p14:xfrm>
                <a:off x="5160936" y="5175624"/>
                <a:ext cx="118080" cy="275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859CEEA-36A2-4313-8FC8-02F41518D0A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51936" y="5166984"/>
                  <a:ext cx="135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2DCBDB-D0B7-4CA4-ACA5-DF37350ED48D}"/>
                    </a:ext>
                  </a:extLst>
                </p14:cNvPr>
                <p14:cNvContentPartPr/>
                <p14:nvPr/>
              </p14:nvContentPartPr>
              <p14:xfrm>
                <a:off x="5267136" y="5208744"/>
                <a:ext cx="72720" cy="16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2DCBDB-D0B7-4CA4-ACA5-DF37350ED48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58136" y="5200104"/>
                  <a:ext cx="90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7DD3E78-F024-45E8-AAB1-275AE63298CE}"/>
                    </a:ext>
                  </a:extLst>
                </p14:cNvPr>
                <p14:cNvContentPartPr/>
                <p14:nvPr/>
              </p14:nvContentPartPr>
              <p14:xfrm>
                <a:off x="5333016" y="5169504"/>
                <a:ext cx="59040" cy="153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7DD3E78-F024-45E8-AAB1-275AE63298C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24376" y="5160504"/>
                  <a:ext cx="76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877BAA5-C86E-4E82-A604-7C2B499CEBB8}"/>
                    </a:ext>
                  </a:extLst>
                </p14:cNvPr>
                <p14:cNvContentPartPr/>
                <p14:nvPr/>
              </p14:nvContentPartPr>
              <p14:xfrm>
                <a:off x="5541096" y="5223864"/>
                <a:ext cx="75960" cy="110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877BAA5-C86E-4E82-A604-7C2B499CEBB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32096" y="5215224"/>
                  <a:ext cx="93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8DB5577-2CAB-48DD-A7E9-C8B51AB623C7}"/>
                    </a:ext>
                  </a:extLst>
                </p14:cNvPr>
                <p14:cNvContentPartPr/>
                <p14:nvPr/>
              </p14:nvContentPartPr>
              <p14:xfrm>
                <a:off x="5646576" y="5255184"/>
                <a:ext cx="72000" cy="62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8DB5577-2CAB-48DD-A7E9-C8B51AB623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37936" y="5246544"/>
                  <a:ext cx="89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A7EEA9-5BAA-40D7-92E9-AF89FA325429}"/>
                    </a:ext>
                  </a:extLst>
                </p14:cNvPr>
                <p14:cNvContentPartPr/>
                <p14:nvPr/>
              </p14:nvContentPartPr>
              <p14:xfrm>
                <a:off x="5712816" y="5181744"/>
                <a:ext cx="33120" cy="134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A7EEA9-5BAA-40D7-92E9-AF89FA32542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03816" y="5173104"/>
                  <a:ext cx="5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A9534F7-69EA-4C7B-ABFF-AFDBB545D5AA}"/>
                    </a:ext>
                  </a:extLst>
                </p14:cNvPr>
                <p14:cNvContentPartPr/>
                <p14:nvPr/>
              </p14:nvContentPartPr>
              <p14:xfrm>
                <a:off x="5781576" y="5237904"/>
                <a:ext cx="39600" cy="69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A9534F7-69EA-4C7B-ABFF-AFDBB545D5A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72576" y="5229264"/>
                  <a:ext cx="57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C0EDF27-462E-46F5-9353-49CBDFC8C019}"/>
                    </a:ext>
                  </a:extLst>
                </p14:cNvPr>
                <p14:cNvContentPartPr/>
                <p14:nvPr/>
              </p14:nvContentPartPr>
              <p14:xfrm>
                <a:off x="5843856" y="5179584"/>
                <a:ext cx="111960" cy="106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C0EDF27-462E-46F5-9353-49CBDFC8C01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34856" y="5170584"/>
                  <a:ext cx="1296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8143EC5-3FD5-4EB5-B944-55C937095031}"/>
              </a:ext>
            </a:extLst>
          </p:cNvPr>
          <p:cNvGrpSpPr/>
          <p:nvPr/>
        </p:nvGrpSpPr>
        <p:grpSpPr>
          <a:xfrm>
            <a:off x="4699056" y="5554704"/>
            <a:ext cx="627120" cy="181080"/>
            <a:chOff x="4699056" y="5554704"/>
            <a:chExt cx="6271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42204A8-0A74-4998-9E40-66C2FF277076}"/>
                    </a:ext>
                  </a:extLst>
                </p14:cNvPr>
                <p14:cNvContentPartPr/>
                <p14:nvPr/>
              </p14:nvContentPartPr>
              <p14:xfrm>
                <a:off x="4699056" y="5554704"/>
                <a:ext cx="70560" cy="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42204A8-0A74-4998-9E40-66C2FF27707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90056" y="5545704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F3072F8-A9E5-4A27-B9D0-A4A65F27C434}"/>
                    </a:ext>
                  </a:extLst>
                </p14:cNvPr>
                <p14:cNvContentPartPr/>
                <p14:nvPr/>
              </p14:nvContentPartPr>
              <p14:xfrm>
                <a:off x="4701216" y="5598984"/>
                <a:ext cx="85680" cy="5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F3072F8-A9E5-4A27-B9D0-A4A65F27C43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92216" y="5590344"/>
                  <a:ext cx="103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1F48B2A-9D0F-41CD-B0E3-A3AE613DD165}"/>
                    </a:ext>
                  </a:extLst>
                </p14:cNvPr>
                <p14:cNvContentPartPr/>
                <p14:nvPr/>
              </p14:nvContentPartPr>
              <p14:xfrm>
                <a:off x="4924056" y="5593584"/>
                <a:ext cx="55800" cy="117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1F48B2A-9D0F-41CD-B0E3-A3AE613DD16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15056" y="5584584"/>
                  <a:ext cx="73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D43319A-1A4A-4BF6-965D-518737E9E4E7}"/>
                    </a:ext>
                  </a:extLst>
                </p14:cNvPr>
                <p14:cNvContentPartPr/>
                <p14:nvPr/>
              </p14:nvContentPartPr>
              <p14:xfrm>
                <a:off x="5024496" y="5593944"/>
                <a:ext cx="93960" cy="1245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D43319A-1A4A-4BF6-965D-518737E9E4E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015856" y="5585304"/>
                  <a:ext cx="11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325080-0C9E-43FA-9BC9-3F62F66C3C0E}"/>
                    </a:ext>
                  </a:extLst>
                </p14:cNvPr>
                <p14:cNvContentPartPr/>
                <p14:nvPr/>
              </p14:nvContentPartPr>
              <p14:xfrm>
                <a:off x="5208456" y="5608704"/>
                <a:ext cx="20520" cy="117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325080-0C9E-43FA-9BC9-3F62F66C3C0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99816" y="5600064"/>
                  <a:ext cx="3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F9CA501-8C7D-4809-BB67-4EB32BF7D84C}"/>
                    </a:ext>
                  </a:extLst>
                </p14:cNvPr>
                <p14:cNvContentPartPr/>
                <p14:nvPr/>
              </p14:nvContentPartPr>
              <p14:xfrm>
                <a:off x="5266416" y="5658024"/>
                <a:ext cx="59760" cy="77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F9CA501-8C7D-4809-BB67-4EB32BF7D84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57416" y="5649384"/>
                  <a:ext cx="774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67B2925-70F8-4421-B4BD-DCDED2B256BD}"/>
                  </a:ext>
                </a:extLst>
              </p14:cNvPr>
              <p14:cNvContentPartPr/>
              <p14:nvPr/>
            </p14:nvContentPartPr>
            <p14:xfrm>
              <a:off x="7923564" y="3874971"/>
              <a:ext cx="141480" cy="38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67B2925-70F8-4421-B4BD-DCDED2B256BD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914564" y="3865971"/>
                <a:ext cx="159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D6AD522-8CBB-428E-BF54-080DC28D8034}"/>
                  </a:ext>
                </a:extLst>
              </p14:cNvPr>
              <p14:cNvContentPartPr/>
              <p14:nvPr/>
            </p14:nvContentPartPr>
            <p14:xfrm>
              <a:off x="7524324" y="3826731"/>
              <a:ext cx="113760" cy="149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D6AD522-8CBB-428E-BF54-080DC28D803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515684" y="3817731"/>
                <a:ext cx="131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C8EED3E-8884-44F9-AB37-193A95FBDE9D}"/>
                  </a:ext>
                </a:extLst>
              </p14:cNvPr>
              <p14:cNvContentPartPr/>
              <p14:nvPr/>
            </p14:nvContentPartPr>
            <p14:xfrm>
              <a:off x="7671564" y="3831771"/>
              <a:ext cx="61200" cy="140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C8EED3E-8884-44F9-AB37-193A95FBDE9D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7662564" y="3823131"/>
                <a:ext cx="788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2449A74-5D83-4DC1-BFCD-6F385606958A}"/>
                  </a:ext>
                </a:extLst>
              </p14:cNvPr>
              <p14:cNvContentPartPr/>
              <p14:nvPr/>
            </p14:nvContentPartPr>
            <p14:xfrm>
              <a:off x="7685604" y="3790011"/>
              <a:ext cx="64440" cy="59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2449A74-5D83-4DC1-BFCD-6F385606958A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676604" y="3781011"/>
                <a:ext cx="820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2C5DF8B-D62A-4F30-91E0-0F13A50FFC96}"/>
                  </a:ext>
                </a:extLst>
              </p14:cNvPr>
              <p14:cNvContentPartPr/>
              <p14:nvPr/>
            </p14:nvContentPartPr>
            <p14:xfrm>
              <a:off x="7954884" y="4307691"/>
              <a:ext cx="77400" cy="4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2C5DF8B-D62A-4F30-91E0-0F13A50FFC9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946244" y="4298691"/>
                <a:ext cx="950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DCAE8E1-5FD4-4733-88DF-B3286058B662}"/>
                  </a:ext>
                </a:extLst>
              </p14:cNvPr>
              <p14:cNvContentPartPr/>
              <p14:nvPr/>
            </p14:nvContentPartPr>
            <p14:xfrm>
              <a:off x="7477884" y="4205451"/>
              <a:ext cx="92880" cy="135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DCAE8E1-5FD4-4733-88DF-B3286058B662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468884" y="4196451"/>
                <a:ext cx="110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5AF8ED4-330F-49AC-AA36-3C1C67494C43}"/>
                  </a:ext>
                </a:extLst>
              </p14:cNvPr>
              <p14:cNvContentPartPr/>
              <p14:nvPr/>
            </p14:nvContentPartPr>
            <p14:xfrm>
              <a:off x="7640964" y="4211931"/>
              <a:ext cx="86400" cy="115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5AF8ED4-330F-49AC-AA36-3C1C67494C43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631964" y="4203291"/>
                <a:ext cx="104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75D5E2ED-FD2C-4C38-8749-C24192920734}"/>
                  </a:ext>
                </a:extLst>
              </p14:cNvPr>
              <p14:cNvContentPartPr/>
              <p14:nvPr/>
            </p14:nvContentPartPr>
            <p14:xfrm>
              <a:off x="8674176" y="4161144"/>
              <a:ext cx="360" cy="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75D5E2ED-FD2C-4C38-8749-C241929207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65536" y="41525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0931C3B-E854-4BC7-B8CE-7902E8C4F996}"/>
                  </a:ext>
                </a:extLst>
              </p14:cNvPr>
              <p14:cNvContentPartPr/>
              <p14:nvPr/>
            </p14:nvContentPartPr>
            <p14:xfrm>
              <a:off x="8674176" y="4161144"/>
              <a:ext cx="66600" cy="295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0931C3B-E854-4BC7-B8CE-7902E8C4F996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665536" y="4152504"/>
                <a:ext cx="84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1A516B07-5AFB-4A62-A551-F0907994906F}"/>
                  </a:ext>
                </a:extLst>
              </p14:cNvPr>
              <p14:cNvContentPartPr/>
              <p14:nvPr/>
            </p14:nvContentPartPr>
            <p14:xfrm>
              <a:off x="6306816" y="3542304"/>
              <a:ext cx="2452680" cy="6606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1A516B07-5AFB-4A62-A551-F0907994906F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297816" y="3533664"/>
                <a:ext cx="247032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FB30BD0-3EF6-46D2-A2A4-DDC97F726E8B}"/>
                  </a:ext>
                </a:extLst>
              </p14:cNvPr>
              <p14:cNvContentPartPr/>
              <p14:nvPr/>
            </p14:nvContentPartPr>
            <p14:xfrm>
              <a:off x="8717016" y="4154304"/>
              <a:ext cx="76680" cy="824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FB30BD0-3EF6-46D2-A2A4-DDC97F726E8B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708376" y="4145664"/>
                <a:ext cx="9432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C2E3E6D-C51D-4CC5-8E0C-61238F478001}"/>
              </a:ext>
            </a:extLst>
          </p:cNvPr>
          <p:cNvGrpSpPr/>
          <p:nvPr/>
        </p:nvGrpSpPr>
        <p:grpSpPr>
          <a:xfrm>
            <a:off x="4740816" y="3116064"/>
            <a:ext cx="1710360" cy="263880"/>
            <a:chOff x="4740816" y="3116064"/>
            <a:chExt cx="17103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625CF7C-5DE3-4F0F-A300-5EEC0BDD9EF4}"/>
                    </a:ext>
                  </a:extLst>
                </p14:cNvPr>
                <p14:cNvContentPartPr/>
                <p14:nvPr/>
              </p14:nvContentPartPr>
              <p14:xfrm>
                <a:off x="4740816" y="3256464"/>
                <a:ext cx="91800" cy="123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625CF7C-5DE3-4F0F-A300-5EEC0BDD9EF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32176" y="3247464"/>
                  <a:ext cx="109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07F70E9-6426-4388-9C1B-8DED6FBF5C64}"/>
                    </a:ext>
                  </a:extLst>
                </p14:cNvPr>
                <p14:cNvContentPartPr/>
                <p14:nvPr/>
              </p14:nvContentPartPr>
              <p14:xfrm>
                <a:off x="4877976" y="3235584"/>
                <a:ext cx="100440" cy="123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07F70E9-6426-4388-9C1B-8DED6FBF5C6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8976" y="3226584"/>
                  <a:ext cx="118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7758526-07C4-4302-AA58-79D1D012D62E}"/>
                    </a:ext>
                  </a:extLst>
                </p14:cNvPr>
                <p14:cNvContentPartPr/>
                <p14:nvPr/>
              </p14:nvContentPartPr>
              <p14:xfrm>
                <a:off x="5109456" y="3281664"/>
                <a:ext cx="82080" cy="5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7758526-07C4-4302-AA58-79D1D012D62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100456" y="3273024"/>
                  <a:ext cx="99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E9572D9-EE4B-4A0B-9A70-AE556ABAFD7F}"/>
                    </a:ext>
                  </a:extLst>
                </p14:cNvPr>
                <p14:cNvContentPartPr/>
                <p14:nvPr/>
              </p14:nvContentPartPr>
              <p14:xfrm>
                <a:off x="5159496" y="3261144"/>
                <a:ext cx="75240" cy="70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E9572D9-EE4B-4A0B-9A70-AE556ABAFD7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50496" y="3252144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A4A7D5F-7BD0-4550-9612-3CEED9B077D2}"/>
                    </a:ext>
                  </a:extLst>
                </p14:cNvPr>
                <p14:cNvContentPartPr/>
                <p14:nvPr/>
              </p14:nvContentPartPr>
              <p14:xfrm>
                <a:off x="5331216" y="3216144"/>
                <a:ext cx="104040" cy="102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A4A7D5F-7BD0-4550-9612-3CEED9B077D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322576" y="3207144"/>
                  <a:ext cx="121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4CEADCE-0449-4FAC-A8D4-D568F78F3EDC}"/>
                    </a:ext>
                  </a:extLst>
                </p14:cNvPr>
                <p14:cNvContentPartPr/>
                <p14:nvPr/>
              </p14:nvContentPartPr>
              <p14:xfrm>
                <a:off x="5465136" y="3181944"/>
                <a:ext cx="88200" cy="48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4CEADCE-0449-4FAC-A8D4-D568F78F3ED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456136" y="3173304"/>
                  <a:ext cx="105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E139A44-23E7-48E6-9675-2E98DD5B0C51}"/>
                    </a:ext>
                  </a:extLst>
                </p14:cNvPr>
                <p14:cNvContentPartPr/>
                <p14:nvPr/>
              </p14:nvContentPartPr>
              <p14:xfrm>
                <a:off x="5537496" y="3116064"/>
                <a:ext cx="63360" cy="111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E139A44-23E7-48E6-9675-2E98DD5B0C5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528496" y="3107424"/>
                  <a:ext cx="81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2137C08-D0F9-4B0C-9F61-C1F841D02C0A}"/>
                    </a:ext>
                  </a:extLst>
                </p14:cNvPr>
                <p14:cNvContentPartPr/>
                <p14:nvPr/>
              </p14:nvContentPartPr>
              <p14:xfrm>
                <a:off x="5712816" y="3230544"/>
                <a:ext cx="56520" cy="102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2137C08-D0F9-4B0C-9F61-C1F841D02C0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04176" y="3221904"/>
                  <a:ext cx="74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08635C1-2525-46A6-A805-8C7299710BDA}"/>
                    </a:ext>
                  </a:extLst>
                </p14:cNvPr>
                <p14:cNvContentPartPr/>
                <p14:nvPr/>
              </p14:nvContentPartPr>
              <p14:xfrm>
                <a:off x="5741616" y="3229104"/>
                <a:ext cx="99720" cy="127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08635C1-2525-46A6-A805-8C7299710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732616" y="3220104"/>
                  <a:ext cx="11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328624-312E-4325-A2BC-9E3135695B9A}"/>
                    </a:ext>
                  </a:extLst>
                </p14:cNvPr>
                <p14:cNvContentPartPr/>
                <p14:nvPr/>
              </p14:nvContentPartPr>
              <p14:xfrm>
                <a:off x="5874816" y="3272664"/>
                <a:ext cx="94680" cy="5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328624-312E-4325-A2BC-9E3135695B9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866176" y="3264024"/>
                  <a:ext cx="112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CC4349-8E1B-43D3-AE13-81EC17EE1E4F}"/>
                    </a:ext>
                  </a:extLst>
                </p14:cNvPr>
                <p14:cNvContentPartPr/>
                <p14:nvPr/>
              </p14:nvContentPartPr>
              <p14:xfrm>
                <a:off x="5965896" y="3266544"/>
                <a:ext cx="83880" cy="55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CC4349-8E1B-43D3-AE13-81EC17EE1E4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957256" y="3257544"/>
                  <a:ext cx="101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5C72645-5A31-423D-8B70-DC804E57011C}"/>
                    </a:ext>
                  </a:extLst>
                </p14:cNvPr>
                <p14:cNvContentPartPr/>
                <p14:nvPr/>
              </p14:nvContentPartPr>
              <p14:xfrm>
                <a:off x="6006936" y="3248544"/>
                <a:ext cx="143640" cy="77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5C72645-5A31-423D-8B70-DC804E57011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998296" y="3239904"/>
                  <a:ext cx="161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EA9C911-BACC-4CF5-9D61-7F893DC220BC}"/>
                    </a:ext>
                  </a:extLst>
                </p14:cNvPr>
                <p14:cNvContentPartPr/>
                <p14:nvPr/>
              </p14:nvContentPartPr>
              <p14:xfrm>
                <a:off x="6165696" y="3200664"/>
                <a:ext cx="60480" cy="120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EA9C911-BACC-4CF5-9D61-7F893DC220B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156696" y="3192024"/>
                  <a:ext cx="78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0BC7C91-C8DB-4859-B0C0-F94FB806045F}"/>
                    </a:ext>
                  </a:extLst>
                </p14:cNvPr>
                <p14:cNvContentPartPr/>
                <p14:nvPr/>
              </p14:nvContentPartPr>
              <p14:xfrm>
                <a:off x="6199536" y="3199944"/>
                <a:ext cx="64440" cy="121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0BC7C91-C8DB-4859-B0C0-F94FB806045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190896" y="3191304"/>
                  <a:ext cx="82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47C2331-8493-48CB-85A1-EEAD87AB869B}"/>
                    </a:ext>
                  </a:extLst>
                </p14:cNvPr>
                <p14:cNvContentPartPr/>
                <p14:nvPr/>
              </p14:nvContentPartPr>
              <p14:xfrm>
                <a:off x="6263616" y="3183384"/>
                <a:ext cx="57240" cy="1314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47C2331-8493-48CB-85A1-EEAD87AB869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254616" y="3174744"/>
                  <a:ext cx="74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AAF9BED-E69B-4754-B9D5-2A0039FA9CB0}"/>
                    </a:ext>
                  </a:extLst>
                </p14:cNvPr>
                <p14:cNvContentPartPr/>
                <p14:nvPr/>
              </p14:nvContentPartPr>
              <p14:xfrm>
                <a:off x="6369816" y="3239184"/>
                <a:ext cx="81360" cy="57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AAF9BED-E69B-4754-B9D5-2A0039FA9CB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60816" y="3230544"/>
                  <a:ext cx="990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1633A3E-DF7B-4011-B4B7-202029D00C71}"/>
              </a:ext>
            </a:extLst>
          </p:cNvPr>
          <p:cNvGrpSpPr/>
          <p:nvPr/>
        </p:nvGrpSpPr>
        <p:grpSpPr>
          <a:xfrm>
            <a:off x="4785096" y="3470664"/>
            <a:ext cx="2062080" cy="403200"/>
            <a:chOff x="4785096" y="3470664"/>
            <a:chExt cx="20620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FAD98DB-3CFA-411A-BE35-946A2DD48E39}"/>
                    </a:ext>
                  </a:extLst>
                </p14:cNvPr>
                <p14:cNvContentPartPr/>
                <p14:nvPr/>
              </p14:nvContentPartPr>
              <p14:xfrm>
                <a:off x="4785096" y="3531144"/>
                <a:ext cx="73440" cy="46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FAD98DB-3CFA-411A-BE35-946A2DD48E3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776456" y="3522504"/>
                  <a:ext cx="91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8EC5B97-C13E-4AAB-BFA1-0EA7FF1ABBB2}"/>
                    </a:ext>
                  </a:extLst>
                </p14:cNvPr>
                <p14:cNvContentPartPr/>
                <p14:nvPr/>
              </p14:nvContentPartPr>
              <p14:xfrm>
                <a:off x="4796616" y="3571464"/>
                <a:ext cx="55800" cy="3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8EC5B97-C13E-4AAB-BFA1-0EA7FF1ABBB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787976" y="3562824"/>
                  <a:ext cx="73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F5FCFF0-9093-4806-947E-F0C398E0B7B0}"/>
                    </a:ext>
                  </a:extLst>
                </p14:cNvPr>
                <p14:cNvContentPartPr/>
                <p14:nvPr/>
              </p14:nvContentPartPr>
              <p14:xfrm>
                <a:off x="4954656" y="3508464"/>
                <a:ext cx="74160" cy="93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F5FCFF0-9093-4806-947E-F0C398E0B7B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945656" y="3499464"/>
                  <a:ext cx="91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AA29506-C886-48FE-8B82-B5A317FA371C}"/>
                    </a:ext>
                  </a:extLst>
                </p14:cNvPr>
                <p14:cNvContentPartPr/>
                <p14:nvPr/>
              </p14:nvContentPartPr>
              <p14:xfrm>
                <a:off x="5068056" y="3504864"/>
                <a:ext cx="80280" cy="87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AA29506-C886-48FE-8B82-B5A317FA371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59056" y="3496224"/>
                  <a:ext cx="97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A888ADD-D502-4C34-A8C9-9068B4BDC1A6}"/>
                    </a:ext>
                  </a:extLst>
                </p14:cNvPr>
                <p14:cNvContentPartPr/>
                <p14:nvPr/>
              </p14:nvContentPartPr>
              <p14:xfrm>
                <a:off x="5234016" y="3481464"/>
                <a:ext cx="40320" cy="97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A888ADD-D502-4C34-A8C9-9068B4BDC1A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25376" y="3472464"/>
                  <a:ext cx="57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0EC80D9-95D2-4382-AE5B-F257B19FC737}"/>
                    </a:ext>
                  </a:extLst>
                </p14:cNvPr>
                <p14:cNvContentPartPr/>
                <p14:nvPr/>
              </p14:nvContentPartPr>
              <p14:xfrm>
                <a:off x="5202336" y="3506304"/>
                <a:ext cx="106560" cy="54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0EC80D9-95D2-4382-AE5B-F257B19FC73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193696" y="3497664"/>
                  <a:ext cx="124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97A083C-619F-45C3-A9FE-3ECBFB27A1F5}"/>
                    </a:ext>
                  </a:extLst>
                </p14:cNvPr>
                <p14:cNvContentPartPr/>
                <p14:nvPr/>
              </p14:nvContentPartPr>
              <p14:xfrm>
                <a:off x="5533896" y="3479304"/>
                <a:ext cx="40320" cy="69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97A083C-619F-45C3-A9FE-3ECBFB27A1F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524896" y="3470664"/>
                  <a:ext cx="57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30AFA0-8214-4E8D-B9D0-47A0BB3D995E}"/>
                    </a:ext>
                  </a:extLst>
                </p14:cNvPr>
                <p14:cNvContentPartPr/>
                <p14:nvPr/>
              </p14:nvContentPartPr>
              <p14:xfrm>
                <a:off x="5553696" y="3479304"/>
                <a:ext cx="360" cy="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30AFA0-8214-4E8D-B9D0-47A0BB3D99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4696" y="34706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E83BDBA-587E-4AA9-9195-2342F55BE9FA}"/>
                    </a:ext>
                  </a:extLst>
                </p14:cNvPr>
                <p14:cNvContentPartPr/>
                <p14:nvPr/>
              </p14:nvContentPartPr>
              <p14:xfrm>
                <a:off x="5553696" y="3470664"/>
                <a:ext cx="98280" cy="565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E83BDBA-587E-4AA9-9195-2342F55BE9F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544696" y="3461664"/>
                  <a:ext cx="115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0510D20-2B4B-471C-BDF9-0220B0A05E5A}"/>
                    </a:ext>
                  </a:extLst>
                </p14:cNvPr>
                <p14:cNvContentPartPr/>
                <p14:nvPr/>
              </p14:nvContentPartPr>
              <p14:xfrm>
                <a:off x="5080296" y="3673344"/>
                <a:ext cx="41760" cy="146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0510D20-2B4B-471C-BDF9-0220B0A05E5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071296" y="3664704"/>
                  <a:ext cx="59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B47487F-6988-4320-82C0-E335F9BACDF4}"/>
                    </a:ext>
                  </a:extLst>
                </p14:cNvPr>
                <p14:cNvContentPartPr/>
                <p14:nvPr/>
              </p14:nvContentPartPr>
              <p14:xfrm>
                <a:off x="5137896" y="3678744"/>
                <a:ext cx="90360" cy="80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B47487F-6988-4320-82C0-E335F9BACDF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128896" y="3670104"/>
                  <a:ext cx="10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72DF374-C0CE-46F8-951A-75E285F20043}"/>
                    </a:ext>
                  </a:extLst>
                </p14:cNvPr>
                <p14:cNvContentPartPr/>
                <p14:nvPr/>
              </p14:nvContentPartPr>
              <p14:xfrm>
                <a:off x="5239416" y="3694944"/>
                <a:ext cx="65160" cy="124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72DF374-C0CE-46F8-951A-75E285F2004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230416" y="3685944"/>
                  <a:ext cx="82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EE1911D-679B-45E5-94BE-AC4C8A28A0F9}"/>
                    </a:ext>
                  </a:extLst>
                </p14:cNvPr>
                <p14:cNvContentPartPr/>
                <p14:nvPr/>
              </p14:nvContentPartPr>
              <p14:xfrm>
                <a:off x="5315736" y="3724464"/>
                <a:ext cx="96480" cy="55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EE1911D-679B-45E5-94BE-AC4C8A28A0F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306736" y="3715824"/>
                  <a:ext cx="114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44ACD13-E847-452F-A041-0E377478E396}"/>
                    </a:ext>
                  </a:extLst>
                </p14:cNvPr>
                <p14:cNvContentPartPr/>
                <p14:nvPr/>
              </p14:nvContentPartPr>
              <p14:xfrm>
                <a:off x="5358936" y="3696744"/>
                <a:ext cx="100440" cy="177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44ACD13-E847-452F-A041-0E377478E39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49936" y="3688104"/>
                  <a:ext cx="118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986B12A-FE0A-4D59-9930-5932E30B7148}"/>
                    </a:ext>
                  </a:extLst>
                </p14:cNvPr>
                <p14:cNvContentPartPr/>
                <p14:nvPr/>
              </p14:nvContentPartPr>
              <p14:xfrm>
                <a:off x="5493576" y="3635904"/>
                <a:ext cx="11880" cy="110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986B12A-FE0A-4D59-9930-5932E30B714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484576" y="3627264"/>
                  <a:ext cx="2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88BBFF9-151A-48A7-8044-162302AF3A34}"/>
                    </a:ext>
                  </a:extLst>
                </p14:cNvPr>
                <p14:cNvContentPartPr/>
                <p14:nvPr/>
              </p14:nvContentPartPr>
              <p14:xfrm>
                <a:off x="5500416" y="3633744"/>
                <a:ext cx="98280" cy="108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88BBFF9-151A-48A7-8044-162302AF3A3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491776" y="3625104"/>
                  <a:ext cx="115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91DAF7B-B331-4EF5-9B52-BFA523140F60}"/>
                    </a:ext>
                  </a:extLst>
                </p14:cNvPr>
                <p14:cNvContentPartPr/>
                <p14:nvPr/>
              </p14:nvContentPartPr>
              <p14:xfrm>
                <a:off x="5712816" y="3644904"/>
                <a:ext cx="83520" cy="124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91DAF7B-B331-4EF5-9B52-BFA523140F6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704176" y="3636264"/>
                  <a:ext cx="10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37BD17C-875A-43E7-8F4A-06A36A303BCA}"/>
                    </a:ext>
                  </a:extLst>
                </p14:cNvPr>
                <p14:cNvContentPartPr/>
                <p14:nvPr/>
              </p14:nvContentPartPr>
              <p14:xfrm>
                <a:off x="5830536" y="3592344"/>
                <a:ext cx="120600" cy="1688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37BD17C-875A-43E7-8F4A-06A36A303BC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821536" y="3583344"/>
                  <a:ext cx="138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DC36D7A-24D8-48CC-A20D-BCDCF3B34F2F}"/>
                    </a:ext>
                  </a:extLst>
                </p14:cNvPr>
                <p14:cNvContentPartPr/>
                <p14:nvPr/>
              </p14:nvContentPartPr>
              <p14:xfrm>
                <a:off x="5977776" y="3695664"/>
                <a:ext cx="34200" cy="3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DC36D7A-24D8-48CC-A20D-BCDCF3B34F2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969136" y="3686664"/>
                  <a:ext cx="51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1E07CF1-755F-4A7E-8FE2-5E172D328665}"/>
                    </a:ext>
                  </a:extLst>
                </p14:cNvPr>
                <p14:cNvContentPartPr/>
                <p14:nvPr/>
              </p14:nvContentPartPr>
              <p14:xfrm>
                <a:off x="5977776" y="3649224"/>
                <a:ext cx="161280" cy="96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1E07CF1-755F-4A7E-8FE2-5E172D32866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969136" y="3640224"/>
                  <a:ext cx="178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4CAC600-564A-4322-B543-7D3C642D5772}"/>
                    </a:ext>
                  </a:extLst>
                </p14:cNvPr>
                <p14:cNvContentPartPr/>
                <p14:nvPr/>
              </p14:nvContentPartPr>
              <p14:xfrm>
                <a:off x="6283416" y="3712944"/>
                <a:ext cx="61200" cy="2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4CAC600-564A-4322-B543-7D3C642D577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274776" y="3703944"/>
                  <a:ext cx="78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E0A9D5D-E305-4F7B-B4BE-04265DB766EF}"/>
                    </a:ext>
                  </a:extLst>
                </p14:cNvPr>
                <p14:cNvContentPartPr/>
                <p14:nvPr/>
              </p14:nvContentPartPr>
              <p14:xfrm>
                <a:off x="6279816" y="3741384"/>
                <a:ext cx="68040" cy="3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E0A9D5D-E305-4F7B-B4BE-04265DB766E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270816" y="3732384"/>
                  <a:ext cx="85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5437DC2-5D8C-4EB5-B5E9-25FDD27CD5C3}"/>
                    </a:ext>
                  </a:extLst>
                </p14:cNvPr>
                <p14:cNvContentPartPr/>
                <p14:nvPr/>
              </p14:nvContentPartPr>
              <p14:xfrm>
                <a:off x="6482136" y="3665784"/>
                <a:ext cx="66600" cy="128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5437DC2-5D8C-4EB5-B5E9-25FDD27CD5C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473496" y="3656784"/>
                  <a:ext cx="84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5C1C8B0-80AC-4964-AA47-998E41BF5602}"/>
                    </a:ext>
                  </a:extLst>
                </p14:cNvPr>
                <p14:cNvContentPartPr/>
                <p14:nvPr/>
              </p14:nvContentPartPr>
              <p14:xfrm>
                <a:off x="6591936" y="3691344"/>
                <a:ext cx="66960" cy="105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5C1C8B0-80AC-4964-AA47-998E41BF560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582936" y="3682704"/>
                  <a:ext cx="84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9B14F79-CC18-4F41-A713-5DABA1579260}"/>
                    </a:ext>
                  </a:extLst>
                </p14:cNvPr>
                <p14:cNvContentPartPr/>
                <p14:nvPr/>
              </p14:nvContentPartPr>
              <p14:xfrm>
                <a:off x="6757896" y="3735624"/>
                <a:ext cx="2520" cy="72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9B14F79-CC18-4F41-A713-5DABA157926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48896" y="3726984"/>
                  <a:ext cx="20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F8390FF-3CA6-4564-8334-A76571B6559A}"/>
                    </a:ext>
                  </a:extLst>
                </p14:cNvPr>
                <p14:cNvContentPartPr/>
                <p14:nvPr/>
              </p14:nvContentPartPr>
              <p14:xfrm>
                <a:off x="6764016" y="3700344"/>
                <a:ext cx="360" cy="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F8390FF-3CA6-4564-8334-A76571B655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55016" y="3691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1B19D3B-8A32-44A5-9228-048BC107C6EA}"/>
                    </a:ext>
                  </a:extLst>
                </p14:cNvPr>
                <p14:cNvContentPartPr/>
                <p14:nvPr/>
              </p14:nvContentPartPr>
              <p14:xfrm>
                <a:off x="6789216" y="3752184"/>
                <a:ext cx="57960" cy="76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1B19D3B-8A32-44A5-9228-048BC107C6E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780576" y="3743544"/>
                  <a:ext cx="756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C76622A7-0982-4780-9CE0-F786E9E4EFB2}"/>
              </a:ext>
            </a:extLst>
          </p:cNvPr>
          <p:cNvGrpSpPr/>
          <p:nvPr/>
        </p:nvGrpSpPr>
        <p:grpSpPr>
          <a:xfrm>
            <a:off x="6764736" y="2234784"/>
            <a:ext cx="2493720" cy="1287027"/>
            <a:chOff x="6764736" y="2234784"/>
            <a:chExt cx="2493720" cy="12870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4F06D7-0DEF-46A1-95FD-E5932F7A717A}"/>
                    </a:ext>
                  </a:extLst>
                </p14:cNvPr>
                <p14:cNvContentPartPr/>
                <p14:nvPr/>
              </p14:nvContentPartPr>
              <p14:xfrm>
                <a:off x="7962084" y="2963451"/>
                <a:ext cx="82080" cy="22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4F06D7-0DEF-46A1-95FD-E5932F7A717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953084" y="2954811"/>
                  <a:ext cx="99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FDB9509-012E-46DE-B3D4-E2273EAC00F5}"/>
                    </a:ext>
                  </a:extLst>
                </p14:cNvPr>
                <p14:cNvContentPartPr/>
                <p14:nvPr/>
              </p14:nvContentPartPr>
              <p14:xfrm>
                <a:off x="7441524" y="2896491"/>
                <a:ext cx="235440" cy="135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FDB9509-012E-46DE-B3D4-E2273EAC00F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432884" y="2887491"/>
                  <a:ext cx="25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7862A4-F9B6-401D-8788-F994BAF03A40}"/>
                    </a:ext>
                  </a:extLst>
                </p14:cNvPr>
                <p14:cNvContentPartPr/>
                <p14:nvPr/>
              </p14:nvContentPartPr>
              <p14:xfrm>
                <a:off x="7600284" y="2827011"/>
                <a:ext cx="101880" cy="80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7862A4-F9B6-401D-8788-F994BAF03A4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591284" y="2818371"/>
                  <a:ext cx="119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DE94B5-FE7E-4F7F-B5FC-39F4E4A9AB92}"/>
                    </a:ext>
                  </a:extLst>
                </p14:cNvPr>
                <p14:cNvContentPartPr/>
                <p14:nvPr/>
              </p14:nvContentPartPr>
              <p14:xfrm>
                <a:off x="7931484" y="2463051"/>
                <a:ext cx="126720" cy="27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DE94B5-FE7E-4F7F-B5FC-39F4E4A9AB9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922844" y="2454411"/>
                  <a:ext cx="144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C7B2649-F64A-4AB6-96F9-8EA69A5A2DA1}"/>
                    </a:ext>
                  </a:extLst>
                </p14:cNvPr>
                <p14:cNvContentPartPr/>
                <p14:nvPr/>
              </p14:nvContentPartPr>
              <p14:xfrm>
                <a:off x="7410924" y="2384211"/>
                <a:ext cx="8928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C7B2649-F64A-4AB6-96F9-8EA69A5A2DA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401924" y="2375571"/>
                  <a:ext cx="106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BE6425-8783-4E1B-904D-D5C66C7EDF39}"/>
                    </a:ext>
                  </a:extLst>
                </p14:cNvPr>
                <p14:cNvContentPartPr/>
                <p14:nvPr/>
              </p14:nvContentPartPr>
              <p14:xfrm>
                <a:off x="7565364" y="2405091"/>
                <a:ext cx="89640" cy="146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BE6425-8783-4E1B-904D-D5C66C7EDF3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556364" y="2396091"/>
                  <a:ext cx="107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F4B26A8-A47F-48B9-B62A-E2326CFC6942}"/>
                    </a:ext>
                  </a:extLst>
                </p14:cNvPr>
                <p14:cNvContentPartPr/>
                <p14:nvPr/>
              </p14:nvContentPartPr>
              <p14:xfrm>
                <a:off x="7908444" y="3471771"/>
                <a:ext cx="104040" cy="25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F4B26A8-A47F-48B9-B62A-E2326CFC694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899444" y="3463131"/>
                  <a:ext cx="121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6E0D4E5-E7BB-4509-9DFE-2A44510055EA}"/>
                    </a:ext>
                  </a:extLst>
                </p14:cNvPr>
                <p14:cNvContentPartPr/>
                <p14:nvPr/>
              </p14:nvContentPartPr>
              <p14:xfrm>
                <a:off x="7480044" y="3374211"/>
                <a:ext cx="22068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6E0D4E5-E7BB-4509-9DFE-2A44510055E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471404" y="3365571"/>
                  <a:ext cx="238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8028423-8EBC-43A3-B10B-53AF465C4517}"/>
                    </a:ext>
                  </a:extLst>
                </p14:cNvPr>
                <p14:cNvContentPartPr/>
                <p14:nvPr/>
              </p14:nvContentPartPr>
              <p14:xfrm>
                <a:off x="7584816" y="2362944"/>
                <a:ext cx="1651320" cy="11077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8028423-8EBC-43A3-B10B-53AF465C451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575816" y="2354304"/>
                  <a:ext cx="166896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095C230-A0BD-4B75-9CE0-E94FF7F177EB}"/>
                    </a:ext>
                  </a:extLst>
                </p14:cNvPr>
                <p14:cNvContentPartPr/>
                <p14:nvPr/>
              </p14:nvContentPartPr>
              <p14:xfrm>
                <a:off x="6764736" y="2234784"/>
                <a:ext cx="668520" cy="97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095C230-A0BD-4B75-9CE0-E94FF7F177E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755736" y="2226144"/>
                  <a:ext cx="686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3A887F3-6D15-4089-BED1-B1140F5062C1}"/>
                    </a:ext>
                  </a:extLst>
                </p14:cNvPr>
                <p14:cNvContentPartPr/>
                <p14:nvPr/>
              </p14:nvContentPartPr>
              <p14:xfrm>
                <a:off x="9185736" y="3357264"/>
                <a:ext cx="72720" cy="101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3A887F3-6D15-4089-BED1-B1140F5062C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77096" y="3348624"/>
                  <a:ext cx="90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7C00021-9E0F-477F-ADA5-3C19884C2725}"/>
                    </a:ext>
                  </a:extLst>
                </p14:cNvPr>
                <p14:cNvContentPartPr/>
                <p14:nvPr/>
              </p14:nvContentPartPr>
              <p14:xfrm>
                <a:off x="9133176" y="3393264"/>
                <a:ext cx="78840" cy="45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7C00021-9E0F-477F-ADA5-3C19884C272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124176" y="3384624"/>
                  <a:ext cx="964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670B6612-2B61-4DDF-9CF2-8ADBBF718A16}"/>
              </a:ext>
            </a:extLst>
          </p:cNvPr>
          <p:cNvGrpSpPr/>
          <p:nvPr/>
        </p:nvGrpSpPr>
        <p:grpSpPr>
          <a:xfrm>
            <a:off x="4981296" y="2147304"/>
            <a:ext cx="1486440" cy="441360"/>
            <a:chOff x="4981296" y="2147304"/>
            <a:chExt cx="14864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ACDDEBF-77F3-4C51-9574-2A03371CB41E}"/>
                    </a:ext>
                  </a:extLst>
                </p14:cNvPr>
                <p14:cNvContentPartPr/>
                <p14:nvPr/>
              </p14:nvContentPartPr>
              <p14:xfrm>
                <a:off x="5011176" y="2171424"/>
                <a:ext cx="100800" cy="87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ACDDEBF-77F3-4C51-9574-2A03371CB41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002536" y="2162784"/>
                  <a:ext cx="118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71AE32D-AB56-4BF9-AB57-760ACB904BFE}"/>
                    </a:ext>
                  </a:extLst>
                </p14:cNvPr>
                <p14:cNvContentPartPr/>
                <p14:nvPr/>
              </p14:nvContentPartPr>
              <p14:xfrm>
                <a:off x="5124216" y="2176824"/>
                <a:ext cx="91800" cy="98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71AE32D-AB56-4BF9-AB57-760ACB904BF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115216" y="2168184"/>
                  <a:ext cx="10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4C83B36-6A53-42DF-A4B5-621D813A1FCA}"/>
                    </a:ext>
                  </a:extLst>
                </p14:cNvPr>
                <p14:cNvContentPartPr/>
                <p14:nvPr/>
              </p14:nvContentPartPr>
              <p14:xfrm>
                <a:off x="5156976" y="2221464"/>
                <a:ext cx="51840" cy="1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4C83B36-6A53-42DF-A4B5-621D813A1FC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48336" y="2212824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90815B8-7969-4AEA-B9D9-CB414FD7793E}"/>
                    </a:ext>
                  </a:extLst>
                </p14:cNvPr>
                <p14:cNvContentPartPr/>
                <p14:nvPr/>
              </p14:nvContentPartPr>
              <p14:xfrm>
                <a:off x="5234016" y="2172504"/>
                <a:ext cx="74880" cy="95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90815B8-7969-4AEA-B9D9-CB414FD7793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225376" y="2163504"/>
                  <a:ext cx="92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880668E-941D-421F-A102-DF80360EEA91}"/>
                    </a:ext>
                  </a:extLst>
                </p14:cNvPr>
                <p14:cNvContentPartPr/>
                <p14:nvPr/>
              </p14:nvContentPartPr>
              <p14:xfrm>
                <a:off x="5421216" y="2166384"/>
                <a:ext cx="90720" cy="92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880668E-941D-421F-A102-DF80360EEA9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412216" y="2157384"/>
                  <a:ext cx="108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54E8726-A7C8-4087-9463-262CACF21363}"/>
                    </a:ext>
                  </a:extLst>
                </p14:cNvPr>
                <p14:cNvContentPartPr/>
                <p14:nvPr/>
              </p14:nvContentPartPr>
              <p14:xfrm>
                <a:off x="5523456" y="2157384"/>
                <a:ext cx="87480" cy="95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54E8726-A7C8-4087-9463-262CACF2136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514816" y="2148384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5BF2AA9-D990-4E27-AE58-A8F098DEB3E0}"/>
                    </a:ext>
                  </a:extLst>
                </p14:cNvPr>
                <p14:cNvContentPartPr/>
                <p14:nvPr/>
              </p14:nvContentPartPr>
              <p14:xfrm>
                <a:off x="5557296" y="2214624"/>
                <a:ext cx="57960" cy="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5BF2AA9-D990-4E27-AE58-A8F098DEB3E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548656" y="2205984"/>
                  <a:ext cx="75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C0F36BA-37D8-416B-BC78-94A2A934C0AC}"/>
                    </a:ext>
                  </a:extLst>
                </p14:cNvPr>
                <p14:cNvContentPartPr/>
                <p14:nvPr/>
              </p14:nvContentPartPr>
              <p14:xfrm>
                <a:off x="5639016" y="2181504"/>
                <a:ext cx="61200" cy="61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C0F36BA-37D8-416B-BC78-94A2A934C0A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630376" y="2172504"/>
                  <a:ext cx="78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C1A5042-BEAB-4DA7-AD0C-3192543DE332}"/>
                    </a:ext>
                  </a:extLst>
                </p14:cNvPr>
                <p14:cNvContentPartPr/>
                <p14:nvPr/>
              </p14:nvContentPartPr>
              <p14:xfrm>
                <a:off x="5725776" y="2157744"/>
                <a:ext cx="65160" cy="91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C1A5042-BEAB-4DA7-AD0C-3192543DE33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17136" y="2148744"/>
                  <a:ext cx="82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407F780-4080-4B51-8600-C6414DFA180B}"/>
                    </a:ext>
                  </a:extLst>
                </p14:cNvPr>
                <p14:cNvContentPartPr/>
                <p14:nvPr/>
              </p14:nvContentPartPr>
              <p14:xfrm>
                <a:off x="5836296" y="2172504"/>
                <a:ext cx="75960" cy="84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407F780-4080-4B51-8600-C6414DFA180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827296" y="2163504"/>
                  <a:ext cx="93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7E67AF8-4BA5-401B-A47A-C47E15D1928D}"/>
                    </a:ext>
                  </a:extLst>
                </p14:cNvPr>
                <p14:cNvContentPartPr/>
                <p14:nvPr/>
              </p14:nvContentPartPr>
              <p14:xfrm>
                <a:off x="5848536" y="2147304"/>
                <a:ext cx="79560" cy="10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7E67AF8-4BA5-401B-A47A-C47E15D1928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9536" y="2138664"/>
                  <a:ext cx="97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B936E9A-F8BD-4A94-9851-D27D8B4941D4}"/>
                    </a:ext>
                  </a:extLst>
                </p14:cNvPr>
                <p14:cNvContentPartPr/>
                <p14:nvPr/>
              </p14:nvContentPartPr>
              <p14:xfrm>
                <a:off x="4981296" y="2382024"/>
                <a:ext cx="57240" cy="81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B936E9A-F8BD-4A94-9851-D27D8B4941D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972656" y="2373384"/>
                  <a:ext cx="74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93D3DD0-65A9-4AC4-9264-987D8C0307D4}"/>
                    </a:ext>
                  </a:extLst>
                </p14:cNvPr>
                <p14:cNvContentPartPr/>
                <p14:nvPr/>
              </p14:nvContentPartPr>
              <p14:xfrm>
                <a:off x="5077776" y="2399664"/>
                <a:ext cx="55800" cy="39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93D3DD0-65A9-4AC4-9264-987D8C0307D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068776" y="2391024"/>
                  <a:ext cx="73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9CCEEA6-A2EF-4309-98D7-7DAEC05D20CF}"/>
                    </a:ext>
                  </a:extLst>
                </p14:cNvPr>
                <p14:cNvContentPartPr/>
                <p14:nvPr/>
              </p14:nvContentPartPr>
              <p14:xfrm>
                <a:off x="5068416" y="2380944"/>
                <a:ext cx="145080" cy="64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9CCEEA6-A2EF-4309-98D7-7DAEC05D20C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059776" y="2372304"/>
                  <a:ext cx="162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26CF708-8100-4BC4-B244-9451F878FBEE}"/>
                    </a:ext>
                  </a:extLst>
                </p14:cNvPr>
                <p14:cNvContentPartPr/>
                <p14:nvPr/>
              </p14:nvContentPartPr>
              <p14:xfrm>
                <a:off x="5226456" y="2333424"/>
                <a:ext cx="5400" cy="110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26CF708-8100-4BC4-B244-9451F878FBE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217816" y="2324424"/>
                  <a:ext cx="2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D776A7E-F0C0-4E1C-B6BF-65E93670F3D2}"/>
                    </a:ext>
                  </a:extLst>
                </p14:cNvPr>
                <p14:cNvContentPartPr/>
                <p14:nvPr/>
              </p14:nvContentPartPr>
              <p14:xfrm>
                <a:off x="5266056" y="2387064"/>
                <a:ext cx="62280" cy="504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D776A7E-F0C0-4E1C-B6BF-65E93670F3D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257416" y="2378424"/>
                  <a:ext cx="79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F0AA88B-B532-4C76-976D-F24BCDB7E111}"/>
                    </a:ext>
                  </a:extLst>
                </p14:cNvPr>
                <p14:cNvContentPartPr/>
                <p14:nvPr/>
              </p14:nvContentPartPr>
              <p14:xfrm>
                <a:off x="5361096" y="2302824"/>
                <a:ext cx="100440" cy="142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F0AA88B-B532-4C76-976D-F24BCDB7E11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352456" y="2293824"/>
                  <a:ext cx="118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E1CEB15-83CF-4FF7-975C-06ED641B2B47}"/>
                    </a:ext>
                  </a:extLst>
                </p14:cNvPr>
                <p14:cNvContentPartPr/>
                <p14:nvPr/>
              </p14:nvContentPartPr>
              <p14:xfrm>
                <a:off x="5488176" y="2338824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E1CEB15-83CF-4FF7-975C-06ED641B2B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79176" y="2329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412108B-4F5D-4FC7-AE04-D9F4061E4DCF}"/>
                    </a:ext>
                  </a:extLst>
                </p14:cNvPr>
                <p14:cNvContentPartPr/>
                <p14:nvPr/>
              </p14:nvContentPartPr>
              <p14:xfrm>
                <a:off x="5496456" y="2387784"/>
                <a:ext cx="72360" cy="6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412108B-4F5D-4FC7-AE04-D9F4061E4DC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487816" y="2378784"/>
                  <a:ext cx="90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5DA1B20-D60A-4CA9-9CB8-94439E8EB72A}"/>
                    </a:ext>
                  </a:extLst>
                </p14:cNvPr>
                <p14:cNvContentPartPr/>
                <p14:nvPr/>
              </p14:nvContentPartPr>
              <p14:xfrm>
                <a:off x="5563416" y="2393184"/>
                <a:ext cx="91440" cy="195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5DA1B20-D60A-4CA9-9CB8-94439E8EB72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554776" y="2384544"/>
                  <a:ext cx="109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E3C6DB7-5092-4371-B8AE-0DB248572620}"/>
                    </a:ext>
                  </a:extLst>
                </p14:cNvPr>
                <p14:cNvContentPartPr/>
                <p14:nvPr/>
              </p14:nvContentPartPr>
              <p14:xfrm>
                <a:off x="5834856" y="2383824"/>
                <a:ext cx="62640" cy="66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E3C6DB7-5092-4371-B8AE-0DB24857262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25856" y="2374824"/>
                  <a:ext cx="80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0CF2CD3-DF21-4211-8884-7467DFC855B6}"/>
                    </a:ext>
                  </a:extLst>
                </p14:cNvPr>
                <p14:cNvContentPartPr/>
                <p14:nvPr/>
              </p14:nvContentPartPr>
              <p14:xfrm>
                <a:off x="5935296" y="2384904"/>
                <a:ext cx="92160" cy="60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0CF2CD3-DF21-4211-8884-7467DFC855B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926656" y="2376264"/>
                  <a:ext cx="109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C03FDE5-EAC9-4918-83A3-115951EC7F09}"/>
                    </a:ext>
                  </a:extLst>
                </p14:cNvPr>
                <p14:cNvContentPartPr/>
                <p14:nvPr/>
              </p14:nvContentPartPr>
              <p14:xfrm>
                <a:off x="6068136" y="2337024"/>
                <a:ext cx="49320" cy="118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C03FDE5-EAC9-4918-83A3-115951EC7F0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059496" y="2328384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B01D53-A9B4-4976-898F-1D68ADC98EEC}"/>
                    </a:ext>
                  </a:extLst>
                </p14:cNvPr>
                <p14:cNvContentPartPr/>
                <p14:nvPr/>
              </p14:nvContentPartPr>
              <p14:xfrm>
                <a:off x="6080376" y="2374824"/>
                <a:ext cx="74160" cy="14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B01D53-A9B4-4976-898F-1D68ADC98EE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071376" y="2365824"/>
                  <a:ext cx="91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1E583B4-B094-4D8E-8752-AD4D8A146502}"/>
                    </a:ext>
                  </a:extLst>
                </p14:cNvPr>
                <p14:cNvContentPartPr/>
                <p14:nvPr/>
              </p14:nvContentPartPr>
              <p14:xfrm>
                <a:off x="6160656" y="2323704"/>
                <a:ext cx="106920" cy="128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1E583B4-B094-4D8E-8752-AD4D8A14650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151656" y="2315064"/>
                  <a:ext cx="124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9DCB8F4-694D-4B5B-B909-C6BBD0FF6DA9}"/>
                    </a:ext>
                  </a:extLst>
                </p14:cNvPr>
                <p14:cNvContentPartPr/>
                <p14:nvPr/>
              </p14:nvContentPartPr>
              <p14:xfrm>
                <a:off x="6285936" y="2371224"/>
                <a:ext cx="137520" cy="78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9DCB8F4-694D-4B5B-B909-C6BBD0FF6DA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276936" y="2362584"/>
                  <a:ext cx="15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E5E7C73-384C-4ED3-9F7B-2CDD75DADD12}"/>
                    </a:ext>
                  </a:extLst>
                </p14:cNvPr>
                <p14:cNvContentPartPr/>
                <p14:nvPr/>
              </p14:nvContentPartPr>
              <p14:xfrm>
                <a:off x="6401496" y="2373384"/>
                <a:ext cx="66240" cy="144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E5E7C73-384C-4ED3-9F7B-2CDD75DADD1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392856" y="2364384"/>
                  <a:ext cx="838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A1607851-BDB5-44BE-9B25-50B18DB39ED7}"/>
              </a:ext>
            </a:extLst>
          </p:cNvPr>
          <p:cNvGrpSpPr/>
          <p:nvPr/>
        </p:nvGrpSpPr>
        <p:grpSpPr>
          <a:xfrm>
            <a:off x="6095496" y="5377251"/>
            <a:ext cx="2988000" cy="846333"/>
            <a:chOff x="6095496" y="5377251"/>
            <a:chExt cx="2988000" cy="8463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07A7F7-988D-4778-88B2-55603BAE8641}"/>
                    </a:ext>
                  </a:extLst>
                </p14:cNvPr>
                <p14:cNvContentPartPr/>
                <p14:nvPr/>
              </p14:nvContentPartPr>
              <p14:xfrm>
                <a:off x="7026084" y="5400651"/>
                <a:ext cx="74160" cy="104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07A7F7-988D-4778-88B2-55603BAE864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017084" y="5391651"/>
                  <a:ext cx="9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52BC5B-3A49-4CC3-B830-8ABF0E0B8556}"/>
                    </a:ext>
                  </a:extLst>
                </p14:cNvPr>
                <p14:cNvContentPartPr/>
                <p14:nvPr/>
              </p14:nvContentPartPr>
              <p14:xfrm>
                <a:off x="7021764" y="5400651"/>
                <a:ext cx="62280" cy="59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52BC5B-3A49-4CC3-B830-8ABF0E0B855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012764" y="5391651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C6DAAC-36B7-4849-B2E7-7E216D121A07}"/>
                    </a:ext>
                  </a:extLst>
                </p14:cNvPr>
                <p14:cNvContentPartPr/>
                <p14:nvPr/>
              </p14:nvContentPartPr>
              <p14:xfrm>
                <a:off x="7019244" y="5377251"/>
                <a:ext cx="69120" cy="1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C6DAAC-36B7-4849-B2E7-7E216D121A0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010604" y="5368611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0B842E-3C11-4A3C-844F-D66D975041BE}"/>
                    </a:ext>
                  </a:extLst>
                </p14:cNvPr>
                <p14:cNvContentPartPr/>
                <p14:nvPr/>
              </p14:nvContentPartPr>
              <p14:xfrm>
                <a:off x="7055604" y="5578851"/>
                <a:ext cx="360" cy="14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0B842E-3C11-4A3C-844F-D66D975041B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046604" y="5570211"/>
                  <a:ext cx="1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3D6C635-560D-43D0-86D9-DAAD2E29AD1F}"/>
                    </a:ext>
                  </a:extLst>
                </p14:cNvPr>
                <p14:cNvContentPartPr/>
                <p14:nvPr/>
              </p14:nvContentPartPr>
              <p14:xfrm>
                <a:off x="6993324" y="5853531"/>
                <a:ext cx="64800" cy="171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3D6C635-560D-43D0-86D9-DAAD2E29AD1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984684" y="5844891"/>
                  <a:ext cx="82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0876FC4-3C11-4B00-960C-45755709F359}"/>
                    </a:ext>
                  </a:extLst>
                </p14:cNvPr>
                <p14:cNvContentPartPr/>
                <p14:nvPr/>
              </p14:nvContentPartPr>
              <p14:xfrm>
                <a:off x="7012404" y="5912931"/>
                <a:ext cx="68040" cy="24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0876FC4-3C11-4B00-960C-45755709F35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003404" y="5903931"/>
                  <a:ext cx="85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834359-2624-475C-AF2B-0EEF0FB561C5}"/>
                    </a:ext>
                  </a:extLst>
                </p14:cNvPr>
                <p14:cNvContentPartPr/>
                <p14:nvPr/>
              </p14:nvContentPartPr>
              <p14:xfrm>
                <a:off x="7943364" y="6001131"/>
                <a:ext cx="10872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834359-2624-475C-AF2B-0EEF0FB561C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934364" y="5992131"/>
                  <a:ext cx="12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9E7072-A399-437F-A49F-5B6A8AC6AB11}"/>
                    </a:ext>
                  </a:extLst>
                </p14:cNvPr>
                <p14:cNvContentPartPr/>
                <p14:nvPr/>
              </p14:nvContentPartPr>
              <p14:xfrm>
                <a:off x="7519644" y="6008331"/>
                <a:ext cx="7776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9E7072-A399-437F-A49F-5B6A8AC6AB1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511004" y="5999691"/>
                  <a:ext cx="95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7DEBEE-9B29-4149-A506-954EAF3144A2}"/>
                    </a:ext>
                  </a:extLst>
                </p14:cNvPr>
                <p14:cNvContentPartPr/>
                <p14:nvPr/>
              </p14:nvContentPartPr>
              <p14:xfrm>
                <a:off x="7559604" y="6008331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7DEBEE-9B29-4149-A506-954EAF3144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0604" y="5999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CB5444D-7DD8-4518-8345-319D512E8683}"/>
                    </a:ext>
                  </a:extLst>
                </p14:cNvPr>
                <p14:cNvContentPartPr/>
                <p14:nvPr/>
              </p14:nvContentPartPr>
              <p14:xfrm>
                <a:off x="7547724" y="6008331"/>
                <a:ext cx="144000" cy="10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CB5444D-7DD8-4518-8345-319D512E868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39084" y="5999691"/>
                  <a:ext cx="161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EEB0E20-440C-4968-B641-0AB35879699F}"/>
                    </a:ext>
                  </a:extLst>
                </p14:cNvPr>
                <p14:cNvContentPartPr/>
                <p14:nvPr/>
              </p14:nvContentPartPr>
              <p14:xfrm>
                <a:off x="7965324" y="5615571"/>
                <a:ext cx="77400" cy="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EEB0E20-440C-4968-B641-0AB3587969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56324" y="5606931"/>
                  <a:ext cx="95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10C51C-8F76-4412-B133-BF46895ACDBB}"/>
                    </a:ext>
                  </a:extLst>
                </p14:cNvPr>
                <p14:cNvContentPartPr/>
                <p14:nvPr/>
              </p14:nvContentPartPr>
              <p14:xfrm>
                <a:off x="7510284" y="5554731"/>
                <a:ext cx="8676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10C51C-8F76-4412-B133-BF46895ACDB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501644" y="5546091"/>
                  <a:ext cx="104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39F8D8-368F-4A2C-BB04-F780C9CACDEB}"/>
                    </a:ext>
                  </a:extLst>
                </p14:cNvPr>
                <p14:cNvContentPartPr/>
                <p14:nvPr/>
              </p14:nvContentPartPr>
              <p14:xfrm>
                <a:off x="7519644" y="5543571"/>
                <a:ext cx="201240" cy="127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39F8D8-368F-4A2C-BB04-F780C9CACDE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511004" y="5534931"/>
                  <a:ext cx="21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C7C8D78-B116-40C6-BA54-1BB31F3ED307}"/>
                    </a:ext>
                  </a:extLst>
                </p14:cNvPr>
                <p14:cNvContentPartPr/>
                <p14:nvPr/>
              </p14:nvContentPartPr>
              <p14:xfrm>
                <a:off x="7659684" y="5476971"/>
                <a:ext cx="92520" cy="6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C7C8D78-B116-40C6-BA54-1BB31F3ED307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651044" y="5468331"/>
                  <a:ext cx="110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04023DE-1E5C-495C-A78E-02713F99219E}"/>
                    </a:ext>
                  </a:extLst>
                </p14:cNvPr>
                <p14:cNvContentPartPr/>
                <p14:nvPr/>
              </p14:nvContentPartPr>
              <p14:xfrm>
                <a:off x="6095496" y="5714184"/>
                <a:ext cx="2964240" cy="509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04023DE-1E5C-495C-A78E-02713F99219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086496" y="5705544"/>
                  <a:ext cx="29818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6543468-24A8-41F7-986E-E70DB57BAEF0}"/>
                    </a:ext>
                  </a:extLst>
                </p14:cNvPr>
                <p14:cNvContentPartPr/>
                <p14:nvPr/>
              </p14:nvContentPartPr>
              <p14:xfrm>
                <a:off x="9025536" y="5678184"/>
                <a:ext cx="57960" cy="7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6543468-24A8-41F7-986E-E70DB57BAEF0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016536" y="5669184"/>
                  <a:ext cx="75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FDEAC18-9ACF-4634-A349-92A22FB13F25}"/>
                    </a:ext>
                  </a:extLst>
                </p14:cNvPr>
                <p14:cNvContentPartPr/>
                <p14:nvPr/>
              </p14:nvContentPartPr>
              <p14:xfrm>
                <a:off x="8966136" y="5685024"/>
                <a:ext cx="109440" cy="820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FDEAC18-9ACF-4634-A349-92A22FB13F25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957136" y="5676024"/>
                  <a:ext cx="1270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663690FA-E844-46FE-A50A-A5F5FE74B0F1}"/>
              </a:ext>
            </a:extLst>
          </p:cNvPr>
          <p:cNvGrpSpPr/>
          <p:nvPr/>
        </p:nvGrpSpPr>
        <p:grpSpPr>
          <a:xfrm>
            <a:off x="3979056" y="6071664"/>
            <a:ext cx="1701360" cy="426600"/>
            <a:chOff x="3979056" y="6071664"/>
            <a:chExt cx="17013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5ADB670-B124-479C-BA3C-C92C39C8582C}"/>
                    </a:ext>
                  </a:extLst>
                </p14:cNvPr>
                <p14:cNvContentPartPr/>
                <p14:nvPr/>
              </p14:nvContentPartPr>
              <p14:xfrm>
                <a:off x="4618776" y="6085344"/>
                <a:ext cx="116640" cy="105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5ADB670-B124-479C-BA3C-C92C39C8582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610136" y="6076704"/>
                  <a:ext cx="134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9D8010E-891D-4707-B211-209FA6B9B103}"/>
                    </a:ext>
                  </a:extLst>
                </p14:cNvPr>
                <p14:cNvContentPartPr/>
                <p14:nvPr/>
              </p14:nvContentPartPr>
              <p14:xfrm>
                <a:off x="4790496" y="6095784"/>
                <a:ext cx="10440" cy="932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9D8010E-891D-4707-B211-209FA6B9B10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781856" y="6087144"/>
                  <a:ext cx="28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8F19B31-B136-4982-A852-D6FF7993C6A5}"/>
                    </a:ext>
                  </a:extLst>
                </p14:cNvPr>
                <p14:cNvContentPartPr/>
                <p14:nvPr/>
              </p14:nvContentPartPr>
              <p14:xfrm>
                <a:off x="4830456" y="6116664"/>
                <a:ext cx="5760" cy="74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8F19B31-B136-4982-A852-D6FF7993C6A5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821816" y="6108024"/>
                  <a:ext cx="23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95C8E8B-0967-44FC-8DD3-21AAD0C40DD5}"/>
                    </a:ext>
                  </a:extLst>
                </p14:cNvPr>
                <p14:cNvContentPartPr/>
                <p14:nvPr/>
              </p14:nvContentPartPr>
              <p14:xfrm>
                <a:off x="4831176" y="6099024"/>
                <a:ext cx="74160" cy="66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95C8E8B-0967-44FC-8DD3-21AAD0C40DD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822536" y="6090384"/>
                  <a:ext cx="91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FD2092D-1440-493D-949A-8CE91197DB7A}"/>
                    </a:ext>
                  </a:extLst>
                </p14:cNvPr>
                <p14:cNvContentPartPr/>
                <p14:nvPr/>
              </p14:nvContentPartPr>
              <p14:xfrm>
                <a:off x="4985256" y="6079944"/>
                <a:ext cx="183960" cy="1087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FD2092D-1440-493D-949A-8CE91197DB7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976616" y="6070944"/>
                  <a:ext cx="201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6C46123-FABD-4275-9BAE-83A73EC3D431}"/>
                    </a:ext>
                  </a:extLst>
                </p14:cNvPr>
                <p14:cNvContentPartPr/>
                <p14:nvPr/>
              </p14:nvContentPartPr>
              <p14:xfrm>
                <a:off x="5110176" y="6122064"/>
                <a:ext cx="72000" cy="25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6C46123-FABD-4275-9BAE-83A73EC3D43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01176" y="6113424"/>
                  <a:ext cx="89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93D79F5-5FC4-42E0-8CAB-D8912374ED83}"/>
                    </a:ext>
                  </a:extLst>
                </p14:cNvPr>
                <p14:cNvContentPartPr/>
                <p14:nvPr/>
              </p14:nvContentPartPr>
              <p14:xfrm>
                <a:off x="5204136" y="6090384"/>
                <a:ext cx="99360" cy="99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93D79F5-5FC4-42E0-8CAB-D8912374ED8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195136" y="6081384"/>
                  <a:ext cx="117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BB4F912-8D9F-421A-9BFD-24BBD3AB39A6}"/>
                    </a:ext>
                  </a:extLst>
                </p14:cNvPr>
                <p14:cNvContentPartPr/>
                <p14:nvPr/>
              </p14:nvContentPartPr>
              <p14:xfrm>
                <a:off x="5312856" y="6088224"/>
                <a:ext cx="7884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BB4F912-8D9F-421A-9BFD-24BBD3AB39A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304216" y="6079584"/>
                  <a:ext cx="96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02F2A5C-1474-4C78-83FA-C98B1B6A44D0}"/>
                    </a:ext>
                  </a:extLst>
                </p14:cNvPr>
                <p14:cNvContentPartPr/>
                <p14:nvPr/>
              </p14:nvContentPartPr>
              <p14:xfrm>
                <a:off x="5425536" y="6099384"/>
                <a:ext cx="82800" cy="88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02F2A5C-1474-4C78-83FA-C98B1B6A44D0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416896" y="6090384"/>
                  <a:ext cx="100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14C9E9B-B1EB-4A52-927A-ED7866C4C233}"/>
                    </a:ext>
                  </a:extLst>
                </p14:cNvPr>
                <p14:cNvContentPartPr/>
                <p14:nvPr/>
              </p14:nvContentPartPr>
              <p14:xfrm>
                <a:off x="5421216" y="6071664"/>
                <a:ext cx="72000" cy="68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14C9E9B-B1EB-4A52-927A-ED7866C4C23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412216" y="6062664"/>
                  <a:ext cx="89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71C2AB8-1C93-4040-9C73-E47BA521EA17}"/>
                    </a:ext>
                  </a:extLst>
                </p14:cNvPr>
                <p14:cNvContentPartPr/>
                <p14:nvPr/>
              </p14:nvContentPartPr>
              <p14:xfrm>
                <a:off x="3979056" y="6347784"/>
                <a:ext cx="104400" cy="85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71C2AB8-1C93-4040-9C73-E47BA521EA1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3970056" y="6338784"/>
                  <a:ext cx="122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DD27FC7-B652-4A9B-8C81-6F6027FEF9BF}"/>
                    </a:ext>
                  </a:extLst>
                </p14:cNvPr>
                <p14:cNvContentPartPr/>
                <p14:nvPr/>
              </p14:nvContentPartPr>
              <p14:xfrm>
                <a:off x="4129176" y="6364704"/>
                <a:ext cx="38880" cy="61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DD27FC7-B652-4A9B-8C81-6F6027FEF9B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120176" y="6356064"/>
                  <a:ext cx="56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089670D-ACB7-450B-B3EC-D664E2A8728D}"/>
                    </a:ext>
                  </a:extLst>
                </p14:cNvPr>
                <p14:cNvContentPartPr/>
                <p14:nvPr/>
              </p14:nvContentPartPr>
              <p14:xfrm>
                <a:off x="4137456" y="6349584"/>
                <a:ext cx="31320" cy="73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089670D-ACB7-450B-B3EC-D664E2A8728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128816" y="6340584"/>
                  <a:ext cx="48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288A1AC-FBED-44D3-9C97-03F32181D99A}"/>
                    </a:ext>
                  </a:extLst>
                </p14:cNvPr>
                <p14:cNvContentPartPr/>
                <p14:nvPr/>
              </p14:nvContentPartPr>
              <p14:xfrm>
                <a:off x="4222056" y="6281544"/>
                <a:ext cx="119160" cy="1242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288A1AC-FBED-44D3-9C97-03F32181D99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213056" y="6272904"/>
                  <a:ext cx="13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1166E5D-8C98-4F50-8BE3-7F001EC6F56D}"/>
                    </a:ext>
                  </a:extLst>
                </p14:cNvPr>
                <p14:cNvContentPartPr/>
                <p14:nvPr/>
              </p14:nvContentPartPr>
              <p14:xfrm>
                <a:off x="4373976" y="6342024"/>
                <a:ext cx="61200" cy="673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1166E5D-8C98-4F50-8BE3-7F001EC6F56D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364976" y="6333024"/>
                  <a:ext cx="7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45886D2-A6EB-4CEC-9BF9-E17C43965909}"/>
                    </a:ext>
                  </a:extLst>
                </p14:cNvPr>
                <p14:cNvContentPartPr/>
                <p14:nvPr/>
              </p14:nvContentPartPr>
              <p14:xfrm>
                <a:off x="4468656" y="6250584"/>
                <a:ext cx="146160" cy="156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45886D2-A6EB-4CEC-9BF9-E17C4396590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459656" y="6241584"/>
                  <a:ext cx="163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87C732E-6E6D-440C-91AA-870D94FFF71A}"/>
                    </a:ext>
                  </a:extLst>
                </p14:cNvPr>
                <p14:cNvContentPartPr/>
                <p14:nvPr/>
              </p14:nvContentPartPr>
              <p14:xfrm>
                <a:off x="4614816" y="6271824"/>
                <a:ext cx="360" cy="3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87C732E-6E6D-440C-91AA-870D94FFF7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6176" y="6263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7FDAE84-3B15-42F3-B729-425FF4DC48AC}"/>
                    </a:ext>
                  </a:extLst>
                </p14:cNvPr>
                <p14:cNvContentPartPr/>
                <p14:nvPr/>
              </p14:nvContentPartPr>
              <p14:xfrm>
                <a:off x="4635336" y="6344544"/>
                <a:ext cx="93600" cy="669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7FDAE84-3B15-42F3-B729-425FF4DC48AC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626696" y="6335904"/>
                  <a:ext cx="111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7BD5778-69ED-43B9-9671-9ADE7471D55E}"/>
                    </a:ext>
                  </a:extLst>
                </p14:cNvPr>
                <p14:cNvContentPartPr/>
                <p14:nvPr/>
              </p14:nvContentPartPr>
              <p14:xfrm>
                <a:off x="4707336" y="6325104"/>
                <a:ext cx="99720" cy="1731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7BD5778-69ED-43B9-9671-9ADE7471D55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698336" y="6316464"/>
                  <a:ext cx="11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E861A5D-6B44-4A23-BA94-597DC751F569}"/>
                    </a:ext>
                  </a:extLst>
                </p14:cNvPr>
                <p14:cNvContentPartPr/>
                <p14:nvPr/>
              </p14:nvContentPartPr>
              <p14:xfrm>
                <a:off x="4938096" y="6357144"/>
                <a:ext cx="61560" cy="72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E861A5D-6B44-4A23-BA94-597DC751F56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929456" y="6348144"/>
                  <a:ext cx="7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DF1AA91-D383-4D02-9F55-74E2260D63DC}"/>
                    </a:ext>
                  </a:extLst>
                </p14:cNvPr>
                <p14:cNvContentPartPr/>
                <p14:nvPr/>
              </p14:nvContentPartPr>
              <p14:xfrm>
                <a:off x="5060136" y="6361824"/>
                <a:ext cx="67320" cy="60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DF1AA91-D383-4D02-9F55-74E2260D63D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051136" y="6353184"/>
                  <a:ext cx="84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7DE5B05-6688-406C-BC4C-2D5BF165AE1A}"/>
                    </a:ext>
                  </a:extLst>
                </p14:cNvPr>
                <p14:cNvContentPartPr/>
                <p14:nvPr/>
              </p14:nvContentPartPr>
              <p14:xfrm>
                <a:off x="5148696" y="6303504"/>
                <a:ext cx="64440" cy="1155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7DE5B05-6688-406C-BC4C-2D5BF165AE1A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139696" y="6294864"/>
                  <a:ext cx="82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055633E-2794-4E78-96E9-65A7A39AA089}"/>
                    </a:ext>
                  </a:extLst>
                </p14:cNvPr>
                <p14:cNvContentPartPr/>
                <p14:nvPr/>
              </p14:nvContentPartPr>
              <p14:xfrm>
                <a:off x="5169216" y="6327984"/>
                <a:ext cx="60480" cy="24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055633E-2794-4E78-96E9-65A7A39AA089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160576" y="6319344"/>
                  <a:ext cx="78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E209640-B865-4347-93D1-A2339FD77131}"/>
                    </a:ext>
                  </a:extLst>
                </p14:cNvPr>
                <p14:cNvContentPartPr/>
                <p14:nvPr/>
              </p14:nvContentPartPr>
              <p14:xfrm>
                <a:off x="5234016" y="6290544"/>
                <a:ext cx="132840" cy="140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E209640-B865-4347-93D1-A2339FD7713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225376" y="6281904"/>
                  <a:ext cx="15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F2BA4D-5A85-4E43-9FDA-B0DCFFCAD618}"/>
                    </a:ext>
                  </a:extLst>
                </p14:cNvPr>
                <p14:cNvContentPartPr/>
                <p14:nvPr/>
              </p14:nvContentPartPr>
              <p14:xfrm>
                <a:off x="5391696" y="6336984"/>
                <a:ext cx="140040" cy="79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F2BA4D-5A85-4E43-9FDA-B0DCFFCAD61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383056" y="6327984"/>
                  <a:ext cx="157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4C7DAFE-810E-4DA3-8FF6-36C911B25510}"/>
                    </a:ext>
                  </a:extLst>
                </p14:cNvPr>
                <p14:cNvContentPartPr/>
                <p14:nvPr/>
              </p14:nvContentPartPr>
              <p14:xfrm>
                <a:off x="5511936" y="6336984"/>
                <a:ext cx="101520" cy="96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4C7DAFE-810E-4DA3-8FF6-36C911B2551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503296" y="6328344"/>
                  <a:ext cx="119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87B3A32-F0C5-420A-876B-AD0B2954790C}"/>
                    </a:ext>
                  </a:extLst>
                </p14:cNvPr>
                <p14:cNvContentPartPr/>
                <p14:nvPr/>
              </p14:nvContentPartPr>
              <p14:xfrm>
                <a:off x="5664576" y="6425184"/>
                <a:ext cx="15840" cy="48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87B3A32-F0C5-420A-876B-AD0B2954790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655576" y="6416184"/>
                  <a:ext cx="334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7CABF8E-6849-40C0-9FFE-E2B798110D04}"/>
              </a:ext>
            </a:extLst>
          </p:cNvPr>
          <p:cNvGrpSpPr/>
          <p:nvPr/>
        </p:nvGrpSpPr>
        <p:grpSpPr>
          <a:xfrm>
            <a:off x="7986576" y="3381744"/>
            <a:ext cx="2474640" cy="86040"/>
            <a:chOff x="7986576" y="3381744"/>
            <a:chExt cx="247464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6774060-36CE-4106-A6A2-30AB1C9922E2}"/>
                    </a:ext>
                  </a:extLst>
                </p14:cNvPr>
                <p14:cNvContentPartPr/>
                <p14:nvPr/>
              </p14:nvContentPartPr>
              <p14:xfrm>
                <a:off x="7986576" y="3421704"/>
                <a:ext cx="44280" cy="3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6774060-36CE-4106-A6A2-30AB1C9922E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968936" y="3404064"/>
                  <a:ext cx="7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5112030-9AB4-4109-966A-D826403B0E4B}"/>
                    </a:ext>
                  </a:extLst>
                </p14:cNvPr>
                <p14:cNvContentPartPr/>
                <p14:nvPr/>
              </p14:nvContentPartPr>
              <p14:xfrm>
                <a:off x="8150016" y="3423864"/>
                <a:ext cx="177480" cy="10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5112030-9AB4-4109-966A-D826403B0E4B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132016" y="3406224"/>
                  <a:ext cx="213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57D709B-5313-4906-8848-1903A07533CD}"/>
                    </a:ext>
                  </a:extLst>
                </p14:cNvPr>
                <p14:cNvContentPartPr/>
                <p14:nvPr/>
              </p14:nvContentPartPr>
              <p14:xfrm>
                <a:off x="8427936" y="3426024"/>
                <a:ext cx="250560" cy="10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57D709B-5313-4906-8848-1903A07533C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8409936" y="3408024"/>
                  <a:ext cx="286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9C1A912-0232-45DE-BA2A-CB93EA01A00E}"/>
                    </a:ext>
                  </a:extLst>
                </p14:cNvPr>
                <p14:cNvContentPartPr/>
                <p14:nvPr/>
              </p14:nvContentPartPr>
              <p14:xfrm>
                <a:off x="8755896" y="3439704"/>
                <a:ext cx="218880" cy="154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9C1A912-0232-45DE-BA2A-CB93EA01A00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737896" y="3422064"/>
                  <a:ext cx="254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0B7CA66-5AD6-49D4-AB3F-053AC4ACA47C}"/>
                    </a:ext>
                  </a:extLst>
                </p14:cNvPr>
                <p14:cNvContentPartPr/>
                <p14:nvPr/>
              </p14:nvContentPartPr>
              <p14:xfrm>
                <a:off x="9038496" y="3467424"/>
                <a:ext cx="360" cy="3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0B7CA66-5AD6-49D4-AB3F-053AC4ACA47C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020496" y="34497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F41EE5C-4B9B-491F-9B4A-909247D7FF5E}"/>
                    </a:ext>
                  </a:extLst>
                </p14:cNvPr>
                <p14:cNvContentPartPr/>
                <p14:nvPr/>
              </p14:nvContentPartPr>
              <p14:xfrm>
                <a:off x="9066216" y="3432864"/>
                <a:ext cx="74880" cy="2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F41EE5C-4B9B-491F-9B4A-909247D7FF5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048216" y="3415224"/>
                  <a:ext cx="11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DF134A1-D5F0-4E4E-A040-A659421ABF36}"/>
                    </a:ext>
                  </a:extLst>
                </p14:cNvPr>
                <p14:cNvContentPartPr/>
                <p14:nvPr/>
              </p14:nvContentPartPr>
              <p14:xfrm>
                <a:off x="9264936" y="3429264"/>
                <a:ext cx="201960" cy="32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DF134A1-D5F0-4E4E-A040-A659421ABF36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9246936" y="3411624"/>
                  <a:ext cx="237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E02632B-038C-4A64-83CB-2F321ED4EF38}"/>
                    </a:ext>
                  </a:extLst>
                </p14:cNvPr>
                <p14:cNvContentPartPr/>
                <p14:nvPr/>
              </p14:nvContentPartPr>
              <p14:xfrm>
                <a:off x="9561216" y="3419184"/>
                <a:ext cx="257400" cy="12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E02632B-038C-4A64-83CB-2F321ED4EF38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9543576" y="3401184"/>
                  <a:ext cx="29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A30A5B5-55D2-48CF-8333-EB4E770D7CBE}"/>
                    </a:ext>
                  </a:extLst>
                </p14:cNvPr>
                <p14:cNvContentPartPr/>
                <p14:nvPr/>
              </p14:nvContentPartPr>
              <p14:xfrm>
                <a:off x="9920136" y="3400464"/>
                <a:ext cx="350640" cy="280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A30A5B5-55D2-48CF-8333-EB4E770D7CB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902136" y="3382464"/>
                  <a:ext cx="386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3B4E8D4-2777-40A2-B3B3-76970906F57C}"/>
                    </a:ext>
                  </a:extLst>
                </p14:cNvPr>
                <p14:cNvContentPartPr/>
                <p14:nvPr/>
              </p14:nvContentPartPr>
              <p14:xfrm>
                <a:off x="10335216" y="3381744"/>
                <a:ext cx="126000" cy="334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3B4E8D4-2777-40A2-B3B3-76970906F57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0317216" y="3363744"/>
                  <a:ext cx="161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DCA587D7-E5DD-4891-9751-E5CEC7FB4303}"/>
              </a:ext>
            </a:extLst>
          </p:cNvPr>
          <p:cNvGrpSpPr/>
          <p:nvPr/>
        </p:nvGrpSpPr>
        <p:grpSpPr>
          <a:xfrm>
            <a:off x="10014096" y="3067824"/>
            <a:ext cx="1212480" cy="186840"/>
            <a:chOff x="10014096" y="3067824"/>
            <a:chExt cx="12124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41DDEC0-0B7F-4C36-B03F-5D996E35D973}"/>
                    </a:ext>
                  </a:extLst>
                </p14:cNvPr>
                <p14:cNvContentPartPr/>
                <p14:nvPr/>
              </p14:nvContentPartPr>
              <p14:xfrm>
                <a:off x="10014096" y="3131544"/>
                <a:ext cx="96480" cy="107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41DDEC0-0B7F-4C36-B03F-5D996E35D973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996456" y="3113544"/>
                  <a:ext cx="132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764353E-97DF-4867-811B-DD9ADEBFAE5C}"/>
                    </a:ext>
                  </a:extLst>
                </p14:cNvPr>
                <p14:cNvContentPartPr/>
                <p14:nvPr/>
              </p14:nvContentPartPr>
              <p14:xfrm>
                <a:off x="10148016" y="3162504"/>
                <a:ext cx="15840" cy="79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764353E-97DF-4867-811B-DD9ADEBFAE5C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0130016" y="3144864"/>
                  <a:ext cx="51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B226E93-D1D7-46F4-9B4F-0455453EE0EE}"/>
                    </a:ext>
                  </a:extLst>
                </p14:cNvPr>
                <p14:cNvContentPartPr/>
                <p14:nvPr/>
              </p14:nvContentPartPr>
              <p14:xfrm>
                <a:off x="10167816" y="3139104"/>
                <a:ext cx="51840" cy="52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B226E93-D1D7-46F4-9B4F-0455453EE0EE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150176" y="3121104"/>
                  <a:ext cx="87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A3B6907-F8F3-4859-858A-49AB42D8ED20}"/>
                    </a:ext>
                  </a:extLst>
                </p14:cNvPr>
                <p14:cNvContentPartPr/>
                <p14:nvPr/>
              </p14:nvContentPartPr>
              <p14:xfrm>
                <a:off x="10258896" y="3134424"/>
                <a:ext cx="79200" cy="986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A3B6907-F8F3-4859-858A-49AB42D8ED2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240896" y="3116784"/>
                  <a:ext cx="114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41499C1-D3BF-49C3-844A-B26468BF4C41}"/>
                    </a:ext>
                  </a:extLst>
                </p14:cNvPr>
                <p14:cNvContentPartPr/>
                <p14:nvPr/>
              </p14:nvContentPartPr>
              <p14:xfrm>
                <a:off x="10363656" y="3147384"/>
                <a:ext cx="78120" cy="928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41499C1-D3BF-49C3-844A-B26468BF4C41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345656" y="3129744"/>
                  <a:ext cx="11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86C3D83-6DA1-4E64-93A9-0E8022AF07E7}"/>
                    </a:ext>
                  </a:extLst>
                </p14:cNvPr>
                <p14:cNvContentPartPr/>
                <p14:nvPr/>
              </p14:nvContentPartPr>
              <p14:xfrm>
                <a:off x="10365816" y="3132264"/>
                <a:ext cx="81360" cy="626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86C3D83-6DA1-4E64-93A9-0E8022AF07E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348176" y="3114264"/>
                  <a:ext cx="117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9D12230-5765-4351-A837-AC456319D98B}"/>
                    </a:ext>
                  </a:extLst>
                </p14:cNvPr>
                <p14:cNvContentPartPr/>
                <p14:nvPr/>
              </p14:nvContentPartPr>
              <p14:xfrm>
                <a:off x="10466616" y="3140544"/>
                <a:ext cx="1800" cy="968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9D12230-5765-4351-A837-AC456319D98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448976" y="3122544"/>
                  <a:ext cx="3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DAC72FB5-7911-4317-BE60-769833AE0A2A}"/>
                    </a:ext>
                  </a:extLst>
                </p14:cNvPr>
                <p14:cNvContentPartPr/>
                <p14:nvPr/>
              </p14:nvContentPartPr>
              <p14:xfrm>
                <a:off x="10469856" y="3135864"/>
                <a:ext cx="90720" cy="71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DAC72FB5-7911-4317-BE60-769833AE0A2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451856" y="3118224"/>
                  <a:ext cx="12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99309A5-238A-4885-824F-2A4543102977}"/>
                    </a:ext>
                  </a:extLst>
                </p14:cNvPr>
                <p14:cNvContentPartPr/>
                <p14:nvPr/>
              </p14:nvContentPartPr>
              <p14:xfrm>
                <a:off x="10664616" y="3141264"/>
                <a:ext cx="10440" cy="113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99309A5-238A-4885-824F-2A454310297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646976" y="3123264"/>
                  <a:ext cx="46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F4E8195-31F7-472B-BFD0-D504457A33C7}"/>
                    </a:ext>
                  </a:extLst>
                </p14:cNvPr>
                <p14:cNvContentPartPr/>
                <p14:nvPr/>
              </p14:nvContentPartPr>
              <p14:xfrm>
                <a:off x="10679376" y="3127944"/>
                <a:ext cx="57960" cy="65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F4E8195-31F7-472B-BFD0-D504457A33C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661376" y="3110304"/>
                  <a:ext cx="93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00B6AAE-C2C5-4EB3-B3BF-C8FA7784ABE6}"/>
                    </a:ext>
                  </a:extLst>
                </p14:cNvPr>
                <p14:cNvContentPartPr/>
                <p14:nvPr/>
              </p14:nvContentPartPr>
              <p14:xfrm>
                <a:off x="10772256" y="3144504"/>
                <a:ext cx="75960" cy="1000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00B6AAE-C2C5-4EB3-B3BF-C8FA7784ABE6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754616" y="3126864"/>
                  <a:ext cx="11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9A206BA-1669-4D51-B987-096DB4A7B247}"/>
                    </a:ext>
                  </a:extLst>
                </p14:cNvPr>
                <p14:cNvContentPartPr/>
                <p14:nvPr/>
              </p14:nvContentPartPr>
              <p14:xfrm>
                <a:off x="10782336" y="3130824"/>
                <a:ext cx="75960" cy="504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9A206BA-1669-4D51-B987-096DB4A7B24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0764696" y="3112824"/>
                  <a:ext cx="111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B85CC37-095F-4C5F-AF43-D79471962C48}"/>
                    </a:ext>
                  </a:extLst>
                </p14:cNvPr>
                <p14:cNvContentPartPr/>
                <p14:nvPr/>
              </p14:nvContentPartPr>
              <p14:xfrm>
                <a:off x="10891776" y="3170784"/>
                <a:ext cx="57240" cy="774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B85CC37-095F-4C5F-AF43-D79471962C4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873776" y="3153144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3B2145E-2366-4B4E-83EB-14D06FCAC684}"/>
                    </a:ext>
                  </a:extLst>
                </p14:cNvPr>
                <p14:cNvContentPartPr/>
                <p14:nvPr/>
              </p14:nvContentPartPr>
              <p14:xfrm>
                <a:off x="10952616" y="3118944"/>
                <a:ext cx="15120" cy="1126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3B2145E-2366-4B4E-83EB-14D06FCAC684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0934616" y="3101304"/>
                  <a:ext cx="5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7DCB4A5-1789-45BF-82D3-2F6BA0DDDBF3}"/>
                    </a:ext>
                  </a:extLst>
                </p14:cNvPr>
                <p14:cNvContentPartPr/>
                <p14:nvPr/>
              </p14:nvContentPartPr>
              <p14:xfrm>
                <a:off x="11031096" y="3113544"/>
                <a:ext cx="195480" cy="108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7DCB4A5-1789-45BF-82D3-2F6BA0DDDBF3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1013096" y="3095544"/>
                  <a:ext cx="23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45E378C-B8F1-45EB-81F6-D6F69278A009}"/>
                    </a:ext>
                  </a:extLst>
                </p14:cNvPr>
                <p14:cNvContentPartPr/>
                <p14:nvPr/>
              </p14:nvContentPartPr>
              <p14:xfrm>
                <a:off x="11156016" y="3067824"/>
                <a:ext cx="57960" cy="896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45E378C-B8F1-45EB-81F6-D6F69278A009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1138016" y="3049824"/>
                  <a:ext cx="93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502D1D41-2CAD-4474-99D2-D9451CD551D8}"/>
              </a:ext>
            </a:extLst>
          </p:cNvPr>
          <p:cNvGrpSpPr/>
          <p:nvPr/>
        </p:nvGrpSpPr>
        <p:grpSpPr>
          <a:xfrm>
            <a:off x="7988736" y="5793744"/>
            <a:ext cx="3414600" cy="243000"/>
            <a:chOff x="7988736" y="5793744"/>
            <a:chExt cx="34146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BF446AB2-53BA-45F6-B358-5509928ED52D}"/>
                    </a:ext>
                  </a:extLst>
                </p14:cNvPr>
                <p14:cNvContentPartPr/>
                <p14:nvPr/>
              </p14:nvContentPartPr>
              <p14:xfrm>
                <a:off x="7988736" y="5812464"/>
                <a:ext cx="93600" cy="15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BF446AB2-53BA-45F6-B358-5509928ED52D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7971096" y="5794824"/>
                  <a:ext cx="129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EB4CB8A-AEFC-4F24-9102-6CD88108117D}"/>
                    </a:ext>
                  </a:extLst>
                </p14:cNvPr>
                <p14:cNvContentPartPr/>
                <p14:nvPr/>
              </p14:nvContentPartPr>
              <p14:xfrm>
                <a:off x="8121576" y="5808864"/>
                <a:ext cx="115920" cy="129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EB4CB8A-AEFC-4F24-9102-6CD88108117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103576" y="5791224"/>
                  <a:ext cx="151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FEF145B-AA5E-4806-B262-21211102B515}"/>
                    </a:ext>
                  </a:extLst>
                </p14:cNvPr>
                <p14:cNvContentPartPr/>
                <p14:nvPr/>
              </p14:nvContentPartPr>
              <p14:xfrm>
                <a:off x="8300136" y="5810304"/>
                <a:ext cx="343800" cy="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FEF145B-AA5E-4806-B262-21211102B51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282136" y="5792664"/>
                  <a:ext cx="379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C541AE5-ECAE-4E03-973F-F5E03F990F23}"/>
                    </a:ext>
                  </a:extLst>
                </p14:cNvPr>
                <p14:cNvContentPartPr/>
                <p14:nvPr/>
              </p14:nvContentPartPr>
              <p14:xfrm>
                <a:off x="8677416" y="5812464"/>
                <a:ext cx="104400" cy="79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C541AE5-ECAE-4E03-973F-F5E03F990F23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659416" y="5794824"/>
                  <a:ext cx="140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69276C6-338D-48E3-B53C-291D13B41689}"/>
                    </a:ext>
                  </a:extLst>
                </p14:cNvPr>
                <p14:cNvContentPartPr/>
                <p14:nvPr/>
              </p14:nvContentPartPr>
              <p14:xfrm>
                <a:off x="8850576" y="5811024"/>
                <a:ext cx="201240" cy="23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69276C6-338D-48E3-B53C-291D13B4168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832576" y="5793384"/>
                  <a:ext cx="23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D6A1BE9-8732-4670-BE5D-68A5ED7EA34B}"/>
                    </a:ext>
                  </a:extLst>
                </p14:cNvPr>
                <p14:cNvContentPartPr/>
                <p14:nvPr/>
              </p14:nvContentPartPr>
              <p14:xfrm>
                <a:off x="9190056" y="5835504"/>
                <a:ext cx="107280" cy="6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D6A1BE9-8732-4670-BE5D-68A5ED7EA34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9172416" y="5817504"/>
                  <a:ext cx="142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1FA4D62-071C-4195-9B14-743FDE65D1B1}"/>
                    </a:ext>
                  </a:extLst>
                </p14:cNvPr>
                <p14:cNvContentPartPr/>
                <p14:nvPr/>
              </p14:nvContentPartPr>
              <p14:xfrm>
                <a:off x="9360336" y="5827584"/>
                <a:ext cx="111240" cy="5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1FA4D62-071C-4195-9B14-743FDE65D1B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9342336" y="5809944"/>
                  <a:ext cx="14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0DF98F6-C073-4916-B27A-20D2BD698BEA}"/>
                    </a:ext>
                  </a:extLst>
                </p14:cNvPr>
                <p14:cNvContentPartPr/>
                <p14:nvPr/>
              </p14:nvContentPartPr>
              <p14:xfrm>
                <a:off x="9541416" y="5817864"/>
                <a:ext cx="238320" cy="86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0DF98F6-C073-4916-B27A-20D2BD698BEA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9523416" y="5800224"/>
                  <a:ext cx="273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6735D66-4C6B-40F6-B123-F3B25F5049C1}"/>
                    </a:ext>
                  </a:extLst>
                </p14:cNvPr>
                <p14:cNvContentPartPr/>
                <p14:nvPr/>
              </p14:nvContentPartPr>
              <p14:xfrm>
                <a:off x="9853176" y="5818584"/>
                <a:ext cx="212760" cy="154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6735D66-4C6B-40F6-B123-F3B25F5049C1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9835176" y="5800944"/>
                  <a:ext cx="24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2DF5671-95F8-45FD-941E-E19CF82D17CD}"/>
                    </a:ext>
                  </a:extLst>
                </p14:cNvPr>
                <p14:cNvContentPartPr/>
                <p14:nvPr/>
              </p14:nvContentPartPr>
              <p14:xfrm>
                <a:off x="10165656" y="5795904"/>
                <a:ext cx="19764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2DF5671-95F8-45FD-941E-E19CF82D17CD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0148016" y="5777904"/>
                  <a:ext cx="233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3F7576B-4B0D-4719-9915-801F51BDA731}"/>
                    </a:ext>
                  </a:extLst>
                </p14:cNvPr>
                <p14:cNvContentPartPr/>
                <p14:nvPr/>
              </p14:nvContentPartPr>
              <p14:xfrm>
                <a:off x="10425936" y="5793744"/>
                <a:ext cx="3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3F7576B-4B0D-4719-9915-801F51BDA731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407936" y="5776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EDBDE8E-2D3C-4553-AAC0-EE326D03711B}"/>
                    </a:ext>
                  </a:extLst>
                </p14:cNvPr>
                <p14:cNvContentPartPr/>
                <p14:nvPr/>
              </p14:nvContentPartPr>
              <p14:xfrm>
                <a:off x="10079616" y="5928024"/>
                <a:ext cx="105120" cy="1087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EDBDE8E-2D3C-4553-AAC0-EE326D03711B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061616" y="5910384"/>
                  <a:ext cx="140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5EA1EE7-B457-44FE-9F9F-146F2FDAA314}"/>
                    </a:ext>
                  </a:extLst>
                </p14:cNvPr>
                <p14:cNvContentPartPr/>
                <p14:nvPr/>
              </p14:nvContentPartPr>
              <p14:xfrm>
                <a:off x="10198776" y="5943504"/>
                <a:ext cx="86400" cy="734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5EA1EE7-B457-44FE-9F9F-146F2FDAA31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181136" y="5925504"/>
                  <a:ext cx="122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5DC894B-658B-4F40-9095-1F9CEC52DC05}"/>
                    </a:ext>
                  </a:extLst>
                </p14:cNvPr>
                <p14:cNvContentPartPr/>
                <p14:nvPr/>
              </p14:nvContentPartPr>
              <p14:xfrm>
                <a:off x="10315776" y="5910744"/>
                <a:ext cx="131400" cy="795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5DC894B-658B-4F40-9095-1F9CEC52DC05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298136" y="5893104"/>
                  <a:ext cx="16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AB3E16CF-ACE8-4844-8740-72A94F2EECCE}"/>
                    </a:ext>
                  </a:extLst>
                </p14:cNvPr>
                <p14:cNvContentPartPr/>
                <p14:nvPr/>
              </p14:nvContentPartPr>
              <p14:xfrm>
                <a:off x="10496136" y="5903904"/>
                <a:ext cx="89280" cy="75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AB3E16CF-ACE8-4844-8740-72A94F2EECCE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478136" y="5886264"/>
                  <a:ext cx="124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426EDC-DD10-47D2-8B9A-B76C5DC15EF3}"/>
                    </a:ext>
                  </a:extLst>
                </p14:cNvPr>
                <p14:cNvContentPartPr/>
                <p14:nvPr/>
              </p14:nvContentPartPr>
              <p14:xfrm>
                <a:off x="10530696" y="5928024"/>
                <a:ext cx="56520" cy="169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426EDC-DD10-47D2-8B9A-B76C5DC15EF3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512696" y="5910384"/>
                  <a:ext cx="92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4D95F54-A136-439D-85EE-A9244E3C3F46}"/>
                    </a:ext>
                  </a:extLst>
                </p14:cNvPr>
                <p14:cNvContentPartPr/>
                <p14:nvPr/>
              </p14:nvContentPartPr>
              <p14:xfrm>
                <a:off x="10514496" y="5876904"/>
                <a:ext cx="126000" cy="903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4D95F54-A136-439D-85EE-A9244E3C3F46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0496496" y="5859264"/>
                  <a:ext cx="161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319EB18-A740-4D2B-BB22-569F6664EA78}"/>
                    </a:ext>
                  </a:extLst>
                </p14:cNvPr>
                <p14:cNvContentPartPr/>
                <p14:nvPr/>
              </p14:nvContentPartPr>
              <p14:xfrm>
                <a:off x="10639056" y="5865384"/>
                <a:ext cx="126000" cy="92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319EB18-A740-4D2B-BB22-569F6664EA78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621056" y="5847744"/>
                  <a:ext cx="161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3AA66CC-CE34-41F8-96AD-31CE835EFEAF}"/>
                    </a:ext>
                  </a:extLst>
                </p14:cNvPr>
                <p14:cNvContentPartPr/>
                <p14:nvPr/>
              </p14:nvContentPartPr>
              <p14:xfrm>
                <a:off x="10881696" y="5863584"/>
                <a:ext cx="72720" cy="118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3AA66CC-CE34-41F8-96AD-31CE835EFEAF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864056" y="5845944"/>
                  <a:ext cx="108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C74199B0-20F2-4EE4-91DC-8DFDFC5A158A}"/>
                    </a:ext>
                  </a:extLst>
                </p14:cNvPr>
                <p14:cNvContentPartPr/>
                <p14:nvPr/>
              </p14:nvContentPartPr>
              <p14:xfrm>
                <a:off x="10891056" y="5909304"/>
                <a:ext cx="78840" cy="176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C74199B0-20F2-4EE4-91DC-8DFDFC5A158A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873056" y="5891664"/>
                  <a:ext cx="114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C5DC675-E35F-42DD-A828-C1E531A916DB}"/>
                    </a:ext>
                  </a:extLst>
                </p14:cNvPr>
                <p14:cNvContentPartPr/>
                <p14:nvPr/>
              </p14:nvContentPartPr>
              <p14:xfrm>
                <a:off x="11005896" y="5883024"/>
                <a:ext cx="72720" cy="864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C5DC675-E35F-42DD-A828-C1E531A916D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987896" y="5865384"/>
                  <a:ext cx="108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A54CC7B9-FF64-40B9-860E-FBA2F34CF3CA}"/>
                    </a:ext>
                  </a:extLst>
                </p14:cNvPr>
                <p14:cNvContentPartPr/>
                <p14:nvPr/>
              </p14:nvContentPartPr>
              <p14:xfrm>
                <a:off x="10998696" y="5871504"/>
                <a:ext cx="78840" cy="154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A54CC7B9-FF64-40B9-860E-FBA2F34CF3CA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981056" y="5853504"/>
                  <a:ext cx="114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1F5A253-94CB-4BF1-B38E-A969BD49D272}"/>
                    </a:ext>
                  </a:extLst>
                </p14:cNvPr>
                <p14:cNvContentPartPr/>
                <p14:nvPr/>
              </p14:nvContentPartPr>
              <p14:xfrm>
                <a:off x="11104536" y="5852064"/>
                <a:ext cx="74160" cy="1054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1F5A253-94CB-4BF1-B38E-A969BD49D272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086536" y="5834424"/>
                  <a:ext cx="109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3AE51C7-CD8D-4B71-8EFE-C3A6546A794C}"/>
                    </a:ext>
                  </a:extLst>
                </p14:cNvPr>
                <p14:cNvContentPartPr/>
                <p14:nvPr/>
              </p14:nvContentPartPr>
              <p14:xfrm>
                <a:off x="11220456" y="5854224"/>
                <a:ext cx="63720" cy="936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3AE51C7-CD8D-4B71-8EFE-C3A6546A794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202456" y="5836224"/>
                  <a:ext cx="99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A6C55F90-92EC-423B-9CC3-A98F08448841}"/>
                    </a:ext>
                  </a:extLst>
                </p14:cNvPr>
                <p14:cNvContentPartPr/>
                <p14:nvPr/>
              </p14:nvContentPartPr>
              <p14:xfrm>
                <a:off x="11295696" y="5844504"/>
                <a:ext cx="77760" cy="1152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A6C55F90-92EC-423B-9CC3-A98F08448841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278056" y="5826504"/>
                  <a:ext cx="113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9B5A61F-8291-4C25-BDB6-3319406F6658}"/>
                    </a:ext>
                  </a:extLst>
                </p14:cNvPr>
                <p14:cNvContentPartPr/>
                <p14:nvPr/>
              </p14:nvContentPartPr>
              <p14:xfrm>
                <a:off x="11308296" y="5807784"/>
                <a:ext cx="95040" cy="266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9B5A61F-8291-4C25-BDB6-3319406F6658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290656" y="5789784"/>
                  <a:ext cx="1306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AACE517A-71E2-4A46-901B-1C3884997EF8}"/>
              </a:ext>
            </a:extLst>
          </p:cNvPr>
          <p:cNvGrpSpPr/>
          <p:nvPr/>
        </p:nvGrpSpPr>
        <p:grpSpPr>
          <a:xfrm>
            <a:off x="9242256" y="2260344"/>
            <a:ext cx="1418040" cy="656640"/>
            <a:chOff x="9242256" y="2260344"/>
            <a:chExt cx="141804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38FCE72D-624B-4E91-B2EB-26044628232A}"/>
                    </a:ext>
                  </a:extLst>
                </p14:cNvPr>
                <p14:cNvContentPartPr/>
                <p14:nvPr/>
              </p14:nvContentPartPr>
              <p14:xfrm>
                <a:off x="9265656" y="2884224"/>
                <a:ext cx="38520" cy="327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38FCE72D-624B-4E91-B2EB-26044628232A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9247656" y="2866584"/>
                  <a:ext cx="74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A46C553-61F9-4590-A659-D104D688DA72}"/>
                    </a:ext>
                  </a:extLst>
                </p14:cNvPr>
                <p14:cNvContentPartPr/>
                <p14:nvPr/>
              </p14:nvContentPartPr>
              <p14:xfrm>
                <a:off x="9254856" y="2516304"/>
                <a:ext cx="23040" cy="324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A46C553-61F9-4590-A659-D104D688DA72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236856" y="2498304"/>
                  <a:ext cx="58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717135DF-753A-44C6-882B-0DA5ACFB9F93}"/>
                    </a:ext>
                  </a:extLst>
                </p14:cNvPr>
                <p14:cNvContentPartPr/>
                <p14:nvPr/>
              </p14:nvContentPartPr>
              <p14:xfrm>
                <a:off x="9242256" y="2631864"/>
                <a:ext cx="29160" cy="280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717135DF-753A-44C6-882B-0DA5ACFB9F93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224256" y="2614224"/>
                  <a:ext cx="64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D4A9FBE-E8D8-4439-82FF-94BD3376C228}"/>
                    </a:ext>
                  </a:extLst>
                </p14:cNvPr>
                <p14:cNvContentPartPr/>
                <p14:nvPr/>
              </p14:nvContentPartPr>
              <p14:xfrm>
                <a:off x="9411096" y="2471664"/>
                <a:ext cx="83520" cy="745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D4A9FBE-E8D8-4439-82FF-94BD3376C228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9393456" y="2454024"/>
                  <a:ext cx="119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106553D-0BCE-4CDC-9132-43470B1EB9DD}"/>
                    </a:ext>
                  </a:extLst>
                </p14:cNvPr>
                <p14:cNvContentPartPr/>
                <p14:nvPr/>
              </p14:nvContentPartPr>
              <p14:xfrm>
                <a:off x="9409656" y="2287344"/>
                <a:ext cx="406440" cy="2415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106553D-0BCE-4CDC-9132-43470B1EB9D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9391656" y="2269704"/>
                  <a:ext cx="442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BB8823BC-1B82-4531-8135-FD66D88D84B2}"/>
                    </a:ext>
                  </a:extLst>
                </p14:cNvPr>
                <p14:cNvContentPartPr/>
                <p14:nvPr/>
              </p14:nvContentPartPr>
              <p14:xfrm>
                <a:off x="9434136" y="2387784"/>
                <a:ext cx="287640" cy="4741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BB8823BC-1B82-4531-8135-FD66D88D84B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9416496" y="2369784"/>
                  <a:ext cx="323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318BFA6-E0DE-44AD-A88C-0238CE778E7B}"/>
                    </a:ext>
                  </a:extLst>
                </p14:cNvPr>
                <p14:cNvContentPartPr/>
                <p14:nvPr/>
              </p14:nvContentPartPr>
              <p14:xfrm>
                <a:off x="9429456" y="2769384"/>
                <a:ext cx="111240" cy="87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318BFA6-E0DE-44AD-A88C-0238CE778E7B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9411456" y="2751744"/>
                  <a:ext cx="146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7C27E98-AA03-49AC-943C-824F0D086094}"/>
                    </a:ext>
                  </a:extLst>
                </p14:cNvPr>
                <p14:cNvContentPartPr/>
                <p14:nvPr/>
              </p14:nvContentPartPr>
              <p14:xfrm>
                <a:off x="9384816" y="2458704"/>
                <a:ext cx="85320" cy="1393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7C27E98-AA03-49AC-943C-824F0D086094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9366816" y="2440704"/>
                  <a:ext cx="120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B1C1160-8E23-4581-ACE3-DDF4046A7D44}"/>
                    </a:ext>
                  </a:extLst>
                </p14:cNvPr>
                <p14:cNvContentPartPr/>
                <p14:nvPr/>
              </p14:nvContentPartPr>
              <p14:xfrm>
                <a:off x="9822576" y="2331264"/>
                <a:ext cx="91440" cy="1227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B1C1160-8E23-4581-ACE3-DDF4046A7D4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9804576" y="2313264"/>
                  <a:ext cx="127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86AEDD9-5F72-49C3-A597-FD73557A6C05}"/>
                    </a:ext>
                  </a:extLst>
                </p14:cNvPr>
                <p14:cNvContentPartPr/>
                <p14:nvPr/>
              </p14:nvContentPartPr>
              <p14:xfrm>
                <a:off x="9942456" y="2333424"/>
                <a:ext cx="89640" cy="817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86AEDD9-5F72-49C3-A597-FD73557A6C0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924456" y="2315424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E7313F3-C9AD-4A09-9F34-EEA825096B2F}"/>
                    </a:ext>
                  </a:extLst>
                </p14:cNvPr>
                <p14:cNvContentPartPr/>
                <p14:nvPr/>
              </p14:nvContentPartPr>
              <p14:xfrm>
                <a:off x="10047936" y="2307504"/>
                <a:ext cx="88920" cy="266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E7313F3-C9AD-4A09-9F34-EEA825096B2F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0029936" y="2289864"/>
                  <a:ext cx="124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3BADDAB8-7834-432F-A0DE-0DE3E4B29DFC}"/>
                    </a:ext>
                  </a:extLst>
                </p14:cNvPr>
                <p14:cNvContentPartPr/>
                <p14:nvPr/>
              </p14:nvContentPartPr>
              <p14:xfrm>
                <a:off x="10081056" y="2320104"/>
                <a:ext cx="11880" cy="95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3BADDAB8-7834-432F-A0DE-0DE3E4B29DFC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0063056" y="2302104"/>
                  <a:ext cx="47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6179BCD6-5A4D-49C8-A9A1-34CC01BEAA28}"/>
                    </a:ext>
                  </a:extLst>
                </p14:cNvPr>
                <p14:cNvContentPartPr/>
                <p14:nvPr/>
              </p14:nvContentPartPr>
              <p14:xfrm>
                <a:off x="10164216" y="2310384"/>
                <a:ext cx="99000" cy="10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6179BCD6-5A4D-49C8-A9A1-34CC01BEAA2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0146216" y="2292384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0B59337-65F1-4819-8E07-0FD1BF9DA6E2}"/>
                    </a:ext>
                  </a:extLst>
                </p14:cNvPr>
                <p14:cNvContentPartPr/>
                <p14:nvPr/>
              </p14:nvContentPartPr>
              <p14:xfrm>
                <a:off x="10333416" y="2287344"/>
                <a:ext cx="87480" cy="1123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0B59337-65F1-4819-8E07-0FD1BF9DA6E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315776" y="2269704"/>
                  <a:ext cx="123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922DEE1-36C3-47F2-8474-7B53B0F33137}"/>
                    </a:ext>
                  </a:extLst>
                </p14:cNvPr>
                <p14:cNvContentPartPr/>
                <p14:nvPr/>
              </p14:nvContentPartPr>
              <p14:xfrm>
                <a:off x="10331976" y="2275104"/>
                <a:ext cx="90360" cy="691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922DEE1-36C3-47F2-8474-7B53B0F3313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314336" y="2257104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CC64F6-CEDB-4685-AC67-D8B26BE48116}"/>
                    </a:ext>
                  </a:extLst>
                </p14:cNvPr>
                <p14:cNvContentPartPr/>
                <p14:nvPr/>
              </p14:nvContentPartPr>
              <p14:xfrm>
                <a:off x="10460496" y="2313264"/>
                <a:ext cx="5760" cy="89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CC64F6-CEDB-4685-AC67-D8B26BE48116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0442856" y="2295264"/>
                  <a:ext cx="4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70DB7FA-5C40-4B16-8E6F-F1185B66E7D1}"/>
                    </a:ext>
                  </a:extLst>
                </p14:cNvPr>
                <p14:cNvContentPartPr/>
                <p14:nvPr/>
              </p14:nvContentPartPr>
              <p14:xfrm>
                <a:off x="10447896" y="2276544"/>
                <a:ext cx="115920" cy="1245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70DB7FA-5C40-4B16-8E6F-F1185B66E7D1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0430256" y="2258904"/>
                  <a:ext cx="151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9B56778A-E0F5-465B-98AF-CB050F64E267}"/>
                    </a:ext>
                  </a:extLst>
                </p14:cNvPr>
                <p14:cNvContentPartPr/>
                <p14:nvPr/>
              </p14:nvContentPartPr>
              <p14:xfrm>
                <a:off x="10559136" y="2260344"/>
                <a:ext cx="101160" cy="1224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9B56778A-E0F5-465B-98AF-CB050F64E26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0541496" y="2242704"/>
                  <a:ext cx="1368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6FC9A4E5-327E-491C-9E89-4CB3BF45FF12}"/>
              </a:ext>
            </a:extLst>
          </p:cNvPr>
          <p:cNvGrpSpPr/>
          <p:nvPr/>
        </p:nvGrpSpPr>
        <p:grpSpPr>
          <a:xfrm>
            <a:off x="201204" y="1889211"/>
            <a:ext cx="716040" cy="151920"/>
            <a:chOff x="201204" y="1889211"/>
            <a:chExt cx="71604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3D939A2-E03F-4538-8F12-366262232476}"/>
                    </a:ext>
                  </a:extLst>
                </p14:cNvPr>
                <p14:cNvContentPartPr/>
                <p14:nvPr/>
              </p14:nvContentPartPr>
              <p14:xfrm>
                <a:off x="201204" y="1919811"/>
                <a:ext cx="101160" cy="1170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3D939A2-E03F-4538-8F12-366262232476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92204" y="1911171"/>
                  <a:ext cx="118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FC0A2C2-B8E5-432B-A7AA-15891351BBA9}"/>
                    </a:ext>
                  </a:extLst>
                </p14:cNvPr>
                <p14:cNvContentPartPr/>
                <p14:nvPr/>
              </p14:nvContentPartPr>
              <p14:xfrm>
                <a:off x="357804" y="1912611"/>
                <a:ext cx="72720" cy="126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FC0A2C2-B8E5-432B-A7AA-15891351BBA9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349164" y="1903971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CA741D3D-CC11-4824-B5FB-809D32443F74}"/>
                    </a:ext>
                  </a:extLst>
                </p14:cNvPr>
                <p14:cNvContentPartPr/>
                <p14:nvPr/>
              </p14:nvContentPartPr>
              <p14:xfrm>
                <a:off x="466524" y="1931691"/>
                <a:ext cx="3960" cy="1094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CA741D3D-CC11-4824-B5FB-809D32443F7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57524" y="1922691"/>
                  <a:ext cx="21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4AB62317-2F4F-46DE-9386-97789832136F}"/>
                    </a:ext>
                  </a:extLst>
                </p14:cNvPr>
                <p14:cNvContentPartPr/>
                <p14:nvPr/>
              </p14:nvContentPartPr>
              <p14:xfrm>
                <a:off x="469764" y="1925931"/>
                <a:ext cx="66240" cy="640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4AB62317-2F4F-46DE-9386-97789832136F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61124" y="1916931"/>
                  <a:ext cx="83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D95F1CB-2673-43FE-A42E-CB904A66FF1F}"/>
                    </a:ext>
                  </a:extLst>
                </p14:cNvPr>
                <p14:cNvContentPartPr/>
                <p14:nvPr/>
              </p14:nvContentPartPr>
              <p14:xfrm>
                <a:off x="602964" y="1920171"/>
                <a:ext cx="93600" cy="1119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D95F1CB-2673-43FE-A42E-CB904A66FF1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93964" y="1911171"/>
                  <a:ext cx="111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E6BEED3-0812-4BE7-8A54-DAF8146A8B6B}"/>
                    </a:ext>
                  </a:extLst>
                </p14:cNvPr>
                <p14:cNvContentPartPr/>
                <p14:nvPr/>
              </p14:nvContentPartPr>
              <p14:xfrm>
                <a:off x="620244" y="1897851"/>
                <a:ext cx="90360" cy="68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E6BEED3-0812-4BE7-8A54-DAF8146A8B6B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611604" y="1889211"/>
                  <a:ext cx="108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D57CFB3C-CEF5-4A2D-B71F-E246A960BEF2}"/>
                    </a:ext>
                  </a:extLst>
                </p14:cNvPr>
                <p14:cNvContentPartPr/>
                <p14:nvPr/>
              </p14:nvContentPartPr>
              <p14:xfrm>
                <a:off x="775764" y="1889211"/>
                <a:ext cx="141480" cy="1274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D57CFB3C-CEF5-4A2D-B71F-E246A960BEF2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766764" y="1880211"/>
                  <a:ext cx="1591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C13C8135-1105-4886-A1B4-2729C847F7F3}"/>
              </a:ext>
            </a:extLst>
          </p:cNvPr>
          <p:cNvGrpSpPr/>
          <p:nvPr/>
        </p:nvGrpSpPr>
        <p:grpSpPr>
          <a:xfrm>
            <a:off x="1117404" y="1867611"/>
            <a:ext cx="597600" cy="167040"/>
            <a:chOff x="1117404" y="1867611"/>
            <a:chExt cx="59760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FBF21315-0526-4CA9-A742-A58DC4709B48}"/>
                    </a:ext>
                  </a:extLst>
                </p14:cNvPr>
                <p14:cNvContentPartPr/>
                <p14:nvPr/>
              </p14:nvContentPartPr>
              <p14:xfrm>
                <a:off x="1117404" y="1876971"/>
                <a:ext cx="86760" cy="147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FBF21315-0526-4CA9-A742-A58DC4709B48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108404" y="1867971"/>
                  <a:ext cx="104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485C9B77-7350-4952-9701-1F138185D938}"/>
                    </a:ext>
                  </a:extLst>
                </p14:cNvPr>
                <p14:cNvContentPartPr/>
                <p14:nvPr/>
              </p14:nvContentPartPr>
              <p14:xfrm>
                <a:off x="1127844" y="1902171"/>
                <a:ext cx="90360" cy="442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485C9B77-7350-4952-9701-1F138185D938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119204" y="1893171"/>
                  <a:ext cx="108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266FC18-34A2-41A1-9816-F1B775689499}"/>
                    </a:ext>
                  </a:extLst>
                </p14:cNvPr>
                <p14:cNvContentPartPr/>
                <p14:nvPr/>
              </p14:nvContentPartPr>
              <p14:xfrm>
                <a:off x="1251324" y="1918011"/>
                <a:ext cx="95040" cy="92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266FC18-34A2-41A1-9816-F1B775689499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242324" y="1909011"/>
                  <a:ext cx="11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1C71909-C4B5-4834-8E54-3C989568015C}"/>
                    </a:ext>
                  </a:extLst>
                </p14:cNvPr>
                <p14:cNvContentPartPr/>
                <p14:nvPr/>
              </p14:nvContentPartPr>
              <p14:xfrm>
                <a:off x="1262124" y="1906491"/>
                <a:ext cx="132120" cy="885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1C71909-C4B5-4834-8E54-3C989568015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253124" y="1897491"/>
                  <a:ext cx="14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C14ED07-DFCE-4975-B52E-F93A902D8031}"/>
                    </a:ext>
                  </a:extLst>
                </p14:cNvPr>
                <p14:cNvContentPartPr/>
                <p14:nvPr/>
              </p14:nvContentPartPr>
              <p14:xfrm>
                <a:off x="1385604" y="1889571"/>
                <a:ext cx="96120" cy="1083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C14ED07-DFCE-4975-B52E-F93A902D803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376964" y="1880571"/>
                  <a:ext cx="113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5D3B992-C6D3-4DC9-85C8-02F08BA7D15F}"/>
                    </a:ext>
                  </a:extLst>
                </p14:cNvPr>
                <p14:cNvContentPartPr/>
                <p14:nvPr/>
              </p14:nvContentPartPr>
              <p14:xfrm>
                <a:off x="1530324" y="1881291"/>
                <a:ext cx="63360" cy="1245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5D3B992-C6D3-4DC9-85C8-02F08BA7D15F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521324" y="1872291"/>
                  <a:ext cx="81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BC8B55DD-DB60-48AE-9D0A-EBE5C01AC241}"/>
                    </a:ext>
                  </a:extLst>
                </p14:cNvPr>
                <p14:cNvContentPartPr/>
                <p14:nvPr/>
              </p14:nvContentPartPr>
              <p14:xfrm>
                <a:off x="1619964" y="1898931"/>
                <a:ext cx="75240" cy="1357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BC8B55DD-DB60-48AE-9D0A-EBE5C01AC241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611324" y="1890291"/>
                  <a:ext cx="92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C9D4FA4-02E9-4A90-A6A2-BF8BCEF7C119}"/>
                    </a:ext>
                  </a:extLst>
                </p14:cNvPr>
                <p14:cNvContentPartPr/>
                <p14:nvPr/>
              </p14:nvContentPartPr>
              <p14:xfrm>
                <a:off x="1634004" y="1867611"/>
                <a:ext cx="81000" cy="70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C9D4FA4-02E9-4A90-A6A2-BF8BCEF7C11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625364" y="1858611"/>
                  <a:ext cx="986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4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8BD14C83-5425-40D8-945A-42E697DDD24E}"/>
                  </a:ext>
                </a:extLst>
              </p14:cNvPr>
              <p14:cNvContentPartPr/>
              <p14:nvPr/>
            </p14:nvContentPartPr>
            <p14:xfrm>
              <a:off x="205164" y="2132931"/>
              <a:ext cx="1403640" cy="367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8BD14C83-5425-40D8-945A-42E697DDD24E}"/>
                  </a:ext>
                </a:extLst>
              </p:cNvPr>
              <p:cNvPicPr/>
              <p:nvPr/>
            </p:nvPicPr>
            <p:blipFill>
              <a:blip r:embed="rId915"/>
              <a:stretch>
                <a:fillRect/>
              </a:stretch>
            </p:blipFill>
            <p:spPr>
              <a:xfrm>
                <a:off x="196164" y="2124291"/>
                <a:ext cx="14212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9" name="Group 548">
            <a:extLst>
              <a:ext uri="{FF2B5EF4-FFF2-40B4-BE49-F238E27FC236}">
                <a16:creationId xmlns:a16="http://schemas.microsoft.com/office/drawing/2014/main" id="{D170BDC9-ACD3-47A1-9EA8-801D4DE83BAB}"/>
              </a:ext>
            </a:extLst>
          </p:cNvPr>
          <p:cNvGrpSpPr/>
          <p:nvPr/>
        </p:nvGrpSpPr>
        <p:grpSpPr>
          <a:xfrm>
            <a:off x="453564" y="2328411"/>
            <a:ext cx="93600" cy="50760"/>
            <a:chOff x="453564" y="2328411"/>
            <a:chExt cx="9360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5D44B48-84AE-4219-B2C2-7DC93D95ECC8}"/>
                    </a:ext>
                  </a:extLst>
                </p14:cNvPr>
                <p14:cNvContentPartPr/>
                <p14:nvPr/>
              </p14:nvContentPartPr>
              <p14:xfrm>
                <a:off x="453564" y="2328411"/>
                <a:ext cx="93600" cy="2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5D44B48-84AE-4219-B2C2-7DC93D95ECC8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444564" y="2319771"/>
                  <a:ext cx="11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B42E4BD0-8F7D-469D-8AFD-C18BB222BCF3}"/>
                    </a:ext>
                  </a:extLst>
                </p14:cNvPr>
                <p14:cNvContentPartPr/>
                <p14:nvPr/>
              </p14:nvContentPartPr>
              <p14:xfrm>
                <a:off x="466524" y="2373411"/>
                <a:ext cx="73800" cy="57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B42E4BD0-8F7D-469D-8AFD-C18BB222BCF3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457524" y="2364771"/>
                  <a:ext cx="91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0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09749367-954D-48E7-8192-3112DBC8CAED}"/>
                  </a:ext>
                </a:extLst>
              </p14:cNvPr>
              <p14:cNvContentPartPr/>
              <p14:nvPr/>
            </p14:nvContentPartPr>
            <p14:xfrm>
              <a:off x="896724" y="2312211"/>
              <a:ext cx="150840" cy="21708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09749367-954D-48E7-8192-3112DBC8CAED}"/>
                  </a:ext>
                </a:extLst>
              </p:cNvPr>
              <p:cNvPicPr/>
              <p:nvPr/>
            </p:nvPicPr>
            <p:blipFill>
              <a:blip r:embed="rId921"/>
              <a:stretch>
                <a:fillRect/>
              </a:stretch>
            </p:blipFill>
            <p:spPr>
              <a:xfrm>
                <a:off x="888084" y="2303571"/>
                <a:ext cx="1684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2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739AAAAB-03AC-4FD2-949A-41D0748B8AD5}"/>
                  </a:ext>
                </a:extLst>
              </p14:cNvPr>
              <p14:cNvContentPartPr/>
              <p14:nvPr/>
            </p14:nvContentPartPr>
            <p14:xfrm>
              <a:off x="1101204" y="2351451"/>
              <a:ext cx="128520" cy="16380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739AAAAB-03AC-4FD2-949A-41D0748B8AD5}"/>
                  </a:ext>
                </a:extLst>
              </p:cNvPr>
              <p:cNvPicPr/>
              <p:nvPr/>
            </p:nvPicPr>
            <p:blipFill>
              <a:blip r:embed="rId923"/>
              <a:stretch>
                <a:fillRect/>
              </a:stretch>
            </p:blipFill>
            <p:spPr>
              <a:xfrm>
                <a:off x="1092564" y="2342811"/>
                <a:ext cx="1461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4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517EE6DE-7452-4C3D-A2AC-5B6439E8187D}"/>
                  </a:ext>
                </a:extLst>
              </p14:cNvPr>
              <p14:cNvContentPartPr/>
              <p14:nvPr/>
            </p14:nvContentPartPr>
            <p14:xfrm>
              <a:off x="1423044" y="2405091"/>
              <a:ext cx="121680" cy="129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517EE6DE-7452-4C3D-A2AC-5B6439E8187D}"/>
                  </a:ext>
                </a:extLst>
              </p:cNvPr>
              <p:cNvPicPr/>
              <p:nvPr/>
            </p:nvPicPr>
            <p:blipFill>
              <a:blip r:embed="rId925"/>
              <a:stretch>
                <a:fillRect/>
              </a:stretch>
            </p:blipFill>
            <p:spPr>
              <a:xfrm>
                <a:off x="1414044" y="2396091"/>
                <a:ext cx="139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6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FC63F6D5-C4E6-4E30-BFC2-8F2980E4E040}"/>
                  </a:ext>
                </a:extLst>
              </p14:cNvPr>
              <p14:cNvContentPartPr/>
              <p14:nvPr/>
            </p14:nvContentPartPr>
            <p14:xfrm>
              <a:off x="1461564" y="2350731"/>
              <a:ext cx="28440" cy="12060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FC63F6D5-C4E6-4E30-BFC2-8F2980E4E040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1452564" y="2342091"/>
                <a:ext cx="4608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9AD56DA-E032-4747-B835-CCBA4716C478}"/>
              </a:ext>
            </a:extLst>
          </p:cNvPr>
          <p:cNvGrpSpPr/>
          <p:nvPr/>
        </p:nvGrpSpPr>
        <p:grpSpPr>
          <a:xfrm>
            <a:off x="1739124" y="2219331"/>
            <a:ext cx="1049760" cy="302760"/>
            <a:chOff x="1739124" y="2219331"/>
            <a:chExt cx="10497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D9D7B22D-8AA1-4AA9-BDC4-87A0082BD1AD}"/>
                    </a:ext>
                  </a:extLst>
                </p14:cNvPr>
                <p14:cNvContentPartPr/>
                <p14:nvPr/>
              </p14:nvContentPartPr>
              <p14:xfrm>
                <a:off x="1739124" y="2328411"/>
                <a:ext cx="128520" cy="1472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D9D7B22D-8AA1-4AA9-BDC4-87A0082BD1AD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730484" y="231977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775CC36D-B399-43DE-917A-8A6AC060C951}"/>
                    </a:ext>
                  </a:extLst>
                </p14:cNvPr>
                <p14:cNvContentPartPr/>
                <p14:nvPr/>
              </p14:nvContentPartPr>
              <p14:xfrm>
                <a:off x="1922364" y="2321211"/>
                <a:ext cx="80280" cy="1465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775CC36D-B399-43DE-917A-8A6AC060C95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913364" y="2312211"/>
                  <a:ext cx="97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8010E20B-DD73-4EB1-8FA1-71D57772039D}"/>
                    </a:ext>
                  </a:extLst>
                </p14:cNvPr>
                <p14:cNvContentPartPr/>
                <p14:nvPr/>
              </p14:nvContentPartPr>
              <p14:xfrm>
                <a:off x="1961964" y="2314731"/>
                <a:ext cx="91440" cy="212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8010E20B-DD73-4EB1-8FA1-71D57772039D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953324" y="2306091"/>
                  <a:ext cx="109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693CE14-B407-4CE1-BCF7-7E27DE115455}"/>
                    </a:ext>
                  </a:extLst>
                </p14:cNvPr>
                <p14:cNvContentPartPr/>
                <p14:nvPr/>
              </p14:nvContentPartPr>
              <p14:xfrm>
                <a:off x="2179044" y="2293851"/>
                <a:ext cx="61200" cy="2001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693CE14-B407-4CE1-BCF7-7E27DE115455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2170044" y="2284851"/>
                  <a:ext cx="78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EF481F0-1EFA-4406-A1C3-73359EBFCFDF}"/>
                    </a:ext>
                  </a:extLst>
                </p14:cNvPr>
                <p14:cNvContentPartPr/>
                <p14:nvPr/>
              </p14:nvContentPartPr>
              <p14:xfrm>
                <a:off x="2268684" y="2305371"/>
                <a:ext cx="101880" cy="223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EF481F0-1EFA-4406-A1C3-73359EBFCFDF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2260044" y="2296371"/>
                  <a:ext cx="119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6919B944-731C-419F-81C3-55F7B7A45A58}"/>
                    </a:ext>
                  </a:extLst>
                </p14:cNvPr>
                <p14:cNvContentPartPr/>
                <p14:nvPr/>
              </p14:nvContentPartPr>
              <p14:xfrm>
                <a:off x="2291004" y="2328411"/>
                <a:ext cx="88920" cy="1137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6919B944-731C-419F-81C3-55F7B7A45A58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2282004" y="2319771"/>
                  <a:ext cx="10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C406C38-5C88-4A22-A397-26DEED4E90D9}"/>
                    </a:ext>
                  </a:extLst>
                </p14:cNvPr>
                <p14:cNvContentPartPr/>
                <p14:nvPr/>
              </p14:nvContentPartPr>
              <p14:xfrm>
                <a:off x="2425644" y="2321931"/>
                <a:ext cx="124200" cy="1861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C406C38-5C88-4A22-A397-26DEED4E90D9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417004" y="2313291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0CBA462-BE93-4942-A446-D794BFCE3FDD}"/>
                    </a:ext>
                  </a:extLst>
                </p14:cNvPr>
                <p14:cNvContentPartPr/>
                <p14:nvPr/>
              </p14:nvContentPartPr>
              <p14:xfrm>
                <a:off x="2588364" y="2325171"/>
                <a:ext cx="9720" cy="1400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0CBA462-BE93-4942-A446-D794BFCE3FDD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579724" y="2316531"/>
                  <a:ext cx="2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19E9D809-8D28-4BBB-AB8E-6E7815F69D10}"/>
                    </a:ext>
                  </a:extLst>
                </p14:cNvPr>
                <p14:cNvContentPartPr/>
                <p14:nvPr/>
              </p14:nvContentPartPr>
              <p14:xfrm>
                <a:off x="2597724" y="2287011"/>
                <a:ext cx="107280" cy="1645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19E9D809-8D28-4BBB-AB8E-6E7815F69D10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589084" y="2278371"/>
                  <a:ext cx="124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3CBEA442-1517-428B-A9F8-505F9AFCE694}"/>
                    </a:ext>
                  </a:extLst>
                </p14:cNvPr>
                <p14:cNvContentPartPr/>
                <p14:nvPr/>
              </p14:nvContentPartPr>
              <p14:xfrm>
                <a:off x="2683044" y="2219331"/>
                <a:ext cx="105840" cy="3027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3CBEA442-1517-428B-A9F8-505F9AFCE694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674044" y="2210331"/>
                  <a:ext cx="1234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FC81B54B-F721-4AF7-9596-F28838E007CC}"/>
              </a:ext>
            </a:extLst>
          </p:cNvPr>
          <p:cNvGrpSpPr/>
          <p:nvPr/>
        </p:nvGrpSpPr>
        <p:grpSpPr>
          <a:xfrm>
            <a:off x="486324" y="2733771"/>
            <a:ext cx="91440" cy="57960"/>
            <a:chOff x="486324" y="2733771"/>
            <a:chExt cx="9144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603BD02-BCE3-4F27-BF44-4944C531CA94}"/>
                    </a:ext>
                  </a:extLst>
                </p14:cNvPr>
                <p14:cNvContentPartPr/>
                <p14:nvPr/>
              </p14:nvContentPartPr>
              <p14:xfrm>
                <a:off x="486324" y="2733771"/>
                <a:ext cx="91440" cy="2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603BD02-BCE3-4F27-BF44-4944C531CA94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77324" y="2724771"/>
                  <a:ext cx="10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CE6A0B2-4358-41B3-BCC2-B4FFECF684EB}"/>
                    </a:ext>
                  </a:extLst>
                </p14:cNvPr>
                <p14:cNvContentPartPr/>
                <p14:nvPr/>
              </p14:nvContentPartPr>
              <p14:xfrm>
                <a:off x="493164" y="2791371"/>
                <a:ext cx="77400" cy="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CE6A0B2-4358-41B3-BCC2-B4FFECF684E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84524" y="2782731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4BFEE306-8625-4C0A-99B9-77802F8771A3}"/>
              </a:ext>
            </a:extLst>
          </p:cNvPr>
          <p:cNvGrpSpPr/>
          <p:nvPr/>
        </p:nvGrpSpPr>
        <p:grpSpPr>
          <a:xfrm>
            <a:off x="885204" y="2663211"/>
            <a:ext cx="1617480" cy="222840"/>
            <a:chOff x="885204" y="2663211"/>
            <a:chExt cx="16174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B42414E-A987-4DBA-90EF-003B27E2F26B}"/>
                    </a:ext>
                  </a:extLst>
                </p14:cNvPr>
                <p14:cNvContentPartPr/>
                <p14:nvPr/>
              </p14:nvContentPartPr>
              <p14:xfrm>
                <a:off x="885204" y="2715771"/>
                <a:ext cx="122760" cy="150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B42414E-A987-4DBA-90EF-003B27E2F26B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876204" y="2707131"/>
                  <a:ext cx="140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76377EC-5A29-4F33-A57F-2A17FF1FBE55}"/>
                    </a:ext>
                  </a:extLst>
                </p14:cNvPr>
                <p14:cNvContentPartPr/>
                <p14:nvPr/>
              </p14:nvContentPartPr>
              <p14:xfrm>
                <a:off x="1041084" y="2738811"/>
                <a:ext cx="76680" cy="1108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76377EC-5A29-4F33-A57F-2A17FF1FBE55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32444" y="2730171"/>
                  <a:ext cx="94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8696803-6121-463F-8DAC-4E9F4584B730}"/>
                    </a:ext>
                  </a:extLst>
                </p14:cNvPr>
                <p14:cNvContentPartPr/>
                <p14:nvPr/>
              </p14:nvContentPartPr>
              <p14:xfrm>
                <a:off x="1277244" y="2764011"/>
                <a:ext cx="129960" cy="86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8696803-6121-463F-8DAC-4E9F4584B730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268244" y="2755371"/>
                  <a:ext cx="147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14C6911-15F6-49D6-A1C7-E66D9AB4F41C}"/>
                    </a:ext>
                  </a:extLst>
                </p14:cNvPr>
                <p14:cNvContentPartPr/>
                <p14:nvPr/>
              </p14:nvContentPartPr>
              <p14:xfrm>
                <a:off x="1324404" y="2709291"/>
                <a:ext cx="38160" cy="1339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14C6911-15F6-49D6-A1C7-E66D9AB4F41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315764" y="2700291"/>
                  <a:ext cx="55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55F32EE-CDD3-4238-B3B5-65F2E88E1C2A}"/>
                    </a:ext>
                  </a:extLst>
                </p14:cNvPr>
                <p14:cNvContentPartPr/>
                <p14:nvPr/>
              </p14:nvContentPartPr>
              <p14:xfrm>
                <a:off x="1524564" y="2699931"/>
                <a:ext cx="108720" cy="1252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55F32EE-CDD3-4238-B3B5-65F2E88E1C2A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515564" y="2691291"/>
                  <a:ext cx="126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243C4A0-D3B1-4C82-BC79-06FC2A20DEB3}"/>
                    </a:ext>
                  </a:extLst>
                </p14:cNvPr>
                <p14:cNvContentPartPr/>
                <p14:nvPr/>
              </p14:nvContentPartPr>
              <p14:xfrm>
                <a:off x="1699524" y="2693811"/>
                <a:ext cx="108720" cy="133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243C4A0-D3B1-4C82-BC79-06FC2A20DEB3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690524" y="2684811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E69B63EC-7B13-4EEF-A87F-FAFC456F4123}"/>
                    </a:ext>
                  </a:extLst>
                </p14:cNvPr>
                <p14:cNvContentPartPr/>
                <p14:nvPr/>
              </p14:nvContentPartPr>
              <p14:xfrm>
                <a:off x="1741644" y="2666451"/>
                <a:ext cx="105480" cy="277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E69B63EC-7B13-4EEF-A87F-FAFC456F4123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732644" y="2657811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ECE3060F-2B49-4EA6-8BEF-BF76C3184A47}"/>
                    </a:ext>
                  </a:extLst>
                </p14:cNvPr>
                <p14:cNvContentPartPr/>
                <p14:nvPr/>
              </p14:nvContentPartPr>
              <p14:xfrm>
                <a:off x="1952604" y="2754651"/>
                <a:ext cx="92160" cy="78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ECE3060F-2B49-4EA6-8BEF-BF76C3184A47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943964" y="2746011"/>
                  <a:ext cx="109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79C46EB-F31F-4F61-AF37-86E7E2CC19A5}"/>
                    </a:ext>
                  </a:extLst>
                </p14:cNvPr>
                <p14:cNvContentPartPr/>
                <p14:nvPr/>
              </p14:nvContentPartPr>
              <p14:xfrm>
                <a:off x="1970244" y="2739891"/>
                <a:ext cx="63360" cy="820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79C46EB-F31F-4F61-AF37-86E7E2CC19A5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961244" y="2731251"/>
                  <a:ext cx="81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82706D2-084C-40DB-9509-F368F372BFDD}"/>
                    </a:ext>
                  </a:extLst>
                </p14:cNvPr>
                <p14:cNvContentPartPr/>
                <p14:nvPr/>
              </p14:nvContentPartPr>
              <p14:xfrm>
                <a:off x="2171844" y="2719731"/>
                <a:ext cx="78480" cy="1663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82706D2-084C-40DB-9509-F368F372BFDD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2163204" y="2711091"/>
                  <a:ext cx="96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4842A37-0270-4D66-9B68-48E37D3DC673}"/>
                    </a:ext>
                  </a:extLst>
                </p14:cNvPr>
                <p14:cNvContentPartPr/>
                <p14:nvPr/>
              </p14:nvContentPartPr>
              <p14:xfrm>
                <a:off x="2296764" y="2712531"/>
                <a:ext cx="69120" cy="1342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4842A37-0270-4D66-9B68-48E37D3DC673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2288124" y="2703891"/>
                  <a:ext cx="8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745F220-ECBD-4050-91AC-5F8E9C17EE02}"/>
                    </a:ext>
                  </a:extLst>
                </p14:cNvPr>
                <p14:cNvContentPartPr/>
                <p14:nvPr/>
              </p14:nvContentPartPr>
              <p14:xfrm>
                <a:off x="2317644" y="2782011"/>
                <a:ext cx="97200" cy="151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6745F220-ECBD-4050-91AC-5F8E9C17EE02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2309004" y="2773011"/>
                  <a:ext cx="114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613DF82A-9173-4B99-A798-40C3C71F79F0}"/>
                    </a:ext>
                  </a:extLst>
                </p14:cNvPr>
                <p14:cNvContentPartPr/>
                <p14:nvPr/>
              </p14:nvContentPartPr>
              <p14:xfrm>
                <a:off x="2438964" y="2663211"/>
                <a:ext cx="63720" cy="215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613DF82A-9173-4B99-A798-40C3C71F79F0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2430324" y="2654571"/>
                  <a:ext cx="81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9B6BCFA2-2C53-4296-B65D-4963F50A3BF8}"/>
              </a:ext>
            </a:extLst>
          </p:cNvPr>
          <p:cNvGrpSpPr/>
          <p:nvPr/>
        </p:nvGrpSpPr>
        <p:grpSpPr>
          <a:xfrm>
            <a:off x="575964" y="3068571"/>
            <a:ext cx="105120" cy="61200"/>
            <a:chOff x="575964" y="3068571"/>
            <a:chExt cx="10512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0C0B49E-B74D-42A9-A938-BB9326616370}"/>
                    </a:ext>
                  </a:extLst>
                </p14:cNvPr>
                <p14:cNvContentPartPr/>
                <p14:nvPr/>
              </p14:nvContentPartPr>
              <p14:xfrm>
                <a:off x="575964" y="3068571"/>
                <a:ext cx="88920" cy="3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0C0B49E-B74D-42A9-A938-BB9326616370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567324" y="3059931"/>
                  <a:ext cx="10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6018D92-4B2A-4301-AD11-7C0F73C6AE1E}"/>
                    </a:ext>
                  </a:extLst>
                </p14:cNvPr>
                <p14:cNvContentPartPr/>
                <p14:nvPr/>
              </p14:nvContentPartPr>
              <p14:xfrm>
                <a:off x="586404" y="3129411"/>
                <a:ext cx="94680" cy="3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6018D92-4B2A-4301-AD11-7C0F73C6AE1E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577764" y="3120771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6E363E3D-2D35-415B-88C6-CBE28FBDAF2D}"/>
              </a:ext>
            </a:extLst>
          </p:cNvPr>
          <p:cNvGrpSpPr/>
          <p:nvPr/>
        </p:nvGrpSpPr>
        <p:grpSpPr>
          <a:xfrm>
            <a:off x="976284" y="3054531"/>
            <a:ext cx="638640" cy="356040"/>
            <a:chOff x="976284" y="3054531"/>
            <a:chExt cx="6386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DA8BC02-F113-4789-BD62-B52B7442130F}"/>
                    </a:ext>
                  </a:extLst>
                </p14:cNvPr>
                <p14:cNvContentPartPr/>
                <p14:nvPr/>
              </p14:nvContentPartPr>
              <p14:xfrm>
                <a:off x="1051884" y="3054531"/>
                <a:ext cx="119520" cy="188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DA8BC02-F113-4789-BD62-B52B7442130F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043244" y="3045891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D80A63C-BEF2-4274-BC46-D1928B4E1CE6}"/>
                    </a:ext>
                  </a:extLst>
                </p14:cNvPr>
                <p14:cNvContentPartPr/>
                <p14:nvPr/>
              </p14:nvContentPartPr>
              <p14:xfrm>
                <a:off x="1228284" y="3121851"/>
                <a:ext cx="65880" cy="106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D80A63C-BEF2-4274-BC46-D1928B4E1CE6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219284" y="3112851"/>
                  <a:ext cx="83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556215B-B43A-4D29-93BA-3542757A59FA}"/>
                    </a:ext>
                  </a:extLst>
                </p14:cNvPr>
                <p14:cNvContentPartPr/>
                <p14:nvPr/>
              </p14:nvContentPartPr>
              <p14:xfrm>
                <a:off x="1392804" y="3197811"/>
                <a:ext cx="2520" cy="1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556215B-B43A-4D29-93BA-3542757A59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3804" y="3188811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238E864-B13D-4246-989C-62797FA72C48}"/>
                    </a:ext>
                  </a:extLst>
                </p14:cNvPr>
                <p14:cNvContentPartPr/>
                <p14:nvPr/>
              </p14:nvContentPartPr>
              <p14:xfrm>
                <a:off x="1469844" y="3081171"/>
                <a:ext cx="145080" cy="178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238E864-B13D-4246-989C-62797FA72C48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1460844" y="3072531"/>
                  <a:ext cx="162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7A9DE98-9804-43EF-BD16-419A02F73717}"/>
                    </a:ext>
                  </a:extLst>
                </p14:cNvPr>
                <p14:cNvContentPartPr/>
                <p14:nvPr/>
              </p14:nvContentPartPr>
              <p14:xfrm>
                <a:off x="976284" y="3323811"/>
                <a:ext cx="529920" cy="486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7A9DE98-9804-43EF-BD16-419A02F7371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967284" y="3314811"/>
                  <a:ext cx="547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1767BCA-8EAB-4D02-9878-6257FB266DC4}"/>
                    </a:ext>
                  </a:extLst>
                </p14:cNvPr>
                <p14:cNvContentPartPr/>
                <p14:nvPr/>
              </p14:nvContentPartPr>
              <p14:xfrm>
                <a:off x="1058004" y="3364851"/>
                <a:ext cx="512640" cy="457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1767BCA-8EAB-4D02-9878-6257FB266DC4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1049004" y="3355851"/>
                  <a:ext cx="5302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B45D56B3-A874-459D-9FB6-54B35BDCF981}"/>
              </a:ext>
            </a:extLst>
          </p:cNvPr>
          <p:cNvGrpSpPr/>
          <p:nvPr/>
        </p:nvGrpSpPr>
        <p:grpSpPr>
          <a:xfrm>
            <a:off x="295884" y="3863451"/>
            <a:ext cx="1685160" cy="308880"/>
            <a:chOff x="295884" y="3863451"/>
            <a:chExt cx="16851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AAD993F4-A013-4455-8D0A-EC9BFBDBD617}"/>
                    </a:ext>
                  </a:extLst>
                </p14:cNvPr>
                <p14:cNvContentPartPr/>
                <p14:nvPr/>
              </p14:nvContentPartPr>
              <p14:xfrm>
                <a:off x="295884" y="3901251"/>
                <a:ext cx="105120" cy="146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AAD993F4-A013-4455-8D0A-EC9BFBDBD617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287244" y="3892251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DC9037F-E100-46EC-AAF7-583E3BFD1553}"/>
                    </a:ext>
                  </a:extLst>
                </p14:cNvPr>
                <p14:cNvContentPartPr/>
                <p14:nvPr/>
              </p14:nvContentPartPr>
              <p14:xfrm>
                <a:off x="428004" y="3939051"/>
                <a:ext cx="59760" cy="108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DC9037F-E100-46EC-AAF7-583E3BFD1553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419004" y="3930051"/>
                  <a:ext cx="7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3195F5C7-00AA-44B1-8A93-C5034E98E810}"/>
                    </a:ext>
                  </a:extLst>
                </p14:cNvPr>
                <p14:cNvContentPartPr/>
                <p14:nvPr/>
              </p14:nvContentPartPr>
              <p14:xfrm>
                <a:off x="543204" y="3889011"/>
                <a:ext cx="158040" cy="15552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3195F5C7-00AA-44B1-8A93-C5034E98E810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534564" y="3880371"/>
                  <a:ext cx="175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5A2BEDE-F036-4853-8EBD-9316450CA292}"/>
                    </a:ext>
                  </a:extLst>
                </p14:cNvPr>
                <p14:cNvContentPartPr/>
                <p14:nvPr/>
              </p14:nvContentPartPr>
              <p14:xfrm>
                <a:off x="753084" y="3910611"/>
                <a:ext cx="110160" cy="122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5A2BEDE-F036-4853-8EBD-9316450CA292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44444" y="3901971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B309A7A-59DC-4F60-8793-993A22B69C3C}"/>
                    </a:ext>
                  </a:extLst>
                </p14:cNvPr>
                <p14:cNvContentPartPr/>
                <p14:nvPr/>
              </p14:nvContentPartPr>
              <p14:xfrm>
                <a:off x="749844" y="3929691"/>
                <a:ext cx="111240" cy="442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B309A7A-59DC-4F60-8793-993A22B69C3C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41204" y="3920691"/>
                  <a:ext cx="12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79240A2-9D32-4D60-9CC4-E7DB497D35AC}"/>
                    </a:ext>
                  </a:extLst>
                </p14:cNvPr>
                <p14:cNvContentPartPr/>
                <p14:nvPr/>
              </p14:nvContentPartPr>
              <p14:xfrm>
                <a:off x="761364" y="3886491"/>
                <a:ext cx="299160" cy="142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79240A2-9D32-4D60-9CC4-E7DB497D35AC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752724" y="3877851"/>
                  <a:ext cx="316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6B406B1-94BC-4CC6-BEF7-8B7676E08396}"/>
                    </a:ext>
                  </a:extLst>
                </p14:cNvPr>
                <p14:cNvContentPartPr/>
                <p14:nvPr/>
              </p14:nvContentPartPr>
              <p14:xfrm>
                <a:off x="1218924" y="3890811"/>
                <a:ext cx="5040" cy="1285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6B406B1-94BC-4CC6-BEF7-8B7676E08396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209924" y="3881811"/>
                  <a:ext cx="2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335A149-E157-49E5-9B46-B1B159FA7FCA}"/>
                    </a:ext>
                  </a:extLst>
                </p14:cNvPr>
                <p14:cNvContentPartPr/>
                <p14:nvPr/>
              </p14:nvContentPartPr>
              <p14:xfrm>
                <a:off x="1237644" y="3873891"/>
                <a:ext cx="85680" cy="80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335A149-E157-49E5-9B46-B1B159FA7FCA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228644" y="3865251"/>
                  <a:ext cx="103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398C013-3A43-47F8-AD11-26332013ADD8}"/>
                    </a:ext>
                  </a:extLst>
                </p14:cNvPr>
                <p14:cNvContentPartPr/>
                <p14:nvPr/>
              </p14:nvContentPartPr>
              <p14:xfrm>
                <a:off x="1347084" y="3892971"/>
                <a:ext cx="87840" cy="1274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398C013-3A43-47F8-AD11-26332013ADD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338444" y="3883971"/>
                  <a:ext cx="105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880A4BF-D700-45A2-8F33-594C8F5111B3}"/>
                    </a:ext>
                  </a:extLst>
                </p14:cNvPr>
                <p14:cNvContentPartPr/>
                <p14:nvPr/>
              </p14:nvContentPartPr>
              <p14:xfrm>
                <a:off x="1344924" y="3876051"/>
                <a:ext cx="76320" cy="212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880A4BF-D700-45A2-8F33-594C8F5111B3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335924" y="3867051"/>
                  <a:ext cx="93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43B1ED13-E8B9-4736-BE3F-7F4620DA7BBF}"/>
                    </a:ext>
                  </a:extLst>
                </p14:cNvPr>
                <p14:cNvContentPartPr/>
                <p14:nvPr/>
              </p14:nvContentPartPr>
              <p14:xfrm>
                <a:off x="1476324" y="3882171"/>
                <a:ext cx="119520" cy="1324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43B1ED13-E8B9-4736-BE3F-7F4620DA7BBF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1467684" y="3873171"/>
                  <a:ext cx="13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A8953BB-4D93-4236-8E9A-BC2038AE8654}"/>
                    </a:ext>
                  </a:extLst>
                </p14:cNvPr>
                <p14:cNvContentPartPr/>
                <p14:nvPr/>
              </p14:nvContentPartPr>
              <p14:xfrm>
                <a:off x="1648044" y="3871731"/>
                <a:ext cx="197640" cy="144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A8953BB-4D93-4236-8E9A-BC2038AE8654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639404" y="3863091"/>
                  <a:ext cx="21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AE399FFC-34F5-4998-A1A6-67BD1EED5536}"/>
                    </a:ext>
                  </a:extLst>
                </p14:cNvPr>
                <p14:cNvContentPartPr/>
                <p14:nvPr/>
              </p14:nvContentPartPr>
              <p14:xfrm>
                <a:off x="1715724" y="3863451"/>
                <a:ext cx="111240" cy="738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AE399FFC-34F5-4998-A1A6-67BD1EED5536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1707084" y="3854451"/>
                  <a:ext cx="128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7BE7717-D94C-419D-9BB0-3B408B75A699}"/>
                    </a:ext>
                  </a:extLst>
                </p14:cNvPr>
                <p14:cNvContentPartPr/>
                <p14:nvPr/>
              </p14:nvContentPartPr>
              <p14:xfrm>
                <a:off x="308484" y="4110051"/>
                <a:ext cx="1566720" cy="622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7BE7717-D94C-419D-9BB0-3B408B75A699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299484" y="4101411"/>
                  <a:ext cx="1584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1FAA65F3-A5DE-415C-8E63-7DB229FA3E19}"/>
                    </a:ext>
                  </a:extLst>
                </p14:cNvPr>
                <p14:cNvContentPartPr/>
                <p14:nvPr/>
              </p14:nvContentPartPr>
              <p14:xfrm>
                <a:off x="1974924" y="3895851"/>
                <a:ext cx="6120" cy="162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1FAA65F3-A5DE-415C-8E63-7DB229FA3E19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1965924" y="3887211"/>
                  <a:ext cx="23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52AB2391-5C02-48A6-9410-68F8D7B7A3E2}"/>
                    </a:ext>
                  </a:extLst>
                </p14:cNvPr>
                <p14:cNvContentPartPr/>
                <p14:nvPr/>
              </p14:nvContentPartPr>
              <p14:xfrm>
                <a:off x="1980684" y="4029411"/>
                <a:ext cx="360" cy="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52AB2391-5C02-48A6-9410-68F8D7B7A3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1684" y="40204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7A60EAD3-526E-4895-83ED-AD5FFD0CCE54}"/>
              </a:ext>
            </a:extLst>
          </p:cNvPr>
          <p:cNvGrpSpPr/>
          <p:nvPr/>
        </p:nvGrpSpPr>
        <p:grpSpPr>
          <a:xfrm>
            <a:off x="516564" y="4381131"/>
            <a:ext cx="100800" cy="56160"/>
            <a:chOff x="516564" y="4381131"/>
            <a:chExt cx="100800" cy="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534A93F-AC61-40F9-B835-D5C5C180C38A}"/>
                    </a:ext>
                  </a:extLst>
                </p14:cNvPr>
                <p14:cNvContentPartPr/>
                <p14:nvPr/>
              </p14:nvContentPartPr>
              <p14:xfrm>
                <a:off x="539964" y="4381131"/>
                <a:ext cx="77400" cy="46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534A93F-AC61-40F9-B835-D5C5C180C38A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530964" y="4372131"/>
                  <a:ext cx="95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65BD1E40-18CD-4C4F-8474-6D5805282BBF}"/>
                    </a:ext>
                  </a:extLst>
                </p14:cNvPr>
                <p14:cNvContentPartPr/>
                <p14:nvPr/>
              </p14:nvContentPartPr>
              <p14:xfrm>
                <a:off x="516564" y="4381131"/>
                <a:ext cx="77400" cy="56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65BD1E40-18CD-4C4F-8474-6D5805282BBF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507564" y="4372131"/>
                  <a:ext cx="950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CE9D58BA-D982-4AA6-8CA3-7B3AAFD4CDAE}"/>
              </a:ext>
            </a:extLst>
          </p:cNvPr>
          <p:cNvGrpSpPr/>
          <p:nvPr/>
        </p:nvGrpSpPr>
        <p:grpSpPr>
          <a:xfrm>
            <a:off x="821484" y="4342251"/>
            <a:ext cx="540000" cy="225000"/>
            <a:chOff x="821484" y="4342251"/>
            <a:chExt cx="5400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BD2055F-7D6C-4F49-9C64-261999056D48}"/>
                    </a:ext>
                  </a:extLst>
                </p14:cNvPr>
                <p14:cNvContentPartPr/>
                <p14:nvPr/>
              </p14:nvContentPartPr>
              <p14:xfrm>
                <a:off x="821484" y="4354851"/>
                <a:ext cx="163440" cy="212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BD2055F-7D6C-4F49-9C64-261999056D48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812844" y="4345851"/>
                  <a:ext cx="181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DC307F8-9422-4E84-8C83-0FC6CC695FB0}"/>
                    </a:ext>
                  </a:extLst>
                </p14:cNvPr>
                <p14:cNvContentPartPr/>
                <p14:nvPr/>
              </p14:nvContentPartPr>
              <p14:xfrm>
                <a:off x="1053324" y="4342251"/>
                <a:ext cx="34200" cy="145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DC307F8-9422-4E84-8C83-0FC6CC695FB0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044324" y="4333251"/>
                  <a:ext cx="5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7FB610EE-1B4B-4F46-BA8E-7A709A7EAD8F}"/>
                    </a:ext>
                  </a:extLst>
                </p14:cNvPr>
                <p14:cNvContentPartPr/>
                <p14:nvPr/>
              </p14:nvContentPartPr>
              <p14:xfrm>
                <a:off x="1035684" y="4508931"/>
                <a:ext cx="105480" cy="3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7FB610EE-1B4B-4F46-BA8E-7A709A7EAD8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27044" y="4500291"/>
                  <a:ext cx="12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4BE6E59C-1D9E-4E7D-AC28-5A33829A1A3F}"/>
                    </a:ext>
                  </a:extLst>
                </p14:cNvPr>
                <p14:cNvContentPartPr/>
                <p14:nvPr/>
              </p14:nvContentPartPr>
              <p14:xfrm>
                <a:off x="1236204" y="4411371"/>
                <a:ext cx="125280" cy="14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4BE6E59C-1D9E-4E7D-AC28-5A33829A1A3F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227564" y="4402731"/>
                  <a:ext cx="1429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2A8DD7A6-D99B-4052-9149-CEF42F1A382D}"/>
              </a:ext>
            </a:extLst>
          </p:cNvPr>
          <p:cNvGrpSpPr/>
          <p:nvPr/>
        </p:nvGrpSpPr>
        <p:grpSpPr>
          <a:xfrm>
            <a:off x="1594044" y="4217331"/>
            <a:ext cx="1104480" cy="306000"/>
            <a:chOff x="1594044" y="4217331"/>
            <a:chExt cx="11044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EE6ADD8-6C70-477F-9487-F34690E6BEF6}"/>
                    </a:ext>
                  </a:extLst>
                </p14:cNvPr>
                <p14:cNvContentPartPr/>
                <p14:nvPr/>
              </p14:nvContentPartPr>
              <p14:xfrm>
                <a:off x="1594044" y="4324611"/>
                <a:ext cx="1800" cy="1533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EE6ADD8-6C70-477F-9487-F34690E6BEF6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585404" y="4315611"/>
                  <a:ext cx="1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68F7BAC7-AC84-4349-B711-6258CA964D03}"/>
                    </a:ext>
                  </a:extLst>
                </p14:cNvPr>
                <p14:cNvContentPartPr/>
                <p14:nvPr/>
              </p14:nvContentPartPr>
              <p14:xfrm>
                <a:off x="1690164" y="4382931"/>
                <a:ext cx="8640" cy="3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68F7BAC7-AC84-4349-B711-6258CA964D0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681524" y="4374291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747C514-9C33-4007-B5D2-E3F2E1E3C1D9}"/>
                    </a:ext>
                  </a:extLst>
                </p14:cNvPr>
                <p14:cNvContentPartPr/>
                <p14:nvPr/>
              </p14:nvContentPartPr>
              <p14:xfrm>
                <a:off x="1730844" y="4318131"/>
                <a:ext cx="144720" cy="127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747C514-9C33-4007-B5D2-E3F2E1E3C1D9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722204" y="4309131"/>
                  <a:ext cx="16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D5F5E784-8B1A-4ADE-8991-8BFD2A80B21B}"/>
                    </a:ext>
                  </a:extLst>
                </p14:cNvPr>
                <p14:cNvContentPartPr/>
                <p14:nvPr/>
              </p14:nvContentPartPr>
              <p14:xfrm>
                <a:off x="1795284" y="4273851"/>
                <a:ext cx="300240" cy="2167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D5F5E784-8B1A-4ADE-8991-8BFD2A80B21B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1786284" y="4265211"/>
                  <a:ext cx="317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7AD3674E-D5C8-41D4-9567-A4F15A8BB0EA}"/>
                    </a:ext>
                  </a:extLst>
                </p14:cNvPr>
                <p14:cNvContentPartPr/>
                <p14:nvPr/>
              </p14:nvContentPartPr>
              <p14:xfrm>
                <a:off x="2181204" y="4303371"/>
                <a:ext cx="3240" cy="1292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7AD3674E-D5C8-41D4-9567-A4F15A8BB0EA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2172564" y="4294371"/>
                  <a:ext cx="20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FAA74248-5053-4596-8BF9-778B81630D13}"/>
                    </a:ext>
                  </a:extLst>
                </p14:cNvPr>
                <p14:cNvContentPartPr/>
                <p14:nvPr/>
              </p14:nvContentPartPr>
              <p14:xfrm>
                <a:off x="2120724" y="4307691"/>
                <a:ext cx="117000" cy="25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FAA74248-5053-4596-8BF9-778B81630D13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2111724" y="4298691"/>
                  <a:ext cx="134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D926AE74-5266-4AA7-921B-3634D64A72E4}"/>
                    </a:ext>
                  </a:extLst>
                </p14:cNvPr>
                <p14:cNvContentPartPr/>
                <p14:nvPr/>
              </p14:nvContentPartPr>
              <p14:xfrm>
                <a:off x="2119644" y="4308411"/>
                <a:ext cx="283680" cy="1472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D926AE74-5266-4AA7-921B-3634D64A72E4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2110644" y="4299771"/>
                  <a:ext cx="30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2D3AF5F-3E53-4E04-8874-ED3B1D12D74F}"/>
                    </a:ext>
                  </a:extLst>
                </p14:cNvPr>
                <p14:cNvContentPartPr/>
                <p14:nvPr/>
              </p14:nvContentPartPr>
              <p14:xfrm>
                <a:off x="2352924" y="4308411"/>
                <a:ext cx="119160" cy="1587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2D3AF5F-3E53-4E04-8874-ED3B1D12D74F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2344284" y="4299771"/>
                  <a:ext cx="136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9AA8423-3EBD-4751-8A1F-AB439D656574}"/>
                    </a:ext>
                  </a:extLst>
                </p14:cNvPr>
                <p14:cNvContentPartPr/>
                <p14:nvPr/>
              </p14:nvContentPartPr>
              <p14:xfrm>
                <a:off x="2531844" y="4290411"/>
                <a:ext cx="113040" cy="1717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9AA8423-3EBD-4751-8A1F-AB439D656574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2523204" y="4281411"/>
                  <a:ext cx="130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1B961FA6-E15A-4837-B7D3-37EB014CAB9A}"/>
                    </a:ext>
                  </a:extLst>
                </p14:cNvPr>
                <p14:cNvContentPartPr/>
                <p14:nvPr/>
              </p14:nvContentPartPr>
              <p14:xfrm>
                <a:off x="2636244" y="4217331"/>
                <a:ext cx="62280" cy="3060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1B961FA6-E15A-4837-B7D3-37EB014CAB9A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2627604" y="4208331"/>
                  <a:ext cx="7992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34C9352F-475D-448B-B431-C239FF07D7E7}"/>
              </a:ext>
            </a:extLst>
          </p:cNvPr>
          <p:cNvGrpSpPr/>
          <p:nvPr/>
        </p:nvGrpSpPr>
        <p:grpSpPr>
          <a:xfrm>
            <a:off x="491004" y="4678131"/>
            <a:ext cx="99720" cy="49680"/>
            <a:chOff x="491004" y="4678131"/>
            <a:chExt cx="9972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6CD71B73-72B4-4C84-AC31-780F7426F4D9}"/>
                    </a:ext>
                  </a:extLst>
                </p14:cNvPr>
                <p14:cNvContentPartPr/>
                <p14:nvPr/>
              </p14:nvContentPartPr>
              <p14:xfrm>
                <a:off x="491004" y="4678131"/>
                <a:ext cx="94680" cy="46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6CD71B73-72B4-4C84-AC31-780F7426F4D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82004" y="4669491"/>
                  <a:ext cx="11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DD0F3D95-8127-4BEA-BB0B-AEB1652814E6}"/>
                    </a:ext>
                  </a:extLst>
                </p14:cNvPr>
                <p14:cNvContentPartPr/>
                <p14:nvPr/>
              </p14:nvContentPartPr>
              <p14:xfrm>
                <a:off x="505044" y="4727451"/>
                <a:ext cx="85680" cy="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DD0F3D95-8127-4BEA-BB0B-AEB1652814E6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496044" y="4718811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99B464A1-B179-423D-87DC-508670A7A5E6}"/>
              </a:ext>
            </a:extLst>
          </p:cNvPr>
          <p:cNvGrpSpPr/>
          <p:nvPr/>
        </p:nvGrpSpPr>
        <p:grpSpPr>
          <a:xfrm>
            <a:off x="953964" y="4690371"/>
            <a:ext cx="448560" cy="208800"/>
            <a:chOff x="953964" y="4690371"/>
            <a:chExt cx="44856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B3A9BB3-84E7-4E73-968F-210F1AF537EC}"/>
                    </a:ext>
                  </a:extLst>
                </p14:cNvPr>
                <p14:cNvContentPartPr/>
                <p14:nvPr/>
              </p14:nvContentPartPr>
              <p14:xfrm>
                <a:off x="953964" y="4690731"/>
                <a:ext cx="60120" cy="2084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B3A9BB3-84E7-4E73-968F-210F1AF537EC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944964" y="4682091"/>
                  <a:ext cx="77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1EBAD778-B9EC-4273-92DA-C550100A8BC7}"/>
                    </a:ext>
                  </a:extLst>
                </p14:cNvPr>
                <p14:cNvContentPartPr/>
                <p14:nvPr/>
              </p14:nvContentPartPr>
              <p14:xfrm>
                <a:off x="1050804" y="4690371"/>
                <a:ext cx="121680" cy="1782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1EBAD778-B9EC-4273-92DA-C550100A8BC7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042164" y="4681371"/>
                  <a:ext cx="13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3997579B-BD63-4252-9E05-4B4F78F4B48A}"/>
                    </a:ext>
                  </a:extLst>
                </p14:cNvPr>
                <p14:cNvContentPartPr/>
                <p14:nvPr/>
              </p14:nvContentPartPr>
              <p14:xfrm>
                <a:off x="1266804" y="4768491"/>
                <a:ext cx="135720" cy="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3997579B-BD63-4252-9E05-4B4F78F4B48A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1257804" y="4759491"/>
                  <a:ext cx="153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E970F9FC-70F3-4609-BA58-CD8FCE2E5846}"/>
              </a:ext>
            </a:extLst>
          </p:cNvPr>
          <p:cNvGrpSpPr/>
          <p:nvPr/>
        </p:nvGrpSpPr>
        <p:grpSpPr>
          <a:xfrm>
            <a:off x="1616724" y="4671651"/>
            <a:ext cx="684000" cy="203040"/>
            <a:chOff x="1616724" y="4671651"/>
            <a:chExt cx="6840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A3F68AD-1711-4036-81CF-9D7EFCA2907C}"/>
                    </a:ext>
                  </a:extLst>
                </p14:cNvPr>
                <p14:cNvContentPartPr/>
                <p14:nvPr/>
              </p14:nvContentPartPr>
              <p14:xfrm>
                <a:off x="1616724" y="4673811"/>
                <a:ext cx="360" cy="1544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A3F68AD-1711-4036-81CF-9D7EFCA2907C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607724" y="4665171"/>
                  <a:ext cx="1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D3DBE604-F736-4AB5-86EF-0F5D6DA3DE34}"/>
                    </a:ext>
                  </a:extLst>
                </p14:cNvPr>
                <p14:cNvContentPartPr/>
                <p14:nvPr/>
              </p14:nvContentPartPr>
              <p14:xfrm>
                <a:off x="1709964" y="4732851"/>
                <a:ext cx="11880" cy="3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D3DBE604-F736-4AB5-86EF-0F5D6DA3DE34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1701324" y="4723851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A716DD8F-9E4A-4D19-8256-F056B42CE2F7}"/>
                    </a:ext>
                  </a:extLst>
                </p14:cNvPr>
                <p14:cNvContentPartPr/>
                <p14:nvPr/>
              </p14:nvContentPartPr>
              <p14:xfrm>
                <a:off x="1791684" y="4692891"/>
                <a:ext cx="127440" cy="1537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A716DD8F-9E4A-4D19-8256-F056B42CE2F7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1782684" y="4683891"/>
                  <a:ext cx="145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76775CE7-BCFF-42A0-A9A9-7B9AF7959427}"/>
                    </a:ext>
                  </a:extLst>
                </p14:cNvPr>
                <p14:cNvContentPartPr/>
                <p14:nvPr/>
              </p14:nvContentPartPr>
              <p14:xfrm>
                <a:off x="2007324" y="4711611"/>
                <a:ext cx="105840" cy="1209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76775CE7-BCFF-42A0-A9A9-7B9AF7959427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1998684" y="4702971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CB51BD2-8B06-4BA9-91C6-17D9F9A83B6D}"/>
                    </a:ext>
                  </a:extLst>
                </p14:cNvPr>
                <p14:cNvContentPartPr/>
                <p14:nvPr/>
              </p14:nvContentPartPr>
              <p14:xfrm>
                <a:off x="2166084" y="4671651"/>
                <a:ext cx="84240" cy="2030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CB51BD2-8B06-4BA9-91C6-17D9F9A83B6D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2157444" y="4662651"/>
                  <a:ext cx="101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9CD60D90-7AB5-48B4-9FE6-D1EDD0053621}"/>
                    </a:ext>
                  </a:extLst>
                </p14:cNvPr>
                <p14:cNvContentPartPr/>
                <p14:nvPr/>
              </p14:nvContentPartPr>
              <p14:xfrm>
                <a:off x="2198844" y="4737891"/>
                <a:ext cx="101880" cy="162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9CD60D90-7AB5-48B4-9FE6-D1EDD0053621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2189844" y="4729251"/>
                  <a:ext cx="1195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A63C5FE5-6B28-4467-BE50-69F97ADCDEEC}"/>
              </a:ext>
            </a:extLst>
          </p:cNvPr>
          <p:cNvGrpSpPr/>
          <p:nvPr/>
        </p:nvGrpSpPr>
        <p:grpSpPr>
          <a:xfrm>
            <a:off x="556164" y="5077011"/>
            <a:ext cx="88920" cy="56160"/>
            <a:chOff x="556164" y="5077011"/>
            <a:chExt cx="88920" cy="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DFE5A31-F0BF-4643-BE82-C14EACA3B8F4}"/>
                    </a:ext>
                  </a:extLst>
                </p14:cNvPr>
                <p14:cNvContentPartPr/>
                <p14:nvPr/>
              </p14:nvContentPartPr>
              <p14:xfrm>
                <a:off x="570204" y="5077011"/>
                <a:ext cx="69120" cy="36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DFE5A31-F0BF-4643-BE82-C14EACA3B8F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61564" y="5068371"/>
                  <a:ext cx="86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50E95D3-EF56-4ED6-9547-C6324C152E7A}"/>
                    </a:ext>
                  </a:extLst>
                </p14:cNvPr>
                <p14:cNvContentPartPr/>
                <p14:nvPr/>
              </p14:nvContentPartPr>
              <p14:xfrm>
                <a:off x="556164" y="5077011"/>
                <a:ext cx="88920" cy="561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50E95D3-EF56-4ED6-9547-C6324C152E7A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547524" y="5068371"/>
                  <a:ext cx="1065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15E5C764-E399-4AC1-82CF-5469AE8F963A}"/>
              </a:ext>
            </a:extLst>
          </p:cNvPr>
          <p:cNvGrpSpPr/>
          <p:nvPr/>
        </p:nvGrpSpPr>
        <p:grpSpPr>
          <a:xfrm>
            <a:off x="977364" y="5051811"/>
            <a:ext cx="633600" cy="152640"/>
            <a:chOff x="977364" y="5051811"/>
            <a:chExt cx="6336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C46ABA2C-BE41-409F-9D5F-6EF57E0BE4BF}"/>
                    </a:ext>
                  </a:extLst>
                </p14:cNvPr>
                <p14:cNvContentPartPr/>
                <p14:nvPr/>
              </p14:nvContentPartPr>
              <p14:xfrm>
                <a:off x="977364" y="5062251"/>
                <a:ext cx="92880" cy="136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C46ABA2C-BE41-409F-9D5F-6EF57E0BE4BF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968724" y="5053611"/>
                  <a:ext cx="110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CDA1DB0-6604-4A58-AF5F-8329E5C4D275}"/>
                    </a:ext>
                  </a:extLst>
                </p14:cNvPr>
                <p14:cNvContentPartPr/>
                <p14:nvPr/>
              </p14:nvContentPartPr>
              <p14:xfrm>
                <a:off x="1012284" y="5059371"/>
                <a:ext cx="86760" cy="97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CDA1DB0-6604-4A58-AF5F-8329E5C4D275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1003644" y="5050371"/>
                  <a:ext cx="104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072C1BEE-0287-4560-9101-979C0B4E3CA0}"/>
                    </a:ext>
                  </a:extLst>
                </p14:cNvPr>
                <p14:cNvContentPartPr/>
                <p14:nvPr/>
              </p14:nvContentPartPr>
              <p14:xfrm>
                <a:off x="1148724" y="5059011"/>
                <a:ext cx="114840" cy="133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072C1BEE-0287-4560-9101-979C0B4E3CA0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140084" y="5050011"/>
                  <a:ext cx="13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4283F42-240C-4A03-87F8-2294EAF54220}"/>
                    </a:ext>
                  </a:extLst>
                </p14:cNvPr>
                <p14:cNvContentPartPr/>
                <p14:nvPr/>
              </p14:nvContentPartPr>
              <p14:xfrm>
                <a:off x="1362204" y="5108691"/>
                <a:ext cx="15480" cy="3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4283F42-240C-4A03-87F8-2294EAF54220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1353564" y="5099691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11283FB8-4184-4ED1-A159-4F626A8629DE}"/>
                    </a:ext>
                  </a:extLst>
                </p14:cNvPr>
                <p14:cNvContentPartPr/>
                <p14:nvPr/>
              </p14:nvContentPartPr>
              <p14:xfrm>
                <a:off x="1449684" y="5051811"/>
                <a:ext cx="161280" cy="1526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11283FB8-4184-4ED1-A159-4F626A8629DE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441044" y="5043171"/>
                  <a:ext cx="17892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5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ED1F5539-4F8F-4FFE-B73C-6CABE6A3F520}"/>
                  </a:ext>
                </a:extLst>
              </p14:cNvPr>
              <p14:cNvContentPartPr/>
              <p14:nvPr/>
            </p14:nvContentPartPr>
            <p14:xfrm>
              <a:off x="910764" y="5287251"/>
              <a:ext cx="673560" cy="1980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ED1F5539-4F8F-4FFE-B73C-6CABE6A3F520}"/>
                  </a:ext>
                </a:extLst>
              </p:cNvPr>
              <p:cNvPicPr/>
              <p:nvPr/>
            </p:nvPicPr>
            <p:blipFill>
              <a:blip r:embed="rId1086"/>
              <a:stretch>
                <a:fillRect/>
              </a:stretch>
            </p:blipFill>
            <p:spPr>
              <a:xfrm>
                <a:off x="902124" y="5278251"/>
                <a:ext cx="691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7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DBE16909-2B23-4A54-A238-0B34F9F3CEA6}"/>
                  </a:ext>
                </a:extLst>
              </p14:cNvPr>
              <p14:cNvContentPartPr/>
              <p14:nvPr/>
            </p14:nvContentPartPr>
            <p14:xfrm>
              <a:off x="982044" y="5379411"/>
              <a:ext cx="608040" cy="972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DBE16909-2B23-4A54-A238-0B34F9F3CEA6}"/>
                  </a:ext>
                </a:extLst>
              </p:cNvPr>
              <p:cNvPicPr/>
              <p:nvPr/>
            </p:nvPicPr>
            <p:blipFill>
              <a:blip r:embed="rId1088"/>
              <a:stretch>
                <a:fillRect/>
              </a:stretch>
            </p:blipFill>
            <p:spPr>
              <a:xfrm>
                <a:off x="973044" y="5370771"/>
                <a:ext cx="62568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1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ECA61F-C00A-483F-B759-ABCF69F5314C}"/>
              </a:ext>
            </a:extLst>
          </p:cNvPr>
          <p:cNvGrpSpPr/>
          <p:nvPr/>
        </p:nvGrpSpPr>
        <p:grpSpPr>
          <a:xfrm>
            <a:off x="829044" y="2782967"/>
            <a:ext cx="9485640" cy="2979000"/>
            <a:chOff x="829044" y="2782967"/>
            <a:chExt cx="9485640" cy="29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41D1DB-978E-4FF5-8197-C2D3BF6A2192}"/>
                    </a:ext>
                  </a:extLst>
                </p14:cNvPr>
                <p14:cNvContentPartPr/>
                <p14:nvPr/>
              </p14:nvContentPartPr>
              <p14:xfrm>
                <a:off x="847764" y="2997887"/>
                <a:ext cx="5419440" cy="2752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41D1DB-978E-4FF5-8197-C2D3BF6A21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9124" y="2989247"/>
                  <a:ext cx="5437080" cy="27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6C0560-A819-4CA4-9EE6-B9D5C52F619C}"/>
                    </a:ext>
                  </a:extLst>
                </p14:cNvPr>
                <p14:cNvContentPartPr/>
                <p14:nvPr/>
              </p14:nvContentPartPr>
              <p14:xfrm>
                <a:off x="6733404" y="5735327"/>
                <a:ext cx="675720" cy="4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6C0560-A819-4CA4-9EE6-B9D5C52F61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24764" y="5726327"/>
                  <a:ext cx="693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E47272-027B-44F2-A7CB-88A47F328A4A}"/>
                    </a:ext>
                  </a:extLst>
                </p14:cNvPr>
                <p14:cNvContentPartPr/>
                <p14:nvPr/>
              </p14:nvContentPartPr>
              <p14:xfrm>
                <a:off x="7696044" y="2782967"/>
                <a:ext cx="2618640" cy="297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E47272-027B-44F2-A7CB-88A47F328A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7044" y="2773967"/>
                  <a:ext cx="2636280" cy="29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1A8121-9AEA-4438-AB7C-CF8242A94983}"/>
                    </a:ext>
                  </a:extLst>
                </p14:cNvPr>
                <p14:cNvContentPartPr/>
                <p14:nvPr/>
              </p14:nvContentPartPr>
              <p14:xfrm>
                <a:off x="829044" y="2805647"/>
                <a:ext cx="7854120" cy="16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1A8121-9AEA-4438-AB7C-CF8242A949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044" y="2796647"/>
                  <a:ext cx="7871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E8F787-8C2E-4DCF-8D82-48C76FCD439B}"/>
                    </a:ext>
                  </a:extLst>
                </p14:cNvPr>
                <p14:cNvContentPartPr/>
                <p14:nvPr/>
              </p14:nvContentPartPr>
              <p14:xfrm>
                <a:off x="1462284" y="3812927"/>
                <a:ext cx="32400" cy="58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E8F787-8C2E-4DCF-8D82-48C76FCD43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284" y="3803927"/>
                  <a:ext cx="500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BC54BA-2345-4B43-A750-E3FFF267BC90}"/>
                    </a:ext>
                  </a:extLst>
                </p14:cNvPr>
                <p14:cNvContentPartPr/>
                <p14:nvPr/>
              </p14:nvContentPartPr>
              <p14:xfrm>
                <a:off x="1491804" y="4165727"/>
                <a:ext cx="868320" cy="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BC54BA-2345-4B43-A750-E3FFF267BC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2804" y="4156727"/>
                  <a:ext cx="885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70A1F7-F7A8-4427-8386-E8579CFBFD27}"/>
                    </a:ext>
                  </a:extLst>
                </p14:cNvPr>
                <p14:cNvContentPartPr/>
                <p14:nvPr/>
              </p14:nvContentPartPr>
              <p14:xfrm>
                <a:off x="2358684" y="3699527"/>
                <a:ext cx="78480" cy="94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70A1F7-F7A8-4427-8386-E8579CFBFD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9684" y="3690527"/>
                  <a:ext cx="9612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AA726F-3641-4459-B347-1784B52584A8}"/>
                    </a:ext>
                  </a:extLst>
                </p14:cNvPr>
                <p14:cNvContentPartPr/>
                <p14:nvPr/>
              </p14:nvContentPartPr>
              <p14:xfrm>
                <a:off x="2354004" y="3582887"/>
                <a:ext cx="2696760" cy="118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AA726F-3641-4459-B347-1784B52584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5004" y="3573887"/>
                  <a:ext cx="271440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F2AFDA-2C01-4D7F-BFF1-CFF9453198A5}"/>
                    </a:ext>
                  </a:extLst>
                </p14:cNvPr>
                <p14:cNvContentPartPr/>
                <p14:nvPr/>
              </p14:nvContentPartPr>
              <p14:xfrm>
                <a:off x="4948524" y="4101287"/>
                <a:ext cx="4500000" cy="6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F2AFDA-2C01-4D7F-BFF1-CFF9453198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9884" y="4092647"/>
                  <a:ext cx="451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F30C51-C2D6-4053-B451-CD2E80B45256}"/>
                    </a:ext>
                  </a:extLst>
                </p14:cNvPr>
                <p14:cNvContentPartPr/>
                <p14:nvPr/>
              </p14:nvContentPartPr>
              <p14:xfrm>
                <a:off x="9448164" y="3857927"/>
                <a:ext cx="11160" cy="59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F30C51-C2D6-4053-B451-CD2E80B45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39524" y="3849287"/>
                  <a:ext cx="288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1A5B24-AFBA-4166-B849-609A739AA0C7}"/>
                    </a:ext>
                  </a:extLst>
                </p14:cNvPr>
                <p14:cNvContentPartPr/>
                <p14:nvPr/>
              </p14:nvContentPartPr>
              <p14:xfrm>
                <a:off x="3295404" y="3598727"/>
                <a:ext cx="10440" cy="1168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1A5B24-AFBA-4166-B849-609A739AA0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6764" y="3589727"/>
                  <a:ext cx="28080" cy="118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BD3953-AA3D-4FC9-B285-4A6FF16F0F14}"/>
                  </a:ext>
                </a:extLst>
              </p14:cNvPr>
              <p14:cNvContentPartPr/>
              <p14:nvPr/>
            </p14:nvContentPartPr>
            <p14:xfrm>
              <a:off x="3242844" y="1564367"/>
              <a:ext cx="2520" cy="16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BD3953-AA3D-4FC9-B285-4A6FF16F0F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7204" y="1528727"/>
                <a:ext cx="74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F2D1184-7E87-4A90-BD9A-252EBC74B382}"/>
                  </a:ext>
                </a:extLst>
              </p14:cNvPr>
              <p14:cNvContentPartPr/>
              <p14:nvPr/>
            </p14:nvContentPartPr>
            <p14:xfrm>
              <a:off x="1466244" y="3992207"/>
              <a:ext cx="16560" cy="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F2D1184-7E87-4A90-BD9A-252EBC74B3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30244" y="3956567"/>
                <a:ext cx="88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1C004FE-A181-4AF1-A098-3CE4AF11792B}"/>
                  </a:ext>
                </a:extLst>
              </p14:cNvPr>
              <p14:cNvContentPartPr/>
              <p14:nvPr/>
            </p14:nvContentPartPr>
            <p14:xfrm>
              <a:off x="1484604" y="1561487"/>
              <a:ext cx="7827120" cy="244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1C004FE-A181-4AF1-A098-3CE4AF1179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8964" y="1525847"/>
                <a:ext cx="7898760" cy="25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6AC4FC-FDAE-4890-BA9A-91F677E61A19}"/>
                  </a:ext>
                </a:extLst>
              </p14:cNvPr>
              <p14:cNvContentPartPr/>
              <p14:nvPr/>
            </p14:nvContentPartPr>
            <p14:xfrm>
              <a:off x="406764" y="42568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6AC4FC-FDAE-4890-BA9A-91F677E61A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8124" y="41704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8CF3F79E-1492-4B1E-A13D-2A259B7BDB30}"/>
              </a:ext>
            </a:extLst>
          </p:cNvPr>
          <p:cNvGrpSpPr/>
          <p:nvPr/>
        </p:nvGrpSpPr>
        <p:grpSpPr>
          <a:xfrm>
            <a:off x="6466284" y="1948127"/>
            <a:ext cx="2136600" cy="1383480"/>
            <a:chOff x="6466284" y="1948127"/>
            <a:chExt cx="213660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EFED43-978A-41B7-A37B-D96A22DFB4DB}"/>
                    </a:ext>
                  </a:extLst>
                </p14:cNvPr>
                <p14:cNvContentPartPr/>
                <p14:nvPr/>
              </p14:nvContentPartPr>
              <p14:xfrm>
                <a:off x="6466284" y="2348087"/>
                <a:ext cx="617400" cy="983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EFED43-978A-41B7-A37B-D96A22DFB4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57644" y="2339447"/>
                  <a:ext cx="63504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A5A19C-4E5E-4350-9AA3-763F4E4BC436}"/>
                    </a:ext>
                  </a:extLst>
                </p14:cNvPr>
                <p14:cNvContentPartPr/>
                <p14:nvPr/>
              </p14:nvContentPartPr>
              <p14:xfrm>
                <a:off x="6957324" y="2312447"/>
                <a:ext cx="182520" cy="17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A5A19C-4E5E-4350-9AA3-763F4E4BC4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48684" y="2303807"/>
                  <a:ext cx="20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C97E94-F859-485B-9B9C-4EF505E7D3D4}"/>
                    </a:ext>
                  </a:extLst>
                </p14:cNvPr>
                <p14:cNvContentPartPr/>
                <p14:nvPr/>
              </p14:nvContentPartPr>
              <p14:xfrm>
                <a:off x="7300044" y="2178167"/>
                <a:ext cx="15588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C97E94-F859-485B-9B9C-4EF505E7D3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91404" y="2169167"/>
                  <a:ext cx="173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53AE79-0F20-4165-BC9F-A9CEDA79D4C8}"/>
                    </a:ext>
                  </a:extLst>
                </p14:cNvPr>
                <p14:cNvContentPartPr/>
                <p14:nvPr/>
              </p14:nvContentPartPr>
              <p14:xfrm>
                <a:off x="7514964" y="2104727"/>
                <a:ext cx="22680" cy="19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53AE79-0F20-4165-BC9F-A9CEDA79D4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06324" y="2095727"/>
                  <a:ext cx="40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359C0C-471E-4A03-9EE2-E45CFE06E5BC}"/>
                    </a:ext>
                  </a:extLst>
                </p14:cNvPr>
                <p14:cNvContentPartPr/>
                <p14:nvPr/>
              </p14:nvContentPartPr>
              <p14:xfrm>
                <a:off x="7551324" y="2134967"/>
                <a:ext cx="121680" cy="9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359C0C-471E-4A03-9EE2-E45CFE06E5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42324" y="2126327"/>
                  <a:ext cx="139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F8168E-57D3-43C1-9053-8FDA16C23FF2}"/>
                    </a:ext>
                  </a:extLst>
                </p14:cNvPr>
                <p14:cNvContentPartPr/>
                <p14:nvPr/>
              </p14:nvContentPartPr>
              <p14:xfrm>
                <a:off x="7700724" y="2136047"/>
                <a:ext cx="387720" cy="15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F8168E-57D3-43C1-9053-8FDA16C23F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91724" y="2127407"/>
                  <a:ext cx="40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A77DA5-2D9F-471C-9F74-99C9A3FB5BAF}"/>
                    </a:ext>
                  </a:extLst>
                </p14:cNvPr>
                <p14:cNvContentPartPr/>
                <p14:nvPr/>
              </p14:nvContentPartPr>
              <p14:xfrm>
                <a:off x="8120844" y="2174927"/>
                <a:ext cx="56880" cy="10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A77DA5-2D9F-471C-9F74-99C9A3FB5B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11844" y="2165927"/>
                  <a:ext cx="74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0B8EC9-EF0E-4DF4-81D9-0B708113CE3F}"/>
                    </a:ext>
                  </a:extLst>
                </p14:cNvPr>
                <p14:cNvContentPartPr/>
                <p14:nvPr/>
              </p14:nvContentPartPr>
              <p14:xfrm>
                <a:off x="8231004" y="1948127"/>
                <a:ext cx="160200" cy="31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0B8EC9-EF0E-4DF4-81D9-0B708113CE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2004" y="1939487"/>
                  <a:ext cx="177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ED4555-B861-40AF-AB45-8D9F4964248F}"/>
                    </a:ext>
                  </a:extLst>
                </p14:cNvPr>
                <p14:cNvContentPartPr/>
                <p14:nvPr/>
              </p14:nvContentPartPr>
              <p14:xfrm>
                <a:off x="8602524" y="217708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ED4555-B861-40AF-AB45-8D9F496424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3524" y="21680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42E305-68DF-4741-910E-9955F6DC82AB}"/>
              </a:ext>
            </a:extLst>
          </p:cNvPr>
          <p:cNvGrpSpPr/>
          <p:nvPr/>
        </p:nvGrpSpPr>
        <p:grpSpPr>
          <a:xfrm>
            <a:off x="5195844" y="3611327"/>
            <a:ext cx="5018040" cy="2036520"/>
            <a:chOff x="5195844" y="3611327"/>
            <a:chExt cx="5018040" cy="20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531197-337C-4A83-AF1D-BCBAF08CF82F}"/>
                    </a:ext>
                  </a:extLst>
                </p14:cNvPr>
                <p14:cNvContentPartPr/>
                <p14:nvPr/>
              </p14:nvContentPartPr>
              <p14:xfrm>
                <a:off x="5195844" y="3611327"/>
                <a:ext cx="217080" cy="3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531197-337C-4A83-AF1D-BCBAF08CF8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87204" y="3602327"/>
                  <a:ext cx="234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FE3C14-DD84-4ED0-A65D-121889619540}"/>
                    </a:ext>
                  </a:extLst>
                </p14:cNvPr>
                <p14:cNvContentPartPr/>
                <p14:nvPr/>
              </p14:nvContentPartPr>
              <p14:xfrm>
                <a:off x="5284044" y="3658487"/>
                <a:ext cx="42840" cy="112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FE3C14-DD84-4ED0-A65D-12188961954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5044" y="3649487"/>
                  <a:ext cx="6048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5FFDEA-0EFE-4C96-B213-9FC35073D15D}"/>
                    </a:ext>
                  </a:extLst>
                </p14:cNvPr>
                <p14:cNvContentPartPr/>
                <p14:nvPr/>
              </p14:nvContentPartPr>
              <p14:xfrm>
                <a:off x="5248404" y="4752527"/>
                <a:ext cx="248760" cy="4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5FFDEA-0EFE-4C96-B213-9FC35073D1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39404" y="4743527"/>
                  <a:ext cx="266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F04DB1-D055-4467-A79E-DAABDBC65D98}"/>
                    </a:ext>
                  </a:extLst>
                </p14:cNvPr>
                <p14:cNvContentPartPr/>
                <p14:nvPr/>
              </p14:nvContentPartPr>
              <p14:xfrm>
                <a:off x="5330124" y="4454087"/>
                <a:ext cx="608040" cy="45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F04DB1-D055-4467-A79E-DAABDBC65D9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21124" y="4445087"/>
                  <a:ext cx="6256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52E6DD-39AC-4121-90FE-08BF192AE22F}"/>
                    </a:ext>
                  </a:extLst>
                </p14:cNvPr>
                <p14:cNvContentPartPr/>
                <p14:nvPr/>
              </p14:nvContentPartPr>
              <p14:xfrm>
                <a:off x="5882004" y="4815527"/>
                <a:ext cx="103680" cy="22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52E6DD-39AC-4121-90FE-08BF192AE2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3004" y="4806527"/>
                  <a:ext cx="12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60E437-DD8C-4BE9-B689-7E913C1D8A53}"/>
                    </a:ext>
                  </a:extLst>
                </p14:cNvPr>
                <p14:cNvContentPartPr/>
                <p14:nvPr/>
              </p14:nvContentPartPr>
              <p14:xfrm>
                <a:off x="6152364" y="4872047"/>
                <a:ext cx="315360" cy="4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60E437-DD8C-4BE9-B689-7E913C1D8A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43724" y="4863407"/>
                  <a:ext cx="333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7AFB56-C771-4464-BCDC-2C1E758E8151}"/>
                    </a:ext>
                  </a:extLst>
                </p14:cNvPr>
                <p14:cNvContentPartPr/>
                <p14:nvPr/>
              </p14:nvContentPartPr>
              <p14:xfrm>
                <a:off x="6284484" y="4919567"/>
                <a:ext cx="77400" cy="19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7AFB56-C771-4464-BCDC-2C1E758E815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75484" y="4910567"/>
                  <a:ext cx="95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AD31D5-1E88-48B4-A65B-6D45380B1945}"/>
                    </a:ext>
                  </a:extLst>
                </p14:cNvPr>
                <p14:cNvContentPartPr/>
                <p14:nvPr/>
              </p14:nvContentPartPr>
              <p14:xfrm>
                <a:off x="6401124" y="4936127"/>
                <a:ext cx="114840" cy="19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AD31D5-1E88-48B4-A65B-6D45380B19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92124" y="4927487"/>
                  <a:ext cx="132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9680A5-ECC4-43F9-B85A-C2F965A5C3F1}"/>
                    </a:ext>
                  </a:extLst>
                </p14:cNvPr>
                <p14:cNvContentPartPr/>
                <p14:nvPr/>
              </p14:nvContentPartPr>
              <p14:xfrm>
                <a:off x="6552684" y="5020007"/>
                <a:ext cx="147240" cy="12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9680A5-ECC4-43F9-B85A-C2F965A5C3F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3684" y="5011007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AD4DC4-E970-4096-9036-9FC588730419}"/>
                    </a:ext>
                  </a:extLst>
                </p14:cNvPr>
                <p14:cNvContentPartPr/>
                <p14:nvPr/>
              </p14:nvContentPartPr>
              <p14:xfrm>
                <a:off x="6867684" y="5039087"/>
                <a:ext cx="133200" cy="10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AD4DC4-E970-4096-9036-9FC5887304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58684" y="5030447"/>
                  <a:ext cx="15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E7C41A-F2E0-433E-B3F4-B9AC7215FD2B}"/>
                    </a:ext>
                  </a:extLst>
                </p14:cNvPr>
                <p14:cNvContentPartPr/>
                <p14:nvPr/>
              </p14:nvContentPartPr>
              <p14:xfrm>
                <a:off x="7055604" y="5068607"/>
                <a:ext cx="1440" cy="4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E7C41A-F2E0-433E-B3F4-B9AC7215FD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46604" y="5059607"/>
                  <a:ext cx="19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25745FD-A8FE-4842-A37D-E443A5901F91}"/>
                    </a:ext>
                  </a:extLst>
                </p14:cNvPr>
                <p14:cNvContentPartPr/>
                <p14:nvPr/>
              </p14:nvContentPartPr>
              <p14:xfrm>
                <a:off x="7095204" y="4958087"/>
                <a:ext cx="104760" cy="19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25745FD-A8FE-4842-A37D-E443A5901F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6204" y="4949447"/>
                  <a:ext cx="122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97958B-B3DE-4EB5-AD4A-9F519CCC79B9}"/>
                    </a:ext>
                  </a:extLst>
                </p14:cNvPr>
                <p14:cNvContentPartPr/>
                <p14:nvPr/>
              </p14:nvContentPartPr>
              <p14:xfrm>
                <a:off x="7295724" y="4971767"/>
                <a:ext cx="18000" cy="20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97958B-B3DE-4EB5-AD4A-9F519CCC79B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87084" y="4963127"/>
                  <a:ext cx="35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D6A9268-2651-44E3-B70B-93C4F22F0368}"/>
                    </a:ext>
                  </a:extLst>
                </p14:cNvPr>
                <p14:cNvContentPartPr/>
                <p14:nvPr/>
              </p14:nvContentPartPr>
              <p14:xfrm>
                <a:off x="7269084" y="4907687"/>
                <a:ext cx="276840" cy="25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D6A9268-2651-44E3-B70B-93C4F22F03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0084" y="4899047"/>
                  <a:ext cx="294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B478CA-A816-4582-9177-1A49581CF9DC}"/>
                    </a:ext>
                  </a:extLst>
                </p14:cNvPr>
                <p14:cNvContentPartPr/>
                <p14:nvPr/>
              </p14:nvContentPartPr>
              <p14:xfrm>
                <a:off x="7797564" y="5008487"/>
                <a:ext cx="136800" cy="141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B478CA-A816-4582-9177-1A49581CF9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88564" y="4999487"/>
                  <a:ext cx="154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EF4F8-90C3-46C9-9750-018771728C77}"/>
                    </a:ext>
                  </a:extLst>
                </p14:cNvPr>
                <p14:cNvContentPartPr/>
                <p14:nvPr/>
              </p14:nvContentPartPr>
              <p14:xfrm>
                <a:off x="7934364" y="5029727"/>
                <a:ext cx="126000" cy="267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EF4F8-90C3-46C9-9750-018771728C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25364" y="5021087"/>
                  <a:ext cx="143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2B24F5-8423-4995-8CA1-927C28B8D19E}"/>
                    </a:ext>
                  </a:extLst>
                </p14:cNvPr>
                <p14:cNvContentPartPr/>
                <p14:nvPr/>
              </p14:nvContentPartPr>
              <p14:xfrm>
                <a:off x="8050284" y="5033687"/>
                <a:ext cx="92520" cy="15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2B24F5-8423-4995-8CA1-927C28B8D19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41644" y="5024687"/>
                  <a:ext cx="110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5598CB-008A-450B-8736-19A8A18DF513}"/>
                    </a:ext>
                  </a:extLst>
                </p14:cNvPr>
                <p14:cNvContentPartPr/>
                <p14:nvPr/>
              </p14:nvContentPartPr>
              <p14:xfrm>
                <a:off x="8188164" y="5025407"/>
                <a:ext cx="202320" cy="11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5598CB-008A-450B-8736-19A8A18DF51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79524" y="5016767"/>
                  <a:ext cx="219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DAE5AF-E042-4D23-9651-89AE8FD2BB65}"/>
                    </a:ext>
                  </a:extLst>
                </p14:cNvPr>
                <p14:cNvContentPartPr/>
                <p14:nvPr/>
              </p14:nvContentPartPr>
              <p14:xfrm>
                <a:off x="8424684" y="4901927"/>
                <a:ext cx="460440" cy="23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DAE5AF-E042-4D23-9651-89AE8FD2BB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16044" y="4892927"/>
                  <a:ext cx="478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267208-A55D-4226-BFB4-BBAFA33F0476}"/>
                    </a:ext>
                  </a:extLst>
                </p14:cNvPr>
                <p14:cNvContentPartPr/>
                <p14:nvPr/>
              </p14:nvContentPartPr>
              <p14:xfrm>
                <a:off x="8876484" y="5030807"/>
                <a:ext cx="63360" cy="1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267208-A55D-4226-BFB4-BBAFA33F04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67844" y="5021807"/>
                  <a:ext cx="81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246DB1-9FEF-475B-AFAD-1852CE8071EC}"/>
                    </a:ext>
                  </a:extLst>
                </p14:cNvPr>
                <p14:cNvContentPartPr/>
                <p14:nvPr/>
              </p14:nvContentPartPr>
              <p14:xfrm>
                <a:off x="8948124" y="4858367"/>
                <a:ext cx="347760" cy="29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246DB1-9FEF-475B-AFAD-1852CE8071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39124" y="4849727"/>
                  <a:ext cx="365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405EF8-5E57-4753-87FA-EBAC9D1B0191}"/>
                    </a:ext>
                  </a:extLst>
                </p14:cNvPr>
                <p14:cNvContentPartPr/>
                <p14:nvPr/>
              </p14:nvContentPartPr>
              <p14:xfrm>
                <a:off x="9219564" y="4814447"/>
                <a:ext cx="468000" cy="29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405EF8-5E57-4753-87FA-EBAC9D1B019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10564" y="4805807"/>
                  <a:ext cx="485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73E2121-C412-4970-931A-F5E6BECBF0A8}"/>
                    </a:ext>
                  </a:extLst>
                </p14:cNvPr>
                <p14:cNvContentPartPr/>
                <p14:nvPr/>
              </p14:nvContentPartPr>
              <p14:xfrm>
                <a:off x="5837004" y="5348327"/>
                <a:ext cx="130320" cy="12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73E2121-C412-4970-931A-F5E6BECBF0A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28364" y="5339687"/>
                  <a:ext cx="147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539974-8108-4C9A-89A5-C591C3DEA79E}"/>
                    </a:ext>
                  </a:extLst>
                </p14:cNvPr>
                <p14:cNvContentPartPr/>
                <p14:nvPr/>
              </p14:nvContentPartPr>
              <p14:xfrm>
                <a:off x="5943564" y="5372087"/>
                <a:ext cx="72720" cy="9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539974-8108-4C9A-89A5-C591C3DEA7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34924" y="5363087"/>
                  <a:ext cx="9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04E48F-81F9-4E21-93C9-B8F2B4695AF4}"/>
                    </a:ext>
                  </a:extLst>
                </p14:cNvPr>
                <p14:cNvContentPartPr/>
                <p14:nvPr/>
              </p14:nvContentPartPr>
              <p14:xfrm>
                <a:off x="6069564" y="5388647"/>
                <a:ext cx="243000" cy="104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04E48F-81F9-4E21-93C9-B8F2B4695AF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60924" y="5380007"/>
                  <a:ext cx="260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6E3350-88BB-447F-9519-82678E07A693}"/>
                    </a:ext>
                  </a:extLst>
                </p14:cNvPr>
                <p14:cNvContentPartPr/>
                <p14:nvPr/>
              </p14:nvContentPartPr>
              <p14:xfrm>
                <a:off x="6485724" y="5290007"/>
                <a:ext cx="201960" cy="357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6E3350-88BB-447F-9519-82678E07A69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77084" y="5281367"/>
                  <a:ext cx="2196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69B1C6-3AC5-4077-AC08-DD603D8D336B}"/>
                    </a:ext>
                  </a:extLst>
                </p14:cNvPr>
                <p14:cNvContentPartPr/>
                <p14:nvPr/>
              </p14:nvContentPartPr>
              <p14:xfrm>
                <a:off x="6902244" y="5351927"/>
                <a:ext cx="117360" cy="11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69B1C6-3AC5-4077-AC08-DD603D8D336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93244" y="5343287"/>
                  <a:ext cx="135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047761-2E74-4736-A008-427732867FFC}"/>
                    </a:ext>
                  </a:extLst>
                </p14:cNvPr>
                <p14:cNvContentPartPr/>
                <p14:nvPr/>
              </p14:nvContentPartPr>
              <p14:xfrm>
                <a:off x="7027884" y="5361287"/>
                <a:ext cx="119880" cy="92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047761-2E74-4736-A008-427732867F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9244" y="5352647"/>
                  <a:ext cx="137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9387A4B-A61F-4E91-9518-765ACFF7A5B5}"/>
                    </a:ext>
                  </a:extLst>
                </p14:cNvPr>
                <p14:cNvContentPartPr/>
                <p14:nvPr/>
              </p14:nvContentPartPr>
              <p14:xfrm>
                <a:off x="7182684" y="5368487"/>
                <a:ext cx="334440" cy="203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9387A4B-A61F-4E91-9518-765ACFF7A5B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73684" y="5359847"/>
                  <a:ext cx="352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5C9E17-AADA-40AA-8A43-E85FFD1EFFD9}"/>
                    </a:ext>
                  </a:extLst>
                </p14:cNvPr>
                <p14:cNvContentPartPr/>
                <p14:nvPr/>
              </p14:nvContentPartPr>
              <p14:xfrm>
                <a:off x="7544124" y="5279567"/>
                <a:ext cx="9720" cy="150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5C9E17-AADA-40AA-8A43-E85FFD1EFFD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35484" y="5270567"/>
                  <a:ext cx="27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FEA96C-238E-462B-BAA1-892A6B756CD7}"/>
                    </a:ext>
                  </a:extLst>
                </p14:cNvPr>
                <p14:cNvContentPartPr/>
                <p14:nvPr/>
              </p14:nvContentPartPr>
              <p14:xfrm>
                <a:off x="7614324" y="5301527"/>
                <a:ext cx="213840" cy="31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FEA96C-238E-462B-BAA1-892A6B756CD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05324" y="5292887"/>
                  <a:ext cx="231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E4ECEF-CAE8-4EEF-B2E7-D37AF4353241}"/>
                    </a:ext>
                  </a:extLst>
                </p14:cNvPr>
                <p14:cNvContentPartPr/>
                <p14:nvPr/>
              </p14:nvContentPartPr>
              <p14:xfrm>
                <a:off x="7910604" y="5400167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E4ECEF-CAE8-4EEF-B2E7-D37AF43532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1604" y="53915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937417-1582-46FA-893D-478F7C39B358}"/>
                    </a:ext>
                  </a:extLst>
                </p14:cNvPr>
                <p14:cNvContentPartPr/>
                <p14:nvPr/>
              </p14:nvContentPartPr>
              <p14:xfrm>
                <a:off x="7910604" y="5400167"/>
                <a:ext cx="106560" cy="21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937417-1582-46FA-893D-478F7C39B3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01604" y="5391527"/>
                  <a:ext cx="124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7929B0-9310-42BB-BB33-B8E24E7DCECB}"/>
                    </a:ext>
                  </a:extLst>
                </p14:cNvPr>
                <p14:cNvContentPartPr/>
                <p14:nvPr/>
              </p14:nvContentPartPr>
              <p14:xfrm>
                <a:off x="8061084" y="5423207"/>
                <a:ext cx="92520" cy="6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7929B0-9310-42BB-BB33-B8E24E7DCE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52444" y="5414207"/>
                  <a:ext cx="110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049D10-55F0-4D4B-8EAB-C1E6C847FA35}"/>
                    </a:ext>
                  </a:extLst>
                </p14:cNvPr>
                <p14:cNvContentPartPr/>
                <p14:nvPr/>
              </p14:nvContentPartPr>
              <p14:xfrm>
                <a:off x="8202204" y="5400887"/>
                <a:ext cx="123840" cy="212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049D10-55F0-4D4B-8EAB-C1E6C847FA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93564" y="5391887"/>
                  <a:ext cx="141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AC5599-7C94-4A3F-8345-383A6302E110}"/>
                    </a:ext>
                  </a:extLst>
                </p14:cNvPr>
                <p14:cNvContentPartPr/>
                <p14:nvPr/>
              </p14:nvContentPartPr>
              <p14:xfrm>
                <a:off x="8372844" y="5316287"/>
                <a:ext cx="188640" cy="16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AC5599-7C94-4A3F-8345-383A6302E1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64204" y="5307287"/>
                  <a:ext cx="206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5A0910-492F-4BD4-8564-B3396961E894}"/>
                    </a:ext>
                  </a:extLst>
                </p14:cNvPr>
                <p14:cNvContentPartPr/>
                <p14:nvPr/>
              </p14:nvContentPartPr>
              <p14:xfrm>
                <a:off x="8614404" y="5247887"/>
                <a:ext cx="396720" cy="24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5A0910-492F-4BD4-8564-B3396961E8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05764" y="5238887"/>
                  <a:ext cx="414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1C8030-C238-408E-9142-41159E19D80D}"/>
                    </a:ext>
                  </a:extLst>
                </p14:cNvPr>
                <p14:cNvContentPartPr/>
                <p14:nvPr/>
              </p14:nvContentPartPr>
              <p14:xfrm>
                <a:off x="9070164" y="5382887"/>
                <a:ext cx="91800" cy="9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1C8030-C238-408E-9142-41159E19D8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61524" y="5373887"/>
                  <a:ext cx="109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20D747-A9B9-40C6-B9C6-EFEDCB1463FB}"/>
                    </a:ext>
                  </a:extLst>
                </p14:cNvPr>
                <p14:cNvContentPartPr/>
                <p14:nvPr/>
              </p14:nvContentPartPr>
              <p14:xfrm>
                <a:off x="8794764" y="5284607"/>
                <a:ext cx="147240" cy="57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20D747-A9B9-40C6-B9C6-EFEDCB1463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86124" y="5275967"/>
                  <a:ext cx="164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590510-11A6-4190-87C0-47B7B2BCF31D}"/>
                    </a:ext>
                  </a:extLst>
                </p14:cNvPr>
                <p14:cNvContentPartPr/>
                <p14:nvPr/>
              </p14:nvContentPartPr>
              <p14:xfrm>
                <a:off x="9412164" y="5338247"/>
                <a:ext cx="90000" cy="12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590510-11A6-4190-87C0-47B7B2BCF3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03524" y="5329607"/>
                  <a:ext cx="107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813E4D-0AD7-456D-9B04-07690784F277}"/>
                    </a:ext>
                  </a:extLst>
                </p14:cNvPr>
                <p14:cNvContentPartPr/>
                <p14:nvPr/>
              </p14:nvContentPartPr>
              <p14:xfrm>
                <a:off x="9569484" y="5319887"/>
                <a:ext cx="482040" cy="270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813E4D-0AD7-456D-9B04-07690784F2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60844" y="5311247"/>
                  <a:ext cx="499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74B9CE-FA1B-441D-A3B5-F216F73A7906}"/>
                    </a:ext>
                  </a:extLst>
                </p14:cNvPr>
                <p14:cNvContentPartPr/>
                <p14:nvPr/>
              </p14:nvContentPartPr>
              <p14:xfrm>
                <a:off x="10213524" y="5394047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74B9CE-FA1B-441D-A3B5-F216F73A79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4524" y="53850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73D293E-77D9-4978-A61B-32ED7D59B9C7}"/>
              </a:ext>
            </a:extLst>
          </p:cNvPr>
          <p:cNvGrpSpPr/>
          <p:nvPr/>
        </p:nvGrpSpPr>
        <p:grpSpPr>
          <a:xfrm>
            <a:off x="7048404" y="2901407"/>
            <a:ext cx="2744280" cy="1154160"/>
            <a:chOff x="7048404" y="2901407"/>
            <a:chExt cx="2744280" cy="11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DF2BA3-8CDB-4B88-A328-2F745144FED7}"/>
                    </a:ext>
                  </a:extLst>
                </p14:cNvPr>
                <p14:cNvContentPartPr/>
                <p14:nvPr/>
              </p14:nvContentPartPr>
              <p14:xfrm>
                <a:off x="7048404" y="3092207"/>
                <a:ext cx="1268640" cy="963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DF2BA3-8CDB-4B88-A328-2F745144FE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39764" y="3083207"/>
                  <a:ext cx="12862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98B02D-3B4E-4533-9EBC-E18798A9A642}"/>
                    </a:ext>
                  </a:extLst>
                </p14:cNvPr>
                <p14:cNvContentPartPr/>
                <p14:nvPr/>
              </p14:nvContentPartPr>
              <p14:xfrm>
                <a:off x="8107884" y="3123167"/>
                <a:ext cx="644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98B02D-3B4E-4533-9EBC-E18798A9A64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98884" y="3114167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29F643-061D-49BB-9C17-E83F201AFDCA}"/>
                    </a:ext>
                  </a:extLst>
                </p14:cNvPr>
                <p14:cNvContentPartPr/>
                <p14:nvPr/>
              </p14:nvContentPartPr>
              <p14:xfrm>
                <a:off x="8140284" y="3122087"/>
                <a:ext cx="70200" cy="158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29F643-061D-49BB-9C17-E83F201AFDC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31644" y="3113087"/>
                  <a:ext cx="87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32AA40-2A1C-43F7-987F-A2CEBE5BDC19}"/>
                    </a:ext>
                  </a:extLst>
                </p14:cNvPr>
                <p14:cNvContentPartPr/>
                <p14:nvPr/>
              </p14:nvContentPartPr>
              <p14:xfrm>
                <a:off x="8047044" y="3022367"/>
                <a:ext cx="153360" cy="67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32AA40-2A1C-43F7-987F-A2CEBE5BDC1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38404" y="3013367"/>
                  <a:ext cx="171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E197-B18A-49E7-842A-47E1E9F516DF}"/>
                    </a:ext>
                  </a:extLst>
                </p14:cNvPr>
                <p14:cNvContentPartPr/>
                <p14:nvPr/>
              </p14:nvContentPartPr>
              <p14:xfrm>
                <a:off x="8457804" y="2901407"/>
                <a:ext cx="582480" cy="33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E197-B18A-49E7-842A-47E1E9F516D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48804" y="2892767"/>
                  <a:ext cx="600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D3470BD-D578-4D12-A914-E8D4310C7CEE}"/>
                    </a:ext>
                  </a:extLst>
                </p14:cNvPr>
                <p14:cNvContentPartPr/>
                <p14:nvPr/>
              </p14:nvContentPartPr>
              <p14:xfrm>
                <a:off x="9022284" y="3079967"/>
                <a:ext cx="36360" cy="3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D3470BD-D578-4D12-A914-E8D4310C7C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13644" y="3070967"/>
                  <a:ext cx="54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CA77D0D-DACF-4134-8A7A-13C2ABB64DCE}"/>
                    </a:ext>
                  </a:extLst>
                </p14:cNvPr>
                <p14:cNvContentPartPr/>
                <p14:nvPr/>
              </p14:nvContentPartPr>
              <p14:xfrm>
                <a:off x="9041004" y="3005447"/>
                <a:ext cx="202320" cy="25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CA77D0D-DACF-4134-8A7A-13C2ABB64DC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32364" y="2996447"/>
                  <a:ext cx="219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83D846-54DB-4B0A-BF10-944B20509A27}"/>
                    </a:ext>
                  </a:extLst>
                </p14:cNvPr>
                <p14:cNvContentPartPr/>
                <p14:nvPr/>
              </p14:nvContentPartPr>
              <p14:xfrm>
                <a:off x="9235044" y="3091487"/>
                <a:ext cx="411840" cy="15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83D846-54DB-4B0A-BF10-944B20509A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26404" y="3082847"/>
                  <a:ext cx="429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C59743E-9069-4F8A-BEFF-97E1736101C1}"/>
                    </a:ext>
                  </a:extLst>
                </p14:cNvPr>
                <p14:cNvContentPartPr/>
                <p14:nvPr/>
              </p14:nvContentPartPr>
              <p14:xfrm>
                <a:off x="9585324" y="3121007"/>
                <a:ext cx="132120" cy="141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C59743E-9069-4F8A-BEFF-97E1736101C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76324" y="3112007"/>
                  <a:ext cx="14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A039BB-BB41-4910-B524-B44364598C0F}"/>
                    </a:ext>
                  </a:extLst>
                </p14:cNvPr>
                <p14:cNvContentPartPr/>
                <p14:nvPr/>
              </p14:nvContentPartPr>
              <p14:xfrm>
                <a:off x="9792324" y="3197687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A039BB-BB41-4910-B524-B44364598C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83684" y="3188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77DA3B-C4C9-492C-B1D2-0308842B398B}"/>
              </a:ext>
            </a:extLst>
          </p:cNvPr>
          <p:cNvGrpSpPr/>
          <p:nvPr/>
        </p:nvGrpSpPr>
        <p:grpSpPr>
          <a:xfrm>
            <a:off x="2923164" y="4563167"/>
            <a:ext cx="1996560" cy="956880"/>
            <a:chOff x="2923164" y="4563167"/>
            <a:chExt cx="199656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45087A2-12CB-41B7-9D44-8581689C41EE}"/>
                    </a:ext>
                  </a:extLst>
                </p14:cNvPr>
                <p14:cNvContentPartPr/>
                <p14:nvPr/>
              </p14:nvContentPartPr>
              <p14:xfrm>
                <a:off x="3303324" y="4563167"/>
                <a:ext cx="113400" cy="45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45087A2-12CB-41B7-9D44-8581689C41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94684" y="4554167"/>
                  <a:ext cx="1310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BD9BF2-6457-4591-8941-56B0223B9767}"/>
                    </a:ext>
                  </a:extLst>
                </p14:cNvPr>
                <p14:cNvContentPartPr/>
                <p14:nvPr/>
              </p14:nvContentPartPr>
              <p14:xfrm>
                <a:off x="3298644" y="4975007"/>
                <a:ext cx="84600" cy="124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BD9BF2-6457-4591-8941-56B0223B97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90004" y="4966367"/>
                  <a:ext cx="102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A0E1DA-0875-48DA-945D-19171414DEEA}"/>
                    </a:ext>
                  </a:extLst>
                </p14:cNvPr>
                <p14:cNvContentPartPr/>
                <p14:nvPr/>
              </p14:nvContentPartPr>
              <p14:xfrm>
                <a:off x="2923164" y="5220887"/>
                <a:ext cx="160200" cy="212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A0E1DA-0875-48DA-945D-19171414DE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14524" y="5212247"/>
                  <a:ext cx="177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67ECDD-19AE-4F04-8415-F7570CCB2277}"/>
                    </a:ext>
                  </a:extLst>
                </p14:cNvPr>
                <p14:cNvContentPartPr/>
                <p14:nvPr/>
              </p14:nvContentPartPr>
              <p14:xfrm>
                <a:off x="3136644" y="5296847"/>
                <a:ext cx="105480" cy="90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67ECDD-19AE-4F04-8415-F7570CCB2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8004" y="5288207"/>
                  <a:ext cx="12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9CBA22-46AE-4A7D-AB0C-703BB854C964}"/>
                    </a:ext>
                  </a:extLst>
                </p14:cNvPr>
                <p14:cNvContentPartPr/>
                <p14:nvPr/>
              </p14:nvContentPartPr>
              <p14:xfrm>
                <a:off x="3275964" y="5205767"/>
                <a:ext cx="227520" cy="20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9CBA22-46AE-4A7D-AB0C-703BB854C9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7324" y="5196767"/>
                  <a:ext cx="245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572B1E-FF68-4992-A3F2-863484E17A0B}"/>
                    </a:ext>
                  </a:extLst>
                </p14:cNvPr>
                <p14:cNvContentPartPr/>
                <p14:nvPr/>
              </p14:nvContentPartPr>
              <p14:xfrm>
                <a:off x="3497364" y="5208287"/>
                <a:ext cx="33120" cy="108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572B1E-FF68-4992-A3F2-863484E17A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88364" y="5199287"/>
                  <a:ext cx="50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1B14EF5-7066-4BFA-ABBB-84E4962235CD}"/>
                    </a:ext>
                  </a:extLst>
                </p14:cNvPr>
                <p14:cNvContentPartPr/>
                <p14:nvPr/>
              </p14:nvContentPartPr>
              <p14:xfrm>
                <a:off x="3540564" y="5279927"/>
                <a:ext cx="374760" cy="13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1B14EF5-7066-4BFA-ABBB-84E4962235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31564" y="5271287"/>
                  <a:ext cx="39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CB88653-3F1C-4107-9299-A93B5A6EDA0D}"/>
                    </a:ext>
                  </a:extLst>
                </p14:cNvPr>
                <p14:cNvContentPartPr/>
                <p14:nvPr/>
              </p14:nvContentPartPr>
              <p14:xfrm>
                <a:off x="4046724" y="5335007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CB88653-3F1C-4107-9299-A93B5A6EDA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8084" y="53263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A500A53-E4E2-41B2-8DA2-A4AD4BE3D211}"/>
                    </a:ext>
                  </a:extLst>
                </p14:cNvPr>
                <p14:cNvContentPartPr/>
                <p14:nvPr/>
              </p14:nvContentPartPr>
              <p14:xfrm>
                <a:off x="4080564" y="5183807"/>
                <a:ext cx="106560" cy="29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A500A53-E4E2-41B2-8DA2-A4AD4BE3D21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71564" y="5175167"/>
                  <a:ext cx="124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F77EEE-225B-45F9-88C0-254C8FD2ABC8}"/>
                    </a:ext>
                  </a:extLst>
                </p14:cNvPr>
                <p14:cNvContentPartPr/>
                <p14:nvPr/>
              </p14:nvContentPartPr>
              <p14:xfrm>
                <a:off x="4223124" y="5292527"/>
                <a:ext cx="12564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F77EEE-225B-45F9-88C0-254C8FD2ABC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14124" y="5283527"/>
                  <a:ext cx="143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CF86F6-8357-4BB6-9741-24A2A20C9B77}"/>
                    </a:ext>
                  </a:extLst>
                </p14:cNvPr>
                <p14:cNvContentPartPr/>
                <p14:nvPr/>
              </p14:nvContentPartPr>
              <p14:xfrm>
                <a:off x="4253364" y="5276327"/>
                <a:ext cx="23508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CF86F6-8357-4BB6-9741-24A2A20C9B7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44364" y="5267687"/>
                  <a:ext cx="252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D1972C1-5BE2-4323-A598-A83CDF989040}"/>
                    </a:ext>
                  </a:extLst>
                </p14:cNvPr>
                <p14:cNvContentPartPr/>
                <p14:nvPr/>
              </p14:nvContentPartPr>
              <p14:xfrm>
                <a:off x="4613724" y="5277407"/>
                <a:ext cx="51480" cy="163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D1972C1-5BE2-4323-A598-A83CDF98904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04724" y="5268767"/>
                  <a:ext cx="69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A03CDA-BA58-474A-9152-342274D68038}"/>
                    </a:ext>
                  </a:extLst>
                </p14:cNvPr>
                <p14:cNvContentPartPr/>
                <p14:nvPr/>
              </p14:nvContentPartPr>
              <p14:xfrm>
                <a:off x="4582404" y="5327807"/>
                <a:ext cx="111240" cy="86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A03CDA-BA58-474A-9152-342274D680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573404" y="5319167"/>
                  <a:ext cx="12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3073A3D-1F21-4E82-9179-D46765097175}"/>
                    </a:ext>
                  </a:extLst>
                </p14:cNvPr>
                <p14:cNvContentPartPr/>
                <p14:nvPr/>
              </p14:nvContentPartPr>
              <p14:xfrm>
                <a:off x="4741164" y="5224847"/>
                <a:ext cx="178560" cy="29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3073A3D-1F21-4E82-9179-D4676509717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2524" y="5216207"/>
                  <a:ext cx="196200" cy="31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6DA1213-5F50-44E8-BF6F-2D06734A3736}"/>
              </a:ext>
            </a:extLst>
          </p:cNvPr>
          <p:cNvSpPr txBox="1"/>
          <p:nvPr/>
        </p:nvSpPr>
        <p:spPr>
          <a:xfrm>
            <a:off x="863824" y="315871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177"/>
              </a:rPr>
              <a:t>Marin Stats Lectures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57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010B3-DBD0-4CF4-8D1C-23EDCF28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40"/>
            <a:ext cx="12192000" cy="65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2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A8EFF-9A25-4F05-A0D4-93E9FFD9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Kurtosis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30F80-13D3-4412-85BE-763F59889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2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2C9EC-2221-4F82-B55A-092A4A98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8" y="282957"/>
            <a:ext cx="8945223" cy="28007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11B69F7-1E86-4623-B35E-4803FDBB145C}"/>
              </a:ext>
            </a:extLst>
          </p:cNvPr>
          <p:cNvGrpSpPr/>
          <p:nvPr/>
        </p:nvGrpSpPr>
        <p:grpSpPr>
          <a:xfrm>
            <a:off x="1048644" y="1378967"/>
            <a:ext cx="544680" cy="1540440"/>
            <a:chOff x="1048644" y="1378967"/>
            <a:chExt cx="544680" cy="15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F4D5C5-EBBA-42CF-B4C2-882ED0F27C99}"/>
                    </a:ext>
                  </a:extLst>
                </p14:cNvPr>
                <p14:cNvContentPartPr/>
                <p14:nvPr/>
              </p14:nvContentPartPr>
              <p14:xfrm>
                <a:off x="1270044" y="1495607"/>
                <a:ext cx="2520" cy="243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F4D5C5-EBBA-42CF-B4C2-882ED0F27C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52404" y="1477967"/>
                  <a:ext cx="38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DFB689-5658-41EA-B679-6A593473F447}"/>
                    </a:ext>
                  </a:extLst>
                </p14:cNvPr>
                <p14:cNvContentPartPr/>
                <p14:nvPr/>
              </p14:nvContentPartPr>
              <p14:xfrm>
                <a:off x="1048644" y="1378967"/>
                <a:ext cx="458640" cy="40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DFB689-5658-41EA-B679-6A593473F4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1004" y="1361327"/>
                  <a:ext cx="494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8739A4-3726-48D2-96F0-A535D78877CB}"/>
                    </a:ext>
                  </a:extLst>
                </p14:cNvPr>
                <p14:cNvContentPartPr/>
                <p14:nvPr/>
              </p14:nvContentPartPr>
              <p14:xfrm>
                <a:off x="1220004" y="2101487"/>
                <a:ext cx="277920" cy="18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8739A4-3726-48D2-96F0-A535D78877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02004" y="2083487"/>
                  <a:ext cx="31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58A1AE-45C8-47D6-876A-788CDB97C6AF}"/>
                    </a:ext>
                  </a:extLst>
                </p14:cNvPr>
                <p14:cNvContentPartPr/>
                <p14:nvPr/>
              </p14:nvContentPartPr>
              <p14:xfrm>
                <a:off x="1135764" y="1891967"/>
                <a:ext cx="457560" cy="45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58A1AE-45C8-47D6-876A-788CDB97C6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8124" y="1873967"/>
                  <a:ext cx="4932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16F489-7E2B-4D1A-8396-8F445BB35FB6}"/>
                    </a:ext>
                  </a:extLst>
                </p14:cNvPr>
                <p14:cNvContentPartPr/>
                <p14:nvPr/>
              </p14:nvContentPartPr>
              <p14:xfrm>
                <a:off x="1236564" y="2613767"/>
                <a:ext cx="239040" cy="28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16F489-7E2B-4D1A-8396-8F445BB35F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8564" y="2595767"/>
                  <a:ext cx="274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CBBD72-05FC-4719-8350-34AE75E9F161}"/>
                    </a:ext>
                  </a:extLst>
                </p14:cNvPr>
                <p14:cNvContentPartPr/>
                <p14:nvPr/>
              </p14:nvContentPartPr>
              <p14:xfrm>
                <a:off x="1122444" y="2494247"/>
                <a:ext cx="466920" cy="42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CBBD72-05FC-4719-8350-34AE75E9F1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4444" y="2476247"/>
                  <a:ext cx="502560" cy="46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E9A7D3-D127-4B63-8E57-AC6753AEA089}"/>
              </a:ext>
            </a:extLst>
          </p:cNvPr>
          <p:cNvGrpSpPr/>
          <p:nvPr/>
        </p:nvGrpSpPr>
        <p:grpSpPr>
          <a:xfrm>
            <a:off x="436284" y="3586487"/>
            <a:ext cx="11582280" cy="2647440"/>
            <a:chOff x="436284" y="3586487"/>
            <a:chExt cx="11582280" cy="26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40536-C663-4304-8FD6-DD57236D6C77}"/>
                    </a:ext>
                  </a:extLst>
                </p14:cNvPr>
                <p14:cNvContentPartPr/>
                <p14:nvPr/>
              </p14:nvContentPartPr>
              <p14:xfrm>
                <a:off x="642564" y="3676127"/>
                <a:ext cx="360" cy="18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440536-C663-4304-8FD6-DD57236D6C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564" y="3658127"/>
                  <a:ext cx="36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DA9171-94CD-49CA-910E-AD4C6E10A653}"/>
                    </a:ext>
                  </a:extLst>
                </p14:cNvPr>
                <p14:cNvContentPartPr/>
                <p14:nvPr/>
              </p14:nvContentPartPr>
              <p14:xfrm>
                <a:off x="436284" y="3590087"/>
                <a:ext cx="455040" cy="42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DA9171-94CD-49CA-910E-AD4C6E10A6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284" y="3572447"/>
                  <a:ext cx="4906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79EC91-BF97-4045-A271-1331163B652C}"/>
                    </a:ext>
                  </a:extLst>
                </p14:cNvPr>
                <p14:cNvContentPartPr/>
                <p14:nvPr/>
              </p14:nvContentPartPr>
              <p14:xfrm>
                <a:off x="1335564" y="434392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79EC91-BF97-4045-A271-1331163B65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17564" y="43262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763CF2-9386-4435-B353-9C819F879D14}"/>
                    </a:ext>
                  </a:extLst>
                </p14:cNvPr>
                <p14:cNvContentPartPr/>
                <p14:nvPr/>
              </p14:nvContentPartPr>
              <p14:xfrm>
                <a:off x="1288764" y="4138727"/>
                <a:ext cx="3106440" cy="209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763CF2-9386-4435-B353-9C819F879D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71124" y="4120727"/>
                  <a:ext cx="3142080" cy="21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E4A0FC-01A6-4EC6-948A-72B9FBEA8BB7}"/>
                    </a:ext>
                  </a:extLst>
                </p14:cNvPr>
                <p14:cNvContentPartPr/>
                <p14:nvPr/>
              </p14:nvContentPartPr>
              <p14:xfrm>
                <a:off x="1515204" y="3977087"/>
                <a:ext cx="2347560" cy="210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E4A0FC-01A6-4EC6-948A-72B9FBEA8B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7204" y="3959447"/>
                  <a:ext cx="2383200" cy="21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A53DFE-AEA2-43DC-A33A-9CF77E95345F}"/>
                    </a:ext>
                  </a:extLst>
                </p14:cNvPr>
                <p14:cNvContentPartPr/>
                <p14:nvPr/>
              </p14:nvContentPartPr>
              <p14:xfrm>
                <a:off x="5207724" y="4014527"/>
                <a:ext cx="2424240" cy="203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A53DFE-AEA2-43DC-A33A-9CF77E9534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90084" y="3996887"/>
                  <a:ext cx="2459880" cy="20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E72A3F-6BC9-45B0-A618-EF5232518D47}"/>
                    </a:ext>
                  </a:extLst>
                </p14:cNvPr>
                <p14:cNvContentPartPr/>
                <p14:nvPr/>
              </p14:nvContentPartPr>
              <p14:xfrm>
                <a:off x="4418964" y="3799967"/>
                <a:ext cx="29232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E72A3F-6BC9-45B0-A618-EF5232518D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01324" y="3781967"/>
                  <a:ext cx="32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2EE030-C731-476B-A07A-34FFD5FF4F79}"/>
                    </a:ext>
                  </a:extLst>
                </p14:cNvPr>
                <p14:cNvContentPartPr/>
                <p14:nvPr/>
              </p14:nvContentPartPr>
              <p14:xfrm>
                <a:off x="4288644" y="3624647"/>
                <a:ext cx="521280" cy="47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2EE030-C731-476B-A07A-34FFD5FF4F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1004" y="3606647"/>
                  <a:ext cx="5569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1337CD-420A-402F-9315-522AC7D416C5}"/>
                    </a:ext>
                  </a:extLst>
                </p14:cNvPr>
                <p14:cNvContentPartPr/>
                <p14:nvPr/>
              </p14:nvContentPartPr>
              <p14:xfrm>
                <a:off x="5493204" y="4119647"/>
                <a:ext cx="2437560" cy="1659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1337CD-420A-402F-9315-522AC7D416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75564" y="4102007"/>
                  <a:ext cx="2473200" cy="16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9FEAF4-7C7D-48AA-91F2-E9213924B4E4}"/>
                    </a:ext>
                  </a:extLst>
                </p14:cNvPr>
                <p14:cNvContentPartPr/>
                <p14:nvPr/>
              </p14:nvContentPartPr>
              <p14:xfrm>
                <a:off x="8610444" y="3821207"/>
                <a:ext cx="2246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9FEAF4-7C7D-48AA-91F2-E9213924B4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92804" y="3803207"/>
                  <a:ext cx="260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F819A1-D552-42E3-8BB0-F556A1F5CD6A}"/>
                    </a:ext>
                  </a:extLst>
                </p14:cNvPr>
                <p14:cNvContentPartPr/>
                <p14:nvPr/>
              </p14:nvContentPartPr>
              <p14:xfrm>
                <a:off x="8568324" y="3586487"/>
                <a:ext cx="490320" cy="70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F819A1-D552-42E3-8BB0-F556A1F5CD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50684" y="3568847"/>
                  <a:ext cx="52596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B4A1F2-50B1-48D8-8D99-F72CBF2AEFC4}"/>
                    </a:ext>
                  </a:extLst>
                </p14:cNvPr>
                <p14:cNvContentPartPr/>
                <p14:nvPr/>
              </p14:nvContentPartPr>
              <p14:xfrm>
                <a:off x="9207324" y="3649127"/>
                <a:ext cx="2547720" cy="230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B4A1F2-50B1-48D8-8D99-F72CBF2AEF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9324" y="3631127"/>
                  <a:ext cx="2583360" cy="23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52C11D-C3B3-49E0-8C33-78253961B829}"/>
                    </a:ext>
                  </a:extLst>
                </p14:cNvPr>
                <p14:cNvContentPartPr/>
                <p14:nvPr/>
              </p14:nvContentPartPr>
              <p14:xfrm>
                <a:off x="9623124" y="4819487"/>
                <a:ext cx="2395440" cy="81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52C11D-C3B3-49E0-8C33-78253961B8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05484" y="4801847"/>
                  <a:ext cx="2431080" cy="85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783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1ABD-84CE-4BE4-AE97-2FA97735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8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A8EFF-9A25-4F05-A0D4-93E9FFD9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Skewness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30F80-13D3-4412-85BE-763F59889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178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C9E38-D163-4AFD-9228-B5B4E46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4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CC83E-3162-434F-8DCA-5E830E1B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983"/>
            <a:ext cx="12192000" cy="62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FE87-55D7-4638-88D1-CE69ED221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205018" cy="2387600"/>
          </a:xfrm>
        </p:spPr>
        <p:txBody>
          <a:bodyPr>
            <a:normAutofit/>
          </a:bodyPr>
          <a:lstStyle/>
          <a:p>
            <a:r>
              <a:rPr lang="en-IN" sz="4400" dirty="0"/>
              <a:t>Measures of Central Tendency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7274C-E4B5-4CFF-B625-1CE2D935C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800" y="4479493"/>
            <a:ext cx="3103418" cy="1655762"/>
          </a:xfrm>
        </p:spPr>
        <p:txBody>
          <a:bodyPr>
            <a:normAutofit/>
          </a:bodyPr>
          <a:lstStyle/>
          <a:p>
            <a:r>
              <a:rPr lang="en-IN" dirty="0"/>
              <a:t>Arithmetic Mean</a:t>
            </a:r>
          </a:p>
          <a:p>
            <a:r>
              <a:rPr lang="en-IN" dirty="0"/>
              <a:t>Weighted Mean</a:t>
            </a:r>
          </a:p>
          <a:p>
            <a:r>
              <a:rPr lang="en-IN" dirty="0"/>
              <a:t>Median</a:t>
            </a:r>
          </a:p>
          <a:p>
            <a:endParaRPr lang="en-IN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05ABF92-5324-467E-9B9C-FAB0B1C94706}"/>
              </a:ext>
            </a:extLst>
          </p:cNvPr>
          <p:cNvSpPr txBox="1">
            <a:spLocks/>
          </p:cNvSpPr>
          <p:nvPr/>
        </p:nvSpPr>
        <p:spPr>
          <a:xfrm>
            <a:off x="6931890" y="764453"/>
            <a:ext cx="32050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Measures of Location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47063A9-7E20-4A82-9308-EE3161B55644}"/>
              </a:ext>
            </a:extLst>
          </p:cNvPr>
          <p:cNvSpPr txBox="1">
            <a:spLocks/>
          </p:cNvSpPr>
          <p:nvPr/>
        </p:nvSpPr>
        <p:spPr>
          <a:xfrm>
            <a:off x="7121236" y="4479493"/>
            <a:ext cx="310341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Min, Max</a:t>
            </a:r>
          </a:p>
          <a:p>
            <a:r>
              <a:rPr lang="en-IN" dirty="0"/>
              <a:t>Percentile</a:t>
            </a:r>
          </a:p>
          <a:p>
            <a:r>
              <a:rPr lang="en-IN" dirty="0"/>
              <a:t>Quantile</a:t>
            </a:r>
          </a:p>
          <a:p>
            <a:r>
              <a:rPr lang="en-IN" dirty="0"/>
              <a:t>Quartile</a:t>
            </a:r>
          </a:p>
          <a:p>
            <a:endParaRPr lang="en-IN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EE3199-41C7-402E-BA22-EDA04D9EBB95}"/>
              </a:ext>
            </a:extLst>
          </p:cNvPr>
          <p:cNvSpPr/>
          <p:nvPr/>
        </p:nvSpPr>
        <p:spPr>
          <a:xfrm>
            <a:off x="2909455" y="3509963"/>
            <a:ext cx="554181" cy="969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FE22052-615E-470D-8DD8-6704019D7995}"/>
              </a:ext>
            </a:extLst>
          </p:cNvPr>
          <p:cNvSpPr/>
          <p:nvPr/>
        </p:nvSpPr>
        <p:spPr>
          <a:xfrm>
            <a:off x="8395854" y="3429000"/>
            <a:ext cx="554181" cy="969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004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B4B99-5731-4111-AA29-4350D5BC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" y="0"/>
            <a:ext cx="11929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4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228FF-FBC5-4D4C-ACAD-FB8B683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70"/>
            <a:ext cx="12192000" cy="64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76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00B07-F2FB-4DF9-BD62-F1BFE642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6" y="0"/>
            <a:ext cx="117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1B54D-21BC-461B-A0B4-B6F5C9A879DC}"/>
              </a:ext>
            </a:extLst>
          </p:cNvPr>
          <p:cNvGrpSpPr/>
          <p:nvPr/>
        </p:nvGrpSpPr>
        <p:grpSpPr>
          <a:xfrm>
            <a:off x="4881107" y="448312"/>
            <a:ext cx="1344600" cy="316800"/>
            <a:chOff x="4881107" y="448312"/>
            <a:chExt cx="134460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E9F380-42BD-4509-AAB6-31ACDF192973}"/>
                    </a:ext>
                  </a:extLst>
                </p14:cNvPr>
                <p14:cNvContentPartPr/>
                <p14:nvPr/>
              </p14:nvContentPartPr>
              <p14:xfrm>
                <a:off x="4881107" y="478552"/>
                <a:ext cx="119880" cy="16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E9F380-42BD-4509-AAB6-31ACDF1929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3107" y="460552"/>
                  <a:ext cx="155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E3D607-3182-4C63-B23E-4C9664F1B90B}"/>
                    </a:ext>
                  </a:extLst>
                </p14:cNvPr>
                <p14:cNvContentPartPr/>
                <p14:nvPr/>
              </p14:nvContentPartPr>
              <p14:xfrm>
                <a:off x="4887227" y="541192"/>
                <a:ext cx="8460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E3D607-3182-4C63-B23E-4C9664F1B9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9227" y="523192"/>
                  <a:ext cx="12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04408E-CAA7-4075-A038-853E27634C50}"/>
                    </a:ext>
                  </a:extLst>
                </p14:cNvPr>
                <p14:cNvContentPartPr/>
                <p14:nvPr/>
              </p14:nvContentPartPr>
              <p14:xfrm>
                <a:off x="4891187" y="448312"/>
                <a:ext cx="241560" cy="1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04408E-CAA7-4075-A038-853E27634C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73160" y="430312"/>
                  <a:ext cx="277253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F8A7A7-A65F-4E5F-BFA2-7BF35C691C65}"/>
                    </a:ext>
                  </a:extLst>
                </p14:cNvPr>
                <p14:cNvContentPartPr/>
                <p14:nvPr/>
              </p14:nvContentPartPr>
              <p14:xfrm>
                <a:off x="5053187" y="512032"/>
                <a:ext cx="76320" cy="10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F8A7A7-A65F-4E5F-BFA2-7BF35C691C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35187" y="494032"/>
                  <a:ext cx="111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1745B3-736A-4520-B888-C1DF67D6643D}"/>
                    </a:ext>
                  </a:extLst>
                </p14:cNvPr>
                <p14:cNvContentPartPr/>
                <p14:nvPr/>
              </p14:nvContentPartPr>
              <p14:xfrm>
                <a:off x="5201147" y="524272"/>
                <a:ext cx="413640" cy="24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1745B3-736A-4520-B888-C1DF67D664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3147" y="506272"/>
                  <a:ext cx="449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F85434-D16F-4110-9B8D-DCF8EFBC32D7}"/>
                    </a:ext>
                  </a:extLst>
                </p14:cNvPr>
                <p14:cNvContentPartPr/>
                <p14:nvPr/>
              </p14:nvContentPartPr>
              <p14:xfrm>
                <a:off x="5683547" y="452992"/>
                <a:ext cx="10440" cy="172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F85434-D16F-4110-9B8D-DCF8EFBC32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547" y="434992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CA009A-1594-4FAB-B2A6-2881F5EA8DCF}"/>
                    </a:ext>
                  </a:extLst>
                </p14:cNvPr>
                <p14:cNvContentPartPr/>
                <p14:nvPr/>
              </p14:nvContentPartPr>
              <p14:xfrm>
                <a:off x="5747267" y="494392"/>
                <a:ext cx="13320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CA009A-1594-4FAB-B2A6-2881F5EA8D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29218" y="476392"/>
                  <a:ext cx="168937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6B59BB-997D-4752-92A6-05D27560454F}"/>
                    </a:ext>
                  </a:extLst>
                </p14:cNvPr>
                <p14:cNvContentPartPr/>
                <p14:nvPr/>
              </p14:nvContentPartPr>
              <p14:xfrm>
                <a:off x="4890107" y="656392"/>
                <a:ext cx="924480" cy="5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6B59BB-997D-4752-92A6-05D2756045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2107" y="638392"/>
                  <a:ext cx="960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D1AA30-9E2B-420D-B081-8A62D3DA50E3}"/>
                    </a:ext>
                  </a:extLst>
                </p14:cNvPr>
                <p14:cNvContentPartPr/>
                <p14:nvPr/>
              </p14:nvContentPartPr>
              <p14:xfrm>
                <a:off x="6004667" y="554152"/>
                <a:ext cx="181440" cy="3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D1AA30-9E2B-420D-B081-8A62D3DA50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86667" y="536152"/>
                  <a:ext cx="21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71D0C7-4D18-41EE-8B03-882C37ACE78E}"/>
                    </a:ext>
                  </a:extLst>
                </p14:cNvPr>
                <p14:cNvContentPartPr/>
                <p14:nvPr/>
              </p14:nvContentPartPr>
              <p14:xfrm>
                <a:off x="6132107" y="531832"/>
                <a:ext cx="93600" cy="8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71D0C7-4D18-41EE-8B03-882C37ACE7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14107" y="513832"/>
                  <a:ext cx="12924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C2059F-BD65-4135-BECB-3701475E9379}"/>
                  </a:ext>
                </a:extLst>
              </p14:cNvPr>
              <p14:cNvContentPartPr/>
              <p14:nvPr/>
            </p14:nvContentPartPr>
            <p14:xfrm>
              <a:off x="-946573" y="1570705"/>
              <a:ext cx="1368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C2059F-BD65-4135-BECB-3701475E93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955213" y="1561705"/>
                <a:ext cx="313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8BA4B5DF-7F23-4CE3-B478-194BE8A0A57C}"/>
              </a:ext>
            </a:extLst>
          </p:cNvPr>
          <p:cNvGrpSpPr/>
          <p:nvPr/>
        </p:nvGrpSpPr>
        <p:grpSpPr>
          <a:xfrm>
            <a:off x="6452059" y="441832"/>
            <a:ext cx="612360" cy="254880"/>
            <a:chOff x="6452059" y="441832"/>
            <a:chExt cx="6123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38C45A-C613-4B40-85E6-5CE14211EA50}"/>
                    </a:ext>
                  </a:extLst>
                </p14:cNvPr>
                <p14:cNvContentPartPr/>
                <p14:nvPr/>
              </p14:nvContentPartPr>
              <p14:xfrm>
                <a:off x="6452059" y="465592"/>
                <a:ext cx="75240" cy="23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38C45A-C613-4B40-85E6-5CE14211EA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3102" y="456592"/>
                  <a:ext cx="92796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C1ED74-FD86-43F9-8DDB-22816F133F05}"/>
                    </a:ext>
                  </a:extLst>
                </p14:cNvPr>
                <p14:cNvContentPartPr/>
                <p14:nvPr/>
              </p14:nvContentPartPr>
              <p14:xfrm>
                <a:off x="6576619" y="565312"/>
                <a:ext cx="13104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C1ED74-FD86-43F9-8DDB-22816F133F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67619" y="556282"/>
                  <a:ext cx="148680" cy="125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231C5D-1B2E-4004-A2B5-9A59E70B9049}"/>
                    </a:ext>
                  </a:extLst>
                </p14:cNvPr>
                <p14:cNvContentPartPr/>
                <p14:nvPr/>
              </p14:nvContentPartPr>
              <p14:xfrm>
                <a:off x="6754819" y="576112"/>
                <a:ext cx="114840" cy="4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231C5D-1B2E-4004-A2B5-9A59E70B90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45819" y="567112"/>
                  <a:ext cx="132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768805-5876-4EE7-9551-8874381CD779}"/>
                    </a:ext>
                  </a:extLst>
                </p14:cNvPr>
                <p14:cNvContentPartPr/>
                <p14:nvPr/>
              </p14:nvContentPartPr>
              <p14:xfrm>
                <a:off x="6900259" y="511672"/>
                <a:ext cx="83160" cy="17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768805-5876-4EE7-9551-8874381CD7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1220" y="502672"/>
                  <a:ext cx="10087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EF2917-3A8B-460C-A1FD-7280880508A3}"/>
                    </a:ext>
                  </a:extLst>
                </p14:cNvPr>
                <p14:cNvContentPartPr/>
                <p14:nvPr/>
              </p14:nvContentPartPr>
              <p14:xfrm>
                <a:off x="6952819" y="441832"/>
                <a:ext cx="11160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EF2917-3A8B-460C-A1FD-7280880508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43819" y="432832"/>
                  <a:ext cx="12924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B51E6D9-EC87-4E34-BBA3-FF494ED36876}"/>
                  </a:ext>
                </a:extLst>
              </p14:cNvPr>
              <p14:cNvContentPartPr/>
              <p14:nvPr/>
            </p14:nvContentPartPr>
            <p14:xfrm>
              <a:off x="7222819" y="507712"/>
              <a:ext cx="302400" cy="139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B51E6D9-EC87-4E34-BBA3-FF494ED3687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13808" y="498712"/>
                <a:ext cx="320061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8533B2-D436-4361-9331-FF5337A25BF0}"/>
                  </a:ext>
                </a:extLst>
              </p14:cNvPr>
              <p14:cNvContentPartPr/>
              <p14:nvPr/>
            </p14:nvContentPartPr>
            <p14:xfrm>
              <a:off x="7770379" y="560272"/>
              <a:ext cx="161280" cy="11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8533B2-D436-4361-9331-FF5337A25BF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61359" y="551272"/>
                <a:ext cx="178959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E33971-8C45-4511-B1CA-F5E45D7DF05D}"/>
                  </a:ext>
                </a:extLst>
              </p14:cNvPr>
              <p14:cNvContentPartPr/>
              <p14:nvPr/>
            </p14:nvContentPartPr>
            <p14:xfrm>
              <a:off x="7943539" y="558112"/>
              <a:ext cx="106560" cy="129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E33971-8C45-4511-B1CA-F5E45D7DF0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4539" y="549087"/>
                <a:ext cx="124200" cy="1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789C7B-9F59-4DB7-A0B7-E73C5F954B7A}"/>
                  </a:ext>
                </a:extLst>
              </p14:cNvPr>
              <p14:cNvContentPartPr/>
              <p14:nvPr/>
            </p14:nvContentPartPr>
            <p14:xfrm>
              <a:off x="7966579" y="546952"/>
              <a:ext cx="108720" cy="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789C7B-9F59-4DB7-A0B7-E73C5F954B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57579" y="537952"/>
                <a:ext cx="126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176140C-FCA3-4F57-8E07-5D18D36C7B92}"/>
                  </a:ext>
                </a:extLst>
              </p14:cNvPr>
              <p14:cNvContentPartPr/>
              <p14:nvPr/>
            </p14:nvContentPartPr>
            <p14:xfrm>
              <a:off x="8124619" y="617872"/>
              <a:ext cx="42840" cy="10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176140C-FCA3-4F57-8E07-5D18D36C7B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15619" y="608840"/>
                <a:ext cx="60480" cy="11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15D7A5E-BBCB-4A7D-988D-34799FFF8AF9}"/>
                  </a:ext>
                </a:extLst>
              </p14:cNvPr>
              <p14:cNvContentPartPr/>
              <p14:nvPr/>
            </p14:nvContentPartPr>
            <p14:xfrm>
              <a:off x="8251339" y="541192"/>
              <a:ext cx="131760" cy="119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15D7A5E-BBCB-4A7D-988D-34799FFF8A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2339" y="532192"/>
                <a:ext cx="149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4D9A3D6-A188-4D5E-BBBB-A28DDCC2EDCC}"/>
                  </a:ext>
                </a:extLst>
              </p14:cNvPr>
              <p14:cNvContentPartPr/>
              <p14:nvPr/>
            </p14:nvContentPartPr>
            <p14:xfrm>
              <a:off x="8463019" y="535792"/>
              <a:ext cx="67320" cy="108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4D9A3D6-A188-4D5E-BBBB-A28DDCC2ED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54019" y="526762"/>
                <a:ext cx="84960" cy="12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1202641-BC32-4EB0-81B4-B17055A90EAE}"/>
                  </a:ext>
                </a:extLst>
              </p14:cNvPr>
              <p14:cNvContentPartPr/>
              <p14:nvPr/>
            </p14:nvContentPartPr>
            <p14:xfrm>
              <a:off x="8569579" y="663592"/>
              <a:ext cx="30600" cy="79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1202641-BC32-4EB0-81B4-B17055A90E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60684" y="654633"/>
                <a:ext cx="48035" cy="9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C4F9B99-5F9D-41BA-930A-C91978E1B271}"/>
                  </a:ext>
                </a:extLst>
              </p14:cNvPr>
              <p14:cNvContentPartPr/>
              <p14:nvPr/>
            </p14:nvContentPartPr>
            <p14:xfrm>
              <a:off x="8736619" y="536872"/>
              <a:ext cx="139320" cy="123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C4F9B99-5F9D-41BA-930A-C91978E1B2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27596" y="527898"/>
                <a:ext cx="157006" cy="14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478B100-FD24-4751-BF0F-C9F7EFE454F7}"/>
                  </a:ext>
                </a:extLst>
              </p14:cNvPr>
              <p14:cNvContentPartPr/>
              <p14:nvPr/>
            </p14:nvContentPartPr>
            <p14:xfrm>
              <a:off x="8946139" y="508432"/>
              <a:ext cx="92880" cy="131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478B100-FD24-4751-BF0F-C9F7EFE454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37139" y="499432"/>
                <a:ext cx="110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5E83A3A-20F7-4DC4-94EA-68E4BF300B21}"/>
                  </a:ext>
                </a:extLst>
              </p14:cNvPr>
              <p14:cNvContentPartPr/>
              <p14:nvPr/>
            </p14:nvContentPartPr>
            <p14:xfrm>
              <a:off x="9090139" y="627952"/>
              <a:ext cx="35640" cy="101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5E83A3A-20F7-4DC4-94EA-68E4BF300B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81139" y="618952"/>
                <a:ext cx="53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63301B4-C264-466B-843B-956F2D221705}"/>
                  </a:ext>
                </a:extLst>
              </p14:cNvPr>
              <p14:cNvContentPartPr/>
              <p14:nvPr/>
            </p14:nvContentPartPr>
            <p14:xfrm>
              <a:off x="9203539" y="543352"/>
              <a:ext cx="104760" cy="123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63301B4-C264-466B-843B-956F2D2217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94539" y="534352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0AB1078-7BF8-439A-8E0A-34ED413DDC2B}"/>
                  </a:ext>
                </a:extLst>
              </p14:cNvPr>
              <p14:cNvContentPartPr/>
              <p14:nvPr/>
            </p14:nvContentPartPr>
            <p14:xfrm>
              <a:off x="9372019" y="527152"/>
              <a:ext cx="100800" cy="96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0AB1078-7BF8-439A-8E0A-34ED413DDC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63019" y="518152"/>
                <a:ext cx="1184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74EF162-7BA4-4143-87A3-4F843B181E5F}"/>
                  </a:ext>
                </a:extLst>
              </p14:cNvPr>
              <p14:cNvContentPartPr/>
              <p14:nvPr/>
            </p14:nvContentPartPr>
            <p14:xfrm>
              <a:off x="9507739" y="636232"/>
              <a:ext cx="33840" cy="124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4EF162-7BA4-4143-87A3-4F843B181E5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98739" y="627258"/>
                <a:ext cx="51480" cy="141789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63888A8-1B55-429F-8891-EDB96DF4CC5F}"/>
              </a:ext>
            </a:extLst>
          </p:cNvPr>
          <p:cNvGrpSpPr/>
          <p:nvPr/>
        </p:nvGrpSpPr>
        <p:grpSpPr>
          <a:xfrm>
            <a:off x="10053859" y="491152"/>
            <a:ext cx="1697760" cy="308880"/>
            <a:chOff x="10053859" y="491152"/>
            <a:chExt cx="16977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BF81FD-4076-4607-B903-3C410AA43D12}"/>
                    </a:ext>
                  </a:extLst>
                </p14:cNvPr>
                <p14:cNvContentPartPr/>
                <p14:nvPr/>
              </p14:nvContentPartPr>
              <p14:xfrm>
                <a:off x="10053859" y="671872"/>
                <a:ext cx="6012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BF81FD-4076-4607-B903-3C410AA43D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44859" y="662872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CEF441-40CC-4291-8200-952F3D852C0D}"/>
                    </a:ext>
                  </a:extLst>
                </p14:cNvPr>
                <p14:cNvContentPartPr/>
                <p14:nvPr/>
              </p14:nvContentPartPr>
              <p14:xfrm>
                <a:off x="10241059" y="521392"/>
                <a:ext cx="80280" cy="14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CEF441-40CC-4291-8200-952F3D852C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32059" y="512392"/>
                  <a:ext cx="97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4B907A-2E9F-4207-B1D0-15786CA5DB11}"/>
                    </a:ext>
                  </a:extLst>
                </p14:cNvPr>
                <p14:cNvContentPartPr/>
                <p14:nvPr/>
              </p14:nvContentPartPr>
              <p14:xfrm>
                <a:off x="10373899" y="503032"/>
                <a:ext cx="111600" cy="15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4B907A-2E9F-4207-B1D0-15786CA5DB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64899" y="494011"/>
                  <a:ext cx="129240" cy="171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414CBC-835B-4B5F-BFDB-90F2AE7B0B3A}"/>
                    </a:ext>
                  </a:extLst>
                </p14:cNvPr>
                <p14:cNvContentPartPr/>
                <p14:nvPr/>
              </p14:nvContentPartPr>
              <p14:xfrm>
                <a:off x="10520779" y="629032"/>
                <a:ext cx="32760" cy="9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414CBC-835B-4B5F-BFDB-90F2AE7B0B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11779" y="620032"/>
                  <a:ext cx="50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DD7343-CF5C-4773-8CF3-1808EB79271B}"/>
                    </a:ext>
                  </a:extLst>
                </p14:cNvPr>
                <p14:cNvContentPartPr/>
                <p14:nvPr/>
              </p14:nvContentPartPr>
              <p14:xfrm>
                <a:off x="10670179" y="491152"/>
                <a:ext cx="134640" cy="167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DD7343-CF5C-4773-8CF3-1808EB7927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61179" y="482152"/>
                  <a:ext cx="152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B7700D-98E0-4711-BED1-C0459AD4F9BC}"/>
                    </a:ext>
                  </a:extLst>
                </p14:cNvPr>
                <p14:cNvContentPartPr/>
                <p14:nvPr/>
              </p14:nvContentPartPr>
              <p14:xfrm>
                <a:off x="10857379" y="526072"/>
                <a:ext cx="87840" cy="12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B7700D-98E0-4711-BED1-C0459AD4F9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48342" y="517072"/>
                  <a:ext cx="105553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BE6E92-D40F-4B28-BFEA-8053D168BADE}"/>
                    </a:ext>
                  </a:extLst>
                </p14:cNvPr>
                <p14:cNvContentPartPr/>
                <p14:nvPr/>
              </p14:nvContentPartPr>
              <p14:xfrm>
                <a:off x="10961419" y="670792"/>
                <a:ext cx="6300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BE6E92-D40F-4B28-BFEA-8053D168BA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52419" y="661792"/>
                  <a:ext cx="80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AD9C92-6890-4158-A915-7FDA61B038FA}"/>
                    </a:ext>
                  </a:extLst>
                </p14:cNvPr>
                <p14:cNvContentPartPr/>
                <p14:nvPr/>
              </p14:nvContentPartPr>
              <p14:xfrm>
                <a:off x="11097859" y="532912"/>
                <a:ext cx="132480" cy="142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AD9C92-6890-4158-A915-7FDA61B038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8859" y="523912"/>
                  <a:ext cx="150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AC43AB-25DE-459D-9CBA-D0CD912D983A}"/>
                    </a:ext>
                  </a:extLst>
                </p14:cNvPr>
                <p14:cNvContentPartPr/>
                <p14:nvPr/>
              </p14:nvContentPartPr>
              <p14:xfrm>
                <a:off x="11212699" y="555952"/>
                <a:ext cx="115200" cy="14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AC43AB-25DE-459D-9CBA-D0CD912D98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03671" y="546952"/>
                  <a:ext cx="132895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905ADD-9E11-4762-88B9-31B54EC50B34}"/>
                    </a:ext>
                  </a:extLst>
                </p14:cNvPr>
                <p14:cNvContentPartPr/>
                <p14:nvPr/>
              </p14:nvContentPartPr>
              <p14:xfrm>
                <a:off x="11293699" y="539392"/>
                <a:ext cx="101520" cy="2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905ADD-9E11-4762-88B9-31B54EC50B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84699" y="530392"/>
                  <a:ext cx="119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55CA32-940E-4B6B-BDE5-A33E37B18F6A}"/>
                    </a:ext>
                  </a:extLst>
                </p14:cNvPr>
                <p14:cNvContentPartPr/>
                <p14:nvPr/>
              </p14:nvContentPartPr>
              <p14:xfrm>
                <a:off x="11375779" y="689152"/>
                <a:ext cx="47880" cy="86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55CA32-940E-4B6B-BDE5-A33E37B18F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66779" y="680152"/>
                  <a:ext cx="65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8281E1-F9B5-475D-ACE2-4C0586945E4A}"/>
                    </a:ext>
                  </a:extLst>
                </p14:cNvPr>
                <p14:cNvContentPartPr/>
                <p14:nvPr/>
              </p14:nvContentPartPr>
              <p14:xfrm>
                <a:off x="11512219" y="536872"/>
                <a:ext cx="75600" cy="15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8281E1-F9B5-475D-ACE2-4C0586945E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03262" y="527872"/>
                  <a:ext cx="93156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C5CFDD-5509-4216-8CE7-1A7F53ECFD7C}"/>
                    </a:ext>
                  </a:extLst>
                </p14:cNvPr>
                <p14:cNvContentPartPr/>
                <p14:nvPr/>
              </p14:nvContentPartPr>
              <p14:xfrm>
                <a:off x="11654419" y="522112"/>
                <a:ext cx="97200" cy="133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C5CFDD-5509-4216-8CE7-1A7F53ECFD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45386" y="513112"/>
                  <a:ext cx="114906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143FB3E-690E-49C2-BDDF-8CF623B1BD5E}"/>
              </a:ext>
            </a:extLst>
          </p:cNvPr>
          <p:cNvGrpSpPr/>
          <p:nvPr/>
        </p:nvGrpSpPr>
        <p:grpSpPr>
          <a:xfrm>
            <a:off x="5378899" y="1128352"/>
            <a:ext cx="6235200" cy="273240"/>
            <a:chOff x="5378899" y="1128352"/>
            <a:chExt cx="62352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829A848-5FC7-449E-B9AD-9957BF2857D4}"/>
                    </a:ext>
                  </a:extLst>
                </p14:cNvPr>
                <p14:cNvContentPartPr/>
                <p14:nvPr/>
              </p14:nvContentPartPr>
              <p14:xfrm>
                <a:off x="5398339" y="1288192"/>
                <a:ext cx="14400" cy="113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829A848-5FC7-449E-B9AD-9957BF2857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9339" y="1279192"/>
                  <a:ext cx="3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58E661-C6B6-42DC-8339-140BE7B1857C}"/>
                    </a:ext>
                  </a:extLst>
                </p14:cNvPr>
                <p14:cNvContentPartPr/>
                <p14:nvPr/>
              </p14:nvContentPartPr>
              <p14:xfrm>
                <a:off x="5378899" y="1208632"/>
                <a:ext cx="6229080" cy="156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58E661-C6B6-42DC-8339-140BE7B185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69899" y="1199632"/>
                  <a:ext cx="624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8E449D-2E18-4F89-B3C9-596D51BEF4D3}"/>
                    </a:ext>
                  </a:extLst>
                </p14:cNvPr>
                <p14:cNvContentPartPr/>
                <p14:nvPr/>
              </p14:nvContentPartPr>
              <p14:xfrm>
                <a:off x="11599699" y="1128352"/>
                <a:ext cx="14400" cy="162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8E449D-2E18-4F89-B3C9-596D51BEF4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90699" y="1119332"/>
                  <a:ext cx="32040" cy="179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866DD80-6049-42A2-8FBF-D44B28FEB2FE}"/>
                  </a:ext>
                </a:extLst>
              </p14:cNvPr>
              <p14:cNvContentPartPr/>
              <p14:nvPr/>
            </p14:nvContentPartPr>
            <p14:xfrm>
              <a:off x="5354779" y="1520752"/>
              <a:ext cx="119520" cy="151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866DD80-6049-42A2-8FBF-D44B28FEB2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45779" y="1511752"/>
                <a:ext cx="137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89F0478-D66A-402C-B5C4-9A7A79605264}"/>
                  </a:ext>
                </a:extLst>
              </p14:cNvPr>
              <p14:cNvContentPartPr/>
              <p14:nvPr/>
            </p14:nvContentPartPr>
            <p14:xfrm>
              <a:off x="6996019" y="1292512"/>
              <a:ext cx="5400" cy="40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89F0478-D66A-402C-B5C4-9A7A7960526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7019" y="1283512"/>
                <a:ext cx="2304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FE3FAA8-F4AE-49FE-AB2B-B970FE110F96}"/>
              </a:ext>
            </a:extLst>
          </p:cNvPr>
          <p:cNvGrpSpPr/>
          <p:nvPr/>
        </p:nvGrpSpPr>
        <p:grpSpPr>
          <a:xfrm>
            <a:off x="6911059" y="1510672"/>
            <a:ext cx="308160" cy="158040"/>
            <a:chOff x="6911059" y="1510672"/>
            <a:chExt cx="30816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18CF82-5B89-464E-89B2-C6B178076944}"/>
                    </a:ext>
                  </a:extLst>
                </p14:cNvPr>
                <p14:cNvContentPartPr/>
                <p14:nvPr/>
              </p14:nvContentPartPr>
              <p14:xfrm>
                <a:off x="6911059" y="1546312"/>
                <a:ext cx="137160" cy="12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18CF82-5B89-464E-89B2-C6B1780769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2059" y="1537312"/>
                  <a:ext cx="15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CCCA9B-CFA1-49A2-8700-64435801885C}"/>
                    </a:ext>
                  </a:extLst>
                </p14:cNvPr>
                <p14:cNvContentPartPr/>
                <p14:nvPr/>
              </p14:nvContentPartPr>
              <p14:xfrm>
                <a:off x="7074139" y="1526872"/>
                <a:ext cx="110160" cy="12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CCCA9B-CFA1-49A2-8700-64435801885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65139" y="1517872"/>
                  <a:ext cx="127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943D04-FD24-407F-9C29-EB4432E6A957}"/>
                    </a:ext>
                  </a:extLst>
                </p14:cNvPr>
                <p14:cNvContentPartPr/>
                <p14:nvPr/>
              </p14:nvContentPartPr>
              <p14:xfrm>
                <a:off x="7100419" y="1510672"/>
                <a:ext cx="118800" cy="1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943D04-FD24-407F-9C29-EB4432E6A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91419" y="1501672"/>
                  <a:ext cx="1364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D0CAC6F-C37D-4839-89CC-0668ACE1EFCB}"/>
                  </a:ext>
                </a:extLst>
              </p14:cNvPr>
              <p14:cNvContentPartPr/>
              <p14:nvPr/>
            </p14:nvContentPartPr>
            <p14:xfrm>
              <a:off x="8576419" y="1222312"/>
              <a:ext cx="360" cy="63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D0CAC6F-C37D-4839-89CC-0668ACE1EF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67419" y="1213312"/>
                <a:ext cx="180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39220C7E-F9A3-48B6-846A-8EB1AF6441B2}"/>
              </a:ext>
            </a:extLst>
          </p:cNvPr>
          <p:cNvGrpSpPr/>
          <p:nvPr/>
        </p:nvGrpSpPr>
        <p:grpSpPr>
          <a:xfrm>
            <a:off x="8401099" y="1482232"/>
            <a:ext cx="261720" cy="174600"/>
            <a:chOff x="8401099" y="1482232"/>
            <a:chExt cx="2617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1E08FC-B108-47C8-B008-AA55C3A0C022}"/>
                    </a:ext>
                  </a:extLst>
                </p14:cNvPr>
                <p14:cNvContentPartPr/>
                <p14:nvPr/>
              </p14:nvContentPartPr>
              <p14:xfrm>
                <a:off x="8401099" y="1514992"/>
                <a:ext cx="86760" cy="14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1E08FC-B108-47C8-B008-AA55C3A0C0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92099" y="1505992"/>
                  <a:ext cx="104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078375-3476-4DC5-807F-BDBF81F5737A}"/>
                    </a:ext>
                  </a:extLst>
                </p14:cNvPr>
                <p14:cNvContentPartPr/>
                <p14:nvPr/>
              </p14:nvContentPartPr>
              <p14:xfrm>
                <a:off x="8451859" y="1482232"/>
                <a:ext cx="210960" cy="16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078375-3476-4DC5-807F-BDBF81F573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2859" y="1473232"/>
                  <a:ext cx="2286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708C31-35B7-4F59-8596-91378B1249BF}"/>
                  </a:ext>
                </a:extLst>
              </p14:cNvPr>
              <p14:cNvContentPartPr/>
              <p14:nvPr/>
            </p14:nvContentPartPr>
            <p14:xfrm>
              <a:off x="10213699" y="1175872"/>
              <a:ext cx="12600" cy="128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708C31-35B7-4F59-8596-91378B1249B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204434" y="1166872"/>
                <a:ext cx="30759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71F352ED-A1D1-4057-8D96-D3E1AB6E032A}"/>
              </a:ext>
            </a:extLst>
          </p:cNvPr>
          <p:cNvGrpSpPr/>
          <p:nvPr/>
        </p:nvGrpSpPr>
        <p:grpSpPr>
          <a:xfrm>
            <a:off x="10020379" y="1410232"/>
            <a:ext cx="311040" cy="174600"/>
            <a:chOff x="10020379" y="1410232"/>
            <a:chExt cx="3110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A83126-DFAF-43B2-957A-3D8C07AE7AEA}"/>
                    </a:ext>
                  </a:extLst>
                </p14:cNvPr>
                <p14:cNvContentPartPr/>
                <p14:nvPr/>
              </p14:nvContentPartPr>
              <p14:xfrm>
                <a:off x="10020379" y="1410232"/>
                <a:ext cx="117720" cy="173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A83126-DFAF-43B2-957A-3D8C07AE7A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11406" y="1401232"/>
                  <a:ext cx="135306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A60CED-9EA8-474E-A3DD-F62A433F538B}"/>
                    </a:ext>
                  </a:extLst>
                </p14:cNvPr>
                <p14:cNvContentPartPr/>
                <p14:nvPr/>
              </p14:nvContentPartPr>
              <p14:xfrm>
                <a:off x="10173379" y="1464232"/>
                <a:ext cx="100800" cy="120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A60CED-9EA8-474E-A3DD-F62A433F53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64411" y="1455232"/>
                  <a:ext cx="118377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4CC6078-44A1-4822-9005-F8C88FEC5314}"/>
                    </a:ext>
                  </a:extLst>
                </p14:cNvPr>
                <p14:cNvContentPartPr/>
                <p14:nvPr/>
              </p14:nvContentPartPr>
              <p14:xfrm>
                <a:off x="10228819" y="1448752"/>
                <a:ext cx="10260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4CC6078-44A1-4822-9005-F8C88FEC53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19819" y="1439752"/>
                  <a:ext cx="1202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AE84B0-7E5B-40B5-9C2E-93CA17348825}"/>
              </a:ext>
            </a:extLst>
          </p:cNvPr>
          <p:cNvGrpSpPr/>
          <p:nvPr/>
        </p:nvGrpSpPr>
        <p:grpSpPr>
          <a:xfrm>
            <a:off x="11416459" y="1463152"/>
            <a:ext cx="298080" cy="137160"/>
            <a:chOff x="11416459" y="1463152"/>
            <a:chExt cx="2980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86EA19C-EE98-4469-9C48-8CD684F27CC7}"/>
                    </a:ext>
                  </a:extLst>
                </p14:cNvPr>
                <p14:cNvContentPartPr/>
                <p14:nvPr/>
              </p14:nvContentPartPr>
              <p14:xfrm>
                <a:off x="11416459" y="1463152"/>
                <a:ext cx="28800" cy="12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86EA19C-EE98-4469-9C48-8CD684F27C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07459" y="1454127"/>
                  <a:ext cx="46440" cy="147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8B5E46-7E57-4D28-A766-E5675D87FB41}"/>
                    </a:ext>
                  </a:extLst>
                </p14:cNvPr>
                <p14:cNvContentPartPr/>
                <p14:nvPr/>
              </p14:nvContentPartPr>
              <p14:xfrm>
                <a:off x="11495299" y="1487632"/>
                <a:ext cx="95760" cy="112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8B5E46-7E57-4D28-A766-E5675D87FB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6299" y="1478632"/>
                  <a:ext cx="113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2829E45-F20F-4AE2-9411-CF00C54FC818}"/>
                    </a:ext>
                  </a:extLst>
                </p14:cNvPr>
                <p14:cNvContentPartPr/>
                <p14:nvPr/>
              </p14:nvContentPartPr>
              <p14:xfrm>
                <a:off x="11609779" y="1468912"/>
                <a:ext cx="104760" cy="124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2829E45-F20F-4AE2-9411-CF00C54FC8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00779" y="1459912"/>
                  <a:ext cx="12240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0AF6DC3-C2E1-4B79-B139-1C2510E51888}"/>
                  </a:ext>
                </a:extLst>
              </p14:cNvPr>
              <p14:cNvContentPartPr/>
              <p14:nvPr/>
            </p14:nvContentPartPr>
            <p14:xfrm>
              <a:off x="11910739" y="1536952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0AF6DC3-C2E1-4B79-B139-1C2510E5188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01739" y="15279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1291648-104A-4E92-80DA-215763FCD8A1}"/>
                  </a:ext>
                </a:extLst>
              </p14:cNvPr>
              <p14:cNvContentPartPr/>
              <p14:nvPr/>
            </p14:nvContentPartPr>
            <p14:xfrm>
              <a:off x="6948139" y="1067152"/>
              <a:ext cx="67680" cy="68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1291648-104A-4E92-80DA-215763FCD8A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39139" y="1058152"/>
                <a:ext cx="853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D29070E-BD26-4BE3-B237-B48DEBFCE158}"/>
              </a:ext>
            </a:extLst>
          </p:cNvPr>
          <p:cNvGrpSpPr/>
          <p:nvPr/>
        </p:nvGrpSpPr>
        <p:grpSpPr>
          <a:xfrm>
            <a:off x="8955859" y="1257952"/>
            <a:ext cx="30240" cy="45000"/>
            <a:chOff x="8955859" y="1257952"/>
            <a:chExt cx="3024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2B5392-77A0-4EB9-B875-1CE166C03F5F}"/>
                    </a:ext>
                  </a:extLst>
                </p14:cNvPr>
                <p14:cNvContentPartPr/>
                <p14:nvPr/>
              </p14:nvContentPartPr>
              <p14:xfrm>
                <a:off x="8956579" y="1257952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2B5392-77A0-4EB9-B875-1CE166C03F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47579" y="12489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85223E-5C6E-417E-8F93-90A2DC094BBE}"/>
                    </a:ext>
                  </a:extLst>
                </p14:cNvPr>
                <p14:cNvContentPartPr/>
                <p14:nvPr/>
              </p14:nvContentPartPr>
              <p14:xfrm>
                <a:off x="8955859" y="1257952"/>
                <a:ext cx="30240" cy="4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85223E-5C6E-417E-8F93-90A2DC094B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946859" y="1248952"/>
                  <a:ext cx="4788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D084D69-1258-4DC1-916F-A826D6C7E726}"/>
                  </a:ext>
                </a:extLst>
              </p14:cNvPr>
              <p14:cNvContentPartPr/>
              <p14:nvPr/>
            </p14:nvContentPartPr>
            <p14:xfrm>
              <a:off x="9315139" y="1248952"/>
              <a:ext cx="5400" cy="3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D084D69-1258-4DC1-916F-A826D6C7E72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06139" y="1239952"/>
                <a:ext cx="23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FE1E8A0-7636-4A38-8F05-9C5E30EAA7C0}"/>
                  </a:ext>
                </a:extLst>
              </p14:cNvPr>
              <p14:cNvContentPartPr/>
              <p14:nvPr/>
            </p14:nvContentPartPr>
            <p14:xfrm>
              <a:off x="9668659" y="1240672"/>
              <a:ext cx="16560" cy="52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FE1E8A0-7636-4A38-8F05-9C5E30EAA7C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659659" y="1231672"/>
                <a:ext cx="34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9494633-636A-4C0B-A2D9-DA151B372D79}"/>
                  </a:ext>
                </a:extLst>
              </p14:cNvPr>
              <p14:cNvContentPartPr/>
              <p14:nvPr/>
            </p14:nvContentPartPr>
            <p14:xfrm>
              <a:off x="9543019" y="1001272"/>
              <a:ext cx="62280" cy="60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9494633-636A-4C0B-A2D9-DA151B372D7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534019" y="992325"/>
                <a:ext cx="79920" cy="78376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3736DA4-EF2F-4362-8C73-B77E561B5F72}"/>
              </a:ext>
            </a:extLst>
          </p:cNvPr>
          <p:cNvGrpSpPr/>
          <p:nvPr/>
        </p:nvGrpSpPr>
        <p:grpSpPr>
          <a:xfrm>
            <a:off x="9532939" y="1115032"/>
            <a:ext cx="70200" cy="50400"/>
            <a:chOff x="9532939" y="1115032"/>
            <a:chExt cx="7020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29315-C3B9-4E62-81F3-3CAC33A4CB6C}"/>
                    </a:ext>
                  </a:extLst>
                </p14:cNvPr>
                <p14:cNvContentPartPr/>
                <p14:nvPr/>
              </p14:nvContentPartPr>
              <p14:xfrm>
                <a:off x="9602779" y="112403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29315-C3B9-4E62-81F3-3CAC33A4CB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93779" y="11150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60F896-6111-4A30-ADB4-1ED7AB4A8D60}"/>
                    </a:ext>
                  </a:extLst>
                </p14:cNvPr>
                <p14:cNvContentPartPr/>
                <p14:nvPr/>
              </p14:nvContentPartPr>
              <p14:xfrm>
                <a:off x="9532939" y="1115032"/>
                <a:ext cx="70200" cy="50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60F896-6111-4A30-ADB4-1ED7AB4A8D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3985" y="1106032"/>
                  <a:ext cx="8775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C64A123-E2AB-4797-955D-11EF92E8CCDF}"/>
                  </a:ext>
                </a:extLst>
              </p14:cNvPr>
              <p14:cNvContentPartPr/>
              <p14:nvPr/>
            </p14:nvContentPartPr>
            <p14:xfrm>
              <a:off x="9744979" y="1078312"/>
              <a:ext cx="56880" cy="6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C64A123-E2AB-4797-955D-11EF92E8CCD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735922" y="1069365"/>
                <a:ext cx="74632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48A8D83-E441-4FD1-A952-697CA4A3C0EF}"/>
                  </a:ext>
                </a:extLst>
              </p14:cNvPr>
              <p14:cNvContentPartPr/>
              <p14:nvPr/>
            </p14:nvContentPartPr>
            <p14:xfrm>
              <a:off x="10176259" y="1021792"/>
              <a:ext cx="66240" cy="5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48A8D83-E441-4FD1-A952-697CA4A3C0E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167259" y="1012792"/>
                <a:ext cx="83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9C7A040-CCE0-483B-ACFF-3088DCE9066D}"/>
                  </a:ext>
                </a:extLst>
              </p14:cNvPr>
              <p14:cNvContentPartPr/>
              <p14:nvPr/>
            </p14:nvContentPartPr>
            <p14:xfrm>
              <a:off x="10522939" y="1144192"/>
              <a:ext cx="4320" cy="59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9C7A040-CCE0-483B-ACFF-3088DCE9066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513939" y="1135192"/>
                <a:ext cx="21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33F6BB6-7072-4376-834F-C8A89F72C556}"/>
                  </a:ext>
                </a:extLst>
              </p14:cNvPr>
              <p14:cNvContentPartPr/>
              <p14:nvPr/>
            </p14:nvContentPartPr>
            <p14:xfrm>
              <a:off x="10894459" y="1162552"/>
              <a:ext cx="13680" cy="36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33F6BB6-7072-4376-834F-C8A89F72C55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885216" y="1153552"/>
                <a:ext cx="31797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56BB35A-940F-4B08-A46E-7E713FF56FF0}"/>
                  </a:ext>
                </a:extLst>
              </p14:cNvPr>
              <p14:cNvContentPartPr/>
              <p14:nvPr/>
            </p14:nvContentPartPr>
            <p14:xfrm>
              <a:off x="11335459" y="1181272"/>
              <a:ext cx="11520" cy="66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56BB35A-940F-4B08-A46E-7E713FF56F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326459" y="1172272"/>
                <a:ext cx="291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E2E37F9-F275-4CB6-BE00-2B68AEDB8BAE}"/>
              </a:ext>
            </a:extLst>
          </p:cNvPr>
          <p:cNvGrpSpPr/>
          <p:nvPr/>
        </p:nvGrpSpPr>
        <p:grpSpPr>
          <a:xfrm>
            <a:off x="10308739" y="998032"/>
            <a:ext cx="72720" cy="87480"/>
            <a:chOff x="10308739" y="998032"/>
            <a:chExt cx="7272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25C50F-35C9-4AFA-80A5-663B676875DC}"/>
                    </a:ext>
                  </a:extLst>
                </p14:cNvPr>
                <p14:cNvContentPartPr/>
                <p14:nvPr/>
              </p14:nvContentPartPr>
              <p14:xfrm>
                <a:off x="10349419" y="998032"/>
                <a:ext cx="8640" cy="1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25C50F-35C9-4AFA-80A5-663B676875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40028" y="989032"/>
                  <a:ext cx="27047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85705D-3260-4C3E-A1AF-54628AB04B12}"/>
                    </a:ext>
                  </a:extLst>
                </p14:cNvPr>
                <p14:cNvContentPartPr/>
                <p14:nvPr/>
              </p14:nvContentPartPr>
              <p14:xfrm>
                <a:off x="10308739" y="1000192"/>
                <a:ext cx="72720" cy="85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85705D-3260-4C3E-A1AF-54628AB04B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99739" y="991154"/>
                  <a:ext cx="90360" cy="10303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CA48B49-A12B-4B66-A11D-55B729DF5684}"/>
                  </a:ext>
                </a:extLst>
              </p14:cNvPr>
              <p14:cNvContentPartPr/>
              <p14:nvPr/>
            </p14:nvContentPartPr>
            <p14:xfrm>
              <a:off x="10679539" y="965272"/>
              <a:ext cx="77760" cy="83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CA48B49-A12B-4B66-A11D-55B729DF56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670580" y="956272"/>
                <a:ext cx="95319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F8A64C-F21D-46A8-8547-F778B328CEC5}"/>
                  </a:ext>
                </a:extLst>
              </p14:cNvPr>
              <p14:cNvContentPartPr/>
              <p14:nvPr/>
            </p14:nvContentPartPr>
            <p14:xfrm>
              <a:off x="10892299" y="953032"/>
              <a:ext cx="62640" cy="71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F8A64C-F21D-46A8-8547-F778B328CEC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883299" y="944032"/>
                <a:ext cx="80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9F35A22-BA6F-469E-A71D-007D7CE42898}"/>
                  </a:ext>
                </a:extLst>
              </p14:cNvPr>
              <p14:cNvContentPartPr/>
              <p14:nvPr/>
            </p14:nvContentPartPr>
            <p14:xfrm>
              <a:off x="11233219" y="955912"/>
              <a:ext cx="83520" cy="104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9F35A22-BA6F-469E-A71D-007D7CE4289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224219" y="946912"/>
                <a:ext cx="10116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FAB317B-B557-42AD-BC5F-2C32FA437FEA}"/>
              </a:ext>
            </a:extLst>
          </p:cNvPr>
          <p:cNvGrpSpPr/>
          <p:nvPr/>
        </p:nvGrpSpPr>
        <p:grpSpPr>
          <a:xfrm>
            <a:off x="177979" y="995512"/>
            <a:ext cx="888840" cy="189000"/>
            <a:chOff x="177979" y="995512"/>
            <a:chExt cx="8888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AB665A-FE4A-4F39-AB61-429D9F6B7C41}"/>
                    </a:ext>
                  </a:extLst>
                </p14:cNvPr>
                <p14:cNvContentPartPr/>
                <p14:nvPr/>
              </p14:nvContentPartPr>
              <p14:xfrm>
                <a:off x="177979" y="1045552"/>
                <a:ext cx="178560" cy="11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AB665A-FE4A-4F39-AB61-429D9F6B7C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8997" y="1036552"/>
                  <a:ext cx="196165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44CFB9-F91D-4C5A-9DED-0281BF95272F}"/>
                    </a:ext>
                  </a:extLst>
                </p14:cNvPr>
                <p14:cNvContentPartPr/>
                <p14:nvPr/>
              </p14:nvContentPartPr>
              <p14:xfrm>
                <a:off x="379579" y="1020352"/>
                <a:ext cx="114840" cy="153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44CFB9-F91D-4C5A-9DED-0281BF9527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0579" y="1011352"/>
                  <a:ext cx="132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03020D-C52D-40D2-983E-93D117647EC1}"/>
                    </a:ext>
                  </a:extLst>
                </p14:cNvPr>
                <p14:cNvContentPartPr/>
                <p14:nvPr/>
              </p14:nvContentPartPr>
              <p14:xfrm>
                <a:off x="433219" y="1103152"/>
                <a:ext cx="76320" cy="2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03020D-C52D-40D2-983E-93D117647E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4219" y="1094152"/>
                  <a:ext cx="93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0EE951-A46C-4F64-9342-7C5D1E9622A3}"/>
                    </a:ext>
                  </a:extLst>
                </p14:cNvPr>
                <p14:cNvContentPartPr/>
                <p14:nvPr/>
              </p14:nvContentPartPr>
              <p14:xfrm>
                <a:off x="551299" y="1038352"/>
                <a:ext cx="124200" cy="138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0EE951-A46C-4F64-9342-7C5D1E9622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299" y="1029352"/>
                  <a:ext cx="141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E639736-4F28-4915-B28F-F4D9757F4E23}"/>
                    </a:ext>
                  </a:extLst>
                </p14:cNvPr>
                <p14:cNvContentPartPr/>
                <p14:nvPr/>
              </p14:nvContentPartPr>
              <p14:xfrm>
                <a:off x="712579" y="1072912"/>
                <a:ext cx="2520" cy="11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E639736-4F28-4915-B28F-F4D9757F4E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3579" y="1063912"/>
                  <a:ext cx="20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6B2B96-ECB9-4C07-80DA-81BD30EEB61A}"/>
                    </a:ext>
                  </a:extLst>
                </p14:cNvPr>
                <p14:cNvContentPartPr/>
                <p14:nvPr/>
              </p14:nvContentPartPr>
              <p14:xfrm>
                <a:off x="714739" y="1036912"/>
                <a:ext cx="86400" cy="9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6B2B96-ECB9-4C07-80DA-81BD30EEB6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5739" y="1027912"/>
                  <a:ext cx="104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3FCD13-1771-4309-AFCB-34EBFA23D5A8}"/>
                    </a:ext>
                  </a:extLst>
                </p14:cNvPr>
                <p14:cNvContentPartPr/>
                <p14:nvPr/>
              </p14:nvContentPartPr>
              <p14:xfrm>
                <a:off x="861619" y="1028272"/>
                <a:ext cx="190800" cy="150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3FCD13-1771-4309-AFCB-34EBFA23D5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2619" y="1019293"/>
                  <a:ext cx="208440" cy="16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141CC1-9B82-4772-BB05-B724E37FF446}"/>
                    </a:ext>
                  </a:extLst>
                </p14:cNvPr>
                <p14:cNvContentPartPr/>
                <p14:nvPr/>
              </p14:nvContentPartPr>
              <p14:xfrm>
                <a:off x="949819" y="995512"/>
                <a:ext cx="117000" cy="9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141CC1-9B82-4772-BB05-B724E37FF4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0819" y="986512"/>
                  <a:ext cx="13464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9143D3-18DC-46BD-80AE-DE6E95DB9A5D}"/>
              </a:ext>
            </a:extLst>
          </p:cNvPr>
          <p:cNvGrpSpPr/>
          <p:nvPr/>
        </p:nvGrpSpPr>
        <p:grpSpPr>
          <a:xfrm>
            <a:off x="298579" y="1307272"/>
            <a:ext cx="546120" cy="172080"/>
            <a:chOff x="298579" y="1307272"/>
            <a:chExt cx="54612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A7FCFD-58C2-47DB-ACC6-D14F458F367E}"/>
                    </a:ext>
                  </a:extLst>
                </p14:cNvPr>
                <p14:cNvContentPartPr/>
                <p14:nvPr/>
              </p14:nvContentPartPr>
              <p14:xfrm>
                <a:off x="298579" y="1340752"/>
                <a:ext cx="117720" cy="13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A7FCFD-58C2-47DB-ACC6-D14F458F3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9551" y="1331752"/>
                  <a:ext cx="135414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9EC64E-FE43-4148-8ECB-0A96299AD5F9}"/>
                    </a:ext>
                  </a:extLst>
                </p14:cNvPr>
                <p14:cNvContentPartPr/>
                <p14:nvPr/>
              </p14:nvContentPartPr>
              <p14:xfrm>
                <a:off x="469579" y="1358392"/>
                <a:ext cx="77400" cy="120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9EC64E-FE43-4148-8ECB-0A96299AD5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0537" y="1349392"/>
                  <a:ext cx="95122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3E76296-9BB5-440A-91AF-A227F8D397BC}"/>
                    </a:ext>
                  </a:extLst>
                </p14:cNvPr>
                <p14:cNvContentPartPr/>
                <p14:nvPr/>
              </p14:nvContentPartPr>
              <p14:xfrm>
                <a:off x="471739" y="1341832"/>
                <a:ext cx="96480" cy="75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3E76296-9BB5-440A-91AF-A227F8D397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772" y="1332832"/>
                  <a:ext cx="114054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D7EC599-09FC-4519-B40B-61C2B5A3EFEE}"/>
                    </a:ext>
                  </a:extLst>
                </p14:cNvPr>
                <p14:cNvContentPartPr/>
                <p14:nvPr/>
              </p14:nvContentPartPr>
              <p14:xfrm>
                <a:off x="578299" y="1334272"/>
                <a:ext cx="92160" cy="143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D7EC599-09FC-4519-B40B-61C2B5A3EF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9299" y="1325272"/>
                  <a:ext cx="109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EF82C0-6E96-4112-AF29-D59B2F76CCC1}"/>
                    </a:ext>
                  </a:extLst>
                </p14:cNvPr>
                <p14:cNvContentPartPr/>
                <p14:nvPr/>
              </p14:nvContentPartPr>
              <p14:xfrm>
                <a:off x="609259" y="1353712"/>
                <a:ext cx="138240" cy="9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EF82C0-6E96-4112-AF29-D59B2F76CC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0259" y="1344712"/>
                  <a:ext cx="155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6FFC5B3-392A-4FFD-8132-252F36817603}"/>
                    </a:ext>
                  </a:extLst>
                </p14:cNvPr>
                <p14:cNvContentPartPr/>
                <p14:nvPr/>
              </p14:nvContentPartPr>
              <p14:xfrm>
                <a:off x="743539" y="1307272"/>
                <a:ext cx="101160" cy="13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6FFC5B3-392A-4FFD-8132-252F368176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4539" y="1298249"/>
                  <a:ext cx="118800" cy="1570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1613F73-9D33-4C0B-97D9-8348B4D8B419}"/>
                  </a:ext>
                </a:extLst>
              </p14:cNvPr>
              <p14:cNvContentPartPr/>
              <p14:nvPr/>
            </p14:nvContentPartPr>
            <p14:xfrm>
              <a:off x="991219" y="1328152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1613F73-9D33-4C0B-97D9-8348B4D8B4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82219" y="13191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B02867-46EE-4D06-AB54-C17CBA99DF59}"/>
                  </a:ext>
                </a:extLst>
              </p14:cNvPr>
              <p14:cNvContentPartPr/>
              <p14:nvPr/>
            </p14:nvContentPartPr>
            <p14:xfrm>
              <a:off x="977179" y="1409512"/>
              <a:ext cx="14400" cy="9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B02867-46EE-4D06-AB54-C17CBA99DF5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68399" y="1400512"/>
                <a:ext cx="3161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D2A14A1-CFCF-46B0-9ABF-D7284FA05FBC}"/>
              </a:ext>
            </a:extLst>
          </p:cNvPr>
          <p:cNvGrpSpPr/>
          <p:nvPr/>
        </p:nvGrpSpPr>
        <p:grpSpPr>
          <a:xfrm>
            <a:off x="1273099" y="1083712"/>
            <a:ext cx="710640" cy="385200"/>
            <a:chOff x="1273099" y="1083712"/>
            <a:chExt cx="7106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316FC0C-09A9-48BD-8276-44A96062779F}"/>
                    </a:ext>
                  </a:extLst>
                </p14:cNvPr>
                <p14:cNvContentPartPr/>
                <p14:nvPr/>
              </p14:nvContentPartPr>
              <p14:xfrm>
                <a:off x="1320259" y="1264792"/>
                <a:ext cx="61200" cy="14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316FC0C-09A9-48BD-8276-44A96062779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1259" y="1255792"/>
                  <a:ext cx="78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E0C7F8E-3F3D-438C-B374-664B04289C72}"/>
                    </a:ext>
                  </a:extLst>
                </p14:cNvPr>
                <p14:cNvContentPartPr/>
                <p14:nvPr/>
              </p14:nvContentPartPr>
              <p14:xfrm>
                <a:off x="1273099" y="1272712"/>
                <a:ext cx="131760" cy="148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E0C7F8E-3F3D-438C-B374-664B04289C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64099" y="1263712"/>
                  <a:ext cx="149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0A8D14-97E6-4D36-9A3B-97F658A52096}"/>
                    </a:ext>
                  </a:extLst>
                </p14:cNvPr>
                <p14:cNvContentPartPr/>
                <p14:nvPr/>
              </p14:nvContentPartPr>
              <p14:xfrm>
                <a:off x="1305499" y="1178752"/>
                <a:ext cx="133200" cy="22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0A8D14-97E6-4D36-9A3B-97F658A520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96499" y="1169752"/>
                  <a:ext cx="150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A9C66A4-E8C8-49E7-A54C-AAA2C6E110C8}"/>
                    </a:ext>
                  </a:extLst>
                </p14:cNvPr>
                <p14:cNvContentPartPr/>
                <p14:nvPr/>
              </p14:nvContentPartPr>
              <p14:xfrm>
                <a:off x="1536259" y="1167592"/>
                <a:ext cx="62280" cy="30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A9C66A4-E8C8-49E7-A54C-AAA2C6E110C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27259" y="1158592"/>
                  <a:ext cx="79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D587446-4FF2-450A-AAA4-7E2EF5C54199}"/>
                    </a:ext>
                  </a:extLst>
                </p14:cNvPr>
                <p14:cNvContentPartPr/>
                <p14:nvPr/>
              </p14:nvContentPartPr>
              <p14:xfrm>
                <a:off x="1673059" y="1218352"/>
                <a:ext cx="225360" cy="23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D587446-4FF2-450A-AAA4-7E2EF5C5419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664073" y="1209352"/>
                  <a:ext cx="242972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CD47D15-9B18-496B-B87A-0D13D98D95A0}"/>
                    </a:ext>
                  </a:extLst>
                </p14:cNvPr>
                <p14:cNvContentPartPr/>
                <p14:nvPr/>
              </p14:nvContentPartPr>
              <p14:xfrm>
                <a:off x="1754419" y="1083712"/>
                <a:ext cx="91080" cy="8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CD47D15-9B18-496B-B87A-0D13D98D95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45419" y="1074712"/>
                  <a:ext cx="10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1A3B50-C9AD-46E0-9F2D-56185883AB1B}"/>
                    </a:ext>
                  </a:extLst>
                </p14:cNvPr>
                <p14:cNvContentPartPr/>
                <p14:nvPr/>
              </p14:nvContentPartPr>
              <p14:xfrm>
                <a:off x="1920739" y="1128712"/>
                <a:ext cx="63000" cy="304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1A3B50-C9AD-46E0-9F2D-56185883AB1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1739" y="1119712"/>
                  <a:ext cx="8064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334561-6E64-4AB2-A026-C0813539E464}"/>
              </a:ext>
            </a:extLst>
          </p:cNvPr>
          <p:cNvGrpSpPr/>
          <p:nvPr/>
        </p:nvGrpSpPr>
        <p:grpSpPr>
          <a:xfrm>
            <a:off x="496939" y="1880752"/>
            <a:ext cx="117720" cy="84240"/>
            <a:chOff x="496939" y="1880752"/>
            <a:chExt cx="11772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6B8EF43-55EF-4A4D-8E99-83C5D4B4F953}"/>
                    </a:ext>
                  </a:extLst>
                </p14:cNvPr>
                <p14:cNvContentPartPr/>
                <p14:nvPr/>
              </p14:nvContentPartPr>
              <p14:xfrm>
                <a:off x="496939" y="1880752"/>
                <a:ext cx="117720" cy="1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6B8EF43-55EF-4A4D-8E99-83C5D4B4F95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7939" y="1871752"/>
                  <a:ext cx="135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C03F70-6899-41C1-962B-E72476302DA9}"/>
                    </a:ext>
                  </a:extLst>
                </p14:cNvPr>
                <p14:cNvContentPartPr/>
                <p14:nvPr/>
              </p14:nvContentPartPr>
              <p14:xfrm>
                <a:off x="499819" y="1955632"/>
                <a:ext cx="95760" cy="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C03F70-6899-41C1-962B-E72476302DA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0819" y="1946965"/>
                  <a:ext cx="113400" cy="263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C2B7C0-85D0-49EC-8AB5-DBCB6512E5D7}"/>
              </a:ext>
            </a:extLst>
          </p:cNvPr>
          <p:cNvGrpSpPr/>
          <p:nvPr/>
        </p:nvGrpSpPr>
        <p:grpSpPr>
          <a:xfrm>
            <a:off x="998059" y="1744312"/>
            <a:ext cx="398880" cy="824040"/>
            <a:chOff x="998059" y="1744312"/>
            <a:chExt cx="39888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482BAB-67EB-4C71-B341-11DB4DF456A7}"/>
                    </a:ext>
                  </a:extLst>
                </p14:cNvPr>
                <p14:cNvContentPartPr/>
                <p14:nvPr/>
              </p14:nvContentPartPr>
              <p14:xfrm>
                <a:off x="1027939" y="1928272"/>
                <a:ext cx="369000" cy="336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482BAB-67EB-4C71-B341-11DB4DF456A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18939" y="1919272"/>
                  <a:ext cx="3866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72BE5C-D47E-4A51-8ACD-4A1E4A82277C}"/>
                    </a:ext>
                  </a:extLst>
                </p14:cNvPr>
                <p14:cNvContentPartPr/>
                <p14:nvPr/>
              </p14:nvContentPartPr>
              <p14:xfrm>
                <a:off x="998059" y="2450632"/>
                <a:ext cx="41400" cy="117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72BE5C-D47E-4A51-8ACD-4A1E4A82277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89059" y="2441632"/>
                  <a:ext cx="59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9F28A18-7D67-4286-A323-3B67FF5A5962}"/>
                    </a:ext>
                  </a:extLst>
                </p14:cNvPr>
                <p14:cNvContentPartPr/>
                <p14:nvPr/>
              </p14:nvContentPartPr>
              <p14:xfrm>
                <a:off x="1015339" y="2314912"/>
                <a:ext cx="29880" cy="4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9F28A18-7D67-4286-A323-3B67FF5A596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6339" y="2305839"/>
                  <a:ext cx="47520" cy="62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493D999-CEFA-4717-9AF6-AFBA7068A0DC}"/>
                    </a:ext>
                  </a:extLst>
                </p14:cNvPr>
                <p14:cNvContentPartPr/>
                <p14:nvPr/>
              </p14:nvContentPartPr>
              <p14:xfrm>
                <a:off x="1110019" y="2406712"/>
                <a:ext cx="68400" cy="3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493D999-CEFA-4717-9AF6-AFBA7068A0D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01019" y="2396587"/>
                  <a:ext cx="86040" cy="23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166F79-C93B-49A4-8FEC-38DC3EF45FB1}"/>
                    </a:ext>
                  </a:extLst>
                </p14:cNvPr>
                <p14:cNvContentPartPr/>
                <p14:nvPr/>
              </p14:nvContentPartPr>
              <p14:xfrm>
                <a:off x="1110019" y="2408512"/>
                <a:ext cx="74160" cy="48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166F79-C93B-49A4-8FEC-38DC3EF45FB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1062" y="2399512"/>
                  <a:ext cx="91715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D6930D-52D8-426A-A0E5-896D851ECC3C}"/>
                    </a:ext>
                  </a:extLst>
                </p14:cNvPr>
                <p14:cNvContentPartPr/>
                <p14:nvPr/>
              </p14:nvContentPartPr>
              <p14:xfrm>
                <a:off x="1270939" y="2382232"/>
                <a:ext cx="84600" cy="151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D6930D-52D8-426A-A0E5-896D851ECC3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61901" y="2373232"/>
                  <a:ext cx="102315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97F2D05-862E-4816-A054-37A63003C775}"/>
                    </a:ext>
                  </a:extLst>
                </p14:cNvPr>
                <p14:cNvContentPartPr/>
                <p14:nvPr/>
              </p14:nvContentPartPr>
              <p14:xfrm>
                <a:off x="1176259" y="1744312"/>
                <a:ext cx="163800" cy="135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97F2D05-862E-4816-A054-37A63003C77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7259" y="1735336"/>
                  <a:ext cx="181440" cy="1533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33A9391-2D21-48DD-9E34-2934D5E4C1B5}"/>
              </a:ext>
            </a:extLst>
          </p:cNvPr>
          <p:cNvGrpSpPr/>
          <p:nvPr/>
        </p:nvGrpSpPr>
        <p:grpSpPr>
          <a:xfrm>
            <a:off x="1548499" y="1972912"/>
            <a:ext cx="251640" cy="268560"/>
            <a:chOff x="1548499" y="1972912"/>
            <a:chExt cx="2516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81A5FE-55CD-4FC1-BFF4-9FF938831A01}"/>
                    </a:ext>
                  </a:extLst>
                </p14:cNvPr>
                <p14:cNvContentPartPr/>
                <p14:nvPr/>
              </p14:nvContentPartPr>
              <p14:xfrm>
                <a:off x="1548499" y="2088832"/>
                <a:ext cx="62280" cy="110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81A5FE-55CD-4FC1-BFF4-9FF938831A0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539499" y="2079861"/>
                  <a:ext cx="79920" cy="128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2D12D98-CF45-48C5-9A7F-FA82A437EDA3}"/>
                    </a:ext>
                  </a:extLst>
                </p14:cNvPr>
                <p14:cNvContentPartPr/>
                <p14:nvPr/>
              </p14:nvContentPartPr>
              <p14:xfrm>
                <a:off x="1624459" y="2076952"/>
                <a:ext cx="115200" cy="135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2D12D98-CF45-48C5-9A7F-FA82A437ED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15459" y="2067976"/>
                  <a:ext cx="132840" cy="15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5BC5B8-7067-4208-BBBC-60B223BDFD88}"/>
                    </a:ext>
                  </a:extLst>
                </p14:cNvPr>
                <p14:cNvContentPartPr/>
                <p14:nvPr/>
              </p14:nvContentPartPr>
              <p14:xfrm>
                <a:off x="1752259" y="1972912"/>
                <a:ext cx="47880" cy="26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5BC5B8-7067-4208-BBBC-60B223BDFD8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3326" y="1963912"/>
                  <a:ext cx="65388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C6097E7-051D-4035-AD7B-F255413048E2}"/>
                  </a:ext>
                </a:extLst>
              </p14:cNvPr>
              <p14:cNvContentPartPr/>
              <p14:nvPr/>
            </p14:nvContentPartPr>
            <p14:xfrm>
              <a:off x="994459" y="2630272"/>
              <a:ext cx="892800" cy="6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C6097E7-051D-4035-AD7B-F255413048E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85463" y="2621272"/>
                <a:ext cx="910433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EB95AE6-91EB-4E08-82B6-A9FFAF197C9A}"/>
                  </a:ext>
                </a:extLst>
              </p14:cNvPr>
              <p14:cNvContentPartPr/>
              <p14:nvPr/>
            </p14:nvContentPartPr>
            <p14:xfrm>
              <a:off x="1674859" y="2719552"/>
              <a:ext cx="243720" cy="1742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EB95AE6-91EB-4E08-82B6-A9FFAF197C9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665859" y="2710552"/>
                <a:ext cx="2613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B2CD699-3CEE-4DD7-AF12-6A4CD51526C7}"/>
              </a:ext>
            </a:extLst>
          </p:cNvPr>
          <p:cNvGrpSpPr/>
          <p:nvPr/>
        </p:nvGrpSpPr>
        <p:grpSpPr>
          <a:xfrm>
            <a:off x="2269939" y="2122312"/>
            <a:ext cx="108720" cy="57240"/>
            <a:chOff x="2269939" y="2122312"/>
            <a:chExt cx="10872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965890B-2C84-4A40-8CA5-F198F073C688}"/>
                    </a:ext>
                  </a:extLst>
                </p14:cNvPr>
                <p14:cNvContentPartPr/>
                <p14:nvPr/>
              </p14:nvContentPartPr>
              <p14:xfrm>
                <a:off x="2269939" y="2122312"/>
                <a:ext cx="108720" cy="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965890B-2C84-4A40-8CA5-F198F073C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60969" y="2113312"/>
                  <a:ext cx="126302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CE07AD2-C87B-4671-A4E0-D28608F51FF3}"/>
                    </a:ext>
                  </a:extLst>
                </p14:cNvPr>
                <p14:cNvContentPartPr/>
                <p14:nvPr/>
              </p14:nvContentPartPr>
              <p14:xfrm>
                <a:off x="2276059" y="2178112"/>
                <a:ext cx="102600" cy="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CE07AD2-C87B-4671-A4E0-D28608F51FF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67090" y="2169112"/>
                  <a:ext cx="120178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37788E5-517D-425D-8256-3450004DA5F3}"/>
              </a:ext>
            </a:extLst>
          </p:cNvPr>
          <p:cNvGrpSpPr/>
          <p:nvPr/>
        </p:nvGrpSpPr>
        <p:grpSpPr>
          <a:xfrm>
            <a:off x="2826139" y="2057512"/>
            <a:ext cx="2104560" cy="186480"/>
            <a:chOff x="2826139" y="2057512"/>
            <a:chExt cx="21045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F8D4002-A52D-4B70-88D3-83D244BA1AD6}"/>
                    </a:ext>
                  </a:extLst>
                </p14:cNvPr>
                <p14:cNvContentPartPr/>
                <p14:nvPr/>
              </p14:nvContentPartPr>
              <p14:xfrm>
                <a:off x="2826139" y="2082712"/>
                <a:ext cx="112680" cy="119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F8D4002-A52D-4B70-88D3-83D244BA1A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17168" y="2073712"/>
                  <a:ext cx="130264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A8FDCD-D834-4B65-BD67-AE42B6E5A4C6}"/>
                    </a:ext>
                  </a:extLst>
                </p14:cNvPr>
                <p14:cNvContentPartPr/>
                <p14:nvPr/>
              </p14:nvContentPartPr>
              <p14:xfrm>
                <a:off x="2978059" y="2097832"/>
                <a:ext cx="92520" cy="12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A8FDCD-D834-4B65-BD67-AE42B6E5A4C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969024" y="2088832"/>
                  <a:ext cx="110229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07E4B9-6620-49A7-8234-658E1E01422F}"/>
                    </a:ext>
                  </a:extLst>
                </p14:cNvPr>
                <p14:cNvContentPartPr/>
                <p14:nvPr/>
              </p14:nvContentPartPr>
              <p14:xfrm>
                <a:off x="3009379" y="2082352"/>
                <a:ext cx="120960" cy="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07E4B9-6620-49A7-8234-658E1E0142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00379" y="2073761"/>
                  <a:ext cx="138600" cy="24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8CF5069-F430-45B1-8526-2F44DAC771CD}"/>
                    </a:ext>
                  </a:extLst>
                </p14:cNvPr>
                <p14:cNvContentPartPr/>
                <p14:nvPr/>
              </p14:nvContentPartPr>
              <p14:xfrm>
                <a:off x="3273979" y="2083072"/>
                <a:ext cx="123840" cy="132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8CF5069-F430-45B1-8526-2F44DAC771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65005" y="2074072"/>
                  <a:ext cx="141429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7F338CC-AC9F-44C4-A663-DBCB485114D9}"/>
                    </a:ext>
                  </a:extLst>
                </p14:cNvPr>
                <p14:cNvContentPartPr/>
                <p14:nvPr/>
              </p14:nvContentPartPr>
              <p14:xfrm>
                <a:off x="3459379" y="2079472"/>
                <a:ext cx="99000" cy="144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7F338CC-AC9F-44C4-A663-DBCB485114D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450412" y="2070472"/>
                  <a:ext cx="116576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238BF2-70C3-48ED-818E-21A98E2822E4}"/>
                    </a:ext>
                  </a:extLst>
                </p14:cNvPr>
                <p14:cNvContentPartPr/>
                <p14:nvPr/>
              </p14:nvContentPartPr>
              <p14:xfrm>
                <a:off x="3598339" y="2100352"/>
                <a:ext cx="288000" cy="110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238BF2-70C3-48ED-818E-21A98E2822E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89339" y="2091352"/>
                  <a:ext cx="30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994E5CE-EAE9-48F0-A630-1DCE406D31A5}"/>
                    </a:ext>
                  </a:extLst>
                </p14:cNvPr>
                <p14:cNvContentPartPr/>
                <p14:nvPr/>
              </p14:nvContentPartPr>
              <p14:xfrm>
                <a:off x="3806779" y="2082352"/>
                <a:ext cx="26640" cy="15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994E5CE-EAE9-48F0-A630-1DCE406D31A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97779" y="2073352"/>
                  <a:ext cx="44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552C3F6-4C15-435F-8E23-1265212293F7}"/>
                    </a:ext>
                  </a:extLst>
                </p14:cNvPr>
                <p14:cNvContentPartPr/>
                <p14:nvPr/>
              </p14:nvContentPartPr>
              <p14:xfrm>
                <a:off x="3968779" y="2078392"/>
                <a:ext cx="108720" cy="144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552C3F6-4C15-435F-8E23-1265212293F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59779" y="2069392"/>
                  <a:ext cx="126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E76E0B3-25E8-45E1-90AF-C3C03881F11A}"/>
                    </a:ext>
                  </a:extLst>
                </p14:cNvPr>
                <p14:cNvContentPartPr/>
                <p14:nvPr/>
              </p14:nvContentPartPr>
              <p14:xfrm>
                <a:off x="4137979" y="2062192"/>
                <a:ext cx="81000" cy="174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E76E0B3-25E8-45E1-90AF-C3C03881F11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128979" y="2053211"/>
                  <a:ext cx="98640" cy="192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48DA2A-EDF1-49DD-B345-8EEAB5FA0036}"/>
                    </a:ext>
                  </a:extLst>
                </p14:cNvPr>
                <p14:cNvContentPartPr/>
                <p14:nvPr/>
              </p14:nvContentPartPr>
              <p14:xfrm>
                <a:off x="4335619" y="2144272"/>
                <a:ext cx="99720" cy="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48DA2A-EDF1-49DD-B345-8EEAB5FA003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26586" y="2135272"/>
                  <a:ext cx="117424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482FEE-14F3-469D-B835-B143E7360186}"/>
                    </a:ext>
                  </a:extLst>
                </p14:cNvPr>
                <p14:cNvContentPartPr/>
                <p14:nvPr/>
              </p14:nvContentPartPr>
              <p14:xfrm>
                <a:off x="4391419" y="2057512"/>
                <a:ext cx="11520" cy="138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482FEE-14F3-469D-B835-B143E73601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82419" y="2048512"/>
                  <a:ext cx="29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507FB1-230B-4260-B222-E642248F7758}"/>
                    </a:ext>
                  </a:extLst>
                </p14:cNvPr>
                <p14:cNvContentPartPr/>
                <p14:nvPr/>
              </p14:nvContentPartPr>
              <p14:xfrm>
                <a:off x="4457299" y="2093152"/>
                <a:ext cx="96480" cy="15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507FB1-230B-4260-B222-E642248F77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48332" y="2084152"/>
                  <a:ext cx="114054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EAD6E0-CDDF-4293-8D71-1A904DF744CB}"/>
                    </a:ext>
                  </a:extLst>
                </p14:cNvPr>
                <p14:cNvContentPartPr/>
                <p14:nvPr/>
              </p14:nvContentPartPr>
              <p14:xfrm>
                <a:off x="4592299" y="2093872"/>
                <a:ext cx="12168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EAD6E0-CDDF-4293-8D71-1A904DF744C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583299" y="2084872"/>
                  <a:ext cx="13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5FCF68-9026-43EA-9ACD-9FD706A0CDCC}"/>
                    </a:ext>
                  </a:extLst>
                </p14:cNvPr>
                <p14:cNvContentPartPr/>
                <p14:nvPr/>
              </p14:nvContentPartPr>
              <p14:xfrm>
                <a:off x="4827019" y="2066152"/>
                <a:ext cx="103680" cy="176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5FCF68-9026-43EA-9ACD-9FD706A0CDC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18019" y="2057134"/>
                  <a:ext cx="121320" cy="1937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FA69446-A33C-46AF-AC5F-0BE5681A3269}"/>
              </a:ext>
            </a:extLst>
          </p:cNvPr>
          <p:cNvGrpSpPr/>
          <p:nvPr/>
        </p:nvGrpSpPr>
        <p:grpSpPr>
          <a:xfrm>
            <a:off x="5194939" y="2147872"/>
            <a:ext cx="323640" cy="27000"/>
            <a:chOff x="5194939" y="2147872"/>
            <a:chExt cx="323640" cy="2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05BFBF-7B2B-4F02-BC7C-412E95FC7681}"/>
                    </a:ext>
                  </a:extLst>
                </p14:cNvPr>
                <p14:cNvContentPartPr/>
                <p14:nvPr/>
              </p14:nvContentPartPr>
              <p14:xfrm>
                <a:off x="5194939" y="2157952"/>
                <a:ext cx="6840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05BFBF-7B2B-4F02-BC7C-412E95FC768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85939" y="2148952"/>
                  <a:ext cx="86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A5CE327-71D8-4221-97B7-A207F12E56D7}"/>
                    </a:ext>
                  </a:extLst>
                </p14:cNvPr>
                <p14:cNvContentPartPr/>
                <p14:nvPr/>
              </p14:nvContentPartPr>
              <p14:xfrm>
                <a:off x="5369179" y="2147872"/>
                <a:ext cx="149400" cy="3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A5CE327-71D8-4221-97B7-A207F12E56D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60179" y="2137747"/>
                  <a:ext cx="167040" cy="230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CCD6947-5376-4841-8753-EBA8F166DE78}"/>
              </a:ext>
            </a:extLst>
          </p:cNvPr>
          <p:cNvGrpSpPr/>
          <p:nvPr/>
        </p:nvGrpSpPr>
        <p:grpSpPr>
          <a:xfrm>
            <a:off x="5697139" y="2044552"/>
            <a:ext cx="471240" cy="206640"/>
            <a:chOff x="5697139" y="2044552"/>
            <a:chExt cx="4712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7640C7-30DC-4D0C-B2B3-95557332F932}"/>
                    </a:ext>
                  </a:extLst>
                </p14:cNvPr>
                <p14:cNvContentPartPr/>
                <p14:nvPr/>
              </p14:nvContentPartPr>
              <p14:xfrm>
                <a:off x="5697139" y="2151472"/>
                <a:ext cx="103680" cy="1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7640C7-30DC-4D0C-B2B3-95557332F93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88139" y="2142472"/>
                  <a:ext cx="12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C31A97A-9917-434D-B014-CD5C8BA7E577}"/>
                    </a:ext>
                  </a:extLst>
                </p14:cNvPr>
                <p14:cNvContentPartPr/>
                <p14:nvPr/>
              </p14:nvContentPartPr>
              <p14:xfrm>
                <a:off x="5739979" y="2108632"/>
                <a:ext cx="13680" cy="142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C31A97A-9917-434D-B014-CD5C8BA7E57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30979" y="2099632"/>
                  <a:ext cx="31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F84A26-D48C-4A32-AF18-152678D8447D}"/>
                    </a:ext>
                  </a:extLst>
                </p14:cNvPr>
                <p14:cNvContentPartPr/>
                <p14:nvPr/>
              </p14:nvContentPartPr>
              <p14:xfrm>
                <a:off x="5952379" y="2052112"/>
                <a:ext cx="78480" cy="158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F84A26-D48C-4A32-AF18-152678D844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43379" y="2043112"/>
                  <a:ext cx="96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F7EC4E-D549-4A33-8D1B-ABDBADA74F8F}"/>
                    </a:ext>
                  </a:extLst>
                </p14:cNvPr>
                <p14:cNvContentPartPr/>
                <p14:nvPr/>
              </p14:nvContentPartPr>
              <p14:xfrm>
                <a:off x="6083419" y="2044552"/>
                <a:ext cx="84960" cy="157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F7EC4E-D549-4A33-8D1B-ABDBADA74F8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74419" y="2035573"/>
                  <a:ext cx="102600" cy="17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3DC0173-C440-4FE9-ADE9-74BF191D13CF}"/>
                  </a:ext>
                </a:extLst>
              </p14:cNvPr>
              <p14:cNvContentPartPr/>
              <p14:nvPr/>
            </p14:nvContentPartPr>
            <p14:xfrm>
              <a:off x="2817859" y="2353072"/>
              <a:ext cx="3426840" cy="85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3DC0173-C440-4FE9-ADE9-74BF191D13CF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08858" y="2344110"/>
                <a:ext cx="3444482" cy="102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EE75C73-0B56-4C1C-A8F9-BC64203E9BB1}"/>
                  </a:ext>
                </a:extLst>
              </p14:cNvPr>
              <p14:cNvContentPartPr/>
              <p14:nvPr/>
            </p14:nvContentPartPr>
            <p14:xfrm>
              <a:off x="4378459" y="2523712"/>
              <a:ext cx="142920" cy="185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EE75C73-0B56-4C1C-A8F9-BC64203E9BB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369459" y="2514712"/>
                <a:ext cx="16056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E848276-D61A-49EF-9AFC-6023DFA7B259}"/>
              </a:ext>
            </a:extLst>
          </p:cNvPr>
          <p:cNvGrpSpPr/>
          <p:nvPr/>
        </p:nvGrpSpPr>
        <p:grpSpPr>
          <a:xfrm>
            <a:off x="6667699" y="2207992"/>
            <a:ext cx="98640" cy="42120"/>
            <a:chOff x="6667699" y="2207992"/>
            <a:chExt cx="9864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F948BEA-B81B-4BE0-9355-4146AABFB632}"/>
                    </a:ext>
                  </a:extLst>
                </p14:cNvPr>
                <p14:cNvContentPartPr/>
                <p14:nvPr/>
              </p14:nvContentPartPr>
              <p14:xfrm>
                <a:off x="6672019" y="2207992"/>
                <a:ext cx="85320" cy="1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F948BEA-B81B-4BE0-9355-4146AABFB63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63057" y="2198992"/>
                  <a:ext cx="102886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D99649-5288-4D87-87C4-6F1A1BCCF27E}"/>
                    </a:ext>
                  </a:extLst>
                </p14:cNvPr>
                <p14:cNvContentPartPr/>
                <p14:nvPr/>
              </p14:nvContentPartPr>
              <p14:xfrm>
                <a:off x="6667699" y="2242552"/>
                <a:ext cx="98640" cy="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D99649-5288-4D87-87C4-6F1A1BCCF27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658699" y="2233552"/>
                  <a:ext cx="1162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9B49869-FA77-4897-B6B7-BDE98C424043}"/>
              </a:ext>
            </a:extLst>
          </p:cNvPr>
          <p:cNvGrpSpPr/>
          <p:nvPr/>
        </p:nvGrpSpPr>
        <p:grpSpPr>
          <a:xfrm>
            <a:off x="6924019" y="2133472"/>
            <a:ext cx="812160" cy="435960"/>
            <a:chOff x="6924019" y="2133472"/>
            <a:chExt cx="81216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90ED98-1F06-4843-9323-A963A3F72F5B}"/>
                    </a:ext>
                  </a:extLst>
                </p14:cNvPr>
                <p14:cNvContentPartPr/>
                <p14:nvPr/>
              </p14:nvContentPartPr>
              <p14:xfrm>
                <a:off x="7022299" y="2160112"/>
                <a:ext cx="145080" cy="190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90ED98-1F06-4843-9323-A963A3F72F5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13299" y="2151112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3B6CAF-DB9D-4958-8BA2-BF64A1DC0259}"/>
                    </a:ext>
                  </a:extLst>
                </p14:cNvPr>
                <p14:cNvContentPartPr/>
                <p14:nvPr/>
              </p14:nvContentPartPr>
              <p14:xfrm>
                <a:off x="7254499" y="2166952"/>
                <a:ext cx="2520" cy="140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3B6CAF-DB9D-4958-8BA2-BF64A1DC025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245499" y="2157952"/>
                  <a:ext cx="20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7ED2BF-6F7A-4370-B64F-27FA75886128}"/>
                    </a:ext>
                  </a:extLst>
                </p14:cNvPr>
                <p14:cNvContentPartPr/>
                <p14:nvPr/>
              </p14:nvContentPartPr>
              <p14:xfrm>
                <a:off x="7334419" y="2253712"/>
                <a:ext cx="20520" cy="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7ED2BF-6F7A-4370-B64F-27FA7588612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5419" y="2245045"/>
                  <a:ext cx="38160" cy="26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BB4E945-F6E3-4EF2-8213-D029A74D64C4}"/>
                    </a:ext>
                  </a:extLst>
                </p14:cNvPr>
                <p14:cNvContentPartPr/>
                <p14:nvPr/>
              </p14:nvContentPartPr>
              <p14:xfrm>
                <a:off x="7439899" y="2178832"/>
                <a:ext cx="108360" cy="115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BB4E945-F6E3-4EF2-8213-D029A74D64C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430929" y="2169804"/>
                  <a:ext cx="125942" cy="132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2DCCB-F627-4402-BC92-4DC113AA7058}"/>
                    </a:ext>
                  </a:extLst>
                </p14:cNvPr>
                <p14:cNvContentPartPr/>
                <p14:nvPr/>
              </p14:nvContentPartPr>
              <p14:xfrm>
                <a:off x="7468339" y="2133472"/>
                <a:ext cx="135000" cy="2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2DCCB-F627-4402-BC92-4DC113AA705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9339" y="2124472"/>
                  <a:ext cx="152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D37CC79-40E2-4599-AF38-F15BD5F35CA6}"/>
                    </a:ext>
                  </a:extLst>
                </p14:cNvPr>
                <p14:cNvContentPartPr/>
                <p14:nvPr/>
              </p14:nvContentPartPr>
              <p14:xfrm>
                <a:off x="6924019" y="2403472"/>
                <a:ext cx="686160" cy="165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D37CC79-40E2-4599-AF38-F15BD5F35CA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15019" y="2394491"/>
                  <a:ext cx="703800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EC5FD77-080E-471E-8009-EF94F49AEB9D}"/>
                    </a:ext>
                  </a:extLst>
                </p14:cNvPr>
                <p14:cNvContentPartPr/>
                <p14:nvPr/>
              </p14:nvContentPartPr>
              <p14:xfrm>
                <a:off x="7703419" y="2500672"/>
                <a:ext cx="32760" cy="3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EC5FD77-080E-471E-8009-EF94F49AEB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94419" y="2491565"/>
                  <a:ext cx="50400" cy="48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B9F78A9-4E7F-4CFB-B83F-D8BDFE63940E}"/>
              </a:ext>
            </a:extLst>
          </p:cNvPr>
          <p:cNvGrpSpPr/>
          <p:nvPr/>
        </p:nvGrpSpPr>
        <p:grpSpPr>
          <a:xfrm>
            <a:off x="7956499" y="2033752"/>
            <a:ext cx="1141200" cy="300960"/>
            <a:chOff x="7956499" y="2033752"/>
            <a:chExt cx="11412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D919F4C-DDB8-4EFE-AD2E-0B4796518AC2}"/>
                    </a:ext>
                  </a:extLst>
                </p14:cNvPr>
                <p14:cNvContentPartPr/>
                <p14:nvPr/>
              </p14:nvContentPartPr>
              <p14:xfrm>
                <a:off x="7956499" y="2155072"/>
                <a:ext cx="283320" cy="101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D919F4C-DDB8-4EFE-AD2E-0B4796518AC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938476" y="2137072"/>
                  <a:ext cx="319005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5BA8538-6BD2-4FE7-9253-A483C1B61061}"/>
                    </a:ext>
                  </a:extLst>
                </p14:cNvPr>
                <p14:cNvContentPartPr/>
                <p14:nvPr/>
              </p14:nvContentPartPr>
              <p14:xfrm>
                <a:off x="8183659" y="2149672"/>
                <a:ext cx="95760" cy="185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5BA8538-6BD2-4FE7-9253-A483C1B6106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65659" y="2131672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1E39F9-A296-43DE-B358-4B3A9A54DC02}"/>
                    </a:ext>
                  </a:extLst>
                </p14:cNvPr>
                <p14:cNvContentPartPr/>
                <p14:nvPr/>
              </p14:nvContentPartPr>
              <p14:xfrm>
                <a:off x="8430619" y="2033752"/>
                <a:ext cx="187920" cy="20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1E39F9-A296-43DE-B358-4B3A9A54DC0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12619" y="2015721"/>
                  <a:ext cx="223560" cy="24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A3CC20-565E-4384-A55A-36C3C81AEA7D}"/>
                    </a:ext>
                  </a:extLst>
                </p14:cNvPr>
                <p14:cNvContentPartPr/>
                <p14:nvPr/>
              </p14:nvContentPartPr>
              <p14:xfrm>
                <a:off x="8658499" y="2104672"/>
                <a:ext cx="115920" cy="11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A3CC20-565E-4384-A55A-36C3C81AEA7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40499" y="2086729"/>
                  <a:ext cx="151560" cy="149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76B811-C0CA-4066-B38D-B8C4A4A62334}"/>
                    </a:ext>
                  </a:extLst>
                </p14:cNvPr>
                <p14:cNvContentPartPr/>
                <p14:nvPr/>
              </p14:nvContentPartPr>
              <p14:xfrm>
                <a:off x="8808619" y="2115832"/>
                <a:ext cx="150480" cy="97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76B811-C0CA-4066-B38D-B8C4A4A6233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790619" y="2097832"/>
                  <a:ext cx="186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82849A5-CC32-4F4C-B0EB-00E7F91AB9AB}"/>
                    </a:ext>
                  </a:extLst>
                </p14:cNvPr>
                <p14:cNvContentPartPr/>
                <p14:nvPr/>
              </p14:nvContentPartPr>
              <p14:xfrm>
                <a:off x="8979979" y="2102152"/>
                <a:ext cx="117720" cy="129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82849A5-CC32-4F4C-B0EB-00E7F91AB9A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961979" y="2084152"/>
                  <a:ext cx="1533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AAD2498-FCB3-49DA-B6D4-AC85DE97D03E}"/>
                  </a:ext>
                </a:extLst>
              </p14:cNvPr>
              <p14:cNvContentPartPr/>
              <p14:nvPr/>
            </p14:nvContentPartPr>
            <p14:xfrm>
              <a:off x="6777139" y="965992"/>
              <a:ext cx="341280" cy="3132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AAD2498-FCB3-49DA-B6D4-AC85DE97D03E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759139" y="947992"/>
                <a:ext cx="376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2DE0AED-0925-4622-A34E-EAE5B365DE56}"/>
                  </a:ext>
                </a:extLst>
              </p14:cNvPr>
              <p14:cNvContentPartPr/>
              <p14:nvPr/>
            </p14:nvContentPartPr>
            <p14:xfrm>
              <a:off x="9460939" y="2059312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2DE0AED-0925-4622-A34E-EAE5B365DE5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442939" y="204131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725E65B-9CBC-4AD1-85EC-25D64BF63DC1}"/>
              </a:ext>
            </a:extLst>
          </p:cNvPr>
          <p:cNvGrpSpPr/>
          <p:nvPr/>
        </p:nvGrpSpPr>
        <p:grpSpPr>
          <a:xfrm>
            <a:off x="9416299" y="2151472"/>
            <a:ext cx="173160" cy="123480"/>
            <a:chOff x="9416299" y="2151472"/>
            <a:chExt cx="1731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0CB9AD-A672-4017-8000-07D57E1DAD9B}"/>
                    </a:ext>
                  </a:extLst>
                </p14:cNvPr>
                <p14:cNvContentPartPr/>
                <p14:nvPr/>
              </p14:nvContentPartPr>
              <p14:xfrm>
                <a:off x="9416299" y="2176312"/>
                <a:ext cx="14400" cy="96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0CB9AD-A672-4017-8000-07D57E1DAD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98299" y="2158312"/>
                  <a:ext cx="50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FAC562-93F2-4F47-8F16-20F2CD7D777A}"/>
                    </a:ext>
                  </a:extLst>
                </p14:cNvPr>
                <p14:cNvContentPartPr/>
                <p14:nvPr/>
              </p14:nvContentPartPr>
              <p14:xfrm>
                <a:off x="9472099" y="2151472"/>
                <a:ext cx="117360" cy="123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FAC562-93F2-4F47-8F16-20F2CD7D777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54099" y="2133472"/>
                  <a:ext cx="1530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B90B88F-5535-4928-84D3-04AC0B8956E4}"/>
              </a:ext>
            </a:extLst>
          </p:cNvPr>
          <p:cNvGrpSpPr/>
          <p:nvPr/>
        </p:nvGrpSpPr>
        <p:grpSpPr>
          <a:xfrm>
            <a:off x="9841819" y="1968232"/>
            <a:ext cx="1270800" cy="289440"/>
            <a:chOff x="9841819" y="1968232"/>
            <a:chExt cx="12708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83E320-B862-40FD-98D2-F39D09E51274}"/>
                    </a:ext>
                  </a:extLst>
                </p14:cNvPr>
                <p14:cNvContentPartPr/>
                <p14:nvPr/>
              </p14:nvContentPartPr>
              <p14:xfrm>
                <a:off x="9841819" y="2124472"/>
                <a:ext cx="140400" cy="133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83E320-B862-40FD-98D2-F39D09E5127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823773" y="2106472"/>
                  <a:ext cx="176132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1A37C1D-7C18-49F4-81FD-C5BF5B20E9E4}"/>
                    </a:ext>
                  </a:extLst>
                </p14:cNvPr>
                <p14:cNvContentPartPr/>
                <p14:nvPr/>
              </p14:nvContentPartPr>
              <p14:xfrm>
                <a:off x="10076899" y="2127352"/>
                <a:ext cx="444600" cy="113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1A37C1D-7C18-49F4-81FD-C5BF5B20E9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058884" y="2109352"/>
                  <a:ext cx="480269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A24AAA-804E-4EC4-AD16-DA82DE265BA3}"/>
                    </a:ext>
                  </a:extLst>
                </p14:cNvPr>
                <p14:cNvContentPartPr/>
                <p14:nvPr/>
              </p14:nvContentPartPr>
              <p14:xfrm>
                <a:off x="10575499" y="1968232"/>
                <a:ext cx="32760" cy="253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A24AAA-804E-4EC4-AD16-DA82DE265BA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57499" y="1950206"/>
                  <a:ext cx="68400" cy="28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EC39F2E-C673-4FB1-8997-AD17B1CD0C48}"/>
                    </a:ext>
                  </a:extLst>
                </p14:cNvPr>
                <p14:cNvContentPartPr/>
                <p14:nvPr/>
              </p14:nvContentPartPr>
              <p14:xfrm>
                <a:off x="10689979" y="1977232"/>
                <a:ext cx="28800" cy="24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EC39F2E-C673-4FB1-8997-AD17B1CD0C4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71979" y="1959232"/>
                  <a:ext cx="64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2870A94-FA5E-4825-B257-06CD169B3591}"/>
                    </a:ext>
                  </a:extLst>
                </p14:cNvPr>
                <p14:cNvContentPartPr/>
                <p14:nvPr/>
              </p14:nvContentPartPr>
              <p14:xfrm>
                <a:off x="10649299" y="1993792"/>
                <a:ext cx="182880" cy="210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2870A94-FA5E-4825-B257-06CD169B359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631263" y="1975792"/>
                  <a:ext cx="21859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5B2867-2DEC-4956-A37A-02785FF28345}"/>
                    </a:ext>
                  </a:extLst>
                </p14:cNvPr>
                <p14:cNvContentPartPr/>
                <p14:nvPr/>
              </p14:nvContentPartPr>
              <p14:xfrm>
                <a:off x="10870339" y="2065072"/>
                <a:ext cx="111960" cy="9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5B2867-2DEC-4956-A37A-02785FF2834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852339" y="2047139"/>
                  <a:ext cx="147600" cy="131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EEC791-B3EF-4682-858F-C7992BDFA780}"/>
                    </a:ext>
                  </a:extLst>
                </p14:cNvPr>
                <p14:cNvContentPartPr/>
                <p14:nvPr/>
              </p14:nvContentPartPr>
              <p14:xfrm>
                <a:off x="10997779" y="2085592"/>
                <a:ext cx="114840" cy="113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EEC791-B3EF-4682-858F-C7992BDFA78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79779" y="2067592"/>
                  <a:ext cx="15048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F6394FE-79FA-4A5E-AB8A-32DE68EAA5A8}"/>
              </a:ext>
            </a:extLst>
          </p:cNvPr>
          <p:cNvGrpSpPr/>
          <p:nvPr/>
        </p:nvGrpSpPr>
        <p:grpSpPr>
          <a:xfrm>
            <a:off x="11376859" y="1922872"/>
            <a:ext cx="280080" cy="299520"/>
            <a:chOff x="11376859" y="1922872"/>
            <a:chExt cx="2800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BCAE0E-695C-450F-9680-71A1857F5ACA}"/>
                    </a:ext>
                  </a:extLst>
                </p14:cNvPr>
                <p14:cNvContentPartPr/>
                <p14:nvPr/>
              </p14:nvContentPartPr>
              <p14:xfrm>
                <a:off x="11376859" y="1922872"/>
                <a:ext cx="113760" cy="299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BCAE0E-695C-450F-9680-71A1857F5AC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358916" y="1904872"/>
                  <a:ext cx="149288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BAD220-0831-4ECB-982E-D58A8CFD95CF}"/>
                    </a:ext>
                  </a:extLst>
                </p14:cNvPr>
                <p14:cNvContentPartPr/>
                <p14:nvPr/>
              </p14:nvContentPartPr>
              <p14:xfrm>
                <a:off x="11526259" y="2071192"/>
                <a:ext cx="13068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BAD220-0831-4ECB-982E-D58A8CFD95C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08308" y="2053127"/>
                  <a:ext cx="166222" cy="1358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47E5422-F4C1-4066-8D63-0D19D3238643}"/>
              </a:ext>
            </a:extLst>
          </p:cNvPr>
          <p:cNvGrpSpPr/>
          <p:nvPr/>
        </p:nvGrpSpPr>
        <p:grpSpPr>
          <a:xfrm>
            <a:off x="8800699" y="2389432"/>
            <a:ext cx="1202760" cy="231840"/>
            <a:chOff x="8800699" y="2389432"/>
            <a:chExt cx="120276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CFB2DF1-065E-4FC0-B30D-10BCE6C275D7}"/>
                    </a:ext>
                  </a:extLst>
                </p14:cNvPr>
                <p14:cNvContentPartPr/>
                <p14:nvPr/>
              </p14:nvContentPartPr>
              <p14:xfrm>
                <a:off x="8800699" y="2465752"/>
                <a:ext cx="128160" cy="140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CFB2DF1-065E-4FC0-B30D-10BCE6C275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782699" y="2447706"/>
                  <a:ext cx="163800" cy="176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4889A56-C400-43D2-9FE4-17C1C734E248}"/>
                    </a:ext>
                  </a:extLst>
                </p14:cNvPr>
                <p14:cNvContentPartPr/>
                <p14:nvPr/>
              </p14:nvContentPartPr>
              <p14:xfrm>
                <a:off x="8968819" y="2513992"/>
                <a:ext cx="164520" cy="78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4889A56-C400-43D2-9FE4-17C1C734E24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950819" y="2495992"/>
                  <a:ext cx="200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93967C-D9AE-485F-BDBB-9186FF55180A}"/>
                    </a:ext>
                  </a:extLst>
                </p14:cNvPr>
                <p14:cNvContentPartPr/>
                <p14:nvPr/>
              </p14:nvContentPartPr>
              <p14:xfrm>
                <a:off x="9189499" y="2392672"/>
                <a:ext cx="60480" cy="228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93967C-D9AE-485F-BDBB-9186FF55180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171499" y="2374672"/>
                  <a:ext cx="96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67EBF6B-6B14-44AB-AE9C-9E78D1D6D100}"/>
                    </a:ext>
                  </a:extLst>
                </p14:cNvPr>
                <p14:cNvContentPartPr/>
                <p14:nvPr/>
              </p14:nvContentPartPr>
              <p14:xfrm>
                <a:off x="9185539" y="2460712"/>
                <a:ext cx="106560" cy="19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67EBF6B-6B14-44AB-AE9C-9E78D1D6D10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167600" y="2442712"/>
                  <a:ext cx="142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7BE4B3-CD6F-4BBB-920F-15E170DE45EC}"/>
                    </a:ext>
                  </a:extLst>
                </p14:cNvPr>
                <p14:cNvContentPartPr/>
                <p14:nvPr/>
              </p14:nvContentPartPr>
              <p14:xfrm>
                <a:off x="9318019" y="2389432"/>
                <a:ext cx="158400" cy="22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7BE4B3-CD6F-4BBB-920F-15E170DE45E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300019" y="2371432"/>
                  <a:ext cx="194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7DFC37-7275-4CF5-B879-30BEA46718B7}"/>
                    </a:ext>
                  </a:extLst>
                </p14:cNvPr>
                <p14:cNvContentPartPr/>
                <p14:nvPr/>
              </p14:nvContentPartPr>
              <p14:xfrm>
                <a:off x="9502699" y="2473312"/>
                <a:ext cx="135000" cy="127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7DFC37-7275-4CF5-B879-30BEA46718B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84699" y="2455363"/>
                  <a:ext cx="170640" cy="16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67E9911-8331-431C-9C1B-F844AD07027E}"/>
                    </a:ext>
                  </a:extLst>
                </p14:cNvPr>
                <p14:cNvContentPartPr/>
                <p14:nvPr/>
              </p14:nvContentPartPr>
              <p14:xfrm>
                <a:off x="9650659" y="2470792"/>
                <a:ext cx="112680" cy="143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67E9911-8331-431C-9C1B-F844AD07027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32659" y="2452837"/>
                  <a:ext cx="148320" cy="17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B5FAEF2-B6F7-4A4D-85BF-E8877CCA2685}"/>
                    </a:ext>
                  </a:extLst>
                </p14:cNvPr>
                <p14:cNvContentPartPr/>
                <p14:nvPr/>
              </p14:nvContentPartPr>
              <p14:xfrm>
                <a:off x="9748579" y="2457112"/>
                <a:ext cx="105480" cy="142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B5FAEF2-B6F7-4A4D-85BF-E8877CCA268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30579" y="2439112"/>
                  <a:ext cx="141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897A684-2E69-444B-A7B1-AB69076834FC}"/>
                    </a:ext>
                  </a:extLst>
                </p14:cNvPr>
                <p14:cNvContentPartPr/>
                <p14:nvPr/>
              </p14:nvContentPartPr>
              <p14:xfrm>
                <a:off x="9996979" y="2555392"/>
                <a:ext cx="6480" cy="17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897A684-2E69-444B-A7B1-AB69076834F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78979" y="2537392"/>
                  <a:ext cx="421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ED4A3F0-3FE2-420B-8B35-A7C8986AFC3B}"/>
              </a:ext>
            </a:extLst>
          </p:cNvPr>
          <p:cNvGrpSpPr/>
          <p:nvPr/>
        </p:nvGrpSpPr>
        <p:grpSpPr>
          <a:xfrm>
            <a:off x="7938859" y="2907472"/>
            <a:ext cx="334440" cy="151200"/>
            <a:chOff x="7938859" y="2907472"/>
            <a:chExt cx="33444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AE5192-C9D2-40CA-92BE-64CCE7299154}"/>
                    </a:ext>
                  </a:extLst>
                </p14:cNvPr>
                <p14:cNvContentPartPr/>
                <p14:nvPr/>
              </p14:nvContentPartPr>
              <p14:xfrm>
                <a:off x="7938859" y="2909272"/>
                <a:ext cx="273240" cy="75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AE5192-C9D2-40CA-92BE-64CCE729915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920859" y="2891272"/>
                  <a:ext cx="308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5415973-03E0-4E6B-AC35-211A967EE494}"/>
                    </a:ext>
                  </a:extLst>
                </p14:cNvPr>
                <p14:cNvContentPartPr/>
                <p14:nvPr/>
              </p14:nvContentPartPr>
              <p14:xfrm>
                <a:off x="8173579" y="2907472"/>
                <a:ext cx="99720" cy="151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5415973-03E0-4E6B-AC35-211A967EE49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55579" y="2889472"/>
                  <a:ext cx="1353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A8C7E68-FBF7-4CCC-B478-CA22BF746177}"/>
              </a:ext>
            </a:extLst>
          </p:cNvPr>
          <p:cNvGrpSpPr/>
          <p:nvPr/>
        </p:nvGrpSpPr>
        <p:grpSpPr>
          <a:xfrm>
            <a:off x="5791819" y="945832"/>
            <a:ext cx="867960" cy="221040"/>
            <a:chOff x="5791819" y="945832"/>
            <a:chExt cx="8679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FFF9A76-EDD0-4C12-8665-30B597869E37}"/>
                    </a:ext>
                  </a:extLst>
                </p14:cNvPr>
                <p14:cNvContentPartPr/>
                <p14:nvPr/>
              </p14:nvContentPartPr>
              <p14:xfrm>
                <a:off x="5791819" y="1021792"/>
                <a:ext cx="83880" cy="124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FFF9A76-EDD0-4C12-8665-30B597869E3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773896" y="1003792"/>
                  <a:ext cx="119368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3772A7-972C-4BE3-A52F-108DC061596A}"/>
                    </a:ext>
                  </a:extLst>
                </p14:cNvPr>
                <p14:cNvContentPartPr/>
                <p14:nvPr/>
              </p14:nvContentPartPr>
              <p14:xfrm>
                <a:off x="5942299" y="1068232"/>
                <a:ext cx="118080" cy="8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3772A7-972C-4BE3-A52F-108DC061596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24299" y="1050232"/>
                  <a:ext cx="15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1C2F694-B136-488D-841B-4DFB1C476232}"/>
                    </a:ext>
                  </a:extLst>
                </p14:cNvPr>
                <p14:cNvContentPartPr/>
                <p14:nvPr/>
              </p14:nvContentPartPr>
              <p14:xfrm>
                <a:off x="6102499" y="945832"/>
                <a:ext cx="8640" cy="220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1C2F694-B136-488D-841B-4DFB1C47623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083716" y="927832"/>
                  <a:ext cx="4583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AFD0CF5-8C04-4FF6-8ED2-96C56845FB85}"/>
                    </a:ext>
                  </a:extLst>
                </p14:cNvPr>
                <p14:cNvContentPartPr/>
                <p14:nvPr/>
              </p14:nvContentPartPr>
              <p14:xfrm>
                <a:off x="6108619" y="1019992"/>
                <a:ext cx="85320" cy="8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AFD0CF5-8C04-4FF6-8ED2-96C56845FB8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090619" y="1001209"/>
                  <a:ext cx="120960" cy="45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99310F7-53E6-4C84-8699-233736FA7BF1}"/>
                    </a:ext>
                  </a:extLst>
                </p14:cNvPr>
                <p14:cNvContentPartPr/>
                <p14:nvPr/>
              </p14:nvContentPartPr>
              <p14:xfrm>
                <a:off x="6215899" y="947992"/>
                <a:ext cx="129240" cy="218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99310F7-53E6-4C84-8699-233736FA7BF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197849" y="929962"/>
                  <a:ext cx="164980" cy="254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0A140E5-C159-4891-A674-9C67F7FC5442}"/>
                    </a:ext>
                  </a:extLst>
                </p14:cNvPr>
                <p14:cNvContentPartPr/>
                <p14:nvPr/>
              </p14:nvContentPartPr>
              <p14:xfrm>
                <a:off x="6356659" y="1023592"/>
                <a:ext cx="303120" cy="12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0A140E5-C159-4891-A674-9C67F7FC544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338659" y="1005592"/>
                  <a:ext cx="3387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EF6E936-0ED5-496A-AA24-A02EABCD986E}"/>
              </a:ext>
            </a:extLst>
          </p:cNvPr>
          <p:cNvGrpSpPr/>
          <p:nvPr/>
        </p:nvGrpSpPr>
        <p:grpSpPr>
          <a:xfrm>
            <a:off x="8439619" y="2850232"/>
            <a:ext cx="664920" cy="203760"/>
            <a:chOff x="8439619" y="2850232"/>
            <a:chExt cx="6649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B66D47A-E78C-4239-892E-1C1C36090425}"/>
                    </a:ext>
                  </a:extLst>
                </p14:cNvPr>
                <p14:cNvContentPartPr/>
                <p14:nvPr/>
              </p14:nvContentPartPr>
              <p14:xfrm>
                <a:off x="8439619" y="2850232"/>
                <a:ext cx="158400" cy="173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B66D47A-E78C-4239-892E-1C1C3609042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21619" y="2832232"/>
                  <a:ext cx="194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25E22AA-2EAF-4DC3-B949-F6FD10BC7413}"/>
                    </a:ext>
                  </a:extLst>
                </p14:cNvPr>
                <p14:cNvContentPartPr/>
                <p14:nvPr/>
              </p14:nvContentPartPr>
              <p14:xfrm>
                <a:off x="8661739" y="2946712"/>
                <a:ext cx="86760" cy="102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25E22AA-2EAF-4DC3-B949-F6FD10BC741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3739" y="2928712"/>
                  <a:ext cx="122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BA1A3F0-DCB6-4364-BD79-6085CECBD9F4}"/>
                    </a:ext>
                  </a:extLst>
                </p14:cNvPr>
                <p14:cNvContentPartPr/>
                <p14:nvPr/>
              </p14:nvContentPartPr>
              <p14:xfrm>
                <a:off x="8815819" y="2936632"/>
                <a:ext cx="288720" cy="117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BA1A3F0-DCB6-4364-BD79-6085CECBD9F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97819" y="2918632"/>
                  <a:ext cx="3243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6001977-2879-4F61-9757-EB5EC9996FC5}"/>
                  </a:ext>
                </a:extLst>
              </p14:cNvPr>
              <p14:cNvContentPartPr/>
              <p14:nvPr/>
            </p14:nvContentPartPr>
            <p14:xfrm>
              <a:off x="9464179" y="2877232"/>
              <a:ext cx="360" cy="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6001977-2879-4F61-9757-EB5EC9996FC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446179" y="285923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CCEE5B7-CB09-4875-A6A9-EF14CD2AB81C}"/>
              </a:ext>
            </a:extLst>
          </p:cNvPr>
          <p:cNvGrpSpPr/>
          <p:nvPr/>
        </p:nvGrpSpPr>
        <p:grpSpPr>
          <a:xfrm>
            <a:off x="9404419" y="2956792"/>
            <a:ext cx="198000" cy="123480"/>
            <a:chOff x="9404419" y="2956792"/>
            <a:chExt cx="1980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D3FD1D-6072-4DA0-AC29-EA209C162DD0}"/>
                    </a:ext>
                  </a:extLst>
                </p14:cNvPr>
                <p14:cNvContentPartPr/>
                <p14:nvPr/>
              </p14:nvContentPartPr>
              <p14:xfrm>
                <a:off x="9404419" y="2983072"/>
                <a:ext cx="14400" cy="85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D3FD1D-6072-4DA0-AC29-EA209C162D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86858" y="2964996"/>
                  <a:ext cx="49171" cy="121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8DB5469-71C5-4D68-97E7-60B093FD813D}"/>
                    </a:ext>
                  </a:extLst>
                </p14:cNvPr>
                <p14:cNvContentPartPr/>
                <p14:nvPr/>
              </p14:nvContentPartPr>
              <p14:xfrm>
                <a:off x="9484699" y="2956792"/>
                <a:ext cx="117720" cy="123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8DB5469-71C5-4D68-97E7-60B093FD813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66699" y="2938792"/>
                  <a:ext cx="153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70E8311-7FBE-42BA-B600-DA3C64336B69}"/>
              </a:ext>
            </a:extLst>
          </p:cNvPr>
          <p:cNvGrpSpPr/>
          <p:nvPr/>
        </p:nvGrpSpPr>
        <p:grpSpPr>
          <a:xfrm>
            <a:off x="9917059" y="2769952"/>
            <a:ext cx="400680" cy="271800"/>
            <a:chOff x="9917059" y="2769952"/>
            <a:chExt cx="4006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258A118-3EFA-4F9C-AFFA-15DC56643120}"/>
                    </a:ext>
                  </a:extLst>
                </p14:cNvPr>
                <p14:cNvContentPartPr/>
                <p14:nvPr/>
              </p14:nvContentPartPr>
              <p14:xfrm>
                <a:off x="9962419" y="2819992"/>
                <a:ext cx="6480" cy="221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258A118-3EFA-4F9C-AFFA-15DC5664312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44419" y="2802021"/>
                  <a:ext cx="42120" cy="25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6284AF4-18CE-4A56-8478-F301BDD36075}"/>
                    </a:ext>
                  </a:extLst>
                </p14:cNvPr>
                <p14:cNvContentPartPr/>
                <p14:nvPr/>
              </p14:nvContentPartPr>
              <p14:xfrm>
                <a:off x="9917059" y="2769952"/>
                <a:ext cx="400680" cy="258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6284AF4-18CE-4A56-8478-F301BDD360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99059" y="2751952"/>
                  <a:ext cx="43632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3078098-BBD4-4061-B65B-6A7AE1D121FE}"/>
              </a:ext>
            </a:extLst>
          </p:cNvPr>
          <p:cNvGrpSpPr/>
          <p:nvPr/>
        </p:nvGrpSpPr>
        <p:grpSpPr>
          <a:xfrm>
            <a:off x="10497379" y="2724952"/>
            <a:ext cx="1137240" cy="289080"/>
            <a:chOff x="10497379" y="2724952"/>
            <a:chExt cx="11372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F6283EA-C866-4969-8681-530F860CC34F}"/>
                    </a:ext>
                  </a:extLst>
                </p14:cNvPr>
                <p14:cNvContentPartPr/>
                <p14:nvPr/>
              </p14:nvContentPartPr>
              <p14:xfrm>
                <a:off x="10497379" y="2777512"/>
                <a:ext cx="109800" cy="236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F6283EA-C866-4969-8681-530F860CC34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79379" y="2759512"/>
                  <a:ext cx="145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671741B-D0ED-41FF-8E38-30CA2FF5E532}"/>
                    </a:ext>
                  </a:extLst>
                </p14:cNvPr>
                <p14:cNvContentPartPr/>
                <p14:nvPr/>
              </p14:nvContentPartPr>
              <p14:xfrm>
                <a:off x="10683499" y="2910712"/>
                <a:ext cx="183240" cy="67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671741B-D0ED-41FF-8E38-30CA2FF5E53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65499" y="2892712"/>
                  <a:ext cx="218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B29F276-FC92-44E4-9B3D-A771230BBBCE}"/>
                    </a:ext>
                  </a:extLst>
                </p14:cNvPr>
                <p14:cNvContentPartPr/>
                <p14:nvPr/>
              </p14:nvContentPartPr>
              <p14:xfrm>
                <a:off x="10909939" y="2724952"/>
                <a:ext cx="29880" cy="273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B29F276-FC92-44E4-9B3D-A771230BBB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91939" y="2706952"/>
                  <a:ext cx="65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2C12DC-8EA1-4D80-8B77-55D9FDD7AEC1}"/>
                    </a:ext>
                  </a:extLst>
                </p14:cNvPr>
                <p14:cNvContentPartPr/>
                <p14:nvPr/>
              </p14:nvContentPartPr>
              <p14:xfrm>
                <a:off x="10984459" y="2874712"/>
                <a:ext cx="28620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2C12DC-8EA1-4D80-8B77-55D9FDD7AE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966459" y="2856712"/>
                  <a:ext cx="321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E9DE94C-FBC9-4998-AABD-1C96D1CF5FA8}"/>
                    </a:ext>
                  </a:extLst>
                </p14:cNvPr>
                <p14:cNvContentPartPr/>
                <p14:nvPr/>
              </p14:nvContentPartPr>
              <p14:xfrm>
                <a:off x="11340139" y="2853112"/>
                <a:ext cx="294480" cy="138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E9DE94C-FBC9-4998-AABD-1C96D1CF5FA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322117" y="2835112"/>
                  <a:ext cx="330164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922ADA2-B3B8-4E42-98AA-B2AC22FEF697}"/>
              </a:ext>
            </a:extLst>
          </p:cNvPr>
          <p:cNvGrpSpPr/>
          <p:nvPr/>
        </p:nvGrpSpPr>
        <p:grpSpPr>
          <a:xfrm>
            <a:off x="8487499" y="3152632"/>
            <a:ext cx="916200" cy="268560"/>
            <a:chOff x="8487499" y="3152632"/>
            <a:chExt cx="9162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FC761DF-D410-453D-8AEC-567563F08376}"/>
                    </a:ext>
                  </a:extLst>
                </p14:cNvPr>
                <p14:cNvContentPartPr/>
                <p14:nvPr/>
              </p14:nvContentPartPr>
              <p14:xfrm>
                <a:off x="8490379" y="3188272"/>
                <a:ext cx="21600" cy="232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FC761DF-D410-453D-8AEC-567563F0837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72379" y="3170272"/>
                  <a:ext cx="57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FC193A-5B28-48DF-A511-301472CC1580}"/>
                    </a:ext>
                  </a:extLst>
                </p14:cNvPr>
                <p14:cNvContentPartPr/>
                <p14:nvPr/>
              </p14:nvContentPartPr>
              <p14:xfrm>
                <a:off x="8487499" y="3213112"/>
                <a:ext cx="106560" cy="102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FC193A-5B28-48DF-A511-301472CC15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69560" y="3195112"/>
                  <a:ext cx="142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058421-AAB1-4D23-87A6-66A00B3B7C2C}"/>
                    </a:ext>
                  </a:extLst>
                </p14:cNvPr>
                <p14:cNvContentPartPr/>
                <p14:nvPr/>
              </p14:nvContentPartPr>
              <p14:xfrm>
                <a:off x="8659219" y="3234712"/>
                <a:ext cx="91440" cy="10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058421-AAB1-4D23-87A6-66A00B3B7C2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41219" y="3216712"/>
                  <a:ext cx="127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78C602B-B24E-4F33-8A0E-368F8E81DFBA}"/>
                    </a:ext>
                  </a:extLst>
                </p14:cNvPr>
                <p14:cNvContentPartPr/>
                <p14:nvPr/>
              </p14:nvContentPartPr>
              <p14:xfrm>
                <a:off x="8827699" y="3152632"/>
                <a:ext cx="42840" cy="201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78C602B-B24E-4F33-8A0E-368F8E81DFB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09699" y="3134600"/>
                  <a:ext cx="78480" cy="23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557BA7B-ACC7-49E2-9C0E-2C3168343370}"/>
                    </a:ext>
                  </a:extLst>
                </p14:cNvPr>
                <p14:cNvContentPartPr/>
                <p14:nvPr/>
              </p14:nvContentPartPr>
              <p14:xfrm>
                <a:off x="8914819" y="3164872"/>
                <a:ext cx="246600" cy="213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557BA7B-ACC7-49E2-9C0E-2C316834337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96819" y="3146902"/>
                  <a:ext cx="282240" cy="249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E375B2B-38C0-4751-B7C3-6952A6F37505}"/>
                    </a:ext>
                  </a:extLst>
                </p14:cNvPr>
                <p14:cNvContentPartPr/>
                <p14:nvPr/>
              </p14:nvContentPartPr>
              <p14:xfrm>
                <a:off x="9109579" y="3224632"/>
                <a:ext cx="294120" cy="71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E375B2B-38C0-4751-B7C3-6952A6F3750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91579" y="3206541"/>
                  <a:ext cx="329760" cy="1074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112EBD1-CAE6-47BA-9A24-B56AE016D9ED}"/>
              </a:ext>
            </a:extLst>
          </p:cNvPr>
          <p:cNvGrpSpPr/>
          <p:nvPr/>
        </p:nvGrpSpPr>
        <p:grpSpPr>
          <a:xfrm>
            <a:off x="8008339" y="3521992"/>
            <a:ext cx="358560" cy="147240"/>
            <a:chOff x="8008339" y="3521992"/>
            <a:chExt cx="3585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BF8F8D5-00C9-4A8E-84DD-7325CE982548}"/>
                    </a:ext>
                  </a:extLst>
                </p14:cNvPr>
                <p14:cNvContentPartPr/>
                <p14:nvPr/>
              </p14:nvContentPartPr>
              <p14:xfrm>
                <a:off x="8008339" y="3538192"/>
                <a:ext cx="293040" cy="62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BF8F8D5-00C9-4A8E-84DD-7325CE98254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90339" y="3520192"/>
                  <a:ext cx="328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9EBA035-C391-4610-A921-7D48F1756FC9}"/>
                    </a:ext>
                  </a:extLst>
                </p14:cNvPr>
                <p14:cNvContentPartPr/>
                <p14:nvPr/>
              </p14:nvContentPartPr>
              <p14:xfrm>
                <a:off x="8227939" y="3521992"/>
                <a:ext cx="138960" cy="147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9EBA035-C391-4610-A921-7D48F1756FC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09939" y="3503992"/>
                  <a:ext cx="174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88F2F95-62F7-4814-9703-B4887E427A28}"/>
              </a:ext>
            </a:extLst>
          </p:cNvPr>
          <p:cNvGrpSpPr/>
          <p:nvPr/>
        </p:nvGrpSpPr>
        <p:grpSpPr>
          <a:xfrm>
            <a:off x="8660659" y="3472672"/>
            <a:ext cx="1570680" cy="278640"/>
            <a:chOff x="8660659" y="3472672"/>
            <a:chExt cx="15706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589BBA5-844E-4870-AC76-39B924924EC4}"/>
                    </a:ext>
                  </a:extLst>
                </p14:cNvPr>
                <p14:cNvContentPartPr/>
                <p14:nvPr/>
              </p14:nvContentPartPr>
              <p14:xfrm>
                <a:off x="8661739" y="3576712"/>
                <a:ext cx="34920" cy="17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589BBA5-844E-4870-AC76-39B924924EC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43739" y="3558712"/>
                  <a:ext cx="70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EF4A58-C203-45A3-8463-A94874135695}"/>
                    </a:ext>
                  </a:extLst>
                </p14:cNvPr>
                <p14:cNvContentPartPr/>
                <p14:nvPr/>
              </p14:nvContentPartPr>
              <p14:xfrm>
                <a:off x="8660659" y="3529192"/>
                <a:ext cx="162720" cy="97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EF4A58-C203-45A3-8463-A9487413569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42659" y="3511192"/>
                  <a:ext cx="198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27D2A38-5D49-4E0E-9D7A-418BC2FE372A}"/>
                    </a:ext>
                  </a:extLst>
                </p14:cNvPr>
                <p14:cNvContentPartPr/>
                <p14:nvPr/>
              </p14:nvContentPartPr>
              <p14:xfrm>
                <a:off x="8842099" y="3608392"/>
                <a:ext cx="335880" cy="112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27D2A38-5D49-4E0E-9D7A-418BC2FE37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824099" y="3590392"/>
                  <a:ext cx="371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CA7E3C-AB7E-4654-9F14-4A3AE163AD4D}"/>
                    </a:ext>
                  </a:extLst>
                </p14:cNvPr>
                <p14:cNvContentPartPr/>
                <p14:nvPr/>
              </p14:nvContentPartPr>
              <p14:xfrm>
                <a:off x="9148819" y="3627472"/>
                <a:ext cx="158400" cy="77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CA7E3C-AB7E-4654-9F14-4A3AE163AD4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130819" y="3609388"/>
                  <a:ext cx="194040" cy="113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6ABA031-094F-4212-83EF-C6F8739206A5}"/>
                    </a:ext>
                  </a:extLst>
                </p14:cNvPr>
                <p14:cNvContentPartPr/>
                <p14:nvPr/>
              </p14:nvContentPartPr>
              <p14:xfrm>
                <a:off x="9353659" y="3472672"/>
                <a:ext cx="526320" cy="243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6ABA031-094F-4212-83EF-C6F8739206A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35659" y="3454645"/>
                  <a:ext cx="561960" cy="279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6917FBE-E561-43CC-BE20-D095428343EE}"/>
                    </a:ext>
                  </a:extLst>
                </p14:cNvPr>
                <p14:cNvContentPartPr/>
                <p14:nvPr/>
              </p14:nvContentPartPr>
              <p14:xfrm>
                <a:off x="9779179" y="3592192"/>
                <a:ext cx="329760" cy="139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6917FBE-E561-43CC-BE20-D095428343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761179" y="3574192"/>
                  <a:ext cx="365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F323CA4-B580-49A0-AA0C-AFA056CAF067}"/>
                    </a:ext>
                  </a:extLst>
                </p14:cNvPr>
                <p14:cNvContentPartPr/>
                <p14:nvPr/>
              </p14:nvContentPartPr>
              <p14:xfrm>
                <a:off x="10134859" y="3496432"/>
                <a:ext cx="96480" cy="244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F323CA4-B580-49A0-AA0C-AFA056CAF06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16926" y="3478432"/>
                  <a:ext cx="131988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F92F842-C4FA-4EEE-8433-703F42E7F045}"/>
                  </a:ext>
                </a:extLst>
              </p14:cNvPr>
              <p14:cNvContentPartPr/>
              <p14:nvPr/>
            </p14:nvContentPartPr>
            <p14:xfrm>
              <a:off x="2924419" y="3667072"/>
              <a:ext cx="360" cy="3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F92F842-C4FA-4EEE-8433-703F42E7F045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906419" y="364907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A83F968-4DB9-4DFD-B0EB-5799AEBCDB04}"/>
              </a:ext>
            </a:extLst>
          </p:cNvPr>
          <p:cNvGrpSpPr/>
          <p:nvPr/>
        </p:nvGrpSpPr>
        <p:grpSpPr>
          <a:xfrm>
            <a:off x="2493139" y="784912"/>
            <a:ext cx="1931040" cy="675000"/>
            <a:chOff x="2493139" y="784912"/>
            <a:chExt cx="19310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EFE9AC4-4117-4083-8706-FE218C475642}"/>
                    </a:ext>
                  </a:extLst>
                </p14:cNvPr>
                <p14:cNvContentPartPr/>
                <p14:nvPr/>
              </p14:nvContentPartPr>
              <p14:xfrm>
                <a:off x="2493139" y="805432"/>
                <a:ext cx="111960" cy="244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EFE9AC4-4117-4083-8706-FE218C4756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75139" y="787458"/>
                  <a:ext cx="147600" cy="280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BB421F1-6FBE-4829-92C6-BB5B84FED29C}"/>
                    </a:ext>
                  </a:extLst>
                </p14:cNvPr>
                <p14:cNvContentPartPr/>
                <p14:nvPr/>
              </p14:nvContentPartPr>
              <p14:xfrm>
                <a:off x="2616979" y="895072"/>
                <a:ext cx="97560" cy="150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BB421F1-6FBE-4829-92C6-BB5B84FED29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98979" y="877072"/>
                  <a:ext cx="133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4BECF6D-1495-4ADD-B46A-7B2034F8C510}"/>
                    </a:ext>
                  </a:extLst>
                </p14:cNvPr>
                <p14:cNvContentPartPr/>
                <p14:nvPr/>
              </p14:nvContentPartPr>
              <p14:xfrm>
                <a:off x="2807779" y="899752"/>
                <a:ext cx="1440" cy="171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4BECF6D-1495-4ADD-B46A-7B2034F8C51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89779" y="881752"/>
                  <a:ext cx="37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E694075-4DF9-4FD3-9BFC-3EAFF48F13E7}"/>
                    </a:ext>
                  </a:extLst>
                </p14:cNvPr>
                <p14:cNvContentPartPr/>
                <p14:nvPr/>
              </p14:nvContentPartPr>
              <p14:xfrm>
                <a:off x="2784739" y="877432"/>
                <a:ext cx="102240" cy="99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E694075-4DF9-4FD3-9BFC-3EAFF48F13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66739" y="859432"/>
                  <a:ext cx="137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7E3F0C1-B48F-47BD-BAC0-F41C1EBBDE4C}"/>
                    </a:ext>
                  </a:extLst>
                </p14:cNvPr>
                <p14:cNvContentPartPr/>
                <p14:nvPr/>
              </p14:nvContentPartPr>
              <p14:xfrm>
                <a:off x="2947459" y="877432"/>
                <a:ext cx="82080" cy="177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7E3F0C1-B48F-47BD-BAC0-F41C1EBBDE4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29538" y="859395"/>
                  <a:ext cx="117564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92D3B05-170B-476F-9026-EF8D4E96A495}"/>
                    </a:ext>
                  </a:extLst>
                </p14:cNvPr>
                <p14:cNvContentPartPr/>
                <p14:nvPr/>
              </p14:nvContentPartPr>
              <p14:xfrm>
                <a:off x="3104419" y="860512"/>
                <a:ext cx="98640" cy="181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92D3B05-170B-476F-9026-EF8D4E96A49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86419" y="842548"/>
                  <a:ext cx="134280" cy="217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13CB587-0F23-4802-9EC3-D9EF17690BE9}"/>
                    </a:ext>
                  </a:extLst>
                </p14:cNvPr>
                <p14:cNvContentPartPr/>
                <p14:nvPr/>
              </p14:nvContentPartPr>
              <p14:xfrm>
                <a:off x="3215299" y="851512"/>
                <a:ext cx="114840" cy="178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13CB587-0F23-4802-9EC3-D9EF17690B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197242" y="833512"/>
                  <a:ext cx="150592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765B5AE-32F7-47A0-9FF0-6CF648C66005}"/>
                    </a:ext>
                  </a:extLst>
                </p14:cNvPr>
                <p14:cNvContentPartPr/>
                <p14:nvPr/>
              </p14:nvContentPartPr>
              <p14:xfrm>
                <a:off x="3382339" y="861232"/>
                <a:ext cx="98640" cy="177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765B5AE-32F7-47A0-9FF0-6CF648C6600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64339" y="843232"/>
                  <a:ext cx="134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6C15DC-CE20-48E3-8B62-8103F60BAA87}"/>
                    </a:ext>
                  </a:extLst>
                </p14:cNvPr>
                <p14:cNvContentPartPr/>
                <p14:nvPr/>
              </p14:nvContentPartPr>
              <p14:xfrm>
                <a:off x="3501859" y="893272"/>
                <a:ext cx="21600" cy="137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6C15DC-CE20-48E3-8B62-8103F60BAA8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483859" y="875272"/>
                  <a:ext cx="57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DDD3499-CB56-4D4C-8E0D-549F78CE5DDA}"/>
                    </a:ext>
                  </a:extLst>
                </p14:cNvPr>
                <p14:cNvContentPartPr/>
                <p14:nvPr/>
              </p14:nvContentPartPr>
              <p14:xfrm>
                <a:off x="3595099" y="873112"/>
                <a:ext cx="161640" cy="18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DDD3499-CB56-4D4C-8E0D-549F78CE5DD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77099" y="855112"/>
                  <a:ext cx="19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C4F5EFE-2B05-4287-98A3-C847256108D6}"/>
                    </a:ext>
                  </a:extLst>
                </p14:cNvPr>
                <p14:cNvContentPartPr/>
                <p14:nvPr/>
              </p14:nvContentPartPr>
              <p14:xfrm>
                <a:off x="3756019" y="784912"/>
                <a:ext cx="115560" cy="212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C4F5EFE-2B05-4287-98A3-C847256108D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738019" y="766912"/>
                  <a:ext cx="151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F1BDE9A-9EFD-42EE-A7D2-34579DF4A513}"/>
                    </a:ext>
                  </a:extLst>
                </p14:cNvPr>
                <p14:cNvContentPartPr/>
                <p14:nvPr/>
              </p14:nvContentPartPr>
              <p14:xfrm>
                <a:off x="2529139" y="1236352"/>
                <a:ext cx="179640" cy="175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F1BDE9A-9EFD-42EE-A7D2-34579DF4A51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11139" y="1218315"/>
                  <a:ext cx="215280" cy="211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59F402B-5593-472B-997F-426332349780}"/>
                    </a:ext>
                  </a:extLst>
                </p14:cNvPr>
                <p14:cNvContentPartPr/>
                <p14:nvPr/>
              </p14:nvContentPartPr>
              <p14:xfrm>
                <a:off x="2766379" y="1240672"/>
                <a:ext cx="99720" cy="159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59F402B-5593-472B-997F-42633234978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48379" y="1222672"/>
                  <a:ext cx="135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32F37F7-B378-48C1-9F6C-9A9814F31181}"/>
                    </a:ext>
                  </a:extLst>
                </p14:cNvPr>
                <p14:cNvContentPartPr/>
                <p14:nvPr/>
              </p14:nvContentPartPr>
              <p14:xfrm>
                <a:off x="2777539" y="1209712"/>
                <a:ext cx="115920" cy="9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32F37F7-B378-48C1-9F6C-9A9814F311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759539" y="1191777"/>
                  <a:ext cx="151560" cy="13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46238E-6DAD-45A4-817C-7481B7817E46}"/>
                    </a:ext>
                  </a:extLst>
                </p14:cNvPr>
                <p14:cNvContentPartPr/>
                <p14:nvPr/>
              </p14:nvContentPartPr>
              <p14:xfrm>
                <a:off x="2890219" y="1190632"/>
                <a:ext cx="119520" cy="19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46238E-6DAD-45A4-817C-7481B7817E4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72219" y="1172632"/>
                  <a:ext cx="155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E581799-F362-4C14-9145-4D84133AD366}"/>
                    </a:ext>
                  </a:extLst>
                </p14:cNvPr>
                <p14:cNvContentPartPr/>
                <p14:nvPr/>
              </p14:nvContentPartPr>
              <p14:xfrm>
                <a:off x="2941699" y="1216192"/>
                <a:ext cx="179640" cy="132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E581799-F362-4C14-9145-4D84133AD36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3699" y="1198192"/>
                  <a:ext cx="215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16772BE-2534-4BCA-BCA9-6F7770A544B4}"/>
                    </a:ext>
                  </a:extLst>
                </p14:cNvPr>
                <p14:cNvContentPartPr/>
                <p14:nvPr/>
              </p14:nvContentPartPr>
              <p14:xfrm>
                <a:off x="3099739" y="1137352"/>
                <a:ext cx="138600" cy="186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16772BE-2534-4BCA-BCA9-6F7770A544B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081739" y="1119317"/>
                  <a:ext cx="174240" cy="222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F6BFFDC-7856-4856-823B-6616D90544BE}"/>
                    </a:ext>
                  </a:extLst>
                </p14:cNvPr>
                <p14:cNvContentPartPr/>
                <p14:nvPr/>
              </p14:nvContentPartPr>
              <p14:xfrm>
                <a:off x="3372259" y="1273432"/>
                <a:ext cx="260640" cy="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F6BFFDC-7856-4856-823B-6616D90544B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54284" y="1256215"/>
                  <a:ext cx="296231" cy="42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4098730-DECA-481B-A2DD-99A877760DDE}"/>
                    </a:ext>
                  </a:extLst>
                </p14:cNvPr>
                <p14:cNvContentPartPr/>
                <p14:nvPr/>
              </p14:nvContentPartPr>
              <p14:xfrm>
                <a:off x="3569899" y="1214392"/>
                <a:ext cx="122040" cy="124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4098730-DECA-481B-A2DD-99A877760DD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551899" y="1196392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A870770-B6A5-412B-A9B8-FA6DF95F0654}"/>
                    </a:ext>
                  </a:extLst>
                </p14:cNvPr>
                <p14:cNvContentPartPr/>
                <p14:nvPr/>
              </p14:nvContentPartPr>
              <p14:xfrm>
                <a:off x="3994339" y="1160392"/>
                <a:ext cx="282960" cy="228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A870770-B6A5-412B-A9B8-FA6DF95F065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76339" y="1142364"/>
                  <a:ext cx="318600" cy="264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5AE5DEA-2827-4F27-B566-33F8401F8DF8}"/>
                    </a:ext>
                  </a:extLst>
                </p14:cNvPr>
                <p14:cNvContentPartPr/>
                <p14:nvPr/>
              </p14:nvContentPartPr>
              <p14:xfrm>
                <a:off x="3837379" y="1118632"/>
                <a:ext cx="172440" cy="340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5AE5DEA-2827-4F27-B566-33F8401F8DF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819379" y="1100632"/>
                  <a:ext cx="2080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D9BD745-AFD5-421B-9A08-F0AA657AEB2B}"/>
                    </a:ext>
                  </a:extLst>
                </p14:cNvPr>
                <p14:cNvContentPartPr/>
                <p14:nvPr/>
              </p14:nvContentPartPr>
              <p14:xfrm>
                <a:off x="4237339" y="1077592"/>
                <a:ext cx="186840" cy="382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D9BD745-AFD5-421B-9A08-F0AA657AEB2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219304" y="1059592"/>
                  <a:ext cx="222549" cy="41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9DECE90-8F33-43E4-9C5F-F09F3FA6B4C1}"/>
              </a:ext>
            </a:extLst>
          </p:cNvPr>
          <p:cNvGrpSpPr/>
          <p:nvPr/>
        </p:nvGrpSpPr>
        <p:grpSpPr>
          <a:xfrm>
            <a:off x="103099" y="370192"/>
            <a:ext cx="1210680" cy="409320"/>
            <a:chOff x="103099" y="370192"/>
            <a:chExt cx="121068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280F52A-BFAD-4401-AACC-A0FAE3C612F4}"/>
                    </a:ext>
                  </a:extLst>
                </p14:cNvPr>
                <p14:cNvContentPartPr/>
                <p14:nvPr/>
              </p14:nvContentPartPr>
              <p14:xfrm>
                <a:off x="246019" y="451912"/>
                <a:ext cx="202680" cy="217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280F52A-BFAD-4401-AACC-A0FAE3C612F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28019" y="433912"/>
                  <a:ext cx="238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BB1CE5B-91FD-4968-8A64-2C83AFDD1D64}"/>
                    </a:ext>
                  </a:extLst>
                </p14:cNvPr>
                <p14:cNvContentPartPr/>
                <p14:nvPr/>
              </p14:nvContentPartPr>
              <p14:xfrm>
                <a:off x="531499" y="479272"/>
                <a:ext cx="111960" cy="176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BB1CE5B-91FD-4968-8A64-2C83AFDD1D6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3499" y="461272"/>
                  <a:ext cx="147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50E7F3C-0266-4DCD-B846-AA8FC3356DB2}"/>
                    </a:ext>
                  </a:extLst>
                </p14:cNvPr>
                <p14:cNvContentPartPr/>
                <p14:nvPr/>
              </p14:nvContentPartPr>
              <p14:xfrm>
                <a:off x="548779" y="546952"/>
                <a:ext cx="77400" cy="27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50E7F3C-0266-4DCD-B846-AA8FC3356DB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0779" y="528952"/>
                  <a:ext cx="113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E8C143B-0550-4962-BAB4-E9CC4F15BDF9}"/>
                    </a:ext>
                  </a:extLst>
                </p14:cNvPr>
                <p14:cNvContentPartPr/>
                <p14:nvPr/>
              </p14:nvContentPartPr>
              <p14:xfrm>
                <a:off x="514219" y="468472"/>
                <a:ext cx="131040" cy="16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E8C143B-0550-4962-BAB4-E9CC4F15BDF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6219" y="450472"/>
                  <a:ext cx="166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4A5E71D-5A7A-4AB3-B805-8EA192ABB509}"/>
                    </a:ext>
                  </a:extLst>
                </p14:cNvPr>
                <p14:cNvContentPartPr/>
                <p14:nvPr/>
              </p14:nvContentPartPr>
              <p14:xfrm>
                <a:off x="673339" y="482152"/>
                <a:ext cx="173520" cy="185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4A5E71D-5A7A-4AB3-B805-8EA192ABB50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55339" y="464152"/>
                  <a:ext cx="209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44A827B-025C-4DCC-92C3-E9A6F03EAD73}"/>
                    </a:ext>
                  </a:extLst>
                </p14:cNvPr>
                <p14:cNvContentPartPr/>
                <p14:nvPr/>
              </p14:nvContentPartPr>
              <p14:xfrm>
                <a:off x="952699" y="512032"/>
                <a:ext cx="360" cy="126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44A827B-025C-4DCC-92C3-E9A6F03EAD7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4699" y="493981"/>
                  <a:ext cx="36000" cy="162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914ACFA-D04B-41AB-89B2-1D4B6B5BB09B}"/>
                    </a:ext>
                  </a:extLst>
                </p14:cNvPr>
                <p14:cNvContentPartPr/>
                <p14:nvPr/>
              </p14:nvContentPartPr>
              <p14:xfrm>
                <a:off x="945859" y="418432"/>
                <a:ext cx="156240" cy="204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914ACFA-D04B-41AB-89B2-1D4B6B5BB09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27859" y="400432"/>
                  <a:ext cx="191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4550831-CD8D-4AE0-B260-D84846E0CD39}"/>
                    </a:ext>
                  </a:extLst>
                </p14:cNvPr>
                <p14:cNvContentPartPr/>
                <p14:nvPr/>
              </p14:nvContentPartPr>
              <p14:xfrm>
                <a:off x="103099" y="370192"/>
                <a:ext cx="1210680" cy="409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4550831-CD8D-4AE0-B260-D84846E0CD3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099" y="352192"/>
                  <a:ext cx="124632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3B2DE77-BD4F-48CE-B87D-CA45DA372D38}"/>
              </a:ext>
            </a:extLst>
          </p:cNvPr>
          <p:cNvGrpSpPr/>
          <p:nvPr/>
        </p:nvGrpSpPr>
        <p:grpSpPr>
          <a:xfrm>
            <a:off x="7394179" y="933030"/>
            <a:ext cx="1819080" cy="1004400"/>
            <a:chOff x="7394179" y="933030"/>
            <a:chExt cx="181908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0C81347-02EE-485A-8D77-17E093844631}"/>
                    </a:ext>
                  </a:extLst>
                </p14:cNvPr>
                <p14:cNvContentPartPr/>
                <p14:nvPr/>
              </p14:nvContentPartPr>
              <p14:xfrm>
                <a:off x="9212899" y="1057950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0C81347-02EE-485A-8D77-17E09384463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94899" y="10399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1D3613E-597E-4981-9EA7-841501708FD9}"/>
                    </a:ext>
                  </a:extLst>
                </p14:cNvPr>
                <p14:cNvContentPartPr/>
                <p14:nvPr/>
              </p14:nvContentPartPr>
              <p14:xfrm>
                <a:off x="9212899" y="1057950"/>
                <a:ext cx="360" cy="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1D3613E-597E-4981-9EA7-841501708F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94899" y="10399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7A64E8A-942F-4419-B8C0-1356D396FE75}"/>
                    </a:ext>
                  </a:extLst>
                </p14:cNvPr>
                <p14:cNvContentPartPr/>
                <p14:nvPr/>
              </p14:nvContentPartPr>
              <p14:xfrm>
                <a:off x="7491379" y="963990"/>
                <a:ext cx="1721520" cy="96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7A64E8A-942F-4419-B8C0-1356D396FE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473379" y="946057"/>
                  <a:ext cx="1757160" cy="132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C895D7B-9F06-4C6B-B6CE-4E0267DD6548}"/>
                    </a:ext>
                  </a:extLst>
                </p14:cNvPr>
                <p14:cNvContentPartPr/>
                <p14:nvPr/>
              </p14:nvContentPartPr>
              <p14:xfrm>
                <a:off x="7423339" y="933030"/>
                <a:ext cx="246600" cy="150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C895D7B-9F06-4C6B-B6CE-4E0267DD654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05339" y="915030"/>
                  <a:ext cx="282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BB45C22-B85F-47F4-A90C-F98C70206138}"/>
                    </a:ext>
                  </a:extLst>
                </p14:cNvPr>
                <p14:cNvContentPartPr/>
                <p14:nvPr/>
              </p14:nvContentPartPr>
              <p14:xfrm>
                <a:off x="7420459" y="1143990"/>
                <a:ext cx="393120" cy="784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BB45C22-B85F-47F4-A90C-F98C7020613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02459" y="1125990"/>
                  <a:ext cx="42876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5579461-AABF-4C9A-B0CB-810ABA728CB3}"/>
                    </a:ext>
                  </a:extLst>
                </p14:cNvPr>
                <p14:cNvContentPartPr/>
                <p14:nvPr/>
              </p14:nvContentPartPr>
              <p14:xfrm>
                <a:off x="7394179" y="1835550"/>
                <a:ext cx="126000" cy="101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5579461-AABF-4C9A-B0CB-810ABA728CB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76230" y="1817613"/>
                  <a:ext cx="161538" cy="137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6E42E04A-E2EA-480A-8227-D67F109EA7A7}"/>
              </a:ext>
            </a:extLst>
          </p:cNvPr>
          <p:cNvGrpSpPr/>
          <p:nvPr/>
        </p:nvGrpSpPr>
        <p:grpSpPr>
          <a:xfrm>
            <a:off x="4581859" y="2636910"/>
            <a:ext cx="2931480" cy="1459440"/>
            <a:chOff x="4581859" y="2636910"/>
            <a:chExt cx="2931480" cy="14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267BF09-990C-4ECA-BF82-84FC7D5116C0}"/>
                    </a:ext>
                  </a:extLst>
                </p14:cNvPr>
                <p14:cNvContentPartPr/>
                <p14:nvPr/>
              </p14:nvContentPartPr>
              <p14:xfrm>
                <a:off x="4675819" y="3131190"/>
                <a:ext cx="162720" cy="221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267BF09-990C-4ECA-BF82-84FC7D5116C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57819" y="3113190"/>
                  <a:ext cx="198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189A05E-F3EB-45DD-9DBE-7DDF342C00DE}"/>
                    </a:ext>
                  </a:extLst>
                </p14:cNvPr>
                <p14:cNvContentPartPr/>
                <p14:nvPr/>
              </p14:nvContentPartPr>
              <p14:xfrm>
                <a:off x="4879579" y="3211110"/>
                <a:ext cx="124920" cy="111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189A05E-F3EB-45DD-9DBE-7DDF342C00D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861579" y="3193168"/>
                  <a:ext cx="160560" cy="147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83BB100-1D23-4162-8B45-62AC6B7B5F0C}"/>
                    </a:ext>
                  </a:extLst>
                </p14:cNvPr>
                <p14:cNvContentPartPr/>
                <p14:nvPr/>
              </p14:nvContentPartPr>
              <p14:xfrm>
                <a:off x="4995139" y="3225150"/>
                <a:ext cx="135360" cy="83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83BB100-1D23-4162-8B45-62AC6B7B5F0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77139" y="3207150"/>
                  <a:ext cx="171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CF0345A-EF12-46BE-9CF6-2E1F50C1DE59}"/>
                    </a:ext>
                  </a:extLst>
                </p14:cNvPr>
                <p14:cNvContentPartPr/>
                <p14:nvPr/>
              </p14:nvContentPartPr>
              <p14:xfrm>
                <a:off x="5147779" y="3213990"/>
                <a:ext cx="97920" cy="1306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CF0345A-EF12-46BE-9CF6-2E1F50C1DE5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129779" y="3195990"/>
                  <a:ext cx="133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AC05627-4F35-4900-A4B2-A34D928451E3}"/>
                    </a:ext>
                  </a:extLst>
                </p14:cNvPr>
                <p14:cNvContentPartPr/>
                <p14:nvPr/>
              </p14:nvContentPartPr>
              <p14:xfrm>
                <a:off x="5429659" y="3234150"/>
                <a:ext cx="6480" cy="78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AC05627-4F35-4900-A4B2-A34D928451E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411659" y="3216067"/>
                  <a:ext cx="42120" cy="114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08773FE-767C-4BD6-97EA-5B6AE52D9A83}"/>
                    </a:ext>
                  </a:extLst>
                </p14:cNvPr>
                <p14:cNvContentPartPr/>
                <p14:nvPr/>
              </p14:nvContentPartPr>
              <p14:xfrm>
                <a:off x="5429659" y="3153150"/>
                <a:ext cx="360" cy="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08773FE-767C-4BD6-97EA-5B6AE52D9A8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11659" y="31351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579B1B4-75D4-4FBB-972D-36CCDBCFAA35}"/>
                    </a:ext>
                  </a:extLst>
                </p14:cNvPr>
                <p14:cNvContentPartPr/>
                <p14:nvPr/>
              </p14:nvContentPartPr>
              <p14:xfrm>
                <a:off x="5436859" y="3202110"/>
                <a:ext cx="133920" cy="157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579B1B4-75D4-4FBB-972D-36CCDBCFAA3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418810" y="3184110"/>
                  <a:ext cx="16965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7695381-3EDB-42FA-B1A0-C99CB5743428}"/>
                    </a:ext>
                  </a:extLst>
                </p14:cNvPr>
                <p14:cNvContentPartPr/>
                <p14:nvPr/>
              </p14:nvContentPartPr>
              <p14:xfrm>
                <a:off x="5750059" y="3219750"/>
                <a:ext cx="1440" cy="324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7695381-3EDB-42FA-B1A0-C99CB574342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732059" y="3201750"/>
                  <a:ext cx="37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5959D42-959A-40B0-883B-AD05E8573A4C}"/>
                    </a:ext>
                  </a:extLst>
                </p14:cNvPr>
                <p14:cNvContentPartPr/>
                <p14:nvPr/>
              </p14:nvContentPartPr>
              <p14:xfrm>
                <a:off x="5748979" y="3252510"/>
                <a:ext cx="100080" cy="146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5959D42-959A-40B0-883B-AD05E8573A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731044" y="3234554"/>
                  <a:ext cx="135592" cy="181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99EF337-3C4E-4B65-BACC-77A867CFCA22}"/>
                    </a:ext>
                  </a:extLst>
                </p14:cNvPr>
                <p14:cNvContentPartPr/>
                <p14:nvPr/>
              </p14:nvContentPartPr>
              <p14:xfrm>
                <a:off x="5902699" y="3102030"/>
                <a:ext cx="195120" cy="261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99EF337-3C4E-4B65-BACC-77A867CFCA2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884699" y="3084030"/>
                  <a:ext cx="230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992DE70-5B94-49C2-8BBE-92F6B56C68D4}"/>
                    </a:ext>
                  </a:extLst>
                </p14:cNvPr>
                <p14:cNvContentPartPr/>
                <p14:nvPr/>
              </p14:nvContentPartPr>
              <p14:xfrm>
                <a:off x="6133099" y="3128310"/>
                <a:ext cx="29880" cy="214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992DE70-5B94-49C2-8BBE-92F6B56C68D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115099" y="3110310"/>
                  <a:ext cx="65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86127B-4A3E-4A84-98D9-CC567256F053}"/>
                    </a:ext>
                  </a:extLst>
                </p14:cNvPr>
                <p14:cNvContentPartPr/>
                <p14:nvPr/>
              </p14:nvContentPartPr>
              <p14:xfrm>
                <a:off x="6194659" y="3209310"/>
                <a:ext cx="73440" cy="98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86127B-4A3E-4A84-98D9-CC567256F05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176659" y="3191310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A3946EA-9DCF-46CC-A81A-8C368EA30C09}"/>
                    </a:ext>
                  </a:extLst>
                </p14:cNvPr>
                <p14:cNvContentPartPr/>
                <p14:nvPr/>
              </p14:nvContentPartPr>
              <p14:xfrm>
                <a:off x="6307339" y="3044070"/>
                <a:ext cx="133920" cy="289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A3946EA-9DCF-46CC-A81A-8C368EA30C0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289339" y="3026070"/>
                  <a:ext cx="169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0E818B3-F6B4-44AF-9740-CEA2C12B13FB}"/>
                    </a:ext>
                  </a:extLst>
                </p14:cNvPr>
                <p14:cNvContentPartPr/>
                <p14:nvPr/>
              </p14:nvContentPartPr>
              <p14:xfrm>
                <a:off x="6804499" y="2636910"/>
                <a:ext cx="349920" cy="366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0E818B3-F6B4-44AF-9740-CEA2C12B13F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786499" y="2618910"/>
                  <a:ext cx="3855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3F4EA8E-BF37-4852-8C61-E42A2D91985C}"/>
                    </a:ext>
                  </a:extLst>
                </p14:cNvPr>
                <p14:cNvContentPartPr/>
                <p14:nvPr/>
              </p14:nvContentPartPr>
              <p14:xfrm>
                <a:off x="6762019" y="2960550"/>
                <a:ext cx="131760" cy="93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3F4EA8E-BF37-4852-8C61-E42A2D91985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744019" y="2942550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833D4B1-D2A6-4EEF-BB30-7114B20C624D}"/>
                    </a:ext>
                  </a:extLst>
                </p14:cNvPr>
                <p14:cNvContentPartPr/>
                <p14:nvPr/>
              </p14:nvContentPartPr>
              <p14:xfrm>
                <a:off x="6675979" y="3091950"/>
                <a:ext cx="50040" cy="270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833D4B1-D2A6-4EEF-BB30-7114B20C624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657979" y="3073950"/>
                  <a:ext cx="85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06D87A9-035D-427E-BF1C-0EB18F2E7A2C}"/>
                    </a:ext>
                  </a:extLst>
                </p14:cNvPr>
                <p14:cNvContentPartPr/>
                <p14:nvPr/>
              </p14:nvContentPartPr>
              <p14:xfrm>
                <a:off x="6641419" y="3204270"/>
                <a:ext cx="199440" cy="121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06D87A9-035D-427E-BF1C-0EB18F2E7A2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623419" y="3186323"/>
                  <a:ext cx="235080" cy="156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7A7DEBF-BD82-4616-A200-5479F3C6C095}"/>
                    </a:ext>
                  </a:extLst>
                </p14:cNvPr>
                <p14:cNvContentPartPr/>
                <p14:nvPr/>
              </p14:nvContentPartPr>
              <p14:xfrm>
                <a:off x="6894859" y="3168990"/>
                <a:ext cx="225360" cy="119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7A7DEBF-BD82-4616-A200-5479F3C6C09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876859" y="3150990"/>
                  <a:ext cx="261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1B60C65-01EE-4315-840E-2744F0746B82}"/>
                    </a:ext>
                  </a:extLst>
                </p14:cNvPr>
                <p14:cNvContentPartPr/>
                <p14:nvPr/>
              </p14:nvContentPartPr>
              <p14:xfrm>
                <a:off x="7133899" y="3194190"/>
                <a:ext cx="103680" cy="85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1B60C65-01EE-4315-840E-2744F0746B8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115961" y="3176190"/>
                  <a:ext cx="139197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3357D8B-D24E-4D3D-88BB-7B7A8C80F591}"/>
                    </a:ext>
                  </a:extLst>
                </p14:cNvPr>
                <p14:cNvContentPartPr/>
                <p14:nvPr/>
              </p14:nvContentPartPr>
              <p14:xfrm>
                <a:off x="7262419" y="3195990"/>
                <a:ext cx="69120" cy="105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3357D8B-D24E-4D3D-88BB-7B7A8C80F59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244419" y="3177990"/>
                  <a:ext cx="104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FF7F765-1D19-44F4-A229-45BD2752CAD6}"/>
                    </a:ext>
                  </a:extLst>
                </p14:cNvPr>
                <p14:cNvContentPartPr/>
                <p14:nvPr/>
              </p14:nvContentPartPr>
              <p14:xfrm>
                <a:off x="7323259" y="3084390"/>
                <a:ext cx="81360" cy="226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FF7F765-1D19-44F4-A229-45BD2752CAD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05338" y="3066390"/>
                  <a:ext cx="116843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8C15EBB-7B18-4F32-B76C-0BFB3BD3CFAE}"/>
                    </a:ext>
                  </a:extLst>
                </p14:cNvPr>
                <p14:cNvContentPartPr/>
                <p14:nvPr/>
              </p14:nvContentPartPr>
              <p14:xfrm>
                <a:off x="7406419" y="3175470"/>
                <a:ext cx="106920" cy="140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8C15EBB-7B18-4F32-B76C-0BFB3BD3CFA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388358" y="3157470"/>
                  <a:ext cx="14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FA9D8E7-74FF-4BEA-B02C-D9AA80DB763B}"/>
                    </a:ext>
                  </a:extLst>
                </p14:cNvPr>
                <p14:cNvContentPartPr/>
                <p14:nvPr/>
              </p14:nvContentPartPr>
              <p14:xfrm>
                <a:off x="4656739" y="3500550"/>
                <a:ext cx="27720" cy="2080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FA9D8E7-74FF-4BEA-B02C-D9AA80DB763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638739" y="3482581"/>
                  <a:ext cx="63360" cy="24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86C8BF2-24FD-4F9E-9051-CD9AFA733CB7}"/>
                    </a:ext>
                  </a:extLst>
                </p14:cNvPr>
                <p14:cNvContentPartPr/>
                <p14:nvPr/>
              </p14:nvContentPartPr>
              <p14:xfrm>
                <a:off x="4589059" y="3430710"/>
                <a:ext cx="377280" cy="248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86C8BF2-24FD-4F9E-9051-CD9AFA733CB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571059" y="3412710"/>
                  <a:ext cx="412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0F51460-DEE9-49D8-BE22-38762B336B2D}"/>
                    </a:ext>
                  </a:extLst>
                </p14:cNvPr>
                <p14:cNvContentPartPr/>
                <p14:nvPr/>
              </p14:nvContentPartPr>
              <p14:xfrm>
                <a:off x="5187739" y="3554190"/>
                <a:ext cx="74160" cy="110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0F51460-DEE9-49D8-BE22-38762B336B2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169739" y="3536248"/>
                  <a:ext cx="109800" cy="146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F4C5399-A68F-491D-BD55-9AE3433E5E55}"/>
                    </a:ext>
                  </a:extLst>
                </p14:cNvPr>
                <p14:cNvContentPartPr/>
                <p14:nvPr/>
              </p14:nvContentPartPr>
              <p14:xfrm>
                <a:off x="5325259" y="3563550"/>
                <a:ext cx="192960" cy="102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F4C5399-A68F-491D-BD55-9AE3433E5E5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307259" y="3545550"/>
                  <a:ext cx="228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E500C49-9BF6-44A3-B215-B84612ADCFCE}"/>
                    </a:ext>
                  </a:extLst>
                </p14:cNvPr>
                <p14:cNvContentPartPr/>
                <p14:nvPr/>
              </p14:nvContentPartPr>
              <p14:xfrm>
                <a:off x="5550259" y="3505230"/>
                <a:ext cx="38160" cy="182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E500C49-9BF6-44A3-B215-B84612ADCFC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532259" y="3487230"/>
                  <a:ext cx="73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F3045D0-1CD9-46B4-83AF-9BF07C0A196A}"/>
                    </a:ext>
                  </a:extLst>
                </p14:cNvPr>
                <p14:cNvContentPartPr/>
                <p14:nvPr/>
              </p14:nvContentPartPr>
              <p14:xfrm>
                <a:off x="5522899" y="3514950"/>
                <a:ext cx="261720" cy="197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F3045D0-1CD9-46B4-83AF-9BF07C0A196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504899" y="3496950"/>
                  <a:ext cx="297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FE7E922-AA8A-4CA7-91A6-7AF693369D42}"/>
                    </a:ext>
                  </a:extLst>
                </p14:cNvPr>
                <p14:cNvContentPartPr/>
                <p14:nvPr/>
              </p14:nvContentPartPr>
              <p14:xfrm>
                <a:off x="5805859" y="3545910"/>
                <a:ext cx="360" cy="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FE7E922-AA8A-4CA7-91A6-7AF693369D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87859" y="35279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D4FBF51-66BD-40A0-87CD-861014D9D588}"/>
                    </a:ext>
                  </a:extLst>
                </p14:cNvPr>
                <p14:cNvContentPartPr/>
                <p14:nvPr/>
              </p14:nvContentPartPr>
              <p14:xfrm>
                <a:off x="5822419" y="3602790"/>
                <a:ext cx="216360" cy="108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D4FBF51-66BD-40A0-87CD-861014D9D58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804419" y="3584730"/>
                  <a:ext cx="252000" cy="143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23AA017-B813-4F48-A2B4-3A69A741DB33}"/>
                    </a:ext>
                  </a:extLst>
                </p14:cNvPr>
                <p14:cNvContentPartPr/>
                <p14:nvPr/>
              </p14:nvContentPartPr>
              <p14:xfrm>
                <a:off x="6082339" y="3660750"/>
                <a:ext cx="22680" cy="7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23AA017-B813-4F48-A2B4-3A69A741DB3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064339" y="3642750"/>
                  <a:ext cx="58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8190033-4E6A-4A8F-9098-0FD6C5FE4BB5}"/>
                    </a:ext>
                  </a:extLst>
                </p14:cNvPr>
                <p14:cNvContentPartPr/>
                <p14:nvPr/>
              </p14:nvContentPartPr>
              <p14:xfrm>
                <a:off x="6310579" y="3447630"/>
                <a:ext cx="109440" cy="228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8190033-4E6A-4A8F-9098-0FD6C5FE4BB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292579" y="3429630"/>
                  <a:ext cx="145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BB545E5-14AD-4CD3-A553-32CE04E18668}"/>
                    </a:ext>
                  </a:extLst>
                </p14:cNvPr>
                <p14:cNvContentPartPr/>
                <p14:nvPr/>
              </p14:nvContentPartPr>
              <p14:xfrm>
                <a:off x="6456019" y="3570750"/>
                <a:ext cx="321480" cy="125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BB545E5-14AD-4CD3-A553-32CE04E186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438019" y="3552750"/>
                  <a:ext cx="35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4644AD-4937-4E4D-911D-251D340EC050}"/>
                    </a:ext>
                  </a:extLst>
                </p14:cNvPr>
                <p14:cNvContentPartPr/>
                <p14:nvPr/>
              </p14:nvContentPartPr>
              <p14:xfrm>
                <a:off x="6830779" y="3564990"/>
                <a:ext cx="102960" cy="109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4644AD-4937-4E4D-911D-251D340EC05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812779" y="3546990"/>
                  <a:ext cx="138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0B4082-492D-4F36-B040-B9BF93B7B132}"/>
                    </a:ext>
                  </a:extLst>
                </p14:cNvPr>
                <p14:cNvContentPartPr/>
                <p14:nvPr/>
              </p14:nvContentPartPr>
              <p14:xfrm>
                <a:off x="6932659" y="3564630"/>
                <a:ext cx="67680" cy="132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0B4082-492D-4F36-B040-B9BF93B7B13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14659" y="3546679"/>
                  <a:ext cx="103320" cy="167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0819C18-657C-4936-B5FF-FC7CA834D4AC}"/>
                    </a:ext>
                  </a:extLst>
                </p14:cNvPr>
                <p14:cNvContentPartPr/>
                <p14:nvPr/>
              </p14:nvContentPartPr>
              <p14:xfrm>
                <a:off x="7100419" y="3715470"/>
                <a:ext cx="65160" cy="82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0819C18-657C-4936-B5FF-FC7CA834D4A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082419" y="3697470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EBA5E6B-0570-40F6-8E00-0DBB04E2C821}"/>
                    </a:ext>
                  </a:extLst>
                </p14:cNvPr>
                <p14:cNvContentPartPr/>
                <p14:nvPr/>
              </p14:nvContentPartPr>
              <p14:xfrm>
                <a:off x="4622539" y="3879630"/>
                <a:ext cx="14400" cy="203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EBA5E6B-0570-40F6-8E00-0DBB04E2C82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604539" y="3861630"/>
                  <a:ext cx="5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CA9644E-9B2E-4241-A31B-29BFAEC4B79A}"/>
                    </a:ext>
                  </a:extLst>
                </p14:cNvPr>
                <p14:cNvContentPartPr/>
                <p14:nvPr/>
              </p14:nvContentPartPr>
              <p14:xfrm>
                <a:off x="4581859" y="3838590"/>
                <a:ext cx="402480" cy="2577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CA9644E-9B2E-4241-A31B-29BFAEC4B79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563875" y="3820590"/>
                  <a:ext cx="438088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F704813-9733-44EE-B8F5-D1D8C55A512D}"/>
                    </a:ext>
                  </a:extLst>
                </p14:cNvPr>
                <p14:cNvContentPartPr/>
                <p14:nvPr/>
              </p14:nvContentPartPr>
              <p14:xfrm>
                <a:off x="5143819" y="3984390"/>
                <a:ext cx="41040" cy="89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F704813-9733-44EE-B8F5-D1D8C55A512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125819" y="3966462"/>
                  <a:ext cx="76680" cy="124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D44F769-4927-4552-B34B-F67702927690}"/>
                    </a:ext>
                  </a:extLst>
                </p14:cNvPr>
                <p14:cNvContentPartPr/>
                <p14:nvPr/>
              </p14:nvContentPartPr>
              <p14:xfrm>
                <a:off x="5277739" y="3898710"/>
                <a:ext cx="218880" cy="182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D44F769-4927-4552-B34B-F6770292769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259739" y="3880745"/>
                  <a:ext cx="254520" cy="2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CDA1A16-615F-4E66-B56A-ED882090AF8D}"/>
                    </a:ext>
                  </a:extLst>
                </p14:cNvPr>
                <p14:cNvContentPartPr/>
                <p14:nvPr/>
              </p14:nvContentPartPr>
              <p14:xfrm>
                <a:off x="5474299" y="3947310"/>
                <a:ext cx="123840" cy="16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CDA1A16-615F-4E66-B56A-ED882090AF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456299" y="3929310"/>
                  <a:ext cx="159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0E0E52F-E46E-4659-9032-CA2C075230B7}"/>
                    </a:ext>
                  </a:extLst>
                </p14:cNvPr>
                <p14:cNvContentPartPr/>
                <p14:nvPr/>
              </p14:nvContentPartPr>
              <p14:xfrm>
                <a:off x="5610739" y="3853350"/>
                <a:ext cx="156960" cy="2271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0E0E52F-E46E-4659-9032-CA2C075230B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592739" y="3835378"/>
                  <a:ext cx="192600" cy="262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6D87620-51B6-466E-AF3D-CB257BE98AB8}"/>
                    </a:ext>
                  </a:extLst>
                </p14:cNvPr>
                <p14:cNvContentPartPr/>
                <p14:nvPr/>
              </p14:nvContentPartPr>
              <p14:xfrm>
                <a:off x="5775259" y="3951990"/>
                <a:ext cx="234360" cy="140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6D87620-51B6-466E-AF3D-CB257BE98AB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757259" y="3933990"/>
                  <a:ext cx="270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8A5AB28-4C33-45BB-A445-40D4B1A5421A}"/>
                    </a:ext>
                  </a:extLst>
                </p14:cNvPr>
                <p14:cNvContentPartPr/>
                <p14:nvPr/>
              </p14:nvContentPartPr>
              <p14:xfrm>
                <a:off x="6240379" y="3976470"/>
                <a:ext cx="239400" cy="106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8A5AB28-4C33-45BB-A445-40D4B1A5421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222406" y="3958470"/>
                  <a:ext cx="274986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55D84E3-F704-4420-A503-80FAC5107DBE}"/>
                    </a:ext>
                  </a:extLst>
                </p14:cNvPr>
                <p14:cNvContentPartPr/>
                <p14:nvPr/>
              </p14:nvContentPartPr>
              <p14:xfrm>
                <a:off x="6540259" y="3955950"/>
                <a:ext cx="113760" cy="129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55D84E3-F704-4420-A503-80FAC5107DB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522316" y="3937950"/>
                  <a:ext cx="149288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5F52885-14E7-4FD1-9D40-FA78E270B3F0}"/>
                    </a:ext>
                  </a:extLst>
                </p14:cNvPr>
                <p14:cNvContentPartPr/>
                <p14:nvPr/>
              </p14:nvContentPartPr>
              <p14:xfrm>
                <a:off x="6690019" y="3953430"/>
                <a:ext cx="70920" cy="125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5F52885-14E7-4FD1-9D40-FA78E270B3F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672019" y="3935430"/>
                  <a:ext cx="106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6F5BA3F-136E-4D88-94F2-64ECEB841557}"/>
                    </a:ext>
                  </a:extLst>
                </p14:cNvPr>
                <p14:cNvContentPartPr/>
                <p14:nvPr/>
              </p14:nvContentPartPr>
              <p14:xfrm>
                <a:off x="6771379" y="3887910"/>
                <a:ext cx="87480" cy="2005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6F5BA3F-136E-4D88-94F2-64ECEB84155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753379" y="3869910"/>
                  <a:ext cx="123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95FCEF9-C672-4546-AC94-962D537831F8}"/>
                    </a:ext>
                  </a:extLst>
                </p14:cNvPr>
                <p14:cNvContentPartPr/>
                <p14:nvPr/>
              </p14:nvContentPartPr>
              <p14:xfrm>
                <a:off x="6791539" y="3968190"/>
                <a:ext cx="120960" cy="12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95FCEF9-C672-4546-AC94-962D537831F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773539" y="3950190"/>
                  <a:ext cx="156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B8826F2-F1B9-4EBD-8D33-9A53D3B5BE31}"/>
                    </a:ext>
                  </a:extLst>
                </p14:cNvPr>
                <p14:cNvContentPartPr/>
                <p14:nvPr/>
              </p14:nvContentPartPr>
              <p14:xfrm>
                <a:off x="7049659" y="3895110"/>
                <a:ext cx="106920" cy="1735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B8826F2-F1B9-4EBD-8D33-9A53D3B5BE3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031659" y="3877073"/>
                  <a:ext cx="142560" cy="209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394680B-4521-4DB9-BE2E-1A0C11D1CDF3}"/>
                    </a:ext>
                  </a:extLst>
                </p14:cNvPr>
                <p14:cNvContentPartPr/>
                <p14:nvPr/>
              </p14:nvContentPartPr>
              <p14:xfrm>
                <a:off x="7218139" y="3959190"/>
                <a:ext cx="85320" cy="124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394680B-4521-4DB9-BE2E-1A0C11D1CDF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200139" y="3941190"/>
                  <a:ext cx="1209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1168A4E-883F-4CEA-B4EC-071FA6C88C79}"/>
              </a:ext>
            </a:extLst>
          </p:cNvPr>
          <p:cNvGrpSpPr/>
          <p:nvPr/>
        </p:nvGrpSpPr>
        <p:grpSpPr>
          <a:xfrm>
            <a:off x="8137939" y="3831030"/>
            <a:ext cx="478440" cy="273600"/>
            <a:chOff x="8137939" y="3831030"/>
            <a:chExt cx="47844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9D499B7-BA00-4FC0-99FD-3E239C4B5EDF}"/>
                    </a:ext>
                  </a:extLst>
                </p14:cNvPr>
                <p14:cNvContentPartPr/>
                <p14:nvPr/>
              </p14:nvContentPartPr>
              <p14:xfrm>
                <a:off x="8137939" y="3979350"/>
                <a:ext cx="149040" cy="116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9D499B7-BA00-4FC0-99FD-3E239C4B5ED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119939" y="3961350"/>
                  <a:ext cx="184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771A98A-2399-4A3D-9147-D20B33655DC9}"/>
                    </a:ext>
                  </a:extLst>
                </p14:cNvPr>
                <p14:cNvContentPartPr/>
                <p14:nvPr/>
              </p14:nvContentPartPr>
              <p14:xfrm>
                <a:off x="8306059" y="3989790"/>
                <a:ext cx="109800" cy="97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771A98A-2399-4A3D-9147-D20B33655DC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288000" y="3971790"/>
                  <a:ext cx="145557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76DE0BC-614B-49AF-8B6E-EBB3BD77A1B1}"/>
                    </a:ext>
                  </a:extLst>
                </p14:cNvPr>
                <p14:cNvContentPartPr/>
                <p14:nvPr/>
              </p14:nvContentPartPr>
              <p14:xfrm>
                <a:off x="8447899" y="3831030"/>
                <a:ext cx="168480" cy="273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76DE0BC-614B-49AF-8B6E-EBB3BD77A1B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29899" y="3813030"/>
                  <a:ext cx="2041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5E361D8-3A13-431B-9FB5-DB30A0A59543}"/>
              </a:ext>
            </a:extLst>
          </p:cNvPr>
          <p:cNvGrpSpPr/>
          <p:nvPr/>
        </p:nvGrpSpPr>
        <p:grpSpPr>
          <a:xfrm>
            <a:off x="7545379" y="3895470"/>
            <a:ext cx="558720" cy="205920"/>
            <a:chOff x="7545379" y="3895470"/>
            <a:chExt cx="55872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E480F20-7474-4078-B8B6-01BEF8E73239}"/>
                    </a:ext>
                  </a:extLst>
                </p14:cNvPr>
                <p14:cNvContentPartPr/>
                <p14:nvPr/>
              </p14:nvContentPartPr>
              <p14:xfrm>
                <a:off x="7545379" y="3895470"/>
                <a:ext cx="419760" cy="193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E480F20-7474-4078-B8B6-01BEF8E7323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527364" y="3877470"/>
                  <a:ext cx="455431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4A7098A-FEA9-4823-8301-E5A74F74EE09}"/>
                    </a:ext>
                  </a:extLst>
                </p14:cNvPr>
                <p14:cNvContentPartPr/>
                <p14:nvPr/>
              </p14:nvContentPartPr>
              <p14:xfrm>
                <a:off x="7997179" y="3961710"/>
                <a:ext cx="106920" cy="1396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4A7098A-FEA9-4823-8301-E5A74F74EE0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979179" y="3943663"/>
                  <a:ext cx="142560" cy="1754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E18DB0E8-DBE9-463D-9DAB-2D9520E8C35B}"/>
              </a:ext>
            </a:extLst>
          </p:cNvPr>
          <p:cNvGrpSpPr/>
          <p:nvPr/>
        </p:nvGrpSpPr>
        <p:grpSpPr>
          <a:xfrm>
            <a:off x="128299" y="4591710"/>
            <a:ext cx="3222720" cy="819360"/>
            <a:chOff x="128299" y="4591710"/>
            <a:chExt cx="322272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C0C25FE-F9C5-453F-AD93-196588F613BD}"/>
                    </a:ext>
                  </a:extLst>
                </p14:cNvPr>
                <p14:cNvContentPartPr/>
                <p14:nvPr/>
              </p14:nvContentPartPr>
              <p14:xfrm>
                <a:off x="289219" y="4932990"/>
                <a:ext cx="205200" cy="23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C0C25FE-F9C5-453F-AD93-196588F613B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71219" y="4915267"/>
                  <a:ext cx="240840" cy="58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B7AB04-8562-424B-B5DB-DD5874F19ABA}"/>
                    </a:ext>
                  </a:extLst>
                </p14:cNvPr>
                <p14:cNvContentPartPr/>
                <p14:nvPr/>
              </p14:nvContentPartPr>
              <p14:xfrm>
                <a:off x="373459" y="4966110"/>
                <a:ext cx="45000" cy="174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B7AB04-8562-424B-B5DB-DD5874F19AB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55459" y="4948073"/>
                  <a:ext cx="80640" cy="210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FC6FE87-8803-4652-A1C1-BB3F66A0234B}"/>
                    </a:ext>
                  </a:extLst>
                </p14:cNvPr>
                <p14:cNvContentPartPr/>
                <p14:nvPr/>
              </p14:nvContentPartPr>
              <p14:xfrm>
                <a:off x="502699" y="4934430"/>
                <a:ext cx="142560" cy="164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FC6FE87-8803-4652-A1C1-BB3F66A0234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84699" y="4916430"/>
                  <a:ext cx="178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9EABD8B-831F-409E-BE87-EB8B4048DC8B}"/>
                    </a:ext>
                  </a:extLst>
                </p14:cNvPr>
                <p14:cNvContentPartPr/>
                <p14:nvPr/>
              </p14:nvContentPartPr>
              <p14:xfrm>
                <a:off x="690619" y="4985550"/>
                <a:ext cx="36720" cy="99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9EABD8B-831F-409E-BE87-EB8B4048DC8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72619" y="4967484"/>
                  <a:ext cx="72360" cy="13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1D85E06-46DB-47D3-904B-079458E5B556}"/>
                    </a:ext>
                  </a:extLst>
                </p14:cNvPr>
                <p14:cNvContentPartPr/>
                <p14:nvPr/>
              </p14:nvContentPartPr>
              <p14:xfrm>
                <a:off x="796819" y="4953870"/>
                <a:ext cx="161280" cy="172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1D85E06-46DB-47D3-904B-079458E5B55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78819" y="4935870"/>
                  <a:ext cx="196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BFFCD4B-DC20-46EA-8718-F748174B1144}"/>
                    </a:ext>
                  </a:extLst>
                </p14:cNvPr>
                <p14:cNvContentPartPr/>
                <p14:nvPr/>
              </p14:nvContentPartPr>
              <p14:xfrm>
                <a:off x="1038739" y="4927950"/>
                <a:ext cx="149400" cy="1958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BFFCD4B-DC20-46EA-8718-F748174B114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20739" y="4909950"/>
                  <a:ext cx="185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539D848-9FF9-49DE-AAD2-C80DCABCA732}"/>
                    </a:ext>
                  </a:extLst>
                </p14:cNvPr>
                <p14:cNvContentPartPr/>
                <p14:nvPr/>
              </p14:nvContentPartPr>
              <p14:xfrm>
                <a:off x="1259779" y="4922910"/>
                <a:ext cx="83520" cy="147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539D848-9FF9-49DE-AAD2-C80DCABCA73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241701" y="4904910"/>
                  <a:ext cx="119314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BA613EB-B01D-4FD5-84F4-C173B162B956}"/>
                    </a:ext>
                  </a:extLst>
                </p14:cNvPr>
                <p14:cNvContentPartPr/>
                <p14:nvPr/>
              </p14:nvContentPartPr>
              <p14:xfrm>
                <a:off x="1258699" y="4911030"/>
                <a:ext cx="86400" cy="75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BA613EB-B01D-4FD5-84F4-C173B162B95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240699" y="4893030"/>
                  <a:ext cx="122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27C3EE-2228-4C7E-9F1D-508DF3CB66A5}"/>
                    </a:ext>
                  </a:extLst>
                </p14:cNvPr>
                <p14:cNvContentPartPr/>
                <p14:nvPr/>
              </p14:nvContentPartPr>
              <p14:xfrm>
                <a:off x="1448419" y="4889070"/>
                <a:ext cx="14400" cy="174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27C3EE-2228-4C7E-9F1D-508DF3CB66A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430419" y="4871070"/>
                  <a:ext cx="50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AF34AC6-9C06-47D0-A5E8-902537227202}"/>
                    </a:ext>
                  </a:extLst>
                </p14:cNvPr>
                <p14:cNvContentPartPr/>
                <p14:nvPr/>
              </p14:nvContentPartPr>
              <p14:xfrm>
                <a:off x="1408459" y="4911030"/>
                <a:ext cx="153360" cy="138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AF34AC6-9C06-47D0-A5E8-90253722720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390501" y="4893030"/>
                  <a:ext cx="188917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40A2802-87B3-4DC2-8AA8-1D6E1F1AA547}"/>
                    </a:ext>
                  </a:extLst>
                </p14:cNvPr>
                <p14:cNvContentPartPr/>
                <p14:nvPr/>
              </p14:nvContentPartPr>
              <p14:xfrm>
                <a:off x="2085619" y="4901310"/>
                <a:ext cx="168480" cy="1501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40A2802-87B3-4DC2-8AA8-1D6E1F1AA54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067580" y="4883310"/>
                  <a:ext cx="204196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6B41338-6768-4D71-8196-5BCF2B56EABA}"/>
                    </a:ext>
                  </a:extLst>
                </p14:cNvPr>
                <p14:cNvContentPartPr/>
                <p14:nvPr/>
              </p14:nvContentPartPr>
              <p14:xfrm>
                <a:off x="2345539" y="4925430"/>
                <a:ext cx="89640" cy="1350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6B41338-6768-4D71-8196-5BCF2B56EAB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327539" y="4907430"/>
                  <a:ext cx="125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AA0005E-4990-4795-BCEC-F74A1827455F}"/>
                    </a:ext>
                  </a:extLst>
                </p14:cNvPr>
                <p14:cNvContentPartPr/>
                <p14:nvPr/>
              </p14:nvContentPartPr>
              <p14:xfrm>
                <a:off x="2289019" y="4893750"/>
                <a:ext cx="179640" cy="81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AA0005E-4990-4795-BCEC-F74A1827455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271019" y="4875829"/>
                  <a:ext cx="21528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C94D3A9-6E13-46BE-8934-09C50A363F54}"/>
                    </a:ext>
                  </a:extLst>
                </p14:cNvPr>
                <p14:cNvContentPartPr/>
                <p14:nvPr/>
              </p14:nvContentPartPr>
              <p14:xfrm>
                <a:off x="2481979" y="4887270"/>
                <a:ext cx="140400" cy="1785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C94D3A9-6E13-46BE-8934-09C50A363F5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463979" y="4869234"/>
                  <a:ext cx="176040" cy="214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A463306-E8E7-4AD3-81F8-6EC4E45DFCD6}"/>
                    </a:ext>
                  </a:extLst>
                </p14:cNvPr>
                <p14:cNvContentPartPr/>
                <p14:nvPr/>
              </p14:nvContentPartPr>
              <p14:xfrm>
                <a:off x="2562619" y="4929030"/>
                <a:ext cx="128160" cy="1162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A463306-E8E7-4AD3-81F8-6EC4E45DFCD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544568" y="4911030"/>
                  <a:ext cx="1639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33052FA-1D90-4491-A675-F687C2DEDFDD}"/>
                    </a:ext>
                  </a:extLst>
                </p14:cNvPr>
                <p14:cNvContentPartPr/>
                <p14:nvPr/>
              </p14:nvContentPartPr>
              <p14:xfrm>
                <a:off x="2677099" y="4881150"/>
                <a:ext cx="143280" cy="1566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33052FA-1D90-4491-A675-F687C2DEDFD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659099" y="4863150"/>
                  <a:ext cx="178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751DC8D-5814-4CA3-8078-412AC3F87332}"/>
                    </a:ext>
                  </a:extLst>
                </p14:cNvPr>
                <p14:cNvContentPartPr/>
                <p14:nvPr/>
              </p14:nvContentPartPr>
              <p14:xfrm>
                <a:off x="128299" y="4591710"/>
                <a:ext cx="3222720" cy="819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751DC8D-5814-4CA3-8078-412AC3F8733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0299" y="4573702"/>
                  <a:ext cx="3258360" cy="8550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AE4E67B-3AE4-4418-915E-7B93BB7645FA}"/>
              </a:ext>
            </a:extLst>
          </p:cNvPr>
          <p:cNvGrpSpPr/>
          <p:nvPr/>
        </p:nvGrpSpPr>
        <p:grpSpPr>
          <a:xfrm>
            <a:off x="3564499" y="4796550"/>
            <a:ext cx="449280" cy="311760"/>
            <a:chOff x="3564499" y="4796550"/>
            <a:chExt cx="44928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880A565-3006-49A7-95FA-F355F4D795A0}"/>
                    </a:ext>
                  </a:extLst>
                </p14:cNvPr>
                <p14:cNvContentPartPr/>
                <p14:nvPr/>
              </p14:nvContentPartPr>
              <p14:xfrm>
                <a:off x="3564499" y="4796550"/>
                <a:ext cx="370080" cy="141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880A565-3006-49A7-95FA-F355F4D795A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546499" y="4778550"/>
                  <a:ext cx="40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C192793-6FF3-4C8C-9BA1-C1B660362137}"/>
                    </a:ext>
                  </a:extLst>
                </p14:cNvPr>
                <p14:cNvContentPartPr/>
                <p14:nvPr/>
              </p14:nvContentPartPr>
              <p14:xfrm>
                <a:off x="3891019" y="4839750"/>
                <a:ext cx="122760" cy="2685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C192793-6FF3-4C8C-9BA1-C1B66036213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873019" y="4821726"/>
                  <a:ext cx="158400" cy="3042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3C076D07-D46C-4493-B7E3-895D53972D3F}"/>
              </a:ext>
            </a:extLst>
          </p:cNvPr>
          <p:cNvGrpSpPr/>
          <p:nvPr/>
        </p:nvGrpSpPr>
        <p:grpSpPr>
          <a:xfrm>
            <a:off x="4407259" y="4834350"/>
            <a:ext cx="670680" cy="246600"/>
            <a:chOff x="4407259" y="4834350"/>
            <a:chExt cx="6706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9BAE6CD-7E15-4411-A5CC-73B637067909}"/>
                    </a:ext>
                  </a:extLst>
                </p14:cNvPr>
                <p14:cNvContentPartPr/>
                <p14:nvPr/>
              </p14:nvContentPartPr>
              <p14:xfrm>
                <a:off x="4407259" y="4834350"/>
                <a:ext cx="182880" cy="2466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9BAE6CD-7E15-4411-A5CC-73B63706790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389259" y="4816324"/>
                  <a:ext cx="218520" cy="282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B4E112E-748C-44D2-8623-E5F36737955F}"/>
                    </a:ext>
                  </a:extLst>
                </p14:cNvPr>
                <p14:cNvContentPartPr/>
                <p14:nvPr/>
              </p14:nvContentPartPr>
              <p14:xfrm>
                <a:off x="4645579" y="4961070"/>
                <a:ext cx="189720" cy="910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B4E112E-748C-44D2-8623-E5F36737955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627579" y="4943070"/>
                  <a:ext cx="225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4F2B90F-9305-4854-8C07-7254C423A795}"/>
                    </a:ext>
                  </a:extLst>
                </p14:cNvPr>
                <p14:cNvContentPartPr/>
                <p14:nvPr/>
              </p14:nvContentPartPr>
              <p14:xfrm>
                <a:off x="4836379" y="4962870"/>
                <a:ext cx="132840" cy="889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4F2B90F-9305-4854-8C07-7254C423A79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818428" y="4944797"/>
                  <a:ext cx="168384" cy="12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B33D837-CC36-441E-91D2-D671E65CA43E}"/>
                    </a:ext>
                  </a:extLst>
                </p14:cNvPr>
                <p14:cNvContentPartPr/>
                <p14:nvPr/>
              </p14:nvContentPartPr>
              <p14:xfrm>
                <a:off x="4998379" y="4947390"/>
                <a:ext cx="79560" cy="114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B33D837-CC36-441E-91D2-D671E65CA43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980379" y="4929333"/>
                  <a:ext cx="115200" cy="1505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597EF9D2-8999-4B95-BFD5-B4E0776CD69B}"/>
              </a:ext>
            </a:extLst>
          </p:cNvPr>
          <p:cNvGrpSpPr/>
          <p:nvPr/>
        </p:nvGrpSpPr>
        <p:grpSpPr>
          <a:xfrm>
            <a:off x="5432899" y="4767030"/>
            <a:ext cx="1236240" cy="327600"/>
            <a:chOff x="5432899" y="4767030"/>
            <a:chExt cx="12362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2149241-DB63-4184-A698-E498C17C0397}"/>
                    </a:ext>
                  </a:extLst>
                </p14:cNvPr>
                <p14:cNvContentPartPr/>
                <p14:nvPr/>
              </p14:nvContentPartPr>
              <p14:xfrm>
                <a:off x="5432899" y="4942710"/>
                <a:ext cx="174600" cy="1519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2149241-DB63-4184-A698-E498C17C039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414899" y="4924710"/>
                  <a:ext cx="210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71C1307-AB78-4BC5-9DE9-FB3CC310F731}"/>
                    </a:ext>
                  </a:extLst>
                </p14:cNvPr>
                <p14:cNvContentPartPr/>
                <p14:nvPr/>
              </p14:nvContentPartPr>
              <p14:xfrm>
                <a:off x="5656459" y="4903830"/>
                <a:ext cx="119160" cy="172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71C1307-AB78-4BC5-9DE9-FB3CC310F73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638459" y="4885792"/>
                  <a:ext cx="154800" cy="208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63B6EDA-142D-4DB5-A537-4B6308DB6EB9}"/>
                    </a:ext>
                  </a:extLst>
                </p14:cNvPr>
                <p14:cNvContentPartPr/>
                <p14:nvPr/>
              </p14:nvContentPartPr>
              <p14:xfrm>
                <a:off x="5827099" y="4877190"/>
                <a:ext cx="13680" cy="2019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63B6EDA-142D-4DB5-A537-4B6308DB6EB9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809099" y="4859158"/>
                  <a:ext cx="49320" cy="23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DA020B0-1CD2-432A-A3AB-56BDAA01B73A}"/>
                    </a:ext>
                  </a:extLst>
                </p14:cNvPr>
                <p14:cNvContentPartPr/>
                <p14:nvPr/>
              </p14:nvContentPartPr>
              <p14:xfrm>
                <a:off x="5822059" y="4940550"/>
                <a:ext cx="657720" cy="1224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DA020B0-1CD2-432A-A3AB-56BDAA01B73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804069" y="4922550"/>
                  <a:ext cx="693341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8388116-AA10-47D3-95D7-31292A4AAEAF}"/>
                    </a:ext>
                  </a:extLst>
                </p14:cNvPr>
                <p14:cNvContentPartPr/>
                <p14:nvPr/>
              </p14:nvContentPartPr>
              <p14:xfrm>
                <a:off x="6566539" y="4811310"/>
                <a:ext cx="102600" cy="258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8388116-AA10-47D3-95D7-31292A4AAEA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548476" y="4793310"/>
                  <a:ext cx="138365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BB9C677-BDD6-43AE-BC79-438E8A632540}"/>
                    </a:ext>
                  </a:extLst>
                </p14:cNvPr>
                <p14:cNvContentPartPr/>
                <p14:nvPr/>
              </p14:nvContentPartPr>
              <p14:xfrm>
                <a:off x="6169459" y="4767030"/>
                <a:ext cx="80280" cy="22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BB9C677-BDD6-43AE-BC79-438E8A63254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151539" y="4749030"/>
                  <a:ext cx="115761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463FE41-3134-45DD-9BA4-8095DCA97D85}"/>
              </a:ext>
            </a:extLst>
          </p:cNvPr>
          <p:cNvGrpSpPr/>
          <p:nvPr/>
        </p:nvGrpSpPr>
        <p:grpSpPr>
          <a:xfrm>
            <a:off x="7113739" y="4869270"/>
            <a:ext cx="786600" cy="301320"/>
            <a:chOff x="7113739" y="4869270"/>
            <a:chExt cx="7866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1E9CDDE-5A03-4F23-800E-83A670DA8BEC}"/>
                    </a:ext>
                  </a:extLst>
                </p14:cNvPr>
                <p14:cNvContentPartPr/>
                <p14:nvPr/>
              </p14:nvContentPartPr>
              <p14:xfrm>
                <a:off x="7113739" y="5004630"/>
                <a:ext cx="244440" cy="997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1E9CDDE-5A03-4F23-800E-83A670DA8BE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095739" y="4986630"/>
                  <a:ext cx="280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ECA8E9D-662E-4753-AF14-D7CC0BC349CD}"/>
                    </a:ext>
                  </a:extLst>
                </p14:cNvPr>
                <p14:cNvContentPartPr/>
                <p14:nvPr/>
              </p14:nvContentPartPr>
              <p14:xfrm>
                <a:off x="7374379" y="4875030"/>
                <a:ext cx="60840" cy="2955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ECA8E9D-662E-4753-AF14-D7CC0BC349C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356272" y="4857008"/>
                  <a:ext cx="96692" cy="331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B2FCD5-D7BE-4A7D-8F71-AF96F7331A77}"/>
                    </a:ext>
                  </a:extLst>
                </p14:cNvPr>
                <p14:cNvContentPartPr/>
                <p14:nvPr/>
              </p14:nvContentPartPr>
              <p14:xfrm>
                <a:off x="7334419" y="4869270"/>
                <a:ext cx="228240" cy="218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B2FCD5-D7BE-4A7D-8F71-AF96F7331A7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316419" y="4851270"/>
                  <a:ext cx="263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EF5E7CB-D750-4E04-82BF-5A2BC3FAFB26}"/>
                    </a:ext>
                  </a:extLst>
                </p14:cNvPr>
                <p14:cNvContentPartPr/>
                <p14:nvPr/>
              </p14:nvContentPartPr>
              <p14:xfrm>
                <a:off x="7545379" y="4952790"/>
                <a:ext cx="354960" cy="117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EF5E7CB-D750-4E04-82BF-5A2BC3FAFB2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7379" y="4934845"/>
                  <a:ext cx="390600" cy="1525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0EEACA60-4BA3-49D1-843D-6EEC828214A4}"/>
              </a:ext>
            </a:extLst>
          </p:cNvPr>
          <p:cNvGrpSpPr/>
          <p:nvPr/>
        </p:nvGrpSpPr>
        <p:grpSpPr>
          <a:xfrm>
            <a:off x="8150179" y="4819590"/>
            <a:ext cx="1449000" cy="570600"/>
            <a:chOff x="8150179" y="4819590"/>
            <a:chExt cx="144900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FFA519C-07F8-405D-BA3B-41AC548154BA}"/>
                    </a:ext>
                  </a:extLst>
                </p14:cNvPr>
                <p14:cNvContentPartPr/>
                <p14:nvPr/>
              </p14:nvContentPartPr>
              <p14:xfrm>
                <a:off x="8202739" y="4841550"/>
                <a:ext cx="80280" cy="2602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FFA519C-07F8-405D-BA3B-41AC548154B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84819" y="4823525"/>
                  <a:ext cx="115761" cy="295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AFA6DA4-82E1-4115-BCAB-57BD73D5B318}"/>
                    </a:ext>
                  </a:extLst>
                </p14:cNvPr>
                <p14:cNvContentPartPr/>
                <p14:nvPr/>
              </p14:nvContentPartPr>
              <p14:xfrm>
                <a:off x="8150179" y="4960350"/>
                <a:ext cx="432000" cy="1162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AFA6DA4-82E1-4115-BCAB-57BD73D5B31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132179" y="4942350"/>
                  <a:ext cx="46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D3277A4-230E-4325-BADF-59DDACC47996}"/>
                    </a:ext>
                  </a:extLst>
                </p14:cNvPr>
                <p14:cNvContentPartPr/>
                <p14:nvPr/>
              </p14:nvContentPartPr>
              <p14:xfrm>
                <a:off x="8614219" y="4819590"/>
                <a:ext cx="10440" cy="52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D3277A4-230E-4325-BADF-59DDACC4799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596219" y="4801590"/>
                  <a:ext cx="46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F6DC77B-5F75-41EA-B3E4-A0D0CF784386}"/>
                    </a:ext>
                  </a:extLst>
                </p14:cNvPr>
                <p14:cNvContentPartPr/>
                <p14:nvPr/>
              </p14:nvContentPartPr>
              <p14:xfrm>
                <a:off x="8646619" y="4959270"/>
                <a:ext cx="162360" cy="105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F6DC77B-5F75-41EA-B3E4-A0D0CF78438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628619" y="4941331"/>
                  <a:ext cx="198000" cy="140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4414AA53-4FB3-4F33-8E0C-EEAD25EA3D68}"/>
                    </a:ext>
                  </a:extLst>
                </p14:cNvPr>
                <p14:cNvContentPartPr/>
                <p14:nvPr/>
              </p14:nvContentPartPr>
              <p14:xfrm>
                <a:off x="8888539" y="4971150"/>
                <a:ext cx="380160" cy="114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4414AA53-4FB3-4F33-8E0C-EEAD25EA3D6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870539" y="4953093"/>
                  <a:ext cx="415800" cy="150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272379F-B62C-43F4-9364-BAFC83AE16A7}"/>
                    </a:ext>
                  </a:extLst>
                </p14:cNvPr>
                <p14:cNvContentPartPr/>
                <p14:nvPr/>
              </p14:nvContentPartPr>
              <p14:xfrm>
                <a:off x="9247099" y="4876470"/>
                <a:ext cx="360" cy="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272379F-B62C-43F4-9364-BAFC83AE16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29099" y="48584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1E56870-E2B1-4F3D-8366-A00A16E48A34}"/>
                    </a:ext>
                  </a:extLst>
                </p14:cNvPr>
                <p14:cNvContentPartPr/>
                <p14:nvPr/>
              </p14:nvContentPartPr>
              <p14:xfrm>
                <a:off x="9252499" y="4994190"/>
                <a:ext cx="230400" cy="106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1E56870-E2B1-4F3D-8366-A00A16E48A3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234499" y="4976190"/>
                  <a:ext cx="266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48E1C0C-5246-471F-B0C8-2F89A6595B18}"/>
                    </a:ext>
                  </a:extLst>
                </p14:cNvPr>
                <p14:cNvContentPartPr/>
                <p14:nvPr/>
              </p14:nvContentPartPr>
              <p14:xfrm>
                <a:off x="9398299" y="4964310"/>
                <a:ext cx="200880" cy="4258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48E1C0C-5246-471F-B0C8-2F89A6595B18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380299" y="4946310"/>
                  <a:ext cx="23652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B53BC3A-7127-4BF5-98B2-B06D6394FFC5}"/>
              </a:ext>
            </a:extLst>
          </p:cNvPr>
          <p:cNvGrpSpPr/>
          <p:nvPr/>
        </p:nvGrpSpPr>
        <p:grpSpPr>
          <a:xfrm>
            <a:off x="9807259" y="4791510"/>
            <a:ext cx="385560" cy="457920"/>
            <a:chOff x="9807259" y="4791510"/>
            <a:chExt cx="38556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B1DAA82-F423-4B8D-B949-D90AA9964704}"/>
                    </a:ext>
                  </a:extLst>
                </p14:cNvPr>
                <p14:cNvContentPartPr/>
                <p14:nvPr/>
              </p14:nvContentPartPr>
              <p14:xfrm>
                <a:off x="9807259" y="4791510"/>
                <a:ext cx="200160" cy="318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B1DAA82-F423-4B8D-B949-D90AA996470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789259" y="4773510"/>
                  <a:ext cx="2358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0B0DE1F-94B4-4199-BE3A-3E8FB9E81323}"/>
                    </a:ext>
                  </a:extLst>
                </p14:cNvPr>
                <p14:cNvContentPartPr/>
                <p14:nvPr/>
              </p14:nvContentPartPr>
              <p14:xfrm>
                <a:off x="10075819" y="4995630"/>
                <a:ext cx="10440" cy="253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0B0DE1F-94B4-4199-BE3A-3E8FB9E8132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057819" y="4977630"/>
                  <a:ext cx="46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E882FFE-76B6-45BC-8441-65668D97B380}"/>
                    </a:ext>
                  </a:extLst>
                </p14:cNvPr>
                <p14:cNvContentPartPr/>
                <p14:nvPr/>
              </p14:nvContentPartPr>
              <p14:xfrm>
                <a:off x="9838939" y="4900950"/>
                <a:ext cx="353880" cy="1515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E882FFE-76B6-45BC-8441-65668D97B380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820939" y="4882950"/>
                  <a:ext cx="389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57AD96EE-CCD7-4478-8209-1AF8A045A810}"/>
              </a:ext>
            </a:extLst>
          </p:cNvPr>
          <p:cNvGrpSpPr/>
          <p:nvPr/>
        </p:nvGrpSpPr>
        <p:grpSpPr>
          <a:xfrm>
            <a:off x="10382899" y="4930110"/>
            <a:ext cx="459720" cy="194760"/>
            <a:chOff x="10382899" y="4930110"/>
            <a:chExt cx="4597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3BF1FE0-F247-4AE4-ADD1-DDADB3153206}"/>
                    </a:ext>
                  </a:extLst>
                </p14:cNvPr>
                <p14:cNvContentPartPr/>
                <p14:nvPr/>
              </p14:nvContentPartPr>
              <p14:xfrm>
                <a:off x="10382899" y="4930110"/>
                <a:ext cx="150480" cy="147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3BF1FE0-F247-4AE4-ADD1-DDADB315320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364899" y="4912154"/>
                  <a:ext cx="186120" cy="183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0F3D0F1-900E-40A2-9B0E-A6F8CB7C329C}"/>
                    </a:ext>
                  </a:extLst>
                </p14:cNvPr>
                <p14:cNvContentPartPr/>
                <p14:nvPr/>
              </p14:nvContentPartPr>
              <p14:xfrm>
                <a:off x="10498459" y="4933710"/>
                <a:ext cx="120960" cy="50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0F3D0F1-900E-40A2-9B0E-A6F8CB7C329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80405" y="4914325"/>
                  <a:ext cx="156706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1D244CE-7DB5-4046-A5BB-F7A6D4A5BA69}"/>
                    </a:ext>
                  </a:extLst>
                </p14:cNvPr>
                <p14:cNvContentPartPr/>
                <p14:nvPr/>
              </p14:nvContentPartPr>
              <p14:xfrm>
                <a:off x="10692139" y="4932990"/>
                <a:ext cx="150480" cy="191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1D244CE-7DB5-4046-A5BB-F7A6D4A5BA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674139" y="4914990"/>
                  <a:ext cx="186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CC616E95-44D4-4C68-9BB8-DAB8034B36B6}"/>
              </a:ext>
            </a:extLst>
          </p:cNvPr>
          <p:cNvGrpSpPr/>
          <p:nvPr/>
        </p:nvGrpSpPr>
        <p:grpSpPr>
          <a:xfrm>
            <a:off x="11152579" y="4851270"/>
            <a:ext cx="558000" cy="285840"/>
            <a:chOff x="11152579" y="4851270"/>
            <a:chExt cx="5580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009A6F7-871C-4104-8CDD-AB89DB7183B6}"/>
                    </a:ext>
                  </a:extLst>
                </p14:cNvPr>
                <p14:cNvContentPartPr/>
                <p14:nvPr/>
              </p14:nvContentPartPr>
              <p14:xfrm>
                <a:off x="11152579" y="5022270"/>
                <a:ext cx="411120" cy="1148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009A6F7-871C-4104-8CDD-AB89DB7183B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134579" y="5004213"/>
                  <a:ext cx="446760" cy="1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EEAEFEF-8037-453F-8F6E-45B3972262B5}"/>
                    </a:ext>
                  </a:extLst>
                </p14:cNvPr>
                <p14:cNvContentPartPr/>
                <p14:nvPr/>
              </p14:nvContentPartPr>
              <p14:xfrm>
                <a:off x="11603659" y="4851270"/>
                <a:ext cx="106920" cy="264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EEAEFEF-8037-453F-8F6E-45B3972262B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585598" y="4833294"/>
                  <a:ext cx="142680" cy="2998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BB39180-DE1E-4BC3-A116-1052021EBEE6}"/>
              </a:ext>
            </a:extLst>
          </p:cNvPr>
          <p:cNvGrpSpPr/>
          <p:nvPr/>
        </p:nvGrpSpPr>
        <p:grpSpPr>
          <a:xfrm>
            <a:off x="4748179" y="5207310"/>
            <a:ext cx="461160" cy="327600"/>
            <a:chOff x="4748179" y="5207310"/>
            <a:chExt cx="4611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59DF51D-6B5A-45B8-840E-BF9207B0CBEF}"/>
                    </a:ext>
                  </a:extLst>
                </p14:cNvPr>
                <p14:cNvContentPartPr/>
                <p14:nvPr/>
              </p14:nvContentPartPr>
              <p14:xfrm>
                <a:off x="4827019" y="5360670"/>
                <a:ext cx="27360" cy="1587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59DF51D-6B5A-45B8-840E-BF9207B0CBEF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808779" y="5342670"/>
                  <a:ext cx="6347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AA2E739-305D-44D9-9D60-DD02BB40A36C}"/>
                    </a:ext>
                  </a:extLst>
                </p14:cNvPr>
                <p14:cNvContentPartPr/>
                <p14:nvPr/>
              </p14:nvContentPartPr>
              <p14:xfrm>
                <a:off x="4748179" y="5207310"/>
                <a:ext cx="461160" cy="327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AA2E739-305D-44D9-9D60-DD02BB40A36C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730179" y="5189330"/>
                  <a:ext cx="496800" cy="3632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7DEBA61D-FDEC-4576-A9F2-4561528EB69D}"/>
              </a:ext>
            </a:extLst>
          </p:cNvPr>
          <p:cNvGrpSpPr/>
          <p:nvPr/>
        </p:nvGrpSpPr>
        <p:grpSpPr>
          <a:xfrm>
            <a:off x="5680219" y="5259510"/>
            <a:ext cx="943200" cy="298080"/>
            <a:chOff x="5680219" y="5259510"/>
            <a:chExt cx="9432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56BAC2F-DA16-4213-8BC7-69F775012D81}"/>
                    </a:ext>
                  </a:extLst>
                </p14:cNvPr>
                <p14:cNvContentPartPr/>
                <p14:nvPr/>
              </p14:nvContentPartPr>
              <p14:xfrm>
                <a:off x="5680219" y="5346990"/>
                <a:ext cx="128160" cy="2106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56BAC2F-DA16-4213-8BC7-69F775012D81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662219" y="5328990"/>
                  <a:ext cx="163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73801B-0528-49F6-9425-5EFE23F807CF}"/>
                    </a:ext>
                  </a:extLst>
                </p14:cNvPr>
                <p14:cNvContentPartPr/>
                <p14:nvPr/>
              </p14:nvContentPartPr>
              <p14:xfrm>
                <a:off x="5888659" y="5438790"/>
                <a:ext cx="60840" cy="97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73801B-0528-49F6-9425-5EFE23F807CF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870659" y="5420790"/>
                  <a:ext cx="9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884A09CE-AB0B-4B9E-930E-A80E385AB698}"/>
                    </a:ext>
                  </a:extLst>
                </p14:cNvPr>
                <p14:cNvContentPartPr/>
                <p14:nvPr/>
              </p14:nvContentPartPr>
              <p14:xfrm>
                <a:off x="6063979" y="5268150"/>
                <a:ext cx="52200" cy="2566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884A09CE-AB0B-4B9E-930E-A80E385AB698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045854" y="5250150"/>
                  <a:ext cx="88088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56135BD-BB89-4572-98F0-393106F0E1FD}"/>
                    </a:ext>
                  </a:extLst>
                </p14:cNvPr>
                <p14:cNvContentPartPr/>
                <p14:nvPr/>
              </p14:nvContentPartPr>
              <p14:xfrm>
                <a:off x="6041659" y="5259510"/>
                <a:ext cx="216000" cy="246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56135BD-BB89-4572-98F0-393106F0E1F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023659" y="5241510"/>
                  <a:ext cx="251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54B2903-D67C-4F04-98A4-713480A80CB8}"/>
                    </a:ext>
                  </a:extLst>
                </p14:cNvPr>
                <p14:cNvContentPartPr/>
                <p14:nvPr/>
              </p14:nvContentPartPr>
              <p14:xfrm>
                <a:off x="6170539" y="5373990"/>
                <a:ext cx="238320" cy="144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54B2903-D67C-4F04-98A4-713480A80CB8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152539" y="5355990"/>
                  <a:ext cx="273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91716D8-40DF-4FB6-A1B4-A248336EC14D}"/>
                    </a:ext>
                  </a:extLst>
                </p14:cNvPr>
                <p14:cNvContentPartPr/>
                <p14:nvPr/>
              </p14:nvContentPartPr>
              <p14:xfrm>
                <a:off x="6450979" y="5377590"/>
                <a:ext cx="172440" cy="154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91716D8-40DF-4FB6-A1B4-A248336EC14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432979" y="5359590"/>
                  <a:ext cx="2080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25CE03B7-CB95-4A95-B795-B2965C48A45C}"/>
              </a:ext>
            </a:extLst>
          </p:cNvPr>
          <p:cNvGrpSpPr/>
          <p:nvPr/>
        </p:nvGrpSpPr>
        <p:grpSpPr>
          <a:xfrm>
            <a:off x="6951379" y="5291190"/>
            <a:ext cx="664560" cy="239040"/>
            <a:chOff x="6951379" y="5291190"/>
            <a:chExt cx="6645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150B916-F3DE-4A0E-95E4-3969AA7709AB}"/>
                    </a:ext>
                  </a:extLst>
                </p14:cNvPr>
                <p14:cNvContentPartPr/>
                <p14:nvPr/>
              </p14:nvContentPartPr>
              <p14:xfrm>
                <a:off x="6951379" y="5320350"/>
                <a:ext cx="122400" cy="1785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150B916-F3DE-4A0E-95E4-3969AA7709A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33379" y="5302350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1A97733-0836-4DF1-8216-18E91274D732}"/>
                    </a:ext>
                  </a:extLst>
                </p14:cNvPr>
                <p14:cNvContentPartPr/>
                <p14:nvPr/>
              </p14:nvContentPartPr>
              <p14:xfrm>
                <a:off x="7000339" y="5291190"/>
                <a:ext cx="310320" cy="10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1A97733-0836-4DF1-8216-18E91274D73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982339" y="5273190"/>
                  <a:ext cx="345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4207B3F-6A60-494D-841C-70B841EF78F0}"/>
                    </a:ext>
                  </a:extLst>
                </p14:cNvPr>
                <p14:cNvContentPartPr/>
                <p14:nvPr/>
              </p14:nvContentPartPr>
              <p14:xfrm>
                <a:off x="7389139" y="5314950"/>
                <a:ext cx="142200" cy="2152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4207B3F-6A60-494D-841C-70B841EF78F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71139" y="5296950"/>
                  <a:ext cx="177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CA47449-12D7-4336-AE57-4BC965E76961}"/>
                    </a:ext>
                  </a:extLst>
                </p14:cNvPr>
                <p14:cNvContentPartPr/>
                <p14:nvPr/>
              </p14:nvContentPartPr>
              <p14:xfrm>
                <a:off x="7505779" y="5454270"/>
                <a:ext cx="110160" cy="399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CA47449-12D7-4336-AE57-4BC965E76961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487779" y="5436270"/>
                  <a:ext cx="14580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684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1B8F15-C628-4AD8-8147-717683A2BBB3}"/>
              </a:ext>
            </a:extLst>
          </p:cNvPr>
          <p:cNvGrpSpPr/>
          <p:nvPr/>
        </p:nvGrpSpPr>
        <p:grpSpPr>
          <a:xfrm>
            <a:off x="464004" y="656807"/>
            <a:ext cx="1493640" cy="262440"/>
            <a:chOff x="464004" y="656807"/>
            <a:chExt cx="14936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CFA4DF-E425-428C-B7C6-4102AEB7B48A}"/>
                    </a:ext>
                  </a:extLst>
                </p14:cNvPr>
                <p14:cNvContentPartPr/>
                <p14:nvPr/>
              </p14:nvContentPartPr>
              <p14:xfrm>
                <a:off x="464004" y="726647"/>
                <a:ext cx="270720" cy="177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CFA4DF-E425-428C-B7C6-4102AEB7B4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004" y="709007"/>
                  <a:ext cx="30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D5AEF9-D084-44BB-B2A2-3C805C5E3E25}"/>
                    </a:ext>
                  </a:extLst>
                </p14:cNvPr>
                <p14:cNvContentPartPr/>
                <p14:nvPr/>
              </p14:nvContentPartPr>
              <p14:xfrm>
                <a:off x="808164" y="688487"/>
                <a:ext cx="175320" cy="20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D5AEF9-D084-44BB-B2A2-3C805C5E3E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524" y="670487"/>
                  <a:ext cx="210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63D912-32F1-4112-B661-8ACEF6ADBE86}"/>
                    </a:ext>
                  </a:extLst>
                </p14:cNvPr>
                <p14:cNvContentPartPr/>
                <p14:nvPr/>
              </p14:nvContentPartPr>
              <p14:xfrm>
                <a:off x="857124" y="801527"/>
                <a:ext cx="82080" cy="2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63D912-32F1-4112-B661-8ACEF6ADBE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9484" y="783887"/>
                  <a:ext cx="117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F78010-B329-466D-A7A5-94F3472AD5CF}"/>
                    </a:ext>
                  </a:extLst>
                </p14:cNvPr>
                <p14:cNvContentPartPr/>
                <p14:nvPr/>
              </p14:nvContentPartPr>
              <p14:xfrm>
                <a:off x="1045044" y="704687"/>
                <a:ext cx="267480" cy="17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F78010-B329-466D-A7A5-94F3472AD5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7044" y="686687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E0DF84-5326-48F9-9165-D4906C4EFFD3}"/>
                    </a:ext>
                  </a:extLst>
                </p14:cNvPr>
                <p14:cNvContentPartPr/>
                <p14:nvPr/>
              </p14:nvContentPartPr>
              <p14:xfrm>
                <a:off x="1354284" y="733487"/>
                <a:ext cx="7200" cy="163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E0DF84-5326-48F9-9165-D4906C4EFF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6284" y="715487"/>
                  <a:ext cx="42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22AD7C-B861-4028-9837-11FA0B943736}"/>
                    </a:ext>
                  </a:extLst>
                </p14:cNvPr>
                <p14:cNvContentPartPr/>
                <p14:nvPr/>
              </p14:nvContentPartPr>
              <p14:xfrm>
                <a:off x="1355364" y="702887"/>
                <a:ext cx="137880" cy="13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22AD7C-B861-4028-9837-11FA0B9437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7364" y="685247"/>
                  <a:ext cx="173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0F433A-D8AE-406B-A03D-6E861CAD311B}"/>
                    </a:ext>
                  </a:extLst>
                </p14:cNvPr>
                <p14:cNvContentPartPr/>
                <p14:nvPr/>
              </p14:nvContentPartPr>
              <p14:xfrm>
                <a:off x="1586484" y="676607"/>
                <a:ext cx="184680" cy="24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0F433A-D8AE-406B-A03D-6E861CAD31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8484" y="658967"/>
                  <a:ext cx="220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F78FCA-2D01-435E-8AFD-490DB0406DED}"/>
                    </a:ext>
                  </a:extLst>
                </p14:cNvPr>
                <p14:cNvContentPartPr/>
                <p14:nvPr/>
              </p14:nvContentPartPr>
              <p14:xfrm>
                <a:off x="1829484" y="680927"/>
                <a:ext cx="128160" cy="21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F78FCA-2D01-435E-8AFD-490DB0406D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1484" y="662927"/>
                  <a:ext cx="163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D94171-824F-4DA2-A2C8-54727691B173}"/>
                    </a:ext>
                  </a:extLst>
                </p14:cNvPr>
                <p14:cNvContentPartPr/>
                <p14:nvPr/>
              </p14:nvContentPartPr>
              <p14:xfrm>
                <a:off x="1820844" y="656807"/>
                <a:ext cx="96120" cy="3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D94171-824F-4DA2-A2C8-54727691B1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2844" y="638807"/>
                  <a:ext cx="1317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0AE173-1C93-4F3D-BBCC-8773AD1A1D0F}"/>
              </a:ext>
            </a:extLst>
          </p:cNvPr>
          <p:cNvGrpSpPr/>
          <p:nvPr/>
        </p:nvGrpSpPr>
        <p:grpSpPr>
          <a:xfrm>
            <a:off x="2259324" y="662207"/>
            <a:ext cx="931320" cy="259920"/>
            <a:chOff x="2259324" y="662207"/>
            <a:chExt cx="9313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25DFB0-DC84-4BD1-98E9-038A2D56C895}"/>
                    </a:ext>
                  </a:extLst>
                </p14:cNvPr>
                <p14:cNvContentPartPr/>
                <p14:nvPr/>
              </p14:nvContentPartPr>
              <p14:xfrm>
                <a:off x="2259324" y="706487"/>
                <a:ext cx="185760" cy="21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25DFB0-DC84-4BD1-98E9-038A2D56C8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1684" y="688847"/>
                  <a:ext cx="221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6E6CFA-84E6-4BBE-886E-55A1E3BDFE35}"/>
                    </a:ext>
                  </a:extLst>
                </p14:cNvPr>
                <p14:cNvContentPartPr/>
                <p14:nvPr/>
              </p14:nvContentPartPr>
              <p14:xfrm>
                <a:off x="2512044" y="718727"/>
                <a:ext cx="99000" cy="156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6E6CFA-84E6-4BBE-886E-55A1E3BDFE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4404" y="700727"/>
                  <a:ext cx="13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4104C9-9AF1-45E2-832A-C43684F14B70}"/>
                    </a:ext>
                  </a:extLst>
                </p14:cNvPr>
                <p14:cNvContentPartPr/>
                <p14:nvPr/>
              </p14:nvContentPartPr>
              <p14:xfrm>
                <a:off x="2514924" y="662927"/>
                <a:ext cx="184680" cy="13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4104C9-9AF1-45E2-832A-C43684F14B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7284" y="645287"/>
                  <a:ext cx="220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411738-02A0-4CFB-806C-531CAE772F3D}"/>
                    </a:ext>
                  </a:extLst>
                </p14:cNvPr>
                <p14:cNvContentPartPr/>
                <p14:nvPr/>
              </p14:nvContentPartPr>
              <p14:xfrm>
                <a:off x="2729844" y="680567"/>
                <a:ext cx="148320" cy="20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411738-02A0-4CFB-806C-531CAE772F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2204" y="662567"/>
                  <a:ext cx="183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AEA183-7C3E-4E1C-ABCA-24DD6ACEA54F}"/>
                    </a:ext>
                  </a:extLst>
                </p14:cNvPr>
                <p14:cNvContentPartPr/>
                <p14:nvPr/>
              </p14:nvContentPartPr>
              <p14:xfrm>
                <a:off x="2783124" y="786047"/>
                <a:ext cx="14040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AEA183-7C3E-4E1C-ABCA-24DD6ACEA5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65484" y="768047"/>
                  <a:ext cx="176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C0514A-51F5-4557-AAFC-CAC5F5A17B8D}"/>
                    </a:ext>
                  </a:extLst>
                </p14:cNvPr>
                <p14:cNvContentPartPr/>
                <p14:nvPr/>
              </p14:nvContentPartPr>
              <p14:xfrm>
                <a:off x="3028284" y="662207"/>
                <a:ext cx="162360" cy="165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C0514A-51F5-4557-AAFC-CAC5F5A17B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0644" y="644567"/>
                  <a:ext cx="1980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70396D-39C2-4F68-9BAF-F62AB0F68F4A}"/>
              </a:ext>
            </a:extLst>
          </p:cNvPr>
          <p:cNvGrpSpPr/>
          <p:nvPr/>
        </p:nvGrpSpPr>
        <p:grpSpPr>
          <a:xfrm>
            <a:off x="6762204" y="650327"/>
            <a:ext cx="2001960" cy="288000"/>
            <a:chOff x="6762204" y="650327"/>
            <a:chExt cx="20019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54C0FC-2945-44FD-933A-1D8BF1145191}"/>
                    </a:ext>
                  </a:extLst>
                </p14:cNvPr>
                <p14:cNvContentPartPr/>
                <p14:nvPr/>
              </p14:nvContentPartPr>
              <p14:xfrm>
                <a:off x="6762204" y="763367"/>
                <a:ext cx="125640" cy="17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54C0FC-2945-44FD-933A-1D8BF11451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44564" y="745367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D7EE87-957C-4B29-9A9E-8BDC4A84EA13}"/>
                    </a:ext>
                  </a:extLst>
                </p14:cNvPr>
                <p14:cNvContentPartPr/>
                <p14:nvPr/>
              </p14:nvContentPartPr>
              <p14:xfrm>
                <a:off x="6970284" y="774167"/>
                <a:ext cx="98280" cy="15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D7EE87-957C-4B29-9A9E-8BDC4A84EA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644" y="756527"/>
                  <a:ext cx="133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EAA583-C7F6-4631-9167-16EB78D76B09}"/>
                    </a:ext>
                  </a:extLst>
                </p14:cNvPr>
                <p14:cNvContentPartPr/>
                <p14:nvPr/>
              </p14:nvContentPartPr>
              <p14:xfrm>
                <a:off x="7174404" y="779567"/>
                <a:ext cx="7200" cy="152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EAA583-C7F6-4631-9167-16EB78D76B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56764" y="761927"/>
                  <a:ext cx="42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C17EB7-5518-4A4B-BB3F-713D5F1E4171}"/>
                    </a:ext>
                  </a:extLst>
                </p14:cNvPr>
                <p14:cNvContentPartPr/>
                <p14:nvPr/>
              </p14:nvContentPartPr>
              <p14:xfrm>
                <a:off x="7179084" y="741047"/>
                <a:ext cx="117000" cy="10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C17EB7-5518-4A4B-BB3F-713D5F1E41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61444" y="723047"/>
                  <a:ext cx="152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C2C3B2-3973-4214-9D42-F195DD712B69}"/>
                    </a:ext>
                  </a:extLst>
                </p14:cNvPr>
                <p14:cNvContentPartPr/>
                <p14:nvPr/>
              </p14:nvContentPartPr>
              <p14:xfrm>
                <a:off x="7419924" y="714407"/>
                <a:ext cx="88920" cy="16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C2C3B2-3973-4214-9D42-F195DD712B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1924" y="696407"/>
                  <a:ext cx="12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8673F7-8050-42BD-B5DB-2C9F355615FE}"/>
                    </a:ext>
                  </a:extLst>
                </p14:cNvPr>
                <p14:cNvContentPartPr/>
                <p14:nvPr/>
              </p14:nvContentPartPr>
              <p14:xfrm>
                <a:off x="7608564" y="725927"/>
                <a:ext cx="157680" cy="14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8673F7-8050-42BD-B5DB-2C9F355615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90564" y="708287"/>
                  <a:ext cx="193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7B51BB-4012-438E-8585-243202B9FDF8}"/>
                    </a:ext>
                  </a:extLst>
                </p14:cNvPr>
                <p14:cNvContentPartPr/>
                <p14:nvPr/>
              </p14:nvContentPartPr>
              <p14:xfrm>
                <a:off x="7811964" y="708647"/>
                <a:ext cx="132840" cy="19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7B51BB-4012-438E-8585-243202B9FD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3964" y="691007"/>
                  <a:ext cx="168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DDE928-9F3C-4C35-A4AD-15AD8FF69CCB}"/>
                    </a:ext>
                  </a:extLst>
                </p14:cNvPr>
                <p14:cNvContentPartPr/>
                <p14:nvPr/>
              </p14:nvContentPartPr>
              <p14:xfrm>
                <a:off x="7962084" y="714407"/>
                <a:ext cx="165960" cy="19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DDE928-9F3C-4C35-A4AD-15AD8FF69C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4084" y="696767"/>
                  <a:ext cx="201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C71CD0-AA2D-452A-80C7-1799C5C3275C}"/>
                    </a:ext>
                  </a:extLst>
                </p14:cNvPr>
                <p14:cNvContentPartPr/>
                <p14:nvPr/>
              </p14:nvContentPartPr>
              <p14:xfrm>
                <a:off x="8205804" y="724847"/>
                <a:ext cx="35280" cy="156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C71CD0-AA2D-452A-80C7-1799C5C327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87804" y="707207"/>
                  <a:ext cx="70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42697C-F54D-4869-9B5A-FA767E77CD05}"/>
                    </a:ext>
                  </a:extLst>
                </p14:cNvPr>
                <p14:cNvContentPartPr/>
                <p14:nvPr/>
              </p14:nvContentPartPr>
              <p14:xfrm>
                <a:off x="8319204" y="723767"/>
                <a:ext cx="248400" cy="14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42697C-F54D-4869-9B5A-FA767E77CD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1564" y="706127"/>
                  <a:ext cx="284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3A9B6E-01C4-4AFD-898D-C13C4E32884C}"/>
                    </a:ext>
                  </a:extLst>
                </p14:cNvPr>
                <p14:cNvContentPartPr/>
                <p14:nvPr/>
              </p14:nvContentPartPr>
              <p14:xfrm>
                <a:off x="8560404" y="650327"/>
                <a:ext cx="20376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3A9B6E-01C4-4AFD-898D-C13C4E3288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2764" y="632327"/>
                  <a:ext cx="2394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49F328-EF65-4186-9619-19D78304011F}"/>
              </a:ext>
            </a:extLst>
          </p:cNvPr>
          <p:cNvGrpSpPr/>
          <p:nvPr/>
        </p:nvGrpSpPr>
        <p:grpSpPr>
          <a:xfrm>
            <a:off x="9280044" y="670487"/>
            <a:ext cx="1107720" cy="230400"/>
            <a:chOff x="9280044" y="670487"/>
            <a:chExt cx="11077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444AC1-5E35-449F-8E9B-F64216A694DC}"/>
                    </a:ext>
                  </a:extLst>
                </p14:cNvPr>
                <p14:cNvContentPartPr/>
                <p14:nvPr/>
              </p14:nvContentPartPr>
              <p14:xfrm>
                <a:off x="9280044" y="697487"/>
                <a:ext cx="250200" cy="19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444AC1-5E35-449F-8E9B-F64216A694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62044" y="679847"/>
                  <a:ext cx="285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0144C5-8C00-4EA1-BD93-D05774CFE8C8}"/>
                    </a:ext>
                  </a:extLst>
                </p14:cNvPr>
                <p14:cNvContentPartPr/>
                <p14:nvPr/>
              </p14:nvContentPartPr>
              <p14:xfrm>
                <a:off x="9633564" y="770207"/>
                <a:ext cx="146160" cy="13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0144C5-8C00-4EA1-BD93-D05774CFE8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15924" y="752207"/>
                  <a:ext cx="181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34149D-D2BB-4004-A92D-8C51E53A5716}"/>
                    </a:ext>
                  </a:extLst>
                </p14:cNvPr>
                <p14:cNvContentPartPr/>
                <p14:nvPr/>
              </p14:nvContentPartPr>
              <p14:xfrm>
                <a:off x="9638244" y="778487"/>
                <a:ext cx="108720" cy="3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34149D-D2BB-4004-A92D-8C51E53A57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0604" y="760847"/>
                  <a:ext cx="144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C21C06-C327-454F-BA99-D0A374020293}"/>
                    </a:ext>
                  </a:extLst>
                </p14:cNvPr>
                <p14:cNvContentPartPr/>
                <p14:nvPr/>
              </p14:nvContentPartPr>
              <p14:xfrm>
                <a:off x="9609084" y="689207"/>
                <a:ext cx="141480" cy="2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C21C06-C327-454F-BA99-D0A3740202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1444" y="671567"/>
                  <a:ext cx="177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138334-F562-4C69-9F1A-5FC4E07EA39D}"/>
                    </a:ext>
                  </a:extLst>
                </p14:cNvPr>
                <p14:cNvContentPartPr/>
                <p14:nvPr/>
              </p14:nvContentPartPr>
              <p14:xfrm>
                <a:off x="9817884" y="725207"/>
                <a:ext cx="145080" cy="156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138334-F562-4C69-9F1A-5FC4E07EA3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99884" y="707207"/>
                  <a:ext cx="180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68ACF5-3B83-46C7-B543-B3C6C12F61CA}"/>
                    </a:ext>
                  </a:extLst>
                </p14:cNvPr>
                <p14:cNvContentPartPr/>
                <p14:nvPr/>
              </p14:nvContentPartPr>
              <p14:xfrm>
                <a:off x="10036044" y="754367"/>
                <a:ext cx="11880" cy="12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68ACF5-3B83-46C7-B543-B3C6C12F61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8404" y="736727"/>
                  <a:ext cx="47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5FB976-7292-48B9-85F2-C498306057A8}"/>
                    </a:ext>
                  </a:extLst>
                </p14:cNvPr>
                <p14:cNvContentPartPr/>
                <p14:nvPr/>
              </p14:nvContentPartPr>
              <p14:xfrm>
                <a:off x="10044324" y="670487"/>
                <a:ext cx="343440" cy="226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5FB976-7292-48B9-85F2-C498306057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6684" y="652487"/>
                  <a:ext cx="37908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2CC9B21-2E18-43B3-B044-165EF2E15999}"/>
                  </a:ext>
                </a:extLst>
              </p14:cNvPr>
              <p14:cNvContentPartPr/>
              <p14:nvPr/>
            </p14:nvContentPartPr>
            <p14:xfrm>
              <a:off x="3423204" y="482927"/>
              <a:ext cx="160560" cy="559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2CC9B21-2E18-43B3-B044-165EF2E159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05564" y="465287"/>
                <a:ext cx="196200" cy="59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534E1FF3-3EE3-4B70-A245-7C9C9F192AA2}"/>
              </a:ext>
            </a:extLst>
          </p:cNvPr>
          <p:cNvGrpSpPr/>
          <p:nvPr/>
        </p:nvGrpSpPr>
        <p:grpSpPr>
          <a:xfrm>
            <a:off x="3635244" y="500207"/>
            <a:ext cx="753840" cy="395280"/>
            <a:chOff x="3635244" y="500207"/>
            <a:chExt cx="7538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073121-6CFC-491A-A69F-88672272AF6A}"/>
                    </a:ext>
                  </a:extLst>
                </p14:cNvPr>
                <p14:cNvContentPartPr/>
                <p14:nvPr/>
              </p14:nvContentPartPr>
              <p14:xfrm>
                <a:off x="4126284" y="660047"/>
                <a:ext cx="82800" cy="122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073121-6CFC-491A-A69F-88672272AF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8284" y="642047"/>
                  <a:ext cx="118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A826A0-E250-4006-BE20-FCE36575A71D}"/>
                    </a:ext>
                  </a:extLst>
                </p14:cNvPr>
                <p14:cNvContentPartPr/>
                <p14:nvPr/>
              </p14:nvContentPartPr>
              <p14:xfrm>
                <a:off x="4264884" y="653567"/>
                <a:ext cx="124200" cy="151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A826A0-E250-4006-BE20-FCE36575A7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47244" y="635927"/>
                  <a:ext cx="159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FAB565-CF76-4C2A-A48D-8B453C406594}"/>
                    </a:ext>
                  </a:extLst>
                </p14:cNvPr>
                <p14:cNvContentPartPr/>
                <p14:nvPr/>
              </p14:nvContentPartPr>
              <p14:xfrm>
                <a:off x="3683844" y="644567"/>
                <a:ext cx="17820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FAB565-CF76-4C2A-A48D-8B453C4065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66204" y="626927"/>
                  <a:ext cx="213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CEDA5F-86D3-46B6-B824-A6BF310709A7}"/>
                    </a:ext>
                  </a:extLst>
                </p14:cNvPr>
                <p14:cNvContentPartPr/>
                <p14:nvPr/>
              </p14:nvContentPartPr>
              <p14:xfrm>
                <a:off x="3635244" y="625127"/>
                <a:ext cx="215640" cy="270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CEDA5F-86D3-46B6-B824-A6BF310709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17604" y="607487"/>
                  <a:ext cx="251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35D70F1-B4AE-4910-9AAF-390E3F638864}"/>
                    </a:ext>
                  </a:extLst>
                </p14:cNvPr>
                <p14:cNvContentPartPr/>
                <p14:nvPr/>
              </p14:nvContentPartPr>
              <p14:xfrm>
                <a:off x="3660444" y="500207"/>
                <a:ext cx="267480" cy="59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35D70F1-B4AE-4910-9AAF-390E3F6388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42804" y="482567"/>
                  <a:ext cx="3031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1AF1A0-2D48-4190-ACA6-1284A0A63B1A}"/>
              </a:ext>
            </a:extLst>
          </p:cNvPr>
          <p:cNvGrpSpPr/>
          <p:nvPr/>
        </p:nvGrpSpPr>
        <p:grpSpPr>
          <a:xfrm>
            <a:off x="4493484" y="420647"/>
            <a:ext cx="502200" cy="565200"/>
            <a:chOff x="4493484" y="420647"/>
            <a:chExt cx="50220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C677E8-DFD0-45D5-AFD3-A4FF48E1437D}"/>
                    </a:ext>
                  </a:extLst>
                </p14:cNvPr>
                <p14:cNvContentPartPr/>
                <p14:nvPr/>
              </p14:nvContentPartPr>
              <p14:xfrm>
                <a:off x="4493484" y="660047"/>
                <a:ext cx="339840" cy="325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C677E8-DFD0-45D5-AFD3-A4FF48E143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75844" y="642047"/>
                  <a:ext cx="375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02FA13-1402-44E0-84E4-4EA76CA91D8A}"/>
                    </a:ext>
                  </a:extLst>
                </p14:cNvPr>
                <p14:cNvContentPartPr/>
                <p14:nvPr/>
              </p14:nvContentPartPr>
              <p14:xfrm>
                <a:off x="4644324" y="420647"/>
                <a:ext cx="104040" cy="15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02FA13-1402-44E0-84E4-4EA76CA91D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6324" y="402647"/>
                  <a:ext cx="139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B15FB0-0678-4C2F-BF06-19492AB54F64}"/>
                    </a:ext>
                  </a:extLst>
                </p14:cNvPr>
                <p14:cNvContentPartPr/>
                <p14:nvPr/>
              </p14:nvContentPartPr>
              <p14:xfrm>
                <a:off x="4884444" y="424607"/>
                <a:ext cx="111240" cy="479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B15FB0-0678-4C2F-BF06-19492AB54F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66444" y="406967"/>
                  <a:ext cx="14688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64A4E2-20FB-4C09-97C3-18ED7FEEBCB2}"/>
              </a:ext>
            </a:extLst>
          </p:cNvPr>
          <p:cNvGrpSpPr/>
          <p:nvPr/>
        </p:nvGrpSpPr>
        <p:grpSpPr>
          <a:xfrm>
            <a:off x="10698804" y="458447"/>
            <a:ext cx="743400" cy="486360"/>
            <a:chOff x="10698804" y="458447"/>
            <a:chExt cx="7434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B4DD712-2D77-452F-B6D8-5DAF0546D1BC}"/>
                    </a:ext>
                  </a:extLst>
                </p14:cNvPr>
                <p14:cNvContentPartPr/>
                <p14:nvPr/>
              </p14:nvContentPartPr>
              <p14:xfrm>
                <a:off x="10698804" y="490127"/>
                <a:ext cx="71640" cy="45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B4DD712-2D77-452F-B6D8-5DAF0546D1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81164" y="472127"/>
                  <a:ext cx="1072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3B27B9-5B47-4F85-87F5-AC532E1EF2D0}"/>
                    </a:ext>
                  </a:extLst>
                </p14:cNvPr>
                <p14:cNvContentPartPr/>
                <p14:nvPr/>
              </p14:nvContentPartPr>
              <p14:xfrm>
                <a:off x="10935684" y="567887"/>
                <a:ext cx="329400" cy="332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3B27B9-5B47-4F85-87F5-AC532E1EF2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7684" y="550247"/>
                  <a:ext cx="365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A24C76-5DD5-4FE1-ACA7-877DB4BABF61}"/>
                    </a:ext>
                  </a:extLst>
                </p14:cNvPr>
                <p14:cNvContentPartPr/>
                <p14:nvPr/>
              </p14:nvContentPartPr>
              <p14:xfrm>
                <a:off x="11318004" y="458447"/>
                <a:ext cx="124200" cy="486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A24C76-5DD5-4FE1-ACA7-877DB4BABF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00364" y="440447"/>
                  <a:ext cx="15984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006B68-062C-4CBB-AC7B-B757DD53EB24}"/>
              </a:ext>
            </a:extLst>
          </p:cNvPr>
          <p:cNvGrpSpPr/>
          <p:nvPr/>
        </p:nvGrpSpPr>
        <p:grpSpPr>
          <a:xfrm>
            <a:off x="6174684" y="1244687"/>
            <a:ext cx="3116880" cy="2136960"/>
            <a:chOff x="6174684" y="1244687"/>
            <a:chExt cx="3116880" cy="21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958628-D789-426B-9828-A9697E167EBA}"/>
                    </a:ext>
                  </a:extLst>
                </p14:cNvPr>
                <p14:cNvContentPartPr/>
                <p14:nvPr/>
              </p14:nvContentPartPr>
              <p14:xfrm>
                <a:off x="6472044" y="1709447"/>
                <a:ext cx="266400" cy="299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958628-D789-426B-9828-A9697E167E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4404" y="1691807"/>
                  <a:ext cx="302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CF614E-1233-47A0-AEDE-8A2917C2C9ED}"/>
                    </a:ext>
                  </a:extLst>
                </p14:cNvPr>
                <p14:cNvContentPartPr/>
                <p14:nvPr/>
              </p14:nvContentPartPr>
              <p14:xfrm>
                <a:off x="7020324" y="1819967"/>
                <a:ext cx="140400" cy="23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CF614E-1233-47A0-AEDE-8A2917C2C9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2684" y="1802327"/>
                  <a:ext cx="176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DD87D9-A495-40FE-B592-97BD2288FFA7}"/>
                    </a:ext>
                  </a:extLst>
                </p14:cNvPr>
                <p14:cNvContentPartPr/>
                <p14:nvPr/>
              </p14:nvContentPartPr>
              <p14:xfrm>
                <a:off x="7019244" y="1898807"/>
                <a:ext cx="16596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DD87D9-A495-40FE-B592-97BD2288FF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1604" y="1880807"/>
                  <a:ext cx="201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4AF90B-D588-4FA4-9628-FEFD75F19DBE}"/>
                    </a:ext>
                  </a:extLst>
                </p14:cNvPr>
                <p14:cNvContentPartPr/>
                <p14:nvPr/>
              </p14:nvContentPartPr>
              <p14:xfrm>
                <a:off x="7622244" y="1619447"/>
                <a:ext cx="438120" cy="40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4AF90B-D588-4FA4-9628-FEFD75F19D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4604" y="1601807"/>
                  <a:ext cx="473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BC02424-5ABA-4135-B980-84185B1FB67E}"/>
                    </a:ext>
                  </a:extLst>
                </p14:cNvPr>
                <p14:cNvContentPartPr/>
                <p14:nvPr/>
              </p14:nvContentPartPr>
              <p14:xfrm>
                <a:off x="7820604" y="1290047"/>
                <a:ext cx="1404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BC02424-5ABA-4135-B980-84185B1FB6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2964" y="1272407"/>
                  <a:ext cx="176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564FA4-B963-4721-9423-BC140B917A73}"/>
                    </a:ext>
                  </a:extLst>
                </p14:cNvPr>
                <p14:cNvContentPartPr/>
                <p14:nvPr/>
              </p14:nvContentPartPr>
              <p14:xfrm>
                <a:off x="8405244" y="1753727"/>
                <a:ext cx="300960" cy="207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564FA4-B963-4721-9423-BC140B917A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7604" y="1736087"/>
                  <a:ext cx="336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59C0A82-2B51-4E93-824E-920ED53F6A01}"/>
                    </a:ext>
                  </a:extLst>
                </p14:cNvPr>
                <p14:cNvContentPartPr/>
                <p14:nvPr/>
              </p14:nvContentPartPr>
              <p14:xfrm>
                <a:off x="8367084" y="1679207"/>
                <a:ext cx="305640" cy="322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59C0A82-2B51-4E93-824E-920ED53F6A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49444" y="1661567"/>
                  <a:ext cx="341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4ADAA7-A7B6-4CEE-BB09-E3456961EB92}"/>
                    </a:ext>
                  </a:extLst>
                </p14:cNvPr>
                <p14:cNvContentPartPr/>
                <p14:nvPr/>
              </p14:nvContentPartPr>
              <p14:xfrm>
                <a:off x="8899884" y="1873607"/>
                <a:ext cx="28440" cy="168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4ADAA7-A7B6-4CEE-BB09-E3456961EB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82244" y="1855607"/>
                  <a:ext cx="64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57CC824-7A39-4ACB-9F3B-E0AC7613420C}"/>
                    </a:ext>
                  </a:extLst>
                </p14:cNvPr>
                <p14:cNvContentPartPr/>
                <p14:nvPr/>
              </p14:nvContentPartPr>
              <p14:xfrm>
                <a:off x="8903124" y="1733927"/>
                <a:ext cx="44280" cy="50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57CC824-7A39-4ACB-9F3B-E0AC761342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5124" y="1715927"/>
                  <a:ext cx="79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42755C-D1F5-423C-AF54-97496C9CC940}"/>
                    </a:ext>
                  </a:extLst>
                </p14:cNvPr>
                <p14:cNvContentPartPr/>
                <p14:nvPr/>
              </p14:nvContentPartPr>
              <p14:xfrm>
                <a:off x="7582644" y="2352407"/>
                <a:ext cx="91440" cy="162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42755C-D1F5-423C-AF54-97496C9CC9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5004" y="2334407"/>
                  <a:ext cx="127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CBF41C-6300-4A43-BEB7-04D6E03726E6}"/>
                    </a:ext>
                  </a:extLst>
                </p14:cNvPr>
                <p14:cNvContentPartPr/>
                <p14:nvPr/>
              </p14:nvContentPartPr>
              <p14:xfrm>
                <a:off x="7619004" y="2205527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CBF41C-6300-4A43-BEB7-04D6E03726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01004" y="21875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5297DC1-4635-406A-A3D6-29BC69F6D2B3}"/>
                    </a:ext>
                  </a:extLst>
                </p14:cNvPr>
                <p14:cNvContentPartPr/>
                <p14:nvPr/>
              </p14:nvContentPartPr>
              <p14:xfrm>
                <a:off x="7800804" y="2345927"/>
                <a:ext cx="125280" cy="52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5297DC1-4635-406A-A3D6-29BC69F6D2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3164" y="2328287"/>
                  <a:ext cx="160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BF2FAF-B4B1-49B4-856D-CD1EA26168F9}"/>
                    </a:ext>
                  </a:extLst>
                </p14:cNvPr>
                <p14:cNvContentPartPr/>
                <p14:nvPr/>
              </p14:nvContentPartPr>
              <p14:xfrm>
                <a:off x="8033004" y="2296607"/>
                <a:ext cx="20160" cy="19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BF2FAF-B4B1-49B4-856D-CD1EA26168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15364" y="2278967"/>
                  <a:ext cx="55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74CC2D-348E-456B-B545-3FA115B056FB}"/>
                    </a:ext>
                  </a:extLst>
                </p14:cNvPr>
                <p14:cNvContentPartPr/>
                <p14:nvPr/>
              </p14:nvContentPartPr>
              <p14:xfrm>
                <a:off x="7774884" y="2582447"/>
                <a:ext cx="1379880" cy="7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74CC2D-348E-456B-B545-3FA115B056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56884" y="2564447"/>
                  <a:ext cx="1415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F9E9243-C015-449D-93A1-2FCA0C50BCDF}"/>
                    </a:ext>
                  </a:extLst>
                </p14:cNvPr>
                <p14:cNvContentPartPr/>
                <p14:nvPr/>
              </p14:nvContentPartPr>
              <p14:xfrm>
                <a:off x="8535924" y="2864687"/>
                <a:ext cx="360" cy="245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F9E9243-C015-449D-93A1-2FCA0C50BC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17924" y="2847047"/>
                  <a:ext cx="36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DB378C-29C2-4275-9B0F-21ED58C3E000}"/>
                    </a:ext>
                  </a:extLst>
                </p14:cNvPr>
                <p14:cNvContentPartPr/>
                <p14:nvPr/>
              </p14:nvContentPartPr>
              <p14:xfrm>
                <a:off x="8535924" y="2789087"/>
                <a:ext cx="254880" cy="280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DB378C-29C2-4275-9B0F-21ED58C3E0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17924" y="2771447"/>
                  <a:ext cx="290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76E76C4-4748-49AA-A9AA-EBB13DE71A05}"/>
                    </a:ext>
                  </a:extLst>
                </p14:cNvPr>
                <p14:cNvContentPartPr/>
                <p14:nvPr/>
              </p14:nvContentPartPr>
              <p14:xfrm>
                <a:off x="6174684" y="1244687"/>
                <a:ext cx="3116880" cy="213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76E76C4-4748-49AA-A9AA-EBB13DE71A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56684" y="1226687"/>
                  <a:ext cx="3152520" cy="21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ECAB117-5E69-4B2D-84FB-828943A84E2A}"/>
              </a:ext>
            </a:extLst>
          </p:cNvPr>
          <p:cNvGrpSpPr/>
          <p:nvPr/>
        </p:nvGrpSpPr>
        <p:grpSpPr>
          <a:xfrm>
            <a:off x="217764" y="1230287"/>
            <a:ext cx="3208680" cy="2077560"/>
            <a:chOff x="217764" y="1230287"/>
            <a:chExt cx="3208680" cy="20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214823-C732-4CC4-8190-1A3F73A270ED}"/>
                    </a:ext>
                  </a:extLst>
                </p14:cNvPr>
                <p14:cNvContentPartPr/>
                <p14:nvPr/>
              </p14:nvContentPartPr>
              <p14:xfrm>
                <a:off x="449244" y="1675607"/>
                <a:ext cx="156960" cy="161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214823-C732-4CC4-8190-1A3F73A270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1244" y="1657967"/>
                  <a:ext cx="19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A77FF8-C7F2-47EA-8DAF-72E429802F2D}"/>
                    </a:ext>
                  </a:extLst>
                </p14:cNvPr>
                <p14:cNvContentPartPr/>
                <p14:nvPr/>
              </p14:nvContentPartPr>
              <p14:xfrm>
                <a:off x="407844" y="1679207"/>
                <a:ext cx="165240" cy="213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A77FF8-C7F2-47EA-8DAF-72E429802F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9844" y="1661567"/>
                  <a:ext cx="20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608BE4-456F-421D-82E4-D6C58CAFD8B6}"/>
                    </a:ext>
                  </a:extLst>
                </p14:cNvPr>
                <p14:cNvContentPartPr/>
                <p14:nvPr/>
              </p14:nvContentPartPr>
              <p14:xfrm>
                <a:off x="433764" y="1595327"/>
                <a:ext cx="23364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608BE4-456F-421D-82E4-D6C58CAFD8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5764" y="1577687"/>
                  <a:ext cx="269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F3CE0A-B59E-4F64-8B25-74AE5D342817}"/>
                    </a:ext>
                  </a:extLst>
                </p14:cNvPr>
                <p14:cNvContentPartPr/>
                <p14:nvPr/>
              </p14:nvContentPartPr>
              <p14:xfrm>
                <a:off x="735804" y="1613327"/>
                <a:ext cx="149760" cy="41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F3CE0A-B59E-4F64-8B25-74AE5D3428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8164" y="1595327"/>
                  <a:ext cx="185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A75A56-544F-4B42-BE14-B120279A647F}"/>
                    </a:ext>
                  </a:extLst>
                </p14:cNvPr>
                <p14:cNvContentPartPr/>
                <p14:nvPr/>
              </p14:nvContentPartPr>
              <p14:xfrm>
                <a:off x="928404" y="1688927"/>
                <a:ext cx="228960" cy="19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A75A56-544F-4B42-BE14-B120279A64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0404" y="1670927"/>
                  <a:ext cx="264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346E38-4458-492E-BD13-BC295BDE59EC}"/>
                    </a:ext>
                  </a:extLst>
                </p14:cNvPr>
                <p14:cNvContentPartPr/>
                <p14:nvPr/>
              </p14:nvContentPartPr>
              <p14:xfrm>
                <a:off x="1018044" y="1522247"/>
                <a:ext cx="157320" cy="12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346E38-4458-492E-BD13-BC295BDE59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404" y="1504607"/>
                  <a:ext cx="192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F7889E-A9CE-4949-8E79-5500967C07D9}"/>
                    </a:ext>
                  </a:extLst>
                </p14:cNvPr>
                <p14:cNvContentPartPr/>
                <p14:nvPr/>
              </p14:nvContentPartPr>
              <p14:xfrm>
                <a:off x="1273644" y="1476527"/>
                <a:ext cx="96120" cy="52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F7889E-A9CE-4949-8E79-5500967C07D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56004" y="1458887"/>
                  <a:ext cx="1317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4963FC-0B9C-402E-8920-8217C7386949}"/>
                    </a:ext>
                  </a:extLst>
                </p14:cNvPr>
                <p14:cNvContentPartPr/>
                <p14:nvPr/>
              </p14:nvContentPartPr>
              <p14:xfrm>
                <a:off x="1643364" y="1793687"/>
                <a:ext cx="136800" cy="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4963FC-0B9C-402E-8920-8217C73869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25724" y="1776047"/>
                  <a:ext cx="17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18A5F4-EAD5-448D-A834-AF6F63EBB77A}"/>
                    </a:ext>
                  </a:extLst>
                </p14:cNvPr>
                <p14:cNvContentPartPr/>
                <p14:nvPr/>
              </p14:nvContentPartPr>
              <p14:xfrm>
                <a:off x="1641204" y="1900967"/>
                <a:ext cx="149760" cy="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18A5F4-EAD5-448D-A834-AF6F63EBB7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23204" y="1882967"/>
                  <a:ext cx="185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57EC4-FD5F-4BB3-8896-81F967EC88F5}"/>
                    </a:ext>
                  </a:extLst>
                </p14:cNvPr>
                <p14:cNvContentPartPr/>
                <p14:nvPr/>
              </p14:nvContentPartPr>
              <p14:xfrm>
                <a:off x="2088324" y="1684607"/>
                <a:ext cx="309600" cy="34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57EC4-FD5F-4BB3-8896-81F967EC88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70324" y="1666607"/>
                  <a:ext cx="345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816D845-7711-4F1A-A493-B216930A758A}"/>
                    </a:ext>
                  </a:extLst>
                </p14:cNvPr>
                <p14:cNvContentPartPr/>
                <p14:nvPr/>
              </p14:nvContentPartPr>
              <p14:xfrm>
                <a:off x="2081124" y="2234687"/>
                <a:ext cx="65520" cy="154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816D845-7711-4F1A-A493-B216930A75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63124" y="2217047"/>
                  <a:ext cx="10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7581D9-01CA-4E7D-9B4A-1CFFEF693A4A}"/>
                    </a:ext>
                  </a:extLst>
                </p14:cNvPr>
                <p14:cNvContentPartPr/>
                <p14:nvPr/>
              </p14:nvContentPartPr>
              <p14:xfrm>
                <a:off x="2069244" y="2121287"/>
                <a:ext cx="259200" cy="83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7581D9-01CA-4E7D-9B4A-1CFFEF693A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51604" y="2103647"/>
                  <a:ext cx="29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D91D93-8D31-46DF-8138-685D9957F4D5}"/>
                    </a:ext>
                  </a:extLst>
                </p14:cNvPr>
                <p14:cNvContentPartPr/>
                <p14:nvPr/>
              </p14:nvContentPartPr>
              <p14:xfrm>
                <a:off x="2256084" y="2228567"/>
                <a:ext cx="133200" cy="6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D91D93-8D31-46DF-8138-685D9957F4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8084" y="2210567"/>
                  <a:ext cx="168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6881BC-54DD-4E01-B092-E88CCE5C1C7E}"/>
                    </a:ext>
                  </a:extLst>
                </p14:cNvPr>
                <p14:cNvContentPartPr/>
                <p14:nvPr/>
              </p14:nvContentPartPr>
              <p14:xfrm>
                <a:off x="2460204" y="2164487"/>
                <a:ext cx="122760" cy="194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6881BC-54DD-4E01-B092-E88CCE5C1C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42204" y="2146487"/>
                  <a:ext cx="158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B9A5CD-3E9B-4122-AC60-17A96CEEE196}"/>
                    </a:ext>
                  </a:extLst>
                </p14:cNvPr>
                <p14:cNvContentPartPr/>
                <p14:nvPr/>
              </p14:nvContentPartPr>
              <p14:xfrm>
                <a:off x="2182644" y="1445567"/>
                <a:ext cx="232560" cy="15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B9A5CD-3E9B-4122-AC60-17A96CEEE1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4644" y="1427567"/>
                  <a:ext cx="268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C6220-0363-463D-AA49-7A8D2C52364B}"/>
                    </a:ext>
                  </a:extLst>
                </p14:cNvPr>
                <p14:cNvContentPartPr/>
                <p14:nvPr/>
              </p14:nvContentPartPr>
              <p14:xfrm>
                <a:off x="2794284" y="1834367"/>
                <a:ext cx="275400" cy="23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C6220-0363-463D-AA49-7A8D2C5236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76284" y="1816727"/>
                  <a:ext cx="311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224446-7C48-49DD-B7BA-5E44549E6FD4}"/>
                    </a:ext>
                  </a:extLst>
                </p14:cNvPr>
                <p14:cNvContentPartPr/>
                <p14:nvPr/>
              </p14:nvContentPartPr>
              <p14:xfrm>
                <a:off x="3037644" y="1846247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224446-7C48-49DD-B7BA-5E44549E6F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19644" y="18286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C59E3-92CE-4CE4-A48B-86FA8AD418C7}"/>
                    </a:ext>
                  </a:extLst>
                </p14:cNvPr>
                <p14:cNvContentPartPr/>
                <p14:nvPr/>
              </p14:nvContentPartPr>
              <p14:xfrm>
                <a:off x="2189484" y="2399927"/>
                <a:ext cx="89568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C59E3-92CE-4CE4-A48B-86FA8AD418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71844" y="2381927"/>
                  <a:ext cx="93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990A4E-B235-4875-AE83-EC780E9AC09E}"/>
                    </a:ext>
                  </a:extLst>
                </p14:cNvPr>
                <p14:cNvContentPartPr/>
                <p14:nvPr/>
              </p14:nvContentPartPr>
              <p14:xfrm>
                <a:off x="2863764" y="2631407"/>
                <a:ext cx="221400" cy="138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990A4E-B235-4875-AE83-EC780E9AC09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46124" y="2613407"/>
                  <a:ext cx="257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F07FF5-FDBB-4FBA-AF34-2B984FB206BB}"/>
                    </a:ext>
                  </a:extLst>
                </p14:cNvPr>
                <p14:cNvContentPartPr/>
                <p14:nvPr/>
              </p14:nvContentPartPr>
              <p14:xfrm>
                <a:off x="217764" y="1230287"/>
                <a:ext cx="3208680" cy="207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F07FF5-FDBB-4FBA-AF34-2B984FB206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0124" y="1212287"/>
                  <a:ext cx="3244320" cy="211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309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1FE11-8F96-4506-9548-E3ACDF9E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41" y="1075996"/>
            <a:ext cx="8754697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7822-043B-400B-9DC5-83897BD6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780680"/>
            <a:ext cx="1086954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88</Words>
  <Application>Microsoft Office PowerPoint</Application>
  <PresentationFormat>Widescreen</PresentationFormat>
  <Paragraphs>31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4 – Describing Distributions</vt:lpstr>
      <vt:lpstr>PowerPoint Presentation</vt:lpstr>
      <vt:lpstr>PowerPoint Presentation</vt:lpstr>
      <vt:lpstr>PowerPoint Presentation</vt:lpstr>
      <vt:lpstr>Measures of Central Tendency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Dispersion or Measures of Spread and Variability</vt:lpstr>
      <vt:lpstr>PowerPoint Presentation</vt:lpstr>
      <vt:lpstr>The Concept of Standard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 Plot in Statistics</vt:lpstr>
      <vt:lpstr>PowerPoint Presentation</vt:lpstr>
      <vt:lpstr>PowerPoint Presentation</vt:lpstr>
      <vt:lpstr>PowerPoint Presentation</vt:lpstr>
      <vt:lpstr>Kurtosis</vt:lpstr>
      <vt:lpstr>PowerPoint Presentation</vt:lpstr>
      <vt:lpstr>PowerPoint Presentation</vt:lpstr>
      <vt:lpstr>Skewness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 Agawane</dc:creator>
  <cp:lastModifiedBy>Vipul Agawane</cp:lastModifiedBy>
  <cp:revision>50</cp:revision>
  <dcterms:created xsi:type="dcterms:W3CDTF">2021-04-15T11:40:06Z</dcterms:created>
  <dcterms:modified xsi:type="dcterms:W3CDTF">2021-05-13T11:53:12Z</dcterms:modified>
</cp:coreProperties>
</file>